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6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63"/>
    </p:embeddedFont>
    <p:embeddedFont>
      <p:font typeface="Montserrat Alternates" panose="020B0604020202020204" charset="0"/>
      <p:regular r:id="rId64"/>
      <p:bold r:id="rId65"/>
      <p:italic r:id="rId66"/>
      <p:boldItalic r:id="rId67"/>
    </p:embeddedFont>
    <p:embeddedFont>
      <p:font typeface="Montserrat Alternates SemiBold" panose="020B0604020202020204" charset="0"/>
      <p:regular r:id="rId68"/>
      <p:bold r:id="rId69"/>
      <p:italic r:id="rId70"/>
      <p:boldItalic r:id="rId71"/>
    </p:embeddedFont>
    <p:embeddedFont>
      <p:font typeface="Pangolin" panose="020B0604020202020204" charset="0"/>
      <p:regular r:id="rId72"/>
    </p:embeddedFont>
    <p:embeddedFont>
      <p:font typeface="Roboto" panose="02000000000000000000" pitchFamily="2" charset="0"/>
      <p:regular r:id="rId7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92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5CC50A-6616-4652-8260-6E1596F8F12A}">
  <a:tblStyle styleId="{1C5CC50A-6616-4652-8260-6E1596F8F1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48" y="48"/>
      </p:cViewPr>
      <p:guideLst>
        <p:guide orient="horz" pos="292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4.fntdata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font" Target="fonts/font8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9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0" name="Google Shape;555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1" name="Google Shape;555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8" name="Google Shape;6978;g8ee02c03f4_0_1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9" name="Google Shape;6979;g8ee02c03f4_0_1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1" name="Google Shape;7111;g90c1c59b33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2" name="Google Shape;7112;g90c1c59b33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9" name="Google Shape;7219;g9051ce32ce_0_1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0" name="Google Shape;7220;g9051ce32ce_0_1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1" name="Google Shape;7421;g9073ee7cb2_0_3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2" name="Google Shape;7422;g9073ee7cb2_0_3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3" name="Google Shape;7623;g9073ee7cb2_0_4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4" name="Google Shape;7624;g9073ee7cb2_0_4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7" name="Google Shape;7737;g9073ee7cb2_0_4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8" name="Google Shape;7738;g9073ee7cb2_0_4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0" name="Google Shape;7840;g9051ce32ce_0_1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1" name="Google Shape;7841;g9051ce32ce_0_1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5" name="Google Shape;8065;g9073ee7cb2_0_3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6" name="Google Shape;8066;g9073ee7cb2_0_3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7" name="Google Shape;8287;g9073ee7cb2_0_4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8" name="Google Shape;8288;g9073ee7cb2_0_4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0" name="Google Shape;8420;g9073ee7cb2_0_4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1" name="Google Shape;8421;g9073ee7cb2_0_4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5" name="Google Shape;5615;g9051ce32ce_0_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6" name="Google Shape;5616;g9051ce32ce_0_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3" name="Google Shape;8523;g90c1c59b33_0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4" name="Google Shape;8524;g90c1c59b33_0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2" name="Google Shape;8802;g9073ee7cb2_0_46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3" name="Google Shape;8803;g9073ee7cb2_0_46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7" name="Google Shape;8977;g9073ee7cb2_0_48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8" name="Google Shape;8978;g9073ee7cb2_0_48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8" name="Google Shape;9088;g9073ee7cb2_0_4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9" name="Google Shape;9089;g9073ee7cb2_0_4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1" name="Google Shape;9191;g9051ce32ce_0_1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2" name="Google Shape;9192;g9051ce32ce_0_1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4" name="Google Shape;9444;g9073ee7cb2_0_5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5" name="Google Shape;9445;g9073ee7cb2_0_5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0" name="Google Shape;9600;g9073ee7cb2_0_5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1" name="Google Shape;9601;g9073ee7cb2_0_5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7" name="Google Shape;9717;g9073ee7cb2_0_5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8" name="Google Shape;9718;g9073ee7cb2_0_5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0" name="Google Shape;9820;g9051ce32ce_0_1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1" name="Google Shape;9821;g9051ce32ce_0_1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8" name="Google Shape;10038;g9073ee7cb2_0_5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9" name="Google Shape;10039;g9073ee7cb2_0_5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7" name="Google Shape;5677;g90c1c59b33_0_1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8" name="Google Shape;5678;g90c1c59b33_0_1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7" name="Google Shape;10257;g9073ee7cb2_0_57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8" name="Google Shape;10258;g9073ee7cb2_0_57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3" name="Google Shape;10353;g9073ee7cb2_0_5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4" name="Google Shape;10354;g9073ee7cb2_0_5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6" name="Google Shape;10456;g9051ce32ce_0_18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7" name="Google Shape;10457;g9051ce32ce_0_18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7" name="Google Shape;10707;g9073ee7cb2_0_1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8" name="Google Shape;10708;g9073ee7cb2_0_1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0" name="Google Shape;10910;g9073ee7cb2_0_5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1" name="Google Shape;10911;g9073ee7cb2_0_5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8" name="Google Shape;11028;g9073ee7cb2_0_5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9" name="Google Shape;11029;g9073ee7cb2_0_5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2" name="Google Shape;11132;g90c1c59b33_0_7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3" name="Google Shape;11133;g90c1c59b33_0_7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2" name="Google Shape;11412;g9073ee7cb2_0_6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3" name="Google Shape;11413;g9073ee7cb2_0_6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4" name="Google Shape;11604;g9073ee7cb2_0_6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5" name="Google Shape;11605;g9073ee7cb2_0_6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Google Shape;11701;g9073ee7cb2_0_6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Google Shape;11702;g9073ee7cb2_0_6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3" name="Google Shape;5843;g9051ce32ce_0_7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4" name="Google Shape;5844;g9051ce32ce_0_7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5" name="Google Shape;11805;g9051ce32ce_0_2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6" name="Google Shape;11806;g9051ce32ce_0_2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7" name="Google Shape;12067;g9073ee7cb2_0_6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8" name="Google Shape;12068;g9073ee7cb2_0_6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2" name="Google Shape;12262;g9073ee7cb2_0_6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3" name="Google Shape;12263;g9073ee7cb2_0_6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0" name="Google Shape;12380;g9073ee7cb2_0_6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1" name="Google Shape;12381;g9073ee7cb2_0_6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4" name="Google Shape;12484;g90c1c59b33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5" name="Google Shape;12485;g90c1c59b33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2" name="Google Shape;12742;g9073ee7cb2_0_6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3" name="Google Shape;12743;g9073ee7cb2_0_6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7" name="Google Shape;12917;g9073ee7cb2_0_68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8" name="Google Shape;12918;g9073ee7cb2_0_68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9" name="Google Shape;13079;g9073ee7cb2_0_6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80" name="Google Shape;13080;g9073ee7cb2_0_69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3" name="Google Shape;13183;g90c1c59b33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4" name="Google Shape;13184;g90c1c59b33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6" name="Google Shape;13386;g9073ee7cb2_0_7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7" name="Google Shape;13387;g9073ee7cb2_0_70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2" name="Google Shape;6122;g9073ee7cb2_0_2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3" name="Google Shape;6123;g9073ee7cb2_0_2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8" name="Google Shape;13588;g9073ee7cb2_0_7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9" name="Google Shape;13589;g9073ee7cb2_0_7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6" name="Google Shape;13706;g9073ee7cb2_0_7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7" name="Google Shape;13707;g9073ee7cb2_0_7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0" name="Google Shape;13810;g9073ee7cb2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1" name="Google Shape;13811;g9073ee7cb2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5" name="Google Shape;14025;g90c1c59b33_0_16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6" name="Google Shape;14026;g90c1c59b33_0_16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0" name="Google Shape;14140;g9073ee7cb2_0_7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1" name="Google Shape;14141;g9073ee7cb2_0_7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3" name="Google Shape;14303;g90f6cf0e64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4" name="Google Shape;14304;g90f6cf0e64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5" name="Google Shape;14735;g90c1c59b33_0_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6" name="Google Shape;14736;g90c1c59b33_0_1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4" name="Google Shape;14814;g9073ee7cb2_0_7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5" name="Google Shape;14815;g9073ee7cb2_0_7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3" name="Google Shape;15163;g8d47a5654e_0_1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4" name="Google Shape;15164;g8d47a5654e_0_1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1" name="Google Shape;15211;g90f6cf0e64_0_4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12" name="Google Shape;15212;g90f6cf0e64_0_4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5" name="Google Shape;6265;g9073ee7cb2_0_2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6" name="Google Shape;6266;g9073ee7cb2_0_2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4" name="Google Shape;15804;g9073ee7cb2_0_7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5" name="Google Shape;15805;g9073ee7cb2_0_7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3" name="Google Shape;6383;g9073ee7cb2_0_2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4" name="Google Shape;6384;g9073ee7cb2_0_2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8" name="Google Shape;6488;g8ee02c03f4_0_3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9" name="Google Shape;6489;g8ee02c03f4_0_3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5" name="Google Shape;6755;g8ee02c03f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6" name="Google Shape;6756;g8ee02c03f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2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2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2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993679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9" y="1"/>
                </a:moveTo>
                <a:cubicBezTo>
                  <a:pt x="293" y="1"/>
                  <a:pt x="243" y="15"/>
                  <a:pt x="194" y="40"/>
                </a:cubicBezTo>
                <a:cubicBezTo>
                  <a:pt x="134" y="100"/>
                  <a:pt x="6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0" y="844"/>
                  <a:pt x="194" y="979"/>
                </a:cubicBezTo>
                <a:cubicBezTo>
                  <a:pt x="224" y="1008"/>
                  <a:pt x="269" y="1023"/>
                  <a:pt x="313" y="1023"/>
                </a:cubicBezTo>
                <a:cubicBezTo>
                  <a:pt x="358" y="1023"/>
                  <a:pt x="403" y="1008"/>
                  <a:pt x="432" y="979"/>
                </a:cubicBezTo>
                <a:cubicBezTo>
                  <a:pt x="566" y="785"/>
                  <a:pt x="566" y="666"/>
                  <a:pt x="626" y="532"/>
                </a:cubicBezTo>
                <a:cubicBezTo>
                  <a:pt x="626" y="472"/>
                  <a:pt x="626" y="412"/>
                  <a:pt x="566" y="353"/>
                </a:cubicBezTo>
                <a:cubicBezTo>
                  <a:pt x="566" y="293"/>
                  <a:pt x="566" y="159"/>
                  <a:pt x="507" y="100"/>
                </a:cubicBezTo>
                <a:cubicBezTo>
                  <a:pt x="463" y="30"/>
                  <a:pt x="404" y="1"/>
                  <a:pt x="3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1049892" y="854253"/>
            <a:ext cx="19559" cy="25018"/>
          </a:xfrm>
          <a:custGeom>
            <a:avLst/>
            <a:gdLst/>
            <a:ahLst/>
            <a:cxnLst/>
            <a:rect l="l" t="t" r="r" b="b"/>
            <a:pathLst>
              <a:path w="627" h="802" extrusionOk="0">
                <a:moveTo>
                  <a:pt x="254" y="1"/>
                </a:moveTo>
                <a:cubicBezTo>
                  <a:pt x="120" y="75"/>
                  <a:pt x="120" y="135"/>
                  <a:pt x="61" y="195"/>
                </a:cubicBezTo>
                <a:cubicBezTo>
                  <a:pt x="61" y="254"/>
                  <a:pt x="1" y="314"/>
                  <a:pt x="1" y="373"/>
                </a:cubicBezTo>
                <a:cubicBezTo>
                  <a:pt x="1" y="507"/>
                  <a:pt x="61" y="627"/>
                  <a:pt x="195" y="746"/>
                </a:cubicBezTo>
                <a:cubicBezTo>
                  <a:pt x="224" y="783"/>
                  <a:pt x="269" y="802"/>
                  <a:pt x="321" y="802"/>
                </a:cubicBezTo>
                <a:cubicBezTo>
                  <a:pt x="373" y="802"/>
                  <a:pt x="433" y="783"/>
                  <a:pt x="493" y="746"/>
                </a:cubicBezTo>
                <a:lnTo>
                  <a:pt x="493" y="686"/>
                </a:lnTo>
                <a:cubicBezTo>
                  <a:pt x="567" y="627"/>
                  <a:pt x="627" y="507"/>
                  <a:pt x="627" y="448"/>
                </a:cubicBezTo>
                <a:lnTo>
                  <a:pt x="627" y="254"/>
                </a:lnTo>
                <a:cubicBezTo>
                  <a:pt x="567" y="195"/>
                  <a:pt x="567" y="135"/>
                  <a:pt x="493" y="75"/>
                </a:cubicBezTo>
                <a:cubicBezTo>
                  <a:pt x="433" y="1"/>
                  <a:pt x="314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"/>
          <p:cNvSpPr/>
          <p:nvPr/>
        </p:nvSpPr>
        <p:spPr>
          <a:xfrm>
            <a:off x="8155824" y="2903047"/>
            <a:ext cx="119009" cy="122004"/>
          </a:xfrm>
          <a:custGeom>
            <a:avLst/>
            <a:gdLst/>
            <a:ahLst/>
            <a:cxnLst/>
            <a:rect l="l" t="t" r="r" b="b"/>
            <a:pathLst>
              <a:path w="3815" h="3911" extrusionOk="0">
                <a:moveTo>
                  <a:pt x="2347" y="0"/>
                </a:moveTo>
                <a:cubicBezTo>
                  <a:pt x="977" y="0"/>
                  <a:pt x="0" y="3911"/>
                  <a:pt x="627" y="3911"/>
                </a:cubicBezTo>
                <a:cubicBezTo>
                  <a:pt x="632" y="3911"/>
                  <a:pt x="636" y="3910"/>
                  <a:pt x="641" y="3910"/>
                </a:cubicBezTo>
                <a:cubicBezTo>
                  <a:pt x="3010" y="3850"/>
                  <a:pt x="3814" y="186"/>
                  <a:pt x="2444" y="7"/>
                </a:cubicBezTo>
                <a:cubicBezTo>
                  <a:pt x="2411" y="3"/>
                  <a:pt x="2379" y="0"/>
                  <a:pt x="23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"/>
          <p:cNvSpPr/>
          <p:nvPr/>
        </p:nvSpPr>
        <p:spPr>
          <a:xfrm>
            <a:off x="8135391" y="2938111"/>
            <a:ext cx="89249" cy="138974"/>
          </a:xfrm>
          <a:custGeom>
            <a:avLst/>
            <a:gdLst/>
            <a:ahLst/>
            <a:cxnLst/>
            <a:rect l="l" t="t" r="r" b="b"/>
            <a:pathLst>
              <a:path w="2861" h="4455" extrusionOk="0">
                <a:moveTo>
                  <a:pt x="2786" y="0"/>
                </a:moveTo>
                <a:cubicBezTo>
                  <a:pt x="2786" y="0"/>
                  <a:pt x="2726" y="0"/>
                  <a:pt x="2726" y="60"/>
                </a:cubicBezTo>
                <a:cubicBezTo>
                  <a:pt x="2726" y="60"/>
                  <a:pt x="2726" y="119"/>
                  <a:pt x="2667" y="239"/>
                </a:cubicBezTo>
                <a:cubicBezTo>
                  <a:pt x="2607" y="313"/>
                  <a:pt x="2607" y="373"/>
                  <a:pt x="2548" y="492"/>
                </a:cubicBezTo>
                <a:cubicBezTo>
                  <a:pt x="2548" y="551"/>
                  <a:pt x="2488" y="686"/>
                  <a:pt x="2414" y="805"/>
                </a:cubicBezTo>
                <a:cubicBezTo>
                  <a:pt x="2354" y="864"/>
                  <a:pt x="2294" y="983"/>
                  <a:pt x="2235" y="1118"/>
                </a:cubicBezTo>
                <a:cubicBezTo>
                  <a:pt x="2175" y="1237"/>
                  <a:pt x="2116" y="1356"/>
                  <a:pt x="2041" y="1490"/>
                </a:cubicBezTo>
                <a:cubicBezTo>
                  <a:pt x="1982" y="1609"/>
                  <a:pt x="1922" y="1803"/>
                  <a:pt x="1803" y="1922"/>
                </a:cubicBezTo>
                <a:cubicBezTo>
                  <a:pt x="1743" y="2041"/>
                  <a:pt x="1669" y="2175"/>
                  <a:pt x="1550" y="2294"/>
                </a:cubicBezTo>
                <a:cubicBezTo>
                  <a:pt x="1490" y="2414"/>
                  <a:pt x="1371" y="2607"/>
                  <a:pt x="1296" y="2726"/>
                </a:cubicBezTo>
                <a:cubicBezTo>
                  <a:pt x="1237" y="2846"/>
                  <a:pt x="1117" y="2980"/>
                  <a:pt x="1058" y="3099"/>
                </a:cubicBezTo>
                <a:cubicBezTo>
                  <a:pt x="924" y="3218"/>
                  <a:pt x="864" y="3352"/>
                  <a:pt x="745" y="3412"/>
                </a:cubicBezTo>
                <a:cubicBezTo>
                  <a:pt x="685" y="3531"/>
                  <a:pt x="626" y="3665"/>
                  <a:pt x="492" y="3725"/>
                </a:cubicBezTo>
                <a:cubicBezTo>
                  <a:pt x="179" y="4097"/>
                  <a:pt x="0" y="4335"/>
                  <a:pt x="0" y="4335"/>
                </a:cubicBezTo>
                <a:lnTo>
                  <a:pt x="0" y="4410"/>
                </a:lnTo>
                <a:cubicBezTo>
                  <a:pt x="0" y="4440"/>
                  <a:pt x="15" y="4455"/>
                  <a:pt x="30" y="4455"/>
                </a:cubicBezTo>
                <a:cubicBezTo>
                  <a:pt x="45" y="4455"/>
                  <a:pt x="60" y="4440"/>
                  <a:pt x="60" y="4410"/>
                </a:cubicBezTo>
                <a:cubicBezTo>
                  <a:pt x="60" y="4410"/>
                  <a:pt x="313" y="4216"/>
                  <a:pt x="626" y="3844"/>
                </a:cubicBezTo>
                <a:cubicBezTo>
                  <a:pt x="745" y="3725"/>
                  <a:pt x="805" y="3665"/>
                  <a:pt x="924" y="3531"/>
                </a:cubicBezTo>
                <a:cubicBezTo>
                  <a:pt x="998" y="3412"/>
                  <a:pt x="1117" y="3352"/>
                  <a:pt x="1177" y="3218"/>
                </a:cubicBezTo>
                <a:cubicBezTo>
                  <a:pt x="1296" y="3099"/>
                  <a:pt x="1371" y="2980"/>
                  <a:pt x="1490" y="2846"/>
                </a:cubicBezTo>
                <a:cubicBezTo>
                  <a:pt x="1550" y="2726"/>
                  <a:pt x="1669" y="2548"/>
                  <a:pt x="1743" y="2414"/>
                </a:cubicBezTo>
                <a:cubicBezTo>
                  <a:pt x="1803" y="2294"/>
                  <a:pt x="1922" y="2175"/>
                  <a:pt x="1982" y="2041"/>
                </a:cubicBezTo>
                <a:cubicBezTo>
                  <a:pt x="2041" y="1862"/>
                  <a:pt x="2175" y="1728"/>
                  <a:pt x="2235" y="1609"/>
                </a:cubicBezTo>
                <a:cubicBezTo>
                  <a:pt x="2294" y="1490"/>
                  <a:pt x="2354" y="1356"/>
                  <a:pt x="2414" y="1237"/>
                </a:cubicBezTo>
                <a:cubicBezTo>
                  <a:pt x="2488" y="1118"/>
                  <a:pt x="2548" y="983"/>
                  <a:pt x="2607" y="864"/>
                </a:cubicBezTo>
                <a:cubicBezTo>
                  <a:pt x="2607" y="745"/>
                  <a:pt x="2667" y="611"/>
                  <a:pt x="2726" y="551"/>
                </a:cubicBezTo>
                <a:cubicBezTo>
                  <a:pt x="2726" y="432"/>
                  <a:pt x="2786" y="373"/>
                  <a:pt x="2786" y="313"/>
                </a:cubicBezTo>
                <a:cubicBezTo>
                  <a:pt x="2861" y="179"/>
                  <a:pt x="2861" y="60"/>
                  <a:pt x="2861" y="60"/>
                </a:cubicBezTo>
                <a:cubicBezTo>
                  <a:pt x="2861" y="60"/>
                  <a:pt x="2861" y="0"/>
                  <a:pt x="2786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"/>
          <p:cNvSpPr/>
          <p:nvPr/>
        </p:nvSpPr>
        <p:spPr>
          <a:xfrm>
            <a:off x="1018760" y="757424"/>
            <a:ext cx="290488" cy="182397"/>
          </a:xfrm>
          <a:custGeom>
            <a:avLst/>
            <a:gdLst/>
            <a:ahLst/>
            <a:cxnLst/>
            <a:rect l="l" t="t" r="r" b="b"/>
            <a:pathLst>
              <a:path w="9312" h="5847" extrusionOk="0">
                <a:moveTo>
                  <a:pt x="5731" y="1"/>
                </a:moveTo>
                <a:cubicBezTo>
                  <a:pt x="3403" y="1"/>
                  <a:pt x="1232" y="1731"/>
                  <a:pt x="627" y="2986"/>
                </a:cubicBezTo>
                <a:cubicBezTo>
                  <a:pt x="1" y="4356"/>
                  <a:pt x="2429" y="5846"/>
                  <a:pt x="4783" y="5846"/>
                </a:cubicBezTo>
                <a:cubicBezTo>
                  <a:pt x="4805" y="5847"/>
                  <a:pt x="4827" y="5847"/>
                  <a:pt x="4849" y="5847"/>
                </a:cubicBezTo>
                <a:cubicBezTo>
                  <a:pt x="7187" y="5847"/>
                  <a:pt x="9075" y="2727"/>
                  <a:pt x="9193" y="2122"/>
                </a:cubicBezTo>
                <a:cubicBezTo>
                  <a:pt x="9312" y="1615"/>
                  <a:pt x="8388" y="125"/>
                  <a:pt x="5960" y="6"/>
                </a:cubicBezTo>
                <a:cubicBezTo>
                  <a:pt x="5884" y="2"/>
                  <a:pt x="5807" y="1"/>
                  <a:pt x="573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"/>
          <p:cNvSpPr/>
          <p:nvPr/>
        </p:nvSpPr>
        <p:spPr>
          <a:xfrm>
            <a:off x="1102425" y="746444"/>
            <a:ext cx="313728" cy="113893"/>
          </a:xfrm>
          <a:custGeom>
            <a:avLst/>
            <a:gdLst/>
            <a:ahLst/>
            <a:cxnLst/>
            <a:rect l="l" t="t" r="r" b="b"/>
            <a:pathLst>
              <a:path w="10057" h="3651" extrusionOk="0">
                <a:moveTo>
                  <a:pt x="9863" y="1"/>
                </a:moveTo>
                <a:cubicBezTo>
                  <a:pt x="9818" y="1"/>
                  <a:pt x="9773" y="16"/>
                  <a:pt x="9743" y="45"/>
                </a:cubicBezTo>
                <a:cubicBezTo>
                  <a:pt x="9743" y="45"/>
                  <a:pt x="9609" y="105"/>
                  <a:pt x="9431" y="358"/>
                </a:cubicBezTo>
                <a:cubicBezTo>
                  <a:pt x="9311" y="418"/>
                  <a:pt x="9177" y="552"/>
                  <a:pt x="9058" y="671"/>
                </a:cubicBezTo>
                <a:cubicBezTo>
                  <a:pt x="8864" y="790"/>
                  <a:pt x="8686" y="924"/>
                  <a:pt x="8492" y="1044"/>
                </a:cubicBezTo>
                <a:cubicBezTo>
                  <a:pt x="8373" y="1103"/>
                  <a:pt x="8313" y="1163"/>
                  <a:pt x="8194" y="1222"/>
                </a:cubicBezTo>
                <a:cubicBezTo>
                  <a:pt x="8060" y="1297"/>
                  <a:pt x="7941" y="1356"/>
                  <a:pt x="7822" y="1416"/>
                </a:cubicBezTo>
                <a:cubicBezTo>
                  <a:pt x="7568" y="1535"/>
                  <a:pt x="7315" y="1669"/>
                  <a:pt x="7077" y="1788"/>
                </a:cubicBezTo>
                <a:cubicBezTo>
                  <a:pt x="6764" y="1848"/>
                  <a:pt x="6451" y="1967"/>
                  <a:pt x="6198" y="2101"/>
                </a:cubicBezTo>
                <a:cubicBezTo>
                  <a:pt x="5885" y="2161"/>
                  <a:pt x="5587" y="2280"/>
                  <a:pt x="5274" y="2340"/>
                </a:cubicBezTo>
                <a:cubicBezTo>
                  <a:pt x="4961" y="2414"/>
                  <a:pt x="4648" y="2533"/>
                  <a:pt x="4336" y="2593"/>
                </a:cubicBezTo>
                <a:cubicBezTo>
                  <a:pt x="3963" y="2652"/>
                  <a:pt x="3650" y="2712"/>
                  <a:pt x="3412" y="2787"/>
                </a:cubicBezTo>
                <a:cubicBezTo>
                  <a:pt x="3099" y="2846"/>
                  <a:pt x="2786" y="2906"/>
                  <a:pt x="2533" y="2906"/>
                </a:cubicBezTo>
                <a:cubicBezTo>
                  <a:pt x="2235" y="2965"/>
                  <a:pt x="1982" y="3025"/>
                  <a:pt x="1729" y="3084"/>
                </a:cubicBezTo>
                <a:cubicBezTo>
                  <a:pt x="1237" y="3159"/>
                  <a:pt x="864" y="3219"/>
                  <a:pt x="552" y="3278"/>
                </a:cubicBezTo>
                <a:cubicBezTo>
                  <a:pt x="298" y="3278"/>
                  <a:pt x="120" y="3338"/>
                  <a:pt x="120" y="3338"/>
                </a:cubicBezTo>
                <a:cubicBezTo>
                  <a:pt x="60" y="3338"/>
                  <a:pt x="0" y="3397"/>
                  <a:pt x="0" y="3457"/>
                </a:cubicBezTo>
                <a:cubicBezTo>
                  <a:pt x="0" y="3591"/>
                  <a:pt x="60" y="3651"/>
                  <a:pt x="179" y="3651"/>
                </a:cubicBezTo>
                <a:lnTo>
                  <a:pt x="1118" y="3651"/>
                </a:lnTo>
                <a:cubicBezTo>
                  <a:pt x="1297" y="3651"/>
                  <a:pt x="1550" y="3591"/>
                  <a:pt x="1788" y="3591"/>
                </a:cubicBezTo>
                <a:cubicBezTo>
                  <a:pt x="2041" y="3591"/>
                  <a:pt x="2295" y="3531"/>
                  <a:pt x="2607" y="3531"/>
                </a:cubicBezTo>
                <a:cubicBezTo>
                  <a:pt x="2905" y="3457"/>
                  <a:pt x="3159" y="3397"/>
                  <a:pt x="3472" y="3397"/>
                </a:cubicBezTo>
                <a:cubicBezTo>
                  <a:pt x="3784" y="3338"/>
                  <a:pt x="4097" y="3278"/>
                  <a:pt x="4470" y="3219"/>
                </a:cubicBezTo>
                <a:cubicBezTo>
                  <a:pt x="4768" y="3159"/>
                  <a:pt x="5080" y="3084"/>
                  <a:pt x="5393" y="2965"/>
                </a:cubicBezTo>
                <a:cubicBezTo>
                  <a:pt x="5766" y="2906"/>
                  <a:pt x="6079" y="2787"/>
                  <a:pt x="6391" y="2652"/>
                </a:cubicBezTo>
                <a:cubicBezTo>
                  <a:pt x="6704" y="2593"/>
                  <a:pt x="7002" y="2474"/>
                  <a:pt x="7256" y="2340"/>
                </a:cubicBezTo>
                <a:cubicBezTo>
                  <a:pt x="7568" y="2220"/>
                  <a:pt x="7881" y="2042"/>
                  <a:pt x="8120" y="1908"/>
                </a:cubicBezTo>
                <a:cubicBezTo>
                  <a:pt x="8254" y="1848"/>
                  <a:pt x="8373" y="1788"/>
                  <a:pt x="8432" y="1669"/>
                </a:cubicBezTo>
                <a:cubicBezTo>
                  <a:pt x="8567" y="1595"/>
                  <a:pt x="8686" y="1535"/>
                  <a:pt x="8805" y="1476"/>
                </a:cubicBezTo>
                <a:cubicBezTo>
                  <a:pt x="8999" y="1297"/>
                  <a:pt x="9177" y="1163"/>
                  <a:pt x="9311" y="984"/>
                </a:cubicBezTo>
                <a:cubicBezTo>
                  <a:pt x="9490" y="850"/>
                  <a:pt x="9609" y="731"/>
                  <a:pt x="9684" y="611"/>
                </a:cubicBezTo>
                <a:cubicBezTo>
                  <a:pt x="9803" y="477"/>
                  <a:pt x="9863" y="418"/>
                  <a:pt x="9922" y="358"/>
                </a:cubicBezTo>
                <a:lnTo>
                  <a:pt x="9982" y="299"/>
                </a:lnTo>
                <a:cubicBezTo>
                  <a:pt x="10056" y="179"/>
                  <a:pt x="10056" y="105"/>
                  <a:pt x="9982" y="45"/>
                </a:cubicBezTo>
                <a:cubicBezTo>
                  <a:pt x="9952" y="16"/>
                  <a:pt x="9907" y="1"/>
                  <a:pt x="9863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"/>
          <p:cNvSpPr/>
          <p:nvPr/>
        </p:nvSpPr>
        <p:spPr>
          <a:xfrm>
            <a:off x="1320852" y="913493"/>
            <a:ext cx="160810" cy="183770"/>
          </a:xfrm>
          <a:custGeom>
            <a:avLst/>
            <a:gdLst/>
            <a:ahLst/>
            <a:cxnLst/>
            <a:rect l="l" t="t" r="r" b="b"/>
            <a:pathLst>
              <a:path w="5155" h="5891" extrusionOk="0">
                <a:moveTo>
                  <a:pt x="1850" y="0"/>
                </a:moveTo>
                <a:cubicBezTo>
                  <a:pt x="1611" y="0"/>
                  <a:pt x="1388" y="49"/>
                  <a:pt x="1192" y="158"/>
                </a:cubicBezTo>
                <a:cubicBezTo>
                  <a:pt x="0" y="843"/>
                  <a:pt x="447" y="4061"/>
                  <a:pt x="1058" y="4880"/>
                </a:cubicBezTo>
                <a:cubicBezTo>
                  <a:pt x="1599" y="5525"/>
                  <a:pt x="2364" y="5890"/>
                  <a:pt x="2888" y="5890"/>
                </a:cubicBezTo>
                <a:cubicBezTo>
                  <a:pt x="2970" y="5890"/>
                  <a:pt x="3046" y="5882"/>
                  <a:pt x="3114" y="5863"/>
                </a:cubicBezTo>
                <a:cubicBezTo>
                  <a:pt x="4097" y="5685"/>
                  <a:pt x="5155" y="4061"/>
                  <a:pt x="4976" y="2646"/>
                </a:cubicBezTo>
                <a:cubicBezTo>
                  <a:pt x="4813" y="1392"/>
                  <a:pt x="3119" y="0"/>
                  <a:pt x="18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"/>
          <p:cNvSpPr/>
          <p:nvPr/>
        </p:nvSpPr>
        <p:spPr>
          <a:xfrm>
            <a:off x="1189334" y="1157219"/>
            <a:ext cx="158970" cy="220393"/>
          </a:xfrm>
          <a:custGeom>
            <a:avLst/>
            <a:gdLst/>
            <a:ahLst/>
            <a:cxnLst/>
            <a:rect l="l" t="t" r="r" b="b"/>
            <a:pathLst>
              <a:path w="5096" h="7065" extrusionOk="0">
                <a:moveTo>
                  <a:pt x="2710" y="1"/>
                </a:moveTo>
                <a:cubicBezTo>
                  <a:pt x="2569" y="1"/>
                  <a:pt x="2429" y="34"/>
                  <a:pt x="2294" y="106"/>
                </a:cubicBezTo>
                <a:cubicBezTo>
                  <a:pt x="1311" y="658"/>
                  <a:pt x="0" y="2654"/>
                  <a:pt x="254" y="4576"/>
                </a:cubicBezTo>
                <a:cubicBezTo>
                  <a:pt x="541" y="6343"/>
                  <a:pt x="1611" y="7065"/>
                  <a:pt x="2070" y="7065"/>
                </a:cubicBezTo>
                <a:cubicBezTo>
                  <a:pt x="2110" y="7065"/>
                  <a:pt x="2145" y="7059"/>
                  <a:pt x="2175" y="7049"/>
                </a:cubicBezTo>
                <a:cubicBezTo>
                  <a:pt x="2667" y="6929"/>
                  <a:pt x="5095" y="5186"/>
                  <a:pt x="4902" y="3265"/>
                </a:cubicBezTo>
                <a:cubicBezTo>
                  <a:pt x="4746" y="1587"/>
                  <a:pt x="3682" y="1"/>
                  <a:pt x="27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"/>
          <p:cNvSpPr/>
          <p:nvPr/>
        </p:nvSpPr>
        <p:spPr>
          <a:xfrm>
            <a:off x="1451778" y="1143119"/>
            <a:ext cx="213935" cy="122222"/>
          </a:xfrm>
          <a:custGeom>
            <a:avLst/>
            <a:gdLst/>
            <a:ahLst/>
            <a:cxnLst/>
            <a:rect l="l" t="t" r="r" b="b"/>
            <a:pathLst>
              <a:path w="6858" h="3918" extrusionOk="0">
                <a:moveTo>
                  <a:pt x="5335" y="0"/>
                </a:moveTo>
                <a:cubicBezTo>
                  <a:pt x="3545" y="0"/>
                  <a:pt x="1" y="1073"/>
                  <a:pt x="94" y="3404"/>
                </a:cubicBezTo>
                <a:cubicBezTo>
                  <a:pt x="94" y="3746"/>
                  <a:pt x="809" y="3918"/>
                  <a:pt x="1710" y="3918"/>
                </a:cubicBezTo>
                <a:cubicBezTo>
                  <a:pt x="2611" y="3918"/>
                  <a:pt x="3699" y="3746"/>
                  <a:pt x="4444" y="3404"/>
                </a:cubicBezTo>
                <a:cubicBezTo>
                  <a:pt x="5934" y="2733"/>
                  <a:pt x="6857" y="990"/>
                  <a:pt x="6306" y="246"/>
                </a:cubicBezTo>
                <a:cubicBezTo>
                  <a:pt x="6196" y="83"/>
                  <a:pt x="5833" y="0"/>
                  <a:pt x="53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"/>
          <p:cNvSpPr/>
          <p:nvPr/>
        </p:nvSpPr>
        <p:spPr>
          <a:xfrm>
            <a:off x="1346401" y="1230216"/>
            <a:ext cx="133421" cy="89779"/>
          </a:xfrm>
          <a:custGeom>
            <a:avLst/>
            <a:gdLst/>
            <a:ahLst/>
            <a:cxnLst/>
            <a:rect l="l" t="t" r="r" b="b"/>
            <a:pathLst>
              <a:path w="4277" h="2878" extrusionOk="0">
                <a:moveTo>
                  <a:pt x="4023" y="1"/>
                </a:moveTo>
                <a:cubicBezTo>
                  <a:pt x="4023" y="1"/>
                  <a:pt x="3963" y="61"/>
                  <a:pt x="3844" y="61"/>
                </a:cubicBezTo>
                <a:cubicBezTo>
                  <a:pt x="3785" y="61"/>
                  <a:pt x="3725" y="120"/>
                  <a:pt x="3591" y="120"/>
                </a:cubicBezTo>
                <a:cubicBezTo>
                  <a:pt x="3531" y="180"/>
                  <a:pt x="3412" y="180"/>
                  <a:pt x="3278" y="239"/>
                </a:cubicBezTo>
                <a:cubicBezTo>
                  <a:pt x="3219" y="314"/>
                  <a:pt x="3099" y="373"/>
                  <a:pt x="2980" y="373"/>
                </a:cubicBezTo>
                <a:cubicBezTo>
                  <a:pt x="2846" y="433"/>
                  <a:pt x="2727" y="493"/>
                  <a:pt x="2608" y="552"/>
                </a:cubicBezTo>
                <a:cubicBezTo>
                  <a:pt x="2474" y="612"/>
                  <a:pt x="2354" y="746"/>
                  <a:pt x="2235" y="805"/>
                </a:cubicBezTo>
                <a:cubicBezTo>
                  <a:pt x="2101" y="865"/>
                  <a:pt x="1982" y="925"/>
                  <a:pt x="1863" y="1059"/>
                </a:cubicBezTo>
                <a:cubicBezTo>
                  <a:pt x="1729" y="1118"/>
                  <a:pt x="1610" y="1178"/>
                  <a:pt x="1490" y="1297"/>
                </a:cubicBezTo>
                <a:cubicBezTo>
                  <a:pt x="1416" y="1357"/>
                  <a:pt x="1297" y="1491"/>
                  <a:pt x="1178" y="1550"/>
                </a:cubicBezTo>
                <a:cubicBezTo>
                  <a:pt x="1043" y="1610"/>
                  <a:pt x="984" y="1729"/>
                  <a:pt x="865" y="1804"/>
                </a:cubicBezTo>
                <a:cubicBezTo>
                  <a:pt x="746" y="1863"/>
                  <a:pt x="671" y="1982"/>
                  <a:pt x="611" y="2042"/>
                </a:cubicBezTo>
                <a:cubicBezTo>
                  <a:pt x="299" y="2355"/>
                  <a:pt x="60" y="2608"/>
                  <a:pt x="60" y="2608"/>
                </a:cubicBezTo>
                <a:cubicBezTo>
                  <a:pt x="60" y="2668"/>
                  <a:pt x="1" y="2727"/>
                  <a:pt x="60" y="2787"/>
                </a:cubicBezTo>
                <a:cubicBezTo>
                  <a:pt x="102" y="2829"/>
                  <a:pt x="173" y="2878"/>
                  <a:pt x="232" y="2878"/>
                </a:cubicBezTo>
                <a:cubicBezTo>
                  <a:pt x="258" y="2878"/>
                  <a:pt x="281" y="2869"/>
                  <a:pt x="299" y="2846"/>
                </a:cubicBezTo>
                <a:cubicBezTo>
                  <a:pt x="299" y="2846"/>
                  <a:pt x="552" y="2727"/>
                  <a:pt x="924" y="2474"/>
                </a:cubicBezTo>
                <a:cubicBezTo>
                  <a:pt x="984" y="2414"/>
                  <a:pt x="1118" y="2355"/>
                  <a:pt x="1237" y="2236"/>
                </a:cubicBezTo>
                <a:cubicBezTo>
                  <a:pt x="1297" y="2176"/>
                  <a:pt x="1416" y="2102"/>
                  <a:pt x="1550" y="2042"/>
                </a:cubicBezTo>
                <a:cubicBezTo>
                  <a:pt x="1669" y="1982"/>
                  <a:pt x="1729" y="1863"/>
                  <a:pt x="1863" y="1804"/>
                </a:cubicBezTo>
                <a:cubicBezTo>
                  <a:pt x="1982" y="1729"/>
                  <a:pt x="2101" y="1669"/>
                  <a:pt x="2235" y="1550"/>
                </a:cubicBezTo>
                <a:cubicBezTo>
                  <a:pt x="2354" y="1491"/>
                  <a:pt x="2474" y="1431"/>
                  <a:pt x="2608" y="1357"/>
                </a:cubicBezTo>
                <a:cubicBezTo>
                  <a:pt x="2727" y="1237"/>
                  <a:pt x="2846" y="1178"/>
                  <a:pt x="2906" y="1118"/>
                </a:cubicBezTo>
                <a:cubicBezTo>
                  <a:pt x="3040" y="1059"/>
                  <a:pt x="3159" y="984"/>
                  <a:pt x="3278" y="925"/>
                </a:cubicBezTo>
                <a:cubicBezTo>
                  <a:pt x="3353" y="865"/>
                  <a:pt x="3472" y="805"/>
                  <a:pt x="3531" y="746"/>
                </a:cubicBezTo>
                <a:cubicBezTo>
                  <a:pt x="3725" y="612"/>
                  <a:pt x="3904" y="493"/>
                  <a:pt x="3963" y="433"/>
                </a:cubicBezTo>
                <a:cubicBezTo>
                  <a:pt x="4097" y="373"/>
                  <a:pt x="4157" y="373"/>
                  <a:pt x="4157" y="373"/>
                </a:cubicBezTo>
                <a:cubicBezTo>
                  <a:pt x="4217" y="314"/>
                  <a:pt x="4276" y="239"/>
                  <a:pt x="4217" y="180"/>
                </a:cubicBezTo>
                <a:cubicBezTo>
                  <a:pt x="4217" y="61"/>
                  <a:pt x="4157" y="1"/>
                  <a:pt x="4023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"/>
          <p:cNvSpPr/>
          <p:nvPr/>
        </p:nvSpPr>
        <p:spPr>
          <a:xfrm>
            <a:off x="1384989" y="1077329"/>
            <a:ext cx="52064" cy="192723"/>
          </a:xfrm>
          <a:custGeom>
            <a:avLst/>
            <a:gdLst/>
            <a:ahLst/>
            <a:cxnLst/>
            <a:rect l="l" t="t" r="r" b="b"/>
            <a:pathLst>
              <a:path w="1669" h="6178" extrusionOk="0">
                <a:moveTo>
                  <a:pt x="1296" y="1"/>
                </a:moveTo>
                <a:cubicBezTo>
                  <a:pt x="1237" y="1"/>
                  <a:pt x="1117" y="60"/>
                  <a:pt x="1117" y="120"/>
                </a:cubicBezTo>
                <a:lnTo>
                  <a:pt x="1117" y="433"/>
                </a:lnTo>
                <a:lnTo>
                  <a:pt x="1117" y="746"/>
                </a:lnTo>
                <a:lnTo>
                  <a:pt x="1117" y="1118"/>
                </a:lnTo>
                <a:lnTo>
                  <a:pt x="1117" y="1550"/>
                </a:lnTo>
                <a:cubicBezTo>
                  <a:pt x="1058" y="1669"/>
                  <a:pt x="1058" y="1863"/>
                  <a:pt x="1058" y="2042"/>
                </a:cubicBezTo>
                <a:cubicBezTo>
                  <a:pt x="1058" y="2235"/>
                  <a:pt x="998" y="2355"/>
                  <a:pt x="998" y="2533"/>
                </a:cubicBezTo>
                <a:cubicBezTo>
                  <a:pt x="998" y="2667"/>
                  <a:pt x="924" y="2727"/>
                  <a:pt x="924" y="2846"/>
                </a:cubicBezTo>
                <a:lnTo>
                  <a:pt x="864" y="3099"/>
                </a:lnTo>
                <a:cubicBezTo>
                  <a:pt x="864" y="3278"/>
                  <a:pt x="805" y="3472"/>
                  <a:pt x="745" y="3651"/>
                </a:cubicBezTo>
                <a:cubicBezTo>
                  <a:pt x="745" y="3844"/>
                  <a:pt x="685" y="3963"/>
                  <a:pt x="626" y="4157"/>
                </a:cubicBezTo>
                <a:cubicBezTo>
                  <a:pt x="626" y="4336"/>
                  <a:pt x="551" y="4470"/>
                  <a:pt x="492" y="4649"/>
                </a:cubicBezTo>
                <a:cubicBezTo>
                  <a:pt x="432" y="4768"/>
                  <a:pt x="373" y="4902"/>
                  <a:pt x="373" y="5081"/>
                </a:cubicBezTo>
                <a:cubicBezTo>
                  <a:pt x="313" y="5215"/>
                  <a:pt x="253" y="5334"/>
                  <a:pt x="179" y="5394"/>
                </a:cubicBezTo>
                <a:cubicBezTo>
                  <a:pt x="179" y="5513"/>
                  <a:pt x="119" y="5647"/>
                  <a:pt x="119" y="5706"/>
                </a:cubicBezTo>
                <a:cubicBezTo>
                  <a:pt x="60" y="5826"/>
                  <a:pt x="0" y="5960"/>
                  <a:pt x="0" y="5960"/>
                </a:cubicBezTo>
                <a:cubicBezTo>
                  <a:pt x="0" y="6019"/>
                  <a:pt x="0" y="6079"/>
                  <a:pt x="60" y="6138"/>
                </a:cubicBezTo>
                <a:cubicBezTo>
                  <a:pt x="84" y="6163"/>
                  <a:pt x="122" y="6178"/>
                  <a:pt x="162" y="6178"/>
                </a:cubicBezTo>
                <a:cubicBezTo>
                  <a:pt x="218" y="6178"/>
                  <a:pt x="278" y="6149"/>
                  <a:pt x="313" y="6079"/>
                </a:cubicBezTo>
                <a:cubicBezTo>
                  <a:pt x="313" y="6079"/>
                  <a:pt x="373" y="6019"/>
                  <a:pt x="432" y="5885"/>
                </a:cubicBezTo>
                <a:cubicBezTo>
                  <a:pt x="492" y="5826"/>
                  <a:pt x="551" y="5706"/>
                  <a:pt x="626" y="5647"/>
                </a:cubicBezTo>
                <a:cubicBezTo>
                  <a:pt x="685" y="5513"/>
                  <a:pt x="745" y="5394"/>
                  <a:pt x="805" y="5274"/>
                </a:cubicBezTo>
                <a:cubicBezTo>
                  <a:pt x="864" y="5140"/>
                  <a:pt x="924" y="4962"/>
                  <a:pt x="998" y="4842"/>
                </a:cubicBezTo>
                <a:cubicBezTo>
                  <a:pt x="1058" y="4708"/>
                  <a:pt x="1177" y="4530"/>
                  <a:pt x="1237" y="4336"/>
                </a:cubicBezTo>
                <a:cubicBezTo>
                  <a:pt x="1237" y="4157"/>
                  <a:pt x="1296" y="3963"/>
                  <a:pt x="1371" y="3785"/>
                </a:cubicBezTo>
                <a:cubicBezTo>
                  <a:pt x="1430" y="3591"/>
                  <a:pt x="1490" y="3412"/>
                  <a:pt x="1549" y="3219"/>
                </a:cubicBezTo>
                <a:lnTo>
                  <a:pt x="1549" y="2906"/>
                </a:lnTo>
                <a:cubicBezTo>
                  <a:pt x="1609" y="2846"/>
                  <a:pt x="1609" y="2727"/>
                  <a:pt x="1609" y="2667"/>
                </a:cubicBezTo>
                <a:cubicBezTo>
                  <a:pt x="1609" y="2474"/>
                  <a:pt x="1669" y="2295"/>
                  <a:pt x="1669" y="2101"/>
                </a:cubicBezTo>
                <a:lnTo>
                  <a:pt x="1669" y="1550"/>
                </a:lnTo>
                <a:cubicBezTo>
                  <a:pt x="1669" y="1356"/>
                  <a:pt x="1669" y="1237"/>
                  <a:pt x="1609" y="1044"/>
                </a:cubicBezTo>
                <a:lnTo>
                  <a:pt x="1609" y="671"/>
                </a:lnTo>
                <a:cubicBezTo>
                  <a:pt x="1549" y="552"/>
                  <a:pt x="1549" y="433"/>
                  <a:pt x="1549" y="373"/>
                </a:cubicBezTo>
                <a:cubicBezTo>
                  <a:pt x="1490" y="179"/>
                  <a:pt x="1490" y="120"/>
                  <a:pt x="1490" y="120"/>
                </a:cubicBezTo>
                <a:cubicBezTo>
                  <a:pt x="1490" y="60"/>
                  <a:pt x="1371" y="1"/>
                  <a:pt x="1296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1206991" y="1350597"/>
            <a:ext cx="63700" cy="101633"/>
          </a:xfrm>
          <a:custGeom>
            <a:avLst/>
            <a:gdLst/>
            <a:ahLst/>
            <a:cxnLst/>
            <a:rect l="l" t="t" r="r" b="b"/>
            <a:pathLst>
              <a:path w="2042" h="3258" extrusionOk="0">
                <a:moveTo>
                  <a:pt x="1833" y="0"/>
                </a:moveTo>
                <a:cubicBezTo>
                  <a:pt x="1792" y="0"/>
                  <a:pt x="1758" y="15"/>
                  <a:pt x="1728" y="45"/>
                </a:cubicBezTo>
                <a:cubicBezTo>
                  <a:pt x="1728" y="45"/>
                  <a:pt x="1609" y="239"/>
                  <a:pt x="1416" y="552"/>
                </a:cubicBezTo>
                <a:cubicBezTo>
                  <a:pt x="1416" y="611"/>
                  <a:pt x="1356" y="671"/>
                  <a:pt x="1356" y="790"/>
                </a:cubicBezTo>
                <a:cubicBezTo>
                  <a:pt x="1296" y="850"/>
                  <a:pt x="1237" y="924"/>
                  <a:pt x="1177" y="1043"/>
                </a:cubicBezTo>
                <a:cubicBezTo>
                  <a:pt x="1118" y="1103"/>
                  <a:pt x="1118" y="1162"/>
                  <a:pt x="1043" y="1297"/>
                </a:cubicBezTo>
                <a:cubicBezTo>
                  <a:pt x="984" y="1356"/>
                  <a:pt x="984" y="1475"/>
                  <a:pt x="924" y="1535"/>
                </a:cubicBezTo>
                <a:cubicBezTo>
                  <a:pt x="805" y="1729"/>
                  <a:pt x="671" y="1907"/>
                  <a:pt x="611" y="2041"/>
                </a:cubicBezTo>
                <a:cubicBezTo>
                  <a:pt x="552" y="2101"/>
                  <a:pt x="552" y="2161"/>
                  <a:pt x="492" y="2161"/>
                </a:cubicBezTo>
                <a:cubicBezTo>
                  <a:pt x="492" y="2220"/>
                  <a:pt x="492" y="2280"/>
                  <a:pt x="432" y="2280"/>
                </a:cubicBezTo>
                <a:cubicBezTo>
                  <a:pt x="373" y="2339"/>
                  <a:pt x="373" y="2473"/>
                  <a:pt x="298" y="2533"/>
                </a:cubicBezTo>
                <a:cubicBezTo>
                  <a:pt x="120" y="2786"/>
                  <a:pt x="60" y="2965"/>
                  <a:pt x="60" y="2965"/>
                </a:cubicBezTo>
                <a:cubicBezTo>
                  <a:pt x="0" y="3025"/>
                  <a:pt x="0" y="3084"/>
                  <a:pt x="60" y="3159"/>
                </a:cubicBezTo>
                <a:cubicBezTo>
                  <a:pt x="95" y="3229"/>
                  <a:pt x="150" y="3257"/>
                  <a:pt x="202" y="3257"/>
                </a:cubicBezTo>
                <a:cubicBezTo>
                  <a:pt x="239" y="3257"/>
                  <a:pt x="274" y="3243"/>
                  <a:pt x="298" y="3218"/>
                </a:cubicBezTo>
                <a:cubicBezTo>
                  <a:pt x="298" y="3218"/>
                  <a:pt x="492" y="3084"/>
                  <a:pt x="745" y="2846"/>
                </a:cubicBezTo>
                <a:cubicBezTo>
                  <a:pt x="745" y="2786"/>
                  <a:pt x="864" y="2712"/>
                  <a:pt x="924" y="2652"/>
                </a:cubicBezTo>
                <a:cubicBezTo>
                  <a:pt x="924" y="2593"/>
                  <a:pt x="984" y="2593"/>
                  <a:pt x="984" y="2533"/>
                </a:cubicBezTo>
                <a:lnTo>
                  <a:pt x="1118" y="2414"/>
                </a:lnTo>
                <a:cubicBezTo>
                  <a:pt x="1237" y="2220"/>
                  <a:pt x="1356" y="2041"/>
                  <a:pt x="1490" y="1848"/>
                </a:cubicBezTo>
                <a:cubicBezTo>
                  <a:pt x="1550" y="1788"/>
                  <a:pt x="1550" y="1669"/>
                  <a:pt x="1609" y="1535"/>
                </a:cubicBezTo>
                <a:cubicBezTo>
                  <a:pt x="1669" y="1475"/>
                  <a:pt x="1728" y="1356"/>
                  <a:pt x="1728" y="1297"/>
                </a:cubicBezTo>
                <a:cubicBezTo>
                  <a:pt x="1788" y="1162"/>
                  <a:pt x="1863" y="1043"/>
                  <a:pt x="1863" y="984"/>
                </a:cubicBezTo>
                <a:cubicBezTo>
                  <a:pt x="1922" y="924"/>
                  <a:pt x="1922" y="790"/>
                  <a:pt x="1922" y="730"/>
                </a:cubicBezTo>
                <a:cubicBezTo>
                  <a:pt x="2041" y="418"/>
                  <a:pt x="2041" y="179"/>
                  <a:pt x="2041" y="179"/>
                </a:cubicBezTo>
                <a:cubicBezTo>
                  <a:pt x="2041" y="105"/>
                  <a:pt x="2041" y="45"/>
                  <a:pt x="1982" y="45"/>
                </a:cubicBezTo>
                <a:cubicBezTo>
                  <a:pt x="1922" y="15"/>
                  <a:pt x="1874" y="0"/>
                  <a:pt x="1833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2"/>
          <p:cNvGrpSpPr/>
          <p:nvPr/>
        </p:nvGrpSpPr>
        <p:grpSpPr>
          <a:xfrm>
            <a:off x="877064" y="2755630"/>
            <a:ext cx="338809" cy="336313"/>
            <a:chOff x="999014" y="3047792"/>
            <a:chExt cx="338809" cy="336313"/>
          </a:xfrm>
        </p:grpSpPr>
        <p:sp>
          <p:nvSpPr>
            <p:cNvPr id="165" name="Google Shape;165;p2"/>
            <p:cNvSpPr/>
            <p:nvPr/>
          </p:nvSpPr>
          <p:spPr>
            <a:xfrm>
              <a:off x="1018542" y="3047792"/>
              <a:ext cx="319281" cy="325613"/>
            </a:xfrm>
            <a:custGeom>
              <a:avLst/>
              <a:gdLst/>
              <a:ahLst/>
              <a:cxnLst/>
              <a:rect l="l" t="t" r="r" b="b"/>
              <a:pathLst>
                <a:path w="10235" h="10438" extrusionOk="0">
                  <a:moveTo>
                    <a:pt x="9233" y="0"/>
                  </a:moveTo>
                  <a:cubicBezTo>
                    <a:pt x="8434" y="0"/>
                    <a:pt x="3320" y="2597"/>
                    <a:pt x="1177" y="4797"/>
                  </a:cubicBezTo>
                  <a:cubicBezTo>
                    <a:pt x="0" y="6034"/>
                    <a:pt x="0" y="9326"/>
                    <a:pt x="432" y="9832"/>
                  </a:cubicBezTo>
                  <a:cubicBezTo>
                    <a:pt x="748" y="10174"/>
                    <a:pt x="1322" y="10438"/>
                    <a:pt x="2091" y="10438"/>
                  </a:cubicBezTo>
                  <a:cubicBezTo>
                    <a:pt x="3134" y="10438"/>
                    <a:pt x="4535" y="9953"/>
                    <a:pt x="6138" y="8521"/>
                  </a:cubicBezTo>
                  <a:cubicBezTo>
                    <a:pt x="8879" y="6034"/>
                    <a:pt x="10235" y="521"/>
                    <a:pt x="9311" y="15"/>
                  </a:cubicBezTo>
                  <a:cubicBezTo>
                    <a:pt x="9293" y="5"/>
                    <a:pt x="9267" y="0"/>
                    <a:pt x="9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999014" y="3054281"/>
              <a:ext cx="315569" cy="329825"/>
            </a:xfrm>
            <a:custGeom>
              <a:avLst/>
              <a:gdLst/>
              <a:ahLst/>
              <a:cxnLst/>
              <a:rect l="l" t="t" r="r" b="b"/>
              <a:pathLst>
                <a:path w="10116" h="10573" extrusionOk="0">
                  <a:moveTo>
                    <a:pt x="9937" y="1"/>
                  </a:moveTo>
                  <a:cubicBezTo>
                    <a:pt x="9878" y="1"/>
                    <a:pt x="9744" y="1"/>
                    <a:pt x="9684" y="60"/>
                  </a:cubicBezTo>
                  <a:cubicBezTo>
                    <a:pt x="9684" y="60"/>
                    <a:pt x="9192" y="686"/>
                    <a:pt x="8447" y="1610"/>
                  </a:cubicBezTo>
                  <a:cubicBezTo>
                    <a:pt x="8388" y="1490"/>
                    <a:pt x="8388" y="1431"/>
                    <a:pt x="8388" y="1356"/>
                  </a:cubicBezTo>
                  <a:cubicBezTo>
                    <a:pt x="8328" y="1237"/>
                    <a:pt x="8254" y="1058"/>
                    <a:pt x="8135" y="924"/>
                  </a:cubicBezTo>
                  <a:cubicBezTo>
                    <a:pt x="8098" y="851"/>
                    <a:pt x="8038" y="800"/>
                    <a:pt x="7966" y="800"/>
                  </a:cubicBezTo>
                  <a:cubicBezTo>
                    <a:pt x="7922" y="800"/>
                    <a:pt x="7873" y="819"/>
                    <a:pt x="7822" y="865"/>
                  </a:cubicBezTo>
                  <a:cubicBezTo>
                    <a:pt x="7762" y="865"/>
                    <a:pt x="7762" y="924"/>
                    <a:pt x="7762" y="984"/>
                  </a:cubicBezTo>
                  <a:lnTo>
                    <a:pt x="7762" y="1058"/>
                  </a:lnTo>
                  <a:cubicBezTo>
                    <a:pt x="7762" y="1356"/>
                    <a:pt x="7762" y="1610"/>
                    <a:pt x="7703" y="1922"/>
                  </a:cubicBezTo>
                  <a:lnTo>
                    <a:pt x="7703" y="2295"/>
                  </a:lnTo>
                  <a:cubicBezTo>
                    <a:pt x="7703" y="2354"/>
                    <a:pt x="7703" y="2414"/>
                    <a:pt x="7643" y="2474"/>
                  </a:cubicBezTo>
                  <a:lnTo>
                    <a:pt x="7643" y="2548"/>
                  </a:lnTo>
                  <a:cubicBezTo>
                    <a:pt x="7390" y="2846"/>
                    <a:pt x="7136" y="3159"/>
                    <a:pt x="6838" y="3472"/>
                  </a:cubicBezTo>
                  <a:cubicBezTo>
                    <a:pt x="6645" y="3725"/>
                    <a:pt x="6392" y="3963"/>
                    <a:pt x="6213" y="4217"/>
                  </a:cubicBezTo>
                  <a:lnTo>
                    <a:pt x="6213" y="3904"/>
                  </a:lnTo>
                  <a:cubicBezTo>
                    <a:pt x="6272" y="3591"/>
                    <a:pt x="6272" y="3218"/>
                    <a:pt x="6272" y="2921"/>
                  </a:cubicBezTo>
                  <a:lnTo>
                    <a:pt x="6272" y="1982"/>
                  </a:lnTo>
                  <a:cubicBezTo>
                    <a:pt x="6272" y="1863"/>
                    <a:pt x="6153" y="1729"/>
                    <a:pt x="6019" y="1729"/>
                  </a:cubicBezTo>
                  <a:cubicBezTo>
                    <a:pt x="5960" y="1729"/>
                    <a:pt x="5900" y="1863"/>
                    <a:pt x="5840" y="1922"/>
                  </a:cubicBezTo>
                  <a:cubicBezTo>
                    <a:pt x="5781" y="2235"/>
                    <a:pt x="5721" y="2548"/>
                    <a:pt x="5647" y="2846"/>
                  </a:cubicBezTo>
                  <a:lnTo>
                    <a:pt x="5468" y="3785"/>
                  </a:lnTo>
                  <a:cubicBezTo>
                    <a:pt x="5468" y="3963"/>
                    <a:pt x="5468" y="4097"/>
                    <a:pt x="5408" y="4276"/>
                  </a:cubicBezTo>
                  <a:cubicBezTo>
                    <a:pt x="5349" y="4410"/>
                    <a:pt x="5349" y="4589"/>
                    <a:pt x="5349" y="4708"/>
                  </a:cubicBezTo>
                  <a:lnTo>
                    <a:pt x="5215" y="5155"/>
                  </a:lnTo>
                  <a:lnTo>
                    <a:pt x="5155" y="5453"/>
                  </a:lnTo>
                  <a:cubicBezTo>
                    <a:pt x="4842" y="5766"/>
                    <a:pt x="4604" y="6079"/>
                    <a:pt x="4291" y="6392"/>
                  </a:cubicBezTo>
                  <a:cubicBezTo>
                    <a:pt x="4157" y="6511"/>
                    <a:pt x="4038" y="6704"/>
                    <a:pt x="3859" y="6883"/>
                  </a:cubicBezTo>
                  <a:cubicBezTo>
                    <a:pt x="3784" y="6943"/>
                    <a:pt x="3725" y="7017"/>
                    <a:pt x="3606" y="7077"/>
                  </a:cubicBezTo>
                  <a:cubicBezTo>
                    <a:pt x="3665" y="6943"/>
                    <a:pt x="3665" y="6764"/>
                    <a:pt x="3725" y="6645"/>
                  </a:cubicBezTo>
                  <a:cubicBezTo>
                    <a:pt x="3725" y="6392"/>
                    <a:pt x="3725" y="6198"/>
                    <a:pt x="3784" y="5960"/>
                  </a:cubicBezTo>
                  <a:cubicBezTo>
                    <a:pt x="3784" y="5587"/>
                    <a:pt x="3859" y="5155"/>
                    <a:pt x="3859" y="4708"/>
                  </a:cubicBezTo>
                  <a:cubicBezTo>
                    <a:pt x="3859" y="4276"/>
                    <a:pt x="3859" y="3904"/>
                    <a:pt x="3784" y="3472"/>
                  </a:cubicBezTo>
                  <a:cubicBezTo>
                    <a:pt x="3784" y="3353"/>
                    <a:pt x="3665" y="3293"/>
                    <a:pt x="3546" y="3293"/>
                  </a:cubicBezTo>
                  <a:cubicBezTo>
                    <a:pt x="3487" y="3293"/>
                    <a:pt x="3352" y="3353"/>
                    <a:pt x="3352" y="3472"/>
                  </a:cubicBezTo>
                  <a:cubicBezTo>
                    <a:pt x="3293" y="3844"/>
                    <a:pt x="3233" y="4276"/>
                    <a:pt x="3174" y="4649"/>
                  </a:cubicBezTo>
                  <a:cubicBezTo>
                    <a:pt x="3174" y="4902"/>
                    <a:pt x="3114" y="5081"/>
                    <a:pt x="3114" y="5274"/>
                  </a:cubicBezTo>
                  <a:cubicBezTo>
                    <a:pt x="3040" y="5528"/>
                    <a:pt x="3040" y="5706"/>
                    <a:pt x="2980" y="5900"/>
                  </a:cubicBezTo>
                  <a:cubicBezTo>
                    <a:pt x="2980" y="6079"/>
                    <a:pt x="2980" y="6272"/>
                    <a:pt x="2920" y="6511"/>
                  </a:cubicBezTo>
                  <a:cubicBezTo>
                    <a:pt x="2861" y="6704"/>
                    <a:pt x="2861" y="6883"/>
                    <a:pt x="2801" y="7077"/>
                  </a:cubicBezTo>
                  <a:lnTo>
                    <a:pt x="2667" y="7688"/>
                  </a:lnTo>
                  <a:lnTo>
                    <a:pt x="2548" y="8194"/>
                  </a:lnTo>
                  <a:lnTo>
                    <a:pt x="2488" y="8254"/>
                  </a:lnTo>
                  <a:cubicBezTo>
                    <a:pt x="2295" y="8433"/>
                    <a:pt x="2056" y="8686"/>
                    <a:pt x="1863" y="8880"/>
                  </a:cubicBezTo>
                  <a:cubicBezTo>
                    <a:pt x="1624" y="9058"/>
                    <a:pt x="1371" y="9252"/>
                    <a:pt x="1177" y="9431"/>
                  </a:cubicBezTo>
                  <a:cubicBezTo>
                    <a:pt x="999" y="9624"/>
                    <a:pt x="805" y="9744"/>
                    <a:pt x="626" y="9863"/>
                  </a:cubicBezTo>
                  <a:cubicBezTo>
                    <a:pt x="313" y="10056"/>
                    <a:pt x="194" y="10176"/>
                    <a:pt x="194" y="10176"/>
                  </a:cubicBezTo>
                  <a:lnTo>
                    <a:pt x="135" y="10176"/>
                  </a:lnTo>
                  <a:cubicBezTo>
                    <a:pt x="60" y="10235"/>
                    <a:pt x="1" y="10369"/>
                    <a:pt x="60" y="10488"/>
                  </a:cubicBezTo>
                  <a:cubicBezTo>
                    <a:pt x="113" y="10531"/>
                    <a:pt x="188" y="10573"/>
                    <a:pt x="269" y="10573"/>
                  </a:cubicBezTo>
                  <a:cubicBezTo>
                    <a:pt x="303" y="10573"/>
                    <a:pt x="338" y="10565"/>
                    <a:pt x="373" y="10548"/>
                  </a:cubicBezTo>
                  <a:cubicBezTo>
                    <a:pt x="373" y="10548"/>
                    <a:pt x="567" y="10429"/>
                    <a:pt x="939" y="10235"/>
                  </a:cubicBezTo>
                  <a:cubicBezTo>
                    <a:pt x="1118" y="10176"/>
                    <a:pt x="1311" y="10056"/>
                    <a:pt x="1490" y="9863"/>
                  </a:cubicBezTo>
                  <a:cubicBezTo>
                    <a:pt x="1744" y="9744"/>
                    <a:pt x="1997" y="9550"/>
                    <a:pt x="2235" y="9371"/>
                  </a:cubicBezTo>
                  <a:cubicBezTo>
                    <a:pt x="2488" y="9177"/>
                    <a:pt x="2742" y="8999"/>
                    <a:pt x="2980" y="8745"/>
                  </a:cubicBezTo>
                  <a:lnTo>
                    <a:pt x="6272" y="8745"/>
                  </a:lnTo>
                  <a:cubicBezTo>
                    <a:pt x="6392" y="8745"/>
                    <a:pt x="6526" y="8626"/>
                    <a:pt x="6526" y="8507"/>
                  </a:cubicBezTo>
                  <a:cubicBezTo>
                    <a:pt x="6466" y="8373"/>
                    <a:pt x="6392" y="8313"/>
                    <a:pt x="6332" y="8313"/>
                  </a:cubicBezTo>
                  <a:cubicBezTo>
                    <a:pt x="6019" y="8254"/>
                    <a:pt x="5781" y="8194"/>
                    <a:pt x="5468" y="8135"/>
                  </a:cubicBezTo>
                  <a:cubicBezTo>
                    <a:pt x="5155" y="8135"/>
                    <a:pt x="4902" y="8060"/>
                    <a:pt x="4604" y="8060"/>
                  </a:cubicBezTo>
                  <a:cubicBezTo>
                    <a:pt x="4351" y="8001"/>
                    <a:pt x="4097" y="8001"/>
                    <a:pt x="3859" y="8001"/>
                  </a:cubicBezTo>
                  <a:cubicBezTo>
                    <a:pt x="3859" y="7941"/>
                    <a:pt x="3919" y="7881"/>
                    <a:pt x="3978" y="7822"/>
                  </a:cubicBezTo>
                  <a:cubicBezTo>
                    <a:pt x="4291" y="7569"/>
                    <a:pt x="4604" y="7256"/>
                    <a:pt x="4902" y="6943"/>
                  </a:cubicBezTo>
                  <a:cubicBezTo>
                    <a:pt x="5155" y="6645"/>
                    <a:pt x="5408" y="6392"/>
                    <a:pt x="5721" y="6079"/>
                  </a:cubicBezTo>
                  <a:cubicBezTo>
                    <a:pt x="5781" y="6019"/>
                    <a:pt x="5840" y="6019"/>
                    <a:pt x="5960" y="5960"/>
                  </a:cubicBezTo>
                  <a:cubicBezTo>
                    <a:pt x="6094" y="5960"/>
                    <a:pt x="6213" y="5900"/>
                    <a:pt x="6332" y="5900"/>
                  </a:cubicBezTo>
                  <a:cubicBezTo>
                    <a:pt x="6466" y="5826"/>
                    <a:pt x="6585" y="5766"/>
                    <a:pt x="6704" y="5766"/>
                  </a:cubicBezTo>
                  <a:cubicBezTo>
                    <a:pt x="6838" y="5706"/>
                    <a:pt x="6958" y="5706"/>
                    <a:pt x="7077" y="5706"/>
                  </a:cubicBezTo>
                  <a:cubicBezTo>
                    <a:pt x="7211" y="5647"/>
                    <a:pt x="7330" y="5647"/>
                    <a:pt x="7449" y="5587"/>
                  </a:cubicBezTo>
                  <a:lnTo>
                    <a:pt x="7822" y="5528"/>
                  </a:lnTo>
                  <a:cubicBezTo>
                    <a:pt x="7956" y="5528"/>
                    <a:pt x="8075" y="5453"/>
                    <a:pt x="8194" y="5453"/>
                  </a:cubicBezTo>
                  <a:cubicBezTo>
                    <a:pt x="8328" y="5453"/>
                    <a:pt x="8447" y="5453"/>
                    <a:pt x="8567" y="5394"/>
                  </a:cubicBezTo>
                  <a:cubicBezTo>
                    <a:pt x="8701" y="5394"/>
                    <a:pt x="8760" y="5274"/>
                    <a:pt x="8760" y="5155"/>
                  </a:cubicBezTo>
                  <a:cubicBezTo>
                    <a:pt x="8760" y="5081"/>
                    <a:pt x="8626" y="5021"/>
                    <a:pt x="8567" y="4961"/>
                  </a:cubicBezTo>
                  <a:lnTo>
                    <a:pt x="8135" y="4961"/>
                  </a:lnTo>
                  <a:cubicBezTo>
                    <a:pt x="8015" y="4902"/>
                    <a:pt x="7881" y="4902"/>
                    <a:pt x="7762" y="4902"/>
                  </a:cubicBezTo>
                  <a:cubicBezTo>
                    <a:pt x="7449" y="4902"/>
                    <a:pt x="7211" y="4961"/>
                    <a:pt x="6958" y="4961"/>
                  </a:cubicBezTo>
                  <a:cubicBezTo>
                    <a:pt x="6838" y="4961"/>
                    <a:pt x="6704" y="5021"/>
                    <a:pt x="6585" y="5021"/>
                  </a:cubicBezTo>
                  <a:lnTo>
                    <a:pt x="6645" y="4961"/>
                  </a:lnTo>
                  <a:cubicBezTo>
                    <a:pt x="6898" y="4649"/>
                    <a:pt x="7211" y="4276"/>
                    <a:pt x="7449" y="3963"/>
                  </a:cubicBezTo>
                  <a:cubicBezTo>
                    <a:pt x="7643" y="3725"/>
                    <a:pt x="7822" y="3472"/>
                    <a:pt x="8015" y="3218"/>
                  </a:cubicBezTo>
                  <a:lnTo>
                    <a:pt x="8328" y="3218"/>
                  </a:lnTo>
                  <a:cubicBezTo>
                    <a:pt x="8507" y="3218"/>
                    <a:pt x="8626" y="3218"/>
                    <a:pt x="8760" y="3159"/>
                  </a:cubicBezTo>
                  <a:lnTo>
                    <a:pt x="8939" y="3159"/>
                  </a:lnTo>
                  <a:cubicBezTo>
                    <a:pt x="8999" y="3159"/>
                    <a:pt x="9073" y="3099"/>
                    <a:pt x="9133" y="3099"/>
                  </a:cubicBezTo>
                  <a:cubicBezTo>
                    <a:pt x="9311" y="3040"/>
                    <a:pt x="9446" y="3040"/>
                    <a:pt x="9565" y="2980"/>
                  </a:cubicBezTo>
                  <a:cubicBezTo>
                    <a:pt x="9684" y="2921"/>
                    <a:pt x="9684" y="2786"/>
                    <a:pt x="9684" y="2667"/>
                  </a:cubicBezTo>
                  <a:cubicBezTo>
                    <a:pt x="9624" y="2608"/>
                    <a:pt x="9565" y="2548"/>
                    <a:pt x="9505" y="2548"/>
                  </a:cubicBezTo>
                  <a:lnTo>
                    <a:pt x="9446" y="2548"/>
                  </a:lnTo>
                  <a:cubicBezTo>
                    <a:pt x="9311" y="2548"/>
                    <a:pt x="9192" y="2474"/>
                    <a:pt x="9073" y="2474"/>
                  </a:cubicBezTo>
                  <a:lnTo>
                    <a:pt x="8567" y="2474"/>
                  </a:lnTo>
                  <a:cubicBezTo>
                    <a:pt x="8626" y="2354"/>
                    <a:pt x="8760" y="2235"/>
                    <a:pt x="8820" y="2176"/>
                  </a:cubicBezTo>
                  <a:cubicBezTo>
                    <a:pt x="9192" y="1610"/>
                    <a:pt x="9505" y="1178"/>
                    <a:pt x="9684" y="865"/>
                  </a:cubicBezTo>
                  <a:cubicBezTo>
                    <a:pt x="9937" y="492"/>
                    <a:pt x="10056" y="313"/>
                    <a:pt x="10056" y="313"/>
                  </a:cubicBezTo>
                  <a:cubicBezTo>
                    <a:pt x="10116" y="239"/>
                    <a:pt x="10056" y="60"/>
                    <a:pt x="993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2"/>
          <p:cNvSpPr/>
          <p:nvPr/>
        </p:nvSpPr>
        <p:spPr>
          <a:xfrm>
            <a:off x="1023043" y="1617845"/>
            <a:ext cx="367103" cy="233027"/>
          </a:xfrm>
          <a:custGeom>
            <a:avLst/>
            <a:gdLst/>
            <a:ahLst/>
            <a:cxnLst/>
            <a:rect l="l" t="t" r="r" b="b"/>
            <a:pathLst>
              <a:path w="11768" h="7470" extrusionOk="0">
                <a:moveTo>
                  <a:pt x="4623" y="0"/>
                </a:moveTo>
                <a:cubicBezTo>
                  <a:pt x="1955" y="0"/>
                  <a:pt x="0" y="1999"/>
                  <a:pt x="1086" y="4394"/>
                </a:cubicBezTo>
                <a:cubicBezTo>
                  <a:pt x="2066" y="6577"/>
                  <a:pt x="7027" y="7470"/>
                  <a:pt x="9599" y="7470"/>
                </a:cubicBezTo>
                <a:cubicBezTo>
                  <a:pt x="10467" y="7470"/>
                  <a:pt x="11063" y="7368"/>
                  <a:pt x="11142" y="7180"/>
                </a:cubicBezTo>
                <a:cubicBezTo>
                  <a:pt x="11767" y="5824"/>
                  <a:pt x="9786" y="1161"/>
                  <a:pt x="6240" y="238"/>
                </a:cubicBezTo>
                <a:cubicBezTo>
                  <a:pt x="5686" y="76"/>
                  <a:pt x="5141" y="0"/>
                  <a:pt x="462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"/>
          <p:cNvSpPr/>
          <p:nvPr/>
        </p:nvSpPr>
        <p:spPr>
          <a:xfrm>
            <a:off x="1089894" y="1681482"/>
            <a:ext cx="311856" cy="201270"/>
          </a:xfrm>
          <a:custGeom>
            <a:avLst/>
            <a:gdLst/>
            <a:ahLst/>
            <a:cxnLst/>
            <a:rect l="l" t="t" r="r" b="b"/>
            <a:pathLst>
              <a:path w="9997" h="6452" extrusionOk="0">
                <a:moveTo>
                  <a:pt x="120" y="0"/>
                </a:moveTo>
                <a:cubicBezTo>
                  <a:pt x="120" y="0"/>
                  <a:pt x="60" y="60"/>
                  <a:pt x="0" y="60"/>
                </a:cubicBezTo>
                <a:cubicBezTo>
                  <a:pt x="0" y="120"/>
                  <a:pt x="60" y="179"/>
                  <a:pt x="120" y="239"/>
                </a:cubicBezTo>
                <a:cubicBezTo>
                  <a:pt x="120" y="239"/>
                  <a:pt x="254" y="298"/>
                  <a:pt x="566" y="373"/>
                </a:cubicBezTo>
                <a:cubicBezTo>
                  <a:pt x="864" y="492"/>
                  <a:pt x="1311" y="671"/>
                  <a:pt x="1803" y="864"/>
                </a:cubicBezTo>
                <a:cubicBezTo>
                  <a:pt x="2056" y="924"/>
                  <a:pt x="2354" y="1043"/>
                  <a:pt x="2607" y="1177"/>
                </a:cubicBezTo>
                <a:cubicBezTo>
                  <a:pt x="2920" y="1297"/>
                  <a:pt x="3233" y="1416"/>
                  <a:pt x="3546" y="1609"/>
                </a:cubicBezTo>
                <a:cubicBezTo>
                  <a:pt x="3844" y="1729"/>
                  <a:pt x="4157" y="1922"/>
                  <a:pt x="4470" y="2041"/>
                </a:cubicBezTo>
                <a:cubicBezTo>
                  <a:pt x="4782" y="2235"/>
                  <a:pt x="5095" y="2414"/>
                  <a:pt x="5408" y="2607"/>
                </a:cubicBezTo>
                <a:cubicBezTo>
                  <a:pt x="5706" y="2786"/>
                  <a:pt x="6079" y="2980"/>
                  <a:pt x="6332" y="3159"/>
                </a:cubicBezTo>
                <a:cubicBezTo>
                  <a:pt x="6645" y="3352"/>
                  <a:pt x="6958" y="3531"/>
                  <a:pt x="7196" y="3784"/>
                </a:cubicBezTo>
                <a:cubicBezTo>
                  <a:pt x="7330" y="3904"/>
                  <a:pt x="7449" y="3963"/>
                  <a:pt x="7568" y="4097"/>
                </a:cubicBezTo>
                <a:cubicBezTo>
                  <a:pt x="7762" y="4216"/>
                  <a:pt x="7881" y="4276"/>
                  <a:pt x="7941" y="4395"/>
                </a:cubicBezTo>
                <a:cubicBezTo>
                  <a:pt x="8194" y="4589"/>
                  <a:pt x="8447" y="4768"/>
                  <a:pt x="8626" y="5021"/>
                </a:cubicBezTo>
                <a:cubicBezTo>
                  <a:pt x="8820" y="5215"/>
                  <a:pt x="8939" y="5393"/>
                  <a:pt x="9133" y="5513"/>
                </a:cubicBezTo>
                <a:cubicBezTo>
                  <a:pt x="9252" y="5706"/>
                  <a:pt x="9371" y="5885"/>
                  <a:pt x="9431" y="6019"/>
                </a:cubicBezTo>
                <a:cubicBezTo>
                  <a:pt x="9684" y="6257"/>
                  <a:pt x="9743" y="6391"/>
                  <a:pt x="9743" y="6391"/>
                </a:cubicBezTo>
                <a:lnTo>
                  <a:pt x="9803" y="6391"/>
                </a:lnTo>
                <a:cubicBezTo>
                  <a:pt x="9803" y="6451"/>
                  <a:pt x="9877" y="6451"/>
                  <a:pt x="9937" y="6451"/>
                </a:cubicBezTo>
                <a:cubicBezTo>
                  <a:pt x="9997" y="6391"/>
                  <a:pt x="9997" y="6332"/>
                  <a:pt x="9997" y="6257"/>
                </a:cubicBezTo>
                <a:cubicBezTo>
                  <a:pt x="9997" y="6257"/>
                  <a:pt x="9877" y="6079"/>
                  <a:pt x="9684" y="5825"/>
                </a:cubicBezTo>
                <a:cubicBezTo>
                  <a:pt x="9565" y="5706"/>
                  <a:pt x="9505" y="5513"/>
                  <a:pt x="9371" y="5334"/>
                </a:cubicBezTo>
                <a:cubicBezTo>
                  <a:pt x="9192" y="5140"/>
                  <a:pt x="9058" y="4961"/>
                  <a:pt x="8879" y="4768"/>
                </a:cubicBezTo>
                <a:cubicBezTo>
                  <a:pt x="8686" y="4529"/>
                  <a:pt x="8447" y="4336"/>
                  <a:pt x="8194" y="4097"/>
                </a:cubicBezTo>
                <a:cubicBezTo>
                  <a:pt x="8134" y="4023"/>
                  <a:pt x="8015" y="3904"/>
                  <a:pt x="7822" y="3784"/>
                </a:cubicBezTo>
                <a:cubicBezTo>
                  <a:pt x="7702" y="3650"/>
                  <a:pt x="7568" y="3591"/>
                  <a:pt x="7449" y="3472"/>
                </a:cubicBezTo>
                <a:cubicBezTo>
                  <a:pt x="7196" y="3218"/>
                  <a:pt x="6898" y="3040"/>
                  <a:pt x="6585" y="2786"/>
                </a:cubicBezTo>
                <a:cubicBezTo>
                  <a:pt x="6272" y="2607"/>
                  <a:pt x="5959" y="2414"/>
                  <a:pt x="5647" y="2235"/>
                </a:cubicBezTo>
                <a:cubicBezTo>
                  <a:pt x="5334" y="2041"/>
                  <a:pt x="5036" y="1863"/>
                  <a:pt x="4663" y="1669"/>
                </a:cubicBezTo>
                <a:cubicBezTo>
                  <a:pt x="4350" y="1550"/>
                  <a:pt x="4038" y="1356"/>
                  <a:pt x="3725" y="1237"/>
                </a:cubicBezTo>
                <a:cubicBezTo>
                  <a:pt x="3546" y="1177"/>
                  <a:pt x="3412" y="1118"/>
                  <a:pt x="3233" y="984"/>
                </a:cubicBezTo>
                <a:cubicBezTo>
                  <a:pt x="3099" y="924"/>
                  <a:pt x="2920" y="924"/>
                  <a:pt x="2801" y="864"/>
                </a:cubicBezTo>
                <a:cubicBezTo>
                  <a:pt x="2488" y="745"/>
                  <a:pt x="2175" y="611"/>
                  <a:pt x="1922" y="552"/>
                </a:cubicBezTo>
                <a:cubicBezTo>
                  <a:pt x="864" y="179"/>
                  <a:pt x="120" y="0"/>
                  <a:pt x="120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"/>
          <p:cNvSpPr/>
          <p:nvPr/>
        </p:nvSpPr>
        <p:spPr>
          <a:xfrm>
            <a:off x="1107550" y="1625238"/>
            <a:ext cx="129678" cy="147864"/>
          </a:xfrm>
          <a:custGeom>
            <a:avLst/>
            <a:gdLst/>
            <a:ahLst/>
            <a:cxnLst/>
            <a:rect l="l" t="t" r="r" b="b"/>
            <a:pathLst>
              <a:path w="4157" h="4740" extrusionOk="0">
                <a:moveTo>
                  <a:pt x="2414" y="1"/>
                </a:moveTo>
                <a:cubicBezTo>
                  <a:pt x="2354" y="1"/>
                  <a:pt x="2354" y="60"/>
                  <a:pt x="2354" y="120"/>
                </a:cubicBezTo>
                <a:cubicBezTo>
                  <a:pt x="2354" y="314"/>
                  <a:pt x="2354" y="433"/>
                  <a:pt x="2414" y="612"/>
                </a:cubicBezTo>
                <a:lnTo>
                  <a:pt x="2414" y="865"/>
                </a:lnTo>
                <a:cubicBezTo>
                  <a:pt x="2414" y="924"/>
                  <a:pt x="2473" y="1059"/>
                  <a:pt x="2473" y="1118"/>
                </a:cubicBezTo>
                <a:lnTo>
                  <a:pt x="2608" y="1610"/>
                </a:lnTo>
                <a:cubicBezTo>
                  <a:pt x="2667" y="1669"/>
                  <a:pt x="2667" y="1729"/>
                  <a:pt x="2727" y="1803"/>
                </a:cubicBezTo>
                <a:lnTo>
                  <a:pt x="2786" y="2042"/>
                </a:lnTo>
                <a:cubicBezTo>
                  <a:pt x="2846" y="2235"/>
                  <a:pt x="2906" y="2355"/>
                  <a:pt x="2980" y="2474"/>
                </a:cubicBezTo>
                <a:lnTo>
                  <a:pt x="3099" y="2727"/>
                </a:lnTo>
                <a:cubicBezTo>
                  <a:pt x="3099" y="2787"/>
                  <a:pt x="3159" y="2846"/>
                  <a:pt x="3218" y="2980"/>
                </a:cubicBezTo>
                <a:cubicBezTo>
                  <a:pt x="3278" y="3100"/>
                  <a:pt x="3352" y="3219"/>
                  <a:pt x="3472" y="3353"/>
                </a:cubicBezTo>
                <a:cubicBezTo>
                  <a:pt x="3478" y="3373"/>
                  <a:pt x="3486" y="3393"/>
                  <a:pt x="3494" y="3412"/>
                </a:cubicBezTo>
                <a:lnTo>
                  <a:pt x="3159" y="3412"/>
                </a:lnTo>
                <a:cubicBezTo>
                  <a:pt x="3099" y="3412"/>
                  <a:pt x="2980" y="3472"/>
                  <a:pt x="2906" y="3472"/>
                </a:cubicBezTo>
                <a:lnTo>
                  <a:pt x="2667" y="3472"/>
                </a:lnTo>
                <a:cubicBezTo>
                  <a:pt x="2533" y="3532"/>
                  <a:pt x="2473" y="3532"/>
                  <a:pt x="2414" y="3532"/>
                </a:cubicBezTo>
                <a:cubicBezTo>
                  <a:pt x="2235" y="3591"/>
                  <a:pt x="2101" y="3666"/>
                  <a:pt x="1922" y="3666"/>
                </a:cubicBezTo>
                <a:cubicBezTo>
                  <a:pt x="1609" y="3785"/>
                  <a:pt x="1297" y="3904"/>
                  <a:pt x="984" y="4038"/>
                </a:cubicBezTo>
                <a:cubicBezTo>
                  <a:pt x="805" y="4098"/>
                  <a:pt x="671" y="4217"/>
                  <a:pt x="492" y="4276"/>
                </a:cubicBezTo>
                <a:cubicBezTo>
                  <a:pt x="373" y="4336"/>
                  <a:pt x="239" y="4470"/>
                  <a:pt x="60" y="4530"/>
                </a:cubicBezTo>
                <a:cubicBezTo>
                  <a:pt x="60" y="4530"/>
                  <a:pt x="0" y="4589"/>
                  <a:pt x="60" y="4649"/>
                </a:cubicBezTo>
                <a:cubicBezTo>
                  <a:pt x="60" y="4691"/>
                  <a:pt x="89" y="4740"/>
                  <a:pt x="127" y="4740"/>
                </a:cubicBezTo>
                <a:cubicBezTo>
                  <a:pt x="144" y="4740"/>
                  <a:pt x="161" y="4731"/>
                  <a:pt x="179" y="4708"/>
                </a:cubicBezTo>
                <a:cubicBezTo>
                  <a:pt x="492" y="4589"/>
                  <a:pt x="805" y="4470"/>
                  <a:pt x="1118" y="4336"/>
                </a:cubicBezTo>
                <a:cubicBezTo>
                  <a:pt x="1416" y="4217"/>
                  <a:pt x="1729" y="4157"/>
                  <a:pt x="2041" y="4038"/>
                </a:cubicBezTo>
                <a:lnTo>
                  <a:pt x="2235" y="4038"/>
                </a:lnTo>
                <a:cubicBezTo>
                  <a:pt x="2354" y="3964"/>
                  <a:pt x="2414" y="3964"/>
                  <a:pt x="2473" y="3964"/>
                </a:cubicBezTo>
                <a:cubicBezTo>
                  <a:pt x="2533" y="3904"/>
                  <a:pt x="2667" y="3904"/>
                  <a:pt x="2727" y="3904"/>
                </a:cubicBezTo>
                <a:lnTo>
                  <a:pt x="2980" y="3844"/>
                </a:lnTo>
                <a:lnTo>
                  <a:pt x="4023" y="3844"/>
                </a:lnTo>
                <a:cubicBezTo>
                  <a:pt x="4157" y="3725"/>
                  <a:pt x="4157" y="3591"/>
                  <a:pt x="4097" y="3532"/>
                </a:cubicBezTo>
                <a:cubicBezTo>
                  <a:pt x="4023" y="3412"/>
                  <a:pt x="3904" y="3293"/>
                  <a:pt x="3844" y="3159"/>
                </a:cubicBezTo>
                <a:cubicBezTo>
                  <a:pt x="3725" y="3040"/>
                  <a:pt x="3650" y="2846"/>
                  <a:pt x="3591" y="2727"/>
                </a:cubicBezTo>
                <a:cubicBezTo>
                  <a:pt x="3531" y="2667"/>
                  <a:pt x="3472" y="2608"/>
                  <a:pt x="3472" y="2548"/>
                </a:cubicBezTo>
                <a:lnTo>
                  <a:pt x="3352" y="2355"/>
                </a:lnTo>
                <a:lnTo>
                  <a:pt x="3218" y="2101"/>
                </a:lnTo>
                <a:cubicBezTo>
                  <a:pt x="3218" y="2042"/>
                  <a:pt x="3159" y="1982"/>
                  <a:pt x="3159" y="1923"/>
                </a:cubicBezTo>
                <a:lnTo>
                  <a:pt x="3040" y="1669"/>
                </a:lnTo>
                <a:cubicBezTo>
                  <a:pt x="3040" y="1610"/>
                  <a:pt x="2980" y="1550"/>
                  <a:pt x="2980" y="1491"/>
                </a:cubicBezTo>
                <a:lnTo>
                  <a:pt x="2786" y="984"/>
                </a:lnTo>
                <a:cubicBezTo>
                  <a:pt x="2786" y="924"/>
                  <a:pt x="2727" y="865"/>
                  <a:pt x="2727" y="805"/>
                </a:cubicBezTo>
                <a:lnTo>
                  <a:pt x="2667" y="552"/>
                </a:lnTo>
                <a:cubicBezTo>
                  <a:pt x="2667" y="433"/>
                  <a:pt x="2608" y="239"/>
                  <a:pt x="2533" y="120"/>
                </a:cubicBezTo>
                <a:lnTo>
                  <a:pt x="2533" y="60"/>
                </a:lnTo>
                <a:cubicBezTo>
                  <a:pt x="2533" y="60"/>
                  <a:pt x="2473" y="1"/>
                  <a:pt x="2414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"/>
          <p:cNvSpPr/>
          <p:nvPr/>
        </p:nvSpPr>
        <p:spPr>
          <a:xfrm>
            <a:off x="1173091" y="1666790"/>
            <a:ext cx="155226" cy="156006"/>
          </a:xfrm>
          <a:custGeom>
            <a:avLst/>
            <a:gdLst/>
            <a:ahLst/>
            <a:cxnLst/>
            <a:rect l="l" t="t" r="r" b="b"/>
            <a:pathLst>
              <a:path w="4976" h="5001" extrusionOk="0">
                <a:moveTo>
                  <a:pt x="3595" y="0"/>
                </a:moveTo>
                <a:cubicBezTo>
                  <a:pt x="3580" y="0"/>
                  <a:pt x="3563" y="7"/>
                  <a:pt x="3546" y="25"/>
                </a:cubicBezTo>
                <a:cubicBezTo>
                  <a:pt x="3486" y="25"/>
                  <a:pt x="3412" y="99"/>
                  <a:pt x="3412" y="159"/>
                </a:cubicBezTo>
                <a:lnTo>
                  <a:pt x="3486" y="650"/>
                </a:lnTo>
                <a:cubicBezTo>
                  <a:pt x="3546" y="769"/>
                  <a:pt x="3546" y="844"/>
                  <a:pt x="3546" y="903"/>
                </a:cubicBezTo>
                <a:lnTo>
                  <a:pt x="3605" y="1142"/>
                </a:lnTo>
                <a:cubicBezTo>
                  <a:pt x="3665" y="1335"/>
                  <a:pt x="3665" y="1514"/>
                  <a:pt x="3724" y="1708"/>
                </a:cubicBezTo>
                <a:cubicBezTo>
                  <a:pt x="3784" y="1827"/>
                  <a:pt x="3784" y="2021"/>
                  <a:pt x="3859" y="2200"/>
                </a:cubicBezTo>
                <a:lnTo>
                  <a:pt x="4037" y="2706"/>
                </a:lnTo>
                <a:lnTo>
                  <a:pt x="4156" y="3198"/>
                </a:lnTo>
                <a:cubicBezTo>
                  <a:pt x="4244" y="3401"/>
                  <a:pt x="4324" y="3604"/>
                  <a:pt x="4403" y="3823"/>
                </a:cubicBezTo>
                <a:lnTo>
                  <a:pt x="3546" y="3823"/>
                </a:lnTo>
                <a:cubicBezTo>
                  <a:pt x="3352" y="3883"/>
                  <a:pt x="3173" y="3883"/>
                  <a:pt x="2920" y="3943"/>
                </a:cubicBezTo>
                <a:lnTo>
                  <a:pt x="2667" y="3943"/>
                </a:lnTo>
                <a:cubicBezTo>
                  <a:pt x="2548" y="4002"/>
                  <a:pt x="2488" y="4002"/>
                  <a:pt x="2369" y="4002"/>
                </a:cubicBezTo>
                <a:cubicBezTo>
                  <a:pt x="1996" y="4121"/>
                  <a:pt x="1549" y="4255"/>
                  <a:pt x="1177" y="4375"/>
                </a:cubicBezTo>
                <a:cubicBezTo>
                  <a:pt x="998" y="4434"/>
                  <a:pt x="805" y="4494"/>
                  <a:pt x="626" y="4568"/>
                </a:cubicBezTo>
                <a:cubicBezTo>
                  <a:pt x="432" y="4628"/>
                  <a:pt x="253" y="4687"/>
                  <a:pt x="60" y="4747"/>
                </a:cubicBezTo>
                <a:cubicBezTo>
                  <a:pt x="60" y="4807"/>
                  <a:pt x="0" y="4866"/>
                  <a:pt x="0" y="4941"/>
                </a:cubicBezTo>
                <a:cubicBezTo>
                  <a:pt x="60" y="5000"/>
                  <a:pt x="134" y="5000"/>
                  <a:pt x="194" y="5000"/>
                </a:cubicBezTo>
                <a:cubicBezTo>
                  <a:pt x="566" y="4866"/>
                  <a:pt x="939" y="4747"/>
                  <a:pt x="1311" y="4687"/>
                </a:cubicBezTo>
                <a:cubicBezTo>
                  <a:pt x="1683" y="4568"/>
                  <a:pt x="2056" y="4494"/>
                  <a:pt x="2428" y="4434"/>
                </a:cubicBezTo>
                <a:cubicBezTo>
                  <a:pt x="2548" y="4375"/>
                  <a:pt x="2607" y="4375"/>
                  <a:pt x="2741" y="4375"/>
                </a:cubicBezTo>
                <a:cubicBezTo>
                  <a:pt x="2801" y="4375"/>
                  <a:pt x="2920" y="4315"/>
                  <a:pt x="2980" y="4315"/>
                </a:cubicBezTo>
                <a:cubicBezTo>
                  <a:pt x="3233" y="4315"/>
                  <a:pt x="3412" y="4255"/>
                  <a:pt x="3605" y="4255"/>
                </a:cubicBezTo>
                <a:lnTo>
                  <a:pt x="4410" y="4255"/>
                </a:lnTo>
                <a:lnTo>
                  <a:pt x="4723" y="4315"/>
                </a:lnTo>
                <a:lnTo>
                  <a:pt x="4842" y="4315"/>
                </a:lnTo>
                <a:cubicBezTo>
                  <a:pt x="4901" y="4255"/>
                  <a:pt x="4976" y="4121"/>
                  <a:pt x="4976" y="4002"/>
                </a:cubicBezTo>
                <a:cubicBezTo>
                  <a:pt x="4663" y="3376"/>
                  <a:pt x="4469" y="2706"/>
                  <a:pt x="4231" y="2080"/>
                </a:cubicBezTo>
                <a:cubicBezTo>
                  <a:pt x="4156" y="1887"/>
                  <a:pt x="4097" y="1768"/>
                  <a:pt x="4097" y="1589"/>
                </a:cubicBezTo>
                <a:cubicBezTo>
                  <a:pt x="4037" y="1395"/>
                  <a:pt x="3978" y="1276"/>
                  <a:pt x="3918" y="1082"/>
                </a:cubicBezTo>
                <a:lnTo>
                  <a:pt x="3859" y="844"/>
                </a:lnTo>
                <a:cubicBezTo>
                  <a:pt x="3859" y="769"/>
                  <a:pt x="3784" y="710"/>
                  <a:pt x="3784" y="591"/>
                </a:cubicBezTo>
                <a:lnTo>
                  <a:pt x="3665" y="99"/>
                </a:lnTo>
                <a:cubicBezTo>
                  <a:pt x="3665" y="46"/>
                  <a:pt x="3634" y="0"/>
                  <a:pt x="3595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" name="Google Shape;171;p2"/>
          <p:cNvGrpSpPr/>
          <p:nvPr/>
        </p:nvGrpSpPr>
        <p:grpSpPr>
          <a:xfrm>
            <a:off x="7444886" y="967090"/>
            <a:ext cx="361363" cy="282159"/>
            <a:chOff x="7289361" y="1060140"/>
            <a:chExt cx="361363" cy="282159"/>
          </a:xfrm>
        </p:grpSpPr>
        <p:sp>
          <p:nvSpPr>
            <p:cNvPr id="172" name="Google Shape;172;p2"/>
            <p:cNvSpPr/>
            <p:nvPr/>
          </p:nvSpPr>
          <p:spPr>
            <a:xfrm>
              <a:off x="7289361" y="1096670"/>
              <a:ext cx="355311" cy="245629"/>
            </a:xfrm>
            <a:custGeom>
              <a:avLst/>
              <a:gdLst/>
              <a:ahLst/>
              <a:cxnLst/>
              <a:rect l="l" t="t" r="r" b="b"/>
              <a:pathLst>
                <a:path w="11390" h="7874" extrusionOk="0">
                  <a:moveTo>
                    <a:pt x="9762" y="1"/>
                  </a:moveTo>
                  <a:cubicBezTo>
                    <a:pt x="7516" y="1"/>
                    <a:pt x="1759" y="1272"/>
                    <a:pt x="842" y="3716"/>
                  </a:cubicBezTo>
                  <a:cubicBezTo>
                    <a:pt x="0" y="6087"/>
                    <a:pt x="1838" y="7873"/>
                    <a:pt x="4313" y="7873"/>
                  </a:cubicBezTo>
                  <a:cubicBezTo>
                    <a:pt x="4948" y="7873"/>
                    <a:pt x="5625" y="7755"/>
                    <a:pt x="6309" y="7500"/>
                  </a:cubicBezTo>
                  <a:cubicBezTo>
                    <a:pt x="9781" y="6263"/>
                    <a:pt x="11390" y="1481"/>
                    <a:pt x="10645" y="185"/>
                  </a:cubicBezTo>
                  <a:cubicBezTo>
                    <a:pt x="10578" y="62"/>
                    <a:pt x="10254" y="1"/>
                    <a:pt x="9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7354184" y="1060140"/>
              <a:ext cx="296540" cy="224042"/>
            </a:xfrm>
            <a:custGeom>
              <a:avLst/>
              <a:gdLst/>
              <a:ahLst/>
              <a:cxnLst/>
              <a:rect l="l" t="t" r="r" b="b"/>
              <a:pathLst>
                <a:path w="9506" h="7182" extrusionOk="0">
                  <a:moveTo>
                    <a:pt x="9343" y="0"/>
                  </a:moveTo>
                  <a:cubicBezTo>
                    <a:pt x="9312" y="0"/>
                    <a:pt x="9282" y="15"/>
                    <a:pt x="9252" y="45"/>
                  </a:cubicBezTo>
                  <a:cubicBezTo>
                    <a:pt x="9252" y="45"/>
                    <a:pt x="9133" y="239"/>
                    <a:pt x="8939" y="477"/>
                  </a:cubicBezTo>
                  <a:cubicBezTo>
                    <a:pt x="8880" y="611"/>
                    <a:pt x="8820" y="790"/>
                    <a:pt x="8626" y="984"/>
                  </a:cubicBezTo>
                  <a:cubicBezTo>
                    <a:pt x="8507" y="1162"/>
                    <a:pt x="8388" y="1356"/>
                    <a:pt x="8194" y="1535"/>
                  </a:cubicBezTo>
                  <a:cubicBezTo>
                    <a:pt x="8015" y="1788"/>
                    <a:pt x="7822" y="1967"/>
                    <a:pt x="7583" y="2220"/>
                  </a:cubicBezTo>
                  <a:cubicBezTo>
                    <a:pt x="7509" y="2339"/>
                    <a:pt x="7390" y="2414"/>
                    <a:pt x="7271" y="2533"/>
                  </a:cubicBezTo>
                  <a:cubicBezTo>
                    <a:pt x="7137" y="2652"/>
                    <a:pt x="7017" y="2786"/>
                    <a:pt x="6898" y="2906"/>
                  </a:cubicBezTo>
                  <a:cubicBezTo>
                    <a:pt x="6645" y="3084"/>
                    <a:pt x="6332" y="3338"/>
                    <a:pt x="6094" y="3531"/>
                  </a:cubicBezTo>
                  <a:cubicBezTo>
                    <a:pt x="5781" y="3770"/>
                    <a:pt x="5528" y="3963"/>
                    <a:pt x="5215" y="4202"/>
                  </a:cubicBezTo>
                  <a:cubicBezTo>
                    <a:pt x="4902" y="4395"/>
                    <a:pt x="4604" y="4574"/>
                    <a:pt x="4291" y="4768"/>
                  </a:cubicBezTo>
                  <a:cubicBezTo>
                    <a:pt x="3978" y="4946"/>
                    <a:pt x="3665" y="5140"/>
                    <a:pt x="3412" y="5319"/>
                  </a:cubicBezTo>
                  <a:cubicBezTo>
                    <a:pt x="3114" y="5513"/>
                    <a:pt x="2801" y="5632"/>
                    <a:pt x="2548" y="5825"/>
                  </a:cubicBezTo>
                  <a:cubicBezTo>
                    <a:pt x="2235" y="5945"/>
                    <a:pt x="1997" y="6064"/>
                    <a:pt x="1744" y="6198"/>
                  </a:cubicBezTo>
                  <a:cubicBezTo>
                    <a:pt x="1252" y="6436"/>
                    <a:pt x="805" y="6630"/>
                    <a:pt x="507" y="6749"/>
                  </a:cubicBezTo>
                  <a:cubicBezTo>
                    <a:pt x="254" y="6883"/>
                    <a:pt x="60" y="6943"/>
                    <a:pt x="60" y="6943"/>
                  </a:cubicBezTo>
                  <a:cubicBezTo>
                    <a:pt x="1" y="7002"/>
                    <a:pt x="1" y="7062"/>
                    <a:pt x="1" y="7062"/>
                  </a:cubicBezTo>
                  <a:cubicBezTo>
                    <a:pt x="1" y="7121"/>
                    <a:pt x="60" y="7181"/>
                    <a:pt x="135" y="7181"/>
                  </a:cubicBezTo>
                  <a:cubicBezTo>
                    <a:pt x="135" y="7181"/>
                    <a:pt x="880" y="6943"/>
                    <a:pt x="1863" y="6511"/>
                  </a:cubicBezTo>
                  <a:cubicBezTo>
                    <a:pt x="2116" y="6377"/>
                    <a:pt x="2429" y="6257"/>
                    <a:pt x="2667" y="6138"/>
                  </a:cubicBezTo>
                  <a:cubicBezTo>
                    <a:pt x="2861" y="6064"/>
                    <a:pt x="2980" y="6004"/>
                    <a:pt x="3114" y="5945"/>
                  </a:cubicBezTo>
                  <a:cubicBezTo>
                    <a:pt x="3293" y="5825"/>
                    <a:pt x="3412" y="5766"/>
                    <a:pt x="3606" y="5691"/>
                  </a:cubicBezTo>
                  <a:cubicBezTo>
                    <a:pt x="3919" y="5513"/>
                    <a:pt x="4231" y="5319"/>
                    <a:pt x="4529" y="5140"/>
                  </a:cubicBezTo>
                  <a:cubicBezTo>
                    <a:pt x="4842" y="4946"/>
                    <a:pt x="5155" y="4768"/>
                    <a:pt x="5468" y="4514"/>
                  </a:cubicBezTo>
                  <a:cubicBezTo>
                    <a:pt x="5781" y="4336"/>
                    <a:pt x="6019" y="4082"/>
                    <a:pt x="6332" y="3904"/>
                  </a:cubicBezTo>
                  <a:cubicBezTo>
                    <a:pt x="6645" y="3650"/>
                    <a:pt x="6898" y="3397"/>
                    <a:pt x="7137" y="3159"/>
                  </a:cubicBezTo>
                  <a:cubicBezTo>
                    <a:pt x="7271" y="3025"/>
                    <a:pt x="7390" y="2906"/>
                    <a:pt x="7509" y="2846"/>
                  </a:cubicBezTo>
                  <a:cubicBezTo>
                    <a:pt x="7643" y="2712"/>
                    <a:pt x="7762" y="2593"/>
                    <a:pt x="7881" y="2473"/>
                  </a:cubicBezTo>
                  <a:cubicBezTo>
                    <a:pt x="8075" y="2220"/>
                    <a:pt x="8254" y="1967"/>
                    <a:pt x="8447" y="1788"/>
                  </a:cubicBezTo>
                  <a:cubicBezTo>
                    <a:pt x="8626" y="1535"/>
                    <a:pt x="8760" y="1356"/>
                    <a:pt x="8880" y="1162"/>
                  </a:cubicBezTo>
                  <a:cubicBezTo>
                    <a:pt x="8999" y="984"/>
                    <a:pt x="9133" y="790"/>
                    <a:pt x="9192" y="611"/>
                  </a:cubicBezTo>
                  <a:cubicBezTo>
                    <a:pt x="9371" y="358"/>
                    <a:pt x="9446" y="179"/>
                    <a:pt x="9446" y="179"/>
                  </a:cubicBezTo>
                  <a:cubicBezTo>
                    <a:pt x="9505" y="105"/>
                    <a:pt x="9446" y="45"/>
                    <a:pt x="9446" y="45"/>
                  </a:cubicBezTo>
                  <a:cubicBezTo>
                    <a:pt x="9408" y="15"/>
                    <a:pt x="9375" y="0"/>
                    <a:pt x="934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7365820" y="1191191"/>
              <a:ext cx="129678" cy="141781"/>
            </a:xfrm>
            <a:custGeom>
              <a:avLst/>
              <a:gdLst/>
              <a:ahLst/>
              <a:cxnLst/>
              <a:rect l="l" t="t" r="r" b="b"/>
              <a:pathLst>
                <a:path w="4157" h="4545" extrusionOk="0">
                  <a:moveTo>
                    <a:pt x="134" y="1"/>
                  </a:moveTo>
                  <a:cubicBezTo>
                    <a:pt x="60" y="1"/>
                    <a:pt x="0" y="1"/>
                    <a:pt x="0" y="75"/>
                  </a:cubicBezTo>
                  <a:cubicBezTo>
                    <a:pt x="0" y="135"/>
                    <a:pt x="0" y="194"/>
                    <a:pt x="60" y="194"/>
                  </a:cubicBezTo>
                  <a:cubicBezTo>
                    <a:pt x="194" y="313"/>
                    <a:pt x="372" y="373"/>
                    <a:pt x="507" y="448"/>
                  </a:cubicBezTo>
                  <a:cubicBezTo>
                    <a:pt x="685" y="507"/>
                    <a:pt x="804" y="567"/>
                    <a:pt x="998" y="626"/>
                  </a:cubicBezTo>
                  <a:cubicBezTo>
                    <a:pt x="1311" y="745"/>
                    <a:pt x="1624" y="820"/>
                    <a:pt x="1922" y="939"/>
                  </a:cubicBezTo>
                  <a:cubicBezTo>
                    <a:pt x="2115" y="939"/>
                    <a:pt x="2294" y="999"/>
                    <a:pt x="2428" y="999"/>
                  </a:cubicBezTo>
                  <a:cubicBezTo>
                    <a:pt x="2547" y="999"/>
                    <a:pt x="2607" y="1058"/>
                    <a:pt x="2667" y="1058"/>
                  </a:cubicBezTo>
                  <a:lnTo>
                    <a:pt x="3566" y="1058"/>
                  </a:lnTo>
                  <a:cubicBezTo>
                    <a:pt x="3559" y="1077"/>
                    <a:pt x="3553" y="1097"/>
                    <a:pt x="3546" y="1118"/>
                  </a:cubicBezTo>
                  <a:cubicBezTo>
                    <a:pt x="3412" y="1252"/>
                    <a:pt x="3352" y="1431"/>
                    <a:pt x="3292" y="1565"/>
                  </a:cubicBezTo>
                  <a:cubicBezTo>
                    <a:pt x="3233" y="1624"/>
                    <a:pt x="3233" y="1684"/>
                    <a:pt x="3173" y="1803"/>
                  </a:cubicBezTo>
                  <a:lnTo>
                    <a:pt x="3114" y="1997"/>
                  </a:lnTo>
                  <a:cubicBezTo>
                    <a:pt x="3039" y="2176"/>
                    <a:pt x="2980" y="2310"/>
                    <a:pt x="2920" y="2488"/>
                  </a:cubicBezTo>
                  <a:lnTo>
                    <a:pt x="2860" y="2742"/>
                  </a:lnTo>
                  <a:cubicBezTo>
                    <a:pt x="2860" y="2801"/>
                    <a:pt x="2801" y="2861"/>
                    <a:pt x="2801" y="2980"/>
                  </a:cubicBezTo>
                  <a:lnTo>
                    <a:pt x="2741" y="3427"/>
                  </a:lnTo>
                  <a:cubicBezTo>
                    <a:pt x="2741" y="3546"/>
                    <a:pt x="2667" y="3606"/>
                    <a:pt x="2667" y="3665"/>
                  </a:cubicBezTo>
                  <a:lnTo>
                    <a:pt x="2667" y="3919"/>
                  </a:lnTo>
                  <a:cubicBezTo>
                    <a:pt x="2667" y="4097"/>
                    <a:pt x="2607" y="4291"/>
                    <a:pt x="2607" y="4410"/>
                  </a:cubicBezTo>
                  <a:cubicBezTo>
                    <a:pt x="2607" y="4470"/>
                    <a:pt x="2667" y="4544"/>
                    <a:pt x="2741" y="4544"/>
                  </a:cubicBezTo>
                  <a:cubicBezTo>
                    <a:pt x="2801" y="4544"/>
                    <a:pt x="2860" y="4544"/>
                    <a:pt x="2860" y="4470"/>
                  </a:cubicBezTo>
                  <a:cubicBezTo>
                    <a:pt x="2860" y="4291"/>
                    <a:pt x="2920" y="4097"/>
                    <a:pt x="2920" y="3978"/>
                  </a:cubicBezTo>
                  <a:lnTo>
                    <a:pt x="2980" y="3725"/>
                  </a:lnTo>
                  <a:cubicBezTo>
                    <a:pt x="2980" y="3665"/>
                    <a:pt x="3039" y="3606"/>
                    <a:pt x="3039" y="3487"/>
                  </a:cubicBezTo>
                  <a:lnTo>
                    <a:pt x="3173" y="3055"/>
                  </a:lnTo>
                  <a:cubicBezTo>
                    <a:pt x="3173" y="2980"/>
                    <a:pt x="3233" y="2920"/>
                    <a:pt x="3233" y="2801"/>
                  </a:cubicBezTo>
                  <a:lnTo>
                    <a:pt x="3292" y="2608"/>
                  </a:lnTo>
                  <a:cubicBezTo>
                    <a:pt x="3352" y="2548"/>
                    <a:pt x="3352" y="2429"/>
                    <a:pt x="3352" y="2369"/>
                  </a:cubicBezTo>
                  <a:lnTo>
                    <a:pt x="3486" y="2176"/>
                  </a:lnTo>
                  <a:lnTo>
                    <a:pt x="3546" y="1937"/>
                  </a:lnTo>
                  <a:cubicBezTo>
                    <a:pt x="3605" y="1863"/>
                    <a:pt x="3605" y="1803"/>
                    <a:pt x="3665" y="1744"/>
                  </a:cubicBezTo>
                  <a:cubicBezTo>
                    <a:pt x="3724" y="1624"/>
                    <a:pt x="3784" y="1431"/>
                    <a:pt x="3918" y="1312"/>
                  </a:cubicBezTo>
                  <a:cubicBezTo>
                    <a:pt x="3978" y="1192"/>
                    <a:pt x="4037" y="1058"/>
                    <a:pt x="4097" y="939"/>
                  </a:cubicBezTo>
                  <a:cubicBezTo>
                    <a:pt x="4156" y="880"/>
                    <a:pt x="4156" y="820"/>
                    <a:pt x="4156" y="745"/>
                  </a:cubicBezTo>
                  <a:cubicBezTo>
                    <a:pt x="4156" y="626"/>
                    <a:pt x="4037" y="567"/>
                    <a:pt x="3918" y="567"/>
                  </a:cubicBezTo>
                  <a:lnTo>
                    <a:pt x="3665" y="626"/>
                  </a:lnTo>
                  <a:lnTo>
                    <a:pt x="3412" y="626"/>
                  </a:lnTo>
                  <a:cubicBezTo>
                    <a:pt x="3372" y="626"/>
                    <a:pt x="3332" y="653"/>
                    <a:pt x="3292" y="653"/>
                  </a:cubicBezTo>
                  <a:cubicBezTo>
                    <a:pt x="3273" y="653"/>
                    <a:pt x="3253" y="646"/>
                    <a:pt x="3233" y="626"/>
                  </a:cubicBezTo>
                  <a:lnTo>
                    <a:pt x="2488" y="626"/>
                  </a:lnTo>
                  <a:cubicBezTo>
                    <a:pt x="2428" y="626"/>
                    <a:pt x="2369" y="567"/>
                    <a:pt x="2235" y="567"/>
                  </a:cubicBezTo>
                  <a:lnTo>
                    <a:pt x="2056" y="567"/>
                  </a:lnTo>
                  <a:cubicBezTo>
                    <a:pt x="1683" y="507"/>
                    <a:pt x="1371" y="373"/>
                    <a:pt x="1058" y="313"/>
                  </a:cubicBezTo>
                  <a:cubicBezTo>
                    <a:pt x="745" y="254"/>
                    <a:pt x="432" y="135"/>
                    <a:pt x="13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7425745" y="1137286"/>
              <a:ext cx="157129" cy="146897"/>
            </a:xfrm>
            <a:custGeom>
              <a:avLst/>
              <a:gdLst/>
              <a:ahLst/>
              <a:cxnLst/>
              <a:rect l="l" t="t" r="r" b="b"/>
              <a:pathLst>
                <a:path w="5037" h="4709" extrusionOk="0">
                  <a:moveTo>
                    <a:pt x="194" y="0"/>
                  </a:moveTo>
                  <a:cubicBezTo>
                    <a:pt x="135" y="0"/>
                    <a:pt x="75" y="0"/>
                    <a:pt x="75" y="60"/>
                  </a:cubicBezTo>
                  <a:cubicBezTo>
                    <a:pt x="1" y="120"/>
                    <a:pt x="75" y="179"/>
                    <a:pt x="135" y="179"/>
                  </a:cubicBezTo>
                  <a:cubicBezTo>
                    <a:pt x="314" y="313"/>
                    <a:pt x="507" y="373"/>
                    <a:pt x="686" y="373"/>
                  </a:cubicBezTo>
                  <a:cubicBezTo>
                    <a:pt x="880" y="433"/>
                    <a:pt x="1059" y="492"/>
                    <a:pt x="1252" y="552"/>
                  </a:cubicBezTo>
                  <a:cubicBezTo>
                    <a:pt x="1625" y="611"/>
                    <a:pt x="2057" y="745"/>
                    <a:pt x="2429" y="805"/>
                  </a:cubicBezTo>
                  <a:lnTo>
                    <a:pt x="2742" y="805"/>
                  </a:lnTo>
                  <a:cubicBezTo>
                    <a:pt x="2861" y="805"/>
                    <a:pt x="2921" y="865"/>
                    <a:pt x="3055" y="865"/>
                  </a:cubicBezTo>
                  <a:lnTo>
                    <a:pt x="4232" y="865"/>
                  </a:lnTo>
                  <a:cubicBezTo>
                    <a:pt x="4341" y="865"/>
                    <a:pt x="4451" y="865"/>
                    <a:pt x="4526" y="818"/>
                  </a:cubicBezTo>
                  <a:lnTo>
                    <a:pt x="4526" y="818"/>
                  </a:lnTo>
                  <a:cubicBezTo>
                    <a:pt x="4464" y="1045"/>
                    <a:pt x="4391" y="1281"/>
                    <a:pt x="4351" y="1490"/>
                  </a:cubicBezTo>
                  <a:lnTo>
                    <a:pt x="4172" y="1982"/>
                  </a:lnTo>
                  <a:lnTo>
                    <a:pt x="4098" y="2473"/>
                  </a:lnTo>
                  <a:cubicBezTo>
                    <a:pt x="4038" y="2667"/>
                    <a:pt x="4038" y="2846"/>
                    <a:pt x="3978" y="3040"/>
                  </a:cubicBezTo>
                  <a:cubicBezTo>
                    <a:pt x="3978" y="3159"/>
                    <a:pt x="3919" y="3352"/>
                    <a:pt x="3919" y="3531"/>
                  </a:cubicBezTo>
                  <a:lnTo>
                    <a:pt x="3859" y="3784"/>
                  </a:lnTo>
                  <a:lnTo>
                    <a:pt x="3859" y="4038"/>
                  </a:lnTo>
                  <a:lnTo>
                    <a:pt x="3800" y="4589"/>
                  </a:lnTo>
                  <a:cubicBezTo>
                    <a:pt x="3800" y="4648"/>
                    <a:pt x="3859" y="4708"/>
                    <a:pt x="3919" y="4708"/>
                  </a:cubicBezTo>
                  <a:cubicBezTo>
                    <a:pt x="3978" y="4708"/>
                    <a:pt x="4038" y="4648"/>
                    <a:pt x="4038" y="4589"/>
                  </a:cubicBezTo>
                  <a:lnTo>
                    <a:pt x="4098" y="4097"/>
                  </a:lnTo>
                  <a:cubicBezTo>
                    <a:pt x="4098" y="4038"/>
                    <a:pt x="4172" y="3904"/>
                    <a:pt x="4172" y="3844"/>
                  </a:cubicBezTo>
                  <a:lnTo>
                    <a:pt x="4232" y="3591"/>
                  </a:lnTo>
                  <a:cubicBezTo>
                    <a:pt x="4232" y="3412"/>
                    <a:pt x="4291" y="3218"/>
                    <a:pt x="4351" y="3099"/>
                  </a:cubicBezTo>
                  <a:cubicBezTo>
                    <a:pt x="4351" y="2920"/>
                    <a:pt x="4410" y="2727"/>
                    <a:pt x="4470" y="2608"/>
                  </a:cubicBezTo>
                  <a:cubicBezTo>
                    <a:pt x="4604" y="1922"/>
                    <a:pt x="4783" y="1237"/>
                    <a:pt x="5036" y="611"/>
                  </a:cubicBezTo>
                  <a:lnTo>
                    <a:pt x="5036" y="492"/>
                  </a:lnTo>
                  <a:cubicBezTo>
                    <a:pt x="4977" y="373"/>
                    <a:pt x="4917" y="313"/>
                    <a:pt x="4783" y="313"/>
                  </a:cubicBezTo>
                  <a:lnTo>
                    <a:pt x="4723" y="313"/>
                  </a:lnTo>
                  <a:lnTo>
                    <a:pt x="4470" y="373"/>
                  </a:lnTo>
                  <a:cubicBezTo>
                    <a:pt x="4410" y="433"/>
                    <a:pt x="4291" y="433"/>
                    <a:pt x="4232" y="433"/>
                  </a:cubicBezTo>
                  <a:lnTo>
                    <a:pt x="2802" y="433"/>
                  </a:lnTo>
                  <a:cubicBezTo>
                    <a:pt x="2682" y="433"/>
                    <a:pt x="2548" y="373"/>
                    <a:pt x="2489" y="373"/>
                  </a:cubicBezTo>
                  <a:cubicBezTo>
                    <a:pt x="2116" y="373"/>
                    <a:pt x="1684" y="313"/>
                    <a:pt x="1312" y="239"/>
                  </a:cubicBezTo>
                  <a:cubicBezTo>
                    <a:pt x="939" y="179"/>
                    <a:pt x="567" y="60"/>
                    <a:pt x="19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2"/>
          <p:cNvSpPr/>
          <p:nvPr/>
        </p:nvSpPr>
        <p:spPr>
          <a:xfrm>
            <a:off x="7982192" y="3303354"/>
            <a:ext cx="391154" cy="321776"/>
          </a:xfrm>
          <a:custGeom>
            <a:avLst/>
            <a:gdLst/>
            <a:ahLst/>
            <a:cxnLst/>
            <a:rect l="l" t="t" r="r" b="b"/>
            <a:pathLst>
              <a:path w="12539" h="10315" extrusionOk="0">
                <a:moveTo>
                  <a:pt x="9230" y="1"/>
                </a:moveTo>
                <a:cubicBezTo>
                  <a:pt x="6986" y="1"/>
                  <a:pt x="4028" y="861"/>
                  <a:pt x="2364" y="3039"/>
                </a:cubicBezTo>
                <a:cubicBezTo>
                  <a:pt x="1" y="6263"/>
                  <a:pt x="1080" y="10315"/>
                  <a:pt x="4496" y="10315"/>
                </a:cubicBezTo>
                <a:cubicBezTo>
                  <a:pt x="4569" y="10315"/>
                  <a:pt x="4643" y="10313"/>
                  <a:pt x="4718" y="10309"/>
                </a:cubicBezTo>
                <a:cubicBezTo>
                  <a:pt x="8382" y="10116"/>
                  <a:pt x="12539" y="1371"/>
                  <a:pt x="11988" y="745"/>
                </a:cubicBezTo>
                <a:cubicBezTo>
                  <a:pt x="11541" y="277"/>
                  <a:pt x="10500" y="1"/>
                  <a:pt x="92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"/>
          <p:cNvSpPr/>
          <p:nvPr/>
        </p:nvSpPr>
        <p:spPr>
          <a:xfrm>
            <a:off x="8011297" y="3354888"/>
            <a:ext cx="292360" cy="316567"/>
          </a:xfrm>
          <a:custGeom>
            <a:avLst/>
            <a:gdLst/>
            <a:ahLst/>
            <a:cxnLst/>
            <a:rect l="l" t="t" r="r" b="b"/>
            <a:pathLst>
              <a:path w="9372" h="10148" extrusionOk="0">
                <a:moveTo>
                  <a:pt x="9225" y="0"/>
                </a:moveTo>
                <a:cubicBezTo>
                  <a:pt x="9199" y="0"/>
                  <a:pt x="9168" y="9"/>
                  <a:pt x="9133" y="32"/>
                </a:cubicBezTo>
                <a:cubicBezTo>
                  <a:pt x="9133" y="32"/>
                  <a:pt x="8939" y="91"/>
                  <a:pt x="8626" y="270"/>
                </a:cubicBezTo>
                <a:cubicBezTo>
                  <a:pt x="8328" y="464"/>
                  <a:pt x="7822" y="777"/>
                  <a:pt x="7271" y="1149"/>
                </a:cubicBezTo>
                <a:cubicBezTo>
                  <a:pt x="6764" y="1447"/>
                  <a:pt x="6153" y="1894"/>
                  <a:pt x="5528" y="2386"/>
                </a:cubicBezTo>
                <a:cubicBezTo>
                  <a:pt x="5215" y="2639"/>
                  <a:pt x="4842" y="2937"/>
                  <a:pt x="4529" y="3190"/>
                </a:cubicBezTo>
                <a:cubicBezTo>
                  <a:pt x="4231" y="3503"/>
                  <a:pt x="3919" y="3816"/>
                  <a:pt x="3606" y="4054"/>
                </a:cubicBezTo>
                <a:cubicBezTo>
                  <a:pt x="3352" y="4367"/>
                  <a:pt x="3040" y="4739"/>
                  <a:pt x="2742" y="5052"/>
                </a:cubicBezTo>
                <a:cubicBezTo>
                  <a:pt x="2488" y="5365"/>
                  <a:pt x="2235" y="5678"/>
                  <a:pt x="1997" y="5991"/>
                </a:cubicBezTo>
                <a:cubicBezTo>
                  <a:pt x="1863" y="6169"/>
                  <a:pt x="1744" y="6363"/>
                  <a:pt x="1624" y="6482"/>
                </a:cubicBezTo>
                <a:cubicBezTo>
                  <a:pt x="1490" y="6661"/>
                  <a:pt x="1431" y="6795"/>
                  <a:pt x="1312" y="6974"/>
                </a:cubicBezTo>
                <a:cubicBezTo>
                  <a:pt x="1118" y="7287"/>
                  <a:pt x="939" y="7600"/>
                  <a:pt x="805" y="7912"/>
                </a:cubicBezTo>
                <a:cubicBezTo>
                  <a:pt x="745" y="8032"/>
                  <a:pt x="686" y="8151"/>
                  <a:pt x="626" y="8345"/>
                </a:cubicBezTo>
                <a:cubicBezTo>
                  <a:pt x="567" y="8464"/>
                  <a:pt x="507" y="8598"/>
                  <a:pt x="433" y="8717"/>
                </a:cubicBezTo>
                <a:cubicBezTo>
                  <a:pt x="313" y="8970"/>
                  <a:pt x="254" y="9149"/>
                  <a:pt x="194" y="9343"/>
                </a:cubicBezTo>
                <a:cubicBezTo>
                  <a:pt x="135" y="9521"/>
                  <a:pt x="135" y="9641"/>
                  <a:pt x="60" y="9775"/>
                </a:cubicBezTo>
                <a:cubicBezTo>
                  <a:pt x="60" y="9834"/>
                  <a:pt x="1" y="9894"/>
                  <a:pt x="1" y="9894"/>
                </a:cubicBezTo>
                <a:cubicBezTo>
                  <a:pt x="1" y="10013"/>
                  <a:pt x="60" y="10088"/>
                  <a:pt x="135" y="10147"/>
                </a:cubicBezTo>
                <a:cubicBezTo>
                  <a:pt x="194" y="10147"/>
                  <a:pt x="313" y="10147"/>
                  <a:pt x="373" y="10013"/>
                </a:cubicBezTo>
                <a:cubicBezTo>
                  <a:pt x="373" y="10013"/>
                  <a:pt x="433" y="9834"/>
                  <a:pt x="567" y="9462"/>
                </a:cubicBezTo>
                <a:cubicBezTo>
                  <a:pt x="626" y="9343"/>
                  <a:pt x="745" y="9089"/>
                  <a:pt x="879" y="8896"/>
                </a:cubicBezTo>
                <a:cubicBezTo>
                  <a:pt x="939" y="8777"/>
                  <a:pt x="999" y="8657"/>
                  <a:pt x="1058" y="8523"/>
                </a:cubicBezTo>
                <a:cubicBezTo>
                  <a:pt x="1118" y="8404"/>
                  <a:pt x="1177" y="8285"/>
                  <a:pt x="1252" y="8151"/>
                </a:cubicBezTo>
                <a:cubicBezTo>
                  <a:pt x="1431" y="7853"/>
                  <a:pt x="1624" y="7600"/>
                  <a:pt x="1803" y="7287"/>
                </a:cubicBezTo>
                <a:cubicBezTo>
                  <a:pt x="1997" y="6974"/>
                  <a:pt x="2235" y="6661"/>
                  <a:pt x="2488" y="6363"/>
                </a:cubicBezTo>
                <a:cubicBezTo>
                  <a:pt x="2667" y="6050"/>
                  <a:pt x="2980" y="5737"/>
                  <a:pt x="3233" y="5425"/>
                </a:cubicBezTo>
                <a:cubicBezTo>
                  <a:pt x="3487" y="5171"/>
                  <a:pt x="3785" y="4873"/>
                  <a:pt x="4097" y="4561"/>
                </a:cubicBezTo>
                <a:cubicBezTo>
                  <a:pt x="4410" y="4248"/>
                  <a:pt x="4663" y="3935"/>
                  <a:pt x="4976" y="3682"/>
                </a:cubicBezTo>
                <a:cubicBezTo>
                  <a:pt x="5274" y="3384"/>
                  <a:pt x="5587" y="3130"/>
                  <a:pt x="5900" y="2877"/>
                </a:cubicBezTo>
                <a:cubicBezTo>
                  <a:pt x="6526" y="2386"/>
                  <a:pt x="7077" y="1894"/>
                  <a:pt x="7583" y="1521"/>
                </a:cubicBezTo>
                <a:cubicBezTo>
                  <a:pt x="8075" y="1149"/>
                  <a:pt x="8507" y="836"/>
                  <a:pt x="8820" y="643"/>
                </a:cubicBezTo>
                <a:cubicBezTo>
                  <a:pt x="9133" y="464"/>
                  <a:pt x="9311" y="330"/>
                  <a:pt x="9311" y="330"/>
                </a:cubicBezTo>
                <a:cubicBezTo>
                  <a:pt x="9371" y="270"/>
                  <a:pt x="9371" y="210"/>
                  <a:pt x="9371" y="91"/>
                </a:cubicBezTo>
                <a:cubicBezTo>
                  <a:pt x="9329" y="50"/>
                  <a:pt x="9288" y="0"/>
                  <a:pt x="9225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"/>
          <p:cNvSpPr/>
          <p:nvPr/>
        </p:nvSpPr>
        <p:spPr>
          <a:xfrm>
            <a:off x="8152579" y="3318671"/>
            <a:ext cx="157098" cy="151982"/>
          </a:xfrm>
          <a:custGeom>
            <a:avLst/>
            <a:gdLst/>
            <a:ahLst/>
            <a:cxnLst/>
            <a:rect l="l" t="t" r="r" b="b"/>
            <a:pathLst>
              <a:path w="5036" h="4872" extrusionOk="0">
                <a:moveTo>
                  <a:pt x="939" y="1"/>
                </a:moveTo>
                <a:cubicBezTo>
                  <a:pt x="879" y="1"/>
                  <a:pt x="745" y="75"/>
                  <a:pt x="745" y="195"/>
                </a:cubicBezTo>
                <a:lnTo>
                  <a:pt x="745" y="746"/>
                </a:lnTo>
                <a:lnTo>
                  <a:pt x="745" y="999"/>
                </a:lnTo>
                <a:lnTo>
                  <a:pt x="745" y="1312"/>
                </a:lnTo>
                <a:lnTo>
                  <a:pt x="686" y="1804"/>
                </a:lnTo>
                <a:lnTo>
                  <a:pt x="686" y="2116"/>
                </a:lnTo>
                <a:lnTo>
                  <a:pt x="626" y="2370"/>
                </a:lnTo>
                <a:cubicBezTo>
                  <a:pt x="626" y="2429"/>
                  <a:pt x="626" y="2548"/>
                  <a:pt x="566" y="2608"/>
                </a:cubicBezTo>
                <a:lnTo>
                  <a:pt x="507" y="2861"/>
                </a:lnTo>
                <a:lnTo>
                  <a:pt x="447" y="3174"/>
                </a:lnTo>
                <a:cubicBezTo>
                  <a:pt x="447" y="3234"/>
                  <a:pt x="447" y="3293"/>
                  <a:pt x="373" y="3427"/>
                </a:cubicBezTo>
                <a:lnTo>
                  <a:pt x="313" y="3666"/>
                </a:lnTo>
                <a:cubicBezTo>
                  <a:pt x="313" y="3725"/>
                  <a:pt x="254" y="3859"/>
                  <a:pt x="254" y="3919"/>
                </a:cubicBezTo>
                <a:cubicBezTo>
                  <a:pt x="194" y="4038"/>
                  <a:pt x="194" y="4098"/>
                  <a:pt x="134" y="4172"/>
                </a:cubicBezTo>
                <a:cubicBezTo>
                  <a:pt x="134" y="4232"/>
                  <a:pt x="75" y="4351"/>
                  <a:pt x="75" y="4411"/>
                </a:cubicBezTo>
                <a:cubicBezTo>
                  <a:pt x="0" y="4470"/>
                  <a:pt x="0" y="4604"/>
                  <a:pt x="0" y="4664"/>
                </a:cubicBezTo>
                <a:cubicBezTo>
                  <a:pt x="55" y="4796"/>
                  <a:pt x="168" y="4871"/>
                  <a:pt x="301" y="4871"/>
                </a:cubicBezTo>
                <a:cubicBezTo>
                  <a:pt x="348" y="4871"/>
                  <a:pt x="397" y="4862"/>
                  <a:pt x="447" y="4843"/>
                </a:cubicBezTo>
                <a:lnTo>
                  <a:pt x="686" y="4783"/>
                </a:lnTo>
                <a:cubicBezTo>
                  <a:pt x="820" y="4723"/>
                  <a:pt x="879" y="4723"/>
                  <a:pt x="939" y="4723"/>
                </a:cubicBezTo>
                <a:cubicBezTo>
                  <a:pt x="1058" y="4664"/>
                  <a:pt x="1118" y="4664"/>
                  <a:pt x="1252" y="4664"/>
                </a:cubicBezTo>
                <a:cubicBezTo>
                  <a:pt x="1311" y="4604"/>
                  <a:pt x="1371" y="4604"/>
                  <a:pt x="1490" y="4604"/>
                </a:cubicBezTo>
                <a:lnTo>
                  <a:pt x="1743" y="4545"/>
                </a:lnTo>
                <a:lnTo>
                  <a:pt x="3665" y="4545"/>
                </a:lnTo>
                <a:cubicBezTo>
                  <a:pt x="4038" y="4604"/>
                  <a:pt x="4410" y="4664"/>
                  <a:pt x="4782" y="4664"/>
                </a:cubicBezTo>
                <a:cubicBezTo>
                  <a:pt x="4822" y="4681"/>
                  <a:pt x="4855" y="4689"/>
                  <a:pt x="4882" y="4689"/>
                </a:cubicBezTo>
                <a:cubicBezTo>
                  <a:pt x="4946" y="4689"/>
                  <a:pt x="4976" y="4646"/>
                  <a:pt x="4976" y="4604"/>
                </a:cubicBezTo>
                <a:cubicBezTo>
                  <a:pt x="5036" y="4470"/>
                  <a:pt x="4976" y="4411"/>
                  <a:pt x="4917" y="4351"/>
                </a:cubicBezTo>
                <a:cubicBezTo>
                  <a:pt x="4723" y="4291"/>
                  <a:pt x="4544" y="4232"/>
                  <a:pt x="4350" y="4172"/>
                </a:cubicBezTo>
                <a:cubicBezTo>
                  <a:pt x="4172" y="4172"/>
                  <a:pt x="3978" y="4098"/>
                  <a:pt x="3725" y="4038"/>
                </a:cubicBezTo>
                <a:cubicBezTo>
                  <a:pt x="3546" y="4038"/>
                  <a:pt x="3352" y="3979"/>
                  <a:pt x="3174" y="3979"/>
                </a:cubicBezTo>
                <a:cubicBezTo>
                  <a:pt x="2980" y="3979"/>
                  <a:pt x="2801" y="3919"/>
                  <a:pt x="2607" y="3919"/>
                </a:cubicBezTo>
                <a:lnTo>
                  <a:pt x="1684" y="3919"/>
                </a:lnTo>
                <a:lnTo>
                  <a:pt x="1431" y="3979"/>
                </a:lnTo>
                <a:lnTo>
                  <a:pt x="1118" y="3979"/>
                </a:lnTo>
                <a:cubicBezTo>
                  <a:pt x="1025" y="4025"/>
                  <a:pt x="932" y="4035"/>
                  <a:pt x="868" y="4037"/>
                </a:cubicBezTo>
                <a:lnTo>
                  <a:pt x="868" y="4037"/>
                </a:lnTo>
                <a:cubicBezTo>
                  <a:pt x="940" y="3922"/>
                  <a:pt x="948" y="3769"/>
                  <a:pt x="999" y="3606"/>
                </a:cubicBezTo>
                <a:cubicBezTo>
                  <a:pt x="999" y="3487"/>
                  <a:pt x="1058" y="3427"/>
                  <a:pt x="1058" y="3293"/>
                </a:cubicBezTo>
                <a:lnTo>
                  <a:pt x="1118" y="2980"/>
                </a:lnTo>
                <a:cubicBezTo>
                  <a:pt x="1192" y="2802"/>
                  <a:pt x="1192" y="2608"/>
                  <a:pt x="1192" y="2429"/>
                </a:cubicBezTo>
                <a:lnTo>
                  <a:pt x="1252" y="2176"/>
                </a:lnTo>
                <a:lnTo>
                  <a:pt x="1252" y="1863"/>
                </a:lnTo>
                <a:lnTo>
                  <a:pt x="1252" y="1312"/>
                </a:lnTo>
                <a:lnTo>
                  <a:pt x="1252" y="999"/>
                </a:lnTo>
                <a:lnTo>
                  <a:pt x="1192" y="686"/>
                </a:lnTo>
                <a:cubicBezTo>
                  <a:pt x="1192" y="507"/>
                  <a:pt x="1118" y="314"/>
                  <a:pt x="1118" y="135"/>
                </a:cubicBezTo>
                <a:cubicBezTo>
                  <a:pt x="1118" y="75"/>
                  <a:pt x="1058" y="1"/>
                  <a:pt x="939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"/>
          <p:cNvSpPr/>
          <p:nvPr/>
        </p:nvSpPr>
        <p:spPr>
          <a:xfrm>
            <a:off x="8067542" y="3394444"/>
            <a:ext cx="184051" cy="165022"/>
          </a:xfrm>
          <a:custGeom>
            <a:avLst/>
            <a:gdLst/>
            <a:ahLst/>
            <a:cxnLst/>
            <a:rect l="l" t="t" r="r" b="b"/>
            <a:pathLst>
              <a:path w="5900" h="5290" extrusionOk="0">
                <a:moveTo>
                  <a:pt x="492" y="0"/>
                </a:moveTo>
                <a:cubicBezTo>
                  <a:pt x="373" y="0"/>
                  <a:pt x="313" y="119"/>
                  <a:pt x="313" y="179"/>
                </a:cubicBezTo>
                <a:lnTo>
                  <a:pt x="313" y="805"/>
                </a:lnTo>
                <a:lnTo>
                  <a:pt x="313" y="1058"/>
                </a:lnTo>
                <a:lnTo>
                  <a:pt x="313" y="1371"/>
                </a:lnTo>
                <a:lnTo>
                  <a:pt x="313" y="1982"/>
                </a:lnTo>
                <a:cubicBezTo>
                  <a:pt x="253" y="2175"/>
                  <a:pt x="253" y="2354"/>
                  <a:pt x="253" y="2548"/>
                </a:cubicBezTo>
                <a:cubicBezTo>
                  <a:pt x="194" y="3352"/>
                  <a:pt x="119" y="4157"/>
                  <a:pt x="0" y="4901"/>
                </a:cubicBezTo>
                <a:lnTo>
                  <a:pt x="0" y="5095"/>
                </a:lnTo>
                <a:cubicBezTo>
                  <a:pt x="97" y="5192"/>
                  <a:pt x="244" y="5290"/>
                  <a:pt x="360" y="5290"/>
                </a:cubicBezTo>
                <a:cubicBezTo>
                  <a:pt x="386" y="5290"/>
                  <a:pt x="410" y="5285"/>
                  <a:pt x="432" y="5274"/>
                </a:cubicBezTo>
                <a:lnTo>
                  <a:pt x="492" y="5274"/>
                </a:lnTo>
                <a:lnTo>
                  <a:pt x="745" y="5155"/>
                </a:lnTo>
                <a:cubicBezTo>
                  <a:pt x="864" y="5095"/>
                  <a:pt x="939" y="5095"/>
                  <a:pt x="1058" y="5021"/>
                </a:cubicBezTo>
                <a:cubicBezTo>
                  <a:pt x="1177" y="5021"/>
                  <a:pt x="1237" y="4961"/>
                  <a:pt x="1371" y="4961"/>
                </a:cubicBezTo>
                <a:cubicBezTo>
                  <a:pt x="1490" y="4901"/>
                  <a:pt x="1549" y="4901"/>
                  <a:pt x="1684" y="4901"/>
                </a:cubicBezTo>
                <a:cubicBezTo>
                  <a:pt x="1922" y="4842"/>
                  <a:pt x="2116" y="4842"/>
                  <a:pt x="2354" y="4782"/>
                </a:cubicBezTo>
                <a:cubicBezTo>
                  <a:pt x="2428" y="4782"/>
                  <a:pt x="2548" y="4782"/>
                  <a:pt x="2667" y="4723"/>
                </a:cubicBezTo>
                <a:lnTo>
                  <a:pt x="2980" y="4723"/>
                </a:lnTo>
                <a:cubicBezTo>
                  <a:pt x="3471" y="4648"/>
                  <a:pt x="3918" y="4648"/>
                  <a:pt x="4350" y="4648"/>
                </a:cubicBezTo>
                <a:lnTo>
                  <a:pt x="5706" y="4648"/>
                </a:lnTo>
                <a:cubicBezTo>
                  <a:pt x="5780" y="4648"/>
                  <a:pt x="5840" y="4589"/>
                  <a:pt x="5900" y="4529"/>
                </a:cubicBezTo>
                <a:cubicBezTo>
                  <a:pt x="5900" y="4410"/>
                  <a:pt x="5840" y="4350"/>
                  <a:pt x="5706" y="4276"/>
                </a:cubicBezTo>
                <a:cubicBezTo>
                  <a:pt x="5527" y="4276"/>
                  <a:pt x="5274" y="4216"/>
                  <a:pt x="5036" y="4216"/>
                </a:cubicBezTo>
                <a:cubicBezTo>
                  <a:pt x="4842" y="4157"/>
                  <a:pt x="4589" y="4157"/>
                  <a:pt x="4350" y="4157"/>
                </a:cubicBezTo>
                <a:cubicBezTo>
                  <a:pt x="4097" y="4157"/>
                  <a:pt x="3918" y="4097"/>
                  <a:pt x="3665" y="4097"/>
                </a:cubicBezTo>
                <a:lnTo>
                  <a:pt x="2980" y="4097"/>
                </a:lnTo>
                <a:cubicBezTo>
                  <a:pt x="2860" y="4097"/>
                  <a:pt x="2726" y="4157"/>
                  <a:pt x="2607" y="4157"/>
                </a:cubicBezTo>
                <a:lnTo>
                  <a:pt x="2294" y="4157"/>
                </a:lnTo>
                <a:lnTo>
                  <a:pt x="1922" y="4216"/>
                </a:lnTo>
                <a:cubicBezTo>
                  <a:pt x="1803" y="4216"/>
                  <a:pt x="1684" y="4216"/>
                  <a:pt x="1549" y="4276"/>
                </a:cubicBezTo>
                <a:cubicBezTo>
                  <a:pt x="1430" y="4276"/>
                  <a:pt x="1371" y="4276"/>
                  <a:pt x="1237" y="4350"/>
                </a:cubicBezTo>
                <a:cubicBezTo>
                  <a:pt x="1117" y="4350"/>
                  <a:pt x="998" y="4350"/>
                  <a:pt x="864" y="4410"/>
                </a:cubicBezTo>
                <a:cubicBezTo>
                  <a:pt x="807" y="4438"/>
                  <a:pt x="751" y="4453"/>
                  <a:pt x="700" y="4467"/>
                </a:cubicBezTo>
                <a:lnTo>
                  <a:pt x="700" y="4467"/>
                </a:lnTo>
                <a:cubicBezTo>
                  <a:pt x="727" y="4244"/>
                  <a:pt x="745" y="4023"/>
                  <a:pt x="745" y="3784"/>
                </a:cubicBezTo>
                <a:lnTo>
                  <a:pt x="805" y="3158"/>
                </a:lnTo>
                <a:lnTo>
                  <a:pt x="805" y="2607"/>
                </a:lnTo>
                <a:lnTo>
                  <a:pt x="805" y="1982"/>
                </a:lnTo>
                <a:lnTo>
                  <a:pt x="805" y="1371"/>
                </a:lnTo>
                <a:lnTo>
                  <a:pt x="745" y="1058"/>
                </a:lnTo>
                <a:lnTo>
                  <a:pt x="745" y="745"/>
                </a:lnTo>
                <a:cubicBezTo>
                  <a:pt x="745" y="551"/>
                  <a:pt x="685" y="373"/>
                  <a:pt x="685" y="179"/>
                </a:cubicBezTo>
                <a:cubicBezTo>
                  <a:pt x="626" y="60"/>
                  <a:pt x="566" y="0"/>
                  <a:pt x="492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"/>
          <p:cNvSpPr/>
          <p:nvPr/>
        </p:nvSpPr>
        <p:spPr>
          <a:xfrm>
            <a:off x="1151691" y="2025844"/>
            <a:ext cx="141781" cy="141313"/>
          </a:xfrm>
          <a:custGeom>
            <a:avLst/>
            <a:gdLst/>
            <a:ahLst/>
            <a:cxnLst/>
            <a:rect l="l" t="t" r="r" b="b"/>
            <a:pathLst>
              <a:path w="4545" h="4530" extrusionOk="0">
                <a:moveTo>
                  <a:pt x="1937" y="1684"/>
                </a:moveTo>
                <a:cubicBezTo>
                  <a:pt x="1937" y="1684"/>
                  <a:pt x="2116" y="1743"/>
                  <a:pt x="2310" y="1922"/>
                </a:cubicBezTo>
                <a:cubicBezTo>
                  <a:pt x="2429" y="1997"/>
                  <a:pt x="2548" y="2056"/>
                  <a:pt x="2682" y="2176"/>
                </a:cubicBezTo>
                <a:lnTo>
                  <a:pt x="3055" y="2548"/>
                </a:lnTo>
                <a:cubicBezTo>
                  <a:pt x="3174" y="2667"/>
                  <a:pt x="3293" y="2801"/>
                  <a:pt x="3353" y="2920"/>
                </a:cubicBezTo>
                <a:cubicBezTo>
                  <a:pt x="3427" y="2980"/>
                  <a:pt x="3487" y="3040"/>
                  <a:pt x="3487" y="3114"/>
                </a:cubicBezTo>
                <a:cubicBezTo>
                  <a:pt x="3546" y="3233"/>
                  <a:pt x="3546" y="3293"/>
                  <a:pt x="3606" y="3352"/>
                </a:cubicBezTo>
                <a:lnTo>
                  <a:pt x="3606" y="3546"/>
                </a:lnTo>
                <a:cubicBezTo>
                  <a:pt x="3666" y="3546"/>
                  <a:pt x="3666" y="3606"/>
                  <a:pt x="3666" y="3665"/>
                </a:cubicBezTo>
                <a:lnTo>
                  <a:pt x="3666" y="3784"/>
                </a:lnTo>
                <a:cubicBezTo>
                  <a:pt x="3666" y="3784"/>
                  <a:pt x="3666" y="3859"/>
                  <a:pt x="3606" y="3859"/>
                </a:cubicBezTo>
                <a:lnTo>
                  <a:pt x="3546" y="3784"/>
                </a:lnTo>
                <a:lnTo>
                  <a:pt x="3546" y="3665"/>
                </a:lnTo>
                <a:cubicBezTo>
                  <a:pt x="3546" y="3665"/>
                  <a:pt x="3546" y="3606"/>
                  <a:pt x="3487" y="3546"/>
                </a:cubicBezTo>
                <a:cubicBezTo>
                  <a:pt x="3487" y="3486"/>
                  <a:pt x="3427" y="3486"/>
                  <a:pt x="3427" y="3412"/>
                </a:cubicBezTo>
                <a:cubicBezTo>
                  <a:pt x="3427" y="3352"/>
                  <a:pt x="3353" y="3293"/>
                  <a:pt x="3353" y="3233"/>
                </a:cubicBezTo>
                <a:cubicBezTo>
                  <a:pt x="3293" y="3174"/>
                  <a:pt x="3234" y="3114"/>
                  <a:pt x="3234" y="3040"/>
                </a:cubicBezTo>
                <a:cubicBezTo>
                  <a:pt x="3114" y="2920"/>
                  <a:pt x="2980" y="2801"/>
                  <a:pt x="2921" y="2667"/>
                </a:cubicBezTo>
                <a:cubicBezTo>
                  <a:pt x="2682" y="2429"/>
                  <a:pt x="2429" y="2176"/>
                  <a:pt x="2235" y="2056"/>
                </a:cubicBezTo>
                <a:cubicBezTo>
                  <a:pt x="1997" y="1863"/>
                  <a:pt x="1863" y="1803"/>
                  <a:pt x="1863" y="1803"/>
                </a:cubicBezTo>
                <a:lnTo>
                  <a:pt x="1863" y="1684"/>
                </a:lnTo>
                <a:close/>
                <a:moveTo>
                  <a:pt x="2310" y="0"/>
                </a:moveTo>
                <a:cubicBezTo>
                  <a:pt x="194" y="60"/>
                  <a:pt x="1" y="2488"/>
                  <a:pt x="567" y="3293"/>
                </a:cubicBezTo>
                <a:cubicBezTo>
                  <a:pt x="1312" y="4470"/>
                  <a:pt x="2369" y="4529"/>
                  <a:pt x="2801" y="4529"/>
                </a:cubicBezTo>
                <a:lnTo>
                  <a:pt x="2921" y="4529"/>
                </a:lnTo>
                <a:cubicBezTo>
                  <a:pt x="3293" y="4529"/>
                  <a:pt x="4232" y="4097"/>
                  <a:pt x="4545" y="3486"/>
                </a:cubicBezTo>
                <a:cubicBezTo>
                  <a:pt x="4291" y="3352"/>
                  <a:pt x="4038" y="3293"/>
                  <a:pt x="3978" y="3174"/>
                </a:cubicBezTo>
                <a:cubicBezTo>
                  <a:pt x="3978" y="3174"/>
                  <a:pt x="2801" y="2369"/>
                  <a:pt x="3055" y="626"/>
                </a:cubicBezTo>
                <a:cubicBezTo>
                  <a:pt x="3055" y="507"/>
                  <a:pt x="3114" y="313"/>
                  <a:pt x="3234" y="194"/>
                </a:cubicBezTo>
                <a:cubicBezTo>
                  <a:pt x="2980" y="60"/>
                  <a:pt x="2742" y="0"/>
                  <a:pt x="2369" y="0"/>
                </a:cubicBezTo>
                <a:close/>
              </a:path>
            </a:pathLst>
          </a:custGeom>
          <a:solidFill>
            <a:srgbClr val="DAE6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"/>
          <p:cNvSpPr/>
          <p:nvPr/>
        </p:nvSpPr>
        <p:spPr>
          <a:xfrm>
            <a:off x="1209776" y="2078345"/>
            <a:ext cx="56276" cy="67880"/>
          </a:xfrm>
          <a:custGeom>
            <a:avLst/>
            <a:gdLst/>
            <a:ahLst/>
            <a:cxnLst/>
            <a:rect l="l" t="t" r="r" b="b"/>
            <a:pathLst>
              <a:path w="1804" h="2176" extrusionOk="0">
                <a:moveTo>
                  <a:pt x="1" y="1"/>
                </a:moveTo>
                <a:lnTo>
                  <a:pt x="1" y="120"/>
                </a:lnTo>
                <a:cubicBezTo>
                  <a:pt x="1" y="120"/>
                  <a:pt x="135" y="180"/>
                  <a:pt x="373" y="373"/>
                </a:cubicBezTo>
                <a:cubicBezTo>
                  <a:pt x="567" y="493"/>
                  <a:pt x="820" y="746"/>
                  <a:pt x="1059" y="984"/>
                </a:cubicBezTo>
                <a:cubicBezTo>
                  <a:pt x="1118" y="1118"/>
                  <a:pt x="1252" y="1237"/>
                  <a:pt x="1372" y="1357"/>
                </a:cubicBezTo>
                <a:cubicBezTo>
                  <a:pt x="1372" y="1431"/>
                  <a:pt x="1431" y="1491"/>
                  <a:pt x="1491" y="1550"/>
                </a:cubicBezTo>
                <a:cubicBezTo>
                  <a:pt x="1491" y="1610"/>
                  <a:pt x="1565" y="1669"/>
                  <a:pt x="1565" y="1729"/>
                </a:cubicBezTo>
                <a:cubicBezTo>
                  <a:pt x="1565" y="1803"/>
                  <a:pt x="1625" y="1803"/>
                  <a:pt x="1625" y="1863"/>
                </a:cubicBezTo>
                <a:cubicBezTo>
                  <a:pt x="1684" y="1923"/>
                  <a:pt x="1684" y="1982"/>
                  <a:pt x="1684" y="1982"/>
                </a:cubicBezTo>
                <a:lnTo>
                  <a:pt x="1684" y="2101"/>
                </a:lnTo>
                <a:cubicBezTo>
                  <a:pt x="1684" y="2176"/>
                  <a:pt x="1744" y="2176"/>
                  <a:pt x="1744" y="2176"/>
                </a:cubicBezTo>
                <a:cubicBezTo>
                  <a:pt x="1804" y="2176"/>
                  <a:pt x="1804" y="2101"/>
                  <a:pt x="1804" y="2101"/>
                </a:cubicBezTo>
                <a:lnTo>
                  <a:pt x="1804" y="1982"/>
                </a:lnTo>
                <a:cubicBezTo>
                  <a:pt x="1804" y="1923"/>
                  <a:pt x="1804" y="1863"/>
                  <a:pt x="1744" y="1863"/>
                </a:cubicBezTo>
                <a:lnTo>
                  <a:pt x="1744" y="1669"/>
                </a:lnTo>
                <a:cubicBezTo>
                  <a:pt x="1684" y="1610"/>
                  <a:pt x="1684" y="1550"/>
                  <a:pt x="1625" y="1431"/>
                </a:cubicBezTo>
                <a:cubicBezTo>
                  <a:pt x="1625" y="1357"/>
                  <a:pt x="1565" y="1297"/>
                  <a:pt x="1491" y="1237"/>
                </a:cubicBezTo>
                <a:cubicBezTo>
                  <a:pt x="1431" y="1118"/>
                  <a:pt x="1312" y="984"/>
                  <a:pt x="1193" y="865"/>
                </a:cubicBezTo>
                <a:lnTo>
                  <a:pt x="820" y="493"/>
                </a:lnTo>
                <a:cubicBezTo>
                  <a:pt x="686" y="373"/>
                  <a:pt x="567" y="314"/>
                  <a:pt x="448" y="239"/>
                </a:cubicBezTo>
                <a:cubicBezTo>
                  <a:pt x="254" y="60"/>
                  <a:pt x="75" y="1"/>
                  <a:pt x="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"/>
          <p:cNvSpPr/>
          <p:nvPr/>
        </p:nvSpPr>
        <p:spPr>
          <a:xfrm>
            <a:off x="1252545" y="1990999"/>
            <a:ext cx="160841" cy="147334"/>
          </a:xfrm>
          <a:custGeom>
            <a:avLst/>
            <a:gdLst/>
            <a:ahLst/>
            <a:cxnLst/>
            <a:rect l="l" t="t" r="r" b="b"/>
            <a:pathLst>
              <a:path w="5156" h="4723" extrusionOk="0">
                <a:moveTo>
                  <a:pt x="1982" y="0"/>
                </a:moveTo>
                <a:cubicBezTo>
                  <a:pt x="1118" y="0"/>
                  <a:pt x="313" y="685"/>
                  <a:pt x="1" y="1311"/>
                </a:cubicBezTo>
                <a:cubicBezTo>
                  <a:pt x="1490" y="1862"/>
                  <a:pt x="1490" y="4097"/>
                  <a:pt x="1490" y="4097"/>
                </a:cubicBezTo>
                <a:cubicBezTo>
                  <a:pt x="1490" y="4231"/>
                  <a:pt x="1431" y="4410"/>
                  <a:pt x="1312" y="4603"/>
                </a:cubicBezTo>
                <a:cubicBezTo>
                  <a:pt x="1550" y="4663"/>
                  <a:pt x="1803" y="4723"/>
                  <a:pt x="2116" y="4723"/>
                </a:cubicBezTo>
                <a:cubicBezTo>
                  <a:pt x="2488" y="4723"/>
                  <a:pt x="2861" y="4603"/>
                  <a:pt x="3099" y="4350"/>
                </a:cubicBezTo>
                <a:cubicBezTo>
                  <a:pt x="3099" y="4350"/>
                  <a:pt x="5155" y="2175"/>
                  <a:pt x="3352" y="566"/>
                </a:cubicBezTo>
                <a:cubicBezTo>
                  <a:pt x="2861" y="194"/>
                  <a:pt x="2429" y="0"/>
                  <a:pt x="1982" y="0"/>
                </a:cubicBezTo>
                <a:close/>
              </a:path>
            </a:pathLst>
          </a:custGeom>
          <a:solidFill>
            <a:srgbClr val="E7EC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"/>
          <p:cNvSpPr/>
          <p:nvPr/>
        </p:nvSpPr>
        <p:spPr>
          <a:xfrm>
            <a:off x="1239068" y="2031896"/>
            <a:ext cx="59988" cy="102725"/>
          </a:xfrm>
          <a:custGeom>
            <a:avLst/>
            <a:gdLst/>
            <a:ahLst/>
            <a:cxnLst/>
            <a:rect l="l" t="t" r="r" b="b"/>
            <a:pathLst>
              <a:path w="1923" h="3293" extrusionOk="0">
                <a:moveTo>
                  <a:pt x="433" y="0"/>
                </a:moveTo>
                <a:cubicBezTo>
                  <a:pt x="313" y="119"/>
                  <a:pt x="254" y="313"/>
                  <a:pt x="254" y="432"/>
                </a:cubicBezTo>
                <a:cubicBezTo>
                  <a:pt x="0" y="2175"/>
                  <a:pt x="1177" y="2980"/>
                  <a:pt x="1177" y="2980"/>
                </a:cubicBezTo>
                <a:cubicBezTo>
                  <a:pt x="1237" y="3099"/>
                  <a:pt x="1490" y="3158"/>
                  <a:pt x="1744" y="3292"/>
                </a:cubicBezTo>
                <a:cubicBezTo>
                  <a:pt x="1863" y="3099"/>
                  <a:pt x="1922" y="2920"/>
                  <a:pt x="1922" y="2786"/>
                </a:cubicBezTo>
                <a:cubicBezTo>
                  <a:pt x="1922" y="2786"/>
                  <a:pt x="1922" y="551"/>
                  <a:pt x="433" y="0"/>
                </a:cubicBezTo>
                <a:close/>
              </a:path>
            </a:pathLst>
          </a:custGeom>
          <a:solidFill>
            <a:srgbClr val="C5DC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"/>
          <p:cNvSpPr/>
          <p:nvPr/>
        </p:nvSpPr>
        <p:spPr>
          <a:xfrm>
            <a:off x="1305046" y="2037449"/>
            <a:ext cx="15379" cy="86940"/>
          </a:xfrm>
          <a:custGeom>
            <a:avLst/>
            <a:gdLst/>
            <a:ahLst/>
            <a:cxnLst/>
            <a:rect l="l" t="t" r="r" b="b"/>
            <a:pathLst>
              <a:path w="493" h="2787" extrusionOk="0">
                <a:moveTo>
                  <a:pt x="180" y="1"/>
                </a:moveTo>
                <a:lnTo>
                  <a:pt x="120" y="60"/>
                </a:lnTo>
                <a:cubicBezTo>
                  <a:pt x="120" y="60"/>
                  <a:pt x="180" y="254"/>
                  <a:pt x="180" y="507"/>
                </a:cubicBezTo>
                <a:cubicBezTo>
                  <a:pt x="239" y="746"/>
                  <a:pt x="299" y="1059"/>
                  <a:pt x="299" y="1431"/>
                </a:cubicBezTo>
                <a:cubicBezTo>
                  <a:pt x="299" y="1550"/>
                  <a:pt x="299" y="1744"/>
                  <a:pt x="239" y="1863"/>
                </a:cubicBezTo>
                <a:lnTo>
                  <a:pt x="239" y="2116"/>
                </a:lnTo>
                <a:cubicBezTo>
                  <a:pt x="180" y="2176"/>
                  <a:pt x="180" y="2236"/>
                  <a:pt x="180" y="2295"/>
                </a:cubicBezTo>
                <a:cubicBezTo>
                  <a:pt x="180" y="2370"/>
                  <a:pt x="120" y="2429"/>
                  <a:pt x="120" y="2489"/>
                </a:cubicBezTo>
                <a:lnTo>
                  <a:pt x="61" y="2548"/>
                </a:lnTo>
                <a:cubicBezTo>
                  <a:pt x="61" y="2668"/>
                  <a:pt x="1" y="2668"/>
                  <a:pt x="1" y="2668"/>
                </a:cubicBezTo>
                <a:lnTo>
                  <a:pt x="1" y="2742"/>
                </a:lnTo>
                <a:cubicBezTo>
                  <a:pt x="31" y="2772"/>
                  <a:pt x="46" y="2787"/>
                  <a:pt x="61" y="2787"/>
                </a:cubicBezTo>
                <a:cubicBezTo>
                  <a:pt x="75" y="2787"/>
                  <a:pt x="90" y="2772"/>
                  <a:pt x="120" y="2742"/>
                </a:cubicBezTo>
                <a:lnTo>
                  <a:pt x="180" y="2668"/>
                </a:lnTo>
                <a:cubicBezTo>
                  <a:pt x="180" y="2608"/>
                  <a:pt x="239" y="2548"/>
                  <a:pt x="239" y="2548"/>
                </a:cubicBezTo>
                <a:cubicBezTo>
                  <a:pt x="299" y="2489"/>
                  <a:pt x="299" y="2429"/>
                  <a:pt x="299" y="2370"/>
                </a:cubicBezTo>
                <a:cubicBezTo>
                  <a:pt x="373" y="2295"/>
                  <a:pt x="373" y="2236"/>
                  <a:pt x="433" y="2176"/>
                </a:cubicBezTo>
                <a:lnTo>
                  <a:pt x="433" y="1923"/>
                </a:lnTo>
                <a:cubicBezTo>
                  <a:pt x="493" y="1744"/>
                  <a:pt x="493" y="1550"/>
                  <a:pt x="493" y="1431"/>
                </a:cubicBezTo>
                <a:lnTo>
                  <a:pt x="493" y="880"/>
                </a:lnTo>
                <a:cubicBezTo>
                  <a:pt x="433" y="746"/>
                  <a:pt x="433" y="567"/>
                  <a:pt x="373" y="433"/>
                </a:cubicBezTo>
                <a:cubicBezTo>
                  <a:pt x="299" y="195"/>
                  <a:pt x="239" y="60"/>
                  <a:pt x="239" y="60"/>
                </a:cubicBezTo>
                <a:cubicBezTo>
                  <a:pt x="239" y="1"/>
                  <a:pt x="239" y="1"/>
                  <a:pt x="180" y="1"/>
                </a:cubicBezTo>
                <a:close/>
              </a:path>
            </a:pathLst>
          </a:custGeom>
          <a:solidFill>
            <a:srgbClr val="4E85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"/>
          <p:cNvSpPr/>
          <p:nvPr/>
        </p:nvSpPr>
        <p:spPr>
          <a:xfrm>
            <a:off x="1116846" y="2258216"/>
            <a:ext cx="95301" cy="48727"/>
          </a:xfrm>
          <a:custGeom>
            <a:avLst/>
            <a:gdLst/>
            <a:ahLst/>
            <a:cxnLst/>
            <a:rect l="l" t="t" r="r" b="b"/>
            <a:pathLst>
              <a:path w="3055" h="1562" extrusionOk="0">
                <a:moveTo>
                  <a:pt x="2742" y="0"/>
                </a:moveTo>
                <a:cubicBezTo>
                  <a:pt x="2742" y="0"/>
                  <a:pt x="0" y="1490"/>
                  <a:pt x="75" y="1550"/>
                </a:cubicBezTo>
                <a:cubicBezTo>
                  <a:pt x="75" y="1558"/>
                  <a:pt x="87" y="1562"/>
                  <a:pt x="109" y="1562"/>
                </a:cubicBezTo>
                <a:cubicBezTo>
                  <a:pt x="438" y="1562"/>
                  <a:pt x="3054" y="685"/>
                  <a:pt x="3054" y="685"/>
                </a:cubicBezTo>
                <a:cubicBezTo>
                  <a:pt x="2980" y="626"/>
                  <a:pt x="2980" y="566"/>
                  <a:pt x="2920" y="566"/>
                </a:cubicBezTo>
                <a:cubicBezTo>
                  <a:pt x="2861" y="373"/>
                  <a:pt x="2801" y="194"/>
                  <a:pt x="2742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"/>
          <p:cNvSpPr/>
          <p:nvPr/>
        </p:nvSpPr>
        <p:spPr>
          <a:xfrm>
            <a:off x="1194460" y="2182911"/>
            <a:ext cx="92961" cy="125997"/>
          </a:xfrm>
          <a:custGeom>
            <a:avLst/>
            <a:gdLst/>
            <a:ahLst/>
            <a:cxnLst/>
            <a:rect l="l" t="t" r="r" b="b"/>
            <a:pathLst>
              <a:path w="2980" h="4039" extrusionOk="0">
                <a:moveTo>
                  <a:pt x="864" y="1"/>
                </a:moveTo>
                <a:cubicBezTo>
                  <a:pt x="254" y="924"/>
                  <a:pt x="0" y="1863"/>
                  <a:pt x="120" y="2474"/>
                </a:cubicBezTo>
                <a:cubicBezTo>
                  <a:pt x="194" y="2727"/>
                  <a:pt x="254" y="2846"/>
                  <a:pt x="313" y="3040"/>
                </a:cubicBezTo>
                <a:cubicBezTo>
                  <a:pt x="373" y="3040"/>
                  <a:pt x="373" y="3099"/>
                  <a:pt x="432" y="3159"/>
                </a:cubicBezTo>
                <a:cubicBezTo>
                  <a:pt x="939" y="3725"/>
                  <a:pt x="1863" y="4038"/>
                  <a:pt x="2980" y="4038"/>
                </a:cubicBezTo>
                <a:cubicBezTo>
                  <a:pt x="492" y="3040"/>
                  <a:pt x="939" y="60"/>
                  <a:pt x="939" y="60"/>
                </a:cubicBezTo>
                <a:lnTo>
                  <a:pt x="864" y="1"/>
                </a:ln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"/>
          <p:cNvSpPr/>
          <p:nvPr/>
        </p:nvSpPr>
        <p:spPr>
          <a:xfrm>
            <a:off x="1233017" y="2109041"/>
            <a:ext cx="139473" cy="195655"/>
          </a:xfrm>
          <a:custGeom>
            <a:avLst/>
            <a:gdLst/>
            <a:ahLst/>
            <a:cxnLst/>
            <a:rect l="l" t="t" r="r" b="b"/>
            <a:pathLst>
              <a:path w="4471" h="6272" extrusionOk="0">
                <a:moveTo>
                  <a:pt x="2802" y="0"/>
                </a:moveTo>
                <a:lnTo>
                  <a:pt x="2802" y="0"/>
                </a:lnTo>
                <a:cubicBezTo>
                  <a:pt x="2429" y="134"/>
                  <a:pt x="2116" y="253"/>
                  <a:pt x="1744" y="507"/>
                </a:cubicBezTo>
                <a:cubicBezTo>
                  <a:pt x="1565" y="626"/>
                  <a:pt x="1312" y="745"/>
                  <a:pt x="1118" y="879"/>
                </a:cubicBezTo>
                <a:cubicBezTo>
                  <a:pt x="939" y="1371"/>
                  <a:pt x="1" y="3978"/>
                  <a:pt x="3055" y="6212"/>
                </a:cubicBezTo>
                <a:lnTo>
                  <a:pt x="3055" y="6272"/>
                </a:lnTo>
                <a:cubicBezTo>
                  <a:pt x="3546" y="6153"/>
                  <a:pt x="4038" y="6034"/>
                  <a:pt x="4470" y="5780"/>
                </a:cubicBezTo>
                <a:cubicBezTo>
                  <a:pt x="1431" y="3546"/>
                  <a:pt x="2548" y="566"/>
                  <a:pt x="2802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"/>
          <p:cNvSpPr/>
          <p:nvPr/>
        </p:nvSpPr>
        <p:spPr>
          <a:xfrm>
            <a:off x="1209776" y="2136462"/>
            <a:ext cx="118541" cy="172446"/>
          </a:xfrm>
          <a:custGeom>
            <a:avLst/>
            <a:gdLst/>
            <a:ahLst/>
            <a:cxnLst/>
            <a:rect l="l" t="t" r="r" b="b"/>
            <a:pathLst>
              <a:path w="3800" h="5528" extrusionOk="0">
                <a:moveTo>
                  <a:pt x="1863" y="0"/>
                </a:moveTo>
                <a:cubicBezTo>
                  <a:pt x="1252" y="492"/>
                  <a:pt x="746" y="983"/>
                  <a:pt x="373" y="1490"/>
                </a:cubicBezTo>
                <a:lnTo>
                  <a:pt x="448" y="1549"/>
                </a:lnTo>
                <a:cubicBezTo>
                  <a:pt x="448" y="1549"/>
                  <a:pt x="1" y="4529"/>
                  <a:pt x="2489" y="5527"/>
                </a:cubicBezTo>
                <a:cubicBezTo>
                  <a:pt x="2921" y="5527"/>
                  <a:pt x="3353" y="5453"/>
                  <a:pt x="3800" y="5393"/>
                </a:cubicBezTo>
                <a:lnTo>
                  <a:pt x="3800" y="5333"/>
                </a:lnTo>
                <a:cubicBezTo>
                  <a:pt x="746" y="3099"/>
                  <a:pt x="1684" y="492"/>
                  <a:pt x="186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"/>
          <p:cNvSpPr/>
          <p:nvPr/>
        </p:nvSpPr>
        <p:spPr>
          <a:xfrm>
            <a:off x="1277625" y="2103364"/>
            <a:ext cx="170605" cy="186016"/>
          </a:xfrm>
          <a:custGeom>
            <a:avLst/>
            <a:gdLst/>
            <a:ahLst/>
            <a:cxnLst/>
            <a:rect l="l" t="t" r="r" b="b"/>
            <a:pathLst>
              <a:path w="5469" h="5963" extrusionOk="0">
                <a:moveTo>
                  <a:pt x="2485" y="0"/>
                </a:moveTo>
                <a:cubicBezTo>
                  <a:pt x="2134" y="0"/>
                  <a:pt x="1760" y="59"/>
                  <a:pt x="1372" y="182"/>
                </a:cubicBezTo>
                <a:cubicBezTo>
                  <a:pt x="1118" y="748"/>
                  <a:pt x="1" y="3728"/>
                  <a:pt x="3040" y="5962"/>
                </a:cubicBezTo>
                <a:cubicBezTo>
                  <a:pt x="4470" y="5277"/>
                  <a:pt x="5468" y="4041"/>
                  <a:pt x="5156" y="2298"/>
                </a:cubicBezTo>
                <a:cubicBezTo>
                  <a:pt x="4906" y="907"/>
                  <a:pt x="3870" y="0"/>
                  <a:pt x="24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"/>
          <p:cNvSpPr/>
          <p:nvPr/>
        </p:nvSpPr>
        <p:spPr>
          <a:xfrm>
            <a:off x="1337582" y="2171306"/>
            <a:ext cx="46512" cy="46512"/>
          </a:xfrm>
          <a:custGeom>
            <a:avLst/>
            <a:gdLst/>
            <a:ahLst/>
            <a:cxnLst/>
            <a:rect l="l" t="t" r="r" b="b"/>
            <a:pathLst>
              <a:path w="1491" h="1491" extrusionOk="0">
                <a:moveTo>
                  <a:pt x="746" y="0"/>
                </a:moveTo>
                <a:cubicBezTo>
                  <a:pt x="314" y="0"/>
                  <a:pt x="1" y="313"/>
                  <a:pt x="1" y="745"/>
                </a:cubicBezTo>
                <a:cubicBezTo>
                  <a:pt x="1" y="1118"/>
                  <a:pt x="314" y="1490"/>
                  <a:pt x="746" y="1490"/>
                </a:cubicBezTo>
                <a:cubicBezTo>
                  <a:pt x="1193" y="1490"/>
                  <a:pt x="1491" y="1118"/>
                  <a:pt x="1491" y="745"/>
                </a:cubicBezTo>
                <a:cubicBezTo>
                  <a:pt x="1491" y="313"/>
                  <a:pt x="1193" y="0"/>
                  <a:pt x="746" y="0"/>
                </a:cubicBezTo>
                <a:close/>
              </a:path>
            </a:pathLst>
          </a:custGeom>
          <a:solidFill>
            <a:srgbClr val="C670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"/>
          <p:cNvSpPr/>
          <p:nvPr/>
        </p:nvSpPr>
        <p:spPr>
          <a:xfrm>
            <a:off x="1386402" y="2149938"/>
            <a:ext cx="46481" cy="30571"/>
          </a:xfrm>
          <a:custGeom>
            <a:avLst/>
            <a:gdLst/>
            <a:ahLst/>
            <a:cxnLst/>
            <a:rect l="l" t="t" r="r" b="b"/>
            <a:pathLst>
              <a:path w="1490" h="980" extrusionOk="0">
                <a:moveTo>
                  <a:pt x="1415" y="0"/>
                </a:moveTo>
                <a:cubicBezTo>
                  <a:pt x="1415" y="0"/>
                  <a:pt x="1356" y="0"/>
                  <a:pt x="1356" y="60"/>
                </a:cubicBezTo>
                <a:lnTo>
                  <a:pt x="1356" y="119"/>
                </a:lnTo>
                <a:cubicBezTo>
                  <a:pt x="1356" y="179"/>
                  <a:pt x="1356" y="253"/>
                  <a:pt x="1296" y="313"/>
                </a:cubicBezTo>
                <a:cubicBezTo>
                  <a:pt x="1296" y="373"/>
                  <a:pt x="1237" y="492"/>
                  <a:pt x="1177" y="551"/>
                </a:cubicBezTo>
                <a:cubicBezTo>
                  <a:pt x="1177" y="626"/>
                  <a:pt x="1117" y="626"/>
                  <a:pt x="1043" y="685"/>
                </a:cubicBezTo>
                <a:lnTo>
                  <a:pt x="983" y="685"/>
                </a:lnTo>
                <a:lnTo>
                  <a:pt x="924" y="745"/>
                </a:lnTo>
                <a:lnTo>
                  <a:pt x="611" y="745"/>
                </a:lnTo>
                <a:cubicBezTo>
                  <a:pt x="551" y="745"/>
                  <a:pt x="432" y="685"/>
                  <a:pt x="372" y="626"/>
                </a:cubicBezTo>
                <a:cubicBezTo>
                  <a:pt x="238" y="551"/>
                  <a:pt x="119" y="492"/>
                  <a:pt x="119" y="492"/>
                </a:cubicBezTo>
                <a:lnTo>
                  <a:pt x="60" y="492"/>
                </a:lnTo>
                <a:cubicBezTo>
                  <a:pt x="0" y="551"/>
                  <a:pt x="0" y="551"/>
                  <a:pt x="60" y="626"/>
                </a:cubicBezTo>
                <a:cubicBezTo>
                  <a:pt x="60" y="626"/>
                  <a:pt x="119" y="685"/>
                  <a:pt x="298" y="805"/>
                </a:cubicBezTo>
                <a:cubicBezTo>
                  <a:pt x="372" y="864"/>
                  <a:pt x="492" y="924"/>
                  <a:pt x="611" y="924"/>
                </a:cubicBezTo>
                <a:cubicBezTo>
                  <a:pt x="678" y="961"/>
                  <a:pt x="741" y="980"/>
                  <a:pt x="803" y="980"/>
                </a:cubicBezTo>
                <a:cubicBezTo>
                  <a:pt x="864" y="980"/>
                  <a:pt x="924" y="961"/>
                  <a:pt x="983" y="924"/>
                </a:cubicBezTo>
                <a:cubicBezTo>
                  <a:pt x="1043" y="924"/>
                  <a:pt x="1043" y="924"/>
                  <a:pt x="1117" y="864"/>
                </a:cubicBezTo>
                <a:cubicBezTo>
                  <a:pt x="1117" y="864"/>
                  <a:pt x="1177" y="864"/>
                  <a:pt x="1177" y="805"/>
                </a:cubicBezTo>
                <a:cubicBezTo>
                  <a:pt x="1237" y="805"/>
                  <a:pt x="1296" y="745"/>
                  <a:pt x="1356" y="685"/>
                </a:cubicBezTo>
                <a:cubicBezTo>
                  <a:pt x="1415" y="551"/>
                  <a:pt x="1415" y="432"/>
                  <a:pt x="1490" y="373"/>
                </a:cubicBezTo>
                <a:lnTo>
                  <a:pt x="1490" y="119"/>
                </a:lnTo>
                <a:lnTo>
                  <a:pt x="1490" y="60"/>
                </a:lnTo>
                <a:cubicBezTo>
                  <a:pt x="1490" y="0"/>
                  <a:pt x="1490" y="0"/>
                  <a:pt x="1415" y="0"/>
                </a:cubicBezTo>
                <a:close/>
              </a:path>
            </a:pathLst>
          </a:custGeom>
          <a:solidFill>
            <a:srgbClr val="3D28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"/>
          <p:cNvSpPr/>
          <p:nvPr/>
        </p:nvSpPr>
        <p:spPr>
          <a:xfrm>
            <a:off x="1365003" y="2149938"/>
            <a:ext cx="15379" cy="15348"/>
          </a:xfrm>
          <a:custGeom>
            <a:avLst/>
            <a:gdLst/>
            <a:ahLst/>
            <a:cxnLst/>
            <a:rect l="l" t="t" r="r" b="b"/>
            <a:pathLst>
              <a:path w="493" h="492" extrusionOk="0">
                <a:moveTo>
                  <a:pt x="239" y="0"/>
                </a:moveTo>
                <a:cubicBezTo>
                  <a:pt x="120" y="0"/>
                  <a:pt x="1" y="119"/>
                  <a:pt x="1" y="253"/>
                </a:cubicBezTo>
                <a:cubicBezTo>
                  <a:pt x="1" y="373"/>
                  <a:pt x="120" y="492"/>
                  <a:pt x="239" y="492"/>
                </a:cubicBezTo>
                <a:cubicBezTo>
                  <a:pt x="373" y="492"/>
                  <a:pt x="492" y="373"/>
                  <a:pt x="492" y="253"/>
                </a:cubicBezTo>
                <a:cubicBezTo>
                  <a:pt x="492" y="119"/>
                  <a:pt x="373" y="0"/>
                  <a:pt x="239" y="0"/>
                </a:cubicBezTo>
                <a:close/>
              </a:path>
            </a:pathLst>
          </a:custGeom>
          <a:solidFill>
            <a:srgbClr val="3D28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"/>
          <p:cNvSpPr/>
          <p:nvPr/>
        </p:nvSpPr>
        <p:spPr>
          <a:xfrm>
            <a:off x="1041573" y="2340009"/>
            <a:ext cx="31164" cy="26984"/>
          </a:xfrm>
          <a:custGeom>
            <a:avLst/>
            <a:gdLst/>
            <a:ahLst/>
            <a:cxnLst/>
            <a:rect l="l" t="t" r="r" b="b"/>
            <a:pathLst>
              <a:path w="999" h="865" extrusionOk="0">
                <a:moveTo>
                  <a:pt x="926" y="0"/>
                </a:moveTo>
                <a:cubicBezTo>
                  <a:pt x="909" y="0"/>
                  <a:pt x="894" y="15"/>
                  <a:pt x="864" y="45"/>
                </a:cubicBezTo>
                <a:cubicBezTo>
                  <a:pt x="864" y="45"/>
                  <a:pt x="805" y="45"/>
                  <a:pt x="745" y="119"/>
                </a:cubicBezTo>
                <a:cubicBezTo>
                  <a:pt x="685" y="179"/>
                  <a:pt x="626" y="179"/>
                  <a:pt x="626" y="239"/>
                </a:cubicBezTo>
                <a:cubicBezTo>
                  <a:pt x="551" y="239"/>
                  <a:pt x="492" y="298"/>
                  <a:pt x="432" y="358"/>
                </a:cubicBezTo>
                <a:cubicBezTo>
                  <a:pt x="253" y="551"/>
                  <a:pt x="0" y="730"/>
                  <a:pt x="0" y="730"/>
                </a:cubicBezTo>
                <a:lnTo>
                  <a:pt x="0" y="864"/>
                </a:lnTo>
                <a:lnTo>
                  <a:pt x="119" y="864"/>
                </a:lnTo>
                <a:cubicBezTo>
                  <a:pt x="119" y="864"/>
                  <a:pt x="313" y="671"/>
                  <a:pt x="551" y="492"/>
                </a:cubicBezTo>
                <a:cubicBezTo>
                  <a:pt x="626" y="417"/>
                  <a:pt x="626" y="358"/>
                  <a:pt x="685" y="358"/>
                </a:cubicBezTo>
                <a:cubicBezTo>
                  <a:pt x="745" y="298"/>
                  <a:pt x="805" y="298"/>
                  <a:pt x="805" y="239"/>
                </a:cubicBezTo>
                <a:cubicBezTo>
                  <a:pt x="924" y="179"/>
                  <a:pt x="924" y="119"/>
                  <a:pt x="924" y="119"/>
                </a:cubicBezTo>
                <a:cubicBezTo>
                  <a:pt x="998" y="119"/>
                  <a:pt x="998" y="45"/>
                  <a:pt x="998" y="45"/>
                </a:cubicBezTo>
                <a:cubicBezTo>
                  <a:pt x="961" y="15"/>
                  <a:pt x="942" y="0"/>
                  <a:pt x="9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"/>
          <p:cNvSpPr/>
          <p:nvPr/>
        </p:nvSpPr>
        <p:spPr>
          <a:xfrm>
            <a:off x="996933" y="2392042"/>
            <a:ext cx="23271" cy="34876"/>
          </a:xfrm>
          <a:custGeom>
            <a:avLst/>
            <a:gdLst/>
            <a:ahLst/>
            <a:cxnLst/>
            <a:rect l="l" t="t" r="r" b="b"/>
            <a:pathLst>
              <a:path w="746" h="1118" extrusionOk="0">
                <a:moveTo>
                  <a:pt x="567" y="1"/>
                </a:moveTo>
                <a:cubicBezTo>
                  <a:pt x="567" y="1"/>
                  <a:pt x="433" y="239"/>
                  <a:pt x="254" y="492"/>
                </a:cubicBezTo>
                <a:cubicBezTo>
                  <a:pt x="120" y="746"/>
                  <a:pt x="1" y="984"/>
                  <a:pt x="1" y="984"/>
                </a:cubicBezTo>
                <a:cubicBezTo>
                  <a:pt x="1" y="1058"/>
                  <a:pt x="1" y="1118"/>
                  <a:pt x="60" y="1118"/>
                </a:cubicBezTo>
                <a:cubicBezTo>
                  <a:pt x="120" y="1118"/>
                  <a:pt x="195" y="1118"/>
                  <a:pt x="195" y="1058"/>
                </a:cubicBezTo>
                <a:cubicBezTo>
                  <a:pt x="195" y="1058"/>
                  <a:pt x="314" y="805"/>
                  <a:pt x="433" y="552"/>
                </a:cubicBezTo>
                <a:cubicBezTo>
                  <a:pt x="567" y="373"/>
                  <a:pt x="746" y="120"/>
                  <a:pt x="746" y="120"/>
                </a:cubicBezTo>
                <a:cubicBezTo>
                  <a:pt x="746" y="60"/>
                  <a:pt x="746" y="1"/>
                  <a:pt x="6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"/>
          <p:cNvSpPr/>
          <p:nvPr/>
        </p:nvSpPr>
        <p:spPr>
          <a:xfrm>
            <a:off x="985328" y="2459891"/>
            <a:ext cx="11636" cy="40460"/>
          </a:xfrm>
          <a:custGeom>
            <a:avLst/>
            <a:gdLst/>
            <a:ahLst/>
            <a:cxnLst/>
            <a:rect l="l" t="t" r="r" b="b"/>
            <a:pathLst>
              <a:path w="373" h="1297" extrusionOk="0">
                <a:moveTo>
                  <a:pt x="194" y="1"/>
                </a:moveTo>
                <a:cubicBezTo>
                  <a:pt x="120" y="1"/>
                  <a:pt x="60" y="1"/>
                  <a:pt x="60" y="60"/>
                </a:cubicBezTo>
                <a:lnTo>
                  <a:pt x="60" y="239"/>
                </a:lnTo>
                <a:cubicBezTo>
                  <a:pt x="0" y="373"/>
                  <a:pt x="60" y="492"/>
                  <a:pt x="60" y="612"/>
                </a:cubicBezTo>
                <a:lnTo>
                  <a:pt x="60" y="865"/>
                </a:lnTo>
                <a:cubicBezTo>
                  <a:pt x="60" y="924"/>
                  <a:pt x="60" y="984"/>
                  <a:pt x="120" y="1044"/>
                </a:cubicBezTo>
                <a:lnTo>
                  <a:pt x="120" y="1178"/>
                </a:lnTo>
                <a:cubicBezTo>
                  <a:pt x="120" y="1237"/>
                  <a:pt x="194" y="1297"/>
                  <a:pt x="313" y="1297"/>
                </a:cubicBezTo>
                <a:cubicBezTo>
                  <a:pt x="373" y="1297"/>
                  <a:pt x="373" y="1237"/>
                  <a:pt x="373" y="1118"/>
                </a:cubicBezTo>
                <a:cubicBezTo>
                  <a:pt x="373" y="1118"/>
                  <a:pt x="373" y="1044"/>
                  <a:pt x="313" y="984"/>
                </a:cubicBezTo>
                <a:lnTo>
                  <a:pt x="313" y="805"/>
                </a:lnTo>
                <a:lnTo>
                  <a:pt x="313" y="612"/>
                </a:lnTo>
                <a:cubicBezTo>
                  <a:pt x="254" y="492"/>
                  <a:pt x="254" y="373"/>
                  <a:pt x="254" y="239"/>
                </a:cubicBezTo>
                <a:lnTo>
                  <a:pt x="254" y="120"/>
                </a:lnTo>
                <a:cubicBezTo>
                  <a:pt x="254" y="60"/>
                  <a:pt x="254" y="1"/>
                  <a:pt x="1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"/>
          <p:cNvSpPr/>
          <p:nvPr/>
        </p:nvSpPr>
        <p:spPr>
          <a:xfrm>
            <a:off x="1004856" y="2529612"/>
            <a:ext cx="30696" cy="34876"/>
          </a:xfrm>
          <a:custGeom>
            <a:avLst/>
            <a:gdLst/>
            <a:ahLst/>
            <a:cxnLst/>
            <a:rect l="l" t="t" r="r" b="b"/>
            <a:pathLst>
              <a:path w="984" h="1118" extrusionOk="0">
                <a:moveTo>
                  <a:pt x="60" y="0"/>
                </a:moveTo>
                <a:cubicBezTo>
                  <a:pt x="0" y="60"/>
                  <a:pt x="0" y="120"/>
                  <a:pt x="0" y="179"/>
                </a:cubicBezTo>
                <a:cubicBezTo>
                  <a:pt x="0" y="179"/>
                  <a:pt x="179" y="432"/>
                  <a:pt x="313" y="611"/>
                </a:cubicBezTo>
                <a:cubicBezTo>
                  <a:pt x="492" y="864"/>
                  <a:pt x="685" y="1043"/>
                  <a:pt x="685" y="1043"/>
                </a:cubicBezTo>
                <a:cubicBezTo>
                  <a:pt x="745" y="1118"/>
                  <a:pt x="864" y="1118"/>
                  <a:pt x="924" y="1118"/>
                </a:cubicBezTo>
                <a:cubicBezTo>
                  <a:pt x="983" y="1043"/>
                  <a:pt x="983" y="924"/>
                  <a:pt x="924" y="864"/>
                </a:cubicBezTo>
                <a:lnTo>
                  <a:pt x="551" y="492"/>
                </a:lnTo>
                <a:cubicBezTo>
                  <a:pt x="432" y="239"/>
                  <a:pt x="238" y="60"/>
                  <a:pt x="238" y="60"/>
                </a:cubicBezTo>
                <a:cubicBezTo>
                  <a:pt x="179" y="0"/>
                  <a:pt x="119" y="0"/>
                  <a:pt x="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"/>
          <p:cNvSpPr/>
          <p:nvPr/>
        </p:nvSpPr>
        <p:spPr>
          <a:xfrm>
            <a:off x="1056890" y="2579025"/>
            <a:ext cx="42800" cy="22960"/>
          </a:xfrm>
          <a:custGeom>
            <a:avLst/>
            <a:gdLst/>
            <a:ahLst/>
            <a:cxnLst/>
            <a:rect l="l" t="t" r="r" b="b"/>
            <a:pathLst>
              <a:path w="1372" h="736" extrusionOk="0">
                <a:moveTo>
                  <a:pt x="188" y="1"/>
                </a:moveTo>
                <a:cubicBezTo>
                  <a:pt x="127" y="1"/>
                  <a:pt x="60" y="43"/>
                  <a:pt x="60" y="85"/>
                </a:cubicBezTo>
                <a:cubicBezTo>
                  <a:pt x="1" y="144"/>
                  <a:pt x="60" y="279"/>
                  <a:pt x="135" y="279"/>
                </a:cubicBezTo>
                <a:cubicBezTo>
                  <a:pt x="135" y="279"/>
                  <a:pt x="373" y="398"/>
                  <a:pt x="626" y="517"/>
                </a:cubicBezTo>
                <a:cubicBezTo>
                  <a:pt x="880" y="651"/>
                  <a:pt x="1118" y="711"/>
                  <a:pt x="1118" y="711"/>
                </a:cubicBezTo>
                <a:cubicBezTo>
                  <a:pt x="1135" y="728"/>
                  <a:pt x="1159" y="735"/>
                  <a:pt x="1184" y="735"/>
                </a:cubicBezTo>
                <a:cubicBezTo>
                  <a:pt x="1245" y="735"/>
                  <a:pt x="1312" y="693"/>
                  <a:pt x="1312" y="651"/>
                </a:cubicBezTo>
                <a:cubicBezTo>
                  <a:pt x="1371" y="576"/>
                  <a:pt x="1312" y="457"/>
                  <a:pt x="1252" y="457"/>
                </a:cubicBezTo>
                <a:lnTo>
                  <a:pt x="1252" y="398"/>
                </a:lnTo>
                <a:cubicBezTo>
                  <a:pt x="1252" y="398"/>
                  <a:pt x="999" y="338"/>
                  <a:pt x="746" y="279"/>
                </a:cubicBezTo>
                <a:cubicBezTo>
                  <a:pt x="507" y="144"/>
                  <a:pt x="254" y="25"/>
                  <a:pt x="254" y="25"/>
                </a:cubicBezTo>
                <a:cubicBezTo>
                  <a:pt x="236" y="8"/>
                  <a:pt x="213" y="1"/>
                  <a:pt x="18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"/>
          <p:cNvSpPr/>
          <p:nvPr/>
        </p:nvSpPr>
        <p:spPr>
          <a:xfrm>
            <a:off x="1126610" y="2603045"/>
            <a:ext cx="44640" cy="15348"/>
          </a:xfrm>
          <a:custGeom>
            <a:avLst/>
            <a:gdLst/>
            <a:ahLst/>
            <a:cxnLst/>
            <a:rect l="l" t="t" r="r" b="b"/>
            <a:pathLst>
              <a:path w="1431" h="492" extrusionOk="0">
                <a:moveTo>
                  <a:pt x="194" y="0"/>
                </a:moveTo>
                <a:cubicBezTo>
                  <a:pt x="134" y="0"/>
                  <a:pt x="60" y="0"/>
                  <a:pt x="0" y="119"/>
                </a:cubicBezTo>
                <a:cubicBezTo>
                  <a:pt x="0" y="179"/>
                  <a:pt x="60" y="313"/>
                  <a:pt x="194" y="313"/>
                </a:cubicBezTo>
                <a:lnTo>
                  <a:pt x="1252" y="492"/>
                </a:lnTo>
                <a:cubicBezTo>
                  <a:pt x="1311" y="492"/>
                  <a:pt x="1430" y="432"/>
                  <a:pt x="1430" y="373"/>
                </a:cubicBezTo>
                <a:cubicBezTo>
                  <a:pt x="1430" y="313"/>
                  <a:pt x="1371" y="179"/>
                  <a:pt x="1311" y="179"/>
                </a:cubicBezTo>
                <a:lnTo>
                  <a:pt x="19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"/>
          <p:cNvSpPr/>
          <p:nvPr/>
        </p:nvSpPr>
        <p:spPr>
          <a:xfrm>
            <a:off x="1200480" y="2614151"/>
            <a:ext cx="44203" cy="15878"/>
          </a:xfrm>
          <a:custGeom>
            <a:avLst/>
            <a:gdLst/>
            <a:ahLst/>
            <a:cxnLst/>
            <a:rect l="l" t="t" r="r" b="b"/>
            <a:pathLst>
              <a:path w="1417" h="509" extrusionOk="0">
                <a:moveTo>
                  <a:pt x="140" y="0"/>
                </a:moveTo>
                <a:cubicBezTo>
                  <a:pt x="79" y="0"/>
                  <a:pt x="1" y="88"/>
                  <a:pt x="1" y="136"/>
                </a:cubicBezTo>
                <a:cubicBezTo>
                  <a:pt x="1" y="270"/>
                  <a:pt x="61" y="329"/>
                  <a:pt x="120" y="329"/>
                </a:cubicBezTo>
                <a:lnTo>
                  <a:pt x="1237" y="508"/>
                </a:lnTo>
                <a:cubicBezTo>
                  <a:pt x="1297" y="508"/>
                  <a:pt x="1416" y="449"/>
                  <a:pt x="1416" y="329"/>
                </a:cubicBezTo>
                <a:cubicBezTo>
                  <a:pt x="1416" y="270"/>
                  <a:pt x="1357" y="136"/>
                  <a:pt x="1297" y="136"/>
                </a:cubicBezTo>
                <a:lnTo>
                  <a:pt x="180" y="17"/>
                </a:lnTo>
                <a:cubicBezTo>
                  <a:pt x="168" y="5"/>
                  <a:pt x="155" y="0"/>
                  <a:pt x="14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"/>
          <p:cNvSpPr/>
          <p:nvPr/>
        </p:nvSpPr>
        <p:spPr>
          <a:xfrm>
            <a:off x="1272073" y="2625537"/>
            <a:ext cx="46481" cy="20277"/>
          </a:xfrm>
          <a:custGeom>
            <a:avLst/>
            <a:gdLst/>
            <a:ahLst/>
            <a:cxnLst/>
            <a:rect l="l" t="t" r="r" b="b"/>
            <a:pathLst>
              <a:path w="1490" h="650" extrusionOk="0">
                <a:moveTo>
                  <a:pt x="181" y="1"/>
                </a:moveTo>
                <a:cubicBezTo>
                  <a:pt x="124" y="1"/>
                  <a:pt x="60" y="56"/>
                  <a:pt x="60" y="143"/>
                </a:cubicBezTo>
                <a:cubicBezTo>
                  <a:pt x="0" y="203"/>
                  <a:pt x="60" y="337"/>
                  <a:pt x="179" y="396"/>
                </a:cubicBezTo>
                <a:lnTo>
                  <a:pt x="1237" y="650"/>
                </a:lnTo>
                <a:cubicBezTo>
                  <a:pt x="1356" y="650"/>
                  <a:pt x="1430" y="575"/>
                  <a:pt x="1490" y="456"/>
                </a:cubicBezTo>
                <a:cubicBezTo>
                  <a:pt x="1490" y="396"/>
                  <a:pt x="1430" y="277"/>
                  <a:pt x="1296" y="277"/>
                </a:cubicBezTo>
                <a:lnTo>
                  <a:pt x="239" y="24"/>
                </a:lnTo>
                <a:cubicBezTo>
                  <a:pt x="223" y="8"/>
                  <a:pt x="202" y="1"/>
                  <a:pt x="1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"/>
          <p:cNvSpPr/>
          <p:nvPr/>
        </p:nvSpPr>
        <p:spPr>
          <a:xfrm>
            <a:off x="1343634" y="2646905"/>
            <a:ext cx="42800" cy="28949"/>
          </a:xfrm>
          <a:custGeom>
            <a:avLst/>
            <a:gdLst/>
            <a:ahLst/>
            <a:cxnLst/>
            <a:rect l="l" t="t" r="r" b="b"/>
            <a:pathLst>
              <a:path w="1372" h="928" extrusionOk="0">
                <a:moveTo>
                  <a:pt x="210" y="1"/>
                </a:moveTo>
                <a:cubicBezTo>
                  <a:pt x="120" y="1"/>
                  <a:pt x="44" y="56"/>
                  <a:pt x="0" y="143"/>
                </a:cubicBezTo>
                <a:cubicBezTo>
                  <a:pt x="0" y="203"/>
                  <a:pt x="0" y="337"/>
                  <a:pt x="120" y="397"/>
                </a:cubicBezTo>
                <a:cubicBezTo>
                  <a:pt x="120" y="397"/>
                  <a:pt x="373" y="516"/>
                  <a:pt x="626" y="635"/>
                </a:cubicBezTo>
                <a:cubicBezTo>
                  <a:pt x="805" y="769"/>
                  <a:pt x="1058" y="888"/>
                  <a:pt x="1058" y="888"/>
                </a:cubicBezTo>
                <a:cubicBezTo>
                  <a:pt x="1083" y="913"/>
                  <a:pt x="1118" y="928"/>
                  <a:pt x="1154" y="928"/>
                </a:cubicBezTo>
                <a:cubicBezTo>
                  <a:pt x="1206" y="928"/>
                  <a:pt x="1262" y="899"/>
                  <a:pt x="1297" y="829"/>
                </a:cubicBezTo>
                <a:cubicBezTo>
                  <a:pt x="1371" y="769"/>
                  <a:pt x="1371" y="635"/>
                  <a:pt x="1237" y="576"/>
                </a:cubicBezTo>
                <a:cubicBezTo>
                  <a:pt x="1237" y="576"/>
                  <a:pt x="999" y="397"/>
                  <a:pt x="805" y="263"/>
                </a:cubicBezTo>
                <a:cubicBezTo>
                  <a:pt x="552" y="143"/>
                  <a:pt x="313" y="24"/>
                  <a:pt x="313" y="24"/>
                </a:cubicBezTo>
                <a:cubicBezTo>
                  <a:pt x="277" y="8"/>
                  <a:pt x="243" y="1"/>
                  <a:pt x="2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"/>
          <p:cNvSpPr/>
          <p:nvPr/>
        </p:nvSpPr>
        <p:spPr>
          <a:xfrm>
            <a:off x="1403591" y="2690516"/>
            <a:ext cx="33004" cy="39711"/>
          </a:xfrm>
          <a:custGeom>
            <a:avLst/>
            <a:gdLst/>
            <a:ahLst/>
            <a:cxnLst/>
            <a:rect l="l" t="t" r="r" b="b"/>
            <a:pathLst>
              <a:path w="1058" h="1273" extrusionOk="0">
                <a:moveTo>
                  <a:pt x="244" y="1"/>
                </a:moveTo>
                <a:cubicBezTo>
                  <a:pt x="190" y="1"/>
                  <a:pt x="127" y="19"/>
                  <a:pt x="60" y="56"/>
                </a:cubicBezTo>
                <a:cubicBezTo>
                  <a:pt x="0" y="116"/>
                  <a:pt x="0" y="235"/>
                  <a:pt x="60" y="295"/>
                </a:cubicBezTo>
                <a:cubicBezTo>
                  <a:pt x="60" y="295"/>
                  <a:pt x="194" y="548"/>
                  <a:pt x="373" y="727"/>
                </a:cubicBezTo>
                <a:cubicBezTo>
                  <a:pt x="492" y="980"/>
                  <a:pt x="686" y="1174"/>
                  <a:pt x="686" y="1174"/>
                </a:cubicBezTo>
                <a:cubicBezTo>
                  <a:pt x="720" y="1244"/>
                  <a:pt x="776" y="1273"/>
                  <a:pt x="831" y="1273"/>
                </a:cubicBezTo>
                <a:cubicBezTo>
                  <a:pt x="869" y="1273"/>
                  <a:pt x="908" y="1258"/>
                  <a:pt x="939" y="1233"/>
                </a:cubicBezTo>
                <a:cubicBezTo>
                  <a:pt x="1058" y="1174"/>
                  <a:pt x="1058" y="1040"/>
                  <a:pt x="998" y="980"/>
                </a:cubicBezTo>
                <a:cubicBezTo>
                  <a:pt x="998" y="980"/>
                  <a:pt x="864" y="727"/>
                  <a:pt x="686" y="488"/>
                </a:cubicBezTo>
                <a:cubicBezTo>
                  <a:pt x="492" y="295"/>
                  <a:pt x="373" y="56"/>
                  <a:pt x="373" y="56"/>
                </a:cubicBezTo>
                <a:cubicBezTo>
                  <a:pt x="343" y="19"/>
                  <a:pt x="298" y="1"/>
                  <a:pt x="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"/>
          <p:cNvSpPr/>
          <p:nvPr/>
        </p:nvSpPr>
        <p:spPr>
          <a:xfrm>
            <a:off x="1449832" y="2754060"/>
            <a:ext cx="23271" cy="45389"/>
          </a:xfrm>
          <a:custGeom>
            <a:avLst/>
            <a:gdLst/>
            <a:ahLst/>
            <a:cxnLst/>
            <a:rect l="l" t="t" r="r" b="b"/>
            <a:pathLst>
              <a:path w="746" h="1455" extrusionOk="0">
                <a:moveTo>
                  <a:pt x="134" y="1"/>
                </a:moveTo>
                <a:cubicBezTo>
                  <a:pt x="60" y="60"/>
                  <a:pt x="0" y="120"/>
                  <a:pt x="0" y="254"/>
                </a:cubicBezTo>
                <a:cubicBezTo>
                  <a:pt x="0" y="254"/>
                  <a:pt x="60" y="492"/>
                  <a:pt x="194" y="805"/>
                </a:cubicBezTo>
                <a:cubicBezTo>
                  <a:pt x="194" y="865"/>
                  <a:pt x="194" y="924"/>
                  <a:pt x="253" y="999"/>
                </a:cubicBezTo>
                <a:lnTo>
                  <a:pt x="253" y="1059"/>
                </a:lnTo>
                <a:lnTo>
                  <a:pt x="253" y="1118"/>
                </a:lnTo>
                <a:cubicBezTo>
                  <a:pt x="313" y="1237"/>
                  <a:pt x="313" y="1297"/>
                  <a:pt x="313" y="1297"/>
                </a:cubicBezTo>
                <a:cubicBezTo>
                  <a:pt x="313" y="1396"/>
                  <a:pt x="378" y="1454"/>
                  <a:pt x="465" y="1454"/>
                </a:cubicBezTo>
                <a:cubicBezTo>
                  <a:pt x="497" y="1454"/>
                  <a:pt x="531" y="1447"/>
                  <a:pt x="566" y="1431"/>
                </a:cubicBezTo>
                <a:cubicBezTo>
                  <a:pt x="685" y="1431"/>
                  <a:pt x="745" y="1297"/>
                  <a:pt x="685" y="1178"/>
                </a:cubicBezTo>
                <a:lnTo>
                  <a:pt x="685" y="1059"/>
                </a:lnTo>
                <a:cubicBezTo>
                  <a:pt x="685" y="999"/>
                  <a:pt x="685" y="999"/>
                  <a:pt x="626" y="924"/>
                </a:cubicBezTo>
                <a:lnTo>
                  <a:pt x="626" y="865"/>
                </a:lnTo>
                <a:cubicBezTo>
                  <a:pt x="626" y="805"/>
                  <a:pt x="566" y="746"/>
                  <a:pt x="566" y="686"/>
                </a:cubicBezTo>
                <a:cubicBezTo>
                  <a:pt x="507" y="373"/>
                  <a:pt x="432" y="120"/>
                  <a:pt x="432" y="120"/>
                </a:cubicBezTo>
                <a:cubicBezTo>
                  <a:pt x="373" y="60"/>
                  <a:pt x="253" y="1"/>
                  <a:pt x="13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"/>
          <p:cNvSpPr/>
          <p:nvPr/>
        </p:nvSpPr>
        <p:spPr>
          <a:xfrm>
            <a:off x="1465617" y="2825653"/>
            <a:ext cx="13507" cy="46980"/>
          </a:xfrm>
          <a:custGeom>
            <a:avLst/>
            <a:gdLst/>
            <a:ahLst/>
            <a:cxnLst/>
            <a:rect l="l" t="t" r="r" b="b"/>
            <a:pathLst>
              <a:path w="433" h="1506" extrusionOk="0">
                <a:moveTo>
                  <a:pt x="179" y="0"/>
                </a:moveTo>
                <a:cubicBezTo>
                  <a:pt x="60" y="0"/>
                  <a:pt x="1" y="119"/>
                  <a:pt x="1" y="253"/>
                </a:cubicBezTo>
                <a:lnTo>
                  <a:pt x="60" y="1311"/>
                </a:lnTo>
                <a:cubicBezTo>
                  <a:pt x="60" y="1408"/>
                  <a:pt x="100" y="1506"/>
                  <a:pt x="179" y="1506"/>
                </a:cubicBezTo>
                <a:cubicBezTo>
                  <a:pt x="197" y="1506"/>
                  <a:pt x="217" y="1501"/>
                  <a:pt x="239" y="1490"/>
                </a:cubicBezTo>
                <a:cubicBezTo>
                  <a:pt x="373" y="1490"/>
                  <a:pt x="433" y="1430"/>
                  <a:pt x="433" y="1311"/>
                </a:cubicBezTo>
                <a:lnTo>
                  <a:pt x="433" y="253"/>
                </a:lnTo>
                <a:cubicBezTo>
                  <a:pt x="433" y="119"/>
                  <a:pt x="299" y="0"/>
                  <a:pt x="1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"/>
          <p:cNvSpPr/>
          <p:nvPr/>
        </p:nvSpPr>
        <p:spPr>
          <a:xfrm>
            <a:off x="1457725" y="2900708"/>
            <a:ext cx="19559" cy="47198"/>
          </a:xfrm>
          <a:custGeom>
            <a:avLst/>
            <a:gdLst/>
            <a:ahLst/>
            <a:cxnLst/>
            <a:rect l="l" t="t" r="r" b="b"/>
            <a:pathLst>
              <a:path w="627" h="1513" extrusionOk="0">
                <a:moveTo>
                  <a:pt x="357" y="0"/>
                </a:moveTo>
                <a:cubicBezTo>
                  <a:pt x="263" y="0"/>
                  <a:pt x="179" y="94"/>
                  <a:pt x="179" y="142"/>
                </a:cubicBezTo>
                <a:lnTo>
                  <a:pt x="0" y="1259"/>
                </a:lnTo>
                <a:cubicBezTo>
                  <a:pt x="0" y="1318"/>
                  <a:pt x="60" y="1438"/>
                  <a:pt x="179" y="1512"/>
                </a:cubicBezTo>
                <a:cubicBezTo>
                  <a:pt x="313" y="1512"/>
                  <a:pt x="432" y="1438"/>
                  <a:pt x="432" y="1318"/>
                </a:cubicBezTo>
                <a:lnTo>
                  <a:pt x="626" y="261"/>
                </a:lnTo>
                <a:cubicBezTo>
                  <a:pt x="626" y="142"/>
                  <a:pt x="552" y="22"/>
                  <a:pt x="432" y="22"/>
                </a:cubicBezTo>
                <a:cubicBezTo>
                  <a:pt x="408" y="7"/>
                  <a:pt x="382" y="0"/>
                  <a:pt x="3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"/>
          <p:cNvSpPr/>
          <p:nvPr/>
        </p:nvSpPr>
        <p:spPr>
          <a:xfrm>
            <a:off x="1434484" y="2972238"/>
            <a:ext cx="26984" cy="46075"/>
          </a:xfrm>
          <a:custGeom>
            <a:avLst/>
            <a:gdLst/>
            <a:ahLst/>
            <a:cxnLst/>
            <a:rect l="l" t="t" r="r" b="b"/>
            <a:pathLst>
              <a:path w="865" h="1477" extrusionOk="0">
                <a:moveTo>
                  <a:pt x="583" y="0"/>
                </a:moveTo>
                <a:cubicBezTo>
                  <a:pt x="496" y="0"/>
                  <a:pt x="433" y="55"/>
                  <a:pt x="433" y="143"/>
                </a:cubicBezTo>
                <a:lnTo>
                  <a:pt x="60" y="1141"/>
                </a:lnTo>
                <a:lnTo>
                  <a:pt x="60" y="1200"/>
                </a:lnTo>
                <a:cubicBezTo>
                  <a:pt x="1" y="1260"/>
                  <a:pt x="60" y="1379"/>
                  <a:pt x="179" y="1454"/>
                </a:cubicBezTo>
                <a:cubicBezTo>
                  <a:pt x="215" y="1469"/>
                  <a:pt x="249" y="1477"/>
                  <a:pt x="280" y="1477"/>
                </a:cubicBezTo>
                <a:cubicBezTo>
                  <a:pt x="368" y="1477"/>
                  <a:pt x="433" y="1418"/>
                  <a:pt x="433" y="1320"/>
                </a:cubicBezTo>
                <a:lnTo>
                  <a:pt x="805" y="262"/>
                </a:lnTo>
                <a:cubicBezTo>
                  <a:pt x="865" y="202"/>
                  <a:pt x="805" y="83"/>
                  <a:pt x="686" y="24"/>
                </a:cubicBezTo>
                <a:cubicBezTo>
                  <a:pt x="650" y="8"/>
                  <a:pt x="615" y="0"/>
                  <a:pt x="58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"/>
          <p:cNvSpPr/>
          <p:nvPr/>
        </p:nvSpPr>
        <p:spPr>
          <a:xfrm>
            <a:off x="1393827" y="3041896"/>
            <a:ext cx="29292" cy="42456"/>
          </a:xfrm>
          <a:custGeom>
            <a:avLst/>
            <a:gdLst/>
            <a:ahLst/>
            <a:cxnLst/>
            <a:rect l="l" t="t" r="r" b="b"/>
            <a:pathLst>
              <a:path w="939" h="1361" extrusionOk="0">
                <a:moveTo>
                  <a:pt x="702" y="0"/>
                </a:moveTo>
                <a:cubicBezTo>
                  <a:pt x="621" y="0"/>
                  <a:pt x="549" y="43"/>
                  <a:pt x="507" y="85"/>
                </a:cubicBezTo>
                <a:lnTo>
                  <a:pt x="0" y="1083"/>
                </a:lnTo>
                <a:cubicBezTo>
                  <a:pt x="0" y="1142"/>
                  <a:pt x="0" y="1262"/>
                  <a:pt x="134" y="1321"/>
                </a:cubicBezTo>
                <a:cubicBezTo>
                  <a:pt x="184" y="1346"/>
                  <a:pt x="233" y="1360"/>
                  <a:pt x="274" y="1360"/>
                </a:cubicBezTo>
                <a:cubicBezTo>
                  <a:pt x="332" y="1360"/>
                  <a:pt x="373" y="1331"/>
                  <a:pt x="373" y="1262"/>
                </a:cubicBezTo>
                <a:lnTo>
                  <a:pt x="939" y="264"/>
                </a:lnTo>
                <a:cubicBezTo>
                  <a:pt x="939" y="204"/>
                  <a:pt x="939" y="85"/>
                  <a:pt x="805" y="25"/>
                </a:cubicBezTo>
                <a:cubicBezTo>
                  <a:pt x="770" y="8"/>
                  <a:pt x="735" y="0"/>
                  <a:pt x="7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"/>
          <p:cNvSpPr/>
          <p:nvPr/>
        </p:nvSpPr>
        <p:spPr>
          <a:xfrm>
            <a:off x="1355239" y="3107000"/>
            <a:ext cx="33036" cy="41021"/>
          </a:xfrm>
          <a:custGeom>
            <a:avLst/>
            <a:gdLst/>
            <a:ahLst/>
            <a:cxnLst/>
            <a:rect l="l" t="t" r="r" b="b"/>
            <a:pathLst>
              <a:path w="1059" h="1315" extrusionOk="0">
                <a:moveTo>
                  <a:pt x="785" y="1"/>
                </a:moveTo>
                <a:cubicBezTo>
                  <a:pt x="720" y="1"/>
                  <a:pt x="662" y="33"/>
                  <a:pt x="627" y="113"/>
                </a:cubicBezTo>
                <a:lnTo>
                  <a:pt x="60" y="977"/>
                </a:lnTo>
                <a:cubicBezTo>
                  <a:pt x="1" y="1096"/>
                  <a:pt x="1" y="1231"/>
                  <a:pt x="120" y="1290"/>
                </a:cubicBezTo>
                <a:cubicBezTo>
                  <a:pt x="138" y="1308"/>
                  <a:pt x="161" y="1315"/>
                  <a:pt x="188" y="1315"/>
                </a:cubicBezTo>
                <a:cubicBezTo>
                  <a:pt x="252" y="1315"/>
                  <a:pt x="331" y="1273"/>
                  <a:pt x="373" y="1231"/>
                </a:cubicBezTo>
                <a:lnTo>
                  <a:pt x="999" y="292"/>
                </a:lnTo>
                <a:cubicBezTo>
                  <a:pt x="1059" y="232"/>
                  <a:pt x="999" y="113"/>
                  <a:pt x="925" y="39"/>
                </a:cubicBezTo>
                <a:cubicBezTo>
                  <a:pt x="877" y="15"/>
                  <a:pt x="829" y="1"/>
                  <a:pt x="7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"/>
          <p:cNvSpPr/>
          <p:nvPr/>
        </p:nvSpPr>
        <p:spPr>
          <a:xfrm>
            <a:off x="1312501" y="3169234"/>
            <a:ext cx="34876" cy="39368"/>
          </a:xfrm>
          <a:custGeom>
            <a:avLst/>
            <a:gdLst/>
            <a:ahLst/>
            <a:cxnLst/>
            <a:rect l="l" t="t" r="r" b="b"/>
            <a:pathLst>
              <a:path w="1118" h="1262" extrusionOk="0">
                <a:moveTo>
                  <a:pt x="849" y="1"/>
                </a:moveTo>
                <a:cubicBezTo>
                  <a:pt x="781" y="1"/>
                  <a:pt x="721" y="30"/>
                  <a:pt x="686" y="100"/>
                </a:cubicBezTo>
                <a:lnTo>
                  <a:pt x="60" y="964"/>
                </a:lnTo>
                <a:cubicBezTo>
                  <a:pt x="0" y="1023"/>
                  <a:pt x="0" y="1157"/>
                  <a:pt x="134" y="1217"/>
                </a:cubicBezTo>
                <a:cubicBezTo>
                  <a:pt x="164" y="1247"/>
                  <a:pt x="209" y="1262"/>
                  <a:pt x="254" y="1262"/>
                </a:cubicBezTo>
                <a:cubicBezTo>
                  <a:pt x="298" y="1262"/>
                  <a:pt x="343" y="1247"/>
                  <a:pt x="373" y="1217"/>
                </a:cubicBezTo>
                <a:lnTo>
                  <a:pt x="1058" y="278"/>
                </a:lnTo>
                <a:cubicBezTo>
                  <a:pt x="1118" y="219"/>
                  <a:pt x="1058" y="100"/>
                  <a:pt x="998" y="40"/>
                </a:cubicBezTo>
                <a:cubicBezTo>
                  <a:pt x="949" y="15"/>
                  <a:pt x="897" y="1"/>
                  <a:pt x="8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"/>
          <p:cNvSpPr/>
          <p:nvPr/>
        </p:nvSpPr>
        <p:spPr>
          <a:xfrm>
            <a:off x="1267893" y="3229035"/>
            <a:ext cx="34876" cy="39337"/>
          </a:xfrm>
          <a:custGeom>
            <a:avLst/>
            <a:gdLst/>
            <a:ahLst/>
            <a:cxnLst/>
            <a:rect l="l" t="t" r="r" b="b"/>
            <a:pathLst>
              <a:path w="1118" h="1261" extrusionOk="0">
                <a:moveTo>
                  <a:pt x="877" y="0"/>
                </a:moveTo>
                <a:cubicBezTo>
                  <a:pt x="831" y="0"/>
                  <a:pt x="782" y="15"/>
                  <a:pt x="745" y="45"/>
                </a:cubicBezTo>
                <a:lnTo>
                  <a:pt x="75" y="909"/>
                </a:lnTo>
                <a:cubicBezTo>
                  <a:pt x="0" y="1043"/>
                  <a:pt x="0" y="1162"/>
                  <a:pt x="134" y="1222"/>
                </a:cubicBezTo>
                <a:cubicBezTo>
                  <a:pt x="159" y="1246"/>
                  <a:pt x="194" y="1261"/>
                  <a:pt x="230" y="1261"/>
                </a:cubicBezTo>
                <a:cubicBezTo>
                  <a:pt x="282" y="1261"/>
                  <a:pt x="338" y="1232"/>
                  <a:pt x="373" y="1162"/>
                </a:cubicBezTo>
                <a:lnTo>
                  <a:pt x="1058" y="298"/>
                </a:lnTo>
                <a:cubicBezTo>
                  <a:pt x="1117" y="224"/>
                  <a:pt x="1117" y="104"/>
                  <a:pt x="998" y="45"/>
                </a:cubicBezTo>
                <a:cubicBezTo>
                  <a:pt x="968" y="15"/>
                  <a:pt x="924" y="0"/>
                  <a:pt x="8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"/>
          <p:cNvSpPr/>
          <p:nvPr/>
        </p:nvSpPr>
        <p:spPr>
          <a:xfrm>
            <a:off x="1223720" y="3287744"/>
            <a:ext cx="34907" cy="38900"/>
          </a:xfrm>
          <a:custGeom>
            <a:avLst/>
            <a:gdLst/>
            <a:ahLst/>
            <a:cxnLst/>
            <a:rect l="l" t="t" r="r" b="b"/>
            <a:pathLst>
              <a:path w="1119" h="1247" extrusionOk="0">
                <a:moveTo>
                  <a:pt x="918" y="0"/>
                </a:moveTo>
                <a:cubicBezTo>
                  <a:pt x="853" y="0"/>
                  <a:pt x="766" y="42"/>
                  <a:pt x="671" y="85"/>
                </a:cubicBezTo>
                <a:lnTo>
                  <a:pt x="60" y="949"/>
                </a:lnTo>
                <a:cubicBezTo>
                  <a:pt x="1" y="1023"/>
                  <a:pt x="1" y="1142"/>
                  <a:pt x="60" y="1202"/>
                </a:cubicBezTo>
                <a:cubicBezTo>
                  <a:pt x="120" y="1232"/>
                  <a:pt x="180" y="1247"/>
                  <a:pt x="234" y="1247"/>
                </a:cubicBezTo>
                <a:cubicBezTo>
                  <a:pt x="288" y="1247"/>
                  <a:pt x="336" y="1232"/>
                  <a:pt x="373" y="1202"/>
                </a:cubicBezTo>
                <a:lnTo>
                  <a:pt x="1044" y="338"/>
                </a:lnTo>
                <a:cubicBezTo>
                  <a:pt x="1118" y="204"/>
                  <a:pt x="1044" y="85"/>
                  <a:pt x="984" y="25"/>
                </a:cubicBezTo>
                <a:cubicBezTo>
                  <a:pt x="967" y="7"/>
                  <a:pt x="944" y="0"/>
                  <a:pt x="9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"/>
          <p:cNvSpPr/>
          <p:nvPr/>
        </p:nvSpPr>
        <p:spPr>
          <a:xfrm>
            <a:off x="1179112" y="3347233"/>
            <a:ext cx="33036" cy="39368"/>
          </a:xfrm>
          <a:custGeom>
            <a:avLst/>
            <a:gdLst/>
            <a:ahLst/>
            <a:cxnLst/>
            <a:rect l="l" t="t" r="r" b="b"/>
            <a:pathLst>
              <a:path w="1059" h="1262" extrusionOk="0">
                <a:moveTo>
                  <a:pt x="840" y="1"/>
                </a:moveTo>
                <a:cubicBezTo>
                  <a:pt x="776" y="1"/>
                  <a:pt x="721" y="29"/>
                  <a:pt x="686" y="99"/>
                </a:cubicBezTo>
                <a:lnTo>
                  <a:pt x="60" y="978"/>
                </a:lnTo>
                <a:cubicBezTo>
                  <a:pt x="1" y="1038"/>
                  <a:pt x="60" y="1157"/>
                  <a:pt x="120" y="1217"/>
                </a:cubicBezTo>
                <a:cubicBezTo>
                  <a:pt x="150" y="1246"/>
                  <a:pt x="198" y="1261"/>
                  <a:pt x="247" y="1261"/>
                </a:cubicBezTo>
                <a:cubicBezTo>
                  <a:pt x="295" y="1261"/>
                  <a:pt x="343" y="1246"/>
                  <a:pt x="373" y="1217"/>
                </a:cubicBezTo>
                <a:lnTo>
                  <a:pt x="984" y="293"/>
                </a:lnTo>
                <a:cubicBezTo>
                  <a:pt x="1058" y="233"/>
                  <a:pt x="1058" y="99"/>
                  <a:pt x="984" y="40"/>
                </a:cubicBezTo>
                <a:cubicBezTo>
                  <a:pt x="935" y="15"/>
                  <a:pt x="885" y="1"/>
                  <a:pt x="84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"/>
          <p:cNvSpPr/>
          <p:nvPr/>
        </p:nvSpPr>
        <p:spPr>
          <a:xfrm>
            <a:off x="1140087" y="3408406"/>
            <a:ext cx="29292" cy="40273"/>
          </a:xfrm>
          <a:custGeom>
            <a:avLst/>
            <a:gdLst/>
            <a:ahLst/>
            <a:cxnLst/>
            <a:rect l="l" t="t" r="r" b="b"/>
            <a:pathLst>
              <a:path w="939" h="1291" extrusionOk="0">
                <a:moveTo>
                  <a:pt x="879" y="0"/>
                </a:moveTo>
                <a:cubicBezTo>
                  <a:pt x="745" y="0"/>
                  <a:pt x="626" y="0"/>
                  <a:pt x="566" y="135"/>
                </a:cubicBezTo>
                <a:lnTo>
                  <a:pt x="0" y="999"/>
                </a:lnTo>
                <a:cubicBezTo>
                  <a:pt x="0" y="1118"/>
                  <a:pt x="0" y="1252"/>
                  <a:pt x="75" y="1252"/>
                </a:cubicBezTo>
                <a:cubicBezTo>
                  <a:pt x="122" y="1276"/>
                  <a:pt x="161" y="1290"/>
                  <a:pt x="193" y="1290"/>
                </a:cubicBezTo>
                <a:cubicBezTo>
                  <a:pt x="242" y="1290"/>
                  <a:pt x="277" y="1258"/>
                  <a:pt x="313" y="1177"/>
                </a:cubicBezTo>
                <a:lnTo>
                  <a:pt x="939" y="313"/>
                </a:lnTo>
                <a:cubicBezTo>
                  <a:pt x="939" y="194"/>
                  <a:pt x="939" y="60"/>
                  <a:pt x="8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"/>
          <p:cNvSpPr/>
          <p:nvPr/>
        </p:nvSpPr>
        <p:spPr>
          <a:xfrm>
            <a:off x="1107550" y="3473635"/>
            <a:ext cx="25112" cy="42207"/>
          </a:xfrm>
          <a:custGeom>
            <a:avLst/>
            <a:gdLst/>
            <a:ahLst/>
            <a:cxnLst/>
            <a:rect l="l" t="t" r="r" b="b"/>
            <a:pathLst>
              <a:path w="805" h="1353" extrusionOk="0">
                <a:moveTo>
                  <a:pt x="608" y="0"/>
                </a:moveTo>
                <a:cubicBezTo>
                  <a:pt x="552" y="0"/>
                  <a:pt x="492" y="42"/>
                  <a:pt x="492" y="85"/>
                </a:cubicBezTo>
                <a:lnTo>
                  <a:pt x="60" y="1142"/>
                </a:lnTo>
                <a:cubicBezTo>
                  <a:pt x="0" y="1202"/>
                  <a:pt x="60" y="1321"/>
                  <a:pt x="120" y="1321"/>
                </a:cubicBezTo>
                <a:cubicBezTo>
                  <a:pt x="155" y="1343"/>
                  <a:pt x="186" y="1352"/>
                  <a:pt x="213" y="1352"/>
                </a:cubicBezTo>
                <a:cubicBezTo>
                  <a:pt x="276" y="1352"/>
                  <a:pt x="321" y="1303"/>
                  <a:pt x="373" y="1261"/>
                </a:cubicBezTo>
                <a:lnTo>
                  <a:pt x="805" y="278"/>
                </a:lnTo>
                <a:lnTo>
                  <a:pt x="805" y="204"/>
                </a:lnTo>
                <a:cubicBezTo>
                  <a:pt x="805" y="144"/>
                  <a:pt x="805" y="25"/>
                  <a:pt x="671" y="25"/>
                </a:cubicBezTo>
                <a:cubicBezTo>
                  <a:pt x="653" y="7"/>
                  <a:pt x="631" y="0"/>
                  <a:pt x="60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"/>
          <p:cNvSpPr/>
          <p:nvPr/>
        </p:nvSpPr>
        <p:spPr>
          <a:xfrm>
            <a:off x="1097786" y="3544105"/>
            <a:ext cx="11667" cy="44640"/>
          </a:xfrm>
          <a:custGeom>
            <a:avLst/>
            <a:gdLst/>
            <a:ahLst/>
            <a:cxnLst/>
            <a:rect l="l" t="t" r="r" b="b"/>
            <a:pathLst>
              <a:path w="374" h="1431" extrusionOk="0">
                <a:moveTo>
                  <a:pt x="179" y="1"/>
                </a:moveTo>
                <a:cubicBezTo>
                  <a:pt x="120" y="1"/>
                  <a:pt x="60" y="60"/>
                  <a:pt x="60" y="179"/>
                </a:cubicBezTo>
                <a:cubicBezTo>
                  <a:pt x="60" y="179"/>
                  <a:pt x="1" y="433"/>
                  <a:pt x="1" y="686"/>
                </a:cubicBezTo>
                <a:lnTo>
                  <a:pt x="1" y="1237"/>
                </a:lnTo>
                <a:cubicBezTo>
                  <a:pt x="1" y="1371"/>
                  <a:pt x="60" y="1431"/>
                  <a:pt x="120" y="1431"/>
                </a:cubicBezTo>
                <a:cubicBezTo>
                  <a:pt x="179" y="1431"/>
                  <a:pt x="313" y="1371"/>
                  <a:pt x="313" y="1237"/>
                </a:cubicBezTo>
                <a:lnTo>
                  <a:pt x="313" y="745"/>
                </a:lnTo>
                <a:cubicBezTo>
                  <a:pt x="313" y="433"/>
                  <a:pt x="373" y="179"/>
                  <a:pt x="373" y="179"/>
                </a:cubicBezTo>
                <a:cubicBezTo>
                  <a:pt x="373" y="120"/>
                  <a:pt x="313" y="1"/>
                  <a:pt x="1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"/>
          <p:cNvSpPr/>
          <p:nvPr/>
        </p:nvSpPr>
        <p:spPr>
          <a:xfrm>
            <a:off x="1103370" y="3618630"/>
            <a:ext cx="25112" cy="39836"/>
          </a:xfrm>
          <a:custGeom>
            <a:avLst/>
            <a:gdLst/>
            <a:ahLst/>
            <a:cxnLst/>
            <a:rect l="l" t="t" r="r" b="b"/>
            <a:pathLst>
              <a:path w="805" h="1277" extrusionOk="0">
                <a:moveTo>
                  <a:pt x="186" y="1"/>
                </a:moveTo>
                <a:cubicBezTo>
                  <a:pt x="169" y="1"/>
                  <a:pt x="152" y="8"/>
                  <a:pt x="134" y="25"/>
                </a:cubicBezTo>
                <a:cubicBezTo>
                  <a:pt x="60" y="25"/>
                  <a:pt x="0" y="99"/>
                  <a:pt x="60" y="219"/>
                </a:cubicBezTo>
                <a:cubicBezTo>
                  <a:pt x="60" y="219"/>
                  <a:pt x="134" y="472"/>
                  <a:pt x="254" y="710"/>
                </a:cubicBezTo>
                <a:cubicBezTo>
                  <a:pt x="373" y="963"/>
                  <a:pt x="507" y="1217"/>
                  <a:pt x="507" y="1217"/>
                </a:cubicBezTo>
                <a:cubicBezTo>
                  <a:pt x="567" y="1276"/>
                  <a:pt x="626" y="1276"/>
                  <a:pt x="686" y="1276"/>
                </a:cubicBezTo>
                <a:cubicBezTo>
                  <a:pt x="745" y="1217"/>
                  <a:pt x="805" y="1142"/>
                  <a:pt x="745" y="1083"/>
                </a:cubicBezTo>
                <a:lnTo>
                  <a:pt x="745" y="1023"/>
                </a:lnTo>
                <a:cubicBezTo>
                  <a:pt x="745" y="1023"/>
                  <a:pt x="626" y="844"/>
                  <a:pt x="507" y="591"/>
                </a:cubicBezTo>
                <a:cubicBezTo>
                  <a:pt x="432" y="338"/>
                  <a:pt x="313" y="99"/>
                  <a:pt x="313" y="99"/>
                </a:cubicBezTo>
                <a:cubicBezTo>
                  <a:pt x="271" y="46"/>
                  <a:pt x="228" y="1"/>
                  <a:pt x="1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"/>
          <p:cNvSpPr/>
          <p:nvPr/>
        </p:nvSpPr>
        <p:spPr>
          <a:xfrm>
            <a:off x="1142395" y="3682143"/>
            <a:ext cx="36748" cy="29760"/>
          </a:xfrm>
          <a:custGeom>
            <a:avLst/>
            <a:gdLst/>
            <a:ahLst/>
            <a:cxnLst/>
            <a:rect l="l" t="t" r="r" b="b"/>
            <a:pathLst>
              <a:path w="1178" h="954" extrusionOk="0">
                <a:moveTo>
                  <a:pt x="150" y="0"/>
                </a:moveTo>
                <a:cubicBezTo>
                  <a:pt x="120" y="0"/>
                  <a:pt x="90" y="15"/>
                  <a:pt x="60" y="45"/>
                </a:cubicBezTo>
                <a:cubicBezTo>
                  <a:pt x="1" y="104"/>
                  <a:pt x="1" y="164"/>
                  <a:pt x="60" y="224"/>
                </a:cubicBezTo>
                <a:cubicBezTo>
                  <a:pt x="60" y="224"/>
                  <a:pt x="239" y="417"/>
                  <a:pt x="492" y="596"/>
                </a:cubicBezTo>
                <a:cubicBezTo>
                  <a:pt x="552" y="671"/>
                  <a:pt x="671" y="730"/>
                  <a:pt x="805" y="790"/>
                </a:cubicBezTo>
                <a:cubicBezTo>
                  <a:pt x="865" y="849"/>
                  <a:pt x="924" y="909"/>
                  <a:pt x="924" y="909"/>
                </a:cubicBezTo>
                <a:cubicBezTo>
                  <a:pt x="954" y="939"/>
                  <a:pt x="984" y="954"/>
                  <a:pt x="1016" y="954"/>
                </a:cubicBezTo>
                <a:cubicBezTo>
                  <a:pt x="1047" y="954"/>
                  <a:pt x="1081" y="939"/>
                  <a:pt x="1118" y="909"/>
                </a:cubicBezTo>
                <a:cubicBezTo>
                  <a:pt x="1178" y="849"/>
                  <a:pt x="1118" y="730"/>
                  <a:pt x="1044" y="730"/>
                </a:cubicBezTo>
                <a:cubicBezTo>
                  <a:pt x="1044" y="730"/>
                  <a:pt x="865" y="536"/>
                  <a:pt x="671" y="417"/>
                </a:cubicBezTo>
                <a:cubicBezTo>
                  <a:pt x="433" y="224"/>
                  <a:pt x="239" y="45"/>
                  <a:pt x="239" y="45"/>
                </a:cubicBezTo>
                <a:cubicBezTo>
                  <a:pt x="209" y="15"/>
                  <a:pt x="180" y="0"/>
                  <a:pt x="1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"/>
          <p:cNvSpPr/>
          <p:nvPr/>
        </p:nvSpPr>
        <p:spPr>
          <a:xfrm>
            <a:off x="1206064" y="3720232"/>
            <a:ext cx="40928" cy="15379"/>
          </a:xfrm>
          <a:custGeom>
            <a:avLst/>
            <a:gdLst/>
            <a:ahLst/>
            <a:cxnLst/>
            <a:rect l="l" t="t" r="r" b="b"/>
            <a:pathLst>
              <a:path w="1312" h="493" extrusionOk="0">
                <a:moveTo>
                  <a:pt x="120" y="1"/>
                </a:moveTo>
                <a:cubicBezTo>
                  <a:pt x="60" y="1"/>
                  <a:pt x="1" y="60"/>
                  <a:pt x="1" y="120"/>
                </a:cubicBezTo>
                <a:cubicBezTo>
                  <a:pt x="1" y="194"/>
                  <a:pt x="1" y="254"/>
                  <a:pt x="60" y="254"/>
                </a:cubicBezTo>
                <a:cubicBezTo>
                  <a:pt x="60" y="254"/>
                  <a:pt x="373" y="314"/>
                  <a:pt x="626" y="373"/>
                </a:cubicBezTo>
                <a:cubicBezTo>
                  <a:pt x="865" y="433"/>
                  <a:pt x="1178" y="492"/>
                  <a:pt x="1178" y="492"/>
                </a:cubicBezTo>
                <a:cubicBezTo>
                  <a:pt x="1237" y="492"/>
                  <a:pt x="1312" y="433"/>
                  <a:pt x="1312" y="373"/>
                </a:cubicBezTo>
                <a:cubicBezTo>
                  <a:pt x="1312" y="314"/>
                  <a:pt x="1237" y="254"/>
                  <a:pt x="1178" y="254"/>
                </a:cubicBezTo>
                <a:cubicBezTo>
                  <a:pt x="1178" y="254"/>
                  <a:pt x="939" y="194"/>
                  <a:pt x="686" y="194"/>
                </a:cubicBezTo>
                <a:cubicBezTo>
                  <a:pt x="433" y="120"/>
                  <a:pt x="120" y="1"/>
                  <a:pt x="12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"/>
          <p:cNvSpPr/>
          <p:nvPr/>
        </p:nvSpPr>
        <p:spPr>
          <a:xfrm>
            <a:off x="1279497" y="3723944"/>
            <a:ext cx="40928" cy="11667"/>
          </a:xfrm>
          <a:custGeom>
            <a:avLst/>
            <a:gdLst/>
            <a:ahLst/>
            <a:cxnLst/>
            <a:rect l="l" t="t" r="r" b="b"/>
            <a:pathLst>
              <a:path w="1312" h="374" extrusionOk="0">
                <a:moveTo>
                  <a:pt x="1192" y="1"/>
                </a:moveTo>
                <a:cubicBezTo>
                  <a:pt x="1192" y="1"/>
                  <a:pt x="939" y="75"/>
                  <a:pt x="626" y="135"/>
                </a:cubicBezTo>
                <a:cubicBezTo>
                  <a:pt x="373" y="135"/>
                  <a:pt x="135" y="195"/>
                  <a:pt x="135" y="195"/>
                </a:cubicBezTo>
                <a:cubicBezTo>
                  <a:pt x="75" y="195"/>
                  <a:pt x="1" y="195"/>
                  <a:pt x="1" y="254"/>
                </a:cubicBezTo>
                <a:cubicBezTo>
                  <a:pt x="1" y="314"/>
                  <a:pt x="75" y="373"/>
                  <a:pt x="135" y="373"/>
                </a:cubicBezTo>
                <a:cubicBezTo>
                  <a:pt x="135" y="373"/>
                  <a:pt x="373" y="314"/>
                  <a:pt x="686" y="254"/>
                </a:cubicBezTo>
                <a:cubicBezTo>
                  <a:pt x="939" y="254"/>
                  <a:pt x="1192" y="195"/>
                  <a:pt x="1192" y="195"/>
                </a:cubicBezTo>
                <a:cubicBezTo>
                  <a:pt x="1252" y="195"/>
                  <a:pt x="1312" y="135"/>
                  <a:pt x="1312" y="75"/>
                </a:cubicBezTo>
                <a:cubicBezTo>
                  <a:pt x="1252" y="75"/>
                  <a:pt x="1252" y="1"/>
                  <a:pt x="11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"/>
          <p:cNvSpPr/>
          <p:nvPr/>
        </p:nvSpPr>
        <p:spPr>
          <a:xfrm>
            <a:off x="1353398" y="3702014"/>
            <a:ext cx="36748" cy="16409"/>
          </a:xfrm>
          <a:custGeom>
            <a:avLst/>
            <a:gdLst/>
            <a:ahLst/>
            <a:cxnLst/>
            <a:rect l="l" t="t" r="r" b="b"/>
            <a:pathLst>
              <a:path w="1178" h="526" extrusionOk="0">
                <a:moveTo>
                  <a:pt x="1102" y="0"/>
                </a:moveTo>
                <a:cubicBezTo>
                  <a:pt x="1091" y="0"/>
                  <a:pt x="1078" y="9"/>
                  <a:pt x="1058" y="34"/>
                </a:cubicBezTo>
                <a:lnTo>
                  <a:pt x="60" y="406"/>
                </a:lnTo>
                <a:cubicBezTo>
                  <a:pt x="0" y="406"/>
                  <a:pt x="0" y="466"/>
                  <a:pt x="0" y="466"/>
                </a:cubicBezTo>
                <a:cubicBezTo>
                  <a:pt x="0" y="525"/>
                  <a:pt x="60" y="525"/>
                  <a:pt x="119" y="525"/>
                </a:cubicBezTo>
                <a:lnTo>
                  <a:pt x="1118" y="153"/>
                </a:lnTo>
                <a:cubicBezTo>
                  <a:pt x="1177" y="93"/>
                  <a:pt x="1177" y="93"/>
                  <a:pt x="1177" y="34"/>
                </a:cubicBezTo>
                <a:cubicBezTo>
                  <a:pt x="1137" y="34"/>
                  <a:pt x="1124" y="0"/>
                  <a:pt x="11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2"/>
          <p:cNvGrpSpPr/>
          <p:nvPr/>
        </p:nvGrpSpPr>
        <p:grpSpPr>
          <a:xfrm>
            <a:off x="6572612" y="2790485"/>
            <a:ext cx="1620631" cy="2007409"/>
            <a:chOff x="6635701" y="3318066"/>
            <a:chExt cx="1194363" cy="1479953"/>
          </a:xfrm>
        </p:grpSpPr>
        <p:sp>
          <p:nvSpPr>
            <p:cNvPr id="222" name="Google Shape;222;p2"/>
            <p:cNvSpPr/>
            <p:nvPr/>
          </p:nvSpPr>
          <p:spPr>
            <a:xfrm>
              <a:off x="7278910" y="4603674"/>
              <a:ext cx="73433" cy="65572"/>
            </a:xfrm>
            <a:custGeom>
              <a:avLst/>
              <a:gdLst/>
              <a:ahLst/>
              <a:cxnLst/>
              <a:rect l="l" t="t" r="r" b="b"/>
              <a:pathLst>
                <a:path w="2354" h="2102" extrusionOk="0">
                  <a:moveTo>
                    <a:pt x="216" y="1"/>
                  </a:moveTo>
                  <a:cubicBezTo>
                    <a:pt x="153" y="1"/>
                    <a:pt x="90" y="16"/>
                    <a:pt x="60" y="46"/>
                  </a:cubicBezTo>
                  <a:cubicBezTo>
                    <a:pt x="0" y="180"/>
                    <a:pt x="0" y="299"/>
                    <a:pt x="60" y="418"/>
                  </a:cubicBezTo>
                  <a:lnTo>
                    <a:pt x="1922" y="2042"/>
                  </a:lnTo>
                  <a:cubicBezTo>
                    <a:pt x="1982" y="2101"/>
                    <a:pt x="2041" y="2101"/>
                    <a:pt x="2101" y="2101"/>
                  </a:cubicBezTo>
                  <a:cubicBezTo>
                    <a:pt x="2175" y="2101"/>
                    <a:pt x="2235" y="2042"/>
                    <a:pt x="2294" y="2042"/>
                  </a:cubicBezTo>
                  <a:cubicBezTo>
                    <a:pt x="2354" y="1908"/>
                    <a:pt x="2354" y="1789"/>
                    <a:pt x="2235" y="1669"/>
                  </a:cubicBezTo>
                  <a:lnTo>
                    <a:pt x="373" y="46"/>
                  </a:lnTo>
                  <a:cubicBezTo>
                    <a:pt x="343" y="16"/>
                    <a:pt x="280" y="1"/>
                    <a:pt x="216" y="1"/>
                  </a:cubicBezTo>
                  <a:close/>
                </a:path>
              </a:pathLst>
            </a:custGeom>
            <a:solidFill>
              <a:srgbClr val="0063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7321180" y="4660480"/>
              <a:ext cx="83696" cy="27795"/>
            </a:xfrm>
            <a:custGeom>
              <a:avLst/>
              <a:gdLst/>
              <a:ahLst/>
              <a:cxnLst/>
              <a:rect l="l" t="t" r="r" b="b"/>
              <a:pathLst>
                <a:path w="2683" h="891" extrusionOk="0">
                  <a:moveTo>
                    <a:pt x="1039" y="1"/>
                  </a:moveTo>
                  <a:cubicBezTo>
                    <a:pt x="812" y="1"/>
                    <a:pt x="627" y="7"/>
                    <a:pt x="567" y="27"/>
                  </a:cubicBezTo>
                  <a:cubicBezTo>
                    <a:pt x="314" y="27"/>
                    <a:pt x="1" y="653"/>
                    <a:pt x="195" y="772"/>
                  </a:cubicBezTo>
                  <a:cubicBezTo>
                    <a:pt x="247" y="858"/>
                    <a:pt x="703" y="891"/>
                    <a:pt x="1200" y="891"/>
                  </a:cubicBezTo>
                  <a:cubicBezTo>
                    <a:pt x="1825" y="891"/>
                    <a:pt x="2515" y="838"/>
                    <a:pt x="2548" y="772"/>
                  </a:cubicBezTo>
                  <a:cubicBezTo>
                    <a:pt x="2682" y="712"/>
                    <a:pt x="2548" y="87"/>
                    <a:pt x="2235" y="27"/>
                  </a:cubicBezTo>
                  <a:cubicBezTo>
                    <a:pt x="2116" y="27"/>
                    <a:pt x="1494" y="1"/>
                    <a:pt x="1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7017247" y="4184600"/>
              <a:ext cx="217055" cy="276013"/>
            </a:xfrm>
            <a:custGeom>
              <a:avLst/>
              <a:gdLst/>
              <a:ahLst/>
              <a:cxnLst/>
              <a:rect l="l" t="t" r="r" b="b"/>
              <a:pathLst>
                <a:path w="6958" h="8848" extrusionOk="0">
                  <a:moveTo>
                    <a:pt x="2390" y="1"/>
                  </a:moveTo>
                  <a:cubicBezTo>
                    <a:pt x="1793" y="1"/>
                    <a:pt x="1320" y="278"/>
                    <a:pt x="1118" y="951"/>
                  </a:cubicBezTo>
                  <a:cubicBezTo>
                    <a:pt x="195" y="4303"/>
                    <a:pt x="1431" y="6835"/>
                    <a:pt x="1431" y="6835"/>
                  </a:cubicBezTo>
                  <a:cubicBezTo>
                    <a:pt x="1431" y="6835"/>
                    <a:pt x="1107" y="6770"/>
                    <a:pt x="782" y="6770"/>
                  </a:cubicBezTo>
                  <a:cubicBezTo>
                    <a:pt x="487" y="6770"/>
                    <a:pt x="192" y="6824"/>
                    <a:pt x="135" y="7029"/>
                  </a:cubicBezTo>
                  <a:cubicBezTo>
                    <a:pt x="1" y="7401"/>
                    <a:pt x="1863" y="8697"/>
                    <a:pt x="2548" y="8832"/>
                  </a:cubicBezTo>
                  <a:cubicBezTo>
                    <a:pt x="2617" y="8842"/>
                    <a:pt x="2679" y="8848"/>
                    <a:pt x="2736" y="8848"/>
                  </a:cubicBezTo>
                  <a:cubicBezTo>
                    <a:pt x="3299" y="8848"/>
                    <a:pt x="3362" y="8331"/>
                    <a:pt x="4038" y="7655"/>
                  </a:cubicBezTo>
                  <a:cubicBezTo>
                    <a:pt x="4723" y="7029"/>
                    <a:pt x="6958" y="3737"/>
                    <a:pt x="6958" y="3737"/>
                  </a:cubicBezTo>
                  <a:cubicBezTo>
                    <a:pt x="6502" y="2019"/>
                    <a:pt x="3999" y="1"/>
                    <a:pt x="2390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85729" y="4157523"/>
              <a:ext cx="557704" cy="242635"/>
            </a:xfrm>
            <a:custGeom>
              <a:avLst/>
              <a:gdLst/>
              <a:ahLst/>
              <a:cxnLst/>
              <a:rect l="l" t="t" r="r" b="b"/>
              <a:pathLst>
                <a:path w="17878" h="7778" extrusionOk="0">
                  <a:moveTo>
                    <a:pt x="453" y="0"/>
                  </a:moveTo>
                  <a:cubicBezTo>
                    <a:pt x="305" y="0"/>
                    <a:pt x="158" y="98"/>
                    <a:pt x="60" y="195"/>
                  </a:cubicBezTo>
                  <a:cubicBezTo>
                    <a:pt x="1" y="389"/>
                    <a:pt x="120" y="567"/>
                    <a:pt x="254" y="701"/>
                  </a:cubicBezTo>
                  <a:lnTo>
                    <a:pt x="17386" y="7778"/>
                  </a:lnTo>
                  <a:lnTo>
                    <a:pt x="17505" y="7778"/>
                  </a:lnTo>
                  <a:cubicBezTo>
                    <a:pt x="17625" y="7778"/>
                    <a:pt x="17759" y="7703"/>
                    <a:pt x="17818" y="7584"/>
                  </a:cubicBezTo>
                  <a:cubicBezTo>
                    <a:pt x="17878" y="7405"/>
                    <a:pt x="17818" y="7212"/>
                    <a:pt x="17625" y="7152"/>
                  </a:cubicBezTo>
                  <a:lnTo>
                    <a:pt x="552" y="16"/>
                  </a:lnTo>
                  <a:cubicBezTo>
                    <a:pt x="519" y="5"/>
                    <a:pt x="48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7272859" y="4307945"/>
              <a:ext cx="230531" cy="312979"/>
            </a:xfrm>
            <a:custGeom>
              <a:avLst/>
              <a:gdLst/>
              <a:ahLst/>
              <a:cxnLst/>
              <a:rect l="l" t="t" r="r" b="b"/>
              <a:pathLst>
                <a:path w="7390" h="10033" extrusionOk="0">
                  <a:moveTo>
                    <a:pt x="7032" y="0"/>
                  </a:moveTo>
                  <a:cubicBezTo>
                    <a:pt x="6916" y="0"/>
                    <a:pt x="6789" y="42"/>
                    <a:pt x="6704" y="155"/>
                  </a:cubicBezTo>
                  <a:lnTo>
                    <a:pt x="135" y="9526"/>
                  </a:lnTo>
                  <a:cubicBezTo>
                    <a:pt x="1" y="9660"/>
                    <a:pt x="60" y="9838"/>
                    <a:pt x="194" y="9958"/>
                  </a:cubicBezTo>
                  <a:cubicBezTo>
                    <a:pt x="254" y="10032"/>
                    <a:pt x="313" y="10032"/>
                    <a:pt x="433" y="10032"/>
                  </a:cubicBezTo>
                  <a:cubicBezTo>
                    <a:pt x="507" y="10032"/>
                    <a:pt x="626" y="9958"/>
                    <a:pt x="686" y="9898"/>
                  </a:cubicBezTo>
                  <a:lnTo>
                    <a:pt x="7271" y="527"/>
                  </a:lnTo>
                  <a:cubicBezTo>
                    <a:pt x="7390" y="408"/>
                    <a:pt x="7390" y="155"/>
                    <a:pt x="7211" y="36"/>
                  </a:cubicBezTo>
                  <a:cubicBezTo>
                    <a:pt x="7162" y="14"/>
                    <a:pt x="7099" y="0"/>
                    <a:pt x="70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7609796" y="4407582"/>
              <a:ext cx="48352" cy="174286"/>
            </a:xfrm>
            <a:custGeom>
              <a:avLst/>
              <a:gdLst/>
              <a:ahLst/>
              <a:cxnLst/>
              <a:rect l="l" t="t" r="r" b="b"/>
              <a:pathLst>
                <a:path w="1550" h="5587" extrusionOk="0">
                  <a:moveTo>
                    <a:pt x="1430" y="0"/>
                  </a:moveTo>
                  <a:cubicBezTo>
                    <a:pt x="1430" y="0"/>
                    <a:pt x="1311" y="373"/>
                    <a:pt x="1177" y="879"/>
                  </a:cubicBezTo>
                  <a:cubicBezTo>
                    <a:pt x="1118" y="1117"/>
                    <a:pt x="998" y="1430"/>
                    <a:pt x="939" y="1743"/>
                  </a:cubicBezTo>
                  <a:cubicBezTo>
                    <a:pt x="879" y="2056"/>
                    <a:pt x="745" y="2428"/>
                    <a:pt x="686" y="2741"/>
                  </a:cubicBezTo>
                  <a:cubicBezTo>
                    <a:pt x="507" y="3412"/>
                    <a:pt x="313" y="4097"/>
                    <a:pt x="194" y="4663"/>
                  </a:cubicBezTo>
                  <a:cubicBezTo>
                    <a:pt x="60" y="5155"/>
                    <a:pt x="0" y="5467"/>
                    <a:pt x="0" y="5467"/>
                  </a:cubicBezTo>
                  <a:cubicBezTo>
                    <a:pt x="0" y="5527"/>
                    <a:pt x="0" y="5527"/>
                    <a:pt x="60" y="5587"/>
                  </a:cubicBezTo>
                  <a:lnTo>
                    <a:pt x="134" y="5527"/>
                  </a:lnTo>
                  <a:cubicBezTo>
                    <a:pt x="134" y="5527"/>
                    <a:pt x="194" y="5214"/>
                    <a:pt x="373" y="4663"/>
                  </a:cubicBezTo>
                  <a:cubicBezTo>
                    <a:pt x="507" y="4156"/>
                    <a:pt x="686" y="3486"/>
                    <a:pt x="879" y="2801"/>
                  </a:cubicBezTo>
                  <a:cubicBezTo>
                    <a:pt x="998" y="2488"/>
                    <a:pt x="1058" y="2116"/>
                    <a:pt x="1118" y="1803"/>
                  </a:cubicBezTo>
                  <a:cubicBezTo>
                    <a:pt x="1177" y="1490"/>
                    <a:pt x="1311" y="1177"/>
                    <a:pt x="1371" y="939"/>
                  </a:cubicBezTo>
                  <a:cubicBezTo>
                    <a:pt x="1490" y="432"/>
                    <a:pt x="1550" y="60"/>
                    <a:pt x="1550" y="60"/>
                  </a:cubicBezTo>
                  <a:cubicBezTo>
                    <a:pt x="1550" y="0"/>
                    <a:pt x="1550" y="0"/>
                    <a:pt x="149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7615816" y="4511306"/>
              <a:ext cx="154790" cy="80327"/>
            </a:xfrm>
            <a:custGeom>
              <a:avLst/>
              <a:gdLst/>
              <a:ahLst/>
              <a:cxnLst/>
              <a:rect l="l" t="t" r="r" b="b"/>
              <a:pathLst>
                <a:path w="4962" h="2575" extrusionOk="0">
                  <a:moveTo>
                    <a:pt x="4887" y="1"/>
                  </a:moveTo>
                  <a:cubicBezTo>
                    <a:pt x="4876" y="1"/>
                    <a:pt x="4862" y="7"/>
                    <a:pt x="4843" y="27"/>
                  </a:cubicBezTo>
                  <a:cubicBezTo>
                    <a:pt x="4843" y="27"/>
                    <a:pt x="4530" y="161"/>
                    <a:pt x="4098" y="340"/>
                  </a:cubicBezTo>
                  <a:cubicBezTo>
                    <a:pt x="3591" y="593"/>
                    <a:pt x="3040" y="906"/>
                    <a:pt x="2414" y="1204"/>
                  </a:cubicBezTo>
                  <a:cubicBezTo>
                    <a:pt x="2101" y="1338"/>
                    <a:pt x="1804" y="1517"/>
                    <a:pt x="1550" y="1651"/>
                  </a:cubicBezTo>
                  <a:cubicBezTo>
                    <a:pt x="1237" y="1830"/>
                    <a:pt x="984" y="1949"/>
                    <a:pt x="746" y="2083"/>
                  </a:cubicBezTo>
                  <a:cubicBezTo>
                    <a:pt x="314" y="2321"/>
                    <a:pt x="1" y="2455"/>
                    <a:pt x="1" y="2455"/>
                  </a:cubicBezTo>
                  <a:lnTo>
                    <a:pt x="1" y="2574"/>
                  </a:lnTo>
                  <a:lnTo>
                    <a:pt x="60" y="2574"/>
                  </a:lnTo>
                  <a:cubicBezTo>
                    <a:pt x="60" y="2574"/>
                    <a:pt x="373" y="2455"/>
                    <a:pt x="805" y="2202"/>
                  </a:cubicBezTo>
                  <a:cubicBezTo>
                    <a:pt x="1059" y="2142"/>
                    <a:pt x="1297" y="1949"/>
                    <a:pt x="1610" y="1830"/>
                  </a:cubicBezTo>
                  <a:cubicBezTo>
                    <a:pt x="1923" y="1710"/>
                    <a:pt x="2236" y="1517"/>
                    <a:pt x="2548" y="1398"/>
                  </a:cubicBezTo>
                  <a:cubicBezTo>
                    <a:pt x="3100" y="1085"/>
                    <a:pt x="3725" y="772"/>
                    <a:pt x="4157" y="534"/>
                  </a:cubicBezTo>
                  <a:cubicBezTo>
                    <a:pt x="4589" y="280"/>
                    <a:pt x="4902" y="87"/>
                    <a:pt x="4902" y="87"/>
                  </a:cubicBezTo>
                  <a:cubicBezTo>
                    <a:pt x="4962" y="87"/>
                    <a:pt x="4962" y="27"/>
                    <a:pt x="4962" y="27"/>
                  </a:cubicBezTo>
                  <a:cubicBezTo>
                    <a:pt x="4922" y="27"/>
                    <a:pt x="4909" y="1"/>
                    <a:pt x="488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615816" y="4599494"/>
              <a:ext cx="137601" cy="86940"/>
            </a:xfrm>
            <a:custGeom>
              <a:avLst/>
              <a:gdLst/>
              <a:ahLst/>
              <a:cxnLst/>
              <a:rect l="l" t="t" r="r" b="b"/>
              <a:pathLst>
                <a:path w="4411" h="2787" extrusionOk="0">
                  <a:moveTo>
                    <a:pt x="1" y="1"/>
                  </a:moveTo>
                  <a:lnTo>
                    <a:pt x="1" y="120"/>
                  </a:lnTo>
                  <a:cubicBezTo>
                    <a:pt x="1" y="120"/>
                    <a:pt x="239" y="314"/>
                    <a:pt x="686" y="552"/>
                  </a:cubicBezTo>
                  <a:cubicBezTo>
                    <a:pt x="865" y="686"/>
                    <a:pt x="1118" y="805"/>
                    <a:pt x="1357" y="984"/>
                  </a:cubicBezTo>
                  <a:cubicBezTo>
                    <a:pt x="1610" y="1178"/>
                    <a:pt x="1863" y="1297"/>
                    <a:pt x="2176" y="1490"/>
                  </a:cubicBezTo>
                  <a:cubicBezTo>
                    <a:pt x="2668" y="1803"/>
                    <a:pt x="3219" y="2176"/>
                    <a:pt x="3666" y="2414"/>
                  </a:cubicBezTo>
                  <a:cubicBezTo>
                    <a:pt x="4038" y="2667"/>
                    <a:pt x="4336" y="2787"/>
                    <a:pt x="4336" y="2787"/>
                  </a:cubicBezTo>
                  <a:lnTo>
                    <a:pt x="4411" y="2787"/>
                  </a:lnTo>
                  <a:lnTo>
                    <a:pt x="4411" y="2667"/>
                  </a:lnTo>
                  <a:cubicBezTo>
                    <a:pt x="4411" y="2667"/>
                    <a:pt x="4157" y="2474"/>
                    <a:pt x="3725" y="2235"/>
                  </a:cubicBezTo>
                  <a:cubicBezTo>
                    <a:pt x="3353" y="1982"/>
                    <a:pt x="2787" y="1610"/>
                    <a:pt x="2236" y="1297"/>
                  </a:cubicBezTo>
                  <a:cubicBezTo>
                    <a:pt x="1982" y="1118"/>
                    <a:pt x="1729" y="984"/>
                    <a:pt x="1491" y="805"/>
                  </a:cubicBezTo>
                  <a:cubicBezTo>
                    <a:pt x="1178" y="686"/>
                    <a:pt x="984" y="492"/>
                    <a:pt x="746" y="373"/>
                  </a:cubicBezTo>
                  <a:cubicBezTo>
                    <a:pt x="373" y="180"/>
                    <a:pt x="60" y="1"/>
                    <a:pt x="6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602340" y="4612970"/>
              <a:ext cx="17251" cy="156661"/>
            </a:xfrm>
            <a:custGeom>
              <a:avLst/>
              <a:gdLst/>
              <a:ahLst/>
              <a:cxnLst/>
              <a:rect l="l" t="t" r="r" b="b"/>
              <a:pathLst>
                <a:path w="553" h="5022" extrusionOk="0">
                  <a:moveTo>
                    <a:pt x="1" y="1"/>
                  </a:moveTo>
                  <a:lnTo>
                    <a:pt x="1" y="60"/>
                  </a:lnTo>
                  <a:lnTo>
                    <a:pt x="1" y="865"/>
                  </a:lnTo>
                  <a:cubicBezTo>
                    <a:pt x="60" y="1058"/>
                    <a:pt x="60" y="1371"/>
                    <a:pt x="60" y="1610"/>
                  </a:cubicBezTo>
                  <a:cubicBezTo>
                    <a:pt x="60" y="1923"/>
                    <a:pt x="120" y="2235"/>
                    <a:pt x="120" y="2548"/>
                  </a:cubicBezTo>
                  <a:cubicBezTo>
                    <a:pt x="180" y="3159"/>
                    <a:pt x="239" y="3725"/>
                    <a:pt x="299" y="4217"/>
                  </a:cubicBezTo>
                  <a:cubicBezTo>
                    <a:pt x="373" y="4649"/>
                    <a:pt x="433" y="4962"/>
                    <a:pt x="433" y="4962"/>
                  </a:cubicBezTo>
                  <a:cubicBezTo>
                    <a:pt x="433" y="4962"/>
                    <a:pt x="433" y="5021"/>
                    <a:pt x="492" y="5021"/>
                  </a:cubicBezTo>
                  <a:lnTo>
                    <a:pt x="552" y="4962"/>
                  </a:lnTo>
                  <a:cubicBezTo>
                    <a:pt x="552" y="4962"/>
                    <a:pt x="492" y="4649"/>
                    <a:pt x="492" y="4157"/>
                  </a:cubicBezTo>
                  <a:cubicBezTo>
                    <a:pt x="492" y="3725"/>
                    <a:pt x="433" y="3099"/>
                    <a:pt x="373" y="2489"/>
                  </a:cubicBezTo>
                  <a:cubicBezTo>
                    <a:pt x="299" y="2176"/>
                    <a:pt x="299" y="1923"/>
                    <a:pt x="299" y="1610"/>
                  </a:cubicBezTo>
                  <a:cubicBezTo>
                    <a:pt x="239" y="1297"/>
                    <a:pt x="239" y="1058"/>
                    <a:pt x="180" y="805"/>
                  </a:cubicBezTo>
                  <a:cubicBezTo>
                    <a:pt x="120" y="373"/>
                    <a:pt x="120" y="60"/>
                    <a:pt x="120" y="60"/>
                  </a:cubicBezTo>
                  <a:cubicBezTo>
                    <a:pt x="120" y="60"/>
                    <a:pt x="60" y="1"/>
                    <a:pt x="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466642" y="4603206"/>
              <a:ext cx="125997" cy="107872"/>
            </a:xfrm>
            <a:custGeom>
              <a:avLst/>
              <a:gdLst/>
              <a:ahLst/>
              <a:cxnLst/>
              <a:rect l="l" t="t" r="r" b="b"/>
              <a:pathLst>
                <a:path w="4039" h="3458" extrusionOk="0">
                  <a:moveTo>
                    <a:pt x="3978" y="1"/>
                  </a:moveTo>
                  <a:cubicBezTo>
                    <a:pt x="3978" y="1"/>
                    <a:pt x="3725" y="195"/>
                    <a:pt x="3353" y="493"/>
                  </a:cubicBezTo>
                  <a:cubicBezTo>
                    <a:pt x="2980" y="805"/>
                    <a:pt x="2489" y="1237"/>
                    <a:pt x="1982" y="1610"/>
                  </a:cubicBezTo>
                  <a:cubicBezTo>
                    <a:pt x="1744" y="1863"/>
                    <a:pt x="1491" y="2057"/>
                    <a:pt x="1237" y="2236"/>
                  </a:cubicBezTo>
                  <a:cubicBezTo>
                    <a:pt x="1059" y="2489"/>
                    <a:pt x="805" y="2668"/>
                    <a:pt x="626" y="2802"/>
                  </a:cubicBezTo>
                  <a:cubicBezTo>
                    <a:pt x="314" y="3100"/>
                    <a:pt x="60" y="3353"/>
                    <a:pt x="60" y="3353"/>
                  </a:cubicBezTo>
                  <a:cubicBezTo>
                    <a:pt x="1" y="3353"/>
                    <a:pt x="1" y="3412"/>
                    <a:pt x="60" y="3412"/>
                  </a:cubicBezTo>
                  <a:cubicBezTo>
                    <a:pt x="60" y="3442"/>
                    <a:pt x="75" y="3457"/>
                    <a:pt x="90" y="3457"/>
                  </a:cubicBezTo>
                  <a:cubicBezTo>
                    <a:pt x="105" y="3457"/>
                    <a:pt x="120" y="3442"/>
                    <a:pt x="120" y="3412"/>
                  </a:cubicBezTo>
                  <a:cubicBezTo>
                    <a:pt x="120" y="3412"/>
                    <a:pt x="373" y="3234"/>
                    <a:pt x="746" y="2921"/>
                  </a:cubicBezTo>
                  <a:cubicBezTo>
                    <a:pt x="924" y="2802"/>
                    <a:pt x="1178" y="2608"/>
                    <a:pt x="1431" y="2429"/>
                  </a:cubicBezTo>
                  <a:cubicBezTo>
                    <a:pt x="1610" y="2236"/>
                    <a:pt x="1863" y="2057"/>
                    <a:pt x="2116" y="1804"/>
                  </a:cubicBezTo>
                  <a:cubicBezTo>
                    <a:pt x="2608" y="1371"/>
                    <a:pt x="3099" y="999"/>
                    <a:pt x="3412" y="627"/>
                  </a:cubicBezTo>
                  <a:cubicBezTo>
                    <a:pt x="3785" y="314"/>
                    <a:pt x="4038" y="120"/>
                    <a:pt x="4038" y="120"/>
                  </a:cubicBezTo>
                  <a:lnTo>
                    <a:pt x="4038" y="1"/>
                  </a:ln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418321" y="4555915"/>
              <a:ext cx="166394" cy="41770"/>
            </a:xfrm>
            <a:custGeom>
              <a:avLst/>
              <a:gdLst/>
              <a:ahLst/>
              <a:cxnLst/>
              <a:rect l="l" t="t" r="r" b="b"/>
              <a:pathLst>
                <a:path w="5334" h="1339" extrusionOk="0">
                  <a:moveTo>
                    <a:pt x="18" y="1"/>
                  </a:moveTo>
                  <a:cubicBezTo>
                    <a:pt x="0" y="1"/>
                    <a:pt x="0" y="27"/>
                    <a:pt x="0" y="27"/>
                  </a:cubicBezTo>
                  <a:lnTo>
                    <a:pt x="0" y="87"/>
                  </a:lnTo>
                  <a:cubicBezTo>
                    <a:pt x="0" y="87"/>
                    <a:pt x="373" y="221"/>
                    <a:pt x="864" y="340"/>
                  </a:cubicBezTo>
                  <a:cubicBezTo>
                    <a:pt x="1118" y="400"/>
                    <a:pt x="1356" y="459"/>
                    <a:pt x="1669" y="519"/>
                  </a:cubicBezTo>
                  <a:cubicBezTo>
                    <a:pt x="1982" y="653"/>
                    <a:pt x="2295" y="712"/>
                    <a:pt x="2667" y="772"/>
                  </a:cubicBezTo>
                  <a:cubicBezTo>
                    <a:pt x="3293" y="891"/>
                    <a:pt x="3963" y="1085"/>
                    <a:pt x="4470" y="1144"/>
                  </a:cubicBezTo>
                  <a:cubicBezTo>
                    <a:pt x="4961" y="1264"/>
                    <a:pt x="5274" y="1338"/>
                    <a:pt x="5274" y="1338"/>
                  </a:cubicBezTo>
                  <a:cubicBezTo>
                    <a:pt x="5334" y="1338"/>
                    <a:pt x="5334" y="1338"/>
                    <a:pt x="5334" y="1264"/>
                  </a:cubicBezTo>
                  <a:lnTo>
                    <a:pt x="5334" y="1204"/>
                  </a:lnTo>
                  <a:cubicBezTo>
                    <a:pt x="5334" y="1204"/>
                    <a:pt x="4961" y="1144"/>
                    <a:pt x="4470" y="1025"/>
                  </a:cubicBezTo>
                  <a:cubicBezTo>
                    <a:pt x="4038" y="891"/>
                    <a:pt x="3352" y="712"/>
                    <a:pt x="2667" y="519"/>
                  </a:cubicBezTo>
                  <a:cubicBezTo>
                    <a:pt x="2354" y="459"/>
                    <a:pt x="2041" y="400"/>
                    <a:pt x="1729" y="340"/>
                  </a:cubicBezTo>
                  <a:cubicBezTo>
                    <a:pt x="1431" y="280"/>
                    <a:pt x="1118" y="221"/>
                    <a:pt x="864" y="146"/>
                  </a:cubicBezTo>
                  <a:cubicBezTo>
                    <a:pt x="373" y="87"/>
                    <a:pt x="60" y="27"/>
                    <a:pt x="60" y="27"/>
                  </a:cubicBezTo>
                  <a:cubicBezTo>
                    <a:pt x="40" y="7"/>
                    <a:pt x="27" y="1"/>
                    <a:pt x="18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503358" y="4427079"/>
              <a:ext cx="92992" cy="156661"/>
            </a:xfrm>
            <a:custGeom>
              <a:avLst/>
              <a:gdLst/>
              <a:ahLst/>
              <a:cxnLst/>
              <a:rect l="l" t="t" r="r" b="b"/>
              <a:pathLst>
                <a:path w="2981" h="5022" extrusionOk="0">
                  <a:moveTo>
                    <a:pt x="60" y="1"/>
                  </a:moveTo>
                  <a:cubicBezTo>
                    <a:pt x="1" y="60"/>
                    <a:pt x="1" y="60"/>
                    <a:pt x="60" y="120"/>
                  </a:cubicBezTo>
                  <a:cubicBezTo>
                    <a:pt x="60" y="120"/>
                    <a:pt x="194" y="433"/>
                    <a:pt x="433" y="865"/>
                  </a:cubicBezTo>
                  <a:cubicBezTo>
                    <a:pt x="686" y="1371"/>
                    <a:pt x="1058" y="1982"/>
                    <a:pt x="1371" y="2608"/>
                  </a:cubicBezTo>
                  <a:cubicBezTo>
                    <a:pt x="1550" y="2861"/>
                    <a:pt x="1744" y="3159"/>
                    <a:pt x="1922" y="3472"/>
                  </a:cubicBezTo>
                  <a:cubicBezTo>
                    <a:pt x="2116" y="3785"/>
                    <a:pt x="2235" y="4038"/>
                    <a:pt x="2355" y="4217"/>
                  </a:cubicBezTo>
                  <a:cubicBezTo>
                    <a:pt x="2667" y="4723"/>
                    <a:pt x="2861" y="5021"/>
                    <a:pt x="2861" y="5021"/>
                  </a:cubicBezTo>
                  <a:lnTo>
                    <a:pt x="2921" y="5021"/>
                  </a:lnTo>
                  <a:cubicBezTo>
                    <a:pt x="2980" y="5021"/>
                    <a:pt x="2980" y="4962"/>
                    <a:pt x="2980" y="4962"/>
                  </a:cubicBezTo>
                  <a:cubicBezTo>
                    <a:pt x="2980" y="4962"/>
                    <a:pt x="2801" y="4649"/>
                    <a:pt x="2548" y="4157"/>
                  </a:cubicBezTo>
                  <a:cubicBezTo>
                    <a:pt x="2429" y="3904"/>
                    <a:pt x="2235" y="3666"/>
                    <a:pt x="2116" y="3353"/>
                  </a:cubicBezTo>
                  <a:cubicBezTo>
                    <a:pt x="1922" y="3099"/>
                    <a:pt x="1744" y="2787"/>
                    <a:pt x="1610" y="2489"/>
                  </a:cubicBezTo>
                  <a:cubicBezTo>
                    <a:pt x="1237" y="1863"/>
                    <a:pt x="865" y="1237"/>
                    <a:pt x="626" y="805"/>
                  </a:cubicBezTo>
                  <a:cubicBezTo>
                    <a:pt x="314" y="314"/>
                    <a:pt x="120" y="60"/>
                    <a:pt x="120" y="60"/>
                  </a:cubicBezTo>
                  <a:cubicBezTo>
                    <a:pt x="120" y="1"/>
                    <a:pt x="60" y="1"/>
                    <a:pt x="6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676597" y="4556757"/>
              <a:ext cx="187794" cy="26984"/>
            </a:xfrm>
            <a:custGeom>
              <a:avLst/>
              <a:gdLst/>
              <a:ahLst/>
              <a:cxnLst/>
              <a:rect l="l" t="t" r="r" b="b"/>
              <a:pathLst>
                <a:path w="6020" h="865" extrusionOk="0">
                  <a:moveTo>
                    <a:pt x="61" y="0"/>
                  </a:moveTo>
                  <a:cubicBezTo>
                    <a:pt x="61" y="0"/>
                    <a:pt x="1" y="0"/>
                    <a:pt x="1" y="60"/>
                  </a:cubicBezTo>
                  <a:lnTo>
                    <a:pt x="61" y="119"/>
                  </a:lnTo>
                  <a:cubicBezTo>
                    <a:pt x="61" y="119"/>
                    <a:pt x="433" y="194"/>
                    <a:pt x="999" y="253"/>
                  </a:cubicBezTo>
                  <a:cubicBezTo>
                    <a:pt x="1237" y="313"/>
                    <a:pt x="1550" y="373"/>
                    <a:pt x="1923" y="373"/>
                  </a:cubicBezTo>
                  <a:cubicBezTo>
                    <a:pt x="2236" y="432"/>
                    <a:pt x="2608" y="492"/>
                    <a:pt x="2980" y="566"/>
                  </a:cubicBezTo>
                  <a:cubicBezTo>
                    <a:pt x="3725" y="626"/>
                    <a:pt x="4470" y="745"/>
                    <a:pt x="5021" y="805"/>
                  </a:cubicBezTo>
                  <a:cubicBezTo>
                    <a:pt x="5528" y="805"/>
                    <a:pt x="5900" y="864"/>
                    <a:pt x="5900" y="864"/>
                  </a:cubicBezTo>
                  <a:cubicBezTo>
                    <a:pt x="5960" y="864"/>
                    <a:pt x="5960" y="864"/>
                    <a:pt x="5960" y="805"/>
                  </a:cubicBezTo>
                  <a:cubicBezTo>
                    <a:pt x="6020" y="805"/>
                    <a:pt x="5960" y="745"/>
                    <a:pt x="5960" y="745"/>
                  </a:cubicBezTo>
                  <a:cubicBezTo>
                    <a:pt x="5960" y="745"/>
                    <a:pt x="5588" y="685"/>
                    <a:pt x="5021" y="626"/>
                  </a:cubicBezTo>
                  <a:cubicBezTo>
                    <a:pt x="4470" y="492"/>
                    <a:pt x="3725" y="432"/>
                    <a:pt x="3040" y="313"/>
                  </a:cubicBezTo>
                  <a:cubicBezTo>
                    <a:pt x="2668" y="253"/>
                    <a:pt x="2295" y="253"/>
                    <a:pt x="1923" y="194"/>
                  </a:cubicBezTo>
                  <a:cubicBezTo>
                    <a:pt x="1610" y="119"/>
                    <a:pt x="1297" y="119"/>
                    <a:pt x="999" y="60"/>
                  </a:cubicBezTo>
                  <a:cubicBezTo>
                    <a:pt x="433" y="60"/>
                    <a:pt x="61" y="0"/>
                    <a:pt x="61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763507" y="4430791"/>
              <a:ext cx="106936" cy="149237"/>
            </a:xfrm>
            <a:custGeom>
              <a:avLst/>
              <a:gdLst/>
              <a:ahLst/>
              <a:cxnLst/>
              <a:rect l="l" t="t" r="r" b="b"/>
              <a:pathLst>
                <a:path w="3428" h="4784" extrusionOk="0">
                  <a:moveTo>
                    <a:pt x="1" y="1"/>
                  </a:moveTo>
                  <a:lnTo>
                    <a:pt x="1" y="61"/>
                  </a:lnTo>
                  <a:cubicBezTo>
                    <a:pt x="1" y="61"/>
                    <a:pt x="194" y="373"/>
                    <a:pt x="507" y="805"/>
                  </a:cubicBezTo>
                  <a:cubicBezTo>
                    <a:pt x="820" y="1252"/>
                    <a:pt x="1193" y="1863"/>
                    <a:pt x="1625" y="2429"/>
                  </a:cubicBezTo>
                  <a:cubicBezTo>
                    <a:pt x="1803" y="2742"/>
                    <a:pt x="1997" y="3040"/>
                    <a:pt x="2235" y="3293"/>
                  </a:cubicBezTo>
                  <a:cubicBezTo>
                    <a:pt x="2429" y="3547"/>
                    <a:pt x="2608" y="3859"/>
                    <a:pt x="2742" y="4038"/>
                  </a:cubicBezTo>
                  <a:cubicBezTo>
                    <a:pt x="3055" y="4470"/>
                    <a:pt x="3293" y="4783"/>
                    <a:pt x="3293" y="4783"/>
                  </a:cubicBezTo>
                  <a:lnTo>
                    <a:pt x="3353" y="4783"/>
                  </a:lnTo>
                  <a:cubicBezTo>
                    <a:pt x="3427" y="4723"/>
                    <a:pt x="3427" y="4723"/>
                    <a:pt x="3427" y="4664"/>
                  </a:cubicBezTo>
                  <a:cubicBezTo>
                    <a:pt x="3427" y="4664"/>
                    <a:pt x="3174" y="4411"/>
                    <a:pt x="2921" y="3919"/>
                  </a:cubicBezTo>
                  <a:cubicBezTo>
                    <a:pt x="2742" y="3725"/>
                    <a:pt x="2548" y="3487"/>
                    <a:pt x="2369" y="3174"/>
                  </a:cubicBezTo>
                  <a:cubicBezTo>
                    <a:pt x="2176" y="2921"/>
                    <a:pt x="1997" y="2608"/>
                    <a:pt x="1803" y="2295"/>
                  </a:cubicBezTo>
                  <a:cubicBezTo>
                    <a:pt x="1371" y="1744"/>
                    <a:pt x="939" y="1118"/>
                    <a:pt x="626" y="746"/>
                  </a:cubicBezTo>
                  <a:cubicBezTo>
                    <a:pt x="314" y="314"/>
                    <a:pt x="75" y="1"/>
                    <a:pt x="7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870412" y="4417315"/>
              <a:ext cx="59957" cy="162713"/>
            </a:xfrm>
            <a:custGeom>
              <a:avLst/>
              <a:gdLst/>
              <a:ahLst/>
              <a:cxnLst/>
              <a:rect l="l" t="t" r="r" b="b"/>
              <a:pathLst>
                <a:path w="1922" h="5216" extrusionOk="0">
                  <a:moveTo>
                    <a:pt x="1922" y="1"/>
                  </a:moveTo>
                  <a:cubicBezTo>
                    <a:pt x="1862" y="1"/>
                    <a:pt x="1862" y="1"/>
                    <a:pt x="1788" y="61"/>
                  </a:cubicBezTo>
                  <a:cubicBezTo>
                    <a:pt x="1788" y="61"/>
                    <a:pt x="1669" y="373"/>
                    <a:pt x="1490" y="805"/>
                  </a:cubicBezTo>
                  <a:cubicBezTo>
                    <a:pt x="1296" y="1312"/>
                    <a:pt x="1118" y="1923"/>
                    <a:pt x="864" y="2548"/>
                  </a:cubicBezTo>
                  <a:cubicBezTo>
                    <a:pt x="745" y="2861"/>
                    <a:pt x="611" y="3234"/>
                    <a:pt x="551" y="3472"/>
                  </a:cubicBezTo>
                  <a:cubicBezTo>
                    <a:pt x="432" y="3785"/>
                    <a:pt x="298" y="4098"/>
                    <a:pt x="239" y="4351"/>
                  </a:cubicBezTo>
                  <a:cubicBezTo>
                    <a:pt x="119" y="4783"/>
                    <a:pt x="0" y="5155"/>
                    <a:pt x="0" y="5155"/>
                  </a:cubicBezTo>
                  <a:cubicBezTo>
                    <a:pt x="0" y="5155"/>
                    <a:pt x="0" y="5215"/>
                    <a:pt x="60" y="5215"/>
                  </a:cubicBezTo>
                  <a:cubicBezTo>
                    <a:pt x="60" y="5215"/>
                    <a:pt x="119" y="5215"/>
                    <a:pt x="119" y="5155"/>
                  </a:cubicBezTo>
                  <a:cubicBezTo>
                    <a:pt x="119" y="5155"/>
                    <a:pt x="239" y="4843"/>
                    <a:pt x="432" y="4411"/>
                  </a:cubicBezTo>
                  <a:cubicBezTo>
                    <a:pt x="492" y="4157"/>
                    <a:pt x="611" y="3844"/>
                    <a:pt x="745" y="3606"/>
                  </a:cubicBezTo>
                  <a:cubicBezTo>
                    <a:pt x="864" y="3293"/>
                    <a:pt x="924" y="2980"/>
                    <a:pt x="1043" y="2668"/>
                  </a:cubicBezTo>
                  <a:cubicBezTo>
                    <a:pt x="1296" y="1982"/>
                    <a:pt x="1550" y="1372"/>
                    <a:pt x="1669" y="865"/>
                  </a:cubicBezTo>
                  <a:cubicBezTo>
                    <a:pt x="1862" y="373"/>
                    <a:pt x="1922" y="61"/>
                    <a:pt x="1922" y="61"/>
                  </a:cubicBezTo>
                  <a:lnTo>
                    <a:pt x="1922" y="1"/>
                  </a:ln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875965" y="4541409"/>
              <a:ext cx="164554" cy="42332"/>
            </a:xfrm>
            <a:custGeom>
              <a:avLst/>
              <a:gdLst/>
              <a:ahLst/>
              <a:cxnLst/>
              <a:rect l="l" t="t" r="r" b="b"/>
              <a:pathLst>
                <a:path w="5275" h="1357" extrusionOk="0">
                  <a:moveTo>
                    <a:pt x="5215" y="1"/>
                  </a:moveTo>
                  <a:cubicBezTo>
                    <a:pt x="5215" y="1"/>
                    <a:pt x="4902" y="60"/>
                    <a:pt x="4411" y="179"/>
                  </a:cubicBezTo>
                  <a:cubicBezTo>
                    <a:pt x="3919" y="239"/>
                    <a:pt x="3234" y="433"/>
                    <a:pt x="2608" y="552"/>
                  </a:cubicBezTo>
                  <a:cubicBezTo>
                    <a:pt x="2295" y="611"/>
                    <a:pt x="1982" y="745"/>
                    <a:pt x="1684" y="805"/>
                  </a:cubicBezTo>
                  <a:cubicBezTo>
                    <a:pt x="1372" y="865"/>
                    <a:pt x="1059" y="924"/>
                    <a:pt x="805" y="984"/>
                  </a:cubicBezTo>
                  <a:cubicBezTo>
                    <a:pt x="373" y="1118"/>
                    <a:pt x="1" y="1237"/>
                    <a:pt x="1" y="1237"/>
                  </a:cubicBezTo>
                  <a:lnTo>
                    <a:pt x="1" y="1297"/>
                  </a:lnTo>
                  <a:cubicBezTo>
                    <a:pt x="1" y="1356"/>
                    <a:pt x="1" y="1356"/>
                    <a:pt x="61" y="1356"/>
                  </a:cubicBezTo>
                  <a:cubicBezTo>
                    <a:pt x="61" y="1356"/>
                    <a:pt x="373" y="1297"/>
                    <a:pt x="865" y="1177"/>
                  </a:cubicBezTo>
                  <a:cubicBezTo>
                    <a:pt x="1118" y="1118"/>
                    <a:pt x="1431" y="1058"/>
                    <a:pt x="1684" y="984"/>
                  </a:cubicBezTo>
                  <a:cubicBezTo>
                    <a:pt x="1982" y="924"/>
                    <a:pt x="2355" y="865"/>
                    <a:pt x="2668" y="805"/>
                  </a:cubicBezTo>
                  <a:cubicBezTo>
                    <a:pt x="3293" y="611"/>
                    <a:pt x="3979" y="492"/>
                    <a:pt x="4470" y="313"/>
                  </a:cubicBezTo>
                  <a:cubicBezTo>
                    <a:pt x="4902" y="179"/>
                    <a:pt x="5275" y="120"/>
                    <a:pt x="5275" y="120"/>
                  </a:cubicBezTo>
                  <a:lnTo>
                    <a:pt x="5275" y="60"/>
                  </a:lnTo>
                  <a:cubicBezTo>
                    <a:pt x="5275" y="1"/>
                    <a:pt x="5275" y="1"/>
                    <a:pt x="521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74124" y="4586486"/>
              <a:ext cx="131549" cy="112957"/>
            </a:xfrm>
            <a:custGeom>
              <a:avLst/>
              <a:gdLst/>
              <a:ahLst/>
              <a:cxnLst/>
              <a:rect l="l" t="t" r="r" b="b"/>
              <a:pathLst>
                <a:path w="4217" h="3621" extrusionOk="0">
                  <a:moveTo>
                    <a:pt x="30" y="1"/>
                  </a:moveTo>
                  <a:cubicBezTo>
                    <a:pt x="15" y="1"/>
                    <a:pt x="0" y="16"/>
                    <a:pt x="0" y="45"/>
                  </a:cubicBezTo>
                  <a:lnTo>
                    <a:pt x="0" y="105"/>
                  </a:lnTo>
                  <a:cubicBezTo>
                    <a:pt x="0" y="105"/>
                    <a:pt x="254" y="358"/>
                    <a:pt x="626" y="656"/>
                  </a:cubicBezTo>
                  <a:cubicBezTo>
                    <a:pt x="999" y="1029"/>
                    <a:pt x="1490" y="1475"/>
                    <a:pt x="2041" y="1907"/>
                  </a:cubicBezTo>
                  <a:cubicBezTo>
                    <a:pt x="2295" y="2086"/>
                    <a:pt x="2548" y="2340"/>
                    <a:pt x="2786" y="2518"/>
                  </a:cubicBezTo>
                  <a:cubicBezTo>
                    <a:pt x="3040" y="2712"/>
                    <a:pt x="3293" y="2891"/>
                    <a:pt x="3472" y="3084"/>
                  </a:cubicBezTo>
                  <a:cubicBezTo>
                    <a:pt x="3844" y="3397"/>
                    <a:pt x="4157" y="3576"/>
                    <a:pt x="4157" y="3576"/>
                  </a:cubicBezTo>
                  <a:cubicBezTo>
                    <a:pt x="4157" y="3606"/>
                    <a:pt x="4172" y="3621"/>
                    <a:pt x="4187" y="3621"/>
                  </a:cubicBezTo>
                  <a:cubicBezTo>
                    <a:pt x="4202" y="3621"/>
                    <a:pt x="4216" y="3606"/>
                    <a:pt x="4216" y="3576"/>
                  </a:cubicBezTo>
                  <a:lnTo>
                    <a:pt x="4216" y="3516"/>
                  </a:lnTo>
                  <a:cubicBezTo>
                    <a:pt x="4216" y="3516"/>
                    <a:pt x="3978" y="3263"/>
                    <a:pt x="3606" y="2965"/>
                  </a:cubicBezTo>
                  <a:cubicBezTo>
                    <a:pt x="3412" y="2772"/>
                    <a:pt x="3159" y="2593"/>
                    <a:pt x="2920" y="2399"/>
                  </a:cubicBezTo>
                  <a:cubicBezTo>
                    <a:pt x="2667" y="2146"/>
                    <a:pt x="2414" y="1967"/>
                    <a:pt x="2175" y="1714"/>
                  </a:cubicBezTo>
                  <a:cubicBezTo>
                    <a:pt x="1669" y="1282"/>
                    <a:pt x="1118" y="850"/>
                    <a:pt x="745" y="537"/>
                  </a:cubicBezTo>
                  <a:cubicBezTo>
                    <a:pt x="373" y="224"/>
                    <a:pt x="60" y="45"/>
                    <a:pt x="60" y="45"/>
                  </a:cubicBezTo>
                  <a:cubicBezTo>
                    <a:pt x="60" y="16"/>
                    <a:pt x="45" y="1"/>
                    <a:pt x="3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860648" y="4587889"/>
              <a:ext cx="11636" cy="184050"/>
            </a:xfrm>
            <a:custGeom>
              <a:avLst/>
              <a:gdLst/>
              <a:ahLst/>
              <a:cxnLst/>
              <a:rect l="l" t="t" r="r" b="b"/>
              <a:pathLst>
                <a:path w="373" h="5900" extrusionOk="0">
                  <a:moveTo>
                    <a:pt x="313" y="0"/>
                  </a:moveTo>
                  <a:lnTo>
                    <a:pt x="239" y="60"/>
                  </a:lnTo>
                  <a:cubicBezTo>
                    <a:pt x="239" y="60"/>
                    <a:pt x="239" y="432"/>
                    <a:pt x="179" y="984"/>
                  </a:cubicBezTo>
                  <a:cubicBezTo>
                    <a:pt x="120" y="1490"/>
                    <a:pt x="120" y="2235"/>
                    <a:pt x="60" y="2980"/>
                  </a:cubicBezTo>
                  <a:lnTo>
                    <a:pt x="60" y="4038"/>
                  </a:lnTo>
                  <a:cubicBezTo>
                    <a:pt x="0" y="4335"/>
                    <a:pt x="0" y="4648"/>
                    <a:pt x="0" y="4961"/>
                  </a:cubicBezTo>
                  <a:lnTo>
                    <a:pt x="0" y="5825"/>
                  </a:lnTo>
                  <a:cubicBezTo>
                    <a:pt x="0" y="5900"/>
                    <a:pt x="0" y="5900"/>
                    <a:pt x="60" y="5900"/>
                  </a:cubicBezTo>
                  <a:cubicBezTo>
                    <a:pt x="60" y="5900"/>
                    <a:pt x="120" y="5900"/>
                    <a:pt x="120" y="5825"/>
                  </a:cubicBezTo>
                  <a:cubicBezTo>
                    <a:pt x="120" y="5825"/>
                    <a:pt x="120" y="5453"/>
                    <a:pt x="179" y="4961"/>
                  </a:cubicBezTo>
                  <a:cubicBezTo>
                    <a:pt x="179" y="4648"/>
                    <a:pt x="239" y="4335"/>
                    <a:pt x="239" y="4038"/>
                  </a:cubicBezTo>
                  <a:cubicBezTo>
                    <a:pt x="239" y="3665"/>
                    <a:pt x="313" y="3352"/>
                    <a:pt x="313" y="2980"/>
                  </a:cubicBezTo>
                  <a:cubicBezTo>
                    <a:pt x="313" y="2235"/>
                    <a:pt x="373" y="1550"/>
                    <a:pt x="373" y="984"/>
                  </a:cubicBezTo>
                  <a:lnTo>
                    <a:pt x="373" y="60"/>
                  </a:lnTo>
                  <a:cubicBezTo>
                    <a:pt x="373" y="60"/>
                    <a:pt x="373" y="0"/>
                    <a:pt x="31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719366" y="4583709"/>
              <a:ext cx="146897" cy="122253"/>
            </a:xfrm>
            <a:custGeom>
              <a:avLst/>
              <a:gdLst/>
              <a:ahLst/>
              <a:cxnLst/>
              <a:rect l="l" t="t" r="r" b="b"/>
              <a:pathLst>
                <a:path w="4709" h="3919" extrusionOk="0">
                  <a:moveTo>
                    <a:pt x="4589" y="0"/>
                  </a:moveTo>
                  <a:cubicBezTo>
                    <a:pt x="4589" y="0"/>
                    <a:pt x="4336" y="253"/>
                    <a:pt x="3844" y="566"/>
                  </a:cubicBezTo>
                  <a:cubicBezTo>
                    <a:pt x="3650" y="745"/>
                    <a:pt x="3412" y="939"/>
                    <a:pt x="3159" y="1192"/>
                  </a:cubicBezTo>
                  <a:cubicBezTo>
                    <a:pt x="2846" y="1371"/>
                    <a:pt x="2608" y="1624"/>
                    <a:pt x="2295" y="1862"/>
                  </a:cubicBezTo>
                  <a:cubicBezTo>
                    <a:pt x="1729" y="2369"/>
                    <a:pt x="1177" y="2801"/>
                    <a:pt x="745" y="3173"/>
                  </a:cubicBezTo>
                  <a:cubicBezTo>
                    <a:pt x="298" y="3546"/>
                    <a:pt x="60" y="3799"/>
                    <a:pt x="60" y="3799"/>
                  </a:cubicBezTo>
                  <a:cubicBezTo>
                    <a:pt x="1" y="3859"/>
                    <a:pt x="1" y="3859"/>
                    <a:pt x="60" y="3918"/>
                  </a:cubicBezTo>
                  <a:lnTo>
                    <a:pt x="120" y="3918"/>
                  </a:lnTo>
                  <a:cubicBezTo>
                    <a:pt x="120" y="3918"/>
                    <a:pt x="433" y="3665"/>
                    <a:pt x="865" y="3352"/>
                  </a:cubicBezTo>
                  <a:cubicBezTo>
                    <a:pt x="1297" y="2980"/>
                    <a:pt x="1863" y="2488"/>
                    <a:pt x="2414" y="2056"/>
                  </a:cubicBezTo>
                  <a:cubicBezTo>
                    <a:pt x="2727" y="1803"/>
                    <a:pt x="2980" y="1564"/>
                    <a:pt x="3278" y="1311"/>
                  </a:cubicBezTo>
                  <a:cubicBezTo>
                    <a:pt x="3531" y="1118"/>
                    <a:pt x="3784" y="879"/>
                    <a:pt x="3963" y="686"/>
                  </a:cubicBezTo>
                  <a:cubicBezTo>
                    <a:pt x="4395" y="373"/>
                    <a:pt x="4649" y="134"/>
                    <a:pt x="4649" y="134"/>
                  </a:cubicBezTo>
                  <a:cubicBezTo>
                    <a:pt x="4708" y="75"/>
                    <a:pt x="4708" y="75"/>
                    <a:pt x="4708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7609796" y="4115254"/>
              <a:ext cx="58116" cy="87845"/>
            </a:xfrm>
            <a:custGeom>
              <a:avLst/>
              <a:gdLst/>
              <a:ahLst/>
              <a:cxnLst/>
              <a:rect l="l" t="t" r="r" b="b"/>
              <a:pathLst>
                <a:path w="1863" h="2816" extrusionOk="0">
                  <a:moveTo>
                    <a:pt x="626" y="1"/>
                  </a:moveTo>
                  <a:cubicBezTo>
                    <a:pt x="60" y="1237"/>
                    <a:pt x="0" y="1922"/>
                    <a:pt x="626" y="2727"/>
                  </a:cubicBezTo>
                  <a:cubicBezTo>
                    <a:pt x="626" y="2727"/>
                    <a:pt x="820" y="2815"/>
                    <a:pt x="1037" y="2815"/>
                  </a:cubicBezTo>
                  <a:cubicBezTo>
                    <a:pt x="1228" y="2815"/>
                    <a:pt x="1438" y="2747"/>
                    <a:pt x="1550" y="2488"/>
                  </a:cubicBezTo>
                  <a:cubicBezTo>
                    <a:pt x="1862" y="1550"/>
                    <a:pt x="686" y="1"/>
                    <a:pt x="68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635701" y="4376294"/>
              <a:ext cx="453170" cy="421725"/>
            </a:xfrm>
            <a:custGeom>
              <a:avLst/>
              <a:gdLst/>
              <a:ahLst/>
              <a:cxnLst/>
              <a:rect l="l" t="t" r="r" b="b"/>
              <a:pathLst>
                <a:path w="14527" h="13519" extrusionOk="0">
                  <a:moveTo>
                    <a:pt x="7315" y="874"/>
                  </a:moveTo>
                  <a:cubicBezTo>
                    <a:pt x="10168" y="874"/>
                    <a:pt x="12652" y="2932"/>
                    <a:pt x="13111" y="5845"/>
                  </a:cubicBezTo>
                  <a:cubicBezTo>
                    <a:pt x="13602" y="9078"/>
                    <a:pt x="11427" y="12117"/>
                    <a:pt x="8195" y="12608"/>
                  </a:cubicBezTo>
                  <a:cubicBezTo>
                    <a:pt x="7888" y="12656"/>
                    <a:pt x="7583" y="12680"/>
                    <a:pt x="7282" y="12680"/>
                  </a:cubicBezTo>
                  <a:cubicBezTo>
                    <a:pt x="4421" y="12680"/>
                    <a:pt x="1889" y="10572"/>
                    <a:pt x="1431" y="7647"/>
                  </a:cubicBezTo>
                  <a:cubicBezTo>
                    <a:pt x="940" y="4415"/>
                    <a:pt x="3174" y="1435"/>
                    <a:pt x="6407" y="943"/>
                  </a:cubicBezTo>
                  <a:cubicBezTo>
                    <a:pt x="6712" y="897"/>
                    <a:pt x="7016" y="874"/>
                    <a:pt x="7315" y="874"/>
                  </a:cubicBezTo>
                  <a:close/>
                  <a:moveTo>
                    <a:pt x="7296" y="1"/>
                  </a:moveTo>
                  <a:cubicBezTo>
                    <a:pt x="6958" y="1"/>
                    <a:pt x="6616" y="26"/>
                    <a:pt x="6273" y="79"/>
                  </a:cubicBezTo>
                  <a:cubicBezTo>
                    <a:pt x="2548" y="631"/>
                    <a:pt x="1" y="4117"/>
                    <a:pt x="567" y="7767"/>
                  </a:cubicBezTo>
                  <a:cubicBezTo>
                    <a:pt x="1130" y="11119"/>
                    <a:pt x="3951" y="13518"/>
                    <a:pt x="7225" y="13518"/>
                  </a:cubicBezTo>
                  <a:cubicBezTo>
                    <a:pt x="7588" y="13518"/>
                    <a:pt x="7957" y="13489"/>
                    <a:pt x="8329" y="13428"/>
                  </a:cubicBezTo>
                  <a:cubicBezTo>
                    <a:pt x="11993" y="12861"/>
                    <a:pt x="14526" y="9450"/>
                    <a:pt x="13975" y="5726"/>
                  </a:cubicBezTo>
                  <a:cubicBezTo>
                    <a:pt x="13462" y="2404"/>
                    <a:pt x="10563" y="1"/>
                    <a:pt x="7296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7389029" y="4374578"/>
              <a:ext cx="422474" cy="422474"/>
            </a:xfrm>
            <a:custGeom>
              <a:avLst/>
              <a:gdLst/>
              <a:ahLst/>
              <a:cxnLst/>
              <a:rect l="l" t="t" r="r" b="b"/>
              <a:pathLst>
                <a:path w="13543" h="13543" extrusionOk="0">
                  <a:moveTo>
                    <a:pt x="6764" y="879"/>
                  </a:moveTo>
                  <a:cubicBezTo>
                    <a:pt x="9997" y="879"/>
                    <a:pt x="12664" y="3546"/>
                    <a:pt x="12664" y="6779"/>
                  </a:cubicBezTo>
                  <a:cubicBezTo>
                    <a:pt x="12664" y="10056"/>
                    <a:pt x="9997" y="12663"/>
                    <a:pt x="6764" y="12663"/>
                  </a:cubicBezTo>
                  <a:cubicBezTo>
                    <a:pt x="3487" y="12663"/>
                    <a:pt x="880" y="10056"/>
                    <a:pt x="880" y="6779"/>
                  </a:cubicBezTo>
                  <a:cubicBezTo>
                    <a:pt x="880" y="3546"/>
                    <a:pt x="3487" y="879"/>
                    <a:pt x="6764" y="879"/>
                  </a:cubicBezTo>
                  <a:close/>
                  <a:moveTo>
                    <a:pt x="6764" y="0"/>
                  </a:moveTo>
                  <a:cubicBezTo>
                    <a:pt x="3040" y="0"/>
                    <a:pt x="1" y="3054"/>
                    <a:pt x="1" y="6779"/>
                  </a:cubicBezTo>
                  <a:cubicBezTo>
                    <a:pt x="1" y="10503"/>
                    <a:pt x="3040" y="13542"/>
                    <a:pt x="6764" y="13542"/>
                  </a:cubicBezTo>
                  <a:cubicBezTo>
                    <a:pt x="10489" y="13542"/>
                    <a:pt x="13543" y="10503"/>
                    <a:pt x="13543" y="6779"/>
                  </a:cubicBezTo>
                  <a:cubicBezTo>
                    <a:pt x="13543" y="3054"/>
                    <a:pt x="10489" y="0"/>
                    <a:pt x="676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850884" y="3373437"/>
              <a:ext cx="784024" cy="1146635"/>
            </a:xfrm>
            <a:custGeom>
              <a:avLst/>
              <a:gdLst/>
              <a:ahLst/>
              <a:cxnLst/>
              <a:rect l="l" t="t" r="r" b="b"/>
              <a:pathLst>
                <a:path w="25133" h="36757" extrusionOk="0">
                  <a:moveTo>
                    <a:pt x="12820" y="0"/>
                  </a:moveTo>
                  <a:cubicBezTo>
                    <a:pt x="12769" y="0"/>
                    <a:pt x="12717" y="2"/>
                    <a:pt x="12663" y="4"/>
                  </a:cubicBezTo>
                  <a:cubicBezTo>
                    <a:pt x="10176" y="138"/>
                    <a:pt x="10488" y="2924"/>
                    <a:pt x="10488" y="2924"/>
                  </a:cubicBezTo>
                  <a:cubicBezTo>
                    <a:pt x="10488" y="2924"/>
                    <a:pt x="9252" y="2120"/>
                    <a:pt x="7941" y="1866"/>
                  </a:cubicBezTo>
                  <a:cubicBezTo>
                    <a:pt x="7762" y="1866"/>
                    <a:pt x="7568" y="1807"/>
                    <a:pt x="7390" y="1807"/>
                  </a:cubicBezTo>
                  <a:lnTo>
                    <a:pt x="6883" y="1807"/>
                  </a:lnTo>
                  <a:cubicBezTo>
                    <a:pt x="6332" y="1807"/>
                    <a:pt x="5840" y="1866"/>
                    <a:pt x="5393" y="2000"/>
                  </a:cubicBezTo>
                  <a:cubicBezTo>
                    <a:pt x="5155" y="2060"/>
                    <a:pt x="4961" y="2120"/>
                    <a:pt x="4783" y="2179"/>
                  </a:cubicBezTo>
                  <a:cubicBezTo>
                    <a:pt x="1177" y="3416"/>
                    <a:pt x="1" y="7706"/>
                    <a:pt x="626" y="9568"/>
                  </a:cubicBezTo>
                  <a:cubicBezTo>
                    <a:pt x="1371" y="11803"/>
                    <a:pt x="4470" y="12727"/>
                    <a:pt x="4470" y="12727"/>
                  </a:cubicBezTo>
                  <a:cubicBezTo>
                    <a:pt x="4470" y="12727"/>
                    <a:pt x="3904" y="13978"/>
                    <a:pt x="3352" y="15587"/>
                  </a:cubicBezTo>
                  <a:cubicBezTo>
                    <a:pt x="3099" y="16332"/>
                    <a:pt x="2861" y="17136"/>
                    <a:pt x="2608" y="17941"/>
                  </a:cubicBezTo>
                  <a:cubicBezTo>
                    <a:pt x="2548" y="18254"/>
                    <a:pt x="2488" y="18507"/>
                    <a:pt x="2414" y="18820"/>
                  </a:cubicBezTo>
                  <a:cubicBezTo>
                    <a:pt x="2295" y="19371"/>
                    <a:pt x="2235" y="19997"/>
                    <a:pt x="2176" y="20548"/>
                  </a:cubicBezTo>
                  <a:cubicBezTo>
                    <a:pt x="2920" y="20429"/>
                    <a:pt x="3665" y="20250"/>
                    <a:pt x="4276" y="19997"/>
                  </a:cubicBezTo>
                  <a:cubicBezTo>
                    <a:pt x="4376" y="20020"/>
                    <a:pt x="4481" y="20032"/>
                    <a:pt x="4587" y="20032"/>
                  </a:cubicBezTo>
                  <a:cubicBezTo>
                    <a:pt x="5018" y="20032"/>
                    <a:pt x="5482" y="19837"/>
                    <a:pt x="5840" y="19431"/>
                  </a:cubicBezTo>
                  <a:cubicBezTo>
                    <a:pt x="6392" y="19192"/>
                    <a:pt x="6764" y="19058"/>
                    <a:pt x="6883" y="19058"/>
                  </a:cubicBezTo>
                  <a:cubicBezTo>
                    <a:pt x="7256" y="19058"/>
                    <a:pt x="7822" y="19877"/>
                    <a:pt x="7390" y="20369"/>
                  </a:cubicBezTo>
                  <a:cubicBezTo>
                    <a:pt x="7136" y="20682"/>
                    <a:pt x="4529" y="21427"/>
                    <a:pt x="2176" y="21427"/>
                  </a:cubicBezTo>
                  <a:cubicBezTo>
                    <a:pt x="3099" y="28071"/>
                    <a:pt x="10116" y="28741"/>
                    <a:pt x="10116" y="28741"/>
                  </a:cubicBezTo>
                  <a:lnTo>
                    <a:pt x="10116" y="30231"/>
                  </a:lnTo>
                  <a:cubicBezTo>
                    <a:pt x="10682" y="32719"/>
                    <a:pt x="12231" y="35013"/>
                    <a:pt x="12231" y="35013"/>
                  </a:cubicBezTo>
                  <a:cubicBezTo>
                    <a:pt x="12231" y="35013"/>
                    <a:pt x="10920" y="35445"/>
                    <a:pt x="10920" y="35818"/>
                  </a:cubicBezTo>
                  <a:cubicBezTo>
                    <a:pt x="10920" y="35892"/>
                    <a:pt x="11055" y="35952"/>
                    <a:pt x="11233" y="36011"/>
                  </a:cubicBezTo>
                  <a:cubicBezTo>
                    <a:pt x="11859" y="36324"/>
                    <a:pt x="13408" y="36697"/>
                    <a:pt x="14094" y="36756"/>
                  </a:cubicBezTo>
                  <a:lnTo>
                    <a:pt x="14213" y="36756"/>
                  </a:lnTo>
                  <a:cubicBezTo>
                    <a:pt x="14958" y="36756"/>
                    <a:pt x="16269" y="33658"/>
                    <a:pt x="16820" y="32600"/>
                  </a:cubicBezTo>
                  <a:cubicBezTo>
                    <a:pt x="17133" y="32034"/>
                    <a:pt x="18250" y="31721"/>
                    <a:pt x="19487" y="31289"/>
                  </a:cubicBezTo>
                  <a:cubicBezTo>
                    <a:pt x="20604" y="30857"/>
                    <a:pt x="21855" y="30425"/>
                    <a:pt x="22719" y="29620"/>
                  </a:cubicBezTo>
                  <a:cubicBezTo>
                    <a:pt x="23151" y="29248"/>
                    <a:pt x="23643" y="28816"/>
                    <a:pt x="24090" y="28309"/>
                  </a:cubicBezTo>
                  <a:cubicBezTo>
                    <a:pt x="24462" y="27818"/>
                    <a:pt x="24760" y="27252"/>
                    <a:pt x="24954" y="26507"/>
                  </a:cubicBezTo>
                  <a:cubicBezTo>
                    <a:pt x="25073" y="25762"/>
                    <a:pt x="25133" y="24898"/>
                    <a:pt x="24954" y="23781"/>
                  </a:cubicBezTo>
                  <a:cubicBezTo>
                    <a:pt x="24760" y="22544"/>
                    <a:pt x="24269" y="21054"/>
                    <a:pt x="23524" y="19192"/>
                  </a:cubicBezTo>
                  <a:cubicBezTo>
                    <a:pt x="20485" y="11863"/>
                    <a:pt x="12783" y="5099"/>
                    <a:pt x="12783" y="5099"/>
                  </a:cubicBezTo>
                  <a:lnTo>
                    <a:pt x="12783" y="5099"/>
                  </a:lnTo>
                  <a:cubicBezTo>
                    <a:pt x="12783" y="5099"/>
                    <a:pt x="12926" y="5128"/>
                    <a:pt x="13152" y="5128"/>
                  </a:cubicBezTo>
                  <a:cubicBezTo>
                    <a:pt x="13669" y="5128"/>
                    <a:pt x="14618" y="4977"/>
                    <a:pt x="15271" y="3982"/>
                  </a:cubicBezTo>
                  <a:cubicBezTo>
                    <a:pt x="16000" y="2698"/>
                    <a:pt x="15244" y="0"/>
                    <a:pt x="12820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6860648" y="3859642"/>
              <a:ext cx="94833" cy="95893"/>
            </a:xfrm>
            <a:custGeom>
              <a:avLst/>
              <a:gdLst/>
              <a:ahLst/>
              <a:cxnLst/>
              <a:rect l="l" t="t" r="r" b="b"/>
              <a:pathLst>
                <a:path w="3040" h="3074" extrusionOk="0">
                  <a:moveTo>
                    <a:pt x="2980" y="1"/>
                  </a:moveTo>
                  <a:cubicBezTo>
                    <a:pt x="2980" y="1"/>
                    <a:pt x="373" y="433"/>
                    <a:pt x="0" y="2355"/>
                  </a:cubicBezTo>
                  <a:cubicBezTo>
                    <a:pt x="0" y="2608"/>
                    <a:pt x="0" y="2802"/>
                    <a:pt x="120" y="2921"/>
                  </a:cubicBezTo>
                  <a:cubicBezTo>
                    <a:pt x="227" y="3028"/>
                    <a:pt x="381" y="3074"/>
                    <a:pt x="554" y="3074"/>
                  </a:cubicBezTo>
                  <a:cubicBezTo>
                    <a:pt x="980" y="3074"/>
                    <a:pt x="1516" y="2796"/>
                    <a:pt x="1728" y="2489"/>
                  </a:cubicBezTo>
                  <a:cubicBezTo>
                    <a:pt x="2041" y="2429"/>
                    <a:pt x="2235" y="2355"/>
                    <a:pt x="2235" y="2355"/>
                  </a:cubicBezTo>
                  <a:lnTo>
                    <a:pt x="2295" y="2355"/>
                  </a:lnTo>
                  <a:cubicBezTo>
                    <a:pt x="2548" y="1550"/>
                    <a:pt x="2786" y="746"/>
                    <a:pt x="3039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6992166" y="3359118"/>
              <a:ext cx="96704" cy="76740"/>
            </a:xfrm>
            <a:custGeom>
              <a:avLst/>
              <a:gdLst/>
              <a:ahLst/>
              <a:cxnLst/>
              <a:rect l="l" t="t" r="r" b="b"/>
              <a:pathLst>
                <a:path w="3100" h="2460" extrusionOk="0">
                  <a:moveTo>
                    <a:pt x="1308" y="0"/>
                  </a:moveTo>
                  <a:cubicBezTo>
                    <a:pt x="719" y="0"/>
                    <a:pt x="280" y="423"/>
                    <a:pt x="194" y="776"/>
                  </a:cubicBezTo>
                  <a:cubicBezTo>
                    <a:pt x="0" y="1580"/>
                    <a:pt x="626" y="2206"/>
                    <a:pt x="864" y="2459"/>
                  </a:cubicBezTo>
                  <a:cubicBezTo>
                    <a:pt x="1311" y="2325"/>
                    <a:pt x="1803" y="2266"/>
                    <a:pt x="2354" y="2266"/>
                  </a:cubicBezTo>
                  <a:lnTo>
                    <a:pt x="2354" y="2206"/>
                  </a:lnTo>
                  <a:cubicBezTo>
                    <a:pt x="2354" y="2206"/>
                    <a:pt x="3099" y="895"/>
                    <a:pt x="2056" y="225"/>
                  </a:cubicBezTo>
                  <a:cubicBezTo>
                    <a:pt x="1792" y="65"/>
                    <a:pt x="1538" y="0"/>
                    <a:pt x="1308" y="0"/>
                  </a:cubicBezTo>
                  <a:close/>
                </a:path>
              </a:pathLst>
            </a:custGeom>
            <a:solidFill>
              <a:srgbClr val="F084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965214" y="3318066"/>
              <a:ext cx="162682" cy="123376"/>
            </a:xfrm>
            <a:custGeom>
              <a:avLst/>
              <a:gdLst/>
              <a:ahLst/>
              <a:cxnLst/>
              <a:rect l="l" t="t" r="r" b="b"/>
              <a:pathLst>
                <a:path w="5215" h="3955" extrusionOk="0">
                  <a:moveTo>
                    <a:pt x="2481" y="0"/>
                  </a:moveTo>
                  <a:cubicBezTo>
                    <a:pt x="1595" y="0"/>
                    <a:pt x="727" y="454"/>
                    <a:pt x="432" y="1347"/>
                  </a:cubicBezTo>
                  <a:cubicBezTo>
                    <a:pt x="0" y="2837"/>
                    <a:pt x="805" y="3641"/>
                    <a:pt x="1118" y="3954"/>
                  </a:cubicBezTo>
                  <a:cubicBezTo>
                    <a:pt x="1296" y="3895"/>
                    <a:pt x="1490" y="3835"/>
                    <a:pt x="1728" y="3775"/>
                  </a:cubicBezTo>
                  <a:cubicBezTo>
                    <a:pt x="1490" y="3522"/>
                    <a:pt x="864" y="2896"/>
                    <a:pt x="1058" y="2092"/>
                  </a:cubicBezTo>
                  <a:cubicBezTo>
                    <a:pt x="1144" y="1739"/>
                    <a:pt x="1583" y="1316"/>
                    <a:pt x="2172" y="1316"/>
                  </a:cubicBezTo>
                  <a:cubicBezTo>
                    <a:pt x="2402" y="1316"/>
                    <a:pt x="2656" y="1381"/>
                    <a:pt x="2920" y="1541"/>
                  </a:cubicBezTo>
                  <a:cubicBezTo>
                    <a:pt x="3963" y="2211"/>
                    <a:pt x="3218" y="3522"/>
                    <a:pt x="3218" y="3522"/>
                  </a:cubicBezTo>
                  <a:lnTo>
                    <a:pt x="3218" y="3582"/>
                  </a:lnTo>
                  <a:lnTo>
                    <a:pt x="3725" y="3582"/>
                  </a:lnTo>
                  <a:cubicBezTo>
                    <a:pt x="3903" y="3582"/>
                    <a:pt x="4097" y="3641"/>
                    <a:pt x="4276" y="3641"/>
                  </a:cubicBezTo>
                  <a:cubicBezTo>
                    <a:pt x="4276" y="3641"/>
                    <a:pt x="5214" y="2211"/>
                    <a:pt x="4470" y="1034"/>
                  </a:cubicBezTo>
                  <a:cubicBezTo>
                    <a:pt x="4033" y="342"/>
                    <a:pt x="3250" y="0"/>
                    <a:pt x="2481" y="0"/>
                  </a:cubicBezTo>
                  <a:close/>
                </a:path>
              </a:pathLst>
            </a:custGeom>
            <a:solidFill>
              <a:srgbClr val="9C4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6897364" y="3575799"/>
              <a:ext cx="145026" cy="131487"/>
            </a:xfrm>
            <a:custGeom>
              <a:avLst/>
              <a:gdLst/>
              <a:ahLst/>
              <a:cxnLst/>
              <a:rect l="l" t="t" r="r" b="b"/>
              <a:pathLst>
                <a:path w="4649" h="4215" extrusionOk="0">
                  <a:moveTo>
                    <a:pt x="2285" y="0"/>
                  </a:moveTo>
                  <a:cubicBezTo>
                    <a:pt x="1238" y="0"/>
                    <a:pt x="477" y="965"/>
                    <a:pt x="254" y="1904"/>
                  </a:cubicBezTo>
                  <a:cubicBezTo>
                    <a:pt x="0" y="2888"/>
                    <a:pt x="626" y="3335"/>
                    <a:pt x="1609" y="3886"/>
                  </a:cubicBezTo>
                  <a:cubicBezTo>
                    <a:pt x="2022" y="4077"/>
                    <a:pt x="2491" y="4215"/>
                    <a:pt x="2928" y="4215"/>
                  </a:cubicBezTo>
                  <a:cubicBezTo>
                    <a:pt x="3612" y="4215"/>
                    <a:pt x="4219" y="3878"/>
                    <a:pt x="4410" y="2888"/>
                  </a:cubicBezTo>
                  <a:cubicBezTo>
                    <a:pt x="4648" y="1338"/>
                    <a:pt x="3903" y="653"/>
                    <a:pt x="3412" y="355"/>
                  </a:cubicBezTo>
                  <a:cubicBezTo>
                    <a:pt x="3011" y="106"/>
                    <a:pt x="2632" y="0"/>
                    <a:pt x="2285" y="0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7199426" y="3419699"/>
              <a:ext cx="98015" cy="91495"/>
            </a:xfrm>
            <a:custGeom>
              <a:avLst/>
              <a:gdLst/>
              <a:ahLst/>
              <a:cxnLst/>
              <a:rect l="l" t="t" r="r" b="b"/>
              <a:pathLst>
                <a:path w="3142" h="2933" extrusionOk="0">
                  <a:moveTo>
                    <a:pt x="1601" y="1"/>
                  </a:moveTo>
                  <a:cubicBezTo>
                    <a:pt x="1545" y="1"/>
                    <a:pt x="1488" y="4"/>
                    <a:pt x="1431" y="11"/>
                  </a:cubicBezTo>
                  <a:cubicBezTo>
                    <a:pt x="179" y="71"/>
                    <a:pt x="1" y="1694"/>
                    <a:pt x="60" y="1933"/>
                  </a:cubicBezTo>
                  <a:cubicBezTo>
                    <a:pt x="179" y="2305"/>
                    <a:pt x="746" y="2812"/>
                    <a:pt x="924" y="2871"/>
                  </a:cubicBezTo>
                  <a:cubicBezTo>
                    <a:pt x="995" y="2904"/>
                    <a:pt x="1151" y="2933"/>
                    <a:pt x="1347" y="2933"/>
                  </a:cubicBezTo>
                  <a:cubicBezTo>
                    <a:pt x="1857" y="2933"/>
                    <a:pt x="2635" y="2740"/>
                    <a:pt x="2861" y="1933"/>
                  </a:cubicBezTo>
                  <a:cubicBezTo>
                    <a:pt x="3142" y="881"/>
                    <a:pt x="2498" y="1"/>
                    <a:pt x="1601" y="1"/>
                  </a:cubicBezTo>
                  <a:close/>
                </a:path>
              </a:pathLst>
            </a:custGeom>
            <a:solidFill>
              <a:srgbClr val="F084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7085096" y="3877330"/>
              <a:ext cx="253771" cy="170106"/>
            </a:xfrm>
            <a:custGeom>
              <a:avLst/>
              <a:gdLst/>
              <a:ahLst/>
              <a:cxnLst/>
              <a:rect l="l" t="t" r="r" b="b"/>
              <a:pathLst>
                <a:path w="8135" h="5453" extrusionOk="0">
                  <a:moveTo>
                    <a:pt x="8075" y="0"/>
                  </a:moveTo>
                  <a:cubicBezTo>
                    <a:pt x="8016" y="0"/>
                    <a:pt x="7941" y="0"/>
                    <a:pt x="7941" y="60"/>
                  </a:cubicBezTo>
                  <a:cubicBezTo>
                    <a:pt x="7941" y="60"/>
                    <a:pt x="7882" y="179"/>
                    <a:pt x="7822" y="492"/>
                  </a:cubicBezTo>
                  <a:cubicBezTo>
                    <a:pt x="7703" y="805"/>
                    <a:pt x="7569" y="1177"/>
                    <a:pt x="7330" y="1609"/>
                  </a:cubicBezTo>
                  <a:cubicBezTo>
                    <a:pt x="7137" y="2101"/>
                    <a:pt x="6824" y="2607"/>
                    <a:pt x="6452" y="3158"/>
                  </a:cubicBezTo>
                  <a:cubicBezTo>
                    <a:pt x="6079" y="3650"/>
                    <a:pt x="5587" y="4156"/>
                    <a:pt x="5036" y="4529"/>
                  </a:cubicBezTo>
                  <a:cubicBezTo>
                    <a:pt x="4723" y="4648"/>
                    <a:pt x="4470" y="4842"/>
                    <a:pt x="4157" y="4961"/>
                  </a:cubicBezTo>
                  <a:cubicBezTo>
                    <a:pt x="3979" y="4961"/>
                    <a:pt x="3844" y="5021"/>
                    <a:pt x="3666" y="5080"/>
                  </a:cubicBezTo>
                  <a:lnTo>
                    <a:pt x="3412" y="5080"/>
                  </a:lnTo>
                  <a:cubicBezTo>
                    <a:pt x="3353" y="5140"/>
                    <a:pt x="3293" y="5140"/>
                    <a:pt x="3174" y="5140"/>
                  </a:cubicBezTo>
                  <a:cubicBezTo>
                    <a:pt x="2966" y="5140"/>
                    <a:pt x="2783" y="5173"/>
                    <a:pt x="2593" y="5173"/>
                  </a:cubicBezTo>
                  <a:cubicBezTo>
                    <a:pt x="2497" y="5173"/>
                    <a:pt x="2399" y="5165"/>
                    <a:pt x="2295" y="5140"/>
                  </a:cubicBezTo>
                  <a:cubicBezTo>
                    <a:pt x="2057" y="5080"/>
                    <a:pt x="1744" y="5021"/>
                    <a:pt x="1550" y="4901"/>
                  </a:cubicBezTo>
                  <a:cubicBezTo>
                    <a:pt x="1059" y="4708"/>
                    <a:pt x="746" y="4395"/>
                    <a:pt x="567" y="4216"/>
                  </a:cubicBezTo>
                  <a:cubicBezTo>
                    <a:pt x="314" y="4022"/>
                    <a:pt x="120" y="3903"/>
                    <a:pt x="120" y="3903"/>
                  </a:cubicBezTo>
                  <a:cubicBezTo>
                    <a:pt x="120" y="3903"/>
                    <a:pt x="60" y="3903"/>
                    <a:pt x="1" y="3963"/>
                  </a:cubicBezTo>
                  <a:cubicBezTo>
                    <a:pt x="1" y="3963"/>
                    <a:pt x="1" y="4022"/>
                    <a:pt x="60" y="4097"/>
                  </a:cubicBezTo>
                  <a:cubicBezTo>
                    <a:pt x="60" y="4097"/>
                    <a:pt x="195" y="4156"/>
                    <a:pt x="373" y="4395"/>
                  </a:cubicBezTo>
                  <a:cubicBezTo>
                    <a:pt x="627" y="4588"/>
                    <a:pt x="939" y="4901"/>
                    <a:pt x="1431" y="5140"/>
                  </a:cubicBezTo>
                  <a:cubicBezTo>
                    <a:pt x="1684" y="5274"/>
                    <a:pt x="1923" y="5393"/>
                    <a:pt x="2236" y="5453"/>
                  </a:cubicBezTo>
                  <a:lnTo>
                    <a:pt x="3472" y="5453"/>
                  </a:lnTo>
                  <a:lnTo>
                    <a:pt x="3547" y="5393"/>
                  </a:lnTo>
                  <a:lnTo>
                    <a:pt x="3725" y="5393"/>
                  </a:lnTo>
                  <a:cubicBezTo>
                    <a:pt x="3919" y="5333"/>
                    <a:pt x="4098" y="5333"/>
                    <a:pt x="4217" y="5274"/>
                  </a:cubicBezTo>
                  <a:cubicBezTo>
                    <a:pt x="4589" y="5140"/>
                    <a:pt x="4902" y="4961"/>
                    <a:pt x="5215" y="4767"/>
                  </a:cubicBezTo>
                  <a:cubicBezTo>
                    <a:pt x="5841" y="4395"/>
                    <a:pt x="6332" y="3844"/>
                    <a:pt x="6705" y="3352"/>
                  </a:cubicBezTo>
                  <a:cubicBezTo>
                    <a:pt x="7077" y="2786"/>
                    <a:pt x="7390" y="2235"/>
                    <a:pt x="7569" y="1728"/>
                  </a:cubicBezTo>
                  <a:cubicBezTo>
                    <a:pt x="7822" y="1296"/>
                    <a:pt x="7941" y="864"/>
                    <a:pt x="8016" y="551"/>
                  </a:cubicBezTo>
                  <a:cubicBezTo>
                    <a:pt x="8075" y="238"/>
                    <a:pt x="8135" y="60"/>
                    <a:pt x="8135" y="60"/>
                  </a:cubicBezTo>
                  <a:lnTo>
                    <a:pt x="8075" y="0"/>
                  </a:ln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7048379" y="3594297"/>
              <a:ext cx="31195" cy="29323"/>
            </a:xfrm>
            <a:custGeom>
              <a:avLst/>
              <a:gdLst/>
              <a:ahLst/>
              <a:cxnLst/>
              <a:rect l="l" t="t" r="r" b="b"/>
              <a:pathLst>
                <a:path w="1000" h="940" extrusionOk="0">
                  <a:moveTo>
                    <a:pt x="493" y="0"/>
                  </a:moveTo>
                  <a:cubicBezTo>
                    <a:pt x="254" y="0"/>
                    <a:pt x="1" y="254"/>
                    <a:pt x="1" y="507"/>
                  </a:cubicBezTo>
                  <a:cubicBezTo>
                    <a:pt x="1" y="745"/>
                    <a:pt x="254" y="939"/>
                    <a:pt x="493" y="939"/>
                  </a:cubicBezTo>
                  <a:cubicBezTo>
                    <a:pt x="746" y="939"/>
                    <a:pt x="999" y="745"/>
                    <a:pt x="999" y="507"/>
                  </a:cubicBezTo>
                  <a:cubicBezTo>
                    <a:pt x="999" y="254"/>
                    <a:pt x="746" y="0"/>
                    <a:pt x="493" y="0"/>
                  </a:cubicBezTo>
                  <a:close/>
                </a:path>
              </a:pathLst>
            </a:custGeom>
            <a:solidFill>
              <a:srgbClr val="2C1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926157" y="3545976"/>
              <a:ext cx="29323" cy="29292"/>
            </a:xfrm>
            <a:custGeom>
              <a:avLst/>
              <a:gdLst/>
              <a:ahLst/>
              <a:cxnLst/>
              <a:rect l="l" t="t" r="r" b="b"/>
              <a:pathLst>
                <a:path w="940" h="939" extrusionOk="0">
                  <a:moveTo>
                    <a:pt x="507" y="0"/>
                  </a:moveTo>
                  <a:cubicBezTo>
                    <a:pt x="195" y="0"/>
                    <a:pt x="1" y="194"/>
                    <a:pt x="1" y="432"/>
                  </a:cubicBezTo>
                  <a:cubicBezTo>
                    <a:pt x="1" y="745"/>
                    <a:pt x="195" y="939"/>
                    <a:pt x="507" y="939"/>
                  </a:cubicBezTo>
                  <a:cubicBezTo>
                    <a:pt x="746" y="939"/>
                    <a:pt x="939" y="745"/>
                    <a:pt x="939" y="432"/>
                  </a:cubicBezTo>
                  <a:cubicBezTo>
                    <a:pt x="939" y="194"/>
                    <a:pt x="746" y="0"/>
                    <a:pt x="507" y="0"/>
                  </a:cubicBezTo>
                  <a:close/>
                </a:path>
              </a:pathLst>
            </a:custGeom>
            <a:solidFill>
              <a:srgbClr val="2C1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949398" y="3580884"/>
              <a:ext cx="62016" cy="41801"/>
            </a:xfrm>
            <a:custGeom>
              <a:avLst/>
              <a:gdLst/>
              <a:ahLst/>
              <a:cxnLst/>
              <a:rect l="l" t="t" r="r" b="b"/>
              <a:pathLst>
                <a:path w="1988" h="1340" extrusionOk="0">
                  <a:moveTo>
                    <a:pt x="602" y="0"/>
                  </a:moveTo>
                  <a:cubicBezTo>
                    <a:pt x="506" y="0"/>
                    <a:pt x="425" y="18"/>
                    <a:pt x="373" y="58"/>
                  </a:cubicBezTo>
                  <a:cubicBezTo>
                    <a:pt x="1" y="311"/>
                    <a:pt x="373" y="1175"/>
                    <a:pt x="627" y="1309"/>
                  </a:cubicBezTo>
                  <a:cubicBezTo>
                    <a:pt x="680" y="1330"/>
                    <a:pt x="753" y="1339"/>
                    <a:pt x="837" y="1339"/>
                  </a:cubicBezTo>
                  <a:cubicBezTo>
                    <a:pt x="1250" y="1339"/>
                    <a:pt x="1937" y="1112"/>
                    <a:pt x="1937" y="803"/>
                  </a:cubicBezTo>
                  <a:cubicBezTo>
                    <a:pt x="1987" y="443"/>
                    <a:pt x="1086" y="0"/>
                    <a:pt x="602" y="0"/>
                  </a:cubicBezTo>
                  <a:close/>
                </a:path>
              </a:pathLst>
            </a:custGeom>
            <a:solidFill>
              <a:srgbClr val="5026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7414141" y="4350308"/>
              <a:ext cx="415923" cy="203298"/>
            </a:xfrm>
            <a:custGeom>
              <a:avLst/>
              <a:gdLst/>
              <a:ahLst/>
              <a:cxnLst/>
              <a:rect l="l" t="t" r="r" b="b"/>
              <a:pathLst>
                <a:path w="13333" h="6517" extrusionOk="0">
                  <a:moveTo>
                    <a:pt x="6121" y="0"/>
                  </a:moveTo>
                  <a:cubicBezTo>
                    <a:pt x="1567" y="0"/>
                    <a:pt x="0" y="3551"/>
                    <a:pt x="0" y="4130"/>
                  </a:cubicBezTo>
                  <a:cubicBezTo>
                    <a:pt x="0" y="4172"/>
                    <a:pt x="10" y="4192"/>
                    <a:pt x="29" y="4192"/>
                  </a:cubicBezTo>
                  <a:cubicBezTo>
                    <a:pt x="278" y="4192"/>
                    <a:pt x="2132" y="970"/>
                    <a:pt x="5870" y="970"/>
                  </a:cubicBezTo>
                  <a:cubicBezTo>
                    <a:pt x="6162" y="970"/>
                    <a:pt x="6464" y="989"/>
                    <a:pt x="6779" y="1032"/>
                  </a:cubicBezTo>
                  <a:cubicBezTo>
                    <a:pt x="11486" y="1717"/>
                    <a:pt x="12544" y="6305"/>
                    <a:pt x="12663" y="6499"/>
                  </a:cubicBezTo>
                  <a:cubicBezTo>
                    <a:pt x="12672" y="6511"/>
                    <a:pt x="12683" y="6516"/>
                    <a:pt x="12695" y="6516"/>
                  </a:cubicBezTo>
                  <a:cubicBezTo>
                    <a:pt x="12867" y="6516"/>
                    <a:pt x="13333" y="5392"/>
                    <a:pt x="13110" y="4696"/>
                  </a:cubicBezTo>
                  <a:cubicBezTo>
                    <a:pt x="12738" y="3579"/>
                    <a:pt x="10995" y="406"/>
                    <a:pt x="6898" y="33"/>
                  </a:cubicBezTo>
                  <a:cubicBezTo>
                    <a:pt x="6630" y="11"/>
                    <a:pt x="6371" y="0"/>
                    <a:pt x="6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7224538" y="4537229"/>
              <a:ext cx="439662" cy="145493"/>
            </a:xfrm>
            <a:custGeom>
              <a:avLst/>
              <a:gdLst/>
              <a:ahLst/>
              <a:cxnLst/>
              <a:rect l="l" t="t" r="r" b="b"/>
              <a:pathLst>
                <a:path w="14094" h="4664" extrusionOk="0">
                  <a:moveTo>
                    <a:pt x="11367" y="0"/>
                  </a:moveTo>
                  <a:cubicBezTo>
                    <a:pt x="11293" y="75"/>
                    <a:pt x="11233" y="75"/>
                    <a:pt x="11173" y="135"/>
                  </a:cubicBezTo>
                  <a:cubicBezTo>
                    <a:pt x="11173" y="75"/>
                    <a:pt x="11114" y="75"/>
                    <a:pt x="11054" y="75"/>
                  </a:cubicBezTo>
                  <a:lnTo>
                    <a:pt x="10920" y="135"/>
                  </a:lnTo>
                  <a:cubicBezTo>
                    <a:pt x="10860" y="135"/>
                    <a:pt x="10801" y="135"/>
                    <a:pt x="10801" y="194"/>
                  </a:cubicBezTo>
                  <a:cubicBezTo>
                    <a:pt x="10761" y="194"/>
                    <a:pt x="10721" y="168"/>
                    <a:pt x="10682" y="168"/>
                  </a:cubicBezTo>
                  <a:cubicBezTo>
                    <a:pt x="10662" y="168"/>
                    <a:pt x="10642" y="174"/>
                    <a:pt x="10622" y="194"/>
                  </a:cubicBezTo>
                  <a:lnTo>
                    <a:pt x="10488" y="194"/>
                  </a:lnTo>
                  <a:cubicBezTo>
                    <a:pt x="10428" y="194"/>
                    <a:pt x="10369" y="194"/>
                    <a:pt x="10369" y="254"/>
                  </a:cubicBezTo>
                  <a:cubicBezTo>
                    <a:pt x="10329" y="254"/>
                    <a:pt x="10289" y="227"/>
                    <a:pt x="10245" y="227"/>
                  </a:cubicBezTo>
                  <a:cubicBezTo>
                    <a:pt x="10223" y="227"/>
                    <a:pt x="10200" y="234"/>
                    <a:pt x="10175" y="254"/>
                  </a:cubicBezTo>
                  <a:lnTo>
                    <a:pt x="10056" y="254"/>
                  </a:lnTo>
                  <a:cubicBezTo>
                    <a:pt x="9996" y="254"/>
                    <a:pt x="9937" y="254"/>
                    <a:pt x="9937" y="313"/>
                  </a:cubicBezTo>
                  <a:cubicBezTo>
                    <a:pt x="9877" y="313"/>
                    <a:pt x="9803" y="254"/>
                    <a:pt x="9743" y="254"/>
                  </a:cubicBezTo>
                  <a:lnTo>
                    <a:pt x="9624" y="313"/>
                  </a:lnTo>
                  <a:cubicBezTo>
                    <a:pt x="9564" y="313"/>
                    <a:pt x="9505" y="313"/>
                    <a:pt x="9505" y="373"/>
                  </a:cubicBezTo>
                  <a:cubicBezTo>
                    <a:pt x="9430" y="313"/>
                    <a:pt x="9371" y="313"/>
                    <a:pt x="9311" y="313"/>
                  </a:cubicBezTo>
                  <a:lnTo>
                    <a:pt x="9192" y="313"/>
                  </a:lnTo>
                  <a:cubicBezTo>
                    <a:pt x="9132" y="313"/>
                    <a:pt x="9132" y="373"/>
                    <a:pt x="9058" y="373"/>
                  </a:cubicBezTo>
                  <a:cubicBezTo>
                    <a:pt x="9018" y="373"/>
                    <a:pt x="8978" y="346"/>
                    <a:pt x="8939" y="346"/>
                  </a:cubicBezTo>
                  <a:cubicBezTo>
                    <a:pt x="8919" y="346"/>
                    <a:pt x="8899" y="353"/>
                    <a:pt x="8879" y="373"/>
                  </a:cubicBezTo>
                  <a:lnTo>
                    <a:pt x="8760" y="373"/>
                  </a:lnTo>
                  <a:cubicBezTo>
                    <a:pt x="8685" y="373"/>
                    <a:pt x="8685" y="373"/>
                    <a:pt x="8626" y="447"/>
                  </a:cubicBezTo>
                  <a:cubicBezTo>
                    <a:pt x="8566" y="373"/>
                    <a:pt x="8507" y="373"/>
                    <a:pt x="8447" y="373"/>
                  </a:cubicBezTo>
                  <a:lnTo>
                    <a:pt x="8387" y="373"/>
                  </a:lnTo>
                  <a:cubicBezTo>
                    <a:pt x="8313" y="373"/>
                    <a:pt x="8253" y="447"/>
                    <a:pt x="8194" y="447"/>
                  </a:cubicBezTo>
                  <a:cubicBezTo>
                    <a:pt x="8134" y="447"/>
                    <a:pt x="8075" y="373"/>
                    <a:pt x="8015" y="373"/>
                  </a:cubicBezTo>
                  <a:lnTo>
                    <a:pt x="7941" y="373"/>
                  </a:lnTo>
                  <a:cubicBezTo>
                    <a:pt x="7881" y="373"/>
                    <a:pt x="7821" y="447"/>
                    <a:pt x="7762" y="507"/>
                  </a:cubicBezTo>
                  <a:cubicBezTo>
                    <a:pt x="7720" y="465"/>
                    <a:pt x="7678" y="416"/>
                    <a:pt x="7631" y="416"/>
                  </a:cubicBezTo>
                  <a:cubicBezTo>
                    <a:pt x="7611" y="416"/>
                    <a:pt x="7590" y="425"/>
                    <a:pt x="7568" y="447"/>
                  </a:cubicBezTo>
                  <a:lnTo>
                    <a:pt x="7509" y="447"/>
                  </a:lnTo>
                  <a:cubicBezTo>
                    <a:pt x="7449" y="447"/>
                    <a:pt x="7389" y="447"/>
                    <a:pt x="7330" y="507"/>
                  </a:cubicBezTo>
                  <a:cubicBezTo>
                    <a:pt x="7270" y="447"/>
                    <a:pt x="7196" y="447"/>
                    <a:pt x="7136" y="447"/>
                  </a:cubicBezTo>
                  <a:lnTo>
                    <a:pt x="7076" y="447"/>
                  </a:lnTo>
                  <a:cubicBezTo>
                    <a:pt x="7017" y="447"/>
                    <a:pt x="6957" y="447"/>
                    <a:pt x="6898" y="507"/>
                  </a:cubicBezTo>
                  <a:cubicBezTo>
                    <a:pt x="6823" y="447"/>
                    <a:pt x="6764" y="447"/>
                    <a:pt x="6704" y="447"/>
                  </a:cubicBezTo>
                  <a:lnTo>
                    <a:pt x="6644" y="447"/>
                  </a:lnTo>
                  <a:cubicBezTo>
                    <a:pt x="6585" y="447"/>
                    <a:pt x="6525" y="507"/>
                    <a:pt x="6451" y="507"/>
                  </a:cubicBezTo>
                  <a:cubicBezTo>
                    <a:pt x="6391" y="507"/>
                    <a:pt x="6391" y="447"/>
                    <a:pt x="6272" y="447"/>
                  </a:cubicBezTo>
                  <a:lnTo>
                    <a:pt x="6212" y="447"/>
                  </a:lnTo>
                  <a:cubicBezTo>
                    <a:pt x="6153" y="447"/>
                    <a:pt x="6078" y="507"/>
                    <a:pt x="6019" y="507"/>
                  </a:cubicBezTo>
                  <a:cubicBezTo>
                    <a:pt x="5959" y="507"/>
                    <a:pt x="5959" y="447"/>
                    <a:pt x="5900" y="447"/>
                  </a:cubicBezTo>
                  <a:lnTo>
                    <a:pt x="5780" y="447"/>
                  </a:lnTo>
                  <a:cubicBezTo>
                    <a:pt x="5706" y="447"/>
                    <a:pt x="5646" y="447"/>
                    <a:pt x="5587" y="507"/>
                  </a:cubicBezTo>
                  <a:cubicBezTo>
                    <a:pt x="5527" y="447"/>
                    <a:pt x="5527" y="447"/>
                    <a:pt x="5468" y="447"/>
                  </a:cubicBezTo>
                  <a:lnTo>
                    <a:pt x="5333" y="447"/>
                  </a:lnTo>
                  <a:cubicBezTo>
                    <a:pt x="5274" y="447"/>
                    <a:pt x="5214" y="447"/>
                    <a:pt x="5155" y="507"/>
                  </a:cubicBezTo>
                  <a:cubicBezTo>
                    <a:pt x="5155" y="447"/>
                    <a:pt x="5095" y="447"/>
                    <a:pt x="5036" y="447"/>
                  </a:cubicBezTo>
                  <a:lnTo>
                    <a:pt x="4901" y="373"/>
                  </a:lnTo>
                  <a:cubicBezTo>
                    <a:pt x="4842" y="373"/>
                    <a:pt x="4782" y="447"/>
                    <a:pt x="4723" y="447"/>
                  </a:cubicBezTo>
                  <a:cubicBezTo>
                    <a:pt x="4723" y="447"/>
                    <a:pt x="4663" y="373"/>
                    <a:pt x="4589" y="373"/>
                  </a:cubicBezTo>
                  <a:lnTo>
                    <a:pt x="4469" y="373"/>
                  </a:lnTo>
                  <a:cubicBezTo>
                    <a:pt x="4410" y="373"/>
                    <a:pt x="4350" y="373"/>
                    <a:pt x="4291" y="447"/>
                  </a:cubicBezTo>
                  <a:cubicBezTo>
                    <a:pt x="4216" y="373"/>
                    <a:pt x="4216" y="373"/>
                    <a:pt x="4157" y="373"/>
                  </a:cubicBezTo>
                  <a:lnTo>
                    <a:pt x="4037" y="373"/>
                  </a:lnTo>
                  <a:cubicBezTo>
                    <a:pt x="3978" y="373"/>
                    <a:pt x="3918" y="373"/>
                    <a:pt x="3844" y="447"/>
                  </a:cubicBezTo>
                  <a:cubicBezTo>
                    <a:pt x="3784" y="373"/>
                    <a:pt x="3784" y="373"/>
                    <a:pt x="3725" y="373"/>
                  </a:cubicBezTo>
                  <a:lnTo>
                    <a:pt x="3605" y="373"/>
                  </a:lnTo>
                  <a:cubicBezTo>
                    <a:pt x="3546" y="373"/>
                    <a:pt x="3471" y="373"/>
                    <a:pt x="3412" y="447"/>
                  </a:cubicBezTo>
                  <a:cubicBezTo>
                    <a:pt x="3352" y="373"/>
                    <a:pt x="3293" y="373"/>
                    <a:pt x="3233" y="373"/>
                  </a:cubicBezTo>
                  <a:lnTo>
                    <a:pt x="3173" y="373"/>
                  </a:lnTo>
                  <a:cubicBezTo>
                    <a:pt x="3039" y="373"/>
                    <a:pt x="3039" y="373"/>
                    <a:pt x="2980" y="447"/>
                  </a:cubicBezTo>
                  <a:cubicBezTo>
                    <a:pt x="2920" y="373"/>
                    <a:pt x="2860" y="373"/>
                    <a:pt x="2801" y="373"/>
                  </a:cubicBezTo>
                  <a:lnTo>
                    <a:pt x="2667" y="373"/>
                  </a:lnTo>
                  <a:cubicBezTo>
                    <a:pt x="2607" y="373"/>
                    <a:pt x="2548" y="373"/>
                    <a:pt x="2548" y="447"/>
                  </a:cubicBezTo>
                  <a:cubicBezTo>
                    <a:pt x="2488" y="373"/>
                    <a:pt x="2428" y="373"/>
                    <a:pt x="2354" y="373"/>
                  </a:cubicBezTo>
                  <a:lnTo>
                    <a:pt x="2235" y="373"/>
                  </a:lnTo>
                  <a:cubicBezTo>
                    <a:pt x="2175" y="373"/>
                    <a:pt x="2116" y="447"/>
                    <a:pt x="2116" y="507"/>
                  </a:cubicBezTo>
                  <a:cubicBezTo>
                    <a:pt x="2056" y="447"/>
                    <a:pt x="1982" y="447"/>
                    <a:pt x="1922" y="447"/>
                  </a:cubicBezTo>
                  <a:lnTo>
                    <a:pt x="1803" y="447"/>
                  </a:lnTo>
                  <a:cubicBezTo>
                    <a:pt x="1743" y="507"/>
                    <a:pt x="1684" y="507"/>
                    <a:pt x="1609" y="567"/>
                  </a:cubicBezTo>
                  <a:cubicBezTo>
                    <a:pt x="1609" y="537"/>
                    <a:pt x="1594" y="522"/>
                    <a:pt x="1572" y="522"/>
                  </a:cubicBezTo>
                  <a:cubicBezTo>
                    <a:pt x="1550" y="522"/>
                    <a:pt x="1520" y="537"/>
                    <a:pt x="1490" y="567"/>
                  </a:cubicBezTo>
                  <a:lnTo>
                    <a:pt x="1371" y="567"/>
                  </a:lnTo>
                  <a:cubicBezTo>
                    <a:pt x="1311" y="626"/>
                    <a:pt x="1237" y="626"/>
                    <a:pt x="1177" y="686"/>
                  </a:cubicBezTo>
                  <a:lnTo>
                    <a:pt x="998" y="686"/>
                  </a:lnTo>
                  <a:cubicBezTo>
                    <a:pt x="998" y="745"/>
                    <a:pt x="939" y="745"/>
                    <a:pt x="939" y="745"/>
                  </a:cubicBezTo>
                  <a:cubicBezTo>
                    <a:pt x="864" y="820"/>
                    <a:pt x="805" y="879"/>
                    <a:pt x="805" y="939"/>
                  </a:cubicBezTo>
                  <a:cubicBezTo>
                    <a:pt x="745" y="939"/>
                    <a:pt x="685" y="939"/>
                    <a:pt x="626" y="999"/>
                  </a:cubicBezTo>
                  <a:cubicBezTo>
                    <a:pt x="566" y="999"/>
                    <a:pt x="566" y="1058"/>
                    <a:pt x="492" y="1058"/>
                  </a:cubicBezTo>
                  <a:cubicBezTo>
                    <a:pt x="432" y="1118"/>
                    <a:pt x="432" y="1192"/>
                    <a:pt x="432" y="1252"/>
                  </a:cubicBezTo>
                  <a:cubicBezTo>
                    <a:pt x="373" y="1252"/>
                    <a:pt x="313" y="1311"/>
                    <a:pt x="313" y="1371"/>
                  </a:cubicBezTo>
                  <a:cubicBezTo>
                    <a:pt x="253" y="1431"/>
                    <a:pt x="253" y="1431"/>
                    <a:pt x="253" y="1490"/>
                  </a:cubicBezTo>
                  <a:cubicBezTo>
                    <a:pt x="194" y="1624"/>
                    <a:pt x="194" y="1743"/>
                    <a:pt x="313" y="1803"/>
                  </a:cubicBezTo>
                  <a:cubicBezTo>
                    <a:pt x="345" y="1819"/>
                    <a:pt x="378" y="1826"/>
                    <a:pt x="410" y="1826"/>
                  </a:cubicBezTo>
                  <a:cubicBezTo>
                    <a:pt x="499" y="1826"/>
                    <a:pt x="582" y="1771"/>
                    <a:pt x="626" y="1684"/>
                  </a:cubicBezTo>
                  <a:lnTo>
                    <a:pt x="685" y="1624"/>
                  </a:lnTo>
                  <a:lnTo>
                    <a:pt x="685" y="1431"/>
                  </a:lnTo>
                  <a:cubicBezTo>
                    <a:pt x="745" y="1431"/>
                    <a:pt x="805" y="1431"/>
                    <a:pt x="805" y="1371"/>
                  </a:cubicBezTo>
                  <a:cubicBezTo>
                    <a:pt x="864" y="1371"/>
                    <a:pt x="864" y="1371"/>
                    <a:pt x="939" y="1311"/>
                  </a:cubicBezTo>
                  <a:cubicBezTo>
                    <a:pt x="939" y="1311"/>
                    <a:pt x="998" y="1252"/>
                    <a:pt x="998" y="1192"/>
                  </a:cubicBezTo>
                  <a:lnTo>
                    <a:pt x="1117" y="1192"/>
                  </a:lnTo>
                  <a:cubicBezTo>
                    <a:pt x="1177" y="1118"/>
                    <a:pt x="1177" y="1118"/>
                    <a:pt x="1237" y="1118"/>
                  </a:cubicBezTo>
                  <a:cubicBezTo>
                    <a:pt x="1237" y="1118"/>
                    <a:pt x="1311" y="1058"/>
                    <a:pt x="1311" y="999"/>
                  </a:cubicBezTo>
                  <a:cubicBezTo>
                    <a:pt x="1351" y="999"/>
                    <a:pt x="1391" y="1025"/>
                    <a:pt x="1430" y="1025"/>
                  </a:cubicBezTo>
                  <a:cubicBezTo>
                    <a:pt x="1450" y="1025"/>
                    <a:pt x="1470" y="1018"/>
                    <a:pt x="1490" y="999"/>
                  </a:cubicBezTo>
                  <a:lnTo>
                    <a:pt x="1609" y="999"/>
                  </a:lnTo>
                  <a:cubicBezTo>
                    <a:pt x="1684" y="939"/>
                    <a:pt x="1684" y="939"/>
                    <a:pt x="1743" y="879"/>
                  </a:cubicBezTo>
                  <a:cubicBezTo>
                    <a:pt x="1743" y="939"/>
                    <a:pt x="1803" y="939"/>
                    <a:pt x="1862" y="939"/>
                  </a:cubicBezTo>
                  <a:cubicBezTo>
                    <a:pt x="1922" y="879"/>
                    <a:pt x="1922" y="879"/>
                    <a:pt x="1982" y="879"/>
                  </a:cubicBezTo>
                  <a:cubicBezTo>
                    <a:pt x="2056" y="879"/>
                    <a:pt x="2116" y="879"/>
                    <a:pt x="2116" y="820"/>
                  </a:cubicBezTo>
                  <a:cubicBezTo>
                    <a:pt x="2175" y="820"/>
                    <a:pt x="2235" y="879"/>
                    <a:pt x="2294" y="879"/>
                  </a:cubicBezTo>
                  <a:lnTo>
                    <a:pt x="2428" y="820"/>
                  </a:lnTo>
                  <a:cubicBezTo>
                    <a:pt x="2488" y="820"/>
                    <a:pt x="2548" y="820"/>
                    <a:pt x="2548" y="745"/>
                  </a:cubicBezTo>
                  <a:cubicBezTo>
                    <a:pt x="2607" y="820"/>
                    <a:pt x="2667" y="820"/>
                    <a:pt x="2726" y="820"/>
                  </a:cubicBezTo>
                  <a:lnTo>
                    <a:pt x="2860" y="820"/>
                  </a:lnTo>
                  <a:cubicBezTo>
                    <a:pt x="2860" y="820"/>
                    <a:pt x="2920" y="820"/>
                    <a:pt x="2980" y="745"/>
                  </a:cubicBezTo>
                  <a:cubicBezTo>
                    <a:pt x="3039" y="820"/>
                    <a:pt x="3039" y="820"/>
                    <a:pt x="3173" y="820"/>
                  </a:cubicBezTo>
                  <a:lnTo>
                    <a:pt x="3233" y="820"/>
                  </a:lnTo>
                  <a:cubicBezTo>
                    <a:pt x="3293" y="820"/>
                    <a:pt x="3352" y="820"/>
                    <a:pt x="3412" y="745"/>
                  </a:cubicBezTo>
                  <a:cubicBezTo>
                    <a:pt x="3471" y="820"/>
                    <a:pt x="3471" y="820"/>
                    <a:pt x="3546" y="820"/>
                  </a:cubicBezTo>
                  <a:lnTo>
                    <a:pt x="3665" y="820"/>
                  </a:lnTo>
                  <a:cubicBezTo>
                    <a:pt x="3725" y="820"/>
                    <a:pt x="3784" y="820"/>
                    <a:pt x="3844" y="745"/>
                  </a:cubicBezTo>
                  <a:cubicBezTo>
                    <a:pt x="3918" y="820"/>
                    <a:pt x="3918" y="820"/>
                    <a:pt x="3978" y="820"/>
                  </a:cubicBezTo>
                  <a:lnTo>
                    <a:pt x="4097" y="820"/>
                  </a:lnTo>
                  <a:cubicBezTo>
                    <a:pt x="4157" y="820"/>
                    <a:pt x="4216" y="820"/>
                    <a:pt x="4291" y="745"/>
                  </a:cubicBezTo>
                  <a:cubicBezTo>
                    <a:pt x="4350" y="820"/>
                    <a:pt x="4350" y="820"/>
                    <a:pt x="4410" y="879"/>
                  </a:cubicBezTo>
                  <a:lnTo>
                    <a:pt x="4529" y="879"/>
                  </a:lnTo>
                  <a:cubicBezTo>
                    <a:pt x="4589" y="879"/>
                    <a:pt x="4663" y="820"/>
                    <a:pt x="4723" y="820"/>
                  </a:cubicBezTo>
                  <a:cubicBezTo>
                    <a:pt x="4782" y="820"/>
                    <a:pt x="4782" y="879"/>
                    <a:pt x="4842" y="879"/>
                  </a:cubicBezTo>
                  <a:lnTo>
                    <a:pt x="4961" y="879"/>
                  </a:lnTo>
                  <a:cubicBezTo>
                    <a:pt x="5036" y="879"/>
                    <a:pt x="5095" y="879"/>
                    <a:pt x="5155" y="820"/>
                  </a:cubicBezTo>
                  <a:cubicBezTo>
                    <a:pt x="5214" y="879"/>
                    <a:pt x="5214" y="879"/>
                    <a:pt x="5274" y="879"/>
                  </a:cubicBezTo>
                  <a:lnTo>
                    <a:pt x="5408" y="879"/>
                  </a:lnTo>
                  <a:cubicBezTo>
                    <a:pt x="5468" y="879"/>
                    <a:pt x="5527" y="879"/>
                    <a:pt x="5587" y="820"/>
                  </a:cubicBezTo>
                  <a:cubicBezTo>
                    <a:pt x="5646" y="879"/>
                    <a:pt x="5706" y="879"/>
                    <a:pt x="5780" y="879"/>
                  </a:cubicBezTo>
                  <a:lnTo>
                    <a:pt x="5840" y="879"/>
                  </a:lnTo>
                  <a:cubicBezTo>
                    <a:pt x="5857" y="897"/>
                    <a:pt x="5875" y="904"/>
                    <a:pt x="5892" y="904"/>
                  </a:cubicBezTo>
                  <a:cubicBezTo>
                    <a:pt x="5934" y="904"/>
                    <a:pt x="5977" y="862"/>
                    <a:pt x="6019" y="820"/>
                  </a:cubicBezTo>
                  <a:cubicBezTo>
                    <a:pt x="6078" y="879"/>
                    <a:pt x="6153" y="939"/>
                    <a:pt x="6212" y="939"/>
                  </a:cubicBezTo>
                  <a:lnTo>
                    <a:pt x="6332" y="939"/>
                  </a:lnTo>
                  <a:cubicBezTo>
                    <a:pt x="6391" y="939"/>
                    <a:pt x="6391" y="879"/>
                    <a:pt x="6451" y="820"/>
                  </a:cubicBezTo>
                  <a:cubicBezTo>
                    <a:pt x="6525" y="879"/>
                    <a:pt x="6585" y="879"/>
                    <a:pt x="6644" y="879"/>
                  </a:cubicBezTo>
                  <a:lnTo>
                    <a:pt x="6764" y="879"/>
                  </a:lnTo>
                  <a:cubicBezTo>
                    <a:pt x="6823" y="879"/>
                    <a:pt x="6898" y="879"/>
                    <a:pt x="6898" y="820"/>
                  </a:cubicBezTo>
                  <a:cubicBezTo>
                    <a:pt x="6957" y="879"/>
                    <a:pt x="7017" y="879"/>
                    <a:pt x="7076" y="879"/>
                  </a:cubicBezTo>
                  <a:lnTo>
                    <a:pt x="7196" y="879"/>
                  </a:lnTo>
                  <a:cubicBezTo>
                    <a:pt x="7270" y="879"/>
                    <a:pt x="7330" y="879"/>
                    <a:pt x="7330" y="820"/>
                  </a:cubicBezTo>
                  <a:cubicBezTo>
                    <a:pt x="7389" y="879"/>
                    <a:pt x="7449" y="879"/>
                    <a:pt x="7509" y="879"/>
                  </a:cubicBezTo>
                  <a:lnTo>
                    <a:pt x="7643" y="879"/>
                  </a:lnTo>
                  <a:cubicBezTo>
                    <a:pt x="7702" y="879"/>
                    <a:pt x="7762" y="820"/>
                    <a:pt x="7762" y="820"/>
                  </a:cubicBezTo>
                  <a:cubicBezTo>
                    <a:pt x="7821" y="820"/>
                    <a:pt x="7881" y="879"/>
                    <a:pt x="7941" y="879"/>
                  </a:cubicBezTo>
                  <a:lnTo>
                    <a:pt x="8075" y="879"/>
                  </a:lnTo>
                  <a:cubicBezTo>
                    <a:pt x="8134" y="879"/>
                    <a:pt x="8194" y="820"/>
                    <a:pt x="8194" y="745"/>
                  </a:cubicBezTo>
                  <a:cubicBezTo>
                    <a:pt x="8253" y="820"/>
                    <a:pt x="8313" y="820"/>
                    <a:pt x="8387" y="820"/>
                  </a:cubicBezTo>
                  <a:lnTo>
                    <a:pt x="8507" y="820"/>
                  </a:lnTo>
                  <a:cubicBezTo>
                    <a:pt x="8566" y="820"/>
                    <a:pt x="8626" y="820"/>
                    <a:pt x="8626" y="745"/>
                  </a:cubicBezTo>
                  <a:cubicBezTo>
                    <a:pt x="8685" y="820"/>
                    <a:pt x="8760" y="820"/>
                    <a:pt x="8820" y="820"/>
                  </a:cubicBezTo>
                  <a:lnTo>
                    <a:pt x="8939" y="820"/>
                  </a:lnTo>
                  <a:cubicBezTo>
                    <a:pt x="8998" y="820"/>
                    <a:pt x="9058" y="745"/>
                    <a:pt x="9058" y="745"/>
                  </a:cubicBezTo>
                  <a:cubicBezTo>
                    <a:pt x="9108" y="745"/>
                    <a:pt x="9151" y="778"/>
                    <a:pt x="9191" y="778"/>
                  </a:cubicBezTo>
                  <a:cubicBezTo>
                    <a:pt x="9212" y="778"/>
                    <a:pt x="9232" y="770"/>
                    <a:pt x="9252" y="745"/>
                  </a:cubicBezTo>
                  <a:lnTo>
                    <a:pt x="9371" y="745"/>
                  </a:lnTo>
                  <a:cubicBezTo>
                    <a:pt x="9430" y="745"/>
                    <a:pt x="9505" y="745"/>
                    <a:pt x="9505" y="686"/>
                  </a:cubicBezTo>
                  <a:cubicBezTo>
                    <a:pt x="9564" y="745"/>
                    <a:pt x="9624" y="745"/>
                    <a:pt x="9684" y="745"/>
                  </a:cubicBezTo>
                  <a:lnTo>
                    <a:pt x="9803" y="745"/>
                  </a:lnTo>
                  <a:cubicBezTo>
                    <a:pt x="9877" y="745"/>
                    <a:pt x="9937" y="686"/>
                    <a:pt x="9937" y="626"/>
                  </a:cubicBezTo>
                  <a:cubicBezTo>
                    <a:pt x="9996" y="686"/>
                    <a:pt x="10056" y="686"/>
                    <a:pt x="10116" y="686"/>
                  </a:cubicBezTo>
                  <a:lnTo>
                    <a:pt x="10250" y="686"/>
                  </a:lnTo>
                  <a:cubicBezTo>
                    <a:pt x="10309" y="686"/>
                    <a:pt x="10369" y="626"/>
                    <a:pt x="10369" y="567"/>
                  </a:cubicBezTo>
                  <a:cubicBezTo>
                    <a:pt x="10428" y="626"/>
                    <a:pt x="10488" y="626"/>
                    <a:pt x="10548" y="626"/>
                  </a:cubicBezTo>
                  <a:lnTo>
                    <a:pt x="10682" y="626"/>
                  </a:lnTo>
                  <a:cubicBezTo>
                    <a:pt x="10741" y="626"/>
                    <a:pt x="10801" y="567"/>
                    <a:pt x="10801" y="507"/>
                  </a:cubicBezTo>
                  <a:cubicBezTo>
                    <a:pt x="10860" y="567"/>
                    <a:pt x="10920" y="567"/>
                    <a:pt x="10995" y="567"/>
                  </a:cubicBezTo>
                  <a:lnTo>
                    <a:pt x="11114" y="567"/>
                  </a:lnTo>
                  <a:cubicBezTo>
                    <a:pt x="11173" y="507"/>
                    <a:pt x="11233" y="507"/>
                    <a:pt x="11233" y="447"/>
                  </a:cubicBezTo>
                  <a:cubicBezTo>
                    <a:pt x="11293" y="507"/>
                    <a:pt x="11367" y="507"/>
                    <a:pt x="11427" y="507"/>
                  </a:cubicBezTo>
                  <a:lnTo>
                    <a:pt x="11486" y="507"/>
                  </a:lnTo>
                  <a:cubicBezTo>
                    <a:pt x="11486" y="507"/>
                    <a:pt x="11486" y="447"/>
                    <a:pt x="11546" y="447"/>
                  </a:cubicBezTo>
                  <a:cubicBezTo>
                    <a:pt x="11605" y="447"/>
                    <a:pt x="11665" y="447"/>
                    <a:pt x="11665" y="373"/>
                  </a:cubicBezTo>
                  <a:cubicBezTo>
                    <a:pt x="11739" y="447"/>
                    <a:pt x="11799" y="447"/>
                    <a:pt x="11859" y="447"/>
                  </a:cubicBezTo>
                  <a:lnTo>
                    <a:pt x="11918" y="447"/>
                  </a:lnTo>
                  <a:cubicBezTo>
                    <a:pt x="11978" y="447"/>
                    <a:pt x="12037" y="447"/>
                    <a:pt x="12112" y="373"/>
                  </a:cubicBezTo>
                  <a:cubicBezTo>
                    <a:pt x="12112" y="447"/>
                    <a:pt x="12171" y="447"/>
                    <a:pt x="12231" y="447"/>
                  </a:cubicBezTo>
                  <a:cubicBezTo>
                    <a:pt x="12291" y="447"/>
                    <a:pt x="12291" y="447"/>
                    <a:pt x="12350" y="507"/>
                  </a:cubicBezTo>
                  <a:cubicBezTo>
                    <a:pt x="12410" y="507"/>
                    <a:pt x="12484" y="507"/>
                    <a:pt x="12484" y="447"/>
                  </a:cubicBezTo>
                  <a:cubicBezTo>
                    <a:pt x="12544" y="507"/>
                    <a:pt x="12544" y="507"/>
                    <a:pt x="12603" y="567"/>
                  </a:cubicBezTo>
                  <a:lnTo>
                    <a:pt x="12723" y="567"/>
                  </a:lnTo>
                  <a:cubicBezTo>
                    <a:pt x="12752" y="596"/>
                    <a:pt x="12767" y="611"/>
                    <a:pt x="12784" y="611"/>
                  </a:cubicBezTo>
                  <a:cubicBezTo>
                    <a:pt x="12801" y="611"/>
                    <a:pt x="12820" y="596"/>
                    <a:pt x="12857" y="567"/>
                  </a:cubicBezTo>
                  <a:cubicBezTo>
                    <a:pt x="12916" y="626"/>
                    <a:pt x="12916" y="686"/>
                    <a:pt x="12976" y="686"/>
                  </a:cubicBezTo>
                  <a:lnTo>
                    <a:pt x="13036" y="745"/>
                  </a:lnTo>
                  <a:cubicBezTo>
                    <a:pt x="13095" y="820"/>
                    <a:pt x="13155" y="820"/>
                    <a:pt x="13155" y="820"/>
                  </a:cubicBezTo>
                  <a:cubicBezTo>
                    <a:pt x="13229" y="879"/>
                    <a:pt x="13229" y="879"/>
                    <a:pt x="13229" y="939"/>
                  </a:cubicBezTo>
                  <a:cubicBezTo>
                    <a:pt x="13289" y="939"/>
                    <a:pt x="13289" y="999"/>
                    <a:pt x="13289" y="999"/>
                  </a:cubicBezTo>
                  <a:cubicBezTo>
                    <a:pt x="13348" y="1058"/>
                    <a:pt x="13408" y="1058"/>
                    <a:pt x="13408" y="1118"/>
                  </a:cubicBezTo>
                  <a:cubicBezTo>
                    <a:pt x="13408" y="1118"/>
                    <a:pt x="13408" y="1192"/>
                    <a:pt x="13468" y="1252"/>
                  </a:cubicBezTo>
                  <a:lnTo>
                    <a:pt x="13468" y="1311"/>
                  </a:lnTo>
                  <a:cubicBezTo>
                    <a:pt x="13527" y="1371"/>
                    <a:pt x="13527" y="1431"/>
                    <a:pt x="13602" y="1431"/>
                  </a:cubicBezTo>
                  <a:lnTo>
                    <a:pt x="13602" y="1624"/>
                  </a:lnTo>
                  <a:lnTo>
                    <a:pt x="13602" y="1684"/>
                  </a:lnTo>
                  <a:cubicBezTo>
                    <a:pt x="13602" y="1743"/>
                    <a:pt x="13661" y="1803"/>
                    <a:pt x="13661" y="1863"/>
                  </a:cubicBezTo>
                  <a:cubicBezTo>
                    <a:pt x="13661" y="1863"/>
                    <a:pt x="13602" y="1937"/>
                    <a:pt x="13602" y="1997"/>
                  </a:cubicBezTo>
                  <a:lnTo>
                    <a:pt x="13602" y="2056"/>
                  </a:lnTo>
                  <a:cubicBezTo>
                    <a:pt x="13602" y="2116"/>
                    <a:pt x="13661" y="2176"/>
                    <a:pt x="13661" y="2235"/>
                  </a:cubicBezTo>
                  <a:cubicBezTo>
                    <a:pt x="13602" y="2235"/>
                    <a:pt x="13602" y="2310"/>
                    <a:pt x="13602" y="2369"/>
                  </a:cubicBezTo>
                  <a:lnTo>
                    <a:pt x="13527" y="2429"/>
                  </a:lnTo>
                  <a:lnTo>
                    <a:pt x="13527" y="2608"/>
                  </a:lnTo>
                  <a:cubicBezTo>
                    <a:pt x="13468" y="2608"/>
                    <a:pt x="13468" y="2608"/>
                    <a:pt x="13408" y="2682"/>
                  </a:cubicBezTo>
                  <a:cubicBezTo>
                    <a:pt x="13408" y="2682"/>
                    <a:pt x="13408" y="2742"/>
                    <a:pt x="13348" y="2742"/>
                  </a:cubicBezTo>
                  <a:lnTo>
                    <a:pt x="13348" y="2920"/>
                  </a:lnTo>
                  <a:cubicBezTo>
                    <a:pt x="13289" y="2920"/>
                    <a:pt x="13229" y="2920"/>
                    <a:pt x="13155" y="2980"/>
                  </a:cubicBezTo>
                  <a:cubicBezTo>
                    <a:pt x="13155" y="2980"/>
                    <a:pt x="13095" y="2980"/>
                    <a:pt x="13095" y="3054"/>
                  </a:cubicBezTo>
                  <a:cubicBezTo>
                    <a:pt x="13036" y="3054"/>
                    <a:pt x="13036" y="3114"/>
                    <a:pt x="13036" y="3174"/>
                  </a:cubicBezTo>
                  <a:lnTo>
                    <a:pt x="12857" y="3174"/>
                  </a:lnTo>
                  <a:cubicBezTo>
                    <a:pt x="12857" y="3233"/>
                    <a:pt x="12782" y="3233"/>
                    <a:pt x="12782" y="3233"/>
                  </a:cubicBezTo>
                  <a:cubicBezTo>
                    <a:pt x="12723" y="3293"/>
                    <a:pt x="12663" y="3293"/>
                    <a:pt x="12663" y="3352"/>
                  </a:cubicBezTo>
                  <a:lnTo>
                    <a:pt x="12484" y="3352"/>
                  </a:lnTo>
                  <a:cubicBezTo>
                    <a:pt x="12484" y="3427"/>
                    <a:pt x="12410" y="3427"/>
                    <a:pt x="12410" y="3427"/>
                  </a:cubicBezTo>
                  <a:cubicBezTo>
                    <a:pt x="12350" y="3427"/>
                    <a:pt x="12291" y="3486"/>
                    <a:pt x="12291" y="3546"/>
                  </a:cubicBezTo>
                  <a:lnTo>
                    <a:pt x="11978" y="3546"/>
                  </a:lnTo>
                  <a:cubicBezTo>
                    <a:pt x="11978" y="3606"/>
                    <a:pt x="11918" y="3606"/>
                    <a:pt x="11859" y="3665"/>
                  </a:cubicBezTo>
                  <a:lnTo>
                    <a:pt x="11605" y="3665"/>
                  </a:lnTo>
                  <a:cubicBezTo>
                    <a:pt x="11546" y="3725"/>
                    <a:pt x="11486" y="3725"/>
                    <a:pt x="11486" y="3799"/>
                  </a:cubicBezTo>
                  <a:cubicBezTo>
                    <a:pt x="11446" y="3799"/>
                    <a:pt x="11407" y="3766"/>
                    <a:pt x="11363" y="3766"/>
                  </a:cubicBezTo>
                  <a:cubicBezTo>
                    <a:pt x="11341" y="3766"/>
                    <a:pt x="11317" y="3775"/>
                    <a:pt x="11293" y="3799"/>
                  </a:cubicBezTo>
                  <a:lnTo>
                    <a:pt x="11173" y="3799"/>
                  </a:lnTo>
                  <a:cubicBezTo>
                    <a:pt x="11114" y="3799"/>
                    <a:pt x="11114" y="3859"/>
                    <a:pt x="11054" y="3919"/>
                  </a:cubicBezTo>
                  <a:cubicBezTo>
                    <a:pt x="10995" y="3859"/>
                    <a:pt x="10920" y="3859"/>
                    <a:pt x="10860" y="3859"/>
                  </a:cubicBezTo>
                  <a:lnTo>
                    <a:pt x="10801" y="3859"/>
                  </a:lnTo>
                  <a:cubicBezTo>
                    <a:pt x="10741" y="3859"/>
                    <a:pt x="10682" y="3919"/>
                    <a:pt x="10622" y="3978"/>
                  </a:cubicBezTo>
                  <a:cubicBezTo>
                    <a:pt x="10548" y="3919"/>
                    <a:pt x="10548" y="3919"/>
                    <a:pt x="10488" y="3919"/>
                  </a:cubicBezTo>
                  <a:lnTo>
                    <a:pt x="10369" y="3919"/>
                  </a:lnTo>
                  <a:cubicBezTo>
                    <a:pt x="10309" y="3978"/>
                    <a:pt x="10250" y="3978"/>
                    <a:pt x="10175" y="4038"/>
                  </a:cubicBezTo>
                  <a:cubicBezTo>
                    <a:pt x="10175" y="3978"/>
                    <a:pt x="10116" y="3978"/>
                    <a:pt x="10056" y="3978"/>
                  </a:cubicBezTo>
                  <a:lnTo>
                    <a:pt x="9937" y="3978"/>
                  </a:lnTo>
                  <a:cubicBezTo>
                    <a:pt x="9877" y="3978"/>
                    <a:pt x="9803" y="4038"/>
                    <a:pt x="9743" y="4097"/>
                  </a:cubicBezTo>
                  <a:cubicBezTo>
                    <a:pt x="9743" y="4038"/>
                    <a:pt x="9684" y="4038"/>
                    <a:pt x="9624" y="4038"/>
                  </a:cubicBezTo>
                  <a:lnTo>
                    <a:pt x="9505" y="4038"/>
                  </a:lnTo>
                  <a:cubicBezTo>
                    <a:pt x="9430" y="4038"/>
                    <a:pt x="9371" y="4097"/>
                    <a:pt x="9371" y="4097"/>
                  </a:cubicBezTo>
                  <a:cubicBezTo>
                    <a:pt x="9311" y="4097"/>
                    <a:pt x="9252" y="4038"/>
                    <a:pt x="9192" y="4038"/>
                  </a:cubicBezTo>
                  <a:lnTo>
                    <a:pt x="9058" y="4097"/>
                  </a:lnTo>
                  <a:cubicBezTo>
                    <a:pt x="8998" y="4097"/>
                    <a:pt x="8939" y="4097"/>
                    <a:pt x="8939" y="4172"/>
                  </a:cubicBezTo>
                  <a:cubicBezTo>
                    <a:pt x="8879" y="4097"/>
                    <a:pt x="8820" y="4097"/>
                    <a:pt x="8760" y="4097"/>
                  </a:cubicBezTo>
                  <a:lnTo>
                    <a:pt x="8626" y="4097"/>
                  </a:lnTo>
                  <a:cubicBezTo>
                    <a:pt x="8566" y="4097"/>
                    <a:pt x="8507" y="4172"/>
                    <a:pt x="8507" y="4172"/>
                  </a:cubicBezTo>
                  <a:cubicBezTo>
                    <a:pt x="8447" y="4172"/>
                    <a:pt x="8387" y="4097"/>
                    <a:pt x="8313" y="4097"/>
                  </a:cubicBezTo>
                  <a:lnTo>
                    <a:pt x="8194" y="4172"/>
                  </a:lnTo>
                  <a:cubicBezTo>
                    <a:pt x="8134" y="4172"/>
                    <a:pt x="8075" y="4172"/>
                    <a:pt x="8075" y="4231"/>
                  </a:cubicBezTo>
                  <a:cubicBezTo>
                    <a:pt x="8015" y="4172"/>
                    <a:pt x="7941" y="4172"/>
                    <a:pt x="7881" y="4172"/>
                  </a:cubicBezTo>
                  <a:lnTo>
                    <a:pt x="7762" y="4172"/>
                  </a:lnTo>
                  <a:cubicBezTo>
                    <a:pt x="7702" y="4172"/>
                    <a:pt x="7643" y="4172"/>
                    <a:pt x="7643" y="4231"/>
                  </a:cubicBezTo>
                  <a:cubicBezTo>
                    <a:pt x="7568" y="4172"/>
                    <a:pt x="7509" y="4172"/>
                    <a:pt x="7449" y="4172"/>
                  </a:cubicBezTo>
                  <a:lnTo>
                    <a:pt x="7330" y="4172"/>
                  </a:lnTo>
                  <a:cubicBezTo>
                    <a:pt x="7270" y="4172"/>
                    <a:pt x="7196" y="4172"/>
                    <a:pt x="7196" y="4231"/>
                  </a:cubicBezTo>
                  <a:cubicBezTo>
                    <a:pt x="7136" y="4231"/>
                    <a:pt x="7076" y="4172"/>
                    <a:pt x="7017" y="4172"/>
                  </a:cubicBezTo>
                  <a:lnTo>
                    <a:pt x="6898" y="4172"/>
                  </a:lnTo>
                  <a:cubicBezTo>
                    <a:pt x="6823" y="4172"/>
                    <a:pt x="6764" y="4231"/>
                    <a:pt x="6764" y="4231"/>
                  </a:cubicBezTo>
                  <a:cubicBezTo>
                    <a:pt x="6704" y="4231"/>
                    <a:pt x="6644" y="4172"/>
                    <a:pt x="6585" y="4172"/>
                  </a:cubicBezTo>
                  <a:lnTo>
                    <a:pt x="6451" y="4172"/>
                  </a:lnTo>
                  <a:cubicBezTo>
                    <a:pt x="6391" y="4172"/>
                    <a:pt x="6332" y="4231"/>
                    <a:pt x="6332" y="4231"/>
                  </a:cubicBezTo>
                  <a:cubicBezTo>
                    <a:pt x="6272" y="4231"/>
                    <a:pt x="6212" y="4172"/>
                    <a:pt x="6153" y="4172"/>
                  </a:cubicBezTo>
                  <a:lnTo>
                    <a:pt x="6019" y="4172"/>
                  </a:lnTo>
                  <a:cubicBezTo>
                    <a:pt x="5959" y="4172"/>
                    <a:pt x="5900" y="4231"/>
                    <a:pt x="5900" y="4291"/>
                  </a:cubicBezTo>
                  <a:cubicBezTo>
                    <a:pt x="5840" y="4231"/>
                    <a:pt x="5780" y="4172"/>
                    <a:pt x="5706" y="4172"/>
                  </a:cubicBezTo>
                  <a:lnTo>
                    <a:pt x="5587" y="4172"/>
                  </a:lnTo>
                  <a:cubicBezTo>
                    <a:pt x="5527" y="4172"/>
                    <a:pt x="5468" y="4231"/>
                    <a:pt x="5468" y="4291"/>
                  </a:cubicBezTo>
                  <a:cubicBezTo>
                    <a:pt x="5408" y="4231"/>
                    <a:pt x="5333" y="4231"/>
                    <a:pt x="5274" y="4231"/>
                  </a:cubicBezTo>
                  <a:lnTo>
                    <a:pt x="5155" y="4231"/>
                  </a:lnTo>
                  <a:cubicBezTo>
                    <a:pt x="5095" y="4231"/>
                    <a:pt x="5036" y="4231"/>
                    <a:pt x="5036" y="4291"/>
                  </a:cubicBezTo>
                  <a:cubicBezTo>
                    <a:pt x="4961" y="4231"/>
                    <a:pt x="4901" y="4231"/>
                    <a:pt x="4842" y="4231"/>
                  </a:cubicBezTo>
                  <a:lnTo>
                    <a:pt x="4723" y="4172"/>
                  </a:lnTo>
                  <a:cubicBezTo>
                    <a:pt x="4663" y="4231"/>
                    <a:pt x="4589" y="4231"/>
                    <a:pt x="4589" y="4291"/>
                  </a:cubicBezTo>
                  <a:cubicBezTo>
                    <a:pt x="4529" y="4231"/>
                    <a:pt x="4469" y="4172"/>
                    <a:pt x="4410" y="4172"/>
                  </a:cubicBezTo>
                  <a:lnTo>
                    <a:pt x="4291" y="4172"/>
                  </a:lnTo>
                  <a:cubicBezTo>
                    <a:pt x="4216" y="4172"/>
                    <a:pt x="4157" y="4231"/>
                    <a:pt x="4157" y="4231"/>
                  </a:cubicBezTo>
                  <a:cubicBezTo>
                    <a:pt x="4097" y="4231"/>
                    <a:pt x="4037" y="4172"/>
                    <a:pt x="3978" y="4172"/>
                  </a:cubicBezTo>
                  <a:lnTo>
                    <a:pt x="3844" y="4172"/>
                  </a:lnTo>
                  <a:cubicBezTo>
                    <a:pt x="3784" y="4172"/>
                    <a:pt x="3725" y="4231"/>
                    <a:pt x="3725" y="4231"/>
                  </a:cubicBezTo>
                  <a:cubicBezTo>
                    <a:pt x="3665" y="4172"/>
                    <a:pt x="3605" y="4172"/>
                    <a:pt x="3546" y="4172"/>
                  </a:cubicBezTo>
                  <a:lnTo>
                    <a:pt x="3412" y="4172"/>
                  </a:lnTo>
                  <a:cubicBezTo>
                    <a:pt x="3352" y="4172"/>
                    <a:pt x="3293" y="4172"/>
                    <a:pt x="3293" y="4231"/>
                  </a:cubicBezTo>
                  <a:cubicBezTo>
                    <a:pt x="3233" y="4172"/>
                    <a:pt x="3173" y="4172"/>
                    <a:pt x="3099" y="4097"/>
                  </a:cubicBezTo>
                  <a:lnTo>
                    <a:pt x="2980" y="4097"/>
                  </a:lnTo>
                  <a:cubicBezTo>
                    <a:pt x="2920" y="4097"/>
                    <a:pt x="2920" y="4172"/>
                    <a:pt x="2860" y="4172"/>
                  </a:cubicBezTo>
                  <a:cubicBezTo>
                    <a:pt x="2801" y="4097"/>
                    <a:pt x="2726" y="4097"/>
                    <a:pt x="2667" y="4097"/>
                  </a:cubicBezTo>
                  <a:lnTo>
                    <a:pt x="2607" y="4097"/>
                  </a:lnTo>
                  <a:cubicBezTo>
                    <a:pt x="2587" y="4077"/>
                    <a:pt x="2568" y="4071"/>
                    <a:pt x="2548" y="4071"/>
                  </a:cubicBezTo>
                  <a:cubicBezTo>
                    <a:pt x="2508" y="4071"/>
                    <a:pt x="2468" y="4097"/>
                    <a:pt x="2428" y="4097"/>
                  </a:cubicBezTo>
                  <a:cubicBezTo>
                    <a:pt x="2354" y="4097"/>
                    <a:pt x="2354" y="4038"/>
                    <a:pt x="2294" y="4038"/>
                  </a:cubicBezTo>
                  <a:lnTo>
                    <a:pt x="2175" y="4038"/>
                  </a:lnTo>
                  <a:cubicBezTo>
                    <a:pt x="2155" y="4018"/>
                    <a:pt x="2135" y="4011"/>
                    <a:pt x="2115" y="4011"/>
                  </a:cubicBezTo>
                  <a:cubicBezTo>
                    <a:pt x="2074" y="4011"/>
                    <a:pt x="2031" y="4038"/>
                    <a:pt x="1982" y="4038"/>
                  </a:cubicBezTo>
                  <a:cubicBezTo>
                    <a:pt x="1982" y="3978"/>
                    <a:pt x="1922" y="3978"/>
                    <a:pt x="1862" y="3919"/>
                  </a:cubicBezTo>
                  <a:lnTo>
                    <a:pt x="1609" y="3919"/>
                  </a:lnTo>
                  <a:cubicBezTo>
                    <a:pt x="1550" y="3919"/>
                    <a:pt x="1550" y="3859"/>
                    <a:pt x="1490" y="3859"/>
                  </a:cubicBezTo>
                  <a:cubicBezTo>
                    <a:pt x="1430" y="3799"/>
                    <a:pt x="1430" y="3799"/>
                    <a:pt x="1371" y="3799"/>
                  </a:cubicBezTo>
                  <a:lnTo>
                    <a:pt x="1237" y="3799"/>
                  </a:lnTo>
                  <a:cubicBezTo>
                    <a:pt x="1177" y="3725"/>
                    <a:pt x="1177" y="3665"/>
                    <a:pt x="1117" y="3665"/>
                  </a:cubicBezTo>
                  <a:cubicBezTo>
                    <a:pt x="1058" y="3665"/>
                    <a:pt x="1058" y="3606"/>
                    <a:pt x="998" y="3606"/>
                  </a:cubicBezTo>
                  <a:lnTo>
                    <a:pt x="864" y="3606"/>
                  </a:lnTo>
                  <a:cubicBezTo>
                    <a:pt x="864" y="3546"/>
                    <a:pt x="864" y="3486"/>
                    <a:pt x="805" y="3427"/>
                  </a:cubicBezTo>
                  <a:cubicBezTo>
                    <a:pt x="805" y="3427"/>
                    <a:pt x="745" y="3427"/>
                    <a:pt x="745" y="3352"/>
                  </a:cubicBezTo>
                  <a:cubicBezTo>
                    <a:pt x="685" y="3352"/>
                    <a:pt x="685" y="3293"/>
                    <a:pt x="626" y="3293"/>
                  </a:cubicBezTo>
                  <a:cubicBezTo>
                    <a:pt x="626" y="3233"/>
                    <a:pt x="626" y="3233"/>
                    <a:pt x="566" y="3174"/>
                  </a:cubicBezTo>
                  <a:lnTo>
                    <a:pt x="566" y="3114"/>
                  </a:lnTo>
                  <a:cubicBezTo>
                    <a:pt x="492" y="3054"/>
                    <a:pt x="492" y="2980"/>
                    <a:pt x="432" y="2980"/>
                  </a:cubicBezTo>
                  <a:cubicBezTo>
                    <a:pt x="492" y="2920"/>
                    <a:pt x="492" y="2861"/>
                    <a:pt x="492" y="2801"/>
                  </a:cubicBezTo>
                  <a:cubicBezTo>
                    <a:pt x="432" y="2801"/>
                    <a:pt x="432" y="2742"/>
                    <a:pt x="432" y="2742"/>
                  </a:cubicBezTo>
                  <a:cubicBezTo>
                    <a:pt x="432" y="2682"/>
                    <a:pt x="432" y="2608"/>
                    <a:pt x="373" y="2608"/>
                  </a:cubicBezTo>
                  <a:cubicBezTo>
                    <a:pt x="432" y="2548"/>
                    <a:pt x="432" y="2488"/>
                    <a:pt x="432" y="2429"/>
                  </a:cubicBezTo>
                  <a:lnTo>
                    <a:pt x="432" y="2369"/>
                  </a:lnTo>
                  <a:cubicBezTo>
                    <a:pt x="492" y="2310"/>
                    <a:pt x="432" y="2235"/>
                    <a:pt x="432" y="2176"/>
                  </a:cubicBezTo>
                  <a:cubicBezTo>
                    <a:pt x="432" y="2176"/>
                    <a:pt x="492" y="2116"/>
                    <a:pt x="492" y="2056"/>
                  </a:cubicBezTo>
                  <a:cubicBezTo>
                    <a:pt x="492" y="1997"/>
                    <a:pt x="492" y="1997"/>
                    <a:pt x="566" y="1997"/>
                  </a:cubicBezTo>
                  <a:lnTo>
                    <a:pt x="313" y="1863"/>
                  </a:lnTo>
                  <a:lnTo>
                    <a:pt x="60" y="1803"/>
                  </a:lnTo>
                  <a:lnTo>
                    <a:pt x="60" y="1937"/>
                  </a:lnTo>
                  <a:cubicBezTo>
                    <a:pt x="60" y="1997"/>
                    <a:pt x="60" y="2056"/>
                    <a:pt x="119" y="2116"/>
                  </a:cubicBezTo>
                  <a:cubicBezTo>
                    <a:pt x="60" y="2176"/>
                    <a:pt x="0" y="2235"/>
                    <a:pt x="0" y="2310"/>
                  </a:cubicBezTo>
                  <a:lnTo>
                    <a:pt x="0" y="2429"/>
                  </a:lnTo>
                  <a:cubicBezTo>
                    <a:pt x="0" y="2488"/>
                    <a:pt x="0" y="2548"/>
                    <a:pt x="60" y="2608"/>
                  </a:cubicBezTo>
                  <a:cubicBezTo>
                    <a:pt x="0" y="2608"/>
                    <a:pt x="0" y="2682"/>
                    <a:pt x="0" y="2801"/>
                  </a:cubicBezTo>
                  <a:lnTo>
                    <a:pt x="0" y="2920"/>
                  </a:lnTo>
                  <a:cubicBezTo>
                    <a:pt x="0" y="2980"/>
                    <a:pt x="60" y="3054"/>
                    <a:pt x="119" y="3054"/>
                  </a:cubicBezTo>
                  <a:cubicBezTo>
                    <a:pt x="119" y="3114"/>
                    <a:pt x="60" y="3174"/>
                    <a:pt x="119" y="3233"/>
                  </a:cubicBezTo>
                  <a:cubicBezTo>
                    <a:pt x="119" y="3293"/>
                    <a:pt x="194" y="3352"/>
                    <a:pt x="194" y="3352"/>
                  </a:cubicBezTo>
                  <a:cubicBezTo>
                    <a:pt x="194" y="3427"/>
                    <a:pt x="253" y="3486"/>
                    <a:pt x="313" y="3486"/>
                  </a:cubicBezTo>
                  <a:cubicBezTo>
                    <a:pt x="313" y="3546"/>
                    <a:pt x="373" y="3606"/>
                    <a:pt x="373" y="3665"/>
                  </a:cubicBezTo>
                  <a:cubicBezTo>
                    <a:pt x="432" y="3725"/>
                    <a:pt x="432" y="3725"/>
                    <a:pt x="492" y="3799"/>
                  </a:cubicBezTo>
                  <a:cubicBezTo>
                    <a:pt x="566" y="3859"/>
                    <a:pt x="626" y="3859"/>
                    <a:pt x="685" y="3859"/>
                  </a:cubicBezTo>
                  <a:cubicBezTo>
                    <a:pt x="685" y="3919"/>
                    <a:pt x="745" y="3978"/>
                    <a:pt x="805" y="3978"/>
                  </a:cubicBezTo>
                  <a:cubicBezTo>
                    <a:pt x="805" y="4038"/>
                    <a:pt x="864" y="4038"/>
                    <a:pt x="864" y="4038"/>
                  </a:cubicBezTo>
                  <a:cubicBezTo>
                    <a:pt x="939" y="4097"/>
                    <a:pt x="998" y="4097"/>
                    <a:pt x="1058" y="4097"/>
                  </a:cubicBezTo>
                  <a:lnTo>
                    <a:pt x="1177" y="4231"/>
                  </a:lnTo>
                  <a:cubicBezTo>
                    <a:pt x="1237" y="4231"/>
                    <a:pt x="1311" y="4231"/>
                    <a:pt x="1311" y="4291"/>
                  </a:cubicBezTo>
                  <a:cubicBezTo>
                    <a:pt x="1371" y="4291"/>
                    <a:pt x="1430" y="4291"/>
                    <a:pt x="1490" y="4231"/>
                  </a:cubicBezTo>
                  <a:cubicBezTo>
                    <a:pt x="1550" y="4291"/>
                    <a:pt x="1550" y="4351"/>
                    <a:pt x="1609" y="4351"/>
                  </a:cubicBezTo>
                  <a:cubicBezTo>
                    <a:pt x="1684" y="4351"/>
                    <a:pt x="1743" y="4410"/>
                    <a:pt x="1743" y="4410"/>
                  </a:cubicBezTo>
                  <a:cubicBezTo>
                    <a:pt x="1803" y="4410"/>
                    <a:pt x="1862" y="4410"/>
                    <a:pt x="1922" y="4351"/>
                  </a:cubicBezTo>
                  <a:cubicBezTo>
                    <a:pt x="1982" y="4410"/>
                    <a:pt x="2056" y="4470"/>
                    <a:pt x="2116" y="4470"/>
                  </a:cubicBezTo>
                  <a:lnTo>
                    <a:pt x="2175" y="4470"/>
                  </a:lnTo>
                  <a:cubicBezTo>
                    <a:pt x="2235" y="4470"/>
                    <a:pt x="2294" y="4470"/>
                    <a:pt x="2354" y="4410"/>
                  </a:cubicBezTo>
                  <a:cubicBezTo>
                    <a:pt x="2428" y="4470"/>
                    <a:pt x="2488" y="4544"/>
                    <a:pt x="2548" y="4544"/>
                  </a:cubicBezTo>
                  <a:lnTo>
                    <a:pt x="2667" y="4544"/>
                  </a:lnTo>
                  <a:cubicBezTo>
                    <a:pt x="2726" y="4544"/>
                    <a:pt x="2801" y="4544"/>
                    <a:pt x="2801" y="4470"/>
                  </a:cubicBezTo>
                  <a:cubicBezTo>
                    <a:pt x="2860" y="4544"/>
                    <a:pt x="2920" y="4604"/>
                    <a:pt x="2980" y="4604"/>
                  </a:cubicBezTo>
                  <a:lnTo>
                    <a:pt x="3099" y="4604"/>
                  </a:lnTo>
                  <a:cubicBezTo>
                    <a:pt x="3173" y="4604"/>
                    <a:pt x="3233" y="4604"/>
                    <a:pt x="3233" y="4544"/>
                  </a:cubicBezTo>
                  <a:cubicBezTo>
                    <a:pt x="3293" y="4604"/>
                    <a:pt x="3352" y="4604"/>
                    <a:pt x="3412" y="4604"/>
                  </a:cubicBezTo>
                  <a:lnTo>
                    <a:pt x="3546" y="4604"/>
                  </a:lnTo>
                  <a:cubicBezTo>
                    <a:pt x="3605" y="4604"/>
                    <a:pt x="3665" y="4604"/>
                    <a:pt x="3665" y="4544"/>
                  </a:cubicBezTo>
                  <a:cubicBezTo>
                    <a:pt x="3725" y="4604"/>
                    <a:pt x="3784" y="4663"/>
                    <a:pt x="3844" y="4663"/>
                  </a:cubicBezTo>
                  <a:lnTo>
                    <a:pt x="3978" y="4663"/>
                  </a:lnTo>
                  <a:cubicBezTo>
                    <a:pt x="4037" y="4663"/>
                    <a:pt x="4097" y="4604"/>
                    <a:pt x="4097" y="4604"/>
                  </a:cubicBezTo>
                  <a:cubicBezTo>
                    <a:pt x="4157" y="4604"/>
                    <a:pt x="4216" y="4663"/>
                    <a:pt x="4291" y="4663"/>
                  </a:cubicBezTo>
                  <a:lnTo>
                    <a:pt x="4410" y="4663"/>
                  </a:lnTo>
                  <a:cubicBezTo>
                    <a:pt x="4469" y="4663"/>
                    <a:pt x="4529" y="4604"/>
                    <a:pt x="4589" y="4604"/>
                  </a:cubicBezTo>
                  <a:cubicBezTo>
                    <a:pt x="4589" y="4604"/>
                    <a:pt x="4663" y="4663"/>
                    <a:pt x="4723" y="4663"/>
                  </a:cubicBezTo>
                  <a:lnTo>
                    <a:pt x="4842" y="4663"/>
                  </a:lnTo>
                  <a:cubicBezTo>
                    <a:pt x="4901" y="4663"/>
                    <a:pt x="4961" y="4604"/>
                    <a:pt x="5036" y="4604"/>
                  </a:cubicBezTo>
                  <a:cubicBezTo>
                    <a:pt x="5036" y="4604"/>
                    <a:pt x="5095" y="4663"/>
                    <a:pt x="5155" y="4663"/>
                  </a:cubicBezTo>
                  <a:lnTo>
                    <a:pt x="5274" y="4663"/>
                  </a:lnTo>
                  <a:cubicBezTo>
                    <a:pt x="5333" y="4663"/>
                    <a:pt x="5408" y="4604"/>
                    <a:pt x="5468" y="4604"/>
                  </a:cubicBezTo>
                  <a:cubicBezTo>
                    <a:pt x="5468" y="4604"/>
                    <a:pt x="5527" y="4663"/>
                    <a:pt x="5587" y="4663"/>
                  </a:cubicBezTo>
                  <a:lnTo>
                    <a:pt x="5706" y="4663"/>
                  </a:lnTo>
                  <a:cubicBezTo>
                    <a:pt x="5780" y="4663"/>
                    <a:pt x="5840" y="4604"/>
                    <a:pt x="5900" y="4604"/>
                  </a:cubicBezTo>
                  <a:cubicBezTo>
                    <a:pt x="5900" y="4604"/>
                    <a:pt x="5959" y="4663"/>
                    <a:pt x="6019" y="4663"/>
                  </a:cubicBezTo>
                  <a:lnTo>
                    <a:pt x="6153" y="4663"/>
                  </a:lnTo>
                  <a:cubicBezTo>
                    <a:pt x="6212" y="4663"/>
                    <a:pt x="6272" y="4604"/>
                    <a:pt x="6332" y="4604"/>
                  </a:cubicBezTo>
                  <a:cubicBezTo>
                    <a:pt x="6332" y="4604"/>
                    <a:pt x="6391" y="4663"/>
                    <a:pt x="6451" y="4663"/>
                  </a:cubicBezTo>
                  <a:lnTo>
                    <a:pt x="6585" y="4663"/>
                  </a:lnTo>
                  <a:cubicBezTo>
                    <a:pt x="6644" y="4663"/>
                    <a:pt x="6704" y="4604"/>
                    <a:pt x="6764" y="4604"/>
                  </a:cubicBezTo>
                  <a:cubicBezTo>
                    <a:pt x="6764" y="4604"/>
                    <a:pt x="6823" y="4663"/>
                    <a:pt x="6898" y="4663"/>
                  </a:cubicBezTo>
                  <a:lnTo>
                    <a:pt x="7017" y="4663"/>
                  </a:lnTo>
                  <a:cubicBezTo>
                    <a:pt x="7076" y="4663"/>
                    <a:pt x="7136" y="4604"/>
                    <a:pt x="7196" y="4544"/>
                  </a:cubicBezTo>
                  <a:cubicBezTo>
                    <a:pt x="7196" y="4604"/>
                    <a:pt x="7270" y="4604"/>
                    <a:pt x="7330" y="4604"/>
                  </a:cubicBezTo>
                  <a:lnTo>
                    <a:pt x="7449" y="4604"/>
                  </a:lnTo>
                  <a:cubicBezTo>
                    <a:pt x="7509" y="4604"/>
                    <a:pt x="7568" y="4604"/>
                    <a:pt x="7643" y="4544"/>
                  </a:cubicBezTo>
                  <a:cubicBezTo>
                    <a:pt x="7643" y="4604"/>
                    <a:pt x="7702" y="4604"/>
                    <a:pt x="7762" y="4604"/>
                  </a:cubicBezTo>
                  <a:lnTo>
                    <a:pt x="7881" y="4604"/>
                  </a:lnTo>
                  <a:cubicBezTo>
                    <a:pt x="7941" y="4604"/>
                    <a:pt x="8015" y="4604"/>
                    <a:pt x="8075" y="4544"/>
                  </a:cubicBezTo>
                  <a:cubicBezTo>
                    <a:pt x="8134" y="4604"/>
                    <a:pt x="8194" y="4604"/>
                    <a:pt x="8194" y="4604"/>
                  </a:cubicBezTo>
                  <a:lnTo>
                    <a:pt x="8313" y="4604"/>
                  </a:lnTo>
                  <a:cubicBezTo>
                    <a:pt x="8387" y="4604"/>
                    <a:pt x="8447" y="4544"/>
                    <a:pt x="8507" y="4544"/>
                  </a:cubicBezTo>
                  <a:cubicBezTo>
                    <a:pt x="8566" y="4544"/>
                    <a:pt x="8626" y="4604"/>
                    <a:pt x="8685" y="4604"/>
                  </a:cubicBezTo>
                  <a:lnTo>
                    <a:pt x="8760" y="4544"/>
                  </a:lnTo>
                  <a:cubicBezTo>
                    <a:pt x="8820" y="4544"/>
                    <a:pt x="8879" y="4544"/>
                    <a:pt x="8939" y="4470"/>
                  </a:cubicBezTo>
                  <a:cubicBezTo>
                    <a:pt x="8998" y="4544"/>
                    <a:pt x="9058" y="4544"/>
                    <a:pt x="9132" y="4544"/>
                  </a:cubicBezTo>
                  <a:lnTo>
                    <a:pt x="9192" y="4544"/>
                  </a:lnTo>
                  <a:cubicBezTo>
                    <a:pt x="9252" y="4544"/>
                    <a:pt x="9311" y="4470"/>
                    <a:pt x="9371" y="4470"/>
                  </a:cubicBezTo>
                  <a:lnTo>
                    <a:pt x="9684" y="4470"/>
                  </a:lnTo>
                  <a:cubicBezTo>
                    <a:pt x="9743" y="4470"/>
                    <a:pt x="9743" y="4470"/>
                    <a:pt x="9803" y="4410"/>
                  </a:cubicBezTo>
                  <a:cubicBezTo>
                    <a:pt x="9877" y="4410"/>
                    <a:pt x="9937" y="4470"/>
                    <a:pt x="9996" y="4470"/>
                  </a:cubicBezTo>
                  <a:lnTo>
                    <a:pt x="10116" y="4410"/>
                  </a:lnTo>
                  <a:cubicBezTo>
                    <a:pt x="10175" y="4410"/>
                    <a:pt x="10175" y="4410"/>
                    <a:pt x="10250" y="4351"/>
                  </a:cubicBezTo>
                  <a:cubicBezTo>
                    <a:pt x="10309" y="4410"/>
                    <a:pt x="10369" y="4410"/>
                    <a:pt x="10428" y="4410"/>
                  </a:cubicBezTo>
                  <a:lnTo>
                    <a:pt x="10548" y="4351"/>
                  </a:lnTo>
                  <a:cubicBezTo>
                    <a:pt x="10622" y="4351"/>
                    <a:pt x="10622" y="4351"/>
                    <a:pt x="10682" y="4291"/>
                  </a:cubicBezTo>
                  <a:cubicBezTo>
                    <a:pt x="10741" y="4351"/>
                    <a:pt x="10801" y="4351"/>
                    <a:pt x="10860" y="4351"/>
                  </a:cubicBezTo>
                  <a:lnTo>
                    <a:pt x="10995" y="4291"/>
                  </a:lnTo>
                  <a:cubicBezTo>
                    <a:pt x="11054" y="4291"/>
                    <a:pt x="11114" y="4231"/>
                    <a:pt x="11114" y="4231"/>
                  </a:cubicBezTo>
                  <a:lnTo>
                    <a:pt x="11427" y="4231"/>
                  </a:lnTo>
                  <a:cubicBezTo>
                    <a:pt x="11486" y="4231"/>
                    <a:pt x="11486" y="4172"/>
                    <a:pt x="11546" y="4097"/>
                  </a:cubicBezTo>
                  <a:cubicBezTo>
                    <a:pt x="11605" y="4172"/>
                    <a:pt x="11665" y="4172"/>
                    <a:pt x="11739" y="4172"/>
                  </a:cubicBezTo>
                  <a:lnTo>
                    <a:pt x="11859" y="4097"/>
                  </a:lnTo>
                  <a:cubicBezTo>
                    <a:pt x="11918" y="4097"/>
                    <a:pt x="11918" y="4038"/>
                    <a:pt x="11978" y="3978"/>
                  </a:cubicBezTo>
                  <a:cubicBezTo>
                    <a:pt x="12008" y="4008"/>
                    <a:pt x="12041" y="4023"/>
                    <a:pt x="12075" y="4023"/>
                  </a:cubicBezTo>
                  <a:cubicBezTo>
                    <a:pt x="12108" y="4023"/>
                    <a:pt x="12142" y="4008"/>
                    <a:pt x="12171" y="3978"/>
                  </a:cubicBezTo>
                  <a:lnTo>
                    <a:pt x="12291" y="3978"/>
                  </a:lnTo>
                  <a:cubicBezTo>
                    <a:pt x="12350" y="3978"/>
                    <a:pt x="12350" y="3919"/>
                    <a:pt x="12410" y="3859"/>
                  </a:cubicBezTo>
                  <a:lnTo>
                    <a:pt x="12603" y="3859"/>
                  </a:lnTo>
                  <a:lnTo>
                    <a:pt x="12663" y="3799"/>
                  </a:lnTo>
                  <a:cubicBezTo>
                    <a:pt x="12723" y="3799"/>
                    <a:pt x="12782" y="3725"/>
                    <a:pt x="12782" y="3665"/>
                  </a:cubicBezTo>
                  <a:lnTo>
                    <a:pt x="12976" y="3665"/>
                  </a:lnTo>
                  <a:cubicBezTo>
                    <a:pt x="13036" y="3606"/>
                    <a:pt x="13036" y="3606"/>
                    <a:pt x="13095" y="3606"/>
                  </a:cubicBezTo>
                  <a:cubicBezTo>
                    <a:pt x="13155" y="3546"/>
                    <a:pt x="13229" y="3486"/>
                    <a:pt x="13229" y="3427"/>
                  </a:cubicBezTo>
                  <a:cubicBezTo>
                    <a:pt x="13289" y="3427"/>
                    <a:pt x="13348" y="3427"/>
                    <a:pt x="13408" y="3352"/>
                  </a:cubicBezTo>
                  <a:cubicBezTo>
                    <a:pt x="13408" y="3352"/>
                    <a:pt x="13468" y="3352"/>
                    <a:pt x="13468" y="3293"/>
                  </a:cubicBezTo>
                  <a:cubicBezTo>
                    <a:pt x="13527" y="3233"/>
                    <a:pt x="13527" y="3174"/>
                    <a:pt x="13527" y="3114"/>
                  </a:cubicBezTo>
                  <a:cubicBezTo>
                    <a:pt x="13602" y="3114"/>
                    <a:pt x="13661" y="3114"/>
                    <a:pt x="13721" y="3054"/>
                  </a:cubicBezTo>
                  <a:cubicBezTo>
                    <a:pt x="13780" y="2980"/>
                    <a:pt x="13780" y="2980"/>
                    <a:pt x="13780" y="2920"/>
                  </a:cubicBezTo>
                  <a:cubicBezTo>
                    <a:pt x="13840" y="2861"/>
                    <a:pt x="13840" y="2801"/>
                    <a:pt x="13840" y="2742"/>
                  </a:cubicBezTo>
                  <a:cubicBezTo>
                    <a:pt x="13900" y="2742"/>
                    <a:pt x="13974" y="2682"/>
                    <a:pt x="13974" y="2608"/>
                  </a:cubicBezTo>
                  <a:cubicBezTo>
                    <a:pt x="13974" y="2548"/>
                    <a:pt x="14034" y="2548"/>
                    <a:pt x="14034" y="2488"/>
                  </a:cubicBezTo>
                  <a:cubicBezTo>
                    <a:pt x="14034" y="2429"/>
                    <a:pt x="14034" y="2369"/>
                    <a:pt x="13974" y="2310"/>
                  </a:cubicBezTo>
                  <a:cubicBezTo>
                    <a:pt x="14034" y="2235"/>
                    <a:pt x="14093" y="2176"/>
                    <a:pt x="14093" y="2116"/>
                  </a:cubicBezTo>
                  <a:lnTo>
                    <a:pt x="14093" y="1997"/>
                  </a:lnTo>
                  <a:cubicBezTo>
                    <a:pt x="14093" y="1937"/>
                    <a:pt x="14034" y="1863"/>
                    <a:pt x="14034" y="1803"/>
                  </a:cubicBezTo>
                  <a:cubicBezTo>
                    <a:pt x="14034" y="1743"/>
                    <a:pt x="14093" y="1684"/>
                    <a:pt x="14034" y="1624"/>
                  </a:cubicBezTo>
                  <a:lnTo>
                    <a:pt x="14034" y="1490"/>
                  </a:lnTo>
                  <a:cubicBezTo>
                    <a:pt x="14034" y="1431"/>
                    <a:pt x="13974" y="1371"/>
                    <a:pt x="13900" y="1371"/>
                  </a:cubicBezTo>
                  <a:cubicBezTo>
                    <a:pt x="13974" y="1311"/>
                    <a:pt x="13974" y="1252"/>
                    <a:pt x="13900" y="1192"/>
                  </a:cubicBezTo>
                  <a:cubicBezTo>
                    <a:pt x="13900" y="1118"/>
                    <a:pt x="13900" y="1058"/>
                    <a:pt x="13840" y="1058"/>
                  </a:cubicBezTo>
                  <a:cubicBezTo>
                    <a:pt x="13840" y="999"/>
                    <a:pt x="13780" y="939"/>
                    <a:pt x="13721" y="939"/>
                  </a:cubicBezTo>
                  <a:cubicBezTo>
                    <a:pt x="13721" y="879"/>
                    <a:pt x="13721" y="820"/>
                    <a:pt x="13661" y="745"/>
                  </a:cubicBezTo>
                  <a:cubicBezTo>
                    <a:pt x="13661" y="686"/>
                    <a:pt x="13602" y="686"/>
                    <a:pt x="13602" y="626"/>
                  </a:cubicBezTo>
                  <a:cubicBezTo>
                    <a:pt x="13527" y="567"/>
                    <a:pt x="13468" y="567"/>
                    <a:pt x="13408" y="567"/>
                  </a:cubicBezTo>
                  <a:cubicBezTo>
                    <a:pt x="13408" y="507"/>
                    <a:pt x="13348" y="447"/>
                    <a:pt x="13289" y="373"/>
                  </a:cubicBezTo>
                  <a:lnTo>
                    <a:pt x="13229" y="313"/>
                  </a:lnTo>
                  <a:cubicBezTo>
                    <a:pt x="13192" y="284"/>
                    <a:pt x="13158" y="269"/>
                    <a:pt x="13127" y="269"/>
                  </a:cubicBezTo>
                  <a:cubicBezTo>
                    <a:pt x="13095" y="269"/>
                    <a:pt x="13065" y="284"/>
                    <a:pt x="13036" y="313"/>
                  </a:cubicBezTo>
                  <a:cubicBezTo>
                    <a:pt x="12976" y="254"/>
                    <a:pt x="12976" y="194"/>
                    <a:pt x="12857" y="135"/>
                  </a:cubicBezTo>
                  <a:lnTo>
                    <a:pt x="12782" y="135"/>
                  </a:lnTo>
                  <a:cubicBezTo>
                    <a:pt x="12723" y="105"/>
                    <a:pt x="12678" y="90"/>
                    <a:pt x="12648" y="90"/>
                  </a:cubicBezTo>
                  <a:cubicBezTo>
                    <a:pt x="12618" y="90"/>
                    <a:pt x="12603" y="105"/>
                    <a:pt x="12603" y="135"/>
                  </a:cubicBezTo>
                  <a:cubicBezTo>
                    <a:pt x="12544" y="75"/>
                    <a:pt x="12484" y="0"/>
                    <a:pt x="12410" y="0"/>
                  </a:cubicBezTo>
                  <a:lnTo>
                    <a:pt x="12291" y="0"/>
                  </a:lnTo>
                  <a:cubicBezTo>
                    <a:pt x="12231" y="0"/>
                    <a:pt x="12171" y="0"/>
                    <a:pt x="12112" y="75"/>
                  </a:cubicBezTo>
                  <a:cubicBezTo>
                    <a:pt x="12037" y="0"/>
                    <a:pt x="12037" y="0"/>
                    <a:pt x="11918" y="0"/>
                  </a:cubicBezTo>
                  <a:lnTo>
                    <a:pt x="11799" y="0"/>
                  </a:lnTo>
                  <a:cubicBezTo>
                    <a:pt x="11739" y="0"/>
                    <a:pt x="11665" y="0"/>
                    <a:pt x="11665" y="75"/>
                  </a:cubicBezTo>
                  <a:cubicBezTo>
                    <a:pt x="11605" y="0"/>
                    <a:pt x="11546" y="0"/>
                    <a:pt x="11486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842992" y="4556039"/>
              <a:ext cx="58116" cy="53468"/>
            </a:xfrm>
            <a:custGeom>
              <a:avLst/>
              <a:gdLst/>
              <a:ahLst/>
              <a:cxnLst/>
              <a:rect l="l" t="t" r="r" b="b"/>
              <a:pathLst>
                <a:path w="1863" h="1714" extrusionOk="0">
                  <a:moveTo>
                    <a:pt x="975" y="1"/>
                  </a:moveTo>
                  <a:cubicBezTo>
                    <a:pt x="919" y="1"/>
                    <a:pt x="862" y="8"/>
                    <a:pt x="805" y="23"/>
                  </a:cubicBezTo>
                  <a:cubicBezTo>
                    <a:pt x="313" y="83"/>
                    <a:pt x="0" y="515"/>
                    <a:pt x="60" y="962"/>
                  </a:cubicBezTo>
                  <a:cubicBezTo>
                    <a:pt x="128" y="1413"/>
                    <a:pt x="498" y="1714"/>
                    <a:pt x="939" y="1714"/>
                  </a:cubicBezTo>
                  <a:cubicBezTo>
                    <a:pt x="978" y="1714"/>
                    <a:pt x="1018" y="1711"/>
                    <a:pt x="1058" y="1707"/>
                  </a:cubicBezTo>
                  <a:cubicBezTo>
                    <a:pt x="1490" y="1632"/>
                    <a:pt x="1862" y="1200"/>
                    <a:pt x="1743" y="708"/>
                  </a:cubicBezTo>
                  <a:cubicBezTo>
                    <a:pt x="1691" y="332"/>
                    <a:pt x="1357" y="1"/>
                    <a:pt x="97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758266" y="4357702"/>
              <a:ext cx="328171" cy="203735"/>
            </a:xfrm>
            <a:custGeom>
              <a:avLst/>
              <a:gdLst/>
              <a:ahLst/>
              <a:cxnLst/>
              <a:rect l="l" t="t" r="r" b="b"/>
              <a:pathLst>
                <a:path w="10520" h="6531" extrusionOk="0">
                  <a:moveTo>
                    <a:pt x="3620" y="0"/>
                  </a:moveTo>
                  <a:cubicBezTo>
                    <a:pt x="1448" y="0"/>
                    <a:pt x="94" y="1077"/>
                    <a:pt x="50" y="1167"/>
                  </a:cubicBezTo>
                  <a:cubicBezTo>
                    <a:pt x="0" y="1247"/>
                    <a:pt x="76" y="1281"/>
                    <a:pt x="221" y="1281"/>
                  </a:cubicBezTo>
                  <a:cubicBezTo>
                    <a:pt x="428" y="1281"/>
                    <a:pt x="775" y="1212"/>
                    <a:pt x="1107" y="1107"/>
                  </a:cubicBezTo>
                  <a:cubicBezTo>
                    <a:pt x="1107" y="1107"/>
                    <a:pt x="2243" y="704"/>
                    <a:pt x="3652" y="704"/>
                  </a:cubicBezTo>
                  <a:cubicBezTo>
                    <a:pt x="4525" y="704"/>
                    <a:pt x="5503" y="859"/>
                    <a:pt x="6381" y="1361"/>
                  </a:cubicBezTo>
                  <a:cubicBezTo>
                    <a:pt x="9673" y="3283"/>
                    <a:pt x="9927" y="6381"/>
                    <a:pt x="10046" y="6500"/>
                  </a:cubicBezTo>
                  <a:cubicBezTo>
                    <a:pt x="10064" y="6520"/>
                    <a:pt x="10087" y="6530"/>
                    <a:pt x="10113" y="6530"/>
                  </a:cubicBezTo>
                  <a:cubicBezTo>
                    <a:pt x="10265" y="6530"/>
                    <a:pt x="10520" y="6202"/>
                    <a:pt x="10418" y="5517"/>
                  </a:cubicBezTo>
                  <a:cubicBezTo>
                    <a:pt x="10165" y="3655"/>
                    <a:pt x="8616" y="1361"/>
                    <a:pt x="6009" y="422"/>
                  </a:cubicBezTo>
                  <a:cubicBezTo>
                    <a:pt x="5135" y="116"/>
                    <a:pt x="4333" y="0"/>
                    <a:pt x="3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7042359" y="3638906"/>
              <a:ext cx="79485" cy="79516"/>
            </a:xfrm>
            <a:custGeom>
              <a:avLst/>
              <a:gdLst/>
              <a:ahLst/>
              <a:cxnLst/>
              <a:rect l="l" t="t" r="r" b="b"/>
              <a:pathLst>
                <a:path w="2548" h="2549" extrusionOk="0">
                  <a:moveTo>
                    <a:pt x="1311" y="1"/>
                  </a:moveTo>
                  <a:cubicBezTo>
                    <a:pt x="566" y="1"/>
                    <a:pt x="0" y="567"/>
                    <a:pt x="0" y="1237"/>
                  </a:cubicBezTo>
                  <a:cubicBezTo>
                    <a:pt x="0" y="1982"/>
                    <a:pt x="566" y="2548"/>
                    <a:pt x="1311" y="2548"/>
                  </a:cubicBezTo>
                  <a:cubicBezTo>
                    <a:pt x="1997" y="2548"/>
                    <a:pt x="2548" y="1982"/>
                    <a:pt x="2548" y="1237"/>
                  </a:cubicBezTo>
                  <a:cubicBezTo>
                    <a:pt x="2548" y="567"/>
                    <a:pt x="1997" y="1"/>
                    <a:pt x="1311" y="1"/>
                  </a:cubicBezTo>
                  <a:close/>
                </a:path>
              </a:pathLst>
            </a:custGeom>
            <a:solidFill>
              <a:srgbClr val="F084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940102" y="3607774"/>
              <a:ext cx="61860" cy="42800"/>
            </a:xfrm>
            <a:custGeom>
              <a:avLst/>
              <a:gdLst/>
              <a:ahLst/>
              <a:cxnLst/>
              <a:rect l="l" t="t" r="r" b="b"/>
              <a:pathLst>
                <a:path w="1983" h="1372" extrusionOk="0">
                  <a:moveTo>
                    <a:pt x="120" y="1"/>
                  </a:moveTo>
                  <a:cubicBezTo>
                    <a:pt x="120" y="1"/>
                    <a:pt x="60" y="1"/>
                    <a:pt x="60" y="75"/>
                  </a:cubicBezTo>
                  <a:lnTo>
                    <a:pt x="60" y="194"/>
                  </a:lnTo>
                  <a:cubicBezTo>
                    <a:pt x="60" y="254"/>
                    <a:pt x="1" y="373"/>
                    <a:pt x="60" y="507"/>
                  </a:cubicBezTo>
                  <a:cubicBezTo>
                    <a:pt x="60" y="626"/>
                    <a:pt x="120" y="820"/>
                    <a:pt x="180" y="999"/>
                  </a:cubicBezTo>
                  <a:cubicBezTo>
                    <a:pt x="239" y="999"/>
                    <a:pt x="239" y="1058"/>
                    <a:pt x="299" y="1058"/>
                  </a:cubicBezTo>
                  <a:lnTo>
                    <a:pt x="373" y="1192"/>
                  </a:lnTo>
                  <a:lnTo>
                    <a:pt x="492" y="1252"/>
                  </a:lnTo>
                  <a:lnTo>
                    <a:pt x="612" y="1311"/>
                  </a:lnTo>
                  <a:cubicBezTo>
                    <a:pt x="746" y="1371"/>
                    <a:pt x="805" y="1371"/>
                    <a:pt x="925" y="1371"/>
                  </a:cubicBezTo>
                  <a:lnTo>
                    <a:pt x="1178" y="1371"/>
                  </a:lnTo>
                  <a:cubicBezTo>
                    <a:pt x="1297" y="1371"/>
                    <a:pt x="1357" y="1371"/>
                    <a:pt x="1416" y="1311"/>
                  </a:cubicBezTo>
                  <a:cubicBezTo>
                    <a:pt x="1491" y="1311"/>
                    <a:pt x="1550" y="1252"/>
                    <a:pt x="1610" y="1252"/>
                  </a:cubicBezTo>
                  <a:cubicBezTo>
                    <a:pt x="1863" y="1118"/>
                    <a:pt x="1982" y="939"/>
                    <a:pt x="1982" y="939"/>
                  </a:cubicBezTo>
                  <a:lnTo>
                    <a:pt x="1982" y="879"/>
                  </a:lnTo>
                  <a:lnTo>
                    <a:pt x="1923" y="879"/>
                  </a:lnTo>
                  <a:cubicBezTo>
                    <a:pt x="1923" y="879"/>
                    <a:pt x="1863" y="879"/>
                    <a:pt x="1789" y="939"/>
                  </a:cubicBezTo>
                  <a:cubicBezTo>
                    <a:pt x="1729" y="999"/>
                    <a:pt x="1669" y="999"/>
                    <a:pt x="1550" y="1058"/>
                  </a:cubicBezTo>
                  <a:cubicBezTo>
                    <a:pt x="1416" y="1118"/>
                    <a:pt x="1297" y="1192"/>
                    <a:pt x="1178" y="1192"/>
                  </a:cubicBezTo>
                  <a:lnTo>
                    <a:pt x="925" y="1192"/>
                  </a:lnTo>
                  <a:cubicBezTo>
                    <a:pt x="865" y="1192"/>
                    <a:pt x="805" y="1118"/>
                    <a:pt x="746" y="1118"/>
                  </a:cubicBezTo>
                  <a:lnTo>
                    <a:pt x="612" y="1058"/>
                  </a:lnTo>
                  <a:lnTo>
                    <a:pt x="492" y="999"/>
                  </a:lnTo>
                  <a:lnTo>
                    <a:pt x="433" y="939"/>
                  </a:lnTo>
                  <a:cubicBezTo>
                    <a:pt x="433" y="879"/>
                    <a:pt x="373" y="879"/>
                    <a:pt x="373" y="879"/>
                  </a:cubicBezTo>
                  <a:cubicBezTo>
                    <a:pt x="299" y="820"/>
                    <a:pt x="299" y="745"/>
                    <a:pt x="239" y="686"/>
                  </a:cubicBezTo>
                  <a:lnTo>
                    <a:pt x="239" y="507"/>
                  </a:lnTo>
                  <a:cubicBezTo>
                    <a:pt x="180" y="373"/>
                    <a:pt x="180" y="254"/>
                    <a:pt x="180" y="194"/>
                  </a:cubicBezTo>
                  <a:lnTo>
                    <a:pt x="180" y="75"/>
                  </a:lnTo>
                  <a:cubicBezTo>
                    <a:pt x="180" y="75"/>
                    <a:pt x="180" y="1"/>
                    <a:pt x="120" y="1"/>
                  </a:cubicBezTo>
                  <a:close/>
                </a:path>
              </a:pathLst>
            </a:custGeom>
            <a:solidFill>
              <a:srgbClr val="3D2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994007" y="3962367"/>
              <a:ext cx="17719" cy="36748"/>
            </a:xfrm>
            <a:custGeom>
              <a:avLst/>
              <a:gdLst/>
              <a:ahLst/>
              <a:cxnLst/>
              <a:rect l="l" t="t" r="r" b="b"/>
              <a:pathLst>
                <a:path w="568" h="1178" extrusionOk="0">
                  <a:moveTo>
                    <a:pt x="433" y="0"/>
                  </a:moveTo>
                  <a:cubicBezTo>
                    <a:pt x="433" y="0"/>
                    <a:pt x="373" y="60"/>
                    <a:pt x="314" y="179"/>
                  </a:cubicBezTo>
                  <a:cubicBezTo>
                    <a:pt x="254" y="254"/>
                    <a:pt x="135" y="373"/>
                    <a:pt x="135" y="492"/>
                  </a:cubicBezTo>
                  <a:cubicBezTo>
                    <a:pt x="61" y="626"/>
                    <a:pt x="61" y="686"/>
                    <a:pt x="61" y="745"/>
                  </a:cubicBezTo>
                  <a:cubicBezTo>
                    <a:pt x="1" y="805"/>
                    <a:pt x="61" y="864"/>
                    <a:pt x="61" y="924"/>
                  </a:cubicBezTo>
                  <a:cubicBezTo>
                    <a:pt x="61" y="998"/>
                    <a:pt x="61" y="1058"/>
                    <a:pt x="135" y="1118"/>
                  </a:cubicBezTo>
                  <a:lnTo>
                    <a:pt x="135" y="1177"/>
                  </a:lnTo>
                  <a:lnTo>
                    <a:pt x="195" y="1177"/>
                  </a:lnTo>
                  <a:lnTo>
                    <a:pt x="254" y="1118"/>
                  </a:lnTo>
                  <a:lnTo>
                    <a:pt x="254" y="1058"/>
                  </a:lnTo>
                  <a:lnTo>
                    <a:pt x="254" y="924"/>
                  </a:lnTo>
                  <a:lnTo>
                    <a:pt x="254" y="805"/>
                  </a:lnTo>
                  <a:cubicBezTo>
                    <a:pt x="254" y="745"/>
                    <a:pt x="314" y="686"/>
                    <a:pt x="314" y="626"/>
                  </a:cubicBezTo>
                  <a:cubicBezTo>
                    <a:pt x="373" y="492"/>
                    <a:pt x="433" y="373"/>
                    <a:pt x="433" y="254"/>
                  </a:cubicBezTo>
                  <a:cubicBezTo>
                    <a:pt x="507" y="179"/>
                    <a:pt x="567" y="119"/>
                    <a:pt x="567" y="119"/>
                  </a:cubicBezTo>
                  <a:cubicBezTo>
                    <a:pt x="567" y="60"/>
                    <a:pt x="567" y="0"/>
                    <a:pt x="50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976818" y="3954475"/>
              <a:ext cx="15379" cy="39056"/>
            </a:xfrm>
            <a:custGeom>
              <a:avLst/>
              <a:gdLst/>
              <a:ahLst/>
              <a:cxnLst/>
              <a:rect l="l" t="t" r="r" b="b"/>
              <a:pathLst>
                <a:path w="493" h="1252" extrusionOk="0">
                  <a:moveTo>
                    <a:pt x="373" y="0"/>
                  </a:moveTo>
                  <a:cubicBezTo>
                    <a:pt x="314" y="60"/>
                    <a:pt x="314" y="134"/>
                    <a:pt x="239" y="134"/>
                  </a:cubicBezTo>
                  <a:cubicBezTo>
                    <a:pt x="239" y="194"/>
                    <a:pt x="180" y="253"/>
                    <a:pt x="120" y="313"/>
                  </a:cubicBezTo>
                  <a:lnTo>
                    <a:pt x="120" y="432"/>
                  </a:lnTo>
                  <a:cubicBezTo>
                    <a:pt x="60" y="507"/>
                    <a:pt x="60" y="507"/>
                    <a:pt x="60" y="566"/>
                  </a:cubicBezTo>
                  <a:cubicBezTo>
                    <a:pt x="1" y="626"/>
                    <a:pt x="1" y="685"/>
                    <a:pt x="1" y="805"/>
                  </a:cubicBezTo>
                  <a:lnTo>
                    <a:pt x="1" y="939"/>
                  </a:lnTo>
                  <a:lnTo>
                    <a:pt x="1" y="998"/>
                  </a:lnTo>
                  <a:lnTo>
                    <a:pt x="1" y="1177"/>
                  </a:lnTo>
                  <a:cubicBezTo>
                    <a:pt x="60" y="1251"/>
                    <a:pt x="60" y="1251"/>
                    <a:pt x="120" y="1251"/>
                  </a:cubicBezTo>
                  <a:lnTo>
                    <a:pt x="120" y="1177"/>
                  </a:lnTo>
                  <a:cubicBezTo>
                    <a:pt x="120" y="1177"/>
                    <a:pt x="180" y="1117"/>
                    <a:pt x="180" y="998"/>
                  </a:cubicBezTo>
                  <a:lnTo>
                    <a:pt x="180" y="805"/>
                  </a:lnTo>
                  <a:cubicBezTo>
                    <a:pt x="180" y="745"/>
                    <a:pt x="239" y="685"/>
                    <a:pt x="239" y="626"/>
                  </a:cubicBezTo>
                  <a:cubicBezTo>
                    <a:pt x="314" y="566"/>
                    <a:pt x="314" y="507"/>
                    <a:pt x="314" y="432"/>
                  </a:cubicBezTo>
                  <a:cubicBezTo>
                    <a:pt x="373" y="372"/>
                    <a:pt x="373" y="313"/>
                    <a:pt x="433" y="253"/>
                  </a:cubicBezTo>
                  <a:cubicBezTo>
                    <a:pt x="433" y="194"/>
                    <a:pt x="433" y="134"/>
                    <a:pt x="492" y="134"/>
                  </a:cubicBezTo>
                  <a:lnTo>
                    <a:pt x="492" y="60"/>
                  </a:lnTo>
                  <a:cubicBezTo>
                    <a:pt x="492" y="60"/>
                    <a:pt x="492" y="0"/>
                    <a:pt x="433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887600" y="3926119"/>
              <a:ext cx="11636" cy="26516"/>
            </a:xfrm>
            <a:custGeom>
              <a:avLst/>
              <a:gdLst/>
              <a:ahLst/>
              <a:cxnLst/>
              <a:rect l="l" t="t" r="r" b="b"/>
              <a:pathLst>
                <a:path w="373" h="850" extrusionOk="0">
                  <a:moveTo>
                    <a:pt x="283" y="0"/>
                  </a:moveTo>
                  <a:cubicBezTo>
                    <a:pt x="269" y="0"/>
                    <a:pt x="254" y="15"/>
                    <a:pt x="254" y="45"/>
                  </a:cubicBezTo>
                  <a:cubicBezTo>
                    <a:pt x="254" y="45"/>
                    <a:pt x="194" y="45"/>
                    <a:pt x="120" y="164"/>
                  </a:cubicBezTo>
                  <a:lnTo>
                    <a:pt x="60" y="224"/>
                  </a:lnTo>
                  <a:lnTo>
                    <a:pt x="60" y="358"/>
                  </a:lnTo>
                  <a:lnTo>
                    <a:pt x="0" y="417"/>
                  </a:lnTo>
                  <a:lnTo>
                    <a:pt x="0" y="596"/>
                  </a:lnTo>
                  <a:cubicBezTo>
                    <a:pt x="60" y="596"/>
                    <a:pt x="60" y="671"/>
                    <a:pt x="60" y="730"/>
                  </a:cubicBezTo>
                  <a:cubicBezTo>
                    <a:pt x="60" y="790"/>
                    <a:pt x="120" y="849"/>
                    <a:pt x="120" y="849"/>
                  </a:cubicBezTo>
                  <a:lnTo>
                    <a:pt x="194" y="849"/>
                  </a:lnTo>
                  <a:lnTo>
                    <a:pt x="254" y="790"/>
                  </a:lnTo>
                  <a:lnTo>
                    <a:pt x="254" y="671"/>
                  </a:lnTo>
                  <a:lnTo>
                    <a:pt x="254" y="596"/>
                  </a:lnTo>
                  <a:lnTo>
                    <a:pt x="254" y="477"/>
                  </a:lnTo>
                  <a:lnTo>
                    <a:pt x="254" y="358"/>
                  </a:lnTo>
                  <a:cubicBezTo>
                    <a:pt x="313" y="298"/>
                    <a:pt x="313" y="224"/>
                    <a:pt x="313" y="224"/>
                  </a:cubicBezTo>
                  <a:lnTo>
                    <a:pt x="313" y="105"/>
                  </a:lnTo>
                  <a:cubicBezTo>
                    <a:pt x="373" y="45"/>
                    <a:pt x="313" y="45"/>
                    <a:pt x="313" y="45"/>
                  </a:cubicBezTo>
                  <a:cubicBezTo>
                    <a:pt x="313" y="15"/>
                    <a:pt x="298" y="0"/>
                    <a:pt x="283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868072" y="3925651"/>
              <a:ext cx="11667" cy="28855"/>
            </a:xfrm>
            <a:custGeom>
              <a:avLst/>
              <a:gdLst/>
              <a:ahLst/>
              <a:cxnLst/>
              <a:rect l="l" t="t" r="r" b="b"/>
              <a:pathLst>
                <a:path w="374" h="925" extrusionOk="0">
                  <a:moveTo>
                    <a:pt x="254" y="0"/>
                  </a:moveTo>
                  <a:lnTo>
                    <a:pt x="254" y="60"/>
                  </a:lnTo>
                  <a:lnTo>
                    <a:pt x="194" y="120"/>
                  </a:lnTo>
                  <a:cubicBezTo>
                    <a:pt x="135" y="179"/>
                    <a:pt x="135" y="239"/>
                    <a:pt x="75" y="239"/>
                  </a:cubicBezTo>
                  <a:lnTo>
                    <a:pt x="75" y="373"/>
                  </a:lnTo>
                  <a:lnTo>
                    <a:pt x="75" y="432"/>
                  </a:lnTo>
                  <a:cubicBezTo>
                    <a:pt x="75" y="492"/>
                    <a:pt x="1" y="552"/>
                    <a:pt x="75" y="611"/>
                  </a:cubicBezTo>
                  <a:lnTo>
                    <a:pt x="75" y="745"/>
                  </a:lnTo>
                  <a:lnTo>
                    <a:pt x="75" y="805"/>
                  </a:lnTo>
                  <a:cubicBezTo>
                    <a:pt x="135" y="864"/>
                    <a:pt x="194" y="924"/>
                    <a:pt x="194" y="924"/>
                  </a:cubicBezTo>
                  <a:lnTo>
                    <a:pt x="254" y="924"/>
                  </a:lnTo>
                  <a:lnTo>
                    <a:pt x="314" y="864"/>
                  </a:lnTo>
                  <a:cubicBezTo>
                    <a:pt x="314" y="864"/>
                    <a:pt x="254" y="805"/>
                    <a:pt x="254" y="745"/>
                  </a:cubicBezTo>
                  <a:lnTo>
                    <a:pt x="254" y="611"/>
                  </a:lnTo>
                  <a:lnTo>
                    <a:pt x="254" y="492"/>
                  </a:lnTo>
                  <a:cubicBezTo>
                    <a:pt x="254" y="432"/>
                    <a:pt x="254" y="373"/>
                    <a:pt x="314" y="373"/>
                  </a:cubicBezTo>
                  <a:lnTo>
                    <a:pt x="314" y="239"/>
                  </a:lnTo>
                  <a:lnTo>
                    <a:pt x="373" y="120"/>
                  </a:lnTo>
                  <a:cubicBezTo>
                    <a:pt x="373" y="60"/>
                    <a:pt x="373" y="0"/>
                    <a:pt x="314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866232" y="3551997"/>
              <a:ext cx="46481" cy="75336"/>
            </a:xfrm>
            <a:custGeom>
              <a:avLst/>
              <a:gdLst/>
              <a:ahLst/>
              <a:cxnLst/>
              <a:rect l="l" t="t" r="r" b="b"/>
              <a:pathLst>
                <a:path w="1490" h="2415" extrusionOk="0">
                  <a:moveTo>
                    <a:pt x="626" y="1"/>
                  </a:moveTo>
                  <a:cubicBezTo>
                    <a:pt x="253" y="805"/>
                    <a:pt x="60" y="1669"/>
                    <a:pt x="0" y="2414"/>
                  </a:cubicBezTo>
                  <a:lnTo>
                    <a:pt x="253" y="2414"/>
                  </a:lnTo>
                  <a:cubicBezTo>
                    <a:pt x="939" y="2414"/>
                    <a:pt x="1490" y="1863"/>
                    <a:pt x="1490" y="1178"/>
                  </a:cubicBezTo>
                  <a:cubicBezTo>
                    <a:pt x="1490" y="612"/>
                    <a:pt x="1117" y="120"/>
                    <a:pt x="626" y="1"/>
                  </a:cubicBezTo>
                  <a:close/>
                </a:path>
              </a:pathLst>
            </a:custGeom>
            <a:solidFill>
              <a:srgbClr val="F084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236142" y="4558597"/>
              <a:ext cx="106469" cy="104597"/>
            </a:xfrm>
            <a:custGeom>
              <a:avLst/>
              <a:gdLst/>
              <a:ahLst/>
              <a:cxnLst/>
              <a:rect l="l" t="t" r="r" b="b"/>
              <a:pathLst>
                <a:path w="3413" h="3353" extrusionOk="0">
                  <a:moveTo>
                    <a:pt x="1684" y="1"/>
                  </a:moveTo>
                  <a:cubicBezTo>
                    <a:pt x="745" y="1"/>
                    <a:pt x="1" y="746"/>
                    <a:pt x="1" y="1684"/>
                  </a:cubicBezTo>
                  <a:cubicBezTo>
                    <a:pt x="1" y="2608"/>
                    <a:pt x="745" y="3353"/>
                    <a:pt x="1684" y="3353"/>
                  </a:cubicBezTo>
                  <a:cubicBezTo>
                    <a:pt x="2608" y="3353"/>
                    <a:pt x="3412" y="2608"/>
                    <a:pt x="3412" y="1684"/>
                  </a:cubicBezTo>
                  <a:cubicBezTo>
                    <a:pt x="3412" y="746"/>
                    <a:pt x="2608" y="1"/>
                    <a:pt x="168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7551711" y="4543281"/>
              <a:ext cx="104566" cy="104597"/>
            </a:xfrm>
            <a:custGeom>
              <a:avLst/>
              <a:gdLst/>
              <a:ahLst/>
              <a:cxnLst/>
              <a:rect l="l" t="t" r="r" b="b"/>
              <a:pathLst>
                <a:path w="3352" h="3353" extrusionOk="0">
                  <a:moveTo>
                    <a:pt x="1683" y="0"/>
                  </a:moveTo>
                  <a:cubicBezTo>
                    <a:pt x="745" y="0"/>
                    <a:pt x="0" y="745"/>
                    <a:pt x="0" y="1669"/>
                  </a:cubicBezTo>
                  <a:cubicBezTo>
                    <a:pt x="0" y="2607"/>
                    <a:pt x="745" y="3352"/>
                    <a:pt x="1683" y="3352"/>
                  </a:cubicBezTo>
                  <a:cubicBezTo>
                    <a:pt x="2607" y="3352"/>
                    <a:pt x="3352" y="2607"/>
                    <a:pt x="3352" y="1669"/>
                  </a:cubicBezTo>
                  <a:cubicBezTo>
                    <a:pt x="3352" y="745"/>
                    <a:pt x="2607" y="0"/>
                    <a:pt x="168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7579100" y="4576254"/>
              <a:ext cx="44203" cy="42332"/>
            </a:xfrm>
            <a:custGeom>
              <a:avLst/>
              <a:gdLst/>
              <a:ahLst/>
              <a:cxnLst/>
              <a:rect l="l" t="t" r="r" b="b"/>
              <a:pathLst>
                <a:path w="1417" h="1357" extrusionOk="0">
                  <a:moveTo>
                    <a:pt x="746" y="1"/>
                  </a:moveTo>
                  <a:cubicBezTo>
                    <a:pt x="299" y="1"/>
                    <a:pt x="1" y="314"/>
                    <a:pt x="1" y="686"/>
                  </a:cubicBezTo>
                  <a:cubicBezTo>
                    <a:pt x="1" y="1059"/>
                    <a:pt x="299" y="1357"/>
                    <a:pt x="746" y="1357"/>
                  </a:cubicBezTo>
                  <a:cubicBezTo>
                    <a:pt x="1118" y="1357"/>
                    <a:pt x="1416" y="1059"/>
                    <a:pt x="1416" y="686"/>
                  </a:cubicBezTo>
                  <a:cubicBezTo>
                    <a:pt x="1416" y="314"/>
                    <a:pt x="1118" y="1"/>
                    <a:pt x="746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7267275" y="4593473"/>
              <a:ext cx="36748" cy="34876"/>
            </a:xfrm>
            <a:custGeom>
              <a:avLst/>
              <a:gdLst/>
              <a:ahLst/>
              <a:cxnLst/>
              <a:rect l="l" t="t" r="r" b="b"/>
              <a:pathLst>
                <a:path w="1178" h="1118" extrusionOk="0">
                  <a:moveTo>
                    <a:pt x="612" y="0"/>
                  </a:moveTo>
                  <a:cubicBezTo>
                    <a:pt x="314" y="0"/>
                    <a:pt x="1" y="253"/>
                    <a:pt x="1" y="566"/>
                  </a:cubicBezTo>
                  <a:cubicBezTo>
                    <a:pt x="1" y="879"/>
                    <a:pt x="314" y="1117"/>
                    <a:pt x="612" y="1117"/>
                  </a:cubicBezTo>
                  <a:cubicBezTo>
                    <a:pt x="924" y="1117"/>
                    <a:pt x="1178" y="879"/>
                    <a:pt x="1178" y="566"/>
                  </a:cubicBezTo>
                  <a:cubicBezTo>
                    <a:pt x="1178" y="253"/>
                    <a:pt x="924" y="0"/>
                    <a:pt x="612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860648" y="4032057"/>
              <a:ext cx="53936" cy="561448"/>
            </a:xfrm>
            <a:custGeom>
              <a:avLst/>
              <a:gdLst/>
              <a:ahLst/>
              <a:cxnLst/>
              <a:rect l="l" t="t" r="r" b="b"/>
              <a:pathLst>
                <a:path w="1729" h="17998" extrusionOk="0">
                  <a:moveTo>
                    <a:pt x="1356" y="1"/>
                  </a:moveTo>
                  <a:cubicBezTo>
                    <a:pt x="1177" y="1"/>
                    <a:pt x="1058" y="180"/>
                    <a:pt x="984" y="373"/>
                  </a:cubicBezTo>
                  <a:lnTo>
                    <a:pt x="0" y="17625"/>
                  </a:lnTo>
                  <a:cubicBezTo>
                    <a:pt x="0" y="17818"/>
                    <a:pt x="120" y="17997"/>
                    <a:pt x="313" y="17997"/>
                  </a:cubicBezTo>
                  <a:lnTo>
                    <a:pt x="373" y="17997"/>
                  </a:lnTo>
                  <a:cubicBezTo>
                    <a:pt x="552" y="17997"/>
                    <a:pt x="686" y="17878"/>
                    <a:pt x="686" y="17684"/>
                  </a:cubicBezTo>
                  <a:lnTo>
                    <a:pt x="1669" y="373"/>
                  </a:lnTo>
                  <a:cubicBezTo>
                    <a:pt x="1728" y="180"/>
                    <a:pt x="1550" y="61"/>
                    <a:pt x="1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796511" y="3933075"/>
              <a:ext cx="298380" cy="112489"/>
            </a:xfrm>
            <a:custGeom>
              <a:avLst/>
              <a:gdLst/>
              <a:ahLst/>
              <a:cxnLst/>
              <a:rect l="l" t="t" r="r" b="b"/>
              <a:pathLst>
                <a:path w="9565" h="3606" extrusionOk="0">
                  <a:moveTo>
                    <a:pt x="4291" y="1"/>
                  </a:moveTo>
                  <a:cubicBezTo>
                    <a:pt x="4291" y="1"/>
                    <a:pt x="4097" y="75"/>
                    <a:pt x="3784" y="135"/>
                  </a:cubicBezTo>
                  <a:cubicBezTo>
                    <a:pt x="3572" y="442"/>
                    <a:pt x="3036" y="720"/>
                    <a:pt x="2610" y="720"/>
                  </a:cubicBezTo>
                  <a:cubicBezTo>
                    <a:pt x="2437" y="720"/>
                    <a:pt x="2283" y="674"/>
                    <a:pt x="2176" y="567"/>
                  </a:cubicBezTo>
                  <a:cubicBezTo>
                    <a:pt x="1624" y="746"/>
                    <a:pt x="1177" y="999"/>
                    <a:pt x="879" y="1193"/>
                  </a:cubicBezTo>
                  <a:cubicBezTo>
                    <a:pt x="1" y="1937"/>
                    <a:pt x="194" y="3174"/>
                    <a:pt x="2608" y="3487"/>
                  </a:cubicBezTo>
                  <a:cubicBezTo>
                    <a:pt x="2980" y="3546"/>
                    <a:pt x="3487" y="3606"/>
                    <a:pt x="3919" y="3606"/>
                  </a:cubicBezTo>
                  <a:cubicBezTo>
                    <a:pt x="6272" y="3606"/>
                    <a:pt x="8879" y="2742"/>
                    <a:pt x="9133" y="2429"/>
                  </a:cubicBezTo>
                  <a:cubicBezTo>
                    <a:pt x="9565" y="1937"/>
                    <a:pt x="8999" y="1118"/>
                    <a:pt x="8626" y="1118"/>
                  </a:cubicBezTo>
                  <a:cubicBezTo>
                    <a:pt x="8507" y="1118"/>
                    <a:pt x="8135" y="1252"/>
                    <a:pt x="7583" y="1491"/>
                  </a:cubicBezTo>
                  <a:cubicBezTo>
                    <a:pt x="7225" y="1897"/>
                    <a:pt x="6761" y="2092"/>
                    <a:pt x="6330" y="2092"/>
                  </a:cubicBezTo>
                  <a:cubicBezTo>
                    <a:pt x="6224" y="2092"/>
                    <a:pt x="6119" y="2080"/>
                    <a:pt x="6019" y="2057"/>
                  </a:cubicBezTo>
                  <a:cubicBezTo>
                    <a:pt x="5408" y="2310"/>
                    <a:pt x="4663" y="2369"/>
                    <a:pt x="3978" y="2489"/>
                  </a:cubicBezTo>
                  <a:cubicBezTo>
                    <a:pt x="3561" y="2542"/>
                    <a:pt x="3147" y="2586"/>
                    <a:pt x="2755" y="2586"/>
                  </a:cubicBezTo>
                  <a:cubicBezTo>
                    <a:pt x="2266" y="2586"/>
                    <a:pt x="1811" y="2517"/>
                    <a:pt x="1431" y="2310"/>
                  </a:cubicBezTo>
                  <a:cubicBezTo>
                    <a:pt x="313" y="1625"/>
                    <a:pt x="3546" y="999"/>
                    <a:pt x="4157" y="880"/>
                  </a:cubicBezTo>
                  <a:cubicBezTo>
                    <a:pt x="4231" y="567"/>
                    <a:pt x="4291" y="314"/>
                    <a:pt x="43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7518706" y="4331529"/>
              <a:ext cx="91121" cy="272457"/>
            </a:xfrm>
            <a:custGeom>
              <a:avLst/>
              <a:gdLst/>
              <a:ahLst/>
              <a:cxnLst/>
              <a:rect l="l" t="t" r="r" b="b"/>
              <a:pathLst>
                <a:path w="2921" h="8734" extrusionOk="0">
                  <a:moveTo>
                    <a:pt x="225" y="0"/>
                  </a:moveTo>
                  <a:cubicBezTo>
                    <a:pt x="199" y="0"/>
                    <a:pt x="169" y="7"/>
                    <a:pt x="134" y="25"/>
                  </a:cubicBezTo>
                  <a:cubicBezTo>
                    <a:pt x="75" y="25"/>
                    <a:pt x="0" y="144"/>
                    <a:pt x="0" y="203"/>
                  </a:cubicBezTo>
                  <a:cubicBezTo>
                    <a:pt x="0" y="203"/>
                    <a:pt x="75" y="338"/>
                    <a:pt x="134" y="576"/>
                  </a:cubicBezTo>
                  <a:cubicBezTo>
                    <a:pt x="134" y="829"/>
                    <a:pt x="254" y="1142"/>
                    <a:pt x="313" y="1574"/>
                  </a:cubicBezTo>
                  <a:cubicBezTo>
                    <a:pt x="447" y="1946"/>
                    <a:pt x="566" y="2438"/>
                    <a:pt x="686" y="2870"/>
                  </a:cubicBezTo>
                  <a:cubicBezTo>
                    <a:pt x="820" y="3436"/>
                    <a:pt x="998" y="3928"/>
                    <a:pt x="1118" y="4434"/>
                  </a:cubicBezTo>
                  <a:cubicBezTo>
                    <a:pt x="1430" y="5477"/>
                    <a:pt x="1803" y="6535"/>
                    <a:pt x="2056" y="7339"/>
                  </a:cubicBezTo>
                  <a:cubicBezTo>
                    <a:pt x="2175" y="7712"/>
                    <a:pt x="2309" y="8025"/>
                    <a:pt x="2369" y="8278"/>
                  </a:cubicBezTo>
                  <a:cubicBezTo>
                    <a:pt x="2488" y="8457"/>
                    <a:pt x="2548" y="8591"/>
                    <a:pt x="2548" y="8591"/>
                  </a:cubicBezTo>
                  <a:cubicBezTo>
                    <a:pt x="2548" y="8678"/>
                    <a:pt x="2620" y="8733"/>
                    <a:pt x="2705" y="8733"/>
                  </a:cubicBezTo>
                  <a:cubicBezTo>
                    <a:pt x="2736" y="8733"/>
                    <a:pt x="2769" y="8726"/>
                    <a:pt x="2801" y="8710"/>
                  </a:cubicBezTo>
                  <a:cubicBezTo>
                    <a:pt x="2861" y="8650"/>
                    <a:pt x="2920" y="8591"/>
                    <a:pt x="2861" y="8531"/>
                  </a:cubicBezTo>
                  <a:cubicBezTo>
                    <a:pt x="2861" y="8531"/>
                    <a:pt x="2861" y="8397"/>
                    <a:pt x="2801" y="8159"/>
                  </a:cubicBezTo>
                  <a:cubicBezTo>
                    <a:pt x="2741" y="7905"/>
                    <a:pt x="2682" y="7593"/>
                    <a:pt x="2548" y="7161"/>
                  </a:cubicBezTo>
                  <a:cubicBezTo>
                    <a:pt x="2369" y="6356"/>
                    <a:pt x="2116" y="5298"/>
                    <a:pt x="1803" y="4241"/>
                  </a:cubicBezTo>
                  <a:cubicBezTo>
                    <a:pt x="1624" y="3749"/>
                    <a:pt x="1490" y="3183"/>
                    <a:pt x="1311" y="2751"/>
                  </a:cubicBezTo>
                  <a:cubicBezTo>
                    <a:pt x="1118" y="2259"/>
                    <a:pt x="998" y="1753"/>
                    <a:pt x="879" y="1380"/>
                  </a:cubicBezTo>
                  <a:cubicBezTo>
                    <a:pt x="745" y="1008"/>
                    <a:pt x="626" y="710"/>
                    <a:pt x="507" y="457"/>
                  </a:cubicBezTo>
                  <a:cubicBezTo>
                    <a:pt x="447" y="203"/>
                    <a:pt x="373" y="84"/>
                    <a:pt x="373" y="84"/>
                  </a:cubicBezTo>
                  <a:cubicBezTo>
                    <a:pt x="331" y="42"/>
                    <a:pt x="288" y="0"/>
                    <a:pt x="2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7458750" y="4253635"/>
              <a:ext cx="191974" cy="96549"/>
            </a:xfrm>
            <a:custGeom>
              <a:avLst/>
              <a:gdLst/>
              <a:ahLst/>
              <a:cxnLst/>
              <a:rect l="l" t="t" r="r" b="b"/>
              <a:pathLst>
                <a:path w="6154" h="3095" extrusionOk="0">
                  <a:moveTo>
                    <a:pt x="5371" y="0"/>
                  </a:moveTo>
                  <a:cubicBezTo>
                    <a:pt x="5006" y="0"/>
                    <a:pt x="4634" y="93"/>
                    <a:pt x="4604" y="93"/>
                  </a:cubicBezTo>
                  <a:cubicBezTo>
                    <a:pt x="4157" y="600"/>
                    <a:pt x="3665" y="1032"/>
                    <a:pt x="3233" y="1404"/>
                  </a:cubicBezTo>
                  <a:cubicBezTo>
                    <a:pt x="2369" y="2209"/>
                    <a:pt x="1118" y="2641"/>
                    <a:pt x="1" y="3073"/>
                  </a:cubicBezTo>
                  <a:cubicBezTo>
                    <a:pt x="48" y="3088"/>
                    <a:pt x="108" y="3095"/>
                    <a:pt x="179" y="3095"/>
                  </a:cubicBezTo>
                  <a:cubicBezTo>
                    <a:pt x="750" y="3095"/>
                    <a:pt x="2034" y="2640"/>
                    <a:pt x="3412" y="2149"/>
                  </a:cubicBezTo>
                  <a:cubicBezTo>
                    <a:pt x="5215" y="1583"/>
                    <a:pt x="6153" y="1092"/>
                    <a:pt x="6094" y="466"/>
                  </a:cubicBezTo>
                  <a:cubicBezTo>
                    <a:pt x="6094" y="93"/>
                    <a:pt x="5736" y="0"/>
                    <a:pt x="53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7280751" y="4595314"/>
              <a:ext cx="325364" cy="19559"/>
            </a:xfrm>
            <a:custGeom>
              <a:avLst/>
              <a:gdLst/>
              <a:ahLst/>
              <a:cxnLst/>
              <a:rect l="l" t="t" r="r" b="b"/>
              <a:pathLst>
                <a:path w="10430" h="627" extrusionOk="0">
                  <a:moveTo>
                    <a:pt x="8686" y="1"/>
                  </a:moveTo>
                  <a:cubicBezTo>
                    <a:pt x="8440" y="38"/>
                    <a:pt x="8176" y="38"/>
                    <a:pt x="7904" y="38"/>
                  </a:cubicBezTo>
                  <a:cubicBezTo>
                    <a:pt x="7632" y="38"/>
                    <a:pt x="7353" y="38"/>
                    <a:pt x="7077" y="75"/>
                  </a:cubicBezTo>
                  <a:cubicBezTo>
                    <a:pt x="6451" y="75"/>
                    <a:pt x="5841" y="75"/>
                    <a:pt x="5215" y="135"/>
                  </a:cubicBezTo>
                  <a:cubicBezTo>
                    <a:pt x="4530" y="135"/>
                    <a:pt x="3904" y="135"/>
                    <a:pt x="3353" y="194"/>
                  </a:cubicBezTo>
                  <a:cubicBezTo>
                    <a:pt x="2727" y="194"/>
                    <a:pt x="2176" y="254"/>
                    <a:pt x="1669" y="254"/>
                  </a:cubicBezTo>
                  <a:cubicBezTo>
                    <a:pt x="1237" y="314"/>
                    <a:pt x="805" y="314"/>
                    <a:pt x="552" y="314"/>
                  </a:cubicBezTo>
                  <a:cubicBezTo>
                    <a:pt x="254" y="373"/>
                    <a:pt x="120" y="373"/>
                    <a:pt x="120" y="373"/>
                  </a:cubicBezTo>
                  <a:cubicBezTo>
                    <a:pt x="60" y="373"/>
                    <a:pt x="1" y="448"/>
                    <a:pt x="1" y="507"/>
                  </a:cubicBezTo>
                  <a:cubicBezTo>
                    <a:pt x="1" y="567"/>
                    <a:pt x="60" y="626"/>
                    <a:pt x="120" y="626"/>
                  </a:cubicBezTo>
                  <a:lnTo>
                    <a:pt x="3353" y="626"/>
                  </a:lnTo>
                  <a:cubicBezTo>
                    <a:pt x="3904" y="567"/>
                    <a:pt x="4589" y="567"/>
                    <a:pt x="5215" y="567"/>
                  </a:cubicBezTo>
                  <a:cubicBezTo>
                    <a:pt x="5841" y="507"/>
                    <a:pt x="6451" y="507"/>
                    <a:pt x="7077" y="507"/>
                  </a:cubicBezTo>
                  <a:cubicBezTo>
                    <a:pt x="7703" y="448"/>
                    <a:pt x="8254" y="448"/>
                    <a:pt x="8686" y="373"/>
                  </a:cubicBezTo>
                  <a:cubicBezTo>
                    <a:pt x="9684" y="314"/>
                    <a:pt x="10310" y="254"/>
                    <a:pt x="10310" y="254"/>
                  </a:cubicBezTo>
                  <a:cubicBezTo>
                    <a:pt x="10369" y="254"/>
                    <a:pt x="10429" y="194"/>
                    <a:pt x="10429" y="135"/>
                  </a:cubicBezTo>
                  <a:cubicBezTo>
                    <a:pt x="10429" y="75"/>
                    <a:pt x="10369" y="75"/>
                    <a:pt x="10310" y="75"/>
                  </a:cubicBezTo>
                  <a:cubicBezTo>
                    <a:pt x="10310" y="75"/>
                    <a:pt x="9684" y="1"/>
                    <a:pt x="86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887600" y="4185443"/>
              <a:ext cx="402946" cy="430366"/>
            </a:xfrm>
            <a:custGeom>
              <a:avLst/>
              <a:gdLst/>
              <a:ahLst/>
              <a:cxnLst/>
              <a:rect l="l" t="t" r="r" b="b"/>
              <a:pathLst>
                <a:path w="12917" h="13796" extrusionOk="0">
                  <a:moveTo>
                    <a:pt x="222" y="0"/>
                  </a:moveTo>
                  <a:cubicBezTo>
                    <a:pt x="175" y="0"/>
                    <a:pt x="127" y="15"/>
                    <a:pt x="60" y="45"/>
                  </a:cubicBezTo>
                  <a:cubicBezTo>
                    <a:pt x="0" y="104"/>
                    <a:pt x="0" y="238"/>
                    <a:pt x="60" y="298"/>
                  </a:cubicBezTo>
                  <a:cubicBezTo>
                    <a:pt x="60" y="298"/>
                    <a:pt x="254" y="477"/>
                    <a:pt x="626" y="924"/>
                  </a:cubicBezTo>
                  <a:cubicBezTo>
                    <a:pt x="939" y="1296"/>
                    <a:pt x="1431" y="1788"/>
                    <a:pt x="1982" y="2473"/>
                  </a:cubicBezTo>
                  <a:cubicBezTo>
                    <a:pt x="2235" y="2786"/>
                    <a:pt x="2548" y="3158"/>
                    <a:pt x="2920" y="3456"/>
                  </a:cubicBezTo>
                  <a:cubicBezTo>
                    <a:pt x="3233" y="3829"/>
                    <a:pt x="3606" y="4276"/>
                    <a:pt x="3918" y="4648"/>
                  </a:cubicBezTo>
                  <a:cubicBezTo>
                    <a:pt x="4663" y="5453"/>
                    <a:pt x="5468" y="6257"/>
                    <a:pt x="6213" y="7121"/>
                  </a:cubicBezTo>
                  <a:cubicBezTo>
                    <a:pt x="7017" y="7926"/>
                    <a:pt x="7762" y="8805"/>
                    <a:pt x="8507" y="9609"/>
                  </a:cubicBezTo>
                  <a:cubicBezTo>
                    <a:pt x="9252" y="10354"/>
                    <a:pt x="9997" y="11099"/>
                    <a:pt x="10548" y="11724"/>
                  </a:cubicBezTo>
                  <a:cubicBezTo>
                    <a:pt x="11174" y="12335"/>
                    <a:pt x="11665" y="12842"/>
                    <a:pt x="12038" y="13140"/>
                  </a:cubicBezTo>
                  <a:lnTo>
                    <a:pt x="12604" y="13706"/>
                  </a:lnTo>
                  <a:cubicBezTo>
                    <a:pt x="12634" y="13765"/>
                    <a:pt x="12678" y="13795"/>
                    <a:pt x="12725" y="13795"/>
                  </a:cubicBezTo>
                  <a:cubicBezTo>
                    <a:pt x="12771" y="13795"/>
                    <a:pt x="12820" y="13765"/>
                    <a:pt x="12857" y="13706"/>
                  </a:cubicBezTo>
                  <a:cubicBezTo>
                    <a:pt x="12917" y="13646"/>
                    <a:pt x="12917" y="13587"/>
                    <a:pt x="12857" y="13453"/>
                  </a:cubicBezTo>
                  <a:cubicBezTo>
                    <a:pt x="12857" y="13453"/>
                    <a:pt x="12663" y="13274"/>
                    <a:pt x="12351" y="12901"/>
                  </a:cubicBezTo>
                  <a:cubicBezTo>
                    <a:pt x="12038" y="12529"/>
                    <a:pt x="11546" y="11963"/>
                    <a:pt x="10995" y="11352"/>
                  </a:cubicBezTo>
                  <a:cubicBezTo>
                    <a:pt x="10429" y="10667"/>
                    <a:pt x="9743" y="9922"/>
                    <a:pt x="8999" y="9117"/>
                  </a:cubicBezTo>
                  <a:cubicBezTo>
                    <a:pt x="8313" y="8372"/>
                    <a:pt x="7509" y="7494"/>
                    <a:pt x="6704" y="6629"/>
                  </a:cubicBezTo>
                  <a:cubicBezTo>
                    <a:pt x="5959" y="5825"/>
                    <a:pt x="5155" y="4946"/>
                    <a:pt x="4410" y="4201"/>
                  </a:cubicBezTo>
                  <a:cubicBezTo>
                    <a:pt x="4038" y="3829"/>
                    <a:pt x="3665" y="3456"/>
                    <a:pt x="3352" y="3084"/>
                  </a:cubicBezTo>
                  <a:cubicBezTo>
                    <a:pt x="2980" y="2711"/>
                    <a:pt x="2667" y="2413"/>
                    <a:pt x="2354" y="2101"/>
                  </a:cubicBezTo>
                  <a:cubicBezTo>
                    <a:pt x="1803" y="1475"/>
                    <a:pt x="1237" y="983"/>
                    <a:pt x="939" y="611"/>
                  </a:cubicBezTo>
                  <a:lnTo>
                    <a:pt x="373" y="45"/>
                  </a:lnTo>
                  <a:cubicBezTo>
                    <a:pt x="313" y="15"/>
                    <a:pt x="269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7263095" y="4520040"/>
              <a:ext cx="29323" cy="96673"/>
            </a:xfrm>
            <a:custGeom>
              <a:avLst/>
              <a:gdLst/>
              <a:ahLst/>
              <a:cxnLst/>
              <a:rect l="l" t="t" r="r" b="b"/>
              <a:pathLst>
                <a:path w="940" h="3099" extrusionOk="0">
                  <a:moveTo>
                    <a:pt x="194" y="0"/>
                  </a:moveTo>
                  <a:cubicBezTo>
                    <a:pt x="75" y="60"/>
                    <a:pt x="1" y="179"/>
                    <a:pt x="1" y="313"/>
                  </a:cubicBezTo>
                  <a:lnTo>
                    <a:pt x="448" y="2920"/>
                  </a:lnTo>
                  <a:cubicBezTo>
                    <a:pt x="507" y="3039"/>
                    <a:pt x="567" y="3099"/>
                    <a:pt x="686" y="3099"/>
                  </a:cubicBezTo>
                  <a:lnTo>
                    <a:pt x="746" y="3099"/>
                  </a:lnTo>
                  <a:cubicBezTo>
                    <a:pt x="880" y="3099"/>
                    <a:pt x="939" y="2980"/>
                    <a:pt x="939" y="2861"/>
                  </a:cubicBezTo>
                  <a:lnTo>
                    <a:pt x="507" y="179"/>
                  </a:lnTo>
                  <a:cubicBezTo>
                    <a:pt x="448" y="60"/>
                    <a:pt x="314" y="0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7172473" y="4496800"/>
              <a:ext cx="119945" cy="35625"/>
            </a:xfrm>
            <a:custGeom>
              <a:avLst/>
              <a:gdLst/>
              <a:ahLst/>
              <a:cxnLst/>
              <a:rect l="l" t="t" r="r" b="b"/>
              <a:pathLst>
                <a:path w="3845" h="1142" extrusionOk="0">
                  <a:moveTo>
                    <a:pt x="924" y="0"/>
                  </a:moveTo>
                  <a:lnTo>
                    <a:pt x="924" y="60"/>
                  </a:lnTo>
                  <a:cubicBezTo>
                    <a:pt x="671" y="179"/>
                    <a:pt x="1" y="745"/>
                    <a:pt x="433" y="999"/>
                  </a:cubicBezTo>
                  <a:cubicBezTo>
                    <a:pt x="601" y="1107"/>
                    <a:pt x="1229" y="1141"/>
                    <a:pt x="1887" y="1141"/>
                  </a:cubicBezTo>
                  <a:cubicBezTo>
                    <a:pt x="2681" y="1141"/>
                    <a:pt x="3520" y="1091"/>
                    <a:pt x="3651" y="1058"/>
                  </a:cubicBezTo>
                  <a:cubicBezTo>
                    <a:pt x="3844" y="999"/>
                    <a:pt x="3785" y="745"/>
                    <a:pt x="3785" y="745"/>
                  </a:cubicBezTo>
                  <a:cubicBezTo>
                    <a:pt x="3099" y="686"/>
                    <a:pt x="1550" y="313"/>
                    <a:pt x="9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7156688" y="4126391"/>
              <a:ext cx="228659" cy="343488"/>
            </a:xfrm>
            <a:custGeom>
              <a:avLst/>
              <a:gdLst/>
              <a:ahLst/>
              <a:cxnLst/>
              <a:rect l="l" t="t" r="r" b="b"/>
              <a:pathLst>
                <a:path w="7330" h="11011" extrusionOk="0">
                  <a:moveTo>
                    <a:pt x="5122" y="0"/>
                  </a:moveTo>
                  <a:cubicBezTo>
                    <a:pt x="4992" y="0"/>
                    <a:pt x="4858" y="5"/>
                    <a:pt x="4723" y="16"/>
                  </a:cubicBezTo>
                  <a:cubicBezTo>
                    <a:pt x="4350" y="16"/>
                    <a:pt x="3918" y="76"/>
                    <a:pt x="3486" y="210"/>
                  </a:cubicBezTo>
                  <a:cubicBezTo>
                    <a:pt x="3039" y="329"/>
                    <a:pt x="2607" y="508"/>
                    <a:pt x="2175" y="820"/>
                  </a:cubicBezTo>
                  <a:cubicBezTo>
                    <a:pt x="1743" y="1074"/>
                    <a:pt x="1371" y="1446"/>
                    <a:pt x="1058" y="1878"/>
                  </a:cubicBezTo>
                  <a:cubicBezTo>
                    <a:pt x="745" y="2310"/>
                    <a:pt x="566" y="2742"/>
                    <a:pt x="373" y="3249"/>
                  </a:cubicBezTo>
                  <a:cubicBezTo>
                    <a:pt x="253" y="3487"/>
                    <a:pt x="194" y="3740"/>
                    <a:pt x="134" y="3994"/>
                  </a:cubicBezTo>
                  <a:cubicBezTo>
                    <a:pt x="134" y="4113"/>
                    <a:pt x="60" y="4232"/>
                    <a:pt x="60" y="4366"/>
                  </a:cubicBezTo>
                  <a:lnTo>
                    <a:pt x="60" y="4798"/>
                  </a:lnTo>
                  <a:cubicBezTo>
                    <a:pt x="0" y="5290"/>
                    <a:pt x="134" y="5796"/>
                    <a:pt x="194" y="6288"/>
                  </a:cubicBezTo>
                  <a:cubicBezTo>
                    <a:pt x="313" y="6779"/>
                    <a:pt x="432" y="7211"/>
                    <a:pt x="626" y="7584"/>
                  </a:cubicBezTo>
                  <a:cubicBezTo>
                    <a:pt x="626" y="7718"/>
                    <a:pt x="685" y="7837"/>
                    <a:pt x="745" y="7897"/>
                  </a:cubicBezTo>
                  <a:cubicBezTo>
                    <a:pt x="745" y="8031"/>
                    <a:pt x="805" y="8090"/>
                    <a:pt x="879" y="8210"/>
                  </a:cubicBezTo>
                  <a:cubicBezTo>
                    <a:pt x="939" y="8403"/>
                    <a:pt x="998" y="8582"/>
                    <a:pt x="1058" y="8776"/>
                  </a:cubicBezTo>
                  <a:cubicBezTo>
                    <a:pt x="1177" y="8895"/>
                    <a:pt x="1252" y="9074"/>
                    <a:pt x="1311" y="9208"/>
                  </a:cubicBezTo>
                  <a:cubicBezTo>
                    <a:pt x="1430" y="9387"/>
                    <a:pt x="1490" y="9521"/>
                    <a:pt x="1549" y="9640"/>
                  </a:cubicBezTo>
                  <a:cubicBezTo>
                    <a:pt x="1743" y="9953"/>
                    <a:pt x="1862" y="10191"/>
                    <a:pt x="1996" y="10385"/>
                  </a:cubicBezTo>
                  <a:cubicBezTo>
                    <a:pt x="2056" y="10563"/>
                    <a:pt x="2175" y="10698"/>
                    <a:pt x="2235" y="10817"/>
                  </a:cubicBezTo>
                  <a:cubicBezTo>
                    <a:pt x="2294" y="10876"/>
                    <a:pt x="2369" y="10936"/>
                    <a:pt x="2369" y="10936"/>
                  </a:cubicBezTo>
                  <a:cubicBezTo>
                    <a:pt x="2369" y="11010"/>
                    <a:pt x="2488" y="11010"/>
                    <a:pt x="2488" y="11010"/>
                  </a:cubicBezTo>
                  <a:cubicBezTo>
                    <a:pt x="2548" y="10936"/>
                    <a:pt x="2607" y="10876"/>
                    <a:pt x="2548" y="10817"/>
                  </a:cubicBezTo>
                  <a:cubicBezTo>
                    <a:pt x="2548" y="10817"/>
                    <a:pt x="2428" y="10638"/>
                    <a:pt x="2235" y="10191"/>
                  </a:cubicBezTo>
                  <a:cubicBezTo>
                    <a:pt x="2116" y="10012"/>
                    <a:pt x="1996" y="9759"/>
                    <a:pt x="1862" y="9521"/>
                  </a:cubicBezTo>
                  <a:cubicBezTo>
                    <a:pt x="1743" y="9267"/>
                    <a:pt x="1549" y="8954"/>
                    <a:pt x="1430" y="8582"/>
                  </a:cubicBezTo>
                  <a:cubicBezTo>
                    <a:pt x="1371" y="8403"/>
                    <a:pt x="1311" y="8210"/>
                    <a:pt x="1177" y="8031"/>
                  </a:cubicBezTo>
                  <a:cubicBezTo>
                    <a:pt x="1177" y="7956"/>
                    <a:pt x="1117" y="7837"/>
                    <a:pt x="1058" y="7778"/>
                  </a:cubicBezTo>
                  <a:cubicBezTo>
                    <a:pt x="1058" y="7658"/>
                    <a:pt x="998" y="7584"/>
                    <a:pt x="998" y="7465"/>
                  </a:cubicBezTo>
                  <a:cubicBezTo>
                    <a:pt x="879" y="7092"/>
                    <a:pt x="745" y="6660"/>
                    <a:pt x="626" y="6169"/>
                  </a:cubicBezTo>
                  <a:cubicBezTo>
                    <a:pt x="566" y="5722"/>
                    <a:pt x="507" y="5290"/>
                    <a:pt x="507" y="4798"/>
                  </a:cubicBezTo>
                  <a:lnTo>
                    <a:pt x="507" y="4426"/>
                  </a:lnTo>
                  <a:cubicBezTo>
                    <a:pt x="566" y="4306"/>
                    <a:pt x="566" y="4232"/>
                    <a:pt x="566" y="4113"/>
                  </a:cubicBezTo>
                  <a:cubicBezTo>
                    <a:pt x="626" y="3860"/>
                    <a:pt x="685" y="3621"/>
                    <a:pt x="805" y="3368"/>
                  </a:cubicBezTo>
                  <a:cubicBezTo>
                    <a:pt x="939" y="2936"/>
                    <a:pt x="1177" y="2504"/>
                    <a:pt x="1430" y="2131"/>
                  </a:cubicBezTo>
                  <a:cubicBezTo>
                    <a:pt x="1743" y="1759"/>
                    <a:pt x="2056" y="1387"/>
                    <a:pt x="2428" y="1133"/>
                  </a:cubicBezTo>
                  <a:cubicBezTo>
                    <a:pt x="2801" y="880"/>
                    <a:pt x="3173" y="701"/>
                    <a:pt x="3605" y="582"/>
                  </a:cubicBezTo>
                  <a:cubicBezTo>
                    <a:pt x="3978" y="448"/>
                    <a:pt x="4350" y="388"/>
                    <a:pt x="4723" y="388"/>
                  </a:cubicBezTo>
                  <a:cubicBezTo>
                    <a:pt x="4941" y="371"/>
                    <a:pt x="5149" y="364"/>
                    <a:pt x="5345" y="364"/>
                  </a:cubicBezTo>
                  <a:cubicBezTo>
                    <a:pt x="5817" y="364"/>
                    <a:pt x="6220" y="406"/>
                    <a:pt x="6525" y="448"/>
                  </a:cubicBezTo>
                  <a:cubicBezTo>
                    <a:pt x="6704" y="508"/>
                    <a:pt x="6898" y="508"/>
                    <a:pt x="7017" y="582"/>
                  </a:cubicBezTo>
                  <a:lnTo>
                    <a:pt x="7211" y="582"/>
                  </a:lnTo>
                  <a:cubicBezTo>
                    <a:pt x="7228" y="599"/>
                    <a:pt x="7245" y="606"/>
                    <a:pt x="7260" y="606"/>
                  </a:cubicBezTo>
                  <a:cubicBezTo>
                    <a:pt x="7299" y="606"/>
                    <a:pt x="7330" y="561"/>
                    <a:pt x="7330" y="508"/>
                  </a:cubicBezTo>
                  <a:cubicBezTo>
                    <a:pt x="7330" y="448"/>
                    <a:pt x="7330" y="388"/>
                    <a:pt x="7270" y="388"/>
                  </a:cubicBezTo>
                  <a:cubicBezTo>
                    <a:pt x="7270" y="388"/>
                    <a:pt x="7211" y="329"/>
                    <a:pt x="7076" y="329"/>
                  </a:cubicBezTo>
                  <a:cubicBezTo>
                    <a:pt x="6957" y="269"/>
                    <a:pt x="6764" y="210"/>
                    <a:pt x="6585" y="210"/>
                  </a:cubicBezTo>
                  <a:cubicBezTo>
                    <a:pt x="6231" y="100"/>
                    <a:pt x="5708" y="0"/>
                    <a:pt x="512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965214" y="3805269"/>
              <a:ext cx="230531" cy="197745"/>
            </a:xfrm>
            <a:custGeom>
              <a:avLst/>
              <a:gdLst/>
              <a:ahLst/>
              <a:cxnLst/>
              <a:rect l="l" t="t" r="r" b="b"/>
              <a:pathLst>
                <a:path w="7390" h="6339" extrusionOk="0">
                  <a:moveTo>
                    <a:pt x="7315" y="1"/>
                  </a:moveTo>
                  <a:cubicBezTo>
                    <a:pt x="7255" y="1"/>
                    <a:pt x="7196" y="1"/>
                    <a:pt x="7196" y="75"/>
                  </a:cubicBezTo>
                  <a:cubicBezTo>
                    <a:pt x="7196" y="75"/>
                    <a:pt x="7136" y="254"/>
                    <a:pt x="7017" y="627"/>
                  </a:cubicBezTo>
                  <a:cubicBezTo>
                    <a:pt x="6943" y="999"/>
                    <a:pt x="6764" y="1491"/>
                    <a:pt x="6570" y="2057"/>
                  </a:cubicBezTo>
                  <a:cubicBezTo>
                    <a:pt x="6511" y="2176"/>
                    <a:pt x="6451" y="2370"/>
                    <a:pt x="6391" y="2489"/>
                  </a:cubicBezTo>
                  <a:cubicBezTo>
                    <a:pt x="6332" y="2548"/>
                    <a:pt x="6272" y="2608"/>
                    <a:pt x="6272" y="2682"/>
                  </a:cubicBezTo>
                  <a:cubicBezTo>
                    <a:pt x="6198" y="2742"/>
                    <a:pt x="6138" y="2742"/>
                    <a:pt x="6079" y="2802"/>
                  </a:cubicBezTo>
                  <a:cubicBezTo>
                    <a:pt x="6000" y="2839"/>
                    <a:pt x="5910" y="2853"/>
                    <a:pt x="5812" y="2853"/>
                  </a:cubicBezTo>
                  <a:cubicBezTo>
                    <a:pt x="5594" y="2853"/>
                    <a:pt x="5337" y="2783"/>
                    <a:pt x="5080" y="2742"/>
                  </a:cubicBezTo>
                  <a:cubicBezTo>
                    <a:pt x="4648" y="2682"/>
                    <a:pt x="4276" y="2682"/>
                    <a:pt x="3844" y="2608"/>
                  </a:cubicBezTo>
                  <a:lnTo>
                    <a:pt x="3218" y="2608"/>
                  </a:lnTo>
                  <a:cubicBezTo>
                    <a:pt x="2980" y="2608"/>
                    <a:pt x="2786" y="2682"/>
                    <a:pt x="2548" y="2682"/>
                  </a:cubicBezTo>
                  <a:cubicBezTo>
                    <a:pt x="1728" y="2861"/>
                    <a:pt x="924" y="3353"/>
                    <a:pt x="432" y="4038"/>
                  </a:cubicBezTo>
                  <a:cubicBezTo>
                    <a:pt x="239" y="4411"/>
                    <a:pt x="60" y="4783"/>
                    <a:pt x="0" y="5155"/>
                  </a:cubicBezTo>
                  <a:cubicBezTo>
                    <a:pt x="0" y="5349"/>
                    <a:pt x="0" y="5588"/>
                    <a:pt x="60" y="5781"/>
                  </a:cubicBezTo>
                  <a:cubicBezTo>
                    <a:pt x="120" y="5960"/>
                    <a:pt x="239" y="6094"/>
                    <a:pt x="432" y="6213"/>
                  </a:cubicBezTo>
                  <a:cubicBezTo>
                    <a:pt x="584" y="6307"/>
                    <a:pt x="750" y="6338"/>
                    <a:pt x="908" y="6338"/>
                  </a:cubicBezTo>
                  <a:cubicBezTo>
                    <a:pt x="1075" y="6338"/>
                    <a:pt x="1233" y="6303"/>
                    <a:pt x="1356" y="6273"/>
                  </a:cubicBezTo>
                  <a:cubicBezTo>
                    <a:pt x="1609" y="6154"/>
                    <a:pt x="1803" y="6034"/>
                    <a:pt x="1982" y="5900"/>
                  </a:cubicBezTo>
                  <a:cubicBezTo>
                    <a:pt x="2101" y="5781"/>
                    <a:pt x="2235" y="5662"/>
                    <a:pt x="2295" y="5588"/>
                  </a:cubicBezTo>
                  <a:cubicBezTo>
                    <a:pt x="2354" y="5528"/>
                    <a:pt x="2354" y="5468"/>
                    <a:pt x="2354" y="5468"/>
                  </a:cubicBezTo>
                  <a:cubicBezTo>
                    <a:pt x="2414" y="5409"/>
                    <a:pt x="2414" y="5409"/>
                    <a:pt x="2354" y="5349"/>
                  </a:cubicBezTo>
                  <a:lnTo>
                    <a:pt x="2235" y="5349"/>
                  </a:lnTo>
                  <a:cubicBezTo>
                    <a:pt x="2235" y="5349"/>
                    <a:pt x="2175" y="5409"/>
                    <a:pt x="2101" y="5468"/>
                  </a:cubicBezTo>
                  <a:cubicBezTo>
                    <a:pt x="2041" y="5528"/>
                    <a:pt x="1982" y="5662"/>
                    <a:pt x="1863" y="5781"/>
                  </a:cubicBezTo>
                  <a:cubicBezTo>
                    <a:pt x="1669" y="5841"/>
                    <a:pt x="1550" y="5960"/>
                    <a:pt x="1296" y="6034"/>
                  </a:cubicBezTo>
                  <a:cubicBezTo>
                    <a:pt x="1201" y="6058"/>
                    <a:pt x="1103" y="6073"/>
                    <a:pt x="1004" y="6073"/>
                  </a:cubicBezTo>
                  <a:cubicBezTo>
                    <a:pt x="855" y="6073"/>
                    <a:pt x="703" y="6040"/>
                    <a:pt x="552" y="5960"/>
                  </a:cubicBezTo>
                  <a:cubicBezTo>
                    <a:pt x="492" y="5900"/>
                    <a:pt x="373" y="5781"/>
                    <a:pt x="313" y="5662"/>
                  </a:cubicBezTo>
                  <a:lnTo>
                    <a:pt x="313" y="5215"/>
                  </a:lnTo>
                  <a:cubicBezTo>
                    <a:pt x="373" y="4917"/>
                    <a:pt x="492" y="4545"/>
                    <a:pt x="745" y="4232"/>
                  </a:cubicBezTo>
                  <a:cubicBezTo>
                    <a:pt x="1118" y="3666"/>
                    <a:pt x="1863" y="3174"/>
                    <a:pt x="2667" y="3055"/>
                  </a:cubicBezTo>
                  <a:cubicBezTo>
                    <a:pt x="2846" y="2980"/>
                    <a:pt x="3039" y="2980"/>
                    <a:pt x="3218" y="2980"/>
                  </a:cubicBezTo>
                  <a:lnTo>
                    <a:pt x="3844" y="2980"/>
                  </a:lnTo>
                  <a:cubicBezTo>
                    <a:pt x="4216" y="2980"/>
                    <a:pt x="4648" y="2980"/>
                    <a:pt x="5021" y="3055"/>
                  </a:cubicBezTo>
                  <a:cubicBezTo>
                    <a:pt x="5214" y="3115"/>
                    <a:pt x="5393" y="3115"/>
                    <a:pt x="5587" y="3115"/>
                  </a:cubicBezTo>
                  <a:cubicBezTo>
                    <a:pt x="5661" y="3139"/>
                    <a:pt x="5748" y="3154"/>
                    <a:pt x="5837" y="3154"/>
                  </a:cubicBezTo>
                  <a:cubicBezTo>
                    <a:pt x="5963" y="3154"/>
                    <a:pt x="6093" y="3125"/>
                    <a:pt x="6198" y="3055"/>
                  </a:cubicBezTo>
                  <a:cubicBezTo>
                    <a:pt x="6332" y="2980"/>
                    <a:pt x="6391" y="2980"/>
                    <a:pt x="6451" y="2861"/>
                  </a:cubicBezTo>
                  <a:cubicBezTo>
                    <a:pt x="6570" y="2802"/>
                    <a:pt x="6570" y="2682"/>
                    <a:pt x="6645" y="2608"/>
                  </a:cubicBezTo>
                  <a:cubicBezTo>
                    <a:pt x="6704" y="2429"/>
                    <a:pt x="6764" y="2310"/>
                    <a:pt x="6823" y="2176"/>
                  </a:cubicBezTo>
                  <a:cubicBezTo>
                    <a:pt x="7017" y="1565"/>
                    <a:pt x="7136" y="1059"/>
                    <a:pt x="7255" y="686"/>
                  </a:cubicBezTo>
                  <a:cubicBezTo>
                    <a:pt x="7315" y="314"/>
                    <a:pt x="7390" y="135"/>
                    <a:pt x="7390" y="135"/>
                  </a:cubicBezTo>
                  <a:cubicBezTo>
                    <a:pt x="7390" y="75"/>
                    <a:pt x="7390" y="1"/>
                    <a:pt x="7315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7191689" y="3986731"/>
              <a:ext cx="34720" cy="27982"/>
            </a:xfrm>
            <a:custGeom>
              <a:avLst/>
              <a:gdLst/>
              <a:ahLst/>
              <a:cxnLst/>
              <a:rect l="l" t="t" r="r" b="b"/>
              <a:pathLst>
                <a:path w="1113" h="897" extrusionOk="0">
                  <a:moveTo>
                    <a:pt x="968" y="0"/>
                  </a:moveTo>
                  <a:cubicBezTo>
                    <a:pt x="938" y="0"/>
                    <a:pt x="906" y="8"/>
                    <a:pt x="874" y="24"/>
                  </a:cubicBezTo>
                  <a:cubicBezTo>
                    <a:pt x="740" y="83"/>
                    <a:pt x="562" y="277"/>
                    <a:pt x="427" y="277"/>
                  </a:cubicBezTo>
                  <a:cubicBezTo>
                    <a:pt x="406" y="272"/>
                    <a:pt x="386" y="269"/>
                    <a:pt x="365" y="269"/>
                  </a:cubicBezTo>
                  <a:cubicBezTo>
                    <a:pt x="157" y="269"/>
                    <a:pt x="1" y="532"/>
                    <a:pt x="55" y="709"/>
                  </a:cubicBezTo>
                  <a:cubicBezTo>
                    <a:pt x="142" y="825"/>
                    <a:pt x="247" y="897"/>
                    <a:pt x="364" y="897"/>
                  </a:cubicBezTo>
                  <a:cubicBezTo>
                    <a:pt x="427" y="897"/>
                    <a:pt x="493" y="875"/>
                    <a:pt x="562" y="828"/>
                  </a:cubicBezTo>
                  <a:cubicBezTo>
                    <a:pt x="681" y="709"/>
                    <a:pt x="800" y="649"/>
                    <a:pt x="934" y="515"/>
                  </a:cubicBezTo>
                  <a:cubicBezTo>
                    <a:pt x="1053" y="396"/>
                    <a:pt x="1053" y="277"/>
                    <a:pt x="1113" y="143"/>
                  </a:cubicBezTo>
                  <a:cubicBezTo>
                    <a:pt x="1113" y="56"/>
                    <a:pt x="1049" y="0"/>
                    <a:pt x="968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7162709" y="3988478"/>
              <a:ext cx="23271" cy="16658"/>
            </a:xfrm>
            <a:custGeom>
              <a:avLst/>
              <a:gdLst/>
              <a:ahLst/>
              <a:cxnLst/>
              <a:rect l="l" t="t" r="r" b="b"/>
              <a:pathLst>
                <a:path w="746" h="534" extrusionOk="0">
                  <a:moveTo>
                    <a:pt x="616" y="1"/>
                  </a:moveTo>
                  <a:cubicBezTo>
                    <a:pt x="572" y="1"/>
                    <a:pt x="532" y="27"/>
                    <a:pt x="492" y="27"/>
                  </a:cubicBezTo>
                  <a:cubicBezTo>
                    <a:pt x="433" y="87"/>
                    <a:pt x="314" y="87"/>
                    <a:pt x="239" y="87"/>
                  </a:cubicBezTo>
                  <a:cubicBezTo>
                    <a:pt x="224" y="79"/>
                    <a:pt x="209" y="76"/>
                    <a:pt x="194" y="76"/>
                  </a:cubicBezTo>
                  <a:cubicBezTo>
                    <a:pt x="91" y="76"/>
                    <a:pt x="1" y="236"/>
                    <a:pt x="1" y="340"/>
                  </a:cubicBezTo>
                  <a:cubicBezTo>
                    <a:pt x="1" y="459"/>
                    <a:pt x="180" y="534"/>
                    <a:pt x="314" y="534"/>
                  </a:cubicBezTo>
                  <a:cubicBezTo>
                    <a:pt x="433" y="459"/>
                    <a:pt x="552" y="400"/>
                    <a:pt x="612" y="281"/>
                  </a:cubicBezTo>
                  <a:cubicBezTo>
                    <a:pt x="686" y="221"/>
                    <a:pt x="746" y="87"/>
                    <a:pt x="686" y="27"/>
                  </a:cubicBezTo>
                  <a:cubicBezTo>
                    <a:pt x="661" y="7"/>
                    <a:pt x="638" y="1"/>
                    <a:pt x="61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7207318" y="4253822"/>
              <a:ext cx="23646" cy="38557"/>
            </a:xfrm>
            <a:custGeom>
              <a:avLst/>
              <a:gdLst/>
              <a:ahLst/>
              <a:cxnLst/>
              <a:rect l="l" t="t" r="r" b="b"/>
              <a:pathLst>
                <a:path w="758" h="1236" extrusionOk="0">
                  <a:moveTo>
                    <a:pt x="243" y="1"/>
                  </a:moveTo>
                  <a:cubicBezTo>
                    <a:pt x="145" y="1"/>
                    <a:pt x="61" y="231"/>
                    <a:pt x="61" y="281"/>
                  </a:cubicBezTo>
                  <a:cubicBezTo>
                    <a:pt x="1" y="519"/>
                    <a:pt x="1" y="773"/>
                    <a:pt x="61" y="1026"/>
                  </a:cubicBezTo>
                  <a:cubicBezTo>
                    <a:pt x="81" y="1175"/>
                    <a:pt x="183" y="1235"/>
                    <a:pt x="295" y="1235"/>
                  </a:cubicBezTo>
                  <a:cubicBezTo>
                    <a:pt x="508" y="1235"/>
                    <a:pt x="757" y="1017"/>
                    <a:pt x="552" y="773"/>
                  </a:cubicBezTo>
                  <a:cubicBezTo>
                    <a:pt x="433" y="654"/>
                    <a:pt x="373" y="519"/>
                    <a:pt x="373" y="341"/>
                  </a:cubicBezTo>
                  <a:cubicBezTo>
                    <a:pt x="299" y="221"/>
                    <a:pt x="373" y="87"/>
                    <a:pt x="299" y="28"/>
                  </a:cubicBezTo>
                  <a:cubicBezTo>
                    <a:pt x="280" y="9"/>
                    <a:pt x="261" y="1"/>
                    <a:pt x="243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7197585" y="4291443"/>
              <a:ext cx="28263" cy="43049"/>
            </a:xfrm>
            <a:custGeom>
              <a:avLst/>
              <a:gdLst/>
              <a:ahLst/>
              <a:cxnLst/>
              <a:rect l="l" t="t" r="r" b="b"/>
              <a:pathLst>
                <a:path w="906" h="1380" extrusionOk="0">
                  <a:moveTo>
                    <a:pt x="163" y="0"/>
                  </a:moveTo>
                  <a:cubicBezTo>
                    <a:pt x="107" y="0"/>
                    <a:pt x="60" y="33"/>
                    <a:pt x="60" y="133"/>
                  </a:cubicBezTo>
                  <a:cubicBezTo>
                    <a:pt x="0" y="505"/>
                    <a:pt x="60" y="803"/>
                    <a:pt x="179" y="1176"/>
                  </a:cubicBezTo>
                  <a:cubicBezTo>
                    <a:pt x="242" y="1321"/>
                    <a:pt x="349" y="1380"/>
                    <a:pt x="457" y="1380"/>
                  </a:cubicBezTo>
                  <a:cubicBezTo>
                    <a:pt x="680" y="1380"/>
                    <a:pt x="906" y="1129"/>
                    <a:pt x="745" y="878"/>
                  </a:cubicBezTo>
                  <a:cubicBezTo>
                    <a:pt x="551" y="624"/>
                    <a:pt x="432" y="312"/>
                    <a:pt x="313" y="58"/>
                  </a:cubicBezTo>
                  <a:cubicBezTo>
                    <a:pt x="277" y="29"/>
                    <a:pt x="216" y="0"/>
                    <a:pt x="163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7552428" y="3986107"/>
              <a:ext cx="20682" cy="60300"/>
            </a:xfrm>
            <a:custGeom>
              <a:avLst/>
              <a:gdLst/>
              <a:ahLst/>
              <a:cxnLst/>
              <a:rect l="l" t="t" r="r" b="b"/>
              <a:pathLst>
                <a:path w="663" h="1933" extrusionOk="0">
                  <a:moveTo>
                    <a:pt x="202" y="0"/>
                  </a:moveTo>
                  <a:cubicBezTo>
                    <a:pt x="103" y="0"/>
                    <a:pt x="0" y="83"/>
                    <a:pt x="37" y="237"/>
                  </a:cubicBezTo>
                  <a:cubicBezTo>
                    <a:pt x="171" y="535"/>
                    <a:pt x="230" y="908"/>
                    <a:pt x="349" y="1221"/>
                  </a:cubicBezTo>
                  <a:cubicBezTo>
                    <a:pt x="409" y="1474"/>
                    <a:pt x="484" y="1727"/>
                    <a:pt x="603" y="1906"/>
                  </a:cubicBezTo>
                  <a:cubicBezTo>
                    <a:pt x="623" y="1926"/>
                    <a:pt x="636" y="1932"/>
                    <a:pt x="645" y="1932"/>
                  </a:cubicBezTo>
                  <a:cubicBezTo>
                    <a:pt x="662" y="1932"/>
                    <a:pt x="662" y="1906"/>
                    <a:pt x="662" y="1906"/>
                  </a:cubicBezTo>
                  <a:cubicBezTo>
                    <a:pt x="662" y="1593"/>
                    <a:pt x="603" y="1280"/>
                    <a:pt x="543" y="1042"/>
                  </a:cubicBezTo>
                  <a:cubicBezTo>
                    <a:pt x="484" y="729"/>
                    <a:pt x="409" y="416"/>
                    <a:pt x="349" y="103"/>
                  </a:cubicBezTo>
                  <a:cubicBezTo>
                    <a:pt x="326" y="34"/>
                    <a:pt x="265" y="0"/>
                    <a:pt x="20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7529219" y="3982020"/>
              <a:ext cx="16939" cy="36124"/>
            </a:xfrm>
            <a:custGeom>
              <a:avLst/>
              <a:gdLst/>
              <a:ahLst/>
              <a:cxnLst/>
              <a:rect l="l" t="t" r="r" b="b"/>
              <a:pathLst>
                <a:path w="543" h="1158" extrusionOk="0">
                  <a:moveTo>
                    <a:pt x="177" y="1"/>
                  </a:moveTo>
                  <a:cubicBezTo>
                    <a:pt x="94" y="1"/>
                    <a:pt x="1" y="70"/>
                    <a:pt x="36" y="175"/>
                  </a:cubicBezTo>
                  <a:cubicBezTo>
                    <a:pt x="110" y="488"/>
                    <a:pt x="229" y="800"/>
                    <a:pt x="349" y="1113"/>
                  </a:cubicBezTo>
                  <a:cubicBezTo>
                    <a:pt x="378" y="1143"/>
                    <a:pt x="393" y="1158"/>
                    <a:pt x="401" y="1158"/>
                  </a:cubicBezTo>
                  <a:cubicBezTo>
                    <a:pt x="408" y="1158"/>
                    <a:pt x="408" y="1143"/>
                    <a:pt x="408" y="1113"/>
                  </a:cubicBezTo>
                  <a:cubicBezTo>
                    <a:pt x="542" y="800"/>
                    <a:pt x="349" y="428"/>
                    <a:pt x="289" y="115"/>
                  </a:cubicBezTo>
                  <a:cubicBezTo>
                    <a:pt x="289" y="35"/>
                    <a:pt x="236" y="1"/>
                    <a:pt x="177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7524727" y="3921439"/>
              <a:ext cx="23271" cy="40959"/>
            </a:xfrm>
            <a:custGeom>
              <a:avLst/>
              <a:gdLst/>
              <a:ahLst/>
              <a:cxnLst/>
              <a:rect l="l" t="t" r="r" b="b"/>
              <a:pathLst>
                <a:path w="746" h="1313" extrusionOk="0">
                  <a:moveTo>
                    <a:pt x="79" y="0"/>
                  </a:moveTo>
                  <a:cubicBezTo>
                    <a:pt x="45" y="0"/>
                    <a:pt x="1" y="54"/>
                    <a:pt x="1" y="135"/>
                  </a:cubicBezTo>
                  <a:cubicBezTo>
                    <a:pt x="254" y="508"/>
                    <a:pt x="433" y="940"/>
                    <a:pt x="686" y="1312"/>
                  </a:cubicBezTo>
                  <a:lnTo>
                    <a:pt x="746" y="1312"/>
                  </a:lnTo>
                  <a:cubicBezTo>
                    <a:pt x="493" y="880"/>
                    <a:pt x="373" y="448"/>
                    <a:pt x="120" y="76"/>
                  </a:cubicBezTo>
                  <a:cubicBezTo>
                    <a:pt x="120" y="23"/>
                    <a:pt x="102" y="0"/>
                    <a:pt x="79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7490444" y="3912299"/>
              <a:ext cx="20838" cy="31101"/>
            </a:xfrm>
            <a:custGeom>
              <a:avLst/>
              <a:gdLst/>
              <a:ahLst/>
              <a:cxnLst/>
              <a:rect l="l" t="t" r="r" b="b"/>
              <a:pathLst>
                <a:path w="668" h="997" extrusionOk="0">
                  <a:moveTo>
                    <a:pt x="252" y="0"/>
                  </a:moveTo>
                  <a:cubicBezTo>
                    <a:pt x="143" y="0"/>
                    <a:pt x="0" y="91"/>
                    <a:pt x="42" y="175"/>
                  </a:cubicBezTo>
                  <a:cubicBezTo>
                    <a:pt x="161" y="428"/>
                    <a:pt x="296" y="741"/>
                    <a:pt x="534" y="920"/>
                  </a:cubicBezTo>
                  <a:cubicBezTo>
                    <a:pt x="534" y="920"/>
                    <a:pt x="620" y="996"/>
                    <a:pt x="654" y="996"/>
                  </a:cubicBezTo>
                  <a:cubicBezTo>
                    <a:pt x="663" y="996"/>
                    <a:pt x="668" y="992"/>
                    <a:pt x="668" y="980"/>
                  </a:cubicBezTo>
                  <a:cubicBezTo>
                    <a:pt x="668" y="860"/>
                    <a:pt x="608" y="741"/>
                    <a:pt x="534" y="607"/>
                  </a:cubicBezTo>
                  <a:cubicBezTo>
                    <a:pt x="474" y="428"/>
                    <a:pt x="415" y="235"/>
                    <a:pt x="355" y="56"/>
                  </a:cubicBezTo>
                  <a:cubicBezTo>
                    <a:pt x="337" y="16"/>
                    <a:pt x="298" y="0"/>
                    <a:pt x="25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7488042" y="3861358"/>
              <a:ext cx="21400" cy="29479"/>
            </a:xfrm>
            <a:custGeom>
              <a:avLst/>
              <a:gdLst/>
              <a:ahLst/>
              <a:cxnLst/>
              <a:rect l="l" t="t" r="r" b="b"/>
              <a:pathLst>
                <a:path w="686" h="945" extrusionOk="0">
                  <a:moveTo>
                    <a:pt x="96" y="1"/>
                  </a:moveTo>
                  <a:cubicBezTo>
                    <a:pt x="47" y="1"/>
                    <a:pt x="0" y="56"/>
                    <a:pt x="0" y="140"/>
                  </a:cubicBezTo>
                  <a:cubicBezTo>
                    <a:pt x="119" y="318"/>
                    <a:pt x="238" y="512"/>
                    <a:pt x="373" y="631"/>
                  </a:cubicBezTo>
                  <a:cubicBezTo>
                    <a:pt x="432" y="750"/>
                    <a:pt x="492" y="944"/>
                    <a:pt x="611" y="944"/>
                  </a:cubicBezTo>
                  <a:lnTo>
                    <a:pt x="685" y="944"/>
                  </a:lnTo>
                  <a:cubicBezTo>
                    <a:pt x="685" y="810"/>
                    <a:pt x="551" y="691"/>
                    <a:pt x="492" y="572"/>
                  </a:cubicBezTo>
                  <a:cubicBezTo>
                    <a:pt x="432" y="378"/>
                    <a:pt x="313" y="259"/>
                    <a:pt x="179" y="65"/>
                  </a:cubicBezTo>
                  <a:cubicBezTo>
                    <a:pt x="157" y="21"/>
                    <a:pt x="126" y="1"/>
                    <a:pt x="9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7492846" y="3959840"/>
              <a:ext cx="20308" cy="27639"/>
            </a:xfrm>
            <a:custGeom>
              <a:avLst/>
              <a:gdLst/>
              <a:ahLst/>
              <a:cxnLst/>
              <a:rect l="l" t="t" r="r" b="b"/>
              <a:pathLst>
                <a:path w="651" h="886" extrusionOk="0">
                  <a:moveTo>
                    <a:pt x="210" y="1"/>
                  </a:moveTo>
                  <a:cubicBezTo>
                    <a:pt x="101" y="1"/>
                    <a:pt x="0" y="134"/>
                    <a:pt x="84" y="260"/>
                  </a:cubicBezTo>
                  <a:cubicBezTo>
                    <a:pt x="159" y="335"/>
                    <a:pt x="278" y="454"/>
                    <a:pt x="338" y="573"/>
                  </a:cubicBezTo>
                  <a:cubicBezTo>
                    <a:pt x="397" y="707"/>
                    <a:pt x="457" y="826"/>
                    <a:pt x="531" y="886"/>
                  </a:cubicBezTo>
                  <a:cubicBezTo>
                    <a:pt x="591" y="886"/>
                    <a:pt x="591" y="886"/>
                    <a:pt x="651" y="826"/>
                  </a:cubicBezTo>
                  <a:cubicBezTo>
                    <a:pt x="651" y="707"/>
                    <a:pt x="591" y="573"/>
                    <a:pt x="531" y="513"/>
                  </a:cubicBezTo>
                  <a:cubicBezTo>
                    <a:pt x="457" y="335"/>
                    <a:pt x="397" y="200"/>
                    <a:pt x="338" y="81"/>
                  </a:cubicBezTo>
                  <a:cubicBezTo>
                    <a:pt x="303" y="24"/>
                    <a:pt x="256" y="1"/>
                    <a:pt x="210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7447675" y="3879482"/>
              <a:ext cx="20869" cy="30384"/>
            </a:xfrm>
            <a:custGeom>
              <a:avLst/>
              <a:gdLst/>
              <a:ahLst/>
              <a:cxnLst/>
              <a:rect l="l" t="t" r="r" b="b"/>
              <a:pathLst>
                <a:path w="669" h="974" extrusionOk="0">
                  <a:moveTo>
                    <a:pt x="206" y="1"/>
                  </a:moveTo>
                  <a:cubicBezTo>
                    <a:pt x="115" y="1"/>
                    <a:pt x="1" y="85"/>
                    <a:pt x="43" y="169"/>
                  </a:cubicBezTo>
                  <a:cubicBezTo>
                    <a:pt x="177" y="423"/>
                    <a:pt x="356" y="676"/>
                    <a:pt x="549" y="914"/>
                  </a:cubicBezTo>
                  <a:cubicBezTo>
                    <a:pt x="549" y="974"/>
                    <a:pt x="609" y="974"/>
                    <a:pt x="609" y="974"/>
                  </a:cubicBezTo>
                  <a:lnTo>
                    <a:pt x="668" y="974"/>
                  </a:lnTo>
                  <a:lnTo>
                    <a:pt x="668" y="914"/>
                  </a:lnTo>
                  <a:lnTo>
                    <a:pt x="668" y="855"/>
                  </a:lnTo>
                  <a:cubicBezTo>
                    <a:pt x="549" y="601"/>
                    <a:pt x="356" y="363"/>
                    <a:pt x="296" y="50"/>
                  </a:cubicBezTo>
                  <a:cubicBezTo>
                    <a:pt x="278" y="15"/>
                    <a:pt x="244" y="1"/>
                    <a:pt x="20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7456878" y="3851157"/>
              <a:ext cx="11667" cy="16440"/>
            </a:xfrm>
            <a:custGeom>
              <a:avLst/>
              <a:gdLst/>
              <a:ahLst/>
              <a:cxnLst/>
              <a:rect l="l" t="t" r="r" b="b"/>
              <a:pathLst>
                <a:path w="374" h="527" extrusionOk="0">
                  <a:moveTo>
                    <a:pt x="145" y="0"/>
                  </a:moveTo>
                  <a:cubicBezTo>
                    <a:pt x="76" y="0"/>
                    <a:pt x="1" y="48"/>
                    <a:pt x="1" y="154"/>
                  </a:cubicBezTo>
                  <a:cubicBezTo>
                    <a:pt x="1" y="273"/>
                    <a:pt x="195" y="467"/>
                    <a:pt x="314" y="526"/>
                  </a:cubicBezTo>
                  <a:cubicBezTo>
                    <a:pt x="373" y="526"/>
                    <a:pt x="373" y="526"/>
                    <a:pt x="373" y="467"/>
                  </a:cubicBezTo>
                  <a:cubicBezTo>
                    <a:pt x="373" y="392"/>
                    <a:pt x="373" y="333"/>
                    <a:pt x="314" y="273"/>
                  </a:cubicBezTo>
                  <a:cubicBezTo>
                    <a:pt x="314" y="213"/>
                    <a:pt x="254" y="154"/>
                    <a:pt x="254" y="94"/>
                  </a:cubicBezTo>
                  <a:cubicBezTo>
                    <a:pt x="254" y="33"/>
                    <a:pt x="202" y="0"/>
                    <a:pt x="145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7442279" y="3789765"/>
              <a:ext cx="28107" cy="33223"/>
            </a:xfrm>
            <a:custGeom>
              <a:avLst/>
              <a:gdLst/>
              <a:ahLst/>
              <a:cxnLst/>
              <a:rect l="l" t="t" r="r" b="b"/>
              <a:pathLst>
                <a:path w="901" h="1065" extrusionOk="0">
                  <a:moveTo>
                    <a:pt x="115" y="1"/>
                  </a:moveTo>
                  <a:cubicBezTo>
                    <a:pt x="54" y="1"/>
                    <a:pt x="0" y="52"/>
                    <a:pt x="37" y="126"/>
                  </a:cubicBezTo>
                  <a:cubicBezTo>
                    <a:pt x="216" y="498"/>
                    <a:pt x="529" y="811"/>
                    <a:pt x="901" y="1064"/>
                  </a:cubicBezTo>
                  <a:lnTo>
                    <a:pt x="901" y="1004"/>
                  </a:lnTo>
                  <a:cubicBezTo>
                    <a:pt x="663" y="692"/>
                    <a:pt x="409" y="438"/>
                    <a:pt x="216" y="66"/>
                  </a:cubicBezTo>
                  <a:cubicBezTo>
                    <a:pt x="193" y="20"/>
                    <a:pt x="153" y="1"/>
                    <a:pt x="115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7394301" y="3798157"/>
              <a:ext cx="19871" cy="26422"/>
            </a:xfrm>
            <a:custGeom>
              <a:avLst/>
              <a:gdLst/>
              <a:ahLst/>
              <a:cxnLst/>
              <a:rect l="l" t="t" r="r" b="b"/>
              <a:pathLst>
                <a:path w="637" h="847" extrusionOk="0">
                  <a:moveTo>
                    <a:pt x="232" y="1"/>
                  </a:moveTo>
                  <a:cubicBezTo>
                    <a:pt x="125" y="1"/>
                    <a:pt x="1" y="85"/>
                    <a:pt x="85" y="169"/>
                  </a:cubicBezTo>
                  <a:cubicBezTo>
                    <a:pt x="204" y="363"/>
                    <a:pt x="264" y="542"/>
                    <a:pt x="398" y="735"/>
                  </a:cubicBezTo>
                  <a:cubicBezTo>
                    <a:pt x="439" y="777"/>
                    <a:pt x="537" y="846"/>
                    <a:pt x="594" y="846"/>
                  </a:cubicBezTo>
                  <a:cubicBezTo>
                    <a:pt x="619" y="846"/>
                    <a:pt x="636" y="832"/>
                    <a:pt x="636" y="795"/>
                  </a:cubicBezTo>
                  <a:lnTo>
                    <a:pt x="636" y="735"/>
                  </a:lnTo>
                  <a:cubicBezTo>
                    <a:pt x="577" y="601"/>
                    <a:pt x="577" y="542"/>
                    <a:pt x="517" y="482"/>
                  </a:cubicBezTo>
                  <a:cubicBezTo>
                    <a:pt x="458" y="363"/>
                    <a:pt x="398" y="229"/>
                    <a:pt x="338" y="50"/>
                  </a:cubicBezTo>
                  <a:cubicBezTo>
                    <a:pt x="317" y="15"/>
                    <a:pt x="276" y="1"/>
                    <a:pt x="232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7434979" y="3920722"/>
              <a:ext cx="21930" cy="35625"/>
            </a:xfrm>
            <a:custGeom>
              <a:avLst/>
              <a:gdLst/>
              <a:ahLst/>
              <a:cxnLst/>
              <a:rect l="l" t="t" r="r" b="b"/>
              <a:pathLst>
                <a:path w="703" h="1142" extrusionOk="0">
                  <a:moveTo>
                    <a:pt x="216" y="0"/>
                  </a:moveTo>
                  <a:cubicBezTo>
                    <a:pt x="102" y="0"/>
                    <a:pt x="1" y="94"/>
                    <a:pt x="77" y="218"/>
                  </a:cubicBezTo>
                  <a:cubicBezTo>
                    <a:pt x="211" y="531"/>
                    <a:pt x="390" y="903"/>
                    <a:pt x="643" y="1142"/>
                  </a:cubicBezTo>
                  <a:cubicBezTo>
                    <a:pt x="703" y="1142"/>
                    <a:pt x="703" y="1142"/>
                    <a:pt x="703" y="1082"/>
                  </a:cubicBezTo>
                  <a:cubicBezTo>
                    <a:pt x="703" y="903"/>
                    <a:pt x="584" y="769"/>
                    <a:pt x="584" y="590"/>
                  </a:cubicBezTo>
                  <a:cubicBezTo>
                    <a:pt x="524" y="397"/>
                    <a:pt x="450" y="278"/>
                    <a:pt x="390" y="99"/>
                  </a:cubicBezTo>
                  <a:cubicBezTo>
                    <a:pt x="347" y="29"/>
                    <a:pt x="280" y="0"/>
                    <a:pt x="216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7399354" y="3867878"/>
              <a:ext cx="18998" cy="26672"/>
            </a:xfrm>
            <a:custGeom>
              <a:avLst/>
              <a:gdLst/>
              <a:ahLst/>
              <a:cxnLst/>
              <a:rect l="l" t="t" r="r" b="b"/>
              <a:pathLst>
                <a:path w="609" h="855" extrusionOk="0">
                  <a:moveTo>
                    <a:pt x="159" y="0"/>
                  </a:moveTo>
                  <a:cubicBezTo>
                    <a:pt x="85" y="0"/>
                    <a:pt x="0" y="85"/>
                    <a:pt x="42" y="169"/>
                  </a:cubicBezTo>
                  <a:cubicBezTo>
                    <a:pt x="176" y="422"/>
                    <a:pt x="355" y="601"/>
                    <a:pt x="549" y="854"/>
                  </a:cubicBezTo>
                  <a:cubicBezTo>
                    <a:pt x="608" y="854"/>
                    <a:pt x="608" y="795"/>
                    <a:pt x="608" y="795"/>
                  </a:cubicBezTo>
                  <a:cubicBezTo>
                    <a:pt x="549" y="541"/>
                    <a:pt x="415" y="229"/>
                    <a:pt x="236" y="50"/>
                  </a:cubicBezTo>
                  <a:cubicBezTo>
                    <a:pt x="219" y="15"/>
                    <a:pt x="190" y="0"/>
                    <a:pt x="159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7316532" y="3445716"/>
              <a:ext cx="11667" cy="17095"/>
            </a:xfrm>
            <a:custGeom>
              <a:avLst/>
              <a:gdLst/>
              <a:ahLst/>
              <a:cxnLst/>
              <a:rect l="l" t="t" r="r" b="b"/>
              <a:pathLst>
                <a:path w="374" h="548" extrusionOk="0">
                  <a:moveTo>
                    <a:pt x="187" y="0"/>
                  </a:moveTo>
                  <a:cubicBezTo>
                    <a:pt x="94" y="0"/>
                    <a:pt x="1" y="78"/>
                    <a:pt x="31" y="235"/>
                  </a:cubicBezTo>
                  <a:cubicBezTo>
                    <a:pt x="31" y="354"/>
                    <a:pt x="31" y="488"/>
                    <a:pt x="150" y="548"/>
                  </a:cubicBezTo>
                  <a:lnTo>
                    <a:pt x="224" y="548"/>
                  </a:lnTo>
                  <a:cubicBezTo>
                    <a:pt x="344" y="488"/>
                    <a:pt x="344" y="354"/>
                    <a:pt x="344" y="235"/>
                  </a:cubicBezTo>
                  <a:cubicBezTo>
                    <a:pt x="373" y="78"/>
                    <a:pt x="280" y="0"/>
                    <a:pt x="187" y="0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7302151" y="3421602"/>
              <a:ext cx="15161" cy="14256"/>
            </a:xfrm>
            <a:custGeom>
              <a:avLst/>
              <a:gdLst/>
              <a:ahLst/>
              <a:cxnLst/>
              <a:rect l="l" t="t" r="r" b="b"/>
              <a:pathLst>
                <a:path w="486" h="457" extrusionOk="0">
                  <a:moveTo>
                    <a:pt x="294" y="1"/>
                  </a:moveTo>
                  <a:cubicBezTo>
                    <a:pt x="277" y="1"/>
                    <a:pt x="258" y="3"/>
                    <a:pt x="238" y="10"/>
                  </a:cubicBezTo>
                  <a:cubicBezTo>
                    <a:pt x="60" y="10"/>
                    <a:pt x="0" y="203"/>
                    <a:pt x="119" y="322"/>
                  </a:cubicBezTo>
                  <a:lnTo>
                    <a:pt x="119" y="382"/>
                  </a:lnTo>
                  <a:lnTo>
                    <a:pt x="179" y="382"/>
                  </a:lnTo>
                  <a:cubicBezTo>
                    <a:pt x="179" y="382"/>
                    <a:pt x="179" y="456"/>
                    <a:pt x="238" y="456"/>
                  </a:cubicBezTo>
                  <a:lnTo>
                    <a:pt x="372" y="456"/>
                  </a:lnTo>
                  <a:cubicBezTo>
                    <a:pt x="432" y="382"/>
                    <a:pt x="432" y="382"/>
                    <a:pt x="432" y="322"/>
                  </a:cubicBezTo>
                  <a:cubicBezTo>
                    <a:pt x="486" y="215"/>
                    <a:pt x="443" y="1"/>
                    <a:pt x="294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7301215" y="3442908"/>
              <a:ext cx="9546" cy="17001"/>
            </a:xfrm>
            <a:custGeom>
              <a:avLst/>
              <a:gdLst/>
              <a:ahLst/>
              <a:cxnLst/>
              <a:rect l="l" t="t" r="r" b="b"/>
              <a:pathLst>
                <a:path w="306" h="545" extrusionOk="0">
                  <a:moveTo>
                    <a:pt x="155" y="1"/>
                  </a:moveTo>
                  <a:cubicBezTo>
                    <a:pt x="78" y="1"/>
                    <a:pt x="0" y="49"/>
                    <a:pt x="30" y="146"/>
                  </a:cubicBezTo>
                  <a:cubicBezTo>
                    <a:pt x="30" y="325"/>
                    <a:pt x="90" y="384"/>
                    <a:pt x="209" y="518"/>
                  </a:cubicBezTo>
                  <a:cubicBezTo>
                    <a:pt x="209" y="538"/>
                    <a:pt x="215" y="545"/>
                    <a:pt x="224" y="545"/>
                  </a:cubicBezTo>
                  <a:cubicBezTo>
                    <a:pt x="242" y="545"/>
                    <a:pt x="268" y="518"/>
                    <a:pt x="268" y="518"/>
                  </a:cubicBezTo>
                  <a:cubicBezTo>
                    <a:pt x="209" y="384"/>
                    <a:pt x="268" y="265"/>
                    <a:pt x="268" y="146"/>
                  </a:cubicBezTo>
                  <a:cubicBezTo>
                    <a:pt x="306" y="49"/>
                    <a:pt x="231" y="1"/>
                    <a:pt x="155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7080573" y="3354657"/>
              <a:ext cx="12478" cy="17064"/>
            </a:xfrm>
            <a:custGeom>
              <a:avLst/>
              <a:gdLst/>
              <a:ahLst/>
              <a:cxnLst/>
              <a:rect l="l" t="t" r="r" b="b"/>
              <a:pathLst>
                <a:path w="400" h="547" extrusionOk="0">
                  <a:moveTo>
                    <a:pt x="211" y="1"/>
                  </a:moveTo>
                  <a:cubicBezTo>
                    <a:pt x="99" y="1"/>
                    <a:pt x="1" y="106"/>
                    <a:pt x="86" y="234"/>
                  </a:cubicBezTo>
                  <a:cubicBezTo>
                    <a:pt x="146" y="293"/>
                    <a:pt x="265" y="427"/>
                    <a:pt x="340" y="547"/>
                  </a:cubicBezTo>
                  <a:lnTo>
                    <a:pt x="399" y="547"/>
                  </a:lnTo>
                  <a:cubicBezTo>
                    <a:pt x="399" y="368"/>
                    <a:pt x="399" y="234"/>
                    <a:pt x="340" y="55"/>
                  </a:cubicBezTo>
                  <a:cubicBezTo>
                    <a:pt x="302" y="17"/>
                    <a:pt x="255" y="1"/>
                    <a:pt x="211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7058393" y="3336471"/>
              <a:ext cx="18842" cy="16409"/>
            </a:xfrm>
            <a:custGeom>
              <a:avLst/>
              <a:gdLst/>
              <a:ahLst/>
              <a:cxnLst/>
              <a:rect l="l" t="t" r="r" b="b"/>
              <a:pathLst>
                <a:path w="604" h="526" extrusionOk="0">
                  <a:moveTo>
                    <a:pt x="289" y="1"/>
                  </a:moveTo>
                  <a:cubicBezTo>
                    <a:pt x="128" y="1"/>
                    <a:pt x="1" y="157"/>
                    <a:pt x="52" y="325"/>
                  </a:cubicBezTo>
                  <a:cubicBezTo>
                    <a:pt x="52" y="420"/>
                    <a:pt x="167" y="525"/>
                    <a:pt x="281" y="525"/>
                  </a:cubicBezTo>
                  <a:cubicBezTo>
                    <a:pt x="310" y="525"/>
                    <a:pt x="338" y="519"/>
                    <a:pt x="365" y="504"/>
                  </a:cubicBezTo>
                  <a:lnTo>
                    <a:pt x="425" y="444"/>
                  </a:lnTo>
                  <a:cubicBezTo>
                    <a:pt x="604" y="385"/>
                    <a:pt x="604" y="131"/>
                    <a:pt x="425" y="72"/>
                  </a:cubicBezTo>
                  <a:lnTo>
                    <a:pt x="365" y="12"/>
                  </a:lnTo>
                  <a:cubicBezTo>
                    <a:pt x="339" y="4"/>
                    <a:pt x="314" y="1"/>
                    <a:pt x="289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7063727" y="3361926"/>
              <a:ext cx="11667" cy="7924"/>
            </a:xfrm>
            <a:custGeom>
              <a:avLst/>
              <a:gdLst/>
              <a:ahLst/>
              <a:cxnLst/>
              <a:rect l="l" t="t" r="r" b="b"/>
              <a:pathLst>
                <a:path w="374" h="254" extrusionOk="0">
                  <a:moveTo>
                    <a:pt x="135" y="1"/>
                  </a:moveTo>
                  <a:cubicBezTo>
                    <a:pt x="60" y="60"/>
                    <a:pt x="1" y="194"/>
                    <a:pt x="135" y="254"/>
                  </a:cubicBezTo>
                  <a:lnTo>
                    <a:pt x="254" y="254"/>
                  </a:lnTo>
                  <a:cubicBezTo>
                    <a:pt x="373" y="254"/>
                    <a:pt x="313" y="194"/>
                    <a:pt x="313" y="135"/>
                  </a:cubicBezTo>
                  <a:cubicBezTo>
                    <a:pt x="313" y="60"/>
                    <a:pt x="254" y="1"/>
                    <a:pt x="135" y="1"/>
                  </a:cubicBezTo>
                  <a:close/>
                </a:path>
              </a:pathLst>
            </a:custGeom>
            <a:solidFill>
              <a:srgbClr val="6D3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7738694" y="4404244"/>
              <a:ext cx="49569" cy="64293"/>
            </a:xfrm>
            <a:custGeom>
              <a:avLst/>
              <a:gdLst/>
              <a:ahLst/>
              <a:cxnLst/>
              <a:rect l="l" t="t" r="r" b="b"/>
              <a:pathLst>
                <a:path w="1589" h="2061" extrusionOk="0">
                  <a:moveTo>
                    <a:pt x="424" y="1"/>
                  </a:moveTo>
                  <a:cubicBezTo>
                    <a:pt x="181" y="1"/>
                    <a:pt x="0" y="295"/>
                    <a:pt x="159" y="539"/>
                  </a:cubicBezTo>
                  <a:cubicBezTo>
                    <a:pt x="337" y="852"/>
                    <a:pt x="650" y="1046"/>
                    <a:pt x="844" y="1358"/>
                  </a:cubicBezTo>
                  <a:cubicBezTo>
                    <a:pt x="1023" y="1537"/>
                    <a:pt x="1216" y="1850"/>
                    <a:pt x="1395" y="2029"/>
                  </a:cubicBezTo>
                  <a:cubicBezTo>
                    <a:pt x="1413" y="2051"/>
                    <a:pt x="1438" y="2060"/>
                    <a:pt x="1463" y="2060"/>
                  </a:cubicBezTo>
                  <a:cubicBezTo>
                    <a:pt x="1523" y="2060"/>
                    <a:pt x="1589" y="2011"/>
                    <a:pt x="1589" y="1969"/>
                  </a:cubicBezTo>
                  <a:cubicBezTo>
                    <a:pt x="1589" y="1656"/>
                    <a:pt x="1395" y="1284"/>
                    <a:pt x="1276" y="986"/>
                  </a:cubicBezTo>
                  <a:cubicBezTo>
                    <a:pt x="1082" y="673"/>
                    <a:pt x="904" y="301"/>
                    <a:pt x="591" y="47"/>
                  </a:cubicBezTo>
                  <a:cubicBezTo>
                    <a:pt x="534" y="15"/>
                    <a:pt x="478" y="1"/>
                    <a:pt x="4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7722254" y="4394106"/>
              <a:ext cx="11636" cy="11636"/>
            </a:xfrm>
            <a:custGeom>
              <a:avLst/>
              <a:gdLst/>
              <a:ahLst/>
              <a:cxnLst/>
              <a:rect l="l" t="t" r="r" b="b"/>
              <a:pathLst>
                <a:path w="373" h="373" extrusionOk="0">
                  <a:moveTo>
                    <a:pt x="179" y="0"/>
                  </a:moveTo>
                  <a:cubicBezTo>
                    <a:pt x="120" y="0"/>
                    <a:pt x="0" y="60"/>
                    <a:pt x="0" y="194"/>
                  </a:cubicBezTo>
                  <a:cubicBezTo>
                    <a:pt x="0" y="313"/>
                    <a:pt x="60" y="372"/>
                    <a:pt x="120" y="372"/>
                  </a:cubicBezTo>
                  <a:cubicBezTo>
                    <a:pt x="254" y="372"/>
                    <a:pt x="373" y="372"/>
                    <a:pt x="373" y="253"/>
                  </a:cubicBezTo>
                  <a:cubicBezTo>
                    <a:pt x="373" y="119"/>
                    <a:pt x="313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957321" y="4382470"/>
              <a:ext cx="36717" cy="25143"/>
            </a:xfrm>
            <a:custGeom>
              <a:avLst/>
              <a:gdLst/>
              <a:ahLst/>
              <a:cxnLst/>
              <a:rect l="l" t="t" r="r" b="b"/>
              <a:pathLst>
                <a:path w="1177" h="806" extrusionOk="0">
                  <a:moveTo>
                    <a:pt x="432" y="1"/>
                  </a:moveTo>
                  <a:cubicBezTo>
                    <a:pt x="119" y="1"/>
                    <a:pt x="0" y="373"/>
                    <a:pt x="313" y="567"/>
                  </a:cubicBezTo>
                  <a:cubicBezTo>
                    <a:pt x="432" y="626"/>
                    <a:pt x="626" y="626"/>
                    <a:pt x="805" y="745"/>
                  </a:cubicBezTo>
                  <a:cubicBezTo>
                    <a:pt x="864" y="745"/>
                    <a:pt x="939" y="805"/>
                    <a:pt x="1058" y="805"/>
                  </a:cubicBezTo>
                  <a:lnTo>
                    <a:pt x="1177" y="805"/>
                  </a:lnTo>
                  <a:cubicBezTo>
                    <a:pt x="1117" y="805"/>
                    <a:pt x="1117" y="686"/>
                    <a:pt x="1117" y="686"/>
                  </a:cubicBezTo>
                  <a:cubicBezTo>
                    <a:pt x="1117" y="567"/>
                    <a:pt x="1058" y="492"/>
                    <a:pt x="998" y="433"/>
                  </a:cubicBezTo>
                  <a:cubicBezTo>
                    <a:pt x="864" y="254"/>
                    <a:pt x="685" y="60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941973" y="4376231"/>
              <a:ext cx="13507" cy="10918"/>
            </a:xfrm>
            <a:custGeom>
              <a:avLst/>
              <a:gdLst/>
              <a:ahLst/>
              <a:cxnLst/>
              <a:rect l="l" t="t" r="r" b="b"/>
              <a:pathLst>
                <a:path w="433" h="350" extrusionOk="0">
                  <a:moveTo>
                    <a:pt x="168" y="0"/>
                  </a:moveTo>
                  <a:cubicBezTo>
                    <a:pt x="77" y="0"/>
                    <a:pt x="0" y="105"/>
                    <a:pt x="0" y="201"/>
                  </a:cubicBezTo>
                  <a:cubicBezTo>
                    <a:pt x="44" y="287"/>
                    <a:pt x="118" y="350"/>
                    <a:pt x="178" y="350"/>
                  </a:cubicBezTo>
                  <a:cubicBezTo>
                    <a:pt x="201" y="350"/>
                    <a:pt x="222" y="340"/>
                    <a:pt x="239" y="320"/>
                  </a:cubicBezTo>
                  <a:lnTo>
                    <a:pt x="313" y="320"/>
                  </a:lnTo>
                  <a:cubicBezTo>
                    <a:pt x="432" y="260"/>
                    <a:pt x="432" y="81"/>
                    <a:pt x="313" y="22"/>
                  </a:cubicBezTo>
                  <a:lnTo>
                    <a:pt x="239" y="22"/>
                  </a:lnTo>
                  <a:cubicBezTo>
                    <a:pt x="215" y="7"/>
                    <a:pt x="19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2"/>
          <p:cNvSpPr/>
          <p:nvPr/>
        </p:nvSpPr>
        <p:spPr>
          <a:xfrm>
            <a:off x="1024852" y="3874179"/>
            <a:ext cx="183115" cy="71998"/>
          </a:xfrm>
          <a:custGeom>
            <a:avLst/>
            <a:gdLst/>
            <a:ahLst/>
            <a:cxnLst/>
            <a:rect l="l" t="t" r="r" b="b"/>
            <a:pathLst>
              <a:path w="5870" h="2308" extrusionOk="0">
                <a:moveTo>
                  <a:pt x="1860" y="1"/>
                </a:moveTo>
                <a:cubicBezTo>
                  <a:pt x="913" y="1"/>
                  <a:pt x="0" y="276"/>
                  <a:pt x="223" y="1338"/>
                </a:cubicBezTo>
                <a:cubicBezTo>
                  <a:pt x="355" y="2013"/>
                  <a:pt x="1087" y="2308"/>
                  <a:pt x="2012" y="2308"/>
                </a:cubicBezTo>
                <a:cubicBezTo>
                  <a:pt x="3290" y="2308"/>
                  <a:pt x="4936" y="1745"/>
                  <a:pt x="5869" y="846"/>
                </a:cubicBezTo>
                <a:cubicBezTo>
                  <a:pt x="5869" y="846"/>
                  <a:pt x="4007" y="339"/>
                  <a:pt x="2949" y="101"/>
                </a:cubicBezTo>
                <a:cubicBezTo>
                  <a:pt x="2629" y="45"/>
                  <a:pt x="2242" y="1"/>
                  <a:pt x="1860" y="1"/>
                </a:cubicBezTo>
                <a:close/>
              </a:path>
            </a:pathLst>
          </a:custGeom>
          <a:solidFill>
            <a:srgbClr val="FCDD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"/>
          <p:cNvSpPr/>
          <p:nvPr/>
        </p:nvSpPr>
        <p:spPr>
          <a:xfrm>
            <a:off x="1074546" y="3886626"/>
            <a:ext cx="158502" cy="33004"/>
          </a:xfrm>
          <a:custGeom>
            <a:avLst/>
            <a:gdLst/>
            <a:ahLst/>
            <a:cxnLst/>
            <a:rect l="l" t="t" r="r" b="b"/>
            <a:pathLst>
              <a:path w="5081" h="1058" extrusionOk="0">
                <a:moveTo>
                  <a:pt x="4962" y="0"/>
                </a:moveTo>
                <a:cubicBezTo>
                  <a:pt x="4962" y="0"/>
                  <a:pt x="4902" y="74"/>
                  <a:pt x="4783" y="74"/>
                </a:cubicBezTo>
                <a:cubicBezTo>
                  <a:pt x="4708" y="134"/>
                  <a:pt x="4649" y="134"/>
                  <a:pt x="4530" y="194"/>
                </a:cubicBezTo>
                <a:cubicBezTo>
                  <a:pt x="4470" y="253"/>
                  <a:pt x="4336" y="253"/>
                  <a:pt x="4217" y="313"/>
                </a:cubicBezTo>
                <a:cubicBezTo>
                  <a:pt x="4157" y="313"/>
                  <a:pt x="4038" y="372"/>
                  <a:pt x="3904" y="447"/>
                </a:cubicBezTo>
                <a:lnTo>
                  <a:pt x="3725" y="447"/>
                </a:lnTo>
                <a:cubicBezTo>
                  <a:pt x="3591" y="507"/>
                  <a:pt x="3531" y="507"/>
                  <a:pt x="3472" y="507"/>
                </a:cubicBezTo>
                <a:cubicBezTo>
                  <a:pt x="3412" y="507"/>
                  <a:pt x="3353" y="566"/>
                  <a:pt x="3293" y="566"/>
                </a:cubicBezTo>
                <a:lnTo>
                  <a:pt x="3040" y="566"/>
                </a:lnTo>
                <a:cubicBezTo>
                  <a:pt x="2921" y="626"/>
                  <a:pt x="2727" y="626"/>
                  <a:pt x="2608" y="626"/>
                </a:cubicBezTo>
                <a:cubicBezTo>
                  <a:pt x="2414" y="685"/>
                  <a:pt x="2295" y="685"/>
                  <a:pt x="2101" y="685"/>
                </a:cubicBezTo>
                <a:lnTo>
                  <a:pt x="1237" y="685"/>
                </a:lnTo>
                <a:cubicBezTo>
                  <a:pt x="1118" y="685"/>
                  <a:pt x="984" y="685"/>
                  <a:pt x="865" y="626"/>
                </a:cubicBezTo>
                <a:lnTo>
                  <a:pt x="314" y="626"/>
                </a:lnTo>
                <a:cubicBezTo>
                  <a:pt x="239" y="566"/>
                  <a:pt x="180" y="566"/>
                  <a:pt x="180" y="566"/>
                </a:cubicBezTo>
                <a:lnTo>
                  <a:pt x="120" y="566"/>
                </a:lnTo>
                <a:cubicBezTo>
                  <a:pt x="60" y="566"/>
                  <a:pt x="1" y="566"/>
                  <a:pt x="1" y="626"/>
                </a:cubicBezTo>
                <a:cubicBezTo>
                  <a:pt x="1" y="685"/>
                  <a:pt x="1" y="745"/>
                  <a:pt x="60" y="745"/>
                </a:cubicBezTo>
                <a:lnTo>
                  <a:pt x="120" y="745"/>
                </a:lnTo>
                <a:cubicBezTo>
                  <a:pt x="180" y="819"/>
                  <a:pt x="180" y="819"/>
                  <a:pt x="314" y="819"/>
                </a:cubicBezTo>
                <a:cubicBezTo>
                  <a:pt x="433" y="879"/>
                  <a:pt x="612" y="939"/>
                  <a:pt x="865" y="939"/>
                </a:cubicBezTo>
                <a:cubicBezTo>
                  <a:pt x="1118" y="998"/>
                  <a:pt x="1356" y="998"/>
                  <a:pt x="1669" y="1058"/>
                </a:cubicBezTo>
                <a:lnTo>
                  <a:pt x="2176" y="1058"/>
                </a:lnTo>
                <a:cubicBezTo>
                  <a:pt x="2295" y="1058"/>
                  <a:pt x="2474" y="1058"/>
                  <a:pt x="2608" y="998"/>
                </a:cubicBezTo>
                <a:cubicBezTo>
                  <a:pt x="2787" y="998"/>
                  <a:pt x="2980" y="998"/>
                  <a:pt x="3099" y="939"/>
                </a:cubicBezTo>
                <a:cubicBezTo>
                  <a:pt x="3293" y="939"/>
                  <a:pt x="3412" y="879"/>
                  <a:pt x="3531" y="879"/>
                </a:cubicBezTo>
                <a:cubicBezTo>
                  <a:pt x="3666" y="819"/>
                  <a:pt x="3725" y="819"/>
                  <a:pt x="3785" y="819"/>
                </a:cubicBezTo>
                <a:cubicBezTo>
                  <a:pt x="3844" y="745"/>
                  <a:pt x="3904" y="745"/>
                  <a:pt x="3964" y="685"/>
                </a:cubicBezTo>
                <a:cubicBezTo>
                  <a:pt x="4098" y="685"/>
                  <a:pt x="4217" y="626"/>
                  <a:pt x="4336" y="566"/>
                </a:cubicBezTo>
                <a:cubicBezTo>
                  <a:pt x="4470" y="507"/>
                  <a:pt x="4589" y="507"/>
                  <a:pt x="4649" y="447"/>
                </a:cubicBezTo>
                <a:cubicBezTo>
                  <a:pt x="4708" y="372"/>
                  <a:pt x="4842" y="313"/>
                  <a:pt x="4902" y="313"/>
                </a:cubicBezTo>
                <a:cubicBezTo>
                  <a:pt x="4962" y="194"/>
                  <a:pt x="5081" y="194"/>
                  <a:pt x="5081" y="194"/>
                </a:cubicBezTo>
                <a:lnTo>
                  <a:pt x="5081" y="74"/>
                </a:lnTo>
                <a:cubicBezTo>
                  <a:pt x="5081" y="0"/>
                  <a:pt x="5021" y="0"/>
                  <a:pt x="4962" y="0"/>
                </a:cubicBezTo>
                <a:close/>
              </a:path>
            </a:pathLst>
          </a:custGeom>
          <a:solidFill>
            <a:srgbClr val="6638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"/>
          <p:cNvSpPr/>
          <p:nvPr/>
        </p:nvSpPr>
        <p:spPr>
          <a:xfrm>
            <a:off x="1041573" y="3718922"/>
            <a:ext cx="160810" cy="137071"/>
          </a:xfrm>
          <a:custGeom>
            <a:avLst/>
            <a:gdLst/>
            <a:ahLst/>
            <a:cxnLst/>
            <a:rect l="l" t="t" r="r" b="b"/>
            <a:pathLst>
              <a:path w="5155" h="4394" extrusionOk="0">
                <a:moveTo>
                  <a:pt x="1085" y="0"/>
                </a:moveTo>
                <a:cubicBezTo>
                  <a:pt x="864" y="0"/>
                  <a:pt x="644" y="104"/>
                  <a:pt x="432" y="356"/>
                </a:cubicBezTo>
                <a:cubicBezTo>
                  <a:pt x="0" y="847"/>
                  <a:pt x="432" y="2218"/>
                  <a:pt x="1743" y="3335"/>
                </a:cubicBezTo>
                <a:cubicBezTo>
                  <a:pt x="2968" y="4345"/>
                  <a:pt x="4765" y="4393"/>
                  <a:pt x="5100" y="4393"/>
                </a:cubicBezTo>
                <a:cubicBezTo>
                  <a:pt x="5135" y="4393"/>
                  <a:pt x="5155" y="4393"/>
                  <a:pt x="5155" y="4393"/>
                </a:cubicBezTo>
                <a:cubicBezTo>
                  <a:pt x="5155" y="4393"/>
                  <a:pt x="3531" y="2650"/>
                  <a:pt x="2980" y="1845"/>
                </a:cubicBezTo>
                <a:cubicBezTo>
                  <a:pt x="2599" y="1222"/>
                  <a:pt x="1843" y="0"/>
                  <a:pt x="1085" y="0"/>
                </a:cubicBezTo>
                <a:close/>
              </a:path>
            </a:pathLst>
          </a:custGeom>
          <a:solidFill>
            <a:srgbClr val="F3A86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"/>
          <p:cNvSpPr/>
          <p:nvPr/>
        </p:nvSpPr>
        <p:spPr>
          <a:xfrm>
            <a:off x="1088022" y="3748494"/>
            <a:ext cx="141313" cy="122815"/>
          </a:xfrm>
          <a:custGeom>
            <a:avLst/>
            <a:gdLst/>
            <a:ahLst/>
            <a:cxnLst/>
            <a:rect l="l" t="t" r="r" b="b"/>
            <a:pathLst>
              <a:path w="4530" h="3937" extrusionOk="0">
                <a:moveTo>
                  <a:pt x="105" y="0"/>
                </a:moveTo>
                <a:cubicBezTo>
                  <a:pt x="93" y="0"/>
                  <a:pt x="80" y="8"/>
                  <a:pt x="60" y="33"/>
                </a:cubicBezTo>
                <a:cubicBezTo>
                  <a:pt x="1" y="33"/>
                  <a:pt x="1" y="93"/>
                  <a:pt x="1" y="152"/>
                </a:cubicBezTo>
                <a:cubicBezTo>
                  <a:pt x="1" y="152"/>
                  <a:pt x="180" y="465"/>
                  <a:pt x="492" y="897"/>
                </a:cubicBezTo>
                <a:cubicBezTo>
                  <a:pt x="686" y="1151"/>
                  <a:pt x="865" y="1389"/>
                  <a:pt x="1118" y="1642"/>
                </a:cubicBezTo>
                <a:cubicBezTo>
                  <a:pt x="1178" y="1761"/>
                  <a:pt x="1297" y="1955"/>
                  <a:pt x="1431" y="2074"/>
                </a:cubicBezTo>
                <a:cubicBezTo>
                  <a:pt x="1610" y="2193"/>
                  <a:pt x="1744" y="2327"/>
                  <a:pt x="1863" y="2447"/>
                </a:cubicBezTo>
                <a:cubicBezTo>
                  <a:pt x="1982" y="2566"/>
                  <a:pt x="2116" y="2700"/>
                  <a:pt x="2295" y="2819"/>
                </a:cubicBezTo>
                <a:cubicBezTo>
                  <a:pt x="2414" y="2879"/>
                  <a:pt x="2548" y="3013"/>
                  <a:pt x="2727" y="3132"/>
                </a:cubicBezTo>
                <a:cubicBezTo>
                  <a:pt x="2861" y="3192"/>
                  <a:pt x="2980" y="3311"/>
                  <a:pt x="3099" y="3385"/>
                </a:cubicBezTo>
                <a:cubicBezTo>
                  <a:pt x="3293" y="3445"/>
                  <a:pt x="3412" y="3564"/>
                  <a:pt x="3532" y="3564"/>
                </a:cubicBezTo>
                <a:cubicBezTo>
                  <a:pt x="3666" y="3624"/>
                  <a:pt x="3785" y="3683"/>
                  <a:pt x="3844" y="3758"/>
                </a:cubicBezTo>
                <a:cubicBezTo>
                  <a:pt x="3978" y="3817"/>
                  <a:pt x="4098" y="3817"/>
                  <a:pt x="4157" y="3877"/>
                </a:cubicBezTo>
                <a:cubicBezTo>
                  <a:pt x="4276" y="3877"/>
                  <a:pt x="4410" y="3936"/>
                  <a:pt x="4410" y="3936"/>
                </a:cubicBezTo>
                <a:cubicBezTo>
                  <a:pt x="4410" y="3936"/>
                  <a:pt x="4470" y="3936"/>
                  <a:pt x="4530" y="3877"/>
                </a:cubicBezTo>
                <a:cubicBezTo>
                  <a:pt x="4530" y="3817"/>
                  <a:pt x="4530" y="3758"/>
                  <a:pt x="4470" y="3758"/>
                </a:cubicBezTo>
                <a:cubicBezTo>
                  <a:pt x="4470" y="3758"/>
                  <a:pt x="4410" y="3683"/>
                  <a:pt x="4217" y="3624"/>
                </a:cubicBezTo>
                <a:cubicBezTo>
                  <a:pt x="4157" y="3624"/>
                  <a:pt x="4098" y="3564"/>
                  <a:pt x="3978" y="3504"/>
                </a:cubicBezTo>
                <a:cubicBezTo>
                  <a:pt x="3904" y="3445"/>
                  <a:pt x="3785" y="3385"/>
                  <a:pt x="3666" y="3311"/>
                </a:cubicBezTo>
                <a:cubicBezTo>
                  <a:pt x="3532" y="3251"/>
                  <a:pt x="3412" y="3192"/>
                  <a:pt x="3293" y="3132"/>
                </a:cubicBezTo>
                <a:cubicBezTo>
                  <a:pt x="3159" y="3013"/>
                  <a:pt x="3040" y="2938"/>
                  <a:pt x="2921" y="2819"/>
                </a:cubicBezTo>
                <a:cubicBezTo>
                  <a:pt x="2787" y="2759"/>
                  <a:pt x="2667" y="2640"/>
                  <a:pt x="2489" y="2506"/>
                </a:cubicBezTo>
                <a:cubicBezTo>
                  <a:pt x="2355" y="2387"/>
                  <a:pt x="2235" y="2268"/>
                  <a:pt x="2116" y="2134"/>
                </a:cubicBezTo>
                <a:cubicBezTo>
                  <a:pt x="1982" y="2015"/>
                  <a:pt x="1863" y="1895"/>
                  <a:pt x="1744" y="1761"/>
                </a:cubicBezTo>
                <a:cubicBezTo>
                  <a:pt x="1610" y="1642"/>
                  <a:pt x="1491" y="1583"/>
                  <a:pt x="1371" y="1449"/>
                </a:cubicBezTo>
                <a:cubicBezTo>
                  <a:pt x="1118" y="1210"/>
                  <a:pt x="924" y="957"/>
                  <a:pt x="746" y="704"/>
                </a:cubicBezTo>
                <a:cubicBezTo>
                  <a:pt x="552" y="525"/>
                  <a:pt x="433" y="331"/>
                  <a:pt x="314" y="212"/>
                </a:cubicBezTo>
                <a:cubicBezTo>
                  <a:pt x="254" y="93"/>
                  <a:pt x="180" y="33"/>
                  <a:pt x="180" y="33"/>
                </a:cubicBezTo>
                <a:cubicBezTo>
                  <a:pt x="140" y="33"/>
                  <a:pt x="127" y="0"/>
                  <a:pt x="105" y="0"/>
                </a:cubicBezTo>
                <a:close/>
              </a:path>
            </a:pathLst>
          </a:custGeom>
          <a:solidFill>
            <a:srgbClr val="6638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"/>
          <p:cNvSpPr/>
          <p:nvPr/>
        </p:nvSpPr>
        <p:spPr>
          <a:xfrm>
            <a:off x="7912004" y="2194796"/>
            <a:ext cx="124406" cy="96829"/>
          </a:xfrm>
          <a:custGeom>
            <a:avLst/>
            <a:gdLst/>
            <a:ahLst/>
            <a:cxnLst/>
            <a:rect l="l" t="t" r="r" b="b"/>
            <a:pathLst>
              <a:path w="3988" h="3104" extrusionOk="0">
                <a:moveTo>
                  <a:pt x="3165" y="0"/>
                </a:moveTo>
                <a:cubicBezTo>
                  <a:pt x="2616" y="0"/>
                  <a:pt x="2112" y="1000"/>
                  <a:pt x="2007" y="1661"/>
                </a:cubicBezTo>
                <a:cubicBezTo>
                  <a:pt x="2007" y="1661"/>
                  <a:pt x="1486" y="393"/>
                  <a:pt x="987" y="393"/>
                </a:cubicBezTo>
                <a:cubicBezTo>
                  <a:pt x="914" y="393"/>
                  <a:pt x="841" y="421"/>
                  <a:pt x="770" y="484"/>
                </a:cubicBezTo>
                <a:cubicBezTo>
                  <a:pt x="1" y="1139"/>
                  <a:pt x="1044" y="3103"/>
                  <a:pt x="1997" y="3103"/>
                </a:cubicBezTo>
                <a:cubicBezTo>
                  <a:pt x="2040" y="3103"/>
                  <a:pt x="2083" y="3099"/>
                  <a:pt x="2126" y="3091"/>
                </a:cubicBezTo>
                <a:cubicBezTo>
                  <a:pt x="3184" y="2838"/>
                  <a:pt x="3988" y="424"/>
                  <a:pt x="3377" y="52"/>
                </a:cubicBezTo>
                <a:cubicBezTo>
                  <a:pt x="3306" y="16"/>
                  <a:pt x="3235" y="0"/>
                  <a:pt x="31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"/>
          <p:cNvSpPr/>
          <p:nvPr/>
        </p:nvSpPr>
        <p:spPr>
          <a:xfrm>
            <a:off x="7920489" y="2339354"/>
            <a:ext cx="120132" cy="97391"/>
          </a:xfrm>
          <a:custGeom>
            <a:avLst/>
            <a:gdLst/>
            <a:ahLst/>
            <a:cxnLst/>
            <a:rect l="l" t="t" r="r" b="b"/>
            <a:pathLst>
              <a:path w="3851" h="3122" extrusionOk="0">
                <a:moveTo>
                  <a:pt x="2951" y="1"/>
                </a:moveTo>
                <a:cubicBezTo>
                  <a:pt x="2454" y="1"/>
                  <a:pt x="2159" y="1101"/>
                  <a:pt x="2107" y="1809"/>
                </a:cubicBezTo>
                <a:cubicBezTo>
                  <a:pt x="2107" y="1809"/>
                  <a:pt x="1494" y="480"/>
                  <a:pt x="882" y="480"/>
                </a:cubicBezTo>
                <a:cubicBezTo>
                  <a:pt x="793" y="480"/>
                  <a:pt x="704" y="508"/>
                  <a:pt x="617" y="572"/>
                </a:cubicBezTo>
                <a:cubicBezTo>
                  <a:pt x="0" y="1057"/>
                  <a:pt x="1325" y="3121"/>
                  <a:pt x="2190" y="3121"/>
                </a:cubicBezTo>
                <a:cubicBezTo>
                  <a:pt x="2202" y="3121"/>
                  <a:pt x="2214" y="3121"/>
                  <a:pt x="2226" y="3120"/>
                </a:cubicBezTo>
                <a:cubicBezTo>
                  <a:pt x="3105" y="3120"/>
                  <a:pt x="3850" y="513"/>
                  <a:pt x="3165" y="66"/>
                </a:cubicBezTo>
                <a:cubicBezTo>
                  <a:pt x="3090" y="21"/>
                  <a:pt x="3018" y="1"/>
                  <a:pt x="29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"/>
          <p:cNvSpPr/>
          <p:nvPr/>
        </p:nvSpPr>
        <p:spPr>
          <a:xfrm>
            <a:off x="7920707" y="2483755"/>
            <a:ext cx="113862" cy="86504"/>
          </a:xfrm>
          <a:custGeom>
            <a:avLst/>
            <a:gdLst/>
            <a:ahLst/>
            <a:cxnLst/>
            <a:rect l="l" t="t" r="r" b="b"/>
            <a:pathLst>
              <a:path w="3650" h="2773" extrusionOk="0">
                <a:moveTo>
                  <a:pt x="2999" y="0"/>
                </a:moveTo>
                <a:cubicBezTo>
                  <a:pt x="2612" y="0"/>
                  <a:pt x="2183" y="779"/>
                  <a:pt x="2040" y="1530"/>
                </a:cubicBezTo>
                <a:cubicBezTo>
                  <a:pt x="2040" y="1530"/>
                  <a:pt x="1288" y="333"/>
                  <a:pt x="758" y="333"/>
                </a:cubicBezTo>
                <a:cubicBezTo>
                  <a:pt x="659" y="333"/>
                  <a:pt x="568" y="374"/>
                  <a:pt x="491" y="472"/>
                </a:cubicBezTo>
                <a:cubicBezTo>
                  <a:pt x="1" y="1078"/>
                  <a:pt x="1506" y="2772"/>
                  <a:pt x="2157" y="2772"/>
                </a:cubicBezTo>
                <a:cubicBezTo>
                  <a:pt x="2179" y="2772"/>
                  <a:pt x="2200" y="2770"/>
                  <a:pt x="2219" y="2766"/>
                </a:cubicBezTo>
                <a:cubicBezTo>
                  <a:pt x="2845" y="2707"/>
                  <a:pt x="3649" y="651"/>
                  <a:pt x="3277" y="159"/>
                </a:cubicBezTo>
                <a:cubicBezTo>
                  <a:pt x="3190" y="49"/>
                  <a:pt x="3096" y="0"/>
                  <a:pt x="29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"/>
          <p:cNvSpPr/>
          <p:nvPr/>
        </p:nvSpPr>
        <p:spPr>
          <a:xfrm>
            <a:off x="8143283" y="1620652"/>
            <a:ext cx="73464" cy="149611"/>
          </a:xfrm>
          <a:custGeom>
            <a:avLst/>
            <a:gdLst/>
            <a:ahLst/>
            <a:cxnLst/>
            <a:rect l="l" t="t" r="r" b="b"/>
            <a:pathLst>
              <a:path w="2355" h="4796" extrusionOk="0">
                <a:moveTo>
                  <a:pt x="1414" y="0"/>
                </a:moveTo>
                <a:cubicBezTo>
                  <a:pt x="1242" y="0"/>
                  <a:pt x="1084" y="90"/>
                  <a:pt x="984" y="267"/>
                </a:cubicBezTo>
                <a:cubicBezTo>
                  <a:pt x="0" y="2248"/>
                  <a:pt x="2041" y="4796"/>
                  <a:pt x="2041" y="4796"/>
                </a:cubicBezTo>
                <a:cubicBezTo>
                  <a:pt x="2235" y="3991"/>
                  <a:pt x="2354" y="2382"/>
                  <a:pt x="2295" y="1206"/>
                </a:cubicBezTo>
                <a:cubicBezTo>
                  <a:pt x="2204" y="397"/>
                  <a:pt x="1777" y="0"/>
                  <a:pt x="141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"/>
          <p:cNvSpPr/>
          <p:nvPr/>
        </p:nvSpPr>
        <p:spPr>
          <a:xfrm>
            <a:off x="8219898" y="1650880"/>
            <a:ext cx="114891" cy="167736"/>
          </a:xfrm>
          <a:custGeom>
            <a:avLst/>
            <a:gdLst/>
            <a:ahLst/>
            <a:cxnLst/>
            <a:rect l="l" t="t" r="r" b="b"/>
            <a:pathLst>
              <a:path w="3683" h="5377" extrusionOk="0">
                <a:moveTo>
                  <a:pt x="2485" y="1"/>
                </a:moveTo>
                <a:cubicBezTo>
                  <a:pt x="1818" y="1"/>
                  <a:pt x="1" y="2059"/>
                  <a:pt x="524" y="5376"/>
                </a:cubicBezTo>
                <a:cubicBezTo>
                  <a:pt x="524" y="5376"/>
                  <a:pt x="703" y="4140"/>
                  <a:pt x="1328" y="3454"/>
                </a:cubicBezTo>
                <a:cubicBezTo>
                  <a:pt x="1880" y="2769"/>
                  <a:pt x="3682" y="907"/>
                  <a:pt x="2624" y="43"/>
                </a:cubicBezTo>
                <a:cubicBezTo>
                  <a:pt x="2587" y="15"/>
                  <a:pt x="2540" y="1"/>
                  <a:pt x="24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"/>
          <p:cNvSpPr/>
          <p:nvPr/>
        </p:nvSpPr>
        <p:spPr>
          <a:xfrm>
            <a:off x="2102755" y="4629504"/>
            <a:ext cx="29292" cy="64823"/>
          </a:xfrm>
          <a:custGeom>
            <a:avLst/>
            <a:gdLst/>
            <a:ahLst/>
            <a:cxnLst/>
            <a:rect l="l" t="t" r="r" b="b"/>
            <a:pathLst>
              <a:path w="939" h="2078" extrusionOk="0">
                <a:moveTo>
                  <a:pt x="307" y="1"/>
                </a:moveTo>
                <a:cubicBezTo>
                  <a:pt x="170" y="1"/>
                  <a:pt x="46" y="81"/>
                  <a:pt x="0" y="275"/>
                </a:cubicBezTo>
                <a:cubicBezTo>
                  <a:pt x="0" y="588"/>
                  <a:pt x="313" y="901"/>
                  <a:pt x="432" y="1214"/>
                </a:cubicBezTo>
                <a:cubicBezTo>
                  <a:pt x="566" y="1393"/>
                  <a:pt x="805" y="1825"/>
                  <a:pt x="745" y="2018"/>
                </a:cubicBezTo>
                <a:cubicBezTo>
                  <a:pt x="685" y="2078"/>
                  <a:pt x="745" y="2078"/>
                  <a:pt x="805" y="2078"/>
                </a:cubicBezTo>
                <a:cubicBezTo>
                  <a:pt x="939" y="1765"/>
                  <a:pt x="939" y="1452"/>
                  <a:pt x="879" y="1139"/>
                </a:cubicBezTo>
                <a:cubicBezTo>
                  <a:pt x="879" y="841"/>
                  <a:pt x="805" y="156"/>
                  <a:pt x="432" y="22"/>
                </a:cubicBezTo>
                <a:cubicBezTo>
                  <a:pt x="391" y="8"/>
                  <a:pt x="348" y="1"/>
                  <a:pt x="3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"/>
          <p:cNvSpPr/>
          <p:nvPr/>
        </p:nvSpPr>
        <p:spPr>
          <a:xfrm>
            <a:off x="2145492" y="4620270"/>
            <a:ext cx="25143" cy="68036"/>
          </a:xfrm>
          <a:custGeom>
            <a:avLst/>
            <a:gdLst/>
            <a:ahLst/>
            <a:cxnLst/>
            <a:rect l="l" t="t" r="r" b="b"/>
            <a:pathLst>
              <a:path w="806" h="2181" extrusionOk="0">
                <a:moveTo>
                  <a:pt x="361" y="1"/>
                </a:moveTo>
                <a:cubicBezTo>
                  <a:pt x="220" y="1"/>
                  <a:pt x="89" y="80"/>
                  <a:pt x="60" y="258"/>
                </a:cubicBezTo>
                <a:cubicBezTo>
                  <a:pt x="1" y="631"/>
                  <a:pt x="254" y="1137"/>
                  <a:pt x="314" y="1510"/>
                </a:cubicBezTo>
                <a:cubicBezTo>
                  <a:pt x="373" y="1689"/>
                  <a:pt x="433" y="1882"/>
                  <a:pt x="492" y="2061"/>
                </a:cubicBezTo>
                <a:cubicBezTo>
                  <a:pt x="552" y="2121"/>
                  <a:pt x="626" y="2121"/>
                  <a:pt x="686" y="2180"/>
                </a:cubicBezTo>
                <a:cubicBezTo>
                  <a:pt x="746" y="2180"/>
                  <a:pt x="805" y="2121"/>
                  <a:pt x="805" y="2061"/>
                </a:cubicBezTo>
                <a:lnTo>
                  <a:pt x="805" y="1569"/>
                </a:lnTo>
                <a:cubicBezTo>
                  <a:pt x="805" y="1316"/>
                  <a:pt x="746" y="1137"/>
                  <a:pt x="746" y="884"/>
                </a:cubicBezTo>
                <a:lnTo>
                  <a:pt x="746" y="258"/>
                </a:lnTo>
                <a:cubicBezTo>
                  <a:pt x="683" y="95"/>
                  <a:pt x="516" y="1"/>
                  <a:pt x="3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"/>
          <p:cNvSpPr/>
          <p:nvPr/>
        </p:nvSpPr>
        <p:spPr>
          <a:xfrm>
            <a:off x="2191973" y="4641514"/>
            <a:ext cx="55465" cy="82916"/>
          </a:xfrm>
          <a:custGeom>
            <a:avLst/>
            <a:gdLst/>
            <a:ahLst/>
            <a:cxnLst/>
            <a:rect l="l" t="t" r="r" b="b"/>
            <a:pathLst>
              <a:path w="1778" h="2658" extrusionOk="0">
                <a:moveTo>
                  <a:pt x="1199" y="1"/>
                </a:moveTo>
                <a:cubicBezTo>
                  <a:pt x="1085" y="1"/>
                  <a:pt x="965" y="43"/>
                  <a:pt x="865" y="143"/>
                </a:cubicBezTo>
                <a:cubicBezTo>
                  <a:pt x="492" y="516"/>
                  <a:pt x="313" y="1127"/>
                  <a:pt x="179" y="1633"/>
                </a:cubicBezTo>
                <a:cubicBezTo>
                  <a:pt x="120" y="1812"/>
                  <a:pt x="1" y="2065"/>
                  <a:pt x="1" y="2319"/>
                </a:cubicBezTo>
                <a:cubicBezTo>
                  <a:pt x="1" y="2378"/>
                  <a:pt x="1" y="2438"/>
                  <a:pt x="60" y="2497"/>
                </a:cubicBezTo>
                <a:lnTo>
                  <a:pt x="60" y="2557"/>
                </a:lnTo>
                <a:cubicBezTo>
                  <a:pt x="90" y="2624"/>
                  <a:pt x="153" y="2657"/>
                  <a:pt x="209" y="2657"/>
                </a:cubicBezTo>
                <a:cubicBezTo>
                  <a:pt x="265" y="2657"/>
                  <a:pt x="313" y="2624"/>
                  <a:pt x="313" y="2557"/>
                </a:cubicBezTo>
                <a:cubicBezTo>
                  <a:pt x="552" y="2438"/>
                  <a:pt x="626" y="2065"/>
                  <a:pt x="745" y="1872"/>
                </a:cubicBezTo>
                <a:cubicBezTo>
                  <a:pt x="924" y="1440"/>
                  <a:pt x="1177" y="948"/>
                  <a:pt x="1550" y="576"/>
                </a:cubicBezTo>
                <a:cubicBezTo>
                  <a:pt x="1778" y="304"/>
                  <a:pt x="1507" y="1"/>
                  <a:pt x="11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"/>
          <p:cNvSpPr/>
          <p:nvPr/>
        </p:nvSpPr>
        <p:spPr>
          <a:xfrm>
            <a:off x="1182824" y="4670369"/>
            <a:ext cx="56900" cy="83447"/>
          </a:xfrm>
          <a:custGeom>
            <a:avLst/>
            <a:gdLst/>
            <a:ahLst/>
            <a:cxnLst/>
            <a:rect l="l" t="t" r="r" b="b"/>
            <a:pathLst>
              <a:path w="1824" h="2675" extrusionOk="0">
                <a:moveTo>
                  <a:pt x="1265" y="1"/>
                </a:moveTo>
                <a:cubicBezTo>
                  <a:pt x="1155" y="1"/>
                  <a:pt x="1039" y="43"/>
                  <a:pt x="939" y="142"/>
                </a:cubicBezTo>
                <a:cubicBezTo>
                  <a:pt x="567" y="515"/>
                  <a:pt x="373" y="1140"/>
                  <a:pt x="195" y="1632"/>
                </a:cubicBezTo>
                <a:cubicBezTo>
                  <a:pt x="120" y="1885"/>
                  <a:pt x="60" y="2064"/>
                  <a:pt x="1" y="2317"/>
                </a:cubicBezTo>
                <a:cubicBezTo>
                  <a:pt x="1" y="2377"/>
                  <a:pt x="60" y="2511"/>
                  <a:pt x="60" y="2570"/>
                </a:cubicBezTo>
                <a:lnTo>
                  <a:pt x="120" y="2570"/>
                </a:lnTo>
                <a:lnTo>
                  <a:pt x="120" y="2630"/>
                </a:lnTo>
                <a:cubicBezTo>
                  <a:pt x="120" y="2660"/>
                  <a:pt x="168" y="2675"/>
                  <a:pt x="224" y="2675"/>
                </a:cubicBezTo>
                <a:cubicBezTo>
                  <a:pt x="280" y="2675"/>
                  <a:pt x="344" y="2660"/>
                  <a:pt x="373" y="2630"/>
                </a:cubicBezTo>
                <a:lnTo>
                  <a:pt x="373" y="2570"/>
                </a:lnTo>
                <a:cubicBezTo>
                  <a:pt x="567" y="2436"/>
                  <a:pt x="686" y="2064"/>
                  <a:pt x="746" y="1885"/>
                </a:cubicBezTo>
                <a:cubicBezTo>
                  <a:pt x="999" y="1453"/>
                  <a:pt x="1237" y="1021"/>
                  <a:pt x="1550" y="649"/>
                </a:cubicBezTo>
                <a:cubicBezTo>
                  <a:pt x="1824" y="321"/>
                  <a:pt x="1567" y="1"/>
                  <a:pt x="12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"/>
          <p:cNvSpPr/>
          <p:nvPr/>
        </p:nvSpPr>
        <p:spPr>
          <a:xfrm>
            <a:off x="1159895" y="4651184"/>
            <a:ext cx="26703" cy="69003"/>
          </a:xfrm>
          <a:custGeom>
            <a:avLst/>
            <a:gdLst/>
            <a:ahLst/>
            <a:cxnLst/>
            <a:rect l="l" t="t" r="r" b="b"/>
            <a:pathLst>
              <a:path w="856" h="2212" extrusionOk="0">
                <a:moveTo>
                  <a:pt x="387" y="0"/>
                </a:moveTo>
                <a:cubicBezTo>
                  <a:pt x="194" y="0"/>
                  <a:pt x="0" y="156"/>
                  <a:pt x="110" y="385"/>
                </a:cubicBezTo>
                <a:cubicBezTo>
                  <a:pt x="244" y="757"/>
                  <a:pt x="304" y="1130"/>
                  <a:pt x="363" y="1502"/>
                </a:cubicBezTo>
                <a:cubicBezTo>
                  <a:pt x="363" y="1636"/>
                  <a:pt x="304" y="1934"/>
                  <a:pt x="423" y="2128"/>
                </a:cubicBezTo>
                <a:cubicBezTo>
                  <a:pt x="423" y="2170"/>
                  <a:pt x="490" y="2212"/>
                  <a:pt x="550" y="2212"/>
                </a:cubicBezTo>
                <a:cubicBezTo>
                  <a:pt x="575" y="2212"/>
                  <a:pt x="599" y="2205"/>
                  <a:pt x="617" y="2187"/>
                </a:cubicBezTo>
                <a:cubicBezTo>
                  <a:pt x="676" y="2128"/>
                  <a:pt x="736" y="2068"/>
                  <a:pt x="736" y="2009"/>
                </a:cubicBezTo>
                <a:cubicBezTo>
                  <a:pt x="795" y="1815"/>
                  <a:pt x="795" y="1636"/>
                  <a:pt x="795" y="1502"/>
                </a:cubicBezTo>
                <a:cubicBezTo>
                  <a:pt x="795" y="1070"/>
                  <a:pt x="855" y="578"/>
                  <a:pt x="676" y="206"/>
                </a:cubicBezTo>
                <a:cubicBezTo>
                  <a:pt x="630" y="62"/>
                  <a:pt x="509" y="0"/>
                  <a:pt x="3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"/>
          <p:cNvSpPr/>
          <p:nvPr/>
        </p:nvSpPr>
        <p:spPr>
          <a:xfrm>
            <a:off x="2381576" y="4667998"/>
            <a:ext cx="62296" cy="87221"/>
          </a:xfrm>
          <a:custGeom>
            <a:avLst/>
            <a:gdLst/>
            <a:ahLst/>
            <a:cxnLst/>
            <a:rect l="l" t="t" r="r" b="b"/>
            <a:pathLst>
              <a:path w="1997" h="2796" extrusionOk="0">
                <a:moveTo>
                  <a:pt x="489" y="0"/>
                </a:moveTo>
                <a:cubicBezTo>
                  <a:pt x="425" y="0"/>
                  <a:pt x="363" y="15"/>
                  <a:pt x="314" y="39"/>
                </a:cubicBezTo>
                <a:cubicBezTo>
                  <a:pt x="135" y="99"/>
                  <a:pt x="60" y="159"/>
                  <a:pt x="60" y="278"/>
                </a:cubicBezTo>
                <a:cubicBezTo>
                  <a:pt x="1" y="412"/>
                  <a:pt x="1" y="591"/>
                  <a:pt x="60" y="725"/>
                </a:cubicBezTo>
                <a:cubicBezTo>
                  <a:pt x="314" y="1023"/>
                  <a:pt x="567" y="1276"/>
                  <a:pt x="805" y="1589"/>
                </a:cubicBezTo>
                <a:cubicBezTo>
                  <a:pt x="1058" y="1902"/>
                  <a:pt x="1178" y="2334"/>
                  <a:pt x="1371" y="2706"/>
                </a:cubicBezTo>
                <a:cubicBezTo>
                  <a:pt x="1401" y="2766"/>
                  <a:pt x="1464" y="2795"/>
                  <a:pt x="1520" y="2795"/>
                </a:cubicBezTo>
                <a:cubicBezTo>
                  <a:pt x="1576" y="2795"/>
                  <a:pt x="1625" y="2766"/>
                  <a:pt x="1625" y="2706"/>
                </a:cubicBezTo>
                <a:cubicBezTo>
                  <a:pt x="1997" y="1842"/>
                  <a:pt x="1371" y="650"/>
                  <a:pt x="746" y="99"/>
                </a:cubicBezTo>
                <a:cubicBezTo>
                  <a:pt x="676" y="29"/>
                  <a:pt x="580" y="0"/>
                  <a:pt x="4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"/>
          <p:cNvSpPr/>
          <p:nvPr/>
        </p:nvSpPr>
        <p:spPr>
          <a:xfrm>
            <a:off x="2397735" y="4621019"/>
            <a:ext cx="59645" cy="90528"/>
          </a:xfrm>
          <a:custGeom>
            <a:avLst/>
            <a:gdLst/>
            <a:ahLst/>
            <a:cxnLst/>
            <a:rect l="l" t="t" r="r" b="b"/>
            <a:pathLst>
              <a:path w="1912" h="2902" extrusionOk="0">
                <a:moveTo>
                  <a:pt x="579" y="1"/>
                </a:moveTo>
                <a:cubicBezTo>
                  <a:pt x="303" y="1"/>
                  <a:pt x="0" y="261"/>
                  <a:pt x="168" y="547"/>
                </a:cubicBezTo>
                <a:cubicBezTo>
                  <a:pt x="481" y="1039"/>
                  <a:pt x="794" y="1545"/>
                  <a:pt x="1107" y="2037"/>
                </a:cubicBezTo>
                <a:cubicBezTo>
                  <a:pt x="1226" y="2231"/>
                  <a:pt x="1405" y="2469"/>
                  <a:pt x="1539" y="2722"/>
                </a:cubicBezTo>
                <a:cubicBezTo>
                  <a:pt x="1658" y="2782"/>
                  <a:pt x="1777" y="2782"/>
                  <a:pt x="1851" y="2901"/>
                </a:cubicBezTo>
                <a:lnTo>
                  <a:pt x="1911" y="2841"/>
                </a:lnTo>
                <a:lnTo>
                  <a:pt x="1851" y="2841"/>
                </a:lnTo>
                <a:cubicBezTo>
                  <a:pt x="1851" y="2782"/>
                  <a:pt x="1911" y="2603"/>
                  <a:pt x="1911" y="2529"/>
                </a:cubicBezTo>
                <a:cubicBezTo>
                  <a:pt x="1777" y="2290"/>
                  <a:pt x="1658" y="2037"/>
                  <a:pt x="1598" y="1724"/>
                </a:cubicBezTo>
                <a:cubicBezTo>
                  <a:pt x="1345" y="1233"/>
                  <a:pt x="1166" y="741"/>
                  <a:pt x="913" y="234"/>
                </a:cubicBezTo>
                <a:cubicBezTo>
                  <a:pt x="853" y="68"/>
                  <a:pt x="719" y="1"/>
                  <a:pt x="57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"/>
          <p:cNvSpPr/>
          <p:nvPr/>
        </p:nvSpPr>
        <p:spPr>
          <a:xfrm>
            <a:off x="2451297" y="4623140"/>
            <a:ext cx="36748" cy="96299"/>
          </a:xfrm>
          <a:custGeom>
            <a:avLst/>
            <a:gdLst/>
            <a:ahLst/>
            <a:cxnLst/>
            <a:rect l="l" t="t" r="r" b="b"/>
            <a:pathLst>
              <a:path w="1178" h="3087" extrusionOk="0">
                <a:moveTo>
                  <a:pt x="381" y="1"/>
                </a:moveTo>
                <a:cubicBezTo>
                  <a:pt x="226" y="1"/>
                  <a:pt x="115" y="114"/>
                  <a:pt x="60" y="300"/>
                </a:cubicBezTo>
                <a:cubicBezTo>
                  <a:pt x="0" y="673"/>
                  <a:pt x="373" y="1224"/>
                  <a:pt x="507" y="1597"/>
                </a:cubicBezTo>
                <a:cubicBezTo>
                  <a:pt x="686" y="2088"/>
                  <a:pt x="686" y="2595"/>
                  <a:pt x="805" y="3086"/>
                </a:cubicBezTo>
                <a:lnTo>
                  <a:pt x="879" y="3086"/>
                </a:lnTo>
                <a:cubicBezTo>
                  <a:pt x="1177" y="2714"/>
                  <a:pt x="1177" y="2029"/>
                  <a:pt x="1177" y="1597"/>
                </a:cubicBezTo>
                <a:cubicBezTo>
                  <a:pt x="1118" y="1105"/>
                  <a:pt x="1118" y="166"/>
                  <a:pt x="566" y="47"/>
                </a:cubicBezTo>
                <a:cubicBezTo>
                  <a:pt x="499" y="16"/>
                  <a:pt x="437" y="1"/>
                  <a:pt x="38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"/>
          <p:cNvSpPr/>
          <p:nvPr/>
        </p:nvSpPr>
        <p:spPr>
          <a:xfrm>
            <a:off x="8199060" y="4637677"/>
            <a:ext cx="24894" cy="83603"/>
          </a:xfrm>
          <a:custGeom>
            <a:avLst/>
            <a:gdLst/>
            <a:ahLst/>
            <a:cxnLst/>
            <a:rect l="l" t="t" r="r" b="b"/>
            <a:pathLst>
              <a:path w="798" h="2680" extrusionOk="0">
                <a:moveTo>
                  <a:pt x="321" y="1"/>
                </a:moveTo>
                <a:cubicBezTo>
                  <a:pt x="156" y="1"/>
                  <a:pt x="0" y="85"/>
                  <a:pt x="0" y="266"/>
                </a:cubicBezTo>
                <a:cubicBezTo>
                  <a:pt x="0" y="1071"/>
                  <a:pt x="134" y="1875"/>
                  <a:pt x="313" y="2680"/>
                </a:cubicBezTo>
                <a:cubicBezTo>
                  <a:pt x="313" y="2680"/>
                  <a:pt x="373" y="2680"/>
                  <a:pt x="373" y="2620"/>
                </a:cubicBezTo>
                <a:cubicBezTo>
                  <a:pt x="313" y="1875"/>
                  <a:pt x="447" y="1190"/>
                  <a:pt x="685" y="445"/>
                </a:cubicBezTo>
                <a:cubicBezTo>
                  <a:pt x="798" y="160"/>
                  <a:pt x="550" y="1"/>
                  <a:pt x="3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"/>
          <p:cNvSpPr/>
          <p:nvPr/>
        </p:nvSpPr>
        <p:spPr>
          <a:xfrm>
            <a:off x="8236213" y="4628817"/>
            <a:ext cx="47947" cy="83696"/>
          </a:xfrm>
          <a:custGeom>
            <a:avLst/>
            <a:gdLst/>
            <a:ahLst/>
            <a:cxnLst/>
            <a:rect l="l" t="t" r="r" b="b"/>
            <a:pathLst>
              <a:path w="1537" h="2683" extrusionOk="0">
                <a:moveTo>
                  <a:pt x="871" y="1"/>
                </a:moveTo>
                <a:cubicBezTo>
                  <a:pt x="744" y="1"/>
                  <a:pt x="625" y="53"/>
                  <a:pt x="552" y="178"/>
                </a:cubicBezTo>
                <a:cubicBezTo>
                  <a:pt x="180" y="729"/>
                  <a:pt x="1" y="1355"/>
                  <a:pt x="1" y="1981"/>
                </a:cubicBezTo>
                <a:cubicBezTo>
                  <a:pt x="61" y="2219"/>
                  <a:pt x="180" y="2472"/>
                  <a:pt x="373" y="2591"/>
                </a:cubicBezTo>
                <a:cubicBezTo>
                  <a:pt x="373" y="2633"/>
                  <a:pt x="490" y="2682"/>
                  <a:pt x="560" y="2682"/>
                </a:cubicBezTo>
                <a:cubicBezTo>
                  <a:pt x="590" y="2682"/>
                  <a:pt x="612" y="2673"/>
                  <a:pt x="612" y="2651"/>
                </a:cubicBezTo>
                <a:cubicBezTo>
                  <a:pt x="805" y="2413"/>
                  <a:pt x="746" y="2100"/>
                  <a:pt x="805" y="1847"/>
                </a:cubicBezTo>
                <a:cubicBezTo>
                  <a:pt x="865" y="1415"/>
                  <a:pt x="1118" y="1042"/>
                  <a:pt x="1357" y="670"/>
                </a:cubicBezTo>
                <a:cubicBezTo>
                  <a:pt x="1537" y="320"/>
                  <a:pt x="1182" y="1"/>
                  <a:pt x="8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"/>
          <p:cNvSpPr/>
          <p:nvPr/>
        </p:nvSpPr>
        <p:spPr>
          <a:xfrm>
            <a:off x="8288278" y="4659357"/>
            <a:ext cx="51253" cy="61922"/>
          </a:xfrm>
          <a:custGeom>
            <a:avLst/>
            <a:gdLst/>
            <a:ahLst/>
            <a:cxnLst/>
            <a:rect l="l" t="t" r="r" b="b"/>
            <a:pathLst>
              <a:path w="1643" h="1985" extrusionOk="0">
                <a:moveTo>
                  <a:pt x="1082" y="0"/>
                </a:moveTo>
                <a:cubicBezTo>
                  <a:pt x="989" y="0"/>
                  <a:pt x="892" y="36"/>
                  <a:pt x="805" y="123"/>
                </a:cubicBezTo>
                <a:cubicBezTo>
                  <a:pt x="626" y="436"/>
                  <a:pt x="432" y="748"/>
                  <a:pt x="254" y="1121"/>
                </a:cubicBezTo>
                <a:cubicBezTo>
                  <a:pt x="194" y="1300"/>
                  <a:pt x="0" y="1672"/>
                  <a:pt x="60" y="1925"/>
                </a:cubicBezTo>
                <a:lnTo>
                  <a:pt x="120" y="1985"/>
                </a:lnTo>
                <a:cubicBezTo>
                  <a:pt x="313" y="1925"/>
                  <a:pt x="492" y="1612"/>
                  <a:pt x="626" y="1434"/>
                </a:cubicBezTo>
                <a:cubicBezTo>
                  <a:pt x="805" y="1121"/>
                  <a:pt x="1058" y="868"/>
                  <a:pt x="1311" y="629"/>
                </a:cubicBezTo>
                <a:cubicBezTo>
                  <a:pt x="1643" y="389"/>
                  <a:pt x="1387" y="0"/>
                  <a:pt x="10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"/>
          <p:cNvSpPr/>
          <p:nvPr/>
        </p:nvSpPr>
        <p:spPr>
          <a:xfrm>
            <a:off x="2467082" y="4371646"/>
            <a:ext cx="30727" cy="113051"/>
          </a:xfrm>
          <a:custGeom>
            <a:avLst/>
            <a:gdLst/>
            <a:ahLst/>
            <a:cxnLst/>
            <a:rect l="l" t="t" r="r" b="b"/>
            <a:pathLst>
              <a:path w="985" h="3624" extrusionOk="0">
                <a:moveTo>
                  <a:pt x="452" y="1"/>
                </a:moveTo>
                <a:cubicBezTo>
                  <a:pt x="265" y="1"/>
                  <a:pt x="89" y="110"/>
                  <a:pt x="60" y="348"/>
                </a:cubicBezTo>
                <a:cubicBezTo>
                  <a:pt x="1" y="839"/>
                  <a:pt x="120" y="1346"/>
                  <a:pt x="180" y="1778"/>
                </a:cubicBezTo>
                <a:cubicBezTo>
                  <a:pt x="239" y="2403"/>
                  <a:pt x="373" y="2955"/>
                  <a:pt x="612" y="3521"/>
                </a:cubicBezTo>
                <a:cubicBezTo>
                  <a:pt x="635" y="3590"/>
                  <a:pt x="696" y="3624"/>
                  <a:pt x="759" y="3624"/>
                </a:cubicBezTo>
                <a:cubicBezTo>
                  <a:pt x="858" y="3624"/>
                  <a:pt x="961" y="3541"/>
                  <a:pt x="925" y="3387"/>
                </a:cubicBezTo>
                <a:cubicBezTo>
                  <a:pt x="865" y="2895"/>
                  <a:pt x="865" y="2329"/>
                  <a:pt x="865" y="1837"/>
                </a:cubicBezTo>
                <a:cubicBezTo>
                  <a:pt x="865" y="1346"/>
                  <a:pt x="984" y="839"/>
                  <a:pt x="925" y="348"/>
                </a:cubicBezTo>
                <a:cubicBezTo>
                  <a:pt x="863" y="125"/>
                  <a:pt x="651" y="1"/>
                  <a:pt x="4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"/>
          <p:cNvSpPr/>
          <p:nvPr/>
        </p:nvSpPr>
        <p:spPr>
          <a:xfrm>
            <a:off x="2503798" y="4377604"/>
            <a:ext cx="61953" cy="78331"/>
          </a:xfrm>
          <a:custGeom>
            <a:avLst/>
            <a:gdLst/>
            <a:ahLst/>
            <a:cxnLst/>
            <a:rect l="l" t="t" r="r" b="b"/>
            <a:pathLst>
              <a:path w="1986" h="2511" extrusionOk="0">
                <a:moveTo>
                  <a:pt x="1520" y="1"/>
                </a:moveTo>
                <a:cubicBezTo>
                  <a:pt x="1470" y="1"/>
                  <a:pt x="1415" y="12"/>
                  <a:pt x="1356" y="37"/>
                </a:cubicBezTo>
                <a:cubicBezTo>
                  <a:pt x="865" y="216"/>
                  <a:pt x="552" y="648"/>
                  <a:pt x="373" y="1095"/>
                </a:cubicBezTo>
                <a:cubicBezTo>
                  <a:pt x="180" y="1527"/>
                  <a:pt x="1" y="2138"/>
                  <a:pt x="314" y="2510"/>
                </a:cubicBezTo>
                <a:cubicBezTo>
                  <a:pt x="552" y="2272"/>
                  <a:pt x="612" y="1900"/>
                  <a:pt x="805" y="1587"/>
                </a:cubicBezTo>
                <a:cubicBezTo>
                  <a:pt x="984" y="1155"/>
                  <a:pt x="1237" y="901"/>
                  <a:pt x="1610" y="723"/>
                </a:cubicBezTo>
                <a:cubicBezTo>
                  <a:pt x="1985" y="503"/>
                  <a:pt x="1854" y="1"/>
                  <a:pt x="152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"/>
          <p:cNvSpPr/>
          <p:nvPr/>
        </p:nvSpPr>
        <p:spPr>
          <a:xfrm>
            <a:off x="2337311" y="4485695"/>
            <a:ext cx="87065" cy="66820"/>
          </a:xfrm>
          <a:custGeom>
            <a:avLst/>
            <a:gdLst/>
            <a:ahLst/>
            <a:cxnLst/>
            <a:rect l="l" t="t" r="r" b="b"/>
            <a:pathLst>
              <a:path w="2791" h="2142" extrusionOk="0">
                <a:moveTo>
                  <a:pt x="581" y="1"/>
                </a:moveTo>
                <a:cubicBezTo>
                  <a:pt x="280" y="1"/>
                  <a:pt x="1" y="272"/>
                  <a:pt x="124" y="669"/>
                </a:cubicBezTo>
                <a:cubicBezTo>
                  <a:pt x="399" y="1429"/>
                  <a:pt x="1433" y="2142"/>
                  <a:pt x="2266" y="2142"/>
                </a:cubicBezTo>
                <a:cubicBezTo>
                  <a:pt x="2381" y="2142"/>
                  <a:pt x="2492" y="2128"/>
                  <a:pt x="2597" y="2099"/>
                </a:cubicBezTo>
                <a:cubicBezTo>
                  <a:pt x="2790" y="2025"/>
                  <a:pt x="2790" y="1727"/>
                  <a:pt x="2671" y="1593"/>
                </a:cubicBezTo>
                <a:cubicBezTo>
                  <a:pt x="2418" y="1355"/>
                  <a:pt x="2045" y="1280"/>
                  <a:pt x="1792" y="1101"/>
                </a:cubicBezTo>
                <a:cubicBezTo>
                  <a:pt x="1479" y="908"/>
                  <a:pt x="1241" y="669"/>
                  <a:pt x="1047" y="297"/>
                </a:cubicBezTo>
                <a:cubicBezTo>
                  <a:pt x="933" y="90"/>
                  <a:pt x="754" y="1"/>
                  <a:pt x="5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"/>
          <p:cNvSpPr/>
          <p:nvPr/>
        </p:nvSpPr>
        <p:spPr>
          <a:xfrm>
            <a:off x="1028752" y="4099906"/>
            <a:ext cx="122971" cy="68379"/>
          </a:xfrm>
          <a:custGeom>
            <a:avLst/>
            <a:gdLst/>
            <a:ahLst/>
            <a:cxnLst/>
            <a:rect l="l" t="t" r="r" b="b"/>
            <a:pathLst>
              <a:path w="3942" h="2192" extrusionOk="0">
                <a:moveTo>
                  <a:pt x="1960" y="1"/>
                </a:moveTo>
                <a:cubicBezTo>
                  <a:pt x="1096" y="61"/>
                  <a:pt x="471" y="746"/>
                  <a:pt x="158" y="1491"/>
                </a:cubicBezTo>
                <a:cubicBezTo>
                  <a:pt x="1" y="1893"/>
                  <a:pt x="322" y="2192"/>
                  <a:pt x="649" y="2192"/>
                </a:cubicBezTo>
                <a:cubicBezTo>
                  <a:pt x="818" y="2192"/>
                  <a:pt x="989" y="2111"/>
                  <a:pt x="1096" y="1923"/>
                </a:cubicBezTo>
                <a:cubicBezTo>
                  <a:pt x="1409" y="1431"/>
                  <a:pt x="1782" y="1178"/>
                  <a:pt x="2333" y="1118"/>
                </a:cubicBezTo>
                <a:cubicBezTo>
                  <a:pt x="2705" y="1118"/>
                  <a:pt x="3078" y="1237"/>
                  <a:pt x="3510" y="1237"/>
                </a:cubicBezTo>
                <a:cubicBezTo>
                  <a:pt x="3763" y="1237"/>
                  <a:pt x="3942" y="865"/>
                  <a:pt x="3763" y="612"/>
                </a:cubicBezTo>
                <a:cubicBezTo>
                  <a:pt x="3331" y="120"/>
                  <a:pt x="2586" y="1"/>
                  <a:pt x="19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"/>
          <p:cNvSpPr/>
          <p:nvPr/>
        </p:nvSpPr>
        <p:spPr>
          <a:xfrm>
            <a:off x="1164324" y="3075237"/>
            <a:ext cx="36623" cy="32599"/>
          </a:xfrm>
          <a:custGeom>
            <a:avLst/>
            <a:gdLst/>
            <a:ahLst/>
            <a:cxnLst/>
            <a:rect l="l" t="t" r="r" b="b"/>
            <a:pathLst>
              <a:path w="1174" h="1045" extrusionOk="0">
                <a:moveTo>
                  <a:pt x="646" y="1"/>
                </a:moveTo>
                <a:cubicBezTo>
                  <a:pt x="581" y="1"/>
                  <a:pt x="513" y="15"/>
                  <a:pt x="433" y="40"/>
                </a:cubicBezTo>
                <a:lnTo>
                  <a:pt x="314" y="40"/>
                </a:lnTo>
                <a:cubicBezTo>
                  <a:pt x="60" y="99"/>
                  <a:pt x="1" y="353"/>
                  <a:pt x="1" y="531"/>
                </a:cubicBezTo>
                <a:cubicBezTo>
                  <a:pt x="1" y="785"/>
                  <a:pt x="195" y="904"/>
                  <a:pt x="373" y="963"/>
                </a:cubicBezTo>
                <a:cubicBezTo>
                  <a:pt x="433" y="963"/>
                  <a:pt x="493" y="963"/>
                  <a:pt x="567" y="1038"/>
                </a:cubicBezTo>
                <a:cubicBezTo>
                  <a:pt x="588" y="1042"/>
                  <a:pt x="610" y="1044"/>
                  <a:pt x="631" y="1044"/>
                </a:cubicBezTo>
                <a:cubicBezTo>
                  <a:pt x="908" y="1044"/>
                  <a:pt x="1174" y="702"/>
                  <a:pt x="1118" y="412"/>
                </a:cubicBezTo>
                <a:cubicBezTo>
                  <a:pt x="1118" y="293"/>
                  <a:pt x="1059" y="159"/>
                  <a:pt x="939" y="99"/>
                </a:cubicBezTo>
                <a:cubicBezTo>
                  <a:pt x="826" y="29"/>
                  <a:pt x="738" y="1"/>
                  <a:pt x="64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"/>
          <p:cNvSpPr/>
          <p:nvPr/>
        </p:nvSpPr>
        <p:spPr>
          <a:xfrm>
            <a:off x="1107550" y="2226615"/>
            <a:ext cx="42332" cy="39680"/>
          </a:xfrm>
          <a:custGeom>
            <a:avLst/>
            <a:gdLst/>
            <a:ahLst/>
            <a:cxnLst/>
            <a:rect l="l" t="t" r="r" b="b"/>
            <a:pathLst>
              <a:path w="1357" h="1272" extrusionOk="0">
                <a:moveTo>
                  <a:pt x="535" y="0"/>
                </a:moveTo>
                <a:cubicBezTo>
                  <a:pt x="478" y="0"/>
                  <a:pt x="422" y="9"/>
                  <a:pt x="373" y="30"/>
                </a:cubicBezTo>
                <a:cubicBezTo>
                  <a:pt x="239" y="90"/>
                  <a:pt x="120" y="209"/>
                  <a:pt x="60" y="402"/>
                </a:cubicBezTo>
                <a:cubicBezTo>
                  <a:pt x="0" y="522"/>
                  <a:pt x="0" y="700"/>
                  <a:pt x="60" y="834"/>
                </a:cubicBezTo>
                <a:cubicBezTo>
                  <a:pt x="120" y="1013"/>
                  <a:pt x="239" y="1147"/>
                  <a:pt x="433" y="1207"/>
                </a:cubicBezTo>
                <a:cubicBezTo>
                  <a:pt x="501" y="1252"/>
                  <a:pt x="580" y="1272"/>
                  <a:pt x="662" y="1272"/>
                </a:cubicBezTo>
                <a:cubicBezTo>
                  <a:pt x="794" y="1272"/>
                  <a:pt x="933" y="1221"/>
                  <a:pt x="1043" y="1147"/>
                </a:cubicBezTo>
                <a:cubicBezTo>
                  <a:pt x="1297" y="954"/>
                  <a:pt x="1356" y="522"/>
                  <a:pt x="1177" y="268"/>
                </a:cubicBezTo>
                <a:cubicBezTo>
                  <a:pt x="1118" y="209"/>
                  <a:pt x="1043" y="149"/>
                  <a:pt x="984" y="149"/>
                </a:cubicBezTo>
                <a:cubicBezTo>
                  <a:pt x="854" y="63"/>
                  <a:pt x="686" y="0"/>
                  <a:pt x="5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"/>
          <p:cNvSpPr/>
          <p:nvPr/>
        </p:nvSpPr>
        <p:spPr>
          <a:xfrm>
            <a:off x="1266021" y="1880850"/>
            <a:ext cx="34876" cy="33036"/>
          </a:xfrm>
          <a:custGeom>
            <a:avLst/>
            <a:gdLst/>
            <a:ahLst/>
            <a:cxnLst/>
            <a:rect l="l" t="t" r="r" b="b"/>
            <a:pathLst>
              <a:path w="1118" h="1059" extrusionOk="0">
                <a:moveTo>
                  <a:pt x="507" y="0"/>
                </a:moveTo>
                <a:cubicBezTo>
                  <a:pt x="194" y="0"/>
                  <a:pt x="1" y="313"/>
                  <a:pt x="1" y="552"/>
                </a:cubicBezTo>
                <a:cubicBezTo>
                  <a:pt x="1" y="686"/>
                  <a:pt x="135" y="865"/>
                  <a:pt x="194" y="924"/>
                </a:cubicBezTo>
                <a:cubicBezTo>
                  <a:pt x="313" y="984"/>
                  <a:pt x="433" y="1058"/>
                  <a:pt x="626" y="1058"/>
                </a:cubicBezTo>
                <a:cubicBezTo>
                  <a:pt x="880" y="1058"/>
                  <a:pt x="1118" y="686"/>
                  <a:pt x="1058" y="432"/>
                </a:cubicBezTo>
                <a:cubicBezTo>
                  <a:pt x="1058" y="313"/>
                  <a:pt x="999" y="179"/>
                  <a:pt x="880" y="120"/>
                </a:cubicBezTo>
                <a:cubicBezTo>
                  <a:pt x="745" y="0"/>
                  <a:pt x="626" y="0"/>
                  <a:pt x="5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"/>
          <p:cNvSpPr/>
          <p:nvPr/>
        </p:nvSpPr>
        <p:spPr>
          <a:xfrm>
            <a:off x="1040160" y="1054089"/>
            <a:ext cx="52532" cy="36748"/>
          </a:xfrm>
          <a:custGeom>
            <a:avLst/>
            <a:gdLst/>
            <a:ahLst/>
            <a:cxnLst/>
            <a:rect l="l" t="t" r="r" b="b"/>
            <a:pathLst>
              <a:path w="1684" h="1178" extrusionOk="0">
                <a:moveTo>
                  <a:pt x="745" y="1"/>
                </a:moveTo>
                <a:cubicBezTo>
                  <a:pt x="0" y="1"/>
                  <a:pt x="134" y="1178"/>
                  <a:pt x="939" y="1178"/>
                </a:cubicBezTo>
                <a:cubicBezTo>
                  <a:pt x="1684" y="1178"/>
                  <a:pt x="1549" y="1"/>
                  <a:pt x="74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"/>
          <p:cNvSpPr/>
          <p:nvPr/>
        </p:nvSpPr>
        <p:spPr>
          <a:xfrm>
            <a:off x="1137270" y="1175843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"/>
          <p:cNvSpPr/>
          <p:nvPr/>
        </p:nvSpPr>
        <p:spPr>
          <a:xfrm>
            <a:off x="1109849" y="1155940"/>
            <a:ext cx="31164" cy="29074"/>
          </a:xfrm>
          <a:custGeom>
            <a:avLst/>
            <a:gdLst/>
            <a:ahLst/>
            <a:cxnLst/>
            <a:rect l="l" t="t" r="r" b="b"/>
            <a:pathLst>
              <a:path w="999" h="932" extrusionOk="0">
                <a:moveTo>
                  <a:pt x="677" y="0"/>
                </a:moveTo>
                <a:cubicBezTo>
                  <a:pt x="619" y="0"/>
                  <a:pt x="563" y="13"/>
                  <a:pt x="507" y="13"/>
                </a:cubicBezTo>
                <a:cubicBezTo>
                  <a:pt x="433" y="13"/>
                  <a:pt x="373" y="88"/>
                  <a:pt x="314" y="88"/>
                </a:cubicBezTo>
                <a:cubicBezTo>
                  <a:pt x="1" y="207"/>
                  <a:pt x="1" y="639"/>
                  <a:pt x="194" y="833"/>
                </a:cubicBezTo>
                <a:cubicBezTo>
                  <a:pt x="264" y="902"/>
                  <a:pt x="360" y="931"/>
                  <a:pt x="451" y="931"/>
                </a:cubicBezTo>
                <a:cubicBezTo>
                  <a:pt x="515" y="931"/>
                  <a:pt x="577" y="917"/>
                  <a:pt x="626" y="892"/>
                </a:cubicBezTo>
                <a:cubicBezTo>
                  <a:pt x="805" y="833"/>
                  <a:pt x="880" y="699"/>
                  <a:pt x="939" y="579"/>
                </a:cubicBezTo>
                <a:lnTo>
                  <a:pt x="939" y="579"/>
                </a:lnTo>
                <a:lnTo>
                  <a:pt x="880" y="639"/>
                </a:lnTo>
                <a:cubicBezTo>
                  <a:pt x="939" y="579"/>
                  <a:pt x="939" y="520"/>
                  <a:pt x="999" y="386"/>
                </a:cubicBezTo>
                <a:cubicBezTo>
                  <a:pt x="999" y="267"/>
                  <a:pt x="939" y="147"/>
                  <a:pt x="880" y="88"/>
                </a:cubicBezTo>
                <a:cubicBezTo>
                  <a:pt x="809" y="17"/>
                  <a:pt x="742" y="0"/>
                  <a:pt x="6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"/>
          <p:cNvSpPr/>
          <p:nvPr/>
        </p:nvSpPr>
        <p:spPr>
          <a:xfrm>
            <a:off x="8193476" y="3044954"/>
            <a:ext cx="46512" cy="46075"/>
          </a:xfrm>
          <a:custGeom>
            <a:avLst/>
            <a:gdLst/>
            <a:ahLst/>
            <a:cxnLst/>
            <a:rect l="l" t="t" r="r" b="b"/>
            <a:pathLst>
              <a:path w="1491" h="1477" extrusionOk="0">
                <a:moveTo>
                  <a:pt x="739" y="1"/>
                </a:moveTo>
                <a:cubicBezTo>
                  <a:pt x="656" y="1"/>
                  <a:pt x="572" y="16"/>
                  <a:pt x="492" y="46"/>
                </a:cubicBezTo>
                <a:cubicBezTo>
                  <a:pt x="120" y="166"/>
                  <a:pt x="0" y="612"/>
                  <a:pt x="179" y="910"/>
                </a:cubicBezTo>
                <a:cubicBezTo>
                  <a:pt x="254" y="985"/>
                  <a:pt x="254" y="1044"/>
                  <a:pt x="313" y="1104"/>
                </a:cubicBezTo>
                <a:cubicBezTo>
                  <a:pt x="432" y="1357"/>
                  <a:pt x="626" y="1477"/>
                  <a:pt x="864" y="1477"/>
                </a:cubicBezTo>
                <a:cubicBezTo>
                  <a:pt x="1177" y="1417"/>
                  <a:pt x="1490" y="1104"/>
                  <a:pt x="1431" y="791"/>
                </a:cubicBezTo>
                <a:cubicBezTo>
                  <a:pt x="1371" y="672"/>
                  <a:pt x="1371" y="538"/>
                  <a:pt x="1296" y="359"/>
                </a:cubicBezTo>
                <a:cubicBezTo>
                  <a:pt x="1208" y="126"/>
                  <a:pt x="979" y="1"/>
                  <a:pt x="73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"/>
          <p:cNvSpPr/>
          <p:nvPr/>
        </p:nvSpPr>
        <p:spPr>
          <a:xfrm>
            <a:off x="8146996" y="1894326"/>
            <a:ext cx="33036" cy="33316"/>
          </a:xfrm>
          <a:custGeom>
            <a:avLst/>
            <a:gdLst/>
            <a:ahLst/>
            <a:cxnLst/>
            <a:rect l="l" t="t" r="r" b="b"/>
            <a:pathLst>
              <a:path w="1059" h="1068" extrusionOk="0">
                <a:moveTo>
                  <a:pt x="433" y="0"/>
                </a:moveTo>
                <a:cubicBezTo>
                  <a:pt x="313" y="60"/>
                  <a:pt x="179" y="120"/>
                  <a:pt x="60" y="254"/>
                </a:cubicBezTo>
                <a:cubicBezTo>
                  <a:pt x="1" y="313"/>
                  <a:pt x="1" y="433"/>
                  <a:pt x="1" y="626"/>
                </a:cubicBezTo>
                <a:cubicBezTo>
                  <a:pt x="1" y="841"/>
                  <a:pt x="254" y="1067"/>
                  <a:pt x="478" y="1067"/>
                </a:cubicBezTo>
                <a:cubicBezTo>
                  <a:pt x="503" y="1067"/>
                  <a:pt x="528" y="1064"/>
                  <a:pt x="552" y="1058"/>
                </a:cubicBezTo>
                <a:cubicBezTo>
                  <a:pt x="686" y="1058"/>
                  <a:pt x="865" y="999"/>
                  <a:pt x="924" y="865"/>
                </a:cubicBezTo>
                <a:cubicBezTo>
                  <a:pt x="999" y="745"/>
                  <a:pt x="1058" y="626"/>
                  <a:pt x="1058" y="492"/>
                </a:cubicBezTo>
                <a:cubicBezTo>
                  <a:pt x="1058" y="179"/>
                  <a:pt x="686" y="0"/>
                  <a:pt x="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"/>
          <p:cNvSpPr/>
          <p:nvPr/>
        </p:nvSpPr>
        <p:spPr>
          <a:xfrm>
            <a:off x="8073718" y="1992840"/>
            <a:ext cx="36592" cy="31413"/>
          </a:xfrm>
          <a:custGeom>
            <a:avLst/>
            <a:gdLst/>
            <a:ahLst/>
            <a:cxnLst/>
            <a:rect l="l" t="t" r="r" b="b"/>
            <a:pathLst>
              <a:path w="1173" h="1007" extrusionOk="0">
                <a:moveTo>
                  <a:pt x="607" y="1"/>
                </a:moveTo>
                <a:cubicBezTo>
                  <a:pt x="368" y="1"/>
                  <a:pt x="115" y="194"/>
                  <a:pt x="55" y="448"/>
                </a:cubicBezTo>
                <a:cubicBezTo>
                  <a:pt x="1" y="721"/>
                  <a:pt x="246" y="1006"/>
                  <a:pt x="529" y="1006"/>
                </a:cubicBezTo>
                <a:cubicBezTo>
                  <a:pt x="554" y="1006"/>
                  <a:pt x="580" y="1004"/>
                  <a:pt x="607" y="999"/>
                </a:cubicBezTo>
                <a:cubicBezTo>
                  <a:pt x="666" y="999"/>
                  <a:pt x="741" y="999"/>
                  <a:pt x="741" y="939"/>
                </a:cubicBezTo>
                <a:cubicBezTo>
                  <a:pt x="860" y="939"/>
                  <a:pt x="979" y="880"/>
                  <a:pt x="1039" y="820"/>
                </a:cubicBezTo>
                <a:cubicBezTo>
                  <a:pt x="1113" y="746"/>
                  <a:pt x="1173" y="626"/>
                  <a:pt x="1173" y="567"/>
                </a:cubicBezTo>
                <a:cubicBezTo>
                  <a:pt x="1173" y="448"/>
                  <a:pt x="1173" y="314"/>
                  <a:pt x="1039" y="254"/>
                </a:cubicBezTo>
                <a:cubicBezTo>
                  <a:pt x="979" y="135"/>
                  <a:pt x="919" y="75"/>
                  <a:pt x="800" y="75"/>
                </a:cubicBezTo>
                <a:cubicBezTo>
                  <a:pt x="741" y="75"/>
                  <a:pt x="666" y="75"/>
                  <a:pt x="6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"/>
          <p:cNvSpPr/>
          <p:nvPr/>
        </p:nvSpPr>
        <p:spPr>
          <a:xfrm>
            <a:off x="8063923" y="2932995"/>
            <a:ext cx="46387" cy="113425"/>
          </a:xfrm>
          <a:custGeom>
            <a:avLst/>
            <a:gdLst/>
            <a:ahLst/>
            <a:cxnLst/>
            <a:rect l="l" t="t" r="r" b="b"/>
            <a:pathLst>
              <a:path w="1487" h="3636" extrusionOk="0">
                <a:moveTo>
                  <a:pt x="717" y="1"/>
                </a:moveTo>
                <a:cubicBezTo>
                  <a:pt x="372" y="1"/>
                  <a:pt x="0" y="341"/>
                  <a:pt x="116" y="775"/>
                </a:cubicBezTo>
                <a:cubicBezTo>
                  <a:pt x="310" y="1341"/>
                  <a:pt x="369" y="1967"/>
                  <a:pt x="489" y="2518"/>
                </a:cubicBezTo>
                <a:cubicBezTo>
                  <a:pt x="548" y="2831"/>
                  <a:pt x="608" y="3084"/>
                  <a:pt x="801" y="3323"/>
                </a:cubicBezTo>
                <a:cubicBezTo>
                  <a:pt x="861" y="3457"/>
                  <a:pt x="980" y="3516"/>
                  <a:pt x="1055" y="3635"/>
                </a:cubicBezTo>
                <a:cubicBezTo>
                  <a:pt x="1114" y="3635"/>
                  <a:pt x="1114" y="3635"/>
                  <a:pt x="1114" y="3576"/>
                </a:cubicBezTo>
                <a:lnTo>
                  <a:pt x="1055" y="3576"/>
                </a:lnTo>
                <a:cubicBezTo>
                  <a:pt x="1114" y="3516"/>
                  <a:pt x="1233" y="3457"/>
                  <a:pt x="1293" y="3382"/>
                </a:cubicBezTo>
                <a:cubicBezTo>
                  <a:pt x="1353" y="3323"/>
                  <a:pt x="1353" y="3203"/>
                  <a:pt x="1353" y="3084"/>
                </a:cubicBezTo>
                <a:cubicBezTo>
                  <a:pt x="1487" y="2771"/>
                  <a:pt x="1427" y="2458"/>
                  <a:pt x="1427" y="2146"/>
                </a:cubicBezTo>
                <a:cubicBezTo>
                  <a:pt x="1427" y="1594"/>
                  <a:pt x="1353" y="909"/>
                  <a:pt x="1174" y="343"/>
                </a:cubicBezTo>
                <a:cubicBezTo>
                  <a:pt x="1085" y="101"/>
                  <a:pt x="905" y="1"/>
                  <a:pt x="71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"/>
          <p:cNvSpPr/>
          <p:nvPr/>
        </p:nvSpPr>
        <p:spPr>
          <a:xfrm>
            <a:off x="8253433" y="3564987"/>
            <a:ext cx="38588" cy="36748"/>
          </a:xfrm>
          <a:custGeom>
            <a:avLst/>
            <a:gdLst/>
            <a:ahLst/>
            <a:cxnLst/>
            <a:rect l="l" t="t" r="r" b="b"/>
            <a:pathLst>
              <a:path w="1237" h="1178" extrusionOk="0">
                <a:moveTo>
                  <a:pt x="566" y="1"/>
                </a:moveTo>
                <a:cubicBezTo>
                  <a:pt x="194" y="1"/>
                  <a:pt x="0" y="373"/>
                  <a:pt x="0" y="671"/>
                </a:cubicBezTo>
                <a:cubicBezTo>
                  <a:pt x="0" y="805"/>
                  <a:pt x="119" y="984"/>
                  <a:pt x="253" y="1043"/>
                </a:cubicBezTo>
                <a:cubicBezTo>
                  <a:pt x="373" y="1177"/>
                  <a:pt x="492" y="1177"/>
                  <a:pt x="685" y="1177"/>
                </a:cubicBezTo>
                <a:cubicBezTo>
                  <a:pt x="998" y="1177"/>
                  <a:pt x="1237" y="805"/>
                  <a:pt x="1237" y="492"/>
                </a:cubicBezTo>
                <a:cubicBezTo>
                  <a:pt x="1177" y="373"/>
                  <a:pt x="1117" y="179"/>
                  <a:pt x="998" y="120"/>
                </a:cubicBezTo>
                <a:cubicBezTo>
                  <a:pt x="864" y="1"/>
                  <a:pt x="685" y="1"/>
                  <a:pt x="56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"/>
          <p:cNvSpPr/>
          <p:nvPr/>
        </p:nvSpPr>
        <p:spPr>
          <a:xfrm>
            <a:off x="8218557" y="2100182"/>
            <a:ext cx="151077" cy="264471"/>
          </a:xfrm>
          <a:custGeom>
            <a:avLst/>
            <a:gdLst/>
            <a:ahLst/>
            <a:cxnLst/>
            <a:rect l="l" t="t" r="r" b="b"/>
            <a:pathLst>
              <a:path w="4843" h="8478" extrusionOk="0">
                <a:moveTo>
                  <a:pt x="4190" y="1"/>
                </a:moveTo>
                <a:cubicBezTo>
                  <a:pt x="3999" y="1"/>
                  <a:pt x="3787" y="128"/>
                  <a:pt x="3725" y="359"/>
                </a:cubicBezTo>
                <a:cubicBezTo>
                  <a:pt x="3666" y="597"/>
                  <a:pt x="3606" y="850"/>
                  <a:pt x="3546" y="1163"/>
                </a:cubicBezTo>
                <a:lnTo>
                  <a:pt x="3472" y="1163"/>
                </a:lnTo>
                <a:cubicBezTo>
                  <a:pt x="2727" y="3204"/>
                  <a:pt x="254" y="5066"/>
                  <a:pt x="120" y="7301"/>
                </a:cubicBezTo>
                <a:cubicBezTo>
                  <a:pt x="1" y="7495"/>
                  <a:pt x="60" y="7673"/>
                  <a:pt x="195" y="7807"/>
                </a:cubicBezTo>
                <a:lnTo>
                  <a:pt x="195" y="8046"/>
                </a:lnTo>
                <a:cubicBezTo>
                  <a:pt x="254" y="8299"/>
                  <a:pt x="433" y="8478"/>
                  <a:pt x="746" y="8478"/>
                </a:cubicBezTo>
                <a:cubicBezTo>
                  <a:pt x="4411" y="7927"/>
                  <a:pt x="4843" y="3264"/>
                  <a:pt x="4530" y="359"/>
                </a:cubicBezTo>
                <a:cubicBezTo>
                  <a:pt x="4530" y="113"/>
                  <a:pt x="4369" y="1"/>
                  <a:pt x="419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"/>
          <p:cNvSpPr/>
          <p:nvPr/>
        </p:nvSpPr>
        <p:spPr>
          <a:xfrm>
            <a:off x="8326835" y="1987256"/>
            <a:ext cx="27452" cy="21431"/>
          </a:xfrm>
          <a:custGeom>
            <a:avLst/>
            <a:gdLst/>
            <a:ahLst/>
            <a:cxnLst/>
            <a:rect l="l" t="t" r="r" b="b"/>
            <a:pathLst>
              <a:path w="880" h="687" extrusionOk="0">
                <a:moveTo>
                  <a:pt x="448" y="1"/>
                </a:moveTo>
                <a:cubicBezTo>
                  <a:pt x="1" y="1"/>
                  <a:pt x="75" y="686"/>
                  <a:pt x="507" y="686"/>
                </a:cubicBezTo>
                <a:cubicBezTo>
                  <a:pt x="880" y="686"/>
                  <a:pt x="820" y="1"/>
                  <a:pt x="44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"/>
          <p:cNvSpPr/>
          <p:nvPr/>
        </p:nvSpPr>
        <p:spPr>
          <a:xfrm>
            <a:off x="7635572" y="794515"/>
            <a:ext cx="39056" cy="48633"/>
          </a:xfrm>
          <a:custGeom>
            <a:avLst/>
            <a:gdLst/>
            <a:ahLst/>
            <a:cxnLst/>
            <a:rect l="l" t="t" r="r" b="b"/>
            <a:pathLst>
              <a:path w="1252" h="1559" extrusionOk="0">
                <a:moveTo>
                  <a:pt x="660" y="0"/>
                </a:moveTo>
                <a:cubicBezTo>
                  <a:pt x="628" y="0"/>
                  <a:pt x="597" y="3"/>
                  <a:pt x="566" y="9"/>
                </a:cubicBezTo>
                <a:cubicBezTo>
                  <a:pt x="373" y="9"/>
                  <a:pt x="254" y="128"/>
                  <a:pt x="134" y="262"/>
                </a:cubicBezTo>
                <a:cubicBezTo>
                  <a:pt x="0" y="381"/>
                  <a:pt x="0" y="501"/>
                  <a:pt x="0" y="694"/>
                </a:cubicBezTo>
                <a:lnTo>
                  <a:pt x="0" y="1007"/>
                </a:lnTo>
                <a:cubicBezTo>
                  <a:pt x="0" y="1126"/>
                  <a:pt x="134" y="1320"/>
                  <a:pt x="254" y="1439"/>
                </a:cubicBezTo>
                <a:cubicBezTo>
                  <a:pt x="373" y="1499"/>
                  <a:pt x="566" y="1558"/>
                  <a:pt x="686" y="1558"/>
                </a:cubicBezTo>
                <a:cubicBezTo>
                  <a:pt x="879" y="1499"/>
                  <a:pt x="1058" y="1439"/>
                  <a:pt x="1118" y="1320"/>
                </a:cubicBezTo>
                <a:cubicBezTo>
                  <a:pt x="1252" y="1186"/>
                  <a:pt x="1252" y="1007"/>
                  <a:pt x="1252" y="813"/>
                </a:cubicBezTo>
                <a:lnTo>
                  <a:pt x="1252" y="575"/>
                </a:lnTo>
                <a:cubicBezTo>
                  <a:pt x="1252" y="239"/>
                  <a:pt x="949" y="0"/>
                  <a:pt x="66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"/>
          <p:cNvSpPr/>
          <p:nvPr/>
        </p:nvSpPr>
        <p:spPr>
          <a:xfrm>
            <a:off x="7751973" y="794824"/>
            <a:ext cx="17220" cy="16908"/>
          </a:xfrm>
          <a:custGeom>
            <a:avLst/>
            <a:gdLst/>
            <a:ahLst/>
            <a:cxnLst/>
            <a:rect l="l" t="t" r="r" b="b"/>
            <a:pathLst>
              <a:path w="552" h="542" extrusionOk="0">
                <a:moveTo>
                  <a:pt x="282" y="1"/>
                </a:moveTo>
                <a:cubicBezTo>
                  <a:pt x="250" y="1"/>
                  <a:pt x="217" y="15"/>
                  <a:pt x="179" y="45"/>
                </a:cubicBezTo>
                <a:cubicBezTo>
                  <a:pt x="162" y="28"/>
                  <a:pt x="139" y="21"/>
                  <a:pt x="116" y="21"/>
                </a:cubicBezTo>
                <a:cubicBezTo>
                  <a:pt x="60" y="21"/>
                  <a:pt x="1" y="63"/>
                  <a:pt x="1" y="105"/>
                </a:cubicBezTo>
                <a:lnTo>
                  <a:pt x="1" y="299"/>
                </a:lnTo>
                <a:cubicBezTo>
                  <a:pt x="35" y="438"/>
                  <a:pt x="177" y="541"/>
                  <a:pt x="312" y="541"/>
                </a:cubicBezTo>
                <a:cubicBezTo>
                  <a:pt x="409" y="541"/>
                  <a:pt x="502" y="488"/>
                  <a:pt x="552" y="358"/>
                </a:cubicBezTo>
                <a:lnTo>
                  <a:pt x="552" y="164"/>
                </a:lnTo>
                <a:cubicBezTo>
                  <a:pt x="492" y="105"/>
                  <a:pt x="492" y="45"/>
                  <a:pt x="373" y="45"/>
                </a:cubicBezTo>
                <a:cubicBezTo>
                  <a:pt x="343" y="15"/>
                  <a:pt x="314" y="1"/>
                  <a:pt x="2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"/>
          <p:cNvSpPr/>
          <p:nvPr/>
        </p:nvSpPr>
        <p:spPr>
          <a:xfrm>
            <a:off x="1439362" y="1336653"/>
            <a:ext cx="44172" cy="38588"/>
          </a:xfrm>
          <a:custGeom>
            <a:avLst/>
            <a:gdLst/>
            <a:ahLst/>
            <a:cxnLst/>
            <a:rect l="l" t="t" r="r" b="b"/>
            <a:pathLst>
              <a:path w="1416" h="1237" extrusionOk="0">
                <a:moveTo>
                  <a:pt x="551" y="0"/>
                </a:moveTo>
                <a:cubicBezTo>
                  <a:pt x="179" y="0"/>
                  <a:pt x="0" y="373"/>
                  <a:pt x="0" y="686"/>
                </a:cubicBezTo>
                <a:cubicBezTo>
                  <a:pt x="0" y="865"/>
                  <a:pt x="119" y="999"/>
                  <a:pt x="239" y="1118"/>
                </a:cubicBezTo>
                <a:cubicBezTo>
                  <a:pt x="373" y="1177"/>
                  <a:pt x="492" y="1237"/>
                  <a:pt x="611" y="1237"/>
                </a:cubicBezTo>
                <a:lnTo>
                  <a:pt x="671" y="1237"/>
                </a:lnTo>
                <a:cubicBezTo>
                  <a:pt x="924" y="1237"/>
                  <a:pt x="1177" y="1118"/>
                  <a:pt x="1296" y="865"/>
                </a:cubicBezTo>
                <a:cubicBezTo>
                  <a:pt x="1415" y="626"/>
                  <a:pt x="1296" y="179"/>
                  <a:pt x="924" y="60"/>
                </a:cubicBezTo>
                <a:cubicBezTo>
                  <a:pt x="805" y="0"/>
                  <a:pt x="671" y="0"/>
                  <a:pt x="5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"/>
          <p:cNvSpPr/>
          <p:nvPr/>
        </p:nvSpPr>
        <p:spPr>
          <a:xfrm>
            <a:off x="1458391" y="1375210"/>
            <a:ext cx="1903" cy="31"/>
          </a:xfrm>
          <a:custGeom>
            <a:avLst/>
            <a:gdLst/>
            <a:ahLst/>
            <a:cxnLst/>
            <a:rect l="l" t="t" r="r" b="b"/>
            <a:pathLst>
              <a:path w="61" h="1" extrusionOk="0">
                <a:moveTo>
                  <a:pt x="1" y="1"/>
                </a:moveTo>
                <a:lnTo>
                  <a:pt x="1" y="1"/>
                </a:lnTo>
                <a:lnTo>
                  <a:pt x="6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"/>
          <p:cNvSpPr/>
          <p:nvPr/>
        </p:nvSpPr>
        <p:spPr>
          <a:xfrm>
            <a:off x="1458391" y="1375210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"/>
          <p:cNvSpPr/>
          <p:nvPr/>
        </p:nvSpPr>
        <p:spPr>
          <a:xfrm>
            <a:off x="1576662" y="1376645"/>
            <a:ext cx="42332" cy="39493"/>
          </a:xfrm>
          <a:custGeom>
            <a:avLst/>
            <a:gdLst/>
            <a:ahLst/>
            <a:cxnLst/>
            <a:rect l="l" t="t" r="r" b="b"/>
            <a:pathLst>
              <a:path w="1357" h="1266" extrusionOk="0">
                <a:moveTo>
                  <a:pt x="605" y="1"/>
                </a:moveTo>
                <a:cubicBezTo>
                  <a:pt x="359" y="1"/>
                  <a:pt x="170" y="135"/>
                  <a:pt x="120" y="387"/>
                </a:cubicBezTo>
                <a:cubicBezTo>
                  <a:pt x="61" y="462"/>
                  <a:pt x="61" y="521"/>
                  <a:pt x="61" y="521"/>
                </a:cubicBezTo>
                <a:lnTo>
                  <a:pt x="61" y="581"/>
                </a:lnTo>
                <a:cubicBezTo>
                  <a:pt x="1" y="1013"/>
                  <a:pt x="373" y="1266"/>
                  <a:pt x="746" y="1266"/>
                </a:cubicBezTo>
                <a:lnTo>
                  <a:pt x="865" y="1266"/>
                </a:lnTo>
                <a:lnTo>
                  <a:pt x="925" y="1206"/>
                </a:lnTo>
                <a:lnTo>
                  <a:pt x="984" y="1206"/>
                </a:lnTo>
                <a:cubicBezTo>
                  <a:pt x="1237" y="1072"/>
                  <a:pt x="1357" y="894"/>
                  <a:pt x="1297" y="581"/>
                </a:cubicBezTo>
                <a:lnTo>
                  <a:pt x="1297" y="521"/>
                </a:lnTo>
                <a:cubicBezTo>
                  <a:pt x="1297" y="149"/>
                  <a:pt x="984" y="15"/>
                  <a:pt x="746" y="15"/>
                </a:cubicBezTo>
                <a:cubicBezTo>
                  <a:pt x="697" y="5"/>
                  <a:pt x="650" y="1"/>
                  <a:pt x="6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"/>
          <p:cNvSpPr/>
          <p:nvPr/>
        </p:nvSpPr>
        <p:spPr>
          <a:xfrm>
            <a:off x="958376" y="3377430"/>
            <a:ext cx="143684" cy="68161"/>
          </a:xfrm>
          <a:custGeom>
            <a:avLst/>
            <a:gdLst/>
            <a:ahLst/>
            <a:cxnLst/>
            <a:rect l="l" t="t" r="r" b="b"/>
            <a:pathLst>
              <a:path w="4606" h="2185" extrusionOk="0">
                <a:moveTo>
                  <a:pt x="3746" y="0"/>
                </a:moveTo>
                <a:cubicBezTo>
                  <a:pt x="3631" y="0"/>
                  <a:pt x="3515" y="39"/>
                  <a:pt x="3412" y="129"/>
                </a:cubicBezTo>
                <a:cubicBezTo>
                  <a:pt x="2920" y="502"/>
                  <a:pt x="2414" y="755"/>
                  <a:pt x="1803" y="934"/>
                </a:cubicBezTo>
                <a:cubicBezTo>
                  <a:pt x="1237" y="1128"/>
                  <a:pt x="686" y="1187"/>
                  <a:pt x="179" y="1560"/>
                </a:cubicBezTo>
                <a:cubicBezTo>
                  <a:pt x="0" y="1679"/>
                  <a:pt x="60" y="1932"/>
                  <a:pt x="179" y="1992"/>
                </a:cubicBezTo>
                <a:cubicBezTo>
                  <a:pt x="530" y="2123"/>
                  <a:pt x="919" y="2184"/>
                  <a:pt x="1319" y="2184"/>
                </a:cubicBezTo>
                <a:cubicBezTo>
                  <a:pt x="2414" y="2184"/>
                  <a:pt x="3583" y="1725"/>
                  <a:pt x="4216" y="993"/>
                </a:cubicBezTo>
                <a:cubicBezTo>
                  <a:pt x="4605" y="557"/>
                  <a:pt x="4183" y="0"/>
                  <a:pt x="374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"/>
          <p:cNvSpPr/>
          <p:nvPr/>
        </p:nvSpPr>
        <p:spPr>
          <a:xfrm>
            <a:off x="8154857" y="2585389"/>
            <a:ext cx="176221" cy="146835"/>
          </a:xfrm>
          <a:custGeom>
            <a:avLst/>
            <a:gdLst/>
            <a:ahLst/>
            <a:cxnLst/>
            <a:rect l="l" t="t" r="r" b="b"/>
            <a:pathLst>
              <a:path w="5649" h="4707" extrusionOk="0">
                <a:moveTo>
                  <a:pt x="5142" y="0"/>
                </a:moveTo>
                <a:cubicBezTo>
                  <a:pt x="4590" y="879"/>
                  <a:pt x="4099" y="1624"/>
                  <a:pt x="3279" y="2309"/>
                </a:cubicBezTo>
                <a:cubicBezTo>
                  <a:pt x="2475" y="2980"/>
                  <a:pt x="1492" y="3426"/>
                  <a:pt x="553" y="3799"/>
                </a:cubicBezTo>
                <a:cubicBezTo>
                  <a:pt x="1" y="3957"/>
                  <a:pt x="330" y="4706"/>
                  <a:pt x="794" y="4706"/>
                </a:cubicBezTo>
                <a:cubicBezTo>
                  <a:pt x="856" y="4706"/>
                  <a:pt x="920" y="4693"/>
                  <a:pt x="985" y="4663"/>
                </a:cubicBezTo>
                <a:cubicBezTo>
                  <a:pt x="2669" y="3978"/>
                  <a:pt x="5648" y="2175"/>
                  <a:pt x="52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"/>
          <p:cNvSpPr/>
          <p:nvPr/>
        </p:nvSpPr>
        <p:spPr>
          <a:xfrm>
            <a:off x="8309646" y="3630558"/>
            <a:ext cx="46512" cy="45981"/>
          </a:xfrm>
          <a:custGeom>
            <a:avLst/>
            <a:gdLst/>
            <a:ahLst/>
            <a:cxnLst/>
            <a:rect l="l" t="t" r="r" b="b"/>
            <a:pathLst>
              <a:path w="1491" h="1474" extrusionOk="0">
                <a:moveTo>
                  <a:pt x="865" y="0"/>
                </a:moveTo>
                <a:cubicBezTo>
                  <a:pt x="720" y="0"/>
                  <a:pt x="571" y="48"/>
                  <a:pt x="433" y="133"/>
                </a:cubicBezTo>
                <a:cubicBezTo>
                  <a:pt x="314" y="252"/>
                  <a:pt x="180" y="431"/>
                  <a:pt x="120" y="565"/>
                </a:cubicBezTo>
                <a:cubicBezTo>
                  <a:pt x="1" y="938"/>
                  <a:pt x="120" y="1310"/>
                  <a:pt x="492" y="1429"/>
                </a:cubicBezTo>
                <a:cubicBezTo>
                  <a:pt x="555" y="1459"/>
                  <a:pt x="629" y="1474"/>
                  <a:pt x="706" y="1474"/>
                </a:cubicBezTo>
                <a:cubicBezTo>
                  <a:pt x="941" y="1474"/>
                  <a:pt x="1207" y="1337"/>
                  <a:pt x="1297" y="1057"/>
                </a:cubicBezTo>
                <a:cubicBezTo>
                  <a:pt x="1491" y="804"/>
                  <a:pt x="1491" y="506"/>
                  <a:pt x="1371" y="252"/>
                </a:cubicBezTo>
                <a:cubicBezTo>
                  <a:pt x="1230" y="77"/>
                  <a:pt x="1051" y="0"/>
                  <a:pt x="8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"/>
          <p:cNvSpPr/>
          <p:nvPr/>
        </p:nvSpPr>
        <p:spPr>
          <a:xfrm>
            <a:off x="8123755" y="4186815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"/>
          <p:cNvSpPr/>
          <p:nvPr/>
        </p:nvSpPr>
        <p:spPr>
          <a:xfrm>
            <a:off x="8117735" y="4188687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"/>
          <p:cNvSpPr/>
          <p:nvPr/>
        </p:nvSpPr>
        <p:spPr>
          <a:xfrm>
            <a:off x="2517274" y="4473404"/>
            <a:ext cx="50442" cy="46668"/>
          </a:xfrm>
          <a:custGeom>
            <a:avLst/>
            <a:gdLst/>
            <a:ahLst/>
            <a:cxnLst/>
            <a:rect l="l" t="t" r="r" b="b"/>
            <a:pathLst>
              <a:path w="1617" h="1496" extrusionOk="0">
                <a:moveTo>
                  <a:pt x="1161" y="1"/>
                </a:moveTo>
                <a:cubicBezTo>
                  <a:pt x="1107" y="1"/>
                  <a:pt x="1052" y="20"/>
                  <a:pt x="999" y="65"/>
                </a:cubicBezTo>
                <a:cubicBezTo>
                  <a:pt x="746" y="318"/>
                  <a:pt x="552" y="557"/>
                  <a:pt x="314" y="810"/>
                </a:cubicBezTo>
                <a:cubicBezTo>
                  <a:pt x="180" y="1004"/>
                  <a:pt x="1" y="1242"/>
                  <a:pt x="1" y="1495"/>
                </a:cubicBezTo>
                <a:lnTo>
                  <a:pt x="60" y="1495"/>
                </a:lnTo>
                <a:cubicBezTo>
                  <a:pt x="254" y="1376"/>
                  <a:pt x="373" y="1182"/>
                  <a:pt x="552" y="1063"/>
                </a:cubicBezTo>
                <a:cubicBezTo>
                  <a:pt x="805" y="870"/>
                  <a:pt x="1118" y="750"/>
                  <a:pt x="1371" y="557"/>
                </a:cubicBezTo>
                <a:cubicBezTo>
                  <a:pt x="1616" y="410"/>
                  <a:pt x="1408" y="1"/>
                  <a:pt x="116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"/>
          <p:cNvSpPr/>
          <p:nvPr/>
        </p:nvSpPr>
        <p:spPr>
          <a:xfrm>
            <a:off x="971852" y="3488203"/>
            <a:ext cx="106437" cy="30852"/>
          </a:xfrm>
          <a:custGeom>
            <a:avLst/>
            <a:gdLst/>
            <a:ahLst/>
            <a:cxnLst/>
            <a:rect l="l" t="t" r="r" b="b"/>
            <a:pathLst>
              <a:path w="3412" h="989" extrusionOk="0">
                <a:moveTo>
                  <a:pt x="2320" y="1"/>
                </a:moveTo>
                <a:cubicBezTo>
                  <a:pt x="1914" y="1"/>
                  <a:pt x="1467" y="88"/>
                  <a:pt x="1118" y="184"/>
                </a:cubicBezTo>
                <a:cubicBezTo>
                  <a:pt x="864" y="243"/>
                  <a:pt x="626" y="303"/>
                  <a:pt x="432" y="362"/>
                </a:cubicBezTo>
                <a:cubicBezTo>
                  <a:pt x="254" y="482"/>
                  <a:pt x="179" y="675"/>
                  <a:pt x="0" y="794"/>
                </a:cubicBezTo>
                <a:cubicBezTo>
                  <a:pt x="36" y="783"/>
                  <a:pt x="73" y="778"/>
                  <a:pt x="109" y="778"/>
                </a:cubicBezTo>
                <a:cubicBezTo>
                  <a:pt x="256" y="778"/>
                  <a:pt x="409" y="854"/>
                  <a:pt x="552" y="854"/>
                </a:cubicBezTo>
                <a:lnTo>
                  <a:pt x="1237" y="854"/>
                </a:lnTo>
                <a:cubicBezTo>
                  <a:pt x="1743" y="854"/>
                  <a:pt x="2235" y="988"/>
                  <a:pt x="2667" y="988"/>
                </a:cubicBezTo>
                <a:cubicBezTo>
                  <a:pt x="3293" y="988"/>
                  <a:pt x="3412" y="184"/>
                  <a:pt x="2786" y="50"/>
                </a:cubicBezTo>
                <a:cubicBezTo>
                  <a:pt x="2644" y="15"/>
                  <a:pt x="2486" y="1"/>
                  <a:pt x="23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"/>
          <p:cNvSpPr/>
          <p:nvPr/>
        </p:nvSpPr>
        <p:spPr>
          <a:xfrm>
            <a:off x="1076605" y="1871616"/>
            <a:ext cx="114174" cy="41302"/>
          </a:xfrm>
          <a:custGeom>
            <a:avLst/>
            <a:gdLst/>
            <a:ahLst/>
            <a:cxnLst/>
            <a:rect l="l" t="t" r="r" b="b"/>
            <a:pathLst>
              <a:path w="3660" h="1324" extrusionOk="0">
                <a:moveTo>
                  <a:pt x="2230" y="0"/>
                </a:moveTo>
                <a:cubicBezTo>
                  <a:pt x="1627" y="0"/>
                  <a:pt x="1002" y="151"/>
                  <a:pt x="486" y="356"/>
                </a:cubicBezTo>
                <a:cubicBezTo>
                  <a:pt x="0" y="579"/>
                  <a:pt x="278" y="1323"/>
                  <a:pt x="687" y="1323"/>
                </a:cubicBezTo>
                <a:cubicBezTo>
                  <a:pt x="743" y="1323"/>
                  <a:pt x="800" y="1310"/>
                  <a:pt x="858" y="1280"/>
                </a:cubicBezTo>
                <a:cubicBezTo>
                  <a:pt x="1737" y="788"/>
                  <a:pt x="2661" y="669"/>
                  <a:pt x="3600" y="416"/>
                </a:cubicBezTo>
                <a:cubicBezTo>
                  <a:pt x="3600" y="416"/>
                  <a:pt x="3659" y="356"/>
                  <a:pt x="3600" y="356"/>
                </a:cubicBezTo>
                <a:cubicBezTo>
                  <a:pt x="3204" y="101"/>
                  <a:pt x="2724" y="0"/>
                  <a:pt x="22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"/>
          <p:cNvSpPr/>
          <p:nvPr/>
        </p:nvSpPr>
        <p:spPr>
          <a:xfrm>
            <a:off x="1237655" y="1360704"/>
            <a:ext cx="160592" cy="130894"/>
          </a:xfrm>
          <a:custGeom>
            <a:avLst/>
            <a:gdLst/>
            <a:ahLst/>
            <a:cxnLst/>
            <a:rect l="l" t="t" r="r" b="b"/>
            <a:pathLst>
              <a:path w="5148" h="4196" extrusionOk="0">
                <a:moveTo>
                  <a:pt x="4293" y="0"/>
                </a:moveTo>
                <a:cubicBezTo>
                  <a:pt x="4141" y="0"/>
                  <a:pt x="3986" y="67"/>
                  <a:pt x="3859" y="228"/>
                </a:cubicBezTo>
                <a:cubicBezTo>
                  <a:pt x="3293" y="973"/>
                  <a:pt x="2667" y="1643"/>
                  <a:pt x="1997" y="2328"/>
                </a:cubicBezTo>
                <a:cubicBezTo>
                  <a:pt x="1371" y="3013"/>
                  <a:pt x="686" y="3580"/>
                  <a:pt x="1" y="4190"/>
                </a:cubicBezTo>
                <a:cubicBezTo>
                  <a:pt x="45" y="4194"/>
                  <a:pt x="90" y="4195"/>
                  <a:pt x="135" y="4195"/>
                </a:cubicBezTo>
                <a:cubicBezTo>
                  <a:pt x="888" y="4195"/>
                  <a:pt x="1588" y="3734"/>
                  <a:pt x="2235" y="3326"/>
                </a:cubicBezTo>
                <a:cubicBezTo>
                  <a:pt x="3174" y="2641"/>
                  <a:pt x="3978" y="1777"/>
                  <a:pt x="4783" y="973"/>
                </a:cubicBezTo>
                <a:cubicBezTo>
                  <a:pt x="5148" y="552"/>
                  <a:pt x="4732" y="0"/>
                  <a:pt x="42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"/>
          <p:cNvSpPr/>
          <p:nvPr/>
        </p:nvSpPr>
        <p:spPr>
          <a:xfrm>
            <a:off x="8325743" y="828705"/>
            <a:ext cx="42020" cy="96954"/>
          </a:xfrm>
          <a:custGeom>
            <a:avLst/>
            <a:gdLst/>
            <a:ahLst/>
            <a:cxnLst/>
            <a:rect l="l" t="t" r="r" b="b"/>
            <a:pathLst>
              <a:path w="1347" h="3108" extrusionOk="0">
                <a:moveTo>
                  <a:pt x="670" y="1"/>
                </a:moveTo>
                <a:cubicBezTo>
                  <a:pt x="348" y="1"/>
                  <a:pt x="0" y="264"/>
                  <a:pt x="36" y="641"/>
                </a:cubicBezTo>
                <a:lnTo>
                  <a:pt x="36" y="1014"/>
                </a:lnTo>
                <a:cubicBezTo>
                  <a:pt x="110" y="1326"/>
                  <a:pt x="170" y="1639"/>
                  <a:pt x="170" y="1937"/>
                </a:cubicBezTo>
                <a:cubicBezTo>
                  <a:pt x="223" y="2161"/>
                  <a:pt x="369" y="3107"/>
                  <a:pt x="752" y="3107"/>
                </a:cubicBezTo>
                <a:cubicBezTo>
                  <a:pt x="802" y="3107"/>
                  <a:pt x="856" y="3091"/>
                  <a:pt x="915" y="3055"/>
                </a:cubicBezTo>
                <a:cubicBezTo>
                  <a:pt x="1347" y="2816"/>
                  <a:pt x="1228" y="2071"/>
                  <a:pt x="1287" y="1639"/>
                </a:cubicBezTo>
                <a:cubicBezTo>
                  <a:pt x="1287" y="1192"/>
                  <a:pt x="1347" y="760"/>
                  <a:pt x="1153" y="388"/>
                </a:cubicBezTo>
                <a:cubicBezTo>
                  <a:pt x="1082" y="115"/>
                  <a:pt x="882" y="1"/>
                  <a:pt x="6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"/>
          <p:cNvSpPr/>
          <p:nvPr/>
        </p:nvSpPr>
        <p:spPr>
          <a:xfrm>
            <a:off x="8365891" y="879178"/>
            <a:ext cx="46948" cy="87596"/>
          </a:xfrm>
          <a:custGeom>
            <a:avLst/>
            <a:gdLst/>
            <a:ahLst/>
            <a:cxnLst/>
            <a:rect l="l" t="t" r="r" b="b"/>
            <a:pathLst>
              <a:path w="1505" h="2808" extrusionOk="0">
                <a:moveTo>
                  <a:pt x="698" y="0"/>
                </a:moveTo>
                <a:cubicBezTo>
                  <a:pt x="506" y="0"/>
                  <a:pt x="324" y="94"/>
                  <a:pt x="239" y="319"/>
                </a:cubicBezTo>
                <a:cubicBezTo>
                  <a:pt x="120" y="826"/>
                  <a:pt x="60" y="1258"/>
                  <a:pt x="0" y="1690"/>
                </a:cubicBezTo>
                <a:lnTo>
                  <a:pt x="0" y="2375"/>
                </a:lnTo>
                <a:cubicBezTo>
                  <a:pt x="0" y="2435"/>
                  <a:pt x="0" y="2494"/>
                  <a:pt x="60" y="2628"/>
                </a:cubicBezTo>
                <a:cubicBezTo>
                  <a:pt x="60" y="2628"/>
                  <a:pt x="60" y="2688"/>
                  <a:pt x="120" y="2688"/>
                </a:cubicBezTo>
                <a:cubicBezTo>
                  <a:pt x="120" y="2748"/>
                  <a:pt x="120" y="2748"/>
                  <a:pt x="179" y="2748"/>
                </a:cubicBezTo>
                <a:cubicBezTo>
                  <a:pt x="179" y="2807"/>
                  <a:pt x="179" y="2807"/>
                  <a:pt x="239" y="2807"/>
                </a:cubicBezTo>
                <a:cubicBezTo>
                  <a:pt x="313" y="2748"/>
                  <a:pt x="373" y="2748"/>
                  <a:pt x="492" y="2628"/>
                </a:cubicBezTo>
                <a:cubicBezTo>
                  <a:pt x="611" y="2494"/>
                  <a:pt x="686" y="2315"/>
                  <a:pt x="745" y="2122"/>
                </a:cubicBezTo>
                <a:cubicBezTo>
                  <a:pt x="924" y="1690"/>
                  <a:pt x="1118" y="1258"/>
                  <a:pt x="1296" y="826"/>
                </a:cubicBezTo>
                <a:cubicBezTo>
                  <a:pt x="1504" y="370"/>
                  <a:pt x="1080" y="0"/>
                  <a:pt x="6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"/>
          <p:cNvSpPr/>
          <p:nvPr/>
        </p:nvSpPr>
        <p:spPr>
          <a:xfrm>
            <a:off x="8338470" y="1774412"/>
            <a:ext cx="46512" cy="152544"/>
          </a:xfrm>
          <a:custGeom>
            <a:avLst/>
            <a:gdLst/>
            <a:ahLst/>
            <a:cxnLst/>
            <a:rect l="l" t="t" r="r" b="b"/>
            <a:pathLst>
              <a:path w="1491" h="4890" extrusionOk="0">
                <a:moveTo>
                  <a:pt x="1371" y="1"/>
                </a:moveTo>
                <a:cubicBezTo>
                  <a:pt x="626" y="180"/>
                  <a:pt x="507" y="746"/>
                  <a:pt x="313" y="1416"/>
                </a:cubicBezTo>
                <a:cubicBezTo>
                  <a:pt x="134" y="2355"/>
                  <a:pt x="0" y="3785"/>
                  <a:pt x="447" y="4589"/>
                </a:cubicBezTo>
                <a:cubicBezTo>
                  <a:pt x="569" y="4790"/>
                  <a:pt x="765" y="4889"/>
                  <a:pt x="955" y="4889"/>
                </a:cubicBezTo>
                <a:cubicBezTo>
                  <a:pt x="1230" y="4889"/>
                  <a:pt x="1490" y="4682"/>
                  <a:pt x="1490" y="4277"/>
                </a:cubicBezTo>
                <a:cubicBezTo>
                  <a:pt x="1490" y="3532"/>
                  <a:pt x="1192" y="2727"/>
                  <a:pt x="1192" y="1923"/>
                </a:cubicBezTo>
                <a:cubicBezTo>
                  <a:pt x="1192" y="1550"/>
                  <a:pt x="1252" y="1118"/>
                  <a:pt x="1311" y="746"/>
                </a:cubicBezTo>
                <a:cubicBezTo>
                  <a:pt x="1371" y="552"/>
                  <a:pt x="1371" y="239"/>
                  <a:pt x="1431" y="61"/>
                </a:cubicBezTo>
                <a:cubicBezTo>
                  <a:pt x="1431" y="1"/>
                  <a:pt x="1371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"/>
          <p:cNvSpPr/>
          <p:nvPr/>
        </p:nvSpPr>
        <p:spPr>
          <a:xfrm>
            <a:off x="7985276" y="766858"/>
            <a:ext cx="118822" cy="161840"/>
          </a:xfrm>
          <a:custGeom>
            <a:avLst/>
            <a:gdLst/>
            <a:ahLst/>
            <a:cxnLst/>
            <a:rect l="l" t="t" r="r" b="b"/>
            <a:pathLst>
              <a:path w="3809" h="5188" extrusionOk="0">
                <a:moveTo>
                  <a:pt x="864" y="0"/>
                </a:moveTo>
                <a:cubicBezTo>
                  <a:pt x="0" y="1728"/>
                  <a:pt x="998" y="4023"/>
                  <a:pt x="2548" y="5080"/>
                </a:cubicBezTo>
                <a:cubicBezTo>
                  <a:pt x="2657" y="5156"/>
                  <a:pt x="2769" y="5188"/>
                  <a:pt x="2878" y="5188"/>
                </a:cubicBezTo>
                <a:cubicBezTo>
                  <a:pt x="3391" y="5188"/>
                  <a:pt x="3809" y="4464"/>
                  <a:pt x="3292" y="4157"/>
                </a:cubicBezTo>
                <a:cubicBezTo>
                  <a:pt x="1609" y="3158"/>
                  <a:pt x="1683" y="1550"/>
                  <a:pt x="86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"/>
          <p:cNvSpPr/>
          <p:nvPr/>
        </p:nvSpPr>
        <p:spPr>
          <a:xfrm>
            <a:off x="8085198" y="4757965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"/>
          <p:cNvSpPr/>
          <p:nvPr/>
        </p:nvSpPr>
        <p:spPr>
          <a:xfrm>
            <a:off x="8122342" y="4044245"/>
            <a:ext cx="42800" cy="49631"/>
          </a:xfrm>
          <a:custGeom>
            <a:avLst/>
            <a:gdLst/>
            <a:ahLst/>
            <a:cxnLst/>
            <a:rect l="l" t="t" r="r" b="b"/>
            <a:pathLst>
              <a:path w="1372" h="1591" extrusionOk="0">
                <a:moveTo>
                  <a:pt x="699" y="0"/>
                </a:moveTo>
                <a:cubicBezTo>
                  <a:pt x="519" y="0"/>
                  <a:pt x="355" y="82"/>
                  <a:pt x="254" y="225"/>
                </a:cubicBezTo>
                <a:cubicBezTo>
                  <a:pt x="60" y="464"/>
                  <a:pt x="1" y="777"/>
                  <a:pt x="60" y="1030"/>
                </a:cubicBezTo>
                <a:cubicBezTo>
                  <a:pt x="60" y="1343"/>
                  <a:pt x="314" y="1521"/>
                  <a:pt x="567" y="1581"/>
                </a:cubicBezTo>
                <a:cubicBezTo>
                  <a:pt x="599" y="1587"/>
                  <a:pt x="632" y="1590"/>
                  <a:pt x="664" y="1590"/>
                </a:cubicBezTo>
                <a:cubicBezTo>
                  <a:pt x="939" y="1590"/>
                  <a:pt x="1186" y="1370"/>
                  <a:pt x="1252" y="1089"/>
                </a:cubicBezTo>
                <a:lnTo>
                  <a:pt x="1252" y="896"/>
                </a:lnTo>
                <a:lnTo>
                  <a:pt x="1312" y="836"/>
                </a:lnTo>
                <a:cubicBezTo>
                  <a:pt x="1312" y="777"/>
                  <a:pt x="1371" y="657"/>
                  <a:pt x="1312" y="523"/>
                </a:cubicBezTo>
                <a:cubicBezTo>
                  <a:pt x="1312" y="404"/>
                  <a:pt x="1252" y="225"/>
                  <a:pt x="1118" y="151"/>
                </a:cubicBezTo>
                <a:cubicBezTo>
                  <a:pt x="983" y="48"/>
                  <a:pt x="836" y="0"/>
                  <a:pt x="6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"/>
          <p:cNvSpPr/>
          <p:nvPr/>
        </p:nvSpPr>
        <p:spPr>
          <a:xfrm>
            <a:off x="3288755" y="4580247"/>
            <a:ext cx="142842" cy="210379"/>
          </a:xfrm>
          <a:custGeom>
            <a:avLst/>
            <a:gdLst/>
            <a:ahLst/>
            <a:cxnLst/>
            <a:rect l="l" t="t" r="r" b="b"/>
            <a:pathLst>
              <a:path w="4579" h="6744" extrusionOk="0">
                <a:moveTo>
                  <a:pt x="735" y="0"/>
                </a:moveTo>
                <a:cubicBezTo>
                  <a:pt x="384" y="0"/>
                  <a:pt x="1" y="307"/>
                  <a:pt x="150" y="737"/>
                </a:cubicBezTo>
                <a:cubicBezTo>
                  <a:pt x="1089" y="2972"/>
                  <a:pt x="1893" y="5459"/>
                  <a:pt x="4128" y="6696"/>
                </a:cubicBezTo>
                <a:cubicBezTo>
                  <a:pt x="4171" y="6729"/>
                  <a:pt x="4214" y="6743"/>
                  <a:pt x="4254" y="6743"/>
                </a:cubicBezTo>
                <a:cubicBezTo>
                  <a:pt x="4449" y="6743"/>
                  <a:pt x="4579" y="6402"/>
                  <a:pt x="4381" y="6204"/>
                </a:cubicBezTo>
                <a:cubicBezTo>
                  <a:pt x="2638" y="4774"/>
                  <a:pt x="1893" y="2540"/>
                  <a:pt x="1208" y="364"/>
                </a:cubicBezTo>
                <a:cubicBezTo>
                  <a:pt x="1141" y="109"/>
                  <a:pt x="944" y="0"/>
                  <a:pt x="7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"/>
          <p:cNvSpPr/>
          <p:nvPr/>
        </p:nvSpPr>
        <p:spPr>
          <a:xfrm>
            <a:off x="3385366" y="4615559"/>
            <a:ext cx="52938" cy="128960"/>
          </a:xfrm>
          <a:custGeom>
            <a:avLst/>
            <a:gdLst/>
            <a:ahLst/>
            <a:cxnLst/>
            <a:rect l="l" t="t" r="r" b="b"/>
            <a:pathLst>
              <a:path w="1697" h="4134" extrusionOk="0">
                <a:moveTo>
                  <a:pt x="502" y="1"/>
                </a:moveTo>
                <a:cubicBezTo>
                  <a:pt x="258" y="1"/>
                  <a:pt x="1" y="172"/>
                  <a:pt x="33" y="469"/>
                </a:cubicBezTo>
                <a:cubicBezTo>
                  <a:pt x="227" y="1661"/>
                  <a:pt x="480" y="3016"/>
                  <a:pt x="1225" y="4015"/>
                </a:cubicBezTo>
                <a:cubicBezTo>
                  <a:pt x="1284" y="4098"/>
                  <a:pt x="1358" y="4133"/>
                  <a:pt x="1428" y="4133"/>
                </a:cubicBezTo>
                <a:cubicBezTo>
                  <a:pt x="1570" y="4133"/>
                  <a:pt x="1697" y="3990"/>
                  <a:pt x="1657" y="3821"/>
                </a:cubicBezTo>
                <a:cubicBezTo>
                  <a:pt x="1344" y="2644"/>
                  <a:pt x="971" y="1586"/>
                  <a:pt x="912" y="409"/>
                </a:cubicBezTo>
                <a:cubicBezTo>
                  <a:pt x="912" y="127"/>
                  <a:pt x="712" y="1"/>
                  <a:pt x="50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"/>
          <p:cNvSpPr/>
          <p:nvPr/>
        </p:nvSpPr>
        <p:spPr>
          <a:xfrm>
            <a:off x="3446789" y="4611442"/>
            <a:ext cx="37465" cy="96549"/>
          </a:xfrm>
          <a:custGeom>
            <a:avLst/>
            <a:gdLst/>
            <a:ahLst/>
            <a:cxnLst/>
            <a:rect l="l" t="t" r="r" b="b"/>
            <a:pathLst>
              <a:path w="1201" h="3095" extrusionOk="0">
                <a:moveTo>
                  <a:pt x="639" y="0"/>
                </a:moveTo>
                <a:cubicBezTo>
                  <a:pt x="477" y="0"/>
                  <a:pt x="327" y="88"/>
                  <a:pt x="298" y="303"/>
                </a:cubicBezTo>
                <a:cubicBezTo>
                  <a:pt x="179" y="1167"/>
                  <a:pt x="1" y="2091"/>
                  <a:pt x="239" y="3029"/>
                </a:cubicBezTo>
                <a:cubicBezTo>
                  <a:pt x="262" y="3075"/>
                  <a:pt x="304" y="3094"/>
                  <a:pt x="351" y="3094"/>
                </a:cubicBezTo>
                <a:cubicBezTo>
                  <a:pt x="427" y="3094"/>
                  <a:pt x="515" y="3043"/>
                  <a:pt x="552" y="2970"/>
                </a:cubicBezTo>
                <a:cubicBezTo>
                  <a:pt x="671" y="2165"/>
                  <a:pt x="671" y="1286"/>
                  <a:pt x="1043" y="541"/>
                </a:cubicBezTo>
                <a:cubicBezTo>
                  <a:pt x="1201" y="236"/>
                  <a:pt x="904" y="0"/>
                  <a:pt x="63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"/>
          <p:cNvSpPr/>
          <p:nvPr/>
        </p:nvSpPr>
        <p:spPr>
          <a:xfrm>
            <a:off x="1056890" y="4265926"/>
            <a:ext cx="50692" cy="43143"/>
          </a:xfrm>
          <a:custGeom>
            <a:avLst/>
            <a:gdLst/>
            <a:ahLst/>
            <a:cxnLst/>
            <a:rect l="l" t="t" r="r" b="b"/>
            <a:pathLst>
              <a:path w="1625" h="1383" extrusionOk="0">
                <a:moveTo>
                  <a:pt x="412" y="1"/>
                </a:moveTo>
                <a:cubicBezTo>
                  <a:pt x="380" y="1"/>
                  <a:pt x="347" y="4"/>
                  <a:pt x="314" y="12"/>
                </a:cubicBezTo>
                <a:cubicBezTo>
                  <a:pt x="1" y="131"/>
                  <a:pt x="1" y="504"/>
                  <a:pt x="194" y="757"/>
                </a:cubicBezTo>
                <a:cubicBezTo>
                  <a:pt x="507" y="1010"/>
                  <a:pt x="880" y="1249"/>
                  <a:pt x="1312" y="1383"/>
                </a:cubicBezTo>
                <a:cubicBezTo>
                  <a:pt x="1550" y="1383"/>
                  <a:pt x="1624" y="1130"/>
                  <a:pt x="1431" y="951"/>
                </a:cubicBezTo>
                <a:cubicBezTo>
                  <a:pt x="1371" y="817"/>
                  <a:pt x="1178" y="757"/>
                  <a:pt x="1058" y="638"/>
                </a:cubicBezTo>
                <a:cubicBezTo>
                  <a:pt x="1058" y="578"/>
                  <a:pt x="999" y="504"/>
                  <a:pt x="939" y="444"/>
                </a:cubicBezTo>
                <a:lnTo>
                  <a:pt x="880" y="385"/>
                </a:lnTo>
                <a:cubicBezTo>
                  <a:pt x="815" y="165"/>
                  <a:pt x="626" y="1"/>
                  <a:pt x="4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"/>
          <p:cNvSpPr/>
          <p:nvPr/>
        </p:nvSpPr>
        <p:spPr>
          <a:xfrm>
            <a:off x="1089894" y="4230956"/>
            <a:ext cx="29292" cy="37216"/>
          </a:xfrm>
          <a:custGeom>
            <a:avLst/>
            <a:gdLst/>
            <a:ahLst/>
            <a:cxnLst/>
            <a:rect l="l" t="t" r="r" b="b"/>
            <a:pathLst>
              <a:path w="939" h="1193" extrusionOk="0">
                <a:moveTo>
                  <a:pt x="376" y="1"/>
                </a:moveTo>
                <a:cubicBezTo>
                  <a:pt x="335" y="1"/>
                  <a:pt x="294" y="6"/>
                  <a:pt x="254" y="16"/>
                </a:cubicBezTo>
                <a:cubicBezTo>
                  <a:pt x="0" y="135"/>
                  <a:pt x="0" y="508"/>
                  <a:pt x="194" y="701"/>
                </a:cubicBezTo>
                <a:cubicBezTo>
                  <a:pt x="313" y="820"/>
                  <a:pt x="432" y="1074"/>
                  <a:pt x="686" y="1193"/>
                </a:cubicBezTo>
                <a:cubicBezTo>
                  <a:pt x="745" y="1193"/>
                  <a:pt x="805" y="1193"/>
                  <a:pt x="805" y="1133"/>
                </a:cubicBezTo>
                <a:lnTo>
                  <a:pt x="864" y="1133"/>
                </a:lnTo>
                <a:lnTo>
                  <a:pt x="864" y="1074"/>
                </a:lnTo>
                <a:cubicBezTo>
                  <a:pt x="939" y="1014"/>
                  <a:pt x="864" y="880"/>
                  <a:pt x="864" y="761"/>
                </a:cubicBezTo>
                <a:cubicBezTo>
                  <a:pt x="805" y="642"/>
                  <a:pt x="805" y="508"/>
                  <a:pt x="805" y="329"/>
                </a:cubicBezTo>
                <a:cubicBezTo>
                  <a:pt x="755" y="119"/>
                  <a:pt x="573" y="1"/>
                  <a:pt x="37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"/>
          <p:cNvSpPr/>
          <p:nvPr/>
        </p:nvSpPr>
        <p:spPr>
          <a:xfrm>
            <a:off x="5009162" y="4590104"/>
            <a:ext cx="44141" cy="95862"/>
          </a:xfrm>
          <a:custGeom>
            <a:avLst/>
            <a:gdLst/>
            <a:ahLst/>
            <a:cxnLst/>
            <a:rect l="l" t="t" r="r" b="b"/>
            <a:pathLst>
              <a:path w="1415" h="3073" extrusionOk="0">
                <a:moveTo>
                  <a:pt x="975" y="0"/>
                </a:moveTo>
                <a:cubicBezTo>
                  <a:pt x="879" y="0"/>
                  <a:pt x="788" y="49"/>
                  <a:pt x="745" y="168"/>
                </a:cubicBezTo>
                <a:cubicBezTo>
                  <a:pt x="447" y="1047"/>
                  <a:pt x="1" y="2104"/>
                  <a:pt x="254" y="3028"/>
                </a:cubicBezTo>
                <a:cubicBezTo>
                  <a:pt x="254" y="3058"/>
                  <a:pt x="269" y="3073"/>
                  <a:pt x="291" y="3073"/>
                </a:cubicBezTo>
                <a:cubicBezTo>
                  <a:pt x="313" y="3073"/>
                  <a:pt x="343" y="3058"/>
                  <a:pt x="373" y="3028"/>
                </a:cubicBezTo>
                <a:cubicBezTo>
                  <a:pt x="567" y="2104"/>
                  <a:pt x="745" y="1285"/>
                  <a:pt x="1252" y="481"/>
                </a:cubicBezTo>
                <a:cubicBezTo>
                  <a:pt x="1415" y="226"/>
                  <a:pt x="1182" y="0"/>
                  <a:pt x="9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"/>
          <p:cNvSpPr/>
          <p:nvPr/>
        </p:nvSpPr>
        <p:spPr>
          <a:xfrm>
            <a:off x="8296825" y="4507500"/>
            <a:ext cx="53281" cy="68847"/>
          </a:xfrm>
          <a:custGeom>
            <a:avLst/>
            <a:gdLst/>
            <a:ahLst/>
            <a:cxnLst/>
            <a:rect l="l" t="t" r="r" b="b"/>
            <a:pathLst>
              <a:path w="1708" h="2207" extrusionOk="0">
                <a:moveTo>
                  <a:pt x="742" y="1"/>
                </a:moveTo>
                <a:cubicBezTo>
                  <a:pt x="353" y="1"/>
                  <a:pt x="0" y="563"/>
                  <a:pt x="412" y="834"/>
                </a:cubicBezTo>
                <a:cubicBezTo>
                  <a:pt x="591" y="953"/>
                  <a:pt x="725" y="1207"/>
                  <a:pt x="903" y="1400"/>
                </a:cubicBezTo>
                <a:cubicBezTo>
                  <a:pt x="1037" y="1639"/>
                  <a:pt x="1216" y="1892"/>
                  <a:pt x="1469" y="2145"/>
                </a:cubicBezTo>
                <a:cubicBezTo>
                  <a:pt x="1490" y="2187"/>
                  <a:pt x="1525" y="2207"/>
                  <a:pt x="1563" y="2207"/>
                </a:cubicBezTo>
                <a:cubicBezTo>
                  <a:pt x="1632" y="2207"/>
                  <a:pt x="1708" y="2137"/>
                  <a:pt x="1708" y="2011"/>
                </a:cubicBezTo>
                <a:cubicBezTo>
                  <a:pt x="1589" y="1460"/>
                  <a:pt x="1410" y="834"/>
                  <a:pt x="1157" y="283"/>
                </a:cubicBezTo>
                <a:cubicBezTo>
                  <a:pt x="1039" y="80"/>
                  <a:pt x="888" y="1"/>
                  <a:pt x="74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"/>
          <p:cNvSpPr/>
          <p:nvPr/>
        </p:nvSpPr>
        <p:spPr>
          <a:xfrm>
            <a:off x="8361711" y="4469192"/>
            <a:ext cx="48259" cy="75960"/>
          </a:xfrm>
          <a:custGeom>
            <a:avLst/>
            <a:gdLst/>
            <a:ahLst/>
            <a:cxnLst/>
            <a:rect l="l" t="t" r="r" b="b"/>
            <a:pathLst>
              <a:path w="1547" h="2435" extrusionOk="0">
                <a:moveTo>
                  <a:pt x="920" y="1"/>
                </a:moveTo>
                <a:cubicBezTo>
                  <a:pt x="844" y="1"/>
                  <a:pt x="763" y="25"/>
                  <a:pt x="686" y="81"/>
                </a:cubicBezTo>
                <a:cubicBezTo>
                  <a:pt x="313" y="260"/>
                  <a:pt x="254" y="692"/>
                  <a:pt x="134" y="1005"/>
                </a:cubicBezTo>
                <a:cubicBezTo>
                  <a:pt x="0" y="1511"/>
                  <a:pt x="0" y="2003"/>
                  <a:pt x="194" y="2435"/>
                </a:cubicBezTo>
                <a:lnTo>
                  <a:pt x="254" y="2435"/>
                </a:lnTo>
                <a:cubicBezTo>
                  <a:pt x="507" y="1884"/>
                  <a:pt x="686" y="1064"/>
                  <a:pt x="1192" y="692"/>
                </a:cubicBezTo>
                <a:cubicBezTo>
                  <a:pt x="1546" y="496"/>
                  <a:pt x="1270" y="1"/>
                  <a:pt x="9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1" name="Google Shape;371;p2"/>
          <p:cNvGrpSpPr/>
          <p:nvPr/>
        </p:nvGrpSpPr>
        <p:grpSpPr>
          <a:xfrm>
            <a:off x="1293024" y="3276110"/>
            <a:ext cx="884008" cy="1449297"/>
            <a:chOff x="1378719" y="3569529"/>
            <a:chExt cx="705007" cy="1155463"/>
          </a:xfrm>
        </p:grpSpPr>
        <p:sp>
          <p:nvSpPr>
            <p:cNvPr id="372" name="Google Shape;372;p2"/>
            <p:cNvSpPr/>
            <p:nvPr/>
          </p:nvSpPr>
          <p:spPr>
            <a:xfrm>
              <a:off x="1837379" y="3651228"/>
              <a:ext cx="73932" cy="208445"/>
            </a:xfrm>
            <a:custGeom>
              <a:avLst/>
              <a:gdLst/>
              <a:ahLst/>
              <a:cxnLst/>
              <a:rect l="l" t="t" r="r" b="b"/>
              <a:pathLst>
                <a:path w="2370" h="6682" extrusionOk="0">
                  <a:moveTo>
                    <a:pt x="1506" y="0"/>
                  </a:moveTo>
                  <a:cubicBezTo>
                    <a:pt x="952" y="0"/>
                    <a:pt x="972" y="2192"/>
                    <a:pt x="820" y="3077"/>
                  </a:cubicBezTo>
                  <a:cubicBezTo>
                    <a:pt x="448" y="5073"/>
                    <a:pt x="75" y="6190"/>
                    <a:pt x="75" y="6190"/>
                  </a:cubicBezTo>
                  <a:lnTo>
                    <a:pt x="1" y="6310"/>
                  </a:lnTo>
                  <a:cubicBezTo>
                    <a:pt x="194" y="6429"/>
                    <a:pt x="448" y="6563"/>
                    <a:pt x="626" y="6682"/>
                  </a:cubicBezTo>
                  <a:lnTo>
                    <a:pt x="626" y="6622"/>
                  </a:lnTo>
                  <a:cubicBezTo>
                    <a:pt x="626" y="6622"/>
                    <a:pt x="1565" y="5877"/>
                    <a:pt x="1997" y="3956"/>
                  </a:cubicBezTo>
                  <a:cubicBezTo>
                    <a:pt x="2310" y="2704"/>
                    <a:pt x="2369" y="783"/>
                    <a:pt x="1863" y="231"/>
                  </a:cubicBezTo>
                  <a:cubicBezTo>
                    <a:pt x="1723" y="71"/>
                    <a:pt x="1605" y="0"/>
                    <a:pt x="1506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579927" y="3644958"/>
              <a:ext cx="79485" cy="212875"/>
            </a:xfrm>
            <a:custGeom>
              <a:avLst/>
              <a:gdLst/>
              <a:ahLst/>
              <a:cxnLst/>
              <a:rect l="l" t="t" r="r" b="b"/>
              <a:pathLst>
                <a:path w="2548" h="6824" extrusionOk="0">
                  <a:moveTo>
                    <a:pt x="686" y="0"/>
                  </a:moveTo>
                  <a:cubicBezTo>
                    <a:pt x="0" y="0"/>
                    <a:pt x="567" y="1982"/>
                    <a:pt x="805" y="3039"/>
                  </a:cubicBezTo>
                  <a:cubicBezTo>
                    <a:pt x="1177" y="4902"/>
                    <a:pt x="1490" y="6630"/>
                    <a:pt x="1550" y="6823"/>
                  </a:cubicBezTo>
                  <a:cubicBezTo>
                    <a:pt x="1803" y="6630"/>
                    <a:pt x="2056" y="6511"/>
                    <a:pt x="2295" y="6391"/>
                  </a:cubicBezTo>
                  <a:lnTo>
                    <a:pt x="2295" y="6332"/>
                  </a:lnTo>
                  <a:cubicBezTo>
                    <a:pt x="2295" y="6332"/>
                    <a:pt x="2548" y="4768"/>
                    <a:pt x="2235" y="2846"/>
                  </a:cubicBezTo>
                  <a:cubicBezTo>
                    <a:pt x="1997" y="1550"/>
                    <a:pt x="1371" y="0"/>
                    <a:pt x="686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1473490" y="4436687"/>
              <a:ext cx="48383" cy="87096"/>
            </a:xfrm>
            <a:custGeom>
              <a:avLst/>
              <a:gdLst/>
              <a:ahLst/>
              <a:cxnLst/>
              <a:rect l="l" t="t" r="r" b="b"/>
              <a:pathLst>
                <a:path w="1551" h="2792" extrusionOk="0">
                  <a:moveTo>
                    <a:pt x="562" y="1"/>
                  </a:moveTo>
                  <a:cubicBezTo>
                    <a:pt x="416" y="1"/>
                    <a:pt x="294" y="125"/>
                    <a:pt x="254" y="497"/>
                  </a:cubicBezTo>
                  <a:cubicBezTo>
                    <a:pt x="1" y="2240"/>
                    <a:pt x="1059" y="2732"/>
                    <a:pt x="1312" y="2791"/>
                  </a:cubicBezTo>
                  <a:cubicBezTo>
                    <a:pt x="1550" y="2672"/>
                    <a:pt x="1491" y="1987"/>
                    <a:pt x="1491" y="1555"/>
                  </a:cubicBezTo>
                  <a:cubicBezTo>
                    <a:pt x="1491" y="1183"/>
                    <a:pt x="1550" y="870"/>
                    <a:pt x="1237" y="497"/>
                  </a:cubicBezTo>
                  <a:cubicBezTo>
                    <a:pt x="1237" y="497"/>
                    <a:pt x="853" y="1"/>
                    <a:pt x="562" y="1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378719" y="3964021"/>
              <a:ext cx="655532" cy="760971"/>
            </a:xfrm>
            <a:custGeom>
              <a:avLst/>
              <a:gdLst/>
              <a:ahLst/>
              <a:cxnLst/>
              <a:rect l="l" t="t" r="r" b="b"/>
              <a:pathLst>
                <a:path w="21014" h="24394" extrusionOk="0">
                  <a:moveTo>
                    <a:pt x="1739" y="1"/>
                  </a:moveTo>
                  <a:cubicBezTo>
                    <a:pt x="0" y="1"/>
                    <a:pt x="26" y="3733"/>
                    <a:pt x="1177" y="6398"/>
                  </a:cubicBezTo>
                  <a:cubicBezTo>
                    <a:pt x="2488" y="9258"/>
                    <a:pt x="4961" y="10629"/>
                    <a:pt x="4961" y="10629"/>
                  </a:cubicBezTo>
                  <a:cubicBezTo>
                    <a:pt x="4961" y="10629"/>
                    <a:pt x="4409" y="12983"/>
                    <a:pt x="4275" y="15649"/>
                  </a:cubicBezTo>
                  <a:lnTo>
                    <a:pt x="4275" y="16707"/>
                  </a:lnTo>
                  <a:cubicBezTo>
                    <a:pt x="4275" y="17139"/>
                    <a:pt x="4275" y="17571"/>
                    <a:pt x="4350" y="17943"/>
                  </a:cubicBezTo>
                  <a:cubicBezTo>
                    <a:pt x="4588" y="20551"/>
                    <a:pt x="5393" y="22979"/>
                    <a:pt x="5586" y="23411"/>
                  </a:cubicBezTo>
                  <a:cubicBezTo>
                    <a:pt x="5848" y="23971"/>
                    <a:pt x="6980" y="24169"/>
                    <a:pt x="7897" y="24169"/>
                  </a:cubicBezTo>
                  <a:cubicBezTo>
                    <a:pt x="8494" y="24169"/>
                    <a:pt x="9000" y="24085"/>
                    <a:pt x="9117" y="23962"/>
                  </a:cubicBezTo>
                  <a:cubicBezTo>
                    <a:pt x="9370" y="23724"/>
                    <a:pt x="8879" y="22845"/>
                    <a:pt x="8879" y="22845"/>
                  </a:cubicBezTo>
                  <a:cubicBezTo>
                    <a:pt x="9117" y="22294"/>
                    <a:pt x="9683" y="19806"/>
                    <a:pt x="9683" y="19806"/>
                  </a:cubicBezTo>
                  <a:cubicBezTo>
                    <a:pt x="10180" y="19873"/>
                    <a:pt x="10640" y="19901"/>
                    <a:pt x="11061" y="19901"/>
                  </a:cubicBezTo>
                  <a:cubicBezTo>
                    <a:pt x="11852" y="19901"/>
                    <a:pt x="12510" y="19803"/>
                    <a:pt x="13035" y="19686"/>
                  </a:cubicBezTo>
                  <a:cubicBezTo>
                    <a:pt x="13035" y="19686"/>
                    <a:pt x="13348" y="23158"/>
                    <a:pt x="13720" y="23902"/>
                  </a:cubicBezTo>
                  <a:cubicBezTo>
                    <a:pt x="13925" y="24268"/>
                    <a:pt x="14569" y="24394"/>
                    <a:pt x="15262" y="24394"/>
                  </a:cubicBezTo>
                  <a:cubicBezTo>
                    <a:pt x="16237" y="24394"/>
                    <a:pt x="17307" y="24145"/>
                    <a:pt x="17385" y="23962"/>
                  </a:cubicBezTo>
                  <a:cubicBezTo>
                    <a:pt x="17504" y="23724"/>
                    <a:pt x="17251" y="23217"/>
                    <a:pt x="17251" y="23217"/>
                  </a:cubicBezTo>
                  <a:cubicBezTo>
                    <a:pt x="17251" y="23217"/>
                    <a:pt x="17936" y="19627"/>
                    <a:pt x="17817" y="16513"/>
                  </a:cubicBezTo>
                  <a:cubicBezTo>
                    <a:pt x="17817" y="16025"/>
                    <a:pt x="17770" y="15431"/>
                    <a:pt x="17666" y="14866"/>
                  </a:cubicBezTo>
                  <a:lnTo>
                    <a:pt x="17666" y="14866"/>
                  </a:lnTo>
                  <a:cubicBezTo>
                    <a:pt x="17782" y="15293"/>
                    <a:pt x="18152" y="16193"/>
                    <a:pt x="18994" y="16394"/>
                  </a:cubicBezTo>
                  <a:cubicBezTo>
                    <a:pt x="19047" y="16409"/>
                    <a:pt x="19117" y="16417"/>
                    <a:pt x="19200" y="16417"/>
                  </a:cubicBezTo>
                  <a:cubicBezTo>
                    <a:pt x="19793" y="16417"/>
                    <a:pt x="21013" y="15988"/>
                    <a:pt x="20856" y="14353"/>
                  </a:cubicBezTo>
                  <a:cubicBezTo>
                    <a:pt x="20365" y="9690"/>
                    <a:pt x="16193" y="6651"/>
                    <a:pt x="16193" y="6651"/>
                  </a:cubicBezTo>
                  <a:cubicBezTo>
                    <a:pt x="14951" y="7357"/>
                    <a:pt x="13307" y="7731"/>
                    <a:pt x="11664" y="7731"/>
                  </a:cubicBezTo>
                  <a:cubicBezTo>
                    <a:pt x="11435" y="7731"/>
                    <a:pt x="11207" y="7723"/>
                    <a:pt x="10979" y="7709"/>
                  </a:cubicBezTo>
                  <a:cubicBezTo>
                    <a:pt x="9430" y="7575"/>
                    <a:pt x="8134" y="7336"/>
                    <a:pt x="7195" y="6770"/>
                  </a:cubicBezTo>
                  <a:cubicBezTo>
                    <a:pt x="6763" y="6532"/>
                    <a:pt x="5899" y="5340"/>
                    <a:pt x="4842" y="4163"/>
                  </a:cubicBezTo>
                  <a:cubicBezTo>
                    <a:pt x="3352" y="1988"/>
                    <a:pt x="3099" y="126"/>
                    <a:pt x="1862" y="7"/>
                  </a:cubicBezTo>
                  <a:cubicBezTo>
                    <a:pt x="1820" y="3"/>
                    <a:pt x="1779" y="1"/>
                    <a:pt x="1739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1531138" y="3572274"/>
              <a:ext cx="182647" cy="305087"/>
            </a:xfrm>
            <a:custGeom>
              <a:avLst/>
              <a:gdLst/>
              <a:ahLst/>
              <a:cxnLst/>
              <a:rect l="l" t="t" r="r" b="b"/>
              <a:pathLst>
                <a:path w="5855" h="9780" extrusionOk="0">
                  <a:moveTo>
                    <a:pt x="1312" y="0"/>
                  </a:moveTo>
                  <a:cubicBezTo>
                    <a:pt x="64" y="0"/>
                    <a:pt x="0" y="1723"/>
                    <a:pt x="700" y="3880"/>
                  </a:cubicBezTo>
                  <a:cubicBezTo>
                    <a:pt x="1996" y="7842"/>
                    <a:pt x="2250" y="9407"/>
                    <a:pt x="2309" y="9779"/>
                  </a:cubicBezTo>
                  <a:cubicBezTo>
                    <a:pt x="2563" y="9526"/>
                    <a:pt x="2816" y="9332"/>
                    <a:pt x="3114" y="9153"/>
                  </a:cubicBezTo>
                  <a:cubicBezTo>
                    <a:pt x="3054" y="8960"/>
                    <a:pt x="2741" y="7232"/>
                    <a:pt x="2369" y="5369"/>
                  </a:cubicBezTo>
                  <a:cubicBezTo>
                    <a:pt x="2131" y="4312"/>
                    <a:pt x="1564" y="2330"/>
                    <a:pt x="2250" y="2330"/>
                  </a:cubicBezTo>
                  <a:cubicBezTo>
                    <a:pt x="2935" y="2330"/>
                    <a:pt x="3561" y="3880"/>
                    <a:pt x="3799" y="5176"/>
                  </a:cubicBezTo>
                  <a:cubicBezTo>
                    <a:pt x="4112" y="7098"/>
                    <a:pt x="3859" y="8662"/>
                    <a:pt x="3859" y="8662"/>
                  </a:cubicBezTo>
                  <a:lnTo>
                    <a:pt x="3859" y="8721"/>
                  </a:lnTo>
                  <a:cubicBezTo>
                    <a:pt x="4052" y="8587"/>
                    <a:pt x="4306" y="8528"/>
                    <a:pt x="4484" y="8468"/>
                  </a:cubicBezTo>
                  <a:cubicBezTo>
                    <a:pt x="5855" y="6233"/>
                    <a:pt x="4544" y="468"/>
                    <a:pt x="1564" y="21"/>
                  </a:cubicBezTo>
                  <a:cubicBezTo>
                    <a:pt x="1475" y="7"/>
                    <a:pt x="1391" y="0"/>
                    <a:pt x="1312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810427" y="3569529"/>
              <a:ext cx="164554" cy="307832"/>
            </a:xfrm>
            <a:custGeom>
              <a:avLst/>
              <a:gdLst/>
              <a:ahLst/>
              <a:cxnLst/>
              <a:rect l="l" t="t" r="r" b="b"/>
              <a:pathLst>
                <a:path w="5275" h="9868" extrusionOk="0">
                  <a:moveTo>
                    <a:pt x="2067" y="0"/>
                  </a:moveTo>
                  <a:cubicBezTo>
                    <a:pt x="1154" y="0"/>
                    <a:pt x="644" y="1452"/>
                    <a:pt x="433" y="3461"/>
                  </a:cubicBezTo>
                  <a:cubicBezTo>
                    <a:pt x="254" y="5830"/>
                    <a:pt x="60" y="8303"/>
                    <a:pt x="1" y="8556"/>
                  </a:cubicBezTo>
                  <a:cubicBezTo>
                    <a:pt x="313" y="8675"/>
                    <a:pt x="626" y="8809"/>
                    <a:pt x="865" y="8929"/>
                  </a:cubicBezTo>
                  <a:lnTo>
                    <a:pt x="939" y="8809"/>
                  </a:lnTo>
                  <a:cubicBezTo>
                    <a:pt x="939" y="8809"/>
                    <a:pt x="1312" y="7692"/>
                    <a:pt x="1684" y="5696"/>
                  </a:cubicBezTo>
                  <a:cubicBezTo>
                    <a:pt x="1836" y="4811"/>
                    <a:pt x="1816" y="2619"/>
                    <a:pt x="2370" y="2619"/>
                  </a:cubicBezTo>
                  <a:cubicBezTo>
                    <a:pt x="2469" y="2619"/>
                    <a:pt x="2587" y="2690"/>
                    <a:pt x="2727" y="2850"/>
                  </a:cubicBezTo>
                  <a:cubicBezTo>
                    <a:pt x="3233" y="3402"/>
                    <a:pt x="3174" y="5323"/>
                    <a:pt x="2861" y="6575"/>
                  </a:cubicBezTo>
                  <a:cubicBezTo>
                    <a:pt x="2429" y="8496"/>
                    <a:pt x="1490" y="9241"/>
                    <a:pt x="1490" y="9241"/>
                  </a:cubicBezTo>
                  <a:lnTo>
                    <a:pt x="1490" y="9301"/>
                  </a:lnTo>
                  <a:cubicBezTo>
                    <a:pt x="1744" y="9420"/>
                    <a:pt x="1982" y="9673"/>
                    <a:pt x="2235" y="9867"/>
                  </a:cubicBezTo>
                  <a:cubicBezTo>
                    <a:pt x="4351" y="8243"/>
                    <a:pt x="5274" y="1673"/>
                    <a:pt x="2667" y="184"/>
                  </a:cubicBezTo>
                  <a:cubicBezTo>
                    <a:pt x="2450" y="59"/>
                    <a:pt x="2250" y="0"/>
                    <a:pt x="2067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1518130" y="3824797"/>
              <a:ext cx="451267" cy="380392"/>
            </a:xfrm>
            <a:custGeom>
              <a:avLst/>
              <a:gdLst/>
              <a:ahLst/>
              <a:cxnLst/>
              <a:rect l="l" t="t" r="r" b="b"/>
              <a:pathLst>
                <a:path w="14466" h="12194" extrusionOk="0">
                  <a:moveTo>
                    <a:pt x="7330" y="1"/>
                  </a:moveTo>
                  <a:cubicBezTo>
                    <a:pt x="6391" y="1"/>
                    <a:pt x="5587" y="120"/>
                    <a:pt x="4901" y="373"/>
                  </a:cubicBezTo>
                  <a:cubicBezTo>
                    <a:pt x="4723" y="433"/>
                    <a:pt x="4469" y="492"/>
                    <a:pt x="4276" y="626"/>
                  </a:cubicBezTo>
                  <a:cubicBezTo>
                    <a:pt x="4037" y="746"/>
                    <a:pt x="3784" y="865"/>
                    <a:pt x="3531" y="1058"/>
                  </a:cubicBezTo>
                  <a:cubicBezTo>
                    <a:pt x="3233" y="1237"/>
                    <a:pt x="2980" y="1431"/>
                    <a:pt x="2726" y="1684"/>
                  </a:cubicBezTo>
                  <a:cubicBezTo>
                    <a:pt x="685" y="3472"/>
                    <a:pt x="0" y="6392"/>
                    <a:pt x="119" y="7509"/>
                  </a:cubicBezTo>
                  <a:cubicBezTo>
                    <a:pt x="179" y="7941"/>
                    <a:pt x="253" y="8254"/>
                    <a:pt x="373" y="8626"/>
                  </a:cubicBezTo>
                  <a:cubicBezTo>
                    <a:pt x="1237" y="9878"/>
                    <a:pt x="1669" y="10369"/>
                    <a:pt x="2726" y="11233"/>
                  </a:cubicBezTo>
                  <a:cubicBezTo>
                    <a:pt x="3724" y="11740"/>
                    <a:pt x="4961" y="12038"/>
                    <a:pt x="6510" y="12172"/>
                  </a:cubicBezTo>
                  <a:cubicBezTo>
                    <a:pt x="6738" y="12186"/>
                    <a:pt x="6966" y="12194"/>
                    <a:pt x="7195" y="12194"/>
                  </a:cubicBezTo>
                  <a:cubicBezTo>
                    <a:pt x="8838" y="12194"/>
                    <a:pt x="10482" y="11820"/>
                    <a:pt x="11724" y="11114"/>
                  </a:cubicBezTo>
                  <a:cubicBezTo>
                    <a:pt x="13408" y="10176"/>
                    <a:pt x="14466" y="8626"/>
                    <a:pt x="14153" y="6451"/>
                  </a:cubicBezTo>
                  <a:cubicBezTo>
                    <a:pt x="13899" y="4589"/>
                    <a:pt x="13035" y="2861"/>
                    <a:pt x="11605" y="1684"/>
                  </a:cubicBezTo>
                  <a:cubicBezTo>
                    <a:pt x="11352" y="1490"/>
                    <a:pt x="11114" y="1237"/>
                    <a:pt x="10860" y="1118"/>
                  </a:cubicBezTo>
                  <a:cubicBezTo>
                    <a:pt x="10682" y="999"/>
                    <a:pt x="10428" y="865"/>
                    <a:pt x="10235" y="746"/>
                  </a:cubicBezTo>
                  <a:cubicBezTo>
                    <a:pt x="9996" y="626"/>
                    <a:pt x="9683" y="492"/>
                    <a:pt x="9371" y="373"/>
                  </a:cubicBezTo>
                  <a:cubicBezTo>
                    <a:pt x="8745" y="194"/>
                    <a:pt x="8075" y="60"/>
                    <a:pt x="7330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806715" y="3990911"/>
              <a:ext cx="44640" cy="41458"/>
            </a:xfrm>
            <a:custGeom>
              <a:avLst/>
              <a:gdLst/>
              <a:ahLst/>
              <a:cxnLst/>
              <a:rect l="l" t="t" r="r" b="b"/>
              <a:pathLst>
                <a:path w="1431" h="1329" extrusionOk="0">
                  <a:moveTo>
                    <a:pt x="710" y="0"/>
                  </a:moveTo>
                  <a:cubicBezTo>
                    <a:pt x="421" y="0"/>
                    <a:pt x="114" y="234"/>
                    <a:pt x="60" y="515"/>
                  </a:cubicBezTo>
                  <a:cubicBezTo>
                    <a:pt x="0" y="888"/>
                    <a:pt x="239" y="1201"/>
                    <a:pt x="552" y="1320"/>
                  </a:cubicBezTo>
                  <a:cubicBezTo>
                    <a:pt x="588" y="1326"/>
                    <a:pt x="624" y="1329"/>
                    <a:pt x="660" y="1329"/>
                  </a:cubicBezTo>
                  <a:cubicBezTo>
                    <a:pt x="984" y="1329"/>
                    <a:pt x="1249" y="1090"/>
                    <a:pt x="1356" y="754"/>
                  </a:cubicBezTo>
                  <a:cubicBezTo>
                    <a:pt x="1431" y="456"/>
                    <a:pt x="1177" y="83"/>
                    <a:pt x="805" y="9"/>
                  </a:cubicBezTo>
                  <a:cubicBezTo>
                    <a:pt x="774" y="3"/>
                    <a:pt x="742" y="0"/>
                    <a:pt x="710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1825775" y="3990193"/>
              <a:ext cx="34876" cy="23396"/>
            </a:xfrm>
            <a:custGeom>
              <a:avLst/>
              <a:gdLst/>
              <a:ahLst/>
              <a:cxnLst/>
              <a:rect l="l" t="t" r="r" b="b"/>
              <a:pathLst>
                <a:path w="1118" h="750" extrusionOk="0">
                  <a:moveTo>
                    <a:pt x="1055" y="0"/>
                  </a:moveTo>
                  <a:cubicBezTo>
                    <a:pt x="969" y="0"/>
                    <a:pt x="892" y="177"/>
                    <a:pt x="686" y="226"/>
                  </a:cubicBezTo>
                  <a:cubicBezTo>
                    <a:pt x="626" y="245"/>
                    <a:pt x="565" y="252"/>
                    <a:pt x="510" y="252"/>
                  </a:cubicBezTo>
                  <a:cubicBezTo>
                    <a:pt x="399" y="252"/>
                    <a:pt x="313" y="226"/>
                    <a:pt x="313" y="226"/>
                  </a:cubicBezTo>
                  <a:lnTo>
                    <a:pt x="313" y="226"/>
                  </a:lnTo>
                  <a:cubicBezTo>
                    <a:pt x="313" y="226"/>
                    <a:pt x="0" y="479"/>
                    <a:pt x="373" y="717"/>
                  </a:cubicBezTo>
                  <a:cubicBezTo>
                    <a:pt x="415" y="739"/>
                    <a:pt x="458" y="749"/>
                    <a:pt x="499" y="749"/>
                  </a:cubicBezTo>
                  <a:cubicBezTo>
                    <a:pt x="825" y="749"/>
                    <a:pt x="1118" y="151"/>
                    <a:pt x="1118" y="32"/>
                  </a:cubicBezTo>
                  <a:cubicBezTo>
                    <a:pt x="1095" y="10"/>
                    <a:pt x="1075" y="0"/>
                    <a:pt x="1055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1659381" y="3990942"/>
              <a:ext cx="40928" cy="39524"/>
            </a:xfrm>
            <a:custGeom>
              <a:avLst/>
              <a:gdLst/>
              <a:ahLst/>
              <a:cxnLst/>
              <a:rect l="l" t="t" r="r" b="b"/>
              <a:pathLst>
                <a:path w="1312" h="1267" extrusionOk="0">
                  <a:moveTo>
                    <a:pt x="704" y="1"/>
                  </a:moveTo>
                  <a:cubicBezTo>
                    <a:pt x="678" y="1"/>
                    <a:pt x="653" y="3"/>
                    <a:pt x="627" y="8"/>
                  </a:cubicBezTo>
                  <a:cubicBezTo>
                    <a:pt x="254" y="8"/>
                    <a:pt x="1" y="321"/>
                    <a:pt x="1" y="693"/>
                  </a:cubicBezTo>
                  <a:cubicBezTo>
                    <a:pt x="1" y="980"/>
                    <a:pt x="264" y="1267"/>
                    <a:pt x="594" y="1267"/>
                  </a:cubicBezTo>
                  <a:cubicBezTo>
                    <a:pt x="624" y="1267"/>
                    <a:pt x="655" y="1264"/>
                    <a:pt x="686" y="1259"/>
                  </a:cubicBezTo>
                  <a:cubicBezTo>
                    <a:pt x="1059" y="1259"/>
                    <a:pt x="1312" y="946"/>
                    <a:pt x="1312" y="634"/>
                  </a:cubicBezTo>
                  <a:cubicBezTo>
                    <a:pt x="1244" y="292"/>
                    <a:pt x="987" y="1"/>
                    <a:pt x="704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1649773" y="3986450"/>
              <a:ext cx="32880" cy="24644"/>
            </a:xfrm>
            <a:custGeom>
              <a:avLst/>
              <a:gdLst/>
              <a:ahLst/>
              <a:cxnLst/>
              <a:rect l="l" t="t" r="r" b="b"/>
              <a:pathLst>
                <a:path w="1054" h="790" extrusionOk="0">
                  <a:moveTo>
                    <a:pt x="98" y="0"/>
                  </a:moveTo>
                  <a:cubicBezTo>
                    <a:pt x="83" y="0"/>
                    <a:pt x="70" y="10"/>
                    <a:pt x="56" y="33"/>
                  </a:cubicBezTo>
                  <a:cubicBezTo>
                    <a:pt x="0" y="88"/>
                    <a:pt x="216" y="790"/>
                    <a:pt x="595" y="790"/>
                  </a:cubicBezTo>
                  <a:cubicBezTo>
                    <a:pt x="623" y="790"/>
                    <a:pt x="652" y="786"/>
                    <a:pt x="681" y="778"/>
                  </a:cubicBezTo>
                  <a:cubicBezTo>
                    <a:pt x="1054" y="599"/>
                    <a:pt x="801" y="286"/>
                    <a:pt x="801" y="286"/>
                  </a:cubicBezTo>
                  <a:lnTo>
                    <a:pt x="801" y="286"/>
                  </a:lnTo>
                  <a:cubicBezTo>
                    <a:pt x="801" y="286"/>
                    <a:pt x="721" y="313"/>
                    <a:pt x="611" y="313"/>
                  </a:cubicBezTo>
                  <a:cubicBezTo>
                    <a:pt x="556" y="313"/>
                    <a:pt x="493" y="306"/>
                    <a:pt x="428" y="286"/>
                  </a:cubicBezTo>
                  <a:cubicBezTo>
                    <a:pt x="235" y="177"/>
                    <a:pt x="159" y="0"/>
                    <a:pt x="98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727230" y="4012404"/>
              <a:ext cx="56276" cy="33160"/>
            </a:xfrm>
            <a:custGeom>
              <a:avLst/>
              <a:gdLst/>
              <a:ahLst/>
              <a:cxnLst/>
              <a:rect l="l" t="t" r="r" b="b"/>
              <a:pathLst>
                <a:path w="1804" h="1063" extrusionOk="0">
                  <a:moveTo>
                    <a:pt x="939" y="1"/>
                  </a:moveTo>
                  <a:cubicBezTo>
                    <a:pt x="577" y="1"/>
                    <a:pt x="192" y="64"/>
                    <a:pt x="120" y="199"/>
                  </a:cubicBezTo>
                  <a:cubicBezTo>
                    <a:pt x="1" y="437"/>
                    <a:pt x="627" y="1063"/>
                    <a:pt x="925" y="1063"/>
                  </a:cubicBezTo>
                  <a:cubicBezTo>
                    <a:pt x="1297" y="1063"/>
                    <a:pt x="1804" y="318"/>
                    <a:pt x="1610" y="139"/>
                  </a:cubicBezTo>
                  <a:cubicBezTo>
                    <a:pt x="1554" y="49"/>
                    <a:pt x="1256" y="1"/>
                    <a:pt x="939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1697969" y="4041072"/>
              <a:ext cx="116201" cy="45389"/>
            </a:xfrm>
            <a:custGeom>
              <a:avLst/>
              <a:gdLst/>
              <a:ahLst/>
              <a:cxnLst/>
              <a:rect l="l" t="t" r="r" b="b"/>
              <a:pathLst>
                <a:path w="3725" h="1455" extrusionOk="0">
                  <a:moveTo>
                    <a:pt x="126" y="0"/>
                  </a:moveTo>
                  <a:cubicBezTo>
                    <a:pt x="110" y="0"/>
                    <a:pt x="92" y="7"/>
                    <a:pt x="75" y="25"/>
                  </a:cubicBezTo>
                  <a:cubicBezTo>
                    <a:pt x="0" y="25"/>
                    <a:pt x="0" y="84"/>
                    <a:pt x="0" y="144"/>
                  </a:cubicBezTo>
                  <a:cubicBezTo>
                    <a:pt x="0" y="144"/>
                    <a:pt x="0" y="204"/>
                    <a:pt x="75" y="338"/>
                  </a:cubicBezTo>
                  <a:cubicBezTo>
                    <a:pt x="135" y="457"/>
                    <a:pt x="194" y="636"/>
                    <a:pt x="313" y="829"/>
                  </a:cubicBezTo>
                  <a:cubicBezTo>
                    <a:pt x="447" y="889"/>
                    <a:pt x="507" y="1008"/>
                    <a:pt x="626" y="1082"/>
                  </a:cubicBezTo>
                  <a:cubicBezTo>
                    <a:pt x="686" y="1082"/>
                    <a:pt x="745" y="1142"/>
                    <a:pt x="820" y="1202"/>
                  </a:cubicBezTo>
                  <a:cubicBezTo>
                    <a:pt x="820" y="1202"/>
                    <a:pt x="939" y="1261"/>
                    <a:pt x="999" y="1261"/>
                  </a:cubicBezTo>
                  <a:cubicBezTo>
                    <a:pt x="1058" y="1321"/>
                    <a:pt x="1118" y="1321"/>
                    <a:pt x="1192" y="1321"/>
                  </a:cubicBezTo>
                  <a:cubicBezTo>
                    <a:pt x="1252" y="1380"/>
                    <a:pt x="1311" y="1380"/>
                    <a:pt x="1431" y="1380"/>
                  </a:cubicBezTo>
                  <a:cubicBezTo>
                    <a:pt x="1490" y="1380"/>
                    <a:pt x="1565" y="1455"/>
                    <a:pt x="1624" y="1455"/>
                  </a:cubicBezTo>
                  <a:lnTo>
                    <a:pt x="1863" y="1455"/>
                  </a:lnTo>
                  <a:lnTo>
                    <a:pt x="2056" y="1380"/>
                  </a:lnTo>
                  <a:lnTo>
                    <a:pt x="2310" y="1380"/>
                  </a:lnTo>
                  <a:cubicBezTo>
                    <a:pt x="2429" y="1321"/>
                    <a:pt x="2608" y="1321"/>
                    <a:pt x="2742" y="1261"/>
                  </a:cubicBezTo>
                  <a:cubicBezTo>
                    <a:pt x="2980" y="1142"/>
                    <a:pt x="3233" y="948"/>
                    <a:pt x="3352" y="770"/>
                  </a:cubicBezTo>
                  <a:cubicBezTo>
                    <a:pt x="3546" y="636"/>
                    <a:pt x="3606" y="457"/>
                    <a:pt x="3665" y="338"/>
                  </a:cubicBezTo>
                  <a:cubicBezTo>
                    <a:pt x="3665" y="263"/>
                    <a:pt x="3725" y="204"/>
                    <a:pt x="3725" y="204"/>
                  </a:cubicBezTo>
                  <a:lnTo>
                    <a:pt x="3725" y="144"/>
                  </a:lnTo>
                  <a:cubicBezTo>
                    <a:pt x="3725" y="84"/>
                    <a:pt x="3725" y="25"/>
                    <a:pt x="3665" y="25"/>
                  </a:cubicBezTo>
                  <a:cubicBezTo>
                    <a:pt x="3648" y="7"/>
                    <a:pt x="3630" y="0"/>
                    <a:pt x="3614" y="0"/>
                  </a:cubicBezTo>
                  <a:cubicBezTo>
                    <a:pt x="3576" y="0"/>
                    <a:pt x="3546" y="42"/>
                    <a:pt x="3546" y="84"/>
                  </a:cubicBezTo>
                  <a:lnTo>
                    <a:pt x="3486" y="84"/>
                  </a:lnTo>
                  <a:cubicBezTo>
                    <a:pt x="3486" y="144"/>
                    <a:pt x="3486" y="144"/>
                    <a:pt x="3427" y="204"/>
                  </a:cubicBezTo>
                  <a:cubicBezTo>
                    <a:pt x="3352" y="263"/>
                    <a:pt x="3233" y="397"/>
                    <a:pt x="3114" y="516"/>
                  </a:cubicBezTo>
                  <a:cubicBezTo>
                    <a:pt x="2980" y="636"/>
                    <a:pt x="2801" y="770"/>
                    <a:pt x="2548" y="889"/>
                  </a:cubicBezTo>
                  <a:cubicBezTo>
                    <a:pt x="2429" y="889"/>
                    <a:pt x="2369" y="948"/>
                    <a:pt x="2235" y="948"/>
                  </a:cubicBezTo>
                  <a:cubicBezTo>
                    <a:pt x="2175" y="948"/>
                    <a:pt x="2116" y="948"/>
                    <a:pt x="2056" y="1008"/>
                  </a:cubicBezTo>
                  <a:lnTo>
                    <a:pt x="1624" y="1008"/>
                  </a:lnTo>
                  <a:cubicBezTo>
                    <a:pt x="1565" y="1008"/>
                    <a:pt x="1490" y="948"/>
                    <a:pt x="1490" y="948"/>
                  </a:cubicBezTo>
                  <a:lnTo>
                    <a:pt x="1311" y="948"/>
                  </a:lnTo>
                  <a:cubicBezTo>
                    <a:pt x="1252" y="948"/>
                    <a:pt x="1192" y="889"/>
                    <a:pt x="1118" y="889"/>
                  </a:cubicBezTo>
                  <a:cubicBezTo>
                    <a:pt x="999" y="829"/>
                    <a:pt x="939" y="829"/>
                    <a:pt x="820" y="770"/>
                  </a:cubicBezTo>
                  <a:cubicBezTo>
                    <a:pt x="745" y="710"/>
                    <a:pt x="686" y="636"/>
                    <a:pt x="567" y="576"/>
                  </a:cubicBezTo>
                  <a:cubicBezTo>
                    <a:pt x="447" y="457"/>
                    <a:pt x="373" y="338"/>
                    <a:pt x="313" y="204"/>
                  </a:cubicBezTo>
                  <a:lnTo>
                    <a:pt x="194" y="84"/>
                  </a:lnTo>
                  <a:cubicBezTo>
                    <a:pt x="194" y="42"/>
                    <a:pt x="164" y="0"/>
                    <a:pt x="126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1899645" y="4684532"/>
              <a:ext cx="13507" cy="33036"/>
            </a:xfrm>
            <a:custGeom>
              <a:avLst/>
              <a:gdLst/>
              <a:ahLst/>
              <a:cxnLst/>
              <a:rect l="l" t="t" r="r" b="b"/>
              <a:pathLst>
                <a:path w="433" h="1059" extrusionOk="0">
                  <a:moveTo>
                    <a:pt x="1" y="1"/>
                  </a:moveTo>
                  <a:lnTo>
                    <a:pt x="1" y="120"/>
                  </a:lnTo>
                  <a:lnTo>
                    <a:pt x="61" y="120"/>
                  </a:lnTo>
                  <a:cubicBezTo>
                    <a:pt x="61" y="195"/>
                    <a:pt x="61" y="195"/>
                    <a:pt x="120" y="254"/>
                  </a:cubicBezTo>
                  <a:lnTo>
                    <a:pt x="120" y="373"/>
                  </a:lnTo>
                  <a:cubicBezTo>
                    <a:pt x="180" y="373"/>
                    <a:pt x="180" y="433"/>
                    <a:pt x="180" y="433"/>
                  </a:cubicBezTo>
                  <a:lnTo>
                    <a:pt x="180" y="567"/>
                  </a:lnTo>
                  <a:cubicBezTo>
                    <a:pt x="180" y="627"/>
                    <a:pt x="239" y="686"/>
                    <a:pt x="239" y="686"/>
                  </a:cubicBezTo>
                  <a:lnTo>
                    <a:pt x="239" y="805"/>
                  </a:lnTo>
                  <a:lnTo>
                    <a:pt x="239" y="865"/>
                  </a:lnTo>
                  <a:lnTo>
                    <a:pt x="239" y="999"/>
                  </a:lnTo>
                  <a:lnTo>
                    <a:pt x="239" y="1059"/>
                  </a:lnTo>
                  <a:lnTo>
                    <a:pt x="373" y="1059"/>
                  </a:lnTo>
                  <a:cubicBezTo>
                    <a:pt x="373" y="1059"/>
                    <a:pt x="433" y="999"/>
                    <a:pt x="433" y="865"/>
                  </a:cubicBezTo>
                  <a:lnTo>
                    <a:pt x="433" y="686"/>
                  </a:lnTo>
                  <a:lnTo>
                    <a:pt x="433" y="493"/>
                  </a:lnTo>
                  <a:cubicBezTo>
                    <a:pt x="373" y="433"/>
                    <a:pt x="373" y="373"/>
                    <a:pt x="314" y="314"/>
                  </a:cubicBezTo>
                  <a:cubicBezTo>
                    <a:pt x="314" y="254"/>
                    <a:pt x="239" y="195"/>
                    <a:pt x="239" y="120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1878276" y="4688275"/>
              <a:ext cx="13507" cy="34876"/>
            </a:xfrm>
            <a:custGeom>
              <a:avLst/>
              <a:gdLst/>
              <a:ahLst/>
              <a:cxnLst/>
              <a:rect l="l" t="t" r="r" b="b"/>
              <a:pathLst>
                <a:path w="433" h="1118" extrusionOk="0">
                  <a:moveTo>
                    <a:pt x="1" y="0"/>
                  </a:moveTo>
                  <a:lnTo>
                    <a:pt x="1" y="75"/>
                  </a:lnTo>
                  <a:lnTo>
                    <a:pt x="1" y="134"/>
                  </a:lnTo>
                  <a:cubicBezTo>
                    <a:pt x="60" y="134"/>
                    <a:pt x="60" y="194"/>
                    <a:pt x="60" y="194"/>
                  </a:cubicBezTo>
                  <a:cubicBezTo>
                    <a:pt x="60" y="253"/>
                    <a:pt x="120" y="253"/>
                    <a:pt x="120" y="253"/>
                  </a:cubicBezTo>
                  <a:lnTo>
                    <a:pt x="120" y="373"/>
                  </a:lnTo>
                  <a:cubicBezTo>
                    <a:pt x="179" y="373"/>
                    <a:pt x="179" y="447"/>
                    <a:pt x="179" y="507"/>
                  </a:cubicBezTo>
                  <a:lnTo>
                    <a:pt x="179" y="685"/>
                  </a:lnTo>
                  <a:lnTo>
                    <a:pt x="179" y="820"/>
                  </a:lnTo>
                  <a:lnTo>
                    <a:pt x="179" y="879"/>
                  </a:lnTo>
                  <a:cubicBezTo>
                    <a:pt x="179" y="998"/>
                    <a:pt x="254" y="1058"/>
                    <a:pt x="254" y="1058"/>
                  </a:cubicBezTo>
                  <a:cubicBezTo>
                    <a:pt x="254" y="1058"/>
                    <a:pt x="254" y="1117"/>
                    <a:pt x="314" y="1117"/>
                  </a:cubicBezTo>
                  <a:lnTo>
                    <a:pt x="314" y="1058"/>
                  </a:lnTo>
                  <a:cubicBezTo>
                    <a:pt x="314" y="1058"/>
                    <a:pt x="373" y="998"/>
                    <a:pt x="373" y="879"/>
                  </a:cubicBezTo>
                  <a:cubicBezTo>
                    <a:pt x="373" y="820"/>
                    <a:pt x="433" y="745"/>
                    <a:pt x="433" y="685"/>
                  </a:cubicBezTo>
                  <a:cubicBezTo>
                    <a:pt x="373" y="626"/>
                    <a:pt x="433" y="566"/>
                    <a:pt x="373" y="507"/>
                  </a:cubicBezTo>
                  <a:cubicBezTo>
                    <a:pt x="373" y="447"/>
                    <a:pt x="373" y="313"/>
                    <a:pt x="314" y="253"/>
                  </a:cubicBezTo>
                  <a:cubicBezTo>
                    <a:pt x="314" y="194"/>
                    <a:pt x="254" y="134"/>
                    <a:pt x="254" y="134"/>
                  </a:cubicBezTo>
                  <a:cubicBezTo>
                    <a:pt x="179" y="75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1634300" y="4686403"/>
              <a:ext cx="15379" cy="31164"/>
            </a:xfrm>
            <a:custGeom>
              <a:avLst/>
              <a:gdLst/>
              <a:ahLst/>
              <a:cxnLst/>
              <a:rect l="l" t="t" r="r" b="b"/>
              <a:pathLst>
                <a:path w="493" h="999" extrusionOk="0">
                  <a:moveTo>
                    <a:pt x="60" y="1"/>
                  </a:moveTo>
                  <a:cubicBezTo>
                    <a:pt x="0" y="60"/>
                    <a:pt x="60" y="60"/>
                    <a:pt x="60" y="60"/>
                  </a:cubicBezTo>
                  <a:cubicBezTo>
                    <a:pt x="60" y="60"/>
                    <a:pt x="60" y="135"/>
                    <a:pt x="120" y="194"/>
                  </a:cubicBezTo>
                  <a:cubicBezTo>
                    <a:pt x="179" y="254"/>
                    <a:pt x="179" y="313"/>
                    <a:pt x="179" y="313"/>
                  </a:cubicBezTo>
                  <a:cubicBezTo>
                    <a:pt x="179" y="373"/>
                    <a:pt x="254" y="373"/>
                    <a:pt x="254" y="433"/>
                  </a:cubicBezTo>
                  <a:lnTo>
                    <a:pt x="254" y="507"/>
                  </a:lnTo>
                  <a:lnTo>
                    <a:pt x="254" y="567"/>
                  </a:lnTo>
                  <a:cubicBezTo>
                    <a:pt x="313" y="567"/>
                    <a:pt x="254" y="626"/>
                    <a:pt x="313" y="626"/>
                  </a:cubicBezTo>
                  <a:lnTo>
                    <a:pt x="313" y="686"/>
                  </a:lnTo>
                  <a:lnTo>
                    <a:pt x="313" y="805"/>
                  </a:lnTo>
                  <a:lnTo>
                    <a:pt x="313" y="939"/>
                  </a:lnTo>
                  <a:cubicBezTo>
                    <a:pt x="313" y="999"/>
                    <a:pt x="313" y="999"/>
                    <a:pt x="373" y="999"/>
                  </a:cubicBezTo>
                  <a:lnTo>
                    <a:pt x="373" y="939"/>
                  </a:lnTo>
                  <a:cubicBezTo>
                    <a:pt x="373" y="939"/>
                    <a:pt x="432" y="939"/>
                    <a:pt x="432" y="805"/>
                  </a:cubicBezTo>
                  <a:lnTo>
                    <a:pt x="492" y="745"/>
                  </a:lnTo>
                  <a:lnTo>
                    <a:pt x="492" y="626"/>
                  </a:lnTo>
                  <a:lnTo>
                    <a:pt x="492" y="567"/>
                  </a:lnTo>
                  <a:lnTo>
                    <a:pt x="432" y="433"/>
                  </a:lnTo>
                  <a:cubicBezTo>
                    <a:pt x="432" y="373"/>
                    <a:pt x="432" y="313"/>
                    <a:pt x="373" y="254"/>
                  </a:cubicBezTo>
                  <a:cubicBezTo>
                    <a:pt x="373" y="194"/>
                    <a:pt x="313" y="135"/>
                    <a:pt x="254" y="135"/>
                  </a:cubicBezTo>
                  <a:cubicBezTo>
                    <a:pt x="179" y="1"/>
                    <a:pt x="120" y="1"/>
                    <a:pt x="120" y="1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1612931" y="4688275"/>
              <a:ext cx="13507" cy="29292"/>
            </a:xfrm>
            <a:custGeom>
              <a:avLst/>
              <a:gdLst/>
              <a:ahLst/>
              <a:cxnLst/>
              <a:rect l="l" t="t" r="r" b="b"/>
              <a:pathLst>
                <a:path w="433" h="939" extrusionOk="0">
                  <a:moveTo>
                    <a:pt x="0" y="0"/>
                  </a:moveTo>
                  <a:cubicBezTo>
                    <a:pt x="0" y="75"/>
                    <a:pt x="0" y="75"/>
                    <a:pt x="60" y="134"/>
                  </a:cubicBezTo>
                  <a:lnTo>
                    <a:pt x="119" y="194"/>
                  </a:lnTo>
                  <a:lnTo>
                    <a:pt x="119" y="253"/>
                  </a:lnTo>
                  <a:lnTo>
                    <a:pt x="194" y="313"/>
                  </a:lnTo>
                  <a:lnTo>
                    <a:pt x="194" y="373"/>
                  </a:lnTo>
                  <a:cubicBezTo>
                    <a:pt x="253" y="447"/>
                    <a:pt x="253" y="447"/>
                    <a:pt x="253" y="507"/>
                  </a:cubicBezTo>
                  <a:lnTo>
                    <a:pt x="253" y="566"/>
                  </a:lnTo>
                  <a:lnTo>
                    <a:pt x="253" y="626"/>
                  </a:lnTo>
                  <a:lnTo>
                    <a:pt x="253" y="685"/>
                  </a:lnTo>
                  <a:lnTo>
                    <a:pt x="253" y="745"/>
                  </a:lnTo>
                  <a:lnTo>
                    <a:pt x="253" y="879"/>
                  </a:lnTo>
                  <a:cubicBezTo>
                    <a:pt x="253" y="939"/>
                    <a:pt x="313" y="939"/>
                    <a:pt x="313" y="939"/>
                  </a:cubicBezTo>
                  <a:lnTo>
                    <a:pt x="373" y="939"/>
                  </a:lnTo>
                  <a:cubicBezTo>
                    <a:pt x="373" y="939"/>
                    <a:pt x="373" y="879"/>
                    <a:pt x="432" y="745"/>
                  </a:cubicBezTo>
                  <a:lnTo>
                    <a:pt x="432" y="685"/>
                  </a:lnTo>
                  <a:lnTo>
                    <a:pt x="432" y="626"/>
                  </a:lnTo>
                  <a:lnTo>
                    <a:pt x="432" y="507"/>
                  </a:lnTo>
                  <a:lnTo>
                    <a:pt x="432" y="447"/>
                  </a:lnTo>
                  <a:cubicBezTo>
                    <a:pt x="432" y="313"/>
                    <a:pt x="373" y="313"/>
                    <a:pt x="373" y="253"/>
                  </a:cubicBezTo>
                  <a:cubicBezTo>
                    <a:pt x="313" y="194"/>
                    <a:pt x="313" y="134"/>
                    <a:pt x="253" y="134"/>
                  </a:cubicBezTo>
                  <a:cubicBezTo>
                    <a:pt x="194" y="0"/>
                    <a:pt x="119" y="0"/>
                    <a:pt x="119" y="0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746758" y="4202631"/>
              <a:ext cx="65572" cy="61828"/>
            </a:xfrm>
            <a:custGeom>
              <a:avLst/>
              <a:gdLst/>
              <a:ahLst/>
              <a:cxnLst/>
              <a:rect l="l" t="t" r="r" b="b"/>
              <a:pathLst>
                <a:path w="2102" h="1982" extrusionOk="0">
                  <a:moveTo>
                    <a:pt x="299" y="373"/>
                  </a:moveTo>
                  <a:cubicBezTo>
                    <a:pt x="433" y="373"/>
                    <a:pt x="611" y="492"/>
                    <a:pt x="805" y="552"/>
                  </a:cubicBezTo>
                  <a:cubicBezTo>
                    <a:pt x="984" y="671"/>
                    <a:pt x="1237" y="864"/>
                    <a:pt x="1416" y="984"/>
                  </a:cubicBezTo>
                  <a:cubicBezTo>
                    <a:pt x="1490" y="1118"/>
                    <a:pt x="1610" y="1177"/>
                    <a:pt x="1610" y="1296"/>
                  </a:cubicBezTo>
                  <a:cubicBezTo>
                    <a:pt x="1669" y="1356"/>
                    <a:pt x="1669" y="1416"/>
                    <a:pt x="1610" y="1550"/>
                  </a:cubicBezTo>
                  <a:lnTo>
                    <a:pt x="1416" y="1550"/>
                  </a:lnTo>
                  <a:cubicBezTo>
                    <a:pt x="1297" y="1490"/>
                    <a:pt x="1178" y="1416"/>
                    <a:pt x="1044" y="1296"/>
                  </a:cubicBezTo>
                  <a:cubicBezTo>
                    <a:pt x="865" y="1177"/>
                    <a:pt x="671" y="924"/>
                    <a:pt x="552" y="745"/>
                  </a:cubicBezTo>
                  <a:cubicBezTo>
                    <a:pt x="433" y="611"/>
                    <a:pt x="373" y="432"/>
                    <a:pt x="299" y="373"/>
                  </a:cubicBezTo>
                  <a:close/>
                  <a:moveTo>
                    <a:pt x="179" y="0"/>
                  </a:moveTo>
                  <a:lnTo>
                    <a:pt x="1" y="119"/>
                  </a:lnTo>
                  <a:lnTo>
                    <a:pt x="1" y="179"/>
                  </a:lnTo>
                  <a:lnTo>
                    <a:pt x="1" y="373"/>
                  </a:lnTo>
                  <a:cubicBezTo>
                    <a:pt x="60" y="552"/>
                    <a:pt x="120" y="745"/>
                    <a:pt x="239" y="924"/>
                  </a:cubicBezTo>
                  <a:cubicBezTo>
                    <a:pt x="433" y="1177"/>
                    <a:pt x="552" y="1416"/>
                    <a:pt x="805" y="1609"/>
                  </a:cubicBezTo>
                  <a:cubicBezTo>
                    <a:pt x="924" y="1728"/>
                    <a:pt x="1044" y="1862"/>
                    <a:pt x="1237" y="1922"/>
                  </a:cubicBezTo>
                  <a:cubicBezTo>
                    <a:pt x="1356" y="1982"/>
                    <a:pt x="1416" y="1982"/>
                    <a:pt x="1610" y="1982"/>
                  </a:cubicBezTo>
                  <a:cubicBezTo>
                    <a:pt x="1669" y="1982"/>
                    <a:pt x="1729" y="1922"/>
                    <a:pt x="1788" y="1922"/>
                  </a:cubicBezTo>
                  <a:lnTo>
                    <a:pt x="1922" y="1788"/>
                  </a:lnTo>
                  <a:cubicBezTo>
                    <a:pt x="1982" y="1728"/>
                    <a:pt x="2042" y="1609"/>
                    <a:pt x="2042" y="1490"/>
                  </a:cubicBezTo>
                  <a:cubicBezTo>
                    <a:pt x="2101" y="1356"/>
                    <a:pt x="2042" y="1237"/>
                    <a:pt x="2042" y="1118"/>
                  </a:cubicBezTo>
                  <a:cubicBezTo>
                    <a:pt x="1922" y="924"/>
                    <a:pt x="1788" y="805"/>
                    <a:pt x="1669" y="671"/>
                  </a:cubicBezTo>
                  <a:cubicBezTo>
                    <a:pt x="1416" y="492"/>
                    <a:pt x="1178" y="373"/>
                    <a:pt x="924" y="239"/>
                  </a:cubicBezTo>
                  <a:cubicBezTo>
                    <a:pt x="492" y="60"/>
                    <a:pt x="179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1688673" y="4202631"/>
              <a:ext cx="63700" cy="61828"/>
            </a:xfrm>
            <a:custGeom>
              <a:avLst/>
              <a:gdLst/>
              <a:ahLst/>
              <a:cxnLst/>
              <a:rect l="l" t="t" r="r" b="b"/>
              <a:pathLst>
                <a:path w="2042" h="1982" extrusionOk="0">
                  <a:moveTo>
                    <a:pt x="1729" y="373"/>
                  </a:moveTo>
                  <a:cubicBezTo>
                    <a:pt x="1729" y="432"/>
                    <a:pt x="1609" y="611"/>
                    <a:pt x="1490" y="745"/>
                  </a:cubicBezTo>
                  <a:cubicBezTo>
                    <a:pt x="1356" y="924"/>
                    <a:pt x="1177" y="1177"/>
                    <a:pt x="984" y="1296"/>
                  </a:cubicBezTo>
                  <a:cubicBezTo>
                    <a:pt x="865" y="1416"/>
                    <a:pt x="745" y="1490"/>
                    <a:pt x="671" y="1550"/>
                  </a:cubicBezTo>
                  <a:lnTo>
                    <a:pt x="492" y="1550"/>
                  </a:lnTo>
                  <a:cubicBezTo>
                    <a:pt x="433" y="1416"/>
                    <a:pt x="373" y="1356"/>
                    <a:pt x="433" y="1296"/>
                  </a:cubicBezTo>
                  <a:cubicBezTo>
                    <a:pt x="433" y="1177"/>
                    <a:pt x="552" y="1118"/>
                    <a:pt x="611" y="984"/>
                  </a:cubicBezTo>
                  <a:cubicBezTo>
                    <a:pt x="865" y="864"/>
                    <a:pt x="1043" y="671"/>
                    <a:pt x="1297" y="552"/>
                  </a:cubicBezTo>
                  <a:cubicBezTo>
                    <a:pt x="1490" y="492"/>
                    <a:pt x="1609" y="373"/>
                    <a:pt x="1729" y="373"/>
                  </a:cubicBezTo>
                  <a:close/>
                  <a:moveTo>
                    <a:pt x="1922" y="0"/>
                  </a:moveTo>
                  <a:cubicBezTo>
                    <a:pt x="1922" y="0"/>
                    <a:pt x="1609" y="60"/>
                    <a:pt x="1118" y="239"/>
                  </a:cubicBezTo>
                  <a:cubicBezTo>
                    <a:pt x="924" y="373"/>
                    <a:pt x="611" y="492"/>
                    <a:pt x="373" y="671"/>
                  </a:cubicBezTo>
                  <a:cubicBezTo>
                    <a:pt x="239" y="805"/>
                    <a:pt x="120" y="924"/>
                    <a:pt x="60" y="1118"/>
                  </a:cubicBezTo>
                  <a:cubicBezTo>
                    <a:pt x="0" y="1237"/>
                    <a:pt x="0" y="1356"/>
                    <a:pt x="0" y="1490"/>
                  </a:cubicBezTo>
                  <a:cubicBezTo>
                    <a:pt x="0" y="1609"/>
                    <a:pt x="60" y="1728"/>
                    <a:pt x="120" y="1788"/>
                  </a:cubicBezTo>
                  <a:cubicBezTo>
                    <a:pt x="179" y="1788"/>
                    <a:pt x="239" y="1922"/>
                    <a:pt x="298" y="1922"/>
                  </a:cubicBezTo>
                  <a:cubicBezTo>
                    <a:pt x="373" y="1982"/>
                    <a:pt x="433" y="1982"/>
                    <a:pt x="492" y="1982"/>
                  </a:cubicBezTo>
                  <a:cubicBezTo>
                    <a:pt x="611" y="1982"/>
                    <a:pt x="745" y="1982"/>
                    <a:pt x="805" y="1922"/>
                  </a:cubicBezTo>
                  <a:cubicBezTo>
                    <a:pt x="984" y="1862"/>
                    <a:pt x="1118" y="1728"/>
                    <a:pt x="1237" y="1609"/>
                  </a:cubicBezTo>
                  <a:cubicBezTo>
                    <a:pt x="1490" y="1416"/>
                    <a:pt x="1669" y="1177"/>
                    <a:pt x="1788" y="924"/>
                  </a:cubicBezTo>
                  <a:cubicBezTo>
                    <a:pt x="1922" y="745"/>
                    <a:pt x="1982" y="552"/>
                    <a:pt x="2041" y="373"/>
                  </a:cubicBezTo>
                  <a:lnTo>
                    <a:pt x="2041" y="179"/>
                  </a:lnTo>
                  <a:lnTo>
                    <a:pt x="2041" y="119"/>
                  </a:lnTo>
                  <a:lnTo>
                    <a:pt x="19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1744450" y="4208215"/>
              <a:ext cx="58116" cy="85069"/>
            </a:xfrm>
            <a:custGeom>
              <a:avLst/>
              <a:gdLst/>
              <a:ahLst/>
              <a:cxnLst/>
              <a:rect l="l" t="t" r="r" b="b"/>
              <a:pathLst>
                <a:path w="1863" h="2727" extrusionOk="0">
                  <a:moveTo>
                    <a:pt x="134" y="0"/>
                  </a:moveTo>
                  <a:cubicBezTo>
                    <a:pt x="75" y="0"/>
                    <a:pt x="0" y="60"/>
                    <a:pt x="0" y="119"/>
                  </a:cubicBezTo>
                  <a:lnTo>
                    <a:pt x="0" y="253"/>
                  </a:lnTo>
                  <a:cubicBezTo>
                    <a:pt x="0" y="313"/>
                    <a:pt x="0" y="432"/>
                    <a:pt x="75" y="626"/>
                  </a:cubicBezTo>
                  <a:lnTo>
                    <a:pt x="75" y="864"/>
                  </a:lnTo>
                  <a:cubicBezTo>
                    <a:pt x="134" y="939"/>
                    <a:pt x="134" y="1058"/>
                    <a:pt x="134" y="1117"/>
                  </a:cubicBezTo>
                  <a:cubicBezTo>
                    <a:pt x="194" y="1237"/>
                    <a:pt x="194" y="1311"/>
                    <a:pt x="253" y="1430"/>
                  </a:cubicBezTo>
                  <a:cubicBezTo>
                    <a:pt x="313" y="1549"/>
                    <a:pt x="313" y="1609"/>
                    <a:pt x="373" y="1743"/>
                  </a:cubicBezTo>
                  <a:cubicBezTo>
                    <a:pt x="447" y="1803"/>
                    <a:pt x="507" y="1922"/>
                    <a:pt x="566" y="1981"/>
                  </a:cubicBezTo>
                  <a:cubicBezTo>
                    <a:pt x="626" y="2116"/>
                    <a:pt x="685" y="2175"/>
                    <a:pt x="745" y="2235"/>
                  </a:cubicBezTo>
                  <a:cubicBezTo>
                    <a:pt x="820" y="2294"/>
                    <a:pt x="939" y="2354"/>
                    <a:pt x="998" y="2428"/>
                  </a:cubicBezTo>
                  <a:cubicBezTo>
                    <a:pt x="1058" y="2488"/>
                    <a:pt x="1118" y="2548"/>
                    <a:pt x="1252" y="2548"/>
                  </a:cubicBezTo>
                  <a:cubicBezTo>
                    <a:pt x="1371" y="2667"/>
                    <a:pt x="1490" y="2667"/>
                    <a:pt x="1624" y="2667"/>
                  </a:cubicBezTo>
                  <a:cubicBezTo>
                    <a:pt x="1684" y="2726"/>
                    <a:pt x="1743" y="2726"/>
                    <a:pt x="1743" y="2726"/>
                  </a:cubicBezTo>
                  <a:cubicBezTo>
                    <a:pt x="1803" y="2726"/>
                    <a:pt x="1862" y="2667"/>
                    <a:pt x="1862" y="2607"/>
                  </a:cubicBezTo>
                  <a:cubicBezTo>
                    <a:pt x="1862" y="2548"/>
                    <a:pt x="1862" y="2488"/>
                    <a:pt x="1803" y="2488"/>
                  </a:cubicBezTo>
                  <a:cubicBezTo>
                    <a:pt x="1803" y="2488"/>
                    <a:pt x="1743" y="2488"/>
                    <a:pt x="1684" y="2428"/>
                  </a:cubicBezTo>
                  <a:cubicBezTo>
                    <a:pt x="1624" y="2428"/>
                    <a:pt x="1624" y="2428"/>
                    <a:pt x="1564" y="2354"/>
                  </a:cubicBezTo>
                  <a:cubicBezTo>
                    <a:pt x="1490" y="2354"/>
                    <a:pt x="1430" y="2294"/>
                    <a:pt x="1371" y="2294"/>
                  </a:cubicBezTo>
                  <a:cubicBezTo>
                    <a:pt x="1371" y="2235"/>
                    <a:pt x="1311" y="2175"/>
                    <a:pt x="1252" y="2116"/>
                  </a:cubicBezTo>
                  <a:cubicBezTo>
                    <a:pt x="1192" y="2116"/>
                    <a:pt x="1118" y="1981"/>
                    <a:pt x="1058" y="1981"/>
                  </a:cubicBezTo>
                  <a:cubicBezTo>
                    <a:pt x="998" y="1862"/>
                    <a:pt x="939" y="1803"/>
                    <a:pt x="939" y="1743"/>
                  </a:cubicBezTo>
                  <a:cubicBezTo>
                    <a:pt x="879" y="1683"/>
                    <a:pt x="820" y="1609"/>
                    <a:pt x="745" y="1490"/>
                  </a:cubicBezTo>
                  <a:cubicBezTo>
                    <a:pt x="745" y="1430"/>
                    <a:pt x="685" y="1371"/>
                    <a:pt x="626" y="1237"/>
                  </a:cubicBezTo>
                  <a:cubicBezTo>
                    <a:pt x="626" y="1177"/>
                    <a:pt x="566" y="1117"/>
                    <a:pt x="566" y="998"/>
                  </a:cubicBezTo>
                  <a:cubicBezTo>
                    <a:pt x="507" y="939"/>
                    <a:pt x="507" y="864"/>
                    <a:pt x="447" y="745"/>
                  </a:cubicBezTo>
                  <a:cubicBezTo>
                    <a:pt x="447" y="685"/>
                    <a:pt x="373" y="626"/>
                    <a:pt x="373" y="566"/>
                  </a:cubicBezTo>
                  <a:cubicBezTo>
                    <a:pt x="313" y="432"/>
                    <a:pt x="313" y="313"/>
                    <a:pt x="313" y="194"/>
                  </a:cubicBezTo>
                  <a:cubicBezTo>
                    <a:pt x="253" y="119"/>
                    <a:pt x="253" y="60"/>
                    <a:pt x="253" y="60"/>
                  </a:cubicBezTo>
                  <a:cubicBezTo>
                    <a:pt x="253" y="0"/>
                    <a:pt x="194" y="0"/>
                    <a:pt x="1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705861" y="4211927"/>
              <a:ext cx="46512" cy="79017"/>
            </a:xfrm>
            <a:custGeom>
              <a:avLst/>
              <a:gdLst/>
              <a:ahLst/>
              <a:cxnLst/>
              <a:rect l="l" t="t" r="r" b="b"/>
              <a:pathLst>
                <a:path w="1491" h="2533" extrusionOk="0">
                  <a:moveTo>
                    <a:pt x="1371" y="0"/>
                  </a:moveTo>
                  <a:cubicBezTo>
                    <a:pt x="1371" y="0"/>
                    <a:pt x="1312" y="0"/>
                    <a:pt x="1312" y="75"/>
                  </a:cubicBezTo>
                  <a:cubicBezTo>
                    <a:pt x="1312" y="75"/>
                    <a:pt x="1312" y="134"/>
                    <a:pt x="1237" y="194"/>
                  </a:cubicBezTo>
                  <a:lnTo>
                    <a:pt x="1237" y="313"/>
                  </a:lnTo>
                  <a:cubicBezTo>
                    <a:pt x="1178" y="373"/>
                    <a:pt x="1178" y="373"/>
                    <a:pt x="1178" y="447"/>
                  </a:cubicBezTo>
                  <a:cubicBezTo>
                    <a:pt x="1118" y="507"/>
                    <a:pt x="1118" y="566"/>
                    <a:pt x="1118" y="626"/>
                  </a:cubicBezTo>
                  <a:cubicBezTo>
                    <a:pt x="1058" y="686"/>
                    <a:pt x="1058" y="745"/>
                    <a:pt x="999" y="879"/>
                  </a:cubicBezTo>
                  <a:cubicBezTo>
                    <a:pt x="999" y="939"/>
                    <a:pt x="939" y="998"/>
                    <a:pt x="939" y="1058"/>
                  </a:cubicBezTo>
                  <a:cubicBezTo>
                    <a:pt x="865" y="1118"/>
                    <a:pt x="805" y="1192"/>
                    <a:pt x="805" y="1252"/>
                  </a:cubicBezTo>
                  <a:cubicBezTo>
                    <a:pt x="686" y="1430"/>
                    <a:pt x="626" y="1564"/>
                    <a:pt x="492" y="1684"/>
                  </a:cubicBezTo>
                  <a:cubicBezTo>
                    <a:pt x="433" y="1803"/>
                    <a:pt x="373" y="1937"/>
                    <a:pt x="254" y="1997"/>
                  </a:cubicBezTo>
                  <a:cubicBezTo>
                    <a:pt x="120" y="2175"/>
                    <a:pt x="1" y="2309"/>
                    <a:pt x="1" y="2309"/>
                  </a:cubicBezTo>
                  <a:cubicBezTo>
                    <a:pt x="1" y="2369"/>
                    <a:pt x="1" y="2429"/>
                    <a:pt x="60" y="2488"/>
                  </a:cubicBezTo>
                  <a:cubicBezTo>
                    <a:pt x="60" y="2518"/>
                    <a:pt x="75" y="2533"/>
                    <a:pt x="99" y="2533"/>
                  </a:cubicBezTo>
                  <a:cubicBezTo>
                    <a:pt x="124" y="2533"/>
                    <a:pt x="157" y="2518"/>
                    <a:pt x="194" y="2488"/>
                  </a:cubicBezTo>
                  <a:cubicBezTo>
                    <a:pt x="194" y="2488"/>
                    <a:pt x="314" y="2429"/>
                    <a:pt x="567" y="2235"/>
                  </a:cubicBezTo>
                  <a:cubicBezTo>
                    <a:pt x="626" y="2175"/>
                    <a:pt x="746" y="2056"/>
                    <a:pt x="865" y="1937"/>
                  </a:cubicBezTo>
                  <a:cubicBezTo>
                    <a:pt x="939" y="1862"/>
                    <a:pt x="939" y="1803"/>
                    <a:pt x="999" y="1684"/>
                  </a:cubicBezTo>
                  <a:lnTo>
                    <a:pt x="1178" y="1490"/>
                  </a:lnTo>
                  <a:cubicBezTo>
                    <a:pt x="1237" y="1311"/>
                    <a:pt x="1312" y="1192"/>
                    <a:pt x="1371" y="998"/>
                  </a:cubicBezTo>
                  <a:cubicBezTo>
                    <a:pt x="1431" y="939"/>
                    <a:pt x="1431" y="820"/>
                    <a:pt x="1431" y="745"/>
                  </a:cubicBezTo>
                  <a:cubicBezTo>
                    <a:pt x="1490" y="686"/>
                    <a:pt x="1490" y="626"/>
                    <a:pt x="1490" y="566"/>
                  </a:cubicBezTo>
                  <a:lnTo>
                    <a:pt x="1490" y="194"/>
                  </a:lnTo>
                  <a:lnTo>
                    <a:pt x="1490" y="75"/>
                  </a:lnTo>
                  <a:cubicBezTo>
                    <a:pt x="1490" y="0"/>
                    <a:pt x="1431" y="0"/>
                    <a:pt x="13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595712" y="4167755"/>
              <a:ext cx="297943" cy="48383"/>
            </a:xfrm>
            <a:custGeom>
              <a:avLst/>
              <a:gdLst/>
              <a:ahLst/>
              <a:cxnLst/>
              <a:rect l="l" t="t" r="r" b="b"/>
              <a:pathLst>
                <a:path w="9551" h="1551" extrusionOk="0">
                  <a:moveTo>
                    <a:pt x="9431" y="1"/>
                  </a:moveTo>
                  <a:cubicBezTo>
                    <a:pt x="9431" y="1"/>
                    <a:pt x="9372" y="1"/>
                    <a:pt x="9312" y="61"/>
                  </a:cubicBezTo>
                  <a:cubicBezTo>
                    <a:pt x="9237" y="61"/>
                    <a:pt x="9178" y="120"/>
                    <a:pt x="9059" y="180"/>
                  </a:cubicBezTo>
                  <a:cubicBezTo>
                    <a:pt x="8805" y="299"/>
                    <a:pt x="8433" y="433"/>
                    <a:pt x="8001" y="552"/>
                  </a:cubicBezTo>
                  <a:cubicBezTo>
                    <a:pt x="7822" y="671"/>
                    <a:pt x="7569" y="746"/>
                    <a:pt x="7316" y="805"/>
                  </a:cubicBezTo>
                  <a:cubicBezTo>
                    <a:pt x="7077" y="805"/>
                    <a:pt x="6824" y="865"/>
                    <a:pt x="6511" y="925"/>
                  </a:cubicBezTo>
                  <a:cubicBezTo>
                    <a:pt x="6392" y="984"/>
                    <a:pt x="6258" y="984"/>
                    <a:pt x="6079" y="984"/>
                  </a:cubicBezTo>
                  <a:cubicBezTo>
                    <a:pt x="5960" y="984"/>
                    <a:pt x="5826" y="1044"/>
                    <a:pt x="5647" y="1044"/>
                  </a:cubicBezTo>
                  <a:cubicBezTo>
                    <a:pt x="5334" y="1044"/>
                    <a:pt x="5081" y="1044"/>
                    <a:pt x="4768" y="1118"/>
                  </a:cubicBezTo>
                  <a:lnTo>
                    <a:pt x="3845" y="1118"/>
                  </a:lnTo>
                  <a:cubicBezTo>
                    <a:pt x="3725" y="1044"/>
                    <a:pt x="3532" y="1044"/>
                    <a:pt x="3413" y="1044"/>
                  </a:cubicBezTo>
                  <a:cubicBezTo>
                    <a:pt x="3278" y="1044"/>
                    <a:pt x="3159" y="1044"/>
                    <a:pt x="2980" y="984"/>
                  </a:cubicBezTo>
                  <a:cubicBezTo>
                    <a:pt x="2727" y="984"/>
                    <a:pt x="2414" y="925"/>
                    <a:pt x="2161" y="865"/>
                  </a:cubicBezTo>
                  <a:cubicBezTo>
                    <a:pt x="1923" y="805"/>
                    <a:pt x="1669" y="746"/>
                    <a:pt x="1491" y="671"/>
                  </a:cubicBezTo>
                  <a:cubicBezTo>
                    <a:pt x="1237" y="612"/>
                    <a:pt x="1044" y="552"/>
                    <a:pt x="865" y="493"/>
                  </a:cubicBezTo>
                  <a:cubicBezTo>
                    <a:pt x="746" y="433"/>
                    <a:pt x="552" y="373"/>
                    <a:pt x="433" y="299"/>
                  </a:cubicBezTo>
                  <a:cubicBezTo>
                    <a:pt x="180" y="180"/>
                    <a:pt x="61" y="120"/>
                    <a:pt x="61" y="120"/>
                  </a:cubicBezTo>
                  <a:lnTo>
                    <a:pt x="1" y="120"/>
                  </a:lnTo>
                  <a:lnTo>
                    <a:pt x="1" y="180"/>
                  </a:lnTo>
                  <a:cubicBezTo>
                    <a:pt x="1" y="180"/>
                    <a:pt x="120" y="299"/>
                    <a:pt x="373" y="433"/>
                  </a:cubicBezTo>
                  <a:cubicBezTo>
                    <a:pt x="612" y="552"/>
                    <a:pt x="925" y="746"/>
                    <a:pt x="1357" y="925"/>
                  </a:cubicBezTo>
                  <a:cubicBezTo>
                    <a:pt x="1610" y="1044"/>
                    <a:pt x="1863" y="1118"/>
                    <a:pt x="2102" y="1178"/>
                  </a:cubicBezTo>
                  <a:cubicBezTo>
                    <a:pt x="2355" y="1237"/>
                    <a:pt x="2668" y="1357"/>
                    <a:pt x="2906" y="1357"/>
                  </a:cubicBezTo>
                  <a:cubicBezTo>
                    <a:pt x="3100" y="1416"/>
                    <a:pt x="3219" y="1416"/>
                    <a:pt x="3353" y="1416"/>
                  </a:cubicBezTo>
                  <a:cubicBezTo>
                    <a:pt x="3532" y="1491"/>
                    <a:pt x="3651" y="1491"/>
                    <a:pt x="3845" y="1491"/>
                  </a:cubicBezTo>
                  <a:lnTo>
                    <a:pt x="4098" y="1491"/>
                  </a:lnTo>
                  <a:lnTo>
                    <a:pt x="4277" y="1550"/>
                  </a:lnTo>
                  <a:lnTo>
                    <a:pt x="4768" y="1550"/>
                  </a:lnTo>
                  <a:cubicBezTo>
                    <a:pt x="5081" y="1491"/>
                    <a:pt x="5394" y="1491"/>
                    <a:pt x="5707" y="1491"/>
                  </a:cubicBezTo>
                  <a:cubicBezTo>
                    <a:pt x="5826" y="1491"/>
                    <a:pt x="6020" y="1416"/>
                    <a:pt x="6139" y="1416"/>
                  </a:cubicBezTo>
                  <a:cubicBezTo>
                    <a:pt x="6332" y="1357"/>
                    <a:pt x="6452" y="1357"/>
                    <a:pt x="6571" y="1357"/>
                  </a:cubicBezTo>
                  <a:cubicBezTo>
                    <a:pt x="6884" y="1297"/>
                    <a:pt x="7137" y="1237"/>
                    <a:pt x="7450" y="1118"/>
                  </a:cubicBezTo>
                  <a:cubicBezTo>
                    <a:pt x="7569" y="1118"/>
                    <a:pt x="7688" y="1044"/>
                    <a:pt x="7822" y="984"/>
                  </a:cubicBezTo>
                  <a:cubicBezTo>
                    <a:pt x="7941" y="984"/>
                    <a:pt x="8001" y="925"/>
                    <a:pt x="8120" y="865"/>
                  </a:cubicBezTo>
                  <a:cubicBezTo>
                    <a:pt x="8254" y="865"/>
                    <a:pt x="8373" y="805"/>
                    <a:pt x="8433" y="746"/>
                  </a:cubicBezTo>
                  <a:cubicBezTo>
                    <a:pt x="8567" y="671"/>
                    <a:pt x="8627" y="671"/>
                    <a:pt x="8746" y="612"/>
                  </a:cubicBezTo>
                  <a:cubicBezTo>
                    <a:pt x="8865" y="552"/>
                    <a:pt x="9059" y="433"/>
                    <a:pt x="9118" y="373"/>
                  </a:cubicBezTo>
                  <a:cubicBezTo>
                    <a:pt x="9237" y="299"/>
                    <a:pt x="9372" y="239"/>
                    <a:pt x="9431" y="180"/>
                  </a:cubicBezTo>
                  <a:lnTo>
                    <a:pt x="9491" y="120"/>
                  </a:lnTo>
                  <a:cubicBezTo>
                    <a:pt x="9550" y="61"/>
                    <a:pt x="9550" y="61"/>
                    <a:pt x="94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411692" y="4008598"/>
              <a:ext cx="42332" cy="43018"/>
            </a:xfrm>
            <a:custGeom>
              <a:avLst/>
              <a:gdLst/>
              <a:ahLst/>
              <a:cxnLst/>
              <a:rect l="l" t="t" r="r" b="b"/>
              <a:pathLst>
                <a:path w="1357" h="1379" extrusionOk="0">
                  <a:moveTo>
                    <a:pt x="703" y="1"/>
                  </a:moveTo>
                  <a:cubicBezTo>
                    <a:pt x="673" y="1"/>
                    <a:pt x="642" y="3"/>
                    <a:pt x="611" y="8"/>
                  </a:cubicBezTo>
                  <a:cubicBezTo>
                    <a:pt x="313" y="8"/>
                    <a:pt x="1" y="321"/>
                    <a:pt x="60" y="753"/>
                  </a:cubicBezTo>
                  <a:cubicBezTo>
                    <a:pt x="60" y="1125"/>
                    <a:pt x="373" y="1379"/>
                    <a:pt x="745" y="1379"/>
                  </a:cubicBezTo>
                  <a:cubicBezTo>
                    <a:pt x="1118" y="1379"/>
                    <a:pt x="1356" y="1006"/>
                    <a:pt x="1356" y="634"/>
                  </a:cubicBezTo>
                  <a:cubicBezTo>
                    <a:pt x="1302" y="292"/>
                    <a:pt x="1034" y="1"/>
                    <a:pt x="703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448409" y="3991160"/>
              <a:ext cx="15379" cy="19559"/>
            </a:xfrm>
            <a:custGeom>
              <a:avLst/>
              <a:gdLst/>
              <a:ahLst/>
              <a:cxnLst/>
              <a:rect l="l" t="t" r="r" b="b"/>
              <a:pathLst>
                <a:path w="493" h="627" extrusionOk="0">
                  <a:moveTo>
                    <a:pt x="179" y="1"/>
                  </a:moveTo>
                  <a:cubicBezTo>
                    <a:pt x="60" y="1"/>
                    <a:pt x="0" y="135"/>
                    <a:pt x="0" y="314"/>
                  </a:cubicBezTo>
                  <a:cubicBezTo>
                    <a:pt x="0" y="507"/>
                    <a:pt x="120" y="627"/>
                    <a:pt x="254" y="627"/>
                  </a:cubicBezTo>
                  <a:cubicBezTo>
                    <a:pt x="373" y="567"/>
                    <a:pt x="492" y="448"/>
                    <a:pt x="432" y="254"/>
                  </a:cubicBezTo>
                  <a:cubicBezTo>
                    <a:pt x="432" y="135"/>
                    <a:pt x="313" y="1"/>
                    <a:pt x="179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425169" y="3977684"/>
              <a:ext cx="15379" cy="17719"/>
            </a:xfrm>
            <a:custGeom>
              <a:avLst/>
              <a:gdLst/>
              <a:ahLst/>
              <a:cxnLst/>
              <a:rect l="l" t="t" r="r" b="b"/>
              <a:pathLst>
                <a:path w="493" h="568" extrusionOk="0">
                  <a:moveTo>
                    <a:pt x="254" y="1"/>
                  </a:moveTo>
                  <a:cubicBezTo>
                    <a:pt x="120" y="1"/>
                    <a:pt x="1" y="135"/>
                    <a:pt x="1" y="314"/>
                  </a:cubicBezTo>
                  <a:cubicBezTo>
                    <a:pt x="60" y="433"/>
                    <a:pt x="120" y="567"/>
                    <a:pt x="313" y="567"/>
                  </a:cubicBezTo>
                  <a:cubicBezTo>
                    <a:pt x="433" y="567"/>
                    <a:pt x="492" y="433"/>
                    <a:pt x="492" y="254"/>
                  </a:cubicBezTo>
                  <a:cubicBezTo>
                    <a:pt x="492" y="135"/>
                    <a:pt x="373" y="1"/>
                    <a:pt x="254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403800" y="3989320"/>
              <a:ext cx="15348" cy="17688"/>
            </a:xfrm>
            <a:custGeom>
              <a:avLst/>
              <a:gdLst/>
              <a:ahLst/>
              <a:cxnLst/>
              <a:rect l="l" t="t" r="r" b="b"/>
              <a:pathLst>
                <a:path w="492" h="567" extrusionOk="0">
                  <a:moveTo>
                    <a:pt x="194" y="0"/>
                  </a:moveTo>
                  <a:cubicBezTo>
                    <a:pt x="60" y="0"/>
                    <a:pt x="0" y="134"/>
                    <a:pt x="0" y="313"/>
                  </a:cubicBezTo>
                  <a:cubicBezTo>
                    <a:pt x="0" y="432"/>
                    <a:pt x="119" y="566"/>
                    <a:pt x="254" y="566"/>
                  </a:cubicBezTo>
                  <a:cubicBezTo>
                    <a:pt x="373" y="566"/>
                    <a:pt x="492" y="432"/>
                    <a:pt x="492" y="254"/>
                  </a:cubicBezTo>
                  <a:cubicBezTo>
                    <a:pt x="432" y="134"/>
                    <a:pt x="313" y="0"/>
                    <a:pt x="194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657540" y="3766681"/>
              <a:ext cx="75118" cy="87065"/>
            </a:xfrm>
            <a:custGeom>
              <a:avLst/>
              <a:gdLst/>
              <a:ahLst/>
              <a:cxnLst/>
              <a:rect l="l" t="t" r="r" b="b"/>
              <a:pathLst>
                <a:path w="2408" h="2791" extrusionOk="0">
                  <a:moveTo>
                    <a:pt x="1401" y="0"/>
                  </a:moveTo>
                  <a:cubicBezTo>
                    <a:pt x="1391" y="0"/>
                    <a:pt x="1381" y="1"/>
                    <a:pt x="1371" y="1"/>
                  </a:cubicBezTo>
                  <a:cubicBezTo>
                    <a:pt x="492" y="61"/>
                    <a:pt x="0" y="1864"/>
                    <a:pt x="0" y="1864"/>
                  </a:cubicBezTo>
                  <a:cubicBezTo>
                    <a:pt x="0" y="2296"/>
                    <a:pt x="60" y="2489"/>
                    <a:pt x="313" y="2609"/>
                  </a:cubicBezTo>
                  <a:cubicBezTo>
                    <a:pt x="313" y="2609"/>
                    <a:pt x="965" y="2791"/>
                    <a:pt x="1465" y="2791"/>
                  </a:cubicBezTo>
                  <a:cubicBezTo>
                    <a:pt x="1620" y="2791"/>
                    <a:pt x="1760" y="2773"/>
                    <a:pt x="1863" y="2728"/>
                  </a:cubicBezTo>
                  <a:cubicBezTo>
                    <a:pt x="2407" y="2492"/>
                    <a:pt x="2239" y="0"/>
                    <a:pt x="14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552975" y="3796441"/>
              <a:ext cx="94833" cy="86473"/>
            </a:xfrm>
            <a:custGeom>
              <a:avLst/>
              <a:gdLst/>
              <a:ahLst/>
              <a:cxnLst/>
              <a:rect l="l" t="t" r="r" b="b"/>
              <a:pathLst>
                <a:path w="3040" h="2772" extrusionOk="0">
                  <a:moveTo>
                    <a:pt x="1069" y="1"/>
                  </a:moveTo>
                  <a:cubicBezTo>
                    <a:pt x="978" y="1"/>
                    <a:pt x="890" y="15"/>
                    <a:pt x="805" y="46"/>
                  </a:cubicBezTo>
                  <a:cubicBezTo>
                    <a:pt x="0" y="418"/>
                    <a:pt x="924" y="2772"/>
                    <a:pt x="1550" y="2772"/>
                  </a:cubicBezTo>
                  <a:cubicBezTo>
                    <a:pt x="2041" y="2772"/>
                    <a:pt x="2920" y="1908"/>
                    <a:pt x="2920" y="1908"/>
                  </a:cubicBezTo>
                  <a:cubicBezTo>
                    <a:pt x="3039" y="1655"/>
                    <a:pt x="3039" y="1535"/>
                    <a:pt x="2861" y="1163"/>
                  </a:cubicBezTo>
                  <a:cubicBezTo>
                    <a:pt x="2861" y="1163"/>
                    <a:pt x="1892" y="1"/>
                    <a:pt x="1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634300" y="3816468"/>
              <a:ext cx="40460" cy="39930"/>
            </a:xfrm>
            <a:custGeom>
              <a:avLst/>
              <a:gdLst/>
              <a:ahLst/>
              <a:cxnLst/>
              <a:rect l="l" t="t" r="r" b="b"/>
              <a:pathLst>
                <a:path w="1297" h="1280" extrusionOk="0">
                  <a:moveTo>
                    <a:pt x="733" y="0"/>
                  </a:moveTo>
                  <a:cubicBezTo>
                    <a:pt x="488" y="0"/>
                    <a:pt x="160" y="118"/>
                    <a:pt x="60" y="268"/>
                  </a:cubicBezTo>
                  <a:cubicBezTo>
                    <a:pt x="0" y="387"/>
                    <a:pt x="60" y="1013"/>
                    <a:pt x="254" y="1206"/>
                  </a:cubicBezTo>
                  <a:cubicBezTo>
                    <a:pt x="288" y="1258"/>
                    <a:pt x="376" y="1280"/>
                    <a:pt x="485" y="1280"/>
                  </a:cubicBezTo>
                  <a:cubicBezTo>
                    <a:pt x="753" y="1280"/>
                    <a:pt x="1152" y="1150"/>
                    <a:pt x="1237" y="1013"/>
                  </a:cubicBezTo>
                  <a:cubicBezTo>
                    <a:pt x="1297" y="759"/>
                    <a:pt x="1118" y="89"/>
                    <a:pt x="865" y="14"/>
                  </a:cubicBezTo>
                  <a:cubicBezTo>
                    <a:pt x="825" y="5"/>
                    <a:pt x="781" y="0"/>
                    <a:pt x="7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870384" y="4237476"/>
              <a:ext cx="67880" cy="450830"/>
            </a:xfrm>
            <a:custGeom>
              <a:avLst/>
              <a:gdLst/>
              <a:ahLst/>
              <a:cxnLst/>
              <a:rect l="l" t="t" r="r" b="b"/>
              <a:pathLst>
                <a:path w="2176" h="14452" extrusionOk="0">
                  <a:moveTo>
                    <a:pt x="0" y="1"/>
                  </a:moveTo>
                  <a:lnTo>
                    <a:pt x="0" y="60"/>
                  </a:lnTo>
                  <a:cubicBezTo>
                    <a:pt x="0" y="60"/>
                    <a:pt x="60" y="239"/>
                    <a:pt x="194" y="671"/>
                  </a:cubicBezTo>
                  <a:cubicBezTo>
                    <a:pt x="254" y="865"/>
                    <a:pt x="373" y="1043"/>
                    <a:pt x="432" y="1356"/>
                  </a:cubicBezTo>
                  <a:cubicBezTo>
                    <a:pt x="567" y="1610"/>
                    <a:pt x="626" y="1922"/>
                    <a:pt x="745" y="2235"/>
                  </a:cubicBezTo>
                  <a:cubicBezTo>
                    <a:pt x="879" y="2533"/>
                    <a:pt x="999" y="2906"/>
                    <a:pt x="1058" y="3278"/>
                  </a:cubicBezTo>
                  <a:cubicBezTo>
                    <a:pt x="1177" y="3650"/>
                    <a:pt x="1311" y="4097"/>
                    <a:pt x="1431" y="4470"/>
                  </a:cubicBezTo>
                  <a:cubicBezTo>
                    <a:pt x="1550" y="4902"/>
                    <a:pt x="1624" y="5334"/>
                    <a:pt x="1684" y="5766"/>
                  </a:cubicBezTo>
                  <a:cubicBezTo>
                    <a:pt x="1743" y="6019"/>
                    <a:pt x="1803" y="6198"/>
                    <a:pt x="1803" y="6451"/>
                  </a:cubicBezTo>
                  <a:cubicBezTo>
                    <a:pt x="1863" y="6704"/>
                    <a:pt x="1922" y="6883"/>
                    <a:pt x="1922" y="7137"/>
                  </a:cubicBezTo>
                  <a:cubicBezTo>
                    <a:pt x="1922" y="7375"/>
                    <a:pt x="1997" y="7569"/>
                    <a:pt x="1997" y="7822"/>
                  </a:cubicBezTo>
                  <a:lnTo>
                    <a:pt x="1997" y="8492"/>
                  </a:lnTo>
                  <a:cubicBezTo>
                    <a:pt x="1997" y="8939"/>
                    <a:pt x="1997" y="9371"/>
                    <a:pt x="1922" y="9803"/>
                  </a:cubicBezTo>
                  <a:cubicBezTo>
                    <a:pt x="1922" y="10235"/>
                    <a:pt x="1863" y="10667"/>
                    <a:pt x="1863" y="11040"/>
                  </a:cubicBezTo>
                  <a:cubicBezTo>
                    <a:pt x="1803" y="11472"/>
                    <a:pt x="1803" y="11844"/>
                    <a:pt x="1743" y="12157"/>
                  </a:cubicBezTo>
                  <a:cubicBezTo>
                    <a:pt x="1743" y="12529"/>
                    <a:pt x="1684" y="12842"/>
                    <a:pt x="1624" y="13095"/>
                  </a:cubicBezTo>
                  <a:cubicBezTo>
                    <a:pt x="1624" y="13408"/>
                    <a:pt x="1550" y="13587"/>
                    <a:pt x="1550" y="13840"/>
                  </a:cubicBezTo>
                  <a:cubicBezTo>
                    <a:pt x="1490" y="14213"/>
                    <a:pt x="1431" y="14451"/>
                    <a:pt x="1431" y="14451"/>
                  </a:cubicBezTo>
                  <a:lnTo>
                    <a:pt x="1490" y="14451"/>
                  </a:lnTo>
                  <a:cubicBezTo>
                    <a:pt x="1490" y="14451"/>
                    <a:pt x="1550" y="14213"/>
                    <a:pt x="1624" y="13840"/>
                  </a:cubicBezTo>
                  <a:cubicBezTo>
                    <a:pt x="1684" y="13468"/>
                    <a:pt x="1803" y="12842"/>
                    <a:pt x="1863" y="12157"/>
                  </a:cubicBezTo>
                  <a:cubicBezTo>
                    <a:pt x="1922" y="11844"/>
                    <a:pt x="1997" y="11472"/>
                    <a:pt x="2056" y="11040"/>
                  </a:cubicBezTo>
                  <a:cubicBezTo>
                    <a:pt x="2056" y="10667"/>
                    <a:pt x="2116" y="10235"/>
                    <a:pt x="2116" y="9803"/>
                  </a:cubicBezTo>
                  <a:cubicBezTo>
                    <a:pt x="2175" y="9371"/>
                    <a:pt x="2175" y="8939"/>
                    <a:pt x="2175" y="8492"/>
                  </a:cubicBezTo>
                  <a:lnTo>
                    <a:pt x="2175" y="7822"/>
                  </a:lnTo>
                  <a:cubicBezTo>
                    <a:pt x="2175" y="7569"/>
                    <a:pt x="2175" y="7315"/>
                    <a:pt x="2116" y="7137"/>
                  </a:cubicBezTo>
                  <a:cubicBezTo>
                    <a:pt x="2116" y="6883"/>
                    <a:pt x="2056" y="6630"/>
                    <a:pt x="2056" y="6392"/>
                  </a:cubicBezTo>
                  <a:cubicBezTo>
                    <a:pt x="1997" y="6198"/>
                    <a:pt x="1997" y="5960"/>
                    <a:pt x="1922" y="5766"/>
                  </a:cubicBezTo>
                  <a:cubicBezTo>
                    <a:pt x="1803" y="5274"/>
                    <a:pt x="1743" y="4842"/>
                    <a:pt x="1624" y="4470"/>
                  </a:cubicBezTo>
                  <a:cubicBezTo>
                    <a:pt x="1550" y="4217"/>
                    <a:pt x="1490" y="4023"/>
                    <a:pt x="1431" y="3844"/>
                  </a:cubicBezTo>
                  <a:cubicBezTo>
                    <a:pt x="1371" y="3591"/>
                    <a:pt x="1311" y="3412"/>
                    <a:pt x="1252" y="3218"/>
                  </a:cubicBezTo>
                  <a:cubicBezTo>
                    <a:pt x="1118" y="2846"/>
                    <a:pt x="999" y="2474"/>
                    <a:pt x="879" y="2161"/>
                  </a:cubicBezTo>
                  <a:cubicBezTo>
                    <a:pt x="686" y="1550"/>
                    <a:pt x="432" y="984"/>
                    <a:pt x="313" y="611"/>
                  </a:cubicBezTo>
                  <a:cubicBezTo>
                    <a:pt x="135" y="239"/>
                    <a:pt x="60" y="60"/>
                    <a:pt x="60" y="6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1467937" y="3985608"/>
              <a:ext cx="133390" cy="193815"/>
            </a:xfrm>
            <a:custGeom>
              <a:avLst/>
              <a:gdLst/>
              <a:ahLst/>
              <a:cxnLst/>
              <a:rect l="l" t="t" r="r" b="b"/>
              <a:pathLst>
                <a:path w="4276" h="6213" extrusionOk="0">
                  <a:moveTo>
                    <a:pt x="0" y="0"/>
                  </a:moveTo>
                  <a:cubicBezTo>
                    <a:pt x="1" y="2"/>
                    <a:pt x="60" y="120"/>
                    <a:pt x="179" y="313"/>
                  </a:cubicBezTo>
                  <a:cubicBezTo>
                    <a:pt x="239" y="373"/>
                    <a:pt x="239" y="492"/>
                    <a:pt x="298" y="626"/>
                  </a:cubicBezTo>
                  <a:cubicBezTo>
                    <a:pt x="373" y="745"/>
                    <a:pt x="432" y="924"/>
                    <a:pt x="551" y="1058"/>
                  </a:cubicBezTo>
                  <a:cubicBezTo>
                    <a:pt x="805" y="1669"/>
                    <a:pt x="1177" y="2607"/>
                    <a:pt x="1669" y="3352"/>
                  </a:cubicBezTo>
                  <a:cubicBezTo>
                    <a:pt x="1788" y="3605"/>
                    <a:pt x="1982" y="3784"/>
                    <a:pt x="2101" y="3978"/>
                  </a:cubicBezTo>
                  <a:cubicBezTo>
                    <a:pt x="2235" y="4157"/>
                    <a:pt x="2354" y="4350"/>
                    <a:pt x="2473" y="4529"/>
                  </a:cubicBezTo>
                  <a:cubicBezTo>
                    <a:pt x="2667" y="4648"/>
                    <a:pt x="2786" y="4842"/>
                    <a:pt x="2905" y="5021"/>
                  </a:cubicBezTo>
                  <a:cubicBezTo>
                    <a:pt x="3039" y="5155"/>
                    <a:pt x="3158" y="5274"/>
                    <a:pt x="3352" y="5393"/>
                  </a:cubicBezTo>
                  <a:cubicBezTo>
                    <a:pt x="3412" y="5527"/>
                    <a:pt x="3531" y="5646"/>
                    <a:pt x="3650" y="5765"/>
                  </a:cubicBezTo>
                  <a:cubicBezTo>
                    <a:pt x="3784" y="5840"/>
                    <a:pt x="3844" y="5900"/>
                    <a:pt x="3963" y="5959"/>
                  </a:cubicBezTo>
                  <a:cubicBezTo>
                    <a:pt x="4097" y="6138"/>
                    <a:pt x="4216" y="6212"/>
                    <a:pt x="4216" y="6212"/>
                  </a:cubicBezTo>
                  <a:lnTo>
                    <a:pt x="4276" y="6212"/>
                  </a:lnTo>
                  <a:lnTo>
                    <a:pt x="4216" y="6138"/>
                  </a:lnTo>
                  <a:cubicBezTo>
                    <a:pt x="4216" y="6138"/>
                    <a:pt x="4157" y="6078"/>
                    <a:pt x="4022" y="5900"/>
                  </a:cubicBezTo>
                  <a:cubicBezTo>
                    <a:pt x="3963" y="5840"/>
                    <a:pt x="3844" y="5765"/>
                    <a:pt x="3784" y="5646"/>
                  </a:cubicBezTo>
                  <a:cubicBezTo>
                    <a:pt x="3650" y="5527"/>
                    <a:pt x="3531" y="5468"/>
                    <a:pt x="3412" y="5333"/>
                  </a:cubicBezTo>
                  <a:cubicBezTo>
                    <a:pt x="3278" y="5155"/>
                    <a:pt x="3158" y="5021"/>
                    <a:pt x="3039" y="4901"/>
                  </a:cubicBezTo>
                  <a:cubicBezTo>
                    <a:pt x="2905" y="4723"/>
                    <a:pt x="2786" y="4529"/>
                    <a:pt x="2667" y="4410"/>
                  </a:cubicBezTo>
                  <a:cubicBezTo>
                    <a:pt x="2533" y="4216"/>
                    <a:pt x="2414" y="4037"/>
                    <a:pt x="2294" y="3844"/>
                  </a:cubicBezTo>
                  <a:cubicBezTo>
                    <a:pt x="2160" y="3665"/>
                    <a:pt x="1982" y="3471"/>
                    <a:pt x="1862" y="3293"/>
                  </a:cubicBezTo>
                  <a:lnTo>
                    <a:pt x="1669" y="2980"/>
                  </a:lnTo>
                  <a:cubicBezTo>
                    <a:pt x="1609" y="2860"/>
                    <a:pt x="1609" y="2786"/>
                    <a:pt x="1549" y="2667"/>
                  </a:cubicBezTo>
                  <a:cubicBezTo>
                    <a:pt x="1415" y="2488"/>
                    <a:pt x="1296" y="2294"/>
                    <a:pt x="1177" y="2116"/>
                  </a:cubicBezTo>
                  <a:cubicBezTo>
                    <a:pt x="983" y="1669"/>
                    <a:pt x="805" y="1296"/>
                    <a:pt x="611" y="998"/>
                  </a:cubicBezTo>
                  <a:cubicBezTo>
                    <a:pt x="551" y="864"/>
                    <a:pt x="492" y="745"/>
                    <a:pt x="373" y="626"/>
                  </a:cubicBezTo>
                  <a:cubicBezTo>
                    <a:pt x="298" y="492"/>
                    <a:pt x="239" y="373"/>
                    <a:pt x="179" y="253"/>
                  </a:cubicBezTo>
                  <a:cubicBezTo>
                    <a:pt x="60" y="120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1678909" y="4560469"/>
              <a:ext cx="158502" cy="27452"/>
            </a:xfrm>
            <a:custGeom>
              <a:avLst/>
              <a:gdLst/>
              <a:ahLst/>
              <a:cxnLst/>
              <a:rect l="l" t="t" r="r" b="b"/>
              <a:pathLst>
                <a:path w="5081" h="880" extrusionOk="0">
                  <a:moveTo>
                    <a:pt x="5021" y="0"/>
                  </a:moveTo>
                  <a:cubicBezTo>
                    <a:pt x="5021" y="0"/>
                    <a:pt x="4962" y="0"/>
                    <a:pt x="4842" y="75"/>
                  </a:cubicBezTo>
                  <a:cubicBezTo>
                    <a:pt x="4783" y="134"/>
                    <a:pt x="4708" y="134"/>
                    <a:pt x="4589" y="194"/>
                  </a:cubicBezTo>
                  <a:cubicBezTo>
                    <a:pt x="4529" y="194"/>
                    <a:pt x="4410" y="194"/>
                    <a:pt x="4276" y="254"/>
                  </a:cubicBezTo>
                  <a:cubicBezTo>
                    <a:pt x="4217" y="254"/>
                    <a:pt x="4157" y="313"/>
                    <a:pt x="4097" y="313"/>
                  </a:cubicBezTo>
                  <a:cubicBezTo>
                    <a:pt x="4038" y="313"/>
                    <a:pt x="3963" y="313"/>
                    <a:pt x="3904" y="373"/>
                  </a:cubicBezTo>
                  <a:cubicBezTo>
                    <a:pt x="3785" y="373"/>
                    <a:pt x="3665" y="447"/>
                    <a:pt x="3472" y="447"/>
                  </a:cubicBezTo>
                  <a:cubicBezTo>
                    <a:pt x="3353" y="507"/>
                    <a:pt x="3219" y="507"/>
                    <a:pt x="3040" y="507"/>
                  </a:cubicBezTo>
                  <a:cubicBezTo>
                    <a:pt x="2921" y="566"/>
                    <a:pt x="2727" y="566"/>
                    <a:pt x="2608" y="566"/>
                  </a:cubicBezTo>
                  <a:cubicBezTo>
                    <a:pt x="2414" y="626"/>
                    <a:pt x="2295" y="626"/>
                    <a:pt x="2101" y="626"/>
                  </a:cubicBezTo>
                  <a:cubicBezTo>
                    <a:pt x="2042" y="656"/>
                    <a:pt x="1967" y="656"/>
                    <a:pt x="1891" y="656"/>
                  </a:cubicBezTo>
                  <a:cubicBezTo>
                    <a:pt x="1814" y="656"/>
                    <a:pt x="1736" y="656"/>
                    <a:pt x="1669" y="686"/>
                  </a:cubicBezTo>
                  <a:lnTo>
                    <a:pt x="1" y="686"/>
                  </a:lnTo>
                  <a:lnTo>
                    <a:pt x="60" y="745"/>
                  </a:lnTo>
                  <a:cubicBezTo>
                    <a:pt x="60" y="745"/>
                    <a:pt x="373" y="745"/>
                    <a:pt x="805" y="820"/>
                  </a:cubicBezTo>
                  <a:cubicBezTo>
                    <a:pt x="924" y="820"/>
                    <a:pt x="1118" y="879"/>
                    <a:pt x="1237" y="879"/>
                  </a:cubicBezTo>
                  <a:lnTo>
                    <a:pt x="1669" y="879"/>
                  </a:lnTo>
                  <a:cubicBezTo>
                    <a:pt x="1803" y="879"/>
                    <a:pt x="1982" y="879"/>
                    <a:pt x="2101" y="820"/>
                  </a:cubicBezTo>
                  <a:lnTo>
                    <a:pt x="2608" y="820"/>
                  </a:lnTo>
                  <a:cubicBezTo>
                    <a:pt x="2786" y="820"/>
                    <a:pt x="2921" y="745"/>
                    <a:pt x="3099" y="745"/>
                  </a:cubicBezTo>
                  <a:cubicBezTo>
                    <a:pt x="3219" y="686"/>
                    <a:pt x="3412" y="686"/>
                    <a:pt x="3531" y="626"/>
                  </a:cubicBezTo>
                  <a:cubicBezTo>
                    <a:pt x="3665" y="626"/>
                    <a:pt x="3844" y="566"/>
                    <a:pt x="3963" y="507"/>
                  </a:cubicBezTo>
                  <a:lnTo>
                    <a:pt x="4157" y="507"/>
                  </a:lnTo>
                  <a:cubicBezTo>
                    <a:pt x="4217" y="447"/>
                    <a:pt x="4276" y="447"/>
                    <a:pt x="4336" y="373"/>
                  </a:cubicBezTo>
                  <a:cubicBezTo>
                    <a:pt x="4470" y="373"/>
                    <a:pt x="4529" y="313"/>
                    <a:pt x="4649" y="313"/>
                  </a:cubicBezTo>
                  <a:cubicBezTo>
                    <a:pt x="4708" y="254"/>
                    <a:pt x="4842" y="194"/>
                    <a:pt x="4902" y="194"/>
                  </a:cubicBezTo>
                  <a:cubicBezTo>
                    <a:pt x="4962" y="134"/>
                    <a:pt x="4962" y="134"/>
                    <a:pt x="5021" y="75"/>
                  </a:cubicBezTo>
                  <a:lnTo>
                    <a:pt x="5081" y="75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DB85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1845272" y="4045533"/>
              <a:ext cx="238455" cy="21431"/>
            </a:xfrm>
            <a:custGeom>
              <a:avLst/>
              <a:gdLst/>
              <a:ahLst/>
              <a:cxnLst/>
              <a:rect l="l" t="t" r="r" b="b"/>
              <a:pathLst>
                <a:path w="7644" h="687" extrusionOk="0">
                  <a:moveTo>
                    <a:pt x="1" y="1"/>
                  </a:moveTo>
                  <a:lnTo>
                    <a:pt x="1" y="61"/>
                  </a:lnTo>
                  <a:lnTo>
                    <a:pt x="1178" y="61"/>
                  </a:lnTo>
                  <a:cubicBezTo>
                    <a:pt x="1550" y="61"/>
                    <a:pt x="1982" y="61"/>
                    <a:pt x="2429" y="120"/>
                  </a:cubicBezTo>
                  <a:cubicBezTo>
                    <a:pt x="2861" y="120"/>
                    <a:pt x="3353" y="195"/>
                    <a:pt x="3785" y="195"/>
                  </a:cubicBezTo>
                  <a:cubicBezTo>
                    <a:pt x="4038" y="195"/>
                    <a:pt x="4291" y="254"/>
                    <a:pt x="4530" y="254"/>
                  </a:cubicBezTo>
                  <a:cubicBezTo>
                    <a:pt x="4783" y="254"/>
                    <a:pt x="4962" y="314"/>
                    <a:pt x="5215" y="314"/>
                  </a:cubicBezTo>
                  <a:cubicBezTo>
                    <a:pt x="5468" y="314"/>
                    <a:pt x="5647" y="373"/>
                    <a:pt x="5841" y="373"/>
                  </a:cubicBezTo>
                  <a:cubicBezTo>
                    <a:pt x="6079" y="433"/>
                    <a:pt x="6273" y="433"/>
                    <a:pt x="6452" y="493"/>
                  </a:cubicBezTo>
                  <a:cubicBezTo>
                    <a:pt x="6586" y="493"/>
                    <a:pt x="6764" y="567"/>
                    <a:pt x="6899" y="567"/>
                  </a:cubicBezTo>
                  <a:cubicBezTo>
                    <a:pt x="7077" y="627"/>
                    <a:pt x="7196" y="627"/>
                    <a:pt x="7271" y="627"/>
                  </a:cubicBezTo>
                  <a:cubicBezTo>
                    <a:pt x="7196" y="567"/>
                    <a:pt x="7077" y="567"/>
                    <a:pt x="6958" y="493"/>
                  </a:cubicBezTo>
                  <a:cubicBezTo>
                    <a:pt x="6764" y="493"/>
                    <a:pt x="6645" y="433"/>
                    <a:pt x="6452" y="373"/>
                  </a:cubicBezTo>
                  <a:cubicBezTo>
                    <a:pt x="6273" y="373"/>
                    <a:pt x="6079" y="373"/>
                    <a:pt x="5900" y="314"/>
                  </a:cubicBezTo>
                  <a:cubicBezTo>
                    <a:pt x="5647" y="314"/>
                    <a:pt x="5468" y="254"/>
                    <a:pt x="5215" y="254"/>
                  </a:cubicBezTo>
                  <a:cubicBezTo>
                    <a:pt x="5036" y="195"/>
                    <a:pt x="4783" y="195"/>
                    <a:pt x="4530" y="195"/>
                  </a:cubicBezTo>
                  <a:cubicBezTo>
                    <a:pt x="4291" y="120"/>
                    <a:pt x="4038" y="120"/>
                    <a:pt x="3845" y="61"/>
                  </a:cubicBezTo>
                  <a:cubicBezTo>
                    <a:pt x="3353" y="61"/>
                    <a:pt x="2861" y="1"/>
                    <a:pt x="2429" y="1"/>
                  </a:cubicBezTo>
                  <a:close/>
                  <a:moveTo>
                    <a:pt x="7271" y="627"/>
                  </a:moveTo>
                  <a:cubicBezTo>
                    <a:pt x="7509" y="686"/>
                    <a:pt x="7643" y="686"/>
                    <a:pt x="7643" y="686"/>
                  </a:cubicBezTo>
                  <a:cubicBezTo>
                    <a:pt x="7643" y="686"/>
                    <a:pt x="7509" y="627"/>
                    <a:pt x="7271" y="627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1841560" y="4060881"/>
              <a:ext cx="226351" cy="77644"/>
            </a:xfrm>
            <a:custGeom>
              <a:avLst/>
              <a:gdLst/>
              <a:ahLst/>
              <a:cxnLst/>
              <a:rect l="l" t="t" r="r" b="b"/>
              <a:pathLst>
                <a:path w="7256" h="2489" extrusionOk="0">
                  <a:moveTo>
                    <a:pt x="1" y="1"/>
                  </a:moveTo>
                  <a:lnTo>
                    <a:pt x="1" y="75"/>
                  </a:lnTo>
                  <a:cubicBezTo>
                    <a:pt x="1" y="75"/>
                    <a:pt x="433" y="194"/>
                    <a:pt x="1118" y="373"/>
                  </a:cubicBezTo>
                  <a:cubicBezTo>
                    <a:pt x="1491" y="507"/>
                    <a:pt x="1863" y="626"/>
                    <a:pt x="2295" y="745"/>
                  </a:cubicBezTo>
                  <a:cubicBezTo>
                    <a:pt x="2727" y="880"/>
                    <a:pt x="3159" y="1058"/>
                    <a:pt x="3666" y="1192"/>
                  </a:cubicBezTo>
                  <a:cubicBezTo>
                    <a:pt x="4098" y="1371"/>
                    <a:pt x="4530" y="1490"/>
                    <a:pt x="4962" y="1624"/>
                  </a:cubicBezTo>
                  <a:cubicBezTo>
                    <a:pt x="5394" y="1803"/>
                    <a:pt x="5766" y="1937"/>
                    <a:pt x="6079" y="2056"/>
                  </a:cubicBezTo>
                  <a:cubicBezTo>
                    <a:pt x="6451" y="2176"/>
                    <a:pt x="6705" y="2310"/>
                    <a:pt x="6883" y="2369"/>
                  </a:cubicBezTo>
                  <a:cubicBezTo>
                    <a:pt x="7137" y="2429"/>
                    <a:pt x="7196" y="2488"/>
                    <a:pt x="7196" y="2488"/>
                  </a:cubicBezTo>
                  <a:lnTo>
                    <a:pt x="7256" y="2488"/>
                  </a:lnTo>
                  <a:cubicBezTo>
                    <a:pt x="7256" y="2488"/>
                    <a:pt x="7137" y="2429"/>
                    <a:pt x="6943" y="2369"/>
                  </a:cubicBezTo>
                  <a:cubicBezTo>
                    <a:pt x="6764" y="2235"/>
                    <a:pt x="6451" y="2176"/>
                    <a:pt x="6139" y="1997"/>
                  </a:cubicBezTo>
                  <a:cubicBezTo>
                    <a:pt x="5766" y="1863"/>
                    <a:pt x="5394" y="1744"/>
                    <a:pt x="4962" y="1565"/>
                  </a:cubicBezTo>
                  <a:cubicBezTo>
                    <a:pt x="4589" y="1431"/>
                    <a:pt x="4098" y="1252"/>
                    <a:pt x="3666" y="1118"/>
                  </a:cubicBezTo>
                  <a:cubicBezTo>
                    <a:pt x="3412" y="1058"/>
                    <a:pt x="3219" y="939"/>
                    <a:pt x="2980" y="880"/>
                  </a:cubicBezTo>
                  <a:cubicBezTo>
                    <a:pt x="2787" y="820"/>
                    <a:pt x="2548" y="745"/>
                    <a:pt x="2355" y="686"/>
                  </a:cubicBezTo>
                  <a:cubicBezTo>
                    <a:pt x="1923" y="567"/>
                    <a:pt x="1491" y="447"/>
                    <a:pt x="1178" y="313"/>
                  </a:cubicBezTo>
                  <a:cubicBezTo>
                    <a:pt x="805" y="254"/>
                    <a:pt x="492" y="135"/>
                    <a:pt x="314" y="75"/>
                  </a:cubicBezTo>
                  <a:cubicBezTo>
                    <a:pt x="120" y="7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1421457" y="4037641"/>
              <a:ext cx="237955" cy="23271"/>
            </a:xfrm>
            <a:custGeom>
              <a:avLst/>
              <a:gdLst/>
              <a:ahLst/>
              <a:cxnLst/>
              <a:rect l="l" t="t" r="r" b="b"/>
              <a:pathLst>
                <a:path w="7628" h="746" extrusionOk="0">
                  <a:moveTo>
                    <a:pt x="6451" y="1"/>
                  </a:moveTo>
                  <a:cubicBezTo>
                    <a:pt x="6079" y="1"/>
                    <a:pt x="5647" y="1"/>
                    <a:pt x="5215" y="75"/>
                  </a:cubicBezTo>
                  <a:cubicBezTo>
                    <a:pt x="4768" y="75"/>
                    <a:pt x="4276" y="75"/>
                    <a:pt x="3784" y="135"/>
                  </a:cubicBezTo>
                  <a:cubicBezTo>
                    <a:pt x="3531" y="135"/>
                    <a:pt x="3278" y="194"/>
                    <a:pt x="3099" y="194"/>
                  </a:cubicBezTo>
                  <a:cubicBezTo>
                    <a:pt x="2846" y="194"/>
                    <a:pt x="2607" y="254"/>
                    <a:pt x="2414" y="254"/>
                  </a:cubicBezTo>
                  <a:cubicBezTo>
                    <a:pt x="2161" y="254"/>
                    <a:pt x="1982" y="314"/>
                    <a:pt x="1729" y="373"/>
                  </a:cubicBezTo>
                  <a:cubicBezTo>
                    <a:pt x="1550" y="373"/>
                    <a:pt x="1356" y="373"/>
                    <a:pt x="1177" y="448"/>
                  </a:cubicBezTo>
                  <a:cubicBezTo>
                    <a:pt x="984" y="448"/>
                    <a:pt x="864" y="507"/>
                    <a:pt x="671" y="567"/>
                  </a:cubicBezTo>
                  <a:cubicBezTo>
                    <a:pt x="864" y="567"/>
                    <a:pt x="984" y="507"/>
                    <a:pt x="1177" y="507"/>
                  </a:cubicBezTo>
                  <a:cubicBezTo>
                    <a:pt x="1356" y="507"/>
                    <a:pt x="1550" y="448"/>
                    <a:pt x="1729" y="448"/>
                  </a:cubicBezTo>
                  <a:cubicBezTo>
                    <a:pt x="1982" y="373"/>
                    <a:pt x="2161" y="373"/>
                    <a:pt x="2414" y="314"/>
                  </a:cubicBezTo>
                  <a:cubicBezTo>
                    <a:pt x="2607" y="314"/>
                    <a:pt x="2846" y="314"/>
                    <a:pt x="3099" y="254"/>
                  </a:cubicBezTo>
                  <a:lnTo>
                    <a:pt x="3784" y="254"/>
                  </a:lnTo>
                  <a:cubicBezTo>
                    <a:pt x="4276" y="194"/>
                    <a:pt x="4768" y="135"/>
                    <a:pt x="5215" y="135"/>
                  </a:cubicBezTo>
                  <a:cubicBezTo>
                    <a:pt x="5647" y="135"/>
                    <a:pt x="6079" y="135"/>
                    <a:pt x="6451" y="75"/>
                  </a:cubicBezTo>
                  <a:lnTo>
                    <a:pt x="7628" y="75"/>
                  </a:lnTo>
                  <a:lnTo>
                    <a:pt x="7628" y="1"/>
                  </a:lnTo>
                  <a:close/>
                  <a:moveTo>
                    <a:pt x="671" y="567"/>
                  </a:moveTo>
                  <a:cubicBezTo>
                    <a:pt x="552" y="567"/>
                    <a:pt x="432" y="626"/>
                    <a:pt x="298" y="626"/>
                  </a:cubicBezTo>
                  <a:cubicBezTo>
                    <a:pt x="120" y="686"/>
                    <a:pt x="0" y="686"/>
                    <a:pt x="0" y="686"/>
                  </a:cubicBezTo>
                  <a:lnTo>
                    <a:pt x="0" y="746"/>
                  </a:lnTo>
                  <a:cubicBezTo>
                    <a:pt x="0" y="746"/>
                    <a:pt x="120" y="686"/>
                    <a:pt x="298" y="686"/>
                  </a:cubicBezTo>
                  <a:cubicBezTo>
                    <a:pt x="432" y="626"/>
                    <a:pt x="552" y="626"/>
                    <a:pt x="671" y="567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1436804" y="4053457"/>
              <a:ext cx="226351" cy="77176"/>
            </a:xfrm>
            <a:custGeom>
              <a:avLst/>
              <a:gdLst/>
              <a:ahLst/>
              <a:cxnLst/>
              <a:rect l="l" t="t" r="r" b="b"/>
              <a:pathLst>
                <a:path w="7256" h="2474" extrusionOk="0">
                  <a:moveTo>
                    <a:pt x="7255" y="0"/>
                  </a:moveTo>
                  <a:cubicBezTo>
                    <a:pt x="7255" y="0"/>
                    <a:pt x="7136" y="60"/>
                    <a:pt x="6957" y="119"/>
                  </a:cubicBezTo>
                  <a:cubicBezTo>
                    <a:pt x="6704" y="179"/>
                    <a:pt x="6451" y="239"/>
                    <a:pt x="6078" y="373"/>
                  </a:cubicBezTo>
                  <a:cubicBezTo>
                    <a:pt x="5765" y="432"/>
                    <a:pt x="5333" y="551"/>
                    <a:pt x="4901" y="685"/>
                  </a:cubicBezTo>
                  <a:cubicBezTo>
                    <a:pt x="4723" y="745"/>
                    <a:pt x="4469" y="805"/>
                    <a:pt x="4276" y="924"/>
                  </a:cubicBezTo>
                  <a:cubicBezTo>
                    <a:pt x="4037" y="983"/>
                    <a:pt x="3784" y="1058"/>
                    <a:pt x="3605" y="1118"/>
                  </a:cubicBezTo>
                  <a:cubicBezTo>
                    <a:pt x="3099" y="1296"/>
                    <a:pt x="2667" y="1430"/>
                    <a:pt x="2235" y="1609"/>
                  </a:cubicBezTo>
                  <a:cubicBezTo>
                    <a:pt x="1862" y="1728"/>
                    <a:pt x="1430" y="1922"/>
                    <a:pt x="1117" y="2041"/>
                  </a:cubicBezTo>
                  <a:cubicBezTo>
                    <a:pt x="804" y="2175"/>
                    <a:pt x="492" y="2294"/>
                    <a:pt x="313" y="2354"/>
                  </a:cubicBezTo>
                  <a:cubicBezTo>
                    <a:pt x="119" y="2414"/>
                    <a:pt x="0" y="2473"/>
                    <a:pt x="0" y="2473"/>
                  </a:cubicBezTo>
                  <a:cubicBezTo>
                    <a:pt x="0" y="2473"/>
                    <a:pt x="119" y="2473"/>
                    <a:pt x="313" y="2414"/>
                  </a:cubicBezTo>
                  <a:cubicBezTo>
                    <a:pt x="492" y="2294"/>
                    <a:pt x="804" y="2235"/>
                    <a:pt x="1117" y="2101"/>
                  </a:cubicBezTo>
                  <a:cubicBezTo>
                    <a:pt x="1490" y="1982"/>
                    <a:pt x="1862" y="1803"/>
                    <a:pt x="2294" y="1669"/>
                  </a:cubicBezTo>
                  <a:cubicBezTo>
                    <a:pt x="2726" y="1550"/>
                    <a:pt x="3158" y="1356"/>
                    <a:pt x="3605" y="1237"/>
                  </a:cubicBezTo>
                  <a:cubicBezTo>
                    <a:pt x="4097" y="1118"/>
                    <a:pt x="4529" y="924"/>
                    <a:pt x="4961" y="805"/>
                  </a:cubicBezTo>
                  <a:cubicBezTo>
                    <a:pt x="5393" y="685"/>
                    <a:pt x="5765" y="551"/>
                    <a:pt x="6078" y="432"/>
                  </a:cubicBezTo>
                  <a:cubicBezTo>
                    <a:pt x="6763" y="179"/>
                    <a:pt x="7255" y="60"/>
                    <a:pt x="7255" y="60"/>
                  </a:cubicBezTo>
                  <a:lnTo>
                    <a:pt x="7255" y="0"/>
                  </a:ln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" name="Google Shape;408;p2"/>
          <p:cNvSpPr/>
          <p:nvPr/>
        </p:nvSpPr>
        <p:spPr>
          <a:xfrm>
            <a:off x="1115973" y="4392234"/>
            <a:ext cx="90122" cy="144495"/>
          </a:xfrm>
          <a:custGeom>
            <a:avLst/>
            <a:gdLst/>
            <a:ahLst/>
            <a:cxnLst/>
            <a:rect l="l" t="t" r="r" b="b"/>
            <a:pathLst>
              <a:path w="2889" h="4632" extrusionOk="0">
                <a:moveTo>
                  <a:pt x="2203" y="0"/>
                </a:moveTo>
                <a:cubicBezTo>
                  <a:pt x="1712" y="626"/>
                  <a:pt x="848" y="2041"/>
                  <a:pt x="401" y="3099"/>
                </a:cubicBezTo>
                <a:cubicBezTo>
                  <a:pt x="1" y="4008"/>
                  <a:pt x="380" y="4631"/>
                  <a:pt x="800" y="4631"/>
                </a:cubicBezTo>
                <a:cubicBezTo>
                  <a:pt x="896" y="4631"/>
                  <a:pt x="995" y="4599"/>
                  <a:pt x="1086" y="4529"/>
                </a:cubicBezTo>
                <a:cubicBezTo>
                  <a:pt x="2889" y="3159"/>
                  <a:pt x="2204" y="1"/>
                  <a:pt x="22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"/>
          <p:cNvSpPr/>
          <p:nvPr/>
        </p:nvSpPr>
        <p:spPr>
          <a:xfrm>
            <a:off x="1029937" y="4337861"/>
            <a:ext cx="151077" cy="122877"/>
          </a:xfrm>
          <a:custGeom>
            <a:avLst/>
            <a:gdLst/>
            <a:ahLst/>
            <a:cxnLst/>
            <a:rect l="l" t="t" r="r" b="b"/>
            <a:pathLst>
              <a:path w="4843" h="3939" extrusionOk="0">
                <a:moveTo>
                  <a:pt x="4842" y="0"/>
                </a:moveTo>
                <a:cubicBezTo>
                  <a:pt x="4842" y="1"/>
                  <a:pt x="4097" y="939"/>
                  <a:pt x="3293" y="1311"/>
                </a:cubicBezTo>
                <a:cubicBezTo>
                  <a:pt x="2414" y="1684"/>
                  <a:pt x="1" y="2548"/>
                  <a:pt x="552" y="3784"/>
                </a:cubicBezTo>
                <a:cubicBezTo>
                  <a:pt x="607" y="3885"/>
                  <a:pt x="744" y="3938"/>
                  <a:pt x="937" y="3938"/>
                </a:cubicBezTo>
                <a:cubicBezTo>
                  <a:pt x="1827" y="3938"/>
                  <a:pt x="3924" y="2805"/>
                  <a:pt x="48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2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2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" name="Google Shape;444;p2"/>
          <p:cNvGrpSpPr/>
          <p:nvPr/>
        </p:nvGrpSpPr>
        <p:grpSpPr>
          <a:xfrm>
            <a:off x="2668779" y="4372279"/>
            <a:ext cx="588837" cy="445995"/>
            <a:chOff x="2592579" y="4448479"/>
            <a:chExt cx="588837" cy="445995"/>
          </a:xfrm>
        </p:grpSpPr>
        <p:sp>
          <p:nvSpPr>
            <p:cNvPr id="445" name="Google Shape;445;p2"/>
            <p:cNvSpPr/>
            <p:nvPr/>
          </p:nvSpPr>
          <p:spPr>
            <a:xfrm>
              <a:off x="2592579" y="4448479"/>
              <a:ext cx="501928" cy="359710"/>
            </a:xfrm>
            <a:custGeom>
              <a:avLst/>
              <a:gdLst/>
              <a:ahLst/>
              <a:cxnLst/>
              <a:rect l="l" t="t" r="r" b="b"/>
              <a:pathLst>
                <a:path w="16090" h="11531" extrusionOk="0">
                  <a:moveTo>
                    <a:pt x="5661" y="0"/>
                  </a:moveTo>
                  <a:cubicBezTo>
                    <a:pt x="3173" y="60"/>
                    <a:pt x="3233" y="1862"/>
                    <a:pt x="2429" y="1862"/>
                  </a:cubicBezTo>
                  <a:cubicBezTo>
                    <a:pt x="2059" y="1862"/>
                    <a:pt x="1636" y="1755"/>
                    <a:pt x="1262" y="1755"/>
                  </a:cubicBezTo>
                  <a:cubicBezTo>
                    <a:pt x="822" y="1755"/>
                    <a:pt x="450" y="1903"/>
                    <a:pt x="313" y="2548"/>
                  </a:cubicBezTo>
                  <a:cubicBezTo>
                    <a:pt x="0" y="3784"/>
                    <a:pt x="4231" y="6391"/>
                    <a:pt x="5900" y="6570"/>
                  </a:cubicBezTo>
                  <a:cubicBezTo>
                    <a:pt x="5900" y="6570"/>
                    <a:pt x="5155" y="7687"/>
                    <a:pt x="6466" y="9177"/>
                  </a:cubicBezTo>
                  <a:cubicBezTo>
                    <a:pt x="7018" y="9811"/>
                    <a:pt x="7629" y="9951"/>
                    <a:pt x="8225" y="9951"/>
                  </a:cubicBezTo>
                  <a:cubicBezTo>
                    <a:pt x="8696" y="9951"/>
                    <a:pt x="9158" y="9864"/>
                    <a:pt x="9573" y="9864"/>
                  </a:cubicBezTo>
                  <a:cubicBezTo>
                    <a:pt x="9866" y="9864"/>
                    <a:pt x="10135" y="9907"/>
                    <a:pt x="10369" y="10056"/>
                  </a:cubicBezTo>
                  <a:cubicBezTo>
                    <a:pt x="11113" y="10511"/>
                    <a:pt x="13101" y="11531"/>
                    <a:pt x="14397" y="11531"/>
                  </a:cubicBezTo>
                  <a:cubicBezTo>
                    <a:pt x="14839" y="11531"/>
                    <a:pt x="15200" y="11413"/>
                    <a:pt x="15404" y="11114"/>
                  </a:cubicBezTo>
                  <a:cubicBezTo>
                    <a:pt x="16090" y="10115"/>
                    <a:pt x="13542" y="2920"/>
                    <a:pt x="11307" y="2175"/>
                  </a:cubicBezTo>
                  <a:cubicBezTo>
                    <a:pt x="10571" y="1930"/>
                    <a:pt x="10084" y="1859"/>
                    <a:pt x="9739" y="1859"/>
                  </a:cubicBezTo>
                  <a:cubicBezTo>
                    <a:pt x="9270" y="1859"/>
                    <a:pt x="9065" y="1990"/>
                    <a:pt x="8854" y="1990"/>
                  </a:cubicBezTo>
                  <a:cubicBezTo>
                    <a:pt x="8751" y="1990"/>
                    <a:pt x="8646" y="1958"/>
                    <a:pt x="8507" y="1862"/>
                  </a:cubicBezTo>
                  <a:cubicBezTo>
                    <a:pt x="7821" y="1430"/>
                    <a:pt x="8075" y="0"/>
                    <a:pt x="56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2676213" y="4539537"/>
              <a:ext cx="505203" cy="354937"/>
            </a:xfrm>
            <a:custGeom>
              <a:avLst/>
              <a:gdLst/>
              <a:ahLst/>
              <a:cxnLst/>
              <a:rect l="l" t="t" r="r" b="b"/>
              <a:pathLst>
                <a:path w="16195" h="11378" extrusionOk="0">
                  <a:moveTo>
                    <a:pt x="120" y="1"/>
                  </a:moveTo>
                  <a:cubicBezTo>
                    <a:pt x="60" y="1"/>
                    <a:pt x="1" y="1"/>
                    <a:pt x="1" y="61"/>
                  </a:cubicBezTo>
                  <a:cubicBezTo>
                    <a:pt x="1" y="120"/>
                    <a:pt x="1" y="180"/>
                    <a:pt x="60" y="180"/>
                  </a:cubicBezTo>
                  <a:cubicBezTo>
                    <a:pt x="865" y="373"/>
                    <a:pt x="1669" y="612"/>
                    <a:pt x="2414" y="925"/>
                  </a:cubicBezTo>
                  <a:cubicBezTo>
                    <a:pt x="3219" y="1237"/>
                    <a:pt x="3964" y="1550"/>
                    <a:pt x="4649" y="1923"/>
                  </a:cubicBezTo>
                  <a:lnTo>
                    <a:pt x="5766" y="2474"/>
                  </a:lnTo>
                  <a:cubicBezTo>
                    <a:pt x="6079" y="2727"/>
                    <a:pt x="6451" y="2906"/>
                    <a:pt x="6824" y="3159"/>
                  </a:cubicBezTo>
                  <a:cubicBezTo>
                    <a:pt x="7137" y="3412"/>
                    <a:pt x="7450" y="3651"/>
                    <a:pt x="7748" y="3904"/>
                  </a:cubicBezTo>
                  <a:cubicBezTo>
                    <a:pt x="7941" y="4023"/>
                    <a:pt x="8060" y="4157"/>
                    <a:pt x="8254" y="4277"/>
                  </a:cubicBezTo>
                  <a:cubicBezTo>
                    <a:pt x="8373" y="4470"/>
                    <a:pt x="8492" y="4589"/>
                    <a:pt x="8686" y="4709"/>
                  </a:cubicBezTo>
                  <a:cubicBezTo>
                    <a:pt x="9863" y="5885"/>
                    <a:pt x="10980" y="7077"/>
                    <a:pt x="12157" y="8254"/>
                  </a:cubicBezTo>
                  <a:cubicBezTo>
                    <a:pt x="12783" y="8805"/>
                    <a:pt x="13334" y="9431"/>
                    <a:pt x="13960" y="9982"/>
                  </a:cubicBezTo>
                  <a:cubicBezTo>
                    <a:pt x="14273" y="10236"/>
                    <a:pt x="14585" y="10548"/>
                    <a:pt x="14958" y="10802"/>
                  </a:cubicBezTo>
                  <a:cubicBezTo>
                    <a:pt x="15271" y="10980"/>
                    <a:pt x="15643" y="11234"/>
                    <a:pt x="16075" y="11353"/>
                  </a:cubicBezTo>
                  <a:cubicBezTo>
                    <a:pt x="16093" y="11370"/>
                    <a:pt x="16110" y="11378"/>
                    <a:pt x="16126" y="11378"/>
                  </a:cubicBezTo>
                  <a:cubicBezTo>
                    <a:pt x="16165" y="11378"/>
                    <a:pt x="16194" y="11335"/>
                    <a:pt x="16194" y="11293"/>
                  </a:cubicBezTo>
                  <a:cubicBezTo>
                    <a:pt x="16194" y="11293"/>
                    <a:pt x="16194" y="11234"/>
                    <a:pt x="16135" y="11174"/>
                  </a:cubicBezTo>
                  <a:cubicBezTo>
                    <a:pt x="15762" y="11040"/>
                    <a:pt x="15450" y="10802"/>
                    <a:pt x="15077" y="10548"/>
                  </a:cubicBezTo>
                  <a:cubicBezTo>
                    <a:pt x="14764" y="10295"/>
                    <a:pt x="14451" y="10057"/>
                    <a:pt x="14213" y="9744"/>
                  </a:cubicBezTo>
                  <a:cubicBezTo>
                    <a:pt x="13587" y="9178"/>
                    <a:pt x="13036" y="8567"/>
                    <a:pt x="12410" y="8001"/>
                  </a:cubicBezTo>
                  <a:cubicBezTo>
                    <a:pt x="11293" y="6764"/>
                    <a:pt x="10176" y="5588"/>
                    <a:pt x="8999" y="4396"/>
                  </a:cubicBezTo>
                  <a:cubicBezTo>
                    <a:pt x="8805" y="4277"/>
                    <a:pt x="8686" y="4157"/>
                    <a:pt x="8492" y="3964"/>
                  </a:cubicBezTo>
                  <a:cubicBezTo>
                    <a:pt x="8373" y="3845"/>
                    <a:pt x="8194" y="3725"/>
                    <a:pt x="8060" y="3591"/>
                  </a:cubicBezTo>
                  <a:cubicBezTo>
                    <a:pt x="7688" y="3278"/>
                    <a:pt x="7375" y="3040"/>
                    <a:pt x="7003" y="2787"/>
                  </a:cubicBezTo>
                  <a:cubicBezTo>
                    <a:pt x="6705" y="2534"/>
                    <a:pt x="6332" y="2355"/>
                    <a:pt x="5960" y="2161"/>
                  </a:cubicBezTo>
                  <a:cubicBezTo>
                    <a:pt x="5587" y="1923"/>
                    <a:pt x="5215" y="1729"/>
                    <a:pt x="4842" y="1550"/>
                  </a:cubicBezTo>
                  <a:cubicBezTo>
                    <a:pt x="3353" y="865"/>
                    <a:pt x="1729" y="299"/>
                    <a:pt x="12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2712930" y="4490748"/>
              <a:ext cx="112021" cy="122253"/>
            </a:xfrm>
            <a:custGeom>
              <a:avLst/>
              <a:gdLst/>
              <a:ahLst/>
              <a:cxnLst/>
              <a:rect l="l" t="t" r="r" b="b"/>
              <a:pathLst>
                <a:path w="3591" h="3919" extrusionOk="0">
                  <a:moveTo>
                    <a:pt x="865" y="1"/>
                  </a:moveTo>
                  <a:cubicBezTo>
                    <a:pt x="805" y="1"/>
                    <a:pt x="746" y="75"/>
                    <a:pt x="805" y="135"/>
                  </a:cubicBezTo>
                  <a:cubicBezTo>
                    <a:pt x="865" y="448"/>
                    <a:pt x="1058" y="746"/>
                    <a:pt x="1178" y="1058"/>
                  </a:cubicBezTo>
                  <a:cubicBezTo>
                    <a:pt x="1356" y="1371"/>
                    <a:pt x="1550" y="1625"/>
                    <a:pt x="1803" y="1863"/>
                  </a:cubicBezTo>
                  <a:cubicBezTo>
                    <a:pt x="2081" y="2285"/>
                    <a:pt x="2426" y="2633"/>
                    <a:pt x="2812" y="2962"/>
                  </a:cubicBezTo>
                  <a:lnTo>
                    <a:pt x="2812" y="2962"/>
                  </a:lnTo>
                  <a:cubicBezTo>
                    <a:pt x="1833" y="3064"/>
                    <a:pt x="904" y="3309"/>
                    <a:pt x="60" y="3725"/>
                  </a:cubicBezTo>
                  <a:cubicBezTo>
                    <a:pt x="1" y="3725"/>
                    <a:pt x="1" y="3800"/>
                    <a:pt x="1" y="3859"/>
                  </a:cubicBezTo>
                  <a:cubicBezTo>
                    <a:pt x="1" y="3859"/>
                    <a:pt x="60" y="3919"/>
                    <a:pt x="120" y="3919"/>
                  </a:cubicBezTo>
                  <a:cubicBezTo>
                    <a:pt x="1178" y="3606"/>
                    <a:pt x="2235" y="3353"/>
                    <a:pt x="3353" y="3293"/>
                  </a:cubicBezTo>
                  <a:cubicBezTo>
                    <a:pt x="3412" y="3293"/>
                    <a:pt x="3472" y="3293"/>
                    <a:pt x="3472" y="3233"/>
                  </a:cubicBezTo>
                  <a:cubicBezTo>
                    <a:pt x="3591" y="3174"/>
                    <a:pt x="3591" y="3055"/>
                    <a:pt x="3472" y="2921"/>
                  </a:cubicBezTo>
                  <a:cubicBezTo>
                    <a:pt x="2980" y="2548"/>
                    <a:pt x="2474" y="2116"/>
                    <a:pt x="2042" y="1625"/>
                  </a:cubicBezTo>
                  <a:cubicBezTo>
                    <a:pt x="1863" y="1371"/>
                    <a:pt x="1669" y="1118"/>
                    <a:pt x="1490" y="880"/>
                  </a:cubicBezTo>
                  <a:cubicBezTo>
                    <a:pt x="1297" y="626"/>
                    <a:pt x="1118" y="373"/>
                    <a:pt x="984" y="75"/>
                  </a:cubicBezTo>
                  <a:cubicBezTo>
                    <a:pt x="924" y="1"/>
                    <a:pt x="924" y="1"/>
                    <a:pt x="86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2799839" y="4529804"/>
              <a:ext cx="118073" cy="137570"/>
            </a:xfrm>
            <a:custGeom>
              <a:avLst/>
              <a:gdLst/>
              <a:ahLst/>
              <a:cxnLst/>
              <a:rect l="l" t="t" r="r" b="b"/>
              <a:pathLst>
                <a:path w="3785" h="4410" extrusionOk="0">
                  <a:moveTo>
                    <a:pt x="999" y="0"/>
                  </a:moveTo>
                  <a:cubicBezTo>
                    <a:pt x="939" y="0"/>
                    <a:pt x="939" y="60"/>
                    <a:pt x="939" y="119"/>
                  </a:cubicBezTo>
                  <a:cubicBezTo>
                    <a:pt x="1118" y="864"/>
                    <a:pt x="1490" y="1549"/>
                    <a:pt x="1922" y="2175"/>
                  </a:cubicBezTo>
                  <a:cubicBezTo>
                    <a:pt x="2228" y="2593"/>
                    <a:pt x="2555" y="3018"/>
                    <a:pt x="2907" y="3421"/>
                  </a:cubicBezTo>
                  <a:lnTo>
                    <a:pt x="2907" y="3421"/>
                  </a:lnTo>
                  <a:cubicBezTo>
                    <a:pt x="2830" y="3415"/>
                    <a:pt x="2750" y="3412"/>
                    <a:pt x="2667" y="3412"/>
                  </a:cubicBezTo>
                  <a:cubicBezTo>
                    <a:pt x="2580" y="3394"/>
                    <a:pt x="2491" y="3387"/>
                    <a:pt x="2402" y="3387"/>
                  </a:cubicBezTo>
                  <a:cubicBezTo>
                    <a:pt x="2186" y="3387"/>
                    <a:pt x="1965" y="3429"/>
                    <a:pt x="1744" y="3471"/>
                  </a:cubicBezTo>
                  <a:cubicBezTo>
                    <a:pt x="1118" y="3665"/>
                    <a:pt x="626" y="3903"/>
                    <a:pt x="60" y="4216"/>
                  </a:cubicBezTo>
                  <a:cubicBezTo>
                    <a:pt x="60" y="4216"/>
                    <a:pt x="1" y="4276"/>
                    <a:pt x="60" y="4335"/>
                  </a:cubicBezTo>
                  <a:cubicBezTo>
                    <a:pt x="60" y="4410"/>
                    <a:pt x="135" y="4410"/>
                    <a:pt x="194" y="4410"/>
                  </a:cubicBezTo>
                  <a:cubicBezTo>
                    <a:pt x="745" y="4157"/>
                    <a:pt x="1252" y="3963"/>
                    <a:pt x="1863" y="3844"/>
                  </a:cubicBezTo>
                  <a:cubicBezTo>
                    <a:pt x="2029" y="3804"/>
                    <a:pt x="2207" y="3785"/>
                    <a:pt x="2389" y="3785"/>
                  </a:cubicBezTo>
                  <a:cubicBezTo>
                    <a:pt x="2760" y="3785"/>
                    <a:pt x="3147" y="3867"/>
                    <a:pt x="3487" y="4037"/>
                  </a:cubicBezTo>
                  <a:cubicBezTo>
                    <a:pt x="3546" y="4037"/>
                    <a:pt x="3606" y="4037"/>
                    <a:pt x="3665" y="3963"/>
                  </a:cubicBezTo>
                  <a:cubicBezTo>
                    <a:pt x="3785" y="3903"/>
                    <a:pt x="3785" y="3784"/>
                    <a:pt x="3725" y="3665"/>
                  </a:cubicBezTo>
                  <a:cubicBezTo>
                    <a:pt x="3233" y="3099"/>
                    <a:pt x="2742" y="2548"/>
                    <a:pt x="2295" y="1981"/>
                  </a:cubicBezTo>
                  <a:cubicBezTo>
                    <a:pt x="1803" y="1356"/>
                    <a:pt x="1431" y="745"/>
                    <a:pt x="1118" y="60"/>
                  </a:cubicBezTo>
                  <a:cubicBezTo>
                    <a:pt x="1118" y="0"/>
                    <a:pt x="1058" y="0"/>
                    <a:pt x="999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2856083" y="4546993"/>
              <a:ext cx="149206" cy="187763"/>
            </a:xfrm>
            <a:custGeom>
              <a:avLst/>
              <a:gdLst/>
              <a:ahLst/>
              <a:cxnLst/>
              <a:rect l="l" t="t" r="r" b="b"/>
              <a:pathLst>
                <a:path w="4783" h="6019" extrusionOk="0">
                  <a:moveTo>
                    <a:pt x="2116" y="0"/>
                  </a:moveTo>
                  <a:cubicBezTo>
                    <a:pt x="2056" y="0"/>
                    <a:pt x="1982" y="60"/>
                    <a:pt x="1982" y="134"/>
                  </a:cubicBezTo>
                  <a:cubicBezTo>
                    <a:pt x="2116" y="1177"/>
                    <a:pt x="2354" y="2175"/>
                    <a:pt x="2801" y="3173"/>
                  </a:cubicBezTo>
                  <a:cubicBezTo>
                    <a:pt x="2980" y="3665"/>
                    <a:pt x="3233" y="4157"/>
                    <a:pt x="3471" y="4604"/>
                  </a:cubicBezTo>
                  <a:cubicBezTo>
                    <a:pt x="3627" y="4907"/>
                    <a:pt x="3806" y="5187"/>
                    <a:pt x="3994" y="5459"/>
                  </a:cubicBezTo>
                  <a:lnTo>
                    <a:pt x="3994" y="5459"/>
                  </a:lnTo>
                  <a:cubicBezTo>
                    <a:pt x="3820" y="5417"/>
                    <a:pt x="3645" y="5376"/>
                    <a:pt x="3471" y="5349"/>
                  </a:cubicBezTo>
                  <a:cubicBezTo>
                    <a:pt x="3099" y="5274"/>
                    <a:pt x="2726" y="5274"/>
                    <a:pt x="2354" y="5274"/>
                  </a:cubicBezTo>
                  <a:cubicBezTo>
                    <a:pt x="1982" y="5274"/>
                    <a:pt x="1609" y="5274"/>
                    <a:pt x="1177" y="5349"/>
                  </a:cubicBezTo>
                  <a:cubicBezTo>
                    <a:pt x="805" y="5408"/>
                    <a:pt x="432" y="5468"/>
                    <a:pt x="119" y="5587"/>
                  </a:cubicBezTo>
                  <a:cubicBezTo>
                    <a:pt x="60" y="5587"/>
                    <a:pt x="0" y="5646"/>
                    <a:pt x="60" y="5721"/>
                  </a:cubicBezTo>
                  <a:cubicBezTo>
                    <a:pt x="60" y="5781"/>
                    <a:pt x="119" y="5781"/>
                    <a:pt x="119" y="5781"/>
                  </a:cubicBezTo>
                  <a:cubicBezTo>
                    <a:pt x="492" y="5721"/>
                    <a:pt x="864" y="5646"/>
                    <a:pt x="1237" y="5646"/>
                  </a:cubicBezTo>
                  <a:cubicBezTo>
                    <a:pt x="1423" y="5617"/>
                    <a:pt x="1609" y="5602"/>
                    <a:pt x="1795" y="5602"/>
                  </a:cubicBezTo>
                  <a:cubicBezTo>
                    <a:pt x="1982" y="5602"/>
                    <a:pt x="2168" y="5617"/>
                    <a:pt x="2354" y="5646"/>
                  </a:cubicBezTo>
                  <a:cubicBezTo>
                    <a:pt x="2726" y="5646"/>
                    <a:pt x="3039" y="5721"/>
                    <a:pt x="3412" y="5781"/>
                  </a:cubicBezTo>
                  <a:cubicBezTo>
                    <a:pt x="3784" y="5840"/>
                    <a:pt x="4157" y="5900"/>
                    <a:pt x="4469" y="6019"/>
                  </a:cubicBezTo>
                  <a:cubicBezTo>
                    <a:pt x="4529" y="6019"/>
                    <a:pt x="4589" y="6019"/>
                    <a:pt x="4663" y="5959"/>
                  </a:cubicBezTo>
                  <a:cubicBezTo>
                    <a:pt x="4782" y="5900"/>
                    <a:pt x="4782" y="5781"/>
                    <a:pt x="4723" y="5721"/>
                  </a:cubicBezTo>
                  <a:cubicBezTo>
                    <a:pt x="4410" y="5274"/>
                    <a:pt x="4097" y="4842"/>
                    <a:pt x="3844" y="4410"/>
                  </a:cubicBezTo>
                  <a:cubicBezTo>
                    <a:pt x="3605" y="3978"/>
                    <a:pt x="3352" y="3486"/>
                    <a:pt x="3173" y="3039"/>
                  </a:cubicBezTo>
                  <a:cubicBezTo>
                    <a:pt x="2726" y="2056"/>
                    <a:pt x="2428" y="1058"/>
                    <a:pt x="2175" y="60"/>
                  </a:cubicBezTo>
                  <a:cubicBezTo>
                    <a:pt x="2175" y="0"/>
                    <a:pt x="2175" y="0"/>
                    <a:pt x="211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0" name="Google Shape;450;p2"/>
          <p:cNvSpPr/>
          <p:nvPr/>
        </p:nvSpPr>
        <p:spPr>
          <a:xfrm>
            <a:off x="7963819" y="1117477"/>
            <a:ext cx="336095" cy="257764"/>
          </a:xfrm>
          <a:custGeom>
            <a:avLst/>
            <a:gdLst/>
            <a:ahLst/>
            <a:cxnLst/>
            <a:rect l="l" t="t" r="r" b="b"/>
            <a:pathLst>
              <a:path w="10774" h="8263" extrusionOk="0">
                <a:moveTo>
                  <a:pt x="2437" y="1"/>
                </a:moveTo>
                <a:cubicBezTo>
                  <a:pt x="476" y="1"/>
                  <a:pt x="1" y="1728"/>
                  <a:pt x="718" y="2617"/>
                </a:cubicBezTo>
                <a:cubicBezTo>
                  <a:pt x="2148" y="4539"/>
                  <a:pt x="7675" y="5224"/>
                  <a:pt x="10774" y="8263"/>
                </a:cubicBezTo>
                <a:cubicBezTo>
                  <a:pt x="10774" y="8263"/>
                  <a:pt x="9910" y="3302"/>
                  <a:pt x="5441" y="948"/>
                </a:cubicBezTo>
                <a:cubicBezTo>
                  <a:pt x="4200" y="265"/>
                  <a:pt x="3205" y="1"/>
                  <a:pt x="24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"/>
          <p:cNvSpPr/>
          <p:nvPr/>
        </p:nvSpPr>
        <p:spPr>
          <a:xfrm>
            <a:off x="8059618" y="1187478"/>
            <a:ext cx="286776" cy="258326"/>
          </a:xfrm>
          <a:custGeom>
            <a:avLst/>
            <a:gdLst/>
            <a:ahLst/>
            <a:cxnLst/>
            <a:rect l="l" t="t" r="r" b="b"/>
            <a:pathLst>
              <a:path w="9193" h="8281" extrusionOk="0">
                <a:moveTo>
                  <a:pt x="135" y="0"/>
                </a:moveTo>
                <a:cubicBezTo>
                  <a:pt x="75" y="0"/>
                  <a:pt x="75" y="0"/>
                  <a:pt x="1" y="60"/>
                </a:cubicBezTo>
                <a:cubicBezTo>
                  <a:pt x="1" y="120"/>
                  <a:pt x="75" y="194"/>
                  <a:pt x="135" y="254"/>
                </a:cubicBezTo>
                <a:cubicBezTo>
                  <a:pt x="627" y="313"/>
                  <a:pt x="1118" y="492"/>
                  <a:pt x="1565" y="745"/>
                </a:cubicBezTo>
                <a:cubicBezTo>
                  <a:pt x="1997" y="939"/>
                  <a:pt x="2429" y="1177"/>
                  <a:pt x="2861" y="1431"/>
                </a:cubicBezTo>
                <a:cubicBezTo>
                  <a:pt x="3725" y="1982"/>
                  <a:pt x="4545" y="2667"/>
                  <a:pt x="5215" y="3352"/>
                </a:cubicBezTo>
                <a:lnTo>
                  <a:pt x="5781" y="3918"/>
                </a:lnTo>
                <a:lnTo>
                  <a:pt x="6273" y="4470"/>
                </a:lnTo>
                <a:lnTo>
                  <a:pt x="6526" y="4782"/>
                </a:lnTo>
                <a:lnTo>
                  <a:pt x="6779" y="5095"/>
                </a:lnTo>
                <a:cubicBezTo>
                  <a:pt x="6898" y="5274"/>
                  <a:pt x="7077" y="5468"/>
                  <a:pt x="7211" y="5647"/>
                </a:cubicBezTo>
                <a:cubicBezTo>
                  <a:pt x="7524" y="6079"/>
                  <a:pt x="7822" y="6526"/>
                  <a:pt x="8135" y="6958"/>
                </a:cubicBezTo>
                <a:cubicBezTo>
                  <a:pt x="8388" y="7390"/>
                  <a:pt x="8641" y="7822"/>
                  <a:pt x="8939" y="8254"/>
                </a:cubicBezTo>
                <a:cubicBezTo>
                  <a:pt x="8939" y="8254"/>
                  <a:pt x="8973" y="8280"/>
                  <a:pt x="9012" y="8280"/>
                </a:cubicBezTo>
                <a:cubicBezTo>
                  <a:pt x="9032" y="8280"/>
                  <a:pt x="9054" y="8273"/>
                  <a:pt x="9073" y="8254"/>
                </a:cubicBezTo>
                <a:cubicBezTo>
                  <a:pt x="9133" y="8254"/>
                  <a:pt x="9193" y="8194"/>
                  <a:pt x="9133" y="8134"/>
                </a:cubicBezTo>
                <a:cubicBezTo>
                  <a:pt x="8880" y="7643"/>
                  <a:pt x="8641" y="7196"/>
                  <a:pt x="8448" y="6704"/>
                </a:cubicBezTo>
                <a:cubicBezTo>
                  <a:pt x="8135" y="6272"/>
                  <a:pt x="7897" y="5840"/>
                  <a:pt x="7584" y="5408"/>
                </a:cubicBezTo>
                <a:cubicBezTo>
                  <a:pt x="7450" y="5215"/>
                  <a:pt x="7271" y="4961"/>
                  <a:pt x="7152" y="4782"/>
                </a:cubicBezTo>
                <a:lnTo>
                  <a:pt x="6898" y="4470"/>
                </a:lnTo>
                <a:lnTo>
                  <a:pt x="6645" y="4157"/>
                </a:lnTo>
                <a:lnTo>
                  <a:pt x="6154" y="3606"/>
                </a:lnTo>
                <a:lnTo>
                  <a:pt x="5587" y="3039"/>
                </a:lnTo>
                <a:cubicBezTo>
                  <a:pt x="4843" y="2295"/>
                  <a:pt x="4038" y="1609"/>
                  <a:pt x="3114" y="1058"/>
                </a:cubicBezTo>
                <a:cubicBezTo>
                  <a:pt x="2176" y="567"/>
                  <a:pt x="1252" y="120"/>
                  <a:pt x="135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2" name="Google Shape;452;p2"/>
          <p:cNvGrpSpPr/>
          <p:nvPr/>
        </p:nvGrpSpPr>
        <p:grpSpPr>
          <a:xfrm>
            <a:off x="5220602" y="4141177"/>
            <a:ext cx="1348207" cy="654003"/>
            <a:chOff x="5220602" y="4141177"/>
            <a:chExt cx="1348207" cy="654003"/>
          </a:xfrm>
        </p:grpSpPr>
        <p:sp>
          <p:nvSpPr>
            <p:cNvPr id="453" name="Google Shape;453;p2"/>
            <p:cNvSpPr/>
            <p:nvPr/>
          </p:nvSpPr>
          <p:spPr>
            <a:xfrm>
              <a:off x="5238882" y="4727019"/>
              <a:ext cx="49163" cy="68161"/>
            </a:xfrm>
            <a:custGeom>
              <a:avLst/>
              <a:gdLst/>
              <a:ahLst/>
              <a:cxnLst/>
              <a:rect l="l" t="t" r="r" b="b"/>
              <a:pathLst>
                <a:path w="1576" h="2185" extrusionOk="0">
                  <a:moveTo>
                    <a:pt x="454" y="1"/>
                  </a:moveTo>
                  <a:cubicBezTo>
                    <a:pt x="226" y="1"/>
                    <a:pt x="0" y="236"/>
                    <a:pt x="85" y="501"/>
                  </a:cubicBezTo>
                  <a:cubicBezTo>
                    <a:pt x="219" y="814"/>
                    <a:pt x="532" y="1186"/>
                    <a:pt x="711" y="1440"/>
                  </a:cubicBezTo>
                  <a:cubicBezTo>
                    <a:pt x="905" y="1678"/>
                    <a:pt x="1083" y="2110"/>
                    <a:pt x="1456" y="2185"/>
                  </a:cubicBezTo>
                  <a:lnTo>
                    <a:pt x="1515" y="2110"/>
                  </a:lnTo>
                  <a:cubicBezTo>
                    <a:pt x="1575" y="1812"/>
                    <a:pt x="1337" y="1440"/>
                    <a:pt x="1203" y="1186"/>
                  </a:cubicBezTo>
                  <a:cubicBezTo>
                    <a:pt x="1024" y="874"/>
                    <a:pt x="964" y="442"/>
                    <a:pt x="711" y="129"/>
                  </a:cubicBezTo>
                  <a:cubicBezTo>
                    <a:pt x="638" y="39"/>
                    <a:pt x="546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294035" y="4704122"/>
              <a:ext cx="31164" cy="84382"/>
            </a:xfrm>
            <a:custGeom>
              <a:avLst/>
              <a:gdLst/>
              <a:ahLst/>
              <a:cxnLst/>
              <a:rect l="l" t="t" r="r" b="b"/>
              <a:pathLst>
                <a:path w="999" h="2705" extrusionOk="0">
                  <a:moveTo>
                    <a:pt x="359" y="0"/>
                  </a:moveTo>
                  <a:cubicBezTo>
                    <a:pt x="175" y="0"/>
                    <a:pt x="1" y="100"/>
                    <a:pt x="1" y="312"/>
                  </a:cubicBezTo>
                  <a:cubicBezTo>
                    <a:pt x="1" y="1176"/>
                    <a:pt x="60" y="2099"/>
                    <a:pt x="746" y="2665"/>
                  </a:cubicBezTo>
                  <a:cubicBezTo>
                    <a:pt x="773" y="2693"/>
                    <a:pt x="801" y="2704"/>
                    <a:pt x="829" y="2704"/>
                  </a:cubicBezTo>
                  <a:cubicBezTo>
                    <a:pt x="919" y="2704"/>
                    <a:pt x="999" y="2575"/>
                    <a:pt x="999" y="2472"/>
                  </a:cubicBezTo>
                  <a:cubicBezTo>
                    <a:pt x="746" y="1920"/>
                    <a:pt x="552" y="1176"/>
                    <a:pt x="746" y="550"/>
                  </a:cubicBezTo>
                  <a:cubicBezTo>
                    <a:pt x="893" y="194"/>
                    <a:pt x="616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5330752" y="4691925"/>
              <a:ext cx="43361" cy="60549"/>
            </a:xfrm>
            <a:custGeom>
              <a:avLst/>
              <a:gdLst/>
              <a:ahLst/>
              <a:cxnLst/>
              <a:rect l="l" t="t" r="r" b="b"/>
              <a:pathLst>
                <a:path w="1390" h="1941" extrusionOk="0">
                  <a:moveTo>
                    <a:pt x="946" y="0"/>
                  </a:moveTo>
                  <a:cubicBezTo>
                    <a:pt x="880" y="0"/>
                    <a:pt x="811" y="23"/>
                    <a:pt x="746" y="77"/>
                  </a:cubicBezTo>
                  <a:cubicBezTo>
                    <a:pt x="373" y="330"/>
                    <a:pt x="194" y="628"/>
                    <a:pt x="60" y="1075"/>
                  </a:cubicBezTo>
                  <a:cubicBezTo>
                    <a:pt x="1" y="1373"/>
                    <a:pt x="60" y="1626"/>
                    <a:pt x="254" y="1879"/>
                  </a:cubicBezTo>
                  <a:cubicBezTo>
                    <a:pt x="295" y="1921"/>
                    <a:pt x="346" y="1941"/>
                    <a:pt x="394" y="1941"/>
                  </a:cubicBezTo>
                  <a:cubicBezTo>
                    <a:pt x="485" y="1941"/>
                    <a:pt x="567" y="1872"/>
                    <a:pt x="567" y="1745"/>
                  </a:cubicBezTo>
                  <a:lnTo>
                    <a:pt x="626" y="1626"/>
                  </a:lnTo>
                  <a:cubicBezTo>
                    <a:pt x="686" y="1507"/>
                    <a:pt x="746" y="1373"/>
                    <a:pt x="805" y="1254"/>
                  </a:cubicBezTo>
                  <a:cubicBezTo>
                    <a:pt x="939" y="1000"/>
                    <a:pt x="1118" y="822"/>
                    <a:pt x="1237" y="568"/>
                  </a:cubicBezTo>
                  <a:cubicBezTo>
                    <a:pt x="1390" y="322"/>
                    <a:pt x="1190" y="0"/>
                    <a:pt x="9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394492" y="4452191"/>
              <a:ext cx="83228" cy="113394"/>
            </a:xfrm>
            <a:custGeom>
              <a:avLst/>
              <a:gdLst/>
              <a:ahLst/>
              <a:cxnLst/>
              <a:rect l="l" t="t" r="r" b="b"/>
              <a:pathLst>
                <a:path w="2668" h="3635" extrusionOk="0">
                  <a:moveTo>
                    <a:pt x="1650" y="1"/>
                  </a:moveTo>
                  <a:cubicBezTo>
                    <a:pt x="1485" y="1"/>
                    <a:pt x="1321" y="41"/>
                    <a:pt x="1178" y="119"/>
                  </a:cubicBezTo>
                  <a:cubicBezTo>
                    <a:pt x="805" y="373"/>
                    <a:pt x="627" y="805"/>
                    <a:pt x="567" y="1237"/>
                  </a:cubicBezTo>
                  <a:cubicBezTo>
                    <a:pt x="433" y="1490"/>
                    <a:pt x="314" y="1684"/>
                    <a:pt x="254" y="1922"/>
                  </a:cubicBezTo>
                  <a:cubicBezTo>
                    <a:pt x="120" y="2235"/>
                    <a:pt x="1" y="2667"/>
                    <a:pt x="120" y="3039"/>
                  </a:cubicBezTo>
                  <a:cubicBezTo>
                    <a:pt x="232" y="3399"/>
                    <a:pt x="591" y="3635"/>
                    <a:pt x="958" y="3635"/>
                  </a:cubicBezTo>
                  <a:cubicBezTo>
                    <a:pt x="1032" y="3635"/>
                    <a:pt x="1106" y="3625"/>
                    <a:pt x="1178" y="3605"/>
                  </a:cubicBezTo>
                  <a:cubicBezTo>
                    <a:pt x="1610" y="3412"/>
                    <a:pt x="1863" y="3099"/>
                    <a:pt x="2116" y="2801"/>
                  </a:cubicBezTo>
                  <a:cubicBezTo>
                    <a:pt x="2355" y="2488"/>
                    <a:pt x="2489" y="2056"/>
                    <a:pt x="2548" y="1684"/>
                  </a:cubicBezTo>
                  <a:cubicBezTo>
                    <a:pt x="2608" y="1311"/>
                    <a:pt x="2668" y="864"/>
                    <a:pt x="2489" y="492"/>
                  </a:cubicBezTo>
                  <a:cubicBezTo>
                    <a:pt x="2319" y="163"/>
                    <a:pt x="1983" y="1"/>
                    <a:pt x="1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483741" y="4513988"/>
              <a:ext cx="85069" cy="77644"/>
            </a:xfrm>
            <a:custGeom>
              <a:avLst/>
              <a:gdLst/>
              <a:ahLst/>
              <a:cxnLst/>
              <a:rect l="l" t="t" r="r" b="b"/>
              <a:pathLst>
                <a:path w="2727" h="2489" extrusionOk="0">
                  <a:moveTo>
                    <a:pt x="1490" y="1"/>
                  </a:moveTo>
                  <a:cubicBezTo>
                    <a:pt x="1058" y="75"/>
                    <a:pt x="686" y="254"/>
                    <a:pt x="551" y="626"/>
                  </a:cubicBezTo>
                  <a:lnTo>
                    <a:pt x="492" y="686"/>
                  </a:lnTo>
                  <a:cubicBezTo>
                    <a:pt x="432" y="745"/>
                    <a:pt x="373" y="880"/>
                    <a:pt x="313" y="999"/>
                  </a:cubicBezTo>
                  <a:cubicBezTo>
                    <a:pt x="119" y="1312"/>
                    <a:pt x="0" y="1684"/>
                    <a:pt x="179" y="1997"/>
                  </a:cubicBezTo>
                  <a:cubicBezTo>
                    <a:pt x="313" y="2429"/>
                    <a:pt x="745" y="2488"/>
                    <a:pt x="1118" y="2488"/>
                  </a:cubicBezTo>
                  <a:cubicBezTo>
                    <a:pt x="1430" y="2488"/>
                    <a:pt x="1803" y="2429"/>
                    <a:pt x="2101" y="2235"/>
                  </a:cubicBezTo>
                  <a:cubicBezTo>
                    <a:pt x="2354" y="2056"/>
                    <a:pt x="2607" y="1744"/>
                    <a:pt x="2667" y="1371"/>
                  </a:cubicBezTo>
                  <a:cubicBezTo>
                    <a:pt x="2727" y="999"/>
                    <a:pt x="2607" y="626"/>
                    <a:pt x="2354" y="373"/>
                  </a:cubicBezTo>
                  <a:cubicBezTo>
                    <a:pt x="2101" y="135"/>
                    <a:pt x="1803" y="1"/>
                    <a:pt x="14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338278" y="4603206"/>
              <a:ext cx="215183" cy="111740"/>
            </a:xfrm>
            <a:custGeom>
              <a:avLst/>
              <a:gdLst/>
              <a:ahLst/>
              <a:cxnLst/>
              <a:rect l="l" t="t" r="r" b="b"/>
              <a:pathLst>
                <a:path w="6898" h="3582" extrusionOk="0">
                  <a:moveTo>
                    <a:pt x="1922" y="1"/>
                  </a:moveTo>
                  <a:cubicBezTo>
                    <a:pt x="1490" y="1"/>
                    <a:pt x="998" y="195"/>
                    <a:pt x="686" y="567"/>
                  </a:cubicBezTo>
                  <a:cubicBezTo>
                    <a:pt x="0" y="1431"/>
                    <a:pt x="566" y="2548"/>
                    <a:pt x="1430" y="3040"/>
                  </a:cubicBezTo>
                  <a:cubicBezTo>
                    <a:pt x="2126" y="3388"/>
                    <a:pt x="2986" y="3581"/>
                    <a:pt x="3784" y="3581"/>
                  </a:cubicBezTo>
                  <a:cubicBezTo>
                    <a:pt x="3978" y="3581"/>
                    <a:pt x="4167" y="3570"/>
                    <a:pt x="4350" y="3547"/>
                  </a:cubicBezTo>
                  <a:cubicBezTo>
                    <a:pt x="4902" y="3547"/>
                    <a:pt x="5527" y="3412"/>
                    <a:pt x="6019" y="3174"/>
                  </a:cubicBezTo>
                  <a:cubicBezTo>
                    <a:pt x="6585" y="2921"/>
                    <a:pt x="6898" y="2295"/>
                    <a:pt x="6764" y="1684"/>
                  </a:cubicBezTo>
                  <a:cubicBezTo>
                    <a:pt x="6704" y="1550"/>
                    <a:pt x="6585" y="1431"/>
                    <a:pt x="6466" y="1312"/>
                  </a:cubicBezTo>
                  <a:cubicBezTo>
                    <a:pt x="6391" y="1237"/>
                    <a:pt x="6332" y="1118"/>
                    <a:pt x="6213" y="1118"/>
                  </a:cubicBezTo>
                  <a:cubicBezTo>
                    <a:pt x="5214" y="999"/>
                    <a:pt x="4231" y="746"/>
                    <a:pt x="3293" y="373"/>
                  </a:cubicBezTo>
                  <a:cubicBezTo>
                    <a:pt x="2861" y="254"/>
                    <a:pt x="2429" y="1"/>
                    <a:pt x="1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5220602" y="4141177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5352120" y="4299273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5695568" y="4517077"/>
              <a:ext cx="544228" cy="275171"/>
            </a:xfrm>
            <a:custGeom>
              <a:avLst/>
              <a:gdLst/>
              <a:ahLst/>
              <a:cxnLst/>
              <a:rect l="l" t="t" r="r" b="b"/>
              <a:pathLst>
                <a:path w="17446" h="8821" extrusionOk="0">
                  <a:moveTo>
                    <a:pt x="44" y="0"/>
                  </a:moveTo>
                  <a:cubicBezTo>
                    <a:pt x="15" y="0"/>
                    <a:pt x="0" y="11"/>
                    <a:pt x="0" y="36"/>
                  </a:cubicBezTo>
                  <a:cubicBezTo>
                    <a:pt x="0" y="781"/>
                    <a:pt x="372" y="4684"/>
                    <a:pt x="1862" y="5935"/>
                  </a:cubicBezTo>
                  <a:cubicBezTo>
                    <a:pt x="2417" y="6400"/>
                    <a:pt x="3197" y="6546"/>
                    <a:pt x="4019" y="6546"/>
                  </a:cubicBezTo>
                  <a:cubicBezTo>
                    <a:pt x="5435" y="6546"/>
                    <a:pt x="6979" y="6112"/>
                    <a:pt x="7733" y="6112"/>
                  </a:cubicBezTo>
                  <a:cubicBezTo>
                    <a:pt x="7764" y="6112"/>
                    <a:pt x="7793" y="6112"/>
                    <a:pt x="7821" y="6114"/>
                  </a:cubicBezTo>
                  <a:cubicBezTo>
                    <a:pt x="8939" y="6173"/>
                    <a:pt x="9624" y="7976"/>
                    <a:pt x="11173" y="8602"/>
                  </a:cubicBezTo>
                  <a:cubicBezTo>
                    <a:pt x="11517" y="8754"/>
                    <a:pt x="11963" y="8820"/>
                    <a:pt x="12460" y="8820"/>
                  </a:cubicBezTo>
                  <a:cubicBezTo>
                    <a:pt x="14201" y="8820"/>
                    <a:pt x="16576" y="8008"/>
                    <a:pt x="17445" y="7231"/>
                  </a:cubicBezTo>
                  <a:cubicBezTo>
                    <a:pt x="17445" y="7231"/>
                    <a:pt x="17073" y="4311"/>
                    <a:pt x="15583" y="3566"/>
                  </a:cubicBezTo>
                  <a:cubicBezTo>
                    <a:pt x="15134" y="3342"/>
                    <a:pt x="14701" y="3265"/>
                    <a:pt x="14298" y="3265"/>
                  </a:cubicBezTo>
                  <a:cubicBezTo>
                    <a:pt x="13421" y="3265"/>
                    <a:pt x="12690" y="3631"/>
                    <a:pt x="12251" y="3631"/>
                  </a:cubicBezTo>
                  <a:cubicBezTo>
                    <a:pt x="12223" y="3631"/>
                    <a:pt x="12197" y="3629"/>
                    <a:pt x="12171" y="3626"/>
                  </a:cubicBezTo>
                  <a:cubicBezTo>
                    <a:pt x="11605" y="3566"/>
                    <a:pt x="11352" y="2956"/>
                    <a:pt x="9862" y="1645"/>
                  </a:cubicBezTo>
                  <a:cubicBezTo>
                    <a:pt x="9101" y="1008"/>
                    <a:pt x="8008" y="846"/>
                    <a:pt x="6865" y="846"/>
                  </a:cubicBezTo>
                  <a:cubicBezTo>
                    <a:pt x="5684" y="846"/>
                    <a:pt x="4448" y="1019"/>
                    <a:pt x="3471" y="1019"/>
                  </a:cubicBezTo>
                  <a:cubicBezTo>
                    <a:pt x="1789" y="965"/>
                    <a:pt x="314" y="0"/>
                    <a:pt x="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5720648" y="4551641"/>
              <a:ext cx="619502" cy="204202"/>
            </a:xfrm>
            <a:custGeom>
              <a:avLst/>
              <a:gdLst/>
              <a:ahLst/>
              <a:cxnLst/>
              <a:rect l="l" t="t" r="r" b="b"/>
              <a:pathLst>
                <a:path w="19859" h="6546" extrusionOk="0">
                  <a:moveTo>
                    <a:pt x="157" y="0"/>
                  </a:moveTo>
                  <a:cubicBezTo>
                    <a:pt x="123" y="0"/>
                    <a:pt x="90" y="15"/>
                    <a:pt x="60" y="45"/>
                  </a:cubicBezTo>
                  <a:cubicBezTo>
                    <a:pt x="0" y="45"/>
                    <a:pt x="0" y="105"/>
                    <a:pt x="60" y="164"/>
                  </a:cubicBezTo>
                  <a:cubicBezTo>
                    <a:pt x="254" y="596"/>
                    <a:pt x="567" y="969"/>
                    <a:pt x="865" y="1281"/>
                  </a:cubicBezTo>
                  <a:cubicBezTo>
                    <a:pt x="1237" y="1594"/>
                    <a:pt x="1609" y="1848"/>
                    <a:pt x="2056" y="2026"/>
                  </a:cubicBezTo>
                  <a:cubicBezTo>
                    <a:pt x="2429" y="2220"/>
                    <a:pt x="2861" y="2399"/>
                    <a:pt x="3352" y="2458"/>
                  </a:cubicBezTo>
                  <a:cubicBezTo>
                    <a:pt x="3784" y="2592"/>
                    <a:pt x="4216" y="2652"/>
                    <a:pt x="4663" y="2712"/>
                  </a:cubicBezTo>
                  <a:cubicBezTo>
                    <a:pt x="5587" y="2831"/>
                    <a:pt x="6451" y="2831"/>
                    <a:pt x="7330" y="2965"/>
                  </a:cubicBezTo>
                  <a:cubicBezTo>
                    <a:pt x="7762" y="3084"/>
                    <a:pt x="8135" y="3144"/>
                    <a:pt x="8567" y="3337"/>
                  </a:cubicBezTo>
                  <a:cubicBezTo>
                    <a:pt x="8939" y="3457"/>
                    <a:pt x="9311" y="3710"/>
                    <a:pt x="9624" y="3948"/>
                  </a:cubicBezTo>
                  <a:lnTo>
                    <a:pt x="10116" y="4380"/>
                  </a:lnTo>
                  <a:cubicBezTo>
                    <a:pt x="10250" y="4574"/>
                    <a:pt x="10429" y="4693"/>
                    <a:pt x="10622" y="4887"/>
                  </a:cubicBezTo>
                  <a:cubicBezTo>
                    <a:pt x="10995" y="5125"/>
                    <a:pt x="11367" y="5378"/>
                    <a:pt x="11799" y="5572"/>
                  </a:cubicBezTo>
                  <a:cubicBezTo>
                    <a:pt x="12604" y="6004"/>
                    <a:pt x="13468" y="6242"/>
                    <a:pt x="14406" y="6436"/>
                  </a:cubicBezTo>
                  <a:cubicBezTo>
                    <a:pt x="14932" y="6510"/>
                    <a:pt x="15464" y="6546"/>
                    <a:pt x="15994" y="6546"/>
                  </a:cubicBezTo>
                  <a:cubicBezTo>
                    <a:pt x="17279" y="6546"/>
                    <a:pt x="18558" y="6335"/>
                    <a:pt x="19740" y="5944"/>
                  </a:cubicBezTo>
                  <a:cubicBezTo>
                    <a:pt x="19799" y="5944"/>
                    <a:pt x="19859" y="5870"/>
                    <a:pt x="19799" y="5810"/>
                  </a:cubicBezTo>
                  <a:cubicBezTo>
                    <a:pt x="19799" y="5768"/>
                    <a:pt x="19770" y="5726"/>
                    <a:pt x="19731" y="5726"/>
                  </a:cubicBezTo>
                  <a:cubicBezTo>
                    <a:pt x="19715" y="5726"/>
                    <a:pt x="19698" y="5733"/>
                    <a:pt x="19680" y="5751"/>
                  </a:cubicBezTo>
                  <a:cubicBezTo>
                    <a:pt x="18816" y="5944"/>
                    <a:pt x="17937" y="6064"/>
                    <a:pt x="17073" y="6123"/>
                  </a:cubicBezTo>
                  <a:cubicBezTo>
                    <a:pt x="16842" y="6139"/>
                    <a:pt x="16609" y="6147"/>
                    <a:pt x="16376" y="6147"/>
                  </a:cubicBezTo>
                  <a:cubicBezTo>
                    <a:pt x="15739" y="6147"/>
                    <a:pt x="15099" y="6091"/>
                    <a:pt x="14466" y="6004"/>
                  </a:cubicBezTo>
                  <a:cubicBezTo>
                    <a:pt x="13602" y="5810"/>
                    <a:pt x="12783" y="5572"/>
                    <a:pt x="11978" y="5125"/>
                  </a:cubicBezTo>
                  <a:cubicBezTo>
                    <a:pt x="11606" y="4946"/>
                    <a:pt x="11233" y="4753"/>
                    <a:pt x="10920" y="4455"/>
                  </a:cubicBezTo>
                  <a:cubicBezTo>
                    <a:pt x="10742" y="4321"/>
                    <a:pt x="10548" y="4201"/>
                    <a:pt x="10429" y="4082"/>
                  </a:cubicBezTo>
                  <a:lnTo>
                    <a:pt x="9937" y="3576"/>
                  </a:lnTo>
                  <a:cubicBezTo>
                    <a:pt x="9565" y="3263"/>
                    <a:pt x="9192" y="3024"/>
                    <a:pt x="8760" y="2831"/>
                  </a:cubicBezTo>
                  <a:cubicBezTo>
                    <a:pt x="8313" y="2712"/>
                    <a:pt x="7822" y="2592"/>
                    <a:pt x="7390" y="2518"/>
                  </a:cubicBezTo>
                  <a:cubicBezTo>
                    <a:pt x="6451" y="2399"/>
                    <a:pt x="5587" y="2339"/>
                    <a:pt x="4723" y="2280"/>
                  </a:cubicBezTo>
                  <a:cubicBezTo>
                    <a:pt x="4291" y="2220"/>
                    <a:pt x="3844" y="2146"/>
                    <a:pt x="3412" y="2086"/>
                  </a:cubicBezTo>
                  <a:cubicBezTo>
                    <a:pt x="2980" y="1967"/>
                    <a:pt x="2548" y="1907"/>
                    <a:pt x="2176" y="1714"/>
                  </a:cubicBezTo>
                  <a:cubicBezTo>
                    <a:pt x="1803" y="1535"/>
                    <a:pt x="1431" y="1281"/>
                    <a:pt x="1058" y="1028"/>
                  </a:cubicBezTo>
                  <a:cubicBezTo>
                    <a:pt x="745" y="790"/>
                    <a:pt x="433" y="417"/>
                    <a:pt x="254" y="105"/>
                  </a:cubicBezTo>
                  <a:lnTo>
                    <a:pt x="254" y="45"/>
                  </a:lnTo>
                  <a:cubicBezTo>
                    <a:pt x="224" y="15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"/>
          <p:cNvGrpSpPr/>
          <p:nvPr/>
        </p:nvGrpSpPr>
        <p:grpSpPr>
          <a:xfrm>
            <a:off x="7774869" y="1404633"/>
            <a:ext cx="211698" cy="345889"/>
            <a:chOff x="7625581" y="1360486"/>
            <a:chExt cx="344393" cy="562695"/>
          </a:xfrm>
        </p:grpSpPr>
        <p:sp>
          <p:nvSpPr>
            <p:cNvPr id="464" name="Google Shape;464;p2"/>
            <p:cNvSpPr/>
            <p:nvPr/>
          </p:nvSpPr>
          <p:spPr>
            <a:xfrm>
              <a:off x="7625581" y="1360486"/>
              <a:ext cx="344393" cy="364358"/>
            </a:xfrm>
            <a:custGeom>
              <a:avLst/>
              <a:gdLst/>
              <a:ahLst/>
              <a:cxnLst/>
              <a:rect l="l" t="t" r="r" b="b"/>
              <a:pathLst>
                <a:path w="11040" h="11680" extrusionOk="0">
                  <a:moveTo>
                    <a:pt x="7057" y="0"/>
                  </a:moveTo>
                  <a:cubicBezTo>
                    <a:pt x="5196" y="0"/>
                    <a:pt x="2852" y="1528"/>
                    <a:pt x="1491" y="4823"/>
                  </a:cubicBezTo>
                  <a:cubicBezTo>
                    <a:pt x="60" y="8056"/>
                    <a:pt x="1" y="8979"/>
                    <a:pt x="373" y="9471"/>
                  </a:cubicBezTo>
                  <a:cubicBezTo>
                    <a:pt x="433" y="9546"/>
                    <a:pt x="433" y="9605"/>
                    <a:pt x="492" y="9665"/>
                  </a:cubicBezTo>
                  <a:cubicBezTo>
                    <a:pt x="924" y="10037"/>
                    <a:pt x="2846" y="9724"/>
                    <a:pt x="4023" y="10156"/>
                  </a:cubicBezTo>
                  <a:cubicBezTo>
                    <a:pt x="4157" y="10216"/>
                    <a:pt x="4276" y="10290"/>
                    <a:pt x="4396" y="10350"/>
                  </a:cubicBezTo>
                  <a:cubicBezTo>
                    <a:pt x="4768" y="10588"/>
                    <a:pt x="5215" y="10782"/>
                    <a:pt x="5587" y="10961"/>
                  </a:cubicBezTo>
                  <a:cubicBezTo>
                    <a:pt x="6677" y="11444"/>
                    <a:pt x="7785" y="11680"/>
                    <a:pt x="8676" y="11680"/>
                  </a:cubicBezTo>
                  <a:cubicBezTo>
                    <a:pt x="9404" y="11680"/>
                    <a:pt x="9987" y="11522"/>
                    <a:pt x="10295" y="11214"/>
                  </a:cubicBezTo>
                  <a:lnTo>
                    <a:pt x="10355" y="11214"/>
                  </a:lnTo>
                  <a:cubicBezTo>
                    <a:pt x="10355" y="11154"/>
                    <a:pt x="10429" y="11095"/>
                    <a:pt x="10489" y="11035"/>
                  </a:cubicBezTo>
                  <a:cubicBezTo>
                    <a:pt x="11040" y="10037"/>
                    <a:pt x="9863" y="7683"/>
                    <a:pt x="9803" y="5136"/>
                  </a:cubicBezTo>
                  <a:cubicBezTo>
                    <a:pt x="9684" y="2648"/>
                    <a:pt x="9610" y="413"/>
                    <a:pt x="7569" y="41"/>
                  </a:cubicBezTo>
                  <a:cubicBezTo>
                    <a:pt x="7403" y="14"/>
                    <a:pt x="7232" y="0"/>
                    <a:pt x="70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7795687" y="1702383"/>
              <a:ext cx="151046" cy="46668"/>
            </a:xfrm>
            <a:custGeom>
              <a:avLst/>
              <a:gdLst/>
              <a:ahLst/>
              <a:cxnLst/>
              <a:rect l="l" t="t" r="r" b="b"/>
              <a:pathLst>
                <a:path w="4842" h="1496" extrusionOk="0">
                  <a:moveTo>
                    <a:pt x="134" y="1"/>
                  </a:moveTo>
                  <a:cubicBezTo>
                    <a:pt x="134" y="507"/>
                    <a:pt x="60" y="999"/>
                    <a:pt x="0" y="1431"/>
                  </a:cubicBezTo>
                  <a:cubicBezTo>
                    <a:pt x="395" y="1476"/>
                    <a:pt x="762" y="1495"/>
                    <a:pt x="1104" y="1495"/>
                  </a:cubicBezTo>
                  <a:cubicBezTo>
                    <a:pt x="3616" y="1495"/>
                    <a:pt x="4737" y="425"/>
                    <a:pt x="4842" y="254"/>
                  </a:cubicBezTo>
                  <a:lnTo>
                    <a:pt x="4842" y="254"/>
                  </a:lnTo>
                  <a:cubicBezTo>
                    <a:pt x="4534" y="562"/>
                    <a:pt x="3951" y="720"/>
                    <a:pt x="3223" y="720"/>
                  </a:cubicBezTo>
                  <a:cubicBezTo>
                    <a:pt x="2332" y="720"/>
                    <a:pt x="1224" y="484"/>
                    <a:pt x="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7652533" y="1677302"/>
              <a:ext cx="147365" cy="245879"/>
            </a:xfrm>
            <a:custGeom>
              <a:avLst/>
              <a:gdLst/>
              <a:ahLst/>
              <a:cxnLst/>
              <a:rect l="l" t="t" r="r" b="b"/>
              <a:pathLst>
                <a:path w="4724" h="7882" extrusionOk="0">
                  <a:moveTo>
                    <a:pt x="3159" y="0"/>
                  </a:moveTo>
                  <a:cubicBezTo>
                    <a:pt x="3159" y="0"/>
                    <a:pt x="2861" y="805"/>
                    <a:pt x="2489" y="1803"/>
                  </a:cubicBezTo>
                  <a:cubicBezTo>
                    <a:pt x="1863" y="3412"/>
                    <a:pt x="865" y="5647"/>
                    <a:pt x="314" y="6332"/>
                  </a:cubicBezTo>
                  <a:cubicBezTo>
                    <a:pt x="1" y="6764"/>
                    <a:pt x="1237" y="7822"/>
                    <a:pt x="2489" y="7881"/>
                  </a:cubicBezTo>
                  <a:cubicBezTo>
                    <a:pt x="3666" y="7881"/>
                    <a:pt x="4157" y="7702"/>
                    <a:pt x="4276" y="7330"/>
                  </a:cubicBezTo>
                  <a:cubicBezTo>
                    <a:pt x="4410" y="7077"/>
                    <a:pt x="4410" y="4842"/>
                    <a:pt x="4589" y="2235"/>
                  </a:cubicBezTo>
                  <a:cubicBezTo>
                    <a:pt x="4649" y="1803"/>
                    <a:pt x="4723" y="1311"/>
                    <a:pt x="4723" y="805"/>
                  </a:cubicBezTo>
                  <a:cubicBezTo>
                    <a:pt x="4351" y="626"/>
                    <a:pt x="3904" y="432"/>
                    <a:pt x="3532" y="194"/>
                  </a:cubicBezTo>
                  <a:cubicBezTo>
                    <a:pt x="3412" y="134"/>
                    <a:pt x="3293" y="60"/>
                    <a:pt x="3159" y="0"/>
                  </a:cubicBezTo>
                  <a:close/>
                </a:path>
              </a:pathLst>
            </a:custGeom>
            <a:solidFill>
              <a:srgbClr val="AE6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7637216" y="1655934"/>
              <a:ext cx="113893" cy="77613"/>
            </a:xfrm>
            <a:custGeom>
              <a:avLst/>
              <a:gdLst/>
              <a:ahLst/>
              <a:cxnLst/>
              <a:rect l="l" t="t" r="r" b="b"/>
              <a:pathLst>
                <a:path w="3651" h="2488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134"/>
                    <a:pt x="864" y="1564"/>
                    <a:pt x="2980" y="2488"/>
                  </a:cubicBezTo>
                  <a:cubicBezTo>
                    <a:pt x="3352" y="1490"/>
                    <a:pt x="3650" y="685"/>
                    <a:pt x="3650" y="685"/>
                  </a:cubicBezTo>
                  <a:cubicBezTo>
                    <a:pt x="2473" y="253"/>
                    <a:pt x="551" y="566"/>
                    <a:pt x="119" y="194"/>
                  </a:cubicBezTo>
                  <a:cubicBezTo>
                    <a:pt x="60" y="134"/>
                    <a:pt x="60" y="75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7704597" y="1361734"/>
              <a:ext cx="141781" cy="310016"/>
            </a:xfrm>
            <a:custGeom>
              <a:avLst/>
              <a:gdLst/>
              <a:ahLst/>
              <a:cxnLst/>
              <a:rect l="l" t="t" r="r" b="b"/>
              <a:pathLst>
                <a:path w="4545" h="9938" extrusionOk="0">
                  <a:moveTo>
                    <a:pt x="4470" y="1"/>
                  </a:moveTo>
                  <a:cubicBezTo>
                    <a:pt x="4410" y="61"/>
                    <a:pt x="4410" y="61"/>
                    <a:pt x="4350" y="120"/>
                  </a:cubicBezTo>
                  <a:cubicBezTo>
                    <a:pt x="4291" y="195"/>
                    <a:pt x="4231" y="195"/>
                    <a:pt x="4231" y="254"/>
                  </a:cubicBezTo>
                  <a:cubicBezTo>
                    <a:pt x="4097" y="314"/>
                    <a:pt x="4038" y="373"/>
                    <a:pt x="3978" y="493"/>
                  </a:cubicBezTo>
                  <a:cubicBezTo>
                    <a:pt x="3799" y="686"/>
                    <a:pt x="3665" y="865"/>
                    <a:pt x="3546" y="1059"/>
                  </a:cubicBezTo>
                  <a:cubicBezTo>
                    <a:pt x="3293" y="1431"/>
                    <a:pt x="3054" y="1804"/>
                    <a:pt x="2801" y="2176"/>
                  </a:cubicBezTo>
                  <a:cubicBezTo>
                    <a:pt x="2309" y="2980"/>
                    <a:pt x="1863" y="3785"/>
                    <a:pt x="1430" y="4589"/>
                  </a:cubicBezTo>
                  <a:cubicBezTo>
                    <a:pt x="1058" y="5409"/>
                    <a:pt x="745" y="6273"/>
                    <a:pt x="447" y="7137"/>
                  </a:cubicBezTo>
                  <a:cubicBezTo>
                    <a:pt x="194" y="8016"/>
                    <a:pt x="0" y="8939"/>
                    <a:pt x="134" y="9878"/>
                  </a:cubicBezTo>
                  <a:lnTo>
                    <a:pt x="134" y="9938"/>
                  </a:lnTo>
                  <a:lnTo>
                    <a:pt x="194" y="9878"/>
                  </a:lnTo>
                  <a:cubicBezTo>
                    <a:pt x="134" y="9431"/>
                    <a:pt x="194" y="8939"/>
                    <a:pt x="254" y="8507"/>
                  </a:cubicBezTo>
                  <a:cubicBezTo>
                    <a:pt x="313" y="8075"/>
                    <a:pt x="447" y="7643"/>
                    <a:pt x="566" y="7196"/>
                  </a:cubicBezTo>
                  <a:cubicBezTo>
                    <a:pt x="820" y="6332"/>
                    <a:pt x="1192" y="5468"/>
                    <a:pt x="1565" y="4664"/>
                  </a:cubicBezTo>
                  <a:cubicBezTo>
                    <a:pt x="1997" y="3845"/>
                    <a:pt x="2429" y="3040"/>
                    <a:pt x="2920" y="2236"/>
                  </a:cubicBezTo>
                  <a:cubicBezTo>
                    <a:pt x="3114" y="1863"/>
                    <a:pt x="3352" y="1491"/>
                    <a:pt x="3665" y="1118"/>
                  </a:cubicBezTo>
                  <a:cubicBezTo>
                    <a:pt x="3799" y="940"/>
                    <a:pt x="3918" y="746"/>
                    <a:pt x="4038" y="567"/>
                  </a:cubicBezTo>
                  <a:cubicBezTo>
                    <a:pt x="4097" y="433"/>
                    <a:pt x="4172" y="373"/>
                    <a:pt x="4291" y="314"/>
                  </a:cubicBezTo>
                  <a:cubicBezTo>
                    <a:pt x="4350" y="254"/>
                    <a:pt x="4410" y="120"/>
                    <a:pt x="4544" y="120"/>
                  </a:cubicBezTo>
                  <a:lnTo>
                    <a:pt x="4544" y="61"/>
                  </a:lnTo>
                  <a:lnTo>
                    <a:pt x="44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7675773" y="1377082"/>
              <a:ext cx="154790" cy="290488"/>
            </a:xfrm>
            <a:custGeom>
              <a:avLst/>
              <a:gdLst/>
              <a:ahLst/>
              <a:cxnLst/>
              <a:rect l="l" t="t" r="r" b="b"/>
              <a:pathLst>
                <a:path w="4962" h="9312" extrusionOk="0">
                  <a:moveTo>
                    <a:pt x="4902" y="1"/>
                  </a:moveTo>
                  <a:cubicBezTo>
                    <a:pt x="4038" y="313"/>
                    <a:pt x="3353" y="939"/>
                    <a:pt x="2727" y="1624"/>
                  </a:cubicBezTo>
                  <a:cubicBezTo>
                    <a:pt x="2116" y="2310"/>
                    <a:pt x="1550" y="3114"/>
                    <a:pt x="1118" y="3919"/>
                  </a:cubicBezTo>
                  <a:cubicBezTo>
                    <a:pt x="999" y="4097"/>
                    <a:pt x="924" y="4351"/>
                    <a:pt x="805" y="4544"/>
                  </a:cubicBezTo>
                  <a:cubicBezTo>
                    <a:pt x="686" y="4723"/>
                    <a:pt x="626" y="4976"/>
                    <a:pt x="552" y="5155"/>
                  </a:cubicBezTo>
                  <a:cubicBezTo>
                    <a:pt x="373" y="5587"/>
                    <a:pt x="254" y="6034"/>
                    <a:pt x="179" y="6526"/>
                  </a:cubicBezTo>
                  <a:cubicBezTo>
                    <a:pt x="60" y="6958"/>
                    <a:pt x="1" y="7449"/>
                    <a:pt x="1" y="7896"/>
                  </a:cubicBezTo>
                  <a:cubicBezTo>
                    <a:pt x="1" y="8135"/>
                    <a:pt x="60" y="8388"/>
                    <a:pt x="60" y="8567"/>
                  </a:cubicBezTo>
                  <a:cubicBezTo>
                    <a:pt x="60" y="8701"/>
                    <a:pt x="120" y="8820"/>
                    <a:pt x="120" y="8939"/>
                  </a:cubicBezTo>
                  <a:cubicBezTo>
                    <a:pt x="179" y="9073"/>
                    <a:pt x="179" y="9192"/>
                    <a:pt x="179" y="9252"/>
                  </a:cubicBezTo>
                  <a:lnTo>
                    <a:pt x="254" y="9312"/>
                  </a:lnTo>
                  <a:lnTo>
                    <a:pt x="314" y="9252"/>
                  </a:lnTo>
                  <a:cubicBezTo>
                    <a:pt x="60" y="8328"/>
                    <a:pt x="60" y="7449"/>
                    <a:pt x="254" y="6526"/>
                  </a:cubicBezTo>
                  <a:cubicBezTo>
                    <a:pt x="433" y="5662"/>
                    <a:pt x="805" y="4783"/>
                    <a:pt x="1237" y="3978"/>
                  </a:cubicBezTo>
                  <a:cubicBezTo>
                    <a:pt x="1669" y="3174"/>
                    <a:pt x="2176" y="2369"/>
                    <a:pt x="2787" y="1684"/>
                  </a:cubicBezTo>
                  <a:cubicBezTo>
                    <a:pt x="3099" y="1371"/>
                    <a:pt x="3412" y="1058"/>
                    <a:pt x="3785" y="745"/>
                  </a:cubicBezTo>
                  <a:cubicBezTo>
                    <a:pt x="4157" y="507"/>
                    <a:pt x="4530" y="254"/>
                    <a:pt x="4962" y="75"/>
                  </a:cubicBezTo>
                  <a:lnTo>
                    <a:pt x="4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7757099" y="1363605"/>
              <a:ext cx="112489" cy="319780"/>
            </a:xfrm>
            <a:custGeom>
              <a:avLst/>
              <a:gdLst/>
              <a:ahLst/>
              <a:cxnLst/>
              <a:rect l="l" t="t" r="r" b="b"/>
              <a:pathLst>
                <a:path w="3606" h="10251" extrusionOk="0">
                  <a:moveTo>
                    <a:pt x="3531" y="1"/>
                  </a:moveTo>
                  <a:cubicBezTo>
                    <a:pt x="2921" y="626"/>
                    <a:pt x="2414" y="1431"/>
                    <a:pt x="2042" y="2235"/>
                  </a:cubicBezTo>
                  <a:cubicBezTo>
                    <a:pt x="1610" y="3040"/>
                    <a:pt x="1297" y="3919"/>
                    <a:pt x="1058" y="4783"/>
                  </a:cubicBezTo>
                  <a:cubicBezTo>
                    <a:pt x="805" y="5647"/>
                    <a:pt x="626" y="6585"/>
                    <a:pt x="373" y="7449"/>
                  </a:cubicBezTo>
                  <a:cubicBezTo>
                    <a:pt x="314" y="7881"/>
                    <a:pt x="254" y="8388"/>
                    <a:pt x="120" y="8820"/>
                  </a:cubicBezTo>
                  <a:cubicBezTo>
                    <a:pt x="120" y="9073"/>
                    <a:pt x="60" y="9252"/>
                    <a:pt x="60" y="9505"/>
                  </a:cubicBezTo>
                  <a:cubicBezTo>
                    <a:pt x="60" y="9684"/>
                    <a:pt x="1" y="9937"/>
                    <a:pt x="60" y="10190"/>
                  </a:cubicBezTo>
                  <a:lnTo>
                    <a:pt x="60" y="10250"/>
                  </a:lnTo>
                  <a:lnTo>
                    <a:pt x="120" y="10190"/>
                  </a:lnTo>
                  <a:cubicBezTo>
                    <a:pt x="120" y="9937"/>
                    <a:pt x="120" y="9744"/>
                    <a:pt x="180" y="9505"/>
                  </a:cubicBezTo>
                  <a:cubicBezTo>
                    <a:pt x="180" y="9252"/>
                    <a:pt x="254" y="9073"/>
                    <a:pt x="254" y="8820"/>
                  </a:cubicBezTo>
                  <a:cubicBezTo>
                    <a:pt x="314" y="8388"/>
                    <a:pt x="433" y="7956"/>
                    <a:pt x="492" y="7509"/>
                  </a:cubicBezTo>
                  <a:cubicBezTo>
                    <a:pt x="686" y="6585"/>
                    <a:pt x="924" y="5721"/>
                    <a:pt x="1178" y="4842"/>
                  </a:cubicBezTo>
                  <a:cubicBezTo>
                    <a:pt x="1297" y="4410"/>
                    <a:pt x="1431" y="3978"/>
                    <a:pt x="1610" y="3546"/>
                  </a:cubicBezTo>
                  <a:cubicBezTo>
                    <a:pt x="1744" y="3114"/>
                    <a:pt x="1923" y="2742"/>
                    <a:pt x="2116" y="2295"/>
                  </a:cubicBezTo>
                  <a:cubicBezTo>
                    <a:pt x="2295" y="1863"/>
                    <a:pt x="2548" y="1490"/>
                    <a:pt x="2787" y="1118"/>
                  </a:cubicBezTo>
                  <a:cubicBezTo>
                    <a:pt x="3040" y="745"/>
                    <a:pt x="3293" y="373"/>
                    <a:pt x="3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7813343" y="1369657"/>
              <a:ext cx="75305" cy="342521"/>
            </a:xfrm>
            <a:custGeom>
              <a:avLst/>
              <a:gdLst/>
              <a:ahLst/>
              <a:cxnLst/>
              <a:rect l="l" t="t" r="r" b="b"/>
              <a:pathLst>
                <a:path w="2414" h="10980" extrusionOk="0">
                  <a:moveTo>
                    <a:pt x="2354" y="0"/>
                  </a:moveTo>
                  <a:lnTo>
                    <a:pt x="2295" y="60"/>
                  </a:lnTo>
                  <a:cubicBezTo>
                    <a:pt x="1863" y="864"/>
                    <a:pt x="1609" y="1728"/>
                    <a:pt x="1356" y="2667"/>
                  </a:cubicBezTo>
                  <a:cubicBezTo>
                    <a:pt x="1118" y="3531"/>
                    <a:pt x="864" y="4469"/>
                    <a:pt x="745" y="5393"/>
                  </a:cubicBezTo>
                  <a:cubicBezTo>
                    <a:pt x="552" y="6332"/>
                    <a:pt x="432" y="7255"/>
                    <a:pt x="313" y="8134"/>
                  </a:cubicBezTo>
                  <a:cubicBezTo>
                    <a:pt x="179" y="9058"/>
                    <a:pt x="60" y="9996"/>
                    <a:pt x="0" y="10920"/>
                  </a:cubicBezTo>
                  <a:lnTo>
                    <a:pt x="0" y="10980"/>
                  </a:lnTo>
                  <a:lnTo>
                    <a:pt x="60" y="10920"/>
                  </a:lnTo>
                  <a:lnTo>
                    <a:pt x="239" y="9550"/>
                  </a:lnTo>
                  <a:lnTo>
                    <a:pt x="432" y="8194"/>
                  </a:lnTo>
                  <a:cubicBezTo>
                    <a:pt x="492" y="7255"/>
                    <a:pt x="686" y="6332"/>
                    <a:pt x="864" y="5393"/>
                  </a:cubicBezTo>
                  <a:cubicBezTo>
                    <a:pt x="984" y="4469"/>
                    <a:pt x="1177" y="3591"/>
                    <a:pt x="1431" y="2667"/>
                  </a:cubicBezTo>
                  <a:cubicBezTo>
                    <a:pt x="1550" y="2235"/>
                    <a:pt x="1728" y="1803"/>
                    <a:pt x="1863" y="1356"/>
                  </a:cubicBezTo>
                  <a:cubicBezTo>
                    <a:pt x="2041" y="924"/>
                    <a:pt x="2175" y="492"/>
                    <a:pt x="2414" y="60"/>
                  </a:cubicBezTo>
                  <a:lnTo>
                    <a:pt x="23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7863536" y="1391026"/>
              <a:ext cx="44640" cy="332788"/>
            </a:xfrm>
            <a:custGeom>
              <a:avLst/>
              <a:gdLst/>
              <a:ahLst/>
              <a:cxnLst/>
              <a:rect l="l" t="t" r="r" b="b"/>
              <a:pathLst>
                <a:path w="1431" h="10668" extrusionOk="0">
                  <a:moveTo>
                    <a:pt x="1430" y="1"/>
                  </a:moveTo>
                  <a:lnTo>
                    <a:pt x="1371" y="60"/>
                  </a:lnTo>
                  <a:cubicBezTo>
                    <a:pt x="1118" y="865"/>
                    <a:pt x="864" y="1729"/>
                    <a:pt x="686" y="2608"/>
                  </a:cubicBezTo>
                  <a:cubicBezTo>
                    <a:pt x="566" y="3472"/>
                    <a:pt x="373" y="4395"/>
                    <a:pt x="254" y="5274"/>
                  </a:cubicBezTo>
                  <a:cubicBezTo>
                    <a:pt x="194" y="6138"/>
                    <a:pt x="119" y="7077"/>
                    <a:pt x="60" y="7941"/>
                  </a:cubicBezTo>
                  <a:cubicBezTo>
                    <a:pt x="0" y="8805"/>
                    <a:pt x="0" y="9743"/>
                    <a:pt x="0" y="10608"/>
                  </a:cubicBezTo>
                  <a:lnTo>
                    <a:pt x="0" y="10667"/>
                  </a:lnTo>
                  <a:lnTo>
                    <a:pt x="60" y="10608"/>
                  </a:lnTo>
                  <a:cubicBezTo>
                    <a:pt x="60" y="10175"/>
                    <a:pt x="60" y="9743"/>
                    <a:pt x="119" y="9311"/>
                  </a:cubicBezTo>
                  <a:cubicBezTo>
                    <a:pt x="119" y="8805"/>
                    <a:pt x="119" y="8373"/>
                    <a:pt x="194" y="7941"/>
                  </a:cubicBezTo>
                  <a:cubicBezTo>
                    <a:pt x="194" y="7077"/>
                    <a:pt x="313" y="6138"/>
                    <a:pt x="432" y="5274"/>
                  </a:cubicBezTo>
                  <a:cubicBezTo>
                    <a:pt x="492" y="4395"/>
                    <a:pt x="626" y="3531"/>
                    <a:pt x="805" y="2667"/>
                  </a:cubicBezTo>
                  <a:cubicBezTo>
                    <a:pt x="939" y="2235"/>
                    <a:pt x="998" y="1788"/>
                    <a:pt x="1118" y="1356"/>
                  </a:cubicBezTo>
                  <a:cubicBezTo>
                    <a:pt x="1237" y="924"/>
                    <a:pt x="1371" y="492"/>
                    <a:pt x="1430" y="60"/>
                  </a:cubicBezTo>
                  <a:lnTo>
                    <a:pt x="1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7900252" y="1458407"/>
              <a:ext cx="29292" cy="265407"/>
            </a:xfrm>
            <a:custGeom>
              <a:avLst/>
              <a:gdLst/>
              <a:ahLst/>
              <a:cxnLst/>
              <a:rect l="l" t="t" r="r" b="b"/>
              <a:pathLst>
                <a:path w="939" h="8508" extrusionOk="0">
                  <a:moveTo>
                    <a:pt x="805" y="1"/>
                  </a:moveTo>
                  <a:cubicBezTo>
                    <a:pt x="566" y="686"/>
                    <a:pt x="373" y="1371"/>
                    <a:pt x="194" y="2056"/>
                  </a:cubicBezTo>
                  <a:cubicBezTo>
                    <a:pt x="60" y="2801"/>
                    <a:pt x="0" y="3487"/>
                    <a:pt x="60" y="4232"/>
                  </a:cubicBezTo>
                  <a:cubicBezTo>
                    <a:pt x="60" y="4604"/>
                    <a:pt x="134" y="4917"/>
                    <a:pt x="194" y="5289"/>
                  </a:cubicBezTo>
                  <a:cubicBezTo>
                    <a:pt x="253" y="5662"/>
                    <a:pt x="373" y="5960"/>
                    <a:pt x="373" y="6332"/>
                  </a:cubicBezTo>
                  <a:cubicBezTo>
                    <a:pt x="566" y="7017"/>
                    <a:pt x="566" y="7762"/>
                    <a:pt x="507" y="8448"/>
                  </a:cubicBezTo>
                  <a:lnTo>
                    <a:pt x="507" y="8507"/>
                  </a:lnTo>
                  <a:lnTo>
                    <a:pt x="566" y="8448"/>
                  </a:lnTo>
                  <a:cubicBezTo>
                    <a:pt x="626" y="8075"/>
                    <a:pt x="626" y="7762"/>
                    <a:pt x="626" y="7390"/>
                  </a:cubicBezTo>
                  <a:cubicBezTo>
                    <a:pt x="626" y="7017"/>
                    <a:pt x="566" y="6645"/>
                    <a:pt x="507" y="6332"/>
                  </a:cubicBezTo>
                  <a:cubicBezTo>
                    <a:pt x="373" y="5587"/>
                    <a:pt x="253" y="4917"/>
                    <a:pt x="194" y="4232"/>
                  </a:cubicBezTo>
                  <a:cubicBezTo>
                    <a:pt x="134" y="3487"/>
                    <a:pt x="194" y="2801"/>
                    <a:pt x="313" y="2116"/>
                  </a:cubicBezTo>
                  <a:cubicBezTo>
                    <a:pt x="373" y="1744"/>
                    <a:pt x="507" y="1371"/>
                    <a:pt x="566" y="1058"/>
                  </a:cubicBezTo>
                  <a:cubicBezTo>
                    <a:pt x="685" y="686"/>
                    <a:pt x="805" y="373"/>
                    <a:pt x="939" y="75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" name="Google Shape;474;p2"/>
          <p:cNvGrpSpPr/>
          <p:nvPr/>
        </p:nvGrpSpPr>
        <p:grpSpPr>
          <a:xfrm>
            <a:off x="3416525" y="3858676"/>
            <a:ext cx="1587677" cy="981643"/>
            <a:chOff x="3416525" y="3858676"/>
            <a:chExt cx="1587677" cy="981643"/>
          </a:xfrm>
        </p:grpSpPr>
        <p:sp>
          <p:nvSpPr>
            <p:cNvPr id="475" name="Google Shape;475;p2"/>
            <p:cNvSpPr/>
            <p:nvPr/>
          </p:nvSpPr>
          <p:spPr>
            <a:xfrm>
              <a:off x="4903099" y="4613469"/>
              <a:ext cx="73558" cy="69253"/>
            </a:xfrm>
            <a:custGeom>
              <a:avLst/>
              <a:gdLst/>
              <a:ahLst/>
              <a:cxnLst/>
              <a:rect l="l" t="t" r="r" b="b"/>
              <a:pathLst>
                <a:path w="2358" h="2220" extrusionOk="0">
                  <a:moveTo>
                    <a:pt x="707" y="0"/>
                  </a:moveTo>
                  <a:cubicBezTo>
                    <a:pt x="370" y="0"/>
                    <a:pt x="0" y="491"/>
                    <a:pt x="421" y="730"/>
                  </a:cubicBezTo>
                  <a:cubicBezTo>
                    <a:pt x="734" y="908"/>
                    <a:pt x="987" y="1162"/>
                    <a:pt x="1300" y="1415"/>
                  </a:cubicBezTo>
                  <a:cubicBezTo>
                    <a:pt x="1538" y="1653"/>
                    <a:pt x="1851" y="2100"/>
                    <a:pt x="2224" y="2219"/>
                  </a:cubicBezTo>
                  <a:cubicBezTo>
                    <a:pt x="2283" y="2219"/>
                    <a:pt x="2358" y="2219"/>
                    <a:pt x="2358" y="2160"/>
                  </a:cubicBezTo>
                  <a:cubicBezTo>
                    <a:pt x="2283" y="1787"/>
                    <a:pt x="1911" y="1415"/>
                    <a:pt x="1732" y="1102"/>
                  </a:cubicBezTo>
                  <a:cubicBezTo>
                    <a:pt x="1479" y="789"/>
                    <a:pt x="1240" y="476"/>
                    <a:pt x="987" y="164"/>
                  </a:cubicBezTo>
                  <a:cubicBezTo>
                    <a:pt x="913" y="47"/>
                    <a:pt x="812" y="0"/>
                    <a:pt x="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4970605" y="4580278"/>
              <a:ext cx="33597" cy="87845"/>
            </a:xfrm>
            <a:custGeom>
              <a:avLst/>
              <a:gdLst/>
              <a:ahLst/>
              <a:cxnLst/>
              <a:rect l="l" t="t" r="r" b="b"/>
              <a:pathLst>
                <a:path w="1077" h="2816" extrusionOk="0">
                  <a:moveTo>
                    <a:pt x="473" y="0"/>
                  </a:moveTo>
                  <a:cubicBezTo>
                    <a:pt x="260" y="0"/>
                    <a:pt x="60" y="133"/>
                    <a:pt x="60" y="423"/>
                  </a:cubicBezTo>
                  <a:cubicBezTo>
                    <a:pt x="0" y="1168"/>
                    <a:pt x="194" y="2106"/>
                    <a:pt x="685" y="2717"/>
                  </a:cubicBezTo>
                  <a:cubicBezTo>
                    <a:pt x="728" y="2787"/>
                    <a:pt x="780" y="2816"/>
                    <a:pt x="830" y="2816"/>
                  </a:cubicBezTo>
                  <a:cubicBezTo>
                    <a:pt x="918" y="2816"/>
                    <a:pt x="998" y="2722"/>
                    <a:pt x="998" y="2598"/>
                  </a:cubicBezTo>
                  <a:cubicBezTo>
                    <a:pt x="939" y="1913"/>
                    <a:pt x="745" y="1362"/>
                    <a:pt x="939" y="676"/>
                  </a:cubicBezTo>
                  <a:cubicBezTo>
                    <a:pt x="1076" y="247"/>
                    <a:pt x="763" y="0"/>
                    <a:pt x="4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4872372" y="4790688"/>
              <a:ext cx="40148" cy="49631"/>
            </a:xfrm>
            <a:custGeom>
              <a:avLst/>
              <a:gdLst/>
              <a:ahLst/>
              <a:cxnLst/>
              <a:rect l="l" t="t" r="r" b="b"/>
              <a:pathLst>
                <a:path w="1287" h="1591" extrusionOk="0">
                  <a:moveTo>
                    <a:pt x="508" y="1"/>
                  </a:moveTo>
                  <a:cubicBezTo>
                    <a:pt x="240" y="1"/>
                    <a:pt x="1" y="304"/>
                    <a:pt x="229" y="576"/>
                  </a:cubicBezTo>
                  <a:cubicBezTo>
                    <a:pt x="289" y="695"/>
                    <a:pt x="423" y="814"/>
                    <a:pt x="542" y="888"/>
                  </a:cubicBezTo>
                  <a:cubicBezTo>
                    <a:pt x="795" y="1127"/>
                    <a:pt x="914" y="1380"/>
                    <a:pt x="1168" y="1559"/>
                  </a:cubicBezTo>
                  <a:cubicBezTo>
                    <a:pt x="1185" y="1581"/>
                    <a:pt x="1203" y="1590"/>
                    <a:pt x="1220" y="1590"/>
                  </a:cubicBezTo>
                  <a:cubicBezTo>
                    <a:pt x="1258" y="1590"/>
                    <a:pt x="1287" y="1541"/>
                    <a:pt x="1287" y="1499"/>
                  </a:cubicBezTo>
                  <a:cubicBezTo>
                    <a:pt x="1287" y="1186"/>
                    <a:pt x="1108" y="888"/>
                    <a:pt x="1034" y="635"/>
                  </a:cubicBezTo>
                  <a:cubicBezTo>
                    <a:pt x="974" y="516"/>
                    <a:pt x="974" y="382"/>
                    <a:pt x="855" y="263"/>
                  </a:cubicBezTo>
                  <a:cubicBezTo>
                    <a:pt x="855" y="203"/>
                    <a:pt x="795" y="203"/>
                    <a:pt x="795" y="144"/>
                  </a:cubicBezTo>
                  <a:cubicBezTo>
                    <a:pt x="710" y="43"/>
                    <a:pt x="607" y="1"/>
                    <a:pt x="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4889342" y="4771503"/>
              <a:ext cx="52470" cy="57180"/>
            </a:xfrm>
            <a:custGeom>
              <a:avLst/>
              <a:gdLst/>
              <a:ahLst/>
              <a:cxnLst/>
              <a:rect l="l" t="t" r="r" b="b"/>
              <a:pathLst>
                <a:path w="1682" h="1833" extrusionOk="0">
                  <a:moveTo>
                    <a:pt x="458" y="1"/>
                  </a:moveTo>
                  <a:cubicBezTo>
                    <a:pt x="0" y="1"/>
                    <a:pt x="36" y="818"/>
                    <a:pt x="564" y="818"/>
                  </a:cubicBezTo>
                  <a:cubicBezTo>
                    <a:pt x="430" y="818"/>
                    <a:pt x="624" y="878"/>
                    <a:pt x="683" y="878"/>
                  </a:cubicBezTo>
                  <a:cubicBezTo>
                    <a:pt x="743" y="878"/>
                    <a:pt x="862" y="997"/>
                    <a:pt x="936" y="1131"/>
                  </a:cubicBezTo>
                  <a:cubicBezTo>
                    <a:pt x="1115" y="1310"/>
                    <a:pt x="1234" y="1623"/>
                    <a:pt x="1488" y="1801"/>
                  </a:cubicBezTo>
                  <a:cubicBezTo>
                    <a:pt x="1506" y="1824"/>
                    <a:pt x="1530" y="1833"/>
                    <a:pt x="1556" y="1833"/>
                  </a:cubicBezTo>
                  <a:cubicBezTo>
                    <a:pt x="1616" y="1833"/>
                    <a:pt x="1681" y="1784"/>
                    <a:pt x="1681" y="1742"/>
                  </a:cubicBezTo>
                  <a:cubicBezTo>
                    <a:pt x="1681" y="1369"/>
                    <a:pt x="1488" y="937"/>
                    <a:pt x="1309" y="625"/>
                  </a:cubicBezTo>
                  <a:cubicBezTo>
                    <a:pt x="1115" y="312"/>
                    <a:pt x="936" y="73"/>
                    <a:pt x="564" y="14"/>
                  </a:cubicBezTo>
                  <a:cubicBezTo>
                    <a:pt x="526" y="5"/>
                    <a:pt x="491" y="1"/>
                    <a:pt x="4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4793183" y="4492025"/>
              <a:ext cx="170468" cy="99583"/>
            </a:xfrm>
            <a:custGeom>
              <a:avLst/>
              <a:gdLst/>
              <a:ahLst/>
              <a:cxnLst/>
              <a:rect l="l" t="t" r="r" b="b"/>
              <a:pathLst>
                <a:path w="4158" h="2429" extrusionOk="0">
                  <a:moveTo>
                    <a:pt x="1237" y="0"/>
                  </a:moveTo>
                  <a:cubicBezTo>
                    <a:pt x="1178" y="0"/>
                    <a:pt x="373" y="0"/>
                    <a:pt x="1" y="1177"/>
                  </a:cubicBezTo>
                  <a:cubicBezTo>
                    <a:pt x="1357" y="1177"/>
                    <a:pt x="2042" y="1803"/>
                    <a:pt x="2236" y="2428"/>
                  </a:cubicBezTo>
                  <a:lnTo>
                    <a:pt x="2295" y="2428"/>
                  </a:lnTo>
                  <a:cubicBezTo>
                    <a:pt x="2295" y="2428"/>
                    <a:pt x="2846" y="2428"/>
                    <a:pt x="3293" y="2294"/>
                  </a:cubicBezTo>
                  <a:cubicBezTo>
                    <a:pt x="3532" y="2235"/>
                    <a:pt x="3725" y="2175"/>
                    <a:pt x="3845" y="1982"/>
                  </a:cubicBezTo>
                  <a:cubicBezTo>
                    <a:pt x="3964" y="1862"/>
                    <a:pt x="4038" y="1743"/>
                    <a:pt x="4098" y="1550"/>
                  </a:cubicBezTo>
                  <a:cubicBezTo>
                    <a:pt x="4157" y="864"/>
                    <a:pt x="3666" y="60"/>
                    <a:pt x="2236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4716845" y="4540277"/>
              <a:ext cx="170468" cy="127666"/>
            </a:xfrm>
            <a:custGeom>
              <a:avLst/>
              <a:gdLst/>
              <a:ahLst/>
              <a:cxnLst/>
              <a:rect l="l" t="t" r="r" b="b"/>
              <a:pathLst>
                <a:path w="4158" h="3114" extrusionOk="0">
                  <a:moveTo>
                    <a:pt x="1863" y="0"/>
                  </a:moveTo>
                  <a:cubicBezTo>
                    <a:pt x="1490" y="0"/>
                    <a:pt x="1118" y="60"/>
                    <a:pt x="746" y="60"/>
                  </a:cubicBezTo>
                  <a:cubicBezTo>
                    <a:pt x="686" y="134"/>
                    <a:pt x="1" y="1311"/>
                    <a:pt x="239" y="3114"/>
                  </a:cubicBezTo>
                  <a:cubicBezTo>
                    <a:pt x="2176" y="2920"/>
                    <a:pt x="3963" y="2667"/>
                    <a:pt x="4098" y="2175"/>
                  </a:cubicBezTo>
                  <a:cubicBezTo>
                    <a:pt x="4157" y="1862"/>
                    <a:pt x="4157" y="1549"/>
                    <a:pt x="4098" y="1251"/>
                  </a:cubicBezTo>
                  <a:cubicBezTo>
                    <a:pt x="3904" y="626"/>
                    <a:pt x="3219" y="0"/>
                    <a:pt x="1863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3874632" y="4431392"/>
              <a:ext cx="412271" cy="295756"/>
            </a:xfrm>
            <a:custGeom>
              <a:avLst/>
              <a:gdLst/>
              <a:ahLst/>
              <a:cxnLst/>
              <a:rect l="l" t="t" r="r" b="b"/>
              <a:pathLst>
                <a:path w="10056" h="7214" extrusionOk="0">
                  <a:moveTo>
                    <a:pt x="3618" y="0"/>
                  </a:moveTo>
                  <a:cubicBezTo>
                    <a:pt x="2704" y="0"/>
                    <a:pt x="1393" y="152"/>
                    <a:pt x="1117" y="988"/>
                  </a:cubicBezTo>
                  <a:cubicBezTo>
                    <a:pt x="924" y="1360"/>
                    <a:pt x="1117" y="1673"/>
                    <a:pt x="1356" y="1971"/>
                  </a:cubicBezTo>
                  <a:cubicBezTo>
                    <a:pt x="1117" y="2105"/>
                    <a:pt x="924" y="2343"/>
                    <a:pt x="804" y="2656"/>
                  </a:cubicBezTo>
                  <a:cubicBezTo>
                    <a:pt x="551" y="3282"/>
                    <a:pt x="864" y="3833"/>
                    <a:pt x="1356" y="4280"/>
                  </a:cubicBezTo>
                  <a:cubicBezTo>
                    <a:pt x="670" y="4459"/>
                    <a:pt x="60" y="4891"/>
                    <a:pt x="0" y="5636"/>
                  </a:cubicBezTo>
                  <a:cubicBezTo>
                    <a:pt x="0" y="7021"/>
                    <a:pt x="1223" y="7214"/>
                    <a:pt x="1972" y="7214"/>
                  </a:cubicBezTo>
                  <a:cubicBezTo>
                    <a:pt x="2263" y="7214"/>
                    <a:pt x="2483" y="7185"/>
                    <a:pt x="2533" y="7185"/>
                  </a:cubicBezTo>
                  <a:cubicBezTo>
                    <a:pt x="4513" y="6720"/>
                    <a:pt x="6441" y="6209"/>
                    <a:pt x="7854" y="6209"/>
                  </a:cubicBezTo>
                  <a:cubicBezTo>
                    <a:pt x="8704" y="6209"/>
                    <a:pt x="9368" y="6394"/>
                    <a:pt x="9743" y="6887"/>
                  </a:cubicBezTo>
                  <a:cubicBezTo>
                    <a:pt x="9755" y="6899"/>
                    <a:pt x="9768" y="6905"/>
                    <a:pt x="9781" y="6905"/>
                  </a:cubicBezTo>
                  <a:cubicBezTo>
                    <a:pt x="9899" y="6905"/>
                    <a:pt x="10056" y="6433"/>
                    <a:pt x="10056" y="5695"/>
                  </a:cubicBezTo>
                  <a:cubicBezTo>
                    <a:pt x="9981" y="4459"/>
                    <a:pt x="9430" y="2343"/>
                    <a:pt x="7002" y="1047"/>
                  </a:cubicBezTo>
                  <a:cubicBezTo>
                    <a:pt x="6197" y="615"/>
                    <a:pt x="5333" y="302"/>
                    <a:pt x="4529" y="49"/>
                  </a:cubicBezTo>
                  <a:cubicBezTo>
                    <a:pt x="4529" y="49"/>
                    <a:pt x="4138" y="0"/>
                    <a:pt x="3618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4163788" y="4206815"/>
              <a:ext cx="736315" cy="250126"/>
            </a:xfrm>
            <a:custGeom>
              <a:avLst/>
              <a:gdLst/>
              <a:ahLst/>
              <a:cxnLst/>
              <a:rect l="l" t="t" r="r" b="b"/>
              <a:pathLst>
                <a:path w="17960" h="6101" extrusionOk="0">
                  <a:moveTo>
                    <a:pt x="17766" y="0"/>
                  </a:moveTo>
                  <a:cubicBezTo>
                    <a:pt x="16649" y="372"/>
                    <a:pt x="15353" y="313"/>
                    <a:pt x="14176" y="879"/>
                  </a:cubicBezTo>
                  <a:cubicBezTo>
                    <a:pt x="11941" y="1996"/>
                    <a:pt x="11867" y="3486"/>
                    <a:pt x="11003" y="3724"/>
                  </a:cubicBezTo>
                  <a:cubicBezTo>
                    <a:pt x="10982" y="3727"/>
                    <a:pt x="10961" y="3729"/>
                    <a:pt x="10939" y="3729"/>
                  </a:cubicBezTo>
                  <a:cubicBezTo>
                    <a:pt x="10379" y="3729"/>
                    <a:pt x="9417" y="2837"/>
                    <a:pt x="6966" y="2235"/>
                  </a:cubicBezTo>
                  <a:cubicBezTo>
                    <a:pt x="6216" y="2080"/>
                    <a:pt x="5581" y="2029"/>
                    <a:pt x="5020" y="2029"/>
                  </a:cubicBezTo>
                  <a:cubicBezTo>
                    <a:pt x="4008" y="2029"/>
                    <a:pt x="3232" y="2196"/>
                    <a:pt x="2437" y="2235"/>
                  </a:cubicBezTo>
                  <a:cubicBezTo>
                    <a:pt x="2284" y="2255"/>
                    <a:pt x="2145" y="2264"/>
                    <a:pt x="2019" y="2264"/>
                  </a:cubicBezTo>
                  <a:cubicBezTo>
                    <a:pt x="1317" y="2264"/>
                    <a:pt x="1007" y="1996"/>
                    <a:pt x="1007" y="1996"/>
                  </a:cubicBezTo>
                  <a:cubicBezTo>
                    <a:pt x="694" y="2309"/>
                    <a:pt x="455" y="2548"/>
                    <a:pt x="262" y="2682"/>
                  </a:cubicBezTo>
                  <a:cubicBezTo>
                    <a:pt x="0" y="2849"/>
                    <a:pt x="172" y="3236"/>
                    <a:pt x="853" y="3236"/>
                  </a:cubicBezTo>
                  <a:cubicBezTo>
                    <a:pt x="1143" y="3236"/>
                    <a:pt x="1525" y="3166"/>
                    <a:pt x="2005" y="2980"/>
                  </a:cubicBezTo>
                  <a:lnTo>
                    <a:pt x="2005" y="2980"/>
                  </a:lnTo>
                  <a:cubicBezTo>
                    <a:pt x="1945" y="3054"/>
                    <a:pt x="887" y="3978"/>
                    <a:pt x="1260" y="4544"/>
                  </a:cubicBezTo>
                  <a:cubicBezTo>
                    <a:pt x="1324" y="4645"/>
                    <a:pt x="1435" y="4685"/>
                    <a:pt x="1573" y="4685"/>
                  </a:cubicBezTo>
                  <a:cubicBezTo>
                    <a:pt x="2109" y="4685"/>
                    <a:pt x="3052" y="4072"/>
                    <a:pt x="3241" y="3978"/>
                  </a:cubicBezTo>
                  <a:lnTo>
                    <a:pt x="3241" y="3978"/>
                  </a:lnTo>
                  <a:cubicBezTo>
                    <a:pt x="3062" y="4097"/>
                    <a:pt x="2064" y="4842"/>
                    <a:pt x="2869" y="5155"/>
                  </a:cubicBezTo>
                  <a:cubicBezTo>
                    <a:pt x="3205" y="5267"/>
                    <a:pt x="3559" y="5306"/>
                    <a:pt x="3890" y="5306"/>
                  </a:cubicBezTo>
                  <a:cubicBezTo>
                    <a:pt x="4657" y="5306"/>
                    <a:pt x="5297" y="5095"/>
                    <a:pt x="5297" y="5095"/>
                  </a:cubicBezTo>
                  <a:cubicBezTo>
                    <a:pt x="5297" y="5095"/>
                    <a:pt x="8198" y="6100"/>
                    <a:pt x="10460" y="6100"/>
                  </a:cubicBezTo>
                  <a:cubicBezTo>
                    <a:pt x="10782" y="6100"/>
                    <a:pt x="11090" y="6080"/>
                    <a:pt x="11375" y="6034"/>
                  </a:cubicBezTo>
                  <a:cubicBezTo>
                    <a:pt x="13059" y="5721"/>
                    <a:pt x="14414" y="4171"/>
                    <a:pt x="15159" y="3426"/>
                  </a:cubicBezTo>
                  <a:cubicBezTo>
                    <a:pt x="15904" y="2607"/>
                    <a:pt x="16962" y="2488"/>
                    <a:pt x="17215" y="2115"/>
                  </a:cubicBezTo>
                  <a:cubicBezTo>
                    <a:pt x="17528" y="1743"/>
                    <a:pt x="16649" y="1371"/>
                    <a:pt x="16649" y="1371"/>
                  </a:cubicBezTo>
                  <a:cubicBezTo>
                    <a:pt x="16649" y="1371"/>
                    <a:pt x="17960" y="939"/>
                    <a:pt x="17960" y="313"/>
                  </a:cubicBezTo>
                  <a:cubicBezTo>
                    <a:pt x="17900" y="194"/>
                    <a:pt x="17900" y="75"/>
                    <a:pt x="17766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4671051" y="3883725"/>
              <a:ext cx="114260" cy="198510"/>
            </a:xfrm>
            <a:custGeom>
              <a:avLst/>
              <a:gdLst/>
              <a:ahLst/>
              <a:cxnLst/>
              <a:rect l="l" t="t" r="r" b="b"/>
              <a:pathLst>
                <a:path w="2787" h="4842" extrusionOk="0">
                  <a:moveTo>
                    <a:pt x="2548" y="0"/>
                  </a:moveTo>
                  <a:lnTo>
                    <a:pt x="2548" y="0"/>
                  </a:lnTo>
                  <a:cubicBezTo>
                    <a:pt x="924" y="1252"/>
                    <a:pt x="0" y="2980"/>
                    <a:pt x="0" y="2980"/>
                  </a:cubicBezTo>
                  <a:lnTo>
                    <a:pt x="0" y="3039"/>
                  </a:lnTo>
                  <a:cubicBezTo>
                    <a:pt x="864" y="3486"/>
                    <a:pt x="1729" y="4157"/>
                    <a:pt x="2414" y="4842"/>
                  </a:cubicBezTo>
                  <a:cubicBezTo>
                    <a:pt x="2786" y="3546"/>
                    <a:pt x="2786" y="1118"/>
                    <a:pt x="2548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4561711" y="4459023"/>
              <a:ext cx="295059" cy="71500"/>
            </a:xfrm>
            <a:custGeom>
              <a:avLst/>
              <a:gdLst/>
              <a:ahLst/>
              <a:cxnLst/>
              <a:rect l="l" t="t" r="r" b="b"/>
              <a:pathLst>
                <a:path w="7197" h="1744" extrusionOk="0">
                  <a:moveTo>
                    <a:pt x="1669" y="1"/>
                  </a:moveTo>
                  <a:cubicBezTo>
                    <a:pt x="1356" y="433"/>
                    <a:pt x="746" y="1118"/>
                    <a:pt x="1" y="1550"/>
                  </a:cubicBezTo>
                  <a:cubicBezTo>
                    <a:pt x="1356" y="1669"/>
                    <a:pt x="3040" y="1744"/>
                    <a:pt x="4842" y="1744"/>
                  </a:cubicBezTo>
                  <a:lnTo>
                    <a:pt x="5960" y="1744"/>
                  </a:lnTo>
                  <a:cubicBezTo>
                    <a:pt x="6332" y="552"/>
                    <a:pt x="7137" y="552"/>
                    <a:pt x="7196" y="552"/>
                  </a:cubicBezTo>
                  <a:cubicBezTo>
                    <a:pt x="6079" y="492"/>
                    <a:pt x="4902" y="492"/>
                    <a:pt x="3964" y="433"/>
                  </a:cubicBezTo>
                  <a:cubicBezTo>
                    <a:pt x="2414" y="314"/>
                    <a:pt x="1729" y="1"/>
                    <a:pt x="1669" y="1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4205032" y="3858676"/>
              <a:ext cx="687159" cy="501030"/>
            </a:xfrm>
            <a:custGeom>
              <a:avLst/>
              <a:gdLst/>
              <a:ahLst/>
              <a:cxnLst/>
              <a:rect l="l" t="t" r="r" b="b"/>
              <a:pathLst>
                <a:path w="16761" h="12221" extrusionOk="0">
                  <a:moveTo>
                    <a:pt x="13542" y="0"/>
                  </a:moveTo>
                  <a:cubicBezTo>
                    <a:pt x="13036" y="0"/>
                    <a:pt x="10488" y="2980"/>
                    <a:pt x="10310" y="3218"/>
                  </a:cubicBezTo>
                  <a:cubicBezTo>
                    <a:pt x="9997" y="3099"/>
                    <a:pt x="9684" y="3040"/>
                    <a:pt x="9312" y="2980"/>
                  </a:cubicBezTo>
                  <a:lnTo>
                    <a:pt x="9252" y="2980"/>
                  </a:lnTo>
                  <a:cubicBezTo>
                    <a:pt x="9446" y="2786"/>
                    <a:pt x="9624" y="2608"/>
                    <a:pt x="9505" y="2414"/>
                  </a:cubicBezTo>
                  <a:cubicBezTo>
                    <a:pt x="9384" y="2293"/>
                    <a:pt x="9164" y="2216"/>
                    <a:pt x="8846" y="2216"/>
                  </a:cubicBezTo>
                  <a:cubicBezTo>
                    <a:pt x="8498" y="2216"/>
                    <a:pt x="8033" y="2308"/>
                    <a:pt x="7449" y="2533"/>
                  </a:cubicBezTo>
                  <a:cubicBezTo>
                    <a:pt x="6645" y="2786"/>
                    <a:pt x="5408" y="3784"/>
                    <a:pt x="5408" y="3784"/>
                  </a:cubicBezTo>
                  <a:cubicBezTo>
                    <a:pt x="5408" y="3784"/>
                    <a:pt x="2245" y="1473"/>
                    <a:pt x="1469" y="1473"/>
                  </a:cubicBezTo>
                  <a:cubicBezTo>
                    <a:pt x="1430" y="1473"/>
                    <a:pt x="1397" y="1478"/>
                    <a:pt x="1371" y="1490"/>
                  </a:cubicBezTo>
                  <a:cubicBezTo>
                    <a:pt x="805" y="1788"/>
                    <a:pt x="1550" y="6079"/>
                    <a:pt x="2235" y="6883"/>
                  </a:cubicBezTo>
                  <a:cubicBezTo>
                    <a:pt x="2235" y="6883"/>
                    <a:pt x="2116" y="7077"/>
                    <a:pt x="1922" y="7449"/>
                  </a:cubicBezTo>
                  <a:cubicBezTo>
                    <a:pt x="1550" y="8194"/>
                    <a:pt x="745" y="9609"/>
                    <a:pt x="1" y="10488"/>
                  </a:cubicBezTo>
                  <a:cubicBezTo>
                    <a:pt x="1" y="10488"/>
                    <a:pt x="311" y="10756"/>
                    <a:pt x="1013" y="10756"/>
                  </a:cubicBezTo>
                  <a:cubicBezTo>
                    <a:pt x="1139" y="10756"/>
                    <a:pt x="1278" y="10747"/>
                    <a:pt x="1431" y="10727"/>
                  </a:cubicBezTo>
                  <a:cubicBezTo>
                    <a:pt x="2226" y="10688"/>
                    <a:pt x="3002" y="10521"/>
                    <a:pt x="4014" y="10521"/>
                  </a:cubicBezTo>
                  <a:cubicBezTo>
                    <a:pt x="4575" y="10521"/>
                    <a:pt x="5210" y="10572"/>
                    <a:pt x="5960" y="10727"/>
                  </a:cubicBezTo>
                  <a:cubicBezTo>
                    <a:pt x="8411" y="11329"/>
                    <a:pt x="9373" y="12221"/>
                    <a:pt x="9933" y="12221"/>
                  </a:cubicBezTo>
                  <a:cubicBezTo>
                    <a:pt x="9955" y="12221"/>
                    <a:pt x="9976" y="12219"/>
                    <a:pt x="9997" y="12216"/>
                  </a:cubicBezTo>
                  <a:cubicBezTo>
                    <a:pt x="10861" y="11978"/>
                    <a:pt x="10935" y="10488"/>
                    <a:pt x="13170" y="9371"/>
                  </a:cubicBezTo>
                  <a:cubicBezTo>
                    <a:pt x="14347" y="8805"/>
                    <a:pt x="15643" y="8864"/>
                    <a:pt x="16760" y="8492"/>
                  </a:cubicBezTo>
                  <a:cubicBezTo>
                    <a:pt x="16447" y="8254"/>
                    <a:pt x="15703" y="8060"/>
                    <a:pt x="14839" y="6764"/>
                  </a:cubicBezTo>
                  <a:cubicBezTo>
                    <a:pt x="14526" y="6332"/>
                    <a:pt x="14153" y="5885"/>
                    <a:pt x="13781" y="5453"/>
                  </a:cubicBezTo>
                  <a:cubicBezTo>
                    <a:pt x="13096" y="4768"/>
                    <a:pt x="12231" y="4097"/>
                    <a:pt x="11367" y="3650"/>
                  </a:cubicBezTo>
                  <a:lnTo>
                    <a:pt x="11367" y="3591"/>
                  </a:lnTo>
                  <a:cubicBezTo>
                    <a:pt x="11367" y="3591"/>
                    <a:pt x="12291" y="1863"/>
                    <a:pt x="13915" y="611"/>
                  </a:cubicBezTo>
                  <a:cubicBezTo>
                    <a:pt x="13840" y="239"/>
                    <a:pt x="13721" y="0"/>
                    <a:pt x="13542" y="0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3416525" y="4127570"/>
              <a:ext cx="1330902" cy="635174"/>
            </a:xfrm>
            <a:custGeom>
              <a:avLst/>
              <a:gdLst/>
              <a:ahLst/>
              <a:cxnLst/>
              <a:rect l="l" t="t" r="r" b="b"/>
              <a:pathLst>
                <a:path w="32463" h="15493" extrusionOk="0">
                  <a:moveTo>
                    <a:pt x="15262" y="1"/>
                  </a:moveTo>
                  <a:cubicBezTo>
                    <a:pt x="15041" y="1"/>
                    <a:pt x="14815" y="4"/>
                    <a:pt x="14586" y="11"/>
                  </a:cubicBezTo>
                  <a:cubicBezTo>
                    <a:pt x="8195" y="265"/>
                    <a:pt x="4276" y="1188"/>
                    <a:pt x="2161" y="6104"/>
                  </a:cubicBezTo>
                  <a:cubicBezTo>
                    <a:pt x="1" y="11006"/>
                    <a:pt x="2414" y="15162"/>
                    <a:pt x="8195" y="15475"/>
                  </a:cubicBezTo>
                  <a:cubicBezTo>
                    <a:pt x="8354" y="15487"/>
                    <a:pt x="8518" y="15493"/>
                    <a:pt x="8687" y="15493"/>
                  </a:cubicBezTo>
                  <a:cubicBezTo>
                    <a:pt x="10162" y="15493"/>
                    <a:pt x="11982" y="15050"/>
                    <a:pt x="13707" y="14596"/>
                  </a:cubicBezTo>
                  <a:cubicBezTo>
                    <a:pt x="13657" y="14596"/>
                    <a:pt x="13437" y="14625"/>
                    <a:pt x="13146" y="14625"/>
                  </a:cubicBezTo>
                  <a:cubicBezTo>
                    <a:pt x="12397" y="14625"/>
                    <a:pt x="11174" y="14432"/>
                    <a:pt x="11174" y="13047"/>
                  </a:cubicBezTo>
                  <a:cubicBezTo>
                    <a:pt x="11234" y="12302"/>
                    <a:pt x="11844" y="11870"/>
                    <a:pt x="12530" y="11691"/>
                  </a:cubicBezTo>
                  <a:cubicBezTo>
                    <a:pt x="12038" y="11244"/>
                    <a:pt x="11725" y="10693"/>
                    <a:pt x="11978" y="10067"/>
                  </a:cubicBezTo>
                  <a:cubicBezTo>
                    <a:pt x="12098" y="9754"/>
                    <a:pt x="12291" y="9516"/>
                    <a:pt x="12530" y="9382"/>
                  </a:cubicBezTo>
                  <a:cubicBezTo>
                    <a:pt x="12291" y="9084"/>
                    <a:pt x="12098" y="8771"/>
                    <a:pt x="12291" y="8399"/>
                  </a:cubicBezTo>
                  <a:cubicBezTo>
                    <a:pt x="12567" y="7563"/>
                    <a:pt x="13878" y="7411"/>
                    <a:pt x="14792" y="7411"/>
                  </a:cubicBezTo>
                  <a:cubicBezTo>
                    <a:pt x="15312" y="7411"/>
                    <a:pt x="15703" y="7460"/>
                    <a:pt x="15703" y="7460"/>
                  </a:cubicBezTo>
                  <a:cubicBezTo>
                    <a:pt x="16507" y="7713"/>
                    <a:pt x="17371" y="8026"/>
                    <a:pt x="18176" y="8458"/>
                  </a:cubicBezTo>
                  <a:cubicBezTo>
                    <a:pt x="20604" y="9754"/>
                    <a:pt x="21155" y="11870"/>
                    <a:pt x="21230" y="13106"/>
                  </a:cubicBezTo>
                  <a:cubicBezTo>
                    <a:pt x="21811" y="13388"/>
                    <a:pt x="22656" y="13471"/>
                    <a:pt x="23585" y="13471"/>
                  </a:cubicBezTo>
                  <a:cubicBezTo>
                    <a:pt x="24917" y="13471"/>
                    <a:pt x="26420" y="13300"/>
                    <a:pt x="27561" y="13300"/>
                  </a:cubicBezTo>
                  <a:cubicBezTo>
                    <a:pt x="27809" y="13316"/>
                    <a:pt x="28119" y="13323"/>
                    <a:pt x="28474" y="13323"/>
                  </a:cubicBezTo>
                  <a:cubicBezTo>
                    <a:pt x="29441" y="13323"/>
                    <a:pt x="30735" y="13268"/>
                    <a:pt x="31956" y="13181"/>
                  </a:cubicBezTo>
                  <a:cubicBezTo>
                    <a:pt x="31718" y="11378"/>
                    <a:pt x="32403" y="10201"/>
                    <a:pt x="32463" y="10127"/>
                  </a:cubicBezTo>
                  <a:cubicBezTo>
                    <a:pt x="30600" y="10127"/>
                    <a:pt x="28977" y="10007"/>
                    <a:pt x="27621" y="9948"/>
                  </a:cubicBezTo>
                  <a:cubicBezTo>
                    <a:pt x="28366" y="9456"/>
                    <a:pt x="28977" y="8771"/>
                    <a:pt x="29289" y="8339"/>
                  </a:cubicBezTo>
                  <a:cubicBezTo>
                    <a:pt x="29483" y="8086"/>
                    <a:pt x="29602" y="7967"/>
                    <a:pt x="29602" y="7967"/>
                  </a:cubicBezTo>
                  <a:lnTo>
                    <a:pt x="29602" y="7967"/>
                  </a:lnTo>
                  <a:cubicBezTo>
                    <a:pt x="29317" y="8013"/>
                    <a:pt x="29009" y="8033"/>
                    <a:pt x="28687" y="8033"/>
                  </a:cubicBezTo>
                  <a:cubicBezTo>
                    <a:pt x="26425" y="8033"/>
                    <a:pt x="23524" y="7028"/>
                    <a:pt x="23524" y="7028"/>
                  </a:cubicBezTo>
                  <a:cubicBezTo>
                    <a:pt x="23524" y="7028"/>
                    <a:pt x="22884" y="7239"/>
                    <a:pt x="22117" y="7239"/>
                  </a:cubicBezTo>
                  <a:cubicBezTo>
                    <a:pt x="21786" y="7239"/>
                    <a:pt x="21432" y="7200"/>
                    <a:pt x="21096" y="7088"/>
                  </a:cubicBezTo>
                  <a:cubicBezTo>
                    <a:pt x="20291" y="6775"/>
                    <a:pt x="21289" y="6030"/>
                    <a:pt x="21468" y="5911"/>
                  </a:cubicBezTo>
                  <a:lnTo>
                    <a:pt x="21468" y="5911"/>
                  </a:lnTo>
                  <a:cubicBezTo>
                    <a:pt x="21279" y="6005"/>
                    <a:pt x="20336" y="6618"/>
                    <a:pt x="19800" y="6618"/>
                  </a:cubicBezTo>
                  <a:cubicBezTo>
                    <a:pt x="19662" y="6618"/>
                    <a:pt x="19551" y="6578"/>
                    <a:pt x="19487" y="6477"/>
                  </a:cubicBezTo>
                  <a:cubicBezTo>
                    <a:pt x="19114" y="5911"/>
                    <a:pt x="20172" y="4987"/>
                    <a:pt x="20232" y="4913"/>
                  </a:cubicBezTo>
                  <a:lnTo>
                    <a:pt x="20232" y="4913"/>
                  </a:lnTo>
                  <a:cubicBezTo>
                    <a:pt x="19752" y="5099"/>
                    <a:pt x="19370" y="5169"/>
                    <a:pt x="19080" y="5169"/>
                  </a:cubicBezTo>
                  <a:cubicBezTo>
                    <a:pt x="18399" y="5169"/>
                    <a:pt x="18227" y="4782"/>
                    <a:pt x="18489" y="4615"/>
                  </a:cubicBezTo>
                  <a:cubicBezTo>
                    <a:pt x="18682" y="4481"/>
                    <a:pt x="18921" y="4242"/>
                    <a:pt x="19234" y="3929"/>
                  </a:cubicBezTo>
                  <a:cubicBezTo>
                    <a:pt x="19978" y="3050"/>
                    <a:pt x="20783" y="1635"/>
                    <a:pt x="21155" y="890"/>
                  </a:cubicBezTo>
                  <a:lnTo>
                    <a:pt x="21155" y="816"/>
                  </a:lnTo>
                  <a:cubicBezTo>
                    <a:pt x="21155" y="816"/>
                    <a:pt x="18697" y="1"/>
                    <a:pt x="15262" y="1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4446917" y="4246991"/>
              <a:ext cx="106921" cy="57192"/>
            </a:xfrm>
            <a:custGeom>
              <a:avLst/>
              <a:gdLst/>
              <a:ahLst/>
              <a:cxnLst/>
              <a:rect l="l" t="t" r="r" b="b"/>
              <a:pathLst>
                <a:path w="2608" h="1395" extrusionOk="0">
                  <a:moveTo>
                    <a:pt x="835" y="0"/>
                  </a:moveTo>
                  <a:cubicBezTo>
                    <a:pt x="316" y="0"/>
                    <a:pt x="60" y="253"/>
                    <a:pt x="60" y="391"/>
                  </a:cubicBezTo>
                  <a:cubicBezTo>
                    <a:pt x="0" y="584"/>
                    <a:pt x="745" y="391"/>
                    <a:pt x="1177" y="644"/>
                  </a:cubicBezTo>
                  <a:cubicBezTo>
                    <a:pt x="1819" y="993"/>
                    <a:pt x="2082" y="1394"/>
                    <a:pt x="2309" y="1394"/>
                  </a:cubicBezTo>
                  <a:cubicBezTo>
                    <a:pt x="2324" y="1394"/>
                    <a:pt x="2339" y="1392"/>
                    <a:pt x="2354" y="1389"/>
                  </a:cubicBezTo>
                  <a:cubicBezTo>
                    <a:pt x="2607" y="1329"/>
                    <a:pt x="2175" y="391"/>
                    <a:pt x="1371" y="78"/>
                  </a:cubicBezTo>
                  <a:cubicBezTo>
                    <a:pt x="1168" y="23"/>
                    <a:pt x="990" y="0"/>
                    <a:pt x="835" y="0"/>
                  </a:cubicBezTo>
                  <a:close/>
                </a:path>
              </a:pathLst>
            </a:custGeom>
            <a:solidFill>
              <a:srgbClr val="45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4645387" y="4201650"/>
              <a:ext cx="86792" cy="81544"/>
            </a:xfrm>
            <a:custGeom>
              <a:avLst/>
              <a:gdLst/>
              <a:ahLst/>
              <a:cxnLst/>
              <a:rect l="l" t="t" r="r" b="b"/>
              <a:pathLst>
                <a:path w="2117" h="1989" extrusionOk="0">
                  <a:moveTo>
                    <a:pt x="1554" y="0"/>
                  </a:moveTo>
                  <a:cubicBezTo>
                    <a:pt x="1327" y="0"/>
                    <a:pt x="1017" y="88"/>
                    <a:pt x="686" y="379"/>
                  </a:cubicBezTo>
                  <a:cubicBezTo>
                    <a:pt x="60" y="1005"/>
                    <a:pt x="1" y="1988"/>
                    <a:pt x="254" y="1988"/>
                  </a:cubicBezTo>
                  <a:cubicBezTo>
                    <a:pt x="492" y="1929"/>
                    <a:pt x="567" y="1437"/>
                    <a:pt x="1058" y="811"/>
                  </a:cubicBezTo>
                  <a:cubicBezTo>
                    <a:pt x="1371" y="439"/>
                    <a:pt x="2116" y="320"/>
                    <a:pt x="1923" y="126"/>
                  </a:cubicBezTo>
                  <a:cubicBezTo>
                    <a:pt x="1894" y="70"/>
                    <a:pt x="1757" y="0"/>
                    <a:pt x="1554" y="0"/>
                  </a:cubicBezTo>
                  <a:close/>
                </a:path>
              </a:pathLst>
            </a:custGeom>
            <a:solidFill>
              <a:srgbClr val="4511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4266118" y="3952189"/>
              <a:ext cx="137465" cy="171042"/>
            </a:xfrm>
            <a:custGeom>
              <a:avLst/>
              <a:gdLst/>
              <a:ahLst/>
              <a:cxnLst/>
              <a:rect l="l" t="t" r="r" b="b"/>
              <a:pathLst>
                <a:path w="3353" h="4172" extrusionOk="0">
                  <a:moveTo>
                    <a:pt x="325" y="1"/>
                  </a:moveTo>
                  <a:cubicBezTo>
                    <a:pt x="297" y="1"/>
                    <a:pt x="273" y="5"/>
                    <a:pt x="254" y="14"/>
                  </a:cubicBezTo>
                  <a:cubicBezTo>
                    <a:pt x="0" y="133"/>
                    <a:pt x="879" y="4111"/>
                    <a:pt x="1118" y="4170"/>
                  </a:cubicBezTo>
                  <a:cubicBezTo>
                    <a:pt x="1121" y="4171"/>
                    <a:pt x="1124" y="4172"/>
                    <a:pt x="1128" y="4172"/>
                  </a:cubicBezTo>
                  <a:cubicBezTo>
                    <a:pt x="1332" y="4172"/>
                    <a:pt x="1946" y="2476"/>
                    <a:pt x="3352" y="1876"/>
                  </a:cubicBezTo>
                  <a:cubicBezTo>
                    <a:pt x="3352" y="1876"/>
                    <a:pt x="920" y="1"/>
                    <a:pt x="325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4477420" y="4192261"/>
              <a:ext cx="55060" cy="34192"/>
            </a:xfrm>
            <a:custGeom>
              <a:avLst/>
              <a:gdLst/>
              <a:ahLst/>
              <a:cxnLst/>
              <a:rect l="l" t="t" r="r" b="b"/>
              <a:pathLst>
                <a:path w="1343" h="834" extrusionOk="0">
                  <a:moveTo>
                    <a:pt x="410" y="1"/>
                  </a:moveTo>
                  <a:cubicBezTo>
                    <a:pt x="312" y="1"/>
                    <a:pt x="234" y="35"/>
                    <a:pt x="195" y="117"/>
                  </a:cubicBezTo>
                  <a:cubicBezTo>
                    <a:pt x="1" y="493"/>
                    <a:pt x="643" y="834"/>
                    <a:pt x="1010" y="834"/>
                  </a:cubicBezTo>
                  <a:cubicBezTo>
                    <a:pt x="1123" y="834"/>
                    <a:pt x="1209" y="801"/>
                    <a:pt x="1237" y="727"/>
                  </a:cubicBezTo>
                  <a:cubicBezTo>
                    <a:pt x="1342" y="437"/>
                    <a:pt x="757" y="1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4613491" y="4168648"/>
              <a:ext cx="55183" cy="41079"/>
            </a:xfrm>
            <a:custGeom>
              <a:avLst/>
              <a:gdLst/>
              <a:ahLst/>
              <a:cxnLst/>
              <a:rect l="l" t="t" r="r" b="b"/>
              <a:pathLst>
                <a:path w="1346" h="1002" extrusionOk="0">
                  <a:moveTo>
                    <a:pt x="851" y="1"/>
                  </a:moveTo>
                  <a:cubicBezTo>
                    <a:pt x="476" y="1"/>
                    <a:pt x="1" y="677"/>
                    <a:pt x="153" y="931"/>
                  </a:cubicBezTo>
                  <a:cubicBezTo>
                    <a:pt x="183" y="980"/>
                    <a:pt x="235" y="1002"/>
                    <a:pt x="299" y="1002"/>
                  </a:cubicBezTo>
                  <a:cubicBezTo>
                    <a:pt x="644" y="1002"/>
                    <a:pt x="1346" y="381"/>
                    <a:pt x="1032" y="67"/>
                  </a:cubicBezTo>
                  <a:cubicBezTo>
                    <a:pt x="977" y="21"/>
                    <a:pt x="915" y="1"/>
                    <a:pt x="8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4612425" y="4362518"/>
              <a:ext cx="10413" cy="37923"/>
            </a:xfrm>
            <a:custGeom>
              <a:avLst/>
              <a:gdLst/>
              <a:ahLst/>
              <a:cxnLst/>
              <a:rect l="l" t="t" r="r" b="b"/>
              <a:pathLst>
                <a:path w="254" h="925" extrusionOk="0">
                  <a:moveTo>
                    <a:pt x="60" y="1"/>
                  </a:moveTo>
                  <a:lnTo>
                    <a:pt x="0" y="61"/>
                  </a:lnTo>
                  <a:lnTo>
                    <a:pt x="0" y="299"/>
                  </a:lnTo>
                  <a:cubicBezTo>
                    <a:pt x="0" y="373"/>
                    <a:pt x="0" y="433"/>
                    <a:pt x="60" y="493"/>
                  </a:cubicBezTo>
                  <a:cubicBezTo>
                    <a:pt x="60" y="612"/>
                    <a:pt x="60" y="805"/>
                    <a:pt x="119" y="925"/>
                  </a:cubicBezTo>
                  <a:lnTo>
                    <a:pt x="254" y="925"/>
                  </a:lnTo>
                  <a:cubicBezTo>
                    <a:pt x="254" y="746"/>
                    <a:pt x="254" y="612"/>
                    <a:pt x="179" y="493"/>
                  </a:cubicBezTo>
                  <a:lnTo>
                    <a:pt x="179" y="239"/>
                  </a:lnTo>
                  <a:cubicBezTo>
                    <a:pt x="179" y="180"/>
                    <a:pt x="119" y="120"/>
                    <a:pt x="119" y="6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rgbClr val="A23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4424287" y="3945670"/>
              <a:ext cx="198551" cy="151240"/>
            </a:xfrm>
            <a:custGeom>
              <a:avLst/>
              <a:gdLst/>
              <a:ahLst/>
              <a:cxnLst/>
              <a:rect l="l" t="t" r="r" b="b"/>
              <a:pathLst>
                <a:path w="4843" h="3689" extrusionOk="0">
                  <a:moveTo>
                    <a:pt x="3591" y="2154"/>
                  </a:moveTo>
                  <a:cubicBezTo>
                    <a:pt x="3767" y="2195"/>
                    <a:pt x="3972" y="2273"/>
                    <a:pt x="4140" y="2376"/>
                  </a:cubicBezTo>
                  <a:lnTo>
                    <a:pt x="4140" y="2376"/>
                  </a:lnTo>
                  <a:cubicBezTo>
                    <a:pt x="4025" y="2407"/>
                    <a:pt x="3881" y="2407"/>
                    <a:pt x="3785" y="2407"/>
                  </a:cubicBezTo>
                  <a:cubicBezTo>
                    <a:pt x="3651" y="2348"/>
                    <a:pt x="3472" y="2348"/>
                    <a:pt x="3412" y="2214"/>
                  </a:cubicBezTo>
                  <a:lnTo>
                    <a:pt x="3412" y="2154"/>
                  </a:lnTo>
                  <a:close/>
                  <a:moveTo>
                    <a:pt x="3458" y="0"/>
                  </a:moveTo>
                  <a:cubicBezTo>
                    <a:pt x="3359" y="0"/>
                    <a:pt x="3260" y="15"/>
                    <a:pt x="3159" y="39"/>
                  </a:cubicBezTo>
                  <a:cubicBezTo>
                    <a:pt x="2980" y="39"/>
                    <a:pt x="2727" y="113"/>
                    <a:pt x="2474" y="173"/>
                  </a:cubicBezTo>
                  <a:cubicBezTo>
                    <a:pt x="2235" y="292"/>
                    <a:pt x="2042" y="351"/>
                    <a:pt x="1789" y="411"/>
                  </a:cubicBezTo>
                  <a:cubicBezTo>
                    <a:pt x="1610" y="545"/>
                    <a:pt x="1356" y="664"/>
                    <a:pt x="1178" y="783"/>
                  </a:cubicBezTo>
                  <a:cubicBezTo>
                    <a:pt x="805" y="1037"/>
                    <a:pt x="373" y="1350"/>
                    <a:pt x="1" y="1662"/>
                  </a:cubicBezTo>
                  <a:lnTo>
                    <a:pt x="60" y="1722"/>
                  </a:lnTo>
                  <a:cubicBezTo>
                    <a:pt x="433" y="1409"/>
                    <a:pt x="865" y="1156"/>
                    <a:pt x="1237" y="918"/>
                  </a:cubicBezTo>
                  <a:cubicBezTo>
                    <a:pt x="1416" y="783"/>
                    <a:pt x="1669" y="664"/>
                    <a:pt x="1863" y="545"/>
                  </a:cubicBezTo>
                  <a:cubicBezTo>
                    <a:pt x="2042" y="486"/>
                    <a:pt x="2295" y="411"/>
                    <a:pt x="2533" y="351"/>
                  </a:cubicBezTo>
                  <a:cubicBezTo>
                    <a:pt x="2727" y="292"/>
                    <a:pt x="2980" y="232"/>
                    <a:pt x="3219" y="232"/>
                  </a:cubicBezTo>
                  <a:cubicBezTo>
                    <a:pt x="3316" y="202"/>
                    <a:pt x="3424" y="188"/>
                    <a:pt x="3532" y="188"/>
                  </a:cubicBezTo>
                  <a:cubicBezTo>
                    <a:pt x="3640" y="188"/>
                    <a:pt x="3748" y="202"/>
                    <a:pt x="3844" y="232"/>
                  </a:cubicBezTo>
                  <a:cubicBezTo>
                    <a:pt x="3904" y="292"/>
                    <a:pt x="3964" y="292"/>
                    <a:pt x="4023" y="292"/>
                  </a:cubicBezTo>
                  <a:lnTo>
                    <a:pt x="4023" y="351"/>
                  </a:lnTo>
                  <a:lnTo>
                    <a:pt x="4098" y="411"/>
                  </a:lnTo>
                  <a:cubicBezTo>
                    <a:pt x="4098" y="486"/>
                    <a:pt x="4023" y="545"/>
                    <a:pt x="3964" y="664"/>
                  </a:cubicBezTo>
                  <a:cubicBezTo>
                    <a:pt x="3844" y="858"/>
                    <a:pt x="3651" y="977"/>
                    <a:pt x="3472" y="1096"/>
                  </a:cubicBezTo>
                  <a:lnTo>
                    <a:pt x="3472" y="1156"/>
                  </a:lnTo>
                  <a:cubicBezTo>
                    <a:pt x="3472" y="1230"/>
                    <a:pt x="3472" y="1290"/>
                    <a:pt x="3532" y="1290"/>
                  </a:cubicBezTo>
                  <a:cubicBezTo>
                    <a:pt x="3844" y="1290"/>
                    <a:pt x="4157" y="1350"/>
                    <a:pt x="4396" y="1469"/>
                  </a:cubicBezTo>
                  <a:cubicBezTo>
                    <a:pt x="4530" y="1528"/>
                    <a:pt x="4589" y="1662"/>
                    <a:pt x="4589" y="1782"/>
                  </a:cubicBezTo>
                  <a:cubicBezTo>
                    <a:pt x="4649" y="1901"/>
                    <a:pt x="4649" y="2035"/>
                    <a:pt x="4530" y="2154"/>
                  </a:cubicBezTo>
                  <a:cubicBezTo>
                    <a:pt x="4487" y="2239"/>
                    <a:pt x="4406" y="2302"/>
                    <a:pt x="4320" y="2330"/>
                  </a:cubicBezTo>
                  <a:lnTo>
                    <a:pt x="4320" y="2330"/>
                  </a:lnTo>
                  <a:cubicBezTo>
                    <a:pt x="4235" y="2257"/>
                    <a:pt x="4144" y="2191"/>
                    <a:pt x="4023" y="2154"/>
                  </a:cubicBezTo>
                  <a:cubicBezTo>
                    <a:pt x="3904" y="2094"/>
                    <a:pt x="3785" y="2035"/>
                    <a:pt x="3591" y="1975"/>
                  </a:cubicBezTo>
                  <a:cubicBezTo>
                    <a:pt x="3532" y="1975"/>
                    <a:pt x="3412" y="1975"/>
                    <a:pt x="3278" y="2035"/>
                  </a:cubicBezTo>
                  <a:cubicBezTo>
                    <a:pt x="3278" y="2035"/>
                    <a:pt x="3219" y="2035"/>
                    <a:pt x="3219" y="2094"/>
                  </a:cubicBezTo>
                  <a:lnTo>
                    <a:pt x="3219" y="2214"/>
                  </a:lnTo>
                  <a:cubicBezTo>
                    <a:pt x="3219" y="2273"/>
                    <a:pt x="3278" y="2273"/>
                    <a:pt x="3278" y="2348"/>
                  </a:cubicBezTo>
                  <a:cubicBezTo>
                    <a:pt x="3412" y="2467"/>
                    <a:pt x="3591" y="2527"/>
                    <a:pt x="3785" y="2527"/>
                  </a:cubicBezTo>
                  <a:cubicBezTo>
                    <a:pt x="3844" y="2556"/>
                    <a:pt x="3923" y="2571"/>
                    <a:pt x="4008" y="2571"/>
                  </a:cubicBezTo>
                  <a:cubicBezTo>
                    <a:pt x="4094" y="2571"/>
                    <a:pt x="4187" y="2556"/>
                    <a:pt x="4276" y="2527"/>
                  </a:cubicBezTo>
                  <a:cubicBezTo>
                    <a:pt x="4289" y="2520"/>
                    <a:pt x="4302" y="2514"/>
                    <a:pt x="4316" y="2508"/>
                  </a:cubicBezTo>
                  <a:lnTo>
                    <a:pt x="4316" y="2508"/>
                  </a:lnTo>
                  <a:cubicBezTo>
                    <a:pt x="4323" y="2514"/>
                    <a:pt x="4330" y="2520"/>
                    <a:pt x="4336" y="2527"/>
                  </a:cubicBezTo>
                  <a:cubicBezTo>
                    <a:pt x="4396" y="2646"/>
                    <a:pt x="4470" y="2780"/>
                    <a:pt x="4470" y="2899"/>
                  </a:cubicBezTo>
                  <a:lnTo>
                    <a:pt x="4470" y="3152"/>
                  </a:lnTo>
                  <a:lnTo>
                    <a:pt x="4396" y="3212"/>
                  </a:lnTo>
                  <a:lnTo>
                    <a:pt x="4336" y="3331"/>
                  </a:lnTo>
                  <a:cubicBezTo>
                    <a:pt x="4246" y="3477"/>
                    <a:pt x="4012" y="3547"/>
                    <a:pt x="3794" y="3547"/>
                  </a:cubicBezTo>
                  <a:cubicBezTo>
                    <a:pt x="3723" y="3547"/>
                    <a:pt x="3653" y="3539"/>
                    <a:pt x="3591" y="3525"/>
                  </a:cubicBezTo>
                  <a:cubicBezTo>
                    <a:pt x="3412" y="3525"/>
                    <a:pt x="3278" y="3465"/>
                    <a:pt x="3159" y="3391"/>
                  </a:cubicBezTo>
                  <a:cubicBezTo>
                    <a:pt x="3040" y="3271"/>
                    <a:pt x="2906" y="3212"/>
                    <a:pt x="2906" y="3018"/>
                  </a:cubicBezTo>
                  <a:lnTo>
                    <a:pt x="2846" y="3018"/>
                  </a:lnTo>
                  <a:cubicBezTo>
                    <a:pt x="2846" y="3018"/>
                    <a:pt x="2787" y="3018"/>
                    <a:pt x="2787" y="3093"/>
                  </a:cubicBezTo>
                  <a:cubicBezTo>
                    <a:pt x="2846" y="3271"/>
                    <a:pt x="2980" y="3391"/>
                    <a:pt x="3100" y="3465"/>
                  </a:cubicBezTo>
                  <a:cubicBezTo>
                    <a:pt x="3219" y="3525"/>
                    <a:pt x="3412" y="3584"/>
                    <a:pt x="3532" y="3644"/>
                  </a:cubicBezTo>
                  <a:cubicBezTo>
                    <a:pt x="3628" y="3674"/>
                    <a:pt x="3707" y="3689"/>
                    <a:pt x="3783" y="3689"/>
                  </a:cubicBezTo>
                  <a:cubicBezTo>
                    <a:pt x="3859" y="3689"/>
                    <a:pt x="3934" y="3674"/>
                    <a:pt x="4023" y="3644"/>
                  </a:cubicBezTo>
                  <a:cubicBezTo>
                    <a:pt x="4217" y="3644"/>
                    <a:pt x="4336" y="3525"/>
                    <a:pt x="4470" y="3391"/>
                  </a:cubicBezTo>
                  <a:lnTo>
                    <a:pt x="4530" y="3271"/>
                  </a:lnTo>
                  <a:cubicBezTo>
                    <a:pt x="4589" y="3271"/>
                    <a:pt x="4589" y="3212"/>
                    <a:pt x="4589" y="3152"/>
                  </a:cubicBezTo>
                  <a:cubicBezTo>
                    <a:pt x="4649" y="3093"/>
                    <a:pt x="4649" y="3018"/>
                    <a:pt x="4649" y="2899"/>
                  </a:cubicBezTo>
                  <a:cubicBezTo>
                    <a:pt x="4649" y="2780"/>
                    <a:pt x="4530" y="2586"/>
                    <a:pt x="4470" y="2467"/>
                  </a:cubicBezTo>
                  <a:cubicBezTo>
                    <a:pt x="4463" y="2461"/>
                    <a:pt x="4456" y="2455"/>
                    <a:pt x="4450" y="2448"/>
                  </a:cubicBezTo>
                  <a:lnTo>
                    <a:pt x="4450" y="2448"/>
                  </a:lnTo>
                  <a:cubicBezTo>
                    <a:pt x="4541" y="2406"/>
                    <a:pt x="4638" y="2353"/>
                    <a:pt x="4708" y="2273"/>
                  </a:cubicBezTo>
                  <a:cubicBezTo>
                    <a:pt x="4843" y="2094"/>
                    <a:pt x="4843" y="1901"/>
                    <a:pt x="4768" y="1722"/>
                  </a:cubicBezTo>
                  <a:cubicBezTo>
                    <a:pt x="4768" y="1528"/>
                    <a:pt x="4649" y="1409"/>
                    <a:pt x="4470" y="1350"/>
                  </a:cubicBezTo>
                  <a:cubicBezTo>
                    <a:pt x="4336" y="1230"/>
                    <a:pt x="4157" y="1156"/>
                    <a:pt x="4023" y="1156"/>
                  </a:cubicBezTo>
                  <a:cubicBezTo>
                    <a:pt x="3937" y="1127"/>
                    <a:pt x="3865" y="1112"/>
                    <a:pt x="3791" y="1105"/>
                  </a:cubicBezTo>
                  <a:lnTo>
                    <a:pt x="3791" y="1105"/>
                  </a:lnTo>
                  <a:cubicBezTo>
                    <a:pt x="3907" y="1002"/>
                    <a:pt x="4011" y="908"/>
                    <a:pt x="4098" y="783"/>
                  </a:cubicBezTo>
                  <a:cubicBezTo>
                    <a:pt x="4157" y="724"/>
                    <a:pt x="4217" y="664"/>
                    <a:pt x="4217" y="605"/>
                  </a:cubicBezTo>
                  <a:cubicBezTo>
                    <a:pt x="4217" y="545"/>
                    <a:pt x="4276" y="486"/>
                    <a:pt x="4217" y="351"/>
                  </a:cubicBezTo>
                  <a:lnTo>
                    <a:pt x="4217" y="232"/>
                  </a:lnTo>
                  <a:cubicBezTo>
                    <a:pt x="4157" y="232"/>
                    <a:pt x="4157" y="173"/>
                    <a:pt x="4098" y="173"/>
                  </a:cubicBezTo>
                  <a:cubicBezTo>
                    <a:pt x="4023" y="113"/>
                    <a:pt x="3964" y="113"/>
                    <a:pt x="3904" y="113"/>
                  </a:cubicBezTo>
                  <a:cubicBezTo>
                    <a:pt x="3752" y="33"/>
                    <a:pt x="3605" y="0"/>
                    <a:pt x="3458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3869097" y="4428481"/>
              <a:ext cx="191212" cy="302111"/>
            </a:xfrm>
            <a:custGeom>
              <a:avLst/>
              <a:gdLst/>
              <a:ahLst/>
              <a:cxnLst/>
              <a:rect l="l" t="t" r="r" b="b"/>
              <a:pathLst>
                <a:path w="4664" h="7369" extrusionOk="0">
                  <a:moveTo>
                    <a:pt x="2422" y="2016"/>
                  </a:moveTo>
                  <a:cubicBezTo>
                    <a:pt x="2638" y="2016"/>
                    <a:pt x="2854" y="2049"/>
                    <a:pt x="3040" y="2116"/>
                  </a:cubicBezTo>
                  <a:cubicBezTo>
                    <a:pt x="3174" y="2116"/>
                    <a:pt x="3293" y="2176"/>
                    <a:pt x="3353" y="2176"/>
                  </a:cubicBezTo>
                  <a:cubicBezTo>
                    <a:pt x="3487" y="2235"/>
                    <a:pt x="3547" y="2295"/>
                    <a:pt x="3606" y="2355"/>
                  </a:cubicBezTo>
                  <a:lnTo>
                    <a:pt x="3666" y="2414"/>
                  </a:lnTo>
                  <a:lnTo>
                    <a:pt x="3606" y="2489"/>
                  </a:lnTo>
                  <a:cubicBezTo>
                    <a:pt x="3606" y="2548"/>
                    <a:pt x="3547" y="2608"/>
                    <a:pt x="3487" y="2608"/>
                  </a:cubicBezTo>
                  <a:cubicBezTo>
                    <a:pt x="3390" y="2638"/>
                    <a:pt x="3278" y="2653"/>
                    <a:pt x="3169" y="2653"/>
                  </a:cubicBezTo>
                  <a:cubicBezTo>
                    <a:pt x="3059" y="2653"/>
                    <a:pt x="2951" y="2638"/>
                    <a:pt x="2861" y="2608"/>
                  </a:cubicBezTo>
                  <a:cubicBezTo>
                    <a:pt x="2608" y="2548"/>
                    <a:pt x="2429" y="2489"/>
                    <a:pt x="2176" y="2355"/>
                  </a:cubicBezTo>
                  <a:cubicBezTo>
                    <a:pt x="2044" y="2311"/>
                    <a:pt x="1905" y="2235"/>
                    <a:pt x="1792" y="2120"/>
                  </a:cubicBezTo>
                  <a:lnTo>
                    <a:pt x="1792" y="2120"/>
                  </a:lnTo>
                  <a:cubicBezTo>
                    <a:pt x="1796" y="2119"/>
                    <a:pt x="1800" y="2118"/>
                    <a:pt x="1804" y="2116"/>
                  </a:cubicBezTo>
                  <a:cubicBezTo>
                    <a:pt x="1990" y="2049"/>
                    <a:pt x="2206" y="2016"/>
                    <a:pt x="2422" y="2016"/>
                  </a:cubicBezTo>
                  <a:close/>
                  <a:moveTo>
                    <a:pt x="2370" y="4410"/>
                  </a:moveTo>
                  <a:cubicBezTo>
                    <a:pt x="2548" y="4410"/>
                    <a:pt x="2802" y="4410"/>
                    <a:pt x="2980" y="4470"/>
                  </a:cubicBezTo>
                  <a:cubicBezTo>
                    <a:pt x="3115" y="4530"/>
                    <a:pt x="3174" y="4589"/>
                    <a:pt x="3234" y="4589"/>
                  </a:cubicBezTo>
                  <a:lnTo>
                    <a:pt x="3234" y="4649"/>
                  </a:lnTo>
                  <a:cubicBezTo>
                    <a:pt x="3234" y="4649"/>
                    <a:pt x="3174" y="4649"/>
                    <a:pt x="3174" y="4723"/>
                  </a:cubicBezTo>
                  <a:cubicBezTo>
                    <a:pt x="3040" y="4783"/>
                    <a:pt x="2861" y="4783"/>
                    <a:pt x="2668" y="4783"/>
                  </a:cubicBezTo>
                  <a:cubicBezTo>
                    <a:pt x="2416" y="4705"/>
                    <a:pt x="2164" y="4591"/>
                    <a:pt x="1936" y="4448"/>
                  </a:cubicBezTo>
                  <a:lnTo>
                    <a:pt x="1936" y="4448"/>
                  </a:lnTo>
                  <a:cubicBezTo>
                    <a:pt x="2070" y="4431"/>
                    <a:pt x="2220" y="4410"/>
                    <a:pt x="2370" y="4410"/>
                  </a:cubicBezTo>
                  <a:close/>
                  <a:moveTo>
                    <a:pt x="3234" y="1"/>
                  </a:moveTo>
                  <a:cubicBezTo>
                    <a:pt x="2742" y="60"/>
                    <a:pt x="2236" y="120"/>
                    <a:pt x="1804" y="314"/>
                  </a:cubicBezTo>
                  <a:cubicBezTo>
                    <a:pt x="1550" y="433"/>
                    <a:pt x="1372" y="552"/>
                    <a:pt x="1252" y="805"/>
                  </a:cubicBezTo>
                  <a:cubicBezTo>
                    <a:pt x="1118" y="865"/>
                    <a:pt x="1118" y="999"/>
                    <a:pt x="1059" y="1118"/>
                  </a:cubicBezTo>
                  <a:lnTo>
                    <a:pt x="1059" y="1550"/>
                  </a:lnTo>
                  <a:cubicBezTo>
                    <a:pt x="1095" y="1704"/>
                    <a:pt x="1181" y="1853"/>
                    <a:pt x="1283" y="1990"/>
                  </a:cubicBezTo>
                  <a:lnTo>
                    <a:pt x="1283" y="1990"/>
                  </a:lnTo>
                  <a:cubicBezTo>
                    <a:pt x="1178" y="2062"/>
                    <a:pt x="1081" y="2147"/>
                    <a:pt x="999" y="2235"/>
                  </a:cubicBezTo>
                  <a:cubicBezTo>
                    <a:pt x="880" y="2414"/>
                    <a:pt x="746" y="2667"/>
                    <a:pt x="686" y="2980"/>
                  </a:cubicBezTo>
                  <a:cubicBezTo>
                    <a:pt x="627" y="3234"/>
                    <a:pt x="686" y="3532"/>
                    <a:pt x="805" y="3725"/>
                  </a:cubicBezTo>
                  <a:cubicBezTo>
                    <a:pt x="927" y="3956"/>
                    <a:pt x="1037" y="4174"/>
                    <a:pt x="1202" y="4312"/>
                  </a:cubicBezTo>
                  <a:lnTo>
                    <a:pt x="1202" y="4312"/>
                  </a:lnTo>
                  <a:cubicBezTo>
                    <a:pt x="854" y="4429"/>
                    <a:pt x="538" y="4635"/>
                    <a:pt x="314" y="4902"/>
                  </a:cubicBezTo>
                  <a:cubicBezTo>
                    <a:pt x="135" y="5096"/>
                    <a:pt x="61" y="5394"/>
                    <a:pt x="61" y="5647"/>
                  </a:cubicBezTo>
                  <a:cubicBezTo>
                    <a:pt x="1" y="5900"/>
                    <a:pt x="61" y="6139"/>
                    <a:pt x="135" y="6392"/>
                  </a:cubicBezTo>
                  <a:cubicBezTo>
                    <a:pt x="254" y="6645"/>
                    <a:pt x="373" y="6824"/>
                    <a:pt x="627" y="6958"/>
                  </a:cubicBezTo>
                  <a:cubicBezTo>
                    <a:pt x="805" y="7137"/>
                    <a:pt x="1059" y="7196"/>
                    <a:pt x="1252" y="7256"/>
                  </a:cubicBezTo>
                  <a:cubicBezTo>
                    <a:pt x="1547" y="7336"/>
                    <a:pt x="1842" y="7369"/>
                    <a:pt x="2124" y="7369"/>
                  </a:cubicBezTo>
                  <a:cubicBezTo>
                    <a:pt x="2312" y="7369"/>
                    <a:pt x="2495" y="7354"/>
                    <a:pt x="2668" y="7330"/>
                  </a:cubicBezTo>
                  <a:lnTo>
                    <a:pt x="2742" y="7256"/>
                  </a:lnTo>
                  <a:lnTo>
                    <a:pt x="2668" y="7196"/>
                  </a:lnTo>
                  <a:cubicBezTo>
                    <a:pt x="2489" y="7221"/>
                    <a:pt x="2299" y="7235"/>
                    <a:pt x="2109" y="7235"/>
                  </a:cubicBezTo>
                  <a:cubicBezTo>
                    <a:pt x="1839" y="7235"/>
                    <a:pt x="1565" y="7207"/>
                    <a:pt x="1312" y="7137"/>
                  </a:cubicBezTo>
                  <a:cubicBezTo>
                    <a:pt x="1059" y="7077"/>
                    <a:pt x="880" y="6958"/>
                    <a:pt x="686" y="6824"/>
                  </a:cubicBezTo>
                  <a:cubicBezTo>
                    <a:pt x="567" y="6705"/>
                    <a:pt x="433" y="6511"/>
                    <a:pt x="314" y="6332"/>
                  </a:cubicBezTo>
                  <a:cubicBezTo>
                    <a:pt x="254" y="6079"/>
                    <a:pt x="254" y="5900"/>
                    <a:pt x="254" y="5647"/>
                  </a:cubicBezTo>
                  <a:cubicBezTo>
                    <a:pt x="314" y="5468"/>
                    <a:pt x="373" y="5215"/>
                    <a:pt x="507" y="5096"/>
                  </a:cubicBezTo>
                  <a:cubicBezTo>
                    <a:pt x="751" y="4840"/>
                    <a:pt x="1095" y="4663"/>
                    <a:pt x="1449" y="4542"/>
                  </a:cubicBezTo>
                  <a:lnTo>
                    <a:pt x="1449" y="4542"/>
                  </a:lnTo>
                  <a:cubicBezTo>
                    <a:pt x="1574" y="4657"/>
                    <a:pt x="1709" y="4766"/>
                    <a:pt x="1863" y="4843"/>
                  </a:cubicBezTo>
                  <a:cubicBezTo>
                    <a:pt x="2057" y="4962"/>
                    <a:pt x="2295" y="5021"/>
                    <a:pt x="2548" y="5096"/>
                  </a:cubicBezTo>
                  <a:cubicBezTo>
                    <a:pt x="2668" y="5096"/>
                    <a:pt x="2861" y="5155"/>
                    <a:pt x="2980" y="5155"/>
                  </a:cubicBezTo>
                  <a:cubicBezTo>
                    <a:pt x="3115" y="5096"/>
                    <a:pt x="3293" y="5096"/>
                    <a:pt x="3412" y="4962"/>
                  </a:cubicBezTo>
                  <a:cubicBezTo>
                    <a:pt x="3487" y="4902"/>
                    <a:pt x="3487" y="4843"/>
                    <a:pt x="3547" y="4723"/>
                  </a:cubicBezTo>
                  <a:cubicBezTo>
                    <a:pt x="3547" y="4649"/>
                    <a:pt x="3547" y="4470"/>
                    <a:pt x="3487" y="4410"/>
                  </a:cubicBezTo>
                  <a:cubicBezTo>
                    <a:pt x="3412" y="4351"/>
                    <a:pt x="3412" y="4351"/>
                    <a:pt x="3353" y="4351"/>
                  </a:cubicBezTo>
                  <a:cubicBezTo>
                    <a:pt x="3353" y="4276"/>
                    <a:pt x="3293" y="4276"/>
                    <a:pt x="3293" y="4276"/>
                  </a:cubicBezTo>
                  <a:cubicBezTo>
                    <a:pt x="3234" y="4217"/>
                    <a:pt x="3174" y="4217"/>
                    <a:pt x="3115" y="4157"/>
                  </a:cubicBezTo>
                  <a:cubicBezTo>
                    <a:pt x="2921" y="4112"/>
                    <a:pt x="2730" y="4092"/>
                    <a:pt x="2540" y="4092"/>
                  </a:cubicBezTo>
                  <a:cubicBezTo>
                    <a:pt x="2232" y="4092"/>
                    <a:pt x="1929" y="4143"/>
                    <a:pt x="1625" y="4217"/>
                  </a:cubicBezTo>
                  <a:cubicBezTo>
                    <a:pt x="1623" y="4217"/>
                    <a:pt x="1622" y="4217"/>
                    <a:pt x="1620" y="4217"/>
                  </a:cubicBezTo>
                  <a:lnTo>
                    <a:pt x="1620" y="4217"/>
                  </a:lnTo>
                  <a:cubicBezTo>
                    <a:pt x="1575" y="4179"/>
                    <a:pt x="1532" y="4139"/>
                    <a:pt x="1491" y="4098"/>
                  </a:cubicBezTo>
                  <a:cubicBezTo>
                    <a:pt x="1178" y="3785"/>
                    <a:pt x="999" y="3412"/>
                    <a:pt x="1059" y="3040"/>
                  </a:cubicBezTo>
                  <a:cubicBezTo>
                    <a:pt x="1059" y="2787"/>
                    <a:pt x="1178" y="2608"/>
                    <a:pt x="1312" y="2489"/>
                  </a:cubicBezTo>
                  <a:cubicBezTo>
                    <a:pt x="1368" y="2397"/>
                    <a:pt x="1441" y="2322"/>
                    <a:pt x="1521" y="2262"/>
                  </a:cubicBezTo>
                  <a:lnTo>
                    <a:pt x="1521" y="2262"/>
                  </a:lnTo>
                  <a:cubicBezTo>
                    <a:pt x="1659" y="2382"/>
                    <a:pt x="1877" y="2557"/>
                    <a:pt x="2057" y="2667"/>
                  </a:cubicBezTo>
                  <a:cubicBezTo>
                    <a:pt x="2295" y="2787"/>
                    <a:pt x="2489" y="2861"/>
                    <a:pt x="2742" y="2921"/>
                  </a:cubicBezTo>
                  <a:cubicBezTo>
                    <a:pt x="2861" y="2921"/>
                    <a:pt x="2980" y="2980"/>
                    <a:pt x="3115" y="2980"/>
                  </a:cubicBezTo>
                  <a:cubicBezTo>
                    <a:pt x="3293" y="2980"/>
                    <a:pt x="3412" y="2980"/>
                    <a:pt x="3547" y="2921"/>
                  </a:cubicBezTo>
                  <a:cubicBezTo>
                    <a:pt x="3666" y="2921"/>
                    <a:pt x="3859" y="2787"/>
                    <a:pt x="3919" y="2667"/>
                  </a:cubicBezTo>
                  <a:cubicBezTo>
                    <a:pt x="3979" y="2548"/>
                    <a:pt x="3979" y="2489"/>
                    <a:pt x="3979" y="2414"/>
                  </a:cubicBezTo>
                  <a:cubicBezTo>
                    <a:pt x="3979" y="2295"/>
                    <a:pt x="3919" y="2235"/>
                    <a:pt x="3859" y="2176"/>
                  </a:cubicBezTo>
                  <a:cubicBezTo>
                    <a:pt x="3725" y="2042"/>
                    <a:pt x="3666" y="1923"/>
                    <a:pt x="3547" y="1863"/>
                  </a:cubicBezTo>
                  <a:cubicBezTo>
                    <a:pt x="3412" y="1863"/>
                    <a:pt x="3293" y="1803"/>
                    <a:pt x="3174" y="1744"/>
                  </a:cubicBezTo>
                  <a:cubicBezTo>
                    <a:pt x="2944" y="1683"/>
                    <a:pt x="2717" y="1650"/>
                    <a:pt x="2492" y="1650"/>
                  </a:cubicBezTo>
                  <a:cubicBezTo>
                    <a:pt x="2221" y="1650"/>
                    <a:pt x="1953" y="1698"/>
                    <a:pt x="1684" y="1803"/>
                  </a:cubicBezTo>
                  <a:cubicBezTo>
                    <a:pt x="1632" y="1816"/>
                    <a:pt x="1579" y="1833"/>
                    <a:pt x="1528" y="1855"/>
                  </a:cubicBezTo>
                  <a:lnTo>
                    <a:pt x="1528" y="1855"/>
                  </a:lnTo>
                  <a:cubicBezTo>
                    <a:pt x="1424" y="1746"/>
                    <a:pt x="1353" y="1615"/>
                    <a:pt x="1312" y="1491"/>
                  </a:cubicBezTo>
                  <a:lnTo>
                    <a:pt x="1312" y="1178"/>
                  </a:lnTo>
                  <a:cubicBezTo>
                    <a:pt x="1312" y="1118"/>
                    <a:pt x="1372" y="999"/>
                    <a:pt x="1431" y="924"/>
                  </a:cubicBezTo>
                  <a:cubicBezTo>
                    <a:pt x="1491" y="746"/>
                    <a:pt x="1684" y="627"/>
                    <a:pt x="1923" y="492"/>
                  </a:cubicBezTo>
                  <a:cubicBezTo>
                    <a:pt x="2295" y="314"/>
                    <a:pt x="2802" y="180"/>
                    <a:pt x="3234" y="180"/>
                  </a:cubicBezTo>
                  <a:cubicBezTo>
                    <a:pt x="3666" y="120"/>
                    <a:pt x="4157" y="120"/>
                    <a:pt x="4664" y="120"/>
                  </a:cubicBezTo>
                  <a:lnTo>
                    <a:pt x="4664" y="60"/>
                  </a:lnTo>
                  <a:cubicBezTo>
                    <a:pt x="4157" y="1"/>
                    <a:pt x="3725" y="1"/>
                    <a:pt x="3234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4558677" y="4312216"/>
              <a:ext cx="99583" cy="62562"/>
            </a:xfrm>
            <a:custGeom>
              <a:avLst/>
              <a:gdLst/>
              <a:ahLst/>
              <a:cxnLst/>
              <a:rect l="l" t="t" r="r" b="b"/>
              <a:pathLst>
                <a:path w="2429" h="1526" extrusionOk="0">
                  <a:moveTo>
                    <a:pt x="1513" y="0"/>
                  </a:moveTo>
                  <a:cubicBezTo>
                    <a:pt x="1390" y="0"/>
                    <a:pt x="1258" y="12"/>
                    <a:pt x="1118" y="36"/>
                  </a:cubicBezTo>
                  <a:cubicBezTo>
                    <a:pt x="566" y="111"/>
                    <a:pt x="0" y="349"/>
                    <a:pt x="0" y="721"/>
                  </a:cubicBezTo>
                  <a:cubicBezTo>
                    <a:pt x="0" y="975"/>
                    <a:pt x="1058" y="1526"/>
                    <a:pt x="1430" y="1526"/>
                  </a:cubicBezTo>
                  <a:cubicBezTo>
                    <a:pt x="1684" y="1466"/>
                    <a:pt x="2429" y="721"/>
                    <a:pt x="2369" y="409"/>
                  </a:cubicBezTo>
                  <a:cubicBezTo>
                    <a:pt x="2322" y="172"/>
                    <a:pt x="1991" y="0"/>
                    <a:pt x="151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4202613" y="4138393"/>
              <a:ext cx="94089" cy="152716"/>
            </a:xfrm>
            <a:custGeom>
              <a:avLst/>
              <a:gdLst/>
              <a:ahLst/>
              <a:cxnLst/>
              <a:rect l="l" t="t" r="r" b="b"/>
              <a:pathLst>
                <a:path w="2295" h="3725" extrusionOk="0">
                  <a:moveTo>
                    <a:pt x="2235" y="1"/>
                  </a:moveTo>
                  <a:lnTo>
                    <a:pt x="1743" y="924"/>
                  </a:lnTo>
                  <a:cubicBezTo>
                    <a:pt x="1549" y="1237"/>
                    <a:pt x="1371" y="1550"/>
                    <a:pt x="1177" y="1863"/>
                  </a:cubicBezTo>
                  <a:cubicBezTo>
                    <a:pt x="998" y="2176"/>
                    <a:pt x="804" y="2488"/>
                    <a:pt x="626" y="2786"/>
                  </a:cubicBezTo>
                  <a:cubicBezTo>
                    <a:pt x="432" y="3040"/>
                    <a:pt x="194" y="3352"/>
                    <a:pt x="0" y="3665"/>
                  </a:cubicBezTo>
                  <a:lnTo>
                    <a:pt x="0" y="3725"/>
                  </a:lnTo>
                  <a:lnTo>
                    <a:pt x="60" y="3725"/>
                  </a:lnTo>
                  <a:cubicBezTo>
                    <a:pt x="313" y="3412"/>
                    <a:pt x="566" y="3159"/>
                    <a:pt x="745" y="2861"/>
                  </a:cubicBezTo>
                  <a:cubicBezTo>
                    <a:pt x="939" y="2548"/>
                    <a:pt x="1117" y="2295"/>
                    <a:pt x="1311" y="1982"/>
                  </a:cubicBezTo>
                  <a:cubicBezTo>
                    <a:pt x="1490" y="1669"/>
                    <a:pt x="1683" y="1371"/>
                    <a:pt x="1862" y="1058"/>
                  </a:cubicBezTo>
                  <a:cubicBezTo>
                    <a:pt x="2056" y="745"/>
                    <a:pt x="2175" y="373"/>
                    <a:pt x="2294" y="60"/>
                  </a:cubicBezTo>
                  <a:lnTo>
                    <a:pt x="2294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3703590" y="4405277"/>
              <a:ext cx="356719" cy="48910"/>
            </a:xfrm>
            <a:custGeom>
              <a:avLst/>
              <a:gdLst/>
              <a:ahLst/>
              <a:cxnLst/>
              <a:rect l="l" t="t" r="r" b="b"/>
              <a:pathLst>
                <a:path w="8701" h="1193" extrusionOk="0">
                  <a:moveTo>
                    <a:pt x="4291" y="1"/>
                  </a:moveTo>
                  <a:cubicBezTo>
                    <a:pt x="3546" y="75"/>
                    <a:pt x="2801" y="135"/>
                    <a:pt x="2057" y="314"/>
                  </a:cubicBezTo>
                  <a:cubicBezTo>
                    <a:pt x="1744" y="373"/>
                    <a:pt x="1371" y="507"/>
                    <a:pt x="999" y="626"/>
                  </a:cubicBezTo>
                  <a:cubicBezTo>
                    <a:pt x="686" y="746"/>
                    <a:pt x="314" y="939"/>
                    <a:pt x="1" y="1193"/>
                  </a:cubicBezTo>
                  <a:lnTo>
                    <a:pt x="75" y="1193"/>
                  </a:lnTo>
                  <a:cubicBezTo>
                    <a:pt x="686" y="820"/>
                    <a:pt x="1431" y="626"/>
                    <a:pt x="2116" y="507"/>
                  </a:cubicBezTo>
                  <a:cubicBezTo>
                    <a:pt x="2861" y="373"/>
                    <a:pt x="3546" y="314"/>
                    <a:pt x="4291" y="314"/>
                  </a:cubicBezTo>
                  <a:cubicBezTo>
                    <a:pt x="4509" y="296"/>
                    <a:pt x="4728" y="289"/>
                    <a:pt x="4946" y="289"/>
                  </a:cubicBezTo>
                  <a:cubicBezTo>
                    <a:pt x="5472" y="289"/>
                    <a:pt x="5999" y="331"/>
                    <a:pt x="6526" y="373"/>
                  </a:cubicBezTo>
                  <a:cubicBezTo>
                    <a:pt x="6645" y="373"/>
                    <a:pt x="6839" y="373"/>
                    <a:pt x="7017" y="448"/>
                  </a:cubicBezTo>
                  <a:lnTo>
                    <a:pt x="7330" y="448"/>
                  </a:lnTo>
                  <a:lnTo>
                    <a:pt x="7584" y="507"/>
                  </a:lnTo>
                  <a:cubicBezTo>
                    <a:pt x="7956" y="567"/>
                    <a:pt x="8328" y="626"/>
                    <a:pt x="8701" y="686"/>
                  </a:cubicBezTo>
                  <a:lnTo>
                    <a:pt x="8701" y="626"/>
                  </a:lnTo>
                  <a:cubicBezTo>
                    <a:pt x="8328" y="567"/>
                    <a:pt x="7956" y="448"/>
                    <a:pt x="7643" y="373"/>
                  </a:cubicBezTo>
                  <a:lnTo>
                    <a:pt x="7330" y="314"/>
                  </a:lnTo>
                  <a:lnTo>
                    <a:pt x="7077" y="254"/>
                  </a:lnTo>
                  <a:cubicBezTo>
                    <a:pt x="6898" y="194"/>
                    <a:pt x="6705" y="194"/>
                    <a:pt x="6526" y="135"/>
                  </a:cubicBezTo>
                  <a:cubicBezTo>
                    <a:pt x="5781" y="1"/>
                    <a:pt x="5036" y="1"/>
                    <a:pt x="4291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4281369" y="4492025"/>
              <a:ext cx="468519" cy="53789"/>
            </a:xfrm>
            <a:custGeom>
              <a:avLst/>
              <a:gdLst/>
              <a:ahLst/>
              <a:cxnLst/>
              <a:rect l="l" t="t" r="r" b="b"/>
              <a:pathLst>
                <a:path w="11428" h="1312" extrusionOk="0">
                  <a:moveTo>
                    <a:pt x="135" y="0"/>
                  </a:moveTo>
                  <a:cubicBezTo>
                    <a:pt x="60" y="0"/>
                    <a:pt x="60" y="60"/>
                    <a:pt x="60" y="60"/>
                  </a:cubicBezTo>
                  <a:cubicBezTo>
                    <a:pt x="1" y="119"/>
                    <a:pt x="60" y="119"/>
                    <a:pt x="60" y="119"/>
                  </a:cubicBezTo>
                  <a:cubicBezTo>
                    <a:pt x="999" y="432"/>
                    <a:pt x="1923" y="626"/>
                    <a:pt x="2861" y="745"/>
                  </a:cubicBezTo>
                  <a:cubicBezTo>
                    <a:pt x="3785" y="939"/>
                    <a:pt x="4723" y="998"/>
                    <a:pt x="5721" y="1117"/>
                  </a:cubicBezTo>
                  <a:cubicBezTo>
                    <a:pt x="6645" y="1177"/>
                    <a:pt x="7584" y="1237"/>
                    <a:pt x="8507" y="1311"/>
                  </a:cubicBezTo>
                  <a:lnTo>
                    <a:pt x="11368" y="1311"/>
                  </a:lnTo>
                  <a:cubicBezTo>
                    <a:pt x="11427" y="1311"/>
                    <a:pt x="11427" y="1237"/>
                    <a:pt x="11427" y="1237"/>
                  </a:cubicBezTo>
                  <a:cubicBezTo>
                    <a:pt x="11427" y="1177"/>
                    <a:pt x="11427" y="1177"/>
                    <a:pt x="11368" y="1177"/>
                  </a:cubicBezTo>
                  <a:cubicBezTo>
                    <a:pt x="10429" y="1117"/>
                    <a:pt x="9505" y="1117"/>
                    <a:pt x="8567" y="1058"/>
                  </a:cubicBezTo>
                  <a:cubicBezTo>
                    <a:pt x="7584" y="998"/>
                    <a:pt x="6645" y="939"/>
                    <a:pt x="5721" y="864"/>
                  </a:cubicBezTo>
                  <a:cubicBezTo>
                    <a:pt x="4783" y="745"/>
                    <a:pt x="3859" y="626"/>
                    <a:pt x="2921" y="492"/>
                  </a:cubicBezTo>
                  <a:cubicBezTo>
                    <a:pt x="2429" y="432"/>
                    <a:pt x="1997" y="373"/>
                    <a:pt x="1491" y="313"/>
                  </a:cubicBezTo>
                  <a:cubicBezTo>
                    <a:pt x="1059" y="253"/>
                    <a:pt x="567" y="119"/>
                    <a:pt x="135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4800522" y="4601320"/>
              <a:ext cx="25705" cy="56249"/>
            </a:xfrm>
            <a:custGeom>
              <a:avLst/>
              <a:gdLst/>
              <a:ahLst/>
              <a:cxnLst/>
              <a:rect l="l" t="t" r="r" b="b"/>
              <a:pathLst>
                <a:path w="627" h="1372" extrusionOk="0">
                  <a:moveTo>
                    <a:pt x="60" y="1"/>
                  </a:moveTo>
                  <a:lnTo>
                    <a:pt x="1" y="60"/>
                  </a:lnTo>
                  <a:cubicBezTo>
                    <a:pt x="1" y="60"/>
                    <a:pt x="1" y="135"/>
                    <a:pt x="60" y="135"/>
                  </a:cubicBezTo>
                  <a:cubicBezTo>
                    <a:pt x="135" y="194"/>
                    <a:pt x="194" y="254"/>
                    <a:pt x="254" y="373"/>
                  </a:cubicBezTo>
                  <a:cubicBezTo>
                    <a:pt x="314" y="433"/>
                    <a:pt x="314" y="567"/>
                    <a:pt x="314" y="627"/>
                  </a:cubicBezTo>
                  <a:cubicBezTo>
                    <a:pt x="373" y="880"/>
                    <a:pt x="373" y="1059"/>
                    <a:pt x="433" y="1312"/>
                  </a:cubicBezTo>
                  <a:cubicBezTo>
                    <a:pt x="433" y="1371"/>
                    <a:pt x="433" y="1371"/>
                    <a:pt x="507" y="1371"/>
                  </a:cubicBezTo>
                  <a:cubicBezTo>
                    <a:pt x="507" y="1371"/>
                    <a:pt x="567" y="1371"/>
                    <a:pt x="567" y="1312"/>
                  </a:cubicBezTo>
                  <a:cubicBezTo>
                    <a:pt x="626" y="1178"/>
                    <a:pt x="626" y="1118"/>
                    <a:pt x="626" y="999"/>
                  </a:cubicBezTo>
                  <a:lnTo>
                    <a:pt x="626" y="567"/>
                  </a:lnTo>
                  <a:cubicBezTo>
                    <a:pt x="567" y="433"/>
                    <a:pt x="507" y="314"/>
                    <a:pt x="433" y="254"/>
                  </a:cubicBezTo>
                  <a:cubicBezTo>
                    <a:pt x="373" y="135"/>
                    <a:pt x="254" y="1"/>
                    <a:pt x="60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4843897" y="4588488"/>
              <a:ext cx="23246" cy="58708"/>
            </a:xfrm>
            <a:custGeom>
              <a:avLst/>
              <a:gdLst/>
              <a:ahLst/>
              <a:cxnLst/>
              <a:rect l="l" t="t" r="r" b="b"/>
              <a:pathLst>
                <a:path w="567" h="1432" extrusionOk="0">
                  <a:moveTo>
                    <a:pt x="0" y="1"/>
                  </a:moveTo>
                  <a:lnTo>
                    <a:pt x="0" y="75"/>
                  </a:lnTo>
                  <a:lnTo>
                    <a:pt x="0" y="135"/>
                  </a:lnTo>
                  <a:cubicBezTo>
                    <a:pt x="60" y="195"/>
                    <a:pt x="120" y="254"/>
                    <a:pt x="194" y="373"/>
                  </a:cubicBezTo>
                  <a:cubicBezTo>
                    <a:pt x="254" y="507"/>
                    <a:pt x="254" y="567"/>
                    <a:pt x="313" y="686"/>
                  </a:cubicBezTo>
                  <a:cubicBezTo>
                    <a:pt x="313" y="820"/>
                    <a:pt x="313" y="940"/>
                    <a:pt x="373" y="999"/>
                  </a:cubicBezTo>
                  <a:lnTo>
                    <a:pt x="373" y="1372"/>
                  </a:lnTo>
                  <a:lnTo>
                    <a:pt x="432" y="1431"/>
                  </a:lnTo>
                  <a:cubicBezTo>
                    <a:pt x="492" y="1431"/>
                    <a:pt x="492" y="1431"/>
                    <a:pt x="492" y="1372"/>
                  </a:cubicBezTo>
                  <a:cubicBezTo>
                    <a:pt x="567" y="1312"/>
                    <a:pt x="567" y="1252"/>
                    <a:pt x="567" y="1193"/>
                  </a:cubicBezTo>
                  <a:lnTo>
                    <a:pt x="567" y="999"/>
                  </a:lnTo>
                  <a:lnTo>
                    <a:pt x="567" y="627"/>
                  </a:lnTo>
                  <a:cubicBezTo>
                    <a:pt x="492" y="507"/>
                    <a:pt x="492" y="373"/>
                    <a:pt x="373" y="254"/>
                  </a:cubicBezTo>
                  <a:cubicBezTo>
                    <a:pt x="313" y="135"/>
                    <a:pt x="254" y="75"/>
                    <a:pt x="60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4894570" y="4532939"/>
              <a:ext cx="38538" cy="55593"/>
            </a:xfrm>
            <a:custGeom>
              <a:avLst/>
              <a:gdLst/>
              <a:ahLst/>
              <a:cxnLst/>
              <a:rect l="l" t="t" r="r" b="b"/>
              <a:pathLst>
                <a:path w="940" h="1356" extrusionOk="0">
                  <a:moveTo>
                    <a:pt x="135" y="0"/>
                  </a:moveTo>
                  <a:cubicBezTo>
                    <a:pt x="75" y="0"/>
                    <a:pt x="75" y="0"/>
                    <a:pt x="75" y="60"/>
                  </a:cubicBezTo>
                  <a:cubicBezTo>
                    <a:pt x="1" y="60"/>
                    <a:pt x="1" y="119"/>
                    <a:pt x="75" y="119"/>
                  </a:cubicBezTo>
                  <a:lnTo>
                    <a:pt x="314" y="373"/>
                  </a:lnTo>
                  <a:cubicBezTo>
                    <a:pt x="373" y="492"/>
                    <a:pt x="448" y="552"/>
                    <a:pt x="507" y="686"/>
                  </a:cubicBezTo>
                  <a:cubicBezTo>
                    <a:pt x="567" y="745"/>
                    <a:pt x="627" y="864"/>
                    <a:pt x="686" y="984"/>
                  </a:cubicBezTo>
                  <a:cubicBezTo>
                    <a:pt x="686" y="1058"/>
                    <a:pt x="746" y="1177"/>
                    <a:pt x="746" y="1296"/>
                  </a:cubicBezTo>
                  <a:cubicBezTo>
                    <a:pt x="746" y="1356"/>
                    <a:pt x="820" y="1356"/>
                    <a:pt x="820" y="1356"/>
                  </a:cubicBezTo>
                  <a:cubicBezTo>
                    <a:pt x="880" y="1356"/>
                    <a:pt x="880" y="1356"/>
                    <a:pt x="880" y="1296"/>
                  </a:cubicBezTo>
                  <a:cubicBezTo>
                    <a:pt x="939" y="1177"/>
                    <a:pt x="939" y="1058"/>
                    <a:pt x="880" y="924"/>
                  </a:cubicBezTo>
                  <a:cubicBezTo>
                    <a:pt x="880" y="745"/>
                    <a:pt x="820" y="611"/>
                    <a:pt x="746" y="492"/>
                  </a:cubicBezTo>
                  <a:cubicBezTo>
                    <a:pt x="686" y="373"/>
                    <a:pt x="567" y="313"/>
                    <a:pt x="507" y="179"/>
                  </a:cubicBezTo>
                  <a:cubicBezTo>
                    <a:pt x="373" y="119"/>
                    <a:pt x="254" y="60"/>
                    <a:pt x="135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4925113" y="4517647"/>
              <a:ext cx="38538" cy="40383"/>
            </a:xfrm>
            <a:custGeom>
              <a:avLst/>
              <a:gdLst/>
              <a:ahLst/>
              <a:cxnLst/>
              <a:rect l="l" t="t" r="r" b="b"/>
              <a:pathLst>
                <a:path w="940" h="985" extrusionOk="0">
                  <a:moveTo>
                    <a:pt x="1" y="1"/>
                  </a:moveTo>
                  <a:lnTo>
                    <a:pt x="1" y="120"/>
                  </a:lnTo>
                  <a:cubicBezTo>
                    <a:pt x="194" y="239"/>
                    <a:pt x="314" y="373"/>
                    <a:pt x="507" y="492"/>
                  </a:cubicBezTo>
                  <a:cubicBezTo>
                    <a:pt x="567" y="552"/>
                    <a:pt x="627" y="612"/>
                    <a:pt x="627" y="686"/>
                  </a:cubicBezTo>
                  <a:cubicBezTo>
                    <a:pt x="686" y="746"/>
                    <a:pt x="746" y="805"/>
                    <a:pt x="820" y="925"/>
                  </a:cubicBezTo>
                  <a:lnTo>
                    <a:pt x="820" y="984"/>
                  </a:lnTo>
                  <a:cubicBezTo>
                    <a:pt x="880" y="984"/>
                    <a:pt x="939" y="925"/>
                    <a:pt x="939" y="925"/>
                  </a:cubicBezTo>
                  <a:cubicBezTo>
                    <a:pt x="939" y="805"/>
                    <a:pt x="939" y="686"/>
                    <a:pt x="880" y="552"/>
                  </a:cubicBezTo>
                  <a:cubicBezTo>
                    <a:pt x="820" y="433"/>
                    <a:pt x="746" y="373"/>
                    <a:pt x="686" y="314"/>
                  </a:cubicBezTo>
                  <a:cubicBezTo>
                    <a:pt x="507" y="120"/>
                    <a:pt x="314" y="60"/>
                    <a:pt x="75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4075561" y="4168935"/>
              <a:ext cx="9798" cy="7380"/>
            </a:xfrm>
            <a:custGeom>
              <a:avLst/>
              <a:gdLst/>
              <a:ahLst/>
              <a:cxnLst/>
              <a:rect l="l" t="t" r="r" b="b"/>
              <a:pathLst>
                <a:path w="239" h="180" extrusionOk="0">
                  <a:moveTo>
                    <a:pt x="60" y="0"/>
                  </a:moveTo>
                  <a:cubicBezTo>
                    <a:pt x="0" y="0"/>
                    <a:pt x="0" y="60"/>
                    <a:pt x="0" y="60"/>
                  </a:cubicBezTo>
                  <a:cubicBezTo>
                    <a:pt x="0" y="120"/>
                    <a:pt x="60" y="179"/>
                    <a:pt x="119" y="179"/>
                  </a:cubicBezTo>
                  <a:lnTo>
                    <a:pt x="179" y="179"/>
                  </a:lnTo>
                  <a:lnTo>
                    <a:pt x="179" y="120"/>
                  </a:lnTo>
                  <a:cubicBezTo>
                    <a:pt x="239" y="120"/>
                    <a:pt x="239" y="60"/>
                    <a:pt x="179" y="6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4016935" y="4168935"/>
              <a:ext cx="17752" cy="7380"/>
            </a:xfrm>
            <a:custGeom>
              <a:avLst/>
              <a:gdLst/>
              <a:ahLst/>
              <a:cxnLst/>
              <a:rect l="l" t="t" r="r" b="b"/>
              <a:pathLst>
                <a:path w="433" h="180" extrusionOk="0">
                  <a:moveTo>
                    <a:pt x="253" y="0"/>
                  </a:moveTo>
                  <a:cubicBezTo>
                    <a:pt x="179" y="0"/>
                    <a:pt x="119" y="0"/>
                    <a:pt x="60" y="60"/>
                  </a:cubicBezTo>
                  <a:cubicBezTo>
                    <a:pt x="0" y="120"/>
                    <a:pt x="0" y="120"/>
                    <a:pt x="60" y="120"/>
                  </a:cubicBezTo>
                  <a:cubicBezTo>
                    <a:pt x="119" y="179"/>
                    <a:pt x="179" y="179"/>
                    <a:pt x="253" y="179"/>
                  </a:cubicBezTo>
                  <a:lnTo>
                    <a:pt x="313" y="179"/>
                  </a:lnTo>
                  <a:cubicBezTo>
                    <a:pt x="373" y="179"/>
                    <a:pt x="373" y="179"/>
                    <a:pt x="432" y="120"/>
                  </a:cubicBezTo>
                  <a:lnTo>
                    <a:pt x="432" y="60"/>
                  </a:lnTo>
                  <a:cubicBezTo>
                    <a:pt x="373" y="60"/>
                    <a:pt x="373" y="60"/>
                    <a:pt x="31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4034646" y="4186645"/>
              <a:ext cx="17752" cy="7995"/>
            </a:xfrm>
            <a:custGeom>
              <a:avLst/>
              <a:gdLst/>
              <a:ahLst/>
              <a:cxnLst/>
              <a:rect l="l" t="t" r="r" b="b"/>
              <a:pathLst>
                <a:path w="433" h="195" extrusionOk="0">
                  <a:moveTo>
                    <a:pt x="194" y="0"/>
                  </a:moveTo>
                  <a:cubicBezTo>
                    <a:pt x="119" y="60"/>
                    <a:pt x="60" y="60"/>
                    <a:pt x="0" y="120"/>
                  </a:cubicBezTo>
                  <a:cubicBezTo>
                    <a:pt x="0" y="120"/>
                    <a:pt x="0" y="194"/>
                    <a:pt x="60" y="194"/>
                  </a:cubicBezTo>
                  <a:lnTo>
                    <a:pt x="313" y="194"/>
                  </a:lnTo>
                  <a:lnTo>
                    <a:pt x="373" y="120"/>
                  </a:lnTo>
                  <a:cubicBezTo>
                    <a:pt x="432" y="60"/>
                    <a:pt x="373" y="60"/>
                    <a:pt x="373" y="60"/>
                  </a:cubicBezTo>
                  <a:cubicBezTo>
                    <a:pt x="313" y="0"/>
                    <a:pt x="313" y="0"/>
                    <a:pt x="25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4088393" y="4194598"/>
              <a:ext cx="17752" cy="7339"/>
            </a:xfrm>
            <a:custGeom>
              <a:avLst/>
              <a:gdLst/>
              <a:ahLst/>
              <a:cxnLst/>
              <a:rect l="l" t="t" r="r" b="b"/>
              <a:pathLst>
                <a:path w="433" h="179" extrusionOk="0">
                  <a:moveTo>
                    <a:pt x="239" y="0"/>
                  </a:moveTo>
                  <a:cubicBezTo>
                    <a:pt x="179" y="60"/>
                    <a:pt x="119" y="60"/>
                    <a:pt x="60" y="119"/>
                  </a:cubicBezTo>
                  <a:lnTo>
                    <a:pt x="0" y="119"/>
                  </a:lnTo>
                  <a:cubicBezTo>
                    <a:pt x="0" y="179"/>
                    <a:pt x="60" y="179"/>
                    <a:pt x="60" y="179"/>
                  </a:cubicBezTo>
                  <a:lnTo>
                    <a:pt x="432" y="179"/>
                  </a:lnTo>
                  <a:lnTo>
                    <a:pt x="432" y="119"/>
                  </a:lnTo>
                  <a:lnTo>
                    <a:pt x="432" y="60"/>
                  </a:lnTo>
                  <a:lnTo>
                    <a:pt x="298" y="60"/>
                  </a:lnTo>
                  <a:cubicBezTo>
                    <a:pt x="298" y="0"/>
                    <a:pt x="239" y="0"/>
                    <a:pt x="239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4134188" y="4181766"/>
              <a:ext cx="12258" cy="7380"/>
            </a:xfrm>
            <a:custGeom>
              <a:avLst/>
              <a:gdLst/>
              <a:ahLst/>
              <a:cxnLst/>
              <a:rect l="l" t="t" r="r" b="b"/>
              <a:pathLst>
                <a:path w="299" h="180" extrusionOk="0">
                  <a:moveTo>
                    <a:pt x="120" y="0"/>
                  </a:moveTo>
                  <a:cubicBezTo>
                    <a:pt x="120" y="0"/>
                    <a:pt x="60" y="60"/>
                    <a:pt x="0" y="60"/>
                  </a:cubicBezTo>
                  <a:lnTo>
                    <a:pt x="0" y="179"/>
                  </a:lnTo>
                  <a:lnTo>
                    <a:pt x="298" y="179"/>
                  </a:lnTo>
                  <a:lnTo>
                    <a:pt x="298" y="119"/>
                  </a:lnTo>
                  <a:lnTo>
                    <a:pt x="298" y="60"/>
                  </a:lnTo>
                  <a:lnTo>
                    <a:pt x="179" y="60"/>
                  </a:lnTo>
                  <a:cubicBezTo>
                    <a:pt x="179" y="0"/>
                    <a:pt x="179" y="0"/>
                    <a:pt x="120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3971099" y="4201896"/>
              <a:ext cx="20212" cy="7995"/>
            </a:xfrm>
            <a:custGeom>
              <a:avLst/>
              <a:gdLst/>
              <a:ahLst/>
              <a:cxnLst/>
              <a:rect l="l" t="t" r="r" b="b"/>
              <a:pathLst>
                <a:path w="493" h="195" extrusionOk="0">
                  <a:moveTo>
                    <a:pt x="254" y="1"/>
                  </a:moveTo>
                  <a:cubicBezTo>
                    <a:pt x="180" y="1"/>
                    <a:pt x="120" y="60"/>
                    <a:pt x="60" y="60"/>
                  </a:cubicBezTo>
                  <a:lnTo>
                    <a:pt x="1" y="120"/>
                  </a:lnTo>
                  <a:cubicBezTo>
                    <a:pt x="1" y="120"/>
                    <a:pt x="1" y="195"/>
                    <a:pt x="60" y="195"/>
                  </a:cubicBezTo>
                  <a:lnTo>
                    <a:pt x="373" y="195"/>
                  </a:lnTo>
                  <a:lnTo>
                    <a:pt x="433" y="120"/>
                  </a:lnTo>
                  <a:lnTo>
                    <a:pt x="492" y="120"/>
                  </a:lnTo>
                  <a:cubicBezTo>
                    <a:pt x="492" y="60"/>
                    <a:pt x="492" y="60"/>
                    <a:pt x="433" y="60"/>
                  </a:cubicBezTo>
                  <a:cubicBezTo>
                    <a:pt x="433" y="1"/>
                    <a:pt x="373" y="1"/>
                    <a:pt x="314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3963187" y="4173813"/>
              <a:ext cx="18367" cy="7995"/>
            </a:xfrm>
            <a:custGeom>
              <a:avLst/>
              <a:gdLst/>
              <a:ahLst/>
              <a:cxnLst/>
              <a:rect l="l" t="t" r="r" b="b"/>
              <a:pathLst>
                <a:path w="448" h="195" extrusionOk="0">
                  <a:moveTo>
                    <a:pt x="194" y="1"/>
                  </a:moveTo>
                  <a:cubicBezTo>
                    <a:pt x="134" y="1"/>
                    <a:pt x="75" y="60"/>
                    <a:pt x="0" y="60"/>
                  </a:cubicBezTo>
                  <a:lnTo>
                    <a:pt x="0" y="135"/>
                  </a:lnTo>
                  <a:cubicBezTo>
                    <a:pt x="75" y="194"/>
                    <a:pt x="134" y="194"/>
                    <a:pt x="194" y="194"/>
                  </a:cubicBezTo>
                  <a:lnTo>
                    <a:pt x="313" y="194"/>
                  </a:lnTo>
                  <a:lnTo>
                    <a:pt x="373" y="135"/>
                  </a:lnTo>
                  <a:cubicBezTo>
                    <a:pt x="447" y="60"/>
                    <a:pt x="373" y="60"/>
                    <a:pt x="373" y="60"/>
                  </a:cubicBezTo>
                  <a:cubicBezTo>
                    <a:pt x="313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3902100" y="4191524"/>
              <a:ext cx="15292" cy="7995"/>
            </a:xfrm>
            <a:custGeom>
              <a:avLst/>
              <a:gdLst/>
              <a:ahLst/>
              <a:cxnLst/>
              <a:rect l="l" t="t" r="r" b="b"/>
              <a:pathLst>
                <a:path w="373" h="195" extrusionOk="0">
                  <a:moveTo>
                    <a:pt x="194" y="1"/>
                  </a:moveTo>
                  <a:cubicBezTo>
                    <a:pt x="134" y="1"/>
                    <a:pt x="75" y="1"/>
                    <a:pt x="75" y="75"/>
                  </a:cubicBezTo>
                  <a:lnTo>
                    <a:pt x="0" y="75"/>
                  </a:lnTo>
                  <a:cubicBezTo>
                    <a:pt x="0" y="135"/>
                    <a:pt x="0" y="135"/>
                    <a:pt x="75" y="194"/>
                  </a:cubicBezTo>
                  <a:lnTo>
                    <a:pt x="194" y="194"/>
                  </a:lnTo>
                  <a:cubicBezTo>
                    <a:pt x="254" y="194"/>
                    <a:pt x="254" y="194"/>
                    <a:pt x="254" y="135"/>
                  </a:cubicBezTo>
                  <a:lnTo>
                    <a:pt x="313" y="135"/>
                  </a:lnTo>
                  <a:lnTo>
                    <a:pt x="313" y="75"/>
                  </a:lnTo>
                  <a:cubicBezTo>
                    <a:pt x="373" y="75"/>
                    <a:pt x="373" y="1"/>
                    <a:pt x="31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3910054" y="4164056"/>
              <a:ext cx="15292" cy="7339"/>
            </a:xfrm>
            <a:custGeom>
              <a:avLst/>
              <a:gdLst/>
              <a:ahLst/>
              <a:cxnLst/>
              <a:rect l="l" t="t" r="r" b="b"/>
              <a:pathLst>
                <a:path w="373" h="179" extrusionOk="0">
                  <a:moveTo>
                    <a:pt x="179" y="0"/>
                  </a:moveTo>
                  <a:cubicBezTo>
                    <a:pt x="119" y="0"/>
                    <a:pt x="119" y="0"/>
                    <a:pt x="60" y="60"/>
                  </a:cubicBezTo>
                  <a:lnTo>
                    <a:pt x="0" y="60"/>
                  </a:lnTo>
                  <a:cubicBezTo>
                    <a:pt x="0" y="119"/>
                    <a:pt x="0" y="119"/>
                    <a:pt x="60" y="119"/>
                  </a:cubicBezTo>
                  <a:cubicBezTo>
                    <a:pt x="119" y="179"/>
                    <a:pt x="119" y="179"/>
                    <a:pt x="179" y="179"/>
                  </a:cubicBezTo>
                  <a:lnTo>
                    <a:pt x="313" y="179"/>
                  </a:lnTo>
                  <a:lnTo>
                    <a:pt x="373" y="119"/>
                  </a:lnTo>
                  <a:lnTo>
                    <a:pt x="373" y="60"/>
                  </a:lnTo>
                  <a:cubicBezTo>
                    <a:pt x="313" y="60"/>
                    <a:pt x="313" y="60"/>
                    <a:pt x="31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3912473" y="4219606"/>
              <a:ext cx="17752" cy="10454"/>
            </a:xfrm>
            <a:custGeom>
              <a:avLst/>
              <a:gdLst/>
              <a:ahLst/>
              <a:cxnLst/>
              <a:rect l="l" t="t" r="r" b="b"/>
              <a:pathLst>
                <a:path w="433" h="255" extrusionOk="0">
                  <a:moveTo>
                    <a:pt x="194" y="1"/>
                  </a:moveTo>
                  <a:cubicBezTo>
                    <a:pt x="120" y="60"/>
                    <a:pt x="60" y="60"/>
                    <a:pt x="1" y="135"/>
                  </a:cubicBezTo>
                  <a:lnTo>
                    <a:pt x="1" y="195"/>
                  </a:lnTo>
                  <a:cubicBezTo>
                    <a:pt x="1" y="195"/>
                    <a:pt x="1" y="254"/>
                    <a:pt x="60" y="254"/>
                  </a:cubicBezTo>
                  <a:cubicBezTo>
                    <a:pt x="120" y="254"/>
                    <a:pt x="194" y="195"/>
                    <a:pt x="254" y="195"/>
                  </a:cubicBezTo>
                  <a:lnTo>
                    <a:pt x="314" y="195"/>
                  </a:lnTo>
                  <a:cubicBezTo>
                    <a:pt x="373" y="135"/>
                    <a:pt x="373" y="135"/>
                    <a:pt x="433" y="135"/>
                  </a:cubicBezTo>
                  <a:lnTo>
                    <a:pt x="433" y="60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4008981" y="4230019"/>
              <a:ext cx="20786" cy="12832"/>
            </a:xfrm>
            <a:custGeom>
              <a:avLst/>
              <a:gdLst/>
              <a:ahLst/>
              <a:cxnLst/>
              <a:rect l="l" t="t" r="r" b="b"/>
              <a:pathLst>
                <a:path w="507" h="313" extrusionOk="0">
                  <a:moveTo>
                    <a:pt x="313" y="0"/>
                  </a:moveTo>
                  <a:cubicBezTo>
                    <a:pt x="254" y="60"/>
                    <a:pt x="254" y="60"/>
                    <a:pt x="194" y="60"/>
                  </a:cubicBezTo>
                  <a:cubicBezTo>
                    <a:pt x="135" y="119"/>
                    <a:pt x="0" y="179"/>
                    <a:pt x="0" y="253"/>
                  </a:cubicBezTo>
                  <a:lnTo>
                    <a:pt x="0" y="313"/>
                  </a:lnTo>
                  <a:lnTo>
                    <a:pt x="75" y="313"/>
                  </a:lnTo>
                  <a:cubicBezTo>
                    <a:pt x="135" y="313"/>
                    <a:pt x="194" y="253"/>
                    <a:pt x="254" y="253"/>
                  </a:cubicBezTo>
                  <a:cubicBezTo>
                    <a:pt x="313" y="179"/>
                    <a:pt x="313" y="179"/>
                    <a:pt x="373" y="179"/>
                  </a:cubicBezTo>
                  <a:cubicBezTo>
                    <a:pt x="373" y="179"/>
                    <a:pt x="447" y="119"/>
                    <a:pt x="507" y="119"/>
                  </a:cubicBezTo>
                  <a:lnTo>
                    <a:pt x="507" y="6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4067608" y="4237316"/>
              <a:ext cx="12873" cy="9101"/>
            </a:xfrm>
            <a:custGeom>
              <a:avLst/>
              <a:gdLst/>
              <a:ahLst/>
              <a:cxnLst/>
              <a:rect l="l" t="t" r="r" b="b"/>
              <a:pathLst>
                <a:path w="314" h="222" extrusionOk="0">
                  <a:moveTo>
                    <a:pt x="135" y="1"/>
                  </a:moveTo>
                  <a:cubicBezTo>
                    <a:pt x="60" y="75"/>
                    <a:pt x="60" y="75"/>
                    <a:pt x="1" y="135"/>
                  </a:cubicBezTo>
                  <a:cubicBezTo>
                    <a:pt x="1" y="195"/>
                    <a:pt x="60" y="195"/>
                    <a:pt x="60" y="195"/>
                  </a:cubicBezTo>
                  <a:cubicBezTo>
                    <a:pt x="85" y="214"/>
                    <a:pt x="108" y="221"/>
                    <a:pt x="128" y="221"/>
                  </a:cubicBezTo>
                  <a:cubicBezTo>
                    <a:pt x="168" y="221"/>
                    <a:pt x="194" y="195"/>
                    <a:pt x="194" y="195"/>
                  </a:cubicBezTo>
                  <a:lnTo>
                    <a:pt x="254" y="135"/>
                  </a:lnTo>
                  <a:cubicBezTo>
                    <a:pt x="313" y="135"/>
                    <a:pt x="313" y="135"/>
                    <a:pt x="313" y="75"/>
                  </a:cubicBezTo>
                  <a:cubicBezTo>
                    <a:pt x="313" y="75"/>
                    <a:pt x="313" y="1"/>
                    <a:pt x="254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3953388" y="4250148"/>
              <a:ext cx="15333" cy="10454"/>
            </a:xfrm>
            <a:custGeom>
              <a:avLst/>
              <a:gdLst/>
              <a:ahLst/>
              <a:cxnLst/>
              <a:rect l="l" t="t" r="r" b="b"/>
              <a:pathLst>
                <a:path w="374" h="255" extrusionOk="0">
                  <a:moveTo>
                    <a:pt x="239" y="1"/>
                  </a:moveTo>
                  <a:lnTo>
                    <a:pt x="180" y="60"/>
                  </a:lnTo>
                  <a:cubicBezTo>
                    <a:pt x="120" y="60"/>
                    <a:pt x="60" y="135"/>
                    <a:pt x="60" y="194"/>
                  </a:cubicBezTo>
                  <a:lnTo>
                    <a:pt x="1" y="194"/>
                  </a:lnTo>
                  <a:cubicBezTo>
                    <a:pt x="1" y="254"/>
                    <a:pt x="60" y="254"/>
                    <a:pt x="60" y="254"/>
                  </a:cubicBezTo>
                  <a:cubicBezTo>
                    <a:pt x="120" y="254"/>
                    <a:pt x="180" y="254"/>
                    <a:pt x="239" y="194"/>
                  </a:cubicBezTo>
                  <a:lnTo>
                    <a:pt x="314" y="194"/>
                  </a:lnTo>
                  <a:cubicBezTo>
                    <a:pt x="373" y="135"/>
                    <a:pt x="373" y="135"/>
                    <a:pt x="373" y="60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4141526" y="4230019"/>
              <a:ext cx="17752" cy="7339"/>
            </a:xfrm>
            <a:custGeom>
              <a:avLst/>
              <a:gdLst/>
              <a:ahLst/>
              <a:cxnLst/>
              <a:rect l="l" t="t" r="r" b="b"/>
              <a:pathLst>
                <a:path w="433" h="179" extrusionOk="0">
                  <a:moveTo>
                    <a:pt x="194" y="0"/>
                  </a:moveTo>
                  <a:cubicBezTo>
                    <a:pt x="119" y="0"/>
                    <a:pt x="60" y="60"/>
                    <a:pt x="0" y="119"/>
                  </a:cubicBezTo>
                  <a:cubicBezTo>
                    <a:pt x="0" y="119"/>
                    <a:pt x="0" y="179"/>
                    <a:pt x="60" y="179"/>
                  </a:cubicBezTo>
                  <a:lnTo>
                    <a:pt x="254" y="179"/>
                  </a:lnTo>
                  <a:cubicBezTo>
                    <a:pt x="254" y="179"/>
                    <a:pt x="313" y="179"/>
                    <a:pt x="313" y="119"/>
                  </a:cubicBezTo>
                  <a:lnTo>
                    <a:pt x="432" y="119"/>
                  </a:lnTo>
                  <a:lnTo>
                    <a:pt x="432" y="60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4172069" y="4171394"/>
              <a:ext cx="15292" cy="7954"/>
            </a:xfrm>
            <a:custGeom>
              <a:avLst/>
              <a:gdLst/>
              <a:ahLst/>
              <a:cxnLst/>
              <a:rect l="l" t="t" r="r" b="b"/>
              <a:pathLst>
                <a:path w="373" h="194" extrusionOk="0">
                  <a:moveTo>
                    <a:pt x="0" y="0"/>
                  </a:moveTo>
                  <a:lnTo>
                    <a:pt x="0" y="60"/>
                  </a:lnTo>
                  <a:cubicBezTo>
                    <a:pt x="0" y="119"/>
                    <a:pt x="60" y="119"/>
                    <a:pt x="119" y="194"/>
                  </a:cubicBezTo>
                  <a:lnTo>
                    <a:pt x="313" y="194"/>
                  </a:lnTo>
                  <a:lnTo>
                    <a:pt x="373" y="119"/>
                  </a:lnTo>
                  <a:cubicBezTo>
                    <a:pt x="313" y="60"/>
                    <a:pt x="313" y="60"/>
                    <a:pt x="253" y="60"/>
                  </a:cubicBezTo>
                  <a:cubicBezTo>
                    <a:pt x="253" y="0"/>
                    <a:pt x="194" y="0"/>
                    <a:pt x="194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4021813" y="4140852"/>
              <a:ext cx="25705" cy="7954"/>
            </a:xfrm>
            <a:custGeom>
              <a:avLst/>
              <a:gdLst/>
              <a:ahLst/>
              <a:cxnLst/>
              <a:rect l="l" t="t" r="r" b="b"/>
              <a:pathLst>
                <a:path w="627" h="194" extrusionOk="0">
                  <a:moveTo>
                    <a:pt x="60" y="0"/>
                  </a:moveTo>
                  <a:lnTo>
                    <a:pt x="0" y="60"/>
                  </a:lnTo>
                  <a:lnTo>
                    <a:pt x="60" y="119"/>
                  </a:lnTo>
                  <a:cubicBezTo>
                    <a:pt x="134" y="119"/>
                    <a:pt x="254" y="119"/>
                    <a:pt x="313" y="194"/>
                  </a:cubicBezTo>
                  <a:cubicBezTo>
                    <a:pt x="373" y="194"/>
                    <a:pt x="432" y="119"/>
                    <a:pt x="432" y="119"/>
                  </a:cubicBezTo>
                  <a:lnTo>
                    <a:pt x="626" y="119"/>
                  </a:lnTo>
                  <a:lnTo>
                    <a:pt x="626" y="60"/>
                  </a:lnTo>
                  <a:lnTo>
                    <a:pt x="626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3958267" y="4143271"/>
              <a:ext cx="17752" cy="7995"/>
            </a:xfrm>
            <a:custGeom>
              <a:avLst/>
              <a:gdLst/>
              <a:ahLst/>
              <a:cxnLst/>
              <a:rect l="l" t="t" r="r" b="b"/>
              <a:pathLst>
                <a:path w="433" h="195" extrusionOk="0">
                  <a:moveTo>
                    <a:pt x="195" y="1"/>
                  </a:moveTo>
                  <a:cubicBezTo>
                    <a:pt x="120" y="1"/>
                    <a:pt x="61" y="60"/>
                    <a:pt x="1" y="60"/>
                  </a:cubicBezTo>
                  <a:lnTo>
                    <a:pt x="1" y="135"/>
                  </a:lnTo>
                  <a:cubicBezTo>
                    <a:pt x="1" y="135"/>
                    <a:pt x="1" y="194"/>
                    <a:pt x="61" y="194"/>
                  </a:cubicBezTo>
                  <a:lnTo>
                    <a:pt x="314" y="194"/>
                  </a:lnTo>
                  <a:cubicBezTo>
                    <a:pt x="314" y="194"/>
                    <a:pt x="373" y="194"/>
                    <a:pt x="373" y="135"/>
                  </a:cubicBezTo>
                  <a:cubicBezTo>
                    <a:pt x="433" y="135"/>
                    <a:pt x="373" y="60"/>
                    <a:pt x="373" y="60"/>
                  </a:cubicBezTo>
                  <a:lnTo>
                    <a:pt x="314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4106104" y="4148765"/>
              <a:ext cx="22631" cy="7380"/>
            </a:xfrm>
            <a:custGeom>
              <a:avLst/>
              <a:gdLst/>
              <a:ahLst/>
              <a:cxnLst/>
              <a:rect l="l" t="t" r="r" b="b"/>
              <a:pathLst>
                <a:path w="552" h="180" extrusionOk="0">
                  <a:moveTo>
                    <a:pt x="60" y="1"/>
                  </a:moveTo>
                  <a:lnTo>
                    <a:pt x="0" y="60"/>
                  </a:lnTo>
                  <a:lnTo>
                    <a:pt x="0" y="120"/>
                  </a:lnTo>
                  <a:cubicBezTo>
                    <a:pt x="60" y="180"/>
                    <a:pt x="179" y="180"/>
                    <a:pt x="239" y="180"/>
                  </a:cubicBezTo>
                  <a:lnTo>
                    <a:pt x="373" y="180"/>
                  </a:lnTo>
                  <a:cubicBezTo>
                    <a:pt x="432" y="180"/>
                    <a:pt x="432" y="180"/>
                    <a:pt x="492" y="120"/>
                  </a:cubicBezTo>
                  <a:cubicBezTo>
                    <a:pt x="551" y="120"/>
                    <a:pt x="492" y="60"/>
                    <a:pt x="492" y="60"/>
                  </a:cubicBezTo>
                  <a:cubicBezTo>
                    <a:pt x="432" y="60"/>
                    <a:pt x="432" y="60"/>
                    <a:pt x="37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4192199" y="4206815"/>
              <a:ext cx="18367" cy="5535"/>
            </a:xfrm>
            <a:custGeom>
              <a:avLst/>
              <a:gdLst/>
              <a:ahLst/>
              <a:cxnLst/>
              <a:rect l="l" t="t" r="r" b="b"/>
              <a:pathLst>
                <a:path w="448" h="135" extrusionOk="0">
                  <a:moveTo>
                    <a:pt x="75" y="0"/>
                  </a:moveTo>
                  <a:lnTo>
                    <a:pt x="75" y="75"/>
                  </a:lnTo>
                  <a:cubicBezTo>
                    <a:pt x="1" y="75"/>
                    <a:pt x="75" y="75"/>
                    <a:pt x="75" y="134"/>
                  </a:cubicBezTo>
                  <a:lnTo>
                    <a:pt x="448" y="134"/>
                  </a:lnTo>
                  <a:lnTo>
                    <a:pt x="448" y="75"/>
                  </a:lnTo>
                  <a:lnTo>
                    <a:pt x="448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3861800" y="4173813"/>
              <a:ext cx="22631" cy="10413"/>
            </a:xfrm>
            <a:custGeom>
              <a:avLst/>
              <a:gdLst/>
              <a:ahLst/>
              <a:cxnLst/>
              <a:rect l="l" t="t" r="r" b="b"/>
              <a:pathLst>
                <a:path w="552" h="254" extrusionOk="0">
                  <a:moveTo>
                    <a:pt x="239" y="1"/>
                  </a:moveTo>
                  <a:cubicBezTo>
                    <a:pt x="179" y="60"/>
                    <a:pt x="60" y="60"/>
                    <a:pt x="0" y="135"/>
                  </a:cubicBezTo>
                  <a:lnTo>
                    <a:pt x="0" y="194"/>
                  </a:lnTo>
                  <a:cubicBezTo>
                    <a:pt x="0" y="194"/>
                    <a:pt x="0" y="254"/>
                    <a:pt x="60" y="254"/>
                  </a:cubicBezTo>
                  <a:cubicBezTo>
                    <a:pt x="119" y="254"/>
                    <a:pt x="179" y="254"/>
                    <a:pt x="313" y="194"/>
                  </a:cubicBezTo>
                  <a:lnTo>
                    <a:pt x="373" y="194"/>
                  </a:lnTo>
                  <a:cubicBezTo>
                    <a:pt x="432" y="135"/>
                    <a:pt x="492" y="135"/>
                    <a:pt x="492" y="60"/>
                  </a:cubicBezTo>
                  <a:cubicBezTo>
                    <a:pt x="551" y="60"/>
                    <a:pt x="492" y="1"/>
                    <a:pt x="492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848967" y="4206815"/>
              <a:ext cx="17752" cy="10413"/>
            </a:xfrm>
            <a:custGeom>
              <a:avLst/>
              <a:gdLst/>
              <a:ahLst/>
              <a:cxnLst/>
              <a:rect l="l" t="t" r="r" b="b"/>
              <a:pathLst>
                <a:path w="433" h="254" extrusionOk="0">
                  <a:moveTo>
                    <a:pt x="179" y="0"/>
                  </a:moveTo>
                  <a:cubicBezTo>
                    <a:pt x="119" y="75"/>
                    <a:pt x="60" y="75"/>
                    <a:pt x="0" y="134"/>
                  </a:cubicBezTo>
                  <a:lnTo>
                    <a:pt x="0" y="194"/>
                  </a:lnTo>
                  <a:cubicBezTo>
                    <a:pt x="0" y="194"/>
                    <a:pt x="0" y="253"/>
                    <a:pt x="60" y="253"/>
                  </a:cubicBezTo>
                  <a:cubicBezTo>
                    <a:pt x="119" y="253"/>
                    <a:pt x="179" y="194"/>
                    <a:pt x="254" y="194"/>
                  </a:cubicBezTo>
                  <a:cubicBezTo>
                    <a:pt x="313" y="194"/>
                    <a:pt x="313" y="194"/>
                    <a:pt x="373" y="134"/>
                  </a:cubicBezTo>
                  <a:cubicBezTo>
                    <a:pt x="373" y="134"/>
                    <a:pt x="432" y="134"/>
                    <a:pt x="432" y="75"/>
                  </a:cubicBezTo>
                  <a:lnTo>
                    <a:pt x="432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871557" y="4242851"/>
              <a:ext cx="20827" cy="12832"/>
            </a:xfrm>
            <a:custGeom>
              <a:avLst/>
              <a:gdLst/>
              <a:ahLst/>
              <a:cxnLst/>
              <a:rect l="l" t="t" r="r" b="b"/>
              <a:pathLst>
                <a:path w="508" h="313" extrusionOk="0">
                  <a:moveTo>
                    <a:pt x="313" y="0"/>
                  </a:moveTo>
                  <a:cubicBezTo>
                    <a:pt x="254" y="60"/>
                    <a:pt x="254" y="60"/>
                    <a:pt x="194" y="60"/>
                  </a:cubicBezTo>
                  <a:cubicBezTo>
                    <a:pt x="135" y="119"/>
                    <a:pt x="75" y="119"/>
                    <a:pt x="1" y="238"/>
                  </a:cubicBezTo>
                  <a:cubicBezTo>
                    <a:pt x="1" y="238"/>
                    <a:pt x="1" y="313"/>
                    <a:pt x="75" y="313"/>
                  </a:cubicBezTo>
                  <a:cubicBezTo>
                    <a:pt x="135" y="313"/>
                    <a:pt x="194" y="238"/>
                    <a:pt x="254" y="238"/>
                  </a:cubicBezTo>
                  <a:cubicBezTo>
                    <a:pt x="313" y="179"/>
                    <a:pt x="373" y="179"/>
                    <a:pt x="373" y="179"/>
                  </a:cubicBezTo>
                  <a:cubicBezTo>
                    <a:pt x="373" y="119"/>
                    <a:pt x="447" y="119"/>
                    <a:pt x="447" y="60"/>
                  </a:cubicBezTo>
                  <a:lnTo>
                    <a:pt x="507" y="6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815964" y="4240391"/>
              <a:ext cx="17752" cy="9798"/>
            </a:xfrm>
            <a:custGeom>
              <a:avLst/>
              <a:gdLst/>
              <a:ahLst/>
              <a:cxnLst/>
              <a:rect l="l" t="t" r="r" b="b"/>
              <a:pathLst>
                <a:path w="433" h="239" extrusionOk="0">
                  <a:moveTo>
                    <a:pt x="314" y="0"/>
                  </a:moveTo>
                  <a:cubicBezTo>
                    <a:pt x="239" y="0"/>
                    <a:pt x="180" y="0"/>
                    <a:pt x="180" y="60"/>
                  </a:cubicBezTo>
                  <a:cubicBezTo>
                    <a:pt x="120" y="60"/>
                    <a:pt x="60" y="120"/>
                    <a:pt x="1" y="179"/>
                  </a:cubicBezTo>
                  <a:lnTo>
                    <a:pt x="1" y="239"/>
                  </a:lnTo>
                  <a:cubicBezTo>
                    <a:pt x="120" y="239"/>
                    <a:pt x="180" y="239"/>
                    <a:pt x="239" y="179"/>
                  </a:cubicBezTo>
                  <a:cubicBezTo>
                    <a:pt x="314" y="179"/>
                    <a:pt x="314" y="179"/>
                    <a:pt x="373" y="120"/>
                  </a:cubicBezTo>
                  <a:lnTo>
                    <a:pt x="433" y="60"/>
                  </a:lnTo>
                  <a:lnTo>
                    <a:pt x="43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3848967" y="4275811"/>
              <a:ext cx="12873" cy="7380"/>
            </a:xfrm>
            <a:custGeom>
              <a:avLst/>
              <a:gdLst/>
              <a:ahLst/>
              <a:cxnLst/>
              <a:rect l="l" t="t" r="r" b="b"/>
              <a:pathLst>
                <a:path w="314" h="180" extrusionOk="0">
                  <a:moveTo>
                    <a:pt x="179" y="0"/>
                  </a:moveTo>
                  <a:cubicBezTo>
                    <a:pt x="119" y="0"/>
                    <a:pt x="60" y="0"/>
                    <a:pt x="60" y="60"/>
                  </a:cubicBezTo>
                  <a:cubicBezTo>
                    <a:pt x="0" y="120"/>
                    <a:pt x="60" y="120"/>
                    <a:pt x="60" y="179"/>
                  </a:cubicBezTo>
                  <a:lnTo>
                    <a:pt x="179" y="179"/>
                  </a:lnTo>
                  <a:lnTo>
                    <a:pt x="254" y="120"/>
                  </a:lnTo>
                  <a:lnTo>
                    <a:pt x="313" y="120"/>
                  </a:lnTo>
                  <a:lnTo>
                    <a:pt x="313" y="60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4485373" y="4557987"/>
              <a:ext cx="20212" cy="7339"/>
            </a:xfrm>
            <a:custGeom>
              <a:avLst/>
              <a:gdLst/>
              <a:ahLst/>
              <a:cxnLst/>
              <a:rect l="l" t="t" r="r" b="b"/>
              <a:pathLst>
                <a:path w="493" h="179" extrusionOk="0">
                  <a:moveTo>
                    <a:pt x="1" y="0"/>
                  </a:moveTo>
                  <a:lnTo>
                    <a:pt x="60" y="75"/>
                  </a:lnTo>
                  <a:cubicBezTo>
                    <a:pt x="120" y="134"/>
                    <a:pt x="179" y="134"/>
                    <a:pt x="239" y="134"/>
                  </a:cubicBezTo>
                  <a:cubicBezTo>
                    <a:pt x="239" y="164"/>
                    <a:pt x="254" y="179"/>
                    <a:pt x="278" y="179"/>
                  </a:cubicBezTo>
                  <a:cubicBezTo>
                    <a:pt x="302" y="179"/>
                    <a:pt x="336" y="164"/>
                    <a:pt x="373" y="134"/>
                  </a:cubicBezTo>
                  <a:lnTo>
                    <a:pt x="433" y="134"/>
                  </a:lnTo>
                  <a:lnTo>
                    <a:pt x="492" y="75"/>
                  </a:lnTo>
                  <a:lnTo>
                    <a:pt x="43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4528134" y="4561021"/>
              <a:ext cx="18367" cy="7380"/>
            </a:xfrm>
            <a:custGeom>
              <a:avLst/>
              <a:gdLst/>
              <a:ahLst/>
              <a:cxnLst/>
              <a:rect l="l" t="t" r="r" b="b"/>
              <a:pathLst>
                <a:path w="448" h="180" extrusionOk="0">
                  <a:moveTo>
                    <a:pt x="75" y="1"/>
                  </a:moveTo>
                  <a:lnTo>
                    <a:pt x="75" y="60"/>
                  </a:lnTo>
                  <a:cubicBezTo>
                    <a:pt x="0" y="60"/>
                    <a:pt x="75" y="120"/>
                    <a:pt x="75" y="120"/>
                  </a:cubicBezTo>
                  <a:cubicBezTo>
                    <a:pt x="134" y="120"/>
                    <a:pt x="194" y="179"/>
                    <a:pt x="254" y="179"/>
                  </a:cubicBezTo>
                  <a:lnTo>
                    <a:pt x="313" y="120"/>
                  </a:lnTo>
                  <a:lnTo>
                    <a:pt x="373" y="120"/>
                  </a:lnTo>
                  <a:cubicBezTo>
                    <a:pt x="447" y="60"/>
                    <a:pt x="373" y="60"/>
                    <a:pt x="37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4503084" y="4573238"/>
              <a:ext cx="15333" cy="7995"/>
            </a:xfrm>
            <a:custGeom>
              <a:avLst/>
              <a:gdLst/>
              <a:ahLst/>
              <a:cxnLst/>
              <a:rect l="l" t="t" r="r" b="b"/>
              <a:pathLst>
                <a:path w="374" h="195" extrusionOk="0">
                  <a:moveTo>
                    <a:pt x="179" y="1"/>
                  </a:moveTo>
                  <a:cubicBezTo>
                    <a:pt x="120" y="1"/>
                    <a:pt x="120" y="1"/>
                    <a:pt x="60" y="75"/>
                  </a:cubicBezTo>
                  <a:cubicBezTo>
                    <a:pt x="1" y="135"/>
                    <a:pt x="1" y="135"/>
                    <a:pt x="60" y="135"/>
                  </a:cubicBezTo>
                  <a:cubicBezTo>
                    <a:pt x="120" y="194"/>
                    <a:pt x="120" y="194"/>
                    <a:pt x="179" y="194"/>
                  </a:cubicBezTo>
                  <a:lnTo>
                    <a:pt x="313" y="194"/>
                  </a:lnTo>
                  <a:lnTo>
                    <a:pt x="373" y="135"/>
                  </a:lnTo>
                  <a:lnTo>
                    <a:pt x="373" y="75"/>
                  </a:lnTo>
                  <a:cubicBezTo>
                    <a:pt x="313" y="75"/>
                    <a:pt x="313" y="75"/>
                    <a:pt x="31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4573928" y="4586070"/>
              <a:ext cx="18367" cy="7995"/>
            </a:xfrm>
            <a:custGeom>
              <a:avLst/>
              <a:gdLst/>
              <a:ahLst/>
              <a:cxnLst/>
              <a:rect l="l" t="t" r="r" b="b"/>
              <a:pathLst>
                <a:path w="448" h="195" extrusionOk="0">
                  <a:moveTo>
                    <a:pt x="1" y="0"/>
                  </a:moveTo>
                  <a:lnTo>
                    <a:pt x="1" y="60"/>
                  </a:lnTo>
                  <a:lnTo>
                    <a:pt x="1" y="134"/>
                  </a:lnTo>
                  <a:cubicBezTo>
                    <a:pt x="75" y="134"/>
                    <a:pt x="135" y="194"/>
                    <a:pt x="194" y="194"/>
                  </a:cubicBezTo>
                  <a:lnTo>
                    <a:pt x="314" y="194"/>
                  </a:lnTo>
                  <a:cubicBezTo>
                    <a:pt x="314" y="134"/>
                    <a:pt x="373" y="134"/>
                    <a:pt x="373" y="134"/>
                  </a:cubicBezTo>
                  <a:lnTo>
                    <a:pt x="448" y="134"/>
                  </a:lnTo>
                  <a:cubicBezTo>
                    <a:pt x="448" y="60"/>
                    <a:pt x="448" y="60"/>
                    <a:pt x="373" y="60"/>
                  </a:cubicBezTo>
                  <a:cubicBezTo>
                    <a:pt x="373" y="0"/>
                    <a:pt x="314" y="0"/>
                    <a:pt x="314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4597132" y="4565900"/>
              <a:ext cx="22672" cy="7380"/>
            </a:xfrm>
            <a:custGeom>
              <a:avLst/>
              <a:gdLst/>
              <a:ahLst/>
              <a:cxnLst/>
              <a:rect l="l" t="t" r="r" b="b"/>
              <a:pathLst>
                <a:path w="553" h="180" extrusionOk="0">
                  <a:moveTo>
                    <a:pt x="1" y="1"/>
                  </a:moveTo>
                  <a:lnTo>
                    <a:pt x="1" y="60"/>
                  </a:lnTo>
                  <a:lnTo>
                    <a:pt x="1" y="120"/>
                  </a:lnTo>
                  <a:cubicBezTo>
                    <a:pt x="120" y="120"/>
                    <a:pt x="180" y="180"/>
                    <a:pt x="254" y="180"/>
                  </a:cubicBezTo>
                  <a:cubicBezTo>
                    <a:pt x="314" y="180"/>
                    <a:pt x="373" y="180"/>
                    <a:pt x="373" y="120"/>
                  </a:cubicBezTo>
                  <a:lnTo>
                    <a:pt x="492" y="120"/>
                  </a:lnTo>
                  <a:lnTo>
                    <a:pt x="552" y="60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4638048" y="4578731"/>
              <a:ext cx="9839" cy="7380"/>
            </a:xfrm>
            <a:custGeom>
              <a:avLst/>
              <a:gdLst/>
              <a:ahLst/>
              <a:cxnLst/>
              <a:rect l="l" t="t" r="r" b="b"/>
              <a:pathLst>
                <a:path w="240" h="180" extrusionOk="0">
                  <a:moveTo>
                    <a:pt x="120" y="1"/>
                  </a:moveTo>
                  <a:cubicBezTo>
                    <a:pt x="120" y="1"/>
                    <a:pt x="61" y="1"/>
                    <a:pt x="61" y="60"/>
                  </a:cubicBezTo>
                  <a:cubicBezTo>
                    <a:pt x="1" y="60"/>
                    <a:pt x="1" y="120"/>
                    <a:pt x="61" y="120"/>
                  </a:cubicBezTo>
                  <a:cubicBezTo>
                    <a:pt x="61" y="179"/>
                    <a:pt x="120" y="179"/>
                    <a:pt x="120" y="179"/>
                  </a:cubicBezTo>
                  <a:lnTo>
                    <a:pt x="180" y="179"/>
                  </a:lnTo>
                  <a:lnTo>
                    <a:pt x="239" y="120"/>
                  </a:lnTo>
                  <a:lnTo>
                    <a:pt x="239" y="60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4668591" y="4570778"/>
              <a:ext cx="12258" cy="7995"/>
            </a:xfrm>
            <a:custGeom>
              <a:avLst/>
              <a:gdLst/>
              <a:ahLst/>
              <a:cxnLst/>
              <a:rect l="l" t="t" r="r" b="b"/>
              <a:pathLst>
                <a:path w="299" h="195" extrusionOk="0">
                  <a:moveTo>
                    <a:pt x="1" y="1"/>
                  </a:moveTo>
                  <a:lnTo>
                    <a:pt x="1" y="61"/>
                  </a:lnTo>
                  <a:cubicBezTo>
                    <a:pt x="1" y="135"/>
                    <a:pt x="60" y="195"/>
                    <a:pt x="120" y="195"/>
                  </a:cubicBezTo>
                  <a:lnTo>
                    <a:pt x="239" y="195"/>
                  </a:lnTo>
                  <a:cubicBezTo>
                    <a:pt x="239" y="135"/>
                    <a:pt x="299" y="135"/>
                    <a:pt x="299" y="135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4638048" y="4496903"/>
              <a:ext cx="15333" cy="7995"/>
            </a:xfrm>
            <a:custGeom>
              <a:avLst/>
              <a:gdLst/>
              <a:ahLst/>
              <a:cxnLst/>
              <a:rect l="l" t="t" r="r" b="b"/>
              <a:pathLst>
                <a:path w="374" h="195" extrusionOk="0">
                  <a:moveTo>
                    <a:pt x="1" y="0"/>
                  </a:moveTo>
                  <a:lnTo>
                    <a:pt x="1" y="134"/>
                  </a:lnTo>
                  <a:cubicBezTo>
                    <a:pt x="61" y="134"/>
                    <a:pt x="120" y="194"/>
                    <a:pt x="180" y="194"/>
                  </a:cubicBezTo>
                  <a:lnTo>
                    <a:pt x="239" y="194"/>
                  </a:lnTo>
                  <a:cubicBezTo>
                    <a:pt x="299" y="134"/>
                    <a:pt x="299" y="134"/>
                    <a:pt x="373" y="134"/>
                  </a:cubicBezTo>
                  <a:lnTo>
                    <a:pt x="373" y="75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4673511" y="4504856"/>
              <a:ext cx="15292" cy="7339"/>
            </a:xfrm>
            <a:custGeom>
              <a:avLst/>
              <a:gdLst/>
              <a:ahLst/>
              <a:cxnLst/>
              <a:rect l="l" t="t" r="r" b="b"/>
              <a:pathLst>
                <a:path w="373" h="179" extrusionOk="0">
                  <a:moveTo>
                    <a:pt x="179" y="0"/>
                  </a:moveTo>
                  <a:cubicBezTo>
                    <a:pt x="119" y="0"/>
                    <a:pt x="60" y="0"/>
                    <a:pt x="0" y="60"/>
                  </a:cubicBezTo>
                  <a:lnTo>
                    <a:pt x="0" y="119"/>
                  </a:lnTo>
                  <a:lnTo>
                    <a:pt x="60" y="179"/>
                  </a:lnTo>
                  <a:lnTo>
                    <a:pt x="313" y="179"/>
                  </a:lnTo>
                  <a:cubicBezTo>
                    <a:pt x="313" y="119"/>
                    <a:pt x="313" y="119"/>
                    <a:pt x="372" y="119"/>
                  </a:cubicBezTo>
                  <a:lnTo>
                    <a:pt x="372" y="60"/>
                  </a:lnTo>
                  <a:cubicBezTo>
                    <a:pt x="313" y="0"/>
                    <a:pt x="313" y="0"/>
                    <a:pt x="25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4716845" y="4507275"/>
              <a:ext cx="15333" cy="7995"/>
            </a:xfrm>
            <a:custGeom>
              <a:avLst/>
              <a:gdLst/>
              <a:ahLst/>
              <a:cxnLst/>
              <a:rect l="l" t="t" r="r" b="b"/>
              <a:pathLst>
                <a:path w="374" h="195" extrusionOk="0">
                  <a:moveTo>
                    <a:pt x="180" y="1"/>
                  </a:moveTo>
                  <a:cubicBezTo>
                    <a:pt x="120" y="1"/>
                    <a:pt x="60" y="1"/>
                    <a:pt x="60" y="60"/>
                  </a:cubicBezTo>
                  <a:lnTo>
                    <a:pt x="1" y="60"/>
                  </a:lnTo>
                  <a:cubicBezTo>
                    <a:pt x="1" y="60"/>
                    <a:pt x="1" y="120"/>
                    <a:pt x="60" y="120"/>
                  </a:cubicBezTo>
                  <a:cubicBezTo>
                    <a:pt x="60" y="194"/>
                    <a:pt x="120" y="194"/>
                    <a:pt x="180" y="194"/>
                  </a:cubicBezTo>
                  <a:lnTo>
                    <a:pt x="239" y="194"/>
                  </a:lnTo>
                  <a:cubicBezTo>
                    <a:pt x="239" y="120"/>
                    <a:pt x="314" y="120"/>
                    <a:pt x="314" y="120"/>
                  </a:cubicBezTo>
                  <a:cubicBezTo>
                    <a:pt x="373" y="60"/>
                    <a:pt x="373" y="60"/>
                    <a:pt x="314" y="60"/>
                  </a:cubicBezTo>
                  <a:cubicBezTo>
                    <a:pt x="314" y="1"/>
                    <a:pt x="239" y="1"/>
                    <a:pt x="239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4607546" y="4509735"/>
              <a:ext cx="15292" cy="7954"/>
            </a:xfrm>
            <a:custGeom>
              <a:avLst/>
              <a:gdLst/>
              <a:ahLst/>
              <a:cxnLst/>
              <a:rect l="l" t="t" r="r" b="b"/>
              <a:pathLst>
                <a:path w="373" h="194" extrusionOk="0">
                  <a:moveTo>
                    <a:pt x="0" y="0"/>
                  </a:moveTo>
                  <a:lnTo>
                    <a:pt x="0" y="60"/>
                  </a:lnTo>
                  <a:cubicBezTo>
                    <a:pt x="60" y="134"/>
                    <a:pt x="119" y="194"/>
                    <a:pt x="179" y="194"/>
                  </a:cubicBezTo>
                  <a:lnTo>
                    <a:pt x="238" y="194"/>
                  </a:lnTo>
                  <a:cubicBezTo>
                    <a:pt x="298" y="194"/>
                    <a:pt x="298" y="134"/>
                    <a:pt x="373" y="134"/>
                  </a:cubicBezTo>
                  <a:cubicBezTo>
                    <a:pt x="373" y="60"/>
                    <a:pt x="373" y="60"/>
                    <a:pt x="298" y="60"/>
                  </a:cubicBezTo>
                  <a:cubicBezTo>
                    <a:pt x="298" y="0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3775049" y="4443772"/>
              <a:ext cx="28124" cy="10413"/>
            </a:xfrm>
            <a:custGeom>
              <a:avLst/>
              <a:gdLst/>
              <a:ahLst/>
              <a:cxnLst/>
              <a:rect l="l" t="t" r="r" b="b"/>
              <a:pathLst>
                <a:path w="686" h="254" extrusionOk="0">
                  <a:moveTo>
                    <a:pt x="314" y="0"/>
                  </a:moveTo>
                  <a:cubicBezTo>
                    <a:pt x="254" y="60"/>
                    <a:pt x="120" y="60"/>
                    <a:pt x="60" y="119"/>
                  </a:cubicBezTo>
                  <a:lnTo>
                    <a:pt x="1" y="179"/>
                  </a:lnTo>
                  <a:lnTo>
                    <a:pt x="60" y="254"/>
                  </a:lnTo>
                  <a:cubicBezTo>
                    <a:pt x="194" y="254"/>
                    <a:pt x="254" y="179"/>
                    <a:pt x="373" y="179"/>
                  </a:cubicBezTo>
                  <a:lnTo>
                    <a:pt x="492" y="179"/>
                  </a:lnTo>
                  <a:cubicBezTo>
                    <a:pt x="567" y="179"/>
                    <a:pt x="567" y="119"/>
                    <a:pt x="626" y="119"/>
                  </a:cubicBezTo>
                  <a:cubicBezTo>
                    <a:pt x="686" y="60"/>
                    <a:pt x="626" y="60"/>
                    <a:pt x="626" y="60"/>
                  </a:cubicBezTo>
                  <a:cubicBezTo>
                    <a:pt x="567" y="0"/>
                    <a:pt x="492" y="0"/>
                    <a:pt x="492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3729254" y="4459023"/>
              <a:ext cx="23246" cy="10413"/>
            </a:xfrm>
            <a:custGeom>
              <a:avLst/>
              <a:gdLst/>
              <a:ahLst/>
              <a:cxnLst/>
              <a:rect l="l" t="t" r="r" b="b"/>
              <a:pathLst>
                <a:path w="567" h="254" extrusionOk="0">
                  <a:moveTo>
                    <a:pt x="254" y="1"/>
                  </a:moveTo>
                  <a:cubicBezTo>
                    <a:pt x="194" y="60"/>
                    <a:pt x="60" y="120"/>
                    <a:pt x="0" y="179"/>
                  </a:cubicBezTo>
                  <a:lnTo>
                    <a:pt x="0" y="254"/>
                  </a:lnTo>
                  <a:cubicBezTo>
                    <a:pt x="120" y="254"/>
                    <a:pt x="194" y="254"/>
                    <a:pt x="313" y="179"/>
                  </a:cubicBezTo>
                  <a:cubicBezTo>
                    <a:pt x="373" y="179"/>
                    <a:pt x="373" y="179"/>
                    <a:pt x="432" y="120"/>
                  </a:cubicBezTo>
                  <a:cubicBezTo>
                    <a:pt x="492" y="120"/>
                    <a:pt x="492" y="60"/>
                    <a:pt x="567" y="60"/>
                  </a:cubicBezTo>
                  <a:lnTo>
                    <a:pt x="567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3848967" y="4435819"/>
              <a:ext cx="17752" cy="7995"/>
            </a:xfrm>
            <a:custGeom>
              <a:avLst/>
              <a:gdLst/>
              <a:ahLst/>
              <a:cxnLst/>
              <a:rect l="l" t="t" r="r" b="b"/>
              <a:pathLst>
                <a:path w="433" h="195" extrusionOk="0">
                  <a:moveTo>
                    <a:pt x="179" y="1"/>
                  </a:moveTo>
                  <a:cubicBezTo>
                    <a:pt x="119" y="1"/>
                    <a:pt x="60" y="75"/>
                    <a:pt x="60" y="135"/>
                  </a:cubicBezTo>
                  <a:lnTo>
                    <a:pt x="0" y="135"/>
                  </a:lnTo>
                  <a:cubicBezTo>
                    <a:pt x="0" y="194"/>
                    <a:pt x="60" y="194"/>
                    <a:pt x="60" y="194"/>
                  </a:cubicBezTo>
                  <a:lnTo>
                    <a:pt x="313" y="194"/>
                  </a:lnTo>
                  <a:cubicBezTo>
                    <a:pt x="313" y="135"/>
                    <a:pt x="373" y="135"/>
                    <a:pt x="373" y="135"/>
                  </a:cubicBezTo>
                  <a:lnTo>
                    <a:pt x="432" y="135"/>
                  </a:lnTo>
                  <a:lnTo>
                    <a:pt x="373" y="75"/>
                  </a:lnTo>
                  <a:cubicBezTo>
                    <a:pt x="373" y="1"/>
                    <a:pt x="313" y="1"/>
                    <a:pt x="31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3767710" y="4462835"/>
              <a:ext cx="17752" cy="9060"/>
            </a:xfrm>
            <a:custGeom>
              <a:avLst/>
              <a:gdLst/>
              <a:ahLst/>
              <a:cxnLst/>
              <a:rect l="l" t="t" r="r" b="b"/>
              <a:pathLst>
                <a:path w="433" h="221" extrusionOk="0">
                  <a:moveTo>
                    <a:pt x="255" y="0"/>
                  </a:moveTo>
                  <a:cubicBezTo>
                    <a:pt x="233" y="0"/>
                    <a:pt x="219" y="27"/>
                    <a:pt x="180" y="27"/>
                  </a:cubicBezTo>
                  <a:cubicBezTo>
                    <a:pt x="120" y="27"/>
                    <a:pt x="61" y="86"/>
                    <a:pt x="1" y="86"/>
                  </a:cubicBezTo>
                  <a:lnTo>
                    <a:pt x="1" y="161"/>
                  </a:lnTo>
                  <a:cubicBezTo>
                    <a:pt x="1" y="161"/>
                    <a:pt x="1" y="221"/>
                    <a:pt x="61" y="221"/>
                  </a:cubicBezTo>
                  <a:lnTo>
                    <a:pt x="239" y="221"/>
                  </a:lnTo>
                  <a:cubicBezTo>
                    <a:pt x="239" y="161"/>
                    <a:pt x="299" y="161"/>
                    <a:pt x="299" y="161"/>
                  </a:cubicBezTo>
                  <a:cubicBezTo>
                    <a:pt x="373" y="161"/>
                    <a:pt x="433" y="161"/>
                    <a:pt x="433" y="86"/>
                  </a:cubicBezTo>
                  <a:lnTo>
                    <a:pt x="433" y="27"/>
                  </a:lnTo>
                  <a:lnTo>
                    <a:pt x="299" y="27"/>
                  </a:lnTo>
                  <a:cubicBezTo>
                    <a:pt x="279" y="7"/>
                    <a:pt x="266" y="0"/>
                    <a:pt x="255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3823303" y="4463901"/>
              <a:ext cx="15333" cy="7995"/>
            </a:xfrm>
            <a:custGeom>
              <a:avLst/>
              <a:gdLst/>
              <a:ahLst/>
              <a:cxnLst/>
              <a:rect l="l" t="t" r="r" b="b"/>
              <a:pathLst>
                <a:path w="374" h="195" extrusionOk="0">
                  <a:moveTo>
                    <a:pt x="135" y="1"/>
                  </a:moveTo>
                  <a:cubicBezTo>
                    <a:pt x="60" y="1"/>
                    <a:pt x="1" y="1"/>
                    <a:pt x="1" y="60"/>
                  </a:cubicBezTo>
                  <a:lnTo>
                    <a:pt x="1" y="135"/>
                  </a:lnTo>
                  <a:lnTo>
                    <a:pt x="1" y="195"/>
                  </a:lnTo>
                  <a:lnTo>
                    <a:pt x="194" y="195"/>
                  </a:lnTo>
                  <a:lnTo>
                    <a:pt x="254" y="135"/>
                  </a:lnTo>
                  <a:lnTo>
                    <a:pt x="313" y="135"/>
                  </a:lnTo>
                  <a:lnTo>
                    <a:pt x="313" y="60"/>
                  </a:lnTo>
                  <a:cubicBezTo>
                    <a:pt x="373" y="60"/>
                    <a:pt x="373" y="60"/>
                    <a:pt x="31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3792760" y="4489565"/>
              <a:ext cx="15333" cy="7380"/>
            </a:xfrm>
            <a:custGeom>
              <a:avLst/>
              <a:gdLst/>
              <a:ahLst/>
              <a:cxnLst/>
              <a:rect l="l" t="t" r="r" b="b"/>
              <a:pathLst>
                <a:path w="374" h="180" extrusionOk="0">
                  <a:moveTo>
                    <a:pt x="194" y="1"/>
                  </a:moveTo>
                  <a:cubicBezTo>
                    <a:pt x="135" y="1"/>
                    <a:pt x="60" y="60"/>
                    <a:pt x="1" y="120"/>
                  </a:cubicBezTo>
                  <a:lnTo>
                    <a:pt x="1" y="179"/>
                  </a:lnTo>
                  <a:lnTo>
                    <a:pt x="254" y="179"/>
                  </a:lnTo>
                  <a:lnTo>
                    <a:pt x="314" y="120"/>
                  </a:lnTo>
                  <a:lnTo>
                    <a:pt x="373" y="120"/>
                  </a:lnTo>
                  <a:lnTo>
                    <a:pt x="373" y="60"/>
                  </a:lnTo>
                  <a:cubicBezTo>
                    <a:pt x="373" y="1"/>
                    <a:pt x="314" y="1"/>
                    <a:pt x="314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3726795" y="4487146"/>
              <a:ext cx="20212" cy="7339"/>
            </a:xfrm>
            <a:custGeom>
              <a:avLst/>
              <a:gdLst/>
              <a:ahLst/>
              <a:cxnLst/>
              <a:rect l="l" t="t" r="r" b="b"/>
              <a:pathLst>
                <a:path w="493" h="179" extrusionOk="0">
                  <a:moveTo>
                    <a:pt x="180" y="0"/>
                  </a:moveTo>
                  <a:cubicBezTo>
                    <a:pt x="120" y="0"/>
                    <a:pt x="60" y="60"/>
                    <a:pt x="1" y="119"/>
                  </a:cubicBezTo>
                  <a:lnTo>
                    <a:pt x="1" y="179"/>
                  </a:lnTo>
                  <a:lnTo>
                    <a:pt x="254" y="179"/>
                  </a:lnTo>
                  <a:cubicBezTo>
                    <a:pt x="314" y="179"/>
                    <a:pt x="314" y="119"/>
                    <a:pt x="373" y="119"/>
                  </a:cubicBezTo>
                  <a:cubicBezTo>
                    <a:pt x="373" y="119"/>
                    <a:pt x="433" y="119"/>
                    <a:pt x="433" y="60"/>
                  </a:cubicBezTo>
                  <a:lnTo>
                    <a:pt x="492" y="60"/>
                  </a:lnTo>
                  <a:cubicBezTo>
                    <a:pt x="492" y="0"/>
                    <a:pt x="433" y="0"/>
                    <a:pt x="43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3742087" y="4509735"/>
              <a:ext cx="10413" cy="7954"/>
            </a:xfrm>
            <a:custGeom>
              <a:avLst/>
              <a:gdLst/>
              <a:ahLst/>
              <a:cxnLst/>
              <a:rect l="l" t="t" r="r" b="b"/>
              <a:pathLst>
                <a:path w="254" h="194" extrusionOk="0">
                  <a:moveTo>
                    <a:pt x="119" y="0"/>
                  </a:moveTo>
                  <a:cubicBezTo>
                    <a:pt x="60" y="60"/>
                    <a:pt x="0" y="60"/>
                    <a:pt x="0" y="134"/>
                  </a:cubicBezTo>
                  <a:lnTo>
                    <a:pt x="0" y="194"/>
                  </a:lnTo>
                  <a:lnTo>
                    <a:pt x="179" y="194"/>
                  </a:lnTo>
                  <a:lnTo>
                    <a:pt x="254" y="134"/>
                  </a:lnTo>
                  <a:lnTo>
                    <a:pt x="254" y="60"/>
                  </a:lnTo>
                  <a:cubicBezTo>
                    <a:pt x="179" y="0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3683460" y="4507275"/>
              <a:ext cx="12832" cy="7995"/>
            </a:xfrm>
            <a:custGeom>
              <a:avLst/>
              <a:gdLst/>
              <a:ahLst/>
              <a:cxnLst/>
              <a:rect l="l" t="t" r="r" b="b"/>
              <a:pathLst>
                <a:path w="313" h="195" extrusionOk="0">
                  <a:moveTo>
                    <a:pt x="119" y="1"/>
                  </a:moveTo>
                  <a:cubicBezTo>
                    <a:pt x="60" y="1"/>
                    <a:pt x="60" y="1"/>
                    <a:pt x="0" y="60"/>
                  </a:cubicBezTo>
                  <a:cubicBezTo>
                    <a:pt x="0" y="120"/>
                    <a:pt x="0" y="120"/>
                    <a:pt x="60" y="194"/>
                  </a:cubicBezTo>
                  <a:cubicBezTo>
                    <a:pt x="119" y="194"/>
                    <a:pt x="119" y="194"/>
                    <a:pt x="194" y="120"/>
                  </a:cubicBezTo>
                  <a:lnTo>
                    <a:pt x="253" y="120"/>
                  </a:lnTo>
                  <a:cubicBezTo>
                    <a:pt x="253" y="120"/>
                    <a:pt x="253" y="60"/>
                    <a:pt x="313" y="60"/>
                  </a:cubicBezTo>
                  <a:cubicBezTo>
                    <a:pt x="313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3681000" y="4479193"/>
              <a:ext cx="22631" cy="10413"/>
            </a:xfrm>
            <a:custGeom>
              <a:avLst/>
              <a:gdLst/>
              <a:ahLst/>
              <a:cxnLst/>
              <a:rect l="l" t="t" r="r" b="b"/>
              <a:pathLst>
                <a:path w="552" h="254" extrusionOk="0">
                  <a:moveTo>
                    <a:pt x="373" y="0"/>
                  </a:moveTo>
                  <a:cubicBezTo>
                    <a:pt x="373" y="0"/>
                    <a:pt x="313" y="0"/>
                    <a:pt x="254" y="60"/>
                  </a:cubicBezTo>
                  <a:cubicBezTo>
                    <a:pt x="179" y="60"/>
                    <a:pt x="120" y="134"/>
                    <a:pt x="60" y="194"/>
                  </a:cubicBezTo>
                  <a:lnTo>
                    <a:pt x="0" y="194"/>
                  </a:lnTo>
                  <a:cubicBezTo>
                    <a:pt x="0" y="254"/>
                    <a:pt x="60" y="254"/>
                    <a:pt x="60" y="254"/>
                  </a:cubicBezTo>
                  <a:cubicBezTo>
                    <a:pt x="179" y="254"/>
                    <a:pt x="254" y="254"/>
                    <a:pt x="313" y="194"/>
                  </a:cubicBezTo>
                  <a:lnTo>
                    <a:pt x="433" y="194"/>
                  </a:lnTo>
                  <a:cubicBezTo>
                    <a:pt x="492" y="134"/>
                    <a:pt x="552" y="134"/>
                    <a:pt x="552" y="60"/>
                  </a:cubicBezTo>
                  <a:lnTo>
                    <a:pt x="552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3856306" y="4479193"/>
              <a:ext cx="18326" cy="7954"/>
            </a:xfrm>
            <a:custGeom>
              <a:avLst/>
              <a:gdLst/>
              <a:ahLst/>
              <a:cxnLst/>
              <a:rect l="l" t="t" r="r" b="b"/>
              <a:pathLst>
                <a:path w="447" h="194" extrusionOk="0">
                  <a:moveTo>
                    <a:pt x="194" y="0"/>
                  </a:moveTo>
                  <a:cubicBezTo>
                    <a:pt x="134" y="0"/>
                    <a:pt x="75" y="60"/>
                    <a:pt x="0" y="134"/>
                  </a:cubicBezTo>
                  <a:cubicBezTo>
                    <a:pt x="0" y="134"/>
                    <a:pt x="0" y="194"/>
                    <a:pt x="75" y="194"/>
                  </a:cubicBezTo>
                  <a:lnTo>
                    <a:pt x="253" y="194"/>
                  </a:lnTo>
                  <a:cubicBezTo>
                    <a:pt x="253" y="194"/>
                    <a:pt x="313" y="194"/>
                    <a:pt x="313" y="134"/>
                  </a:cubicBezTo>
                  <a:lnTo>
                    <a:pt x="447" y="134"/>
                  </a:lnTo>
                  <a:lnTo>
                    <a:pt x="447" y="60"/>
                  </a:lnTo>
                  <a:cubicBezTo>
                    <a:pt x="447" y="0"/>
                    <a:pt x="373" y="0"/>
                    <a:pt x="313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3871557" y="4459023"/>
              <a:ext cx="10413" cy="7380"/>
            </a:xfrm>
            <a:custGeom>
              <a:avLst/>
              <a:gdLst/>
              <a:ahLst/>
              <a:cxnLst/>
              <a:rect l="l" t="t" r="r" b="b"/>
              <a:pathLst>
                <a:path w="254" h="180" extrusionOk="0">
                  <a:moveTo>
                    <a:pt x="135" y="1"/>
                  </a:moveTo>
                  <a:cubicBezTo>
                    <a:pt x="75" y="1"/>
                    <a:pt x="1" y="60"/>
                    <a:pt x="1" y="60"/>
                  </a:cubicBezTo>
                  <a:cubicBezTo>
                    <a:pt x="1" y="120"/>
                    <a:pt x="1" y="120"/>
                    <a:pt x="75" y="179"/>
                  </a:cubicBezTo>
                  <a:lnTo>
                    <a:pt x="194" y="179"/>
                  </a:lnTo>
                  <a:lnTo>
                    <a:pt x="194" y="120"/>
                  </a:lnTo>
                  <a:lnTo>
                    <a:pt x="254" y="120"/>
                  </a:lnTo>
                  <a:lnTo>
                    <a:pt x="254" y="60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3899640" y="4435819"/>
              <a:ext cx="7995" cy="7995"/>
            </a:xfrm>
            <a:custGeom>
              <a:avLst/>
              <a:gdLst/>
              <a:ahLst/>
              <a:cxnLst/>
              <a:rect l="l" t="t" r="r" b="b"/>
              <a:pathLst>
                <a:path w="195" h="195" extrusionOk="0">
                  <a:moveTo>
                    <a:pt x="135" y="1"/>
                  </a:moveTo>
                  <a:cubicBezTo>
                    <a:pt x="60" y="1"/>
                    <a:pt x="60" y="75"/>
                    <a:pt x="60" y="75"/>
                  </a:cubicBezTo>
                  <a:cubicBezTo>
                    <a:pt x="1" y="135"/>
                    <a:pt x="1" y="135"/>
                    <a:pt x="60" y="194"/>
                  </a:cubicBezTo>
                  <a:lnTo>
                    <a:pt x="194" y="194"/>
                  </a:lnTo>
                  <a:lnTo>
                    <a:pt x="194" y="75"/>
                  </a:lnTo>
                  <a:lnTo>
                    <a:pt x="135" y="7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3798253" y="4166475"/>
              <a:ext cx="25090" cy="7380"/>
            </a:xfrm>
            <a:custGeom>
              <a:avLst/>
              <a:gdLst/>
              <a:ahLst/>
              <a:cxnLst/>
              <a:rect l="l" t="t" r="r" b="b"/>
              <a:pathLst>
                <a:path w="612" h="180" extrusionOk="0">
                  <a:moveTo>
                    <a:pt x="299" y="1"/>
                  </a:moveTo>
                  <a:cubicBezTo>
                    <a:pt x="180" y="1"/>
                    <a:pt x="120" y="60"/>
                    <a:pt x="1" y="120"/>
                  </a:cubicBezTo>
                  <a:cubicBezTo>
                    <a:pt x="1" y="120"/>
                    <a:pt x="1" y="180"/>
                    <a:pt x="60" y="180"/>
                  </a:cubicBezTo>
                  <a:lnTo>
                    <a:pt x="299" y="180"/>
                  </a:lnTo>
                  <a:cubicBezTo>
                    <a:pt x="373" y="180"/>
                    <a:pt x="433" y="120"/>
                    <a:pt x="433" y="120"/>
                  </a:cubicBezTo>
                  <a:cubicBezTo>
                    <a:pt x="492" y="120"/>
                    <a:pt x="552" y="120"/>
                    <a:pt x="552" y="60"/>
                  </a:cubicBezTo>
                  <a:lnTo>
                    <a:pt x="612" y="60"/>
                  </a:lnTo>
                  <a:cubicBezTo>
                    <a:pt x="612" y="1"/>
                    <a:pt x="552" y="1"/>
                    <a:pt x="552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3724376" y="4181766"/>
              <a:ext cx="28124" cy="11151"/>
            </a:xfrm>
            <a:custGeom>
              <a:avLst/>
              <a:gdLst/>
              <a:ahLst/>
              <a:cxnLst/>
              <a:rect l="l" t="t" r="r" b="b"/>
              <a:pathLst>
                <a:path w="686" h="272" extrusionOk="0">
                  <a:moveTo>
                    <a:pt x="432" y="0"/>
                  </a:moveTo>
                  <a:cubicBezTo>
                    <a:pt x="373" y="60"/>
                    <a:pt x="373" y="60"/>
                    <a:pt x="313" y="60"/>
                  </a:cubicBezTo>
                  <a:cubicBezTo>
                    <a:pt x="179" y="60"/>
                    <a:pt x="60" y="119"/>
                    <a:pt x="0" y="179"/>
                  </a:cubicBezTo>
                  <a:lnTo>
                    <a:pt x="0" y="239"/>
                  </a:lnTo>
                  <a:cubicBezTo>
                    <a:pt x="40" y="263"/>
                    <a:pt x="80" y="272"/>
                    <a:pt x="120" y="272"/>
                  </a:cubicBezTo>
                  <a:cubicBezTo>
                    <a:pt x="201" y="272"/>
                    <a:pt x="283" y="239"/>
                    <a:pt x="373" y="239"/>
                  </a:cubicBezTo>
                  <a:cubicBezTo>
                    <a:pt x="373" y="239"/>
                    <a:pt x="432" y="179"/>
                    <a:pt x="492" y="179"/>
                  </a:cubicBezTo>
                  <a:cubicBezTo>
                    <a:pt x="551" y="179"/>
                    <a:pt x="611" y="119"/>
                    <a:pt x="611" y="119"/>
                  </a:cubicBezTo>
                  <a:lnTo>
                    <a:pt x="686" y="60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3749425" y="4204355"/>
              <a:ext cx="20786" cy="10413"/>
            </a:xfrm>
            <a:custGeom>
              <a:avLst/>
              <a:gdLst/>
              <a:ahLst/>
              <a:cxnLst/>
              <a:rect l="l" t="t" r="r" b="b"/>
              <a:pathLst>
                <a:path w="507" h="254" extrusionOk="0">
                  <a:moveTo>
                    <a:pt x="372" y="0"/>
                  </a:moveTo>
                  <a:cubicBezTo>
                    <a:pt x="313" y="60"/>
                    <a:pt x="253" y="60"/>
                    <a:pt x="253" y="60"/>
                  </a:cubicBezTo>
                  <a:cubicBezTo>
                    <a:pt x="194" y="60"/>
                    <a:pt x="75" y="135"/>
                    <a:pt x="75" y="194"/>
                  </a:cubicBezTo>
                  <a:lnTo>
                    <a:pt x="0" y="254"/>
                  </a:lnTo>
                  <a:lnTo>
                    <a:pt x="313" y="254"/>
                  </a:lnTo>
                  <a:cubicBezTo>
                    <a:pt x="313" y="194"/>
                    <a:pt x="372" y="194"/>
                    <a:pt x="372" y="194"/>
                  </a:cubicBezTo>
                  <a:cubicBezTo>
                    <a:pt x="447" y="194"/>
                    <a:pt x="447" y="135"/>
                    <a:pt x="507" y="135"/>
                  </a:cubicBezTo>
                  <a:lnTo>
                    <a:pt x="507" y="60"/>
                  </a:lnTo>
                  <a:cubicBezTo>
                    <a:pt x="447" y="0"/>
                    <a:pt x="372" y="0"/>
                    <a:pt x="372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3800713" y="4201896"/>
              <a:ext cx="20212" cy="10454"/>
            </a:xfrm>
            <a:custGeom>
              <a:avLst/>
              <a:gdLst/>
              <a:ahLst/>
              <a:cxnLst/>
              <a:rect l="l" t="t" r="r" b="b"/>
              <a:pathLst>
                <a:path w="493" h="255" extrusionOk="0">
                  <a:moveTo>
                    <a:pt x="179" y="1"/>
                  </a:moveTo>
                  <a:cubicBezTo>
                    <a:pt x="120" y="60"/>
                    <a:pt x="60" y="60"/>
                    <a:pt x="0" y="120"/>
                  </a:cubicBezTo>
                  <a:lnTo>
                    <a:pt x="0" y="195"/>
                  </a:lnTo>
                  <a:cubicBezTo>
                    <a:pt x="0" y="195"/>
                    <a:pt x="0" y="254"/>
                    <a:pt x="60" y="254"/>
                  </a:cubicBezTo>
                  <a:cubicBezTo>
                    <a:pt x="120" y="254"/>
                    <a:pt x="179" y="195"/>
                    <a:pt x="239" y="195"/>
                  </a:cubicBezTo>
                  <a:cubicBezTo>
                    <a:pt x="313" y="195"/>
                    <a:pt x="313" y="195"/>
                    <a:pt x="373" y="120"/>
                  </a:cubicBezTo>
                  <a:cubicBezTo>
                    <a:pt x="373" y="120"/>
                    <a:pt x="432" y="120"/>
                    <a:pt x="432" y="60"/>
                  </a:cubicBezTo>
                  <a:lnTo>
                    <a:pt x="492" y="60"/>
                  </a:lnTo>
                  <a:cubicBezTo>
                    <a:pt x="492" y="60"/>
                    <a:pt x="492" y="1"/>
                    <a:pt x="432" y="1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3691373" y="4212923"/>
              <a:ext cx="20212" cy="12217"/>
            </a:xfrm>
            <a:custGeom>
              <a:avLst/>
              <a:gdLst/>
              <a:ahLst/>
              <a:cxnLst/>
              <a:rect l="l" t="t" r="r" b="b"/>
              <a:pathLst>
                <a:path w="493" h="298" extrusionOk="0">
                  <a:moveTo>
                    <a:pt x="410" y="0"/>
                  </a:moveTo>
                  <a:cubicBezTo>
                    <a:pt x="388" y="0"/>
                    <a:pt x="373" y="15"/>
                    <a:pt x="373" y="45"/>
                  </a:cubicBezTo>
                  <a:lnTo>
                    <a:pt x="239" y="45"/>
                  </a:lnTo>
                  <a:cubicBezTo>
                    <a:pt x="180" y="104"/>
                    <a:pt x="60" y="104"/>
                    <a:pt x="60" y="223"/>
                  </a:cubicBezTo>
                  <a:lnTo>
                    <a:pt x="1" y="223"/>
                  </a:lnTo>
                  <a:lnTo>
                    <a:pt x="60" y="298"/>
                  </a:lnTo>
                  <a:cubicBezTo>
                    <a:pt x="180" y="298"/>
                    <a:pt x="239" y="223"/>
                    <a:pt x="299" y="223"/>
                  </a:cubicBezTo>
                  <a:cubicBezTo>
                    <a:pt x="299" y="164"/>
                    <a:pt x="373" y="164"/>
                    <a:pt x="373" y="164"/>
                  </a:cubicBezTo>
                  <a:cubicBezTo>
                    <a:pt x="433" y="164"/>
                    <a:pt x="492" y="104"/>
                    <a:pt x="492" y="104"/>
                  </a:cubicBezTo>
                  <a:lnTo>
                    <a:pt x="492" y="45"/>
                  </a:lnTo>
                  <a:cubicBezTo>
                    <a:pt x="463" y="15"/>
                    <a:pt x="433" y="0"/>
                    <a:pt x="410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3739627" y="4240391"/>
              <a:ext cx="25090" cy="12258"/>
            </a:xfrm>
            <a:custGeom>
              <a:avLst/>
              <a:gdLst/>
              <a:ahLst/>
              <a:cxnLst/>
              <a:rect l="l" t="t" r="r" b="b"/>
              <a:pathLst>
                <a:path w="612" h="299" extrusionOk="0">
                  <a:moveTo>
                    <a:pt x="239" y="0"/>
                  </a:moveTo>
                  <a:cubicBezTo>
                    <a:pt x="179" y="60"/>
                    <a:pt x="60" y="120"/>
                    <a:pt x="1" y="179"/>
                  </a:cubicBezTo>
                  <a:lnTo>
                    <a:pt x="1" y="239"/>
                  </a:lnTo>
                  <a:lnTo>
                    <a:pt x="60" y="298"/>
                  </a:lnTo>
                  <a:cubicBezTo>
                    <a:pt x="179" y="239"/>
                    <a:pt x="239" y="239"/>
                    <a:pt x="314" y="179"/>
                  </a:cubicBezTo>
                  <a:lnTo>
                    <a:pt x="492" y="120"/>
                  </a:lnTo>
                  <a:lnTo>
                    <a:pt x="611" y="120"/>
                  </a:lnTo>
                  <a:lnTo>
                    <a:pt x="611" y="60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3759798" y="4278271"/>
              <a:ext cx="23246" cy="10413"/>
            </a:xfrm>
            <a:custGeom>
              <a:avLst/>
              <a:gdLst/>
              <a:ahLst/>
              <a:cxnLst/>
              <a:rect l="l" t="t" r="r" b="b"/>
              <a:pathLst>
                <a:path w="567" h="254" extrusionOk="0">
                  <a:moveTo>
                    <a:pt x="254" y="0"/>
                  </a:moveTo>
                  <a:cubicBezTo>
                    <a:pt x="194" y="60"/>
                    <a:pt x="60" y="119"/>
                    <a:pt x="60" y="194"/>
                  </a:cubicBezTo>
                  <a:lnTo>
                    <a:pt x="0" y="194"/>
                  </a:lnTo>
                  <a:cubicBezTo>
                    <a:pt x="0" y="253"/>
                    <a:pt x="60" y="253"/>
                    <a:pt x="60" y="253"/>
                  </a:cubicBezTo>
                  <a:cubicBezTo>
                    <a:pt x="194" y="253"/>
                    <a:pt x="254" y="253"/>
                    <a:pt x="313" y="194"/>
                  </a:cubicBezTo>
                  <a:cubicBezTo>
                    <a:pt x="373" y="194"/>
                    <a:pt x="373" y="194"/>
                    <a:pt x="432" y="119"/>
                  </a:cubicBezTo>
                  <a:cubicBezTo>
                    <a:pt x="492" y="119"/>
                    <a:pt x="492" y="119"/>
                    <a:pt x="566" y="60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3698711" y="4270933"/>
              <a:ext cx="23246" cy="9798"/>
            </a:xfrm>
            <a:custGeom>
              <a:avLst/>
              <a:gdLst/>
              <a:ahLst/>
              <a:cxnLst/>
              <a:rect l="l" t="t" r="r" b="b"/>
              <a:pathLst>
                <a:path w="567" h="239" extrusionOk="0">
                  <a:moveTo>
                    <a:pt x="373" y="0"/>
                  </a:moveTo>
                  <a:cubicBezTo>
                    <a:pt x="313" y="0"/>
                    <a:pt x="313" y="0"/>
                    <a:pt x="254" y="60"/>
                  </a:cubicBezTo>
                  <a:cubicBezTo>
                    <a:pt x="194" y="60"/>
                    <a:pt x="60" y="119"/>
                    <a:pt x="1" y="179"/>
                  </a:cubicBezTo>
                  <a:lnTo>
                    <a:pt x="1" y="239"/>
                  </a:lnTo>
                  <a:lnTo>
                    <a:pt x="60" y="239"/>
                  </a:lnTo>
                  <a:cubicBezTo>
                    <a:pt x="120" y="239"/>
                    <a:pt x="254" y="239"/>
                    <a:pt x="313" y="179"/>
                  </a:cubicBezTo>
                  <a:cubicBezTo>
                    <a:pt x="373" y="179"/>
                    <a:pt x="373" y="179"/>
                    <a:pt x="433" y="119"/>
                  </a:cubicBezTo>
                  <a:cubicBezTo>
                    <a:pt x="433" y="119"/>
                    <a:pt x="492" y="119"/>
                    <a:pt x="567" y="60"/>
                  </a:cubicBezTo>
                  <a:cubicBezTo>
                    <a:pt x="567" y="0"/>
                    <a:pt x="567" y="0"/>
                    <a:pt x="492" y="0"/>
                  </a:cubicBez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3688339" y="4242851"/>
              <a:ext cx="18367" cy="9798"/>
            </a:xfrm>
            <a:custGeom>
              <a:avLst/>
              <a:gdLst/>
              <a:ahLst/>
              <a:cxnLst/>
              <a:rect l="l" t="t" r="r" b="b"/>
              <a:pathLst>
                <a:path w="448" h="239" extrusionOk="0">
                  <a:moveTo>
                    <a:pt x="254" y="0"/>
                  </a:moveTo>
                  <a:lnTo>
                    <a:pt x="194" y="60"/>
                  </a:lnTo>
                  <a:cubicBezTo>
                    <a:pt x="134" y="60"/>
                    <a:pt x="75" y="119"/>
                    <a:pt x="0" y="119"/>
                  </a:cubicBezTo>
                  <a:lnTo>
                    <a:pt x="0" y="179"/>
                  </a:lnTo>
                  <a:cubicBezTo>
                    <a:pt x="0" y="179"/>
                    <a:pt x="0" y="238"/>
                    <a:pt x="75" y="238"/>
                  </a:cubicBezTo>
                  <a:cubicBezTo>
                    <a:pt x="134" y="238"/>
                    <a:pt x="194" y="238"/>
                    <a:pt x="254" y="179"/>
                  </a:cubicBezTo>
                  <a:lnTo>
                    <a:pt x="313" y="179"/>
                  </a:lnTo>
                  <a:cubicBezTo>
                    <a:pt x="373" y="179"/>
                    <a:pt x="373" y="119"/>
                    <a:pt x="447" y="119"/>
                  </a:cubicBezTo>
                  <a:lnTo>
                    <a:pt x="447" y="60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832B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" name="Google Shape;560;p2"/>
          <p:cNvSpPr txBox="1">
            <a:spLocks noGrp="1"/>
          </p:cNvSpPr>
          <p:nvPr>
            <p:ph type="subTitle" idx="1"/>
          </p:nvPr>
        </p:nvSpPr>
        <p:spPr>
          <a:xfrm>
            <a:off x="3781425" y="3149284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Montserrat"/>
              <a:buNone/>
              <a:defRPr b="1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1" name="Google Shape;561;p2"/>
          <p:cNvSpPr txBox="1">
            <a:spLocks noGrp="1"/>
          </p:cNvSpPr>
          <p:nvPr>
            <p:ph type="ctrTitle"/>
          </p:nvPr>
        </p:nvSpPr>
        <p:spPr>
          <a:xfrm>
            <a:off x="1864275" y="1291700"/>
            <a:ext cx="5434500" cy="16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1">
                <a:latin typeface="Pangolin"/>
                <a:ea typeface="Pangolin"/>
                <a:cs typeface="Pangolin"/>
                <a:sym typeface="Pangoli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p11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11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1" name="Google Shape;1781;p11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2" name="Google Shape;1782;p11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3" name="Google Shape;1783;p11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11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11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6" name="Google Shape;1786;p11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7" name="Google Shape;1787;p11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8" name="Google Shape;1788;p11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9" name="Google Shape;1789;p11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0" name="Google Shape;1790;p11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1" name="Google Shape;1791;p11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2" name="Google Shape;1792;p11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3" name="Google Shape;1793;p11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4" name="Google Shape;1794;p11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5" name="Google Shape;1795;p11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6" name="Google Shape;1796;p11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11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11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9" name="Google Shape;1799;p11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0" name="Google Shape;1800;p11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1" name="Google Shape;1801;p11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2" name="Google Shape;1802;p11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3" name="Google Shape;1803;p11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4" name="Google Shape;1804;p11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11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6" name="Google Shape;1806;p11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7" name="Google Shape;1807;p11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8" name="Google Shape;1808;p11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9" name="Google Shape;1809;p11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0" name="Google Shape;1810;p11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1" name="Google Shape;1811;p11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11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3" name="Google Shape;1813;p11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4" name="Google Shape;1814;p11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11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11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11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11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11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0" name="Google Shape;1820;p11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1" name="Google Shape;1821;p11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2" name="Google Shape;1822;p11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3" name="Google Shape;1823;p11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4" name="Google Shape;1824;p11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5" name="Google Shape;1825;p11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11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7" name="Google Shape;1827;p11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8" name="Google Shape;1828;p11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9" name="Google Shape;1829;p11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11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11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2" name="Google Shape;1832;p11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3" name="Google Shape;1833;p11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4" name="Google Shape;1834;p11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5" name="Google Shape;1835;p11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6" name="Google Shape;1836;p11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11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8" name="Google Shape;1838;p11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9" name="Google Shape;1839;p11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0" name="Google Shape;1840;p11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1" name="Google Shape;1841;p11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2" name="Google Shape;1842;p11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3" name="Google Shape;1843;p11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4" name="Google Shape;1844;p11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5" name="Google Shape;1845;p11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6" name="Google Shape;1846;p11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7" name="Google Shape;1847;p11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8" name="Google Shape;1848;p11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9" name="Google Shape;1849;p11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11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1" name="Google Shape;185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52" name="Google Shape;185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853" name="Google Shape;1853;p11"/>
          <p:cNvGrpSpPr/>
          <p:nvPr/>
        </p:nvGrpSpPr>
        <p:grpSpPr>
          <a:xfrm rot="10800000" flipH="1">
            <a:off x="867203" y="2673642"/>
            <a:ext cx="2092559" cy="2131825"/>
            <a:chOff x="886253" y="764529"/>
            <a:chExt cx="2092559" cy="2131825"/>
          </a:xfrm>
        </p:grpSpPr>
        <p:grpSp>
          <p:nvGrpSpPr>
            <p:cNvPr id="1854" name="Google Shape;1854;p11"/>
            <p:cNvGrpSpPr/>
            <p:nvPr/>
          </p:nvGrpSpPr>
          <p:grpSpPr>
            <a:xfrm rot="10800000">
              <a:off x="886253" y="915736"/>
              <a:ext cx="350390" cy="1470478"/>
              <a:chOff x="8180472" y="1441194"/>
              <a:chExt cx="350390" cy="1470478"/>
            </a:xfrm>
          </p:grpSpPr>
          <p:sp>
            <p:nvSpPr>
              <p:cNvPr id="1855" name="Google Shape;1855;p11"/>
              <p:cNvSpPr/>
              <p:nvPr/>
            </p:nvSpPr>
            <p:spPr>
              <a:xfrm>
                <a:off x="8218121" y="1441194"/>
                <a:ext cx="232476" cy="203480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11242" extrusionOk="0">
                    <a:moveTo>
                      <a:pt x="4732" y="1"/>
                    </a:moveTo>
                    <a:cubicBezTo>
                      <a:pt x="4305" y="1"/>
                      <a:pt x="3751" y="152"/>
                      <a:pt x="3033" y="550"/>
                    </a:cubicBezTo>
                    <a:cubicBezTo>
                      <a:pt x="1" y="2329"/>
                      <a:pt x="1379" y="10249"/>
                      <a:pt x="2106" y="10976"/>
                    </a:cubicBezTo>
                    <a:cubicBezTo>
                      <a:pt x="2250" y="11149"/>
                      <a:pt x="2690" y="11242"/>
                      <a:pt x="3310" y="11242"/>
                    </a:cubicBezTo>
                    <a:cubicBezTo>
                      <a:pt x="5392" y="11242"/>
                      <a:pt x="9498" y="10189"/>
                      <a:pt x="11179" y="7543"/>
                    </a:cubicBezTo>
                    <a:cubicBezTo>
                      <a:pt x="12843" y="4808"/>
                      <a:pt x="11484" y="584"/>
                      <a:pt x="8673" y="584"/>
                    </a:cubicBezTo>
                    <a:cubicBezTo>
                      <a:pt x="7929" y="584"/>
                      <a:pt x="7084" y="880"/>
                      <a:pt x="6166" y="1578"/>
                    </a:cubicBezTo>
                    <a:cubicBezTo>
                      <a:pt x="6166" y="1578"/>
                      <a:pt x="6108" y="1"/>
                      <a:pt x="47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11"/>
              <p:cNvSpPr/>
              <p:nvPr/>
            </p:nvSpPr>
            <p:spPr>
              <a:xfrm>
                <a:off x="8180472" y="1493740"/>
                <a:ext cx="183281" cy="193760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10705" extrusionOk="0">
                    <a:moveTo>
                      <a:pt x="9938" y="1"/>
                    </a:moveTo>
                    <a:cubicBezTo>
                      <a:pt x="9874" y="1"/>
                      <a:pt x="9825" y="83"/>
                      <a:pt x="9825" y="153"/>
                    </a:cubicBezTo>
                    <a:cubicBezTo>
                      <a:pt x="9599" y="680"/>
                      <a:pt x="9299" y="1306"/>
                      <a:pt x="9098" y="1807"/>
                    </a:cubicBezTo>
                    <a:cubicBezTo>
                      <a:pt x="8873" y="2033"/>
                      <a:pt x="8772" y="2334"/>
                      <a:pt x="8672" y="2660"/>
                    </a:cubicBezTo>
                    <a:lnTo>
                      <a:pt x="8146" y="3386"/>
                    </a:lnTo>
                    <a:cubicBezTo>
                      <a:pt x="7519" y="4439"/>
                      <a:pt x="6893" y="5366"/>
                      <a:pt x="6066" y="6193"/>
                    </a:cubicBezTo>
                    <a:cubicBezTo>
                      <a:pt x="5639" y="6720"/>
                      <a:pt x="5213" y="7046"/>
                      <a:pt x="4812" y="7447"/>
                    </a:cubicBezTo>
                    <a:cubicBezTo>
                      <a:pt x="4286" y="7873"/>
                      <a:pt x="3860" y="8299"/>
                      <a:pt x="3334" y="8599"/>
                    </a:cubicBezTo>
                    <a:cubicBezTo>
                      <a:pt x="2406" y="9326"/>
                      <a:pt x="1253" y="9752"/>
                      <a:pt x="101" y="10279"/>
                    </a:cubicBezTo>
                    <a:cubicBezTo>
                      <a:pt x="0" y="10279"/>
                      <a:pt x="0" y="10379"/>
                      <a:pt x="0" y="10479"/>
                    </a:cubicBezTo>
                    <a:cubicBezTo>
                      <a:pt x="101" y="10579"/>
                      <a:pt x="201" y="10705"/>
                      <a:pt x="326" y="10705"/>
                    </a:cubicBezTo>
                    <a:cubicBezTo>
                      <a:pt x="527" y="10579"/>
                      <a:pt x="827" y="10479"/>
                      <a:pt x="1153" y="10379"/>
                    </a:cubicBezTo>
                    <a:cubicBezTo>
                      <a:pt x="1454" y="10279"/>
                      <a:pt x="1780" y="10178"/>
                      <a:pt x="2081" y="10078"/>
                    </a:cubicBezTo>
                    <a:lnTo>
                      <a:pt x="2933" y="9652"/>
                    </a:lnTo>
                    <a:cubicBezTo>
                      <a:pt x="3233" y="9552"/>
                      <a:pt x="3459" y="9326"/>
                      <a:pt x="3760" y="9226"/>
                    </a:cubicBezTo>
                    <a:cubicBezTo>
                      <a:pt x="4286" y="8925"/>
                      <a:pt x="4812" y="8499"/>
                      <a:pt x="5339" y="8073"/>
                    </a:cubicBezTo>
                    <a:cubicBezTo>
                      <a:pt x="5740" y="7672"/>
                      <a:pt x="6266" y="7246"/>
                      <a:pt x="6692" y="6820"/>
                    </a:cubicBezTo>
                    <a:cubicBezTo>
                      <a:pt x="7519" y="5893"/>
                      <a:pt x="8246" y="4840"/>
                      <a:pt x="8873" y="3687"/>
                    </a:cubicBezTo>
                    <a:cubicBezTo>
                      <a:pt x="9399" y="2660"/>
                      <a:pt x="9925" y="1507"/>
                      <a:pt x="10126" y="254"/>
                    </a:cubicBezTo>
                    <a:cubicBezTo>
                      <a:pt x="10126" y="153"/>
                      <a:pt x="10126" y="53"/>
                      <a:pt x="10025" y="53"/>
                    </a:cubicBezTo>
                    <a:cubicBezTo>
                      <a:pt x="9995" y="16"/>
                      <a:pt x="9965" y="1"/>
                      <a:pt x="993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11"/>
              <p:cNvSpPr/>
              <p:nvPr/>
            </p:nvSpPr>
            <p:spPr>
              <a:xfrm>
                <a:off x="8256150" y="1780623"/>
                <a:ext cx="274712" cy="634218"/>
              </a:xfrm>
              <a:custGeom>
                <a:avLst/>
                <a:gdLst/>
                <a:ahLst/>
                <a:cxnLst/>
                <a:rect l="l" t="t" r="r" b="b"/>
                <a:pathLst>
                  <a:path w="12758" h="29454" extrusionOk="0">
                    <a:moveTo>
                      <a:pt x="4169" y="1"/>
                    </a:moveTo>
                    <a:cubicBezTo>
                      <a:pt x="3919" y="1"/>
                      <a:pt x="4691" y="2871"/>
                      <a:pt x="3660" y="5644"/>
                    </a:cubicBezTo>
                    <a:cubicBezTo>
                      <a:pt x="2632" y="8351"/>
                      <a:pt x="1" y="12311"/>
                      <a:pt x="953" y="15243"/>
                    </a:cubicBezTo>
                    <a:cubicBezTo>
                      <a:pt x="2006" y="18175"/>
                      <a:pt x="2733" y="18902"/>
                      <a:pt x="2507" y="19729"/>
                    </a:cubicBezTo>
                    <a:cubicBezTo>
                      <a:pt x="2306" y="20682"/>
                      <a:pt x="327" y="22035"/>
                      <a:pt x="527" y="24642"/>
                    </a:cubicBezTo>
                    <a:cubicBezTo>
                      <a:pt x="753" y="27248"/>
                      <a:pt x="4813" y="29454"/>
                      <a:pt x="4813" y="29454"/>
                    </a:cubicBezTo>
                    <a:cubicBezTo>
                      <a:pt x="6893" y="28401"/>
                      <a:pt x="10452" y="23689"/>
                      <a:pt x="10352" y="21083"/>
                    </a:cubicBezTo>
                    <a:cubicBezTo>
                      <a:pt x="10352" y="18476"/>
                      <a:pt x="8146" y="16396"/>
                      <a:pt x="8672" y="14717"/>
                    </a:cubicBezTo>
                    <a:cubicBezTo>
                      <a:pt x="9199" y="13163"/>
                      <a:pt x="12758" y="8977"/>
                      <a:pt x="11705" y="6045"/>
                    </a:cubicBezTo>
                    <a:cubicBezTo>
                      <a:pt x="10778" y="3138"/>
                      <a:pt x="5239" y="406"/>
                      <a:pt x="4186" y="5"/>
                    </a:cubicBezTo>
                    <a:cubicBezTo>
                      <a:pt x="4180" y="2"/>
                      <a:pt x="4174" y="1"/>
                      <a:pt x="4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11"/>
              <p:cNvSpPr/>
              <p:nvPr/>
            </p:nvSpPr>
            <p:spPr>
              <a:xfrm>
                <a:off x="8310111" y="1819985"/>
                <a:ext cx="101483" cy="692421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32157" extrusionOk="0">
                    <a:moveTo>
                      <a:pt x="2833" y="1"/>
                    </a:moveTo>
                    <a:cubicBezTo>
                      <a:pt x="2800" y="1"/>
                      <a:pt x="2766" y="15"/>
                      <a:pt x="2733" y="57"/>
                    </a:cubicBezTo>
                    <a:cubicBezTo>
                      <a:pt x="2633" y="157"/>
                      <a:pt x="2633" y="257"/>
                      <a:pt x="2733" y="357"/>
                    </a:cubicBezTo>
                    <a:cubicBezTo>
                      <a:pt x="3134" y="884"/>
                      <a:pt x="3460" y="1510"/>
                      <a:pt x="3660" y="2137"/>
                    </a:cubicBezTo>
                    <a:cubicBezTo>
                      <a:pt x="3886" y="2763"/>
                      <a:pt x="3986" y="3390"/>
                      <a:pt x="3986" y="4117"/>
                    </a:cubicBezTo>
                    <a:cubicBezTo>
                      <a:pt x="4086" y="4743"/>
                      <a:pt x="3986" y="5370"/>
                      <a:pt x="3886" y="6097"/>
                    </a:cubicBezTo>
                    <a:cubicBezTo>
                      <a:pt x="3760" y="6723"/>
                      <a:pt x="3560" y="7450"/>
                      <a:pt x="3359" y="8077"/>
                    </a:cubicBezTo>
                    <a:cubicBezTo>
                      <a:pt x="3034" y="9455"/>
                      <a:pt x="2633" y="10708"/>
                      <a:pt x="2307" y="12062"/>
                    </a:cubicBezTo>
                    <a:cubicBezTo>
                      <a:pt x="2106" y="12788"/>
                      <a:pt x="2006" y="13515"/>
                      <a:pt x="2006" y="14242"/>
                    </a:cubicBezTo>
                    <a:cubicBezTo>
                      <a:pt x="2006" y="14969"/>
                      <a:pt x="2106" y="15721"/>
                      <a:pt x="2407" y="16448"/>
                    </a:cubicBezTo>
                    <a:lnTo>
                      <a:pt x="2833" y="17375"/>
                    </a:lnTo>
                    <a:cubicBezTo>
                      <a:pt x="2933" y="17701"/>
                      <a:pt x="3034" y="18001"/>
                      <a:pt x="3134" y="18327"/>
                    </a:cubicBezTo>
                    <a:cubicBezTo>
                      <a:pt x="3359" y="18954"/>
                      <a:pt x="3460" y="19681"/>
                      <a:pt x="3560" y="20307"/>
                    </a:cubicBezTo>
                    <a:cubicBezTo>
                      <a:pt x="3660" y="21661"/>
                      <a:pt x="3560" y="23014"/>
                      <a:pt x="3359" y="24367"/>
                    </a:cubicBezTo>
                    <a:cubicBezTo>
                      <a:pt x="3034" y="25746"/>
                      <a:pt x="2633" y="26999"/>
                      <a:pt x="2106" y="28252"/>
                    </a:cubicBezTo>
                    <a:cubicBezTo>
                      <a:pt x="1580" y="29505"/>
                      <a:pt x="853" y="30758"/>
                      <a:pt x="1" y="31786"/>
                    </a:cubicBezTo>
                    <a:cubicBezTo>
                      <a:pt x="1" y="31886"/>
                      <a:pt x="1" y="32012"/>
                      <a:pt x="126" y="32112"/>
                    </a:cubicBezTo>
                    <a:cubicBezTo>
                      <a:pt x="160" y="32145"/>
                      <a:pt x="193" y="32156"/>
                      <a:pt x="223" y="32156"/>
                    </a:cubicBezTo>
                    <a:cubicBezTo>
                      <a:pt x="282" y="32156"/>
                      <a:pt x="327" y="32112"/>
                      <a:pt x="327" y="32112"/>
                    </a:cubicBezTo>
                    <a:cubicBezTo>
                      <a:pt x="2106" y="29906"/>
                      <a:pt x="3460" y="27300"/>
                      <a:pt x="4086" y="24493"/>
                    </a:cubicBezTo>
                    <a:cubicBezTo>
                      <a:pt x="4387" y="23114"/>
                      <a:pt x="4387" y="21661"/>
                      <a:pt x="4287" y="20207"/>
                    </a:cubicBezTo>
                    <a:cubicBezTo>
                      <a:pt x="4186" y="19580"/>
                      <a:pt x="4086" y="18854"/>
                      <a:pt x="3886" y="18102"/>
                    </a:cubicBezTo>
                    <a:cubicBezTo>
                      <a:pt x="3760" y="17801"/>
                      <a:pt x="3660" y="17475"/>
                      <a:pt x="3560" y="17074"/>
                    </a:cubicBezTo>
                    <a:lnTo>
                      <a:pt x="3134" y="16122"/>
                    </a:lnTo>
                    <a:cubicBezTo>
                      <a:pt x="2933" y="15495"/>
                      <a:pt x="2833" y="14869"/>
                      <a:pt x="2833" y="14242"/>
                    </a:cubicBezTo>
                    <a:cubicBezTo>
                      <a:pt x="2833" y="13616"/>
                      <a:pt x="2933" y="12889"/>
                      <a:pt x="3034" y="12262"/>
                    </a:cubicBezTo>
                    <a:cubicBezTo>
                      <a:pt x="3359" y="10909"/>
                      <a:pt x="3760" y="9656"/>
                      <a:pt x="4086" y="8302"/>
                    </a:cubicBezTo>
                    <a:cubicBezTo>
                      <a:pt x="4287" y="7575"/>
                      <a:pt x="4387" y="6949"/>
                      <a:pt x="4512" y="6197"/>
                    </a:cubicBezTo>
                    <a:cubicBezTo>
                      <a:pt x="4613" y="5470"/>
                      <a:pt x="4713" y="4743"/>
                      <a:pt x="4613" y="4016"/>
                    </a:cubicBezTo>
                    <a:cubicBezTo>
                      <a:pt x="4512" y="3290"/>
                      <a:pt x="4387" y="2663"/>
                      <a:pt x="4086" y="1936"/>
                    </a:cubicBezTo>
                    <a:cubicBezTo>
                      <a:pt x="3886" y="1310"/>
                      <a:pt x="3560" y="683"/>
                      <a:pt x="3034" y="57"/>
                    </a:cubicBezTo>
                    <a:cubicBezTo>
                      <a:pt x="2967" y="57"/>
                      <a:pt x="2900" y="1"/>
                      <a:pt x="2833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11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11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11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2" name="Google Shape;1862;p11"/>
            <p:cNvGrpSpPr/>
            <p:nvPr/>
          </p:nvGrpSpPr>
          <p:grpSpPr>
            <a:xfrm rot="10800000">
              <a:off x="1268100" y="764529"/>
              <a:ext cx="1710712" cy="768478"/>
              <a:chOff x="6477428" y="4097776"/>
              <a:chExt cx="1710712" cy="768478"/>
            </a:xfrm>
          </p:grpSpPr>
          <p:sp>
            <p:nvSpPr>
              <p:cNvPr id="1863" name="Google Shape;1863;p11"/>
              <p:cNvSpPr/>
              <p:nvPr/>
            </p:nvSpPr>
            <p:spPr>
              <a:xfrm flipH="1">
                <a:off x="7796983" y="4506879"/>
                <a:ext cx="278946" cy="310982"/>
              </a:xfrm>
              <a:custGeom>
                <a:avLst/>
                <a:gdLst/>
                <a:ahLst/>
                <a:cxnLst/>
                <a:rect l="l" t="t" r="r" b="b"/>
                <a:pathLst>
                  <a:path w="8237" h="9183" extrusionOk="0">
                    <a:moveTo>
                      <a:pt x="3326" y="0"/>
                    </a:moveTo>
                    <a:cubicBezTo>
                      <a:pt x="1217" y="0"/>
                      <a:pt x="1" y="2521"/>
                      <a:pt x="967" y="5097"/>
                    </a:cubicBezTo>
                    <a:cubicBezTo>
                      <a:pt x="1900" y="7748"/>
                      <a:pt x="5091" y="9183"/>
                      <a:pt x="6802" y="9183"/>
                    </a:cubicBezTo>
                    <a:cubicBezTo>
                      <a:pt x="7138" y="9183"/>
                      <a:pt x="7417" y="9127"/>
                      <a:pt x="7611" y="9015"/>
                    </a:cubicBezTo>
                    <a:cubicBezTo>
                      <a:pt x="8237" y="8642"/>
                      <a:pt x="7045" y="1134"/>
                      <a:pt x="4378" y="195"/>
                    </a:cubicBezTo>
                    <a:cubicBezTo>
                      <a:pt x="4009" y="62"/>
                      <a:pt x="3657" y="0"/>
                      <a:pt x="332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11"/>
              <p:cNvSpPr/>
              <p:nvPr/>
            </p:nvSpPr>
            <p:spPr>
              <a:xfrm flipH="1">
                <a:off x="7776292" y="4550464"/>
                <a:ext cx="220495" cy="288970"/>
              </a:xfrm>
              <a:custGeom>
                <a:avLst/>
                <a:gdLst/>
                <a:ahLst/>
                <a:cxnLst/>
                <a:rect l="l" t="t" r="r" b="b"/>
                <a:pathLst>
                  <a:path w="6511" h="8533" extrusionOk="0">
                    <a:moveTo>
                      <a:pt x="111" y="1"/>
                    </a:moveTo>
                    <a:cubicBezTo>
                      <a:pt x="95" y="1"/>
                      <a:pt x="77" y="8"/>
                      <a:pt x="60" y="26"/>
                    </a:cubicBezTo>
                    <a:cubicBezTo>
                      <a:pt x="0" y="26"/>
                      <a:pt x="0" y="85"/>
                      <a:pt x="0" y="160"/>
                    </a:cubicBezTo>
                    <a:cubicBezTo>
                      <a:pt x="0" y="160"/>
                      <a:pt x="179" y="770"/>
                      <a:pt x="551" y="1709"/>
                    </a:cubicBezTo>
                    <a:cubicBezTo>
                      <a:pt x="685" y="1947"/>
                      <a:pt x="805" y="2201"/>
                      <a:pt x="924" y="2454"/>
                    </a:cubicBezTo>
                    <a:cubicBezTo>
                      <a:pt x="983" y="2573"/>
                      <a:pt x="1058" y="2692"/>
                      <a:pt x="1117" y="2826"/>
                    </a:cubicBezTo>
                    <a:cubicBezTo>
                      <a:pt x="1177" y="3005"/>
                      <a:pt x="1237" y="3139"/>
                      <a:pt x="1356" y="3258"/>
                    </a:cubicBezTo>
                    <a:cubicBezTo>
                      <a:pt x="1490" y="3512"/>
                      <a:pt x="1669" y="3810"/>
                      <a:pt x="1803" y="4063"/>
                    </a:cubicBezTo>
                    <a:cubicBezTo>
                      <a:pt x="1981" y="4376"/>
                      <a:pt x="2175" y="4629"/>
                      <a:pt x="2354" y="4927"/>
                    </a:cubicBezTo>
                    <a:cubicBezTo>
                      <a:pt x="2548" y="5180"/>
                      <a:pt x="2786" y="5493"/>
                      <a:pt x="2980" y="5746"/>
                    </a:cubicBezTo>
                    <a:cubicBezTo>
                      <a:pt x="3158" y="5985"/>
                      <a:pt x="3412" y="6238"/>
                      <a:pt x="3590" y="6491"/>
                    </a:cubicBezTo>
                    <a:cubicBezTo>
                      <a:pt x="3725" y="6610"/>
                      <a:pt x="3844" y="6670"/>
                      <a:pt x="3903" y="6789"/>
                    </a:cubicBezTo>
                    <a:cubicBezTo>
                      <a:pt x="4037" y="6923"/>
                      <a:pt x="4157" y="7042"/>
                      <a:pt x="4276" y="7102"/>
                    </a:cubicBezTo>
                    <a:cubicBezTo>
                      <a:pt x="4469" y="7296"/>
                      <a:pt x="4708" y="7474"/>
                      <a:pt x="4901" y="7608"/>
                    </a:cubicBezTo>
                    <a:cubicBezTo>
                      <a:pt x="5080" y="7787"/>
                      <a:pt x="5274" y="7906"/>
                      <a:pt x="5453" y="8040"/>
                    </a:cubicBezTo>
                    <a:cubicBezTo>
                      <a:pt x="5646" y="8160"/>
                      <a:pt x="5765" y="8219"/>
                      <a:pt x="5900" y="8279"/>
                    </a:cubicBezTo>
                    <a:cubicBezTo>
                      <a:pt x="6198" y="8413"/>
                      <a:pt x="6332" y="8532"/>
                      <a:pt x="6332" y="8532"/>
                    </a:cubicBezTo>
                    <a:cubicBezTo>
                      <a:pt x="6391" y="8532"/>
                      <a:pt x="6451" y="8532"/>
                      <a:pt x="6451" y="8472"/>
                    </a:cubicBezTo>
                    <a:cubicBezTo>
                      <a:pt x="6510" y="8413"/>
                      <a:pt x="6510" y="8353"/>
                      <a:pt x="6451" y="8353"/>
                    </a:cubicBezTo>
                    <a:lnTo>
                      <a:pt x="6451" y="8279"/>
                    </a:lnTo>
                    <a:cubicBezTo>
                      <a:pt x="6451" y="8279"/>
                      <a:pt x="6272" y="8219"/>
                      <a:pt x="6078" y="8040"/>
                    </a:cubicBezTo>
                    <a:cubicBezTo>
                      <a:pt x="5959" y="7981"/>
                      <a:pt x="5765" y="7906"/>
                      <a:pt x="5646" y="7787"/>
                    </a:cubicBezTo>
                    <a:cubicBezTo>
                      <a:pt x="5453" y="7668"/>
                      <a:pt x="5274" y="7534"/>
                      <a:pt x="5080" y="7355"/>
                    </a:cubicBezTo>
                    <a:cubicBezTo>
                      <a:pt x="4901" y="7236"/>
                      <a:pt x="4708" y="7042"/>
                      <a:pt x="4529" y="6864"/>
                    </a:cubicBezTo>
                    <a:cubicBezTo>
                      <a:pt x="4276" y="6670"/>
                      <a:pt x="4157" y="6417"/>
                      <a:pt x="3903" y="6178"/>
                    </a:cubicBezTo>
                    <a:cubicBezTo>
                      <a:pt x="3725" y="5985"/>
                      <a:pt x="3531" y="5746"/>
                      <a:pt x="3292" y="5493"/>
                    </a:cubicBezTo>
                    <a:cubicBezTo>
                      <a:pt x="3099" y="5240"/>
                      <a:pt x="2920" y="4927"/>
                      <a:pt x="2726" y="4688"/>
                    </a:cubicBezTo>
                    <a:cubicBezTo>
                      <a:pt x="2548" y="4435"/>
                      <a:pt x="2354" y="4122"/>
                      <a:pt x="2175" y="3884"/>
                    </a:cubicBezTo>
                    <a:cubicBezTo>
                      <a:pt x="1981" y="3571"/>
                      <a:pt x="1862" y="3318"/>
                      <a:pt x="1669" y="3065"/>
                    </a:cubicBezTo>
                    <a:cubicBezTo>
                      <a:pt x="1549" y="2767"/>
                      <a:pt x="1356" y="2513"/>
                      <a:pt x="1237" y="2260"/>
                    </a:cubicBezTo>
                    <a:cubicBezTo>
                      <a:pt x="1117" y="2022"/>
                      <a:pt x="983" y="1769"/>
                      <a:pt x="864" y="1575"/>
                    </a:cubicBezTo>
                    <a:cubicBezTo>
                      <a:pt x="685" y="1143"/>
                      <a:pt x="492" y="770"/>
                      <a:pt x="373" y="458"/>
                    </a:cubicBezTo>
                    <a:cubicBezTo>
                      <a:pt x="238" y="219"/>
                      <a:pt x="179" y="85"/>
                      <a:pt x="179" y="85"/>
                    </a:cubicBezTo>
                    <a:cubicBezTo>
                      <a:pt x="179" y="43"/>
                      <a:pt x="149" y="1"/>
                      <a:pt x="1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11"/>
              <p:cNvSpPr/>
              <p:nvPr/>
            </p:nvSpPr>
            <p:spPr>
              <a:xfrm flipH="1">
                <a:off x="7906469" y="4561063"/>
                <a:ext cx="138779" cy="129026"/>
              </a:xfrm>
              <a:custGeom>
                <a:avLst/>
                <a:gdLst/>
                <a:ahLst/>
                <a:cxnLst/>
                <a:rect l="l" t="t" r="r" b="b"/>
                <a:pathLst>
                  <a:path w="4098" h="3810" extrusionOk="0">
                    <a:moveTo>
                      <a:pt x="3984" y="1"/>
                    </a:moveTo>
                    <a:cubicBezTo>
                      <a:pt x="3941" y="1"/>
                      <a:pt x="3904" y="43"/>
                      <a:pt x="3904" y="85"/>
                    </a:cubicBezTo>
                    <a:cubicBezTo>
                      <a:pt x="3725" y="338"/>
                      <a:pt x="3666" y="651"/>
                      <a:pt x="3532" y="889"/>
                    </a:cubicBezTo>
                    <a:cubicBezTo>
                      <a:pt x="3412" y="1202"/>
                      <a:pt x="3353" y="1456"/>
                      <a:pt x="3293" y="1768"/>
                    </a:cubicBezTo>
                    <a:cubicBezTo>
                      <a:pt x="3159" y="2081"/>
                      <a:pt x="3159" y="2379"/>
                      <a:pt x="3100" y="2692"/>
                    </a:cubicBezTo>
                    <a:lnTo>
                      <a:pt x="3100" y="3199"/>
                    </a:lnTo>
                    <a:cubicBezTo>
                      <a:pt x="2980" y="3124"/>
                      <a:pt x="2861" y="3065"/>
                      <a:pt x="2727" y="3005"/>
                    </a:cubicBezTo>
                    <a:cubicBezTo>
                      <a:pt x="2668" y="2945"/>
                      <a:pt x="2608" y="2945"/>
                      <a:pt x="2548" y="2886"/>
                    </a:cubicBezTo>
                    <a:lnTo>
                      <a:pt x="2295" y="2826"/>
                    </a:lnTo>
                    <a:cubicBezTo>
                      <a:pt x="2176" y="2752"/>
                      <a:pt x="2042" y="2692"/>
                      <a:pt x="1863" y="2692"/>
                    </a:cubicBezTo>
                    <a:lnTo>
                      <a:pt x="1669" y="2632"/>
                    </a:lnTo>
                    <a:cubicBezTo>
                      <a:pt x="1610" y="2573"/>
                      <a:pt x="1550" y="2573"/>
                      <a:pt x="1431" y="2573"/>
                    </a:cubicBezTo>
                    <a:lnTo>
                      <a:pt x="999" y="2454"/>
                    </a:lnTo>
                    <a:lnTo>
                      <a:pt x="552" y="2454"/>
                    </a:lnTo>
                    <a:cubicBezTo>
                      <a:pt x="433" y="2454"/>
                      <a:pt x="254" y="2379"/>
                      <a:pt x="120" y="2379"/>
                    </a:cubicBezTo>
                    <a:cubicBezTo>
                      <a:pt x="61" y="2379"/>
                      <a:pt x="1" y="2454"/>
                      <a:pt x="1" y="2513"/>
                    </a:cubicBezTo>
                    <a:cubicBezTo>
                      <a:pt x="1" y="2573"/>
                      <a:pt x="61" y="2632"/>
                      <a:pt x="61" y="2632"/>
                    </a:cubicBezTo>
                    <a:lnTo>
                      <a:pt x="120" y="2632"/>
                    </a:lnTo>
                    <a:cubicBezTo>
                      <a:pt x="254" y="2632"/>
                      <a:pt x="373" y="2692"/>
                      <a:pt x="552" y="2692"/>
                    </a:cubicBezTo>
                    <a:lnTo>
                      <a:pt x="746" y="2752"/>
                    </a:lnTo>
                    <a:cubicBezTo>
                      <a:pt x="805" y="2752"/>
                      <a:pt x="865" y="2752"/>
                      <a:pt x="925" y="2826"/>
                    </a:cubicBezTo>
                    <a:lnTo>
                      <a:pt x="1372" y="2886"/>
                    </a:lnTo>
                    <a:cubicBezTo>
                      <a:pt x="1431" y="2886"/>
                      <a:pt x="1491" y="2945"/>
                      <a:pt x="1550" y="2945"/>
                    </a:cubicBezTo>
                    <a:lnTo>
                      <a:pt x="1744" y="3005"/>
                    </a:lnTo>
                    <a:cubicBezTo>
                      <a:pt x="1923" y="3065"/>
                      <a:pt x="2042" y="3124"/>
                      <a:pt x="2176" y="3199"/>
                    </a:cubicBezTo>
                    <a:lnTo>
                      <a:pt x="2355" y="3258"/>
                    </a:lnTo>
                    <a:cubicBezTo>
                      <a:pt x="2414" y="3318"/>
                      <a:pt x="2489" y="3318"/>
                      <a:pt x="2548" y="3377"/>
                    </a:cubicBezTo>
                    <a:cubicBezTo>
                      <a:pt x="2668" y="3437"/>
                      <a:pt x="2787" y="3497"/>
                      <a:pt x="2921" y="3571"/>
                    </a:cubicBezTo>
                    <a:cubicBezTo>
                      <a:pt x="3040" y="3631"/>
                      <a:pt x="3159" y="3690"/>
                      <a:pt x="3293" y="3750"/>
                    </a:cubicBezTo>
                    <a:cubicBezTo>
                      <a:pt x="3293" y="3809"/>
                      <a:pt x="3353" y="3809"/>
                      <a:pt x="3412" y="3809"/>
                    </a:cubicBezTo>
                    <a:cubicBezTo>
                      <a:pt x="3532" y="3809"/>
                      <a:pt x="3606" y="3690"/>
                      <a:pt x="3606" y="3571"/>
                    </a:cubicBezTo>
                    <a:lnTo>
                      <a:pt x="3606" y="3318"/>
                    </a:lnTo>
                    <a:cubicBezTo>
                      <a:pt x="3532" y="3258"/>
                      <a:pt x="3532" y="3199"/>
                      <a:pt x="3532" y="3124"/>
                    </a:cubicBezTo>
                    <a:lnTo>
                      <a:pt x="3532" y="2692"/>
                    </a:lnTo>
                    <a:lnTo>
                      <a:pt x="3532" y="2513"/>
                    </a:lnTo>
                    <a:cubicBezTo>
                      <a:pt x="3532" y="2454"/>
                      <a:pt x="3606" y="2379"/>
                      <a:pt x="3606" y="2260"/>
                    </a:cubicBezTo>
                    <a:cubicBezTo>
                      <a:pt x="3606" y="2141"/>
                      <a:pt x="3606" y="2007"/>
                      <a:pt x="3666" y="1828"/>
                    </a:cubicBezTo>
                    <a:cubicBezTo>
                      <a:pt x="3725" y="1575"/>
                      <a:pt x="3785" y="1262"/>
                      <a:pt x="3845" y="1024"/>
                    </a:cubicBezTo>
                    <a:cubicBezTo>
                      <a:pt x="3904" y="711"/>
                      <a:pt x="4038" y="457"/>
                      <a:pt x="4098" y="145"/>
                    </a:cubicBezTo>
                    <a:cubicBezTo>
                      <a:pt x="4098" y="85"/>
                      <a:pt x="4098" y="25"/>
                      <a:pt x="4038" y="25"/>
                    </a:cubicBezTo>
                    <a:cubicBezTo>
                      <a:pt x="4021" y="8"/>
                      <a:pt x="4002" y="1"/>
                      <a:pt x="398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11"/>
              <p:cNvSpPr/>
              <p:nvPr/>
            </p:nvSpPr>
            <p:spPr>
              <a:xfrm flipH="1">
                <a:off x="7851980" y="4620936"/>
                <a:ext cx="144807" cy="153408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4530" extrusionOk="0">
                    <a:moveTo>
                      <a:pt x="4157" y="0"/>
                    </a:moveTo>
                    <a:cubicBezTo>
                      <a:pt x="4097" y="0"/>
                      <a:pt x="4037" y="0"/>
                      <a:pt x="4037" y="60"/>
                    </a:cubicBezTo>
                    <a:cubicBezTo>
                      <a:pt x="3963" y="239"/>
                      <a:pt x="3903" y="432"/>
                      <a:pt x="3844" y="611"/>
                    </a:cubicBezTo>
                    <a:cubicBezTo>
                      <a:pt x="3844" y="745"/>
                      <a:pt x="3784" y="924"/>
                      <a:pt x="3725" y="1118"/>
                    </a:cubicBezTo>
                    <a:cubicBezTo>
                      <a:pt x="3665" y="1490"/>
                      <a:pt x="3590" y="1803"/>
                      <a:pt x="3531" y="2175"/>
                    </a:cubicBezTo>
                    <a:cubicBezTo>
                      <a:pt x="3531" y="2295"/>
                      <a:pt x="3471" y="2354"/>
                      <a:pt x="3471" y="2414"/>
                    </a:cubicBezTo>
                    <a:lnTo>
                      <a:pt x="3471" y="2727"/>
                    </a:lnTo>
                    <a:cubicBezTo>
                      <a:pt x="3471" y="2920"/>
                      <a:pt x="3412" y="3099"/>
                      <a:pt x="3412" y="3293"/>
                    </a:cubicBezTo>
                    <a:cubicBezTo>
                      <a:pt x="3412" y="3352"/>
                      <a:pt x="3412" y="3472"/>
                      <a:pt x="3471" y="3531"/>
                    </a:cubicBezTo>
                    <a:lnTo>
                      <a:pt x="3471" y="3844"/>
                    </a:lnTo>
                    <a:lnTo>
                      <a:pt x="3471" y="4017"/>
                    </a:lnTo>
                    <a:lnTo>
                      <a:pt x="3471" y="4017"/>
                    </a:lnTo>
                    <a:cubicBezTo>
                      <a:pt x="3284" y="3971"/>
                      <a:pt x="3099" y="3916"/>
                      <a:pt x="2920" y="3844"/>
                    </a:cubicBezTo>
                    <a:lnTo>
                      <a:pt x="2473" y="3784"/>
                    </a:lnTo>
                    <a:lnTo>
                      <a:pt x="1981" y="3665"/>
                    </a:lnTo>
                    <a:cubicBezTo>
                      <a:pt x="1862" y="3591"/>
                      <a:pt x="1669" y="3591"/>
                      <a:pt x="1549" y="3591"/>
                    </a:cubicBezTo>
                    <a:cubicBezTo>
                      <a:pt x="1356" y="3531"/>
                      <a:pt x="1237" y="3531"/>
                      <a:pt x="1058" y="3472"/>
                    </a:cubicBezTo>
                    <a:lnTo>
                      <a:pt x="611" y="3472"/>
                    </a:lnTo>
                    <a:cubicBezTo>
                      <a:pt x="432" y="3412"/>
                      <a:pt x="313" y="3412"/>
                      <a:pt x="119" y="3412"/>
                    </a:cubicBezTo>
                    <a:cubicBezTo>
                      <a:pt x="60" y="3412"/>
                      <a:pt x="0" y="3472"/>
                      <a:pt x="0" y="3531"/>
                    </a:cubicBezTo>
                    <a:cubicBezTo>
                      <a:pt x="0" y="3591"/>
                      <a:pt x="60" y="3665"/>
                      <a:pt x="119" y="3665"/>
                    </a:cubicBezTo>
                    <a:cubicBezTo>
                      <a:pt x="238" y="3665"/>
                      <a:pt x="432" y="3725"/>
                      <a:pt x="551" y="3725"/>
                    </a:cubicBezTo>
                    <a:cubicBezTo>
                      <a:pt x="611" y="3725"/>
                      <a:pt x="745" y="3725"/>
                      <a:pt x="805" y="3784"/>
                    </a:cubicBezTo>
                    <a:lnTo>
                      <a:pt x="983" y="3784"/>
                    </a:lnTo>
                    <a:cubicBezTo>
                      <a:pt x="1177" y="3844"/>
                      <a:pt x="1296" y="3844"/>
                      <a:pt x="1490" y="3904"/>
                    </a:cubicBezTo>
                    <a:cubicBezTo>
                      <a:pt x="1609" y="3963"/>
                      <a:pt x="1803" y="3963"/>
                      <a:pt x="1922" y="4038"/>
                    </a:cubicBezTo>
                    <a:cubicBezTo>
                      <a:pt x="2548" y="4157"/>
                      <a:pt x="3099" y="4336"/>
                      <a:pt x="3725" y="4529"/>
                    </a:cubicBezTo>
                    <a:lnTo>
                      <a:pt x="3784" y="4529"/>
                    </a:lnTo>
                    <a:cubicBezTo>
                      <a:pt x="3903" y="4529"/>
                      <a:pt x="4037" y="4410"/>
                      <a:pt x="3963" y="4276"/>
                    </a:cubicBezTo>
                    <a:lnTo>
                      <a:pt x="3903" y="4038"/>
                    </a:lnTo>
                    <a:lnTo>
                      <a:pt x="3903" y="3784"/>
                    </a:lnTo>
                    <a:cubicBezTo>
                      <a:pt x="3903" y="3725"/>
                      <a:pt x="3844" y="3591"/>
                      <a:pt x="3844" y="3531"/>
                    </a:cubicBezTo>
                    <a:lnTo>
                      <a:pt x="3844" y="3293"/>
                    </a:lnTo>
                    <a:lnTo>
                      <a:pt x="3844" y="2727"/>
                    </a:lnTo>
                    <a:cubicBezTo>
                      <a:pt x="3903" y="2607"/>
                      <a:pt x="3903" y="2414"/>
                      <a:pt x="3903" y="2235"/>
                    </a:cubicBezTo>
                    <a:cubicBezTo>
                      <a:pt x="3963" y="1863"/>
                      <a:pt x="4037" y="1550"/>
                      <a:pt x="4037" y="1177"/>
                    </a:cubicBezTo>
                    <a:cubicBezTo>
                      <a:pt x="4097" y="864"/>
                      <a:pt x="4157" y="492"/>
                      <a:pt x="4276" y="120"/>
                    </a:cubicBezTo>
                    <a:cubicBezTo>
                      <a:pt x="4276" y="60"/>
                      <a:pt x="4216" y="60"/>
                      <a:pt x="4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11"/>
              <p:cNvSpPr/>
              <p:nvPr/>
            </p:nvSpPr>
            <p:spPr>
              <a:xfrm rot="-1328962" flipH="1">
                <a:off x="7735800" y="4362458"/>
                <a:ext cx="53370" cy="73993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extrusionOk="0">
                    <a:moveTo>
                      <a:pt x="454" y="1"/>
                    </a:moveTo>
                    <a:cubicBezTo>
                      <a:pt x="226" y="1"/>
                      <a:pt x="0" y="236"/>
                      <a:pt x="85" y="501"/>
                    </a:cubicBezTo>
                    <a:cubicBezTo>
                      <a:pt x="219" y="814"/>
                      <a:pt x="532" y="1186"/>
                      <a:pt x="711" y="1440"/>
                    </a:cubicBezTo>
                    <a:cubicBezTo>
                      <a:pt x="905" y="1678"/>
                      <a:pt x="1083" y="2110"/>
                      <a:pt x="1456" y="2185"/>
                    </a:cubicBezTo>
                    <a:lnTo>
                      <a:pt x="1515" y="2110"/>
                    </a:lnTo>
                    <a:cubicBezTo>
                      <a:pt x="1575" y="1812"/>
                      <a:pt x="1337" y="1440"/>
                      <a:pt x="1203" y="1186"/>
                    </a:cubicBezTo>
                    <a:cubicBezTo>
                      <a:pt x="1024" y="874"/>
                      <a:pt x="964" y="442"/>
                      <a:pt x="711" y="129"/>
                    </a:cubicBezTo>
                    <a:cubicBezTo>
                      <a:pt x="638" y="39"/>
                      <a:pt x="546" y="1"/>
                      <a:pt x="454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11"/>
              <p:cNvSpPr/>
              <p:nvPr/>
            </p:nvSpPr>
            <p:spPr>
              <a:xfrm rot="-1328962" flipH="1">
                <a:off x="7693112" y="4357676"/>
                <a:ext cx="33830" cy="91602"/>
              </a:xfrm>
              <a:custGeom>
                <a:avLst/>
                <a:gdLst/>
                <a:ahLst/>
                <a:cxnLst/>
                <a:rect l="l" t="t" r="r" b="b"/>
                <a:pathLst>
                  <a:path w="999" h="2705" extrusionOk="0">
                    <a:moveTo>
                      <a:pt x="359" y="0"/>
                    </a:moveTo>
                    <a:cubicBezTo>
                      <a:pt x="175" y="0"/>
                      <a:pt x="1" y="100"/>
                      <a:pt x="1" y="312"/>
                    </a:cubicBezTo>
                    <a:cubicBezTo>
                      <a:pt x="1" y="1176"/>
                      <a:pt x="60" y="2099"/>
                      <a:pt x="746" y="2665"/>
                    </a:cubicBezTo>
                    <a:cubicBezTo>
                      <a:pt x="773" y="2693"/>
                      <a:pt x="801" y="2704"/>
                      <a:pt x="829" y="2704"/>
                    </a:cubicBezTo>
                    <a:cubicBezTo>
                      <a:pt x="919" y="2704"/>
                      <a:pt x="999" y="2575"/>
                      <a:pt x="999" y="2472"/>
                    </a:cubicBezTo>
                    <a:cubicBezTo>
                      <a:pt x="746" y="1920"/>
                      <a:pt x="552" y="1176"/>
                      <a:pt x="746" y="550"/>
                    </a:cubicBezTo>
                    <a:cubicBezTo>
                      <a:pt x="893" y="194"/>
                      <a:pt x="616" y="0"/>
                      <a:pt x="359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11"/>
              <p:cNvSpPr/>
              <p:nvPr/>
            </p:nvSpPr>
            <p:spPr>
              <a:xfrm rot="-1328962" flipH="1">
                <a:off x="7633573" y="4363891"/>
                <a:ext cx="47071" cy="65730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941" extrusionOk="0">
                    <a:moveTo>
                      <a:pt x="946" y="0"/>
                    </a:moveTo>
                    <a:cubicBezTo>
                      <a:pt x="880" y="0"/>
                      <a:pt x="811" y="23"/>
                      <a:pt x="746" y="77"/>
                    </a:cubicBezTo>
                    <a:cubicBezTo>
                      <a:pt x="373" y="330"/>
                      <a:pt x="194" y="628"/>
                      <a:pt x="60" y="1075"/>
                    </a:cubicBezTo>
                    <a:cubicBezTo>
                      <a:pt x="1" y="1373"/>
                      <a:pt x="60" y="1626"/>
                      <a:pt x="254" y="1879"/>
                    </a:cubicBezTo>
                    <a:cubicBezTo>
                      <a:pt x="295" y="1921"/>
                      <a:pt x="346" y="1941"/>
                      <a:pt x="394" y="1941"/>
                    </a:cubicBezTo>
                    <a:cubicBezTo>
                      <a:pt x="485" y="1941"/>
                      <a:pt x="567" y="1872"/>
                      <a:pt x="567" y="1745"/>
                    </a:cubicBezTo>
                    <a:lnTo>
                      <a:pt x="626" y="1626"/>
                    </a:lnTo>
                    <a:cubicBezTo>
                      <a:pt x="686" y="1507"/>
                      <a:pt x="746" y="1373"/>
                      <a:pt x="805" y="1254"/>
                    </a:cubicBezTo>
                    <a:cubicBezTo>
                      <a:pt x="939" y="1000"/>
                      <a:pt x="1118" y="822"/>
                      <a:pt x="1237" y="568"/>
                    </a:cubicBezTo>
                    <a:cubicBezTo>
                      <a:pt x="1390" y="322"/>
                      <a:pt x="1190" y="0"/>
                      <a:pt x="94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11"/>
              <p:cNvSpPr/>
              <p:nvPr/>
            </p:nvSpPr>
            <p:spPr>
              <a:xfrm flipH="1">
                <a:off x="7498194" y="4637869"/>
                <a:ext cx="155068" cy="228386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11"/>
              <p:cNvSpPr/>
              <p:nvPr/>
            </p:nvSpPr>
            <p:spPr>
              <a:xfrm flipH="1">
                <a:off x="7490914" y="4676204"/>
                <a:ext cx="57469" cy="139998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11"/>
              <p:cNvSpPr/>
              <p:nvPr/>
            </p:nvSpPr>
            <p:spPr>
              <a:xfrm flipH="1">
                <a:off x="7441031" y="4671734"/>
                <a:ext cx="4067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11"/>
              <p:cNvSpPr/>
              <p:nvPr/>
            </p:nvSpPr>
            <p:spPr>
              <a:xfrm rot="-1328962" flipH="1">
                <a:off x="7965785" y="4101133"/>
                <a:ext cx="36472" cy="95361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816" extrusionOk="0">
                    <a:moveTo>
                      <a:pt x="473" y="0"/>
                    </a:moveTo>
                    <a:cubicBezTo>
                      <a:pt x="260" y="0"/>
                      <a:pt x="60" y="133"/>
                      <a:pt x="60" y="423"/>
                    </a:cubicBezTo>
                    <a:cubicBezTo>
                      <a:pt x="0" y="1168"/>
                      <a:pt x="194" y="2106"/>
                      <a:pt x="685" y="2717"/>
                    </a:cubicBezTo>
                    <a:cubicBezTo>
                      <a:pt x="728" y="2787"/>
                      <a:pt x="780" y="2816"/>
                      <a:pt x="830" y="2816"/>
                    </a:cubicBezTo>
                    <a:cubicBezTo>
                      <a:pt x="918" y="2816"/>
                      <a:pt x="998" y="2722"/>
                      <a:pt x="998" y="2598"/>
                    </a:cubicBezTo>
                    <a:cubicBezTo>
                      <a:pt x="939" y="1913"/>
                      <a:pt x="745" y="1362"/>
                      <a:pt x="939" y="676"/>
                    </a:cubicBezTo>
                    <a:cubicBezTo>
                      <a:pt x="1076" y="247"/>
                      <a:pt x="763" y="0"/>
                      <a:pt x="4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11"/>
              <p:cNvSpPr/>
              <p:nvPr/>
            </p:nvSpPr>
            <p:spPr>
              <a:xfrm rot="-1328962" flipH="1">
                <a:off x="7921656" y="4128631"/>
                <a:ext cx="47918" cy="104064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3073" extrusionOk="0">
                    <a:moveTo>
                      <a:pt x="975" y="0"/>
                    </a:moveTo>
                    <a:cubicBezTo>
                      <a:pt x="879" y="0"/>
                      <a:pt x="788" y="49"/>
                      <a:pt x="745" y="168"/>
                    </a:cubicBezTo>
                    <a:cubicBezTo>
                      <a:pt x="447" y="1047"/>
                      <a:pt x="1" y="2104"/>
                      <a:pt x="254" y="3028"/>
                    </a:cubicBezTo>
                    <a:cubicBezTo>
                      <a:pt x="254" y="3058"/>
                      <a:pt x="269" y="3073"/>
                      <a:pt x="291" y="3073"/>
                    </a:cubicBezTo>
                    <a:cubicBezTo>
                      <a:pt x="313" y="3073"/>
                      <a:pt x="343" y="3058"/>
                      <a:pt x="373" y="3028"/>
                    </a:cubicBezTo>
                    <a:cubicBezTo>
                      <a:pt x="567" y="2104"/>
                      <a:pt x="745" y="1285"/>
                      <a:pt x="1252" y="481"/>
                    </a:cubicBezTo>
                    <a:cubicBezTo>
                      <a:pt x="1415" y="226"/>
                      <a:pt x="1182" y="0"/>
                      <a:pt x="9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11"/>
              <p:cNvSpPr/>
              <p:nvPr/>
            </p:nvSpPr>
            <p:spPr>
              <a:xfrm rot="-1328962" flipH="1">
                <a:off x="8136008" y="4275358"/>
                <a:ext cx="43583" cy="53878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591" extrusionOk="0">
                    <a:moveTo>
                      <a:pt x="508" y="1"/>
                    </a:moveTo>
                    <a:cubicBezTo>
                      <a:pt x="240" y="1"/>
                      <a:pt x="1" y="304"/>
                      <a:pt x="229" y="576"/>
                    </a:cubicBezTo>
                    <a:cubicBezTo>
                      <a:pt x="289" y="695"/>
                      <a:pt x="423" y="814"/>
                      <a:pt x="542" y="888"/>
                    </a:cubicBezTo>
                    <a:cubicBezTo>
                      <a:pt x="795" y="1127"/>
                      <a:pt x="914" y="1380"/>
                      <a:pt x="1168" y="1559"/>
                    </a:cubicBezTo>
                    <a:cubicBezTo>
                      <a:pt x="1185" y="1581"/>
                      <a:pt x="1203" y="1590"/>
                      <a:pt x="1220" y="1590"/>
                    </a:cubicBezTo>
                    <a:cubicBezTo>
                      <a:pt x="1258" y="1590"/>
                      <a:pt x="1287" y="1541"/>
                      <a:pt x="1287" y="1499"/>
                    </a:cubicBezTo>
                    <a:cubicBezTo>
                      <a:pt x="1287" y="1186"/>
                      <a:pt x="1108" y="888"/>
                      <a:pt x="1034" y="635"/>
                    </a:cubicBezTo>
                    <a:cubicBezTo>
                      <a:pt x="974" y="516"/>
                      <a:pt x="974" y="382"/>
                      <a:pt x="855" y="263"/>
                    </a:cubicBezTo>
                    <a:cubicBezTo>
                      <a:pt x="855" y="203"/>
                      <a:pt x="795" y="203"/>
                      <a:pt x="795" y="144"/>
                    </a:cubicBezTo>
                    <a:cubicBezTo>
                      <a:pt x="710" y="43"/>
                      <a:pt x="607" y="1"/>
                      <a:pt x="5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11"/>
              <p:cNvSpPr/>
              <p:nvPr/>
            </p:nvSpPr>
            <p:spPr>
              <a:xfrm rot="-1328962" flipH="1">
                <a:off x="8099755" y="4265233"/>
                <a:ext cx="56959" cy="62073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833" extrusionOk="0">
                    <a:moveTo>
                      <a:pt x="458" y="1"/>
                    </a:moveTo>
                    <a:cubicBezTo>
                      <a:pt x="0" y="1"/>
                      <a:pt x="36" y="818"/>
                      <a:pt x="564" y="818"/>
                    </a:cubicBezTo>
                    <a:cubicBezTo>
                      <a:pt x="430" y="818"/>
                      <a:pt x="624" y="878"/>
                      <a:pt x="683" y="878"/>
                    </a:cubicBezTo>
                    <a:cubicBezTo>
                      <a:pt x="743" y="878"/>
                      <a:pt x="862" y="997"/>
                      <a:pt x="936" y="1131"/>
                    </a:cubicBezTo>
                    <a:cubicBezTo>
                      <a:pt x="1115" y="1310"/>
                      <a:pt x="1234" y="1623"/>
                      <a:pt x="1488" y="1801"/>
                    </a:cubicBezTo>
                    <a:cubicBezTo>
                      <a:pt x="1506" y="1824"/>
                      <a:pt x="1530" y="1833"/>
                      <a:pt x="1556" y="1833"/>
                    </a:cubicBezTo>
                    <a:cubicBezTo>
                      <a:pt x="1616" y="1833"/>
                      <a:pt x="1681" y="1784"/>
                      <a:pt x="1681" y="1742"/>
                    </a:cubicBezTo>
                    <a:cubicBezTo>
                      <a:pt x="1681" y="1369"/>
                      <a:pt x="1488" y="937"/>
                      <a:pt x="1309" y="625"/>
                    </a:cubicBezTo>
                    <a:cubicBezTo>
                      <a:pt x="1115" y="312"/>
                      <a:pt x="936" y="73"/>
                      <a:pt x="564" y="14"/>
                    </a:cubicBezTo>
                    <a:cubicBezTo>
                      <a:pt x="526" y="5"/>
                      <a:pt x="491" y="1"/>
                      <a:pt x="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11"/>
              <p:cNvSpPr/>
              <p:nvPr/>
            </p:nvSpPr>
            <p:spPr>
              <a:xfrm rot="-1328962" flipH="1">
                <a:off x="7487341" y="4234718"/>
                <a:ext cx="90349" cy="123096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3635" extrusionOk="0">
                    <a:moveTo>
                      <a:pt x="1650" y="1"/>
                    </a:moveTo>
                    <a:cubicBezTo>
                      <a:pt x="1485" y="1"/>
                      <a:pt x="1321" y="41"/>
                      <a:pt x="1178" y="119"/>
                    </a:cubicBezTo>
                    <a:cubicBezTo>
                      <a:pt x="805" y="373"/>
                      <a:pt x="627" y="805"/>
                      <a:pt x="567" y="1237"/>
                    </a:cubicBezTo>
                    <a:cubicBezTo>
                      <a:pt x="433" y="1490"/>
                      <a:pt x="314" y="1684"/>
                      <a:pt x="254" y="1922"/>
                    </a:cubicBezTo>
                    <a:cubicBezTo>
                      <a:pt x="120" y="2235"/>
                      <a:pt x="1" y="2667"/>
                      <a:pt x="120" y="3039"/>
                    </a:cubicBezTo>
                    <a:cubicBezTo>
                      <a:pt x="232" y="3399"/>
                      <a:pt x="591" y="3635"/>
                      <a:pt x="958" y="3635"/>
                    </a:cubicBezTo>
                    <a:cubicBezTo>
                      <a:pt x="1032" y="3635"/>
                      <a:pt x="1106" y="3625"/>
                      <a:pt x="1178" y="3605"/>
                    </a:cubicBezTo>
                    <a:cubicBezTo>
                      <a:pt x="1610" y="3412"/>
                      <a:pt x="1863" y="3099"/>
                      <a:pt x="2116" y="2801"/>
                    </a:cubicBezTo>
                    <a:cubicBezTo>
                      <a:pt x="2355" y="2488"/>
                      <a:pt x="2489" y="2056"/>
                      <a:pt x="2548" y="1684"/>
                    </a:cubicBezTo>
                    <a:cubicBezTo>
                      <a:pt x="2608" y="1311"/>
                      <a:pt x="2668" y="864"/>
                      <a:pt x="2489" y="492"/>
                    </a:cubicBezTo>
                    <a:cubicBezTo>
                      <a:pt x="2319" y="163"/>
                      <a:pt x="1983" y="1"/>
                      <a:pt x="16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11"/>
              <p:cNvSpPr/>
              <p:nvPr/>
            </p:nvSpPr>
            <p:spPr>
              <a:xfrm rot="-1328962" flipH="1">
                <a:off x="6491676" y="4688995"/>
                <a:ext cx="233594" cy="121301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3582" extrusionOk="0">
                    <a:moveTo>
                      <a:pt x="1922" y="1"/>
                    </a:moveTo>
                    <a:cubicBezTo>
                      <a:pt x="1490" y="1"/>
                      <a:pt x="998" y="195"/>
                      <a:pt x="686" y="567"/>
                    </a:cubicBezTo>
                    <a:cubicBezTo>
                      <a:pt x="0" y="1431"/>
                      <a:pt x="566" y="2548"/>
                      <a:pt x="1430" y="3040"/>
                    </a:cubicBezTo>
                    <a:cubicBezTo>
                      <a:pt x="2126" y="3388"/>
                      <a:pt x="2986" y="3581"/>
                      <a:pt x="3784" y="3581"/>
                    </a:cubicBezTo>
                    <a:cubicBezTo>
                      <a:pt x="3978" y="3581"/>
                      <a:pt x="4167" y="3570"/>
                      <a:pt x="4350" y="3547"/>
                    </a:cubicBezTo>
                    <a:cubicBezTo>
                      <a:pt x="4902" y="3547"/>
                      <a:pt x="5527" y="3412"/>
                      <a:pt x="6019" y="3174"/>
                    </a:cubicBezTo>
                    <a:cubicBezTo>
                      <a:pt x="6585" y="2921"/>
                      <a:pt x="6898" y="2295"/>
                      <a:pt x="6764" y="1684"/>
                    </a:cubicBezTo>
                    <a:cubicBezTo>
                      <a:pt x="6704" y="1550"/>
                      <a:pt x="6585" y="1431"/>
                      <a:pt x="6466" y="1312"/>
                    </a:cubicBezTo>
                    <a:cubicBezTo>
                      <a:pt x="6391" y="1237"/>
                      <a:pt x="6332" y="1118"/>
                      <a:pt x="6213" y="1118"/>
                    </a:cubicBezTo>
                    <a:cubicBezTo>
                      <a:pt x="5214" y="999"/>
                      <a:pt x="4231" y="746"/>
                      <a:pt x="3293" y="373"/>
                    </a:cubicBezTo>
                    <a:cubicBezTo>
                      <a:pt x="2861" y="254"/>
                      <a:pt x="2429" y="1"/>
                      <a:pt x="1922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11"/>
              <p:cNvSpPr/>
              <p:nvPr/>
            </p:nvSpPr>
            <p:spPr>
              <a:xfrm rot="-1328962" flipH="1">
                <a:off x="6792074" y="4400120"/>
                <a:ext cx="590792" cy="298715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11"/>
              <p:cNvSpPr/>
              <p:nvPr/>
            </p:nvSpPr>
            <p:spPr>
              <a:xfrm rot="-1328962" flipH="1">
                <a:off x="6687782" y="4463385"/>
                <a:ext cx="672506" cy="221674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1" name="Google Shape;1881;p11"/>
            <p:cNvGrpSpPr/>
            <p:nvPr/>
          </p:nvGrpSpPr>
          <p:grpSpPr>
            <a:xfrm rot="10800000">
              <a:off x="1005085" y="2515936"/>
              <a:ext cx="195926" cy="380418"/>
              <a:chOff x="8292303" y="2531254"/>
              <a:chExt cx="195926" cy="380418"/>
            </a:xfrm>
          </p:grpSpPr>
          <p:sp>
            <p:nvSpPr>
              <p:cNvPr id="1882" name="Google Shape;1882;p11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11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11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5" name="Google Shape;1885;p11"/>
          <p:cNvGrpSpPr/>
          <p:nvPr/>
        </p:nvGrpSpPr>
        <p:grpSpPr>
          <a:xfrm flipH="1">
            <a:off x="6477428" y="721767"/>
            <a:ext cx="2092559" cy="2131825"/>
            <a:chOff x="886253" y="764529"/>
            <a:chExt cx="2092559" cy="2131825"/>
          </a:xfrm>
        </p:grpSpPr>
        <p:grpSp>
          <p:nvGrpSpPr>
            <p:cNvPr id="1886" name="Google Shape;1886;p11"/>
            <p:cNvGrpSpPr/>
            <p:nvPr/>
          </p:nvGrpSpPr>
          <p:grpSpPr>
            <a:xfrm rot="10800000">
              <a:off x="886253" y="915736"/>
              <a:ext cx="350390" cy="1470478"/>
              <a:chOff x="8180472" y="1441194"/>
              <a:chExt cx="350390" cy="1470478"/>
            </a:xfrm>
          </p:grpSpPr>
          <p:sp>
            <p:nvSpPr>
              <p:cNvPr id="1887" name="Google Shape;1887;p11"/>
              <p:cNvSpPr/>
              <p:nvPr/>
            </p:nvSpPr>
            <p:spPr>
              <a:xfrm>
                <a:off x="8218121" y="1441194"/>
                <a:ext cx="232476" cy="203480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11242" extrusionOk="0">
                    <a:moveTo>
                      <a:pt x="4732" y="1"/>
                    </a:moveTo>
                    <a:cubicBezTo>
                      <a:pt x="4305" y="1"/>
                      <a:pt x="3751" y="152"/>
                      <a:pt x="3033" y="550"/>
                    </a:cubicBezTo>
                    <a:cubicBezTo>
                      <a:pt x="1" y="2329"/>
                      <a:pt x="1379" y="10249"/>
                      <a:pt x="2106" y="10976"/>
                    </a:cubicBezTo>
                    <a:cubicBezTo>
                      <a:pt x="2250" y="11149"/>
                      <a:pt x="2690" y="11242"/>
                      <a:pt x="3310" y="11242"/>
                    </a:cubicBezTo>
                    <a:cubicBezTo>
                      <a:pt x="5392" y="11242"/>
                      <a:pt x="9498" y="10189"/>
                      <a:pt x="11179" y="7543"/>
                    </a:cubicBezTo>
                    <a:cubicBezTo>
                      <a:pt x="12843" y="4808"/>
                      <a:pt x="11484" y="584"/>
                      <a:pt x="8673" y="584"/>
                    </a:cubicBezTo>
                    <a:cubicBezTo>
                      <a:pt x="7929" y="584"/>
                      <a:pt x="7084" y="880"/>
                      <a:pt x="6166" y="1578"/>
                    </a:cubicBezTo>
                    <a:cubicBezTo>
                      <a:pt x="6166" y="1578"/>
                      <a:pt x="6108" y="1"/>
                      <a:pt x="47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11"/>
              <p:cNvSpPr/>
              <p:nvPr/>
            </p:nvSpPr>
            <p:spPr>
              <a:xfrm>
                <a:off x="8180472" y="1493740"/>
                <a:ext cx="183281" cy="193760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10705" extrusionOk="0">
                    <a:moveTo>
                      <a:pt x="9938" y="1"/>
                    </a:moveTo>
                    <a:cubicBezTo>
                      <a:pt x="9874" y="1"/>
                      <a:pt x="9825" y="83"/>
                      <a:pt x="9825" y="153"/>
                    </a:cubicBezTo>
                    <a:cubicBezTo>
                      <a:pt x="9599" y="680"/>
                      <a:pt x="9299" y="1306"/>
                      <a:pt x="9098" y="1807"/>
                    </a:cubicBezTo>
                    <a:cubicBezTo>
                      <a:pt x="8873" y="2033"/>
                      <a:pt x="8772" y="2334"/>
                      <a:pt x="8672" y="2660"/>
                    </a:cubicBezTo>
                    <a:lnTo>
                      <a:pt x="8146" y="3386"/>
                    </a:lnTo>
                    <a:cubicBezTo>
                      <a:pt x="7519" y="4439"/>
                      <a:pt x="6893" y="5366"/>
                      <a:pt x="6066" y="6193"/>
                    </a:cubicBezTo>
                    <a:cubicBezTo>
                      <a:pt x="5639" y="6720"/>
                      <a:pt x="5213" y="7046"/>
                      <a:pt x="4812" y="7447"/>
                    </a:cubicBezTo>
                    <a:cubicBezTo>
                      <a:pt x="4286" y="7873"/>
                      <a:pt x="3860" y="8299"/>
                      <a:pt x="3334" y="8599"/>
                    </a:cubicBezTo>
                    <a:cubicBezTo>
                      <a:pt x="2406" y="9326"/>
                      <a:pt x="1253" y="9752"/>
                      <a:pt x="101" y="10279"/>
                    </a:cubicBezTo>
                    <a:cubicBezTo>
                      <a:pt x="0" y="10279"/>
                      <a:pt x="0" y="10379"/>
                      <a:pt x="0" y="10479"/>
                    </a:cubicBezTo>
                    <a:cubicBezTo>
                      <a:pt x="101" y="10579"/>
                      <a:pt x="201" y="10705"/>
                      <a:pt x="326" y="10705"/>
                    </a:cubicBezTo>
                    <a:cubicBezTo>
                      <a:pt x="527" y="10579"/>
                      <a:pt x="827" y="10479"/>
                      <a:pt x="1153" y="10379"/>
                    </a:cubicBezTo>
                    <a:cubicBezTo>
                      <a:pt x="1454" y="10279"/>
                      <a:pt x="1780" y="10178"/>
                      <a:pt x="2081" y="10078"/>
                    </a:cubicBezTo>
                    <a:lnTo>
                      <a:pt x="2933" y="9652"/>
                    </a:lnTo>
                    <a:cubicBezTo>
                      <a:pt x="3233" y="9552"/>
                      <a:pt x="3459" y="9326"/>
                      <a:pt x="3760" y="9226"/>
                    </a:cubicBezTo>
                    <a:cubicBezTo>
                      <a:pt x="4286" y="8925"/>
                      <a:pt x="4812" y="8499"/>
                      <a:pt x="5339" y="8073"/>
                    </a:cubicBezTo>
                    <a:cubicBezTo>
                      <a:pt x="5740" y="7672"/>
                      <a:pt x="6266" y="7246"/>
                      <a:pt x="6692" y="6820"/>
                    </a:cubicBezTo>
                    <a:cubicBezTo>
                      <a:pt x="7519" y="5893"/>
                      <a:pt x="8246" y="4840"/>
                      <a:pt x="8873" y="3687"/>
                    </a:cubicBezTo>
                    <a:cubicBezTo>
                      <a:pt x="9399" y="2660"/>
                      <a:pt x="9925" y="1507"/>
                      <a:pt x="10126" y="254"/>
                    </a:cubicBezTo>
                    <a:cubicBezTo>
                      <a:pt x="10126" y="153"/>
                      <a:pt x="10126" y="53"/>
                      <a:pt x="10025" y="53"/>
                    </a:cubicBezTo>
                    <a:cubicBezTo>
                      <a:pt x="9995" y="16"/>
                      <a:pt x="9965" y="1"/>
                      <a:pt x="993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11"/>
              <p:cNvSpPr/>
              <p:nvPr/>
            </p:nvSpPr>
            <p:spPr>
              <a:xfrm>
                <a:off x="8256150" y="1780623"/>
                <a:ext cx="274712" cy="634218"/>
              </a:xfrm>
              <a:custGeom>
                <a:avLst/>
                <a:gdLst/>
                <a:ahLst/>
                <a:cxnLst/>
                <a:rect l="l" t="t" r="r" b="b"/>
                <a:pathLst>
                  <a:path w="12758" h="29454" extrusionOk="0">
                    <a:moveTo>
                      <a:pt x="4169" y="1"/>
                    </a:moveTo>
                    <a:cubicBezTo>
                      <a:pt x="3919" y="1"/>
                      <a:pt x="4691" y="2871"/>
                      <a:pt x="3660" y="5644"/>
                    </a:cubicBezTo>
                    <a:cubicBezTo>
                      <a:pt x="2632" y="8351"/>
                      <a:pt x="1" y="12311"/>
                      <a:pt x="953" y="15243"/>
                    </a:cubicBezTo>
                    <a:cubicBezTo>
                      <a:pt x="2006" y="18175"/>
                      <a:pt x="2733" y="18902"/>
                      <a:pt x="2507" y="19729"/>
                    </a:cubicBezTo>
                    <a:cubicBezTo>
                      <a:pt x="2306" y="20682"/>
                      <a:pt x="327" y="22035"/>
                      <a:pt x="527" y="24642"/>
                    </a:cubicBezTo>
                    <a:cubicBezTo>
                      <a:pt x="753" y="27248"/>
                      <a:pt x="4813" y="29454"/>
                      <a:pt x="4813" y="29454"/>
                    </a:cubicBezTo>
                    <a:cubicBezTo>
                      <a:pt x="6893" y="28401"/>
                      <a:pt x="10452" y="23689"/>
                      <a:pt x="10352" y="21083"/>
                    </a:cubicBezTo>
                    <a:cubicBezTo>
                      <a:pt x="10352" y="18476"/>
                      <a:pt x="8146" y="16396"/>
                      <a:pt x="8672" y="14717"/>
                    </a:cubicBezTo>
                    <a:cubicBezTo>
                      <a:pt x="9199" y="13163"/>
                      <a:pt x="12758" y="8977"/>
                      <a:pt x="11705" y="6045"/>
                    </a:cubicBezTo>
                    <a:cubicBezTo>
                      <a:pt x="10778" y="3138"/>
                      <a:pt x="5239" y="406"/>
                      <a:pt x="4186" y="5"/>
                    </a:cubicBezTo>
                    <a:cubicBezTo>
                      <a:pt x="4180" y="2"/>
                      <a:pt x="4174" y="1"/>
                      <a:pt x="4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11"/>
              <p:cNvSpPr/>
              <p:nvPr/>
            </p:nvSpPr>
            <p:spPr>
              <a:xfrm>
                <a:off x="8310111" y="1819985"/>
                <a:ext cx="101483" cy="692421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32157" extrusionOk="0">
                    <a:moveTo>
                      <a:pt x="2833" y="1"/>
                    </a:moveTo>
                    <a:cubicBezTo>
                      <a:pt x="2800" y="1"/>
                      <a:pt x="2766" y="15"/>
                      <a:pt x="2733" y="57"/>
                    </a:cubicBezTo>
                    <a:cubicBezTo>
                      <a:pt x="2633" y="157"/>
                      <a:pt x="2633" y="257"/>
                      <a:pt x="2733" y="357"/>
                    </a:cubicBezTo>
                    <a:cubicBezTo>
                      <a:pt x="3134" y="884"/>
                      <a:pt x="3460" y="1510"/>
                      <a:pt x="3660" y="2137"/>
                    </a:cubicBezTo>
                    <a:cubicBezTo>
                      <a:pt x="3886" y="2763"/>
                      <a:pt x="3986" y="3390"/>
                      <a:pt x="3986" y="4117"/>
                    </a:cubicBezTo>
                    <a:cubicBezTo>
                      <a:pt x="4086" y="4743"/>
                      <a:pt x="3986" y="5370"/>
                      <a:pt x="3886" y="6097"/>
                    </a:cubicBezTo>
                    <a:cubicBezTo>
                      <a:pt x="3760" y="6723"/>
                      <a:pt x="3560" y="7450"/>
                      <a:pt x="3359" y="8077"/>
                    </a:cubicBezTo>
                    <a:cubicBezTo>
                      <a:pt x="3034" y="9455"/>
                      <a:pt x="2633" y="10708"/>
                      <a:pt x="2307" y="12062"/>
                    </a:cubicBezTo>
                    <a:cubicBezTo>
                      <a:pt x="2106" y="12788"/>
                      <a:pt x="2006" y="13515"/>
                      <a:pt x="2006" y="14242"/>
                    </a:cubicBezTo>
                    <a:cubicBezTo>
                      <a:pt x="2006" y="14969"/>
                      <a:pt x="2106" y="15721"/>
                      <a:pt x="2407" y="16448"/>
                    </a:cubicBezTo>
                    <a:lnTo>
                      <a:pt x="2833" y="17375"/>
                    </a:lnTo>
                    <a:cubicBezTo>
                      <a:pt x="2933" y="17701"/>
                      <a:pt x="3034" y="18001"/>
                      <a:pt x="3134" y="18327"/>
                    </a:cubicBezTo>
                    <a:cubicBezTo>
                      <a:pt x="3359" y="18954"/>
                      <a:pt x="3460" y="19681"/>
                      <a:pt x="3560" y="20307"/>
                    </a:cubicBezTo>
                    <a:cubicBezTo>
                      <a:pt x="3660" y="21661"/>
                      <a:pt x="3560" y="23014"/>
                      <a:pt x="3359" y="24367"/>
                    </a:cubicBezTo>
                    <a:cubicBezTo>
                      <a:pt x="3034" y="25746"/>
                      <a:pt x="2633" y="26999"/>
                      <a:pt x="2106" y="28252"/>
                    </a:cubicBezTo>
                    <a:cubicBezTo>
                      <a:pt x="1580" y="29505"/>
                      <a:pt x="853" y="30758"/>
                      <a:pt x="1" y="31786"/>
                    </a:cubicBezTo>
                    <a:cubicBezTo>
                      <a:pt x="1" y="31886"/>
                      <a:pt x="1" y="32012"/>
                      <a:pt x="126" y="32112"/>
                    </a:cubicBezTo>
                    <a:cubicBezTo>
                      <a:pt x="160" y="32145"/>
                      <a:pt x="193" y="32156"/>
                      <a:pt x="223" y="32156"/>
                    </a:cubicBezTo>
                    <a:cubicBezTo>
                      <a:pt x="282" y="32156"/>
                      <a:pt x="327" y="32112"/>
                      <a:pt x="327" y="32112"/>
                    </a:cubicBezTo>
                    <a:cubicBezTo>
                      <a:pt x="2106" y="29906"/>
                      <a:pt x="3460" y="27300"/>
                      <a:pt x="4086" y="24493"/>
                    </a:cubicBezTo>
                    <a:cubicBezTo>
                      <a:pt x="4387" y="23114"/>
                      <a:pt x="4387" y="21661"/>
                      <a:pt x="4287" y="20207"/>
                    </a:cubicBezTo>
                    <a:cubicBezTo>
                      <a:pt x="4186" y="19580"/>
                      <a:pt x="4086" y="18854"/>
                      <a:pt x="3886" y="18102"/>
                    </a:cubicBezTo>
                    <a:cubicBezTo>
                      <a:pt x="3760" y="17801"/>
                      <a:pt x="3660" y="17475"/>
                      <a:pt x="3560" y="17074"/>
                    </a:cubicBezTo>
                    <a:lnTo>
                      <a:pt x="3134" y="16122"/>
                    </a:lnTo>
                    <a:cubicBezTo>
                      <a:pt x="2933" y="15495"/>
                      <a:pt x="2833" y="14869"/>
                      <a:pt x="2833" y="14242"/>
                    </a:cubicBezTo>
                    <a:cubicBezTo>
                      <a:pt x="2833" y="13616"/>
                      <a:pt x="2933" y="12889"/>
                      <a:pt x="3034" y="12262"/>
                    </a:cubicBezTo>
                    <a:cubicBezTo>
                      <a:pt x="3359" y="10909"/>
                      <a:pt x="3760" y="9656"/>
                      <a:pt x="4086" y="8302"/>
                    </a:cubicBezTo>
                    <a:cubicBezTo>
                      <a:pt x="4287" y="7575"/>
                      <a:pt x="4387" y="6949"/>
                      <a:pt x="4512" y="6197"/>
                    </a:cubicBezTo>
                    <a:cubicBezTo>
                      <a:pt x="4613" y="5470"/>
                      <a:pt x="4713" y="4743"/>
                      <a:pt x="4613" y="4016"/>
                    </a:cubicBezTo>
                    <a:cubicBezTo>
                      <a:pt x="4512" y="3290"/>
                      <a:pt x="4387" y="2663"/>
                      <a:pt x="4086" y="1936"/>
                    </a:cubicBezTo>
                    <a:cubicBezTo>
                      <a:pt x="3886" y="1310"/>
                      <a:pt x="3560" y="683"/>
                      <a:pt x="3034" y="57"/>
                    </a:cubicBezTo>
                    <a:cubicBezTo>
                      <a:pt x="2967" y="57"/>
                      <a:pt x="2900" y="1"/>
                      <a:pt x="2833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11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11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11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4" name="Google Shape;1894;p11"/>
            <p:cNvGrpSpPr/>
            <p:nvPr/>
          </p:nvGrpSpPr>
          <p:grpSpPr>
            <a:xfrm rot="10800000">
              <a:off x="1268100" y="764529"/>
              <a:ext cx="1710712" cy="768478"/>
              <a:chOff x="6477428" y="4097776"/>
              <a:chExt cx="1710712" cy="768478"/>
            </a:xfrm>
          </p:grpSpPr>
          <p:sp>
            <p:nvSpPr>
              <p:cNvPr id="1895" name="Google Shape;1895;p11"/>
              <p:cNvSpPr/>
              <p:nvPr/>
            </p:nvSpPr>
            <p:spPr>
              <a:xfrm flipH="1">
                <a:off x="7796983" y="4506879"/>
                <a:ext cx="278946" cy="310982"/>
              </a:xfrm>
              <a:custGeom>
                <a:avLst/>
                <a:gdLst/>
                <a:ahLst/>
                <a:cxnLst/>
                <a:rect l="l" t="t" r="r" b="b"/>
                <a:pathLst>
                  <a:path w="8237" h="9183" extrusionOk="0">
                    <a:moveTo>
                      <a:pt x="3326" y="0"/>
                    </a:moveTo>
                    <a:cubicBezTo>
                      <a:pt x="1217" y="0"/>
                      <a:pt x="1" y="2521"/>
                      <a:pt x="967" y="5097"/>
                    </a:cubicBezTo>
                    <a:cubicBezTo>
                      <a:pt x="1900" y="7748"/>
                      <a:pt x="5091" y="9183"/>
                      <a:pt x="6802" y="9183"/>
                    </a:cubicBezTo>
                    <a:cubicBezTo>
                      <a:pt x="7138" y="9183"/>
                      <a:pt x="7417" y="9127"/>
                      <a:pt x="7611" y="9015"/>
                    </a:cubicBezTo>
                    <a:cubicBezTo>
                      <a:pt x="8237" y="8642"/>
                      <a:pt x="7045" y="1134"/>
                      <a:pt x="4378" y="195"/>
                    </a:cubicBezTo>
                    <a:cubicBezTo>
                      <a:pt x="4009" y="62"/>
                      <a:pt x="3657" y="0"/>
                      <a:pt x="332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11"/>
              <p:cNvSpPr/>
              <p:nvPr/>
            </p:nvSpPr>
            <p:spPr>
              <a:xfrm flipH="1">
                <a:off x="7776292" y="4550464"/>
                <a:ext cx="220495" cy="288970"/>
              </a:xfrm>
              <a:custGeom>
                <a:avLst/>
                <a:gdLst/>
                <a:ahLst/>
                <a:cxnLst/>
                <a:rect l="l" t="t" r="r" b="b"/>
                <a:pathLst>
                  <a:path w="6511" h="8533" extrusionOk="0">
                    <a:moveTo>
                      <a:pt x="111" y="1"/>
                    </a:moveTo>
                    <a:cubicBezTo>
                      <a:pt x="95" y="1"/>
                      <a:pt x="77" y="8"/>
                      <a:pt x="60" y="26"/>
                    </a:cubicBezTo>
                    <a:cubicBezTo>
                      <a:pt x="0" y="26"/>
                      <a:pt x="0" y="85"/>
                      <a:pt x="0" y="160"/>
                    </a:cubicBezTo>
                    <a:cubicBezTo>
                      <a:pt x="0" y="160"/>
                      <a:pt x="179" y="770"/>
                      <a:pt x="551" y="1709"/>
                    </a:cubicBezTo>
                    <a:cubicBezTo>
                      <a:pt x="685" y="1947"/>
                      <a:pt x="805" y="2201"/>
                      <a:pt x="924" y="2454"/>
                    </a:cubicBezTo>
                    <a:cubicBezTo>
                      <a:pt x="983" y="2573"/>
                      <a:pt x="1058" y="2692"/>
                      <a:pt x="1117" y="2826"/>
                    </a:cubicBezTo>
                    <a:cubicBezTo>
                      <a:pt x="1177" y="3005"/>
                      <a:pt x="1237" y="3139"/>
                      <a:pt x="1356" y="3258"/>
                    </a:cubicBezTo>
                    <a:cubicBezTo>
                      <a:pt x="1490" y="3512"/>
                      <a:pt x="1669" y="3810"/>
                      <a:pt x="1803" y="4063"/>
                    </a:cubicBezTo>
                    <a:cubicBezTo>
                      <a:pt x="1981" y="4376"/>
                      <a:pt x="2175" y="4629"/>
                      <a:pt x="2354" y="4927"/>
                    </a:cubicBezTo>
                    <a:cubicBezTo>
                      <a:pt x="2548" y="5180"/>
                      <a:pt x="2786" y="5493"/>
                      <a:pt x="2980" y="5746"/>
                    </a:cubicBezTo>
                    <a:cubicBezTo>
                      <a:pt x="3158" y="5985"/>
                      <a:pt x="3412" y="6238"/>
                      <a:pt x="3590" y="6491"/>
                    </a:cubicBezTo>
                    <a:cubicBezTo>
                      <a:pt x="3725" y="6610"/>
                      <a:pt x="3844" y="6670"/>
                      <a:pt x="3903" y="6789"/>
                    </a:cubicBezTo>
                    <a:cubicBezTo>
                      <a:pt x="4037" y="6923"/>
                      <a:pt x="4157" y="7042"/>
                      <a:pt x="4276" y="7102"/>
                    </a:cubicBezTo>
                    <a:cubicBezTo>
                      <a:pt x="4469" y="7296"/>
                      <a:pt x="4708" y="7474"/>
                      <a:pt x="4901" y="7608"/>
                    </a:cubicBezTo>
                    <a:cubicBezTo>
                      <a:pt x="5080" y="7787"/>
                      <a:pt x="5274" y="7906"/>
                      <a:pt x="5453" y="8040"/>
                    </a:cubicBezTo>
                    <a:cubicBezTo>
                      <a:pt x="5646" y="8160"/>
                      <a:pt x="5765" y="8219"/>
                      <a:pt x="5900" y="8279"/>
                    </a:cubicBezTo>
                    <a:cubicBezTo>
                      <a:pt x="6198" y="8413"/>
                      <a:pt x="6332" y="8532"/>
                      <a:pt x="6332" y="8532"/>
                    </a:cubicBezTo>
                    <a:cubicBezTo>
                      <a:pt x="6391" y="8532"/>
                      <a:pt x="6451" y="8532"/>
                      <a:pt x="6451" y="8472"/>
                    </a:cubicBezTo>
                    <a:cubicBezTo>
                      <a:pt x="6510" y="8413"/>
                      <a:pt x="6510" y="8353"/>
                      <a:pt x="6451" y="8353"/>
                    </a:cubicBezTo>
                    <a:lnTo>
                      <a:pt x="6451" y="8279"/>
                    </a:lnTo>
                    <a:cubicBezTo>
                      <a:pt x="6451" y="8279"/>
                      <a:pt x="6272" y="8219"/>
                      <a:pt x="6078" y="8040"/>
                    </a:cubicBezTo>
                    <a:cubicBezTo>
                      <a:pt x="5959" y="7981"/>
                      <a:pt x="5765" y="7906"/>
                      <a:pt x="5646" y="7787"/>
                    </a:cubicBezTo>
                    <a:cubicBezTo>
                      <a:pt x="5453" y="7668"/>
                      <a:pt x="5274" y="7534"/>
                      <a:pt x="5080" y="7355"/>
                    </a:cubicBezTo>
                    <a:cubicBezTo>
                      <a:pt x="4901" y="7236"/>
                      <a:pt x="4708" y="7042"/>
                      <a:pt x="4529" y="6864"/>
                    </a:cubicBezTo>
                    <a:cubicBezTo>
                      <a:pt x="4276" y="6670"/>
                      <a:pt x="4157" y="6417"/>
                      <a:pt x="3903" y="6178"/>
                    </a:cubicBezTo>
                    <a:cubicBezTo>
                      <a:pt x="3725" y="5985"/>
                      <a:pt x="3531" y="5746"/>
                      <a:pt x="3292" y="5493"/>
                    </a:cubicBezTo>
                    <a:cubicBezTo>
                      <a:pt x="3099" y="5240"/>
                      <a:pt x="2920" y="4927"/>
                      <a:pt x="2726" y="4688"/>
                    </a:cubicBezTo>
                    <a:cubicBezTo>
                      <a:pt x="2548" y="4435"/>
                      <a:pt x="2354" y="4122"/>
                      <a:pt x="2175" y="3884"/>
                    </a:cubicBezTo>
                    <a:cubicBezTo>
                      <a:pt x="1981" y="3571"/>
                      <a:pt x="1862" y="3318"/>
                      <a:pt x="1669" y="3065"/>
                    </a:cubicBezTo>
                    <a:cubicBezTo>
                      <a:pt x="1549" y="2767"/>
                      <a:pt x="1356" y="2513"/>
                      <a:pt x="1237" y="2260"/>
                    </a:cubicBezTo>
                    <a:cubicBezTo>
                      <a:pt x="1117" y="2022"/>
                      <a:pt x="983" y="1769"/>
                      <a:pt x="864" y="1575"/>
                    </a:cubicBezTo>
                    <a:cubicBezTo>
                      <a:pt x="685" y="1143"/>
                      <a:pt x="492" y="770"/>
                      <a:pt x="373" y="458"/>
                    </a:cubicBezTo>
                    <a:cubicBezTo>
                      <a:pt x="238" y="219"/>
                      <a:pt x="179" y="85"/>
                      <a:pt x="179" y="85"/>
                    </a:cubicBezTo>
                    <a:cubicBezTo>
                      <a:pt x="179" y="43"/>
                      <a:pt x="149" y="1"/>
                      <a:pt x="1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11"/>
              <p:cNvSpPr/>
              <p:nvPr/>
            </p:nvSpPr>
            <p:spPr>
              <a:xfrm flipH="1">
                <a:off x="7906469" y="4561063"/>
                <a:ext cx="138779" cy="129026"/>
              </a:xfrm>
              <a:custGeom>
                <a:avLst/>
                <a:gdLst/>
                <a:ahLst/>
                <a:cxnLst/>
                <a:rect l="l" t="t" r="r" b="b"/>
                <a:pathLst>
                  <a:path w="4098" h="3810" extrusionOk="0">
                    <a:moveTo>
                      <a:pt x="3984" y="1"/>
                    </a:moveTo>
                    <a:cubicBezTo>
                      <a:pt x="3941" y="1"/>
                      <a:pt x="3904" y="43"/>
                      <a:pt x="3904" y="85"/>
                    </a:cubicBezTo>
                    <a:cubicBezTo>
                      <a:pt x="3725" y="338"/>
                      <a:pt x="3666" y="651"/>
                      <a:pt x="3532" y="889"/>
                    </a:cubicBezTo>
                    <a:cubicBezTo>
                      <a:pt x="3412" y="1202"/>
                      <a:pt x="3353" y="1456"/>
                      <a:pt x="3293" y="1768"/>
                    </a:cubicBezTo>
                    <a:cubicBezTo>
                      <a:pt x="3159" y="2081"/>
                      <a:pt x="3159" y="2379"/>
                      <a:pt x="3100" y="2692"/>
                    </a:cubicBezTo>
                    <a:lnTo>
                      <a:pt x="3100" y="3199"/>
                    </a:lnTo>
                    <a:cubicBezTo>
                      <a:pt x="2980" y="3124"/>
                      <a:pt x="2861" y="3065"/>
                      <a:pt x="2727" y="3005"/>
                    </a:cubicBezTo>
                    <a:cubicBezTo>
                      <a:pt x="2668" y="2945"/>
                      <a:pt x="2608" y="2945"/>
                      <a:pt x="2548" y="2886"/>
                    </a:cubicBezTo>
                    <a:lnTo>
                      <a:pt x="2295" y="2826"/>
                    </a:lnTo>
                    <a:cubicBezTo>
                      <a:pt x="2176" y="2752"/>
                      <a:pt x="2042" y="2692"/>
                      <a:pt x="1863" y="2692"/>
                    </a:cubicBezTo>
                    <a:lnTo>
                      <a:pt x="1669" y="2632"/>
                    </a:lnTo>
                    <a:cubicBezTo>
                      <a:pt x="1610" y="2573"/>
                      <a:pt x="1550" y="2573"/>
                      <a:pt x="1431" y="2573"/>
                    </a:cubicBezTo>
                    <a:lnTo>
                      <a:pt x="999" y="2454"/>
                    </a:lnTo>
                    <a:lnTo>
                      <a:pt x="552" y="2454"/>
                    </a:lnTo>
                    <a:cubicBezTo>
                      <a:pt x="433" y="2454"/>
                      <a:pt x="254" y="2379"/>
                      <a:pt x="120" y="2379"/>
                    </a:cubicBezTo>
                    <a:cubicBezTo>
                      <a:pt x="61" y="2379"/>
                      <a:pt x="1" y="2454"/>
                      <a:pt x="1" y="2513"/>
                    </a:cubicBezTo>
                    <a:cubicBezTo>
                      <a:pt x="1" y="2573"/>
                      <a:pt x="61" y="2632"/>
                      <a:pt x="61" y="2632"/>
                    </a:cubicBezTo>
                    <a:lnTo>
                      <a:pt x="120" y="2632"/>
                    </a:lnTo>
                    <a:cubicBezTo>
                      <a:pt x="254" y="2632"/>
                      <a:pt x="373" y="2692"/>
                      <a:pt x="552" y="2692"/>
                    </a:cubicBezTo>
                    <a:lnTo>
                      <a:pt x="746" y="2752"/>
                    </a:lnTo>
                    <a:cubicBezTo>
                      <a:pt x="805" y="2752"/>
                      <a:pt x="865" y="2752"/>
                      <a:pt x="925" y="2826"/>
                    </a:cubicBezTo>
                    <a:lnTo>
                      <a:pt x="1372" y="2886"/>
                    </a:lnTo>
                    <a:cubicBezTo>
                      <a:pt x="1431" y="2886"/>
                      <a:pt x="1491" y="2945"/>
                      <a:pt x="1550" y="2945"/>
                    </a:cubicBezTo>
                    <a:lnTo>
                      <a:pt x="1744" y="3005"/>
                    </a:lnTo>
                    <a:cubicBezTo>
                      <a:pt x="1923" y="3065"/>
                      <a:pt x="2042" y="3124"/>
                      <a:pt x="2176" y="3199"/>
                    </a:cubicBezTo>
                    <a:lnTo>
                      <a:pt x="2355" y="3258"/>
                    </a:lnTo>
                    <a:cubicBezTo>
                      <a:pt x="2414" y="3318"/>
                      <a:pt x="2489" y="3318"/>
                      <a:pt x="2548" y="3377"/>
                    </a:cubicBezTo>
                    <a:cubicBezTo>
                      <a:pt x="2668" y="3437"/>
                      <a:pt x="2787" y="3497"/>
                      <a:pt x="2921" y="3571"/>
                    </a:cubicBezTo>
                    <a:cubicBezTo>
                      <a:pt x="3040" y="3631"/>
                      <a:pt x="3159" y="3690"/>
                      <a:pt x="3293" y="3750"/>
                    </a:cubicBezTo>
                    <a:cubicBezTo>
                      <a:pt x="3293" y="3809"/>
                      <a:pt x="3353" y="3809"/>
                      <a:pt x="3412" y="3809"/>
                    </a:cubicBezTo>
                    <a:cubicBezTo>
                      <a:pt x="3532" y="3809"/>
                      <a:pt x="3606" y="3690"/>
                      <a:pt x="3606" y="3571"/>
                    </a:cubicBezTo>
                    <a:lnTo>
                      <a:pt x="3606" y="3318"/>
                    </a:lnTo>
                    <a:cubicBezTo>
                      <a:pt x="3532" y="3258"/>
                      <a:pt x="3532" y="3199"/>
                      <a:pt x="3532" y="3124"/>
                    </a:cubicBezTo>
                    <a:lnTo>
                      <a:pt x="3532" y="2692"/>
                    </a:lnTo>
                    <a:lnTo>
                      <a:pt x="3532" y="2513"/>
                    </a:lnTo>
                    <a:cubicBezTo>
                      <a:pt x="3532" y="2454"/>
                      <a:pt x="3606" y="2379"/>
                      <a:pt x="3606" y="2260"/>
                    </a:cubicBezTo>
                    <a:cubicBezTo>
                      <a:pt x="3606" y="2141"/>
                      <a:pt x="3606" y="2007"/>
                      <a:pt x="3666" y="1828"/>
                    </a:cubicBezTo>
                    <a:cubicBezTo>
                      <a:pt x="3725" y="1575"/>
                      <a:pt x="3785" y="1262"/>
                      <a:pt x="3845" y="1024"/>
                    </a:cubicBezTo>
                    <a:cubicBezTo>
                      <a:pt x="3904" y="711"/>
                      <a:pt x="4038" y="457"/>
                      <a:pt x="4098" y="145"/>
                    </a:cubicBezTo>
                    <a:cubicBezTo>
                      <a:pt x="4098" y="85"/>
                      <a:pt x="4098" y="25"/>
                      <a:pt x="4038" y="25"/>
                    </a:cubicBezTo>
                    <a:cubicBezTo>
                      <a:pt x="4021" y="8"/>
                      <a:pt x="4002" y="1"/>
                      <a:pt x="398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11"/>
              <p:cNvSpPr/>
              <p:nvPr/>
            </p:nvSpPr>
            <p:spPr>
              <a:xfrm flipH="1">
                <a:off x="7851980" y="4620936"/>
                <a:ext cx="144807" cy="153408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4530" extrusionOk="0">
                    <a:moveTo>
                      <a:pt x="4157" y="0"/>
                    </a:moveTo>
                    <a:cubicBezTo>
                      <a:pt x="4097" y="0"/>
                      <a:pt x="4037" y="0"/>
                      <a:pt x="4037" y="60"/>
                    </a:cubicBezTo>
                    <a:cubicBezTo>
                      <a:pt x="3963" y="239"/>
                      <a:pt x="3903" y="432"/>
                      <a:pt x="3844" y="611"/>
                    </a:cubicBezTo>
                    <a:cubicBezTo>
                      <a:pt x="3844" y="745"/>
                      <a:pt x="3784" y="924"/>
                      <a:pt x="3725" y="1118"/>
                    </a:cubicBezTo>
                    <a:cubicBezTo>
                      <a:pt x="3665" y="1490"/>
                      <a:pt x="3590" y="1803"/>
                      <a:pt x="3531" y="2175"/>
                    </a:cubicBezTo>
                    <a:cubicBezTo>
                      <a:pt x="3531" y="2295"/>
                      <a:pt x="3471" y="2354"/>
                      <a:pt x="3471" y="2414"/>
                    </a:cubicBezTo>
                    <a:lnTo>
                      <a:pt x="3471" y="2727"/>
                    </a:lnTo>
                    <a:cubicBezTo>
                      <a:pt x="3471" y="2920"/>
                      <a:pt x="3412" y="3099"/>
                      <a:pt x="3412" y="3293"/>
                    </a:cubicBezTo>
                    <a:cubicBezTo>
                      <a:pt x="3412" y="3352"/>
                      <a:pt x="3412" y="3472"/>
                      <a:pt x="3471" y="3531"/>
                    </a:cubicBezTo>
                    <a:lnTo>
                      <a:pt x="3471" y="3844"/>
                    </a:lnTo>
                    <a:lnTo>
                      <a:pt x="3471" y="4017"/>
                    </a:lnTo>
                    <a:lnTo>
                      <a:pt x="3471" y="4017"/>
                    </a:lnTo>
                    <a:cubicBezTo>
                      <a:pt x="3284" y="3971"/>
                      <a:pt x="3099" y="3916"/>
                      <a:pt x="2920" y="3844"/>
                    </a:cubicBezTo>
                    <a:lnTo>
                      <a:pt x="2473" y="3784"/>
                    </a:lnTo>
                    <a:lnTo>
                      <a:pt x="1981" y="3665"/>
                    </a:lnTo>
                    <a:cubicBezTo>
                      <a:pt x="1862" y="3591"/>
                      <a:pt x="1669" y="3591"/>
                      <a:pt x="1549" y="3591"/>
                    </a:cubicBezTo>
                    <a:cubicBezTo>
                      <a:pt x="1356" y="3531"/>
                      <a:pt x="1237" y="3531"/>
                      <a:pt x="1058" y="3472"/>
                    </a:cubicBezTo>
                    <a:lnTo>
                      <a:pt x="611" y="3472"/>
                    </a:lnTo>
                    <a:cubicBezTo>
                      <a:pt x="432" y="3412"/>
                      <a:pt x="313" y="3412"/>
                      <a:pt x="119" y="3412"/>
                    </a:cubicBezTo>
                    <a:cubicBezTo>
                      <a:pt x="60" y="3412"/>
                      <a:pt x="0" y="3472"/>
                      <a:pt x="0" y="3531"/>
                    </a:cubicBezTo>
                    <a:cubicBezTo>
                      <a:pt x="0" y="3591"/>
                      <a:pt x="60" y="3665"/>
                      <a:pt x="119" y="3665"/>
                    </a:cubicBezTo>
                    <a:cubicBezTo>
                      <a:pt x="238" y="3665"/>
                      <a:pt x="432" y="3725"/>
                      <a:pt x="551" y="3725"/>
                    </a:cubicBezTo>
                    <a:cubicBezTo>
                      <a:pt x="611" y="3725"/>
                      <a:pt x="745" y="3725"/>
                      <a:pt x="805" y="3784"/>
                    </a:cubicBezTo>
                    <a:lnTo>
                      <a:pt x="983" y="3784"/>
                    </a:lnTo>
                    <a:cubicBezTo>
                      <a:pt x="1177" y="3844"/>
                      <a:pt x="1296" y="3844"/>
                      <a:pt x="1490" y="3904"/>
                    </a:cubicBezTo>
                    <a:cubicBezTo>
                      <a:pt x="1609" y="3963"/>
                      <a:pt x="1803" y="3963"/>
                      <a:pt x="1922" y="4038"/>
                    </a:cubicBezTo>
                    <a:cubicBezTo>
                      <a:pt x="2548" y="4157"/>
                      <a:pt x="3099" y="4336"/>
                      <a:pt x="3725" y="4529"/>
                    </a:cubicBezTo>
                    <a:lnTo>
                      <a:pt x="3784" y="4529"/>
                    </a:lnTo>
                    <a:cubicBezTo>
                      <a:pt x="3903" y="4529"/>
                      <a:pt x="4037" y="4410"/>
                      <a:pt x="3963" y="4276"/>
                    </a:cubicBezTo>
                    <a:lnTo>
                      <a:pt x="3903" y="4038"/>
                    </a:lnTo>
                    <a:lnTo>
                      <a:pt x="3903" y="3784"/>
                    </a:lnTo>
                    <a:cubicBezTo>
                      <a:pt x="3903" y="3725"/>
                      <a:pt x="3844" y="3591"/>
                      <a:pt x="3844" y="3531"/>
                    </a:cubicBezTo>
                    <a:lnTo>
                      <a:pt x="3844" y="3293"/>
                    </a:lnTo>
                    <a:lnTo>
                      <a:pt x="3844" y="2727"/>
                    </a:lnTo>
                    <a:cubicBezTo>
                      <a:pt x="3903" y="2607"/>
                      <a:pt x="3903" y="2414"/>
                      <a:pt x="3903" y="2235"/>
                    </a:cubicBezTo>
                    <a:cubicBezTo>
                      <a:pt x="3963" y="1863"/>
                      <a:pt x="4037" y="1550"/>
                      <a:pt x="4037" y="1177"/>
                    </a:cubicBezTo>
                    <a:cubicBezTo>
                      <a:pt x="4097" y="864"/>
                      <a:pt x="4157" y="492"/>
                      <a:pt x="4276" y="120"/>
                    </a:cubicBezTo>
                    <a:cubicBezTo>
                      <a:pt x="4276" y="60"/>
                      <a:pt x="4216" y="60"/>
                      <a:pt x="4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11"/>
              <p:cNvSpPr/>
              <p:nvPr/>
            </p:nvSpPr>
            <p:spPr>
              <a:xfrm rot="-1328962" flipH="1">
                <a:off x="7735800" y="4362458"/>
                <a:ext cx="53370" cy="73993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extrusionOk="0">
                    <a:moveTo>
                      <a:pt x="454" y="1"/>
                    </a:moveTo>
                    <a:cubicBezTo>
                      <a:pt x="226" y="1"/>
                      <a:pt x="0" y="236"/>
                      <a:pt x="85" y="501"/>
                    </a:cubicBezTo>
                    <a:cubicBezTo>
                      <a:pt x="219" y="814"/>
                      <a:pt x="532" y="1186"/>
                      <a:pt x="711" y="1440"/>
                    </a:cubicBezTo>
                    <a:cubicBezTo>
                      <a:pt x="905" y="1678"/>
                      <a:pt x="1083" y="2110"/>
                      <a:pt x="1456" y="2185"/>
                    </a:cubicBezTo>
                    <a:lnTo>
                      <a:pt x="1515" y="2110"/>
                    </a:lnTo>
                    <a:cubicBezTo>
                      <a:pt x="1575" y="1812"/>
                      <a:pt x="1337" y="1440"/>
                      <a:pt x="1203" y="1186"/>
                    </a:cubicBezTo>
                    <a:cubicBezTo>
                      <a:pt x="1024" y="874"/>
                      <a:pt x="964" y="442"/>
                      <a:pt x="711" y="129"/>
                    </a:cubicBezTo>
                    <a:cubicBezTo>
                      <a:pt x="638" y="39"/>
                      <a:pt x="546" y="1"/>
                      <a:pt x="454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11"/>
              <p:cNvSpPr/>
              <p:nvPr/>
            </p:nvSpPr>
            <p:spPr>
              <a:xfrm rot="-1328962" flipH="1">
                <a:off x="7693112" y="4357676"/>
                <a:ext cx="33830" cy="91602"/>
              </a:xfrm>
              <a:custGeom>
                <a:avLst/>
                <a:gdLst/>
                <a:ahLst/>
                <a:cxnLst/>
                <a:rect l="l" t="t" r="r" b="b"/>
                <a:pathLst>
                  <a:path w="999" h="2705" extrusionOk="0">
                    <a:moveTo>
                      <a:pt x="359" y="0"/>
                    </a:moveTo>
                    <a:cubicBezTo>
                      <a:pt x="175" y="0"/>
                      <a:pt x="1" y="100"/>
                      <a:pt x="1" y="312"/>
                    </a:cubicBezTo>
                    <a:cubicBezTo>
                      <a:pt x="1" y="1176"/>
                      <a:pt x="60" y="2099"/>
                      <a:pt x="746" y="2665"/>
                    </a:cubicBezTo>
                    <a:cubicBezTo>
                      <a:pt x="773" y="2693"/>
                      <a:pt x="801" y="2704"/>
                      <a:pt x="829" y="2704"/>
                    </a:cubicBezTo>
                    <a:cubicBezTo>
                      <a:pt x="919" y="2704"/>
                      <a:pt x="999" y="2575"/>
                      <a:pt x="999" y="2472"/>
                    </a:cubicBezTo>
                    <a:cubicBezTo>
                      <a:pt x="746" y="1920"/>
                      <a:pt x="552" y="1176"/>
                      <a:pt x="746" y="550"/>
                    </a:cubicBezTo>
                    <a:cubicBezTo>
                      <a:pt x="893" y="194"/>
                      <a:pt x="616" y="0"/>
                      <a:pt x="359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11"/>
              <p:cNvSpPr/>
              <p:nvPr/>
            </p:nvSpPr>
            <p:spPr>
              <a:xfrm rot="-1328962" flipH="1">
                <a:off x="7633573" y="4363891"/>
                <a:ext cx="47071" cy="65730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941" extrusionOk="0">
                    <a:moveTo>
                      <a:pt x="946" y="0"/>
                    </a:moveTo>
                    <a:cubicBezTo>
                      <a:pt x="880" y="0"/>
                      <a:pt x="811" y="23"/>
                      <a:pt x="746" y="77"/>
                    </a:cubicBezTo>
                    <a:cubicBezTo>
                      <a:pt x="373" y="330"/>
                      <a:pt x="194" y="628"/>
                      <a:pt x="60" y="1075"/>
                    </a:cubicBezTo>
                    <a:cubicBezTo>
                      <a:pt x="1" y="1373"/>
                      <a:pt x="60" y="1626"/>
                      <a:pt x="254" y="1879"/>
                    </a:cubicBezTo>
                    <a:cubicBezTo>
                      <a:pt x="295" y="1921"/>
                      <a:pt x="346" y="1941"/>
                      <a:pt x="394" y="1941"/>
                    </a:cubicBezTo>
                    <a:cubicBezTo>
                      <a:pt x="485" y="1941"/>
                      <a:pt x="567" y="1872"/>
                      <a:pt x="567" y="1745"/>
                    </a:cubicBezTo>
                    <a:lnTo>
                      <a:pt x="626" y="1626"/>
                    </a:lnTo>
                    <a:cubicBezTo>
                      <a:pt x="686" y="1507"/>
                      <a:pt x="746" y="1373"/>
                      <a:pt x="805" y="1254"/>
                    </a:cubicBezTo>
                    <a:cubicBezTo>
                      <a:pt x="939" y="1000"/>
                      <a:pt x="1118" y="822"/>
                      <a:pt x="1237" y="568"/>
                    </a:cubicBezTo>
                    <a:cubicBezTo>
                      <a:pt x="1390" y="322"/>
                      <a:pt x="1190" y="0"/>
                      <a:pt x="94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11"/>
              <p:cNvSpPr/>
              <p:nvPr/>
            </p:nvSpPr>
            <p:spPr>
              <a:xfrm flipH="1">
                <a:off x="7498194" y="4637869"/>
                <a:ext cx="155068" cy="228386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11"/>
              <p:cNvSpPr/>
              <p:nvPr/>
            </p:nvSpPr>
            <p:spPr>
              <a:xfrm flipH="1">
                <a:off x="7490914" y="4676204"/>
                <a:ext cx="57469" cy="139998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11"/>
              <p:cNvSpPr/>
              <p:nvPr/>
            </p:nvSpPr>
            <p:spPr>
              <a:xfrm flipH="1">
                <a:off x="7441031" y="4671734"/>
                <a:ext cx="4067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11"/>
              <p:cNvSpPr/>
              <p:nvPr/>
            </p:nvSpPr>
            <p:spPr>
              <a:xfrm rot="-1328962" flipH="1">
                <a:off x="7965785" y="4101133"/>
                <a:ext cx="36472" cy="95361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816" extrusionOk="0">
                    <a:moveTo>
                      <a:pt x="473" y="0"/>
                    </a:moveTo>
                    <a:cubicBezTo>
                      <a:pt x="260" y="0"/>
                      <a:pt x="60" y="133"/>
                      <a:pt x="60" y="423"/>
                    </a:cubicBezTo>
                    <a:cubicBezTo>
                      <a:pt x="0" y="1168"/>
                      <a:pt x="194" y="2106"/>
                      <a:pt x="685" y="2717"/>
                    </a:cubicBezTo>
                    <a:cubicBezTo>
                      <a:pt x="728" y="2787"/>
                      <a:pt x="780" y="2816"/>
                      <a:pt x="830" y="2816"/>
                    </a:cubicBezTo>
                    <a:cubicBezTo>
                      <a:pt x="918" y="2816"/>
                      <a:pt x="998" y="2722"/>
                      <a:pt x="998" y="2598"/>
                    </a:cubicBezTo>
                    <a:cubicBezTo>
                      <a:pt x="939" y="1913"/>
                      <a:pt x="745" y="1362"/>
                      <a:pt x="939" y="676"/>
                    </a:cubicBezTo>
                    <a:cubicBezTo>
                      <a:pt x="1076" y="247"/>
                      <a:pt x="763" y="0"/>
                      <a:pt x="4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11"/>
              <p:cNvSpPr/>
              <p:nvPr/>
            </p:nvSpPr>
            <p:spPr>
              <a:xfrm rot="-1328962" flipH="1">
                <a:off x="7921656" y="4128631"/>
                <a:ext cx="47918" cy="104064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3073" extrusionOk="0">
                    <a:moveTo>
                      <a:pt x="975" y="0"/>
                    </a:moveTo>
                    <a:cubicBezTo>
                      <a:pt x="879" y="0"/>
                      <a:pt x="788" y="49"/>
                      <a:pt x="745" y="168"/>
                    </a:cubicBezTo>
                    <a:cubicBezTo>
                      <a:pt x="447" y="1047"/>
                      <a:pt x="1" y="2104"/>
                      <a:pt x="254" y="3028"/>
                    </a:cubicBezTo>
                    <a:cubicBezTo>
                      <a:pt x="254" y="3058"/>
                      <a:pt x="269" y="3073"/>
                      <a:pt x="291" y="3073"/>
                    </a:cubicBezTo>
                    <a:cubicBezTo>
                      <a:pt x="313" y="3073"/>
                      <a:pt x="343" y="3058"/>
                      <a:pt x="373" y="3028"/>
                    </a:cubicBezTo>
                    <a:cubicBezTo>
                      <a:pt x="567" y="2104"/>
                      <a:pt x="745" y="1285"/>
                      <a:pt x="1252" y="481"/>
                    </a:cubicBezTo>
                    <a:cubicBezTo>
                      <a:pt x="1415" y="226"/>
                      <a:pt x="1182" y="0"/>
                      <a:pt x="9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11"/>
              <p:cNvSpPr/>
              <p:nvPr/>
            </p:nvSpPr>
            <p:spPr>
              <a:xfrm rot="-1328962" flipH="1">
                <a:off x="8136008" y="4275358"/>
                <a:ext cx="43583" cy="53878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591" extrusionOk="0">
                    <a:moveTo>
                      <a:pt x="508" y="1"/>
                    </a:moveTo>
                    <a:cubicBezTo>
                      <a:pt x="240" y="1"/>
                      <a:pt x="1" y="304"/>
                      <a:pt x="229" y="576"/>
                    </a:cubicBezTo>
                    <a:cubicBezTo>
                      <a:pt x="289" y="695"/>
                      <a:pt x="423" y="814"/>
                      <a:pt x="542" y="888"/>
                    </a:cubicBezTo>
                    <a:cubicBezTo>
                      <a:pt x="795" y="1127"/>
                      <a:pt x="914" y="1380"/>
                      <a:pt x="1168" y="1559"/>
                    </a:cubicBezTo>
                    <a:cubicBezTo>
                      <a:pt x="1185" y="1581"/>
                      <a:pt x="1203" y="1590"/>
                      <a:pt x="1220" y="1590"/>
                    </a:cubicBezTo>
                    <a:cubicBezTo>
                      <a:pt x="1258" y="1590"/>
                      <a:pt x="1287" y="1541"/>
                      <a:pt x="1287" y="1499"/>
                    </a:cubicBezTo>
                    <a:cubicBezTo>
                      <a:pt x="1287" y="1186"/>
                      <a:pt x="1108" y="888"/>
                      <a:pt x="1034" y="635"/>
                    </a:cubicBezTo>
                    <a:cubicBezTo>
                      <a:pt x="974" y="516"/>
                      <a:pt x="974" y="382"/>
                      <a:pt x="855" y="263"/>
                    </a:cubicBezTo>
                    <a:cubicBezTo>
                      <a:pt x="855" y="203"/>
                      <a:pt x="795" y="203"/>
                      <a:pt x="795" y="144"/>
                    </a:cubicBezTo>
                    <a:cubicBezTo>
                      <a:pt x="710" y="43"/>
                      <a:pt x="607" y="1"/>
                      <a:pt x="5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11"/>
              <p:cNvSpPr/>
              <p:nvPr/>
            </p:nvSpPr>
            <p:spPr>
              <a:xfrm rot="-1328962" flipH="1">
                <a:off x="8099755" y="4265233"/>
                <a:ext cx="56959" cy="62073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833" extrusionOk="0">
                    <a:moveTo>
                      <a:pt x="458" y="1"/>
                    </a:moveTo>
                    <a:cubicBezTo>
                      <a:pt x="0" y="1"/>
                      <a:pt x="36" y="818"/>
                      <a:pt x="564" y="818"/>
                    </a:cubicBezTo>
                    <a:cubicBezTo>
                      <a:pt x="430" y="818"/>
                      <a:pt x="624" y="878"/>
                      <a:pt x="683" y="878"/>
                    </a:cubicBezTo>
                    <a:cubicBezTo>
                      <a:pt x="743" y="878"/>
                      <a:pt x="862" y="997"/>
                      <a:pt x="936" y="1131"/>
                    </a:cubicBezTo>
                    <a:cubicBezTo>
                      <a:pt x="1115" y="1310"/>
                      <a:pt x="1234" y="1623"/>
                      <a:pt x="1488" y="1801"/>
                    </a:cubicBezTo>
                    <a:cubicBezTo>
                      <a:pt x="1506" y="1824"/>
                      <a:pt x="1530" y="1833"/>
                      <a:pt x="1556" y="1833"/>
                    </a:cubicBezTo>
                    <a:cubicBezTo>
                      <a:pt x="1616" y="1833"/>
                      <a:pt x="1681" y="1784"/>
                      <a:pt x="1681" y="1742"/>
                    </a:cubicBezTo>
                    <a:cubicBezTo>
                      <a:pt x="1681" y="1369"/>
                      <a:pt x="1488" y="937"/>
                      <a:pt x="1309" y="625"/>
                    </a:cubicBezTo>
                    <a:cubicBezTo>
                      <a:pt x="1115" y="312"/>
                      <a:pt x="936" y="73"/>
                      <a:pt x="564" y="14"/>
                    </a:cubicBezTo>
                    <a:cubicBezTo>
                      <a:pt x="526" y="5"/>
                      <a:pt x="491" y="1"/>
                      <a:pt x="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11"/>
              <p:cNvSpPr/>
              <p:nvPr/>
            </p:nvSpPr>
            <p:spPr>
              <a:xfrm rot="-1328962" flipH="1">
                <a:off x="7487341" y="4234718"/>
                <a:ext cx="90349" cy="123096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3635" extrusionOk="0">
                    <a:moveTo>
                      <a:pt x="1650" y="1"/>
                    </a:moveTo>
                    <a:cubicBezTo>
                      <a:pt x="1485" y="1"/>
                      <a:pt x="1321" y="41"/>
                      <a:pt x="1178" y="119"/>
                    </a:cubicBezTo>
                    <a:cubicBezTo>
                      <a:pt x="805" y="373"/>
                      <a:pt x="627" y="805"/>
                      <a:pt x="567" y="1237"/>
                    </a:cubicBezTo>
                    <a:cubicBezTo>
                      <a:pt x="433" y="1490"/>
                      <a:pt x="314" y="1684"/>
                      <a:pt x="254" y="1922"/>
                    </a:cubicBezTo>
                    <a:cubicBezTo>
                      <a:pt x="120" y="2235"/>
                      <a:pt x="1" y="2667"/>
                      <a:pt x="120" y="3039"/>
                    </a:cubicBezTo>
                    <a:cubicBezTo>
                      <a:pt x="232" y="3399"/>
                      <a:pt x="591" y="3635"/>
                      <a:pt x="958" y="3635"/>
                    </a:cubicBezTo>
                    <a:cubicBezTo>
                      <a:pt x="1032" y="3635"/>
                      <a:pt x="1106" y="3625"/>
                      <a:pt x="1178" y="3605"/>
                    </a:cubicBezTo>
                    <a:cubicBezTo>
                      <a:pt x="1610" y="3412"/>
                      <a:pt x="1863" y="3099"/>
                      <a:pt x="2116" y="2801"/>
                    </a:cubicBezTo>
                    <a:cubicBezTo>
                      <a:pt x="2355" y="2488"/>
                      <a:pt x="2489" y="2056"/>
                      <a:pt x="2548" y="1684"/>
                    </a:cubicBezTo>
                    <a:cubicBezTo>
                      <a:pt x="2608" y="1311"/>
                      <a:pt x="2668" y="864"/>
                      <a:pt x="2489" y="492"/>
                    </a:cubicBezTo>
                    <a:cubicBezTo>
                      <a:pt x="2319" y="163"/>
                      <a:pt x="1983" y="1"/>
                      <a:pt x="16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11"/>
              <p:cNvSpPr/>
              <p:nvPr/>
            </p:nvSpPr>
            <p:spPr>
              <a:xfrm rot="-1328962" flipH="1">
                <a:off x="6491676" y="4688995"/>
                <a:ext cx="233594" cy="121301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3582" extrusionOk="0">
                    <a:moveTo>
                      <a:pt x="1922" y="1"/>
                    </a:moveTo>
                    <a:cubicBezTo>
                      <a:pt x="1490" y="1"/>
                      <a:pt x="998" y="195"/>
                      <a:pt x="686" y="567"/>
                    </a:cubicBezTo>
                    <a:cubicBezTo>
                      <a:pt x="0" y="1431"/>
                      <a:pt x="566" y="2548"/>
                      <a:pt x="1430" y="3040"/>
                    </a:cubicBezTo>
                    <a:cubicBezTo>
                      <a:pt x="2126" y="3388"/>
                      <a:pt x="2986" y="3581"/>
                      <a:pt x="3784" y="3581"/>
                    </a:cubicBezTo>
                    <a:cubicBezTo>
                      <a:pt x="3978" y="3581"/>
                      <a:pt x="4167" y="3570"/>
                      <a:pt x="4350" y="3547"/>
                    </a:cubicBezTo>
                    <a:cubicBezTo>
                      <a:pt x="4902" y="3547"/>
                      <a:pt x="5527" y="3412"/>
                      <a:pt x="6019" y="3174"/>
                    </a:cubicBezTo>
                    <a:cubicBezTo>
                      <a:pt x="6585" y="2921"/>
                      <a:pt x="6898" y="2295"/>
                      <a:pt x="6764" y="1684"/>
                    </a:cubicBezTo>
                    <a:cubicBezTo>
                      <a:pt x="6704" y="1550"/>
                      <a:pt x="6585" y="1431"/>
                      <a:pt x="6466" y="1312"/>
                    </a:cubicBezTo>
                    <a:cubicBezTo>
                      <a:pt x="6391" y="1237"/>
                      <a:pt x="6332" y="1118"/>
                      <a:pt x="6213" y="1118"/>
                    </a:cubicBezTo>
                    <a:cubicBezTo>
                      <a:pt x="5214" y="999"/>
                      <a:pt x="4231" y="746"/>
                      <a:pt x="3293" y="373"/>
                    </a:cubicBezTo>
                    <a:cubicBezTo>
                      <a:pt x="2861" y="254"/>
                      <a:pt x="2429" y="1"/>
                      <a:pt x="1922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1"/>
              <p:cNvSpPr/>
              <p:nvPr/>
            </p:nvSpPr>
            <p:spPr>
              <a:xfrm rot="-1328962" flipH="1">
                <a:off x="6792074" y="4400120"/>
                <a:ext cx="590792" cy="298715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1"/>
              <p:cNvSpPr/>
              <p:nvPr/>
            </p:nvSpPr>
            <p:spPr>
              <a:xfrm rot="-1328962" flipH="1">
                <a:off x="6687782" y="4463385"/>
                <a:ext cx="672506" cy="221674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13" name="Google Shape;1913;p11"/>
            <p:cNvGrpSpPr/>
            <p:nvPr/>
          </p:nvGrpSpPr>
          <p:grpSpPr>
            <a:xfrm rot="10800000">
              <a:off x="1005085" y="2515936"/>
              <a:ext cx="195926" cy="380418"/>
              <a:chOff x="8292303" y="2531254"/>
              <a:chExt cx="195926" cy="380418"/>
            </a:xfrm>
          </p:grpSpPr>
          <p:sp>
            <p:nvSpPr>
              <p:cNvPr id="1914" name="Google Shape;1914;p11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1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1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">
    <p:bg>
      <p:bgPr>
        <a:solidFill>
          <a:schemeClr val="dk1"/>
        </a:solidFill>
        <a:effectLst/>
      </p:bgPr>
    </p:bg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13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13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13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2" name="Google Shape;1922;p13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3" name="Google Shape;1923;p13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13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5" name="Google Shape;1925;p13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13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13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13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13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13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1" name="Google Shape;1931;p13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13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13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13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5" name="Google Shape;1935;p13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6" name="Google Shape;1936;p13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7" name="Google Shape;1937;p13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13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9" name="Google Shape;1939;p13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0" name="Google Shape;1940;p13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1" name="Google Shape;1941;p13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2" name="Google Shape;1942;p13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3" name="Google Shape;1943;p13"/>
          <p:cNvSpPr/>
          <p:nvPr/>
        </p:nvSpPr>
        <p:spPr>
          <a:xfrm>
            <a:off x="468750" y="6385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4" name="Google Shape;1944;p13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5" name="Google Shape;1945;p13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13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13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13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9" name="Google Shape;1949;p13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0" name="Google Shape;1950;p13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1" name="Google Shape;1951;p13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2" name="Google Shape;1952;p13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13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4" name="Google Shape;1954;p13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13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6" name="Google Shape;1956;p13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7" name="Google Shape;1957;p13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8" name="Google Shape;1958;p13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Google Shape;1959;p13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0" name="Google Shape;1960;p13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1" name="Google Shape;1961;p13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p13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13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13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13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13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13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13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9" name="Google Shape;1969;p13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0" name="Google Shape;1970;p13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1" name="Google Shape;1971;p13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2" name="Google Shape;1972;p13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3" name="Google Shape;1973;p13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4" name="Google Shape;1974;p13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5" name="Google Shape;1975;p13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6" name="Google Shape;1976;p13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7" name="Google Shape;1977;p13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13"/>
          <p:cNvSpPr/>
          <p:nvPr/>
        </p:nvSpPr>
        <p:spPr>
          <a:xfrm rot="-3335595" flipH="1">
            <a:off x="4835834" y="2975485"/>
            <a:ext cx="1448076" cy="1063396"/>
          </a:xfrm>
          <a:custGeom>
            <a:avLst/>
            <a:gdLst/>
            <a:ahLst/>
            <a:cxnLst/>
            <a:rect l="l" t="t" r="r" b="b"/>
            <a:pathLst>
              <a:path w="40689" h="29880" extrusionOk="0">
                <a:moveTo>
                  <a:pt x="29977" y="0"/>
                </a:moveTo>
                <a:cubicBezTo>
                  <a:pt x="29518" y="0"/>
                  <a:pt x="29044" y="18"/>
                  <a:pt x="28553" y="49"/>
                </a:cubicBezTo>
                <a:cubicBezTo>
                  <a:pt x="27858" y="125"/>
                  <a:pt x="27239" y="218"/>
                  <a:pt x="26769" y="294"/>
                </a:cubicBezTo>
                <a:lnTo>
                  <a:pt x="26675" y="369"/>
                </a:lnTo>
                <a:lnTo>
                  <a:pt x="26450" y="369"/>
                </a:lnTo>
                <a:cubicBezTo>
                  <a:pt x="26130" y="444"/>
                  <a:pt x="25736" y="519"/>
                  <a:pt x="25360" y="519"/>
                </a:cubicBezTo>
                <a:cubicBezTo>
                  <a:pt x="24890" y="688"/>
                  <a:pt x="24496" y="763"/>
                  <a:pt x="24026" y="838"/>
                </a:cubicBezTo>
                <a:lnTo>
                  <a:pt x="23857" y="913"/>
                </a:lnTo>
                <a:cubicBezTo>
                  <a:pt x="23707" y="913"/>
                  <a:pt x="23482" y="989"/>
                  <a:pt x="23313" y="1064"/>
                </a:cubicBezTo>
                <a:cubicBezTo>
                  <a:pt x="23087" y="1158"/>
                  <a:pt x="22843" y="1158"/>
                  <a:pt x="22693" y="1233"/>
                </a:cubicBezTo>
                <a:cubicBezTo>
                  <a:pt x="22542" y="1308"/>
                  <a:pt x="22373" y="1308"/>
                  <a:pt x="22223" y="1383"/>
                </a:cubicBezTo>
                <a:cubicBezTo>
                  <a:pt x="22073" y="1458"/>
                  <a:pt x="21904" y="1458"/>
                  <a:pt x="21678" y="1533"/>
                </a:cubicBezTo>
                <a:cubicBezTo>
                  <a:pt x="21603" y="1533"/>
                  <a:pt x="21603" y="1533"/>
                  <a:pt x="21509" y="1627"/>
                </a:cubicBezTo>
                <a:cubicBezTo>
                  <a:pt x="21134" y="1702"/>
                  <a:pt x="20814" y="1778"/>
                  <a:pt x="20495" y="1853"/>
                </a:cubicBezTo>
                <a:cubicBezTo>
                  <a:pt x="20269" y="1928"/>
                  <a:pt x="20025" y="2003"/>
                  <a:pt x="19800" y="2097"/>
                </a:cubicBezTo>
                <a:lnTo>
                  <a:pt x="19725" y="2097"/>
                </a:lnTo>
                <a:lnTo>
                  <a:pt x="19631" y="2172"/>
                </a:lnTo>
                <a:cubicBezTo>
                  <a:pt x="19011" y="2322"/>
                  <a:pt x="18391" y="2473"/>
                  <a:pt x="17677" y="2717"/>
                </a:cubicBezTo>
                <a:cubicBezTo>
                  <a:pt x="16193" y="3186"/>
                  <a:pt x="14709" y="3731"/>
                  <a:pt x="13225" y="4276"/>
                </a:cubicBezTo>
                <a:cubicBezTo>
                  <a:pt x="12681" y="4520"/>
                  <a:pt x="12117" y="4746"/>
                  <a:pt x="11572" y="4915"/>
                </a:cubicBezTo>
                <a:lnTo>
                  <a:pt x="11422" y="4990"/>
                </a:lnTo>
                <a:lnTo>
                  <a:pt x="11272" y="5065"/>
                </a:lnTo>
                <a:cubicBezTo>
                  <a:pt x="10952" y="5140"/>
                  <a:pt x="10633" y="5290"/>
                  <a:pt x="10332" y="5384"/>
                </a:cubicBezTo>
                <a:cubicBezTo>
                  <a:pt x="9074" y="5854"/>
                  <a:pt x="8135" y="6323"/>
                  <a:pt x="7195" y="6699"/>
                </a:cubicBezTo>
                <a:cubicBezTo>
                  <a:pt x="6106" y="7263"/>
                  <a:pt x="5167" y="7732"/>
                  <a:pt x="4378" y="8277"/>
                </a:cubicBezTo>
                <a:cubicBezTo>
                  <a:pt x="3439" y="8972"/>
                  <a:pt x="2650" y="9686"/>
                  <a:pt x="2030" y="10381"/>
                </a:cubicBezTo>
                <a:cubicBezTo>
                  <a:pt x="1635" y="10850"/>
                  <a:pt x="1316" y="11320"/>
                  <a:pt x="1090" y="11790"/>
                </a:cubicBezTo>
                <a:cubicBezTo>
                  <a:pt x="771" y="12259"/>
                  <a:pt x="546" y="12729"/>
                  <a:pt x="377" y="13274"/>
                </a:cubicBezTo>
                <a:cubicBezTo>
                  <a:pt x="151" y="14063"/>
                  <a:pt x="1" y="14927"/>
                  <a:pt x="1" y="15791"/>
                </a:cubicBezTo>
                <a:cubicBezTo>
                  <a:pt x="1" y="16655"/>
                  <a:pt x="76" y="17594"/>
                  <a:pt x="302" y="18533"/>
                </a:cubicBezTo>
                <a:cubicBezTo>
                  <a:pt x="471" y="19379"/>
                  <a:pt x="771" y="20243"/>
                  <a:pt x="1090" y="21107"/>
                </a:cubicBezTo>
                <a:cubicBezTo>
                  <a:pt x="1955" y="22985"/>
                  <a:pt x="2969" y="24544"/>
                  <a:pt x="4303" y="25878"/>
                </a:cubicBezTo>
                <a:cubicBezTo>
                  <a:pt x="4923" y="26592"/>
                  <a:pt x="5636" y="27137"/>
                  <a:pt x="6406" y="27606"/>
                </a:cubicBezTo>
                <a:cubicBezTo>
                  <a:pt x="7195" y="28076"/>
                  <a:pt x="7984" y="28395"/>
                  <a:pt x="8830" y="28621"/>
                </a:cubicBezTo>
                <a:cubicBezTo>
                  <a:pt x="9224" y="28696"/>
                  <a:pt x="9694" y="28771"/>
                  <a:pt x="10163" y="28865"/>
                </a:cubicBezTo>
                <a:cubicBezTo>
                  <a:pt x="10633" y="28865"/>
                  <a:pt x="11178" y="28865"/>
                  <a:pt x="11741" y="28771"/>
                </a:cubicBezTo>
                <a:cubicBezTo>
                  <a:pt x="12981" y="28696"/>
                  <a:pt x="14390" y="28395"/>
                  <a:pt x="15799" y="28076"/>
                </a:cubicBezTo>
                <a:cubicBezTo>
                  <a:pt x="16193" y="27926"/>
                  <a:pt x="16588" y="27832"/>
                  <a:pt x="17057" y="27681"/>
                </a:cubicBezTo>
                <a:lnTo>
                  <a:pt x="17057" y="27757"/>
                </a:lnTo>
                <a:cubicBezTo>
                  <a:pt x="17208" y="27926"/>
                  <a:pt x="17283" y="28076"/>
                  <a:pt x="17452" y="28226"/>
                </a:cubicBezTo>
                <a:cubicBezTo>
                  <a:pt x="17752" y="28621"/>
                  <a:pt x="18072" y="29015"/>
                  <a:pt x="18466" y="29240"/>
                </a:cubicBezTo>
                <a:cubicBezTo>
                  <a:pt x="18616" y="29410"/>
                  <a:pt x="18861" y="29560"/>
                  <a:pt x="19086" y="29710"/>
                </a:cubicBezTo>
                <a:cubicBezTo>
                  <a:pt x="19161" y="29710"/>
                  <a:pt x="19255" y="29804"/>
                  <a:pt x="19405" y="29804"/>
                </a:cubicBezTo>
                <a:cubicBezTo>
                  <a:pt x="19481" y="29879"/>
                  <a:pt x="19556" y="29879"/>
                  <a:pt x="19725" y="29879"/>
                </a:cubicBezTo>
                <a:lnTo>
                  <a:pt x="20194" y="29879"/>
                </a:lnTo>
                <a:cubicBezTo>
                  <a:pt x="20194" y="29804"/>
                  <a:pt x="20269" y="29804"/>
                  <a:pt x="20345" y="29804"/>
                </a:cubicBezTo>
                <a:cubicBezTo>
                  <a:pt x="20570" y="29635"/>
                  <a:pt x="20739" y="29485"/>
                  <a:pt x="20814" y="29240"/>
                </a:cubicBezTo>
                <a:cubicBezTo>
                  <a:pt x="20964" y="29090"/>
                  <a:pt x="20964" y="28940"/>
                  <a:pt x="21040" y="28771"/>
                </a:cubicBezTo>
                <a:cubicBezTo>
                  <a:pt x="21134" y="28696"/>
                  <a:pt x="21209" y="28545"/>
                  <a:pt x="21209" y="28395"/>
                </a:cubicBezTo>
                <a:cubicBezTo>
                  <a:pt x="21284" y="28076"/>
                  <a:pt x="21359" y="27681"/>
                  <a:pt x="21434" y="27362"/>
                </a:cubicBezTo>
                <a:cubicBezTo>
                  <a:pt x="21509" y="26892"/>
                  <a:pt x="21603" y="26517"/>
                  <a:pt x="21603" y="26122"/>
                </a:cubicBezTo>
                <a:cubicBezTo>
                  <a:pt x="22298" y="25803"/>
                  <a:pt x="23012" y="25578"/>
                  <a:pt x="23707" y="25258"/>
                </a:cubicBezTo>
                <a:cubicBezTo>
                  <a:pt x="24102" y="25108"/>
                  <a:pt x="24496" y="24939"/>
                  <a:pt x="24890" y="24789"/>
                </a:cubicBezTo>
                <a:lnTo>
                  <a:pt x="25116" y="24713"/>
                </a:lnTo>
                <a:cubicBezTo>
                  <a:pt x="25905" y="24394"/>
                  <a:pt x="26675" y="24075"/>
                  <a:pt x="27464" y="23774"/>
                </a:cubicBezTo>
                <a:cubicBezTo>
                  <a:pt x="28084" y="23455"/>
                  <a:pt x="28798" y="23229"/>
                  <a:pt x="29493" y="22985"/>
                </a:cubicBezTo>
                <a:lnTo>
                  <a:pt x="29662" y="22910"/>
                </a:lnTo>
                <a:cubicBezTo>
                  <a:pt x="30131" y="22760"/>
                  <a:pt x="30676" y="22516"/>
                  <a:pt x="31146" y="22365"/>
                </a:cubicBezTo>
                <a:cubicBezTo>
                  <a:pt x="33644" y="21351"/>
                  <a:pt x="36236" y="20168"/>
                  <a:pt x="38190" y="18214"/>
                </a:cubicBezTo>
                <a:cubicBezTo>
                  <a:pt x="38885" y="17594"/>
                  <a:pt x="39448" y="16805"/>
                  <a:pt x="39824" y="15941"/>
                </a:cubicBezTo>
                <a:cubicBezTo>
                  <a:pt x="40219" y="15152"/>
                  <a:pt x="40463" y="14213"/>
                  <a:pt x="40538" y="13368"/>
                </a:cubicBezTo>
                <a:cubicBezTo>
                  <a:pt x="40688" y="12334"/>
                  <a:pt x="40688" y="11395"/>
                  <a:pt x="40538" y="10456"/>
                </a:cubicBezTo>
                <a:cubicBezTo>
                  <a:pt x="40463" y="9442"/>
                  <a:pt x="40219" y="8502"/>
                  <a:pt x="39918" y="7638"/>
                </a:cubicBezTo>
                <a:cubicBezTo>
                  <a:pt x="39204" y="5685"/>
                  <a:pt x="38190" y="4050"/>
                  <a:pt x="36931" y="2717"/>
                </a:cubicBezTo>
                <a:cubicBezTo>
                  <a:pt x="36236" y="2003"/>
                  <a:pt x="35522" y="1458"/>
                  <a:pt x="34752" y="1064"/>
                </a:cubicBezTo>
                <a:cubicBezTo>
                  <a:pt x="33888" y="594"/>
                  <a:pt x="32949" y="294"/>
                  <a:pt x="31841" y="125"/>
                </a:cubicBezTo>
                <a:cubicBezTo>
                  <a:pt x="31247" y="37"/>
                  <a:pt x="30627" y="0"/>
                  <a:pt x="299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9" name="Google Shape;1979;p13"/>
          <p:cNvSpPr/>
          <p:nvPr/>
        </p:nvSpPr>
        <p:spPr>
          <a:xfrm>
            <a:off x="8274584" y="4177688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0" name="Google Shape;1980;p13"/>
          <p:cNvSpPr/>
          <p:nvPr/>
        </p:nvSpPr>
        <p:spPr>
          <a:xfrm>
            <a:off x="8268563" y="4179560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1" name="Google Shape;1981;p13"/>
          <p:cNvSpPr txBox="1">
            <a:spLocks noGrp="1"/>
          </p:cNvSpPr>
          <p:nvPr>
            <p:ph type="title"/>
          </p:nvPr>
        </p:nvSpPr>
        <p:spPr>
          <a:xfrm rot="-2208536">
            <a:off x="4880309" y="32588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1982" name="Google Shape;1982;p13"/>
          <p:cNvSpPr/>
          <p:nvPr/>
        </p:nvSpPr>
        <p:spPr>
          <a:xfrm>
            <a:off x="8040500" y="2069038"/>
            <a:ext cx="35982" cy="31413"/>
          </a:xfrm>
          <a:custGeom>
            <a:avLst/>
            <a:gdLst/>
            <a:ahLst/>
            <a:cxnLst/>
            <a:rect l="l" t="t" r="r" b="b"/>
            <a:pathLst>
              <a:path w="1173" h="1007" extrusionOk="0">
                <a:moveTo>
                  <a:pt x="607" y="1"/>
                </a:moveTo>
                <a:cubicBezTo>
                  <a:pt x="368" y="1"/>
                  <a:pt x="115" y="194"/>
                  <a:pt x="55" y="448"/>
                </a:cubicBezTo>
                <a:cubicBezTo>
                  <a:pt x="1" y="721"/>
                  <a:pt x="246" y="1006"/>
                  <a:pt x="529" y="1006"/>
                </a:cubicBezTo>
                <a:cubicBezTo>
                  <a:pt x="554" y="1006"/>
                  <a:pt x="580" y="1004"/>
                  <a:pt x="607" y="999"/>
                </a:cubicBezTo>
                <a:cubicBezTo>
                  <a:pt x="666" y="999"/>
                  <a:pt x="741" y="999"/>
                  <a:pt x="741" y="939"/>
                </a:cubicBezTo>
                <a:cubicBezTo>
                  <a:pt x="860" y="939"/>
                  <a:pt x="979" y="880"/>
                  <a:pt x="1039" y="820"/>
                </a:cubicBezTo>
                <a:cubicBezTo>
                  <a:pt x="1113" y="746"/>
                  <a:pt x="1173" y="626"/>
                  <a:pt x="1173" y="567"/>
                </a:cubicBezTo>
                <a:cubicBezTo>
                  <a:pt x="1173" y="448"/>
                  <a:pt x="1173" y="314"/>
                  <a:pt x="1039" y="254"/>
                </a:cubicBezTo>
                <a:cubicBezTo>
                  <a:pt x="979" y="135"/>
                  <a:pt x="919" y="75"/>
                  <a:pt x="800" y="75"/>
                </a:cubicBezTo>
                <a:cubicBezTo>
                  <a:pt x="741" y="75"/>
                  <a:pt x="666" y="75"/>
                  <a:pt x="6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3" name="Google Shape;1983;p13"/>
          <p:cNvSpPr/>
          <p:nvPr/>
        </p:nvSpPr>
        <p:spPr>
          <a:xfrm>
            <a:off x="1020375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4" name="Google Shape;1984;p13"/>
          <p:cNvSpPr/>
          <p:nvPr/>
        </p:nvSpPr>
        <p:spPr>
          <a:xfrm>
            <a:off x="1175973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985" name="Google Shape;1985;p13"/>
          <p:cNvSpPr txBox="1">
            <a:spLocks noGrp="1"/>
          </p:cNvSpPr>
          <p:nvPr>
            <p:ph type="title" idx="2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1986" name="Google Shape;1986;p13"/>
          <p:cNvSpPr txBox="1">
            <a:spLocks noGrp="1"/>
          </p:cNvSpPr>
          <p:nvPr>
            <p:ph type="subTitle" idx="1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7" name="Google Shape;1987;p13"/>
          <p:cNvSpPr/>
          <p:nvPr/>
        </p:nvSpPr>
        <p:spPr>
          <a:xfrm>
            <a:off x="2839650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8" name="Google Shape;1988;p13"/>
          <p:cNvSpPr txBox="1">
            <a:spLocks noGrp="1"/>
          </p:cNvSpPr>
          <p:nvPr>
            <p:ph type="subTitle" idx="3"/>
          </p:nvPr>
        </p:nvSpPr>
        <p:spPr>
          <a:xfrm>
            <a:off x="299093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9" name="Google Shape;1989;p13"/>
          <p:cNvSpPr/>
          <p:nvPr/>
        </p:nvSpPr>
        <p:spPr>
          <a:xfrm>
            <a:off x="2974327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990" name="Google Shape;1990;p13"/>
          <p:cNvSpPr txBox="1">
            <a:spLocks noGrp="1"/>
          </p:cNvSpPr>
          <p:nvPr>
            <p:ph type="title" idx="4"/>
          </p:nvPr>
        </p:nvSpPr>
        <p:spPr>
          <a:xfrm>
            <a:off x="299093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1991" name="Google Shape;1991;p13"/>
          <p:cNvSpPr/>
          <p:nvPr/>
        </p:nvSpPr>
        <p:spPr>
          <a:xfrm>
            <a:off x="4649400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2" name="Google Shape;1992;p13"/>
          <p:cNvSpPr/>
          <p:nvPr/>
        </p:nvSpPr>
        <p:spPr>
          <a:xfrm>
            <a:off x="4791413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993" name="Google Shape;1993;p13"/>
          <p:cNvSpPr txBox="1">
            <a:spLocks noGrp="1"/>
          </p:cNvSpPr>
          <p:nvPr>
            <p:ph type="title" idx="5"/>
          </p:nvPr>
        </p:nvSpPr>
        <p:spPr>
          <a:xfrm>
            <a:off x="479865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1994" name="Google Shape;1994;p13"/>
          <p:cNvSpPr txBox="1">
            <a:spLocks noGrp="1"/>
          </p:cNvSpPr>
          <p:nvPr>
            <p:ph type="subTitle" idx="6"/>
          </p:nvPr>
        </p:nvSpPr>
        <p:spPr>
          <a:xfrm>
            <a:off x="479865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95" name="Google Shape;1995;p13"/>
          <p:cNvSpPr/>
          <p:nvPr/>
        </p:nvSpPr>
        <p:spPr>
          <a:xfrm>
            <a:off x="6468675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6" name="Google Shape;1996;p13"/>
          <p:cNvSpPr txBox="1">
            <a:spLocks noGrp="1"/>
          </p:cNvSpPr>
          <p:nvPr>
            <p:ph type="subTitle" idx="7"/>
          </p:nvPr>
        </p:nvSpPr>
        <p:spPr>
          <a:xfrm>
            <a:off x="6605788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97" name="Google Shape;1997;p13"/>
          <p:cNvSpPr/>
          <p:nvPr/>
        </p:nvSpPr>
        <p:spPr>
          <a:xfrm>
            <a:off x="6608500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998" name="Google Shape;1998;p13"/>
          <p:cNvSpPr txBox="1">
            <a:spLocks noGrp="1"/>
          </p:cNvSpPr>
          <p:nvPr>
            <p:ph type="title" idx="8"/>
          </p:nvPr>
        </p:nvSpPr>
        <p:spPr>
          <a:xfrm>
            <a:off x="6606374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1999" name="Google Shape;1999;p13"/>
          <p:cNvSpPr txBox="1">
            <a:spLocks noGrp="1"/>
          </p:cNvSpPr>
          <p:nvPr>
            <p:ph type="subTitle" idx="9"/>
          </p:nvPr>
        </p:nvSpPr>
        <p:spPr>
          <a:xfrm>
            <a:off x="6606374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0" name="Google Shape;2000;p13"/>
          <p:cNvSpPr/>
          <p:nvPr/>
        </p:nvSpPr>
        <p:spPr>
          <a:xfrm>
            <a:off x="1020375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1" name="Google Shape;2001;p13"/>
          <p:cNvSpPr/>
          <p:nvPr/>
        </p:nvSpPr>
        <p:spPr>
          <a:xfrm>
            <a:off x="1175973" y="290986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002" name="Google Shape;2002;p13"/>
          <p:cNvSpPr txBox="1">
            <a:spLocks noGrp="1"/>
          </p:cNvSpPr>
          <p:nvPr>
            <p:ph type="title" idx="13"/>
          </p:nvPr>
        </p:nvSpPr>
        <p:spPr>
          <a:xfrm>
            <a:off x="1169163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003" name="Google Shape;2003;p13"/>
          <p:cNvSpPr txBox="1">
            <a:spLocks noGrp="1"/>
          </p:cNvSpPr>
          <p:nvPr>
            <p:ph type="subTitle" idx="14"/>
          </p:nvPr>
        </p:nvSpPr>
        <p:spPr>
          <a:xfrm>
            <a:off x="1169163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4" name="Google Shape;2004;p13"/>
          <p:cNvSpPr/>
          <p:nvPr/>
        </p:nvSpPr>
        <p:spPr>
          <a:xfrm>
            <a:off x="2830125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5" name="Google Shape;2005;p13"/>
          <p:cNvSpPr/>
          <p:nvPr/>
        </p:nvSpPr>
        <p:spPr>
          <a:xfrm>
            <a:off x="2993060" y="290986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006" name="Google Shape;2006;p13"/>
          <p:cNvSpPr txBox="1">
            <a:spLocks noGrp="1"/>
          </p:cNvSpPr>
          <p:nvPr>
            <p:ph type="title" idx="15"/>
          </p:nvPr>
        </p:nvSpPr>
        <p:spPr>
          <a:xfrm>
            <a:off x="2986250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007" name="Google Shape;2007;p13"/>
          <p:cNvSpPr txBox="1">
            <a:spLocks noGrp="1"/>
          </p:cNvSpPr>
          <p:nvPr>
            <p:ph type="subTitle" idx="16"/>
          </p:nvPr>
        </p:nvSpPr>
        <p:spPr>
          <a:xfrm>
            <a:off x="2986250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3">
  <p:cSld name="CUSTOM_1_1">
    <p:bg>
      <p:bgPr>
        <a:solidFill>
          <a:schemeClr val="dk1"/>
        </a:solidFill>
        <a:effectLst/>
      </p:bgPr>
    </p:bg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14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0" name="Google Shape;2010;p14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1" name="Google Shape;2011;p14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2" name="Google Shape;2012;p14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3" name="Google Shape;2013;p14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4" name="Google Shape;2014;p14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5" name="Google Shape;2015;p14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6" name="Google Shape;2016;p14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7" name="Google Shape;2017;p14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8" name="Google Shape;2018;p14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9" name="Google Shape;2019;p14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0" name="Google Shape;2020;p14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1" name="Google Shape;2021;p14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2" name="Google Shape;2022;p14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3" name="Google Shape;2023;p14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4" name="Google Shape;2024;p14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5" name="Google Shape;2025;p14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6" name="Google Shape;2026;p14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7" name="Google Shape;2027;p14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8" name="Google Shape;2028;p14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9" name="Google Shape;2029;p14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0" name="Google Shape;2030;p14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1" name="Google Shape;2031;p14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2" name="Google Shape;2032;p14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3" name="Google Shape;2033;p14"/>
          <p:cNvSpPr/>
          <p:nvPr/>
        </p:nvSpPr>
        <p:spPr>
          <a:xfrm>
            <a:off x="468750" y="6385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4" name="Google Shape;2034;p14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5" name="Google Shape;2035;p14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6" name="Google Shape;2036;p14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7" name="Google Shape;2037;p14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8" name="Google Shape;2038;p14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9" name="Google Shape;2039;p14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" name="Google Shape;2040;p14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1" name="Google Shape;2041;p14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2" name="Google Shape;2042;p14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" name="Google Shape;2043;p14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4" name="Google Shape;2044;p14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" name="Google Shape;2045;p14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6" name="Google Shape;2046;p14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7" name="Google Shape;2047;p14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8" name="Google Shape;2048;p14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9" name="Google Shape;2049;p14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0" name="Google Shape;2050;p14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1" name="Google Shape;2051;p14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2" name="Google Shape;2052;p14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14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4" name="Google Shape;2054;p14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5" name="Google Shape;2055;p14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6" name="Google Shape;2056;p14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7" name="Google Shape;2057;p14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8" name="Google Shape;2058;p14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9" name="Google Shape;2059;p14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14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14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14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3" name="Google Shape;2063;p14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4" name="Google Shape;2064;p14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5" name="Google Shape;2065;p14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14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14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14"/>
          <p:cNvSpPr/>
          <p:nvPr/>
        </p:nvSpPr>
        <p:spPr>
          <a:xfrm rot="3335595">
            <a:off x="6588434" y="994285"/>
            <a:ext cx="1448076" cy="1063396"/>
          </a:xfrm>
          <a:custGeom>
            <a:avLst/>
            <a:gdLst/>
            <a:ahLst/>
            <a:cxnLst/>
            <a:rect l="l" t="t" r="r" b="b"/>
            <a:pathLst>
              <a:path w="40689" h="29880" extrusionOk="0">
                <a:moveTo>
                  <a:pt x="29977" y="0"/>
                </a:moveTo>
                <a:cubicBezTo>
                  <a:pt x="29518" y="0"/>
                  <a:pt x="29044" y="18"/>
                  <a:pt x="28553" y="49"/>
                </a:cubicBezTo>
                <a:cubicBezTo>
                  <a:pt x="27858" y="125"/>
                  <a:pt x="27239" y="218"/>
                  <a:pt x="26769" y="294"/>
                </a:cubicBezTo>
                <a:lnTo>
                  <a:pt x="26675" y="369"/>
                </a:lnTo>
                <a:lnTo>
                  <a:pt x="26450" y="369"/>
                </a:lnTo>
                <a:cubicBezTo>
                  <a:pt x="26130" y="444"/>
                  <a:pt x="25736" y="519"/>
                  <a:pt x="25360" y="519"/>
                </a:cubicBezTo>
                <a:cubicBezTo>
                  <a:pt x="24890" y="688"/>
                  <a:pt x="24496" y="763"/>
                  <a:pt x="24026" y="838"/>
                </a:cubicBezTo>
                <a:lnTo>
                  <a:pt x="23857" y="913"/>
                </a:lnTo>
                <a:cubicBezTo>
                  <a:pt x="23707" y="913"/>
                  <a:pt x="23482" y="989"/>
                  <a:pt x="23313" y="1064"/>
                </a:cubicBezTo>
                <a:cubicBezTo>
                  <a:pt x="23087" y="1158"/>
                  <a:pt x="22843" y="1158"/>
                  <a:pt x="22693" y="1233"/>
                </a:cubicBezTo>
                <a:cubicBezTo>
                  <a:pt x="22542" y="1308"/>
                  <a:pt x="22373" y="1308"/>
                  <a:pt x="22223" y="1383"/>
                </a:cubicBezTo>
                <a:cubicBezTo>
                  <a:pt x="22073" y="1458"/>
                  <a:pt x="21904" y="1458"/>
                  <a:pt x="21678" y="1533"/>
                </a:cubicBezTo>
                <a:cubicBezTo>
                  <a:pt x="21603" y="1533"/>
                  <a:pt x="21603" y="1533"/>
                  <a:pt x="21509" y="1627"/>
                </a:cubicBezTo>
                <a:cubicBezTo>
                  <a:pt x="21134" y="1702"/>
                  <a:pt x="20814" y="1778"/>
                  <a:pt x="20495" y="1853"/>
                </a:cubicBezTo>
                <a:cubicBezTo>
                  <a:pt x="20269" y="1928"/>
                  <a:pt x="20025" y="2003"/>
                  <a:pt x="19800" y="2097"/>
                </a:cubicBezTo>
                <a:lnTo>
                  <a:pt x="19725" y="2097"/>
                </a:lnTo>
                <a:lnTo>
                  <a:pt x="19631" y="2172"/>
                </a:lnTo>
                <a:cubicBezTo>
                  <a:pt x="19011" y="2322"/>
                  <a:pt x="18391" y="2473"/>
                  <a:pt x="17677" y="2717"/>
                </a:cubicBezTo>
                <a:cubicBezTo>
                  <a:pt x="16193" y="3186"/>
                  <a:pt x="14709" y="3731"/>
                  <a:pt x="13225" y="4276"/>
                </a:cubicBezTo>
                <a:cubicBezTo>
                  <a:pt x="12681" y="4520"/>
                  <a:pt x="12117" y="4746"/>
                  <a:pt x="11572" y="4915"/>
                </a:cubicBezTo>
                <a:lnTo>
                  <a:pt x="11422" y="4990"/>
                </a:lnTo>
                <a:lnTo>
                  <a:pt x="11272" y="5065"/>
                </a:lnTo>
                <a:cubicBezTo>
                  <a:pt x="10952" y="5140"/>
                  <a:pt x="10633" y="5290"/>
                  <a:pt x="10332" y="5384"/>
                </a:cubicBezTo>
                <a:cubicBezTo>
                  <a:pt x="9074" y="5854"/>
                  <a:pt x="8135" y="6323"/>
                  <a:pt x="7195" y="6699"/>
                </a:cubicBezTo>
                <a:cubicBezTo>
                  <a:pt x="6106" y="7263"/>
                  <a:pt x="5167" y="7732"/>
                  <a:pt x="4378" y="8277"/>
                </a:cubicBezTo>
                <a:cubicBezTo>
                  <a:pt x="3439" y="8972"/>
                  <a:pt x="2650" y="9686"/>
                  <a:pt x="2030" y="10381"/>
                </a:cubicBezTo>
                <a:cubicBezTo>
                  <a:pt x="1635" y="10850"/>
                  <a:pt x="1316" y="11320"/>
                  <a:pt x="1090" y="11790"/>
                </a:cubicBezTo>
                <a:cubicBezTo>
                  <a:pt x="771" y="12259"/>
                  <a:pt x="546" y="12729"/>
                  <a:pt x="377" y="13274"/>
                </a:cubicBezTo>
                <a:cubicBezTo>
                  <a:pt x="151" y="14063"/>
                  <a:pt x="1" y="14927"/>
                  <a:pt x="1" y="15791"/>
                </a:cubicBezTo>
                <a:cubicBezTo>
                  <a:pt x="1" y="16655"/>
                  <a:pt x="76" y="17594"/>
                  <a:pt x="302" y="18533"/>
                </a:cubicBezTo>
                <a:cubicBezTo>
                  <a:pt x="471" y="19379"/>
                  <a:pt x="771" y="20243"/>
                  <a:pt x="1090" y="21107"/>
                </a:cubicBezTo>
                <a:cubicBezTo>
                  <a:pt x="1955" y="22985"/>
                  <a:pt x="2969" y="24544"/>
                  <a:pt x="4303" y="25878"/>
                </a:cubicBezTo>
                <a:cubicBezTo>
                  <a:pt x="4923" y="26592"/>
                  <a:pt x="5636" y="27137"/>
                  <a:pt x="6406" y="27606"/>
                </a:cubicBezTo>
                <a:cubicBezTo>
                  <a:pt x="7195" y="28076"/>
                  <a:pt x="7984" y="28395"/>
                  <a:pt x="8830" y="28621"/>
                </a:cubicBezTo>
                <a:cubicBezTo>
                  <a:pt x="9224" y="28696"/>
                  <a:pt x="9694" y="28771"/>
                  <a:pt x="10163" y="28865"/>
                </a:cubicBezTo>
                <a:cubicBezTo>
                  <a:pt x="10633" y="28865"/>
                  <a:pt x="11178" y="28865"/>
                  <a:pt x="11741" y="28771"/>
                </a:cubicBezTo>
                <a:cubicBezTo>
                  <a:pt x="12981" y="28696"/>
                  <a:pt x="14390" y="28395"/>
                  <a:pt x="15799" y="28076"/>
                </a:cubicBezTo>
                <a:cubicBezTo>
                  <a:pt x="16193" y="27926"/>
                  <a:pt x="16588" y="27832"/>
                  <a:pt x="17057" y="27681"/>
                </a:cubicBezTo>
                <a:lnTo>
                  <a:pt x="17057" y="27757"/>
                </a:lnTo>
                <a:cubicBezTo>
                  <a:pt x="17208" y="27926"/>
                  <a:pt x="17283" y="28076"/>
                  <a:pt x="17452" y="28226"/>
                </a:cubicBezTo>
                <a:cubicBezTo>
                  <a:pt x="17752" y="28621"/>
                  <a:pt x="18072" y="29015"/>
                  <a:pt x="18466" y="29240"/>
                </a:cubicBezTo>
                <a:cubicBezTo>
                  <a:pt x="18616" y="29410"/>
                  <a:pt x="18861" y="29560"/>
                  <a:pt x="19086" y="29710"/>
                </a:cubicBezTo>
                <a:cubicBezTo>
                  <a:pt x="19161" y="29710"/>
                  <a:pt x="19255" y="29804"/>
                  <a:pt x="19405" y="29804"/>
                </a:cubicBezTo>
                <a:cubicBezTo>
                  <a:pt x="19481" y="29879"/>
                  <a:pt x="19556" y="29879"/>
                  <a:pt x="19725" y="29879"/>
                </a:cubicBezTo>
                <a:lnTo>
                  <a:pt x="20194" y="29879"/>
                </a:lnTo>
                <a:cubicBezTo>
                  <a:pt x="20194" y="29804"/>
                  <a:pt x="20269" y="29804"/>
                  <a:pt x="20345" y="29804"/>
                </a:cubicBezTo>
                <a:cubicBezTo>
                  <a:pt x="20570" y="29635"/>
                  <a:pt x="20739" y="29485"/>
                  <a:pt x="20814" y="29240"/>
                </a:cubicBezTo>
                <a:cubicBezTo>
                  <a:pt x="20964" y="29090"/>
                  <a:pt x="20964" y="28940"/>
                  <a:pt x="21040" y="28771"/>
                </a:cubicBezTo>
                <a:cubicBezTo>
                  <a:pt x="21134" y="28696"/>
                  <a:pt x="21209" y="28545"/>
                  <a:pt x="21209" y="28395"/>
                </a:cubicBezTo>
                <a:cubicBezTo>
                  <a:pt x="21284" y="28076"/>
                  <a:pt x="21359" y="27681"/>
                  <a:pt x="21434" y="27362"/>
                </a:cubicBezTo>
                <a:cubicBezTo>
                  <a:pt x="21509" y="26892"/>
                  <a:pt x="21603" y="26517"/>
                  <a:pt x="21603" y="26122"/>
                </a:cubicBezTo>
                <a:cubicBezTo>
                  <a:pt x="22298" y="25803"/>
                  <a:pt x="23012" y="25578"/>
                  <a:pt x="23707" y="25258"/>
                </a:cubicBezTo>
                <a:cubicBezTo>
                  <a:pt x="24102" y="25108"/>
                  <a:pt x="24496" y="24939"/>
                  <a:pt x="24890" y="24789"/>
                </a:cubicBezTo>
                <a:lnTo>
                  <a:pt x="25116" y="24713"/>
                </a:lnTo>
                <a:cubicBezTo>
                  <a:pt x="25905" y="24394"/>
                  <a:pt x="26675" y="24075"/>
                  <a:pt x="27464" y="23774"/>
                </a:cubicBezTo>
                <a:cubicBezTo>
                  <a:pt x="28084" y="23455"/>
                  <a:pt x="28798" y="23229"/>
                  <a:pt x="29493" y="22985"/>
                </a:cubicBezTo>
                <a:lnTo>
                  <a:pt x="29662" y="22910"/>
                </a:lnTo>
                <a:cubicBezTo>
                  <a:pt x="30131" y="22760"/>
                  <a:pt x="30676" y="22516"/>
                  <a:pt x="31146" y="22365"/>
                </a:cubicBezTo>
                <a:cubicBezTo>
                  <a:pt x="33644" y="21351"/>
                  <a:pt x="36236" y="20168"/>
                  <a:pt x="38190" y="18214"/>
                </a:cubicBezTo>
                <a:cubicBezTo>
                  <a:pt x="38885" y="17594"/>
                  <a:pt x="39448" y="16805"/>
                  <a:pt x="39824" y="15941"/>
                </a:cubicBezTo>
                <a:cubicBezTo>
                  <a:pt x="40219" y="15152"/>
                  <a:pt x="40463" y="14213"/>
                  <a:pt x="40538" y="13368"/>
                </a:cubicBezTo>
                <a:cubicBezTo>
                  <a:pt x="40688" y="12334"/>
                  <a:pt x="40688" y="11395"/>
                  <a:pt x="40538" y="10456"/>
                </a:cubicBezTo>
                <a:cubicBezTo>
                  <a:pt x="40463" y="9442"/>
                  <a:pt x="40219" y="8502"/>
                  <a:pt x="39918" y="7638"/>
                </a:cubicBezTo>
                <a:cubicBezTo>
                  <a:pt x="39204" y="5685"/>
                  <a:pt x="38190" y="4050"/>
                  <a:pt x="36931" y="2717"/>
                </a:cubicBezTo>
                <a:cubicBezTo>
                  <a:pt x="36236" y="2003"/>
                  <a:pt x="35522" y="1458"/>
                  <a:pt x="34752" y="1064"/>
                </a:cubicBezTo>
                <a:cubicBezTo>
                  <a:pt x="33888" y="594"/>
                  <a:pt x="32949" y="294"/>
                  <a:pt x="31841" y="125"/>
                </a:cubicBezTo>
                <a:cubicBezTo>
                  <a:pt x="31247" y="37"/>
                  <a:pt x="30627" y="0"/>
                  <a:pt x="2997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9" name="Google Shape;2069;p14"/>
          <p:cNvSpPr/>
          <p:nvPr/>
        </p:nvSpPr>
        <p:spPr>
          <a:xfrm>
            <a:off x="8274584" y="4177688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14"/>
          <p:cNvSpPr/>
          <p:nvPr/>
        </p:nvSpPr>
        <p:spPr>
          <a:xfrm>
            <a:off x="8268563" y="4179560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14"/>
          <p:cNvSpPr txBox="1">
            <a:spLocks noGrp="1"/>
          </p:cNvSpPr>
          <p:nvPr>
            <p:ph type="title"/>
          </p:nvPr>
        </p:nvSpPr>
        <p:spPr>
          <a:xfrm rot="2208536" flipH="1">
            <a:off x="6695195" y="12776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072" name="Google Shape;2072;p14"/>
          <p:cNvSpPr/>
          <p:nvPr/>
        </p:nvSpPr>
        <p:spPr>
          <a:xfrm>
            <a:off x="1020375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14"/>
          <p:cNvSpPr/>
          <p:nvPr/>
        </p:nvSpPr>
        <p:spPr>
          <a:xfrm>
            <a:off x="1175973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074" name="Google Shape;2074;p14"/>
          <p:cNvSpPr txBox="1">
            <a:spLocks noGrp="1"/>
          </p:cNvSpPr>
          <p:nvPr>
            <p:ph type="title" idx="2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075" name="Google Shape;2075;p14"/>
          <p:cNvSpPr txBox="1">
            <a:spLocks noGrp="1"/>
          </p:cNvSpPr>
          <p:nvPr>
            <p:ph type="subTitle" idx="1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6" name="Google Shape;2076;p14"/>
          <p:cNvSpPr/>
          <p:nvPr/>
        </p:nvSpPr>
        <p:spPr>
          <a:xfrm>
            <a:off x="2839650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14"/>
          <p:cNvSpPr txBox="1">
            <a:spLocks noGrp="1"/>
          </p:cNvSpPr>
          <p:nvPr>
            <p:ph type="subTitle" idx="3"/>
          </p:nvPr>
        </p:nvSpPr>
        <p:spPr>
          <a:xfrm>
            <a:off x="299093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8" name="Google Shape;2078;p14"/>
          <p:cNvSpPr/>
          <p:nvPr/>
        </p:nvSpPr>
        <p:spPr>
          <a:xfrm>
            <a:off x="2974327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079" name="Google Shape;2079;p14"/>
          <p:cNvSpPr txBox="1">
            <a:spLocks noGrp="1"/>
          </p:cNvSpPr>
          <p:nvPr>
            <p:ph type="title" idx="4"/>
          </p:nvPr>
        </p:nvSpPr>
        <p:spPr>
          <a:xfrm>
            <a:off x="299093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080" name="Google Shape;2080;p14"/>
          <p:cNvSpPr/>
          <p:nvPr/>
        </p:nvSpPr>
        <p:spPr>
          <a:xfrm>
            <a:off x="4649400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1" name="Google Shape;2081;p14"/>
          <p:cNvSpPr/>
          <p:nvPr/>
        </p:nvSpPr>
        <p:spPr>
          <a:xfrm>
            <a:off x="4791413" y="292047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082" name="Google Shape;2082;p14"/>
          <p:cNvSpPr txBox="1">
            <a:spLocks noGrp="1"/>
          </p:cNvSpPr>
          <p:nvPr>
            <p:ph type="title" idx="5"/>
          </p:nvPr>
        </p:nvSpPr>
        <p:spPr>
          <a:xfrm>
            <a:off x="4798653" y="291532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083" name="Google Shape;2083;p14"/>
          <p:cNvSpPr txBox="1">
            <a:spLocks noGrp="1"/>
          </p:cNvSpPr>
          <p:nvPr>
            <p:ph type="subTitle" idx="6"/>
          </p:nvPr>
        </p:nvSpPr>
        <p:spPr>
          <a:xfrm>
            <a:off x="4798653" y="3305849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84" name="Google Shape;2084;p14"/>
          <p:cNvSpPr/>
          <p:nvPr/>
        </p:nvSpPr>
        <p:spPr>
          <a:xfrm>
            <a:off x="6468675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14"/>
          <p:cNvSpPr txBox="1">
            <a:spLocks noGrp="1"/>
          </p:cNvSpPr>
          <p:nvPr>
            <p:ph type="subTitle" idx="7"/>
          </p:nvPr>
        </p:nvSpPr>
        <p:spPr>
          <a:xfrm>
            <a:off x="6605788" y="3305850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86" name="Google Shape;2086;p14"/>
          <p:cNvSpPr/>
          <p:nvPr/>
        </p:nvSpPr>
        <p:spPr>
          <a:xfrm>
            <a:off x="6608500" y="292047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087" name="Google Shape;2087;p14"/>
          <p:cNvSpPr txBox="1">
            <a:spLocks noGrp="1"/>
          </p:cNvSpPr>
          <p:nvPr>
            <p:ph type="title" idx="8"/>
          </p:nvPr>
        </p:nvSpPr>
        <p:spPr>
          <a:xfrm>
            <a:off x="6606374" y="291532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088" name="Google Shape;2088;p14"/>
          <p:cNvSpPr/>
          <p:nvPr/>
        </p:nvSpPr>
        <p:spPr>
          <a:xfrm>
            <a:off x="1020375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9" name="Google Shape;2089;p14"/>
          <p:cNvSpPr/>
          <p:nvPr/>
        </p:nvSpPr>
        <p:spPr>
          <a:xfrm>
            <a:off x="1175973" y="290986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090" name="Google Shape;2090;p14"/>
          <p:cNvSpPr txBox="1">
            <a:spLocks noGrp="1"/>
          </p:cNvSpPr>
          <p:nvPr>
            <p:ph type="title" idx="9"/>
          </p:nvPr>
        </p:nvSpPr>
        <p:spPr>
          <a:xfrm>
            <a:off x="1169163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091" name="Google Shape;2091;p14"/>
          <p:cNvSpPr txBox="1">
            <a:spLocks noGrp="1"/>
          </p:cNvSpPr>
          <p:nvPr>
            <p:ph type="subTitle" idx="13"/>
          </p:nvPr>
        </p:nvSpPr>
        <p:spPr>
          <a:xfrm>
            <a:off x="1169163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2" name="Google Shape;2092;p14"/>
          <p:cNvSpPr/>
          <p:nvPr/>
        </p:nvSpPr>
        <p:spPr>
          <a:xfrm>
            <a:off x="2830125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3" name="Google Shape;2093;p14"/>
          <p:cNvSpPr/>
          <p:nvPr/>
        </p:nvSpPr>
        <p:spPr>
          <a:xfrm>
            <a:off x="2993060" y="290986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094" name="Google Shape;2094;p14"/>
          <p:cNvSpPr txBox="1">
            <a:spLocks noGrp="1"/>
          </p:cNvSpPr>
          <p:nvPr>
            <p:ph type="title" idx="14"/>
          </p:nvPr>
        </p:nvSpPr>
        <p:spPr>
          <a:xfrm>
            <a:off x="2986250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095" name="Google Shape;2095;p14"/>
          <p:cNvSpPr txBox="1">
            <a:spLocks noGrp="1"/>
          </p:cNvSpPr>
          <p:nvPr>
            <p:ph type="subTitle" idx="15"/>
          </p:nvPr>
        </p:nvSpPr>
        <p:spPr>
          <a:xfrm>
            <a:off x="2986250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5">
    <p:spTree>
      <p:nvGrpSpPr>
        <p:cNvPr id="1" name="Shape 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" name="Google Shape;2097;p15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8" name="Google Shape;2098;p15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9" name="Google Shape;2099;p15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0" name="Google Shape;2100;p15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1" name="Google Shape;2101;p15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2" name="Google Shape;2102;p15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3" name="Google Shape;2103;p15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4" name="Google Shape;2104;p15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5" name="Google Shape;2105;p15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6" name="Google Shape;2106;p15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7" name="Google Shape;2107;p15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8" name="Google Shape;2108;p15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9" name="Google Shape;2109;p15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0" name="Google Shape;2110;p15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1" name="Google Shape;2111;p15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2" name="Google Shape;2112;p15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15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15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15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6" name="Google Shape;2116;p15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15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15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9" name="Google Shape;2119;p15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15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1" name="Google Shape;2121;p15"/>
          <p:cNvSpPr/>
          <p:nvPr/>
        </p:nvSpPr>
        <p:spPr>
          <a:xfrm>
            <a:off x="468750" y="6385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2" name="Google Shape;2122;p15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3" name="Google Shape;2123;p15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2124;p15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2125;p15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2126;p15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2127;p15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2128;p15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15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15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15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15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15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15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2135;p15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6" name="Google Shape;2136;p15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7" name="Google Shape;2137;p15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8" name="Google Shape;2138;p15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2139;p15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0" name="Google Shape;2140;p15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1" name="Google Shape;2141;p15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2" name="Google Shape;2142;p15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2143;p15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15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15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15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7" name="Google Shape;2147;p15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15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15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15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15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2" name="Google Shape;2152;p15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3" name="Google Shape;2153;p15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4" name="Google Shape;2154;p15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5" name="Google Shape;2155;p15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2156;p15"/>
          <p:cNvSpPr/>
          <p:nvPr/>
        </p:nvSpPr>
        <p:spPr>
          <a:xfrm rot="3335595">
            <a:off x="2549834" y="2975485"/>
            <a:ext cx="1448076" cy="1063396"/>
          </a:xfrm>
          <a:custGeom>
            <a:avLst/>
            <a:gdLst/>
            <a:ahLst/>
            <a:cxnLst/>
            <a:rect l="l" t="t" r="r" b="b"/>
            <a:pathLst>
              <a:path w="40689" h="29880" extrusionOk="0">
                <a:moveTo>
                  <a:pt x="29977" y="0"/>
                </a:moveTo>
                <a:cubicBezTo>
                  <a:pt x="29518" y="0"/>
                  <a:pt x="29044" y="18"/>
                  <a:pt x="28553" y="49"/>
                </a:cubicBezTo>
                <a:cubicBezTo>
                  <a:pt x="27858" y="125"/>
                  <a:pt x="27239" y="218"/>
                  <a:pt x="26769" y="294"/>
                </a:cubicBezTo>
                <a:lnTo>
                  <a:pt x="26675" y="369"/>
                </a:lnTo>
                <a:lnTo>
                  <a:pt x="26450" y="369"/>
                </a:lnTo>
                <a:cubicBezTo>
                  <a:pt x="26130" y="444"/>
                  <a:pt x="25736" y="519"/>
                  <a:pt x="25360" y="519"/>
                </a:cubicBezTo>
                <a:cubicBezTo>
                  <a:pt x="24890" y="688"/>
                  <a:pt x="24496" y="763"/>
                  <a:pt x="24026" y="838"/>
                </a:cubicBezTo>
                <a:lnTo>
                  <a:pt x="23857" y="913"/>
                </a:lnTo>
                <a:cubicBezTo>
                  <a:pt x="23707" y="913"/>
                  <a:pt x="23482" y="989"/>
                  <a:pt x="23313" y="1064"/>
                </a:cubicBezTo>
                <a:cubicBezTo>
                  <a:pt x="23087" y="1158"/>
                  <a:pt x="22843" y="1158"/>
                  <a:pt x="22693" y="1233"/>
                </a:cubicBezTo>
                <a:cubicBezTo>
                  <a:pt x="22542" y="1308"/>
                  <a:pt x="22373" y="1308"/>
                  <a:pt x="22223" y="1383"/>
                </a:cubicBezTo>
                <a:cubicBezTo>
                  <a:pt x="22073" y="1458"/>
                  <a:pt x="21904" y="1458"/>
                  <a:pt x="21678" y="1533"/>
                </a:cubicBezTo>
                <a:cubicBezTo>
                  <a:pt x="21603" y="1533"/>
                  <a:pt x="21603" y="1533"/>
                  <a:pt x="21509" y="1627"/>
                </a:cubicBezTo>
                <a:cubicBezTo>
                  <a:pt x="21134" y="1702"/>
                  <a:pt x="20814" y="1778"/>
                  <a:pt x="20495" y="1853"/>
                </a:cubicBezTo>
                <a:cubicBezTo>
                  <a:pt x="20269" y="1928"/>
                  <a:pt x="20025" y="2003"/>
                  <a:pt x="19800" y="2097"/>
                </a:cubicBezTo>
                <a:lnTo>
                  <a:pt x="19725" y="2097"/>
                </a:lnTo>
                <a:lnTo>
                  <a:pt x="19631" y="2172"/>
                </a:lnTo>
                <a:cubicBezTo>
                  <a:pt x="19011" y="2322"/>
                  <a:pt x="18391" y="2473"/>
                  <a:pt x="17677" y="2717"/>
                </a:cubicBezTo>
                <a:cubicBezTo>
                  <a:pt x="16193" y="3186"/>
                  <a:pt x="14709" y="3731"/>
                  <a:pt x="13225" y="4276"/>
                </a:cubicBezTo>
                <a:cubicBezTo>
                  <a:pt x="12681" y="4520"/>
                  <a:pt x="12117" y="4746"/>
                  <a:pt x="11572" y="4915"/>
                </a:cubicBezTo>
                <a:lnTo>
                  <a:pt x="11422" y="4990"/>
                </a:lnTo>
                <a:lnTo>
                  <a:pt x="11272" y="5065"/>
                </a:lnTo>
                <a:cubicBezTo>
                  <a:pt x="10952" y="5140"/>
                  <a:pt x="10633" y="5290"/>
                  <a:pt x="10332" y="5384"/>
                </a:cubicBezTo>
                <a:cubicBezTo>
                  <a:pt x="9074" y="5854"/>
                  <a:pt x="8135" y="6323"/>
                  <a:pt x="7195" y="6699"/>
                </a:cubicBezTo>
                <a:cubicBezTo>
                  <a:pt x="6106" y="7263"/>
                  <a:pt x="5167" y="7732"/>
                  <a:pt x="4378" y="8277"/>
                </a:cubicBezTo>
                <a:cubicBezTo>
                  <a:pt x="3439" y="8972"/>
                  <a:pt x="2650" y="9686"/>
                  <a:pt x="2030" y="10381"/>
                </a:cubicBezTo>
                <a:cubicBezTo>
                  <a:pt x="1635" y="10850"/>
                  <a:pt x="1316" y="11320"/>
                  <a:pt x="1090" y="11790"/>
                </a:cubicBezTo>
                <a:cubicBezTo>
                  <a:pt x="771" y="12259"/>
                  <a:pt x="546" y="12729"/>
                  <a:pt x="377" y="13274"/>
                </a:cubicBezTo>
                <a:cubicBezTo>
                  <a:pt x="151" y="14063"/>
                  <a:pt x="1" y="14927"/>
                  <a:pt x="1" y="15791"/>
                </a:cubicBezTo>
                <a:cubicBezTo>
                  <a:pt x="1" y="16655"/>
                  <a:pt x="76" y="17594"/>
                  <a:pt x="302" y="18533"/>
                </a:cubicBezTo>
                <a:cubicBezTo>
                  <a:pt x="471" y="19379"/>
                  <a:pt x="771" y="20243"/>
                  <a:pt x="1090" y="21107"/>
                </a:cubicBezTo>
                <a:cubicBezTo>
                  <a:pt x="1955" y="22985"/>
                  <a:pt x="2969" y="24544"/>
                  <a:pt x="4303" y="25878"/>
                </a:cubicBezTo>
                <a:cubicBezTo>
                  <a:pt x="4923" y="26592"/>
                  <a:pt x="5636" y="27137"/>
                  <a:pt x="6406" y="27606"/>
                </a:cubicBezTo>
                <a:cubicBezTo>
                  <a:pt x="7195" y="28076"/>
                  <a:pt x="7984" y="28395"/>
                  <a:pt x="8830" y="28621"/>
                </a:cubicBezTo>
                <a:cubicBezTo>
                  <a:pt x="9224" y="28696"/>
                  <a:pt x="9694" y="28771"/>
                  <a:pt x="10163" y="28865"/>
                </a:cubicBezTo>
                <a:cubicBezTo>
                  <a:pt x="10633" y="28865"/>
                  <a:pt x="11178" y="28865"/>
                  <a:pt x="11741" y="28771"/>
                </a:cubicBezTo>
                <a:cubicBezTo>
                  <a:pt x="12981" y="28696"/>
                  <a:pt x="14390" y="28395"/>
                  <a:pt x="15799" y="28076"/>
                </a:cubicBezTo>
                <a:cubicBezTo>
                  <a:pt x="16193" y="27926"/>
                  <a:pt x="16588" y="27832"/>
                  <a:pt x="17057" y="27681"/>
                </a:cubicBezTo>
                <a:lnTo>
                  <a:pt x="17057" y="27757"/>
                </a:lnTo>
                <a:cubicBezTo>
                  <a:pt x="17208" y="27926"/>
                  <a:pt x="17283" y="28076"/>
                  <a:pt x="17452" y="28226"/>
                </a:cubicBezTo>
                <a:cubicBezTo>
                  <a:pt x="17752" y="28621"/>
                  <a:pt x="18072" y="29015"/>
                  <a:pt x="18466" y="29240"/>
                </a:cubicBezTo>
                <a:cubicBezTo>
                  <a:pt x="18616" y="29410"/>
                  <a:pt x="18861" y="29560"/>
                  <a:pt x="19086" y="29710"/>
                </a:cubicBezTo>
                <a:cubicBezTo>
                  <a:pt x="19161" y="29710"/>
                  <a:pt x="19255" y="29804"/>
                  <a:pt x="19405" y="29804"/>
                </a:cubicBezTo>
                <a:cubicBezTo>
                  <a:pt x="19481" y="29879"/>
                  <a:pt x="19556" y="29879"/>
                  <a:pt x="19725" y="29879"/>
                </a:cubicBezTo>
                <a:lnTo>
                  <a:pt x="20194" y="29879"/>
                </a:lnTo>
                <a:cubicBezTo>
                  <a:pt x="20194" y="29804"/>
                  <a:pt x="20269" y="29804"/>
                  <a:pt x="20345" y="29804"/>
                </a:cubicBezTo>
                <a:cubicBezTo>
                  <a:pt x="20570" y="29635"/>
                  <a:pt x="20739" y="29485"/>
                  <a:pt x="20814" y="29240"/>
                </a:cubicBezTo>
                <a:cubicBezTo>
                  <a:pt x="20964" y="29090"/>
                  <a:pt x="20964" y="28940"/>
                  <a:pt x="21040" y="28771"/>
                </a:cubicBezTo>
                <a:cubicBezTo>
                  <a:pt x="21134" y="28696"/>
                  <a:pt x="21209" y="28545"/>
                  <a:pt x="21209" y="28395"/>
                </a:cubicBezTo>
                <a:cubicBezTo>
                  <a:pt x="21284" y="28076"/>
                  <a:pt x="21359" y="27681"/>
                  <a:pt x="21434" y="27362"/>
                </a:cubicBezTo>
                <a:cubicBezTo>
                  <a:pt x="21509" y="26892"/>
                  <a:pt x="21603" y="26517"/>
                  <a:pt x="21603" y="26122"/>
                </a:cubicBezTo>
                <a:cubicBezTo>
                  <a:pt x="22298" y="25803"/>
                  <a:pt x="23012" y="25578"/>
                  <a:pt x="23707" y="25258"/>
                </a:cubicBezTo>
                <a:cubicBezTo>
                  <a:pt x="24102" y="25108"/>
                  <a:pt x="24496" y="24939"/>
                  <a:pt x="24890" y="24789"/>
                </a:cubicBezTo>
                <a:lnTo>
                  <a:pt x="25116" y="24713"/>
                </a:lnTo>
                <a:cubicBezTo>
                  <a:pt x="25905" y="24394"/>
                  <a:pt x="26675" y="24075"/>
                  <a:pt x="27464" y="23774"/>
                </a:cubicBezTo>
                <a:cubicBezTo>
                  <a:pt x="28084" y="23455"/>
                  <a:pt x="28798" y="23229"/>
                  <a:pt x="29493" y="22985"/>
                </a:cubicBezTo>
                <a:lnTo>
                  <a:pt x="29662" y="22910"/>
                </a:lnTo>
                <a:cubicBezTo>
                  <a:pt x="30131" y="22760"/>
                  <a:pt x="30676" y="22516"/>
                  <a:pt x="31146" y="22365"/>
                </a:cubicBezTo>
                <a:cubicBezTo>
                  <a:pt x="33644" y="21351"/>
                  <a:pt x="36236" y="20168"/>
                  <a:pt x="38190" y="18214"/>
                </a:cubicBezTo>
                <a:cubicBezTo>
                  <a:pt x="38885" y="17594"/>
                  <a:pt x="39448" y="16805"/>
                  <a:pt x="39824" y="15941"/>
                </a:cubicBezTo>
                <a:cubicBezTo>
                  <a:pt x="40219" y="15152"/>
                  <a:pt x="40463" y="14213"/>
                  <a:pt x="40538" y="13368"/>
                </a:cubicBezTo>
                <a:cubicBezTo>
                  <a:pt x="40688" y="12334"/>
                  <a:pt x="40688" y="11395"/>
                  <a:pt x="40538" y="10456"/>
                </a:cubicBezTo>
                <a:cubicBezTo>
                  <a:pt x="40463" y="9442"/>
                  <a:pt x="40219" y="8502"/>
                  <a:pt x="39918" y="7638"/>
                </a:cubicBezTo>
                <a:cubicBezTo>
                  <a:pt x="39204" y="5685"/>
                  <a:pt x="38190" y="4050"/>
                  <a:pt x="36931" y="2717"/>
                </a:cubicBezTo>
                <a:cubicBezTo>
                  <a:pt x="36236" y="2003"/>
                  <a:pt x="35522" y="1458"/>
                  <a:pt x="34752" y="1064"/>
                </a:cubicBezTo>
                <a:cubicBezTo>
                  <a:pt x="33888" y="594"/>
                  <a:pt x="32949" y="294"/>
                  <a:pt x="31841" y="125"/>
                </a:cubicBezTo>
                <a:cubicBezTo>
                  <a:pt x="31247" y="37"/>
                  <a:pt x="30627" y="0"/>
                  <a:pt x="299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7" name="Google Shape;2157;p15"/>
          <p:cNvSpPr/>
          <p:nvPr/>
        </p:nvSpPr>
        <p:spPr>
          <a:xfrm flipH="1">
            <a:off x="1138625" y="1992840"/>
            <a:ext cx="36592" cy="31413"/>
          </a:xfrm>
          <a:custGeom>
            <a:avLst/>
            <a:gdLst/>
            <a:ahLst/>
            <a:cxnLst/>
            <a:rect l="l" t="t" r="r" b="b"/>
            <a:pathLst>
              <a:path w="1173" h="1007" extrusionOk="0">
                <a:moveTo>
                  <a:pt x="607" y="1"/>
                </a:moveTo>
                <a:cubicBezTo>
                  <a:pt x="368" y="1"/>
                  <a:pt x="115" y="194"/>
                  <a:pt x="55" y="448"/>
                </a:cubicBezTo>
                <a:cubicBezTo>
                  <a:pt x="1" y="721"/>
                  <a:pt x="246" y="1006"/>
                  <a:pt x="529" y="1006"/>
                </a:cubicBezTo>
                <a:cubicBezTo>
                  <a:pt x="554" y="1006"/>
                  <a:pt x="580" y="1004"/>
                  <a:pt x="607" y="999"/>
                </a:cubicBezTo>
                <a:cubicBezTo>
                  <a:pt x="666" y="999"/>
                  <a:pt x="741" y="999"/>
                  <a:pt x="741" y="939"/>
                </a:cubicBezTo>
                <a:cubicBezTo>
                  <a:pt x="860" y="939"/>
                  <a:pt x="979" y="880"/>
                  <a:pt x="1039" y="820"/>
                </a:cubicBezTo>
                <a:cubicBezTo>
                  <a:pt x="1113" y="746"/>
                  <a:pt x="1173" y="626"/>
                  <a:pt x="1173" y="567"/>
                </a:cubicBezTo>
                <a:cubicBezTo>
                  <a:pt x="1173" y="448"/>
                  <a:pt x="1173" y="314"/>
                  <a:pt x="1039" y="254"/>
                </a:cubicBezTo>
                <a:cubicBezTo>
                  <a:pt x="979" y="135"/>
                  <a:pt x="919" y="75"/>
                  <a:pt x="800" y="75"/>
                </a:cubicBezTo>
                <a:cubicBezTo>
                  <a:pt x="741" y="75"/>
                  <a:pt x="666" y="75"/>
                  <a:pt x="6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8" name="Google Shape;2158;p15"/>
          <p:cNvSpPr/>
          <p:nvPr/>
        </p:nvSpPr>
        <p:spPr>
          <a:xfrm flipH="1">
            <a:off x="1126720" y="4177688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9" name="Google Shape;2159;p15"/>
          <p:cNvSpPr/>
          <p:nvPr/>
        </p:nvSpPr>
        <p:spPr>
          <a:xfrm flipH="1">
            <a:off x="1132740" y="4179560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0" name="Google Shape;2160;p15"/>
          <p:cNvSpPr txBox="1">
            <a:spLocks noGrp="1"/>
          </p:cNvSpPr>
          <p:nvPr>
            <p:ph type="title"/>
          </p:nvPr>
        </p:nvSpPr>
        <p:spPr>
          <a:xfrm rot="2208536" flipH="1">
            <a:off x="2656595" y="32588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161" name="Google Shape;2161;p15"/>
          <p:cNvSpPr/>
          <p:nvPr/>
        </p:nvSpPr>
        <p:spPr>
          <a:xfrm>
            <a:off x="8040500" y="2069038"/>
            <a:ext cx="35982" cy="31413"/>
          </a:xfrm>
          <a:custGeom>
            <a:avLst/>
            <a:gdLst/>
            <a:ahLst/>
            <a:cxnLst/>
            <a:rect l="l" t="t" r="r" b="b"/>
            <a:pathLst>
              <a:path w="1173" h="1007" extrusionOk="0">
                <a:moveTo>
                  <a:pt x="607" y="1"/>
                </a:moveTo>
                <a:cubicBezTo>
                  <a:pt x="368" y="1"/>
                  <a:pt x="115" y="194"/>
                  <a:pt x="55" y="448"/>
                </a:cubicBezTo>
                <a:cubicBezTo>
                  <a:pt x="1" y="721"/>
                  <a:pt x="246" y="1006"/>
                  <a:pt x="529" y="1006"/>
                </a:cubicBezTo>
                <a:cubicBezTo>
                  <a:pt x="554" y="1006"/>
                  <a:pt x="580" y="1004"/>
                  <a:pt x="607" y="999"/>
                </a:cubicBezTo>
                <a:cubicBezTo>
                  <a:pt x="666" y="999"/>
                  <a:pt x="741" y="999"/>
                  <a:pt x="741" y="939"/>
                </a:cubicBezTo>
                <a:cubicBezTo>
                  <a:pt x="860" y="939"/>
                  <a:pt x="979" y="880"/>
                  <a:pt x="1039" y="820"/>
                </a:cubicBezTo>
                <a:cubicBezTo>
                  <a:pt x="1113" y="746"/>
                  <a:pt x="1173" y="626"/>
                  <a:pt x="1173" y="567"/>
                </a:cubicBezTo>
                <a:cubicBezTo>
                  <a:pt x="1173" y="448"/>
                  <a:pt x="1173" y="314"/>
                  <a:pt x="1039" y="254"/>
                </a:cubicBezTo>
                <a:cubicBezTo>
                  <a:pt x="979" y="135"/>
                  <a:pt x="919" y="75"/>
                  <a:pt x="800" y="75"/>
                </a:cubicBezTo>
                <a:cubicBezTo>
                  <a:pt x="741" y="75"/>
                  <a:pt x="666" y="75"/>
                  <a:pt x="6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15"/>
          <p:cNvSpPr/>
          <p:nvPr/>
        </p:nvSpPr>
        <p:spPr>
          <a:xfrm>
            <a:off x="1020375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15"/>
          <p:cNvSpPr/>
          <p:nvPr/>
        </p:nvSpPr>
        <p:spPr>
          <a:xfrm>
            <a:off x="1175973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164" name="Google Shape;2164;p15"/>
          <p:cNvSpPr txBox="1">
            <a:spLocks noGrp="1"/>
          </p:cNvSpPr>
          <p:nvPr>
            <p:ph type="title" idx="2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165" name="Google Shape;2165;p15"/>
          <p:cNvSpPr txBox="1">
            <a:spLocks noGrp="1"/>
          </p:cNvSpPr>
          <p:nvPr>
            <p:ph type="subTitle" idx="1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6" name="Google Shape;2166;p15"/>
          <p:cNvSpPr/>
          <p:nvPr/>
        </p:nvSpPr>
        <p:spPr>
          <a:xfrm>
            <a:off x="2839650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7" name="Google Shape;2167;p15"/>
          <p:cNvSpPr txBox="1">
            <a:spLocks noGrp="1"/>
          </p:cNvSpPr>
          <p:nvPr>
            <p:ph type="subTitle" idx="3"/>
          </p:nvPr>
        </p:nvSpPr>
        <p:spPr>
          <a:xfrm>
            <a:off x="299093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8" name="Google Shape;2168;p15"/>
          <p:cNvSpPr/>
          <p:nvPr/>
        </p:nvSpPr>
        <p:spPr>
          <a:xfrm>
            <a:off x="2974327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169" name="Google Shape;2169;p15"/>
          <p:cNvSpPr txBox="1">
            <a:spLocks noGrp="1"/>
          </p:cNvSpPr>
          <p:nvPr>
            <p:ph type="title" idx="4"/>
          </p:nvPr>
        </p:nvSpPr>
        <p:spPr>
          <a:xfrm>
            <a:off x="299093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170" name="Google Shape;2170;p15"/>
          <p:cNvSpPr/>
          <p:nvPr/>
        </p:nvSpPr>
        <p:spPr>
          <a:xfrm>
            <a:off x="4649400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1" name="Google Shape;2171;p15"/>
          <p:cNvSpPr/>
          <p:nvPr/>
        </p:nvSpPr>
        <p:spPr>
          <a:xfrm>
            <a:off x="4816555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172" name="Google Shape;2172;p15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173" name="Google Shape;2173;p15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74" name="Google Shape;2174;p15"/>
          <p:cNvSpPr/>
          <p:nvPr/>
        </p:nvSpPr>
        <p:spPr>
          <a:xfrm>
            <a:off x="6463913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5" name="Google Shape;2175;p15"/>
          <p:cNvSpPr txBox="1">
            <a:spLocks noGrp="1"/>
          </p:cNvSpPr>
          <p:nvPr>
            <p:ph type="subTitle" idx="7"/>
          </p:nvPr>
        </p:nvSpPr>
        <p:spPr>
          <a:xfrm>
            <a:off x="6619667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76" name="Google Shape;2176;p15"/>
          <p:cNvSpPr/>
          <p:nvPr/>
        </p:nvSpPr>
        <p:spPr>
          <a:xfrm>
            <a:off x="6631067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177" name="Google Shape;2177;p15"/>
          <p:cNvSpPr txBox="1">
            <a:spLocks noGrp="1"/>
          </p:cNvSpPr>
          <p:nvPr>
            <p:ph type="title" idx="8"/>
          </p:nvPr>
        </p:nvSpPr>
        <p:spPr>
          <a:xfrm>
            <a:off x="6631067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178" name="Google Shape;2178;p15"/>
          <p:cNvSpPr/>
          <p:nvPr/>
        </p:nvSpPr>
        <p:spPr>
          <a:xfrm>
            <a:off x="4649400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9" name="Google Shape;2179;p15"/>
          <p:cNvSpPr/>
          <p:nvPr/>
        </p:nvSpPr>
        <p:spPr>
          <a:xfrm>
            <a:off x="4816555" y="290986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180" name="Google Shape;2180;p15"/>
          <p:cNvSpPr txBox="1">
            <a:spLocks noGrp="1"/>
          </p:cNvSpPr>
          <p:nvPr>
            <p:ph type="title" idx="9"/>
          </p:nvPr>
        </p:nvSpPr>
        <p:spPr>
          <a:xfrm>
            <a:off x="4816555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181" name="Google Shape;2181;p15"/>
          <p:cNvSpPr txBox="1">
            <a:spLocks noGrp="1"/>
          </p:cNvSpPr>
          <p:nvPr>
            <p:ph type="subTitle" idx="13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82" name="Google Shape;2182;p15"/>
          <p:cNvSpPr/>
          <p:nvPr/>
        </p:nvSpPr>
        <p:spPr>
          <a:xfrm>
            <a:off x="6463913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3" name="Google Shape;2183;p15"/>
          <p:cNvSpPr/>
          <p:nvPr/>
        </p:nvSpPr>
        <p:spPr>
          <a:xfrm>
            <a:off x="6631067" y="290986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184" name="Google Shape;2184;p15"/>
          <p:cNvSpPr txBox="1">
            <a:spLocks noGrp="1"/>
          </p:cNvSpPr>
          <p:nvPr>
            <p:ph type="title" idx="14"/>
          </p:nvPr>
        </p:nvSpPr>
        <p:spPr>
          <a:xfrm>
            <a:off x="6631067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185" name="Google Shape;2185;p15"/>
          <p:cNvSpPr txBox="1">
            <a:spLocks noGrp="1"/>
          </p:cNvSpPr>
          <p:nvPr>
            <p:ph type="subTitle" idx="15"/>
          </p:nvPr>
        </p:nvSpPr>
        <p:spPr>
          <a:xfrm>
            <a:off x="6631067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5_1"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p16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8" name="Google Shape;2188;p16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9" name="Google Shape;2189;p16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0" name="Google Shape;2190;p16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1" name="Google Shape;2191;p16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2" name="Google Shape;2192;p16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3" name="Google Shape;2193;p16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4" name="Google Shape;2194;p16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5" name="Google Shape;2195;p16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6" name="Google Shape;2196;p16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7" name="Google Shape;2197;p16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8" name="Google Shape;2198;p16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9" name="Google Shape;2199;p16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0" name="Google Shape;2200;p16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1" name="Google Shape;2201;p16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2" name="Google Shape;2202;p16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3" name="Google Shape;2203;p16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4" name="Google Shape;2204;p16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5" name="Google Shape;2205;p16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6" name="Google Shape;2206;p16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7" name="Google Shape;2207;p16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8" name="Google Shape;2208;p16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9" name="Google Shape;2209;p16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0" name="Google Shape;2210;p16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1" name="Google Shape;2211;p16"/>
          <p:cNvSpPr/>
          <p:nvPr/>
        </p:nvSpPr>
        <p:spPr>
          <a:xfrm>
            <a:off x="468750" y="6385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2" name="Google Shape;2212;p16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3" name="Google Shape;2213;p16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4" name="Google Shape;2214;p16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5" name="Google Shape;2215;p16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6" name="Google Shape;2216;p16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7" name="Google Shape;2217;p16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8" name="Google Shape;2218;p16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9" name="Google Shape;2219;p16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0" name="Google Shape;2220;p16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1" name="Google Shape;2221;p16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2" name="Google Shape;2222;p16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3" name="Google Shape;2223;p16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4" name="Google Shape;2224;p16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5" name="Google Shape;2225;p16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6" name="Google Shape;2226;p16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7" name="Google Shape;2227;p16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8" name="Google Shape;2228;p16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9" name="Google Shape;2229;p16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0" name="Google Shape;2230;p16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1" name="Google Shape;2231;p16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2" name="Google Shape;2232;p16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3" name="Google Shape;2233;p16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4" name="Google Shape;2234;p16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5" name="Google Shape;2235;p16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6" name="Google Shape;2236;p16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7" name="Google Shape;2237;p16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8" name="Google Shape;2238;p16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9" name="Google Shape;2239;p16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0" name="Google Shape;2240;p16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1" name="Google Shape;2241;p16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2" name="Google Shape;2242;p16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3" name="Google Shape;2243;p16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4" name="Google Shape;2244;p16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5" name="Google Shape;2245;p16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6" name="Google Shape;2246;p16"/>
          <p:cNvSpPr/>
          <p:nvPr/>
        </p:nvSpPr>
        <p:spPr>
          <a:xfrm rot="-3335595" flipH="1">
            <a:off x="1025834" y="1070485"/>
            <a:ext cx="1448076" cy="1063396"/>
          </a:xfrm>
          <a:custGeom>
            <a:avLst/>
            <a:gdLst/>
            <a:ahLst/>
            <a:cxnLst/>
            <a:rect l="l" t="t" r="r" b="b"/>
            <a:pathLst>
              <a:path w="40689" h="29880" extrusionOk="0">
                <a:moveTo>
                  <a:pt x="29977" y="0"/>
                </a:moveTo>
                <a:cubicBezTo>
                  <a:pt x="29518" y="0"/>
                  <a:pt x="29044" y="18"/>
                  <a:pt x="28553" y="49"/>
                </a:cubicBezTo>
                <a:cubicBezTo>
                  <a:pt x="27858" y="125"/>
                  <a:pt x="27239" y="218"/>
                  <a:pt x="26769" y="294"/>
                </a:cubicBezTo>
                <a:lnTo>
                  <a:pt x="26675" y="369"/>
                </a:lnTo>
                <a:lnTo>
                  <a:pt x="26450" y="369"/>
                </a:lnTo>
                <a:cubicBezTo>
                  <a:pt x="26130" y="444"/>
                  <a:pt x="25736" y="519"/>
                  <a:pt x="25360" y="519"/>
                </a:cubicBezTo>
                <a:cubicBezTo>
                  <a:pt x="24890" y="688"/>
                  <a:pt x="24496" y="763"/>
                  <a:pt x="24026" y="838"/>
                </a:cubicBezTo>
                <a:lnTo>
                  <a:pt x="23857" y="913"/>
                </a:lnTo>
                <a:cubicBezTo>
                  <a:pt x="23707" y="913"/>
                  <a:pt x="23482" y="989"/>
                  <a:pt x="23313" y="1064"/>
                </a:cubicBezTo>
                <a:cubicBezTo>
                  <a:pt x="23087" y="1158"/>
                  <a:pt x="22843" y="1158"/>
                  <a:pt x="22693" y="1233"/>
                </a:cubicBezTo>
                <a:cubicBezTo>
                  <a:pt x="22542" y="1308"/>
                  <a:pt x="22373" y="1308"/>
                  <a:pt x="22223" y="1383"/>
                </a:cubicBezTo>
                <a:cubicBezTo>
                  <a:pt x="22073" y="1458"/>
                  <a:pt x="21904" y="1458"/>
                  <a:pt x="21678" y="1533"/>
                </a:cubicBezTo>
                <a:cubicBezTo>
                  <a:pt x="21603" y="1533"/>
                  <a:pt x="21603" y="1533"/>
                  <a:pt x="21509" y="1627"/>
                </a:cubicBezTo>
                <a:cubicBezTo>
                  <a:pt x="21134" y="1702"/>
                  <a:pt x="20814" y="1778"/>
                  <a:pt x="20495" y="1853"/>
                </a:cubicBezTo>
                <a:cubicBezTo>
                  <a:pt x="20269" y="1928"/>
                  <a:pt x="20025" y="2003"/>
                  <a:pt x="19800" y="2097"/>
                </a:cubicBezTo>
                <a:lnTo>
                  <a:pt x="19725" y="2097"/>
                </a:lnTo>
                <a:lnTo>
                  <a:pt x="19631" y="2172"/>
                </a:lnTo>
                <a:cubicBezTo>
                  <a:pt x="19011" y="2322"/>
                  <a:pt x="18391" y="2473"/>
                  <a:pt x="17677" y="2717"/>
                </a:cubicBezTo>
                <a:cubicBezTo>
                  <a:pt x="16193" y="3186"/>
                  <a:pt x="14709" y="3731"/>
                  <a:pt x="13225" y="4276"/>
                </a:cubicBezTo>
                <a:cubicBezTo>
                  <a:pt x="12681" y="4520"/>
                  <a:pt x="12117" y="4746"/>
                  <a:pt x="11572" y="4915"/>
                </a:cubicBezTo>
                <a:lnTo>
                  <a:pt x="11422" y="4990"/>
                </a:lnTo>
                <a:lnTo>
                  <a:pt x="11272" y="5065"/>
                </a:lnTo>
                <a:cubicBezTo>
                  <a:pt x="10952" y="5140"/>
                  <a:pt x="10633" y="5290"/>
                  <a:pt x="10332" y="5384"/>
                </a:cubicBezTo>
                <a:cubicBezTo>
                  <a:pt x="9074" y="5854"/>
                  <a:pt x="8135" y="6323"/>
                  <a:pt x="7195" y="6699"/>
                </a:cubicBezTo>
                <a:cubicBezTo>
                  <a:pt x="6106" y="7263"/>
                  <a:pt x="5167" y="7732"/>
                  <a:pt x="4378" y="8277"/>
                </a:cubicBezTo>
                <a:cubicBezTo>
                  <a:pt x="3439" y="8972"/>
                  <a:pt x="2650" y="9686"/>
                  <a:pt x="2030" y="10381"/>
                </a:cubicBezTo>
                <a:cubicBezTo>
                  <a:pt x="1635" y="10850"/>
                  <a:pt x="1316" y="11320"/>
                  <a:pt x="1090" y="11790"/>
                </a:cubicBezTo>
                <a:cubicBezTo>
                  <a:pt x="771" y="12259"/>
                  <a:pt x="546" y="12729"/>
                  <a:pt x="377" y="13274"/>
                </a:cubicBezTo>
                <a:cubicBezTo>
                  <a:pt x="151" y="14063"/>
                  <a:pt x="1" y="14927"/>
                  <a:pt x="1" y="15791"/>
                </a:cubicBezTo>
                <a:cubicBezTo>
                  <a:pt x="1" y="16655"/>
                  <a:pt x="76" y="17594"/>
                  <a:pt x="302" y="18533"/>
                </a:cubicBezTo>
                <a:cubicBezTo>
                  <a:pt x="471" y="19379"/>
                  <a:pt x="771" y="20243"/>
                  <a:pt x="1090" y="21107"/>
                </a:cubicBezTo>
                <a:cubicBezTo>
                  <a:pt x="1955" y="22985"/>
                  <a:pt x="2969" y="24544"/>
                  <a:pt x="4303" y="25878"/>
                </a:cubicBezTo>
                <a:cubicBezTo>
                  <a:pt x="4923" y="26592"/>
                  <a:pt x="5636" y="27137"/>
                  <a:pt x="6406" y="27606"/>
                </a:cubicBezTo>
                <a:cubicBezTo>
                  <a:pt x="7195" y="28076"/>
                  <a:pt x="7984" y="28395"/>
                  <a:pt x="8830" y="28621"/>
                </a:cubicBezTo>
                <a:cubicBezTo>
                  <a:pt x="9224" y="28696"/>
                  <a:pt x="9694" y="28771"/>
                  <a:pt x="10163" y="28865"/>
                </a:cubicBezTo>
                <a:cubicBezTo>
                  <a:pt x="10633" y="28865"/>
                  <a:pt x="11178" y="28865"/>
                  <a:pt x="11741" y="28771"/>
                </a:cubicBezTo>
                <a:cubicBezTo>
                  <a:pt x="12981" y="28696"/>
                  <a:pt x="14390" y="28395"/>
                  <a:pt x="15799" y="28076"/>
                </a:cubicBezTo>
                <a:cubicBezTo>
                  <a:pt x="16193" y="27926"/>
                  <a:pt x="16588" y="27832"/>
                  <a:pt x="17057" y="27681"/>
                </a:cubicBezTo>
                <a:lnTo>
                  <a:pt x="17057" y="27757"/>
                </a:lnTo>
                <a:cubicBezTo>
                  <a:pt x="17208" y="27926"/>
                  <a:pt x="17283" y="28076"/>
                  <a:pt x="17452" y="28226"/>
                </a:cubicBezTo>
                <a:cubicBezTo>
                  <a:pt x="17752" y="28621"/>
                  <a:pt x="18072" y="29015"/>
                  <a:pt x="18466" y="29240"/>
                </a:cubicBezTo>
                <a:cubicBezTo>
                  <a:pt x="18616" y="29410"/>
                  <a:pt x="18861" y="29560"/>
                  <a:pt x="19086" y="29710"/>
                </a:cubicBezTo>
                <a:cubicBezTo>
                  <a:pt x="19161" y="29710"/>
                  <a:pt x="19255" y="29804"/>
                  <a:pt x="19405" y="29804"/>
                </a:cubicBezTo>
                <a:cubicBezTo>
                  <a:pt x="19481" y="29879"/>
                  <a:pt x="19556" y="29879"/>
                  <a:pt x="19725" y="29879"/>
                </a:cubicBezTo>
                <a:lnTo>
                  <a:pt x="20194" y="29879"/>
                </a:lnTo>
                <a:cubicBezTo>
                  <a:pt x="20194" y="29804"/>
                  <a:pt x="20269" y="29804"/>
                  <a:pt x="20345" y="29804"/>
                </a:cubicBezTo>
                <a:cubicBezTo>
                  <a:pt x="20570" y="29635"/>
                  <a:pt x="20739" y="29485"/>
                  <a:pt x="20814" y="29240"/>
                </a:cubicBezTo>
                <a:cubicBezTo>
                  <a:pt x="20964" y="29090"/>
                  <a:pt x="20964" y="28940"/>
                  <a:pt x="21040" y="28771"/>
                </a:cubicBezTo>
                <a:cubicBezTo>
                  <a:pt x="21134" y="28696"/>
                  <a:pt x="21209" y="28545"/>
                  <a:pt x="21209" y="28395"/>
                </a:cubicBezTo>
                <a:cubicBezTo>
                  <a:pt x="21284" y="28076"/>
                  <a:pt x="21359" y="27681"/>
                  <a:pt x="21434" y="27362"/>
                </a:cubicBezTo>
                <a:cubicBezTo>
                  <a:pt x="21509" y="26892"/>
                  <a:pt x="21603" y="26517"/>
                  <a:pt x="21603" y="26122"/>
                </a:cubicBezTo>
                <a:cubicBezTo>
                  <a:pt x="22298" y="25803"/>
                  <a:pt x="23012" y="25578"/>
                  <a:pt x="23707" y="25258"/>
                </a:cubicBezTo>
                <a:cubicBezTo>
                  <a:pt x="24102" y="25108"/>
                  <a:pt x="24496" y="24939"/>
                  <a:pt x="24890" y="24789"/>
                </a:cubicBezTo>
                <a:lnTo>
                  <a:pt x="25116" y="24713"/>
                </a:lnTo>
                <a:cubicBezTo>
                  <a:pt x="25905" y="24394"/>
                  <a:pt x="26675" y="24075"/>
                  <a:pt x="27464" y="23774"/>
                </a:cubicBezTo>
                <a:cubicBezTo>
                  <a:pt x="28084" y="23455"/>
                  <a:pt x="28798" y="23229"/>
                  <a:pt x="29493" y="22985"/>
                </a:cubicBezTo>
                <a:lnTo>
                  <a:pt x="29662" y="22910"/>
                </a:lnTo>
                <a:cubicBezTo>
                  <a:pt x="30131" y="22760"/>
                  <a:pt x="30676" y="22516"/>
                  <a:pt x="31146" y="22365"/>
                </a:cubicBezTo>
                <a:cubicBezTo>
                  <a:pt x="33644" y="21351"/>
                  <a:pt x="36236" y="20168"/>
                  <a:pt x="38190" y="18214"/>
                </a:cubicBezTo>
                <a:cubicBezTo>
                  <a:pt x="38885" y="17594"/>
                  <a:pt x="39448" y="16805"/>
                  <a:pt x="39824" y="15941"/>
                </a:cubicBezTo>
                <a:cubicBezTo>
                  <a:pt x="40219" y="15152"/>
                  <a:pt x="40463" y="14213"/>
                  <a:pt x="40538" y="13368"/>
                </a:cubicBezTo>
                <a:cubicBezTo>
                  <a:pt x="40688" y="12334"/>
                  <a:pt x="40688" y="11395"/>
                  <a:pt x="40538" y="10456"/>
                </a:cubicBezTo>
                <a:cubicBezTo>
                  <a:pt x="40463" y="9442"/>
                  <a:pt x="40219" y="8502"/>
                  <a:pt x="39918" y="7638"/>
                </a:cubicBezTo>
                <a:cubicBezTo>
                  <a:pt x="39204" y="5685"/>
                  <a:pt x="38190" y="4050"/>
                  <a:pt x="36931" y="2717"/>
                </a:cubicBezTo>
                <a:cubicBezTo>
                  <a:pt x="36236" y="2003"/>
                  <a:pt x="35522" y="1458"/>
                  <a:pt x="34752" y="1064"/>
                </a:cubicBezTo>
                <a:cubicBezTo>
                  <a:pt x="33888" y="594"/>
                  <a:pt x="32949" y="294"/>
                  <a:pt x="31841" y="125"/>
                </a:cubicBezTo>
                <a:cubicBezTo>
                  <a:pt x="31247" y="37"/>
                  <a:pt x="30627" y="0"/>
                  <a:pt x="299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7" name="Google Shape;2247;p16"/>
          <p:cNvSpPr/>
          <p:nvPr/>
        </p:nvSpPr>
        <p:spPr>
          <a:xfrm flipH="1">
            <a:off x="1126720" y="4177688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8" name="Google Shape;2248;p16"/>
          <p:cNvSpPr/>
          <p:nvPr/>
        </p:nvSpPr>
        <p:spPr>
          <a:xfrm flipH="1">
            <a:off x="1132740" y="4179560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9" name="Google Shape;2249;p16"/>
          <p:cNvSpPr txBox="1">
            <a:spLocks noGrp="1"/>
          </p:cNvSpPr>
          <p:nvPr>
            <p:ph type="title"/>
          </p:nvPr>
        </p:nvSpPr>
        <p:spPr>
          <a:xfrm rot="-2208536">
            <a:off x="1070309" y="13538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250" name="Google Shape;2250;p16"/>
          <p:cNvSpPr/>
          <p:nvPr/>
        </p:nvSpPr>
        <p:spPr>
          <a:xfrm>
            <a:off x="8040500" y="2069038"/>
            <a:ext cx="35982" cy="31413"/>
          </a:xfrm>
          <a:custGeom>
            <a:avLst/>
            <a:gdLst/>
            <a:ahLst/>
            <a:cxnLst/>
            <a:rect l="l" t="t" r="r" b="b"/>
            <a:pathLst>
              <a:path w="1173" h="1007" extrusionOk="0">
                <a:moveTo>
                  <a:pt x="607" y="1"/>
                </a:moveTo>
                <a:cubicBezTo>
                  <a:pt x="368" y="1"/>
                  <a:pt x="115" y="194"/>
                  <a:pt x="55" y="448"/>
                </a:cubicBezTo>
                <a:cubicBezTo>
                  <a:pt x="1" y="721"/>
                  <a:pt x="246" y="1006"/>
                  <a:pt x="529" y="1006"/>
                </a:cubicBezTo>
                <a:cubicBezTo>
                  <a:pt x="554" y="1006"/>
                  <a:pt x="580" y="1004"/>
                  <a:pt x="607" y="999"/>
                </a:cubicBezTo>
                <a:cubicBezTo>
                  <a:pt x="666" y="999"/>
                  <a:pt x="741" y="999"/>
                  <a:pt x="741" y="939"/>
                </a:cubicBezTo>
                <a:cubicBezTo>
                  <a:pt x="860" y="939"/>
                  <a:pt x="979" y="880"/>
                  <a:pt x="1039" y="820"/>
                </a:cubicBezTo>
                <a:cubicBezTo>
                  <a:pt x="1113" y="746"/>
                  <a:pt x="1173" y="626"/>
                  <a:pt x="1173" y="567"/>
                </a:cubicBezTo>
                <a:cubicBezTo>
                  <a:pt x="1173" y="448"/>
                  <a:pt x="1173" y="314"/>
                  <a:pt x="1039" y="254"/>
                </a:cubicBezTo>
                <a:cubicBezTo>
                  <a:pt x="979" y="135"/>
                  <a:pt x="919" y="75"/>
                  <a:pt x="800" y="75"/>
                </a:cubicBezTo>
                <a:cubicBezTo>
                  <a:pt x="741" y="75"/>
                  <a:pt x="666" y="75"/>
                  <a:pt x="6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16"/>
          <p:cNvSpPr/>
          <p:nvPr/>
        </p:nvSpPr>
        <p:spPr>
          <a:xfrm>
            <a:off x="1020375" y="30550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16"/>
          <p:cNvSpPr/>
          <p:nvPr/>
        </p:nvSpPr>
        <p:spPr>
          <a:xfrm>
            <a:off x="1175973" y="29395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253" name="Google Shape;2253;p16"/>
          <p:cNvSpPr txBox="1">
            <a:spLocks noGrp="1"/>
          </p:cNvSpPr>
          <p:nvPr>
            <p:ph type="title" idx="2"/>
          </p:nvPr>
        </p:nvSpPr>
        <p:spPr>
          <a:xfrm>
            <a:off x="1169163" y="29343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254" name="Google Shape;2254;p16"/>
          <p:cNvSpPr txBox="1">
            <a:spLocks noGrp="1"/>
          </p:cNvSpPr>
          <p:nvPr>
            <p:ph type="subTitle" idx="1"/>
          </p:nvPr>
        </p:nvSpPr>
        <p:spPr>
          <a:xfrm>
            <a:off x="116916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5" name="Google Shape;2255;p16"/>
          <p:cNvSpPr/>
          <p:nvPr/>
        </p:nvSpPr>
        <p:spPr>
          <a:xfrm>
            <a:off x="2839650" y="30550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6" name="Google Shape;2256;p16"/>
          <p:cNvSpPr txBox="1">
            <a:spLocks noGrp="1"/>
          </p:cNvSpPr>
          <p:nvPr>
            <p:ph type="subTitle" idx="3"/>
          </p:nvPr>
        </p:nvSpPr>
        <p:spPr>
          <a:xfrm>
            <a:off x="299093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7" name="Google Shape;2257;p16"/>
          <p:cNvSpPr/>
          <p:nvPr/>
        </p:nvSpPr>
        <p:spPr>
          <a:xfrm>
            <a:off x="2974327" y="29395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258" name="Google Shape;2258;p16"/>
          <p:cNvSpPr txBox="1">
            <a:spLocks noGrp="1"/>
          </p:cNvSpPr>
          <p:nvPr>
            <p:ph type="title" idx="4"/>
          </p:nvPr>
        </p:nvSpPr>
        <p:spPr>
          <a:xfrm>
            <a:off x="2990933" y="29343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259" name="Google Shape;2259;p16"/>
          <p:cNvSpPr/>
          <p:nvPr/>
        </p:nvSpPr>
        <p:spPr>
          <a:xfrm>
            <a:off x="4649400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16"/>
          <p:cNvSpPr/>
          <p:nvPr/>
        </p:nvSpPr>
        <p:spPr>
          <a:xfrm>
            <a:off x="4816555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261" name="Google Shape;2261;p16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262" name="Google Shape;2262;p16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63" name="Google Shape;2263;p16"/>
          <p:cNvSpPr/>
          <p:nvPr/>
        </p:nvSpPr>
        <p:spPr>
          <a:xfrm>
            <a:off x="6463913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4" name="Google Shape;2264;p16"/>
          <p:cNvSpPr txBox="1">
            <a:spLocks noGrp="1"/>
          </p:cNvSpPr>
          <p:nvPr>
            <p:ph type="subTitle" idx="7"/>
          </p:nvPr>
        </p:nvSpPr>
        <p:spPr>
          <a:xfrm>
            <a:off x="6619667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65" name="Google Shape;2265;p16"/>
          <p:cNvSpPr/>
          <p:nvPr/>
        </p:nvSpPr>
        <p:spPr>
          <a:xfrm>
            <a:off x="6631067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266" name="Google Shape;2266;p16"/>
          <p:cNvSpPr txBox="1">
            <a:spLocks noGrp="1"/>
          </p:cNvSpPr>
          <p:nvPr>
            <p:ph type="title" idx="8"/>
          </p:nvPr>
        </p:nvSpPr>
        <p:spPr>
          <a:xfrm>
            <a:off x="6631067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267" name="Google Shape;2267;p16"/>
          <p:cNvSpPr/>
          <p:nvPr/>
        </p:nvSpPr>
        <p:spPr>
          <a:xfrm>
            <a:off x="4649400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8" name="Google Shape;2268;p16"/>
          <p:cNvSpPr/>
          <p:nvPr/>
        </p:nvSpPr>
        <p:spPr>
          <a:xfrm>
            <a:off x="4816555" y="292891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269" name="Google Shape;2269;p16"/>
          <p:cNvSpPr txBox="1">
            <a:spLocks noGrp="1"/>
          </p:cNvSpPr>
          <p:nvPr>
            <p:ph type="title" idx="9"/>
          </p:nvPr>
        </p:nvSpPr>
        <p:spPr>
          <a:xfrm>
            <a:off x="4816555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270" name="Google Shape;2270;p16"/>
          <p:cNvSpPr txBox="1">
            <a:spLocks noGrp="1"/>
          </p:cNvSpPr>
          <p:nvPr>
            <p:ph type="subTitle" idx="13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71" name="Google Shape;2271;p16"/>
          <p:cNvSpPr/>
          <p:nvPr/>
        </p:nvSpPr>
        <p:spPr>
          <a:xfrm>
            <a:off x="6463913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2" name="Google Shape;2272;p16"/>
          <p:cNvSpPr/>
          <p:nvPr/>
        </p:nvSpPr>
        <p:spPr>
          <a:xfrm>
            <a:off x="6631067" y="292891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273" name="Google Shape;2273;p16"/>
          <p:cNvSpPr txBox="1">
            <a:spLocks noGrp="1"/>
          </p:cNvSpPr>
          <p:nvPr>
            <p:ph type="title" idx="14"/>
          </p:nvPr>
        </p:nvSpPr>
        <p:spPr>
          <a:xfrm>
            <a:off x="6631067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274" name="Google Shape;2274;p16"/>
          <p:cNvSpPr txBox="1">
            <a:spLocks noGrp="1"/>
          </p:cNvSpPr>
          <p:nvPr>
            <p:ph type="subTitle" idx="15"/>
          </p:nvPr>
        </p:nvSpPr>
        <p:spPr>
          <a:xfrm>
            <a:off x="6631067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4">
  <p:cSld name="CUSTOM_5_1_1"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p17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7" name="Google Shape;2277;p17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8" name="Google Shape;2278;p17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9" name="Google Shape;2279;p17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0" name="Google Shape;2280;p17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1" name="Google Shape;2281;p17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2" name="Google Shape;2282;p17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3" name="Google Shape;2283;p17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4" name="Google Shape;2284;p17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17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17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7" name="Google Shape;2287;p17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8" name="Google Shape;2288;p17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9" name="Google Shape;2289;p17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0" name="Google Shape;2290;p17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1" name="Google Shape;2291;p17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2" name="Google Shape;2292;p17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3" name="Google Shape;2293;p17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4" name="Google Shape;2294;p17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17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6" name="Google Shape;2296;p17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" name="Google Shape;2297;p17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8" name="Google Shape;2298;p17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17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17"/>
          <p:cNvSpPr/>
          <p:nvPr/>
        </p:nvSpPr>
        <p:spPr>
          <a:xfrm>
            <a:off x="468750" y="6385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1" name="Google Shape;2301;p17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2" name="Google Shape;2302;p17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3" name="Google Shape;2303;p17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4" name="Google Shape;2304;p17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5" name="Google Shape;2305;p17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6" name="Google Shape;2306;p17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7" name="Google Shape;2307;p17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8" name="Google Shape;2308;p17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9" name="Google Shape;2309;p17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0" name="Google Shape;2310;p17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2311;p17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2" name="Google Shape;2312;p17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17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17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17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2316;p17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7" name="Google Shape;2317;p17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8" name="Google Shape;2318;p17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2319;p17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17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17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17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17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17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17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6" name="Google Shape;2326;p17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7" name="Google Shape;2327;p17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8" name="Google Shape;2328;p17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9" name="Google Shape;2329;p17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0" name="Google Shape;2330;p17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1" name="Google Shape;2331;p17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17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17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17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17"/>
          <p:cNvSpPr/>
          <p:nvPr/>
        </p:nvSpPr>
        <p:spPr>
          <a:xfrm rot="-1133971" flipH="1">
            <a:off x="1149613" y="1651484"/>
            <a:ext cx="1448067" cy="1063389"/>
          </a:xfrm>
          <a:custGeom>
            <a:avLst/>
            <a:gdLst/>
            <a:ahLst/>
            <a:cxnLst/>
            <a:rect l="l" t="t" r="r" b="b"/>
            <a:pathLst>
              <a:path w="40689" h="29880" extrusionOk="0">
                <a:moveTo>
                  <a:pt x="29977" y="0"/>
                </a:moveTo>
                <a:cubicBezTo>
                  <a:pt x="29518" y="0"/>
                  <a:pt x="29044" y="18"/>
                  <a:pt x="28553" y="49"/>
                </a:cubicBezTo>
                <a:cubicBezTo>
                  <a:pt x="27858" y="125"/>
                  <a:pt x="27239" y="218"/>
                  <a:pt x="26769" y="294"/>
                </a:cubicBezTo>
                <a:lnTo>
                  <a:pt x="26675" y="369"/>
                </a:lnTo>
                <a:lnTo>
                  <a:pt x="26450" y="369"/>
                </a:lnTo>
                <a:cubicBezTo>
                  <a:pt x="26130" y="444"/>
                  <a:pt x="25736" y="519"/>
                  <a:pt x="25360" y="519"/>
                </a:cubicBezTo>
                <a:cubicBezTo>
                  <a:pt x="24890" y="688"/>
                  <a:pt x="24496" y="763"/>
                  <a:pt x="24026" y="838"/>
                </a:cubicBezTo>
                <a:lnTo>
                  <a:pt x="23857" y="913"/>
                </a:lnTo>
                <a:cubicBezTo>
                  <a:pt x="23707" y="913"/>
                  <a:pt x="23482" y="989"/>
                  <a:pt x="23313" y="1064"/>
                </a:cubicBezTo>
                <a:cubicBezTo>
                  <a:pt x="23087" y="1158"/>
                  <a:pt x="22843" y="1158"/>
                  <a:pt x="22693" y="1233"/>
                </a:cubicBezTo>
                <a:cubicBezTo>
                  <a:pt x="22542" y="1308"/>
                  <a:pt x="22373" y="1308"/>
                  <a:pt x="22223" y="1383"/>
                </a:cubicBezTo>
                <a:cubicBezTo>
                  <a:pt x="22073" y="1458"/>
                  <a:pt x="21904" y="1458"/>
                  <a:pt x="21678" y="1533"/>
                </a:cubicBezTo>
                <a:cubicBezTo>
                  <a:pt x="21603" y="1533"/>
                  <a:pt x="21603" y="1533"/>
                  <a:pt x="21509" y="1627"/>
                </a:cubicBezTo>
                <a:cubicBezTo>
                  <a:pt x="21134" y="1702"/>
                  <a:pt x="20814" y="1778"/>
                  <a:pt x="20495" y="1853"/>
                </a:cubicBezTo>
                <a:cubicBezTo>
                  <a:pt x="20269" y="1928"/>
                  <a:pt x="20025" y="2003"/>
                  <a:pt x="19800" y="2097"/>
                </a:cubicBezTo>
                <a:lnTo>
                  <a:pt x="19725" y="2097"/>
                </a:lnTo>
                <a:lnTo>
                  <a:pt x="19631" y="2172"/>
                </a:lnTo>
                <a:cubicBezTo>
                  <a:pt x="19011" y="2322"/>
                  <a:pt x="18391" y="2473"/>
                  <a:pt x="17677" y="2717"/>
                </a:cubicBezTo>
                <a:cubicBezTo>
                  <a:pt x="16193" y="3186"/>
                  <a:pt x="14709" y="3731"/>
                  <a:pt x="13225" y="4276"/>
                </a:cubicBezTo>
                <a:cubicBezTo>
                  <a:pt x="12681" y="4520"/>
                  <a:pt x="12117" y="4746"/>
                  <a:pt x="11572" y="4915"/>
                </a:cubicBezTo>
                <a:lnTo>
                  <a:pt x="11422" y="4990"/>
                </a:lnTo>
                <a:lnTo>
                  <a:pt x="11272" y="5065"/>
                </a:lnTo>
                <a:cubicBezTo>
                  <a:pt x="10952" y="5140"/>
                  <a:pt x="10633" y="5290"/>
                  <a:pt x="10332" y="5384"/>
                </a:cubicBezTo>
                <a:cubicBezTo>
                  <a:pt x="9074" y="5854"/>
                  <a:pt x="8135" y="6323"/>
                  <a:pt x="7195" y="6699"/>
                </a:cubicBezTo>
                <a:cubicBezTo>
                  <a:pt x="6106" y="7263"/>
                  <a:pt x="5167" y="7732"/>
                  <a:pt x="4378" y="8277"/>
                </a:cubicBezTo>
                <a:cubicBezTo>
                  <a:pt x="3439" y="8972"/>
                  <a:pt x="2650" y="9686"/>
                  <a:pt x="2030" y="10381"/>
                </a:cubicBezTo>
                <a:cubicBezTo>
                  <a:pt x="1635" y="10850"/>
                  <a:pt x="1316" y="11320"/>
                  <a:pt x="1090" y="11790"/>
                </a:cubicBezTo>
                <a:cubicBezTo>
                  <a:pt x="771" y="12259"/>
                  <a:pt x="546" y="12729"/>
                  <a:pt x="377" y="13274"/>
                </a:cubicBezTo>
                <a:cubicBezTo>
                  <a:pt x="151" y="14063"/>
                  <a:pt x="1" y="14927"/>
                  <a:pt x="1" y="15791"/>
                </a:cubicBezTo>
                <a:cubicBezTo>
                  <a:pt x="1" y="16655"/>
                  <a:pt x="76" y="17594"/>
                  <a:pt x="302" y="18533"/>
                </a:cubicBezTo>
                <a:cubicBezTo>
                  <a:pt x="471" y="19379"/>
                  <a:pt x="771" y="20243"/>
                  <a:pt x="1090" y="21107"/>
                </a:cubicBezTo>
                <a:cubicBezTo>
                  <a:pt x="1955" y="22985"/>
                  <a:pt x="2969" y="24544"/>
                  <a:pt x="4303" y="25878"/>
                </a:cubicBezTo>
                <a:cubicBezTo>
                  <a:pt x="4923" y="26592"/>
                  <a:pt x="5636" y="27137"/>
                  <a:pt x="6406" y="27606"/>
                </a:cubicBezTo>
                <a:cubicBezTo>
                  <a:pt x="7195" y="28076"/>
                  <a:pt x="7984" y="28395"/>
                  <a:pt x="8830" y="28621"/>
                </a:cubicBezTo>
                <a:cubicBezTo>
                  <a:pt x="9224" y="28696"/>
                  <a:pt x="9694" y="28771"/>
                  <a:pt x="10163" y="28865"/>
                </a:cubicBezTo>
                <a:cubicBezTo>
                  <a:pt x="10633" y="28865"/>
                  <a:pt x="11178" y="28865"/>
                  <a:pt x="11741" y="28771"/>
                </a:cubicBezTo>
                <a:cubicBezTo>
                  <a:pt x="12981" y="28696"/>
                  <a:pt x="14390" y="28395"/>
                  <a:pt x="15799" y="28076"/>
                </a:cubicBezTo>
                <a:cubicBezTo>
                  <a:pt x="16193" y="27926"/>
                  <a:pt x="16588" y="27832"/>
                  <a:pt x="17057" y="27681"/>
                </a:cubicBezTo>
                <a:lnTo>
                  <a:pt x="17057" y="27757"/>
                </a:lnTo>
                <a:cubicBezTo>
                  <a:pt x="17208" y="27926"/>
                  <a:pt x="17283" y="28076"/>
                  <a:pt x="17452" y="28226"/>
                </a:cubicBezTo>
                <a:cubicBezTo>
                  <a:pt x="17752" y="28621"/>
                  <a:pt x="18072" y="29015"/>
                  <a:pt x="18466" y="29240"/>
                </a:cubicBezTo>
                <a:cubicBezTo>
                  <a:pt x="18616" y="29410"/>
                  <a:pt x="18861" y="29560"/>
                  <a:pt x="19086" y="29710"/>
                </a:cubicBezTo>
                <a:cubicBezTo>
                  <a:pt x="19161" y="29710"/>
                  <a:pt x="19255" y="29804"/>
                  <a:pt x="19405" y="29804"/>
                </a:cubicBezTo>
                <a:cubicBezTo>
                  <a:pt x="19481" y="29879"/>
                  <a:pt x="19556" y="29879"/>
                  <a:pt x="19725" y="29879"/>
                </a:cubicBezTo>
                <a:lnTo>
                  <a:pt x="20194" y="29879"/>
                </a:lnTo>
                <a:cubicBezTo>
                  <a:pt x="20194" y="29804"/>
                  <a:pt x="20269" y="29804"/>
                  <a:pt x="20345" y="29804"/>
                </a:cubicBezTo>
                <a:cubicBezTo>
                  <a:pt x="20570" y="29635"/>
                  <a:pt x="20739" y="29485"/>
                  <a:pt x="20814" y="29240"/>
                </a:cubicBezTo>
                <a:cubicBezTo>
                  <a:pt x="20964" y="29090"/>
                  <a:pt x="20964" y="28940"/>
                  <a:pt x="21040" y="28771"/>
                </a:cubicBezTo>
                <a:cubicBezTo>
                  <a:pt x="21134" y="28696"/>
                  <a:pt x="21209" y="28545"/>
                  <a:pt x="21209" y="28395"/>
                </a:cubicBezTo>
                <a:cubicBezTo>
                  <a:pt x="21284" y="28076"/>
                  <a:pt x="21359" y="27681"/>
                  <a:pt x="21434" y="27362"/>
                </a:cubicBezTo>
                <a:cubicBezTo>
                  <a:pt x="21509" y="26892"/>
                  <a:pt x="21603" y="26517"/>
                  <a:pt x="21603" y="26122"/>
                </a:cubicBezTo>
                <a:cubicBezTo>
                  <a:pt x="22298" y="25803"/>
                  <a:pt x="23012" y="25578"/>
                  <a:pt x="23707" y="25258"/>
                </a:cubicBezTo>
                <a:cubicBezTo>
                  <a:pt x="24102" y="25108"/>
                  <a:pt x="24496" y="24939"/>
                  <a:pt x="24890" y="24789"/>
                </a:cubicBezTo>
                <a:lnTo>
                  <a:pt x="25116" y="24713"/>
                </a:lnTo>
                <a:cubicBezTo>
                  <a:pt x="25905" y="24394"/>
                  <a:pt x="26675" y="24075"/>
                  <a:pt x="27464" y="23774"/>
                </a:cubicBezTo>
                <a:cubicBezTo>
                  <a:pt x="28084" y="23455"/>
                  <a:pt x="28798" y="23229"/>
                  <a:pt x="29493" y="22985"/>
                </a:cubicBezTo>
                <a:lnTo>
                  <a:pt x="29662" y="22910"/>
                </a:lnTo>
                <a:cubicBezTo>
                  <a:pt x="30131" y="22760"/>
                  <a:pt x="30676" y="22516"/>
                  <a:pt x="31146" y="22365"/>
                </a:cubicBezTo>
                <a:cubicBezTo>
                  <a:pt x="33644" y="21351"/>
                  <a:pt x="36236" y="20168"/>
                  <a:pt x="38190" y="18214"/>
                </a:cubicBezTo>
                <a:cubicBezTo>
                  <a:pt x="38885" y="17594"/>
                  <a:pt x="39448" y="16805"/>
                  <a:pt x="39824" y="15941"/>
                </a:cubicBezTo>
                <a:cubicBezTo>
                  <a:pt x="40219" y="15152"/>
                  <a:pt x="40463" y="14213"/>
                  <a:pt x="40538" y="13368"/>
                </a:cubicBezTo>
                <a:cubicBezTo>
                  <a:pt x="40688" y="12334"/>
                  <a:pt x="40688" y="11395"/>
                  <a:pt x="40538" y="10456"/>
                </a:cubicBezTo>
                <a:cubicBezTo>
                  <a:pt x="40463" y="9442"/>
                  <a:pt x="40219" y="8502"/>
                  <a:pt x="39918" y="7638"/>
                </a:cubicBezTo>
                <a:cubicBezTo>
                  <a:pt x="39204" y="5685"/>
                  <a:pt x="38190" y="4050"/>
                  <a:pt x="36931" y="2717"/>
                </a:cubicBezTo>
                <a:cubicBezTo>
                  <a:pt x="36236" y="2003"/>
                  <a:pt x="35522" y="1458"/>
                  <a:pt x="34752" y="1064"/>
                </a:cubicBezTo>
                <a:cubicBezTo>
                  <a:pt x="33888" y="594"/>
                  <a:pt x="32949" y="294"/>
                  <a:pt x="31841" y="125"/>
                </a:cubicBezTo>
                <a:cubicBezTo>
                  <a:pt x="31247" y="37"/>
                  <a:pt x="30627" y="0"/>
                  <a:pt x="2997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6" name="Google Shape;2336;p17"/>
          <p:cNvSpPr/>
          <p:nvPr/>
        </p:nvSpPr>
        <p:spPr>
          <a:xfrm flipH="1">
            <a:off x="1126720" y="4177688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17"/>
          <p:cNvSpPr/>
          <p:nvPr/>
        </p:nvSpPr>
        <p:spPr>
          <a:xfrm flipH="1">
            <a:off x="1132740" y="4179560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8" name="Google Shape;2338;p17"/>
          <p:cNvSpPr txBox="1">
            <a:spLocks noGrp="1"/>
          </p:cNvSpPr>
          <p:nvPr>
            <p:ph type="title"/>
          </p:nvPr>
        </p:nvSpPr>
        <p:spPr>
          <a:xfrm rot="-6363">
            <a:off x="1211932" y="1920289"/>
            <a:ext cx="1296602" cy="457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339" name="Google Shape;2339;p17"/>
          <p:cNvSpPr/>
          <p:nvPr/>
        </p:nvSpPr>
        <p:spPr>
          <a:xfrm>
            <a:off x="8040500" y="2069038"/>
            <a:ext cx="35982" cy="31413"/>
          </a:xfrm>
          <a:custGeom>
            <a:avLst/>
            <a:gdLst/>
            <a:ahLst/>
            <a:cxnLst/>
            <a:rect l="l" t="t" r="r" b="b"/>
            <a:pathLst>
              <a:path w="1173" h="1007" extrusionOk="0">
                <a:moveTo>
                  <a:pt x="607" y="1"/>
                </a:moveTo>
                <a:cubicBezTo>
                  <a:pt x="368" y="1"/>
                  <a:pt x="115" y="194"/>
                  <a:pt x="55" y="448"/>
                </a:cubicBezTo>
                <a:cubicBezTo>
                  <a:pt x="1" y="721"/>
                  <a:pt x="246" y="1006"/>
                  <a:pt x="529" y="1006"/>
                </a:cubicBezTo>
                <a:cubicBezTo>
                  <a:pt x="554" y="1006"/>
                  <a:pt x="580" y="1004"/>
                  <a:pt x="607" y="999"/>
                </a:cubicBezTo>
                <a:cubicBezTo>
                  <a:pt x="666" y="999"/>
                  <a:pt x="741" y="999"/>
                  <a:pt x="741" y="939"/>
                </a:cubicBezTo>
                <a:cubicBezTo>
                  <a:pt x="860" y="939"/>
                  <a:pt x="979" y="880"/>
                  <a:pt x="1039" y="820"/>
                </a:cubicBezTo>
                <a:cubicBezTo>
                  <a:pt x="1113" y="746"/>
                  <a:pt x="1173" y="626"/>
                  <a:pt x="1173" y="567"/>
                </a:cubicBezTo>
                <a:cubicBezTo>
                  <a:pt x="1173" y="448"/>
                  <a:pt x="1173" y="314"/>
                  <a:pt x="1039" y="254"/>
                </a:cubicBezTo>
                <a:cubicBezTo>
                  <a:pt x="979" y="135"/>
                  <a:pt x="919" y="75"/>
                  <a:pt x="800" y="75"/>
                </a:cubicBezTo>
                <a:cubicBezTo>
                  <a:pt x="741" y="75"/>
                  <a:pt x="666" y="75"/>
                  <a:pt x="6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17"/>
          <p:cNvSpPr/>
          <p:nvPr/>
        </p:nvSpPr>
        <p:spPr>
          <a:xfrm>
            <a:off x="2849175" y="108340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17"/>
          <p:cNvSpPr/>
          <p:nvPr/>
        </p:nvSpPr>
        <p:spPr>
          <a:xfrm>
            <a:off x="3004773" y="96785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342" name="Google Shape;2342;p17"/>
          <p:cNvSpPr txBox="1">
            <a:spLocks noGrp="1"/>
          </p:cNvSpPr>
          <p:nvPr>
            <p:ph type="title" idx="2"/>
          </p:nvPr>
        </p:nvSpPr>
        <p:spPr>
          <a:xfrm>
            <a:off x="2997963" y="96270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343" name="Google Shape;2343;p17"/>
          <p:cNvSpPr txBox="1">
            <a:spLocks noGrp="1"/>
          </p:cNvSpPr>
          <p:nvPr>
            <p:ph type="subTitle" idx="1"/>
          </p:nvPr>
        </p:nvSpPr>
        <p:spPr>
          <a:xfrm>
            <a:off x="2997963" y="1343699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4" name="Google Shape;2344;p17"/>
          <p:cNvSpPr/>
          <p:nvPr/>
        </p:nvSpPr>
        <p:spPr>
          <a:xfrm>
            <a:off x="2839650" y="30550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5" name="Google Shape;2345;p17"/>
          <p:cNvSpPr txBox="1">
            <a:spLocks noGrp="1"/>
          </p:cNvSpPr>
          <p:nvPr>
            <p:ph type="subTitle" idx="3"/>
          </p:nvPr>
        </p:nvSpPr>
        <p:spPr>
          <a:xfrm>
            <a:off x="299093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6" name="Google Shape;2346;p17"/>
          <p:cNvSpPr/>
          <p:nvPr/>
        </p:nvSpPr>
        <p:spPr>
          <a:xfrm>
            <a:off x="2974327" y="293000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347" name="Google Shape;2347;p17"/>
          <p:cNvSpPr txBox="1">
            <a:spLocks noGrp="1"/>
          </p:cNvSpPr>
          <p:nvPr>
            <p:ph type="title" idx="4"/>
          </p:nvPr>
        </p:nvSpPr>
        <p:spPr>
          <a:xfrm>
            <a:off x="2990933" y="292485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348" name="Google Shape;2348;p17"/>
          <p:cNvSpPr/>
          <p:nvPr/>
        </p:nvSpPr>
        <p:spPr>
          <a:xfrm>
            <a:off x="4649400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9" name="Google Shape;2349;p17"/>
          <p:cNvSpPr/>
          <p:nvPr/>
        </p:nvSpPr>
        <p:spPr>
          <a:xfrm>
            <a:off x="4816555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350" name="Google Shape;2350;p17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351" name="Google Shape;2351;p17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52" name="Google Shape;2352;p17"/>
          <p:cNvSpPr/>
          <p:nvPr/>
        </p:nvSpPr>
        <p:spPr>
          <a:xfrm>
            <a:off x="6463913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17"/>
          <p:cNvSpPr txBox="1">
            <a:spLocks noGrp="1"/>
          </p:cNvSpPr>
          <p:nvPr>
            <p:ph type="subTitle" idx="7"/>
          </p:nvPr>
        </p:nvSpPr>
        <p:spPr>
          <a:xfrm>
            <a:off x="6619667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54" name="Google Shape;2354;p17"/>
          <p:cNvSpPr/>
          <p:nvPr/>
        </p:nvSpPr>
        <p:spPr>
          <a:xfrm>
            <a:off x="6631067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355" name="Google Shape;2355;p17"/>
          <p:cNvSpPr txBox="1">
            <a:spLocks noGrp="1"/>
          </p:cNvSpPr>
          <p:nvPr>
            <p:ph type="title" idx="8"/>
          </p:nvPr>
        </p:nvSpPr>
        <p:spPr>
          <a:xfrm>
            <a:off x="6631067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356" name="Google Shape;2356;p17"/>
          <p:cNvSpPr/>
          <p:nvPr/>
        </p:nvSpPr>
        <p:spPr>
          <a:xfrm>
            <a:off x="4649400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7" name="Google Shape;2357;p17"/>
          <p:cNvSpPr/>
          <p:nvPr/>
        </p:nvSpPr>
        <p:spPr>
          <a:xfrm>
            <a:off x="4816555" y="292891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358" name="Google Shape;2358;p17"/>
          <p:cNvSpPr txBox="1">
            <a:spLocks noGrp="1"/>
          </p:cNvSpPr>
          <p:nvPr>
            <p:ph type="title" idx="9"/>
          </p:nvPr>
        </p:nvSpPr>
        <p:spPr>
          <a:xfrm>
            <a:off x="4816555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359" name="Google Shape;2359;p17"/>
          <p:cNvSpPr txBox="1">
            <a:spLocks noGrp="1"/>
          </p:cNvSpPr>
          <p:nvPr>
            <p:ph type="subTitle" idx="13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60" name="Google Shape;2360;p17"/>
          <p:cNvSpPr/>
          <p:nvPr/>
        </p:nvSpPr>
        <p:spPr>
          <a:xfrm>
            <a:off x="6463913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1" name="Google Shape;2361;p17"/>
          <p:cNvSpPr/>
          <p:nvPr/>
        </p:nvSpPr>
        <p:spPr>
          <a:xfrm>
            <a:off x="6631067" y="292891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362" name="Google Shape;2362;p17"/>
          <p:cNvSpPr txBox="1">
            <a:spLocks noGrp="1"/>
          </p:cNvSpPr>
          <p:nvPr>
            <p:ph type="title" idx="14"/>
          </p:nvPr>
        </p:nvSpPr>
        <p:spPr>
          <a:xfrm>
            <a:off x="6631067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363" name="Google Shape;2363;p17"/>
          <p:cNvSpPr txBox="1">
            <a:spLocks noGrp="1"/>
          </p:cNvSpPr>
          <p:nvPr>
            <p:ph type="subTitle" idx="15"/>
          </p:nvPr>
        </p:nvSpPr>
        <p:spPr>
          <a:xfrm>
            <a:off x="6631067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5">
  <p:cSld name="CUSTOM_5_1_1_1">
    <p:spTree>
      <p:nvGrpSpPr>
        <p:cNvPr id="1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" name="Google Shape;2365;p18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6" name="Google Shape;2366;p18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7" name="Google Shape;2367;p18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8" name="Google Shape;2368;p18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2369;p18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18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2371;p18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18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18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18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2375;p18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18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18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2378;p18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2379;p18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2380;p18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2381;p18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2382;p18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18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2384;p18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5" name="Google Shape;2385;p18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6" name="Google Shape;2386;p18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18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18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18"/>
          <p:cNvSpPr/>
          <p:nvPr/>
        </p:nvSpPr>
        <p:spPr>
          <a:xfrm>
            <a:off x="468750" y="6385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18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18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18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3" name="Google Shape;2393;p18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4" name="Google Shape;2394;p18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5" name="Google Shape;2395;p18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18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2397;p18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18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2399;p18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2400;p18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1" name="Google Shape;2401;p18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2" name="Google Shape;2402;p18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3" name="Google Shape;2403;p18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4" name="Google Shape;2404;p18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5" name="Google Shape;2405;p18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6" name="Google Shape;2406;p18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2407;p18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18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18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0" name="Google Shape;2410;p18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1" name="Google Shape;2411;p18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2" name="Google Shape;2412;p18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18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18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18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18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18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18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18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18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18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18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3" name="Google Shape;2423;p18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4" name="Google Shape;2424;p18"/>
          <p:cNvSpPr/>
          <p:nvPr/>
        </p:nvSpPr>
        <p:spPr>
          <a:xfrm rot="-1133971" flipH="1">
            <a:off x="6636013" y="1651484"/>
            <a:ext cx="1448067" cy="1063389"/>
          </a:xfrm>
          <a:custGeom>
            <a:avLst/>
            <a:gdLst/>
            <a:ahLst/>
            <a:cxnLst/>
            <a:rect l="l" t="t" r="r" b="b"/>
            <a:pathLst>
              <a:path w="40689" h="29880" extrusionOk="0">
                <a:moveTo>
                  <a:pt x="29977" y="0"/>
                </a:moveTo>
                <a:cubicBezTo>
                  <a:pt x="29518" y="0"/>
                  <a:pt x="29044" y="18"/>
                  <a:pt x="28553" y="49"/>
                </a:cubicBezTo>
                <a:cubicBezTo>
                  <a:pt x="27858" y="125"/>
                  <a:pt x="27239" y="218"/>
                  <a:pt x="26769" y="294"/>
                </a:cubicBezTo>
                <a:lnTo>
                  <a:pt x="26675" y="369"/>
                </a:lnTo>
                <a:lnTo>
                  <a:pt x="26450" y="369"/>
                </a:lnTo>
                <a:cubicBezTo>
                  <a:pt x="26130" y="444"/>
                  <a:pt x="25736" y="519"/>
                  <a:pt x="25360" y="519"/>
                </a:cubicBezTo>
                <a:cubicBezTo>
                  <a:pt x="24890" y="688"/>
                  <a:pt x="24496" y="763"/>
                  <a:pt x="24026" y="838"/>
                </a:cubicBezTo>
                <a:lnTo>
                  <a:pt x="23857" y="913"/>
                </a:lnTo>
                <a:cubicBezTo>
                  <a:pt x="23707" y="913"/>
                  <a:pt x="23482" y="989"/>
                  <a:pt x="23313" y="1064"/>
                </a:cubicBezTo>
                <a:cubicBezTo>
                  <a:pt x="23087" y="1158"/>
                  <a:pt x="22843" y="1158"/>
                  <a:pt x="22693" y="1233"/>
                </a:cubicBezTo>
                <a:cubicBezTo>
                  <a:pt x="22542" y="1308"/>
                  <a:pt x="22373" y="1308"/>
                  <a:pt x="22223" y="1383"/>
                </a:cubicBezTo>
                <a:cubicBezTo>
                  <a:pt x="22073" y="1458"/>
                  <a:pt x="21904" y="1458"/>
                  <a:pt x="21678" y="1533"/>
                </a:cubicBezTo>
                <a:cubicBezTo>
                  <a:pt x="21603" y="1533"/>
                  <a:pt x="21603" y="1533"/>
                  <a:pt x="21509" y="1627"/>
                </a:cubicBezTo>
                <a:cubicBezTo>
                  <a:pt x="21134" y="1702"/>
                  <a:pt x="20814" y="1778"/>
                  <a:pt x="20495" y="1853"/>
                </a:cubicBezTo>
                <a:cubicBezTo>
                  <a:pt x="20269" y="1928"/>
                  <a:pt x="20025" y="2003"/>
                  <a:pt x="19800" y="2097"/>
                </a:cubicBezTo>
                <a:lnTo>
                  <a:pt x="19725" y="2097"/>
                </a:lnTo>
                <a:lnTo>
                  <a:pt x="19631" y="2172"/>
                </a:lnTo>
                <a:cubicBezTo>
                  <a:pt x="19011" y="2322"/>
                  <a:pt x="18391" y="2473"/>
                  <a:pt x="17677" y="2717"/>
                </a:cubicBezTo>
                <a:cubicBezTo>
                  <a:pt x="16193" y="3186"/>
                  <a:pt x="14709" y="3731"/>
                  <a:pt x="13225" y="4276"/>
                </a:cubicBezTo>
                <a:cubicBezTo>
                  <a:pt x="12681" y="4520"/>
                  <a:pt x="12117" y="4746"/>
                  <a:pt x="11572" y="4915"/>
                </a:cubicBezTo>
                <a:lnTo>
                  <a:pt x="11422" y="4990"/>
                </a:lnTo>
                <a:lnTo>
                  <a:pt x="11272" y="5065"/>
                </a:lnTo>
                <a:cubicBezTo>
                  <a:pt x="10952" y="5140"/>
                  <a:pt x="10633" y="5290"/>
                  <a:pt x="10332" y="5384"/>
                </a:cubicBezTo>
                <a:cubicBezTo>
                  <a:pt x="9074" y="5854"/>
                  <a:pt x="8135" y="6323"/>
                  <a:pt x="7195" y="6699"/>
                </a:cubicBezTo>
                <a:cubicBezTo>
                  <a:pt x="6106" y="7263"/>
                  <a:pt x="5167" y="7732"/>
                  <a:pt x="4378" y="8277"/>
                </a:cubicBezTo>
                <a:cubicBezTo>
                  <a:pt x="3439" y="8972"/>
                  <a:pt x="2650" y="9686"/>
                  <a:pt x="2030" y="10381"/>
                </a:cubicBezTo>
                <a:cubicBezTo>
                  <a:pt x="1635" y="10850"/>
                  <a:pt x="1316" y="11320"/>
                  <a:pt x="1090" y="11790"/>
                </a:cubicBezTo>
                <a:cubicBezTo>
                  <a:pt x="771" y="12259"/>
                  <a:pt x="546" y="12729"/>
                  <a:pt x="377" y="13274"/>
                </a:cubicBezTo>
                <a:cubicBezTo>
                  <a:pt x="151" y="14063"/>
                  <a:pt x="1" y="14927"/>
                  <a:pt x="1" y="15791"/>
                </a:cubicBezTo>
                <a:cubicBezTo>
                  <a:pt x="1" y="16655"/>
                  <a:pt x="76" y="17594"/>
                  <a:pt x="302" y="18533"/>
                </a:cubicBezTo>
                <a:cubicBezTo>
                  <a:pt x="471" y="19379"/>
                  <a:pt x="771" y="20243"/>
                  <a:pt x="1090" y="21107"/>
                </a:cubicBezTo>
                <a:cubicBezTo>
                  <a:pt x="1955" y="22985"/>
                  <a:pt x="2969" y="24544"/>
                  <a:pt x="4303" y="25878"/>
                </a:cubicBezTo>
                <a:cubicBezTo>
                  <a:pt x="4923" y="26592"/>
                  <a:pt x="5636" y="27137"/>
                  <a:pt x="6406" y="27606"/>
                </a:cubicBezTo>
                <a:cubicBezTo>
                  <a:pt x="7195" y="28076"/>
                  <a:pt x="7984" y="28395"/>
                  <a:pt x="8830" y="28621"/>
                </a:cubicBezTo>
                <a:cubicBezTo>
                  <a:pt x="9224" y="28696"/>
                  <a:pt x="9694" y="28771"/>
                  <a:pt x="10163" y="28865"/>
                </a:cubicBezTo>
                <a:cubicBezTo>
                  <a:pt x="10633" y="28865"/>
                  <a:pt x="11178" y="28865"/>
                  <a:pt x="11741" y="28771"/>
                </a:cubicBezTo>
                <a:cubicBezTo>
                  <a:pt x="12981" y="28696"/>
                  <a:pt x="14390" y="28395"/>
                  <a:pt x="15799" y="28076"/>
                </a:cubicBezTo>
                <a:cubicBezTo>
                  <a:pt x="16193" y="27926"/>
                  <a:pt x="16588" y="27832"/>
                  <a:pt x="17057" y="27681"/>
                </a:cubicBezTo>
                <a:lnTo>
                  <a:pt x="17057" y="27757"/>
                </a:lnTo>
                <a:cubicBezTo>
                  <a:pt x="17208" y="27926"/>
                  <a:pt x="17283" y="28076"/>
                  <a:pt x="17452" y="28226"/>
                </a:cubicBezTo>
                <a:cubicBezTo>
                  <a:pt x="17752" y="28621"/>
                  <a:pt x="18072" y="29015"/>
                  <a:pt x="18466" y="29240"/>
                </a:cubicBezTo>
                <a:cubicBezTo>
                  <a:pt x="18616" y="29410"/>
                  <a:pt x="18861" y="29560"/>
                  <a:pt x="19086" y="29710"/>
                </a:cubicBezTo>
                <a:cubicBezTo>
                  <a:pt x="19161" y="29710"/>
                  <a:pt x="19255" y="29804"/>
                  <a:pt x="19405" y="29804"/>
                </a:cubicBezTo>
                <a:cubicBezTo>
                  <a:pt x="19481" y="29879"/>
                  <a:pt x="19556" y="29879"/>
                  <a:pt x="19725" y="29879"/>
                </a:cubicBezTo>
                <a:lnTo>
                  <a:pt x="20194" y="29879"/>
                </a:lnTo>
                <a:cubicBezTo>
                  <a:pt x="20194" y="29804"/>
                  <a:pt x="20269" y="29804"/>
                  <a:pt x="20345" y="29804"/>
                </a:cubicBezTo>
                <a:cubicBezTo>
                  <a:pt x="20570" y="29635"/>
                  <a:pt x="20739" y="29485"/>
                  <a:pt x="20814" y="29240"/>
                </a:cubicBezTo>
                <a:cubicBezTo>
                  <a:pt x="20964" y="29090"/>
                  <a:pt x="20964" y="28940"/>
                  <a:pt x="21040" y="28771"/>
                </a:cubicBezTo>
                <a:cubicBezTo>
                  <a:pt x="21134" y="28696"/>
                  <a:pt x="21209" y="28545"/>
                  <a:pt x="21209" y="28395"/>
                </a:cubicBezTo>
                <a:cubicBezTo>
                  <a:pt x="21284" y="28076"/>
                  <a:pt x="21359" y="27681"/>
                  <a:pt x="21434" y="27362"/>
                </a:cubicBezTo>
                <a:cubicBezTo>
                  <a:pt x="21509" y="26892"/>
                  <a:pt x="21603" y="26517"/>
                  <a:pt x="21603" y="26122"/>
                </a:cubicBezTo>
                <a:cubicBezTo>
                  <a:pt x="22298" y="25803"/>
                  <a:pt x="23012" y="25578"/>
                  <a:pt x="23707" y="25258"/>
                </a:cubicBezTo>
                <a:cubicBezTo>
                  <a:pt x="24102" y="25108"/>
                  <a:pt x="24496" y="24939"/>
                  <a:pt x="24890" y="24789"/>
                </a:cubicBezTo>
                <a:lnTo>
                  <a:pt x="25116" y="24713"/>
                </a:lnTo>
                <a:cubicBezTo>
                  <a:pt x="25905" y="24394"/>
                  <a:pt x="26675" y="24075"/>
                  <a:pt x="27464" y="23774"/>
                </a:cubicBezTo>
                <a:cubicBezTo>
                  <a:pt x="28084" y="23455"/>
                  <a:pt x="28798" y="23229"/>
                  <a:pt x="29493" y="22985"/>
                </a:cubicBezTo>
                <a:lnTo>
                  <a:pt x="29662" y="22910"/>
                </a:lnTo>
                <a:cubicBezTo>
                  <a:pt x="30131" y="22760"/>
                  <a:pt x="30676" y="22516"/>
                  <a:pt x="31146" y="22365"/>
                </a:cubicBezTo>
                <a:cubicBezTo>
                  <a:pt x="33644" y="21351"/>
                  <a:pt x="36236" y="20168"/>
                  <a:pt x="38190" y="18214"/>
                </a:cubicBezTo>
                <a:cubicBezTo>
                  <a:pt x="38885" y="17594"/>
                  <a:pt x="39448" y="16805"/>
                  <a:pt x="39824" y="15941"/>
                </a:cubicBezTo>
                <a:cubicBezTo>
                  <a:pt x="40219" y="15152"/>
                  <a:pt x="40463" y="14213"/>
                  <a:pt x="40538" y="13368"/>
                </a:cubicBezTo>
                <a:cubicBezTo>
                  <a:pt x="40688" y="12334"/>
                  <a:pt x="40688" y="11395"/>
                  <a:pt x="40538" y="10456"/>
                </a:cubicBezTo>
                <a:cubicBezTo>
                  <a:pt x="40463" y="9442"/>
                  <a:pt x="40219" y="8502"/>
                  <a:pt x="39918" y="7638"/>
                </a:cubicBezTo>
                <a:cubicBezTo>
                  <a:pt x="39204" y="5685"/>
                  <a:pt x="38190" y="4050"/>
                  <a:pt x="36931" y="2717"/>
                </a:cubicBezTo>
                <a:cubicBezTo>
                  <a:pt x="36236" y="2003"/>
                  <a:pt x="35522" y="1458"/>
                  <a:pt x="34752" y="1064"/>
                </a:cubicBezTo>
                <a:cubicBezTo>
                  <a:pt x="33888" y="594"/>
                  <a:pt x="32949" y="294"/>
                  <a:pt x="31841" y="125"/>
                </a:cubicBezTo>
                <a:cubicBezTo>
                  <a:pt x="31247" y="37"/>
                  <a:pt x="30627" y="0"/>
                  <a:pt x="2997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5" name="Google Shape;2425;p18"/>
          <p:cNvSpPr/>
          <p:nvPr/>
        </p:nvSpPr>
        <p:spPr>
          <a:xfrm flipH="1">
            <a:off x="1126720" y="4177688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6" name="Google Shape;2426;p18"/>
          <p:cNvSpPr/>
          <p:nvPr/>
        </p:nvSpPr>
        <p:spPr>
          <a:xfrm flipH="1">
            <a:off x="1132740" y="4179560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7" name="Google Shape;2427;p18"/>
          <p:cNvSpPr txBox="1">
            <a:spLocks noGrp="1"/>
          </p:cNvSpPr>
          <p:nvPr>
            <p:ph type="title"/>
          </p:nvPr>
        </p:nvSpPr>
        <p:spPr>
          <a:xfrm rot="-6363">
            <a:off x="6698332" y="1920289"/>
            <a:ext cx="1296602" cy="457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428" name="Google Shape;2428;p18"/>
          <p:cNvSpPr/>
          <p:nvPr/>
        </p:nvSpPr>
        <p:spPr>
          <a:xfrm>
            <a:off x="2849175" y="108340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9" name="Google Shape;2429;p18"/>
          <p:cNvSpPr/>
          <p:nvPr/>
        </p:nvSpPr>
        <p:spPr>
          <a:xfrm>
            <a:off x="3004773" y="96785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430" name="Google Shape;2430;p18"/>
          <p:cNvSpPr txBox="1">
            <a:spLocks noGrp="1"/>
          </p:cNvSpPr>
          <p:nvPr>
            <p:ph type="title" idx="2"/>
          </p:nvPr>
        </p:nvSpPr>
        <p:spPr>
          <a:xfrm>
            <a:off x="2997963" y="96270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431" name="Google Shape;2431;p18"/>
          <p:cNvSpPr txBox="1">
            <a:spLocks noGrp="1"/>
          </p:cNvSpPr>
          <p:nvPr>
            <p:ph type="subTitle" idx="1"/>
          </p:nvPr>
        </p:nvSpPr>
        <p:spPr>
          <a:xfrm>
            <a:off x="2997963" y="1343699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2" name="Google Shape;2432;p18"/>
          <p:cNvSpPr/>
          <p:nvPr/>
        </p:nvSpPr>
        <p:spPr>
          <a:xfrm>
            <a:off x="2839650" y="30550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3" name="Google Shape;2433;p18"/>
          <p:cNvSpPr txBox="1">
            <a:spLocks noGrp="1"/>
          </p:cNvSpPr>
          <p:nvPr>
            <p:ph type="subTitle" idx="3"/>
          </p:nvPr>
        </p:nvSpPr>
        <p:spPr>
          <a:xfrm>
            <a:off x="299093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4" name="Google Shape;2434;p18"/>
          <p:cNvSpPr/>
          <p:nvPr/>
        </p:nvSpPr>
        <p:spPr>
          <a:xfrm>
            <a:off x="2974327" y="293000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435" name="Google Shape;2435;p18"/>
          <p:cNvSpPr txBox="1">
            <a:spLocks noGrp="1"/>
          </p:cNvSpPr>
          <p:nvPr>
            <p:ph type="title" idx="4"/>
          </p:nvPr>
        </p:nvSpPr>
        <p:spPr>
          <a:xfrm>
            <a:off x="2990933" y="292485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436" name="Google Shape;2436;p18"/>
          <p:cNvSpPr/>
          <p:nvPr/>
        </p:nvSpPr>
        <p:spPr>
          <a:xfrm>
            <a:off x="4649400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18"/>
          <p:cNvSpPr/>
          <p:nvPr/>
        </p:nvSpPr>
        <p:spPr>
          <a:xfrm>
            <a:off x="4816555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438" name="Google Shape;2438;p18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439" name="Google Shape;2439;p18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40" name="Google Shape;2440;p18"/>
          <p:cNvSpPr/>
          <p:nvPr/>
        </p:nvSpPr>
        <p:spPr>
          <a:xfrm>
            <a:off x="4649400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18"/>
          <p:cNvSpPr/>
          <p:nvPr/>
        </p:nvSpPr>
        <p:spPr>
          <a:xfrm>
            <a:off x="4816555" y="292891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442" name="Google Shape;2442;p18"/>
          <p:cNvSpPr txBox="1">
            <a:spLocks noGrp="1"/>
          </p:cNvSpPr>
          <p:nvPr>
            <p:ph type="title" idx="7"/>
          </p:nvPr>
        </p:nvSpPr>
        <p:spPr>
          <a:xfrm>
            <a:off x="4816555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443" name="Google Shape;2443;p18"/>
          <p:cNvSpPr txBox="1">
            <a:spLocks noGrp="1"/>
          </p:cNvSpPr>
          <p:nvPr>
            <p:ph type="subTitle" idx="8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44" name="Google Shape;2444;p18"/>
          <p:cNvSpPr/>
          <p:nvPr/>
        </p:nvSpPr>
        <p:spPr>
          <a:xfrm>
            <a:off x="1020375" y="1073875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18"/>
          <p:cNvSpPr/>
          <p:nvPr/>
        </p:nvSpPr>
        <p:spPr>
          <a:xfrm>
            <a:off x="1175973" y="958325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446" name="Google Shape;2446;p18"/>
          <p:cNvSpPr txBox="1">
            <a:spLocks noGrp="1"/>
          </p:cNvSpPr>
          <p:nvPr>
            <p:ph type="title" idx="9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447" name="Google Shape;2447;p18"/>
          <p:cNvSpPr txBox="1">
            <a:spLocks noGrp="1"/>
          </p:cNvSpPr>
          <p:nvPr>
            <p:ph type="subTitle" idx="13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8" name="Google Shape;2448;p18"/>
          <p:cNvSpPr/>
          <p:nvPr/>
        </p:nvSpPr>
        <p:spPr>
          <a:xfrm>
            <a:off x="1020375" y="3045550"/>
            <a:ext cx="1682810" cy="16034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2449;p18"/>
          <p:cNvSpPr/>
          <p:nvPr/>
        </p:nvSpPr>
        <p:spPr>
          <a:xfrm>
            <a:off x="1175973" y="2909860"/>
            <a:ext cx="1348500" cy="3144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EF7C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2450" name="Google Shape;2450;p18"/>
          <p:cNvSpPr txBox="1">
            <a:spLocks noGrp="1"/>
          </p:cNvSpPr>
          <p:nvPr>
            <p:ph type="title" idx="14"/>
          </p:nvPr>
        </p:nvSpPr>
        <p:spPr>
          <a:xfrm>
            <a:off x="1169163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2451" name="Google Shape;2451;p18"/>
          <p:cNvSpPr txBox="1">
            <a:spLocks noGrp="1"/>
          </p:cNvSpPr>
          <p:nvPr>
            <p:ph type="subTitle" idx="15"/>
          </p:nvPr>
        </p:nvSpPr>
        <p:spPr>
          <a:xfrm>
            <a:off x="1169163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Google Shape;2453;p19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2454;p19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2455;p19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19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2457;p19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19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19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19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19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2462;p19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19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4" name="Google Shape;2464;p19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5" name="Google Shape;2465;p19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2466;p19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7" name="Google Shape;2467;p19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2468;p19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2469;p19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0" name="Google Shape;2470;p19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1" name="Google Shape;2471;p19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2" name="Google Shape;2472;p19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3" name="Google Shape;2473;p19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4" name="Google Shape;2474;p19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5" name="Google Shape;2475;p19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6" name="Google Shape;2476;p19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7" name="Google Shape;2477;p19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8" name="Google Shape;2478;p19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9" name="Google Shape;2479;p19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0" name="Google Shape;2480;p19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1" name="Google Shape;2481;p19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2482;p19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3" name="Google Shape;2483;p19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4" name="Google Shape;2484;p19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5" name="Google Shape;2485;p19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6" name="Google Shape;2486;p19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7" name="Google Shape;2487;p19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8" name="Google Shape;2488;p19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9" name="Google Shape;2489;p19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0" name="Google Shape;2490;p19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2491;p19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2" name="Google Shape;2492;p19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19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2494;p19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2495;p19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6" name="Google Shape;2496;p19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Google Shape;2497;p19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2498;p19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2499;p19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19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19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19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3" name="Google Shape;2503;p19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4" name="Google Shape;2504;p19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5" name="Google Shape;2505;p19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6" name="Google Shape;2506;p19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7" name="Google Shape;2507;p19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2508;p19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2509;p19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0" name="Google Shape;2510;p19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1" name="Google Shape;2511;p19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2" name="Google Shape;2512;p19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3" name="Google Shape;2513;p19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4" name="Google Shape;2514;p19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2515;p19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" name="Google Shape;2516;p19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Google Shape;2517;p19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8" name="Google Shape;2518;p19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9" name="Google Shape;2519;p19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0" name="Google Shape;2520;p19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19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19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19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19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2525;p19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19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7" name="Google Shape;2527;p19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2528;p19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19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19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2531;p19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2" name="Google Shape;2532;p19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19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19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5" name="Google Shape;2535;p19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" name="Google Shape;2536;p19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19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2538;p19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9" name="Google Shape;2539;p19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19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19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19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3" name="Google Shape;2543;p19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19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19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19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19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19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19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19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19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19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19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2554;p19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19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19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2557;p19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2558;p19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19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19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19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2562;p19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3" name="Google Shape;2563;p19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2564;p19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2565;p19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19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19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19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19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19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2571;p19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19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19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4" name="Google Shape;2574;p19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2575;p19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2576;p19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7" name="Google Shape;2577;p19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" name="Google Shape;2578;p19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9" name="Google Shape;2579;p19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0" name="Google Shape;2580;p19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2581;p19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2" name="Google Shape;2582;p19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3" name="Google Shape;2583;p19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4" name="Google Shape;2584;p19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19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19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7" name="Google Shape;2587;p19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2588;p19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9" name="Google Shape;2589;p19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0" name="Google Shape;2590;p19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1" name="Google Shape;2591;p19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" name="Google Shape;2592;p19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2593;p19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2594;p19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2595;p19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2596;p19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19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19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2599;p19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" name="Google Shape;2600;p19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19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19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3" name="Google Shape;2603;p19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4" name="Google Shape;2604;p19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19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19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19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19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19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19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1" name="Google Shape;2611;p19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2" name="Google Shape;2612;p19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" name="Google Shape;2613;p19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2614;p19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19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19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19"/>
          <p:cNvSpPr txBox="1">
            <a:spLocks noGrp="1"/>
          </p:cNvSpPr>
          <p:nvPr>
            <p:ph type="title"/>
          </p:nvPr>
        </p:nvSpPr>
        <p:spPr>
          <a:xfrm>
            <a:off x="495500" y="849425"/>
            <a:ext cx="8153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18" name="Google Shape;2618;p19"/>
          <p:cNvSpPr txBox="1">
            <a:spLocks noGrp="1"/>
          </p:cNvSpPr>
          <p:nvPr>
            <p:ph type="subTitle" idx="1"/>
          </p:nvPr>
        </p:nvSpPr>
        <p:spPr>
          <a:xfrm>
            <a:off x="1742225" y="1980100"/>
            <a:ext cx="2267100" cy="8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19" name="Google Shape;2619;p19"/>
          <p:cNvSpPr txBox="1">
            <a:spLocks noGrp="1"/>
          </p:cNvSpPr>
          <p:nvPr>
            <p:ph type="subTitle" idx="2"/>
          </p:nvPr>
        </p:nvSpPr>
        <p:spPr>
          <a:xfrm>
            <a:off x="2432225" y="1660300"/>
            <a:ext cx="1577100" cy="4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2620" name="Google Shape;2620;p19"/>
          <p:cNvSpPr txBox="1">
            <a:spLocks noGrp="1"/>
          </p:cNvSpPr>
          <p:nvPr>
            <p:ph type="subTitle" idx="3"/>
          </p:nvPr>
        </p:nvSpPr>
        <p:spPr>
          <a:xfrm>
            <a:off x="5295400" y="1980100"/>
            <a:ext cx="22671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21" name="Google Shape;2621;p19"/>
          <p:cNvSpPr txBox="1">
            <a:spLocks noGrp="1"/>
          </p:cNvSpPr>
          <p:nvPr>
            <p:ph type="subTitle" idx="4"/>
          </p:nvPr>
        </p:nvSpPr>
        <p:spPr>
          <a:xfrm>
            <a:off x="5295400" y="1660300"/>
            <a:ext cx="1577100" cy="4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2622" name="Google Shape;2622;p19"/>
          <p:cNvSpPr txBox="1">
            <a:spLocks noGrp="1"/>
          </p:cNvSpPr>
          <p:nvPr>
            <p:ph type="subTitle" idx="5"/>
          </p:nvPr>
        </p:nvSpPr>
        <p:spPr>
          <a:xfrm>
            <a:off x="1742225" y="3656900"/>
            <a:ext cx="22671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23" name="Google Shape;2623;p19"/>
          <p:cNvSpPr txBox="1">
            <a:spLocks noGrp="1"/>
          </p:cNvSpPr>
          <p:nvPr>
            <p:ph type="subTitle" idx="6"/>
          </p:nvPr>
        </p:nvSpPr>
        <p:spPr>
          <a:xfrm>
            <a:off x="2432225" y="3337100"/>
            <a:ext cx="1577100" cy="4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sp>
        <p:nvSpPr>
          <p:cNvPr id="2624" name="Google Shape;2624;p19"/>
          <p:cNvSpPr txBox="1">
            <a:spLocks noGrp="1"/>
          </p:cNvSpPr>
          <p:nvPr>
            <p:ph type="subTitle" idx="7"/>
          </p:nvPr>
        </p:nvSpPr>
        <p:spPr>
          <a:xfrm>
            <a:off x="5295400" y="3656900"/>
            <a:ext cx="2267100" cy="8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625" name="Google Shape;2625;p19"/>
          <p:cNvSpPr txBox="1">
            <a:spLocks noGrp="1"/>
          </p:cNvSpPr>
          <p:nvPr>
            <p:ph type="subTitle" idx="8"/>
          </p:nvPr>
        </p:nvSpPr>
        <p:spPr>
          <a:xfrm>
            <a:off x="5295400" y="3337100"/>
            <a:ext cx="1577100" cy="4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angolin"/>
              <a:buNone/>
              <a:defRPr sz="18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9pPr>
          </a:lstStyle>
          <a:p>
            <a:endParaRPr/>
          </a:p>
        </p:txBody>
      </p:sp>
      <p:grpSp>
        <p:nvGrpSpPr>
          <p:cNvPr id="2626" name="Google Shape;2626;p19"/>
          <p:cNvGrpSpPr/>
          <p:nvPr/>
        </p:nvGrpSpPr>
        <p:grpSpPr>
          <a:xfrm>
            <a:off x="753978" y="3481216"/>
            <a:ext cx="7738414" cy="1405853"/>
            <a:chOff x="753978" y="3481216"/>
            <a:chExt cx="7738414" cy="1405853"/>
          </a:xfrm>
        </p:grpSpPr>
        <p:grpSp>
          <p:nvGrpSpPr>
            <p:cNvPr id="2627" name="Google Shape;2627;p19"/>
            <p:cNvGrpSpPr/>
            <p:nvPr/>
          </p:nvGrpSpPr>
          <p:grpSpPr>
            <a:xfrm>
              <a:off x="1129050" y="4392529"/>
              <a:ext cx="7108179" cy="494540"/>
              <a:chOff x="1433850" y="4306804"/>
              <a:chExt cx="7108179" cy="494540"/>
            </a:xfrm>
          </p:grpSpPr>
          <p:sp>
            <p:nvSpPr>
              <p:cNvPr id="2628" name="Google Shape;2628;p19"/>
              <p:cNvSpPr/>
              <p:nvPr/>
            </p:nvSpPr>
            <p:spPr>
              <a:xfrm>
                <a:off x="1433850" y="4346350"/>
                <a:ext cx="733100" cy="369825"/>
              </a:xfrm>
              <a:custGeom>
                <a:avLst/>
                <a:gdLst/>
                <a:ahLst/>
                <a:cxnLst/>
                <a:rect l="l" t="t" r="r" b="b"/>
                <a:pathLst>
                  <a:path w="29324" h="14793" extrusionOk="0">
                    <a:moveTo>
                      <a:pt x="65" y="1"/>
                    </a:moveTo>
                    <a:cubicBezTo>
                      <a:pt x="22" y="1"/>
                      <a:pt x="0" y="17"/>
                      <a:pt x="0" y="54"/>
                    </a:cubicBezTo>
                    <a:cubicBezTo>
                      <a:pt x="0" y="1207"/>
                      <a:pt x="627" y="7899"/>
                      <a:pt x="3133" y="9979"/>
                    </a:cubicBezTo>
                    <a:cubicBezTo>
                      <a:pt x="4073" y="10729"/>
                      <a:pt x="5378" y="10965"/>
                      <a:pt x="6750" y="10965"/>
                    </a:cubicBezTo>
                    <a:cubicBezTo>
                      <a:pt x="9059" y="10965"/>
                      <a:pt x="11560" y="10299"/>
                      <a:pt x="12836" y="10299"/>
                    </a:cubicBezTo>
                    <a:cubicBezTo>
                      <a:pt x="12906" y="10299"/>
                      <a:pt x="12971" y="10301"/>
                      <a:pt x="13033" y="10305"/>
                    </a:cubicBezTo>
                    <a:cubicBezTo>
                      <a:pt x="14913" y="10405"/>
                      <a:pt x="16166" y="13438"/>
                      <a:pt x="18797" y="14465"/>
                    </a:cubicBezTo>
                    <a:cubicBezTo>
                      <a:pt x="19361" y="14693"/>
                      <a:pt x="20085" y="14793"/>
                      <a:pt x="20893" y="14793"/>
                    </a:cubicBezTo>
                    <a:cubicBezTo>
                      <a:pt x="23822" y="14793"/>
                      <a:pt x="27851" y="13481"/>
                      <a:pt x="29324" y="12185"/>
                    </a:cubicBezTo>
                    <a:cubicBezTo>
                      <a:pt x="29324" y="12185"/>
                      <a:pt x="28597" y="7172"/>
                      <a:pt x="26191" y="5919"/>
                    </a:cubicBezTo>
                    <a:cubicBezTo>
                      <a:pt x="25465" y="5585"/>
                      <a:pt x="24757" y="5470"/>
                      <a:pt x="24096" y="5470"/>
                    </a:cubicBezTo>
                    <a:cubicBezTo>
                      <a:pt x="22626" y="5470"/>
                      <a:pt x="21382" y="6039"/>
                      <a:pt x="20658" y="6039"/>
                    </a:cubicBezTo>
                    <a:cubicBezTo>
                      <a:pt x="20584" y="6039"/>
                      <a:pt x="20515" y="6033"/>
                      <a:pt x="20452" y="6019"/>
                    </a:cubicBezTo>
                    <a:cubicBezTo>
                      <a:pt x="19524" y="5919"/>
                      <a:pt x="19098" y="4866"/>
                      <a:pt x="16592" y="2786"/>
                    </a:cubicBezTo>
                    <a:cubicBezTo>
                      <a:pt x="15289" y="1683"/>
                      <a:pt x="13409" y="1420"/>
                      <a:pt x="11451" y="1420"/>
                    </a:cubicBezTo>
                    <a:cubicBezTo>
                      <a:pt x="9663" y="1420"/>
                      <a:pt x="7810" y="1640"/>
                      <a:pt x="6271" y="1640"/>
                    </a:cubicBezTo>
                    <a:cubicBezTo>
                      <a:pt x="6124" y="1640"/>
                      <a:pt x="5980" y="1638"/>
                      <a:pt x="5840" y="1633"/>
                    </a:cubicBezTo>
                    <a:cubicBezTo>
                      <a:pt x="2904" y="1633"/>
                      <a:pt x="485" y="1"/>
                      <a:pt x="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19"/>
              <p:cNvSpPr/>
              <p:nvPr/>
            </p:nvSpPr>
            <p:spPr>
              <a:xfrm>
                <a:off x="1467675" y="4392175"/>
                <a:ext cx="835250" cy="275250"/>
              </a:xfrm>
              <a:custGeom>
                <a:avLst/>
                <a:gdLst/>
                <a:ahLst/>
                <a:cxnLst/>
                <a:rect l="l" t="t" r="r" b="b"/>
                <a:pathLst>
                  <a:path w="33410" h="11010" extrusionOk="0">
                    <a:moveTo>
                      <a:pt x="101" y="1"/>
                    </a:moveTo>
                    <a:cubicBezTo>
                      <a:pt x="1" y="101"/>
                      <a:pt x="1" y="201"/>
                      <a:pt x="1" y="327"/>
                    </a:cubicBezTo>
                    <a:cubicBezTo>
                      <a:pt x="402" y="1053"/>
                      <a:pt x="928" y="1580"/>
                      <a:pt x="1454" y="2081"/>
                    </a:cubicBezTo>
                    <a:cubicBezTo>
                      <a:pt x="2081" y="2607"/>
                      <a:pt x="2707" y="3033"/>
                      <a:pt x="3434" y="3459"/>
                    </a:cubicBezTo>
                    <a:cubicBezTo>
                      <a:pt x="4061" y="3760"/>
                      <a:pt x="4788" y="3961"/>
                      <a:pt x="5540" y="4186"/>
                    </a:cubicBezTo>
                    <a:cubicBezTo>
                      <a:pt x="6367" y="4387"/>
                      <a:pt x="7093" y="4387"/>
                      <a:pt x="7820" y="4487"/>
                    </a:cubicBezTo>
                    <a:cubicBezTo>
                      <a:pt x="9299" y="4713"/>
                      <a:pt x="10853" y="4813"/>
                      <a:pt x="12307" y="5013"/>
                    </a:cubicBezTo>
                    <a:cubicBezTo>
                      <a:pt x="13058" y="5114"/>
                      <a:pt x="13685" y="5339"/>
                      <a:pt x="14412" y="5540"/>
                    </a:cubicBezTo>
                    <a:cubicBezTo>
                      <a:pt x="15038" y="5840"/>
                      <a:pt x="15665" y="6166"/>
                      <a:pt x="16191" y="6693"/>
                    </a:cubicBezTo>
                    <a:lnTo>
                      <a:pt x="16918" y="7419"/>
                    </a:lnTo>
                    <a:cubicBezTo>
                      <a:pt x="17219" y="7720"/>
                      <a:pt x="17545" y="7946"/>
                      <a:pt x="17845" y="8146"/>
                    </a:cubicBezTo>
                    <a:cubicBezTo>
                      <a:pt x="18472" y="8673"/>
                      <a:pt x="19099" y="9099"/>
                      <a:pt x="19825" y="9399"/>
                    </a:cubicBezTo>
                    <a:cubicBezTo>
                      <a:pt x="21204" y="10126"/>
                      <a:pt x="22657" y="10552"/>
                      <a:pt x="24211" y="10753"/>
                    </a:cubicBezTo>
                    <a:cubicBezTo>
                      <a:pt x="25211" y="10926"/>
                      <a:pt x="26211" y="11010"/>
                      <a:pt x="27207" y="11010"/>
                    </a:cubicBezTo>
                    <a:cubicBezTo>
                      <a:pt x="29233" y="11010"/>
                      <a:pt x="31243" y="10664"/>
                      <a:pt x="33209" y="10026"/>
                    </a:cubicBezTo>
                    <a:cubicBezTo>
                      <a:pt x="33309" y="10026"/>
                      <a:pt x="33409" y="9926"/>
                      <a:pt x="33309" y="9825"/>
                    </a:cubicBezTo>
                    <a:cubicBezTo>
                      <a:pt x="33309" y="9725"/>
                      <a:pt x="33209" y="9600"/>
                      <a:pt x="33109" y="9600"/>
                    </a:cubicBezTo>
                    <a:cubicBezTo>
                      <a:pt x="31630" y="10026"/>
                      <a:pt x="30176" y="10226"/>
                      <a:pt x="28723" y="10352"/>
                    </a:cubicBezTo>
                    <a:cubicBezTo>
                      <a:pt x="27244" y="10352"/>
                      <a:pt x="25790" y="10352"/>
                      <a:pt x="24337" y="10026"/>
                    </a:cubicBezTo>
                    <a:cubicBezTo>
                      <a:pt x="22858" y="9825"/>
                      <a:pt x="21505" y="9399"/>
                      <a:pt x="20151" y="8673"/>
                    </a:cubicBezTo>
                    <a:cubicBezTo>
                      <a:pt x="19525" y="8347"/>
                      <a:pt x="18898" y="7946"/>
                      <a:pt x="18372" y="7520"/>
                    </a:cubicBezTo>
                    <a:cubicBezTo>
                      <a:pt x="18071" y="7319"/>
                      <a:pt x="17745" y="7094"/>
                      <a:pt x="17545" y="6793"/>
                    </a:cubicBezTo>
                    <a:lnTo>
                      <a:pt x="16693" y="6066"/>
                    </a:lnTo>
                    <a:cubicBezTo>
                      <a:pt x="16066" y="5540"/>
                      <a:pt x="15439" y="5114"/>
                      <a:pt x="14612" y="4813"/>
                    </a:cubicBezTo>
                    <a:cubicBezTo>
                      <a:pt x="13885" y="4487"/>
                      <a:pt x="13159" y="4387"/>
                      <a:pt x="12432" y="4186"/>
                    </a:cubicBezTo>
                    <a:cubicBezTo>
                      <a:pt x="10853" y="3961"/>
                      <a:pt x="9399" y="3961"/>
                      <a:pt x="7921" y="3760"/>
                    </a:cubicBezTo>
                    <a:cubicBezTo>
                      <a:pt x="7194" y="3760"/>
                      <a:pt x="6467" y="3660"/>
                      <a:pt x="5740" y="3560"/>
                    </a:cubicBezTo>
                    <a:cubicBezTo>
                      <a:pt x="5013" y="3334"/>
                      <a:pt x="4286" y="3134"/>
                      <a:pt x="3660" y="2833"/>
                    </a:cubicBezTo>
                    <a:cubicBezTo>
                      <a:pt x="3033" y="2607"/>
                      <a:pt x="2407" y="2206"/>
                      <a:pt x="1780" y="1780"/>
                    </a:cubicBezTo>
                    <a:cubicBezTo>
                      <a:pt x="1254" y="1254"/>
                      <a:pt x="728" y="728"/>
                      <a:pt x="402" y="101"/>
                    </a:cubicBezTo>
                    <a:cubicBezTo>
                      <a:pt x="301" y="1"/>
                      <a:pt x="201" y="1"/>
                      <a:pt x="101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19"/>
              <p:cNvSpPr/>
              <p:nvPr/>
            </p:nvSpPr>
            <p:spPr>
              <a:xfrm flipH="1">
                <a:off x="6864811" y="4514772"/>
                <a:ext cx="142842" cy="210379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19"/>
              <p:cNvSpPr/>
              <p:nvPr/>
            </p:nvSpPr>
            <p:spPr>
              <a:xfrm flipH="1">
                <a:off x="6858104" y="4550084"/>
                <a:ext cx="52938" cy="128960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19"/>
              <p:cNvSpPr/>
              <p:nvPr/>
            </p:nvSpPr>
            <p:spPr>
              <a:xfrm flipH="1">
                <a:off x="6812154" y="4545967"/>
                <a:ext cx="37465" cy="96549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33" name="Google Shape;2633;p19"/>
              <p:cNvGrpSpPr/>
              <p:nvPr/>
            </p:nvGrpSpPr>
            <p:grpSpPr>
              <a:xfrm flipH="1">
                <a:off x="7953192" y="4306804"/>
                <a:ext cx="588837" cy="445995"/>
                <a:chOff x="2592579" y="4448479"/>
                <a:chExt cx="588837" cy="445995"/>
              </a:xfrm>
            </p:grpSpPr>
            <p:sp>
              <p:nvSpPr>
                <p:cNvPr id="2634" name="Google Shape;2634;p19"/>
                <p:cNvSpPr/>
                <p:nvPr/>
              </p:nvSpPr>
              <p:spPr>
                <a:xfrm>
                  <a:off x="2592579" y="4448479"/>
                  <a:ext cx="501928" cy="359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90" h="11531" extrusionOk="0">
                      <a:moveTo>
                        <a:pt x="5661" y="0"/>
                      </a:moveTo>
                      <a:cubicBezTo>
                        <a:pt x="3173" y="60"/>
                        <a:pt x="3233" y="1862"/>
                        <a:pt x="2429" y="1862"/>
                      </a:cubicBezTo>
                      <a:cubicBezTo>
                        <a:pt x="2059" y="1862"/>
                        <a:pt x="1636" y="1755"/>
                        <a:pt x="1262" y="1755"/>
                      </a:cubicBezTo>
                      <a:cubicBezTo>
                        <a:pt x="822" y="1755"/>
                        <a:pt x="450" y="1903"/>
                        <a:pt x="313" y="2548"/>
                      </a:cubicBezTo>
                      <a:cubicBezTo>
                        <a:pt x="0" y="3784"/>
                        <a:pt x="4231" y="6391"/>
                        <a:pt x="5900" y="6570"/>
                      </a:cubicBezTo>
                      <a:cubicBezTo>
                        <a:pt x="5900" y="6570"/>
                        <a:pt x="5155" y="7687"/>
                        <a:pt x="6466" y="9177"/>
                      </a:cubicBezTo>
                      <a:cubicBezTo>
                        <a:pt x="7018" y="9811"/>
                        <a:pt x="7629" y="9951"/>
                        <a:pt x="8225" y="9951"/>
                      </a:cubicBezTo>
                      <a:cubicBezTo>
                        <a:pt x="8696" y="9951"/>
                        <a:pt x="9158" y="9864"/>
                        <a:pt x="9573" y="9864"/>
                      </a:cubicBezTo>
                      <a:cubicBezTo>
                        <a:pt x="9866" y="9864"/>
                        <a:pt x="10135" y="9907"/>
                        <a:pt x="10369" y="10056"/>
                      </a:cubicBezTo>
                      <a:cubicBezTo>
                        <a:pt x="11113" y="10511"/>
                        <a:pt x="13101" y="11531"/>
                        <a:pt x="14397" y="11531"/>
                      </a:cubicBezTo>
                      <a:cubicBezTo>
                        <a:pt x="14839" y="11531"/>
                        <a:pt x="15200" y="11413"/>
                        <a:pt x="15404" y="11114"/>
                      </a:cubicBezTo>
                      <a:cubicBezTo>
                        <a:pt x="16090" y="10115"/>
                        <a:pt x="13542" y="2920"/>
                        <a:pt x="11307" y="2175"/>
                      </a:cubicBezTo>
                      <a:cubicBezTo>
                        <a:pt x="10571" y="1930"/>
                        <a:pt x="10084" y="1859"/>
                        <a:pt x="9739" y="1859"/>
                      </a:cubicBezTo>
                      <a:cubicBezTo>
                        <a:pt x="9270" y="1859"/>
                        <a:pt x="9065" y="1990"/>
                        <a:pt x="8854" y="1990"/>
                      </a:cubicBezTo>
                      <a:cubicBezTo>
                        <a:pt x="8751" y="1990"/>
                        <a:pt x="8646" y="1958"/>
                        <a:pt x="8507" y="1862"/>
                      </a:cubicBezTo>
                      <a:cubicBezTo>
                        <a:pt x="7821" y="1430"/>
                        <a:pt x="8075" y="0"/>
                        <a:pt x="566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19"/>
                <p:cNvSpPr/>
                <p:nvPr/>
              </p:nvSpPr>
              <p:spPr>
                <a:xfrm>
                  <a:off x="2676213" y="4539537"/>
                  <a:ext cx="505203" cy="354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95" h="11378" extrusionOk="0">
                      <a:moveTo>
                        <a:pt x="120" y="1"/>
                      </a:moveTo>
                      <a:cubicBezTo>
                        <a:pt x="60" y="1"/>
                        <a:pt x="1" y="1"/>
                        <a:pt x="1" y="61"/>
                      </a:cubicBezTo>
                      <a:cubicBezTo>
                        <a:pt x="1" y="120"/>
                        <a:pt x="1" y="180"/>
                        <a:pt x="60" y="180"/>
                      </a:cubicBezTo>
                      <a:cubicBezTo>
                        <a:pt x="865" y="373"/>
                        <a:pt x="1669" y="612"/>
                        <a:pt x="2414" y="925"/>
                      </a:cubicBezTo>
                      <a:cubicBezTo>
                        <a:pt x="3219" y="1237"/>
                        <a:pt x="3964" y="1550"/>
                        <a:pt x="4649" y="1923"/>
                      </a:cubicBezTo>
                      <a:lnTo>
                        <a:pt x="5766" y="2474"/>
                      </a:lnTo>
                      <a:cubicBezTo>
                        <a:pt x="6079" y="2727"/>
                        <a:pt x="6451" y="2906"/>
                        <a:pt x="6824" y="3159"/>
                      </a:cubicBezTo>
                      <a:cubicBezTo>
                        <a:pt x="7137" y="3412"/>
                        <a:pt x="7450" y="3651"/>
                        <a:pt x="7748" y="3904"/>
                      </a:cubicBezTo>
                      <a:cubicBezTo>
                        <a:pt x="7941" y="4023"/>
                        <a:pt x="8060" y="4157"/>
                        <a:pt x="8254" y="4277"/>
                      </a:cubicBezTo>
                      <a:cubicBezTo>
                        <a:pt x="8373" y="4470"/>
                        <a:pt x="8492" y="4589"/>
                        <a:pt x="8686" y="4709"/>
                      </a:cubicBezTo>
                      <a:cubicBezTo>
                        <a:pt x="9863" y="5885"/>
                        <a:pt x="10980" y="7077"/>
                        <a:pt x="12157" y="8254"/>
                      </a:cubicBezTo>
                      <a:cubicBezTo>
                        <a:pt x="12783" y="8805"/>
                        <a:pt x="13334" y="9431"/>
                        <a:pt x="13960" y="9982"/>
                      </a:cubicBezTo>
                      <a:cubicBezTo>
                        <a:pt x="14273" y="10236"/>
                        <a:pt x="14585" y="10548"/>
                        <a:pt x="14958" y="10802"/>
                      </a:cubicBezTo>
                      <a:cubicBezTo>
                        <a:pt x="15271" y="10980"/>
                        <a:pt x="15643" y="11234"/>
                        <a:pt x="16075" y="11353"/>
                      </a:cubicBezTo>
                      <a:cubicBezTo>
                        <a:pt x="16093" y="11370"/>
                        <a:pt x="16110" y="11378"/>
                        <a:pt x="16126" y="11378"/>
                      </a:cubicBezTo>
                      <a:cubicBezTo>
                        <a:pt x="16165" y="11378"/>
                        <a:pt x="16194" y="11335"/>
                        <a:pt x="16194" y="11293"/>
                      </a:cubicBezTo>
                      <a:cubicBezTo>
                        <a:pt x="16194" y="11293"/>
                        <a:pt x="16194" y="11234"/>
                        <a:pt x="16135" y="11174"/>
                      </a:cubicBezTo>
                      <a:cubicBezTo>
                        <a:pt x="15762" y="11040"/>
                        <a:pt x="15450" y="10802"/>
                        <a:pt x="15077" y="10548"/>
                      </a:cubicBezTo>
                      <a:cubicBezTo>
                        <a:pt x="14764" y="10295"/>
                        <a:pt x="14451" y="10057"/>
                        <a:pt x="14213" y="9744"/>
                      </a:cubicBezTo>
                      <a:cubicBezTo>
                        <a:pt x="13587" y="9178"/>
                        <a:pt x="13036" y="8567"/>
                        <a:pt x="12410" y="8001"/>
                      </a:cubicBezTo>
                      <a:cubicBezTo>
                        <a:pt x="11293" y="6764"/>
                        <a:pt x="10176" y="5588"/>
                        <a:pt x="8999" y="4396"/>
                      </a:cubicBezTo>
                      <a:cubicBezTo>
                        <a:pt x="8805" y="4277"/>
                        <a:pt x="8686" y="4157"/>
                        <a:pt x="8492" y="3964"/>
                      </a:cubicBezTo>
                      <a:cubicBezTo>
                        <a:pt x="8373" y="3845"/>
                        <a:pt x="8194" y="3725"/>
                        <a:pt x="8060" y="3591"/>
                      </a:cubicBezTo>
                      <a:cubicBezTo>
                        <a:pt x="7688" y="3278"/>
                        <a:pt x="7375" y="3040"/>
                        <a:pt x="7003" y="2787"/>
                      </a:cubicBezTo>
                      <a:cubicBezTo>
                        <a:pt x="6705" y="2534"/>
                        <a:pt x="6332" y="2355"/>
                        <a:pt x="5960" y="2161"/>
                      </a:cubicBezTo>
                      <a:cubicBezTo>
                        <a:pt x="5587" y="1923"/>
                        <a:pt x="5215" y="1729"/>
                        <a:pt x="4842" y="1550"/>
                      </a:cubicBezTo>
                      <a:cubicBezTo>
                        <a:pt x="3353" y="865"/>
                        <a:pt x="1729" y="299"/>
                        <a:pt x="120" y="1"/>
                      </a:cubicBezTo>
                      <a:close/>
                    </a:path>
                  </a:pathLst>
                </a:custGeom>
                <a:solidFill>
                  <a:srgbClr val="5223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19"/>
                <p:cNvSpPr/>
                <p:nvPr/>
              </p:nvSpPr>
              <p:spPr>
                <a:xfrm>
                  <a:off x="2712930" y="4490748"/>
                  <a:ext cx="112021" cy="1222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1" h="3919" extrusionOk="0">
                      <a:moveTo>
                        <a:pt x="865" y="1"/>
                      </a:moveTo>
                      <a:cubicBezTo>
                        <a:pt x="805" y="1"/>
                        <a:pt x="746" y="75"/>
                        <a:pt x="805" y="135"/>
                      </a:cubicBezTo>
                      <a:cubicBezTo>
                        <a:pt x="865" y="448"/>
                        <a:pt x="1058" y="746"/>
                        <a:pt x="1178" y="1058"/>
                      </a:cubicBezTo>
                      <a:cubicBezTo>
                        <a:pt x="1356" y="1371"/>
                        <a:pt x="1550" y="1625"/>
                        <a:pt x="1803" y="1863"/>
                      </a:cubicBezTo>
                      <a:cubicBezTo>
                        <a:pt x="2081" y="2285"/>
                        <a:pt x="2426" y="2633"/>
                        <a:pt x="2812" y="2962"/>
                      </a:cubicBezTo>
                      <a:lnTo>
                        <a:pt x="2812" y="2962"/>
                      </a:lnTo>
                      <a:cubicBezTo>
                        <a:pt x="1833" y="3064"/>
                        <a:pt x="904" y="3309"/>
                        <a:pt x="60" y="3725"/>
                      </a:cubicBezTo>
                      <a:cubicBezTo>
                        <a:pt x="1" y="3725"/>
                        <a:pt x="1" y="3800"/>
                        <a:pt x="1" y="3859"/>
                      </a:cubicBezTo>
                      <a:cubicBezTo>
                        <a:pt x="1" y="3859"/>
                        <a:pt x="60" y="3919"/>
                        <a:pt x="120" y="3919"/>
                      </a:cubicBezTo>
                      <a:cubicBezTo>
                        <a:pt x="1178" y="3606"/>
                        <a:pt x="2235" y="3353"/>
                        <a:pt x="3353" y="3293"/>
                      </a:cubicBezTo>
                      <a:cubicBezTo>
                        <a:pt x="3412" y="3293"/>
                        <a:pt x="3472" y="3293"/>
                        <a:pt x="3472" y="3233"/>
                      </a:cubicBezTo>
                      <a:cubicBezTo>
                        <a:pt x="3591" y="3174"/>
                        <a:pt x="3591" y="3055"/>
                        <a:pt x="3472" y="2921"/>
                      </a:cubicBezTo>
                      <a:cubicBezTo>
                        <a:pt x="2980" y="2548"/>
                        <a:pt x="2474" y="2116"/>
                        <a:pt x="2042" y="1625"/>
                      </a:cubicBezTo>
                      <a:cubicBezTo>
                        <a:pt x="1863" y="1371"/>
                        <a:pt x="1669" y="1118"/>
                        <a:pt x="1490" y="880"/>
                      </a:cubicBezTo>
                      <a:cubicBezTo>
                        <a:pt x="1297" y="626"/>
                        <a:pt x="1118" y="373"/>
                        <a:pt x="984" y="75"/>
                      </a:cubicBezTo>
                      <a:cubicBezTo>
                        <a:pt x="924" y="1"/>
                        <a:pt x="924" y="1"/>
                        <a:pt x="865" y="1"/>
                      </a:cubicBezTo>
                      <a:close/>
                    </a:path>
                  </a:pathLst>
                </a:custGeom>
                <a:solidFill>
                  <a:srgbClr val="5223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19"/>
                <p:cNvSpPr/>
                <p:nvPr/>
              </p:nvSpPr>
              <p:spPr>
                <a:xfrm>
                  <a:off x="2799839" y="4529804"/>
                  <a:ext cx="118073" cy="137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5" h="4410" extrusionOk="0">
                      <a:moveTo>
                        <a:pt x="999" y="0"/>
                      </a:moveTo>
                      <a:cubicBezTo>
                        <a:pt x="939" y="0"/>
                        <a:pt x="939" y="60"/>
                        <a:pt x="939" y="119"/>
                      </a:cubicBezTo>
                      <a:cubicBezTo>
                        <a:pt x="1118" y="864"/>
                        <a:pt x="1490" y="1549"/>
                        <a:pt x="1922" y="2175"/>
                      </a:cubicBezTo>
                      <a:cubicBezTo>
                        <a:pt x="2228" y="2593"/>
                        <a:pt x="2555" y="3018"/>
                        <a:pt x="2907" y="3421"/>
                      </a:cubicBezTo>
                      <a:lnTo>
                        <a:pt x="2907" y="3421"/>
                      </a:lnTo>
                      <a:cubicBezTo>
                        <a:pt x="2830" y="3415"/>
                        <a:pt x="2750" y="3412"/>
                        <a:pt x="2667" y="3412"/>
                      </a:cubicBezTo>
                      <a:cubicBezTo>
                        <a:pt x="2580" y="3394"/>
                        <a:pt x="2491" y="3387"/>
                        <a:pt x="2402" y="3387"/>
                      </a:cubicBezTo>
                      <a:cubicBezTo>
                        <a:pt x="2186" y="3387"/>
                        <a:pt x="1965" y="3429"/>
                        <a:pt x="1744" y="3471"/>
                      </a:cubicBezTo>
                      <a:cubicBezTo>
                        <a:pt x="1118" y="3665"/>
                        <a:pt x="626" y="3903"/>
                        <a:pt x="60" y="4216"/>
                      </a:cubicBezTo>
                      <a:cubicBezTo>
                        <a:pt x="60" y="4216"/>
                        <a:pt x="1" y="4276"/>
                        <a:pt x="60" y="4335"/>
                      </a:cubicBezTo>
                      <a:cubicBezTo>
                        <a:pt x="60" y="4410"/>
                        <a:pt x="135" y="4410"/>
                        <a:pt x="194" y="4410"/>
                      </a:cubicBezTo>
                      <a:cubicBezTo>
                        <a:pt x="745" y="4157"/>
                        <a:pt x="1252" y="3963"/>
                        <a:pt x="1863" y="3844"/>
                      </a:cubicBezTo>
                      <a:cubicBezTo>
                        <a:pt x="2029" y="3804"/>
                        <a:pt x="2207" y="3785"/>
                        <a:pt x="2389" y="3785"/>
                      </a:cubicBezTo>
                      <a:cubicBezTo>
                        <a:pt x="2760" y="3785"/>
                        <a:pt x="3147" y="3867"/>
                        <a:pt x="3487" y="4037"/>
                      </a:cubicBezTo>
                      <a:cubicBezTo>
                        <a:pt x="3546" y="4037"/>
                        <a:pt x="3606" y="4037"/>
                        <a:pt x="3665" y="3963"/>
                      </a:cubicBezTo>
                      <a:cubicBezTo>
                        <a:pt x="3785" y="3903"/>
                        <a:pt x="3785" y="3784"/>
                        <a:pt x="3725" y="3665"/>
                      </a:cubicBezTo>
                      <a:cubicBezTo>
                        <a:pt x="3233" y="3099"/>
                        <a:pt x="2742" y="2548"/>
                        <a:pt x="2295" y="1981"/>
                      </a:cubicBezTo>
                      <a:cubicBezTo>
                        <a:pt x="1803" y="1356"/>
                        <a:pt x="1431" y="745"/>
                        <a:pt x="1118" y="60"/>
                      </a:cubicBezTo>
                      <a:cubicBezTo>
                        <a:pt x="1118" y="0"/>
                        <a:pt x="1058" y="0"/>
                        <a:pt x="999" y="0"/>
                      </a:cubicBezTo>
                      <a:close/>
                    </a:path>
                  </a:pathLst>
                </a:custGeom>
                <a:solidFill>
                  <a:srgbClr val="5223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8" name="Google Shape;2638;p19"/>
                <p:cNvSpPr/>
                <p:nvPr/>
              </p:nvSpPr>
              <p:spPr>
                <a:xfrm>
                  <a:off x="2856083" y="4546993"/>
                  <a:ext cx="149206" cy="187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3" h="6019" extrusionOk="0">
                      <a:moveTo>
                        <a:pt x="2116" y="0"/>
                      </a:moveTo>
                      <a:cubicBezTo>
                        <a:pt x="2056" y="0"/>
                        <a:pt x="1982" y="60"/>
                        <a:pt x="1982" y="134"/>
                      </a:cubicBezTo>
                      <a:cubicBezTo>
                        <a:pt x="2116" y="1177"/>
                        <a:pt x="2354" y="2175"/>
                        <a:pt x="2801" y="3173"/>
                      </a:cubicBezTo>
                      <a:cubicBezTo>
                        <a:pt x="2980" y="3665"/>
                        <a:pt x="3233" y="4157"/>
                        <a:pt x="3471" y="4604"/>
                      </a:cubicBezTo>
                      <a:cubicBezTo>
                        <a:pt x="3627" y="4907"/>
                        <a:pt x="3806" y="5187"/>
                        <a:pt x="3994" y="5459"/>
                      </a:cubicBezTo>
                      <a:lnTo>
                        <a:pt x="3994" y="5459"/>
                      </a:lnTo>
                      <a:cubicBezTo>
                        <a:pt x="3820" y="5417"/>
                        <a:pt x="3645" y="5376"/>
                        <a:pt x="3471" y="5349"/>
                      </a:cubicBezTo>
                      <a:cubicBezTo>
                        <a:pt x="3099" y="5274"/>
                        <a:pt x="2726" y="5274"/>
                        <a:pt x="2354" y="5274"/>
                      </a:cubicBezTo>
                      <a:cubicBezTo>
                        <a:pt x="1982" y="5274"/>
                        <a:pt x="1609" y="5274"/>
                        <a:pt x="1177" y="5349"/>
                      </a:cubicBezTo>
                      <a:cubicBezTo>
                        <a:pt x="805" y="5408"/>
                        <a:pt x="432" y="5468"/>
                        <a:pt x="119" y="5587"/>
                      </a:cubicBezTo>
                      <a:cubicBezTo>
                        <a:pt x="60" y="5587"/>
                        <a:pt x="0" y="5646"/>
                        <a:pt x="60" y="5721"/>
                      </a:cubicBezTo>
                      <a:cubicBezTo>
                        <a:pt x="60" y="5781"/>
                        <a:pt x="119" y="5781"/>
                        <a:pt x="119" y="5781"/>
                      </a:cubicBezTo>
                      <a:cubicBezTo>
                        <a:pt x="492" y="5721"/>
                        <a:pt x="864" y="5646"/>
                        <a:pt x="1237" y="5646"/>
                      </a:cubicBezTo>
                      <a:cubicBezTo>
                        <a:pt x="1423" y="5617"/>
                        <a:pt x="1609" y="5602"/>
                        <a:pt x="1795" y="5602"/>
                      </a:cubicBezTo>
                      <a:cubicBezTo>
                        <a:pt x="1982" y="5602"/>
                        <a:pt x="2168" y="5617"/>
                        <a:pt x="2354" y="5646"/>
                      </a:cubicBezTo>
                      <a:cubicBezTo>
                        <a:pt x="2726" y="5646"/>
                        <a:pt x="3039" y="5721"/>
                        <a:pt x="3412" y="5781"/>
                      </a:cubicBezTo>
                      <a:cubicBezTo>
                        <a:pt x="3784" y="5840"/>
                        <a:pt x="4157" y="5900"/>
                        <a:pt x="4469" y="6019"/>
                      </a:cubicBezTo>
                      <a:cubicBezTo>
                        <a:pt x="4529" y="6019"/>
                        <a:pt x="4589" y="6019"/>
                        <a:pt x="4663" y="5959"/>
                      </a:cubicBezTo>
                      <a:cubicBezTo>
                        <a:pt x="4782" y="5900"/>
                        <a:pt x="4782" y="5781"/>
                        <a:pt x="4723" y="5721"/>
                      </a:cubicBezTo>
                      <a:cubicBezTo>
                        <a:pt x="4410" y="5274"/>
                        <a:pt x="4097" y="4842"/>
                        <a:pt x="3844" y="4410"/>
                      </a:cubicBezTo>
                      <a:cubicBezTo>
                        <a:pt x="3605" y="3978"/>
                        <a:pt x="3352" y="3486"/>
                        <a:pt x="3173" y="3039"/>
                      </a:cubicBezTo>
                      <a:cubicBezTo>
                        <a:pt x="2726" y="2056"/>
                        <a:pt x="2428" y="1058"/>
                        <a:pt x="2175" y="60"/>
                      </a:cubicBezTo>
                      <a:cubicBezTo>
                        <a:pt x="2175" y="0"/>
                        <a:pt x="2175" y="0"/>
                        <a:pt x="2116" y="0"/>
                      </a:cubicBezTo>
                      <a:close/>
                    </a:path>
                  </a:pathLst>
                </a:custGeom>
                <a:solidFill>
                  <a:srgbClr val="5223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639" name="Google Shape;2639;p19"/>
              <p:cNvSpPr/>
              <p:nvPr/>
            </p:nvSpPr>
            <p:spPr>
              <a:xfrm>
                <a:off x="3156579" y="4550072"/>
                <a:ext cx="142842" cy="210379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19"/>
              <p:cNvSpPr/>
              <p:nvPr/>
            </p:nvSpPr>
            <p:spPr>
              <a:xfrm>
                <a:off x="3253190" y="4585384"/>
                <a:ext cx="52938" cy="128960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19"/>
              <p:cNvSpPr/>
              <p:nvPr/>
            </p:nvSpPr>
            <p:spPr>
              <a:xfrm>
                <a:off x="3314613" y="4581267"/>
                <a:ext cx="37465" cy="96549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19"/>
              <p:cNvSpPr/>
              <p:nvPr/>
            </p:nvSpPr>
            <p:spPr>
              <a:xfrm flipH="1">
                <a:off x="5688572" y="4647631"/>
                <a:ext cx="104378" cy="153713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19"/>
              <p:cNvSpPr/>
              <p:nvPr/>
            </p:nvSpPr>
            <p:spPr>
              <a:xfrm flipH="1">
                <a:off x="5683674" y="4673433"/>
                <a:ext cx="38683" cy="94224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19"/>
              <p:cNvSpPr/>
              <p:nvPr/>
            </p:nvSpPr>
            <p:spPr>
              <a:xfrm flipH="1">
                <a:off x="5650099" y="4670424"/>
                <a:ext cx="27377" cy="70543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19"/>
              <p:cNvSpPr/>
              <p:nvPr/>
            </p:nvSpPr>
            <p:spPr>
              <a:xfrm>
                <a:off x="4410612" y="4505019"/>
                <a:ext cx="104378" cy="153713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19"/>
              <p:cNvSpPr/>
              <p:nvPr/>
            </p:nvSpPr>
            <p:spPr>
              <a:xfrm>
                <a:off x="4481205" y="4530821"/>
                <a:ext cx="38683" cy="94224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19"/>
              <p:cNvSpPr/>
              <p:nvPr/>
            </p:nvSpPr>
            <p:spPr>
              <a:xfrm>
                <a:off x="4526086" y="4527812"/>
                <a:ext cx="27377" cy="70543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8" name="Google Shape;2648;p19"/>
            <p:cNvGrpSpPr/>
            <p:nvPr/>
          </p:nvGrpSpPr>
          <p:grpSpPr>
            <a:xfrm>
              <a:off x="753978" y="3481216"/>
              <a:ext cx="251405" cy="404488"/>
              <a:chOff x="906350" y="3833300"/>
              <a:chExt cx="174575" cy="280875"/>
            </a:xfrm>
          </p:grpSpPr>
          <p:sp>
            <p:nvSpPr>
              <p:cNvPr id="2649" name="Google Shape;2649;p19"/>
              <p:cNvSpPr/>
              <p:nvPr/>
            </p:nvSpPr>
            <p:spPr>
              <a:xfrm>
                <a:off x="906350" y="3833300"/>
                <a:ext cx="160725" cy="217225"/>
              </a:xfrm>
              <a:custGeom>
                <a:avLst/>
                <a:gdLst/>
                <a:ahLst/>
                <a:cxnLst/>
                <a:rect l="l" t="t" r="r" b="b"/>
                <a:pathLst>
                  <a:path w="6429" h="8689" extrusionOk="0">
                    <a:moveTo>
                      <a:pt x="2354" y="1"/>
                    </a:moveTo>
                    <a:cubicBezTo>
                      <a:pt x="1072" y="1"/>
                      <a:pt x="0" y="2377"/>
                      <a:pt x="219" y="4590"/>
                    </a:cubicBezTo>
                    <a:cubicBezTo>
                      <a:pt x="472" y="7018"/>
                      <a:pt x="3824" y="8627"/>
                      <a:pt x="4509" y="8687"/>
                    </a:cubicBezTo>
                    <a:cubicBezTo>
                      <a:pt x="4521" y="8688"/>
                      <a:pt x="4534" y="8689"/>
                      <a:pt x="4547" y="8689"/>
                    </a:cubicBezTo>
                    <a:cubicBezTo>
                      <a:pt x="5069" y="8689"/>
                      <a:pt x="6428" y="7511"/>
                      <a:pt x="6312" y="5156"/>
                    </a:cubicBezTo>
                    <a:cubicBezTo>
                      <a:pt x="6178" y="2668"/>
                      <a:pt x="4077" y="553"/>
                      <a:pt x="2707" y="61"/>
                    </a:cubicBezTo>
                    <a:cubicBezTo>
                      <a:pt x="2588" y="20"/>
                      <a:pt x="2470" y="1"/>
                      <a:pt x="2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19"/>
              <p:cNvSpPr/>
              <p:nvPr/>
            </p:nvSpPr>
            <p:spPr>
              <a:xfrm>
                <a:off x="961725" y="3867225"/>
                <a:ext cx="119200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4768" h="9878" extrusionOk="0">
                    <a:moveTo>
                      <a:pt x="179" y="0"/>
                    </a:moveTo>
                    <a:cubicBezTo>
                      <a:pt x="60" y="75"/>
                      <a:pt x="0" y="134"/>
                      <a:pt x="0" y="254"/>
                    </a:cubicBezTo>
                    <a:cubicBezTo>
                      <a:pt x="0" y="254"/>
                      <a:pt x="60" y="373"/>
                      <a:pt x="60" y="686"/>
                    </a:cubicBezTo>
                    <a:cubicBezTo>
                      <a:pt x="119" y="820"/>
                      <a:pt x="119" y="998"/>
                      <a:pt x="179" y="1192"/>
                    </a:cubicBezTo>
                    <a:cubicBezTo>
                      <a:pt x="179" y="1430"/>
                      <a:pt x="239" y="1624"/>
                      <a:pt x="298" y="1862"/>
                    </a:cubicBezTo>
                    <a:cubicBezTo>
                      <a:pt x="298" y="2116"/>
                      <a:pt x="373" y="2429"/>
                      <a:pt x="432" y="2682"/>
                    </a:cubicBezTo>
                    <a:cubicBezTo>
                      <a:pt x="492" y="2980"/>
                      <a:pt x="551" y="3293"/>
                      <a:pt x="671" y="3605"/>
                    </a:cubicBezTo>
                    <a:cubicBezTo>
                      <a:pt x="745" y="3918"/>
                      <a:pt x="864" y="4231"/>
                      <a:pt x="924" y="4544"/>
                    </a:cubicBezTo>
                    <a:cubicBezTo>
                      <a:pt x="1043" y="4842"/>
                      <a:pt x="1117" y="5155"/>
                      <a:pt x="1237" y="5468"/>
                    </a:cubicBezTo>
                    <a:cubicBezTo>
                      <a:pt x="1415" y="5780"/>
                      <a:pt x="1490" y="6153"/>
                      <a:pt x="1669" y="6406"/>
                    </a:cubicBezTo>
                    <a:cubicBezTo>
                      <a:pt x="1788" y="6704"/>
                      <a:pt x="1982" y="7017"/>
                      <a:pt x="2101" y="7330"/>
                    </a:cubicBezTo>
                    <a:cubicBezTo>
                      <a:pt x="2294" y="7583"/>
                      <a:pt x="2473" y="7821"/>
                      <a:pt x="2607" y="8075"/>
                    </a:cubicBezTo>
                    <a:cubicBezTo>
                      <a:pt x="2726" y="8194"/>
                      <a:pt x="2786" y="8328"/>
                      <a:pt x="2905" y="8447"/>
                    </a:cubicBezTo>
                    <a:cubicBezTo>
                      <a:pt x="2980" y="8566"/>
                      <a:pt x="3099" y="8641"/>
                      <a:pt x="3158" y="8760"/>
                    </a:cubicBezTo>
                    <a:cubicBezTo>
                      <a:pt x="3352" y="8939"/>
                      <a:pt x="3531" y="9073"/>
                      <a:pt x="3650" y="9252"/>
                    </a:cubicBezTo>
                    <a:cubicBezTo>
                      <a:pt x="3844" y="9386"/>
                      <a:pt x="3963" y="9505"/>
                      <a:pt x="4097" y="9564"/>
                    </a:cubicBezTo>
                    <a:cubicBezTo>
                      <a:pt x="4216" y="9684"/>
                      <a:pt x="4335" y="9758"/>
                      <a:pt x="4395" y="9758"/>
                    </a:cubicBezTo>
                    <a:cubicBezTo>
                      <a:pt x="4469" y="9818"/>
                      <a:pt x="4469" y="9877"/>
                      <a:pt x="4469" y="9877"/>
                    </a:cubicBezTo>
                    <a:cubicBezTo>
                      <a:pt x="4589" y="9877"/>
                      <a:pt x="4648" y="9877"/>
                      <a:pt x="4708" y="9818"/>
                    </a:cubicBezTo>
                    <a:cubicBezTo>
                      <a:pt x="4767" y="9758"/>
                      <a:pt x="4767" y="9624"/>
                      <a:pt x="4708" y="9564"/>
                    </a:cubicBezTo>
                    <a:cubicBezTo>
                      <a:pt x="4708" y="9564"/>
                      <a:pt x="4589" y="9445"/>
                      <a:pt x="4335" y="9252"/>
                    </a:cubicBezTo>
                    <a:lnTo>
                      <a:pt x="3963" y="8879"/>
                    </a:lnTo>
                    <a:cubicBezTo>
                      <a:pt x="3844" y="8760"/>
                      <a:pt x="3725" y="8566"/>
                      <a:pt x="3590" y="8388"/>
                    </a:cubicBezTo>
                    <a:cubicBezTo>
                      <a:pt x="3471" y="8328"/>
                      <a:pt x="3412" y="8194"/>
                      <a:pt x="3352" y="8075"/>
                    </a:cubicBezTo>
                    <a:cubicBezTo>
                      <a:pt x="3278" y="8015"/>
                      <a:pt x="3158" y="7896"/>
                      <a:pt x="3099" y="7762"/>
                    </a:cubicBezTo>
                    <a:cubicBezTo>
                      <a:pt x="2980" y="7523"/>
                      <a:pt x="2786" y="7270"/>
                      <a:pt x="2667" y="7017"/>
                    </a:cubicBezTo>
                    <a:cubicBezTo>
                      <a:pt x="2533" y="6704"/>
                      <a:pt x="2354" y="6466"/>
                      <a:pt x="2235" y="6153"/>
                    </a:cubicBezTo>
                    <a:cubicBezTo>
                      <a:pt x="2101" y="5840"/>
                      <a:pt x="1982" y="5527"/>
                      <a:pt x="1862" y="5289"/>
                    </a:cubicBezTo>
                    <a:cubicBezTo>
                      <a:pt x="1788" y="4976"/>
                      <a:pt x="1669" y="4663"/>
                      <a:pt x="1550" y="4350"/>
                    </a:cubicBezTo>
                    <a:cubicBezTo>
                      <a:pt x="1415" y="4037"/>
                      <a:pt x="1356" y="3725"/>
                      <a:pt x="1237" y="3427"/>
                    </a:cubicBezTo>
                    <a:cubicBezTo>
                      <a:pt x="1177" y="3114"/>
                      <a:pt x="1117" y="2801"/>
                      <a:pt x="983" y="2548"/>
                    </a:cubicBezTo>
                    <a:cubicBezTo>
                      <a:pt x="924" y="2309"/>
                      <a:pt x="864" y="1997"/>
                      <a:pt x="805" y="1803"/>
                    </a:cubicBezTo>
                    <a:cubicBezTo>
                      <a:pt x="671" y="1311"/>
                      <a:pt x="551" y="879"/>
                      <a:pt x="492" y="626"/>
                    </a:cubicBezTo>
                    <a:cubicBezTo>
                      <a:pt x="432" y="313"/>
                      <a:pt x="373" y="134"/>
                      <a:pt x="373" y="134"/>
                    </a:cubicBezTo>
                    <a:cubicBezTo>
                      <a:pt x="373" y="75"/>
                      <a:pt x="239" y="0"/>
                      <a:pt x="17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1" name="Google Shape;2651;p19"/>
            <p:cNvGrpSpPr/>
            <p:nvPr/>
          </p:nvGrpSpPr>
          <p:grpSpPr>
            <a:xfrm>
              <a:off x="8329618" y="4195730"/>
              <a:ext cx="162775" cy="205173"/>
              <a:chOff x="1014225" y="4195075"/>
              <a:chExt cx="85325" cy="107550"/>
            </a:xfrm>
          </p:grpSpPr>
          <p:sp>
            <p:nvSpPr>
              <p:cNvPr id="2652" name="Google Shape;2652;p19"/>
              <p:cNvSpPr/>
              <p:nvPr/>
            </p:nvSpPr>
            <p:spPr>
              <a:xfrm>
                <a:off x="1014225" y="4232725"/>
                <a:ext cx="49925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2796" extrusionOk="0">
                    <a:moveTo>
                      <a:pt x="489" y="0"/>
                    </a:moveTo>
                    <a:cubicBezTo>
                      <a:pt x="425" y="0"/>
                      <a:pt x="363" y="15"/>
                      <a:pt x="314" y="39"/>
                    </a:cubicBezTo>
                    <a:cubicBezTo>
                      <a:pt x="135" y="99"/>
                      <a:pt x="60" y="159"/>
                      <a:pt x="60" y="278"/>
                    </a:cubicBezTo>
                    <a:cubicBezTo>
                      <a:pt x="1" y="412"/>
                      <a:pt x="1" y="591"/>
                      <a:pt x="60" y="725"/>
                    </a:cubicBezTo>
                    <a:cubicBezTo>
                      <a:pt x="314" y="1023"/>
                      <a:pt x="567" y="1276"/>
                      <a:pt x="805" y="1589"/>
                    </a:cubicBezTo>
                    <a:cubicBezTo>
                      <a:pt x="1058" y="1902"/>
                      <a:pt x="1178" y="2334"/>
                      <a:pt x="1371" y="2706"/>
                    </a:cubicBezTo>
                    <a:cubicBezTo>
                      <a:pt x="1401" y="2766"/>
                      <a:pt x="1464" y="2795"/>
                      <a:pt x="1520" y="2795"/>
                    </a:cubicBezTo>
                    <a:cubicBezTo>
                      <a:pt x="1576" y="2795"/>
                      <a:pt x="1625" y="2766"/>
                      <a:pt x="1625" y="2706"/>
                    </a:cubicBezTo>
                    <a:cubicBezTo>
                      <a:pt x="1997" y="1842"/>
                      <a:pt x="1371" y="650"/>
                      <a:pt x="746" y="99"/>
                    </a:cubicBezTo>
                    <a:cubicBezTo>
                      <a:pt x="676" y="29"/>
                      <a:pt x="580" y="0"/>
                      <a:pt x="4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19"/>
              <p:cNvSpPr/>
              <p:nvPr/>
            </p:nvSpPr>
            <p:spPr>
              <a:xfrm>
                <a:off x="1027175" y="4195075"/>
                <a:ext cx="4780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902" extrusionOk="0">
                    <a:moveTo>
                      <a:pt x="579" y="1"/>
                    </a:moveTo>
                    <a:cubicBezTo>
                      <a:pt x="303" y="1"/>
                      <a:pt x="0" y="261"/>
                      <a:pt x="168" y="547"/>
                    </a:cubicBezTo>
                    <a:cubicBezTo>
                      <a:pt x="481" y="1039"/>
                      <a:pt x="794" y="1545"/>
                      <a:pt x="1107" y="2037"/>
                    </a:cubicBezTo>
                    <a:cubicBezTo>
                      <a:pt x="1226" y="2231"/>
                      <a:pt x="1405" y="2469"/>
                      <a:pt x="1539" y="2722"/>
                    </a:cubicBezTo>
                    <a:cubicBezTo>
                      <a:pt x="1658" y="2782"/>
                      <a:pt x="1777" y="2782"/>
                      <a:pt x="1851" y="2901"/>
                    </a:cubicBezTo>
                    <a:lnTo>
                      <a:pt x="1911" y="2841"/>
                    </a:lnTo>
                    <a:lnTo>
                      <a:pt x="1851" y="2841"/>
                    </a:lnTo>
                    <a:cubicBezTo>
                      <a:pt x="1851" y="2782"/>
                      <a:pt x="1911" y="2603"/>
                      <a:pt x="1911" y="2529"/>
                    </a:cubicBezTo>
                    <a:cubicBezTo>
                      <a:pt x="1777" y="2290"/>
                      <a:pt x="1658" y="2037"/>
                      <a:pt x="1598" y="1724"/>
                    </a:cubicBezTo>
                    <a:cubicBezTo>
                      <a:pt x="1345" y="1233"/>
                      <a:pt x="1166" y="741"/>
                      <a:pt x="913" y="234"/>
                    </a:cubicBezTo>
                    <a:cubicBezTo>
                      <a:pt x="853" y="68"/>
                      <a:pt x="719" y="1"/>
                      <a:pt x="5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19"/>
              <p:cNvSpPr/>
              <p:nvPr/>
            </p:nvSpPr>
            <p:spPr>
              <a:xfrm>
                <a:off x="1070100" y="4196775"/>
                <a:ext cx="29450" cy="7717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3087" extrusionOk="0">
                    <a:moveTo>
                      <a:pt x="381" y="1"/>
                    </a:moveTo>
                    <a:cubicBezTo>
                      <a:pt x="226" y="1"/>
                      <a:pt x="115" y="114"/>
                      <a:pt x="60" y="300"/>
                    </a:cubicBezTo>
                    <a:cubicBezTo>
                      <a:pt x="0" y="673"/>
                      <a:pt x="373" y="1224"/>
                      <a:pt x="507" y="1597"/>
                    </a:cubicBezTo>
                    <a:cubicBezTo>
                      <a:pt x="686" y="2088"/>
                      <a:pt x="686" y="2595"/>
                      <a:pt x="805" y="3086"/>
                    </a:cubicBezTo>
                    <a:lnTo>
                      <a:pt x="879" y="3086"/>
                    </a:lnTo>
                    <a:cubicBezTo>
                      <a:pt x="1177" y="2714"/>
                      <a:pt x="1177" y="2029"/>
                      <a:pt x="1177" y="1597"/>
                    </a:cubicBezTo>
                    <a:cubicBezTo>
                      <a:pt x="1118" y="1105"/>
                      <a:pt x="1118" y="166"/>
                      <a:pt x="566" y="47"/>
                    </a:cubicBezTo>
                    <a:cubicBezTo>
                      <a:pt x="499" y="16"/>
                      <a:pt x="437" y="1"/>
                      <a:pt x="3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5" name="Google Shape;2655;p19"/>
            <p:cNvGrpSpPr/>
            <p:nvPr/>
          </p:nvGrpSpPr>
          <p:grpSpPr>
            <a:xfrm rot="867187">
              <a:off x="4483934" y="4248952"/>
              <a:ext cx="471923" cy="357443"/>
              <a:chOff x="1183325" y="4056800"/>
              <a:chExt cx="471900" cy="357425"/>
            </a:xfrm>
          </p:grpSpPr>
          <p:sp>
            <p:nvSpPr>
              <p:cNvPr id="2656" name="Google Shape;2656;p19"/>
              <p:cNvSpPr/>
              <p:nvPr/>
            </p:nvSpPr>
            <p:spPr>
              <a:xfrm>
                <a:off x="1183325" y="4056800"/>
                <a:ext cx="402250" cy="288275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11531" extrusionOk="0">
                    <a:moveTo>
                      <a:pt x="5661" y="0"/>
                    </a:moveTo>
                    <a:cubicBezTo>
                      <a:pt x="3173" y="60"/>
                      <a:pt x="3233" y="1862"/>
                      <a:pt x="2429" y="1862"/>
                    </a:cubicBezTo>
                    <a:cubicBezTo>
                      <a:pt x="2059" y="1862"/>
                      <a:pt x="1636" y="1755"/>
                      <a:pt x="1262" y="1755"/>
                    </a:cubicBezTo>
                    <a:cubicBezTo>
                      <a:pt x="822" y="1755"/>
                      <a:pt x="450" y="1903"/>
                      <a:pt x="313" y="2548"/>
                    </a:cubicBezTo>
                    <a:cubicBezTo>
                      <a:pt x="0" y="3784"/>
                      <a:pt x="4231" y="6391"/>
                      <a:pt x="5900" y="6570"/>
                    </a:cubicBezTo>
                    <a:cubicBezTo>
                      <a:pt x="5900" y="6570"/>
                      <a:pt x="5155" y="7687"/>
                      <a:pt x="6466" y="9177"/>
                    </a:cubicBezTo>
                    <a:cubicBezTo>
                      <a:pt x="7018" y="9811"/>
                      <a:pt x="7629" y="9951"/>
                      <a:pt x="8225" y="9951"/>
                    </a:cubicBezTo>
                    <a:cubicBezTo>
                      <a:pt x="8696" y="9951"/>
                      <a:pt x="9158" y="9864"/>
                      <a:pt x="9573" y="9864"/>
                    </a:cubicBezTo>
                    <a:cubicBezTo>
                      <a:pt x="9866" y="9864"/>
                      <a:pt x="10135" y="9907"/>
                      <a:pt x="10369" y="10056"/>
                    </a:cubicBezTo>
                    <a:cubicBezTo>
                      <a:pt x="11113" y="10511"/>
                      <a:pt x="13101" y="11531"/>
                      <a:pt x="14397" y="11531"/>
                    </a:cubicBezTo>
                    <a:cubicBezTo>
                      <a:pt x="14839" y="11531"/>
                      <a:pt x="15200" y="11413"/>
                      <a:pt x="15404" y="11114"/>
                    </a:cubicBezTo>
                    <a:cubicBezTo>
                      <a:pt x="16090" y="10115"/>
                      <a:pt x="13542" y="2920"/>
                      <a:pt x="11307" y="2175"/>
                    </a:cubicBezTo>
                    <a:cubicBezTo>
                      <a:pt x="10571" y="1930"/>
                      <a:pt x="10084" y="1859"/>
                      <a:pt x="9739" y="1859"/>
                    </a:cubicBezTo>
                    <a:cubicBezTo>
                      <a:pt x="9270" y="1859"/>
                      <a:pt x="9065" y="1990"/>
                      <a:pt x="8854" y="1990"/>
                    </a:cubicBezTo>
                    <a:cubicBezTo>
                      <a:pt x="8751" y="1990"/>
                      <a:pt x="8646" y="1958"/>
                      <a:pt x="8507" y="1862"/>
                    </a:cubicBezTo>
                    <a:cubicBezTo>
                      <a:pt x="7821" y="1430"/>
                      <a:pt x="8075" y="0"/>
                      <a:pt x="56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19"/>
              <p:cNvSpPr/>
              <p:nvPr/>
            </p:nvSpPr>
            <p:spPr>
              <a:xfrm>
                <a:off x="1250350" y="4129775"/>
                <a:ext cx="404875" cy="284450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11378" extrusionOk="0">
                    <a:moveTo>
                      <a:pt x="120" y="1"/>
                    </a:moveTo>
                    <a:cubicBezTo>
                      <a:pt x="60" y="1"/>
                      <a:pt x="1" y="1"/>
                      <a:pt x="1" y="61"/>
                    </a:cubicBezTo>
                    <a:cubicBezTo>
                      <a:pt x="1" y="120"/>
                      <a:pt x="1" y="180"/>
                      <a:pt x="60" y="180"/>
                    </a:cubicBezTo>
                    <a:cubicBezTo>
                      <a:pt x="865" y="373"/>
                      <a:pt x="1669" y="612"/>
                      <a:pt x="2414" y="925"/>
                    </a:cubicBezTo>
                    <a:cubicBezTo>
                      <a:pt x="3219" y="1237"/>
                      <a:pt x="3964" y="1550"/>
                      <a:pt x="4649" y="1923"/>
                    </a:cubicBezTo>
                    <a:lnTo>
                      <a:pt x="5766" y="2474"/>
                    </a:lnTo>
                    <a:cubicBezTo>
                      <a:pt x="6079" y="2727"/>
                      <a:pt x="6451" y="2906"/>
                      <a:pt x="6824" y="3159"/>
                    </a:cubicBezTo>
                    <a:cubicBezTo>
                      <a:pt x="7137" y="3412"/>
                      <a:pt x="7450" y="3651"/>
                      <a:pt x="7748" y="3904"/>
                    </a:cubicBezTo>
                    <a:cubicBezTo>
                      <a:pt x="7941" y="4023"/>
                      <a:pt x="8060" y="4157"/>
                      <a:pt x="8254" y="4277"/>
                    </a:cubicBezTo>
                    <a:cubicBezTo>
                      <a:pt x="8373" y="4470"/>
                      <a:pt x="8492" y="4589"/>
                      <a:pt x="8686" y="4709"/>
                    </a:cubicBezTo>
                    <a:cubicBezTo>
                      <a:pt x="9863" y="5885"/>
                      <a:pt x="10980" y="7077"/>
                      <a:pt x="12157" y="8254"/>
                    </a:cubicBezTo>
                    <a:cubicBezTo>
                      <a:pt x="12783" y="8805"/>
                      <a:pt x="13334" y="9431"/>
                      <a:pt x="13960" y="9982"/>
                    </a:cubicBezTo>
                    <a:cubicBezTo>
                      <a:pt x="14273" y="10236"/>
                      <a:pt x="14585" y="10548"/>
                      <a:pt x="14958" y="10802"/>
                    </a:cubicBezTo>
                    <a:cubicBezTo>
                      <a:pt x="15271" y="10980"/>
                      <a:pt x="15643" y="11234"/>
                      <a:pt x="16075" y="11353"/>
                    </a:cubicBezTo>
                    <a:cubicBezTo>
                      <a:pt x="16093" y="11370"/>
                      <a:pt x="16110" y="11378"/>
                      <a:pt x="16126" y="11378"/>
                    </a:cubicBezTo>
                    <a:cubicBezTo>
                      <a:pt x="16165" y="11378"/>
                      <a:pt x="16194" y="11335"/>
                      <a:pt x="16194" y="11293"/>
                    </a:cubicBezTo>
                    <a:cubicBezTo>
                      <a:pt x="16194" y="11293"/>
                      <a:pt x="16194" y="11234"/>
                      <a:pt x="16135" y="11174"/>
                    </a:cubicBezTo>
                    <a:cubicBezTo>
                      <a:pt x="15762" y="11040"/>
                      <a:pt x="15450" y="10802"/>
                      <a:pt x="15077" y="10548"/>
                    </a:cubicBezTo>
                    <a:cubicBezTo>
                      <a:pt x="14764" y="10295"/>
                      <a:pt x="14451" y="10057"/>
                      <a:pt x="14213" y="9744"/>
                    </a:cubicBezTo>
                    <a:cubicBezTo>
                      <a:pt x="13587" y="9178"/>
                      <a:pt x="13036" y="8567"/>
                      <a:pt x="12410" y="8001"/>
                    </a:cubicBezTo>
                    <a:cubicBezTo>
                      <a:pt x="11293" y="6764"/>
                      <a:pt x="10176" y="5588"/>
                      <a:pt x="8999" y="4396"/>
                    </a:cubicBezTo>
                    <a:cubicBezTo>
                      <a:pt x="8805" y="4277"/>
                      <a:pt x="8686" y="4157"/>
                      <a:pt x="8492" y="3964"/>
                    </a:cubicBezTo>
                    <a:cubicBezTo>
                      <a:pt x="8373" y="3845"/>
                      <a:pt x="8194" y="3725"/>
                      <a:pt x="8060" y="3591"/>
                    </a:cubicBezTo>
                    <a:cubicBezTo>
                      <a:pt x="7688" y="3278"/>
                      <a:pt x="7375" y="3040"/>
                      <a:pt x="7003" y="2787"/>
                    </a:cubicBezTo>
                    <a:cubicBezTo>
                      <a:pt x="6705" y="2534"/>
                      <a:pt x="6332" y="2355"/>
                      <a:pt x="5960" y="2161"/>
                    </a:cubicBezTo>
                    <a:cubicBezTo>
                      <a:pt x="5587" y="1923"/>
                      <a:pt x="5215" y="1729"/>
                      <a:pt x="4842" y="1550"/>
                    </a:cubicBezTo>
                    <a:cubicBezTo>
                      <a:pt x="3353" y="865"/>
                      <a:pt x="1729" y="299"/>
                      <a:pt x="12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19"/>
              <p:cNvSpPr/>
              <p:nvPr/>
            </p:nvSpPr>
            <p:spPr>
              <a:xfrm>
                <a:off x="1279775" y="4090675"/>
                <a:ext cx="89775" cy="97975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3919" extrusionOk="0">
                    <a:moveTo>
                      <a:pt x="865" y="1"/>
                    </a:moveTo>
                    <a:cubicBezTo>
                      <a:pt x="805" y="1"/>
                      <a:pt x="746" y="75"/>
                      <a:pt x="805" y="135"/>
                    </a:cubicBezTo>
                    <a:cubicBezTo>
                      <a:pt x="865" y="448"/>
                      <a:pt x="1058" y="746"/>
                      <a:pt x="1178" y="1058"/>
                    </a:cubicBezTo>
                    <a:cubicBezTo>
                      <a:pt x="1356" y="1371"/>
                      <a:pt x="1550" y="1625"/>
                      <a:pt x="1803" y="1863"/>
                    </a:cubicBezTo>
                    <a:cubicBezTo>
                      <a:pt x="2081" y="2285"/>
                      <a:pt x="2426" y="2633"/>
                      <a:pt x="2812" y="2962"/>
                    </a:cubicBezTo>
                    <a:lnTo>
                      <a:pt x="2812" y="2962"/>
                    </a:lnTo>
                    <a:cubicBezTo>
                      <a:pt x="1833" y="3064"/>
                      <a:pt x="904" y="3309"/>
                      <a:pt x="60" y="3725"/>
                    </a:cubicBezTo>
                    <a:cubicBezTo>
                      <a:pt x="1" y="3725"/>
                      <a:pt x="1" y="3800"/>
                      <a:pt x="1" y="3859"/>
                    </a:cubicBezTo>
                    <a:cubicBezTo>
                      <a:pt x="1" y="3859"/>
                      <a:pt x="60" y="3919"/>
                      <a:pt x="120" y="3919"/>
                    </a:cubicBezTo>
                    <a:cubicBezTo>
                      <a:pt x="1178" y="3606"/>
                      <a:pt x="2235" y="3353"/>
                      <a:pt x="3353" y="3293"/>
                    </a:cubicBezTo>
                    <a:cubicBezTo>
                      <a:pt x="3412" y="3293"/>
                      <a:pt x="3472" y="3293"/>
                      <a:pt x="3472" y="3233"/>
                    </a:cubicBezTo>
                    <a:cubicBezTo>
                      <a:pt x="3591" y="3174"/>
                      <a:pt x="3591" y="3055"/>
                      <a:pt x="3472" y="2921"/>
                    </a:cubicBezTo>
                    <a:cubicBezTo>
                      <a:pt x="2980" y="2548"/>
                      <a:pt x="2474" y="2116"/>
                      <a:pt x="2042" y="1625"/>
                    </a:cubicBezTo>
                    <a:cubicBezTo>
                      <a:pt x="1863" y="1371"/>
                      <a:pt x="1669" y="1118"/>
                      <a:pt x="1490" y="880"/>
                    </a:cubicBezTo>
                    <a:cubicBezTo>
                      <a:pt x="1297" y="626"/>
                      <a:pt x="1118" y="373"/>
                      <a:pt x="984" y="75"/>
                    </a:cubicBezTo>
                    <a:cubicBezTo>
                      <a:pt x="924" y="1"/>
                      <a:pt x="924" y="1"/>
                      <a:pt x="86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19"/>
              <p:cNvSpPr/>
              <p:nvPr/>
            </p:nvSpPr>
            <p:spPr>
              <a:xfrm>
                <a:off x="1349425" y="4121975"/>
                <a:ext cx="94625" cy="110250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4410" extrusionOk="0">
                    <a:moveTo>
                      <a:pt x="999" y="0"/>
                    </a:moveTo>
                    <a:cubicBezTo>
                      <a:pt x="939" y="0"/>
                      <a:pt x="939" y="60"/>
                      <a:pt x="939" y="119"/>
                    </a:cubicBezTo>
                    <a:cubicBezTo>
                      <a:pt x="1118" y="864"/>
                      <a:pt x="1490" y="1549"/>
                      <a:pt x="1922" y="2175"/>
                    </a:cubicBezTo>
                    <a:cubicBezTo>
                      <a:pt x="2228" y="2593"/>
                      <a:pt x="2555" y="3018"/>
                      <a:pt x="2907" y="3421"/>
                    </a:cubicBezTo>
                    <a:lnTo>
                      <a:pt x="2907" y="3421"/>
                    </a:lnTo>
                    <a:cubicBezTo>
                      <a:pt x="2830" y="3415"/>
                      <a:pt x="2750" y="3412"/>
                      <a:pt x="2667" y="3412"/>
                    </a:cubicBezTo>
                    <a:cubicBezTo>
                      <a:pt x="2580" y="3394"/>
                      <a:pt x="2491" y="3387"/>
                      <a:pt x="2402" y="3387"/>
                    </a:cubicBezTo>
                    <a:cubicBezTo>
                      <a:pt x="2186" y="3387"/>
                      <a:pt x="1965" y="3429"/>
                      <a:pt x="1744" y="3471"/>
                    </a:cubicBezTo>
                    <a:cubicBezTo>
                      <a:pt x="1118" y="3665"/>
                      <a:pt x="626" y="3903"/>
                      <a:pt x="60" y="4216"/>
                    </a:cubicBezTo>
                    <a:cubicBezTo>
                      <a:pt x="60" y="4216"/>
                      <a:pt x="1" y="4276"/>
                      <a:pt x="60" y="4335"/>
                    </a:cubicBezTo>
                    <a:cubicBezTo>
                      <a:pt x="60" y="4410"/>
                      <a:pt x="135" y="4410"/>
                      <a:pt x="194" y="4410"/>
                    </a:cubicBezTo>
                    <a:cubicBezTo>
                      <a:pt x="745" y="4157"/>
                      <a:pt x="1252" y="3963"/>
                      <a:pt x="1863" y="3844"/>
                    </a:cubicBezTo>
                    <a:cubicBezTo>
                      <a:pt x="2029" y="3804"/>
                      <a:pt x="2207" y="3785"/>
                      <a:pt x="2389" y="3785"/>
                    </a:cubicBezTo>
                    <a:cubicBezTo>
                      <a:pt x="2760" y="3785"/>
                      <a:pt x="3147" y="3867"/>
                      <a:pt x="3487" y="4037"/>
                    </a:cubicBezTo>
                    <a:cubicBezTo>
                      <a:pt x="3546" y="4037"/>
                      <a:pt x="3606" y="4037"/>
                      <a:pt x="3665" y="3963"/>
                    </a:cubicBezTo>
                    <a:cubicBezTo>
                      <a:pt x="3785" y="3903"/>
                      <a:pt x="3785" y="3784"/>
                      <a:pt x="3725" y="3665"/>
                    </a:cubicBezTo>
                    <a:cubicBezTo>
                      <a:pt x="3233" y="3099"/>
                      <a:pt x="2742" y="2548"/>
                      <a:pt x="2295" y="1981"/>
                    </a:cubicBezTo>
                    <a:cubicBezTo>
                      <a:pt x="1803" y="1356"/>
                      <a:pt x="1431" y="745"/>
                      <a:pt x="1118" y="60"/>
                    </a:cubicBezTo>
                    <a:cubicBezTo>
                      <a:pt x="1118" y="0"/>
                      <a:pt x="1058" y="0"/>
                      <a:pt x="99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19"/>
              <p:cNvSpPr/>
              <p:nvPr/>
            </p:nvSpPr>
            <p:spPr>
              <a:xfrm>
                <a:off x="1394500" y="4135750"/>
                <a:ext cx="119575" cy="150475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019" extrusionOk="0">
                    <a:moveTo>
                      <a:pt x="2116" y="0"/>
                    </a:moveTo>
                    <a:cubicBezTo>
                      <a:pt x="2056" y="0"/>
                      <a:pt x="1982" y="60"/>
                      <a:pt x="1982" y="134"/>
                    </a:cubicBezTo>
                    <a:cubicBezTo>
                      <a:pt x="2116" y="1177"/>
                      <a:pt x="2354" y="2175"/>
                      <a:pt x="2801" y="3173"/>
                    </a:cubicBezTo>
                    <a:cubicBezTo>
                      <a:pt x="2980" y="3665"/>
                      <a:pt x="3233" y="4157"/>
                      <a:pt x="3471" y="4604"/>
                    </a:cubicBezTo>
                    <a:cubicBezTo>
                      <a:pt x="3627" y="4907"/>
                      <a:pt x="3806" y="5187"/>
                      <a:pt x="3994" y="5459"/>
                    </a:cubicBezTo>
                    <a:lnTo>
                      <a:pt x="3994" y="5459"/>
                    </a:lnTo>
                    <a:cubicBezTo>
                      <a:pt x="3820" y="5417"/>
                      <a:pt x="3645" y="5376"/>
                      <a:pt x="3471" y="5349"/>
                    </a:cubicBezTo>
                    <a:cubicBezTo>
                      <a:pt x="3099" y="5274"/>
                      <a:pt x="2726" y="5274"/>
                      <a:pt x="2354" y="5274"/>
                    </a:cubicBezTo>
                    <a:cubicBezTo>
                      <a:pt x="1982" y="5274"/>
                      <a:pt x="1609" y="5274"/>
                      <a:pt x="1177" y="5349"/>
                    </a:cubicBezTo>
                    <a:cubicBezTo>
                      <a:pt x="805" y="5408"/>
                      <a:pt x="432" y="5468"/>
                      <a:pt x="119" y="5587"/>
                    </a:cubicBezTo>
                    <a:cubicBezTo>
                      <a:pt x="60" y="5587"/>
                      <a:pt x="0" y="5646"/>
                      <a:pt x="60" y="5721"/>
                    </a:cubicBezTo>
                    <a:cubicBezTo>
                      <a:pt x="60" y="5781"/>
                      <a:pt x="119" y="5781"/>
                      <a:pt x="119" y="5781"/>
                    </a:cubicBezTo>
                    <a:cubicBezTo>
                      <a:pt x="492" y="5721"/>
                      <a:pt x="864" y="5646"/>
                      <a:pt x="1237" y="5646"/>
                    </a:cubicBezTo>
                    <a:cubicBezTo>
                      <a:pt x="1423" y="5617"/>
                      <a:pt x="1609" y="5602"/>
                      <a:pt x="1795" y="5602"/>
                    </a:cubicBezTo>
                    <a:cubicBezTo>
                      <a:pt x="1982" y="5602"/>
                      <a:pt x="2168" y="5617"/>
                      <a:pt x="2354" y="5646"/>
                    </a:cubicBezTo>
                    <a:cubicBezTo>
                      <a:pt x="2726" y="5646"/>
                      <a:pt x="3039" y="5721"/>
                      <a:pt x="3412" y="5781"/>
                    </a:cubicBezTo>
                    <a:cubicBezTo>
                      <a:pt x="3784" y="5840"/>
                      <a:pt x="4157" y="5900"/>
                      <a:pt x="4469" y="6019"/>
                    </a:cubicBezTo>
                    <a:cubicBezTo>
                      <a:pt x="4529" y="6019"/>
                      <a:pt x="4589" y="6019"/>
                      <a:pt x="4663" y="5959"/>
                    </a:cubicBezTo>
                    <a:cubicBezTo>
                      <a:pt x="4782" y="5900"/>
                      <a:pt x="4782" y="5781"/>
                      <a:pt x="4723" y="5721"/>
                    </a:cubicBezTo>
                    <a:cubicBezTo>
                      <a:pt x="4410" y="5274"/>
                      <a:pt x="4097" y="4842"/>
                      <a:pt x="3844" y="4410"/>
                    </a:cubicBezTo>
                    <a:cubicBezTo>
                      <a:pt x="3605" y="3978"/>
                      <a:pt x="3352" y="3486"/>
                      <a:pt x="3173" y="3039"/>
                    </a:cubicBezTo>
                    <a:cubicBezTo>
                      <a:pt x="2726" y="2056"/>
                      <a:pt x="2428" y="1058"/>
                      <a:pt x="2175" y="60"/>
                    </a:cubicBezTo>
                    <a:cubicBezTo>
                      <a:pt x="2175" y="0"/>
                      <a:pt x="2175" y="0"/>
                      <a:pt x="211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1" name="Google Shape;2661;p19"/>
            <p:cNvGrpSpPr/>
            <p:nvPr/>
          </p:nvGrpSpPr>
          <p:grpSpPr>
            <a:xfrm>
              <a:off x="8102175" y="3648650"/>
              <a:ext cx="220150" cy="399350"/>
              <a:chOff x="-1298600" y="-189200"/>
              <a:chExt cx="220150" cy="399350"/>
            </a:xfrm>
          </p:grpSpPr>
          <p:sp>
            <p:nvSpPr>
              <p:cNvPr id="2662" name="Google Shape;2662;p19"/>
              <p:cNvSpPr/>
              <p:nvPr/>
            </p:nvSpPr>
            <p:spPr>
              <a:xfrm>
                <a:off x="-1298600" y="-189200"/>
                <a:ext cx="215675" cy="297325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11893" extrusionOk="0">
                    <a:moveTo>
                      <a:pt x="4457" y="0"/>
                    </a:moveTo>
                    <a:cubicBezTo>
                      <a:pt x="4268" y="0"/>
                      <a:pt x="4064" y="33"/>
                      <a:pt x="3844" y="108"/>
                    </a:cubicBezTo>
                    <a:cubicBezTo>
                      <a:pt x="2101" y="600"/>
                      <a:pt x="2727" y="4265"/>
                      <a:pt x="2414" y="4443"/>
                    </a:cubicBezTo>
                    <a:cubicBezTo>
                      <a:pt x="2390" y="4462"/>
                      <a:pt x="2363" y="4470"/>
                      <a:pt x="2333" y="4470"/>
                    </a:cubicBezTo>
                    <a:cubicBezTo>
                      <a:pt x="2155" y="4470"/>
                      <a:pt x="1891" y="4172"/>
                      <a:pt x="1525" y="4172"/>
                    </a:cubicBezTo>
                    <a:cubicBezTo>
                      <a:pt x="1334" y="4172"/>
                      <a:pt x="1114" y="4253"/>
                      <a:pt x="865" y="4503"/>
                    </a:cubicBezTo>
                    <a:cubicBezTo>
                      <a:pt x="1" y="5382"/>
                      <a:pt x="239" y="7304"/>
                      <a:pt x="1610" y="9345"/>
                    </a:cubicBezTo>
                    <a:cubicBezTo>
                      <a:pt x="2980" y="11460"/>
                      <a:pt x="5707" y="11892"/>
                      <a:pt x="5707" y="11892"/>
                    </a:cubicBezTo>
                    <a:cubicBezTo>
                      <a:pt x="5766" y="11088"/>
                      <a:pt x="6392" y="10030"/>
                      <a:pt x="7375" y="8540"/>
                    </a:cubicBezTo>
                    <a:cubicBezTo>
                      <a:pt x="7941" y="7736"/>
                      <a:pt x="8627" y="6067"/>
                      <a:pt x="8195" y="5248"/>
                    </a:cubicBezTo>
                    <a:cubicBezTo>
                      <a:pt x="8028" y="4926"/>
                      <a:pt x="7803" y="4827"/>
                      <a:pt x="7571" y="4827"/>
                    </a:cubicBezTo>
                    <a:cubicBezTo>
                      <a:pt x="7205" y="4827"/>
                      <a:pt x="6819" y="5072"/>
                      <a:pt x="6610" y="5072"/>
                    </a:cubicBezTo>
                    <a:cubicBezTo>
                      <a:pt x="6596" y="5072"/>
                      <a:pt x="6583" y="5071"/>
                      <a:pt x="6571" y="5069"/>
                    </a:cubicBezTo>
                    <a:cubicBezTo>
                      <a:pt x="6258" y="5069"/>
                      <a:pt x="6571" y="3013"/>
                      <a:pt x="6452" y="2149"/>
                    </a:cubicBezTo>
                    <a:cubicBezTo>
                      <a:pt x="6283" y="1451"/>
                      <a:pt x="5700" y="0"/>
                      <a:pt x="44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19"/>
              <p:cNvSpPr/>
              <p:nvPr/>
            </p:nvSpPr>
            <p:spPr>
              <a:xfrm>
                <a:off x="-1193200" y="-62500"/>
                <a:ext cx="114750" cy="272650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10906" extrusionOk="0">
                    <a:moveTo>
                      <a:pt x="254" y="1"/>
                    </a:moveTo>
                    <a:cubicBezTo>
                      <a:pt x="180" y="1"/>
                      <a:pt x="120" y="61"/>
                      <a:pt x="120" y="120"/>
                    </a:cubicBezTo>
                    <a:cubicBezTo>
                      <a:pt x="1" y="1118"/>
                      <a:pt x="61" y="2116"/>
                      <a:pt x="254" y="3100"/>
                    </a:cubicBezTo>
                    <a:cubicBezTo>
                      <a:pt x="373" y="4098"/>
                      <a:pt x="627" y="5096"/>
                      <a:pt x="925" y="6020"/>
                    </a:cubicBezTo>
                    <a:lnTo>
                      <a:pt x="1237" y="6705"/>
                    </a:lnTo>
                    <a:cubicBezTo>
                      <a:pt x="1297" y="6958"/>
                      <a:pt x="1431" y="7196"/>
                      <a:pt x="1550" y="7390"/>
                    </a:cubicBezTo>
                    <a:cubicBezTo>
                      <a:pt x="1610" y="7628"/>
                      <a:pt x="1804" y="7822"/>
                      <a:pt x="1923" y="8075"/>
                    </a:cubicBezTo>
                    <a:cubicBezTo>
                      <a:pt x="2042" y="8254"/>
                      <a:pt x="2176" y="8507"/>
                      <a:pt x="2295" y="8686"/>
                    </a:cubicBezTo>
                    <a:cubicBezTo>
                      <a:pt x="2861" y="9565"/>
                      <a:pt x="3606" y="10236"/>
                      <a:pt x="4411" y="10861"/>
                    </a:cubicBezTo>
                    <a:cubicBezTo>
                      <a:pt x="4440" y="10891"/>
                      <a:pt x="4470" y="10906"/>
                      <a:pt x="4493" y="10906"/>
                    </a:cubicBezTo>
                    <a:cubicBezTo>
                      <a:pt x="4515" y="10906"/>
                      <a:pt x="4530" y="10891"/>
                      <a:pt x="4530" y="10861"/>
                    </a:cubicBezTo>
                    <a:cubicBezTo>
                      <a:pt x="4589" y="10802"/>
                      <a:pt x="4589" y="10742"/>
                      <a:pt x="4530" y="10682"/>
                    </a:cubicBezTo>
                    <a:lnTo>
                      <a:pt x="4038" y="10176"/>
                    </a:lnTo>
                    <a:cubicBezTo>
                      <a:pt x="3979" y="10057"/>
                      <a:pt x="3844" y="9997"/>
                      <a:pt x="3785" y="9938"/>
                    </a:cubicBezTo>
                    <a:lnTo>
                      <a:pt x="3532" y="9625"/>
                    </a:lnTo>
                    <a:cubicBezTo>
                      <a:pt x="3412" y="9431"/>
                      <a:pt x="3234" y="9252"/>
                      <a:pt x="3100" y="9059"/>
                    </a:cubicBezTo>
                    <a:lnTo>
                      <a:pt x="2668" y="8448"/>
                    </a:lnTo>
                    <a:cubicBezTo>
                      <a:pt x="2176" y="7628"/>
                      <a:pt x="1744" y="6764"/>
                      <a:pt x="1431" y="5841"/>
                    </a:cubicBezTo>
                    <a:cubicBezTo>
                      <a:pt x="1059" y="4962"/>
                      <a:pt x="805" y="3979"/>
                      <a:pt x="627" y="3040"/>
                    </a:cubicBezTo>
                    <a:cubicBezTo>
                      <a:pt x="552" y="2548"/>
                      <a:pt x="493" y="2042"/>
                      <a:pt x="433" y="1550"/>
                    </a:cubicBezTo>
                    <a:cubicBezTo>
                      <a:pt x="373" y="1118"/>
                      <a:pt x="373" y="627"/>
                      <a:pt x="314" y="120"/>
                    </a:cubicBezTo>
                    <a:cubicBezTo>
                      <a:pt x="314" y="61"/>
                      <a:pt x="314" y="1"/>
                      <a:pt x="25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4" name="Google Shape;2664;p19"/>
            <p:cNvGrpSpPr/>
            <p:nvPr/>
          </p:nvGrpSpPr>
          <p:grpSpPr>
            <a:xfrm>
              <a:off x="798281" y="4048005"/>
              <a:ext cx="162775" cy="205173"/>
              <a:chOff x="1014225" y="4195075"/>
              <a:chExt cx="85325" cy="107550"/>
            </a:xfrm>
          </p:grpSpPr>
          <p:sp>
            <p:nvSpPr>
              <p:cNvPr id="2665" name="Google Shape;2665;p19"/>
              <p:cNvSpPr/>
              <p:nvPr/>
            </p:nvSpPr>
            <p:spPr>
              <a:xfrm>
                <a:off x="1014225" y="4232725"/>
                <a:ext cx="49925" cy="6990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2796" extrusionOk="0">
                    <a:moveTo>
                      <a:pt x="489" y="0"/>
                    </a:moveTo>
                    <a:cubicBezTo>
                      <a:pt x="425" y="0"/>
                      <a:pt x="363" y="15"/>
                      <a:pt x="314" y="39"/>
                    </a:cubicBezTo>
                    <a:cubicBezTo>
                      <a:pt x="135" y="99"/>
                      <a:pt x="60" y="159"/>
                      <a:pt x="60" y="278"/>
                    </a:cubicBezTo>
                    <a:cubicBezTo>
                      <a:pt x="1" y="412"/>
                      <a:pt x="1" y="591"/>
                      <a:pt x="60" y="725"/>
                    </a:cubicBezTo>
                    <a:cubicBezTo>
                      <a:pt x="314" y="1023"/>
                      <a:pt x="567" y="1276"/>
                      <a:pt x="805" y="1589"/>
                    </a:cubicBezTo>
                    <a:cubicBezTo>
                      <a:pt x="1058" y="1902"/>
                      <a:pt x="1178" y="2334"/>
                      <a:pt x="1371" y="2706"/>
                    </a:cubicBezTo>
                    <a:cubicBezTo>
                      <a:pt x="1401" y="2766"/>
                      <a:pt x="1464" y="2795"/>
                      <a:pt x="1520" y="2795"/>
                    </a:cubicBezTo>
                    <a:cubicBezTo>
                      <a:pt x="1576" y="2795"/>
                      <a:pt x="1625" y="2766"/>
                      <a:pt x="1625" y="2706"/>
                    </a:cubicBezTo>
                    <a:cubicBezTo>
                      <a:pt x="1997" y="1842"/>
                      <a:pt x="1371" y="650"/>
                      <a:pt x="746" y="99"/>
                    </a:cubicBezTo>
                    <a:cubicBezTo>
                      <a:pt x="676" y="29"/>
                      <a:pt x="580" y="0"/>
                      <a:pt x="4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19"/>
              <p:cNvSpPr/>
              <p:nvPr/>
            </p:nvSpPr>
            <p:spPr>
              <a:xfrm>
                <a:off x="1027175" y="4195075"/>
                <a:ext cx="4780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2902" extrusionOk="0">
                    <a:moveTo>
                      <a:pt x="579" y="1"/>
                    </a:moveTo>
                    <a:cubicBezTo>
                      <a:pt x="303" y="1"/>
                      <a:pt x="0" y="261"/>
                      <a:pt x="168" y="547"/>
                    </a:cubicBezTo>
                    <a:cubicBezTo>
                      <a:pt x="481" y="1039"/>
                      <a:pt x="794" y="1545"/>
                      <a:pt x="1107" y="2037"/>
                    </a:cubicBezTo>
                    <a:cubicBezTo>
                      <a:pt x="1226" y="2231"/>
                      <a:pt x="1405" y="2469"/>
                      <a:pt x="1539" y="2722"/>
                    </a:cubicBezTo>
                    <a:cubicBezTo>
                      <a:pt x="1658" y="2782"/>
                      <a:pt x="1777" y="2782"/>
                      <a:pt x="1851" y="2901"/>
                    </a:cubicBezTo>
                    <a:lnTo>
                      <a:pt x="1911" y="2841"/>
                    </a:lnTo>
                    <a:lnTo>
                      <a:pt x="1851" y="2841"/>
                    </a:lnTo>
                    <a:cubicBezTo>
                      <a:pt x="1851" y="2782"/>
                      <a:pt x="1911" y="2603"/>
                      <a:pt x="1911" y="2529"/>
                    </a:cubicBezTo>
                    <a:cubicBezTo>
                      <a:pt x="1777" y="2290"/>
                      <a:pt x="1658" y="2037"/>
                      <a:pt x="1598" y="1724"/>
                    </a:cubicBezTo>
                    <a:cubicBezTo>
                      <a:pt x="1345" y="1233"/>
                      <a:pt x="1166" y="741"/>
                      <a:pt x="913" y="234"/>
                    </a:cubicBezTo>
                    <a:cubicBezTo>
                      <a:pt x="853" y="68"/>
                      <a:pt x="719" y="1"/>
                      <a:pt x="5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19"/>
              <p:cNvSpPr/>
              <p:nvPr/>
            </p:nvSpPr>
            <p:spPr>
              <a:xfrm>
                <a:off x="1070100" y="4196775"/>
                <a:ext cx="29450" cy="77175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3087" extrusionOk="0">
                    <a:moveTo>
                      <a:pt x="381" y="1"/>
                    </a:moveTo>
                    <a:cubicBezTo>
                      <a:pt x="226" y="1"/>
                      <a:pt x="115" y="114"/>
                      <a:pt x="60" y="300"/>
                    </a:cubicBezTo>
                    <a:cubicBezTo>
                      <a:pt x="0" y="673"/>
                      <a:pt x="373" y="1224"/>
                      <a:pt x="507" y="1597"/>
                    </a:cubicBezTo>
                    <a:cubicBezTo>
                      <a:pt x="686" y="2088"/>
                      <a:pt x="686" y="2595"/>
                      <a:pt x="805" y="3086"/>
                    </a:cubicBezTo>
                    <a:lnTo>
                      <a:pt x="879" y="3086"/>
                    </a:lnTo>
                    <a:cubicBezTo>
                      <a:pt x="1177" y="2714"/>
                      <a:pt x="1177" y="2029"/>
                      <a:pt x="1177" y="1597"/>
                    </a:cubicBezTo>
                    <a:cubicBezTo>
                      <a:pt x="1118" y="1105"/>
                      <a:pt x="1118" y="166"/>
                      <a:pt x="566" y="47"/>
                    </a:cubicBezTo>
                    <a:cubicBezTo>
                      <a:pt x="499" y="16"/>
                      <a:pt x="437" y="1"/>
                      <a:pt x="3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p20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20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2671;p20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20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20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20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20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20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20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20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20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20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20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2682;p20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20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20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20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20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687;p20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8" name="Google Shape;2688;p20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9" name="Google Shape;2689;p20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0" name="Google Shape;2690;p20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1" name="Google Shape;2691;p20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2692;p20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20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2694;p20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5" name="Google Shape;2695;p20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6" name="Google Shape;2696;p20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7" name="Google Shape;2697;p20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8" name="Google Shape;2698;p20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9" name="Google Shape;2699;p20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0" name="Google Shape;2700;p20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20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2" name="Google Shape;2702;p20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20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20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2705;p20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20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20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20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9" name="Google Shape;2709;p20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2710;p20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20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20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20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20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20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20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20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20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20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20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20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20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20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20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20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20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20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2728;p20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9" name="Google Shape;2729;p20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2730;p20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1" name="Google Shape;2731;p20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2" name="Google Shape;2732;p20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3" name="Google Shape;2733;p20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4" name="Google Shape;2734;p20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5" name="Google Shape;2735;p20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2736;p20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7" name="Google Shape;2737;p20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20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20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20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20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20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20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4" name="Google Shape;2744;p20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5" name="Google Shape;2745;p20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6" name="Google Shape;2746;p20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7" name="Google Shape;2747;p20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8" name="Google Shape;2748;p20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9" name="Google Shape;2749;p20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0" name="Google Shape;2750;p20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1" name="Google Shape;2751;p20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2" name="Google Shape;2752;p20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3" name="Google Shape;2753;p20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4" name="Google Shape;2754;p20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5" name="Google Shape;2755;p20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6" name="Google Shape;2756;p20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7" name="Google Shape;2757;p20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8" name="Google Shape;2758;p20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9" name="Google Shape;2759;p20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0" name="Google Shape;2760;p20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1" name="Google Shape;2761;p20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2" name="Google Shape;2762;p20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3" name="Google Shape;2763;p20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4" name="Google Shape;2764;p20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5" name="Google Shape;2765;p20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6" name="Google Shape;2766;p20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7" name="Google Shape;2767;p20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8" name="Google Shape;2768;p20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9" name="Google Shape;2769;p20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0" name="Google Shape;2770;p20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20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20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20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20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20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20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20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8" name="Google Shape;2778;p20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9" name="Google Shape;2779;p20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0" name="Google Shape;2780;p20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1" name="Google Shape;2781;p20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2" name="Google Shape;2782;p20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3" name="Google Shape;2783;p20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4" name="Google Shape;2784;p20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5" name="Google Shape;2785;p20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6" name="Google Shape;2786;p20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7" name="Google Shape;2787;p20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8" name="Google Shape;2788;p20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2789;p20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0" name="Google Shape;2790;p20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1" name="Google Shape;2791;p20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2" name="Google Shape;2792;p20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3" name="Google Shape;2793;p20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4" name="Google Shape;2794;p20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5" name="Google Shape;2795;p20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6" name="Google Shape;2796;p20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7" name="Google Shape;2797;p20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8" name="Google Shape;2798;p20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9" name="Google Shape;2799;p20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0" name="Google Shape;2800;p20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1" name="Google Shape;2801;p20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2" name="Google Shape;2802;p20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3" name="Google Shape;2803;p20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4" name="Google Shape;2804;p20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5" name="Google Shape;2805;p20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6" name="Google Shape;2806;p20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7" name="Google Shape;2807;p20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8" name="Google Shape;2808;p20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9" name="Google Shape;2809;p20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0" name="Google Shape;2810;p20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1" name="Google Shape;2811;p20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2" name="Google Shape;2812;p20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3" name="Google Shape;2813;p20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4" name="Google Shape;2814;p20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5" name="Google Shape;2815;p20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6" name="Google Shape;2816;p20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7" name="Google Shape;2817;p20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8" name="Google Shape;2818;p20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9" name="Google Shape;2819;p20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0" name="Google Shape;2820;p20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20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2" name="Google Shape;2822;p20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3" name="Google Shape;2823;p20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4" name="Google Shape;2824;p20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5" name="Google Shape;2825;p20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6" name="Google Shape;2826;p20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7" name="Google Shape;2827;p20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8" name="Google Shape;2828;p20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9" name="Google Shape;2829;p20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0" name="Google Shape;2830;p20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1" name="Google Shape;2831;p20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2" name="Google Shape;2832;p20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3" name="Google Shape;2833;p20"/>
          <p:cNvSpPr txBox="1">
            <a:spLocks noGrp="1"/>
          </p:cNvSpPr>
          <p:nvPr>
            <p:ph type="title"/>
          </p:nvPr>
        </p:nvSpPr>
        <p:spPr>
          <a:xfrm>
            <a:off x="1088074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34" name="Google Shape;2834;p20"/>
          <p:cNvSpPr txBox="1">
            <a:spLocks noGrp="1"/>
          </p:cNvSpPr>
          <p:nvPr>
            <p:ph type="subTitle" idx="1"/>
          </p:nvPr>
        </p:nvSpPr>
        <p:spPr>
          <a:xfrm>
            <a:off x="1088074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35" name="Google Shape;2835;p20"/>
          <p:cNvSpPr txBox="1">
            <a:spLocks noGrp="1"/>
          </p:cNvSpPr>
          <p:nvPr>
            <p:ph type="title" idx="2"/>
          </p:nvPr>
        </p:nvSpPr>
        <p:spPr>
          <a:xfrm>
            <a:off x="3522306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36" name="Google Shape;2836;p20"/>
          <p:cNvSpPr txBox="1">
            <a:spLocks noGrp="1"/>
          </p:cNvSpPr>
          <p:nvPr>
            <p:ph type="subTitle" idx="3"/>
          </p:nvPr>
        </p:nvSpPr>
        <p:spPr>
          <a:xfrm>
            <a:off x="3522306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37" name="Google Shape;2837;p20"/>
          <p:cNvSpPr txBox="1">
            <a:spLocks noGrp="1"/>
          </p:cNvSpPr>
          <p:nvPr>
            <p:ph type="title" idx="4"/>
          </p:nvPr>
        </p:nvSpPr>
        <p:spPr>
          <a:xfrm>
            <a:off x="5952670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None/>
              <a:defRPr sz="1900" b="1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838" name="Google Shape;2838;p20"/>
          <p:cNvSpPr txBox="1">
            <a:spLocks noGrp="1"/>
          </p:cNvSpPr>
          <p:nvPr>
            <p:ph type="subTitle" idx="5"/>
          </p:nvPr>
        </p:nvSpPr>
        <p:spPr>
          <a:xfrm>
            <a:off x="5952670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39" name="Google Shape;2839;p20"/>
          <p:cNvSpPr txBox="1">
            <a:spLocks noGrp="1"/>
          </p:cNvSpPr>
          <p:nvPr>
            <p:ph type="title" idx="6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3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3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3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3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3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3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3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3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3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3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3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3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3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3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3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3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3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"/>
          <p:cNvSpPr txBox="1">
            <a:spLocks noGrp="1"/>
          </p:cNvSpPr>
          <p:nvPr>
            <p:ph type="title"/>
          </p:nvPr>
        </p:nvSpPr>
        <p:spPr>
          <a:xfrm>
            <a:off x="971750" y="1219875"/>
            <a:ext cx="31905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623" name="Google Shape;623;p3"/>
          <p:cNvSpPr txBox="1">
            <a:spLocks noGrp="1"/>
          </p:cNvSpPr>
          <p:nvPr>
            <p:ph type="subTitle" idx="1"/>
          </p:nvPr>
        </p:nvSpPr>
        <p:spPr>
          <a:xfrm>
            <a:off x="971750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000" b="1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" name="Google Shape;2841;p21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2" name="Google Shape;2842;p21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3" name="Google Shape;2843;p21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4" name="Google Shape;2844;p21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5" name="Google Shape;2845;p21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6" name="Google Shape;2846;p21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7" name="Google Shape;2847;p21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8" name="Google Shape;2848;p21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21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21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1" name="Google Shape;2851;p21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2" name="Google Shape;2852;p21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3" name="Google Shape;2853;p21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4" name="Google Shape;2854;p21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5" name="Google Shape;2855;p21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6" name="Google Shape;2856;p21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7" name="Google Shape;2857;p21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8" name="Google Shape;2858;p21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9" name="Google Shape;2859;p21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0" name="Google Shape;2860;p21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1" name="Google Shape;2861;p21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2" name="Google Shape;2862;p21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3" name="Google Shape;2863;p21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4" name="Google Shape;2864;p21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5" name="Google Shape;2865;p21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21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21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8" name="Google Shape;2868;p21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9" name="Google Shape;2869;p21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0" name="Google Shape;2870;p21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1" name="Google Shape;2871;p21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2" name="Google Shape;2872;p21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3" name="Google Shape;2873;p21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4" name="Google Shape;2874;p21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5" name="Google Shape;2875;p21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6" name="Google Shape;2876;p21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7" name="Google Shape;2877;p21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8" name="Google Shape;2878;p21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9" name="Google Shape;2879;p21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0" name="Google Shape;2880;p21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1" name="Google Shape;2881;p21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2" name="Google Shape;2882;p21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3" name="Google Shape;2883;p21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4" name="Google Shape;2884;p21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5" name="Google Shape;2885;p21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6" name="Google Shape;2886;p21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7" name="Google Shape;2887;p21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8" name="Google Shape;2888;p21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9" name="Google Shape;2889;p21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0" name="Google Shape;2890;p21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1" name="Google Shape;2891;p21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2" name="Google Shape;2892;p21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3" name="Google Shape;2893;p21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4" name="Google Shape;2894;p21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5" name="Google Shape;2895;p21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6" name="Google Shape;2896;p21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7" name="Google Shape;2897;p21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8" name="Google Shape;2898;p21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9" name="Google Shape;2899;p21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0" name="Google Shape;2900;p21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21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2" name="Google Shape;2902;p21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2903;p21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4" name="Google Shape;2904;p21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2905;p21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6" name="Google Shape;2906;p21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21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8" name="Google Shape;2908;p21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21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21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21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21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3" name="Google Shape;2913;p21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2914;p21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5" name="Google Shape;2915;p21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6" name="Google Shape;2916;p21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7" name="Google Shape;2917;p21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8" name="Google Shape;2918;p21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21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2920;p21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21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21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21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21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2925;p21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21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2927;p21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2928;p21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21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2930;p21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2931;p21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2932;p21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21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2934;p21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21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21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21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21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21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21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2941;p21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2942;p21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21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4" name="Google Shape;2944;p21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21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21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21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21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21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2950;p21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1" name="Google Shape;2951;p21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2" name="Google Shape;2952;p21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3" name="Google Shape;2953;p21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4" name="Google Shape;2954;p21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5" name="Google Shape;2955;p21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6" name="Google Shape;2956;p21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7" name="Google Shape;2957;p21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8" name="Google Shape;2958;p21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9" name="Google Shape;2959;p21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0" name="Google Shape;2960;p21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1" name="Google Shape;2961;p21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2" name="Google Shape;2962;p21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3" name="Google Shape;2963;p21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4" name="Google Shape;2964;p21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21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6" name="Google Shape;2966;p21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7" name="Google Shape;2967;p21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8" name="Google Shape;2968;p21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9" name="Google Shape;2969;p21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2970;p21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1" name="Google Shape;2971;p21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2" name="Google Shape;2972;p21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3" name="Google Shape;2973;p21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4" name="Google Shape;2974;p21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5" name="Google Shape;2975;p21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6" name="Google Shape;2976;p21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7" name="Google Shape;2977;p21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8" name="Google Shape;2978;p21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9" name="Google Shape;2979;p21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0" name="Google Shape;2980;p21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1" name="Google Shape;2981;p21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21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3" name="Google Shape;2983;p21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4" name="Google Shape;2984;p21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5" name="Google Shape;2985;p21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6" name="Google Shape;2986;p21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7" name="Google Shape;2987;p21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8" name="Google Shape;2988;p21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9" name="Google Shape;2989;p21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0" name="Google Shape;2990;p21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21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2992;p21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3" name="Google Shape;2993;p21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4" name="Google Shape;2994;p21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21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2996;p21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7" name="Google Shape;2997;p21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8" name="Google Shape;2998;p21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21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21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1" name="Google Shape;3001;p21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2" name="Google Shape;3002;p21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3" name="Google Shape;3003;p21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4" name="Google Shape;3004;p21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5" name="Google Shape;3005;p21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6" name="Google Shape;3006;p21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007" name="Google Shape;3007;p21"/>
          <p:cNvGrpSpPr/>
          <p:nvPr/>
        </p:nvGrpSpPr>
        <p:grpSpPr>
          <a:xfrm>
            <a:off x="8180472" y="1517394"/>
            <a:ext cx="350390" cy="1470478"/>
            <a:chOff x="8180472" y="1441194"/>
            <a:chExt cx="350390" cy="1470478"/>
          </a:xfrm>
        </p:grpSpPr>
        <p:sp>
          <p:nvSpPr>
            <p:cNvPr id="3008" name="Google Shape;3008;p21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21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21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21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21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21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21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5" name="Google Shape;3015;p21"/>
          <p:cNvGrpSpPr/>
          <p:nvPr/>
        </p:nvGrpSpPr>
        <p:grpSpPr>
          <a:xfrm>
            <a:off x="656650" y="1501826"/>
            <a:ext cx="633646" cy="1561469"/>
            <a:chOff x="885250" y="1197026"/>
            <a:chExt cx="633646" cy="1561469"/>
          </a:xfrm>
        </p:grpSpPr>
        <p:sp>
          <p:nvSpPr>
            <p:cNvPr id="3016" name="Google Shape;3016;p21"/>
            <p:cNvSpPr/>
            <p:nvPr/>
          </p:nvSpPr>
          <p:spPr>
            <a:xfrm rot="-3986147">
              <a:off x="967799" y="2260242"/>
              <a:ext cx="406050" cy="446011"/>
            </a:xfrm>
            <a:custGeom>
              <a:avLst/>
              <a:gdLst/>
              <a:ahLst/>
              <a:cxnLst/>
              <a:rect l="l" t="t" r="r" b="b"/>
              <a:pathLst>
                <a:path w="24438" h="26843" extrusionOk="0">
                  <a:moveTo>
                    <a:pt x="17770" y="0"/>
                  </a:moveTo>
                  <a:cubicBezTo>
                    <a:pt x="17018" y="0"/>
                    <a:pt x="16292" y="226"/>
                    <a:pt x="15665" y="526"/>
                  </a:cubicBezTo>
                  <a:cubicBezTo>
                    <a:pt x="15139" y="752"/>
                    <a:pt x="14637" y="1153"/>
                    <a:pt x="14211" y="1579"/>
                  </a:cubicBezTo>
                  <a:cubicBezTo>
                    <a:pt x="13585" y="952"/>
                    <a:pt x="12758" y="526"/>
                    <a:pt x="11906" y="526"/>
                  </a:cubicBezTo>
                  <a:cubicBezTo>
                    <a:pt x="10552" y="526"/>
                    <a:pt x="9399" y="1379"/>
                    <a:pt x="8673" y="2406"/>
                  </a:cubicBezTo>
                  <a:cubicBezTo>
                    <a:pt x="8246" y="3033"/>
                    <a:pt x="7946" y="3759"/>
                    <a:pt x="7845" y="4612"/>
                  </a:cubicBezTo>
                  <a:lnTo>
                    <a:pt x="7520" y="4286"/>
                  </a:lnTo>
                  <a:cubicBezTo>
                    <a:pt x="7319" y="4085"/>
                    <a:pt x="6993" y="3985"/>
                    <a:pt x="6793" y="3885"/>
                  </a:cubicBezTo>
                  <a:cubicBezTo>
                    <a:pt x="6609" y="3787"/>
                    <a:pt x="6429" y="3751"/>
                    <a:pt x="6250" y="3751"/>
                  </a:cubicBezTo>
                  <a:cubicBezTo>
                    <a:pt x="6015" y="3751"/>
                    <a:pt x="5782" y="3814"/>
                    <a:pt x="5540" y="3885"/>
                  </a:cubicBezTo>
                  <a:cubicBezTo>
                    <a:pt x="4186" y="4186"/>
                    <a:pt x="3134" y="5138"/>
                    <a:pt x="2307" y="6266"/>
                  </a:cubicBezTo>
                  <a:cubicBezTo>
                    <a:pt x="1580" y="7419"/>
                    <a:pt x="1254" y="8772"/>
                    <a:pt x="953" y="10025"/>
                  </a:cubicBezTo>
                  <a:cubicBezTo>
                    <a:pt x="1" y="15564"/>
                    <a:pt x="3459" y="23609"/>
                    <a:pt x="7946" y="26842"/>
                  </a:cubicBezTo>
                  <a:cubicBezTo>
                    <a:pt x="9299" y="26542"/>
                    <a:pt x="11605" y="25689"/>
                    <a:pt x="12432" y="24662"/>
                  </a:cubicBezTo>
                  <a:cubicBezTo>
                    <a:pt x="13059" y="23810"/>
                    <a:pt x="13384" y="22557"/>
                    <a:pt x="12632" y="21930"/>
                  </a:cubicBezTo>
                  <a:cubicBezTo>
                    <a:pt x="14011" y="21629"/>
                    <a:pt x="15264" y="20902"/>
                    <a:pt x="15891" y="19649"/>
                  </a:cubicBezTo>
                  <a:cubicBezTo>
                    <a:pt x="16191" y="19123"/>
                    <a:pt x="16191" y="18396"/>
                    <a:pt x="16091" y="17770"/>
                  </a:cubicBezTo>
                  <a:cubicBezTo>
                    <a:pt x="16517" y="17770"/>
                    <a:pt x="16818" y="17669"/>
                    <a:pt x="17144" y="17544"/>
                  </a:cubicBezTo>
                  <a:cubicBezTo>
                    <a:pt x="18171" y="17043"/>
                    <a:pt x="19023" y="15990"/>
                    <a:pt x="19224" y="14737"/>
                  </a:cubicBezTo>
                  <a:cubicBezTo>
                    <a:pt x="19424" y="13584"/>
                    <a:pt x="19124" y="12231"/>
                    <a:pt x="18272" y="11404"/>
                  </a:cubicBezTo>
                  <a:cubicBezTo>
                    <a:pt x="19951" y="11178"/>
                    <a:pt x="21630" y="10451"/>
                    <a:pt x="22783" y="9198"/>
                  </a:cubicBezTo>
                  <a:cubicBezTo>
                    <a:pt x="23911" y="7845"/>
                    <a:pt x="24437" y="5965"/>
                    <a:pt x="23810" y="4386"/>
                  </a:cubicBezTo>
                  <a:cubicBezTo>
                    <a:pt x="23610" y="3659"/>
                    <a:pt x="23084" y="2932"/>
                    <a:pt x="22557" y="2406"/>
                  </a:cubicBezTo>
                  <a:cubicBezTo>
                    <a:pt x="21304" y="1053"/>
                    <a:pt x="19650" y="0"/>
                    <a:pt x="17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21"/>
            <p:cNvSpPr/>
            <p:nvPr/>
          </p:nvSpPr>
          <p:spPr>
            <a:xfrm rot="-3986147">
              <a:off x="1169186" y="2266643"/>
              <a:ext cx="180328" cy="487666"/>
            </a:xfrm>
            <a:custGeom>
              <a:avLst/>
              <a:gdLst/>
              <a:ahLst/>
              <a:cxnLst/>
              <a:rect l="l" t="t" r="r" b="b"/>
              <a:pathLst>
                <a:path w="10853" h="29350" extrusionOk="0">
                  <a:moveTo>
                    <a:pt x="10552" y="1"/>
                  </a:moveTo>
                  <a:cubicBezTo>
                    <a:pt x="8246" y="1480"/>
                    <a:pt x="6266" y="3459"/>
                    <a:pt x="4587" y="5640"/>
                  </a:cubicBezTo>
                  <a:cubicBezTo>
                    <a:pt x="3760" y="6693"/>
                    <a:pt x="3033" y="7946"/>
                    <a:pt x="2406" y="9199"/>
                  </a:cubicBezTo>
                  <a:cubicBezTo>
                    <a:pt x="1880" y="10452"/>
                    <a:pt x="1354" y="11705"/>
                    <a:pt x="953" y="13059"/>
                  </a:cubicBezTo>
                  <a:cubicBezTo>
                    <a:pt x="627" y="14312"/>
                    <a:pt x="326" y="15665"/>
                    <a:pt x="201" y="17144"/>
                  </a:cubicBezTo>
                  <a:cubicBezTo>
                    <a:pt x="101" y="17445"/>
                    <a:pt x="101" y="17770"/>
                    <a:pt x="101" y="18071"/>
                  </a:cubicBezTo>
                  <a:lnTo>
                    <a:pt x="101" y="19124"/>
                  </a:lnTo>
                  <a:cubicBezTo>
                    <a:pt x="101" y="19851"/>
                    <a:pt x="0" y="20477"/>
                    <a:pt x="101" y="21204"/>
                  </a:cubicBezTo>
                  <a:lnTo>
                    <a:pt x="201" y="22257"/>
                  </a:lnTo>
                  <a:lnTo>
                    <a:pt x="326" y="23284"/>
                  </a:lnTo>
                  <a:cubicBezTo>
                    <a:pt x="426" y="23911"/>
                    <a:pt x="527" y="24663"/>
                    <a:pt x="627" y="25289"/>
                  </a:cubicBezTo>
                  <a:cubicBezTo>
                    <a:pt x="727" y="25916"/>
                    <a:pt x="953" y="26643"/>
                    <a:pt x="1153" y="27269"/>
                  </a:cubicBezTo>
                  <a:cubicBezTo>
                    <a:pt x="1354" y="27896"/>
                    <a:pt x="1579" y="28623"/>
                    <a:pt x="1680" y="29249"/>
                  </a:cubicBezTo>
                  <a:cubicBezTo>
                    <a:pt x="1780" y="29349"/>
                    <a:pt x="1880" y="29349"/>
                    <a:pt x="1980" y="29349"/>
                  </a:cubicBezTo>
                  <a:cubicBezTo>
                    <a:pt x="2081" y="29349"/>
                    <a:pt x="2081" y="29249"/>
                    <a:pt x="2081" y="29149"/>
                  </a:cubicBezTo>
                  <a:cubicBezTo>
                    <a:pt x="1354" y="26542"/>
                    <a:pt x="953" y="23810"/>
                    <a:pt x="827" y="21204"/>
                  </a:cubicBezTo>
                  <a:cubicBezTo>
                    <a:pt x="727" y="18497"/>
                    <a:pt x="1053" y="15765"/>
                    <a:pt x="1780" y="13259"/>
                  </a:cubicBezTo>
                  <a:cubicBezTo>
                    <a:pt x="2406" y="10652"/>
                    <a:pt x="3660" y="8246"/>
                    <a:pt x="5213" y="6066"/>
                  </a:cubicBezTo>
                  <a:cubicBezTo>
                    <a:pt x="5965" y="5013"/>
                    <a:pt x="6792" y="3986"/>
                    <a:pt x="7720" y="2933"/>
                  </a:cubicBezTo>
                  <a:cubicBezTo>
                    <a:pt x="8672" y="1981"/>
                    <a:pt x="9725" y="1154"/>
                    <a:pt x="10752" y="327"/>
                  </a:cubicBezTo>
                  <a:cubicBezTo>
                    <a:pt x="10853" y="327"/>
                    <a:pt x="10853" y="226"/>
                    <a:pt x="10853" y="101"/>
                  </a:cubicBezTo>
                  <a:cubicBezTo>
                    <a:pt x="10752" y="1"/>
                    <a:pt x="10652" y="1"/>
                    <a:pt x="10552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21"/>
            <p:cNvSpPr/>
            <p:nvPr/>
          </p:nvSpPr>
          <p:spPr>
            <a:xfrm rot="5400000">
              <a:off x="1217806" y="1868570"/>
              <a:ext cx="94936" cy="28050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21"/>
            <p:cNvSpPr/>
            <p:nvPr/>
          </p:nvSpPr>
          <p:spPr>
            <a:xfrm rot="5400000">
              <a:off x="1094994" y="1948712"/>
              <a:ext cx="169931" cy="156769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21"/>
            <p:cNvSpPr/>
            <p:nvPr/>
          </p:nvSpPr>
          <p:spPr>
            <a:xfrm rot="5400000">
              <a:off x="1145919" y="1891272"/>
              <a:ext cx="152864" cy="157102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21"/>
            <p:cNvSpPr/>
            <p:nvPr/>
          </p:nvSpPr>
          <p:spPr>
            <a:xfrm rot="5400000">
              <a:off x="1135421" y="1985073"/>
              <a:ext cx="10436" cy="11167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1"/>
            <p:cNvSpPr/>
            <p:nvPr/>
          </p:nvSpPr>
          <p:spPr>
            <a:xfrm rot="5400000">
              <a:off x="1133178" y="2008139"/>
              <a:ext cx="12496" cy="12098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1"/>
            <p:cNvSpPr/>
            <p:nvPr/>
          </p:nvSpPr>
          <p:spPr>
            <a:xfrm rot="5400000">
              <a:off x="1158371" y="2010848"/>
              <a:ext cx="12098" cy="10436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1"/>
            <p:cNvSpPr/>
            <p:nvPr/>
          </p:nvSpPr>
          <p:spPr>
            <a:xfrm rot="5400000">
              <a:off x="1132554" y="2036664"/>
              <a:ext cx="8757" cy="10436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1"/>
            <p:cNvSpPr/>
            <p:nvPr/>
          </p:nvSpPr>
          <p:spPr>
            <a:xfrm rot="5400000">
              <a:off x="1154000" y="2037719"/>
              <a:ext cx="15836" cy="12081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1"/>
            <p:cNvSpPr/>
            <p:nvPr/>
          </p:nvSpPr>
          <p:spPr>
            <a:xfrm rot="5400000">
              <a:off x="1185441" y="2032501"/>
              <a:ext cx="12098" cy="12098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1"/>
            <p:cNvSpPr/>
            <p:nvPr/>
          </p:nvSpPr>
          <p:spPr>
            <a:xfrm rot="5400000">
              <a:off x="1208765" y="2047083"/>
              <a:ext cx="12098" cy="10419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1"/>
            <p:cNvSpPr/>
            <p:nvPr/>
          </p:nvSpPr>
          <p:spPr>
            <a:xfrm rot="5400000">
              <a:off x="1170244" y="2061026"/>
              <a:ext cx="12513" cy="10436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1"/>
            <p:cNvSpPr/>
            <p:nvPr/>
          </p:nvSpPr>
          <p:spPr>
            <a:xfrm rot="5400000">
              <a:off x="1135504" y="2065870"/>
              <a:ext cx="8774" cy="7843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1"/>
            <p:cNvSpPr/>
            <p:nvPr/>
          </p:nvSpPr>
          <p:spPr>
            <a:xfrm rot="5400000">
              <a:off x="1112555" y="2032501"/>
              <a:ext cx="6680" cy="6680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1"/>
            <p:cNvSpPr/>
            <p:nvPr/>
          </p:nvSpPr>
          <p:spPr>
            <a:xfrm rot="3331833">
              <a:off x="1044454" y="1230006"/>
              <a:ext cx="270734" cy="362280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1"/>
            <p:cNvSpPr/>
            <p:nvPr/>
          </p:nvSpPr>
          <p:spPr>
            <a:xfrm rot="3331833">
              <a:off x="1027892" y="1400111"/>
              <a:ext cx="177027" cy="319789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_1">
    <p:spTree>
      <p:nvGrpSpPr>
        <p:cNvPr id="1" name="Shape 3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4" name="Google Shape;3034;p22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5" name="Google Shape;3035;p22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6" name="Google Shape;3036;p22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7" name="Google Shape;3037;p22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8" name="Google Shape;3038;p22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9" name="Google Shape;3039;p22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0" name="Google Shape;3040;p22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1" name="Google Shape;3041;p22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2" name="Google Shape;3042;p22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3" name="Google Shape;3043;p22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4" name="Google Shape;3044;p22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5" name="Google Shape;3045;p22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6" name="Google Shape;3046;p22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22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8" name="Google Shape;3048;p22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9" name="Google Shape;3049;p22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0" name="Google Shape;3050;p22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1" name="Google Shape;3051;p22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3052;p22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3" name="Google Shape;3053;p22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4" name="Google Shape;3054;p22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5" name="Google Shape;3055;p22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6" name="Google Shape;3056;p22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7" name="Google Shape;3057;p22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8" name="Google Shape;3058;p22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9" name="Google Shape;3059;p22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0" name="Google Shape;3060;p22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1" name="Google Shape;3061;p22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2" name="Google Shape;3062;p22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3" name="Google Shape;3063;p22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4" name="Google Shape;3064;p22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5" name="Google Shape;3065;p22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6" name="Google Shape;3066;p22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7" name="Google Shape;3067;p22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8" name="Google Shape;3068;p22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9" name="Google Shape;3069;p22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0" name="Google Shape;3070;p22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1" name="Google Shape;3071;p22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2" name="Google Shape;3072;p22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3" name="Google Shape;3073;p22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4" name="Google Shape;3074;p22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5" name="Google Shape;3075;p22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6" name="Google Shape;3076;p22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7" name="Google Shape;3077;p22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8" name="Google Shape;3078;p22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9" name="Google Shape;3079;p22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0" name="Google Shape;3080;p22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1" name="Google Shape;3081;p22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2" name="Google Shape;3082;p22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3" name="Google Shape;3083;p22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4" name="Google Shape;3084;p22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5" name="Google Shape;3085;p22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6" name="Google Shape;3086;p22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7" name="Google Shape;3087;p22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8" name="Google Shape;3088;p22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9" name="Google Shape;3089;p22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0" name="Google Shape;3090;p22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1" name="Google Shape;3091;p22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2" name="Google Shape;3092;p22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3" name="Google Shape;3093;p22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4" name="Google Shape;3094;p22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5" name="Google Shape;3095;p22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6" name="Google Shape;3096;p22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7" name="Google Shape;3097;p22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8" name="Google Shape;3098;p22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9" name="Google Shape;3099;p22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0" name="Google Shape;3100;p22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1" name="Google Shape;3101;p22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2" name="Google Shape;3102;p22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3" name="Google Shape;3103;p22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4" name="Google Shape;3104;p22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5" name="Google Shape;3105;p22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6" name="Google Shape;3106;p22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7" name="Google Shape;3107;p22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8" name="Google Shape;3108;p22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9" name="Google Shape;3109;p22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0" name="Google Shape;3110;p22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1" name="Google Shape;3111;p22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" name="Google Shape;3112;p22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3" name="Google Shape;3113;p22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4" name="Google Shape;3114;p22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5" name="Google Shape;3115;p22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6" name="Google Shape;3116;p22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7" name="Google Shape;3117;p22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8" name="Google Shape;3118;p22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9" name="Google Shape;3119;p22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0" name="Google Shape;3120;p22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1" name="Google Shape;3121;p22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2" name="Google Shape;3122;p22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3" name="Google Shape;3123;p22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4" name="Google Shape;3124;p22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5" name="Google Shape;3125;p22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6" name="Google Shape;3126;p22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7" name="Google Shape;3127;p22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8" name="Google Shape;3128;p22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9" name="Google Shape;3129;p22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0" name="Google Shape;3130;p22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1" name="Google Shape;3131;p22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2" name="Google Shape;3132;p22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3" name="Google Shape;3133;p22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4" name="Google Shape;3134;p22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5" name="Google Shape;3135;p22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6" name="Google Shape;3136;p22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7" name="Google Shape;3137;p22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8" name="Google Shape;3138;p22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9" name="Google Shape;3139;p22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0" name="Google Shape;3140;p22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1" name="Google Shape;3141;p22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2" name="Google Shape;3142;p22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3" name="Google Shape;3143;p22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4" name="Google Shape;3144;p22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5" name="Google Shape;3145;p22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6" name="Google Shape;3146;p22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7" name="Google Shape;3147;p22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8" name="Google Shape;3148;p22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9" name="Google Shape;3149;p22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3150;p22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3151;p22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2" name="Google Shape;3152;p22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3" name="Google Shape;3153;p22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4" name="Google Shape;3154;p22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5" name="Google Shape;3155;p22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6" name="Google Shape;3156;p22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7" name="Google Shape;3157;p22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8" name="Google Shape;3158;p22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9" name="Google Shape;3159;p22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0" name="Google Shape;3160;p22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1" name="Google Shape;3161;p22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2" name="Google Shape;3162;p22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3" name="Google Shape;3163;p22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3164;p22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22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6" name="Google Shape;3166;p22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7" name="Google Shape;3167;p22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8" name="Google Shape;3168;p22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9" name="Google Shape;3169;p22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0" name="Google Shape;3170;p22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1" name="Google Shape;3171;p22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2" name="Google Shape;3172;p22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3" name="Google Shape;3173;p22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4" name="Google Shape;3174;p22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5" name="Google Shape;3175;p22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6" name="Google Shape;3176;p22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7" name="Google Shape;3177;p22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8" name="Google Shape;3178;p22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9" name="Google Shape;3179;p22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0" name="Google Shape;3180;p22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1" name="Google Shape;3181;p22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2" name="Google Shape;3182;p22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3" name="Google Shape;3183;p22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4" name="Google Shape;3184;p22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5" name="Google Shape;3185;p22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6" name="Google Shape;3186;p22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7" name="Google Shape;3187;p22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8" name="Google Shape;3188;p22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9" name="Google Shape;3189;p22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0" name="Google Shape;3190;p22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1" name="Google Shape;3191;p22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2" name="Google Shape;3192;p22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3" name="Google Shape;3193;p22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4" name="Google Shape;3194;p22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5" name="Google Shape;3195;p22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6" name="Google Shape;3196;p22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7" name="Google Shape;3197;p22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8" name="Google Shape;3198;p22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9" name="Google Shape;3199;p22"/>
          <p:cNvSpPr txBox="1">
            <a:spLocks noGrp="1"/>
          </p:cNvSpPr>
          <p:nvPr>
            <p:ph type="title"/>
          </p:nvPr>
        </p:nvSpPr>
        <p:spPr>
          <a:xfrm>
            <a:off x="495500" y="849425"/>
            <a:ext cx="8153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200" name="Google Shape;3200;p22"/>
          <p:cNvGrpSpPr/>
          <p:nvPr/>
        </p:nvGrpSpPr>
        <p:grpSpPr>
          <a:xfrm rot="-5400000">
            <a:off x="7556834" y="3910519"/>
            <a:ext cx="350390" cy="1470478"/>
            <a:chOff x="8180472" y="1441194"/>
            <a:chExt cx="350390" cy="1470478"/>
          </a:xfrm>
        </p:grpSpPr>
        <p:sp>
          <p:nvSpPr>
            <p:cNvPr id="3201" name="Google Shape;3201;p22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2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2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2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2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2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2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8" name="Google Shape;3208;p22"/>
          <p:cNvGrpSpPr/>
          <p:nvPr/>
        </p:nvGrpSpPr>
        <p:grpSpPr>
          <a:xfrm rot="5400000" flipH="1">
            <a:off x="1384634" y="3910519"/>
            <a:ext cx="350390" cy="1470478"/>
            <a:chOff x="8180472" y="1441194"/>
            <a:chExt cx="350390" cy="1470478"/>
          </a:xfrm>
        </p:grpSpPr>
        <p:sp>
          <p:nvSpPr>
            <p:cNvPr id="3209" name="Google Shape;3209;p22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2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2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2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2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2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2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7">
    <p:spTree>
      <p:nvGrpSpPr>
        <p:cNvPr id="1" name="Shape 3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7" name="Google Shape;3217;p23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8" name="Google Shape;3218;p23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9" name="Google Shape;3219;p23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0" name="Google Shape;3220;p23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1" name="Google Shape;3221;p23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2" name="Google Shape;3222;p23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3" name="Google Shape;3223;p23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4" name="Google Shape;3224;p23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5" name="Google Shape;3225;p23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6" name="Google Shape;3226;p23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7" name="Google Shape;3227;p23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8" name="Google Shape;3228;p23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9" name="Google Shape;3229;p23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0" name="Google Shape;3230;p23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1" name="Google Shape;3231;p23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2" name="Google Shape;3232;p23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3" name="Google Shape;3233;p23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4" name="Google Shape;3234;p23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5" name="Google Shape;3235;p23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6" name="Google Shape;3236;p23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7" name="Google Shape;3237;p23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8" name="Google Shape;3238;p23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9" name="Google Shape;3239;p23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0" name="Google Shape;3240;p23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1" name="Google Shape;3241;p23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2" name="Google Shape;3242;p23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3" name="Google Shape;3243;p23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4" name="Google Shape;3244;p23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5" name="Google Shape;3245;p23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6" name="Google Shape;3246;p23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7" name="Google Shape;3247;p23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8" name="Google Shape;3248;p23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9" name="Google Shape;3249;p23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0" name="Google Shape;3250;p23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1" name="Google Shape;3251;p23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2" name="Google Shape;3252;p23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3" name="Google Shape;3253;p23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4" name="Google Shape;3254;p23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5" name="Google Shape;3255;p23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6" name="Google Shape;3256;p23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7" name="Google Shape;3257;p23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8" name="Google Shape;3258;p23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9" name="Google Shape;3259;p23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0" name="Google Shape;3260;p23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23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23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3" name="Google Shape;3263;p23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4" name="Google Shape;3264;p23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5" name="Google Shape;3265;p23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6" name="Google Shape;3266;p23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7" name="Google Shape;3267;p23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8" name="Google Shape;3268;p23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9" name="Google Shape;3269;p23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0" name="Google Shape;3270;p23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1" name="Google Shape;3271;p23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2" name="Google Shape;3272;p23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3" name="Google Shape;3273;p23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4" name="Google Shape;3274;p23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5" name="Google Shape;3275;p23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6" name="Google Shape;3276;p23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7" name="Google Shape;3277;p23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8" name="Google Shape;3278;p23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9" name="Google Shape;3279;p23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0" name="Google Shape;3280;p23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1" name="Google Shape;3281;p23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2" name="Google Shape;3282;p23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3" name="Google Shape;3283;p23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4" name="Google Shape;3284;p23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5" name="Google Shape;3285;p23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6" name="Google Shape;3286;p23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7" name="Google Shape;3287;p23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8" name="Google Shape;3288;p23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9" name="Google Shape;3289;p23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0" name="Google Shape;3290;p23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1" name="Google Shape;3291;p23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2" name="Google Shape;3292;p23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3" name="Google Shape;3293;p23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23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5" name="Google Shape;3295;p23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6" name="Google Shape;3296;p23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7" name="Google Shape;3297;p23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8" name="Google Shape;3298;p23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9" name="Google Shape;3299;p23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0" name="Google Shape;3300;p23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1" name="Google Shape;3301;p23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2" name="Google Shape;3302;p23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23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23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5" name="Google Shape;3305;p23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6" name="Google Shape;3306;p23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3307;p23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8" name="Google Shape;3308;p23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3309;p23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0" name="Google Shape;3310;p23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1" name="Google Shape;3311;p23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2" name="Google Shape;3312;p23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3" name="Google Shape;3313;p23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4" name="Google Shape;3314;p23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5" name="Google Shape;3315;p23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6" name="Google Shape;3316;p23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7" name="Google Shape;3317;p23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8" name="Google Shape;3318;p23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9" name="Google Shape;3319;p23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0" name="Google Shape;3320;p23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1" name="Google Shape;3321;p23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2" name="Google Shape;3322;p23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3" name="Google Shape;3323;p23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4" name="Google Shape;3324;p23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5" name="Google Shape;3325;p23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23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23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8" name="Google Shape;3328;p23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9" name="Google Shape;3329;p23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0" name="Google Shape;3330;p23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1" name="Google Shape;3331;p23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2" name="Google Shape;3332;p23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3" name="Google Shape;3333;p23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4" name="Google Shape;3334;p23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5" name="Google Shape;3335;p23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23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23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8" name="Google Shape;3338;p23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23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0" name="Google Shape;3340;p23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1" name="Google Shape;3341;p23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2" name="Google Shape;3342;p23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3" name="Google Shape;3343;p23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4" name="Google Shape;3344;p23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5" name="Google Shape;3345;p23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23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7" name="Google Shape;3347;p23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8" name="Google Shape;3348;p23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9" name="Google Shape;3349;p23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0" name="Google Shape;3350;p23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1" name="Google Shape;3351;p23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2" name="Google Shape;3352;p23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3" name="Google Shape;3353;p23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4" name="Google Shape;3354;p23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5" name="Google Shape;3355;p23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6" name="Google Shape;3356;p23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7" name="Google Shape;3357;p23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8" name="Google Shape;3358;p23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9" name="Google Shape;3359;p23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0" name="Google Shape;3360;p23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1" name="Google Shape;3361;p23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2" name="Google Shape;3362;p23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3" name="Google Shape;3363;p23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4" name="Google Shape;3364;p23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5" name="Google Shape;3365;p23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6" name="Google Shape;3366;p23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7" name="Google Shape;3367;p23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8" name="Google Shape;3368;p23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9" name="Google Shape;3369;p23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0" name="Google Shape;3370;p23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1" name="Google Shape;3371;p23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2" name="Google Shape;3372;p23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3" name="Google Shape;3373;p23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23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5" name="Google Shape;3375;p23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6" name="Google Shape;3376;p23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7" name="Google Shape;3377;p23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8" name="Google Shape;3378;p23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9" name="Google Shape;3379;p23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0" name="Google Shape;3380;p23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1" name="Google Shape;3381;p23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2" name="Google Shape;3382;p23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383" name="Google Shape;3383;p23"/>
          <p:cNvGrpSpPr/>
          <p:nvPr/>
        </p:nvGrpSpPr>
        <p:grpSpPr>
          <a:xfrm>
            <a:off x="8042696" y="3826113"/>
            <a:ext cx="551745" cy="1072624"/>
            <a:chOff x="1608474" y="2579522"/>
            <a:chExt cx="1044576" cy="2030716"/>
          </a:xfrm>
        </p:grpSpPr>
        <p:sp>
          <p:nvSpPr>
            <p:cNvPr id="3384" name="Google Shape;3384;p23"/>
            <p:cNvSpPr/>
            <p:nvPr/>
          </p:nvSpPr>
          <p:spPr>
            <a:xfrm flipH="1">
              <a:off x="1608474" y="2579522"/>
              <a:ext cx="1044576" cy="1354324"/>
            </a:xfrm>
            <a:custGeom>
              <a:avLst/>
              <a:gdLst/>
              <a:ahLst/>
              <a:cxnLst/>
              <a:rect l="l" t="t" r="r" b="b"/>
              <a:pathLst>
                <a:path w="46164" h="59853" extrusionOk="0">
                  <a:moveTo>
                    <a:pt x="20219" y="0"/>
                  </a:moveTo>
                  <a:cubicBezTo>
                    <a:pt x="18875" y="0"/>
                    <a:pt x="17491" y="175"/>
                    <a:pt x="16088" y="551"/>
                  </a:cubicBezTo>
                  <a:cubicBezTo>
                    <a:pt x="3557" y="3985"/>
                    <a:pt x="9822" y="18195"/>
                    <a:pt x="9396" y="21955"/>
                  </a:cubicBezTo>
                  <a:cubicBezTo>
                    <a:pt x="8995" y="25714"/>
                    <a:pt x="624" y="24862"/>
                    <a:pt x="323" y="35940"/>
                  </a:cubicBezTo>
                  <a:cubicBezTo>
                    <a:pt x="0" y="47022"/>
                    <a:pt x="15714" y="59852"/>
                    <a:pt x="21577" y="59852"/>
                  </a:cubicBezTo>
                  <a:cubicBezTo>
                    <a:pt x="21628" y="59852"/>
                    <a:pt x="21678" y="59851"/>
                    <a:pt x="21727" y="59850"/>
                  </a:cubicBezTo>
                  <a:cubicBezTo>
                    <a:pt x="44710" y="58822"/>
                    <a:pt x="46163" y="41378"/>
                    <a:pt x="44910" y="37619"/>
                  </a:cubicBezTo>
                  <a:cubicBezTo>
                    <a:pt x="43657" y="33859"/>
                    <a:pt x="40324" y="35012"/>
                    <a:pt x="39998" y="33007"/>
                  </a:cubicBezTo>
                  <a:cubicBezTo>
                    <a:pt x="39797" y="31128"/>
                    <a:pt x="44609" y="27067"/>
                    <a:pt x="41677" y="22255"/>
                  </a:cubicBezTo>
                  <a:cubicBezTo>
                    <a:pt x="39597" y="18822"/>
                    <a:pt x="37191" y="20601"/>
                    <a:pt x="35938" y="18922"/>
                  </a:cubicBezTo>
                  <a:cubicBezTo>
                    <a:pt x="34685" y="17243"/>
                    <a:pt x="36665" y="14210"/>
                    <a:pt x="35612" y="10977"/>
                  </a:cubicBezTo>
                  <a:cubicBezTo>
                    <a:pt x="33582" y="5078"/>
                    <a:pt x="27468" y="0"/>
                    <a:pt x="202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23"/>
            <p:cNvSpPr/>
            <p:nvPr/>
          </p:nvSpPr>
          <p:spPr>
            <a:xfrm flipH="1">
              <a:off x="2121168" y="2813705"/>
              <a:ext cx="75440" cy="1796533"/>
            </a:xfrm>
            <a:custGeom>
              <a:avLst/>
              <a:gdLst/>
              <a:ahLst/>
              <a:cxnLst/>
              <a:rect l="l" t="t" r="r" b="b"/>
              <a:pathLst>
                <a:path w="3334" h="79396" extrusionOk="0">
                  <a:moveTo>
                    <a:pt x="2381" y="1"/>
                  </a:moveTo>
                  <a:cubicBezTo>
                    <a:pt x="2080" y="1"/>
                    <a:pt x="1454" y="1153"/>
                    <a:pt x="1454" y="1680"/>
                  </a:cubicBezTo>
                  <a:cubicBezTo>
                    <a:pt x="1454" y="1680"/>
                    <a:pt x="0" y="73635"/>
                    <a:pt x="1028" y="78648"/>
                  </a:cubicBezTo>
                  <a:cubicBezTo>
                    <a:pt x="1150" y="79094"/>
                    <a:pt x="1813" y="79395"/>
                    <a:pt x="2397" y="79395"/>
                  </a:cubicBezTo>
                  <a:cubicBezTo>
                    <a:pt x="2894" y="79395"/>
                    <a:pt x="3334" y="79178"/>
                    <a:pt x="3334" y="78648"/>
                  </a:cubicBezTo>
                  <a:cubicBezTo>
                    <a:pt x="3334" y="77595"/>
                    <a:pt x="2807" y="29349"/>
                    <a:pt x="2807" y="15991"/>
                  </a:cubicBezTo>
                  <a:cubicBezTo>
                    <a:pt x="2807" y="3234"/>
                    <a:pt x="2907" y="1"/>
                    <a:pt x="2381" y="1"/>
                  </a:cubicBez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23"/>
            <p:cNvSpPr/>
            <p:nvPr/>
          </p:nvSpPr>
          <p:spPr>
            <a:xfrm flipH="1">
              <a:off x="2142698" y="3359816"/>
              <a:ext cx="280739" cy="267027"/>
            </a:xfrm>
            <a:custGeom>
              <a:avLst/>
              <a:gdLst/>
              <a:ahLst/>
              <a:cxnLst/>
              <a:rect l="l" t="t" r="r" b="b"/>
              <a:pathLst>
                <a:path w="12407" h="11801" extrusionOk="0">
                  <a:moveTo>
                    <a:pt x="401" y="0"/>
                  </a:moveTo>
                  <a:cubicBezTo>
                    <a:pt x="301" y="0"/>
                    <a:pt x="201" y="0"/>
                    <a:pt x="100" y="100"/>
                  </a:cubicBezTo>
                  <a:cubicBezTo>
                    <a:pt x="0" y="201"/>
                    <a:pt x="100" y="401"/>
                    <a:pt x="201" y="401"/>
                  </a:cubicBezTo>
                  <a:cubicBezTo>
                    <a:pt x="201" y="401"/>
                    <a:pt x="927" y="1028"/>
                    <a:pt x="2080" y="1980"/>
                  </a:cubicBezTo>
                  <a:cubicBezTo>
                    <a:pt x="2707" y="2406"/>
                    <a:pt x="3333" y="2907"/>
                    <a:pt x="3960" y="3534"/>
                  </a:cubicBezTo>
                  <a:cubicBezTo>
                    <a:pt x="4687" y="4160"/>
                    <a:pt x="5414" y="4787"/>
                    <a:pt x="6040" y="5539"/>
                  </a:cubicBezTo>
                  <a:cubicBezTo>
                    <a:pt x="6366" y="5840"/>
                    <a:pt x="6767" y="6266"/>
                    <a:pt x="7093" y="6566"/>
                  </a:cubicBezTo>
                  <a:cubicBezTo>
                    <a:pt x="7394" y="6892"/>
                    <a:pt x="7719" y="7293"/>
                    <a:pt x="8020" y="7619"/>
                  </a:cubicBezTo>
                  <a:cubicBezTo>
                    <a:pt x="8346" y="7920"/>
                    <a:pt x="8547" y="8246"/>
                    <a:pt x="8872" y="8546"/>
                  </a:cubicBezTo>
                  <a:cubicBezTo>
                    <a:pt x="9073" y="8872"/>
                    <a:pt x="9399" y="9173"/>
                    <a:pt x="9599" y="9499"/>
                  </a:cubicBezTo>
                  <a:cubicBezTo>
                    <a:pt x="9800" y="9800"/>
                    <a:pt x="10025" y="10025"/>
                    <a:pt x="10125" y="10326"/>
                  </a:cubicBezTo>
                  <a:cubicBezTo>
                    <a:pt x="10326" y="10551"/>
                    <a:pt x="10426" y="10752"/>
                    <a:pt x="10652" y="10952"/>
                  </a:cubicBezTo>
                  <a:cubicBezTo>
                    <a:pt x="10852" y="11278"/>
                    <a:pt x="10953" y="11479"/>
                    <a:pt x="10953" y="11479"/>
                  </a:cubicBezTo>
                  <a:cubicBezTo>
                    <a:pt x="11159" y="11685"/>
                    <a:pt x="11395" y="11801"/>
                    <a:pt x="11624" y="11801"/>
                  </a:cubicBezTo>
                  <a:cubicBezTo>
                    <a:pt x="11756" y="11801"/>
                    <a:pt x="11886" y="11762"/>
                    <a:pt x="12005" y="11679"/>
                  </a:cubicBezTo>
                  <a:cubicBezTo>
                    <a:pt x="12306" y="11379"/>
                    <a:pt x="12406" y="10952"/>
                    <a:pt x="12206" y="10652"/>
                  </a:cubicBezTo>
                  <a:cubicBezTo>
                    <a:pt x="12206" y="10652"/>
                    <a:pt x="12005" y="10426"/>
                    <a:pt x="11780" y="10125"/>
                  </a:cubicBezTo>
                  <a:cubicBezTo>
                    <a:pt x="11679" y="9925"/>
                    <a:pt x="11479" y="9699"/>
                    <a:pt x="11278" y="9399"/>
                  </a:cubicBezTo>
                  <a:cubicBezTo>
                    <a:pt x="11153" y="9173"/>
                    <a:pt x="10953" y="8972"/>
                    <a:pt x="10652" y="8672"/>
                  </a:cubicBezTo>
                  <a:cubicBezTo>
                    <a:pt x="10426" y="8346"/>
                    <a:pt x="10226" y="8045"/>
                    <a:pt x="9900" y="7719"/>
                  </a:cubicBezTo>
                  <a:cubicBezTo>
                    <a:pt x="9599" y="7419"/>
                    <a:pt x="9273" y="6993"/>
                    <a:pt x="8973" y="6667"/>
                  </a:cubicBezTo>
                  <a:cubicBezTo>
                    <a:pt x="8647" y="6366"/>
                    <a:pt x="8346" y="5940"/>
                    <a:pt x="8020" y="5639"/>
                  </a:cubicBezTo>
                  <a:cubicBezTo>
                    <a:pt x="7619" y="5313"/>
                    <a:pt x="7293" y="5013"/>
                    <a:pt x="6892" y="4587"/>
                  </a:cubicBezTo>
                  <a:cubicBezTo>
                    <a:pt x="6140" y="3960"/>
                    <a:pt x="5414" y="3333"/>
                    <a:pt x="4687" y="2807"/>
                  </a:cubicBezTo>
                  <a:cubicBezTo>
                    <a:pt x="3860" y="2180"/>
                    <a:pt x="3233" y="1654"/>
                    <a:pt x="2607" y="1253"/>
                  </a:cubicBezTo>
                  <a:cubicBezTo>
                    <a:pt x="1980" y="827"/>
                    <a:pt x="1454" y="526"/>
                    <a:pt x="1028" y="301"/>
                  </a:cubicBezTo>
                  <a:cubicBezTo>
                    <a:pt x="627" y="100"/>
                    <a:pt x="401" y="0"/>
                    <a:pt x="401" y="0"/>
                  </a:cubicBez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23"/>
            <p:cNvSpPr/>
            <p:nvPr/>
          </p:nvSpPr>
          <p:spPr>
            <a:xfrm flipH="1">
              <a:off x="1939131" y="3038272"/>
              <a:ext cx="229126" cy="385301"/>
            </a:xfrm>
            <a:custGeom>
              <a:avLst/>
              <a:gdLst/>
              <a:ahLst/>
              <a:cxnLst/>
              <a:rect l="l" t="t" r="r" b="b"/>
              <a:pathLst>
                <a:path w="10126" h="17028" extrusionOk="0">
                  <a:moveTo>
                    <a:pt x="10126" y="0"/>
                  </a:moveTo>
                  <a:cubicBezTo>
                    <a:pt x="10025" y="0"/>
                    <a:pt x="10025" y="0"/>
                    <a:pt x="10025" y="101"/>
                  </a:cubicBezTo>
                  <a:cubicBezTo>
                    <a:pt x="10025" y="101"/>
                    <a:pt x="9800" y="326"/>
                    <a:pt x="9499" y="727"/>
                  </a:cubicBezTo>
                  <a:cubicBezTo>
                    <a:pt x="9274" y="1153"/>
                    <a:pt x="8873" y="1780"/>
                    <a:pt x="8346" y="2507"/>
                  </a:cubicBezTo>
                  <a:cubicBezTo>
                    <a:pt x="7920" y="3234"/>
                    <a:pt x="7394" y="4186"/>
                    <a:pt x="6893" y="5113"/>
                  </a:cubicBezTo>
                  <a:cubicBezTo>
                    <a:pt x="6266" y="6066"/>
                    <a:pt x="5740" y="7093"/>
                    <a:pt x="5213" y="8146"/>
                  </a:cubicBezTo>
                  <a:cubicBezTo>
                    <a:pt x="4888" y="8672"/>
                    <a:pt x="4687" y="9198"/>
                    <a:pt x="4386" y="9725"/>
                  </a:cubicBezTo>
                  <a:cubicBezTo>
                    <a:pt x="4061" y="10226"/>
                    <a:pt x="3760" y="10652"/>
                    <a:pt x="3534" y="11178"/>
                  </a:cubicBezTo>
                  <a:cubicBezTo>
                    <a:pt x="3233" y="11604"/>
                    <a:pt x="2908" y="12005"/>
                    <a:pt x="2607" y="12432"/>
                  </a:cubicBezTo>
                  <a:cubicBezTo>
                    <a:pt x="2381" y="12858"/>
                    <a:pt x="2081" y="13259"/>
                    <a:pt x="1880" y="13685"/>
                  </a:cubicBezTo>
                  <a:cubicBezTo>
                    <a:pt x="1654" y="13985"/>
                    <a:pt x="1454" y="14311"/>
                    <a:pt x="1253" y="14612"/>
                  </a:cubicBezTo>
                  <a:cubicBezTo>
                    <a:pt x="1028" y="14938"/>
                    <a:pt x="827" y="15138"/>
                    <a:pt x="627" y="15364"/>
                  </a:cubicBezTo>
                  <a:cubicBezTo>
                    <a:pt x="401" y="15765"/>
                    <a:pt x="201" y="15990"/>
                    <a:pt x="201" y="15990"/>
                  </a:cubicBezTo>
                  <a:cubicBezTo>
                    <a:pt x="0" y="16291"/>
                    <a:pt x="0" y="16717"/>
                    <a:pt x="301" y="16918"/>
                  </a:cubicBezTo>
                  <a:cubicBezTo>
                    <a:pt x="378" y="16994"/>
                    <a:pt x="487" y="17027"/>
                    <a:pt x="604" y="17027"/>
                  </a:cubicBezTo>
                  <a:cubicBezTo>
                    <a:pt x="794" y="17027"/>
                    <a:pt x="1004" y="16941"/>
                    <a:pt x="1128" y="16818"/>
                  </a:cubicBezTo>
                  <a:cubicBezTo>
                    <a:pt x="1128" y="16818"/>
                    <a:pt x="1354" y="16492"/>
                    <a:pt x="1654" y="16091"/>
                  </a:cubicBezTo>
                  <a:cubicBezTo>
                    <a:pt x="1880" y="15865"/>
                    <a:pt x="1980" y="15665"/>
                    <a:pt x="2181" y="15364"/>
                  </a:cubicBezTo>
                  <a:cubicBezTo>
                    <a:pt x="2381" y="15038"/>
                    <a:pt x="2607" y="14737"/>
                    <a:pt x="2908" y="14311"/>
                  </a:cubicBezTo>
                  <a:cubicBezTo>
                    <a:pt x="3133" y="13885"/>
                    <a:pt x="3334" y="13584"/>
                    <a:pt x="3634" y="13058"/>
                  </a:cubicBezTo>
                  <a:cubicBezTo>
                    <a:pt x="3860" y="12632"/>
                    <a:pt x="4161" y="12231"/>
                    <a:pt x="4386" y="11705"/>
                  </a:cubicBezTo>
                  <a:cubicBezTo>
                    <a:pt x="4687" y="11178"/>
                    <a:pt x="4888" y="10652"/>
                    <a:pt x="5213" y="10226"/>
                  </a:cubicBezTo>
                  <a:cubicBezTo>
                    <a:pt x="5514" y="9725"/>
                    <a:pt x="5840" y="9198"/>
                    <a:pt x="6141" y="8672"/>
                  </a:cubicBezTo>
                  <a:cubicBezTo>
                    <a:pt x="6467" y="8146"/>
                    <a:pt x="6767" y="7619"/>
                    <a:pt x="6993" y="7093"/>
                  </a:cubicBezTo>
                  <a:cubicBezTo>
                    <a:pt x="7294" y="6692"/>
                    <a:pt x="7519" y="6166"/>
                    <a:pt x="7820" y="5640"/>
                  </a:cubicBezTo>
                  <a:cubicBezTo>
                    <a:pt x="8246" y="4587"/>
                    <a:pt x="8647" y="3660"/>
                    <a:pt x="9073" y="2933"/>
                  </a:cubicBezTo>
                  <a:cubicBezTo>
                    <a:pt x="9399" y="2081"/>
                    <a:pt x="9700" y="1354"/>
                    <a:pt x="9800" y="953"/>
                  </a:cubicBezTo>
                  <a:cubicBezTo>
                    <a:pt x="10025" y="426"/>
                    <a:pt x="10126" y="101"/>
                    <a:pt x="10126" y="101"/>
                  </a:cubicBezTo>
                  <a:lnTo>
                    <a:pt x="10126" y="0"/>
                  </a:ln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23"/>
            <p:cNvSpPr/>
            <p:nvPr/>
          </p:nvSpPr>
          <p:spPr>
            <a:xfrm flipH="1">
              <a:off x="2021931" y="3080810"/>
              <a:ext cx="28375" cy="157465"/>
            </a:xfrm>
            <a:custGeom>
              <a:avLst/>
              <a:gdLst/>
              <a:ahLst/>
              <a:cxnLst/>
              <a:rect l="l" t="t" r="r" b="b"/>
              <a:pathLst>
                <a:path w="1254" h="6959" extrusionOk="0">
                  <a:moveTo>
                    <a:pt x="727" y="0"/>
                  </a:moveTo>
                  <a:cubicBezTo>
                    <a:pt x="527" y="0"/>
                    <a:pt x="426" y="100"/>
                    <a:pt x="426" y="201"/>
                  </a:cubicBezTo>
                  <a:cubicBezTo>
                    <a:pt x="426" y="201"/>
                    <a:pt x="301" y="627"/>
                    <a:pt x="201" y="1253"/>
                  </a:cubicBezTo>
                  <a:cubicBezTo>
                    <a:pt x="101" y="1579"/>
                    <a:pt x="101" y="1880"/>
                    <a:pt x="101" y="2306"/>
                  </a:cubicBezTo>
                  <a:cubicBezTo>
                    <a:pt x="101" y="2707"/>
                    <a:pt x="0" y="3033"/>
                    <a:pt x="0" y="3459"/>
                  </a:cubicBezTo>
                  <a:lnTo>
                    <a:pt x="0" y="4085"/>
                  </a:lnTo>
                  <a:lnTo>
                    <a:pt x="0" y="4712"/>
                  </a:lnTo>
                  <a:cubicBezTo>
                    <a:pt x="0" y="5013"/>
                    <a:pt x="0" y="5439"/>
                    <a:pt x="101" y="5739"/>
                  </a:cubicBezTo>
                  <a:lnTo>
                    <a:pt x="101" y="6692"/>
                  </a:lnTo>
                  <a:cubicBezTo>
                    <a:pt x="101" y="6792"/>
                    <a:pt x="201" y="6892"/>
                    <a:pt x="201" y="6892"/>
                  </a:cubicBezTo>
                  <a:cubicBezTo>
                    <a:pt x="242" y="6934"/>
                    <a:pt x="305" y="6958"/>
                    <a:pt x="365" y="6958"/>
                  </a:cubicBezTo>
                  <a:cubicBezTo>
                    <a:pt x="449" y="6958"/>
                    <a:pt x="527" y="6910"/>
                    <a:pt x="527" y="6792"/>
                  </a:cubicBezTo>
                  <a:cubicBezTo>
                    <a:pt x="527" y="6792"/>
                    <a:pt x="627" y="6792"/>
                    <a:pt x="727" y="6592"/>
                  </a:cubicBezTo>
                  <a:cubicBezTo>
                    <a:pt x="827" y="6366"/>
                    <a:pt x="928" y="6166"/>
                    <a:pt x="928" y="5840"/>
                  </a:cubicBezTo>
                  <a:cubicBezTo>
                    <a:pt x="1053" y="5539"/>
                    <a:pt x="1153" y="5113"/>
                    <a:pt x="1153" y="4712"/>
                  </a:cubicBezTo>
                  <a:cubicBezTo>
                    <a:pt x="1254" y="4486"/>
                    <a:pt x="1254" y="4386"/>
                    <a:pt x="1254" y="4186"/>
                  </a:cubicBezTo>
                  <a:lnTo>
                    <a:pt x="1254" y="3559"/>
                  </a:lnTo>
                  <a:lnTo>
                    <a:pt x="1254" y="2306"/>
                  </a:lnTo>
                  <a:cubicBezTo>
                    <a:pt x="1254" y="1880"/>
                    <a:pt x="1153" y="1579"/>
                    <a:pt x="1153" y="1253"/>
                  </a:cubicBezTo>
                  <a:cubicBezTo>
                    <a:pt x="1053" y="627"/>
                    <a:pt x="928" y="201"/>
                    <a:pt x="928" y="201"/>
                  </a:cubicBezTo>
                  <a:cubicBezTo>
                    <a:pt x="827" y="100"/>
                    <a:pt x="827" y="0"/>
                    <a:pt x="727" y="0"/>
                  </a:cubicBez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23"/>
            <p:cNvSpPr/>
            <p:nvPr/>
          </p:nvSpPr>
          <p:spPr>
            <a:xfrm flipH="1">
              <a:off x="1901709" y="3189688"/>
              <a:ext cx="179210" cy="107005"/>
            </a:xfrm>
            <a:custGeom>
              <a:avLst/>
              <a:gdLst/>
              <a:ahLst/>
              <a:cxnLst/>
              <a:rect l="l" t="t" r="r" b="b"/>
              <a:pathLst>
                <a:path w="7920" h="4729" extrusionOk="0">
                  <a:moveTo>
                    <a:pt x="7619" y="0"/>
                  </a:moveTo>
                  <a:cubicBezTo>
                    <a:pt x="7619" y="0"/>
                    <a:pt x="6993" y="100"/>
                    <a:pt x="6266" y="301"/>
                  </a:cubicBezTo>
                  <a:cubicBezTo>
                    <a:pt x="6040" y="401"/>
                    <a:pt x="5840" y="526"/>
                    <a:pt x="5639" y="526"/>
                  </a:cubicBezTo>
                  <a:cubicBezTo>
                    <a:pt x="5414" y="627"/>
                    <a:pt x="5113" y="727"/>
                    <a:pt x="4912" y="827"/>
                  </a:cubicBezTo>
                  <a:cubicBezTo>
                    <a:pt x="4486" y="1028"/>
                    <a:pt x="3960" y="1354"/>
                    <a:pt x="3434" y="1554"/>
                  </a:cubicBezTo>
                  <a:cubicBezTo>
                    <a:pt x="3233" y="1654"/>
                    <a:pt x="3033" y="1880"/>
                    <a:pt x="2707" y="1980"/>
                  </a:cubicBezTo>
                  <a:cubicBezTo>
                    <a:pt x="2506" y="2181"/>
                    <a:pt x="2281" y="2281"/>
                    <a:pt x="2080" y="2506"/>
                  </a:cubicBezTo>
                  <a:cubicBezTo>
                    <a:pt x="1654" y="2807"/>
                    <a:pt x="1253" y="3033"/>
                    <a:pt x="1028" y="3334"/>
                  </a:cubicBezTo>
                  <a:cubicBezTo>
                    <a:pt x="727" y="3659"/>
                    <a:pt x="401" y="3860"/>
                    <a:pt x="301" y="4060"/>
                  </a:cubicBezTo>
                  <a:cubicBezTo>
                    <a:pt x="100" y="4286"/>
                    <a:pt x="0" y="4386"/>
                    <a:pt x="0" y="4386"/>
                  </a:cubicBezTo>
                  <a:lnTo>
                    <a:pt x="0" y="4587"/>
                  </a:lnTo>
                  <a:cubicBezTo>
                    <a:pt x="0" y="4658"/>
                    <a:pt x="100" y="4728"/>
                    <a:pt x="194" y="4728"/>
                  </a:cubicBezTo>
                  <a:cubicBezTo>
                    <a:pt x="233" y="4728"/>
                    <a:pt x="271" y="4716"/>
                    <a:pt x="301" y="4687"/>
                  </a:cubicBezTo>
                  <a:cubicBezTo>
                    <a:pt x="301" y="4687"/>
                    <a:pt x="401" y="4687"/>
                    <a:pt x="627" y="4587"/>
                  </a:cubicBezTo>
                  <a:cubicBezTo>
                    <a:pt x="827" y="4486"/>
                    <a:pt x="1153" y="4286"/>
                    <a:pt x="1554" y="4060"/>
                  </a:cubicBezTo>
                  <a:cubicBezTo>
                    <a:pt x="1654" y="4060"/>
                    <a:pt x="1880" y="3960"/>
                    <a:pt x="2080" y="3760"/>
                  </a:cubicBezTo>
                  <a:cubicBezTo>
                    <a:pt x="2281" y="3659"/>
                    <a:pt x="2506" y="3534"/>
                    <a:pt x="2707" y="3434"/>
                  </a:cubicBezTo>
                  <a:cubicBezTo>
                    <a:pt x="2907" y="3334"/>
                    <a:pt x="3133" y="3233"/>
                    <a:pt x="3434" y="3033"/>
                  </a:cubicBezTo>
                  <a:cubicBezTo>
                    <a:pt x="3659" y="2907"/>
                    <a:pt x="3860" y="2807"/>
                    <a:pt x="4060" y="2707"/>
                  </a:cubicBezTo>
                  <a:cubicBezTo>
                    <a:pt x="4587" y="2406"/>
                    <a:pt x="5013" y="2080"/>
                    <a:pt x="5414" y="1880"/>
                  </a:cubicBezTo>
                  <a:cubicBezTo>
                    <a:pt x="5840" y="1654"/>
                    <a:pt x="6266" y="1354"/>
                    <a:pt x="6566" y="1153"/>
                  </a:cubicBezTo>
                  <a:cubicBezTo>
                    <a:pt x="7293" y="727"/>
                    <a:pt x="7820" y="526"/>
                    <a:pt x="7820" y="526"/>
                  </a:cubicBezTo>
                  <a:cubicBezTo>
                    <a:pt x="7820" y="401"/>
                    <a:pt x="7920" y="301"/>
                    <a:pt x="7920" y="201"/>
                  </a:cubicBezTo>
                  <a:cubicBezTo>
                    <a:pt x="7820" y="100"/>
                    <a:pt x="7719" y="0"/>
                    <a:pt x="7619" y="0"/>
                  </a:cubicBez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23"/>
            <p:cNvSpPr/>
            <p:nvPr/>
          </p:nvSpPr>
          <p:spPr>
            <a:xfrm flipH="1">
              <a:off x="2369540" y="2803500"/>
              <a:ext cx="28398" cy="75802"/>
            </a:xfrm>
            <a:custGeom>
              <a:avLst/>
              <a:gdLst/>
              <a:ahLst/>
              <a:cxnLst/>
              <a:rect l="l" t="t" r="r" b="b"/>
              <a:pathLst>
                <a:path w="1255" h="3350" extrusionOk="0">
                  <a:moveTo>
                    <a:pt x="953" y="0"/>
                  </a:moveTo>
                  <a:cubicBezTo>
                    <a:pt x="916" y="0"/>
                    <a:pt x="881" y="16"/>
                    <a:pt x="853" y="51"/>
                  </a:cubicBezTo>
                  <a:cubicBezTo>
                    <a:pt x="527" y="452"/>
                    <a:pt x="427" y="1078"/>
                    <a:pt x="327" y="1604"/>
                  </a:cubicBezTo>
                  <a:cubicBezTo>
                    <a:pt x="226" y="2131"/>
                    <a:pt x="1" y="2657"/>
                    <a:pt x="327" y="3183"/>
                  </a:cubicBezTo>
                  <a:cubicBezTo>
                    <a:pt x="385" y="3301"/>
                    <a:pt x="479" y="3349"/>
                    <a:pt x="591" y="3349"/>
                  </a:cubicBezTo>
                  <a:cubicBezTo>
                    <a:pt x="670" y="3349"/>
                    <a:pt x="760" y="3325"/>
                    <a:pt x="853" y="3284"/>
                  </a:cubicBezTo>
                  <a:cubicBezTo>
                    <a:pt x="1154" y="2858"/>
                    <a:pt x="1154" y="2331"/>
                    <a:pt x="1154" y="1930"/>
                  </a:cubicBezTo>
                  <a:cubicBezTo>
                    <a:pt x="1154" y="1304"/>
                    <a:pt x="1254" y="777"/>
                    <a:pt x="1154" y="251"/>
                  </a:cubicBezTo>
                  <a:cubicBezTo>
                    <a:pt x="1154" y="106"/>
                    <a:pt x="1049" y="0"/>
                    <a:pt x="9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23"/>
            <p:cNvSpPr/>
            <p:nvPr/>
          </p:nvSpPr>
          <p:spPr>
            <a:xfrm flipH="1">
              <a:off x="2324174" y="2897061"/>
              <a:ext cx="27832" cy="54034"/>
            </a:xfrm>
            <a:custGeom>
              <a:avLst/>
              <a:gdLst/>
              <a:ahLst/>
              <a:cxnLst/>
              <a:rect l="l" t="t" r="r" b="b"/>
              <a:pathLst>
                <a:path w="1230" h="2388" extrusionOk="0">
                  <a:moveTo>
                    <a:pt x="803" y="1"/>
                  </a:moveTo>
                  <a:cubicBezTo>
                    <a:pt x="753" y="1"/>
                    <a:pt x="703" y="26"/>
                    <a:pt x="703" y="76"/>
                  </a:cubicBezTo>
                  <a:cubicBezTo>
                    <a:pt x="477" y="302"/>
                    <a:pt x="377" y="602"/>
                    <a:pt x="277" y="928"/>
                  </a:cubicBezTo>
                  <a:cubicBezTo>
                    <a:pt x="176" y="1229"/>
                    <a:pt x="76" y="1555"/>
                    <a:pt x="76" y="1855"/>
                  </a:cubicBezTo>
                  <a:cubicBezTo>
                    <a:pt x="1" y="2100"/>
                    <a:pt x="209" y="2388"/>
                    <a:pt x="455" y="2388"/>
                  </a:cubicBezTo>
                  <a:cubicBezTo>
                    <a:pt x="536" y="2388"/>
                    <a:pt x="622" y="2356"/>
                    <a:pt x="703" y="2281"/>
                  </a:cubicBezTo>
                  <a:cubicBezTo>
                    <a:pt x="1229" y="1655"/>
                    <a:pt x="1004" y="803"/>
                    <a:pt x="903" y="76"/>
                  </a:cubicBezTo>
                  <a:cubicBezTo>
                    <a:pt x="903" y="26"/>
                    <a:pt x="853" y="1"/>
                    <a:pt x="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23"/>
            <p:cNvSpPr/>
            <p:nvPr/>
          </p:nvSpPr>
          <p:spPr>
            <a:xfrm flipH="1">
              <a:off x="2329288" y="2805197"/>
              <a:ext cx="20998" cy="49735"/>
            </a:xfrm>
            <a:custGeom>
              <a:avLst/>
              <a:gdLst/>
              <a:ahLst/>
              <a:cxnLst/>
              <a:rect l="l" t="t" r="r" b="b"/>
              <a:pathLst>
                <a:path w="928" h="2198" extrusionOk="0">
                  <a:moveTo>
                    <a:pt x="714" y="1"/>
                  </a:moveTo>
                  <a:cubicBezTo>
                    <a:pt x="652" y="1"/>
                    <a:pt x="577" y="26"/>
                    <a:pt x="527" y="76"/>
                  </a:cubicBezTo>
                  <a:cubicBezTo>
                    <a:pt x="301" y="276"/>
                    <a:pt x="301" y="702"/>
                    <a:pt x="201" y="1003"/>
                  </a:cubicBezTo>
                  <a:cubicBezTo>
                    <a:pt x="100" y="1329"/>
                    <a:pt x="0" y="1630"/>
                    <a:pt x="201" y="2056"/>
                  </a:cubicBezTo>
                  <a:cubicBezTo>
                    <a:pt x="201" y="2127"/>
                    <a:pt x="301" y="2198"/>
                    <a:pt x="404" y="2198"/>
                  </a:cubicBezTo>
                  <a:cubicBezTo>
                    <a:pt x="447" y="2198"/>
                    <a:pt x="490" y="2185"/>
                    <a:pt x="527" y="2156"/>
                  </a:cubicBezTo>
                  <a:cubicBezTo>
                    <a:pt x="928" y="1955"/>
                    <a:pt x="928" y="1630"/>
                    <a:pt x="928" y="1229"/>
                  </a:cubicBezTo>
                  <a:cubicBezTo>
                    <a:pt x="928" y="903"/>
                    <a:pt x="928" y="477"/>
                    <a:pt x="827" y="76"/>
                  </a:cubicBezTo>
                  <a:cubicBezTo>
                    <a:pt x="827" y="26"/>
                    <a:pt x="777" y="1"/>
                    <a:pt x="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23"/>
            <p:cNvSpPr/>
            <p:nvPr/>
          </p:nvSpPr>
          <p:spPr>
            <a:xfrm flipH="1">
              <a:off x="2281659" y="3258857"/>
              <a:ext cx="23827" cy="87930"/>
            </a:xfrm>
            <a:custGeom>
              <a:avLst/>
              <a:gdLst/>
              <a:ahLst/>
              <a:cxnLst/>
              <a:rect l="l" t="t" r="r" b="b"/>
              <a:pathLst>
                <a:path w="1053" h="3886" extrusionOk="0">
                  <a:moveTo>
                    <a:pt x="526" y="1"/>
                  </a:moveTo>
                  <a:cubicBezTo>
                    <a:pt x="476" y="1"/>
                    <a:pt x="426" y="26"/>
                    <a:pt x="426" y="76"/>
                  </a:cubicBezTo>
                  <a:cubicBezTo>
                    <a:pt x="301" y="703"/>
                    <a:pt x="201" y="1429"/>
                    <a:pt x="201" y="2056"/>
                  </a:cubicBezTo>
                  <a:cubicBezTo>
                    <a:pt x="201" y="2582"/>
                    <a:pt x="0" y="3209"/>
                    <a:pt x="301" y="3735"/>
                  </a:cubicBezTo>
                  <a:cubicBezTo>
                    <a:pt x="364" y="3835"/>
                    <a:pt x="445" y="3886"/>
                    <a:pt x="523" y="3886"/>
                  </a:cubicBezTo>
                  <a:cubicBezTo>
                    <a:pt x="602" y="3886"/>
                    <a:pt x="677" y="3835"/>
                    <a:pt x="727" y="3735"/>
                  </a:cubicBezTo>
                  <a:cubicBezTo>
                    <a:pt x="1053" y="3209"/>
                    <a:pt x="827" y="2582"/>
                    <a:pt x="827" y="2056"/>
                  </a:cubicBezTo>
                  <a:cubicBezTo>
                    <a:pt x="827" y="1429"/>
                    <a:pt x="727" y="703"/>
                    <a:pt x="627" y="76"/>
                  </a:cubicBezTo>
                  <a:cubicBezTo>
                    <a:pt x="627" y="26"/>
                    <a:pt x="577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23"/>
            <p:cNvSpPr/>
            <p:nvPr/>
          </p:nvSpPr>
          <p:spPr>
            <a:xfrm flipH="1">
              <a:off x="2241950" y="3190253"/>
              <a:ext cx="28375" cy="95149"/>
            </a:xfrm>
            <a:custGeom>
              <a:avLst/>
              <a:gdLst/>
              <a:ahLst/>
              <a:cxnLst/>
              <a:rect l="l" t="t" r="r" b="b"/>
              <a:pathLst>
                <a:path w="1254" h="4205" extrusionOk="0">
                  <a:moveTo>
                    <a:pt x="639" y="0"/>
                  </a:moveTo>
                  <a:cubicBezTo>
                    <a:pt x="583" y="0"/>
                    <a:pt x="526" y="25"/>
                    <a:pt x="526" y="75"/>
                  </a:cubicBezTo>
                  <a:cubicBezTo>
                    <a:pt x="226" y="1329"/>
                    <a:pt x="0" y="2882"/>
                    <a:pt x="426" y="4035"/>
                  </a:cubicBezTo>
                  <a:cubicBezTo>
                    <a:pt x="476" y="4148"/>
                    <a:pt x="558" y="4205"/>
                    <a:pt x="639" y="4205"/>
                  </a:cubicBezTo>
                  <a:cubicBezTo>
                    <a:pt x="721" y="4205"/>
                    <a:pt x="802" y="4148"/>
                    <a:pt x="852" y="4035"/>
                  </a:cubicBezTo>
                  <a:cubicBezTo>
                    <a:pt x="1253" y="2882"/>
                    <a:pt x="1053" y="1329"/>
                    <a:pt x="752" y="75"/>
                  </a:cubicBezTo>
                  <a:cubicBezTo>
                    <a:pt x="752" y="25"/>
                    <a:pt x="696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23"/>
            <p:cNvSpPr/>
            <p:nvPr/>
          </p:nvSpPr>
          <p:spPr>
            <a:xfrm flipH="1">
              <a:off x="2293561" y="3113844"/>
              <a:ext cx="26112" cy="75938"/>
            </a:xfrm>
            <a:custGeom>
              <a:avLst/>
              <a:gdLst/>
              <a:ahLst/>
              <a:cxnLst/>
              <a:rect l="l" t="t" r="r" b="b"/>
              <a:pathLst>
                <a:path w="1154" h="3356" extrusionOk="0">
                  <a:moveTo>
                    <a:pt x="464" y="0"/>
                  </a:moveTo>
                  <a:cubicBezTo>
                    <a:pt x="333" y="0"/>
                    <a:pt x="201" y="107"/>
                    <a:pt x="201" y="320"/>
                  </a:cubicBezTo>
                  <a:cubicBezTo>
                    <a:pt x="101" y="746"/>
                    <a:pt x="101" y="1247"/>
                    <a:pt x="101" y="1773"/>
                  </a:cubicBezTo>
                  <a:cubicBezTo>
                    <a:pt x="101" y="2199"/>
                    <a:pt x="1" y="2625"/>
                    <a:pt x="1" y="3026"/>
                  </a:cubicBezTo>
                  <a:cubicBezTo>
                    <a:pt x="1" y="3239"/>
                    <a:pt x="128" y="3355"/>
                    <a:pt x="280" y="3355"/>
                  </a:cubicBezTo>
                  <a:cubicBezTo>
                    <a:pt x="361" y="3355"/>
                    <a:pt x="448" y="3322"/>
                    <a:pt x="527" y="3252"/>
                  </a:cubicBezTo>
                  <a:cubicBezTo>
                    <a:pt x="1153" y="2500"/>
                    <a:pt x="828" y="1147"/>
                    <a:pt x="727" y="320"/>
                  </a:cubicBezTo>
                  <a:cubicBezTo>
                    <a:pt x="727" y="107"/>
                    <a:pt x="596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23"/>
            <p:cNvSpPr/>
            <p:nvPr/>
          </p:nvSpPr>
          <p:spPr>
            <a:xfrm flipH="1">
              <a:off x="2465951" y="3438827"/>
              <a:ext cx="28375" cy="78088"/>
            </a:xfrm>
            <a:custGeom>
              <a:avLst/>
              <a:gdLst/>
              <a:ahLst/>
              <a:cxnLst/>
              <a:rect l="l" t="t" r="r" b="b"/>
              <a:pathLst>
                <a:path w="1254" h="3451" extrusionOk="0">
                  <a:moveTo>
                    <a:pt x="117" y="1"/>
                  </a:moveTo>
                  <a:cubicBezTo>
                    <a:pt x="51" y="1"/>
                    <a:pt x="0" y="78"/>
                    <a:pt x="0" y="167"/>
                  </a:cubicBezTo>
                  <a:cubicBezTo>
                    <a:pt x="0" y="668"/>
                    <a:pt x="100" y="1195"/>
                    <a:pt x="100" y="1721"/>
                  </a:cubicBezTo>
                  <a:cubicBezTo>
                    <a:pt x="100" y="2247"/>
                    <a:pt x="100" y="2774"/>
                    <a:pt x="301" y="3300"/>
                  </a:cubicBezTo>
                  <a:cubicBezTo>
                    <a:pt x="301" y="3400"/>
                    <a:pt x="382" y="3450"/>
                    <a:pt x="476" y="3450"/>
                  </a:cubicBezTo>
                  <a:cubicBezTo>
                    <a:pt x="570" y="3450"/>
                    <a:pt x="677" y="3400"/>
                    <a:pt x="727" y="3300"/>
                  </a:cubicBezTo>
                  <a:cubicBezTo>
                    <a:pt x="1253" y="2448"/>
                    <a:pt x="727" y="894"/>
                    <a:pt x="201" y="42"/>
                  </a:cubicBezTo>
                  <a:cubicBezTo>
                    <a:pt x="172" y="13"/>
                    <a:pt x="143" y="1"/>
                    <a:pt x="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23"/>
            <p:cNvSpPr/>
            <p:nvPr/>
          </p:nvSpPr>
          <p:spPr>
            <a:xfrm flipH="1">
              <a:off x="2418888" y="3488537"/>
              <a:ext cx="26112" cy="59556"/>
            </a:xfrm>
            <a:custGeom>
              <a:avLst/>
              <a:gdLst/>
              <a:ahLst/>
              <a:cxnLst/>
              <a:rect l="l" t="t" r="r" b="b"/>
              <a:pathLst>
                <a:path w="1154" h="2632" extrusionOk="0">
                  <a:moveTo>
                    <a:pt x="301" y="0"/>
                  </a:moveTo>
                  <a:cubicBezTo>
                    <a:pt x="233" y="0"/>
                    <a:pt x="151" y="50"/>
                    <a:pt x="101" y="151"/>
                  </a:cubicBezTo>
                  <a:cubicBezTo>
                    <a:pt x="1" y="577"/>
                    <a:pt x="101" y="978"/>
                    <a:pt x="101" y="1404"/>
                  </a:cubicBezTo>
                  <a:cubicBezTo>
                    <a:pt x="201" y="1830"/>
                    <a:pt x="201" y="2356"/>
                    <a:pt x="527" y="2557"/>
                  </a:cubicBezTo>
                  <a:cubicBezTo>
                    <a:pt x="577" y="2607"/>
                    <a:pt x="652" y="2632"/>
                    <a:pt x="731" y="2632"/>
                  </a:cubicBezTo>
                  <a:cubicBezTo>
                    <a:pt x="809" y="2632"/>
                    <a:pt x="890" y="2607"/>
                    <a:pt x="953" y="2557"/>
                  </a:cubicBezTo>
                  <a:cubicBezTo>
                    <a:pt x="1154" y="2131"/>
                    <a:pt x="953" y="1830"/>
                    <a:pt x="728" y="1404"/>
                  </a:cubicBezTo>
                  <a:cubicBezTo>
                    <a:pt x="627" y="978"/>
                    <a:pt x="527" y="577"/>
                    <a:pt x="427" y="151"/>
                  </a:cubicBezTo>
                  <a:cubicBezTo>
                    <a:pt x="427" y="50"/>
                    <a:pt x="370" y="0"/>
                    <a:pt x="3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23"/>
            <p:cNvSpPr/>
            <p:nvPr/>
          </p:nvSpPr>
          <p:spPr>
            <a:xfrm flipH="1">
              <a:off x="1920428" y="3643913"/>
              <a:ext cx="30638" cy="89944"/>
            </a:xfrm>
            <a:custGeom>
              <a:avLst/>
              <a:gdLst/>
              <a:ahLst/>
              <a:cxnLst/>
              <a:rect l="l" t="t" r="r" b="b"/>
              <a:pathLst>
                <a:path w="1354" h="3975" extrusionOk="0">
                  <a:moveTo>
                    <a:pt x="464" y="0"/>
                  </a:moveTo>
                  <a:cubicBezTo>
                    <a:pt x="282" y="0"/>
                    <a:pt x="101" y="126"/>
                    <a:pt x="101" y="376"/>
                  </a:cubicBezTo>
                  <a:cubicBezTo>
                    <a:pt x="0" y="1429"/>
                    <a:pt x="0" y="3309"/>
                    <a:pt x="1053" y="3935"/>
                  </a:cubicBezTo>
                  <a:cubicBezTo>
                    <a:pt x="1080" y="3962"/>
                    <a:pt x="1114" y="3975"/>
                    <a:pt x="1149" y="3975"/>
                  </a:cubicBezTo>
                  <a:cubicBezTo>
                    <a:pt x="1246" y="3975"/>
                    <a:pt x="1354" y="3882"/>
                    <a:pt x="1354" y="3735"/>
                  </a:cubicBezTo>
                  <a:cubicBezTo>
                    <a:pt x="1354" y="3209"/>
                    <a:pt x="1153" y="2682"/>
                    <a:pt x="1053" y="2256"/>
                  </a:cubicBezTo>
                  <a:cubicBezTo>
                    <a:pt x="928" y="1630"/>
                    <a:pt x="827" y="1003"/>
                    <a:pt x="827" y="376"/>
                  </a:cubicBezTo>
                  <a:cubicBezTo>
                    <a:pt x="827" y="126"/>
                    <a:pt x="646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23"/>
            <p:cNvSpPr/>
            <p:nvPr/>
          </p:nvSpPr>
          <p:spPr>
            <a:xfrm flipH="1">
              <a:off x="1880154" y="3613299"/>
              <a:ext cx="28375" cy="83586"/>
            </a:xfrm>
            <a:custGeom>
              <a:avLst/>
              <a:gdLst/>
              <a:ahLst/>
              <a:cxnLst/>
              <a:rect l="l" t="t" r="r" b="b"/>
              <a:pathLst>
                <a:path w="1254" h="3694" extrusionOk="0">
                  <a:moveTo>
                    <a:pt x="238" y="0"/>
                  </a:moveTo>
                  <a:cubicBezTo>
                    <a:pt x="201" y="0"/>
                    <a:pt x="150" y="25"/>
                    <a:pt x="100" y="75"/>
                  </a:cubicBezTo>
                  <a:cubicBezTo>
                    <a:pt x="0" y="702"/>
                    <a:pt x="0" y="1328"/>
                    <a:pt x="100" y="1955"/>
                  </a:cubicBezTo>
                  <a:cubicBezTo>
                    <a:pt x="100" y="2582"/>
                    <a:pt x="100" y="3208"/>
                    <a:pt x="426" y="3609"/>
                  </a:cubicBezTo>
                  <a:cubicBezTo>
                    <a:pt x="512" y="3663"/>
                    <a:pt x="597" y="3693"/>
                    <a:pt x="675" y="3693"/>
                  </a:cubicBezTo>
                  <a:cubicBezTo>
                    <a:pt x="780" y="3693"/>
                    <a:pt x="870" y="3638"/>
                    <a:pt x="927" y="3509"/>
                  </a:cubicBezTo>
                  <a:cubicBezTo>
                    <a:pt x="1253" y="3108"/>
                    <a:pt x="927" y="2481"/>
                    <a:pt x="827" y="2055"/>
                  </a:cubicBezTo>
                  <a:cubicBezTo>
                    <a:pt x="627" y="1328"/>
                    <a:pt x="526" y="702"/>
                    <a:pt x="301" y="75"/>
                  </a:cubicBezTo>
                  <a:cubicBezTo>
                    <a:pt x="301" y="25"/>
                    <a:pt x="276" y="0"/>
                    <a:pt x="2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23"/>
            <p:cNvSpPr/>
            <p:nvPr/>
          </p:nvSpPr>
          <p:spPr>
            <a:xfrm flipH="1">
              <a:off x="1849540" y="3530487"/>
              <a:ext cx="26112" cy="62407"/>
            </a:xfrm>
            <a:custGeom>
              <a:avLst/>
              <a:gdLst/>
              <a:ahLst/>
              <a:cxnLst/>
              <a:rect l="l" t="t" r="r" b="b"/>
              <a:pathLst>
                <a:path w="1154" h="2758" extrusionOk="0">
                  <a:moveTo>
                    <a:pt x="327" y="1"/>
                  </a:moveTo>
                  <a:cubicBezTo>
                    <a:pt x="276" y="1"/>
                    <a:pt x="226" y="26"/>
                    <a:pt x="226" y="76"/>
                  </a:cubicBezTo>
                  <a:cubicBezTo>
                    <a:pt x="1" y="602"/>
                    <a:pt x="101" y="1003"/>
                    <a:pt x="101" y="1530"/>
                  </a:cubicBezTo>
                  <a:cubicBezTo>
                    <a:pt x="101" y="1956"/>
                    <a:pt x="101" y="2482"/>
                    <a:pt x="427" y="2683"/>
                  </a:cubicBezTo>
                  <a:cubicBezTo>
                    <a:pt x="477" y="2733"/>
                    <a:pt x="552" y="2758"/>
                    <a:pt x="630" y="2758"/>
                  </a:cubicBezTo>
                  <a:cubicBezTo>
                    <a:pt x="709" y="2758"/>
                    <a:pt x="790" y="2733"/>
                    <a:pt x="853" y="2683"/>
                  </a:cubicBezTo>
                  <a:cubicBezTo>
                    <a:pt x="1154" y="2382"/>
                    <a:pt x="953" y="1856"/>
                    <a:pt x="853" y="1530"/>
                  </a:cubicBezTo>
                  <a:cubicBezTo>
                    <a:pt x="728" y="1003"/>
                    <a:pt x="527" y="602"/>
                    <a:pt x="427" y="76"/>
                  </a:cubicBezTo>
                  <a:cubicBezTo>
                    <a:pt x="427" y="26"/>
                    <a:pt x="377" y="1"/>
                    <a:pt x="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23"/>
            <p:cNvSpPr/>
            <p:nvPr/>
          </p:nvSpPr>
          <p:spPr>
            <a:xfrm flipH="1">
              <a:off x="1802477" y="3265667"/>
              <a:ext cx="28375" cy="59442"/>
            </a:xfrm>
            <a:custGeom>
              <a:avLst/>
              <a:gdLst/>
              <a:ahLst/>
              <a:cxnLst/>
              <a:rect l="l" t="t" r="r" b="b"/>
              <a:pathLst>
                <a:path w="1254" h="2627" extrusionOk="0">
                  <a:moveTo>
                    <a:pt x="276" y="1"/>
                  </a:moveTo>
                  <a:cubicBezTo>
                    <a:pt x="251" y="1"/>
                    <a:pt x="226" y="26"/>
                    <a:pt x="226" y="76"/>
                  </a:cubicBezTo>
                  <a:cubicBezTo>
                    <a:pt x="1" y="502"/>
                    <a:pt x="126" y="1028"/>
                    <a:pt x="226" y="1429"/>
                  </a:cubicBezTo>
                  <a:cubicBezTo>
                    <a:pt x="226" y="1855"/>
                    <a:pt x="226" y="2281"/>
                    <a:pt x="527" y="2582"/>
                  </a:cubicBezTo>
                  <a:cubicBezTo>
                    <a:pt x="560" y="2615"/>
                    <a:pt x="608" y="2627"/>
                    <a:pt x="660" y="2627"/>
                  </a:cubicBezTo>
                  <a:cubicBezTo>
                    <a:pt x="764" y="2627"/>
                    <a:pt x="886" y="2582"/>
                    <a:pt x="953" y="2582"/>
                  </a:cubicBezTo>
                  <a:cubicBezTo>
                    <a:pt x="1254" y="2181"/>
                    <a:pt x="1053" y="1655"/>
                    <a:pt x="953" y="1229"/>
                  </a:cubicBezTo>
                  <a:cubicBezTo>
                    <a:pt x="853" y="803"/>
                    <a:pt x="627" y="402"/>
                    <a:pt x="327" y="76"/>
                  </a:cubicBezTo>
                  <a:cubicBezTo>
                    <a:pt x="327" y="26"/>
                    <a:pt x="301" y="1"/>
                    <a:pt x="2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23"/>
            <p:cNvSpPr/>
            <p:nvPr/>
          </p:nvSpPr>
          <p:spPr>
            <a:xfrm flipH="1">
              <a:off x="1754826" y="3199462"/>
              <a:ext cx="30660" cy="66615"/>
            </a:xfrm>
            <a:custGeom>
              <a:avLst/>
              <a:gdLst/>
              <a:ahLst/>
              <a:cxnLst/>
              <a:rect l="l" t="t" r="r" b="b"/>
              <a:pathLst>
                <a:path w="1355" h="2944" extrusionOk="0">
                  <a:moveTo>
                    <a:pt x="201" y="1"/>
                  </a:moveTo>
                  <a:cubicBezTo>
                    <a:pt x="151" y="1"/>
                    <a:pt x="101" y="32"/>
                    <a:pt x="101" y="94"/>
                  </a:cubicBezTo>
                  <a:cubicBezTo>
                    <a:pt x="1" y="596"/>
                    <a:pt x="101" y="1122"/>
                    <a:pt x="201" y="1548"/>
                  </a:cubicBezTo>
                  <a:cubicBezTo>
                    <a:pt x="201" y="2074"/>
                    <a:pt x="201" y="2601"/>
                    <a:pt x="627" y="2902"/>
                  </a:cubicBezTo>
                  <a:cubicBezTo>
                    <a:pt x="686" y="2931"/>
                    <a:pt x="736" y="2943"/>
                    <a:pt x="780" y="2943"/>
                  </a:cubicBezTo>
                  <a:cubicBezTo>
                    <a:pt x="887" y="2943"/>
                    <a:pt x="957" y="2872"/>
                    <a:pt x="1028" y="2801"/>
                  </a:cubicBezTo>
                  <a:cubicBezTo>
                    <a:pt x="1354" y="2375"/>
                    <a:pt x="1028" y="1849"/>
                    <a:pt x="928" y="1448"/>
                  </a:cubicBezTo>
                  <a:cubicBezTo>
                    <a:pt x="728" y="1022"/>
                    <a:pt x="627" y="495"/>
                    <a:pt x="301" y="94"/>
                  </a:cubicBezTo>
                  <a:cubicBezTo>
                    <a:pt x="301" y="32"/>
                    <a:pt x="251" y="1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23"/>
            <p:cNvSpPr/>
            <p:nvPr/>
          </p:nvSpPr>
          <p:spPr>
            <a:xfrm flipH="1">
              <a:off x="1939141" y="3396674"/>
              <a:ext cx="26112" cy="46160"/>
            </a:xfrm>
            <a:custGeom>
              <a:avLst/>
              <a:gdLst/>
              <a:ahLst/>
              <a:cxnLst/>
              <a:rect l="l" t="t" r="r" b="b"/>
              <a:pathLst>
                <a:path w="1154" h="2040" extrusionOk="0">
                  <a:moveTo>
                    <a:pt x="315" y="1"/>
                  </a:moveTo>
                  <a:cubicBezTo>
                    <a:pt x="139" y="1"/>
                    <a:pt x="1" y="184"/>
                    <a:pt x="1" y="351"/>
                  </a:cubicBezTo>
                  <a:cubicBezTo>
                    <a:pt x="1" y="551"/>
                    <a:pt x="101" y="877"/>
                    <a:pt x="101" y="1078"/>
                  </a:cubicBezTo>
                  <a:cubicBezTo>
                    <a:pt x="101" y="1404"/>
                    <a:pt x="101" y="1604"/>
                    <a:pt x="201" y="1905"/>
                  </a:cubicBezTo>
                  <a:cubicBezTo>
                    <a:pt x="245" y="2002"/>
                    <a:pt x="330" y="2039"/>
                    <a:pt x="430" y="2039"/>
                  </a:cubicBezTo>
                  <a:cubicBezTo>
                    <a:pt x="560" y="2039"/>
                    <a:pt x="714" y="1976"/>
                    <a:pt x="828" y="1905"/>
                  </a:cubicBezTo>
                  <a:cubicBezTo>
                    <a:pt x="1154" y="1278"/>
                    <a:pt x="928" y="451"/>
                    <a:pt x="427" y="25"/>
                  </a:cubicBezTo>
                  <a:cubicBezTo>
                    <a:pt x="389" y="8"/>
                    <a:pt x="351" y="1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23"/>
            <p:cNvSpPr/>
            <p:nvPr/>
          </p:nvSpPr>
          <p:spPr>
            <a:xfrm flipH="1">
              <a:off x="2062183" y="3762633"/>
              <a:ext cx="21021" cy="88270"/>
            </a:xfrm>
            <a:custGeom>
              <a:avLst/>
              <a:gdLst/>
              <a:ahLst/>
              <a:cxnLst/>
              <a:rect l="l" t="t" r="r" b="b"/>
              <a:pathLst>
                <a:path w="929" h="3901" extrusionOk="0">
                  <a:moveTo>
                    <a:pt x="316" y="0"/>
                  </a:moveTo>
                  <a:cubicBezTo>
                    <a:pt x="251" y="0"/>
                    <a:pt x="201" y="71"/>
                    <a:pt x="201" y="142"/>
                  </a:cubicBezTo>
                  <a:cubicBezTo>
                    <a:pt x="101" y="668"/>
                    <a:pt x="101" y="1295"/>
                    <a:pt x="101" y="1821"/>
                  </a:cubicBezTo>
                  <a:cubicBezTo>
                    <a:pt x="101" y="2548"/>
                    <a:pt x="1" y="3074"/>
                    <a:pt x="201" y="3701"/>
                  </a:cubicBezTo>
                  <a:cubicBezTo>
                    <a:pt x="246" y="3845"/>
                    <a:pt x="334" y="3901"/>
                    <a:pt x="428" y="3901"/>
                  </a:cubicBezTo>
                  <a:cubicBezTo>
                    <a:pt x="546" y="3901"/>
                    <a:pt x="672" y="3813"/>
                    <a:pt x="728" y="3701"/>
                  </a:cubicBezTo>
                  <a:cubicBezTo>
                    <a:pt x="928" y="3074"/>
                    <a:pt x="928" y="2347"/>
                    <a:pt x="928" y="1621"/>
                  </a:cubicBezTo>
                  <a:cubicBezTo>
                    <a:pt x="828" y="1094"/>
                    <a:pt x="828" y="468"/>
                    <a:pt x="402" y="42"/>
                  </a:cubicBezTo>
                  <a:cubicBezTo>
                    <a:pt x="372" y="12"/>
                    <a:pt x="343" y="0"/>
                    <a:pt x="3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23"/>
            <p:cNvSpPr/>
            <p:nvPr/>
          </p:nvSpPr>
          <p:spPr>
            <a:xfrm flipH="1">
              <a:off x="2019668" y="3800080"/>
              <a:ext cx="20998" cy="62180"/>
            </a:xfrm>
            <a:custGeom>
              <a:avLst/>
              <a:gdLst/>
              <a:ahLst/>
              <a:cxnLst/>
              <a:rect l="l" t="t" r="r" b="b"/>
              <a:pathLst>
                <a:path w="928" h="2748" extrusionOk="0">
                  <a:moveTo>
                    <a:pt x="356" y="0"/>
                  </a:moveTo>
                  <a:cubicBezTo>
                    <a:pt x="301" y="0"/>
                    <a:pt x="243" y="24"/>
                    <a:pt x="201" y="66"/>
                  </a:cubicBezTo>
                  <a:cubicBezTo>
                    <a:pt x="0" y="492"/>
                    <a:pt x="0" y="893"/>
                    <a:pt x="101" y="1319"/>
                  </a:cubicBezTo>
                  <a:cubicBezTo>
                    <a:pt x="101" y="1845"/>
                    <a:pt x="101" y="2246"/>
                    <a:pt x="301" y="2672"/>
                  </a:cubicBezTo>
                  <a:cubicBezTo>
                    <a:pt x="351" y="2723"/>
                    <a:pt x="433" y="2748"/>
                    <a:pt x="514" y="2748"/>
                  </a:cubicBezTo>
                  <a:cubicBezTo>
                    <a:pt x="596" y="2748"/>
                    <a:pt x="677" y="2723"/>
                    <a:pt x="727" y="2672"/>
                  </a:cubicBezTo>
                  <a:cubicBezTo>
                    <a:pt x="928" y="2246"/>
                    <a:pt x="928" y="1946"/>
                    <a:pt x="828" y="1520"/>
                  </a:cubicBezTo>
                  <a:cubicBezTo>
                    <a:pt x="727" y="1119"/>
                    <a:pt x="727" y="592"/>
                    <a:pt x="502" y="166"/>
                  </a:cubicBezTo>
                  <a:cubicBezTo>
                    <a:pt x="502" y="49"/>
                    <a:pt x="433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23"/>
            <p:cNvSpPr/>
            <p:nvPr/>
          </p:nvSpPr>
          <p:spPr>
            <a:xfrm flipH="1">
              <a:off x="2210769" y="3800578"/>
              <a:ext cx="49916" cy="76436"/>
            </a:xfrm>
            <a:custGeom>
              <a:avLst/>
              <a:gdLst/>
              <a:ahLst/>
              <a:cxnLst/>
              <a:rect l="l" t="t" r="r" b="b"/>
              <a:pathLst>
                <a:path w="2206" h="3378" extrusionOk="0">
                  <a:moveTo>
                    <a:pt x="514" y="0"/>
                  </a:moveTo>
                  <a:cubicBezTo>
                    <a:pt x="288" y="0"/>
                    <a:pt x="50" y="157"/>
                    <a:pt x="0" y="470"/>
                  </a:cubicBezTo>
                  <a:cubicBezTo>
                    <a:pt x="0" y="1097"/>
                    <a:pt x="201" y="1598"/>
                    <a:pt x="326" y="2124"/>
                  </a:cubicBezTo>
                  <a:cubicBezTo>
                    <a:pt x="426" y="2550"/>
                    <a:pt x="526" y="3377"/>
                    <a:pt x="1053" y="3377"/>
                  </a:cubicBezTo>
                  <a:cubicBezTo>
                    <a:pt x="2206" y="3377"/>
                    <a:pt x="953" y="871"/>
                    <a:pt x="953" y="470"/>
                  </a:cubicBezTo>
                  <a:cubicBezTo>
                    <a:pt x="953" y="157"/>
                    <a:pt x="7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23"/>
            <p:cNvSpPr/>
            <p:nvPr/>
          </p:nvSpPr>
          <p:spPr>
            <a:xfrm flipH="1">
              <a:off x="2239122" y="3685885"/>
              <a:ext cx="21564" cy="55437"/>
            </a:xfrm>
            <a:custGeom>
              <a:avLst/>
              <a:gdLst/>
              <a:ahLst/>
              <a:cxnLst/>
              <a:rect l="l" t="t" r="r" b="b"/>
              <a:pathLst>
                <a:path w="953" h="2450" extrusionOk="0">
                  <a:moveTo>
                    <a:pt x="464" y="0"/>
                  </a:moveTo>
                  <a:cubicBezTo>
                    <a:pt x="307" y="0"/>
                    <a:pt x="150" y="100"/>
                    <a:pt x="100" y="301"/>
                  </a:cubicBezTo>
                  <a:lnTo>
                    <a:pt x="100" y="1354"/>
                  </a:lnTo>
                  <a:cubicBezTo>
                    <a:pt x="0" y="1780"/>
                    <a:pt x="0" y="1980"/>
                    <a:pt x="201" y="2281"/>
                  </a:cubicBezTo>
                  <a:cubicBezTo>
                    <a:pt x="263" y="2394"/>
                    <a:pt x="370" y="2450"/>
                    <a:pt x="473" y="2450"/>
                  </a:cubicBezTo>
                  <a:cubicBezTo>
                    <a:pt x="577" y="2450"/>
                    <a:pt x="677" y="2394"/>
                    <a:pt x="727" y="2281"/>
                  </a:cubicBezTo>
                  <a:cubicBezTo>
                    <a:pt x="953" y="1980"/>
                    <a:pt x="953" y="1780"/>
                    <a:pt x="953" y="1354"/>
                  </a:cubicBezTo>
                  <a:cubicBezTo>
                    <a:pt x="953" y="1028"/>
                    <a:pt x="827" y="727"/>
                    <a:pt x="827" y="301"/>
                  </a:cubicBezTo>
                  <a:cubicBezTo>
                    <a:pt x="777" y="100"/>
                    <a:pt x="620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23"/>
            <p:cNvSpPr/>
            <p:nvPr/>
          </p:nvSpPr>
          <p:spPr>
            <a:xfrm flipH="1">
              <a:off x="2031569" y="2912944"/>
              <a:ext cx="32923" cy="78291"/>
            </a:xfrm>
            <a:custGeom>
              <a:avLst/>
              <a:gdLst/>
              <a:ahLst/>
              <a:cxnLst/>
              <a:rect l="l" t="t" r="r" b="b"/>
              <a:pathLst>
                <a:path w="1455" h="3460" extrusionOk="0">
                  <a:moveTo>
                    <a:pt x="527" y="1"/>
                  </a:moveTo>
                  <a:cubicBezTo>
                    <a:pt x="527" y="1"/>
                    <a:pt x="427" y="1"/>
                    <a:pt x="427" y="101"/>
                  </a:cubicBezTo>
                  <a:cubicBezTo>
                    <a:pt x="1" y="527"/>
                    <a:pt x="101" y="1354"/>
                    <a:pt x="201" y="1880"/>
                  </a:cubicBezTo>
                  <a:cubicBezTo>
                    <a:pt x="201" y="2407"/>
                    <a:pt x="201" y="3133"/>
                    <a:pt x="728" y="3459"/>
                  </a:cubicBezTo>
                  <a:cubicBezTo>
                    <a:pt x="828" y="3459"/>
                    <a:pt x="1053" y="3459"/>
                    <a:pt x="1053" y="3359"/>
                  </a:cubicBezTo>
                  <a:cubicBezTo>
                    <a:pt x="1454" y="2933"/>
                    <a:pt x="1154" y="2306"/>
                    <a:pt x="1053" y="1780"/>
                  </a:cubicBezTo>
                  <a:cubicBezTo>
                    <a:pt x="928" y="1153"/>
                    <a:pt x="928" y="527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23"/>
            <p:cNvSpPr/>
            <p:nvPr/>
          </p:nvSpPr>
          <p:spPr>
            <a:xfrm flipH="1">
              <a:off x="1993580" y="2863619"/>
              <a:ext cx="26112" cy="65235"/>
            </a:xfrm>
            <a:custGeom>
              <a:avLst/>
              <a:gdLst/>
              <a:ahLst/>
              <a:cxnLst/>
              <a:rect l="l" t="t" r="r" b="b"/>
              <a:pathLst>
                <a:path w="1154" h="2883" extrusionOk="0">
                  <a:moveTo>
                    <a:pt x="201" y="0"/>
                  </a:moveTo>
                  <a:cubicBezTo>
                    <a:pt x="101" y="0"/>
                    <a:pt x="1" y="0"/>
                    <a:pt x="1" y="100"/>
                  </a:cubicBezTo>
                  <a:cubicBezTo>
                    <a:pt x="101" y="827"/>
                    <a:pt x="201" y="1654"/>
                    <a:pt x="201" y="2406"/>
                  </a:cubicBezTo>
                  <a:cubicBezTo>
                    <a:pt x="201" y="2607"/>
                    <a:pt x="327" y="2707"/>
                    <a:pt x="427" y="2807"/>
                  </a:cubicBezTo>
                  <a:lnTo>
                    <a:pt x="527" y="2807"/>
                  </a:lnTo>
                  <a:cubicBezTo>
                    <a:pt x="577" y="2857"/>
                    <a:pt x="652" y="2882"/>
                    <a:pt x="731" y="2882"/>
                  </a:cubicBezTo>
                  <a:cubicBezTo>
                    <a:pt x="809" y="2882"/>
                    <a:pt x="891" y="2857"/>
                    <a:pt x="953" y="2807"/>
                  </a:cubicBezTo>
                  <a:lnTo>
                    <a:pt x="1053" y="2707"/>
                  </a:lnTo>
                  <a:cubicBezTo>
                    <a:pt x="1154" y="2607"/>
                    <a:pt x="1154" y="2406"/>
                    <a:pt x="1154" y="2281"/>
                  </a:cubicBezTo>
                  <a:cubicBezTo>
                    <a:pt x="1053" y="1454"/>
                    <a:pt x="828" y="627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23"/>
            <p:cNvSpPr/>
            <p:nvPr/>
          </p:nvSpPr>
          <p:spPr>
            <a:xfrm flipH="1">
              <a:off x="1946517" y="2764945"/>
              <a:ext cx="32900" cy="65574"/>
            </a:xfrm>
            <a:custGeom>
              <a:avLst/>
              <a:gdLst/>
              <a:ahLst/>
              <a:cxnLst/>
              <a:rect l="l" t="t" r="r" b="b"/>
              <a:pathLst>
                <a:path w="1454" h="2898" extrusionOk="0">
                  <a:moveTo>
                    <a:pt x="163" y="0"/>
                  </a:moveTo>
                  <a:cubicBezTo>
                    <a:pt x="126" y="0"/>
                    <a:pt x="101" y="25"/>
                    <a:pt x="101" y="75"/>
                  </a:cubicBezTo>
                  <a:cubicBezTo>
                    <a:pt x="0" y="501"/>
                    <a:pt x="101" y="1003"/>
                    <a:pt x="201" y="1429"/>
                  </a:cubicBezTo>
                  <a:cubicBezTo>
                    <a:pt x="426" y="1855"/>
                    <a:pt x="426" y="2381"/>
                    <a:pt x="727" y="2782"/>
                  </a:cubicBezTo>
                  <a:cubicBezTo>
                    <a:pt x="798" y="2862"/>
                    <a:pt x="896" y="2898"/>
                    <a:pt x="995" y="2898"/>
                  </a:cubicBezTo>
                  <a:cubicBezTo>
                    <a:pt x="1175" y="2898"/>
                    <a:pt x="1354" y="2776"/>
                    <a:pt x="1354" y="2582"/>
                  </a:cubicBezTo>
                  <a:cubicBezTo>
                    <a:pt x="1454" y="2055"/>
                    <a:pt x="1153" y="1755"/>
                    <a:pt x="928" y="1328"/>
                  </a:cubicBezTo>
                  <a:cubicBezTo>
                    <a:pt x="727" y="902"/>
                    <a:pt x="527" y="501"/>
                    <a:pt x="301" y="75"/>
                  </a:cubicBezTo>
                  <a:cubicBezTo>
                    <a:pt x="251" y="25"/>
                    <a:pt x="201" y="0"/>
                    <a:pt x="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23"/>
            <p:cNvSpPr/>
            <p:nvPr/>
          </p:nvSpPr>
          <p:spPr>
            <a:xfrm flipH="1">
              <a:off x="2230048" y="2696885"/>
              <a:ext cx="20998" cy="117414"/>
            </a:xfrm>
            <a:custGeom>
              <a:avLst/>
              <a:gdLst/>
              <a:ahLst/>
              <a:cxnLst/>
              <a:rect l="l" t="t" r="r" b="b"/>
              <a:pathLst>
                <a:path w="928" h="5189" extrusionOk="0">
                  <a:moveTo>
                    <a:pt x="476" y="1"/>
                  </a:moveTo>
                  <a:cubicBezTo>
                    <a:pt x="382" y="1"/>
                    <a:pt x="301" y="51"/>
                    <a:pt x="301" y="151"/>
                  </a:cubicBezTo>
                  <a:cubicBezTo>
                    <a:pt x="0" y="878"/>
                    <a:pt x="100" y="1730"/>
                    <a:pt x="0" y="2557"/>
                  </a:cubicBezTo>
                  <a:cubicBezTo>
                    <a:pt x="0" y="3384"/>
                    <a:pt x="0" y="4236"/>
                    <a:pt x="201" y="4963"/>
                  </a:cubicBezTo>
                  <a:cubicBezTo>
                    <a:pt x="251" y="5113"/>
                    <a:pt x="357" y="5189"/>
                    <a:pt x="464" y="5189"/>
                  </a:cubicBezTo>
                  <a:cubicBezTo>
                    <a:pt x="570" y="5189"/>
                    <a:pt x="677" y="5113"/>
                    <a:pt x="727" y="4963"/>
                  </a:cubicBezTo>
                  <a:cubicBezTo>
                    <a:pt x="928" y="4236"/>
                    <a:pt x="928" y="3384"/>
                    <a:pt x="928" y="2557"/>
                  </a:cubicBezTo>
                  <a:cubicBezTo>
                    <a:pt x="928" y="1730"/>
                    <a:pt x="928" y="878"/>
                    <a:pt x="727" y="151"/>
                  </a:cubicBezTo>
                  <a:cubicBezTo>
                    <a:pt x="677" y="51"/>
                    <a:pt x="570" y="1"/>
                    <a:pt x="4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23"/>
            <p:cNvSpPr/>
            <p:nvPr/>
          </p:nvSpPr>
          <p:spPr>
            <a:xfrm flipH="1">
              <a:off x="2185248" y="2696319"/>
              <a:ext cx="23284" cy="57723"/>
            </a:xfrm>
            <a:custGeom>
              <a:avLst/>
              <a:gdLst/>
              <a:ahLst/>
              <a:cxnLst/>
              <a:rect l="l" t="t" r="r" b="b"/>
              <a:pathLst>
                <a:path w="1029" h="2551" extrusionOk="0">
                  <a:moveTo>
                    <a:pt x="552" y="1"/>
                  </a:moveTo>
                  <a:cubicBezTo>
                    <a:pt x="458" y="1"/>
                    <a:pt x="352" y="26"/>
                    <a:pt x="302" y="76"/>
                  </a:cubicBezTo>
                  <a:cubicBezTo>
                    <a:pt x="201" y="402"/>
                    <a:pt x="201" y="702"/>
                    <a:pt x="101" y="1028"/>
                  </a:cubicBezTo>
                  <a:cubicBezTo>
                    <a:pt x="101" y="1429"/>
                    <a:pt x="1" y="1755"/>
                    <a:pt x="101" y="2156"/>
                  </a:cubicBezTo>
                  <a:cubicBezTo>
                    <a:pt x="151" y="2419"/>
                    <a:pt x="358" y="2551"/>
                    <a:pt x="565" y="2551"/>
                  </a:cubicBezTo>
                  <a:cubicBezTo>
                    <a:pt x="772" y="2551"/>
                    <a:pt x="978" y="2419"/>
                    <a:pt x="1028" y="2156"/>
                  </a:cubicBezTo>
                  <a:cubicBezTo>
                    <a:pt x="1028" y="1755"/>
                    <a:pt x="1028" y="1429"/>
                    <a:pt x="928" y="1028"/>
                  </a:cubicBezTo>
                  <a:cubicBezTo>
                    <a:pt x="928" y="702"/>
                    <a:pt x="928" y="402"/>
                    <a:pt x="728" y="76"/>
                  </a:cubicBezTo>
                  <a:cubicBezTo>
                    <a:pt x="728" y="26"/>
                    <a:pt x="646" y="1"/>
                    <a:pt x="5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23"/>
            <p:cNvSpPr/>
            <p:nvPr/>
          </p:nvSpPr>
          <p:spPr>
            <a:xfrm flipH="1">
              <a:off x="2123432" y="2648691"/>
              <a:ext cx="35751" cy="74309"/>
            </a:xfrm>
            <a:custGeom>
              <a:avLst/>
              <a:gdLst/>
              <a:ahLst/>
              <a:cxnLst/>
              <a:rect l="l" t="t" r="r" b="b"/>
              <a:pathLst>
                <a:path w="1580" h="3284" extrusionOk="0">
                  <a:moveTo>
                    <a:pt x="426" y="0"/>
                  </a:moveTo>
                  <a:cubicBezTo>
                    <a:pt x="0" y="301"/>
                    <a:pt x="101" y="928"/>
                    <a:pt x="226" y="1253"/>
                  </a:cubicBezTo>
                  <a:cubicBezTo>
                    <a:pt x="326" y="1880"/>
                    <a:pt x="426" y="2607"/>
                    <a:pt x="727" y="3133"/>
                  </a:cubicBezTo>
                  <a:cubicBezTo>
                    <a:pt x="790" y="3233"/>
                    <a:pt x="896" y="3283"/>
                    <a:pt x="1000" y="3283"/>
                  </a:cubicBezTo>
                  <a:cubicBezTo>
                    <a:pt x="1103" y="3283"/>
                    <a:pt x="1203" y="3233"/>
                    <a:pt x="1253" y="3133"/>
                  </a:cubicBezTo>
                  <a:cubicBezTo>
                    <a:pt x="1579" y="2707"/>
                    <a:pt x="1354" y="2080"/>
                    <a:pt x="1153" y="1554"/>
                  </a:cubicBezTo>
                  <a:cubicBezTo>
                    <a:pt x="1053" y="1354"/>
                    <a:pt x="852" y="1028"/>
                    <a:pt x="727" y="727"/>
                  </a:cubicBezTo>
                  <a:cubicBezTo>
                    <a:pt x="627" y="502"/>
                    <a:pt x="627" y="301"/>
                    <a:pt x="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23"/>
            <p:cNvSpPr/>
            <p:nvPr/>
          </p:nvSpPr>
          <p:spPr>
            <a:xfrm flipH="1">
              <a:off x="2052544" y="2731051"/>
              <a:ext cx="30660" cy="76820"/>
            </a:xfrm>
            <a:custGeom>
              <a:avLst/>
              <a:gdLst/>
              <a:ahLst/>
              <a:cxnLst/>
              <a:rect l="l" t="t" r="r" b="b"/>
              <a:pathLst>
                <a:path w="1355" h="3395" extrusionOk="0">
                  <a:moveTo>
                    <a:pt x="464" y="1"/>
                  </a:moveTo>
                  <a:cubicBezTo>
                    <a:pt x="283" y="1"/>
                    <a:pt x="101" y="107"/>
                    <a:pt x="101" y="320"/>
                  </a:cubicBezTo>
                  <a:cubicBezTo>
                    <a:pt x="1" y="947"/>
                    <a:pt x="101" y="1473"/>
                    <a:pt x="201" y="1999"/>
                  </a:cubicBezTo>
                  <a:cubicBezTo>
                    <a:pt x="302" y="2400"/>
                    <a:pt x="302" y="2927"/>
                    <a:pt x="728" y="3353"/>
                  </a:cubicBezTo>
                  <a:cubicBezTo>
                    <a:pt x="757" y="3382"/>
                    <a:pt x="795" y="3394"/>
                    <a:pt x="834" y="3394"/>
                  </a:cubicBezTo>
                  <a:cubicBezTo>
                    <a:pt x="928" y="3394"/>
                    <a:pt x="1028" y="3323"/>
                    <a:pt x="1028" y="3253"/>
                  </a:cubicBezTo>
                  <a:cubicBezTo>
                    <a:pt x="1354" y="2826"/>
                    <a:pt x="1254" y="2501"/>
                    <a:pt x="1129" y="1999"/>
                  </a:cubicBezTo>
                  <a:cubicBezTo>
                    <a:pt x="928" y="1473"/>
                    <a:pt x="828" y="947"/>
                    <a:pt x="828" y="320"/>
                  </a:cubicBezTo>
                  <a:cubicBezTo>
                    <a:pt x="828" y="107"/>
                    <a:pt x="646" y="1"/>
                    <a:pt x="4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23"/>
            <p:cNvSpPr/>
            <p:nvPr/>
          </p:nvSpPr>
          <p:spPr>
            <a:xfrm flipH="1">
              <a:off x="2331551" y="2685164"/>
              <a:ext cx="18736" cy="41589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668" y="1"/>
                  </a:moveTo>
                  <a:cubicBezTo>
                    <a:pt x="644" y="1"/>
                    <a:pt x="627" y="13"/>
                    <a:pt x="627" y="42"/>
                  </a:cubicBezTo>
                  <a:cubicBezTo>
                    <a:pt x="301" y="569"/>
                    <a:pt x="0" y="1195"/>
                    <a:pt x="201" y="1722"/>
                  </a:cubicBezTo>
                  <a:cubicBezTo>
                    <a:pt x="259" y="1779"/>
                    <a:pt x="358" y="1837"/>
                    <a:pt x="451" y="1837"/>
                  </a:cubicBezTo>
                  <a:cubicBezTo>
                    <a:pt x="520" y="1837"/>
                    <a:pt x="584" y="1806"/>
                    <a:pt x="627" y="1722"/>
                  </a:cubicBezTo>
                  <a:cubicBezTo>
                    <a:pt x="627" y="1195"/>
                    <a:pt x="627" y="669"/>
                    <a:pt x="827" y="143"/>
                  </a:cubicBezTo>
                  <a:cubicBezTo>
                    <a:pt x="827" y="72"/>
                    <a:pt x="727" y="1"/>
                    <a:pt x="6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23"/>
            <p:cNvSpPr/>
            <p:nvPr/>
          </p:nvSpPr>
          <p:spPr>
            <a:xfrm flipH="1">
              <a:off x="2248760" y="2983833"/>
              <a:ext cx="21564" cy="65801"/>
            </a:xfrm>
            <a:custGeom>
              <a:avLst/>
              <a:gdLst/>
              <a:ahLst/>
              <a:cxnLst/>
              <a:rect l="l" t="t" r="r" b="b"/>
              <a:pathLst>
                <a:path w="953" h="2908" extrusionOk="0">
                  <a:moveTo>
                    <a:pt x="426" y="0"/>
                  </a:moveTo>
                  <a:cubicBezTo>
                    <a:pt x="326" y="426"/>
                    <a:pt x="226" y="953"/>
                    <a:pt x="226" y="1354"/>
                  </a:cubicBezTo>
                  <a:cubicBezTo>
                    <a:pt x="125" y="1880"/>
                    <a:pt x="0" y="2306"/>
                    <a:pt x="326" y="2832"/>
                  </a:cubicBezTo>
                  <a:cubicBezTo>
                    <a:pt x="326" y="2883"/>
                    <a:pt x="401" y="2908"/>
                    <a:pt x="492" y="2908"/>
                  </a:cubicBezTo>
                  <a:cubicBezTo>
                    <a:pt x="583" y="2908"/>
                    <a:pt x="689" y="2883"/>
                    <a:pt x="752" y="2832"/>
                  </a:cubicBezTo>
                  <a:cubicBezTo>
                    <a:pt x="952" y="2306"/>
                    <a:pt x="852" y="1880"/>
                    <a:pt x="852" y="1354"/>
                  </a:cubicBezTo>
                  <a:cubicBezTo>
                    <a:pt x="752" y="953"/>
                    <a:pt x="752" y="426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23"/>
            <p:cNvSpPr/>
            <p:nvPr/>
          </p:nvSpPr>
          <p:spPr>
            <a:xfrm flipH="1">
              <a:off x="2435338" y="3210481"/>
              <a:ext cx="26112" cy="58402"/>
            </a:xfrm>
            <a:custGeom>
              <a:avLst/>
              <a:gdLst/>
              <a:ahLst/>
              <a:cxnLst/>
              <a:rect l="l" t="t" r="r" b="b"/>
              <a:pathLst>
                <a:path w="1154" h="2581" extrusionOk="0">
                  <a:moveTo>
                    <a:pt x="481" y="1"/>
                  </a:moveTo>
                  <a:cubicBezTo>
                    <a:pt x="390" y="1"/>
                    <a:pt x="302" y="93"/>
                    <a:pt x="302" y="234"/>
                  </a:cubicBezTo>
                  <a:cubicBezTo>
                    <a:pt x="302" y="861"/>
                    <a:pt x="1" y="1888"/>
                    <a:pt x="527" y="2515"/>
                  </a:cubicBezTo>
                  <a:cubicBezTo>
                    <a:pt x="569" y="2556"/>
                    <a:pt x="645" y="2581"/>
                    <a:pt x="719" y="2581"/>
                  </a:cubicBezTo>
                  <a:cubicBezTo>
                    <a:pt x="825" y="2581"/>
                    <a:pt x="928" y="2532"/>
                    <a:pt x="928" y="2415"/>
                  </a:cubicBezTo>
                  <a:cubicBezTo>
                    <a:pt x="1154" y="1988"/>
                    <a:pt x="1054" y="1688"/>
                    <a:pt x="1054" y="1262"/>
                  </a:cubicBezTo>
                  <a:cubicBezTo>
                    <a:pt x="928" y="861"/>
                    <a:pt x="828" y="435"/>
                    <a:pt x="627" y="109"/>
                  </a:cubicBezTo>
                  <a:cubicBezTo>
                    <a:pt x="590" y="34"/>
                    <a:pt x="535" y="1"/>
                    <a:pt x="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23"/>
            <p:cNvSpPr/>
            <p:nvPr/>
          </p:nvSpPr>
          <p:spPr>
            <a:xfrm flipH="1">
              <a:off x="1882439" y="3067799"/>
              <a:ext cx="26090" cy="46364"/>
            </a:xfrm>
            <a:custGeom>
              <a:avLst/>
              <a:gdLst/>
              <a:ahLst/>
              <a:cxnLst/>
              <a:rect l="l" t="t" r="r" b="b"/>
              <a:pathLst>
                <a:path w="1153" h="2049" extrusionOk="0">
                  <a:moveTo>
                    <a:pt x="468" y="1"/>
                  </a:moveTo>
                  <a:cubicBezTo>
                    <a:pt x="323" y="1"/>
                    <a:pt x="201" y="86"/>
                    <a:pt x="201" y="274"/>
                  </a:cubicBezTo>
                  <a:cubicBezTo>
                    <a:pt x="100" y="776"/>
                    <a:pt x="0" y="1528"/>
                    <a:pt x="426" y="1929"/>
                  </a:cubicBezTo>
                  <a:cubicBezTo>
                    <a:pt x="502" y="2014"/>
                    <a:pt x="578" y="2049"/>
                    <a:pt x="648" y="2049"/>
                  </a:cubicBezTo>
                  <a:cubicBezTo>
                    <a:pt x="764" y="2049"/>
                    <a:pt x="865" y="1953"/>
                    <a:pt x="927" y="1828"/>
                  </a:cubicBezTo>
                  <a:cubicBezTo>
                    <a:pt x="1153" y="1402"/>
                    <a:pt x="927" y="901"/>
                    <a:pt x="927" y="375"/>
                  </a:cubicBezTo>
                  <a:cubicBezTo>
                    <a:pt x="871" y="137"/>
                    <a:pt x="652" y="1"/>
                    <a:pt x="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23"/>
            <p:cNvSpPr/>
            <p:nvPr/>
          </p:nvSpPr>
          <p:spPr>
            <a:xfrm flipH="1">
              <a:off x="2005481" y="3507430"/>
              <a:ext cx="30660" cy="63221"/>
            </a:xfrm>
            <a:custGeom>
              <a:avLst/>
              <a:gdLst/>
              <a:ahLst/>
              <a:cxnLst/>
              <a:rect l="l" t="t" r="r" b="b"/>
              <a:pathLst>
                <a:path w="1355" h="2794" extrusionOk="0">
                  <a:moveTo>
                    <a:pt x="195" y="1"/>
                  </a:moveTo>
                  <a:cubicBezTo>
                    <a:pt x="101" y="1"/>
                    <a:pt x="1" y="72"/>
                    <a:pt x="1" y="143"/>
                  </a:cubicBezTo>
                  <a:cubicBezTo>
                    <a:pt x="201" y="995"/>
                    <a:pt x="427" y="1822"/>
                    <a:pt x="628" y="2549"/>
                  </a:cubicBezTo>
                  <a:cubicBezTo>
                    <a:pt x="628" y="2712"/>
                    <a:pt x="734" y="2793"/>
                    <a:pt x="853" y="2793"/>
                  </a:cubicBezTo>
                  <a:cubicBezTo>
                    <a:pt x="972" y="2793"/>
                    <a:pt x="1104" y="2712"/>
                    <a:pt x="1154" y="2549"/>
                  </a:cubicBezTo>
                  <a:cubicBezTo>
                    <a:pt x="1354" y="1722"/>
                    <a:pt x="928" y="669"/>
                    <a:pt x="302" y="42"/>
                  </a:cubicBezTo>
                  <a:cubicBezTo>
                    <a:pt x="272" y="13"/>
                    <a:pt x="234" y="1"/>
                    <a:pt x="1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20" name="Google Shape;3420;p23"/>
          <p:cNvGrpSpPr/>
          <p:nvPr/>
        </p:nvGrpSpPr>
        <p:grpSpPr>
          <a:xfrm>
            <a:off x="761246" y="3826388"/>
            <a:ext cx="551745" cy="1072624"/>
            <a:chOff x="1608474" y="2579522"/>
            <a:chExt cx="1044576" cy="2030716"/>
          </a:xfrm>
        </p:grpSpPr>
        <p:sp>
          <p:nvSpPr>
            <p:cNvPr id="3421" name="Google Shape;3421;p23"/>
            <p:cNvSpPr/>
            <p:nvPr/>
          </p:nvSpPr>
          <p:spPr>
            <a:xfrm flipH="1">
              <a:off x="1608474" y="2579522"/>
              <a:ext cx="1044576" cy="1354324"/>
            </a:xfrm>
            <a:custGeom>
              <a:avLst/>
              <a:gdLst/>
              <a:ahLst/>
              <a:cxnLst/>
              <a:rect l="l" t="t" r="r" b="b"/>
              <a:pathLst>
                <a:path w="46164" h="59853" extrusionOk="0">
                  <a:moveTo>
                    <a:pt x="20219" y="0"/>
                  </a:moveTo>
                  <a:cubicBezTo>
                    <a:pt x="18875" y="0"/>
                    <a:pt x="17491" y="175"/>
                    <a:pt x="16088" y="551"/>
                  </a:cubicBezTo>
                  <a:cubicBezTo>
                    <a:pt x="3557" y="3985"/>
                    <a:pt x="9822" y="18195"/>
                    <a:pt x="9396" y="21955"/>
                  </a:cubicBezTo>
                  <a:cubicBezTo>
                    <a:pt x="8995" y="25714"/>
                    <a:pt x="624" y="24862"/>
                    <a:pt x="323" y="35940"/>
                  </a:cubicBezTo>
                  <a:cubicBezTo>
                    <a:pt x="0" y="47022"/>
                    <a:pt x="15714" y="59852"/>
                    <a:pt x="21577" y="59852"/>
                  </a:cubicBezTo>
                  <a:cubicBezTo>
                    <a:pt x="21628" y="59852"/>
                    <a:pt x="21678" y="59851"/>
                    <a:pt x="21727" y="59850"/>
                  </a:cubicBezTo>
                  <a:cubicBezTo>
                    <a:pt x="44710" y="58822"/>
                    <a:pt x="46163" y="41378"/>
                    <a:pt x="44910" y="37619"/>
                  </a:cubicBezTo>
                  <a:cubicBezTo>
                    <a:pt x="43657" y="33859"/>
                    <a:pt x="40324" y="35012"/>
                    <a:pt x="39998" y="33007"/>
                  </a:cubicBezTo>
                  <a:cubicBezTo>
                    <a:pt x="39797" y="31128"/>
                    <a:pt x="44609" y="27067"/>
                    <a:pt x="41677" y="22255"/>
                  </a:cubicBezTo>
                  <a:cubicBezTo>
                    <a:pt x="39597" y="18822"/>
                    <a:pt x="37191" y="20601"/>
                    <a:pt x="35938" y="18922"/>
                  </a:cubicBezTo>
                  <a:cubicBezTo>
                    <a:pt x="34685" y="17243"/>
                    <a:pt x="36665" y="14210"/>
                    <a:pt x="35612" y="10977"/>
                  </a:cubicBezTo>
                  <a:cubicBezTo>
                    <a:pt x="33582" y="5078"/>
                    <a:pt x="27468" y="0"/>
                    <a:pt x="202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3"/>
            <p:cNvSpPr/>
            <p:nvPr/>
          </p:nvSpPr>
          <p:spPr>
            <a:xfrm flipH="1">
              <a:off x="2121168" y="2813705"/>
              <a:ext cx="75440" cy="1796533"/>
            </a:xfrm>
            <a:custGeom>
              <a:avLst/>
              <a:gdLst/>
              <a:ahLst/>
              <a:cxnLst/>
              <a:rect l="l" t="t" r="r" b="b"/>
              <a:pathLst>
                <a:path w="3334" h="79396" extrusionOk="0">
                  <a:moveTo>
                    <a:pt x="2381" y="1"/>
                  </a:moveTo>
                  <a:cubicBezTo>
                    <a:pt x="2080" y="1"/>
                    <a:pt x="1454" y="1153"/>
                    <a:pt x="1454" y="1680"/>
                  </a:cubicBezTo>
                  <a:cubicBezTo>
                    <a:pt x="1454" y="1680"/>
                    <a:pt x="0" y="73635"/>
                    <a:pt x="1028" y="78648"/>
                  </a:cubicBezTo>
                  <a:cubicBezTo>
                    <a:pt x="1150" y="79094"/>
                    <a:pt x="1813" y="79395"/>
                    <a:pt x="2397" y="79395"/>
                  </a:cubicBezTo>
                  <a:cubicBezTo>
                    <a:pt x="2894" y="79395"/>
                    <a:pt x="3334" y="79178"/>
                    <a:pt x="3334" y="78648"/>
                  </a:cubicBezTo>
                  <a:cubicBezTo>
                    <a:pt x="3334" y="77595"/>
                    <a:pt x="2807" y="29349"/>
                    <a:pt x="2807" y="15991"/>
                  </a:cubicBezTo>
                  <a:cubicBezTo>
                    <a:pt x="2807" y="3234"/>
                    <a:pt x="2907" y="1"/>
                    <a:pt x="2381" y="1"/>
                  </a:cubicBez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23"/>
            <p:cNvSpPr/>
            <p:nvPr/>
          </p:nvSpPr>
          <p:spPr>
            <a:xfrm flipH="1">
              <a:off x="2142698" y="3359816"/>
              <a:ext cx="280739" cy="267027"/>
            </a:xfrm>
            <a:custGeom>
              <a:avLst/>
              <a:gdLst/>
              <a:ahLst/>
              <a:cxnLst/>
              <a:rect l="l" t="t" r="r" b="b"/>
              <a:pathLst>
                <a:path w="12407" h="11801" extrusionOk="0">
                  <a:moveTo>
                    <a:pt x="401" y="0"/>
                  </a:moveTo>
                  <a:cubicBezTo>
                    <a:pt x="301" y="0"/>
                    <a:pt x="201" y="0"/>
                    <a:pt x="100" y="100"/>
                  </a:cubicBezTo>
                  <a:cubicBezTo>
                    <a:pt x="0" y="201"/>
                    <a:pt x="100" y="401"/>
                    <a:pt x="201" y="401"/>
                  </a:cubicBezTo>
                  <a:cubicBezTo>
                    <a:pt x="201" y="401"/>
                    <a:pt x="927" y="1028"/>
                    <a:pt x="2080" y="1980"/>
                  </a:cubicBezTo>
                  <a:cubicBezTo>
                    <a:pt x="2707" y="2406"/>
                    <a:pt x="3333" y="2907"/>
                    <a:pt x="3960" y="3534"/>
                  </a:cubicBezTo>
                  <a:cubicBezTo>
                    <a:pt x="4687" y="4160"/>
                    <a:pt x="5414" y="4787"/>
                    <a:pt x="6040" y="5539"/>
                  </a:cubicBezTo>
                  <a:cubicBezTo>
                    <a:pt x="6366" y="5840"/>
                    <a:pt x="6767" y="6266"/>
                    <a:pt x="7093" y="6566"/>
                  </a:cubicBezTo>
                  <a:cubicBezTo>
                    <a:pt x="7394" y="6892"/>
                    <a:pt x="7719" y="7293"/>
                    <a:pt x="8020" y="7619"/>
                  </a:cubicBezTo>
                  <a:cubicBezTo>
                    <a:pt x="8346" y="7920"/>
                    <a:pt x="8547" y="8246"/>
                    <a:pt x="8872" y="8546"/>
                  </a:cubicBezTo>
                  <a:cubicBezTo>
                    <a:pt x="9073" y="8872"/>
                    <a:pt x="9399" y="9173"/>
                    <a:pt x="9599" y="9499"/>
                  </a:cubicBezTo>
                  <a:cubicBezTo>
                    <a:pt x="9800" y="9800"/>
                    <a:pt x="10025" y="10025"/>
                    <a:pt x="10125" y="10326"/>
                  </a:cubicBezTo>
                  <a:cubicBezTo>
                    <a:pt x="10326" y="10551"/>
                    <a:pt x="10426" y="10752"/>
                    <a:pt x="10652" y="10952"/>
                  </a:cubicBezTo>
                  <a:cubicBezTo>
                    <a:pt x="10852" y="11278"/>
                    <a:pt x="10953" y="11479"/>
                    <a:pt x="10953" y="11479"/>
                  </a:cubicBezTo>
                  <a:cubicBezTo>
                    <a:pt x="11159" y="11685"/>
                    <a:pt x="11395" y="11801"/>
                    <a:pt x="11624" y="11801"/>
                  </a:cubicBezTo>
                  <a:cubicBezTo>
                    <a:pt x="11756" y="11801"/>
                    <a:pt x="11886" y="11762"/>
                    <a:pt x="12005" y="11679"/>
                  </a:cubicBezTo>
                  <a:cubicBezTo>
                    <a:pt x="12306" y="11379"/>
                    <a:pt x="12406" y="10952"/>
                    <a:pt x="12206" y="10652"/>
                  </a:cubicBezTo>
                  <a:cubicBezTo>
                    <a:pt x="12206" y="10652"/>
                    <a:pt x="12005" y="10426"/>
                    <a:pt x="11780" y="10125"/>
                  </a:cubicBezTo>
                  <a:cubicBezTo>
                    <a:pt x="11679" y="9925"/>
                    <a:pt x="11479" y="9699"/>
                    <a:pt x="11278" y="9399"/>
                  </a:cubicBezTo>
                  <a:cubicBezTo>
                    <a:pt x="11153" y="9173"/>
                    <a:pt x="10953" y="8972"/>
                    <a:pt x="10652" y="8672"/>
                  </a:cubicBezTo>
                  <a:cubicBezTo>
                    <a:pt x="10426" y="8346"/>
                    <a:pt x="10226" y="8045"/>
                    <a:pt x="9900" y="7719"/>
                  </a:cubicBezTo>
                  <a:cubicBezTo>
                    <a:pt x="9599" y="7419"/>
                    <a:pt x="9273" y="6993"/>
                    <a:pt x="8973" y="6667"/>
                  </a:cubicBezTo>
                  <a:cubicBezTo>
                    <a:pt x="8647" y="6366"/>
                    <a:pt x="8346" y="5940"/>
                    <a:pt x="8020" y="5639"/>
                  </a:cubicBezTo>
                  <a:cubicBezTo>
                    <a:pt x="7619" y="5313"/>
                    <a:pt x="7293" y="5013"/>
                    <a:pt x="6892" y="4587"/>
                  </a:cubicBezTo>
                  <a:cubicBezTo>
                    <a:pt x="6140" y="3960"/>
                    <a:pt x="5414" y="3333"/>
                    <a:pt x="4687" y="2807"/>
                  </a:cubicBezTo>
                  <a:cubicBezTo>
                    <a:pt x="3860" y="2180"/>
                    <a:pt x="3233" y="1654"/>
                    <a:pt x="2607" y="1253"/>
                  </a:cubicBezTo>
                  <a:cubicBezTo>
                    <a:pt x="1980" y="827"/>
                    <a:pt x="1454" y="526"/>
                    <a:pt x="1028" y="301"/>
                  </a:cubicBezTo>
                  <a:cubicBezTo>
                    <a:pt x="627" y="100"/>
                    <a:pt x="401" y="0"/>
                    <a:pt x="401" y="0"/>
                  </a:cubicBez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23"/>
            <p:cNvSpPr/>
            <p:nvPr/>
          </p:nvSpPr>
          <p:spPr>
            <a:xfrm flipH="1">
              <a:off x="1939131" y="3038272"/>
              <a:ext cx="229126" cy="385301"/>
            </a:xfrm>
            <a:custGeom>
              <a:avLst/>
              <a:gdLst/>
              <a:ahLst/>
              <a:cxnLst/>
              <a:rect l="l" t="t" r="r" b="b"/>
              <a:pathLst>
                <a:path w="10126" h="17028" extrusionOk="0">
                  <a:moveTo>
                    <a:pt x="10126" y="0"/>
                  </a:moveTo>
                  <a:cubicBezTo>
                    <a:pt x="10025" y="0"/>
                    <a:pt x="10025" y="0"/>
                    <a:pt x="10025" y="101"/>
                  </a:cubicBezTo>
                  <a:cubicBezTo>
                    <a:pt x="10025" y="101"/>
                    <a:pt x="9800" y="326"/>
                    <a:pt x="9499" y="727"/>
                  </a:cubicBezTo>
                  <a:cubicBezTo>
                    <a:pt x="9274" y="1153"/>
                    <a:pt x="8873" y="1780"/>
                    <a:pt x="8346" y="2507"/>
                  </a:cubicBezTo>
                  <a:cubicBezTo>
                    <a:pt x="7920" y="3234"/>
                    <a:pt x="7394" y="4186"/>
                    <a:pt x="6893" y="5113"/>
                  </a:cubicBezTo>
                  <a:cubicBezTo>
                    <a:pt x="6266" y="6066"/>
                    <a:pt x="5740" y="7093"/>
                    <a:pt x="5213" y="8146"/>
                  </a:cubicBezTo>
                  <a:cubicBezTo>
                    <a:pt x="4888" y="8672"/>
                    <a:pt x="4687" y="9198"/>
                    <a:pt x="4386" y="9725"/>
                  </a:cubicBezTo>
                  <a:cubicBezTo>
                    <a:pt x="4061" y="10226"/>
                    <a:pt x="3760" y="10652"/>
                    <a:pt x="3534" y="11178"/>
                  </a:cubicBezTo>
                  <a:cubicBezTo>
                    <a:pt x="3233" y="11604"/>
                    <a:pt x="2908" y="12005"/>
                    <a:pt x="2607" y="12432"/>
                  </a:cubicBezTo>
                  <a:cubicBezTo>
                    <a:pt x="2381" y="12858"/>
                    <a:pt x="2081" y="13259"/>
                    <a:pt x="1880" y="13685"/>
                  </a:cubicBezTo>
                  <a:cubicBezTo>
                    <a:pt x="1654" y="13985"/>
                    <a:pt x="1454" y="14311"/>
                    <a:pt x="1253" y="14612"/>
                  </a:cubicBezTo>
                  <a:cubicBezTo>
                    <a:pt x="1028" y="14938"/>
                    <a:pt x="827" y="15138"/>
                    <a:pt x="627" y="15364"/>
                  </a:cubicBezTo>
                  <a:cubicBezTo>
                    <a:pt x="401" y="15765"/>
                    <a:pt x="201" y="15990"/>
                    <a:pt x="201" y="15990"/>
                  </a:cubicBezTo>
                  <a:cubicBezTo>
                    <a:pt x="0" y="16291"/>
                    <a:pt x="0" y="16717"/>
                    <a:pt x="301" y="16918"/>
                  </a:cubicBezTo>
                  <a:cubicBezTo>
                    <a:pt x="378" y="16994"/>
                    <a:pt x="487" y="17027"/>
                    <a:pt x="604" y="17027"/>
                  </a:cubicBezTo>
                  <a:cubicBezTo>
                    <a:pt x="794" y="17027"/>
                    <a:pt x="1004" y="16941"/>
                    <a:pt x="1128" y="16818"/>
                  </a:cubicBezTo>
                  <a:cubicBezTo>
                    <a:pt x="1128" y="16818"/>
                    <a:pt x="1354" y="16492"/>
                    <a:pt x="1654" y="16091"/>
                  </a:cubicBezTo>
                  <a:cubicBezTo>
                    <a:pt x="1880" y="15865"/>
                    <a:pt x="1980" y="15665"/>
                    <a:pt x="2181" y="15364"/>
                  </a:cubicBezTo>
                  <a:cubicBezTo>
                    <a:pt x="2381" y="15038"/>
                    <a:pt x="2607" y="14737"/>
                    <a:pt x="2908" y="14311"/>
                  </a:cubicBezTo>
                  <a:cubicBezTo>
                    <a:pt x="3133" y="13885"/>
                    <a:pt x="3334" y="13584"/>
                    <a:pt x="3634" y="13058"/>
                  </a:cubicBezTo>
                  <a:cubicBezTo>
                    <a:pt x="3860" y="12632"/>
                    <a:pt x="4161" y="12231"/>
                    <a:pt x="4386" y="11705"/>
                  </a:cubicBezTo>
                  <a:cubicBezTo>
                    <a:pt x="4687" y="11178"/>
                    <a:pt x="4888" y="10652"/>
                    <a:pt x="5213" y="10226"/>
                  </a:cubicBezTo>
                  <a:cubicBezTo>
                    <a:pt x="5514" y="9725"/>
                    <a:pt x="5840" y="9198"/>
                    <a:pt x="6141" y="8672"/>
                  </a:cubicBezTo>
                  <a:cubicBezTo>
                    <a:pt x="6467" y="8146"/>
                    <a:pt x="6767" y="7619"/>
                    <a:pt x="6993" y="7093"/>
                  </a:cubicBezTo>
                  <a:cubicBezTo>
                    <a:pt x="7294" y="6692"/>
                    <a:pt x="7519" y="6166"/>
                    <a:pt x="7820" y="5640"/>
                  </a:cubicBezTo>
                  <a:cubicBezTo>
                    <a:pt x="8246" y="4587"/>
                    <a:pt x="8647" y="3660"/>
                    <a:pt x="9073" y="2933"/>
                  </a:cubicBezTo>
                  <a:cubicBezTo>
                    <a:pt x="9399" y="2081"/>
                    <a:pt x="9700" y="1354"/>
                    <a:pt x="9800" y="953"/>
                  </a:cubicBezTo>
                  <a:cubicBezTo>
                    <a:pt x="10025" y="426"/>
                    <a:pt x="10126" y="101"/>
                    <a:pt x="10126" y="101"/>
                  </a:cubicBezTo>
                  <a:lnTo>
                    <a:pt x="10126" y="0"/>
                  </a:ln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23"/>
            <p:cNvSpPr/>
            <p:nvPr/>
          </p:nvSpPr>
          <p:spPr>
            <a:xfrm flipH="1">
              <a:off x="2021931" y="3080810"/>
              <a:ext cx="28375" cy="157465"/>
            </a:xfrm>
            <a:custGeom>
              <a:avLst/>
              <a:gdLst/>
              <a:ahLst/>
              <a:cxnLst/>
              <a:rect l="l" t="t" r="r" b="b"/>
              <a:pathLst>
                <a:path w="1254" h="6959" extrusionOk="0">
                  <a:moveTo>
                    <a:pt x="727" y="0"/>
                  </a:moveTo>
                  <a:cubicBezTo>
                    <a:pt x="527" y="0"/>
                    <a:pt x="426" y="100"/>
                    <a:pt x="426" y="201"/>
                  </a:cubicBezTo>
                  <a:cubicBezTo>
                    <a:pt x="426" y="201"/>
                    <a:pt x="301" y="627"/>
                    <a:pt x="201" y="1253"/>
                  </a:cubicBezTo>
                  <a:cubicBezTo>
                    <a:pt x="101" y="1579"/>
                    <a:pt x="101" y="1880"/>
                    <a:pt x="101" y="2306"/>
                  </a:cubicBezTo>
                  <a:cubicBezTo>
                    <a:pt x="101" y="2707"/>
                    <a:pt x="0" y="3033"/>
                    <a:pt x="0" y="3459"/>
                  </a:cubicBezTo>
                  <a:lnTo>
                    <a:pt x="0" y="4085"/>
                  </a:lnTo>
                  <a:lnTo>
                    <a:pt x="0" y="4712"/>
                  </a:lnTo>
                  <a:cubicBezTo>
                    <a:pt x="0" y="5013"/>
                    <a:pt x="0" y="5439"/>
                    <a:pt x="101" y="5739"/>
                  </a:cubicBezTo>
                  <a:lnTo>
                    <a:pt x="101" y="6692"/>
                  </a:lnTo>
                  <a:cubicBezTo>
                    <a:pt x="101" y="6792"/>
                    <a:pt x="201" y="6892"/>
                    <a:pt x="201" y="6892"/>
                  </a:cubicBezTo>
                  <a:cubicBezTo>
                    <a:pt x="242" y="6934"/>
                    <a:pt x="305" y="6958"/>
                    <a:pt x="365" y="6958"/>
                  </a:cubicBezTo>
                  <a:cubicBezTo>
                    <a:pt x="449" y="6958"/>
                    <a:pt x="527" y="6910"/>
                    <a:pt x="527" y="6792"/>
                  </a:cubicBezTo>
                  <a:cubicBezTo>
                    <a:pt x="527" y="6792"/>
                    <a:pt x="627" y="6792"/>
                    <a:pt x="727" y="6592"/>
                  </a:cubicBezTo>
                  <a:cubicBezTo>
                    <a:pt x="827" y="6366"/>
                    <a:pt x="928" y="6166"/>
                    <a:pt x="928" y="5840"/>
                  </a:cubicBezTo>
                  <a:cubicBezTo>
                    <a:pt x="1053" y="5539"/>
                    <a:pt x="1153" y="5113"/>
                    <a:pt x="1153" y="4712"/>
                  </a:cubicBezTo>
                  <a:cubicBezTo>
                    <a:pt x="1254" y="4486"/>
                    <a:pt x="1254" y="4386"/>
                    <a:pt x="1254" y="4186"/>
                  </a:cubicBezTo>
                  <a:lnTo>
                    <a:pt x="1254" y="3559"/>
                  </a:lnTo>
                  <a:lnTo>
                    <a:pt x="1254" y="2306"/>
                  </a:lnTo>
                  <a:cubicBezTo>
                    <a:pt x="1254" y="1880"/>
                    <a:pt x="1153" y="1579"/>
                    <a:pt x="1153" y="1253"/>
                  </a:cubicBezTo>
                  <a:cubicBezTo>
                    <a:pt x="1053" y="627"/>
                    <a:pt x="928" y="201"/>
                    <a:pt x="928" y="201"/>
                  </a:cubicBezTo>
                  <a:cubicBezTo>
                    <a:pt x="827" y="100"/>
                    <a:pt x="827" y="0"/>
                    <a:pt x="727" y="0"/>
                  </a:cubicBez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23"/>
            <p:cNvSpPr/>
            <p:nvPr/>
          </p:nvSpPr>
          <p:spPr>
            <a:xfrm flipH="1">
              <a:off x="1901709" y="3189688"/>
              <a:ext cx="179210" cy="107005"/>
            </a:xfrm>
            <a:custGeom>
              <a:avLst/>
              <a:gdLst/>
              <a:ahLst/>
              <a:cxnLst/>
              <a:rect l="l" t="t" r="r" b="b"/>
              <a:pathLst>
                <a:path w="7920" h="4729" extrusionOk="0">
                  <a:moveTo>
                    <a:pt x="7619" y="0"/>
                  </a:moveTo>
                  <a:cubicBezTo>
                    <a:pt x="7619" y="0"/>
                    <a:pt x="6993" y="100"/>
                    <a:pt x="6266" y="301"/>
                  </a:cubicBezTo>
                  <a:cubicBezTo>
                    <a:pt x="6040" y="401"/>
                    <a:pt x="5840" y="526"/>
                    <a:pt x="5639" y="526"/>
                  </a:cubicBezTo>
                  <a:cubicBezTo>
                    <a:pt x="5414" y="627"/>
                    <a:pt x="5113" y="727"/>
                    <a:pt x="4912" y="827"/>
                  </a:cubicBezTo>
                  <a:cubicBezTo>
                    <a:pt x="4486" y="1028"/>
                    <a:pt x="3960" y="1354"/>
                    <a:pt x="3434" y="1554"/>
                  </a:cubicBezTo>
                  <a:cubicBezTo>
                    <a:pt x="3233" y="1654"/>
                    <a:pt x="3033" y="1880"/>
                    <a:pt x="2707" y="1980"/>
                  </a:cubicBezTo>
                  <a:cubicBezTo>
                    <a:pt x="2506" y="2181"/>
                    <a:pt x="2281" y="2281"/>
                    <a:pt x="2080" y="2506"/>
                  </a:cubicBezTo>
                  <a:cubicBezTo>
                    <a:pt x="1654" y="2807"/>
                    <a:pt x="1253" y="3033"/>
                    <a:pt x="1028" y="3334"/>
                  </a:cubicBezTo>
                  <a:cubicBezTo>
                    <a:pt x="727" y="3659"/>
                    <a:pt x="401" y="3860"/>
                    <a:pt x="301" y="4060"/>
                  </a:cubicBezTo>
                  <a:cubicBezTo>
                    <a:pt x="100" y="4286"/>
                    <a:pt x="0" y="4386"/>
                    <a:pt x="0" y="4386"/>
                  </a:cubicBezTo>
                  <a:lnTo>
                    <a:pt x="0" y="4587"/>
                  </a:lnTo>
                  <a:cubicBezTo>
                    <a:pt x="0" y="4658"/>
                    <a:pt x="100" y="4728"/>
                    <a:pt x="194" y="4728"/>
                  </a:cubicBezTo>
                  <a:cubicBezTo>
                    <a:pt x="233" y="4728"/>
                    <a:pt x="271" y="4716"/>
                    <a:pt x="301" y="4687"/>
                  </a:cubicBezTo>
                  <a:cubicBezTo>
                    <a:pt x="301" y="4687"/>
                    <a:pt x="401" y="4687"/>
                    <a:pt x="627" y="4587"/>
                  </a:cubicBezTo>
                  <a:cubicBezTo>
                    <a:pt x="827" y="4486"/>
                    <a:pt x="1153" y="4286"/>
                    <a:pt x="1554" y="4060"/>
                  </a:cubicBezTo>
                  <a:cubicBezTo>
                    <a:pt x="1654" y="4060"/>
                    <a:pt x="1880" y="3960"/>
                    <a:pt x="2080" y="3760"/>
                  </a:cubicBezTo>
                  <a:cubicBezTo>
                    <a:pt x="2281" y="3659"/>
                    <a:pt x="2506" y="3534"/>
                    <a:pt x="2707" y="3434"/>
                  </a:cubicBezTo>
                  <a:cubicBezTo>
                    <a:pt x="2907" y="3334"/>
                    <a:pt x="3133" y="3233"/>
                    <a:pt x="3434" y="3033"/>
                  </a:cubicBezTo>
                  <a:cubicBezTo>
                    <a:pt x="3659" y="2907"/>
                    <a:pt x="3860" y="2807"/>
                    <a:pt x="4060" y="2707"/>
                  </a:cubicBezTo>
                  <a:cubicBezTo>
                    <a:pt x="4587" y="2406"/>
                    <a:pt x="5013" y="2080"/>
                    <a:pt x="5414" y="1880"/>
                  </a:cubicBezTo>
                  <a:cubicBezTo>
                    <a:pt x="5840" y="1654"/>
                    <a:pt x="6266" y="1354"/>
                    <a:pt x="6566" y="1153"/>
                  </a:cubicBezTo>
                  <a:cubicBezTo>
                    <a:pt x="7293" y="727"/>
                    <a:pt x="7820" y="526"/>
                    <a:pt x="7820" y="526"/>
                  </a:cubicBezTo>
                  <a:cubicBezTo>
                    <a:pt x="7820" y="401"/>
                    <a:pt x="7920" y="301"/>
                    <a:pt x="7920" y="201"/>
                  </a:cubicBezTo>
                  <a:cubicBezTo>
                    <a:pt x="7820" y="100"/>
                    <a:pt x="7719" y="0"/>
                    <a:pt x="7619" y="0"/>
                  </a:cubicBez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23"/>
            <p:cNvSpPr/>
            <p:nvPr/>
          </p:nvSpPr>
          <p:spPr>
            <a:xfrm flipH="1">
              <a:off x="2369540" y="2803500"/>
              <a:ext cx="28398" cy="75802"/>
            </a:xfrm>
            <a:custGeom>
              <a:avLst/>
              <a:gdLst/>
              <a:ahLst/>
              <a:cxnLst/>
              <a:rect l="l" t="t" r="r" b="b"/>
              <a:pathLst>
                <a:path w="1255" h="3350" extrusionOk="0">
                  <a:moveTo>
                    <a:pt x="953" y="0"/>
                  </a:moveTo>
                  <a:cubicBezTo>
                    <a:pt x="916" y="0"/>
                    <a:pt x="881" y="16"/>
                    <a:pt x="853" y="51"/>
                  </a:cubicBezTo>
                  <a:cubicBezTo>
                    <a:pt x="527" y="452"/>
                    <a:pt x="427" y="1078"/>
                    <a:pt x="327" y="1604"/>
                  </a:cubicBezTo>
                  <a:cubicBezTo>
                    <a:pt x="226" y="2131"/>
                    <a:pt x="1" y="2657"/>
                    <a:pt x="327" y="3183"/>
                  </a:cubicBezTo>
                  <a:cubicBezTo>
                    <a:pt x="385" y="3301"/>
                    <a:pt x="479" y="3349"/>
                    <a:pt x="591" y="3349"/>
                  </a:cubicBezTo>
                  <a:cubicBezTo>
                    <a:pt x="670" y="3349"/>
                    <a:pt x="760" y="3325"/>
                    <a:pt x="853" y="3284"/>
                  </a:cubicBezTo>
                  <a:cubicBezTo>
                    <a:pt x="1154" y="2858"/>
                    <a:pt x="1154" y="2331"/>
                    <a:pt x="1154" y="1930"/>
                  </a:cubicBezTo>
                  <a:cubicBezTo>
                    <a:pt x="1154" y="1304"/>
                    <a:pt x="1254" y="777"/>
                    <a:pt x="1154" y="251"/>
                  </a:cubicBezTo>
                  <a:cubicBezTo>
                    <a:pt x="1154" y="106"/>
                    <a:pt x="1049" y="0"/>
                    <a:pt x="9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23"/>
            <p:cNvSpPr/>
            <p:nvPr/>
          </p:nvSpPr>
          <p:spPr>
            <a:xfrm flipH="1">
              <a:off x="2324174" y="2897061"/>
              <a:ext cx="27832" cy="54034"/>
            </a:xfrm>
            <a:custGeom>
              <a:avLst/>
              <a:gdLst/>
              <a:ahLst/>
              <a:cxnLst/>
              <a:rect l="l" t="t" r="r" b="b"/>
              <a:pathLst>
                <a:path w="1230" h="2388" extrusionOk="0">
                  <a:moveTo>
                    <a:pt x="803" y="1"/>
                  </a:moveTo>
                  <a:cubicBezTo>
                    <a:pt x="753" y="1"/>
                    <a:pt x="703" y="26"/>
                    <a:pt x="703" y="76"/>
                  </a:cubicBezTo>
                  <a:cubicBezTo>
                    <a:pt x="477" y="302"/>
                    <a:pt x="377" y="602"/>
                    <a:pt x="277" y="928"/>
                  </a:cubicBezTo>
                  <a:cubicBezTo>
                    <a:pt x="176" y="1229"/>
                    <a:pt x="76" y="1555"/>
                    <a:pt x="76" y="1855"/>
                  </a:cubicBezTo>
                  <a:cubicBezTo>
                    <a:pt x="1" y="2100"/>
                    <a:pt x="209" y="2388"/>
                    <a:pt x="455" y="2388"/>
                  </a:cubicBezTo>
                  <a:cubicBezTo>
                    <a:pt x="536" y="2388"/>
                    <a:pt x="622" y="2356"/>
                    <a:pt x="703" y="2281"/>
                  </a:cubicBezTo>
                  <a:cubicBezTo>
                    <a:pt x="1229" y="1655"/>
                    <a:pt x="1004" y="803"/>
                    <a:pt x="903" y="76"/>
                  </a:cubicBezTo>
                  <a:cubicBezTo>
                    <a:pt x="903" y="26"/>
                    <a:pt x="853" y="1"/>
                    <a:pt x="8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3"/>
            <p:cNvSpPr/>
            <p:nvPr/>
          </p:nvSpPr>
          <p:spPr>
            <a:xfrm flipH="1">
              <a:off x="2329288" y="2805197"/>
              <a:ext cx="20998" cy="49735"/>
            </a:xfrm>
            <a:custGeom>
              <a:avLst/>
              <a:gdLst/>
              <a:ahLst/>
              <a:cxnLst/>
              <a:rect l="l" t="t" r="r" b="b"/>
              <a:pathLst>
                <a:path w="928" h="2198" extrusionOk="0">
                  <a:moveTo>
                    <a:pt x="714" y="1"/>
                  </a:moveTo>
                  <a:cubicBezTo>
                    <a:pt x="652" y="1"/>
                    <a:pt x="577" y="26"/>
                    <a:pt x="527" y="76"/>
                  </a:cubicBezTo>
                  <a:cubicBezTo>
                    <a:pt x="301" y="276"/>
                    <a:pt x="301" y="702"/>
                    <a:pt x="201" y="1003"/>
                  </a:cubicBezTo>
                  <a:cubicBezTo>
                    <a:pt x="100" y="1329"/>
                    <a:pt x="0" y="1630"/>
                    <a:pt x="201" y="2056"/>
                  </a:cubicBezTo>
                  <a:cubicBezTo>
                    <a:pt x="201" y="2127"/>
                    <a:pt x="301" y="2198"/>
                    <a:pt x="404" y="2198"/>
                  </a:cubicBezTo>
                  <a:cubicBezTo>
                    <a:pt x="447" y="2198"/>
                    <a:pt x="490" y="2185"/>
                    <a:pt x="527" y="2156"/>
                  </a:cubicBezTo>
                  <a:cubicBezTo>
                    <a:pt x="928" y="1955"/>
                    <a:pt x="928" y="1630"/>
                    <a:pt x="928" y="1229"/>
                  </a:cubicBezTo>
                  <a:cubicBezTo>
                    <a:pt x="928" y="903"/>
                    <a:pt x="928" y="477"/>
                    <a:pt x="827" y="76"/>
                  </a:cubicBezTo>
                  <a:cubicBezTo>
                    <a:pt x="827" y="26"/>
                    <a:pt x="777" y="1"/>
                    <a:pt x="7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3"/>
            <p:cNvSpPr/>
            <p:nvPr/>
          </p:nvSpPr>
          <p:spPr>
            <a:xfrm flipH="1">
              <a:off x="2281659" y="3258857"/>
              <a:ext cx="23827" cy="87930"/>
            </a:xfrm>
            <a:custGeom>
              <a:avLst/>
              <a:gdLst/>
              <a:ahLst/>
              <a:cxnLst/>
              <a:rect l="l" t="t" r="r" b="b"/>
              <a:pathLst>
                <a:path w="1053" h="3886" extrusionOk="0">
                  <a:moveTo>
                    <a:pt x="526" y="1"/>
                  </a:moveTo>
                  <a:cubicBezTo>
                    <a:pt x="476" y="1"/>
                    <a:pt x="426" y="26"/>
                    <a:pt x="426" y="76"/>
                  </a:cubicBezTo>
                  <a:cubicBezTo>
                    <a:pt x="301" y="703"/>
                    <a:pt x="201" y="1429"/>
                    <a:pt x="201" y="2056"/>
                  </a:cubicBezTo>
                  <a:cubicBezTo>
                    <a:pt x="201" y="2582"/>
                    <a:pt x="0" y="3209"/>
                    <a:pt x="301" y="3735"/>
                  </a:cubicBezTo>
                  <a:cubicBezTo>
                    <a:pt x="364" y="3835"/>
                    <a:pt x="445" y="3886"/>
                    <a:pt x="523" y="3886"/>
                  </a:cubicBezTo>
                  <a:cubicBezTo>
                    <a:pt x="602" y="3886"/>
                    <a:pt x="677" y="3835"/>
                    <a:pt x="727" y="3735"/>
                  </a:cubicBezTo>
                  <a:cubicBezTo>
                    <a:pt x="1053" y="3209"/>
                    <a:pt x="827" y="2582"/>
                    <a:pt x="827" y="2056"/>
                  </a:cubicBezTo>
                  <a:cubicBezTo>
                    <a:pt x="827" y="1429"/>
                    <a:pt x="727" y="703"/>
                    <a:pt x="627" y="76"/>
                  </a:cubicBezTo>
                  <a:cubicBezTo>
                    <a:pt x="627" y="26"/>
                    <a:pt x="577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3"/>
            <p:cNvSpPr/>
            <p:nvPr/>
          </p:nvSpPr>
          <p:spPr>
            <a:xfrm flipH="1">
              <a:off x="2241950" y="3190253"/>
              <a:ext cx="28375" cy="95149"/>
            </a:xfrm>
            <a:custGeom>
              <a:avLst/>
              <a:gdLst/>
              <a:ahLst/>
              <a:cxnLst/>
              <a:rect l="l" t="t" r="r" b="b"/>
              <a:pathLst>
                <a:path w="1254" h="4205" extrusionOk="0">
                  <a:moveTo>
                    <a:pt x="639" y="0"/>
                  </a:moveTo>
                  <a:cubicBezTo>
                    <a:pt x="583" y="0"/>
                    <a:pt x="526" y="25"/>
                    <a:pt x="526" y="75"/>
                  </a:cubicBezTo>
                  <a:cubicBezTo>
                    <a:pt x="226" y="1329"/>
                    <a:pt x="0" y="2882"/>
                    <a:pt x="426" y="4035"/>
                  </a:cubicBezTo>
                  <a:cubicBezTo>
                    <a:pt x="476" y="4148"/>
                    <a:pt x="558" y="4205"/>
                    <a:pt x="639" y="4205"/>
                  </a:cubicBezTo>
                  <a:cubicBezTo>
                    <a:pt x="721" y="4205"/>
                    <a:pt x="802" y="4148"/>
                    <a:pt x="852" y="4035"/>
                  </a:cubicBezTo>
                  <a:cubicBezTo>
                    <a:pt x="1253" y="2882"/>
                    <a:pt x="1053" y="1329"/>
                    <a:pt x="752" y="75"/>
                  </a:cubicBezTo>
                  <a:cubicBezTo>
                    <a:pt x="752" y="25"/>
                    <a:pt x="696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3"/>
            <p:cNvSpPr/>
            <p:nvPr/>
          </p:nvSpPr>
          <p:spPr>
            <a:xfrm flipH="1">
              <a:off x="2293561" y="3113844"/>
              <a:ext cx="26112" cy="75938"/>
            </a:xfrm>
            <a:custGeom>
              <a:avLst/>
              <a:gdLst/>
              <a:ahLst/>
              <a:cxnLst/>
              <a:rect l="l" t="t" r="r" b="b"/>
              <a:pathLst>
                <a:path w="1154" h="3356" extrusionOk="0">
                  <a:moveTo>
                    <a:pt x="464" y="0"/>
                  </a:moveTo>
                  <a:cubicBezTo>
                    <a:pt x="333" y="0"/>
                    <a:pt x="201" y="107"/>
                    <a:pt x="201" y="320"/>
                  </a:cubicBezTo>
                  <a:cubicBezTo>
                    <a:pt x="101" y="746"/>
                    <a:pt x="101" y="1247"/>
                    <a:pt x="101" y="1773"/>
                  </a:cubicBezTo>
                  <a:cubicBezTo>
                    <a:pt x="101" y="2199"/>
                    <a:pt x="1" y="2625"/>
                    <a:pt x="1" y="3026"/>
                  </a:cubicBezTo>
                  <a:cubicBezTo>
                    <a:pt x="1" y="3239"/>
                    <a:pt x="128" y="3355"/>
                    <a:pt x="280" y="3355"/>
                  </a:cubicBezTo>
                  <a:cubicBezTo>
                    <a:pt x="361" y="3355"/>
                    <a:pt x="448" y="3322"/>
                    <a:pt x="527" y="3252"/>
                  </a:cubicBezTo>
                  <a:cubicBezTo>
                    <a:pt x="1153" y="2500"/>
                    <a:pt x="828" y="1147"/>
                    <a:pt x="727" y="320"/>
                  </a:cubicBezTo>
                  <a:cubicBezTo>
                    <a:pt x="727" y="107"/>
                    <a:pt x="596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3"/>
            <p:cNvSpPr/>
            <p:nvPr/>
          </p:nvSpPr>
          <p:spPr>
            <a:xfrm flipH="1">
              <a:off x="2465951" y="3438827"/>
              <a:ext cx="28375" cy="78088"/>
            </a:xfrm>
            <a:custGeom>
              <a:avLst/>
              <a:gdLst/>
              <a:ahLst/>
              <a:cxnLst/>
              <a:rect l="l" t="t" r="r" b="b"/>
              <a:pathLst>
                <a:path w="1254" h="3451" extrusionOk="0">
                  <a:moveTo>
                    <a:pt x="117" y="1"/>
                  </a:moveTo>
                  <a:cubicBezTo>
                    <a:pt x="51" y="1"/>
                    <a:pt x="0" y="78"/>
                    <a:pt x="0" y="167"/>
                  </a:cubicBezTo>
                  <a:cubicBezTo>
                    <a:pt x="0" y="668"/>
                    <a:pt x="100" y="1195"/>
                    <a:pt x="100" y="1721"/>
                  </a:cubicBezTo>
                  <a:cubicBezTo>
                    <a:pt x="100" y="2247"/>
                    <a:pt x="100" y="2774"/>
                    <a:pt x="301" y="3300"/>
                  </a:cubicBezTo>
                  <a:cubicBezTo>
                    <a:pt x="301" y="3400"/>
                    <a:pt x="382" y="3450"/>
                    <a:pt x="476" y="3450"/>
                  </a:cubicBezTo>
                  <a:cubicBezTo>
                    <a:pt x="570" y="3450"/>
                    <a:pt x="677" y="3400"/>
                    <a:pt x="727" y="3300"/>
                  </a:cubicBezTo>
                  <a:cubicBezTo>
                    <a:pt x="1253" y="2448"/>
                    <a:pt x="727" y="894"/>
                    <a:pt x="201" y="42"/>
                  </a:cubicBezTo>
                  <a:cubicBezTo>
                    <a:pt x="172" y="13"/>
                    <a:pt x="143" y="1"/>
                    <a:pt x="1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3"/>
            <p:cNvSpPr/>
            <p:nvPr/>
          </p:nvSpPr>
          <p:spPr>
            <a:xfrm flipH="1">
              <a:off x="2418888" y="3488537"/>
              <a:ext cx="26112" cy="59556"/>
            </a:xfrm>
            <a:custGeom>
              <a:avLst/>
              <a:gdLst/>
              <a:ahLst/>
              <a:cxnLst/>
              <a:rect l="l" t="t" r="r" b="b"/>
              <a:pathLst>
                <a:path w="1154" h="2632" extrusionOk="0">
                  <a:moveTo>
                    <a:pt x="301" y="0"/>
                  </a:moveTo>
                  <a:cubicBezTo>
                    <a:pt x="233" y="0"/>
                    <a:pt x="151" y="50"/>
                    <a:pt x="101" y="151"/>
                  </a:cubicBezTo>
                  <a:cubicBezTo>
                    <a:pt x="1" y="577"/>
                    <a:pt x="101" y="978"/>
                    <a:pt x="101" y="1404"/>
                  </a:cubicBezTo>
                  <a:cubicBezTo>
                    <a:pt x="201" y="1830"/>
                    <a:pt x="201" y="2356"/>
                    <a:pt x="527" y="2557"/>
                  </a:cubicBezTo>
                  <a:cubicBezTo>
                    <a:pt x="577" y="2607"/>
                    <a:pt x="652" y="2632"/>
                    <a:pt x="731" y="2632"/>
                  </a:cubicBezTo>
                  <a:cubicBezTo>
                    <a:pt x="809" y="2632"/>
                    <a:pt x="890" y="2607"/>
                    <a:pt x="953" y="2557"/>
                  </a:cubicBezTo>
                  <a:cubicBezTo>
                    <a:pt x="1154" y="2131"/>
                    <a:pt x="953" y="1830"/>
                    <a:pt x="728" y="1404"/>
                  </a:cubicBezTo>
                  <a:cubicBezTo>
                    <a:pt x="627" y="978"/>
                    <a:pt x="527" y="577"/>
                    <a:pt x="427" y="151"/>
                  </a:cubicBezTo>
                  <a:cubicBezTo>
                    <a:pt x="427" y="50"/>
                    <a:pt x="370" y="0"/>
                    <a:pt x="3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3"/>
            <p:cNvSpPr/>
            <p:nvPr/>
          </p:nvSpPr>
          <p:spPr>
            <a:xfrm flipH="1">
              <a:off x="1920428" y="3643913"/>
              <a:ext cx="30638" cy="89944"/>
            </a:xfrm>
            <a:custGeom>
              <a:avLst/>
              <a:gdLst/>
              <a:ahLst/>
              <a:cxnLst/>
              <a:rect l="l" t="t" r="r" b="b"/>
              <a:pathLst>
                <a:path w="1354" h="3975" extrusionOk="0">
                  <a:moveTo>
                    <a:pt x="464" y="0"/>
                  </a:moveTo>
                  <a:cubicBezTo>
                    <a:pt x="282" y="0"/>
                    <a:pt x="101" y="126"/>
                    <a:pt x="101" y="376"/>
                  </a:cubicBezTo>
                  <a:cubicBezTo>
                    <a:pt x="0" y="1429"/>
                    <a:pt x="0" y="3309"/>
                    <a:pt x="1053" y="3935"/>
                  </a:cubicBezTo>
                  <a:cubicBezTo>
                    <a:pt x="1080" y="3962"/>
                    <a:pt x="1114" y="3975"/>
                    <a:pt x="1149" y="3975"/>
                  </a:cubicBezTo>
                  <a:cubicBezTo>
                    <a:pt x="1246" y="3975"/>
                    <a:pt x="1354" y="3882"/>
                    <a:pt x="1354" y="3735"/>
                  </a:cubicBezTo>
                  <a:cubicBezTo>
                    <a:pt x="1354" y="3209"/>
                    <a:pt x="1153" y="2682"/>
                    <a:pt x="1053" y="2256"/>
                  </a:cubicBezTo>
                  <a:cubicBezTo>
                    <a:pt x="928" y="1630"/>
                    <a:pt x="827" y="1003"/>
                    <a:pt x="827" y="376"/>
                  </a:cubicBezTo>
                  <a:cubicBezTo>
                    <a:pt x="827" y="126"/>
                    <a:pt x="646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3"/>
            <p:cNvSpPr/>
            <p:nvPr/>
          </p:nvSpPr>
          <p:spPr>
            <a:xfrm flipH="1">
              <a:off x="1880154" y="3613299"/>
              <a:ext cx="28375" cy="83586"/>
            </a:xfrm>
            <a:custGeom>
              <a:avLst/>
              <a:gdLst/>
              <a:ahLst/>
              <a:cxnLst/>
              <a:rect l="l" t="t" r="r" b="b"/>
              <a:pathLst>
                <a:path w="1254" h="3694" extrusionOk="0">
                  <a:moveTo>
                    <a:pt x="238" y="0"/>
                  </a:moveTo>
                  <a:cubicBezTo>
                    <a:pt x="201" y="0"/>
                    <a:pt x="150" y="25"/>
                    <a:pt x="100" y="75"/>
                  </a:cubicBezTo>
                  <a:cubicBezTo>
                    <a:pt x="0" y="702"/>
                    <a:pt x="0" y="1328"/>
                    <a:pt x="100" y="1955"/>
                  </a:cubicBezTo>
                  <a:cubicBezTo>
                    <a:pt x="100" y="2582"/>
                    <a:pt x="100" y="3208"/>
                    <a:pt x="426" y="3609"/>
                  </a:cubicBezTo>
                  <a:cubicBezTo>
                    <a:pt x="512" y="3663"/>
                    <a:pt x="597" y="3693"/>
                    <a:pt x="675" y="3693"/>
                  </a:cubicBezTo>
                  <a:cubicBezTo>
                    <a:pt x="780" y="3693"/>
                    <a:pt x="870" y="3638"/>
                    <a:pt x="927" y="3509"/>
                  </a:cubicBezTo>
                  <a:cubicBezTo>
                    <a:pt x="1253" y="3108"/>
                    <a:pt x="927" y="2481"/>
                    <a:pt x="827" y="2055"/>
                  </a:cubicBezTo>
                  <a:cubicBezTo>
                    <a:pt x="627" y="1328"/>
                    <a:pt x="526" y="702"/>
                    <a:pt x="301" y="75"/>
                  </a:cubicBezTo>
                  <a:cubicBezTo>
                    <a:pt x="301" y="25"/>
                    <a:pt x="276" y="0"/>
                    <a:pt x="2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3"/>
            <p:cNvSpPr/>
            <p:nvPr/>
          </p:nvSpPr>
          <p:spPr>
            <a:xfrm flipH="1">
              <a:off x="1849540" y="3530487"/>
              <a:ext cx="26112" cy="62407"/>
            </a:xfrm>
            <a:custGeom>
              <a:avLst/>
              <a:gdLst/>
              <a:ahLst/>
              <a:cxnLst/>
              <a:rect l="l" t="t" r="r" b="b"/>
              <a:pathLst>
                <a:path w="1154" h="2758" extrusionOk="0">
                  <a:moveTo>
                    <a:pt x="327" y="1"/>
                  </a:moveTo>
                  <a:cubicBezTo>
                    <a:pt x="276" y="1"/>
                    <a:pt x="226" y="26"/>
                    <a:pt x="226" y="76"/>
                  </a:cubicBezTo>
                  <a:cubicBezTo>
                    <a:pt x="1" y="602"/>
                    <a:pt x="101" y="1003"/>
                    <a:pt x="101" y="1530"/>
                  </a:cubicBezTo>
                  <a:cubicBezTo>
                    <a:pt x="101" y="1956"/>
                    <a:pt x="101" y="2482"/>
                    <a:pt x="427" y="2683"/>
                  </a:cubicBezTo>
                  <a:cubicBezTo>
                    <a:pt x="477" y="2733"/>
                    <a:pt x="552" y="2758"/>
                    <a:pt x="630" y="2758"/>
                  </a:cubicBezTo>
                  <a:cubicBezTo>
                    <a:pt x="709" y="2758"/>
                    <a:pt x="790" y="2733"/>
                    <a:pt x="853" y="2683"/>
                  </a:cubicBezTo>
                  <a:cubicBezTo>
                    <a:pt x="1154" y="2382"/>
                    <a:pt x="953" y="1856"/>
                    <a:pt x="853" y="1530"/>
                  </a:cubicBezTo>
                  <a:cubicBezTo>
                    <a:pt x="728" y="1003"/>
                    <a:pt x="527" y="602"/>
                    <a:pt x="427" y="76"/>
                  </a:cubicBezTo>
                  <a:cubicBezTo>
                    <a:pt x="427" y="26"/>
                    <a:pt x="377" y="1"/>
                    <a:pt x="3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3"/>
            <p:cNvSpPr/>
            <p:nvPr/>
          </p:nvSpPr>
          <p:spPr>
            <a:xfrm flipH="1">
              <a:off x="1802477" y="3265667"/>
              <a:ext cx="28375" cy="59442"/>
            </a:xfrm>
            <a:custGeom>
              <a:avLst/>
              <a:gdLst/>
              <a:ahLst/>
              <a:cxnLst/>
              <a:rect l="l" t="t" r="r" b="b"/>
              <a:pathLst>
                <a:path w="1254" h="2627" extrusionOk="0">
                  <a:moveTo>
                    <a:pt x="276" y="1"/>
                  </a:moveTo>
                  <a:cubicBezTo>
                    <a:pt x="251" y="1"/>
                    <a:pt x="226" y="26"/>
                    <a:pt x="226" y="76"/>
                  </a:cubicBezTo>
                  <a:cubicBezTo>
                    <a:pt x="1" y="502"/>
                    <a:pt x="126" y="1028"/>
                    <a:pt x="226" y="1429"/>
                  </a:cubicBezTo>
                  <a:cubicBezTo>
                    <a:pt x="226" y="1855"/>
                    <a:pt x="226" y="2281"/>
                    <a:pt x="527" y="2582"/>
                  </a:cubicBezTo>
                  <a:cubicBezTo>
                    <a:pt x="560" y="2615"/>
                    <a:pt x="608" y="2627"/>
                    <a:pt x="660" y="2627"/>
                  </a:cubicBezTo>
                  <a:cubicBezTo>
                    <a:pt x="764" y="2627"/>
                    <a:pt x="886" y="2582"/>
                    <a:pt x="953" y="2582"/>
                  </a:cubicBezTo>
                  <a:cubicBezTo>
                    <a:pt x="1254" y="2181"/>
                    <a:pt x="1053" y="1655"/>
                    <a:pt x="953" y="1229"/>
                  </a:cubicBezTo>
                  <a:cubicBezTo>
                    <a:pt x="853" y="803"/>
                    <a:pt x="627" y="402"/>
                    <a:pt x="327" y="76"/>
                  </a:cubicBezTo>
                  <a:cubicBezTo>
                    <a:pt x="327" y="26"/>
                    <a:pt x="301" y="1"/>
                    <a:pt x="2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3"/>
            <p:cNvSpPr/>
            <p:nvPr/>
          </p:nvSpPr>
          <p:spPr>
            <a:xfrm flipH="1">
              <a:off x="1754826" y="3199462"/>
              <a:ext cx="30660" cy="66615"/>
            </a:xfrm>
            <a:custGeom>
              <a:avLst/>
              <a:gdLst/>
              <a:ahLst/>
              <a:cxnLst/>
              <a:rect l="l" t="t" r="r" b="b"/>
              <a:pathLst>
                <a:path w="1355" h="2944" extrusionOk="0">
                  <a:moveTo>
                    <a:pt x="201" y="1"/>
                  </a:moveTo>
                  <a:cubicBezTo>
                    <a:pt x="151" y="1"/>
                    <a:pt x="101" y="32"/>
                    <a:pt x="101" y="94"/>
                  </a:cubicBezTo>
                  <a:cubicBezTo>
                    <a:pt x="1" y="596"/>
                    <a:pt x="101" y="1122"/>
                    <a:pt x="201" y="1548"/>
                  </a:cubicBezTo>
                  <a:cubicBezTo>
                    <a:pt x="201" y="2074"/>
                    <a:pt x="201" y="2601"/>
                    <a:pt x="627" y="2902"/>
                  </a:cubicBezTo>
                  <a:cubicBezTo>
                    <a:pt x="686" y="2931"/>
                    <a:pt x="736" y="2943"/>
                    <a:pt x="780" y="2943"/>
                  </a:cubicBezTo>
                  <a:cubicBezTo>
                    <a:pt x="887" y="2943"/>
                    <a:pt x="957" y="2872"/>
                    <a:pt x="1028" y="2801"/>
                  </a:cubicBezTo>
                  <a:cubicBezTo>
                    <a:pt x="1354" y="2375"/>
                    <a:pt x="1028" y="1849"/>
                    <a:pt x="928" y="1448"/>
                  </a:cubicBezTo>
                  <a:cubicBezTo>
                    <a:pt x="728" y="1022"/>
                    <a:pt x="627" y="495"/>
                    <a:pt x="301" y="94"/>
                  </a:cubicBezTo>
                  <a:cubicBezTo>
                    <a:pt x="301" y="32"/>
                    <a:pt x="251" y="1"/>
                    <a:pt x="2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3"/>
            <p:cNvSpPr/>
            <p:nvPr/>
          </p:nvSpPr>
          <p:spPr>
            <a:xfrm flipH="1">
              <a:off x="1939141" y="3396674"/>
              <a:ext cx="26112" cy="46160"/>
            </a:xfrm>
            <a:custGeom>
              <a:avLst/>
              <a:gdLst/>
              <a:ahLst/>
              <a:cxnLst/>
              <a:rect l="l" t="t" r="r" b="b"/>
              <a:pathLst>
                <a:path w="1154" h="2040" extrusionOk="0">
                  <a:moveTo>
                    <a:pt x="315" y="1"/>
                  </a:moveTo>
                  <a:cubicBezTo>
                    <a:pt x="139" y="1"/>
                    <a:pt x="1" y="184"/>
                    <a:pt x="1" y="351"/>
                  </a:cubicBezTo>
                  <a:cubicBezTo>
                    <a:pt x="1" y="551"/>
                    <a:pt x="101" y="877"/>
                    <a:pt x="101" y="1078"/>
                  </a:cubicBezTo>
                  <a:cubicBezTo>
                    <a:pt x="101" y="1404"/>
                    <a:pt x="101" y="1604"/>
                    <a:pt x="201" y="1905"/>
                  </a:cubicBezTo>
                  <a:cubicBezTo>
                    <a:pt x="245" y="2002"/>
                    <a:pt x="330" y="2039"/>
                    <a:pt x="430" y="2039"/>
                  </a:cubicBezTo>
                  <a:cubicBezTo>
                    <a:pt x="560" y="2039"/>
                    <a:pt x="714" y="1976"/>
                    <a:pt x="828" y="1905"/>
                  </a:cubicBezTo>
                  <a:cubicBezTo>
                    <a:pt x="1154" y="1278"/>
                    <a:pt x="928" y="451"/>
                    <a:pt x="427" y="25"/>
                  </a:cubicBezTo>
                  <a:cubicBezTo>
                    <a:pt x="389" y="8"/>
                    <a:pt x="351" y="1"/>
                    <a:pt x="3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3"/>
            <p:cNvSpPr/>
            <p:nvPr/>
          </p:nvSpPr>
          <p:spPr>
            <a:xfrm flipH="1">
              <a:off x="2062183" y="3762633"/>
              <a:ext cx="21021" cy="88270"/>
            </a:xfrm>
            <a:custGeom>
              <a:avLst/>
              <a:gdLst/>
              <a:ahLst/>
              <a:cxnLst/>
              <a:rect l="l" t="t" r="r" b="b"/>
              <a:pathLst>
                <a:path w="929" h="3901" extrusionOk="0">
                  <a:moveTo>
                    <a:pt x="316" y="0"/>
                  </a:moveTo>
                  <a:cubicBezTo>
                    <a:pt x="251" y="0"/>
                    <a:pt x="201" y="71"/>
                    <a:pt x="201" y="142"/>
                  </a:cubicBezTo>
                  <a:cubicBezTo>
                    <a:pt x="101" y="668"/>
                    <a:pt x="101" y="1295"/>
                    <a:pt x="101" y="1821"/>
                  </a:cubicBezTo>
                  <a:cubicBezTo>
                    <a:pt x="101" y="2548"/>
                    <a:pt x="1" y="3074"/>
                    <a:pt x="201" y="3701"/>
                  </a:cubicBezTo>
                  <a:cubicBezTo>
                    <a:pt x="246" y="3845"/>
                    <a:pt x="334" y="3901"/>
                    <a:pt x="428" y="3901"/>
                  </a:cubicBezTo>
                  <a:cubicBezTo>
                    <a:pt x="546" y="3901"/>
                    <a:pt x="672" y="3813"/>
                    <a:pt x="728" y="3701"/>
                  </a:cubicBezTo>
                  <a:cubicBezTo>
                    <a:pt x="928" y="3074"/>
                    <a:pt x="928" y="2347"/>
                    <a:pt x="928" y="1621"/>
                  </a:cubicBezTo>
                  <a:cubicBezTo>
                    <a:pt x="828" y="1094"/>
                    <a:pt x="828" y="468"/>
                    <a:pt x="402" y="42"/>
                  </a:cubicBezTo>
                  <a:cubicBezTo>
                    <a:pt x="372" y="12"/>
                    <a:pt x="343" y="0"/>
                    <a:pt x="3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3"/>
            <p:cNvSpPr/>
            <p:nvPr/>
          </p:nvSpPr>
          <p:spPr>
            <a:xfrm flipH="1">
              <a:off x="2019668" y="3800080"/>
              <a:ext cx="20998" cy="62180"/>
            </a:xfrm>
            <a:custGeom>
              <a:avLst/>
              <a:gdLst/>
              <a:ahLst/>
              <a:cxnLst/>
              <a:rect l="l" t="t" r="r" b="b"/>
              <a:pathLst>
                <a:path w="928" h="2748" extrusionOk="0">
                  <a:moveTo>
                    <a:pt x="356" y="0"/>
                  </a:moveTo>
                  <a:cubicBezTo>
                    <a:pt x="301" y="0"/>
                    <a:pt x="243" y="24"/>
                    <a:pt x="201" y="66"/>
                  </a:cubicBezTo>
                  <a:cubicBezTo>
                    <a:pt x="0" y="492"/>
                    <a:pt x="0" y="893"/>
                    <a:pt x="101" y="1319"/>
                  </a:cubicBezTo>
                  <a:cubicBezTo>
                    <a:pt x="101" y="1845"/>
                    <a:pt x="101" y="2246"/>
                    <a:pt x="301" y="2672"/>
                  </a:cubicBezTo>
                  <a:cubicBezTo>
                    <a:pt x="351" y="2723"/>
                    <a:pt x="433" y="2748"/>
                    <a:pt x="514" y="2748"/>
                  </a:cubicBezTo>
                  <a:cubicBezTo>
                    <a:pt x="596" y="2748"/>
                    <a:pt x="677" y="2723"/>
                    <a:pt x="727" y="2672"/>
                  </a:cubicBezTo>
                  <a:cubicBezTo>
                    <a:pt x="928" y="2246"/>
                    <a:pt x="928" y="1946"/>
                    <a:pt x="828" y="1520"/>
                  </a:cubicBezTo>
                  <a:cubicBezTo>
                    <a:pt x="727" y="1119"/>
                    <a:pt x="727" y="592"/>
                    <a:pt x="502" y="166"/>
                  </a:cubicBezTo>
                  <a:cubicBezTo>
                    <a:pt x="502" y="49"/>
                    <a:pt x="433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3"/>
            <p:cNvSpPr/>
            <p:nvPr/>
          </p:nvSpPr>
          <p:spPr>
            <a:xfrm flipH="1">
              <a:off x="2210769" y="3800578"/>
              <a:ext cx="49916" cy="76436"/>
            </a:xfrm>
            <a:custGeom>
              <a:avLst/>
              <a:gdLst/>
              <a:ahLst/>
              <a:cxnLst/>
              <a:rect l="l" t="t" r="r" b="b"/>
              <a:pathLst>
                <a:path w="2206" h="3378" extrusionOk="0">
                  <a:moveTo>
                    <a:pt x="514" y="0"/>
                  </a:moveTo>
                  <a:cubicBezTo>
                    <a:pt x="288" y="0"/>
                    <a:pt x="50" y="157"/>
                    <a:pt x="0" y="470"/>
                  </a:cubicBezTo>
                  <a:cubicBezTo>
                    <a:pt x="0" y="1097"/>
                    <a:pt x="201" y="1598"/>
                    <a:pt x="326" y="2124"/>
                  </a:cubicBezTo>
                  <a:cubicBezTo>
                    <a:pt x="426" y="2550"/>
                    <a:pt x="526" y="3377"/>
                    <a:pt x="1053" y="3377"/>
                  </a:cubicBezTo>
                  <a:cubicBezTo>
                    <a:pt x="2206" y="3377"/>
                    <a:pt x="953" y="871"/>
                    <a:pt x="953" y="470"/>
                  </a:cubicBezTo>
                  <a:cubicBezTo>
                    <a:pt x="953" y="157"/>
                    <a:pt x="7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3"/>
            <p:cNvSpPr/>
            <p:nvPr/>
          </p:nvSpPr>
          <p:spPr>
            <a:xfrm flipH="1">
              <a:off x="2239122" y="3685885"/>
              <a:ext cx="21564" cy="55437"/>
            </a:xfrm>
            <a:custGeom>
              <a:avLst/>
              <a:gdLst/>
              <a:ahLst/>
              <a:cxnLst/>
              <a:rect l="l" t="t" r="r" b="b"/>
              <a:pathLst>
                <a:path w="953" h="2450" extrusionOk="0">
                  <a:moveTo>
                    <a:pt x="464" y="0"/>
                  </a:moveTo>
                  <a:cubicBezTo>
                    <a:pt x="307" y="0"/>
                    <a:pt x="150" y="100"/>
                    <a:pt x="100" y="301"/>
                  </a:cubicBezTo>
                  <a:lnTo>
                    <a:pt x="100" y="1354"/>
                  </a:lnTo>
                  <a:cubicBezTo>
                    <a:pt x="0" y="1780"/>
                    <a:pt x="0" y="1980"/>
                    <a:pt x="201" y="2281"/>
                  </a:cubicBezTo>
                  <a:cubicBezTo>
                    <a:pt x="263" y="2394"/>
                    <a:pt x="370" y="2450"/>
                    <a:pt x="473" y="2450"/>
                  </a:cubicBezTo>
                  <a:cubicBezTo>
                    <a:pt x="577" y="2450"/>
                    <a:pt x="677" y="2394"/>
                    <a:pt x="727" y="2281"/>
                  </a:cubicBezTo>
                  <a:cubicBezTo>
                    <a:pt x="953" y="1980"/>
                    <a:pt x="953" y="1780"/>
                    <a:pt x="953" y="1354"/>
                  </a:cubicBezTo>
                  <a:cubicBezTo>
                    <a:pt x="953" y="1028"/>
                    <a:pt x="827" y="727"/>
                    <a:pt x="827" y="301"/>
                  </a:cubicBezTo>
                  <a:cubicBezTo>
                    <a:pt x="777" y="100"/>
                    <a:pt x="620" y="0"/>
                    <a:pt x="4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3"/>
            <p:cNvSpPr/>
            <p:nvPr/>
          </p:nvSpPr>
          <p:spPr>
            <a:xfrm flipH="1">
              <a:off x="2031569" y="2912944"/>
              <a:ext cx="32923" cy="78291"/>
            </a:xfrm>
            <a:custGeom>
              <a:avLst/>
              <a:gdLst/>
              <a:ahLst/>
              <a:cxnLst/>
              <a:rect l="l" t="t" r="r" b="b"/>
              <a:pathLst>
                <a:path w="1455" h="3460" extrusionOk="0">
                  <a:moveTo>
                    <a:pt x="527" y="1"/>
                  </a:moveTo>
                  <a:cubicBezTo>
                    <a:pt x="527" y="1"/>
                    <a:pt x="427" y="1"/>
                    <a:pt x="427" y="101"/>
                  </a:cubicBezTo>
                  <a:cubicBezTo>
                    <a:pt x="1" y="527"/>
                    <a:pt x="101" y="1354"/>
                    <a:pt x="201" y="1880"/>
                  </a:cubicBezTo>
                  <a:cubicBezTo>
                    <a:pt x="201" y="2407"/>
                    <a:pt x="201" y="3133"/>
                    <a:pt x="728" y="3459"/>
                  </a:cubicBezTo>
                  <a:cubicBezTo>
                    <a:pt x="828" y="3459"/>
                    <a:pt x="1053" y="3459"/>
                    <a:pt x="1053" y="3359"/>
                  </a:cubicBezTo>
                  <a:cubicBezTo>
                    <a:pt x="1454" y="2933"/>
                    <a:pt x="1154" y="2306"/>
                    <a:pt x="1053" y="1780"/>
                  </a:cubicBezTo>
                  <a:cubicBezTo>
                    <a:pt x="928" y="1153"/>
                    <a:pt x="928" y="527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3"/>
            <p:cNvSpPr/>
            <p:nvPr/>
          </p:nvSpPr>
          <p:spPr>
            <a:xfrm flipH="1">
              <a:off x="1993580" y="2863619"/>
              <a:ext cx="26112" cy="65235"/>
            </a:xfrm>
            <a:custGeom>
              <a:avLst/>
              <a:gdLst/>
              <a:ahLst/>
              <a:cxnLst/>
              <a:rect l="l" t="t" r="r" b="b"/>
              <a:pathLst>
                <a:path w="1154" h="2883" extrusionOk="0">
                  <a:moveTo>
                    <a:pt x="201" y="0"/>
                  </a:moveTo>
                  <a:cubicBezTo>
                    <a:pt x="101" y="0"/>
                    <a:pt x="1" y="0"/>
                    <a:pt x="1" y="100"/>
                  </a:cubicBezTo>
                  <a:cubicBezTo>
                    <a:pt x="101" y="827"/>
                    <a:pt x="201" y="1654"/>
                    <a:pt x="201" y="2406"/>
                  </a:cubicBezTo>
                  <a:cubicBezTo>
                    <a:pt x="201" y="2607"/>
                    <a:pt x="327" y="2707"/>
                    <a:pt x="427" y="2807"/>
                  </a:cubicBezTo>
                  <a:lnTo>
                    <a:pt x="527" y="2807"/>
                  </a:lnTo>
                  <a:cubicBezTo>
                    <a:pt x="577" y="2857"/>
                    <a:pt x="652" y="2882"/>
                    <a:pt x="731" y="2882"/>
                  </a:cubicBezTo>
                  <a:cubicBezTo>
                    <a:pt x="809" y="2882"/>
                    <a:pt x="891" y="2857"/>
                    <a:pt x="953" y="2807"/>
                  </a:cubicBezTo>
                  <a:lnTo>
                    <a:pt x="1053" y="2707"/>
                  </a:lnTo>
                  <a:cubicBezTo>
                    <a:pt x="1154" y="2607"/>
                    <a:pt x="1154" y="2406"/>
                    <a:pt x="1154" y="2281"/>
                  </a:cubicBezTo>
                  <a:cubicBezTo>
                    <a:pt x="1053" y="1454"/>
                    <a:pt x="828" y="627"/>
                    <a:pt x="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3"/>
            <p:cNvSpPr/>
            <p:nvPr/>
          </p:nvSpPr>
          <p:spPr>
            <a:xfrm flipH="1">
              <a:off x="1946517" y="2764945"/>
              <a:ext cx="32900" cy="65574"/>
            </a:xfrm>
            <a:custGeom>
              <a:avLst/>
              <a:gdLst/>
              <a:ahLst/>
              <a:cxnLst/>
              <a:rect l="l" t="t" r="r" b="b"/>
              <a:pathLst>
                <a:path w="1454" h="2898" extrusionOk="0">
                  <a:moveTo>
                    <a:pt x="163" y="0"/>
                  </a:moveTo>
                  <a:cubicBezTo>
                    <a:pt x="126" y="0"/>
                    <a:pt x="101" y="25"/>
                    <a:pt x="101" y="75"/>
                  </a:cubicBezTo>
                  <a:cubicBezTo>
                    <a:pt x="0" y="501"/>
                    <a:pt x="101" y="1003"/>
                    <a:pt x="201" y="1429"/>
                  </a:cubicBezTo>
                  <a:cubicBezTo>
                    <a:pt x="426" y="1855"/>
                    <a:pt x="426" y="2381"/>
                    <a:pt x="727" y="2782"/>
                  </a:cubicBezTo>
                  <a:cubicBezTo>
                    <a:pt x="798" y="2862"/>
                    <a:pt x="896" y="2898"/>
                    <a:pt x="995" y="2898"/>
                  </a:cubicBezTo>
                  <a:cubicBezTo>
                    <a:pt x="1175" y="2898"/>
                    <a:pt x="1354" y="2776"/>
                    <a:pt x="1354" y="2582"/>
                  </a:cubicBezTo>
                  <a:cubicBezTo>
                    <a:pt x="1454" y="2055"/>
                    <a:pt x="1153" y="1755"/>
                    <a:pt x="928" y="1328"/>
                  </a:cubicBezTo>
                  <a:cubicBezTo>
                    <a:pt x="727" y="902"/>
                    <a:pt x="527" y="501"/>
                    <a:pt x="301" y="75"/>
                  </a:cubicBezTo>
                  <a:cubicBezTo>
                    <a:pt x="251" y="25"/>
                    <a:pt x="201" y="0"/>
                    <a:pt x="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3"/>
            <p:cNvSpPr/>
            <p:nvPr/>
          </p:nvSpPr>
          <p:spPr>
            <a:xfrm flipH="1">
              <a:off x="2230048" y="2696885"/>
              <a:ext cx="20998" cy="117414"/>
            </a:xfrm>
            <a:custGeom>
              <a:avLst/>
              <a:gdLst/>
              <a:ahLst/>
              <a:cxnLst/>
              <a:rect l="l" t="t" r="r" b="b"/>
              <a:pathLst>
                <a:path w="928" h="5189" extrusionOk="0">
                  <a:moveTo>
                    <a:pt x="476" y="1"/>
                  </a:moveTo>
                  <a:cubicBezTo>
                    <a:pt x="382" y="1"/>
                    <a:pt x="301" y="51"/>
                    <a:pt x="301" y="151"/>
                  </a:cubicBezTo>
                  <a:cubicBezTo>
                    <a:pt x="0" y="878"/>
                    <a:pt x="100" y="1730"/>
                    <a:pt x="0" y="2557"/>
                  </a:cubicBezTo>
                  <a:cubicBezTo>
                    <a:pt x="0" y="3384"/>
                    <a:pt x="0" y="4236"/>
                    <a:pt x="201" y="4963"/>
                  </a:cubicBezTo>
                  <a:cubicBezTo>
                    <a:pt x="251" y="5113"/>
                    <a:pt x="357" y="5189"/>
                    <a:pt x="464" y="5189"/>
                  </a:cubicBezTo>
                  <a:cubicBezTo>
                    <a:pt x="570" y="5189"/>
                    <a:pt x="677" y="5113"/>
                    <a:pt x="727" y="4963"/>
                  </a:cubicBezTo>
                  <a:cubicBezTo>
                    <a:pt x="928" y="4236"/>
                    <a:pt x="928" y="3384"/>
                    <a:pt x="928" y="2557"/>
                  </a:cubicBezTo>
                  <a:cubicBezTo>
                    <a:pt x="928" y="1730"/>
                    <a:pt x="928" y="878"/>
                    <a:pt x="727" y="151"/>
                  </a:cubicBezTo>
                  <a:cubicBezTo>
                    <a:pt x="677" y="51"/>
                    <a:pt x="570" y="1"/>
                    <a:pt x="4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3"/>
            <p:cNvSpPr/>
            <p:nvPr/>
          </p:nvSpPr>
          <p:spPr>
            <a:xfrm flipH="1">
              <a:off x="2185248" y="2696319"/>
              <a:ext cx="23284" cy="57723"/>
            </a:xfrm>
            <a:custGeom>
              <a:avLst/>
              <a:gdLst/>
              <a:ahLst/>
              <a:cxnLst/>
              <a:rect l="l" t="t" r="r" b="b"/>
              <a:pathLst>
                <a:path w="1029" h="2551" extrusionOk="0">
                  <a:moveTo>
                    <a:pt x="552" y="1"/>
                  </a:moveTo>
                  <a:cubicBezTo>
                    <a:pt x="458" y="1"/>
                    <a:pt x="352" y="26"/>
                    <a:pt x="302" y="76"/>
                  </a:cubicBezTo>
                  <a:cubicBezTo>
                    <a:pt x="201" y="402"/>
                    <a:pt x="201" y="702"/>
                    <a:pt x="101" y="1028"/>
                  </a:cubicBezTo>
                  <a:cubicBezTo>
                    <a:pt x="101" y="1429"/>
                    <a:pt x="1" y="1755"/>
                    <a:pt x="101" y="2156"/>
                  </a:cubicBezTo>
                  <a:cubicBezTo>
                    <a:pt x="151" y="2419"/>
                    <a:pt x="358" y="2551"/>
                    <a:pt x="565" y="2551"/>
                  </a:cubicBezTo>
                  <a:cubicBezTo>
                    <a:pt x="772" y="2551"/>
                    <a:pt x="978" y="2419"/>
                    <a:pt x="1028" y="2156"/>
                  </a:cubicBezTo>
                  <a:cubicBezTo>
                    <a:pt x="1028" y="1755"/>
                    <a:pt x="1028" y="1429"/>
                    <a:pt x="928" y="1028"/>
                  </a:cubicBezTo>
                  <a:cubicBezTo>
                    <a:pt x="928" y="702"/>
                    <a:pt x="928" y="402"/>
                    <a:pt x="728" y="76"/>
                  </a:cubicBezTo>
                  <a:cubicBezTo>
                    <a:pt x="728" y="26"/>
                    <a:pt x="646" y="1"/>
                    <a:pt x="5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3"/>
            <p:cNvSpPr/>
            <p:nvPr/>
          </p:nvSpPr>
          <p:spPr>
            <a:xfrm flipH="1">
              <a:off x="2123432" y="2648691"/>
              <a:ext cx="35751" cy="74309"/>
            </a:xfrm>
            <a:custGeom>
              <a:avLst/>
              <a:gdLst/>
              <a:ahLst/>
              <a:cxnLst/>
              <a:rect l="l" t="t" r="r" b="b"/>
              <a:pathLst>
                <a:path w="1580" h="3284" extrusionOk="0">
                  <a:moveTo>
                    <a:pt x="426" y="0"/>
                  </a:moveTo>
                  <a:cubicBezTo>
                    <a:pt x="0" y="301"/>
                    <a:pt x="101" y="928"/>
                    <a:pt x="226" y="1253"/>
                  </a:cubicBezTo>
                  <a:cubicBezTo>
                    <a:pt x="326" y="1880"/>
                    <a:pt x="426" y="2607"/>
                    <a:pt x="727" y="3133"/>
                  </a:cubicBezTo>
                  <a:cubicBezTo>
                    <a:pt x="790" y="3233"/>
                    <a:pt x="896" y="3283"/>
                    <a:pt x="1000" y="3283"/>
                  </a:cubicBezTo>
                  <a:cubicBezTo>
                    <a:pt x="1103" y="3283"/>
                    <a:pt x="1203" y="3233"/>
                    <a:pt x="1253" y="3133"/>
                  </a:cubicBezTo>
                  <a:cubicBezTo>
                    <a:pt x="1579" y="2707"/>
                    <a:pt x="1354" y="2080"/>
                    <a:pt x="1153" y="1554"/>
                  </a:cubicBezTo>
                  <a:cubicBezTo>
                    <a:pt x="1053" y="1354"/>
                    <a:pt x="852" y="1028"/>
                    <a:pt x="727" y="727"/>
                  </a:cubicBezTo>
                  <a:cubicBezTo>
                    <a:pt x="627" y="502"/>
                    <a:pt x="627" y="301"/>
                    <a:pt x="5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3"/>
            <p:cNvSpPr/>
            <p:nvPr/>
          </p:nvSpPr>
          <p:spPr>
            <a:xfrm flipH="1">
              <a:off x="2052544" y="2731051"/>
              <a:ext cx="30660" cy="76820"/>
            </a:xfrm>
            <a:custGeom>
              <a:avLst/>
              <a:gdLst/>
              <a:ahLst/>
              <a:cxnLst/>
              <a:rect l="l" t="t" r="r" b="b"/>
              <a:pathLst>
                <a:path w="1355" h="3395" extrusionOk="0">
                  <a:moveTo>
                    <a:pt x="464" y="1"/>
                  </a:moveTo>
                  <a:cubicBezTo>
                    <a:pt x="283" y="1"/>
                    <a:pt x="101" y="107"/>
                    <a:pt x="101" y="320"/>
                  </a:cubicBezTo>
                  <a:cubicBezTo>
                    <a:pt x="1" y="947"/>
                    <a:pt x="101" y="1473"/>
                    <a:pt x="201" y="1999"/>
                  </a:cubicBezTo>
                  <a:cubicBezTo>
                    <a:pt x="302" y="2400"/>
                    <a:pt x="302" y="2927"/>
                    <a:pt x="728" y="3353"/>
                  </a:cubicBezTo>
                  <a:cubicBezTo>
                    <a:pt x="757" y="3382"/>
                    <a:pt x="795" y="3394"/>
                    <a:pt x="834" y="3394"/>
                  </a:cubicBezTo>
                  <a:cubicBezTo>
                    <a:pt x="928" y="3394"/>
                    <a:pt x="1028" y="3323"/>
                    <a:pt x="1028" y="3253"/>
                  </a:cubicBezTo>
                  <a:cubicBezTo>
                    <a:pt x="1354" y="2826"/>
                    <a:pt x="1254" y="2501"/>
                    <a:pt x="1129" y="1999"/>
                  </a:cubicBezTo>
                  <a:cubicBezTo>
                    <a:pt x="928" y="1473"/>
                    <a:pt x="828" y="947"/>
                    <a:pt x="828" y="320"/>
                  </a:cubicBezTo>
                  <a:cubicBezTo>
                    <a:pt x="828" y="107"/>
                    <a:pt x="646" y="1"/>
                    <a:pt x="4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3"/>
            <p:cNvSpPr/>
            <p:nvPr/>
          </p:nvSpPr>
          <p:spPr>
            <a:xfrm flipH="1">
              <a:off x="2331551" y="2685164"/>
              <a:ext cx="18736" cy="41589"/>
            </a:xfrm>
            <a:custGeom>
              <a:avLst/>
              <a:gdLst/>
              <a:ahLst/>
              <a:cxnLst/>
              <a:rect l="l" t="t" r="r" b="b"/>
              <a:pathLst>
                <a:path w="828" h="1838" extrusionOk="0">
                  <a:moveTo>
                    <a:pt x="668" y="1"/>
                  </a:moveTo>
                  <a:cubicBezTo>
                    <a:pt x="644" y="1"/>
                    <a:pt x="627" y="13"/>
                    <a:pt x="627" y="42"/>
                  </a:cubicBezTo>
                  <a:cubicBezTo>
                    <a:pt x="301" y="569"/>
                    <a:pt x="0" y="1195"/>
                    <a:pt x="201" y="1722"/>
                  </a:cubicBezTo>
                  <a:cubicBezTo>
                    <a:pt x="259" y="1779"/>
                    <a:pt x="358" y="1837"/>
                    <a:pt x="451" y="1837"/>
                  </a:cubicBezTo>
                  <a:cubicBezTo>
                    <a:pt x="520" y="1837"/>
                    <a:pt x="584" y="1806"/>
                    <a:pt x="627" y="1722"/>
                  </a:cubicBezTo>
                  <a:cubicBezTo>
                    <a:pt x="627" y="1195"/>
                    <a:pt x="627" y="669"/>
                    <a:pt x="827" y="143"/>
                  </a:cubicBezTo>
                  <a:cubicBezTo>
                    <a:pt x="827" y="72"/>
                    <a:pt x="727" y="1"/>
                    <a:pt x="6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3"/>
            <p:cNvSpPr/>
            <p:nvPr/>
          </p:nvSpPr>
          <p:spPr>
            <a:xfrm flipH="1">
              <a:off x="2248760" y="2983833"/>
              <a:ext cx="21564" cy="65801"/>
            </a:xfrm>
            <a:custGeom>
              <a:avLst/>
              <a:gdLst/>
              <a:ahLst/>
              <a:cxnLst/>
              <a:rect l="l" t="t" r="r" b="b"/>
              <a:pathLst>
                <a:path w="953" h="2908" extrusionOk="0">
                  <a:moveTo>
                    <a:pt x="426" y="0"/>
                  </a:moveTo>
                  <a:cubicBezTo>
                    <a:pt x="326" y="426"/>
                    <a:pt x="226" y="953"/>
                    <a:pt x="226" y="1354"/>
                  </a:cubicBezTo>
                  <a:cubicBezTo>
                    <a:pt x="125" y="1880"/>
                    <a:pt x="0" y="2306"/>
                    <a:pt x="326" y="2832"/>
                  </a:cubicBezTo>
                  <a:cubicBezTo>
                    <a:pt x="326" y="2883"/>
                    <a:pt x="401" y="2908"/>
                    <a:pt x="492" y="2908"/>
                  </a:cubicBezTo>
                  <a:cubicBezTo>
                    <a:pt x="583" y="2908"/>
                    <a:pt x="689" y="2883"/>
                    <a:pt x="752" y="2832"/>
                  </a:cubicBezTo>
                  <a:cubicBezTo>
                    <a:pt x="952" y="2306"/>
                    <a:pt x="852" y="1880"/>
                    <a:pt x="852" y="1354"/>
                  </a:cubicBezTo>
                  <a:cubicBezTo>
                    <a:pt x="752" y="953"/>
                    <a:pt x="752" y="426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3"/>
            <p:cNvSpPr/>
            <p:nvPr/>
          </p:nvSpPr>
          <p:spPr>
            <a:xfrm flipH="1">
              <a:off x="2435338" y="3210481"/>
              <a:ext cx="26112" cy="58402"/>
            </a:xfrm>
            <a:custGeom>
              <a:avLst/>
              <a:gdLst/>
              <a:ahLst/>
              <a:cxnLst/>
              <a:rect l="l" t="t" r="r" b="b"/>
              <a:pathLst>
                <a:path w="1154" h="2581" extrusionOk="0">
                  <a:moveTo>
                    <a:pt x="481" y="1"/>
                  </a:moveTo>
                  <a:cubicBezTo>
                    <a:pt x="390" y="1"/>
                    <a:pt x="302" y="93"/>
                    <a:pt x="302" y="234"/>
                  </a:cubicBezTo>
                  <a:cubicBezTo>
                    <a:pt x="302" y="861"/>
                    <a:pt x="1" y="1888"/>
                    <a:pt x="527" y="2515"/>
                  </a:cubicBezTo>
                  <a:cubicBezTo>
                    <a:pt x="569" y="2556"/>
                    <a:pt x="645" y="2581"/>
                    <a:pt x="719" y="2581"/>
                  </a:cubicBezTo>
                  <a:cubicBezTo>
                    <a:pt x="825" y="2581"/>
                    <a:pt x="928" y="2532"/>
                    <a:pt x="928" y="2415"/>
                  </a:cubicBezTo>
                  <a:cubicBezTo>
                    <a:pt x="1154" y="1988"/>
                    <a:pt x="1054" y="1688"/>
                    <a:pt x="1054" y="1262"/>
                  </a:cubicBezTo>
                  <a:cubicBezTo>
                    <a:pt x="928" y="861"/>
                    <a:pt x="828" y="435"/>
                    <a:pt x="627" y="109"/>
                  </a:cubicBezTo>
                  <a:cubicBezTo>
                    <a:pt x="590" y="34"/>
                    <a:pt x="535" y="1"/>
                    <a:pt x="4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3"/>
            <p:cNvSpPr/>
            <p:nvPr/>
          </p:nvSpPr>
          <p:spPr>
            <a:xfrm flipH="1">
              <a:off x="1882439" y="3067799"/>
              <a:ext cx="26090" cy="46364"/>
            </a:xfrm>
            <a:custGeom>
              <a:avLst/>
              <a:gdLst/>
              <a:ahLst/>
              <a:cxnLst/>
              <a:rect l="l" t="t" r="r" b="b"/>
              <a:pathLst>
                <a:path w="1153" h="2049" extrusionOk="0">
                  <a:moveTo>
                    <a:pt x="468" y="1"/>
                  </a:moveTo>
                  <a:cubicBezTo>
                    <a:pt x="323" y="1"/>
                    <a:pt x="201" y="86"/>
                    <a:pt x="201" y="274"/>
                  </a:cubicBezTo>
                  <a:cubicBezTo>
                    <a:pt x="100" y="776"/>
                    <a:pt x="0" y="1528"/>
                    <a:pt x="426" y="1929"/>
                  </a:cubicBezTo>
                  <a:cubicBezTo>
                    <a:pt x="502" y="2014"/>
                    <a:pt x="578" y="2049"/>
                    <a:pt x="648" y="2049"/>
                  </a:cubicBezTo>
                  <a:cubicBezTo>
                    <a:pt x="764" y="2049"/>
                    <a:pt x="865" y="1953"/>
                    <a:pt x="927" y="1828"/>
                  </a:cubicBezTo>
                  <a:cubicBezTo>
                    <a:pt x="1153" y="1402"/>
                    <a:pt x="927" y="901"/>
                    <a:pt x="927" y="375"/>
                  </a:cubicBezTo>
                  <a:cubicBezTo>
                    <a:pt x="871" y="137"/>
                    <a:pt x="652" y="1"/>
                    <a:pt x="4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3"/>
            <p:cNvSpPr/>
            <p:nvPr/>
          </p:nvSpPr>
          <p:spPr>
            <a:xfrm flipH="1">
              <a:off x="2005481" y="3507430"/>
              <a:ext cx="30660" cy="63221"/>
            </a:xfrm>
            <a:custGeom>
              <a:avLst/>
              <a:gdLst/>
              <a:ahLst/>
              <a:cxnLst/>
              <a:rect l="l" t="t" r="r" b="b"/>
              <a:pathLst>
                <a:path w="1355" h="2794" extrusionOk="0">
                  <a:moveTo>
                    <a:pt x="195" y="1"/>
                  </a:moveTo>
                  <a:cubicBezTo>
                    <a:pt x="101" y="1"/>
                    <a:pt x="1" y="72"/>
                    <a:pt x="1" y="143"/>
                  </a:cubicBezTo>
                  <a:cubicBezTo>
                    <a:pt x="201" y="995"/>
                    <a:pt x="427" y="1822"/>
                    <a:pt x="628" y="2549"/>
                  </a:cubicBezTo>
                  <a:cubicBezTo>
                    <a:pt x="628" y="2712"/>
                    <a:pt x="734" y="2793"/>
                    <a:pt x="853" y="2793"/>
                  </a:cubicBezTo>
                  <a:cubicBezTo>
                    <a:pt x="972" y="2793"/>
                    <a:pt x="1104" y="2712"/>
                    <a:pt x="1154" y="2549"/>
                  </a:cubicBezTo>
                  <a:cubicBezTo>
                    <a:pt x="1354" y="1722"/>
                    <a:pt x="928" y="669"/>
                    <a:pt x="302" y="42"/>
                  </a:cubicBezTo>
                  <a:cubicBezTo>
                    <a:pt x="272" y="13"/>
                    <a:pt x="234" y="1"/>
                    <a:pt x="1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7_1">
    <p:spTree>
      <p:nvGrpSpPr>
        <p:cNvPr id="1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8" name="Google Shape;3458;p24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9" name="Google Shape;3459;p24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0" name="Google Shape;3460;p24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1" name="Google Shape;3461;p24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2" name="Google Shape;3462;p24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3" name="Google Shape;3463;p24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4" name="Google Shape;3464;p24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5" name="Google Shape;3465;p24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6" name="Google Shape;3466;p24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7" name="Google Shape;3467;p24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8" name="Google Shape;3468;p24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9" name="Google Shape;3469;p24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0" name="Google Shape;3470;p24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1" name="Google Shape;3471;p24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2" name="Google Shape;3472;p24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3" name="Google Shape;3473;p24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4" name="Google Shape;3474;p24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5" name="Google Shape;3475;p24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6" name="Google Shape;3476;p24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7" name="Google Shape;3477;p24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8" name="Google Shape;3478;p24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9" name="Google Shape;3479;p24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0" name="Google Shape;3480;p24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1" name="Google Shape;3481;p24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2" name="Google Shape;3482;p24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3" name="Google Shape;3483;p24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4" name="Google Shape;3484;p24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5" name="Google Shape;3485;p24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6" name="Google Shape;3486;p24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7" name="Google Shape;3487;p24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8" name="Google Shape;3488;p24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9" name="Google Shape;3489;p24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0" name="Google Shape;3490;p24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1" name="Google Shape;3491;p24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2" name="Google Shape;3492;p24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3" name="Google Shape;3493;p24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4" name="Google Shape;3494;p24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5" name="Google Shape;3495;p24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6" name="Google Shape;3496;p24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7" name="Google Shape;3497;p24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8" name="Google Shape;3498;p24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9" name="Google Shape;3499;p24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24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1" name="Google Shape;3501;p24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2" name="Google Shape;3502;p24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24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4" name="Google Shape;3504;p24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5" name="Google Shape;3505;p24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6" name="Google Shape;3506;p24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7" name="Google Shape;3507;p24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8" name="Google Shape;3508;p24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9" name="Google Shape;3509;p24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0" name="Google Shape;3510;p24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1" name="Google Shape;3511;p24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2" name="Google Shape;3512;p24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3" name="Google Shape;3513;p24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4" name="Google Shape;3514;p24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5" name="Google Shape;3515;p24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6" name="Google Shape;3516;p24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7" name="Google Shape;3517;p24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8" name="Google Shape;3518;p24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9" name="Google Shape;3519;p24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0" name="Google Shape;3520;p24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1" name="Google Shape;3521;p24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2" name="Google Shape;3522;p24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3" name="Google Shape;3523;p24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4" name="Google Shape;3524;p24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5" name="Google Shape;3525;p24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6" name="Google Shape;3526;p24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7" name="Google Shape;3527;p24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8" name="Google Shape;3528;p24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9" name="Google Shape;3529;p24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0" name="Google Shape;3530;p24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1" name="Google Shape;3531;p24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2" name="Google Shape;3532;p24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3" name="Google Shape;3533;p24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4" name="Google Shape;3534;p24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5" name="Google Shape;3535;p24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24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7" name="Google Shape;3537;p24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8" name="Google Shape;3538;p24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9" name="Google Shape;3539;p24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0" name="Google Shape;3540;p24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24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24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24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24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24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24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24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24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24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24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24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24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24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24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24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24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7" name="Google Shape;3557;p24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8" name="Google Shape;3558;p24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9" name="Google Shape;3559;p24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0" name="Google Shape;3560;p24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1" name="Google Shape;3561;p24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2" name="Google Shape;3562;p24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3" name="Google Shape;3563;p24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24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5" name="Google Shape;3565;p24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6" name="Google Shape;3566;p24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7" name="Google Shape;3567;p24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8" name="Google Shape;3568;p24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24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0" name="Google Shape;3570;p24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1" name="Google Shape;3571;p24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2" name="Google Shape;3572;p24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3" name="Google Shape;3573;p24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4" name="Google Shape;3574;p24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5" name="Google Shape;3575;p24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6" name="Google Shape;3576;p24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7" name="Google Shape;3577;p24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8" name="Google Shape;3578;p24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9" name="Google Shape;3579;p24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0" name="Google Shape;3580;p24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1" name="Google Shape;3581;p24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2" name="Google Shape;3582;p24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3" name="Google Shape;3583;p24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4" name="Google Shape;3584;p24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5" name="Google Shape;3585;p24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24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7" name="Google Shape;3587;p24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24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9" name="Google Shape;3589;p24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0" name="Google Shape;3590;p24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1" name="Google Shape;3591;p24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2" name="Google Shape;3592;p24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3" name="Google Shape;3593;p24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4" name="Google Shape;3594;p24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5" name="Google Shape;3595;p24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6" name="Google Shape;3596;p24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7" name="Google Shape;3597;p24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8" name="Google Shape;3598;p24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9" name="Google Shape;3599;p24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24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1" name="Google Shape;3601;p24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2" name="Google Shape;3602;p24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3" name="Google Shape;3603;p24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4" name="Google Shape;3604;p24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5" name="Google Shape;3605;p24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6" name="Google Shape;3606;p24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7" name="Google Shape;3607;p24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8" name="Google Shape;3608;p24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9" name="Google Shape;3609;p24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0" name="Google Shape;3610;p24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1" name="Google Shape;3611;p24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24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24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24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5" name="Google Shape;3615;p24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6" name="Google Shape;3616;p24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7" name="Google Shape;3617;p24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8" name="Google Shape;3618;p24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9" name="Google Shape;3619;p24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0" name="Google Shape;3620;p24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1" name="Google Shape;3621;p24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2" name="Google Shape;3622;p24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3" name="Google Shape;3623;p24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624" name="Google Shape;3624;p24"/>
          <p:cNvGrpSpPr/>
          <p:nvPr/>
        </p:nvGrpSpPr>
        <p:grpSpPr>
          <a:xfrm>
            <a:off x="8108208" y="1531516"/>
            <a:ext cx="339881" cy="1408716"/>
            <a:chOff x="8108208" y="3284116"/>
            <a:chExt cx="339881" cy="1408716"/>
          </a:xfrm>
        </p:grpSpPr>
        <p:sp>
          <p:nvSpPr>
            <p:cNvPr id="3625" name="Google Shape;3625;p24"/>
            <p:cNvSpPr/>
            <p:nvPr/>
          </p:nvSpPr>
          <p:spPr>
            <a:xfrm>
              <a:off x="8185452" y="3284116"/>
              <a:ext cx="82202" cy="75404"/>
            </a:xfrm>
            <a:custGeom>
              <a:avLst/>
              <a:gdLst/>
              <a:ahLst/>
              <a:cxnLst/>
              <a:rect l="l" t="t" r="r" b="b"/>
              <a:pathLst>
                <a:path w="2733" h="2507" extrusionOk="0">
                  <a:moveTo>
                    <a:pt x="1254" y="1"/>
                  </a:moveTo>
                  <a:cubicBezTo>
                    <a:pt x="627" y="1"/>
                    <a:pt x="1" y="627"/>
                    <a:pt x="1" y="1254"/>
                  </a:cubicBezTo>
                  <a:cubicBezTo>
                    <a:pt x="1" y="1880"/>
                    <a:pt x="527" y="2507"/>
                    <a:pt x="1254" y="2507"/>
                  </a:cubicBezTo>
                  <a:lnTo>
                    <a:pt x="1480" y="2507"/>
                  </a:lnTo>
                  <a:cubicBezTo>
                    <a:pt x="1780" y="2407"/>
                    <a:pt x="2106" y="2407"/>
                    <a:pt x="2307" y="2081"/>
                  </a:cubicBezTo>
                  <a:cubicBezTo>
                    <a:pt x="2507" y="1880"/>
                    <a:pt x="2733" y="1579"/>
                    <a:pt x="2733" y="1254"/>
                  </a:cubicBezTo>
                  <a:cubicBezTo>
                    <a:pt x="2632" y="527"/>
                    <a:pt x="2206" y="101"/>
                    <a:pt x="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4"/>
            <p:cNvSpPr/>
            <p:nvPr/>
          </p:nvSpPr>
          <p:spPr>
            <a:xfrm>
              <a:off x="8375693" y="4625668"/>
              <a:ext cx="72397" cy="67163"/>
            </a:xfrm>
            <a:custGeom>
              <a:avLst/>
              <a:gdLst/>
              <a:ahLst/>
              <a:cxnLst/>
              <a:rect l="l" t="t" r="r" b="b"/>
              <a:pathLst>
                <a:path w="2407" h="2233" extrusionOk="0">
                  <a:moveTo>
                    <a:pt x="1419" y="1"/>
                  </a:moveTo>
                  <a:cubicBezTo>
                    <a:pt x="1364" y="1"/>
                    <a:pt x="1308" y="9"/>
                    <a:pt x="1254" y="27"/>
                  </a:cubicBezTo>
                  <a:lnTo>
                    <a:pt x="1028" y="27"/>
                  </a:lnTo>
                  <a:cubicBezTo>
                    <a:pt x="727" y="27"/>
                    <a:pt x="527" y="127"/>
                    <a:pt x="301" y="353"/>
                  </a:cubicBezTo>
                  <a:cubicBezTo>
                    <a:pt x="101" y="553"/>
                    <a:pt x="1" y="879"/>
                    <a:pt x="1" y="1080"/>
                  </a:cubicBezTo>
                  <a:cubicBezTo>
                    <a:pt x="1" y="1381"/>
                    <a:pt x="101" y="1706"/>
                    <a:pt x="301" y="1907"/>
                  </a:cubicBezTo>
                  <a:cubicBezTo>
                    <a:pt x="527" y="2132"/>
                    <a:pt x="727" y="2132"/>
                    <a:pt x="1028" y="2233"/>
                  </a:cubicBezTo>
                  <a:lnTo>
                    <a:pt x="1254" y="2233"/>
                  </a:lnTo>
                  <a:cubicBezTo>
                    <a:pt x="1555" y="2233"/>
                    <a:pt x="1880" y="2132"/>
                    <a:pt x="2081" y="1907"/>
                  </a:cubicBezTo>
                  <a:cubicBezTo>
                    <a:pt x="2181" y="1706"/>
                    <a:pt x="2407" y="1381"/>
                    <a:pt x="2407" y="1080"/>
                  </a:cubicBezTo>
                  <a:cubicBezTo>
                    <a:pt x="2407" y="879"/>
                    <a:pt x="2281" y="553"/>
                    <a:pt x="2081" y="353"/>
                  </a:cubicBezTo>
                  <a:cubicBezTo>
                    <a:pt x="1917" y="168"/>
                    <a:pt x="1669" y="1"/>
                    <a:pt x="1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4"/>
            <p:cNvSpPr/>
            <p:nvPr/>
          </p:nvSpPr>
          <p:spPr>
            <a:xfrm>
              <a:off x="8108208" y="3967376"/>
              <a:ext cx="84458" cy="65629"/>
            </a:xfrm>
            <a:custGeom>
              <a:avLst/>
              <a:gdLst/>
              <a:ahLst/>
              <a:cxnLst/>
              <a:rect l="l" t="t" r="r" b="b"/>
              <a:pathLst>
                <a:path w="2808" h="2182" extrusionOk="0">
                  <a:moveTo>
                    <a:pt x="1354" y="1"/>
                  </a:moveTo>
                  <a:cubicBezTo>
                    <a:pt x="0" y="1"/>
                    <a:pt x="0" y="2181"/>
                    <a:pt x="1354" y="2181"/>
                  </a:cubicBezTo>
                  <a:cubicBezTo>
                    <a:pt x="2807" y="2181"/>
                    <a:pt x="2807" y="1"/>
                    <a:pt x="1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8" name="Google Shape;3628;p24"/>
          <p:cNvGrpSpPr/>
          <p:nvPr/>
        </p:nvGrpSpPr>
        <p:grpSpPr>
          <a:xfrm>
            <a:off x="849387" y="1481369"/>
            <a:ext cx="434489" cy="1509007"/>
            <a:chOff x="9506687" y="1383069"/>
            <a:chExt cx="434489" cy="1509007"/>
          </a:xfrm>
        </p:grpSpPr>
        <p:sp>
          <p:nvSpPr>
            <p:cNvPr id="3629" name="Google Shape;3629;p24"/>
            <p:cNvSpPr/>
            <p:nvPr/>
          </p:nvSpPr>
          <p:spPr>
            <a:xfrm>
              <a:off x="9506687" y="2810627"/>
              <a:ext cx="103316" cy="81450"/>
            </a:xfrm>
            <a:custGeom>
              <a:avLst/>
              <a:gdLst/>
              <a:ahLst/>
              <a:cxnLst/>
              <a:rect l="l" t="t" r="r" b="b"/>
              <a:pathLst>
                <a:path w="3435" h="2708" extrusionOk="0">
                  <a:moveTo>
                    <a:pt x="1655" y="0"/>
                  </a:moveTo>
                  <a:cubicBezTo>
                    <a:pt x="0" y="0"/>
                    <a:pt x="0" y="2707"/>
                    <a:pt x="1655" y="2707"/>
                  </a:cubicBezTo>
                  <a:cubicBezTo>
                    <a:pt x="3434" y="2707"/>
                    <a:pt x="3434" y="0"/>
                    <a:pt x="16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4"/>
            <p:cNvSpPr/>
            <p:nvPr/>
          </p:nvSpPr>
          <p:spPr>
            <a:xfrm rot="5400000">
              <a:off x="9779747" y="2046459"/>
              <a:ext cx="103316" cy="81450"/>
            </a:xfrm>
            <a:custGeom>
              <a:avLst/>
              <a:gdLst/>
              <a:ahLst/>
              <a:cxnLst/>
              <a:rect l="l" t="t" r="r" b="b"/>
              <a:pathLst>
                <a:path w="3435" h="2708" extrusionOk="0">
                  <a:moveTo>
                    <a:pt x="1655" y="0"/>
                  </a:moveTo>
                  <a:cubicBezTo>
                    <a:pt x="0" y="0"/>
                    <a:pt x="0" y="2707"/>
                    <a:pt x="1655" y="2707"/>
                  </a:cubicBezTo>
                  <a:cubicBezTo>
                    <a:pt x="3434" y="2707"/>
                    <a:pt x="3434" y="0"/>
                    <a:pt x="16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4"/>
            <p:cNvSpPr/>
            <p:nvPr/>
          </p:nvSpPr>
          <p:spPr>
            <a:xfrm rot="5400000">
              <a:off x="9871396" y="1385686"/>
              <a:ext cx="72397" cy="67163"/>
            </a:xfrm>
            <a:custGeom>
              <a:avLst/>
              <a:gdLst/>
              <a:ahLst/>
              <a:cxnLst/>
              <a:rect l="l" t="t" r="r" b="b"/>
              <a:pathLst>
                <a:path w="2407" h="2233" extrusionOk="0">
                  <a:moveTo>
                    <a:pt x="1419" y="1"/>
                  </a:moveTo>
                  <a:cubicBezTo>
                    <a:pt x="1364" y="1"/>
                    <a:pt x="1308" y="9"/>
                    <a:pt x="1254" y="27"/>
                  </a:cubicBezTo>
                  <a:lnTo>
                    <a:pt x="1028" y="27"/>
                  </a:lnTo>
                  <a:cubicBezTo>
                    <a:pt x="727" y="27"/>
                    <a:pt x="527" y="127"/>
                    <a:pt x="301" y="353"/>
                  </a:cubicBezTo>
                  <a:cubicBezTo>
                    <a:pt x="101" y="553"/>
                    <a:pt x="1" y="879"/>
                    <a:pt x="1" y="1080"/>
                  </a:cubicBezTo>
                  <a:cubicBezTo>
                    <a:pt x="1" y="1381"/>
                    <a:pt x="101" y="1706"/>
                    <a:pt x="301" y="1907"/>
                  </a:cubicBezTo>
                  <a:cubicBezTo>
                    <a:pt x="527" y="2132"/>
                    <a:pt x="727" y="2132"/>
                    <a:pt x="1028" y="2233"/>
                  </a:cubicBezTo>
                  <a:lnTo>
                    <a:pt x="1254" y="2233"/>
                  </a:lnTo>
                  <a:cubicBezTo>
                    <a:pt x="1555" y="2233"/>
                    <a:pt x="1880" y="2132"/>
                    <a:pt x="2081" y="1907"/>
                  </a:cubicBezTo>
                  <a:cubicBezTo>
                    <a:pt x="2181" y="1706"/>
                    <a:pt x="2407" y="1381"/>
                    <a:pt x="2407" y="1080"/>
                  </a:cubicBezTo>
                  <a:cubicBezTo>
                    <a:pt x="2407" y="879"/>
                    <a:pt x="2281" y="553"/>
                    <a:pt x="2081" y="353"/>
                  </a:cubicBezTo>
                  <a:cubicBezTo>
                    <a:pt x="1917" y="168"/>
                    <a:pt x="1669" y="1"/>
                    <a:pt x="1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2" name="Google Shape;3632;p24"/>
          <p:cNvGrpSpPr/>
          <p:nvPr/>
        </p:nvGrpSpPr>
        <p:grpSpPr>
          <a:xfrm>
            <a:off x="8180472" y="3117594"/>
            <a:ext cx="350390" cy="1470478"/>
            <a:chOff x="8180472" y="1441194"/>
            <a:chExt cx="350390" cy="1470478"/>
          </a:xfrm>
        </p:grpSpPr>
        <p:sp>
          <p:nvSpPr>
            <p:cNvPr id="3633" name="Google Shape;3633;p24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4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4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4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4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4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4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0" name="Google Shape;3640;p24"/>
          <p:cNvGrpSpPr/>
          <p:nvPr/>
        </p:nvGrpSpPr>
        <p:grpSpPr>
          <a:xfrm>
            <a:off x="656650" y="3102026"/>
            <a:ext cx="633646" cy="1561469"/>
            <a:chOff x="885250" y="1197026"/>
            <a:chExt cx="633646" cy="1561469"/>
          </a:xfrm>
        </p:grpSpPr>
        <p:sp>
          <p:nvSpPr>
            <p:cNvPr id="3641" name="Google Shape;3641;p24"/>
            <p:cNvSpPr/>
            <p:nvPr/>
          </p:nvSpPr>
          <p:spPr>
            <a:xfrm rot="-3986147">
              <a:off x="967799" y="2260242"/>
              <a:ext cx="406050" cy="446011"/>
            </a:xfrm>
            <a:custGeom>
              <a:avLst/>
              <a:gdLst/>
              <a:ahLst/>
              <a:cxnLst/>
              <a:rect l="l" t="t" r="r" b="b"/>
              <a:pathLst>
                <a:path w="24438" h="26843" extrusionOk="0">
                  <a:moveTo>
                    <a:pt x="17770" y="0"/>
                  </a:moveTo>
                  <a:cubicBezTo>
                    <a:pt x="17018" y="0"/>
                    <a:pt x="16292" y="226"/>
                    <a:pt x="15665" y="526"/>
                  </a:cubicBezTo>
                  <a:cubicBezTo>
                    <a:pt x="15139" y="752"/>
                    <a:pt x="14637" y="1153"/>
                    <a:pt x="14211" y="1579"/>
                  </a:cubicBezTo>
                  <a:cubicBezTo>
                    <a:pt x="13585" y="952"/>
                    <a:pt x="12758" y="526"/>
                    <a:pt x="11906" y="526"/>
                  </a:cubicBezTo>
                  <a:cubicBezTo>
                    <a:pt x="10552" y="526"/>
                    <a:pt x="9399" y="1379"/>
                    <a:pt x="8673" y="2406"/>
                  </a:cubicBezTo>
                  <a:cubicBezTo>
                    <a:pt x="8246" y="3033"/>
                    <a:pt x="7946" y="3759"/>
                    <a:pt x="7845" y="4612"/>
                  </a:cubicBezTo>
                  <a:lnTo>
                    <a:pt x="7520" y="4286"/>
                  </a:lnTo>
                  <a:cubicBezTo>
                    <a:pt x="7319" y="4085"/>
                    <a:pt x="6993" y="3985"/>
                    <a:pt x="6793" y="3885"/>
                  </a:cubicBezTo>
                  <a:cubicBezTo>
                    <a:pt x="6609" y="3787"/>
                    <a:pt x="6429" y="3751"/>
                    <a:pt x="6250" y="3751"/>
                  </a:cubicBezTo>
                  <a:cubicBezTo>
                    <a:pt x="6015" y="3751"/>
                    <a:pt x="5782" y="3814"/>
                    <a:pt x="5540" y="3885"/>
                  </a:cubicBezTo>
                  <a:cubicBezTo>
                    <a:pt x="4186" y="4186"/>
                    <a:pt x="3134" y="5138"/>
                    <a:pt x="2307" y="6266"/>
                  </a:cubicBezTo>
                  <a:cubicBezTo>
                    <a:pt x="1580" y="7419"/>
                    <a:pt x="1254" y="8772"/>
                    <a:pt x="953" y="10025"/>
                  </a:cubicBezTo>
                  <a:cubicBezTo>
                    <a:pt x="1" y="15564"/>
                    <a:pt x="3459" y="23609"/>
                    <a:pt x="7946" y="26842"/>
                  </a:cubicBezTo>
                  <a:cubicBezTo>
                    <a:pt x="9299" y="26542"/>
                    <a:pt x="11605" y="25689"/>
                    <a:pt x="12432" y="24662"/>
                  </a:cubicBezTo>
                  <a:cubicBezTo>
                    <a:pt x="13059" y="23810"/>
                    <a:pt x="13384" y="22557"/>
                    <a:pt x="12632" y="21930"/>
                  </a:cubicBezTo>
                  <a:cubicBezTo>
                    <a:pt x="14011" y="21629"/>
                    <a:pt x="15264" y="20902"/>
                    <a:pt x="15891" y="19649"/>
                  </a:cubicBezTo>
                  <a:cubicBezTo>
                    <a:pt x="16191" y="19123"/>
                    <a:pt x="16191" y="18396"/>
                    <a:pt x="16091" y="17770"/>
                  </a:cubicBezTo>
                  <a:cubicBezTo>
                    <a:pt x="16517" y="17770"/>
                    <a:pt x="16818" y="17669"/>
                    <a:pt x="17144" y="17544"/>
                  </a:cubicBezTo>
                  <a:cubicBezTo>
                    <a:pt x="18171" y="17043"/>
                    <a:pt x="19023" y="15990"/>
                    <a:pt x="19224" y="14737"/>
                  </a:cubicBezTo>
                  <a:cubicBezTo>
                    <a:pt x="19424" y="13584"/>
                    <a:pt x="19124" y="12231"/>
                    <a:pt x="18272" y="11404"/>
                  </a:cubicBezTo>
                  <a:cubicBezTo>
                    <a:pt x="19951" y="11178"/>
                    <a:pt x="21630" y="10451"/>
                    <a:pt x="22783" y="9198"/>
                  </a:cubicBezTo>
                  <a:cubicBezTo>
                    <a:pt x="23911" y="7845"/>
                    <a:pt x="24437" y="5965"/>
                    <a:pt x="23810" y="4386"/>
                  </a:cubicBezTo>
                  <a:cubicBezTo>
                    <a:pt x="23610" y="3659"/>
                    <a:pt x="23084" y="2932"/>
                    <a:pt x="22557" y="2406"/>
                  </a:cubicBezTo>
                  <a:cubicBezTo>
                    <a:pt x="21304" y="1053"/>
                    <a:pt x="19650" y="0"/>
                    <a:pt x="17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4"/>
            <p:cNvSpPr/>
            <p:nvPr/>
          </p:nvSpPr>
          <p:spPr>
            <a:xfrm rot="-3986147">
              <a:off x="1169186" y="2266643"/>
              <a:ext cx="180328" cy="487666"/>
            </a:xfrm>
            <a:custGeom>
              <a:avLst/>
              <a:gdLst/>
              <a:ahLst/>
              <a:cxnLst/>
              <a:rect l="l" t="t" r="r" b="b"/>
              <a:pathLst>
                <a:path w="10853" h="29350" extrusionOk="0">
                  <a:moveTo>
                    <a:pt x="10552" y="1"/>
                  </a:moveTo>
                  <a:cubicBezTo>
                    <a:pt x="8246" y="1480"/>
                    <a:pt x="6266" y="3459"/>
                    <a:pt x="4587" y="5640"/>
                  </a:cubicBezTo>
                  <a:cubicBezTo>
                    <a:pt x="3760" y="6693"/>
                    <a:pt x="3033" y="7946"/>
                    <a:pt x="2406" y="9199"/>
                  </a:cubicBezTo>
                  <a:cubicBezTo>
                    <a:pt x="1880" y="10452"/>
                    <a:pt x="1354" y="11705"/>
                    <a:pt x="953" y="13059"/>
                  </a:cubicBezTo>
                  <a:cubicBezTo>
                    <a:pt x="627" y="14312"/>
                    <a:pt x="326" y="15665"/>
                    <a:pt x="201" y="17144"/>
                  </a:cubicBezTo>
                  <a:cubicBezTo>
                    <a:pt x="101" y="17445"/>
                    <a:pt x="101" y="17770"/>
                    <a:pt x="101" y="18071"/>
                  </a:cubicBezTo>
                  <a:lnTo>
                    <a:pt x="101" y="19124"/>
                  </a:lnTo>
                  <a:cubicBezTo>
                    <a:pt x="101" y="19851"/>
                    <a:pt x="0" y="20477"/>
                    <a:pt x="101" y="21204"/>
                  </a:cubicBezTo>
                  <a:lnTo>
                    <a:pt x="201" y="22257"/>
                  </a:lnTo>
                  <a:lnTo>
                    <a:pt x="326" y="23284"/>
                  </a:lnTo>
                  <a:cubicBezTo>
                    <a:pt x="426" y="23911"/>
                    <a:pt x="527" y="24663"/>
                    <a:pt x="627" y="25289"/>
                  </a:cubicBezTo>
                  <a:cubicBezTo>
                    <a:pt x="727" y="25916"/>
                    <a:pt x="953" y="26643"/>
                    <a:pt x="1153" y="27269"/>
                  </a:cubicBezTo>
                  <a:cubicBezTo>
                    <a:pt x="1354" y="27896"/>
                    <a:pt x="1579" y="28623"/>
                    <a:pt x="1680" y="29249"/>
                  </a:cubicBezTo>
                  <a:cubicBezTo>
                    <a:pt x="1780" y="29349"/>
                    <a:pt x="1880" y="29349"/>
                    <a:pt x="1980" y="29349"/>
                  </a:cubicBezTo>
                  <a:cubicBezTo>
                    <a:pt x="2081" y="29349"/>
                    <a:pt x="2081" y="29249"/>
                    <a:pt x="2081" y="29149"/>
                  </a:cubicBezTo>
                  <a:cubicBezTo>
                    <a:pt x="1354" y="26542"/>
                    <a:pt x="953" y="23810"/>
                    <a:pt x="827" y="21204"/>
                  </a:cubicBezTo>
                  <a:cubicBezTo>
                    <a:pt x="727" y="18497"/>
                    <a:pt x="1053" y="15765"/>
                    <a:pt x="1780" y="13259"/>
                  </a:cubicBezTo>
                  <a:cubicBezTo>
                    <a:pt x="2406" y="10652"/>
                    <a:pt x="3660" y="8246"/>
                    <a:pt x="5213" y="6066"/>
                  </a:cubicBezTo>
                  <a:cubicBezTo>
                    <a:pt x="5965" y="5013"/>
                    <a:pt x="6792" y="3986"/>
                    <a:pt x="7720" y="2933"/>
                  </a:cubicBezTo>
                  <a:cubicBezTo>
                    <a:pt x="8672" y="1981"/>
                    <a:pt x="9725" y="1154"/>
                    <a:pt x="10752" y="327"/>
                  </a:cubicBezTo>
                  <a:cubicBezTo>
                    <a:pt x="10853" y="327"/>
                    <a:pt x="10853" y="226"/>
                    <a:pt x="10853" y="101"/>
                  </a:cubicBezTo>
                  <a:cubicBezTo>
                    <a:pt x="10752" y="1"/>
                    <a:pt x="10652" y="1"/>
                    <a:pt x="10552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4"/>
            <p:cNvSpPr/>
            <p:nvPr/>
          </p:nvSpPr>
          <p:spPr>
            <a:xfrm rot="5400000">
              <a:off x="1217806" y="1868570"/>
              <a:ext cx="94936" cy="28050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4"/>
            <p:cNvSpPr/>
            <p:nvPr/>
          </p:nvSpPr>
          <p:spPr>
            <a:xfrm rot="5400000">
              <a:off x="1094994" y="1948712"/>
              <a:ext cx="169931" cy="156769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4"/>
            <p:cNvSpPr/>
            <p:nvPr/>
          </p:nvSpPr>
          <p:spPr>
            <a:xfrm rot="5400000">
              <a:off x="1145919" y="1891272"/>
              <a:ext cx="152864" cy="157102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4"/>
            <p:cNvSpPr/>
            <p:nvPr/>
          </p:nvSpPr>
          <p:spPr>
            <a:xfrm rot="5400000">
              <a:off x="1135421" y="1985073"/>
              <a:ext cx="10436" cy="11167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4"/>
            <p:cNvSpPr/>
            <p:nvPr/>
          </p:nvSpPr>
          <p:spPr>
            <a:xfrm rot="5400000">
              <a:off x="1133178" y="2008139"/>
              <a:ext cx="12496" cy="12098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4"/>
            <p:cNvSpPr/>
            <p:nvPr/>
          </p:nvSpPr>
          <p:spPr>
            <a:xfrm rot="5400000">
              <a:off x="1158371" y="2010848"/>
              <a:ext cx="12098" cy="10436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4"/>
            <p:cNvSpPr/>
            <p:nvPr/>
          </p:nvSpPr>
          <p:spPr>
            <a:xfrm rot="5400000">
              <a:off x="1132554" y="2036664"/>
              <a:ext cx="8757" cy="10436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4"/>
            <p:cNvSpPr/>
            <p:nvPr/>
          </p:nvSpPr>
          <p:spPr>
            <a:xfrm rot="5400000">
              <a:off x="1154000" y="2037719"/>
              <a:ext cx="15836" cy="12081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4"/>
            <p:cNvSpPr/>
            <p:nvPr/>
          </p:nvSpPr>
          <p:spPr>
            <a:xfrm rot="5400000">
              <a:off x="1185441" y="2032501"/>
              <a:ext cx="12098" cy="12098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4"/>
            <p:cNvSpPr/>
            <p:nvPr/>
          </p:nvSpPr>
          <p:spPr>
            <a:xfrm rot="5400000">
              <a:off x="1208765" y="2047083"/>
              <a:ext cx="12098" cy="10419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4"/>
            <p:cNvSpPr/>
            <p:nvPr/>
          </p:nvSpPr>
          <p:spPr>
            <a:xfrm rot="5400000">
              <a:off x="1170244" y="2061026"/>
              <a:ext cx="12513" cy="10436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4"/>
            <p:cNvSpPr/>
            <p:nvPr/>
          </p:nvSpPr>
          <p:spPr>
            <a:xfrm rot="5400000">
              <a:off x="1135504" y="2065870"/>
              <a:ext cx="8774" cy="7843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4"/>
            <p:cNvSpPr/>
            <p:nvPr/>
          </p:nvSpPr>
          <p:spPr>
            <a:xfrm rot="5400000">
              <a:off x="1112555" y="2032501"/>
              <a:ext cx="6680" cy="6680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4"/>
            <p:cNvSpPr/>
            <p:nvPr/>
          </p:nvSpPr>
          <p:spPr>
            <a:xfrm rot="3331833">
              <a:off x="1044454" y="1230006"/>
              <a:ext cx="270734" cy="362280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4"/>
            <p:cNvSpPr/>
            <p:nvPr/>
          </p:nvSpPr>
          <p:spPr>
            <a:xfrm rot="3331833">
              <a:off x="1027892" y="1400111"/>
              <a:ext cx="177027" cy="319789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8">
    <p:spTree>
      <p:nvGrpSpPr>
        <p:cNvPr id="1" name="Shape 3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9" name="Google Shape;3659;p25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0" name="Google Shape;3660;p25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1" name="Google Shape;3661;p25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2" name="Google Shape;3662;p25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3" name="Google Shape;3663;p25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4" name="Google Shape;3664;p25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5" name="Google Shape;3665;p25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6" name="Google Shape;3666;p25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7" name="Google Shape;3667;p25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8" name="Google Shape;3668;p25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9" name="Google Shape;3669;p25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0" name="Google Shape;3670;p25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1" name="Google Shape;3671;p25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2" name="Google Shape;3672;p25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3" name="Google Shape;3673;p25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4" name="Google Shape;3674;p25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5" name="Google Shape;3675;p25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6" name="Google Shape;3676;p25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7" name="Google Shape;3677;p25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8" name="Google Shape;3678;p25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9" name="Google Shape;3679;p25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0" name="Google Shape;3680;p25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1" name="Google Shape;3681;p25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2" name="Google Shape;3682;p25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3" name="Google Shape;3683;p25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4" name="Google Shape;3684;p25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5" name="Google Shape;3685;p25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6" name="Google Shape;3686;p25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7" name="Google Shape;3687;p25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8" name="Google Shape;3688;p25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9" name="Google Shape;3689;p25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0" name="Google Shape;3690;p25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1" name="Google Shape;3691;p25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2" name="Google Shape;3692;p25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3" name="Google Shape;3693;p25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4" name="Google Shape;3694;p25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5" name="Google Shape;3695;p25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6" name="Google Shape;3696;p25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7" name="Google Shape;3697;p25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8" name="Google Shape;3698;p25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9" name="Google Shape;3699;p25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0" name="Google Shape;3700;p25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1" name="Google Shape;3701;p25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2" name="Google Shape;3702;p25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3" name="Google Shape;3703;p25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4" name="Google Shape;3704;p25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5" name="Google Shape;3705;p25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6" name="Google Shape;3706;p25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7" name="Google Shape;3707;p25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8" name="Google Shape;3708;p25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9" name="Google Shape;3709;p25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0" name="Google Shape;3710;p25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1" name="Google Shape;3711;p25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2" name="Google Shape;3712;p25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3" name="Google Shape;3713;p25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4" name="Google Shape;3714;p25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5" name="Google Shape;3715;p25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6" name="Google Shape;3716;p25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7" name="Google Shape;3717;p25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8" name="Google Shape;3718;p25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9" name="Google Shape;3719;p25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0" name="Google Shape;3720;p25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1" name="Google Shape;3721;p25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2" name="Google Shape;3722;p25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3" name="Google Shape;3723;p25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4" name="Google Shape;3724;p25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5" name="Google Shape;3725;p25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6" name="Google Shape;3726;p25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7" name="Google Shape;3727;p25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8" name="Google Shape;3728;p25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9" name="Google Shape;3729;p25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0" name="Google Shape;3730;p25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1" name="Google Shape;3731;p25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2" name="Google Shape;3732;p25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3" name="Google Shape;3733;p25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25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5" name="Google Shape;3735;p25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6" name="Google Shape;3736;p25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7" name="Google Shape;3737;p25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8" name="Google Shape;3738;p25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9" name="Google Shape;3739;p25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0" name="Google Shape;3740;p25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1" name="Google Shape;3741;p25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2" name="Google Shape;3742;p25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3" name="Google Shape;3743;p25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4" name="Google Shape;3744;p25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5" name="Google Shape;3745;p25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6" name="Google Shape;3746;p25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7" name="Google Shape;3747;p25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8" name="Google Shape;3748;p25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9" name="Google Shape;3749;p25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0" name="Google Shape;3750;p25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1" name="Google Shape;3751;p25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2" name="Google Shape;3752;p25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3" name="Google Shape;3753;p25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4" name="Google Shape;3754;p25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5" name="Google Shape;3755;p25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6" name="Google Shape;3756;p25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7" name="Google Shape;3757;p25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8" name="Google Shape;3758;p25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9" name="Google Shape;3759;p25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0" name="Google Shape;3760;p25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1" name="Google Shape;3761;p25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2" name="Google Shape;3762;p25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3" name="Google Shape;3763;p25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4" name="Google Shape;3764;p25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5" name="Google Shape;3765;p25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6" name="Google Shape;3766;p25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7" name="Google Shape;3767;p25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8" name="Google Shape;3768;p25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9" name="Google Shape;3769;p25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0" name="Google Shape;3770;p25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1" name="Google Shape;3771;p25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2" name="Google Shape;3772;p25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3" name="Google Shape;3773;p25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4" name="Google Shape;3774;p25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5" name="Google Shape;3775;p25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6" name="Google Shape;3776;p25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7" name="Google Shape;3777;p25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8" name="Google Shape;3778;p25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9" name="Google Shape;3779;p25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0" name="Google Shape;3780;p25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1" name="Google Shape;3781;p25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2" name="Google Shape;3782;p25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3" name="Google Shape;3783;p25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4" name="Google Shape;3784;p25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5" name="Google Shape;3785;p25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6" name="Google Shape;3786;p25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7" name="Google Shape;3787;p25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8" name="Google Shape;3788;p25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9" name="Google Shape;3789;p25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0" name="Google Shape;3790;p25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1" name="Google Shape;3791;p25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2" name="Google Shape;3792;p25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3" name="Google Shape;3793;p25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4" name="Google Shape;3794;p25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5" name="Google Shape;3795;p25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6" name="Google Shape;3796;p25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7" name="Google Shape;3797;p25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8" name="Google Shape;3798;p25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9" name="Google Shape;3799;p25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0" name="Google Shape;3800;p25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1" name="Google Shape;3801;p25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2" name="Google Shape;3802;p25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3" name="Google Shape;3803;p25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4" name="Google Shape;3804;p25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5" name="Google Shape;3805;p25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6" name="Google Shape;3806;p25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7" name="Google Shape;3807;p25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8" name="Google Shape;3808;p25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9" name="Google Shape;3809;p25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0" name="Google Shape;3810;p25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1" name="Google Shape;3811;p25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2" name="Google Shape;3812;p25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3" name="Google Shape;3813;p25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4" name="Google Shape;3814;p25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5" name="Google Shape;3815;p25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6" name="Google Shape;3816;p25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7" name="Google Shape;3817;p25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8" name="Google Shape;3818;p25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9" name="Google Shape;3819;p25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0" name="Google Shape;3820;p25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1" name="Google Shape;3821;p25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2" name="Google Shape;3822;p25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3" name="Google Shape;3823;p25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4" name="Google Shape;3824;p25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825" name="Google Shape;3825;p25"/>
          <p:cNvGrpSpPr/>
          <p:nvPr/>
        </p:nvGrpSpPr>
        <p:grpSpPr>
          <a:xfrm flipH="1">
            <a:off x="6545213" y="3963358"/>
            <a:ext cx="2051956" cy="901695"/>
            <a:chOff x="-3033227" y="446810"/>
            <a:chExt cx="2846776" cy="1250964"/>
          </a:xfrm>
        </p:grpSpPr>
        <p:sp>
          <p:nvSpPr>
            <p:cNvPr id="3826" name="Google Shape;3826;p25"/>
            <p:cNvSpPr/>
            <p:nvPr/>
          </p:nvSpPr>
          <p:spPr>
            <a:xfrm flipH="1">
              <a:off x="-1174467" y="1199465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5"/>
            <p:cNvSpPr/>
            <p:nvPr/>
          </p:nvSpPr>
          <p:spPr>
            <a:xfrm flipH="1">
              <a:off x="-1180051" y="1357561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8" name="Google Shape;3828;p25"/>
            <p:cNvGrpSpPr/>
            <p:nvPr/>
          </p:nvGrpSpPr>
          <p:grpSpPr>
            <a:xfrm flipH="1">
              <a:off x="-831033" y="1313889"/>
              <a:ext cx="644582" cy="275171"/>
              <a:chOff x="6010718" y="4529752"/>
              <a:chExt cx="644582" cy="275171"/>
            </a:xfrm>
          </p:grpSpPr>
          <p:sp>
            <p:nvSpPr>
              <p:cNvPr id="3829" name="Google Shape;3829;p25"/>
              <p:cNvSpPr/>
              <p:nvPr/>
            </p:nvSpPr>
            <p:spPr>
              <a:xfrm>
                <a:off x="6010718" y="4529752"/>
                <a:ext cx="544228" cy="275171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25"/>
              <p:cNvSpPr/>
              <p:nvPr/>
            </p:nvSpPr>
            <p:spPr>
              <a:xfrm>
                <a:off x="6035798" y="4564316"/>
                <a:ext cx="619502" cy="204202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31" name="Google Shape;3831;p25"/>
            <p:cNvSpPr/>
            <p:nvPr/>
          </p:nvSpPr>
          <p:spPr>
            <a:xfrm rot="1136767" flipH="1">
              <a:off x="-1378506" y="1352712"/>
              <a:ext cx="90619" cy="26775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5"/>
            <p:cNvSpPr/>
            <p:nvPr/>
          </p:nvSpPr>
          <p:spPr>
            <a:xfrm rot="1136767" flipH="1">
              <a:off x="-1571188" y="1323515"/>
              <a:ext cx="162203" cy="149640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5"/>
            <p:cNvSpPr/>
            <p:nvPr/>
          </p:nvSpPr>
          <p:spPr>
            <a:xfrm rot="1136767" flipH="1">
              <a:off x="-1498200" y="1302839"/>
              <a:ext cx="145913" cy="149958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5"/>
            <p:cNvSpPr/>
            <p:nvPr/>
          </p:nvSpPr>
          <p:spPr>
            <a:xfrm rot="1136767" flipH="1">
              <a:off x="-1474354" y="1439787"/>
              <a:ext cx="9961" cy="10659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5"/>
            <p:cNvSpPr/>
            <p:nvPr/>
          </p:nvSpPr>
          <p:spPr>
            <a:xfrm rot="1136767" flipH="1">
              <a:off x="-1496956" y="1433145"/>
              <a:ext cx="11928" cy="11547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5"/>
            <p:cNvSpPr/>
            <p:nvPr/>
          </p:nvSpPr>
          <p:spPr>
            <a:xfrm rot="1136767" flipH="1">
              <a:off x="-1490714" y="1410793"/>
              <a:ext cx="11547" cy="9961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5"/>
            <p:cNvSpPr/>
            <p:nvPr/>
          </p:nvSpPr>
          <p:spPr>
            <a:xfrm rot="1136767" flipH="1">
              <a:off x="-1520944" y="1427604"/>
              <a:ext cx="8359" cy="9961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5"/>
            <p:cNvSpPr/>
            <p:nvPr/>
          </p:nvSpPr>
          <p:spPr>
            <a:xfrm rot="1136767" flipH="1">
              <a:off x="-1518274" y="1403682"/>
              <a:ext cx="15116" cy="11532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5"/>
            <p:cNvSpPr/>
            <p:nvPr/>
          </p:nvSpPr>
          <p:spPr>
            <a:xfrm rot="1136767" flipH="1">
              <a:off x="-1502621" y="1378594"/>
              <a:ext cx="11547" cy="11547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5"/>
            <p:cNvSpPr/>
            <p:nvPr/>
          </p:nvSpPr>
          <p:spPr>
            <a:xfrm rot="1136767" flipH="1">
              <a:off x="-1507799" y="1354081"/>
              <a:ext cx="11547" cy="9945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5"/>
            <p:cNvSpPr/>
            <p:nvPr/>
          </p:nvSpPr>
          <p:spPr>
            <a:xfrm rot="1136767" flipH="1">
              <a:off x="-1532466" y="1384335"/>
              <a:ext cx="11944" cy="9961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5"/>
            <p:cNvSpPr/>
            <p:nvPr/>
          </p:nvSpPr>
          <p:spPr>
            <a:xfrm rot="1136767" flipH="1">
              <a:off x="-1545231" y="1417521"/>
              <a:ext cx="8375" cy="7487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5"/>
            <p:cNvSpPr/>
            <p:nvPr/>
          </p:nvSpPr>
          <p:spPr>
            <a:xfrm rot="1136767" flipH="1">
              <a:off x="-1521020" y="1450261"/>
              <a:ext cx="6376" cy="6376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5"/>
            <p:cNvSpPr/>
            <p:nvPr/>
          </p:nvSpPr>
          <p:spPr>
            <a:xfrm rot="957825">
              <a:off x="-2896803" y="515861"/>
              <a:ext cx="549021" cy="334331"/>
            </a:xfrm>
            <a:custGeom>
              <a:avLst/>
              <a:gdLst/>
              <a:ahLst/>
              <a:cxnLst/>
              <a:rect l="l" t="t" r="r" b="b"/>
              <a:pathLst>
                <a:path w="23284" h="14179" extrusionOk="0">
                  <a:moveTo>
                    <a:pt x="6420" y="1"/>
                  </a:moveTo>
                  <a:cubicBezTo>
                    <a:pt x="5898" y="1"/>
                    <a:pt x="5359" y="77"/>
                    <a:pt x="4812" y="265"/>
                  </a:cubicBezTo>
                  <a:cubicBezTo>
                    <a:pt x="1980" y="1317"/>
                    <a:pt x="0" y="4651"/>
                    <a:pt x="1779" y="6430"/>
                  </a:cubicBezTo>
                  <a:cubicBezTo>
                    <a:pt x="3559" y="8110"/>
                    <a:pt x="8045" y="7583"/>
                    <a:pt x="9925" y="8836"/>
                  </a:cubicBezTo>
                  <a:cubicBezTo>
                    <a:pt x="11718" y="10127"/>
                    <a:pt x="12553" y="14179"/>
                    <a:pt x="15172" y="14179"/>
                  </a:cubicBezTo>
                  <a:cubicBezTo>
                    <a:pt x="15299" y="14179"/>
                    <a:pt x="15429" y="14169"/>
                    <a:pt x="15564" y="14150"/>
                  </a:cubicBezTo>
                  <a:cubicBezTo>
                    <a:pt x="18597" y="13648"/>
                    <a:pt x="18697" y="11242"/>
                    <a:pt x="20476" y="10816"/>
                  </a:cubicBezTo>
                  <a:cubicBezTo>
                    <a:pt x="22231" y="10290"/>
                    <a:pt x="22757" y="10716"/>
                    <a:pt x="22983" y="10190"/>
                  </a:cubicBezTo>
                  <a:cubicBezTo>
                    <a:pt x="23283" y="9262"/>
                    <a:pt x="17544" y="2044"/>
                    <a:pt x="15238" y="1744"/>
                  </a:cubicBezTo>
                  <a:cubicBezTo>
                    <a:pt x="14596" y="1624"/>
                    <a:pt x="14100" y="1587"/>
                    <a:pt x="13692" y="1587"/>
                  </a:cubicBezTo>
                  <a:cubicBezTo>
                    <a:pt x="13060" y="1587"/>
                    <a:pt x="12637" y="1675"/>
                    <a:pt x="12201" y="1675"/>
                  </a:cubicBezTo>
                  <a:cubicBezTo>
                    <a:pt x="11919" y="1675"/>
                    <a:pt x="11631" y="1638"/>
                    <a:pt x="11278" y="1518"/>
                  </a:cubicBezTo>
                  <a:cubicBezTo>
                    <a:pt x="10278" y="1198"/>
                    <a:pt x="8481" y="1"/>
                    <a:pt x="6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5"/>
            <p:cNvSpPr/>
            <p:nvPr/>
          </p:nvSpPr>
          <p:spPr>
            <a:xfrm rot="957825">
              <a:off x="-2847095" y="598532"/>
              <a:ext cx="520065" cy="191228"/>
            </a:xfrm>
            <a:custGeom>
              <a:avLst/>
              <a:gdLst/>
              <a:ahLst/>
              <a:cxnLst/>
              <a:rect l="l" t="t" r="r" b="b"/>
              <a:pathLst>
                <a:path w="22056" h="8110" extrusionOk="0">
                  <a:moveTo>
                    <a:pt x="1013" y="0"/>
                  </a:moveTo>
                  <a:cubicBezTo>
                    <a:pt x="752" y="0"/>
                    <a:pt x="490" y="7"/>
                    <a:pt x="226" y="20"/>
                  </a:cubicBezTo>
                  <a:cubicBezTo>
                    <a:pt x="126" y="20"/>
                    <a:pt x="0" y="120"/>
                    <a:pt x="0" y="220"/>
                  </a:cubicBezTo>
                  <a:cubicBezTo>
                    <a:pt x="0" y="321"/>
                    <a:pt x="0" y="421"/>
                    <a:pt x="226" y="421"/>
                  </a:cubicBezTo>
                  <a:cubicBezTo>
                    <a:pt x="1153" y="421"/>
                    <a:pt x="2106" y="546"/>
                    <a:pt x="3033" y="747"/>
                  </a:cubicBezTo>
                  <a:lnTo>
                    <a:pt x="3760" y="847"/>
                  </a:lnTo>
                  <a:lnTo>
                    <a:pt x="4512" y="947"/>
                  </a:lnTo>
                  <a:cubicBezTo>
                    <a:pt x="4913" y="1048"/>
                    <a:pt x="5439" y="1173"/>
                    <a:pt x="5865" y="1273"/>
                  </a:cubicBezTo>
                  <a:cubicBezTo>
                    <a:pt x="7745" y="1674"/>
                    <a:pt x="9524" y="2301"/>
                    <a:pt x="11404" y="2927"/>
                  </a:cubicBezTo>
                  <a:cubicBezTo>
                    <a:pt x="13158" y="3679"/>
                    <a:pt x="14938" y="4406"/>
                    <a:pt x="16617" y="5333"/>
                  </a:cubicBezTo>
                  <a:cubicBezTo>
                    <a:pt x="17043" y="5434"/>
                    <a:pt x="17544" y="5759"/>
                    <a:pt x="17971" y="5960"/>
                  </a:cubicBezTo>
                  <a:lnTo>
                    <a:pt x="19224" y="6586"/>
                  </a:lnTo>
                  <a:cubicBezTo>
                    <a:pt x="20051" y="7113"/>
                    <a:pt x="20903" y="7639"/>
                    <a:pt x="21730" y="8065"/>
                  </a:cubicBezTo>
                  <a:cubicBezTo>
                    <a:pt x="21763" y="8099"/>
                    <a:pt x="21797" y="8110"/>
                    <a:pt x="21826" y="8110"/>
                  </a:cubicBezTo>
                  <a:cubicBezTo>
                    <a:pt x="21886" y="8110"/>
                    <a:pt x="21930" y="8065"/>
                    <a:pt x="21930" y="8065"/>
                  </a:cubicBezTo>
                  <a:cubicBezTo>
                    <a:pt x="22056" y="7940"/>
                    <a:pt x="22056" y="7840"/>
                    <a:pt x="21930" y="7739"/>
                  </a:cubicBezTo>
                  <a:cubicBezTo>
                    <a:pt x="21103" y="7213"/>
                    <a:pt x="20377" y="6586"/>
                    <a:pt x="19549" y="6060"/>
                  </a:cubicBezTo>
                  <a:lnTo>
                    <a:pt x="18296" y="5333"/>
                  </a:lnTo>
                  <a:cubicBezTo>
                    <a:pt x="17870" y="5133"/>
                    <a:pt x="17444" y="4807"/>
                    <a:pt x="16918" y="4606"/>
                  </a:cubicBezTo>
                  <a:lnTo>
                    <a:pt x="15665" y="3980"/>
                  </a:lnTo>
                  <a:cubicBezTo>
                    <a:pt x="15264" y="3779"/>
                    <a:pt x="14838" y="3554"/>
                    <a:pt x="14311" y="3353"/>
                  </a:cubicBezTo>
                  <a:cubicBezTo>
                    <a:pt x="13484" y="2927"/>
                    <a:pt x="12532" y="2526"/>
                    <a:pt x="11605" y="2200"/>
                  </a:cubicBezTo>
                  <a:cubicBezTo>
                    <a:pt x="9825" y="1574"/>
                    <a:pt x="7945" y="947"/>
                    <a:pt x="6066" y="546"/>
                  </a:cubicBezTo>
                  <a:cubicBezTo>
                    <a:pt x="4350" y="264"/>
                    <a:pt x="2709" y="0"/>
                    <a:pt x="101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5"/>
            <p:cNvSpPr/>
            <p:nvPr/>
          </p:nvSpPr>
          <p:spPr>
            <a:xfrm rot="957825">
              <a:off x="-2762874" y="513966"/>
              <a:ext cx="108158" cy="109172"/>
            </a:xfrm>
            <a:custGeom>
              <a:avLst/>
              <a:gdLst/>
              <a:ahLst/>
              <a:cxnLst/>
              <a:rect l="l" t="t" r="r" b="b"/>
              <a:pathLst>
                <a:path w="4587" h="4630" extrusionOk="0">
                  <a:moveTo>
                    <a:pt x="2507" y="1"/>
                  </a:moveTo>
                  <a:cubicBezTo>
                    <a:pt x="2406" y="101"/>
                    <a:pt x="2406" y="201"/>
                    <a:pt x="2406" y="302"/>
                  </a:cubicBezTo>
                  <a:cubicBezTo>
                    <a:pt x="2507" y="828"/>
                    <a:pt x="2607" y="1354"/>
                    <a:pt x="2832" y="1881"/>
                  </a:cubicBezTo>
                  <a:cubicBezTo>
                    <a:pt x="3003" y="2165"/>
                    <a:pt x="3181" y="2457"/>
                    <a:pt x="3377" y="2735"/>
                  </a:cubicBezTo>
                  <a:lnTo>
                    <a:pt x="3377" y="2735"/>
                  </a:lnTo>
                  <a:cubicBezTo>
                    <a:pt x="2881" y="2848"/>
                    <a:pt x="2407" y="3012"/>
                    <a:pt x="1980" y="3234"/>
                  </a:cubicBezTo>
                  <a:cubicBezTo>
                    <a:pt x="1679" y="3334"/>
                    <a:pt x="1354" y="3435"/>
                    <a:pt x="1053" y="3635"/>
                  </a:cubicBezTo>
                  <a:cubicBezTo>
                    <a:pt x="727" y="3861"/>
                    <a:pt x="426" y="4061"/>
                    <a:pt x="101" y="4262"/>
                  </a:cubicBezTo>
                  <a:cubicBezTo>
                    <a:pt x="101" y="4387"/>
                    <a:pt x="0" y="4487"/>
                    <a:pt x="101" y="4487"/>
                  </a:cubicBezTo>
                  <a:cubicBezTo>
                    <a:pt x="101" y="4558"/>
                    <a:pt x="151" y="4629"/>
                    <a:pt x="224" y="4629"/>
                  </a:cubicBezTo>
                  <a:cubicBezTo>
                    <a:pt x="255" y="4629"/>
                    <a:pt x="289" y="4617"/>
                    <a:pt x="326" y="4587"/>
                  </a:cubicBezTo>
                  <a:cubicBezTo>
                    <a:pt x="627" y="4487"/>
                    <a:pt x="953" y="4387"/>
                    <a:pt x="1253" y="4262"/>
                  </a:cubicBezTo>
                  <a:cubicBezTo>
                    <a:pt x="1579" y="4161"/>
                    <a:pt x="1880" y="3961"/>
                    <a:pt x="2306" y="3861"/>
                  </a:cubicBezTo>
                  <a:cubicBezTo>
                    <a:pt x="2933" y="3635"/>
                    <a:pt x="3559" y="3535"/>
                    <a:pt x="4186" y="3435"/>
                  </a:cubicBezTo>
                  <a:cubicBezTo>
                    <a:pt x="4286" y="3435"/>
                    <a:pt x="4386" y="3334"/>
                    <a:pt x="4487" y="3234"/>
                  </a:cubicBezTo>
                  <a:cubicBezTo>
                    <a:pt x="4587" y="3134"/>
                    <a:pt x="4587" y="2808"/>
                    <a:pt x="4386" y="2708"/>
                  </a:cubicBezTo>
                  <a:cubicBezTo>
                    <a:pt x="4086" y="2382"/>
                    <a:pt x="3760" y="1981"/>
                    <a:pt x="3559" y="1555"/>
                  </a:cubicBezTo>
                  <a:cubicBezTo>
                    <a:pt x="3233" y="1129"/>
                    <a:pt x="3033" y="628"/>
                    <a:pt x="2832" y="101"/>
                  </a:cubicBezTo>
                  <a:cubicBezTo>
                    <a:pt x="2707" y="101"/>
                    <a:pt x="2607" y="1"/>
                    <a:pt x="250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5"/>
            <p:cNvSpPr/>
            <p:nvPr/>
          </p:nvSpPr>
          <p:spPr>
            <a:xfrm rot="957825">
              <a:off x="-2681338" y="572775"/>
              <a:ext cx="147772" cy="127517"/>
            </a:xfrm>
            <a:custGeom>
              <a:avLst/>
              <a:gdLst/>
              <a:ahLst/>
              <a:cxnLst/>
              <a:rect l="l" t="t" r="r" b="b"/>
              <a:pathLst>
                <a:path w="6267" h="5408" extrusionOk="0">
                  <a:moveTo>
                    <a:pt x="4254" y="1"/>
                  </a:moveTo>
                  <a:cubicBezTo>
                    <a:pt x="4223" y="1"/>
                    <a:pt x="4191" y="16"/>
                    <a:pt x="4161" y="53"/>
                  </a:cubicBezTo>
                  <a:cubicBezTo>
                    <a:pt x="4061" y="53"/>
                    <a:pt x="3960" y="153"/>
                    <a:pt x="3960" y="254"/>
                  </a:cubicBezTo>
                  <a:cubicBezTo>
                    <a:pt x="4210" y="1293"/>
                    <a:pt x="4614" y="2332"/>
                    <a:pt x="5103" y="3314"/>
                  </a:cubicBezTo>
                  <a:lnTo>
                    <a:pt x="5103" y="3314"/>
                  </a:lnTo>
                  <a:cubicBezTo>
                    <a:pt x="4340" y="3380"/>
                    <a:pt x="3551" y="3558"/>
                    <a:pt x="2808" y="3813"/>
                  </a:cubicBezTo>
                  <a:cubicBezTo>
                    <a:pt x="1880" y="4013"/>
                    <a:pt x="928" y="4539"/>
                    <a:pt x="201" y="5066"/>
                  </a:cubicBezTo>
                  <a:cubicBezTo>
                    <a:pt x="101" y="5166"/>
                    <a:pt x="1" y="5266"/>
                    <a:pt x="101" y="5266"/>
                  </a:cubicBezTo>
                  <a:cubicBezTo>
                    <a:pt x="101" y="5337"/>
                    <a:pt x="151" y="5408"/>
                    <a:pt x="216" y="5408"/>
                  </a:cubicBezTo>
                  <a:cubicBezTo>
                    <a:pt x="243" y="5408"/>
                    <a:pt x="272" y="5396"/>
                    <a:pt x="301" y="5366"/>
                  </a:cubicBezTo>
                  <a:cubicBezTo>
                    <a:pt x="1254" y="5066"/>
                    <a:pt x="2081" y="4740"/>
                    <a:pt x="3008" y="4539"/>
                  </a:cubicBezTo>
                  <a:cubicBezTo>
                    <a:pt x="3960" y="4314"/>
                    <a:pt x="4888" y="4113"/>
                    <a:pt x="5840" y="4113"/>
                  </a:cubicBezTo>
                  <a:cubicBezTo>
                    <a:pt x="5940" y="4013"/>
                    <a:pt x="5940" y="4013"/>
                    <a:pt x="6041" y="4013"/>
                  </a:cubicBezTo>
                  <a:cubicBezTo>
                    <a:pt x="6141" y="3913"/>
                    <a:pt x="6266" y="3687"/>
                    <a:pt x="6141" y="3487"/>
                  </a:cubicBezTo>
                  <a:cubicBezTo>
                    <a:pt x="5514" y="2334"/>
                    <a:pt x="4888" y="1306"/>
                    <a:pt x="4386" y="153"/>
                  </a:cubicBezTo>
                  <a:cubicBezTo>
                    <a:pt x="4386" y="83"/>
                    <a:pt x="4325" y="1"/>
                    <a:pt x="42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5"/>
            <p:cNvSpPr/>
            <p:nvPr/>
          </p:nvSpPr>
          <p:spPr>
            <a:xfrm rot="957825">
              <a:off x="-2550236" y="647865"/>
              <a:ext cx="127682" cy="149516"/>
            </a:xfrm>
            <a:custGeom>
              <a:avLst/>
              <a:gdLst/>
              <a:ahLst/>
              <a:cxnLst/>
              <a:rect l="l" t="t" r="r" b="b"/>
              <a:pathLst>
                <a:path w="5415" h="6341" extrusionOk="0">
                  <a:moveTo>
                    <a:pt x="1705" y="0"/>
                  </a:moveTo>
                  <a:cubicBezTo>
                    <a:pt x="1661" y="0"/>
                    <a:pt x="1604" y="25"/>
                    <a:pt x="1554" y="75"/>
                  </a:cubicBezTo>
                  <a:cubicBezTo>
                    <a:pt x="1454" y="176"/>
                    <a:pt x="1454" y="301"/>
                    <a:pt x="1554" y="401"/>
                  </a:cubicBezTo>
                  <a:cubicBezTo>
                    <a:pt x="1880" y="702"/>
                    <a:pt x="2181" y="1028"/>
                    <a:pt x="2406" y="1328"/>
                  </a:cubicBezTo>
                  <a:cubicBezTo>
                    <a:pt x="2707" y="1654"/>
                    <a:pt x="3033" y="2055"/>
                    <a:pt x="3234" y="2381"/>
                  </a:cubicBezTo>
                  <a:cubicBezTo>
                    <a:pt x="3600" y="2887"/>
                    <a:pt x="3905" y="3392"/>
                    <a:pt x="4201" y="3940"/>
                  </a:cubicBezTo>
                  <a:lnTo>
                    <a:pt x="4201" y="3940"/>
                  </a:lnTo>
                  <a:cubicBezTo>
                    <a:pt x="3988" y="3964"/>
                    <a:pt x="3732" y="4060"/>
                    <a:pt x="3534" y="4060"/>
                  </a:cubicBezTo>
                  <a:cubicBezTo>
                    <a:pt x="3133" y="4261"/>
                    <a:pt x="2707" y="4361"/>
                    <a:pt x="2281" y="4562"/>
                  </a:cubicBezTo>
                  <a:cubicBezTo>
                    <a:pt x="1880" y="4787"/>
                    <a:pt x="1554" y="4988"/>
                    <a:pt x="1153" y="5313"/>
                  </a:cubicBezTo>
                  <a:cubicBezTo>
                    <a:pt x="828" y="5514"/>
                    <a:pt x="401" y="5714"/>
                    <a:pt x="101" y="6040"/>
                  </a:cubicBezTo>
                  <a:cubicBezTo>
                    <a:pt x="0" y="6040"/>
                    <a:pt x="0" y="6140"/>
                    <a:pt x="0" y="6241"/>
                  </a:cubicBezTo>
                  <a:cubicBezTo>
                    <a:pt x="0" y="6341"/>
                    <a:pt x="101" y="6341"/>
                    <a:pt x="201" y="6341"/>
                  </a:cubicBezTo>
                  <a:cubicBezTo>
                    <a:pt x="627" y="6140"/>
                    <a:pt x="1028" y="5940"/>
                    <a:pt x="1454" y="5815"/>
                  </a:cubicBezTo>
                  <a:cubicBezTo>
                    <a:pt x="1880" y="5614"/>
                    <a:pt x="2181" y="5414"/>
                    <a:pt x="2607" y="5313"/>
                  </a:cubicBezTo>
                  <a:cubicBezTo>
                    <a:pt x="3033" y="5088"/>
                    <a:pt x="3434" y="4988"/>
                    <a:pt x="3760" y="4887"/>
                  </a:cubicBezTo>
                  <a:cubicBezTo>
                    <a:pt x="3960" y="4837"/>
                    <a:pt x="4142" y="4812"/>
                    <a:pt x="4299" y="4812"/>
                  </a:cubicBezTo>
                  <a:cubicBezTo>
                    <a:pt x="4455" y="4812"/>
                    <a:pt x="4587" y="4837"/>
                    <a:pt x="4687" y="4887"/>
                  </a:cubicBezTo>
                  <a:cubicBezTo>
                    <a:pt x="4754" y="4887"/>
                    <a:pt x="4877" y="4932"/>
                    <a:pt x="4981" y="4932"/>
                  </a:cubicBezTo>
                  <a:cubicBezTo>
                    <a:pt x="5033" y="4932"/>
                    <a:pt x="5080" y="4921"/>
                    <a:pt x="5113" y="4887"/>
                  </a:cubicBezTo>
                  <a:cubicBezTo>
                    <a:pt x="5314" y="4787"/>
                    <a:pt x="5414" y="4562"/>
                    <a:pt x="5314" y="4361"/>
                  </a:cubicBezTo>
                  <a:cubicBezTo>
                    <a:pt x="4913" y="3434"/>
                    <a:pt x="4386" y="2682"/>
                    <a:pt x="3860" y="1955"/>
                  </a:cubicBezTo>
                  <a:cubicBezTo>
                    <a:pt x="3534" y="1554"/>
                    <a:pt x="3234" y="1228"/>
                    <a:pt x="2908" y="927"/>
                  </a:cubicBezTo>
                  <a:cubicBezTo>
                    <a:pt x="2507" y="602"/>
                    <a:pt x="2181" y="301"/>
                    <a:pt x="1780" y="75"/>
                  </a:cubicBezTo>
                  <a:cubicBezTo>
                    <a:pt x="1780" y="25"/>
                    <a:pt x="1749" y="0"/>
                    <a:pt x="170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5"/>
            <p:cNvSpPr/>
            <p:nvPr/>
          </p:nvSpPr>
          <p:spPr>
            <a:xfrm rot="957825">
              <a:off x="-2969945" y="822706"/>
              <a:ext cx="384154" cy="514053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5"/>
            <p:cNvSpPr/>
            <p:nvPr/>
          </p:nvSpPr>
          <p:spPr>
            <a:xfrm rot="957825">
              <a:off x="-2838264" y="1072984"/>
              <a:ext cx="251190" cy="453760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5"/>
            <p:cNvSpPr/>
            <p:nvPr/>
          </p:nvSpPr>
          <p:spPr>
            <a:xfrm rot="957825">
              <a:off x="-2275503" y="1287996"/>
              <a:ext cx="302853" cy="265079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5"/>
            <p:cNvSpPr/>
            <p:nvPr/>
          </p:nvSpPr>
          <p:spPr>
            <a:xfrm rot="957825">
              <a:off x="-2338504" y="1331752"/>
              <a:ext cx="238764" cy="252417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3" name="Google Shape;3853;p25"/>
          <p:cNvGrpSpPr/>
          <p:nvPr/>
        </p:nvGrpSpPr>
        <p:grpSpPr>
          <a:xfrm>
            <a:off x="750188" y="3977883"/>
            <a:ext cx="2051956" cy="901695"/>
            <a:chOff x="-3033227" y="446810"/>
            <a:chExt cx="2846776" cy="1250964"/>
          </a:xfrm>
        </p:grpSpPr>
        <p:sp>
          <p:nvSpPr>
            <p:cNvPr id="3854" name="Google Shape;3854;p25"/>
            <p:cNvSpPr/>
            <p:nvPr/>
          </p:nvSpPr>
          <p:spPr>
            <a:xfrm flipH="1">
              <a:off x="-1174467" y="1199465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5"/>
            <p:cNvSpPr/>
            <p:nvPr/>
          </p:nvSpPr>
          <p:spPr>
            <a:xfrm flipH="1">
              <a:off x="-1180051" y="1357561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56" name="Google Shape;3856;p25"/>
            <p:cNvGrpSpPr/>
            <p:nvPr/>
          </p:nvGrpSpPr>
          <p:grpSpPr>
            <a:xfrm flipH="1">
              <a:off x="-831033" y="1313889"/>
              <a:ext cx="644582" cy="275171"/>
              <a:chOff x="6010718" y="4529752"/>
              <a:chExt cx="644582" cy="275171"/>
            </a:xfrm>
          </p:grpSpPr>
          <p:sp>
            <p:nvSpPr>
              <p:cNvPr id="3857" name="Google Shape;3857;p25"/>
              <p:cNvSpPr/>
              <p:nvPr/>
            </p:nvSpPr>
            <p:spPr>
              <a:xfrm>
                <a:off x="6010718" y="4529752"/>
                <a:ext cx="544228" cy="275171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25"/>
              <p:cNvSpPr/>
              <p:nvPr/>
            </p:nvSpPr>
            <p:spPr>
              <a:xfrm>
                <a:off x="6035798" y="4564316"/>
                <a:ext cx="619502" cy="204202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9" name="Google Shape;3859;p25"/>
            <p:cNvSpPr/>
            <p:nvPr/>
          </p:nvSpPr>
          <p:spPr>
            <a:xfrm rot="1136767" flipH="1">
              <a:off x="-1378506" y="1352712"/>
              <a:ext cx="90619" cy="26775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5"/>
            <p:cNvSpPr/>
            <p:nvPr/>
          </p:nvSpPr>
          <p:spPr>
            <a:xfrm rot="1136767" flipH="1">
              <a:off x="-1571188" y="1323515"/>
              <a:ext cx="162203" cy="149640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5"/>
            <p:cNvSpPr/>
            <p:nvPr/>
          </p:nvSpPr>
          <p:spPr>
            <a:xfrm rot="1136767" flipH="1">
              <a:off x="-1498200" y="1302839"/>
              <a:ext cx="145913" cy="149958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5"/>
            <p:cNvSpPr/>
            <p:nvPr/>
          </p:nvSpPr>
          <p:spPr>
            <a:xfrm rot="1136767" flipH="1">
              <a:off x="-1474354" y="1439787"/>
              <a:ext cx="9961" cy="10659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5"/>
            <p:cNvSpPr/>
            <p:nvPr/>
          </p:nvSpPr>
          <p:spPr>
            <a:xfrm rot="1136767" flipH="1">
              <a:off x="-1496956" y="1433145"/>
              <a:ext cx="11928" cy="11547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5"/>
            <p:cNvSpPr/>
            <p:nvPr/>
          </p:nvSpPr>
          <p:spPr>
            <a:xfrm rot="1136767" flipH="1">
              <a:off x="-1490714" y="1410793"/>
              <a:ext cx="11547" cy="9961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5"/>
            <p:cNvSpPr/>
            <p:nvPr/>
          </p:nvSpPr>
          <p:spPr>
            <a:xfrm rot="1136767" flipH="1">
              <a:off x="-1520944" y="1427604"/>
              <a:ext cx="8359" cy="9961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5"/>
            <p:cNvSpPr/>
            <p:nvPr/>
          </p:nvSpPr>
          <p:spPr>
            <a:xfrm rot="1136767" flipH="1">
              <a:off x="-1518274" y="1403682"/>
              <a:ext cx="15116" cy="11532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5"/>
            <p:cNvSpPr/>
            <p:nvPr/>
          </p:nvSpPr>
          <p:spPr>
            <a:xfrm rot="1136767" flipH="1">
              <a:off x="-1502621" y="1378594"/>
              <a:ext cx="11547" cy="11547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5"/>
            <p:cNvSpPr/>
            <p:nvPr/>
          </p:nvSpPr>
          <p:spPr>
            <a:xfrm rot="1136767" flipH="1">
              <a:off x="-1507799" y="1354081"/>
              <a:ext cx="11547" cy="9945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5"/>
            <p:cNvSpPr/>
            <p:nvPr/>
          </p:nvSpPr>
          <p:spPr>
            <a:xfrm rot="1136767" flipH="1">
              <a:off x="-1532466" y="1384335"/>
              <a:ext cx="11944" cy="9961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5"/>
            <p:cNvSpPr/>
            <p:nvPr/>
          </p:nvSpPr>
          <p:spPr>
            <a:xfrm rot="1136767" flipH="1">
              <a:off x="-1545231" y="1417521"/>
              <a:ext cx="8375" cy="7487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5"/>
            <p:cNvSpPr/>
            <p:nvPr/>
          </p:nvSpPr>
          <p:spPr>
            <a:xfrm rot="1136767" flipH="1">
              <a:off x="-1521020" y="1450261"/>
              <a:ext cx="6376" cy="6376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5"/>
            <p:cNvSpPr/>
            <p:nvPr/>
          </p:nvSpPr>
          <p:spPr>
            <a:xfrm rot="957825">
              <a:off x="-2896803" y="515861"/>
              <a:ext cx="549021" cy="334331"/>
            </a:xfrm>
            <a:custGeom>
              <a:avLst/>
              <a:gdLst/>
              <a:ahLst/>
              <a:cxnLst/>
              <a:rect l="l" t="t" r="r" b="b"/>
              <a:pathLst>
                <a:path w="23284" h="14179" extrusionOk="0">
                  <a:moveTo>
                    <a:pt x="6420" y="1"/>
                  </a:moveTo>
                  <a:cubicBezTo>
                    <a:pt x="5898" y="1"/>
                    <a:pt x="5359" y="77"/>
                    <a:pt x="4812" y="265"/>
                  </a:cubicBezTo>
                  <a:cubicBezTo>
                    <a:pt x="1980" y="1317"/>
                    <a:pt x="0" y="4651"/>
                    <a:pt x="1779" y="6430"/>
                  </a:cubicBezTo>
                  <a:cubicBezTo>
                    <a:pt x="3559" y="8110"/>
                    <a:pt x="8045" y="7583"/>
                    <a:pt x="9925" y="8836"/>
                  </a:cubicBezTo>
                  <a:cubicBezTo>
                    <a:pt x="11718" y="10127"/>
                    <a:pt x="12553" y="14179"/>
                    <a:pt x="15172" y="14179"/>
                  </a:cubicBezTo>
                  <a:cubicBezTo>
                    <a:pt x="15299" y="14179"/>
                    <a:pt x="15429" y="14169"/>
                    <a:pt x="15564" y="14150"/>
                  </a:cubicBezTo>
                  <a:cubicBezTo>
                    <a:pt x="18597" y="13648"/>
                    <a:pt x="18697" y="11242"/>
                    <a:pt x="20476" y="10816"/>
                  </a:cubicBezTo>
                  <a:cubicBezTo>
                    <a:pt x="22231" y="10290"/>
                    <a:pt x="22757" y="10716"/>
                    <a:pt x="22983" y="10190"/>
                  </a:cubicBezTo>
                  <a:cubicBezTo>
                    <a:pt x="23283" y="9262"/>
                    <a:pt x="17544" y="2044"/>
                    <a:pt x="15238" y="1744"/>
                  </a:cubicBezTo>
                  <a:cubicBezTo>
                    <a:pt x="14596" y="1624"/>
                    <a:pt x="14100" y="1587"/>
                    <a:pt x="13692" y="1587"/>
                  </a:cubicBezTo>
                  <a:cubicBezTo>
                    <a:pt x="13060" y="1587"/>
                    <a:pt x="12637" y="1675"/>
                    <a:pt x="12201" y="1675"/>
                  </a:cubicBezTo>
                  <a:cubicBezTo>
                    <a:pt x="11919" y="1675"/>
                    <a:pt x="11631" y="1638"/>
                    <a:pt x="11278" y="1518"/>
                  </a:cubicBezTo>
                  <a:cubicBezTo>
                    <a:pt x="10278" y="1198"/>
                    <a:pt x="8481" y="1"/>
                    <a:pt x="6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5"/>
            <p:cNvSpPr/>
            <p:nvPr/>
          </p:nvSpPr>
          <p:spPr>
            <a:xfrm rot="957825">
              <a:off x="-2847095" y="598532"/>
              <a:ext cx="520065" cy="191228"/>
            </a:xfrm>
            <a:custGeom>
              <a:avLst/>
              <a:gdLst/>
              <a:ahLst/>
              <a:cxnLst/>
              <a:rect l="l" t="t" r="r" b="b"/>
              <a:pathLst>
                <a:path w="22056" h="8110" extrusionOk="0">
                  <a:moveTo>
                    <a:pt x="1013" y="0"/>
                  </a:moveTo>
                  <a:cubicBezTo>
                    <a:pt x="752" y="0"/>
                    <a:pt x="490" y="7"/>
                    <a:pt x="226" y="20"/>
                  </a:cubicBezTo>
                  <a:cubicBezTo>
                    <a:pt x="126" y="20"/>
                    <a:pt x="0" y="120"/>
                    <a:pt x="0" y="220"/>
                  </a:cubicBezTo>
                  <a:cubicBezTo>
                    <a:pt x="0" y="321"/>
                    <a:pt x="0" y="421"/>
                    <a:pt x="226" y="421"/>
                  </a:cubicBezTo>
                  <a:cubicBezTo>
                    <a:pt x="1153" y="421"/>
                    <a:pt x="2106" y="546"/>
                    <a:pt x="3033" y="747"/>
                  </a:cubicBezTo>
                  <a:lnTo>
                    <a:pt x="3760" y="847"/>
                  </a:lnTo>
                  <a:lnTo>
                    <a:pt x="4512" y="947"/>
                  </a:lnTo>
                  <a:cubicBezTo>
                    <a:pt x="4913" y="1048"/>
                    <a:pt x="5439" y="1173"/>
                    <a:pt x="5865" y="1273"/>
                  </a:cubicBezTo>
                  <a:cubicBezTo>
                    <a:pt x="7745" y="1674"/>
                    <a:pt x="9524" y="2301"/>
                    <a:pt x="11404" y="2927"/>
                  </a:cubicBezTo>
                  <a:cubicBezTo>
                    <a:pt x="13158" y="3679"/>
                    <a:pt x="14938" y="4406"/>
                    <a:pt x="16617" y="5333"/>
                  </a:cubicBezTo>
                  <a:cubicBezTo>
                    <a:pt x="17043" y="5434"/>
                    <a:pt x="17544" y="5759"/>
                    <a:pt x="17971" y="5960"/>
                  </a:cubicBezTo>
                  <a:lnTo>
                    <a:pt x="19224" y="6586"/>
                  </a:lnTo>
                  <a:cubicBezTo>
                    <a:pt x="20051" y="7113"/>
                    <a:pt x="20903" y="7639"/>
                    <a:pt x="21730" y="8065"/>
                  </a:cubicBezTo>
                  <a:cubicBezTo>
                    <a:pt x="21763" y="8099"/>
                    <a:pt x="21797" y="8110"/>
                    <a:pt x="21826" y="8110"/>
                  </a:cubicBezTo>
                  <a:cubicBezTo>
                    <a:pt x="21886" y="8110"/>
                    <a:pt x="21930" y="8065"/>
                    <a:pt x="21930" y="8065"/>
                  </a:cubicBezTo>
                  <a:cubicBezTo>
                    <a:pt x="22056" y="7940"/>
                    <a:pt x="22056" y="7840"/>
                    <a:pt x="21930" y="7739"/>
                  </a:cubicBezTo>
                  <a:cubicBezTo>
                    <a:pt x="21103" y="7213"/>
                    <a:pt x="20377" y="6586"/>
                    <a:pt x="19549" y="6060"/>
                  </a:cubicBezTo>
                  <a:lnTo>
                    <a:pt x="18296" y="5333"/>
                  </a:lnTo>
                  <a:cubicBezTo>
                    <a:pt x="17870" y="5133"/>
                    <a:pt x="17444" y="4807"/>
                    <a:pt x="16918" y="4606"/>
                  </a:cubicBezTo>
                  <a:lnTo>
                    <a:pt x="15665" y="3980"/>
                  </a:lnTo>
                  <a:cubicBezTo>
                    <a:pt x="15264" y="3779"/>
                    <a:pt x="14838" y="3554"/>
                    <a:pt x="14311" y="3353"/>
                  </a:cubicBezTo>
                  <a:cubicBezTo>
                    <a:pt x="13484" y="2927"/>
                    <a:pt x="12532" y="2526"/>
                    <a:pt x="11605" y="2200"/>
                  </a:cubicBezTo>
                  <a:cubicBezTo>
                    <a:pt x="9825" y="1574"/>
                    <a:pt x="7945" y="947"/>
                    <a:pt x="6066" y="546"/>
                  </a:cubicBezTo>
                  <a:cubicBezTo>
                    <a:pt x="4350" y="264"/>
                    <a:pt x="2709" y="0"/>
                    <a:pt x="101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5"/>
            <p:cNvSpPr/>
            <p:nvPr/>
          </p:nvSpPr>
          <p:spPr>
            <a:xfrm rot="957825">
              <a:off x="-2762874" y="513966"/>
              <a:ext cx="108158" cy="109172"/>
            </a:xfrm>
            <a:custGeom>
              <a:avLst/>
              <a:gdLst/>
              <a:ahLst/>
              <a:cxnLst/>
              <a:rect l="l" t="t" r="r" b="b"/>
              <a:pathLst>
                <a:path w="4587" h="4630" extrusionOk="0">
                  <a:moveTo>
                    <a:pt x="2507" y="1"/>
                  </a:moveTo>
                  <a:cubicBezTo>
                    <a:pt x="2406" y="101"/>
                    <a:pt x="2406" y="201"/>
                    <a:pt x="2406" y="302"/>
                  </a:cubicBezTo>
                  <a:cubicBezTo>
                    <a:pt x="2507" y="828"/>
                    <a:pt x="2607" y="1354"/>
                    <a:pt x="2832" y="1881"/>
                  </a:cubicBezTo>
                  <a:cubicBezTo>
                    <a:pt x="3003" y="2165"/>
                    <a:pt x="3181" y="2457"/>
                    <a:pt x="3377" y="2735"/>
                  </a:cubicBezTo>
                  <a:lnTo>
                    <a:pt x="3377" y="2735"/>
                  </a:lnTo>
                  <a:cubicBezTo>
                    <a:pt x="2881" y="2848"/>
                    <a:pt x="2407" y="3012"/>
                    <a:pt x="1980" y="3234"/>
                  </a:cubicBezTo>
                  <a:cubicBezTo>
                    <a:pt x="1679" y="3334"/>
                    <a:pt x="1354" y="3435"/>
                    <a:pt x="1053" y="3635"/>
                  </a:cubicBezTo>
                  <a:cubicBezTo>
                    <a:pt x="727" y="3861"/>
                    <a:pt x="426" y="4061"/>
                    <a:pt x="101" y="4262"/>
                  </a:cubicBezTo>
                  <a:cubicBezTo>
                    <a:pt x="101" y="4387"/>
                    <a:pt x="0" y="4487"/>
                    <a:pt x="101" y="4487"/>
                  </a:cubicBezTo>
                  <a:cubicBezTo>
                    <a:pt x="101" y="4558"/>
                    <a:pt x="151" y="4629"/>
                    <a:pt x="224" y="4629"/>
                  </a:cubicBezTo>
                  <a:cubicBezTo>
                    <a:pt x="255" y="4629"/>
                    <a:pt x="289" y="4617"/>
                    <a:pt x="326" y="4587"/>
                  </a:cubicBezTo>
                  <a:cubicBezTo>
                    <a:pt x="627" y="4487"/>
                    <a:pt x="953" y="4387"/>
                    <a:pt x="1253" y="4262"/>
                  </a:cubicBezTo>
                  <a:cubicBezTo>
                    <a:pt x="1579" y="4161"/>
                    <a:pt x="1880" y="3961"/>
                    <a:pt x="2306" y="3861"/>
                  </a:cubicBezTo>
                  <a:cubicBezTo>
                    <a:pt x="2933" y="3635"/>
                    <a:pt x="3559" y="3535"/>
                    <a:pt x="4186" y="3435"/>
                  </a:cubicBezTo>
                  <a:cubicBezTo>
                    <a:pt x="4286" y="3435"/>
                    <a:pt x="4386" y="3334"/>
                    <a:pt x="4487" y="3234"/>
                  </a:cubicBezTo>
                  <a:cubicBezTo>
                    <a:pt x="4587" y="3134"/>
                    <a:pt x="4587" y="2808"/>
                    <a:pt x="4386" y="2708"/>
                  </a:cubicBezTo>
                  <a:cubicBezTo>
                    <a:pt x="4086" y="2382"/>
                    <a:pt x="3760" y="1981"/>
                    <a:pt x="3559" y="1555"/>
                  </a:cubicBezTo>
                  <a:cubicBezTo>
                    <a:pt x="3233" y="1129"/>
                    <a:pt x="3033" y="628"/>
                    <a:pt x="2832" y="101"/>
                  </a:cubicBezTo>
                  <a:cubicBezTo>
                    <a:pt x="2707" y="101"/>
                    <a:pt x="2607" y="1"/>
                    <a:pt x="250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5"/>
            <p:cNvSpPr/>
            <p:nvPr/>
          </p:nvSpPr>
          <p:spPr>
            <a:xfrm rot="957825">
              <a:off x="-2681338" y="572775"/>
              <a:ext cx="147772" cy="127517"/>
            </a:xfrm>
            <a:custGeom>
              <a:avLst/>
              <a:gdLst/>
              <a:ahLst/>
              <a:cxnLst/>
              <a:rect l="l" t="t" r="r" b="b"/>
              <a:pathLst>
                <a:path w="6267" h="5408" extrusionOk="0">
                  <a:moveTo>
                    <a:pt x="4254" y="1"/>
                  </a:moveTo>
                  <a:cubicBezTo>
                    <a:pt x="4223" y="1"/>
                    <a:pt x="4191" y="16"/>
                    <a:pt x="4161" y="53"/>
                  </a:cubicBezTo>
                  <a:cubicBezTo>
                    <a:pt x="4061" y="53"/>
                    <a:pt x="3960" y="153"/>
                    <a:pt x="3960" y="254"/>
                  </a:cubicBezTo>
                  <a:cubicBezTo>
                    <a:pt x="4210" y="1293"/>
                    <a:pt x="4614" y="2332"/>
                    <a:pt x="5103" y="3314"/>
                  </a:cubicBezTo>
                  <a:lnTo>
                    <a:pt x="5103" y="3314"/>
                  </a:lnTo>
                  <a:cubicBezTo>
                    <a:pt x="4340" y="3380"/>
                    <a:pt x="3551" y="3558"/>
                    <a:pt x="2808" y="3813"/>
                  </a:cubicBezTo>
                  <a:cubicBezTo>
                    <a:pt x="1880" y="4013"/>
                    <a:pt x="928" y="4539"/>
                    <a:pt x="201" y="5066"/>
                  </a:cubicBezTo>
                  <a:cubicBezTo>
                    <a:pt x="101" y="5166"/>
                    <a:pt x="1" y="5266"/>
                    <a:pt x="101" y="5266"/>
                  </a:cubicBezTo>
                  <a:cubicBezTo>
                    <a:pt x="101" y="5337"/>
                    <a:pt x="151" y="5408"/>
                    <a:pt x="216" y="5408"/>
                  </a:cubicBezTo>
                  <a:cubicBezTo>
                    <a:pt x="243" y="5408"/>
                    <a:pt x="272" y="5396"/>
                    <a:pt x="301" y="5366"/>
                  </a:cubicBezTo>
                  <a:cubicBezTo>
                    <a:pt x="1254" y="5066"/>
                    <a:pt x="2081" y="4740"/>
                    <a:pt x="3008" y="4539"/>
                  </a:cubicBezTo>
                  <a:cubicBezTo>
                    <a:pt x="3960" y="4314"/>
                    <a:pt x="4888" y="4113"/>
                    <a:pt x="5840" y="4113"/>
                  </a:cubicBezTo>
                  <a:cubicBezTo>
                    <a:pt x="5940" y="4013"/>
                    <a:pt x="5940" y="4013"/>
                    <a:pt x="6041" y="4013"/>
                  </a:cubicBezTo>
                  <a:cubicBezTo>
                    <a:pt x="6141" y="3913"/>
                    <a:pt x="6266" y="3687"/>
                    <a:pt x="6141" y="3487"/>
                  </a:cubicBezTo>
                  <a:cubicBezTo>
                    <a:pt x="5514" y="2334"/>
                    <a:pt x="4888" y="1306"/>
                    <a:pt x="4386" y="153"/>
                  </a:cubicBezTo>
                  <a:cubicBezTo>
                    <a:pt x="4386" y="83"/>
                    <a:pt x="4325" y="1"/>
                    <a:pt x="42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5"/>
            <p:cNvSpPr/>
            <p:nvPr/>
          </p:nvSpPr>
          <p:spPr>
            <a:xfrm rot="957825">
              <a:off x="-2550236" y="647865"/>
              <a:ext cx="127682" cy="149516"/>
            </a:xfrm>
            <a:custGeom>
              <a:avLst/>
              <a:gdLst/>
              <a:ahLst/>
              <a:cxnLst/>
              <a:rect l="l" t="t" r="r" b="b"/>
              <a:pathLst>
                <a:path w="5415" h="6341" extrusionOk="0">
                  <a:moveTo>
                    <a:pt x="1705" y="0"/>
                  </a:moveTo>
                  <a:cubicBezTo>
                    <a:pt x="1661" y="0"/>
                    <a:pt x="1604" y="25"/>
                    <a:pt x="1554" y="75"/>
                  </a:cubicBezTo>
                  <a:cubicBezTo>
                    <a:pt x="1454" y="176"/>
                    <a:pt x="1454" y="301"/>
                    <a:pt x="1554" y="401"/>
                  </a:cubicBezTo>
                  <a:cubicBezTo>
                    <a:pt x="1880" y="702"/>
                    <a:pt x="2181" y="1028"/>
                    <a:pt x="2406" y="1328"/>
                  </a:cubicBezTo>
                  <a:cubicBezTo>
                    <a:pt x="2707" y="1654"/>
                    <a:pt x="3033" y="2055"/>
                    <a:pt x="3234" y="2381"/>
                  </a:cubicBezTo>
                  <a:cubicBezTo>
                    <a:pt x="3600" y="2887"/>
                    <a:pt x="3905" y="3392"/>
                    <a:pt x="4201" y="3940"/>
                  </a:cubicBezTo>
                  <a:lnTo>
                    <a:pt x="4201" y="3940"/>
                  </a:lnTo>
                  <a:cubicBezTo>
                    <a:pt x="3988" y="3964"/>
                    <a:pt x="3732" y="4060"/>
                    <a:pt x="3534" y="4060"/>
                  </a:cubicBezTo>
                  <a:cubicBezTo>
                    <a:pt x="3133" y="4261"/>
                    <a:pt x="2707" y="4361"/>
                    <a:pt x="2281" y="4562"/>
                  </a:cubicBezTo>
                  <a:cubicBezTo>
                    <a:pt x="1880" y="4787"/>
                    <a:pt x="1554" y="4988"/>
                    <a:pt x="1153" y="5313"/>
                  </a:cubicBezTo>
                  <a:cubicBezTo>
                    <a:pt x="828" y="5514"/>
                    <a:pt x="401" y="5714"/>
                    <a:pt x="101" y="6040"/>
                  </a:cubicBezTo>
                  <a:cubicBezTo>
                    <a:pt x="0" y="6040"/>
                    <a:pt x="0" y="6140"/>
                    <a:pt x="0" y="6241"/>
                  </a:cubicBezTo>
                  <a:cubicBezTo>
                    <a:pt x="0" y="6341"/>
                    <a:pt x="101" y="6341"/>
                    <a:pt x="201" y="6341"/>
                  </a:cubicBezTo>
                  <a:cubicBezTo>
                    <a:pt x="627" y="6140"/>
                    <a:pt x="1028" y="5940"/>
                    <a:pt x="1454" y="5815"/>
                  </a:cubicBezTo>
                  <a:cubicBezTo>
                    <a:pt x="1880" y="5614"/>
                    <a:pt x="2181" y="5414"/>
                    <a:pt x="2607" y="5313"/>
                  </a:cubicBezTo>
                  <a:cubicBezTo>
                    <a:pt x="3033" y="5088"/>
                    <a:pt x="3434" y="4988"/>
                    <a:pt x="3760" y="4887"/>
                  </a:cubicBezTo>
                  <a:cubicBezTo>
                    <a:pt x="3960" y="4837"/>
                    <a:pt x="4142" y="4812"/>
                    <a:pt x="4299" y="4812"/>
                  </a:cubicBezTo>
                  <a:cubicBezTo>
                    <a:pt x="4455" y="4812"/>
                    <a:pt x="4587" y="4837"/>
                    <a:pt x="4687" y="4887"/>
                  </a:cubicBezTo>
                  <a:cubicBezTo>
                    <a:pt x="4754" y="4887"/>
                    <a:pt x="4877" y="4932"/>
                    <a:pt x="4981" y="4932"/>
                  </a:cubicBezTo>
                  <a:cubicBezTo>
                    <a:pt x="5033" y="4932"/>
                    <a:pt x="5080" y="4921"/>
                    <a:pt x="5113" y="4887"/>
                  </a:cubicBezTo>
                  <a:cubicBezTo>
                    <a:pt x="5314" y="4787"/>
                    <a:pt x="5414" y="4562"/>
                    <a:pt x="5314" y="4361"/>
                  </a:cubicBezTo>
                  <a:cubicBezTo>
                    <a:pt x="4913" y="3434"/>
                    <a:pt x="4386" y="2682"/>
                    <a:pt x="3860" y="1955"/>
                  </a:cubicBezTo>
                  <a:cubicBezTo>
                    <a:pt x="3534" y="1554"/>
                    <a:pt x="3234" y="1228"/>
                    <a:pt x="2908" y="927"/>
                  </a:cubicBezTo>
                  <a:cubicBezTo>
                    <a:pt x="2507" y="602"/>
                    <a:pt x="2181" y="301"/>
                    <a:pt x="1780" y="75"/>
                  </a:cubicBezTo>
                  <a:cubicBezTo>
                    <a:pt x="1780" y="25"/>
                    <a:pt x="1749" y="0"/>
                    <a:pt x="170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5"/>
            <p:cNvSpPr/>
            <p:nvPr/>
          </p:nvSpPr>
          <p:spPr>
            <a:xfrm rot="957825">
              <a:off x="-2969945" y="822706"/>
              <a:ext cx="384154" cy="514053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5"/>
            <p:cNvSpPr/>
            <p:nvPr/>
          </p:nvSpPr>
          <p:spPr>
            <a:xfrm rot="957825">
              <a:off x="-2838264" y="1072984"/>
              <a:ext cx="251190" cy="453760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5"/>
            <p:cNvSpPr/>
            <p:nvPr/>
          </p:nvSpPr>
          <p:spPr>
            <a:xfrm rot="957825">
              <a:off x="-2275503" y="1287996"/>
              <a:ext cx="302853" cy="265079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5"/>
            <p:cNvSpPr/>
            <p:nvPr/>
          </p:nvSpPr>
          <p:spPr>
            <a:xfrm rot="957825">
              <a:off x="-2338504" y="1331752"/>
              <a:ext cx="238764" cy="252417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10">
    <p:spTree>
      <p:nvGrpSpPr>
        <p:cNvPr id="1" name="Shape 3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2" name="Google Shape;3882;p26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3" name="Google Shape;3883;p26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4" name="Google Shape;3884;p26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5" name="Google Shape;3885;p26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6" name="Google Shape;3886;p26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7" name="Google Shape;3887;p26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8" name="Google Shape;3888;p26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9" name="Google Shape;3889;p26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0" name="Google Shape;3890;p26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" name="Google Shape;3891;p26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2" name="Google Shape;3892;p26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3" name="Google Shape;3893;p26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4" name="Google Shape;3894;p26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5" name="Google Shape;3895;p26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6" name="Google Shape;3896;p26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7" name="Google Shape;3897;p26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8" name="Google Shape;3898;p26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9" name="Google Shape;3899;p26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0" name="Google Shape;3900;p26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1" name="Google Shape;3901;p26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2" name="Google Shape;3902;p26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3" name="Google Shape;3903;p26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4" name="Google Shape;3904;p26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5" name="Google Shape;3905;p26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6" name="Google Shape;3906;p26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7" name="Google Shape;3907;p26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8" name="Google Shape;3908;p26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9" name="Google Shape;3909;p26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0" name="Google Shape;3910;p26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1" name="Google Shape;3911;p26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26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3" name="Google Shape;3913;p26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4" name="Google Shape;3914;p26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5" name="Google Shape;3915;p26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6" name="Google Shape;3916;p26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7" name="Google Shape;3917;p26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8" name="Google Shape;3918;p26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9" name="Google Shape;3919;p26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" name="Google Shape;3920;p26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" name="Google Shape;3921;p26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2" name="Google Shape;3922;p26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3" name="Google Shape;3923;p26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4" name="Google Shape;3924;p26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5" name="Google Shape;3925;p26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6" name="Google Shape;3926;p26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7" name="Google Shape;3927;p26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8" name="Google Shape;3928;p26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9" name="Google Shape;3929;p26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Google Shape;3930;p26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1" name="Google Shape;3931;p26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2" name="Google Shape;3932;p26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3" name="Google Shape;3933;p26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4" name="Google Shape;3934;p26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5" name="Google Shape;3935;p26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6" name="Google Shape;3936;p26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7" name="Google Shape;3937;p26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8" name="Google Shape;3938;p26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9" name="Google Shape;3939;p26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0" name="Google Shape;3940;p26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3941;p26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3942;p26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3" name="Google Shape;3943;p26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4" name="Google Shape;3944;p26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5" name="Google Shape;3945;p26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6" name="Google Shape;3946;p26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7" name="Google Shape;3947;p26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8" name="Google Shape;3948;p26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9" name="Google Shape;3949;p26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0" name="Google Shape;3950;p26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1" name="Google Shape;3951;p26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2" name="Google Shape;3952;p26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3" name="Google Shape;3953;p26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4" name="Google Shape;3954;p26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5" name="Google Shape;3955;p26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6" name="Google Shape;3956;p26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7" name="Google Shape;3957;p26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8" name="Google Shape;3958;p26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9" name="Google Shape;3959;p26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0" name="Google Shape;3960;p26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1" name="Google Shape;3961;p26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2" name="Google Shape;3962;p26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3" name="Google Shape;3963;p26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4" name="Google Shape;3964;p26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5" name="Google Shape;3965;p26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6" name="Google Shape;3966;p26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7" name="Google Shape;3967;p26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8" name="Google Shape;3968;p26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9" name="Google Shape;3969;p26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0" name="Google Shape;3970;p26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1" name="Google Shape;3971;p26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2" name="Google Shape;3972;p26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3" name="Google Shape;3973;p26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4" name="Google Shape;3974;p26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5" name="Google Shape;3975;p26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6" name="Google Shape;3976;p26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7" name="Google Shape;3977;p26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8" name="Google Shape;3978;p26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9" name="Google Shape;3979;p26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0" name="Google Shape;3980;p26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1" name="Google Shape;3981;p26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2" name="Google Shape;3982;p26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3" name="Google Shape;3983;p26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4" name="Google Shape;3984;p26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5" name="Google Shape;3985;p26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6" name="Google Shape;3986;p26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7" name="Google Shape;3987;p26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8" name="Google Shape;3988;p26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9" name="Google Shape;3989;p26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0" name="Google Shape;3990;p26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1" name="Google Shape;3991;p26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2" name="Google Shape;3992;p26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3" name="Google Shape;3993;p26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4" name="Google Shape;3994;p26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5" name="Google Shape;3995;p26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6" name="Google Shape;3996;p26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7" name="Google Shape;3997;p26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8" name="Google Shape;3998;p26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9" name="Google Shape;3999;p26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0" name="Google Shape;4000;p26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1" name="Google Shape;4001;p26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2" name="Google Shape;4002;p26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3" name="Google Shape;4003;p26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4" name="Google Shape;4004;p26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5" name="Google Shape;4005;p26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6" name="Google Shape;4006;p26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7" name="Google Shape;4007;p26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8" name="Google Shape;4008;p26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9" name="Google Shape;4009;p26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0" name="Google Shape;4010;p26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1" name="Google Shape;4011;p26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2" name="Google Shape;4012;p26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3" name="Google Shape;4013;p26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4" name="Google Shape;4014;p26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5" name="Google Shape;4015;p26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6" name="Google Shape;4016;p26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" name="Google Shape;4017;p26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8" name="Google Shape;4018;p26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9" name="Google Shape;4019;p26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0" name="Google Shape;4020;p26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1" name="Google Shape;4021;p26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2" name="Google Shape;4022;p26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3" name="Google Shape;4023;p26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4" name="Google Shape;4024;p26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5" name="Google Shape;4025;p26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6" name="Google Shape;4026;p26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7" name="Google Shape;4027;p26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8" name="Google Shape;4028;p26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9" name="Google Shape;4029;p26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0" name="Google Shape;4030;p26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1" name="Google Shape;4031;p26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2" name="Google Shape;4032;p26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3" name="Google Shape;4033;p26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4" name="Google Shape;4034;p26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5" name="Google Shape;4035;p26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6" name="Google Shape;4036;p26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7" name="Google Shape;4037;p26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8" name="Google Shape;4038;p26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9" name="Google Shape;4039;p26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0" name="Google Shape;4040;p26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1" name="Google Shape;4041;p26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6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042" name="Google Shape;4042;p26"/>
          <p:cNvGrpSpPr/>
          <p:nvPr/>
        </p:nvGrpSpPr>
        <p:grpSpPr>
          <a:xfrm rot="-5400000">
            <a:off x="7556834" y="3910519"/>
            <a:ext cx="350390" cy="1470478"/>
            <a:chOff x="8180472" y="1441194"/>
            <a:chExt cx="350390" cy="1470478"/>
          </a:xfrm>
        </p:grpSpPr>
        <p:sp>
          <p:nvSpPr>
            <p:cNvPr id="4043" name="Google Shape;4043;p26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6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6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6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6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6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6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0" name="Google Shape;4050;p26"/>
          <p:cNvGrpSpPr/>
          <p:nvPr/>
        </p:nvGrpSpPr>
        <p:grpSpPr>
          <a:xfrm rot="5400000" flipH="1">
            <a:off x="1384634" y="3910519"/>
            <a:ext cx="350390" cy="1470478"/>
            <a:chOff x="8180472" y="1441194"/>
            <a:chExt cx="350390" cy="1470478"/>
          </a:xfrm>
        </p:grpSpPr>
        <p:sp>
          <p:nvSpPr>
            <p:cNvPr id="4051" name="Google Shape;4051;p26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6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6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6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6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6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6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3">
    <p:spTree>
      <p:nvGrpSpPr>
        <p:cNvPr id="1" name="Shape 4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9" name="Google Shape;4059;p27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0" name="Google Shape;4060;p27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1" name="Google Shape;4061;p27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2" name="Google Shape;4062;p27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3" name="Google Shape;4063;p27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4" name="Google Shape;4064;p27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5" name="Google Shape;4065;p27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6" name="Google Shape;4066;p27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7" name="Google Shape;4067;p27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8" name="Google Shape;4068;p27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9" name="Google Shape;4069;p27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0" name="Google Shape;4070;p27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1" name="Google Shape;4071;p27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2" name="Google Shape;4072;p27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3" name="Google Shape;4073;p27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4" name="Google Shape;4074;p27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5" name="Google Shape;4075;p27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6" name="Google Shape;4076;p27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7" name="Google Shape;4077;p27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8" name="Google Shape;4078;p27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9" name="Google Shape;4079;p27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0" name="Google Shape;4080;p27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1" name="Google Shape;4081;p27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2" name="Google Shape;4082;p27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3" name="Google Shape;4083;p27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4" name="Google Shape;4084;p27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5" name="Google Shape;4085;p27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6" name="Google Shape;4086;p27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7" name="Google Shape;4087;p27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8" name="Google Shape;4088;p27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9" name="Google Shape;4089;p27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0" name="Google Shape;4090;p27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1" name="Google Shape;4091;p27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2" name="Google Shape;4092;p27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3" name="Google Shape;4093;p27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4" name="Google Shape;4094;p27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5" name="Google Shape;4095;p27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6" name="Google Shape;4096;p27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7" name="Google Shape;4097;p27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8" name="Google Shape;4098;p27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9" name="Google Shape;4099;p27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0" name="Google Shape;4100;p27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1" name="Google Shape;4101;p27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2" name="Google Shape;4102;p27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3" name="Google Shape;4103;p27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4" name="Google Shape;4104;p27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5" name="Google Shape;4105;p27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6" name="Google Shape;4106;p27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7" name="Google Shape;4107;p27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8" name="Google Shape;4108;p27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9" name="Google Shape;4109;p27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0" name="Google Shape;4110;p27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1" name="Google Shape;4111;p27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2" name="Google Shape;4112;p27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3" name="Google Shape;4113;p27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4" name="Google Shape;4114;p27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5" name="Google Shape;4115;p27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6" name="Google Shape;4116;p27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7" name="Google Shape;4117;p27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8" name="Google Shape;4118;p27"/>
          <p:cNvSpPr txBox="1">
            <a:spLocks noGrp="1"/>
          </p:cNvSpPr>
          <p:nvPr>
            <p:ph type="title"/>
          </p:nvPr>
        </p:nvSpPr>
        <p:spPr>
          <a:xfrm>
            <a:off x="5215050" y="1219875"/>
            <a:ext cx="32184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  <p:sp>
        <p:nvSpPr>
          <p:cNvPr id="4119" name="Google Shape;4119;p27"/>
          <p:cNvSpPr txBox="1">
            <a:spLocks noGrp="1"/>
          </p:cNvSpPr>
          <p:nvPr>
            <p:ph type="subTitle" idx="1"/>
          </p:nvPr>
        </p:nvSpPr>
        <p:spPr>
          <a:xfrm>
            <a:off x="6594997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 b="1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">
    <p:spTree>
      <p:nvGrpSpPr>
        <p:cNvPr id="1" name="Shape 4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1" name="Google Shape;4121;p28"/>
          <p:cNvSpPr/>
          <p:nvPr/>
        </p:nvSpPr>
        <p:spPr>
          <a:xfrm flipH="1">
            <a:off x="2449499" y="1096389"/>
            <a:ext cx="114361" cy="170574"/>
          </a:xfrm>
          <a:custGeom>
            <a:avLst/>
            <a:gdLst/>
            <a:ahLst/>
            <a:cxnLst/>
            <a:rect l="l" t="t" r="r" b="b"/>
            <a:pathLst>
              <a:path w="3666" h="5468" extrusionOk="0">
                <a:moveTo>
                  <a:pt x="3591" y="0"/>
                </a:moveTo>
                <a:cubicBezTo>
                  <a:pt x="3591" y="0"/>
                  <a:pt x="3471" y="0"/>
                  <a:pt x="3471" y="60"/>
                </a:cubicBezTo>
                <a:cubicBezTo>
                  <a:pt x="3471" y="60"/>
                  <a:pt x="3218" y="373"/>
                  <a:pt x="2920" y="879"/>
                </a:cubicBezTo>
                <a:cubicBezTo>
                  <a:pt x="2607" y="1371"/>
                  <a:pt x="2175" y="2056"/>
                  <a:pt x="1803" y="2742"/>
                </a:cubicBezTo>
                <a:cubicBezTo>
                  <a:pt x="1550" y="3040"/>
                  <a:pt x="1356" y="3352"/>
                  <a:pt x="1177" y="3665"/>
                </a:cubicBezTo>
                <a:cubicBezTo>
                  <a:pt x="984" y="3978"/>
                  <a:pt x="805" y="4291"/>
                  <a:pt x="611" y="4529"/>
                </a:cubicBezTo>
                <a:cubicBezTo>
                  <a:pt x="492" y="4663"/>
                  <a:pt x="432" y="4723"/>
                  <a:pt x="373" y="4842"/>
                </a:cubicBezTo>
                <a:cubicBezTo>
                  <a:pt x="313" y="4902"/>
                  <a:pt x="239" y="5036"/>
                  <a:pt x="179" y="5095"/>
                </a:cubicBezTo>
                <a:cubicBezTo>
                  <a:pt x="60" y="5215"/>
                  <a:pt x="0" y="5274"/>
                  <a:pt x="0" y="5274"/>
                </a:cubicBezTo>
                <a:lnTo>
                  <a:pt x="0" y="5408"/>
                </a:lnTo>
                <a:cubicBezTo>
                  <a:pt x="60" y="5468"/>
                  <a:pt x="119" y="5468"/>
                  <a:pt x="179" y="5468"/>
                </a:cubicBezTo>
                <a:cubicBezTo>
                  <a:pt x="179" y="5468"/>
                  <a:pt x="239" y="5408"/>
                  <a:pt x="373" y="5274"/>
                </a:cubicBezTo>
                <a:cubicBezTo>
                  <a:pt x="432" y="5215"/>
                  <a:pt x="492" y="5095"/>
                  <a:pt x="611" y="5036"/>
                </a:cubicBezTo>
                <a:cubicBezTo>
                  <a:pt x="686" y="4976"/>
                  <a:pt x="805" y="4842"/>
                  <a:pt x="864" y="4723"/>
                </a:cubicBezTo>
                <a:cubicBezTo>
                  <a:pt x="1058" y="4470"/>
                  <a:pt x="1296" y="4231"/>
                  <a:pt x="1490" y="3919"/>
                </a:cubicBezTo>
                <a:cubicBezTo>
                  <a:pt x="1728" y="3606"/>
                  <a:pt x="1922" y="3293"/>
                  <a:pt x="2175" y="2920"/>
                </a:cubicBezTo>
                <a:cubicBezTo>
                  <a:pt x="2354" y="2608"/>
                  <a:pt x="2548" y="2235"/>
                  <a:pt x="2727" y="1922"/>
                </a:cubicBezTo>
                <a:cubicBezTo>
                  <a:pt x="2920" y="1624"/>
                  <a:pt x="3099" y="1311"/>
                  <a:pt x="3218" y="1058"/>
                </a:cubicBezTo>
                <a:cubicBezTo>
                  <a:pt x="3352" y="805"/>
                  <a:pt x="3471" y="567"/>
                  <a:pt x="3531" y="433"/>
                </a:cubicBezTo>
                <a:cubicBezTo>
                  <a:pt x="3591" y="254"/>
                  <a:pt x="3665" y="194"/>
                  <a:pt x="3665" y="194"/>
                </a:cubicBezTo>
                <a:cubicBezTo>
                  <a:pt x="3665" y="135"/>
                  <a:pt x="3665" y="60"/>
                  <a:pt x="3591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2" name="Google Shape;4122;p28"/>
          <p:cNvSpPr/>
          <p:nvPr/>
        </p:nvSpPr>
        <p:spPr>
          <a:xfrm flipH="1">
            <a:off x="384151" y="79417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3" name="Google Shape;4123;p28"/>
          <p:cNvSpPr/>
          <p:nvPr/>
        </p:nvSpPr>
        <p:spPr>
          <a:xfrm flipH="1">
            <a:off x="384158" y="146886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4" name="Google Shape;4124;p28"/>
          <p:cNvSpPr/>
          <p:nvPr/>
        </p:nvSpPr>
        <p:spPr>
          <a:xfrm flipH="1">
            <a:off x="384158" y="214248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5" name="Google Shape;4125;p28"/>
          <p:cNvSpPr/>
          <p:nvPr/>
        </p:nvSpPr>
        <p:spPr>
          <a:xfrm flipH="1">
            <a:off x="384158" y="281876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6" name="Google Shape;4126;p28"/>
          <p:cNvSpPr/>
          <p:nvPr/>
        </p:nvSpPr>
        <p:spPr>
          <a:xfrm flipH="1">
            <a:off x="384158" y="349337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7" name="Google Shape;4127;p28"/>
          <p:cNvSpPr/>
          <p:nvPr/>
        </p:nvSpPr>
        <p:spPr>
          <a:xfrm flipH="1">
            <a:off x="384158" y="416797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8" name="Google Shape;4128;p28"/>
          <p:cNvSpPr/>
          <p:nvPr/>
        </p:nvSpPr>
        <p:spPr>
          <a:xfrm flipH="1">
            <a:off x="197131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9" name="Google Shape;4129;p28"/>
          <p:cNvSpPr/>
          <p:nvPr/>
        </p:nvSpPr>
        <p:spPr>
          <a:xfrm flipH="1">
            <a:off x="193088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0" name="Google Shape;4130;p28"/>
          <p:cNvSpPr/>
          <p:nvPr/>
        </p:nvSpPr>
        <p:spPr>
          <a:xfrm flipH="1">
            <a:off x="1878350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1" name="Google Shape;4131;p28"/>
          <p:cNvSpPr/>
          <p:nvPr/>
        </p:nvSpPr>
        <p:spPr>
          <a:xfrm flipH="1">
            <a:off x="1880222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2" name="Google Shape;4132;p28"/>
          <p:cNvSpPr/>
          <p:nvPr/>
        </p:nvSpPr>
        <p:spPr>
          <a:xfrm flipH="1">
            <a:off x="183002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3" name="Google Shape;4133;p28"/>
          <p:cNvSpPr/>
          <p:nvPr/>
        </p:nvSpPr>
        <p:spPr>
          <a:xfrm flipH="1">
            <a:off x="1781708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4" name="Google Shape;4134;p28"/>
          <p:cNvSpPr/>
          <p:nvPr/>
        </p:nvSpPr>
        <p:spPr>
          <a:xfrm flipH="1">
            <a:off x="170827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5" name="Google Shape;4135;p28"/>
          <p:cNvSpPr/>
          <p:nvPr/>
        </p:nvSpPr>
        <p:spPr>
          <a:xfrm flipH="1">
            <a:off x="17603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6" name="Google Shape;4136;p28"/>
          <p:cNvSpPr/>
          <p:nvPr/>
        </p:nvSpPr>
        <p:spPr>
          <a:xfrm flipH="1">
            <a:off x="182444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7" name="Google Shape;4137;p28"/>
          <p:cNvSpPr/>
          <p:nvPr/>
        </p:nvSpPr>
        <p:spPr>
          <a:xfrm flipH="1">
            <a:off x="1934595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8" name="Google Shape;4138;p28"/>
          <p:cNvSpPr/>
          <p:nvPr/>
        </p:nvSpPr>
        <p:spPr>
          <a:xfrm flipH="1">
            <a:off x="446179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9" name="Google Shape;4139;p28"/>
          <p:cNvSpPr/>
          <p:nvPr/>
        </p:nvSpPr>
        <p:spPr>
          <a:xfrm flipH="1">
            <a:off x="4420898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0" name="Google Shape;4140;p28"/>
          <p:cNvSpPr/>
          <p:nvPr/>
        </p:nvSpPr>
        <p:spPr>
          <a:xfrm flipH="1">
            <a:off x="4368834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4141;p28"/>
          <p:cNvSpPr/>
          <p:nvPr/>
        </p:nvSpPr>
        <p:spPr>
          <a:xfrm flipH="1">
            <a:off x="4370706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2" name="Google Shape;4142;p28"/>
          <p:cNvSpPr/>
          <p:nvPr/>
        </p:nvSpPr>
        <p:spPr>
          <a:xfrm flipH="1">
            <a:off x="4320045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3" name="Google Shape;4143;p28"/>
          <p:cNvSpPr/>
          <p:nvPr/>
        </p:nvSpPr>
        <p:spPr>
          <a:xfrm flipH="1">
            <a:off x="42503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4" name="Google Shape;4144;p28"/>
          <p:cNvSpPr/>
          <p:nvPr/>
        </p:nvSpPr>
        <p:spPr>
          <a:xfrm flipH="1">
            <a:off x="431446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5" name="Google Shape;4145;p28"/>
          <p:cNvSpPr/>
          <p:nvPr/>
        </p:nvSpPr>
        <p:spPr>
          <a:xfrm flipH="1">
            <a:off x="4424611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6" name="Google Shape;4146;p28"/>
          <p:cNvSpPr/>
          <p:nvPr/>
        </p:nvSpPr>
        <p:spPr>
          <a:xfrm flipH="1">
            <a:off x="383811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7" name="Google Shape;4147;p28"/>
          <p:cNvSpPr/>
          <p:nvPr/>
        </p:nvSpPr>
        <p:spPr>
          <a:xfrm flipH="1">
            <a:off x="3797217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8" name="Google Shape;4148;p28"/>
          <p:cNvSpPr/>
          <p:nvPr/>
        </p:nvSpPr>
        <p:spPr>
          <a:xfrm flipH="1">
            <a:off x="3745184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9" name="Google Shape;4149;p28"/>
          <p:cNvSpPr/>
          <p:nvPr/>
        </p:nvSpPr>
        <p:spPr>
          <a:xfrm flipH="1">
            <a:off x="3747024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0" name="Google Shape;4150;p28"/>
          <p:cNvSpPr/>
          <p:nvPr/>
        </p:nvSpPr>
        <p:spPr>
          <a:xfrm flipH="1">
            <a:off x="3696831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1" name="Google Shape;4151;p28"/>
          <p:cNvSpPr/>
          <p:nvPr/>
        </p:nvSpPr>
        <p:spPr>
          <a:xfrm flipH="1">
            <a:off x="3627142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2" name="Google Shape;4152;p28"/>
          <p:cNvSpPr/>
          <p:nvPr/>
        </p:nvSpPr>
        <p:spPr>
          <a:xfrm flipH="1">
            <a:off x="3690811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3" name="Google Shape;4153;p28"/>
          <p:cNvSpPr/>
          <p:nvPr/>
        </p:nvSpPr>
        <p:spPr>
          <a:xfrm flipH="1">
            <a:off x="3801397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4" name="Google Shape;4154;p28"/>
          <p:cNvSpPr/>
          <p:nvPr/>
        </p:nvSpPr>
        <p:spPr>
          <a:xfrm flipH="1">
            <a:off x="3214463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5" name="Google Shape;4155;p28"/>
          <p:cNvSpPr/>
          <p:nvPr/>
        </p:nvSpPr>
        <p:spPr>
          <a:xfrm flipH="1">
            <a:off x="3174034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6" name="Google Shape;4156;p28"/>
          <p:cNvSpPr/>
          <p:nvPr/>
        </p:nvSpPr>
        <p:spPr>
          <a:xfrm flipH="1">
            <a:off x="31215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7" name="Google Shape;4157;p28"/>
          <p:cNvSpPr/>
          <p:nvPr/>
        </p:nvSpPr>
        <p:spPr>
          <a:xfrm flipH="1">
            <a:off x="3123374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8" name="Google Shape;4158;p28"/>
          <p:cNvSpPr/>
          <p:nvPr/>
        </p:nvSpPr>
        <p:spPr>
          <a:xfrm flipH="1">
            <a:off x="3073181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9" name="Google Shape;4159;p28"/>
          <p:cNvSpPr/>
          <p:nvPr/>
        </p:nvSpPr>
        <p:spPr>
          <a:xfrm flipH="1">
            <a:off x="3003460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0" name="Google Shape;4160;p28"/>
          <p:cNvSpPr/>
          <p:nvPr/>
        </p:nvSpPr>
        <p:spPr>
          <a:xfrm flipH="1">
            <a:off x="30675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1" name="Google Shape;4161;p28"/>
          <p:cNvSpPr/>
          <p:nvPr/>
        </p:nvSpPr>
        <p:spPr>
          <a:xfrm flipH="1">
            <a:off x="317774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2" name="Google Shape;4162;p28"/>
          <p:cNvSpPr/>
          <p:nvPr/>
        </p:nvSpPr>
        <p:spPr>
          <a:xfrm flipH="1">
            <a:off x="258706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3" name="Google Shape;4163;p28"/>
          <p:cNvSpPr/>
          <p:nvPr/>
        </p:nvSpPr>
        <p:spPr>
          <a:xfrm flipH="1">
            <a:off x="254664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4" name="Google Shape;4164;p28"/>
          <p:cNvSpPr/>
          <p:nvPr/>
        </p:nvSpPr>
        <p:spPr>
          <a:xfrm flipH="1">
            <a:off x="2494139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5" name="Google Shape;4165;p28"/>
          <p:cNvSpPr/>
          <p:nvPr/>
        </p:nvSpPr>
        <p:spPr>
          <a:xfrm flipH="1">
            <a:off x="2495980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6" name="Google Shape;4166;p28"/>
          <p:cNvSpPr/>
          <p:nvPr/>
        </p:nvSpPr>
        <p:spPr>
          <a:xfrm flipH="1">
            <a:off x="244578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7" name="Google Shape;4167;p28"/>
          <p:cNvSpPr/>
          <p:nvPr/>
        </p:nvSpPr>
        <p:spPr>
          <a:xfrm flipH="1">
            <a:off x="2376097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8" name="Google Shape;4168;p28"/>
          <p:cNvSpPr/>
          <p:nvPr/>
        </p:nvSpPr>
        <p:spPr>
          <a:xfrm flipH="1">
            <a:off x="24402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9" name="Google Shape;4169;p28"/>
          <p:cNvSpPr/>
          <p:nvPr/>
        </p:nvSpPr>
        <p:spPr>
          <a:xfrm flipH="1">
            <a:off x="2550353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0" name="Google Shape;4170;p28"/>
          <p:cNvSpPr/>
          <p:nvPr/>
        </p:nvSpPr>
        <p:spPr>
          <a:xfrm flipH="1">
            <a:off x="1342077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1" name="Google Shape;4171;p28"/>
          <p:cNvSpPr/>
          <p:nvPr/>
        </p:nvSpPr>
        <p:spPr>
          <a:xfrm flipH="1">
            <a:off x="130348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2" name="Google Shape;4172;p28"/>
          <p:cNvSpPr/>
          <p:nvPr/>
        </p:nvSpPr>
        <p:spPr>
          <a:xfrm flipH="1">
            <a:off x="125098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3" name="Google Shape;4173;p28"/>
          <p:cNvSpPr/>
          <p:nvPr/>
        </p:nvSpPr>
        <p:spPr>
          <a:xfrm flipH="1">
            <a:off x="125282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4" name="Google Shape;4174;p28"/>
          <p:cNvSpPr/>
          <p:nvPr/>
        </p:nvSpPr>
        <p:spPr>
          <a:xfrm flipH="1">
            <a:off x="120263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5" name="Google Shape;4175;p28"/>
          <p:cNvSpPr/>
          <p:nvPr/>
        </p:nvSpPr>
        <p:spPr>
          <a:xfrm flipH="1">
            <a:off x="1152442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6" name="Google Shape;4176;p28"/>
          <p:cNvSpPr/>
          <p:nvPr/>
        </p:nvSpPr>
        <p:spPr>
          <a:xfrm flipH="1">
            <a:off x="1080881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7" name="Google Shape;4177;p28"/>
          <p:cNvSpPr/>
          <p:nvPr/>
        </p:nvSpPr>
        <p:spPr>
          <a:xfrm flipH="1">
            <a:off x="1132945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8" name="Google Shape;4178;p28"/>
          <p:cNvSpPr/>
          <p:nvPr/>
        </p:nvSpPr>
        <p:spPr>
          <a:xfrm flipH="1">
            <a:off x="1197082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9" name="Google Shape;4179;p28"/>
          <p:cNvSpPr/>
          <p:nvPr/>
        </p:nvSpPr>
        <p:spPr>
          <a:xfrm flipH="1">
            <a:off x="1307201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0" name="Google Shape;4180;p28"/>
          <p:cNvSpPr/>
          <p:nvPr/>
        </p:nvSpPr>
        <p:spPr>
          <a:xfrm flipH="1">
            <a:off x="567565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1" name="Google Shape;4181;p28"/>
          <p:cNvSpPr/>
          <p:nvPr/>
        </p:nvSpPr>
        <p:spPr>
          <a:xfrm flipH="1">
            <a:off x="5625462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2" name="Google Shape;4182;p28"/>
          <p:cNvSpPr/>
          <p:nvPr/>
        </p:nvSpPr>
        <p:spPr>
          <a:xfrm flipH="1">
            <a:off x="557296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3" name="Google Shape;4183;p28"/>
          <p:cNvSpPr/>
          <p:nvPr/>
        </p:nvSpPr>
        <p:spPr>
          <a:xfrm flipH="1">
            <a:off x="550511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4" name="Google Shape;4184;p28"/>
          <p:cNvSpPr/>
          <p:nvPr/>
        </p:nvSpPr>
        <p:spPr>
          <a:xfrm flipH="1">
            <a:off x="5569249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5" name="Google Shape;4185;p28"/>
          <p:cNvSpPr/>
          <p:nvPr/>
        </p:nvSpPr>
        <p:spPr>
          <a:xfrm flipH="1">
            <a:off x="5679367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6" name="Google Shape;4186;p28"/>
          <p:cNvSpPr/>
          <p:nvPr/>
        </p:nvSpPr>
        <p:spPr>
          <a:xfrm flipH="1">
            <a:off x="816567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7" name="Google Shape;4187;p28"/>
          <p:cNvSpPr/>
          <p:nvPr/>
        </p:nvSpPr>
        <p:spPr>
          <a:xfrm flipH="1">
            <a:off x="8115478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9" y="1"/>
                </a:moveTo>
                <a:cubicBezTo>
                  <a:pt x="293" y="1"/>
                  <a:pt x="243" y="15"/>
                  <a:pt x="194" y="40"/>
                </a:cubicBezTo>
                <a:cubicBezTo>
                  <a:pt x="134" y="100"/>
                  <a:pt x="6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0" y="844"/>
                  <a:pt x="194" y="979"/>
                </a:cubicBezTo>
                <a:cubicBezTo>
                  <a:pt x="224" y="1008"/>
                  <a:pt x="269" y="1023"/>
                  <a:pt x="313" y="1023"/>
                </a:cubicBezTo>
                <a:cubicBezTo>
                  <a:pt x="358" y="1023"/>
                  <a:pt x="403" y="1008"/>
                  <a:pt x="432" y="979"/>
                </a:cubicBezTo>
                <a:cubicBezTo>
                  <a:pt x="566" y="785"/>
                  <a:pt x="566" y="666"/>
                  <a:pt x="626" y="532"/>
                </a:cubicBezTo>
                <a:cubicBezTo>
                  <a:pt x="626" y="472"/>
                  <a:pt x="626" y="412"/>
                  <a:pt x="566" y="353"/>
                </a:cubicBezTo>
                <a:cubicBezTo>
                  <a:pt x="566" y="293"/>
                  <a:pt x="566" y="159"/>
                  <a:pt x="507" y="100"/>
                </a:cubicBezTo>
                <a:cubicBezTo>
                  <a:pt x="463" y="30"/>
                  <a:pt x="404" y="1"/>
                  <a:pt x="3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8" name="Google Shape;4188;p28"/>
          <p:cNvSpPr/>
          <p:nvPr/>
        </p:nvSpPr>
        <p:spPr>
          <a:xfrm flipH="1">
            <a:off x="8065285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9" name="Google Shape;4189;p28"/>
          <p:cNvSpPr/>
          <p:nvPr/>
        </p:nvSpPr>
        <p:spPr>
          <a:xfrm flipH="1">
            <a:off x="7995596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0" name="Google Shape;4190;p28"/>
          <p:cNvSpPr/>
          <p:nvPr/>
        </p:nvSpPr>
        <p:spPr>
          <a:xfrm flipH="1">
            <a:off x="8059265" y="854253"/>
            <a:ext cx="19559" cy="25018"/>
          </a:xfrm>
          <a:custGeom>
            <a:avLst/>
            <a:gdLst/>
            <a:ahLst/>
            <a:cxnLst/>
            <a:rect l="l" t="t" r="r" b="b"/>
            <a:pathLst>
              <a:path w="627" h="802" extrusionOk="0">
                <a:moveTo>
                  <a:pt x="254" y="1"/>
                </a:moveTo>
                <a:cubicBezTo>
                  <a:pt x="120" y="75"/>
                  <a:pt x="120" y="135"/>
                  <a:pt x="61" y="195"/>
                </a:cubicBezTo>
                <a:cubicBezTo>
                  <a:pt x="61" y="254"/>
                  <a:pt x="1" y="314"/>
                  <a:pt x="1" y="373"/>
                </a:cubicBezTo>
                <a:cubicBezTo>
                  <a:pt x="1" y="507"/>
                  <a:pt x="61" y="627"/>
                  <a:pt x="195" y="746"/>
                </a:cubicBezTo>
                <a:cubicBezTo>
                  <a:pt x="224" y="783"/>
                  <a:pt x="269" y="802"/>
                  <a:pt x="321" y="802"/>
                </a:cubicBezTo>
                <a:cubicBezTo>
                  <a:pt x="373" y="802"/>
                  <a:pt x="433" y="783"/>
                  <a:pt x="493" y="746"/>
                </a:cubicBezTo>
                <a:lnTo>
                  <a:pt x="493" y="686"/>
                </a:lnTo>
                <a:cubicBezTo>
                  <a:pt x="567" y="627"/>
                  <a:pt x="627" y="507"/>
                  <a:pt x="627" y="448"/>
                </a:cubicBezTo>
                <a:lnTo>
                  <a:pt x="627" y="254"/>
                </a:lnTo>
                <a:cubicBezTo>
                  <a:pt x="567" y="195"/>
                  <a:pt x="567" y="135"/>
                  <a:pt x="493" y="75"/>
                </a:cubicBezTo>
                <a:cubicBezTo>
                  <a:pt x="433" y="1"/>
                  <a:pt x="314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1" name="Google Shape;4191;p28"/>
          <p:cNvSpPr/>
          <p:nvPr/>
        </p:nvSpPr>
        <p:spPr>
          <a:xfrm flipH="1">
            <a:off x="8169851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2" name="Google Shape;4192;p28"/>
          <p:cNvSpPr/>
          <p:nvPr/>
        </p:nvSpPr>
        <p:spPr>
          <a:xfrm flipH="1">
            <a:off x="7542488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3" name="Google Shape;4193;p28"/>
          <p:cNvSpPr/>
          <p:nvPr/>
        </p:nvSpPr>
        <p:spPr>
          <a:xfrm flipH="1">
            <a:off x="7491828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4" name="Google Shape;4194;p28"/>
          <p:cNvSpPr/>
          <p:nvPr/>
        </p:nvSpPr>
        <p:spPr>
          <a:xfrm flipH="1">
            <a:off x="7441635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5" name="Google Shape;4195;p28"/>
          <p:cNvSpPr/>
          <p:nvPr/>
        </p:nvSpPr>
        <p:spPr>
          <a:xfrm flipH="1">
            <a:off x="73719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6" name="Google Shape;4196;p28"/>
          <p:cNvSpPr/>
          <p:nvPr/>
        </p:nvSpPr>
        <p:spPr>
          <a:xfrm flipH="1">
            <a:off x="7436051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7" name="Google Shape;4197;p28"/>
          <p:cNvSpPr/>
          <p:nvPr/>
        </p:nvSpPr>
        <p:spPr>
          <a:xfrm flipH="1">
            <a:off x="7546201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8" name="Google Shape;4198;p28"/>
          <p:cNvSpPr/>
          <p:nvPr/>
        </p:nvSpPr>
        <p:spPr>
          <a:xfrm flipH="1">
            <a:off x="691880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9" name="Google Shape;4199;p28"/>
          <p:cNvSpPr/>
          <p:nvPr/>
        </p:nvSpPr>
        <p:spPr>
          <a:xfrm flipH="1">
            <a:off x="6868614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0" name="Google Shape;4200;p28"/>
          <p:cNvSpPr/>
          <p:nvPr/>
        </p:nvSpPr>
        <p:spPr>
          <a:xfrm flipH="1">
            <a:off x="68161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1" name="Google Shape;4201;p28"/>
          <p:cNvSpPr/>
          <p:nvPr/>
        </p:nvSpPr>
        <p:spPr>
          <a:xfrm flipH="1">
            <a:off x="674826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2" name="Google Shape;4202;p28"/>
          <p:cNvSpPr/>
          <p:nvPr/>
        </p:nvSpPr>
        <p:spPr>
          <a:xfrm flipH="1">
            <a:off x="6812401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3" name="Google Shape;4203;p28"/>
          <p:cNvSpPr/>
          <p:nvPr/>
        </p:nvSpPr>
        <p:spPr>
          <a:xfrm flipH="1">
            <a:off x="6922519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4" name="Google Shape;4204;p28"/>
          <p:cNvSpPr/>
          <p:nvPr/>
        </p:nvSpPr>
        <p:spPr>
          <a:xfrm flipH="1">
            <a:off x="6291444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5" name="Google Shape;4205;p28"/>
          <p:cNvSpPr/>
          <p:nvPr/>
        </p:nvSpPr>
        <p:spPr>
          <a:xfrm flipH="1">
            <a:off x="6241251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6" name="Google Shape;4206;p28"/>
          <p:cNvSpPr/>
          <p:nvPr/>
        </p:nvSpPr>
        <p:spPr>
          <a:xfrm flipH="1">
            <a:off x="61887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7" name="Google Shape;4207;p28"/>
          <p:cNvSpPr/>
          <p:nvPr/>
        </p:nvSpPr>
        <p:spPr>
          <a:xfrm flipH="1">
            <a:off x="6120870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8" name="Google Shape;4208;p28"/>
          <p:cNvSpPr/>
          <p:nvPr/>
        </p:nvSpPr>
        <p:spPr>
          <a:xfrm flipH="1">
            <a:off x="618500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9" name="Google Shape;4209;p28"/>
          <p:cNvSpPr/>
          <p:nvPr/>
        </p:nvSpPr>
        <p:spPr>
          <a:xfrm flipH="1">
            <a:off x="6295156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0" name="Google Shape;4210;p28"/>
          <p:cNvSpPr/>
          <p:nvPr/>
        </p:nvSpPr>
        <p:spPr>
          <a:xfrm flipH="1">
            <a:off x="504829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1" name="Google Shape;4211;p28"/>
          <p:cNvSpPr/>
          <p:nvPr/>
        </p:nvSpPr>
        <p:spPr>
          <a:xfrm flipH="1">
            <a:off x="499810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2" name="Google Shape;4212;p28"/>
          <p:cNvSpPr/>
          <p:nvPr/>
        </p:nvSpPr>
        <p:spPr>
          <a:xfrm flipH="1">
            <a:off x="4945567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3" name="Google Shape;4213;p28"/>
          <p:cNvSpPr/>
          <p:nvPr/>
        </p:nvSpPr>
        <p:spPr>
          <a:xfrm flipH="1">
            <a:off x="487771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4" name="Google Shape;4214;p28"/>
          <p:cNvSpPr/>
          <p:nvPr/>
        </p:nvSpPr>
        <p:spPr>
          <a:xfrm flipH="1">
            <a:off x="494185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5" name="Google Shape;4215;p28"/>
          <p:cNvSpPr/>
          <p:nvPr/>
        </p:nvSpPr>
        <p:spPr>
          <a:xfrm flipH="1">
            <a:off x="5052004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6" name="Google Shape;4216;p28"/>
          <p:cNvSpPr/>
          <p:nvPr/>
        </p:nvSpPr>
        <p:spPr>
          <a:xfrm flipH="1">
            <a:off x="8497024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7" name="Google Shape;4217;p28"/>
          <p:cNvSpPr/>
          <p:nvPr/>
        </p:nvSpPr>
        <p:spPr>
          <a:xfrm flipH="1">
            <a:off x="8497024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8" name="Google Shape;4218;p28"/>
          <p:cNvSpPr/>
          <p:nvPr/>
        </p:nvSpPr>
        <p:spPr>
          <a:xfrm flipH="1">
            <a:off x="8497024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9" name="Google Shape;4219;p28"/>
          <p:cNvSpPr/>
          <p:nvPr/>
        </p:nvSpPr>
        <p:spPr>
          <a:xfrm flipH="1">
            <a:off x="8497024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28"/>
          <p:cNvSpPr/>
          <p:nvPr/>
        </p:nvSpPr>
        <p:spPr>
          <a:xfrm flipH="1">
            <a:off x="8497024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28"/>
          <p:cNvSpPr/>
          <p:nvPr/>
        </p:nvSpPr>
        <p:spPr>
          <a:xfrm flipH="1">
            <a:off x="8497024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28"/>
          <p:cNvSpPr/>
          <p:nvPr/>
        </p:nvSpPr>
        <p:spPr>
          <a:xfrm flipH="1">
            <a:off x="8497024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28"/>
          <p:cNvSpPr/>
          <p:nvPr/>
        </p:nvSpPr>
        <p:spPr>
          <a:xfrm flipH="1">
            <a:off x="8497024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4" name="Google Shape;4224;p28"/>
          <p:cNvSpPr/>
          <p:nvPr/>
        </p:nvSpPr>
        <p:spPr>
          <a:xfrm flipH="1">
            <a:off x="8497024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5" name="Google Shape;4225;p28"/>
          <p:cNvSpPr/>
          <p:nvPr/>
        </p:nvSpPr>
        <p:spPr>
          <a:xfrm flipH="1">
            <a:off x="8497024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6" name="Google Shape;4226;p28"/>
          <p:cNvSpPr/>
          <p:nvPr/>
        </p:nvSpPr>
        <p:spPr>
          <a:xfrm flipH="1">
            <a:off x="8497024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7" name="Google Shape;4227;p28"/>
          <p:cNvSpPr/>
          <p:nvPr/>
        </p:nvSpPr>
        <p:spPr>
          <a:xfrm flipH="1">
            <a:off x="8497024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8" name="Google Shape;4228;p28"/>
          <p:cNvSpPr/>
          <p:nvPr/>
        </p:nvSpPr>
        <p:spPr>
          <a:xfrm flipH="1">
            <a:off x="8497024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9" name="Google Shape;4229;p28"/>
          <p:cNvSpPr/>
          <p:nvPr/>
        </p:nvSpPr>
        <p:spPr>
          <a:xfrm flipH="1">
            <a:off x="8497024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0" name="Google Shape;4230;p28"/>
          <p:cNvSpPr/>
          <p:nvPr/>
        </p:nvSpPr>
        <p:spPr>
          <a:xfrm flipH="1">
            <a:off x="8497024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1" name="Google Shape;4231;p28"/>
          <p:cNvSpPr/>
          <p:nvPr/>
        </p:nvSpPr>
        <p:spPr>
          <a:xfrm flipH="1">
            <a:off x="8497024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2" name="Google Shape;4232;p28"/>
          <p:cNvSpPr/>
          <p:nvPr/>
        </p:nvSpPr>
        <p:spPr>
          <a:xfrm flipH="1">
            <a:off x="8497024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3" name="Google Shape;4233;p28"/>
          <p:cNvSpPr/>
          <p:nvPr/>
        </p:nvSpPr>
        <p:spPr>
          <a:xfrm flipH="1">
            <a:off x="8497024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4" name="Google Shape;4234;p28"/>
          <p:cNvSpPr/>
          <p:nvPr/>
        </p:nvSpPr>
        <p:spPr>
          <a:xfrm flipH="1">
            <a:off x="734211" y="647462"/>
            <a:ext cx="7954319" cy="425228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5" name="Google Shape;4235;p28"/>
          <p:cNvSpPr/>
          <p:nvPr/>
        </p:nvSpPr>
        <p:spPr>
          <a:xfrm flipH="1">
            <a:off x="7097492" y="924817"/>
            <a:ext cx="168047" cy="92774"/>
          </a:xfrm>
          <a:custGeom>
            <a:avLst/>
            <a:gdLst/>
            <a:ahLst/>
            <a:cxnLst/>
            <a:rect l="l" t="t" r="r" b="b"/>
            <a:pathLst>
              <a:path w="5387" h="2974" extrusionOk="0">
                <a:moveTo>
                  <a:pt x="1363" y="1"/>
                </a:moveTo>
                <a:cubicBezTo>
                  <a:pt x="1084" y="1"/>
                  <a:pt x="849" y="103"/>
                  <a:pt x="686" y="346"/>
                </a:cubicBezTo>
                <a:cubicBezTo>
                  <a:pt x="1" y="1404"/>
                  <a:pt x="1803" y="1538"/>
                  <a:pt x="3293" y="2149"/>
                </a:cubicBezTo>
                <a:cubicBezTo>
                  <a:pt x="4163" y="2455"/>
                  <a:pt x="4822" y="2973"/>
                  <a:pt x="5127" y="2973"/>
                </a:cubicBezTo>
                <a:cubicBezTo>
                  <a:pt x="5193" y="2973"/>
                  <a:pt x="5243" y="2949"/>
                  <a:pt x="5274" y="2893"/>
                </a:cubicBezTo>
                <a:cubicBezTo>
                  <a:pt x="5387" y="2694"/>
                  <a:pt x="2796" y="1"/>
                  <a:pt x="136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6" name="Google Shape;4236;p28"/>
          <p:cNvSpPr/>
          <p:nvPr/>
        </p:nvSpPr>
        <p:spPr>
          <a:xfrm flipH="1">
            <a:off x="7819469" y="757424"/>
            <a:ext cx="290488" cy="182397"/>
          </a:xfrm>
          <a:custGeom>
            <a:avLst/>
            <a:gdLst/>
            <a:ahLst/>
            <a:cxnLst/>
            <a:rect l="l" t="t" r="r" b="b"/>
            <a:pathLst>
              <a:path w="9312" h="5847" extrusionOk="0">
                <a:moveTo>
                  <a:pt x="5731" y="1"/>
                </a:moveTo>
                <a:cubicBezTo>
                  <a:pt x="3403" y="1"/>
                  <a:pt x="1232" y="1731"/>
                  <a:pt x="627" y="2986"/>
                </a:cubicBezTo>
                <a:cubicBezTo>
                  <a:pt x="1" y="4356"/>
                  <a:pt x="2429" y="5846"/>
                  <a:pt x="4783" y="5846"/>
                </a:cubicBezTo>
                <a:cubicBezTo>
                  <a:pt x="4805" y="5847"/>
                  <a:pt x="4827" y="5847"/>
                  <a:pt x="4849" y="5847"/>
                </a:cubicBezTo>
                <a:cubicBezTo>
                  <a:pt x="7187" y="5847"/>
                  <a:pt x="9075" y="2727"/>
                  <a:pt x="9193" y="2122"/>
                </a:cubicBezTo>
                <a:cubicBezTo>
                  <a:pt x="9312" y="1615"/>
                  <a:pt x="8388" y="125"/>
                  <a:pt x="5960" y="6"/>
                </a:cubicBezTo>
                <a:cubicBezTo>
                  <a:pt x="5884" y="2"/>
                  <a:pt x="5807" y="1"/>
                  <a:pt x="573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7" name="Google Shape;4237;p28"/>
          <p:cNvSpPr/>
          <p:nvPr/>
        </p:nvSpPr>
        <p:spPr>
          <a:xfrm flipH="1">
            <a:off x="7712564" y="746444"/>
            <a:ext cx="313728" cy="113893"/>
          </a:xfrm>
          <a:custGeom>
            <a:avLst/>
            <a:gdLst/>
            <a:ahLst/>
            <a:cxnLst/>
            <a:rect l="l" t="t" r="r" b="b"/>
            <a:pathLst>
              <a:path w="10057" h="3651" extrusionOk="0">
                <a:moveTo>
                  <a:pt x="9863" y="1"/>
                </a:moveTo>
                <a:cubicBezTo>
                  <a:pt x="9818" y="1"/>
                  <a:pt x="9773" y="16"/>
                  <a:pt x="9743" y="45"/>
                </a:cubicBezTo>
                <a:cubicBezTo>
                  <a:pt x="9743" y="45"/>
                  <a:pt x="9609" y="105"/>
                  <a:pt x="9431" y="358"/>
                </a:cubicBezTo>
                <a:cubicBezTo>
                  <a:pt x="9311" y="418"/>
                  <a:pt x="9177" y="552"/>
                  <a:pt x="9058" y="671"/>
                </a:cubicBezTo>
                <a:cubicBezTo>
                  <a:pt x="8864" y="790"/>
                  <a:pt x="8686" y="924"/>
                  <a:pt x="8492" y="1044"/>
                </a:cubicBezTo>
                <a:cubicBezTo>
                  <a:pt x="8373" y="1103"/>
                  <a:pt x="8313" y="1163"/>
                  <a:pt x="8194" y="1222"/>
                </a:cubicBezTo>
                <a:cubicBezTo>
                  <a:pt x="8060" y="1297"/>
                  <a:pt x="7941" y="1356"/>
                  <a:pt x="7822" y="1416"/>
                </a:cubicBezTo>
                <a:cubicBezTo>
                  <a:pt x="7568" y="1535"/>
                  <a:pt x="7315" y="1669"/>
                  <a:pt x="7077" y="1788"/>
                </a:cubicBezTo>
                <a:cubicBezTo>
                  <a:pt x="6764" y="1848"/>
                  <a:pt x="6451" y="1967"/>
                  <a:pt x="6198" y="2101"/>
                </a:cubicBezTo>
                <a:cubicBezTo>
                  <a:pt x="5885" y="2161"/>
                  <a:pt x="5587" y="2280"/>
                  <a:pt x="5274" y="2340"/>
                </a:cubicBezTo>
                <a:cubicBezTo>
                  <a:pt x="4961" y="2414"/>
                  <a:pt x="4648" y="2533"/>
                  <a:pt x="4336" y="2593"/>
                </a:cubicBezTo>
                <a:cubicBezTo>
                  <a:pt x="3963" y="2652"/>
                  <a:pt x="3650" y="2712"/>
                  <a:pt x="3412" y="2787"/>
                </a:cubicBezTo>
                <a:cubicBezTo>
                  <a:pt x="3099" y="2846"/>
                  <a:pt x="2786" y="2906"/>
                  <a:pt x="2533" y="2906"/>
                </a:cubicBezTo>
                <a:cubicBezTo>
                  <a:pt x="2235" y="2965"/>
                  <a:pt x="1982" y="3025"/>
                  <a:pt x="1729" y="3084"/>
                </a:cubicBezTo>
                <a:cubicBezTo>
                  <a:pt x="1237" y="3159"/>
                  <a:pt x="864" y="3219"/>
                  <a:pt x="552" y="3278"/>
                </a:cubicBezTo>
                <a:cubicBezTo>
                  <a:pt x="298" y="3278"/>
                  <a:pt x="120" y="3338"/>
                  <a:pt x="120" y="3338"/>
                </a:cubicBezTo>
                <a:cubicBezTo>
                  <a:pt x="60" y="3338"/>
                  <a:pt x="0" y="3397"/>
                  <a:pt x="0" y="3457"/>
                </a:cubicBezTo>
                <a:cubicBezTo>
                  <a:pt x="0" y="3591"/>
                  <a:pt x="60" y="3651"/>
                  <a:pt x="179" y="3651"/>
                </a:cubicBezTo>
                <a:lnTo>
                  <a:pt x="1118" y="3651"/>
                </a:lnTo>
                <a:cubicBezTo>
                  <a:pt x="1297" y="3651"/>
                  <a:pt x="1550" y="3591"/>
                  <a:pt x="1788" y="3591"/>
                </a:cubicBezTo>
                <a:cubicBezTo>
                  <a:pt x="2041" y="3591"/>
                  <a:pt x="2295" y="3531"/>
                  <a:pt x="2607" y="3531"/>
                </a:cubicBezTo>
                <a:cubicBezTo>
                  <a:pt x="2905" y="3457"/>
                  <a:pt x="3159" y="3397"/>
                  <a:pt x="3472" y="3397"/>
                </a:cubicBezTo>
                <a:cubicBezTo>
                  <a:pt x="3784" y="3338"/>
                  <a:pt x="4097" y="3278"/>
                  <a:pt x="4470" y="3219"/>
                </a:cubicBezTo>
                <a:cubicBezTo>
                  <a:pt x="4768" y="3159"/>
                  <a:pt x="5080" y="3084"/>
                  <a:pt x="5393" y="2965"/>
                </a:cubicBezTo>
                <a:cubicBezTo>
                  <a:pt x="5766" y="2906"/>
                  <a:pt x="6079" y="2787"/>
                  <a:pt x="6391" y="2652"/>
                </a:cubicBezTo>
                <a:cubicBezTo>
                  <a:pt x="6704" y="2593"/>
                  <a:pt x="7002" y="2474"/>
                  <a:pt x="7256" y="2340"/>
                </a:cubicBezTo>
                <a:cubicBezTo>
                  <a:pt x="7568" y="2220"/>
                  <a:pt x="7881" y="2042"/>
                  <a:pt x="8120" y="1908"/>
                </a:cubicBezTo>
                <a:cubicBezTo>
                  <a:pt x="8254" y="1848"/>
                  <a:pt x="8373" y="1788"/>
                  <a:pt x="8432" y="1669"/>
                </a:cubicBezTo>
                <a:cubicBezTo>
                  <a:pt x="8567" y="1595"/>
                  <a:pt x="8686" y="1535"/>
                  <a:pt x="8805" y="1476"/>
                </a:cubicBezTo>
                <a:cubicBezTo>
                  <a:pt x="8999" y="1297"/>
                  <a:pt x="9177" y="1163"/>
                  <a:pt x="9311" y="984"/>
                </a:cubicBezTo>
                <a:cubicBezTo>
                  <a:pt x="9490" y="850"/>
                  <a:pt x="9609" y="731"/>
                  <a:pt x="9684" y="611"/>
                </a:cubicBezTo>
                <a:cubicBezTo>
                  <a:pt x="9803" y="477"/>
                  <a:pt x="9863" y="418"/>
                  <a:pt x="9922" y="358"/>
                </a:cubicBezTo>
                <a:lnTo>
                  <a:pt x="9982" y="299"/>
                </a:lnTo>
                <a:cubicBezTo>
                  <a:pt x="10056" y="179"/>
                  <a:pt x="10056" y="105"/>
                  <a:pt x="9982" y="45"/>
                </a:cubicBezTo>
                <a:cubicBezTo>
                  <a:pt x="9952" y="16"/>
                  <a:pt x="9907" y="1"/>
                  <a:pt x="9863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8" name="Google Shape;4238;p28"/>
          <p:cNvSpPr/>
          <p:nvPr/>
        </p:nvSpPr>
        <p:spPr>
          <a:xfrm flipH="1">
            <a:off x="7647054" y="913493"/>
            <a:ext cx="160810" cy="183770"/>
          </a:xfrm>
          <a:custGeom>
            <a:avLst/>
            <a:gdLst/>
            <a:ahLst/>
            <a:cxnLst/>
            <a:rect l="l" t="t" r="r" b="b"/>
            <a:pathLst>
              <a:path w="5155" h="5891" extrusionOk="0">
                <a:moveTo>
                  <a:pt x="1850" y="0"/>
                </a:moveTo>
                <a:cubicBezTo>
                  <a:pt x="1611" y="0"/>
                  <a:pt x="1388" y="49"/>
                  <a:pt x="1192" y="158"/>
                </a:cubicBezTo>
                <a:cubicBezTo>
                  <a:pt x="0" y="843"/>
                  <a:pt x="447" y="4061"/>
                  <a:pt x="1058" y="4880"/>
                </a:cubicBezTo>
                <a:cubicBezTo>
                  <a:pt x="1599" y="5525"/>
                  <a:pt x="2364" y="5890"/>
                  <a:pt x="2888" y="5890"/>
                </a:cubicBezTo>
                <a:cubicBezTo>
                  <a:pt x="2970" y="5890"/>
                  <a:pt x="3046" y="5882"/>
                  <a:pt x="3114" y="5863"/>
                </a:cubicBezTo>
                <a:cubicBezTo>
                  <a:pt x="4097" y="5685"/>
                  <a:pt x="5155" y="4061"/>
                  <a:pt x="4976" y="2646"/>
                </a:cubicBezTo>
                <a:cubicBezTo>
                  <a:pt x="4813" y="1392"/>
                  <a:pt x="3119" y="0"/>
                  <a:pt x="18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9" name="Google Shape;4239;p28"/>
          <p:cNvSpPr/>
          <p:nvPr/>
        </p:nvSpPr>
        <p:spPr>
          <a:xfrm flipH="1">
            <a:off x="7780413" y="1157219"/>
            <a:ext cx="158970" cy="220393"/>
          </a:xfrm>
          <a:custGeom>
            <a:avLst/>
            <a:gdLst/>
            <a:ahLst/>
            <a:cxnLst/>
            <a:rect l="l" t="t" r="r" b="b"/>
            <a:pathLst>
              <a:path w="5096" h="7065" extrusionOk="0">
                <a:moveTo>
                  <a:pt x="2710" y="1"/>
                </a:moveTo>
                <a:cubicBezTo>
                  <a:pt x="2569" y="1"/>
                  <a:pt x="2429" y="34"/>
                  <a:pt x="2294" y="106"/>
                </a:cubicBezTo>
                <a:cubicBezTo>
                  <a:pt x="1311" y="658"/>
                  <a:pt x="0" y="2654"/>
                  <a:pt x="254" y="4576"/>
                </a:cubicBezTo>
                <a:cubicBezTo>
                  <a:pt x="541" y="6343"/>
                  <a:pt x="1611" y="7065"/>
                  <a:pt x="2070" y="7065"/>
                </a:cubicBezTo>
                <a:cubicBezTo>
                  <a:pt x="2110" y="7065"/>
                  <a:pt x="2145" y="7059"/>
                  <a:pt x="2175" y="7049"/>
                </a:cubicBezTo>
                <a:cubicBezTo>
                  <a:pt x="2667" y="6929"/>
                  <a:pt x="5095" y="5186"/>
                  <a:pt x="4902" y="3265"/>
                </a:cubicBezTo>
                <a:cubicBezTo>
                  <a:pt x="4746" y="1587"/>
                  <a:pt x="3682" y="1"/>
                  <a:pt x="271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0" name="Google Shape;4240;p28"/>
          <p:cNvSpPr/>
          <p:nvPr/>
        </p:nvSpPr>
        <p:spPr>
          <a:xfrm flipH="1">
            <a:off x="7807833" y="1257199"/>
            <a:ext cx="106469" cy="118042"/>
          </a:xfrm>
          <a:custGeom>
            <a:avLst/>
            <a:gdLst/>
            <a:ahLst/>
            <a:cxnLst/>
            <a:rect l="l" t="t" r="r" b="b"/>
            <a:pathLst>
              <a:path w="3413" h="3784" extrusionOk="0">
                <a:moveTo>
                  <a:pt x="939" y="2667"/>
                </a:moveTo>
                <a:lnTo>
                  <a:pt x="939" y="2667"/>
                </a:lnTo>
                <a:cubicBezTo>
                  <a:pt x="999" y="2726"/>
                  <a:pt x="999" y="2726"/>
                  <a:pt x="999" y="2801"/>
                </a:cubicBezTo>
                <a:cubicBezTo>
                  <a:pt x="999" y="2726"/>
                  <a:pt x="939" y="2726"/>
                  <a:pt x="939" y="2667"/>
                </a:cubicBezTo>
                <a:close/>
                <a:moveTo>
                  <a:pt x="2369" y="0"/>
                </a:moveTo>
                <a:cubicBezTo>
                  <a:pt x="2235" y="0"/>
                  <a:pt x="2176" y="60"/>
                  <a:pt x="2116" y="119"/>
                </a:cubicBezTo>
                <a:lnTo>
                  <a:pt x="2116" y="313"/>
                </a:lnTo>
                <a:cubicBezTo>
                  <a:pt x="2057" y="372"/>
                  <a:pt x="2057" y="492"/>
                  <a:pt x="1997" y="685"/>
                </a:cubicBezTo>
                <a:cubicBezTo>
                  <a:pt x="1997" y="864"/>
                  <a:pt x="1923" y="1058"/>
                  <a:pt x="1863" y="1237"/>
                </a:cubicBezTo>
                <a:cubicBezTo>
                  <a:pt x="1863" y="1371"/>
                  <a:pt x="1803" y="1430"/>
                  <a:pt x="1803" y="1549"/>
                </a:cubicBezTo>
                <a:cubicBezTo>
                  <a:pt x="1803" y="1683"/>
                  <a:pt x="1744" y="1743"/>
                  <a:pt x="1744" y="1862"/>
                </a:cubicBezTo>
                <a:cubicBezTo>
                  <a:pt x="1744" y="1981"/>
                  <a:pt x="1684" y="2115"/>
                  <a:pt x="1684" y="2175"/>
                </a:cubicBezTo>
                <a:cubicBezTo>
                  <a:pt x="1625" y="2294"/>
                  <a:pt x="1625" y="2428"/>
                  <a:pt x="1625" y="2488"/>
                </a:cubicBezTo>
                <a:cubicBezTo>
                  <a:pt x="1550" y="2547"/>
                  <a:pt x="1550" y="2607"/>
                  <a:pt x="1550" y="2667"/>
                </a:cubicBezTo>
                <a:lnTo>
                  <a:pt x="1550" y="2547"/>
                </a:lnTo>
                <a:cubicBezTo>
                  <a:pt x="1490" y="2428"/>
                  <a:pt x="1490" y="2235"/>
                  <a:pt x="1490" y="2056"/>
                </a:cubicBezTo>
                <a:lnTo>
                  <a:pt x="1490" y="1549"/>
                </a:lnTo>
                <a:cubicBezTo>
                  <a:pt x="1431" y="1371"/>
                  <a:pt x="1431" y="1177"/>
                  <a:pt x="1431" y="1058"/>
                </a:cubicBezTo>
                <a:cubicBezTo>
                  <a:pt x="1431" y="804"/>
                  <a:pt x="1371" y="626"/>
                  <a:pt x="1371" y="626"/>
                </a:cubicBezTo>
                <a:cubicBezTo>
                  <a:pt x="1371" y="566"/>
                  <a:pt x="1312" y="492"/>
                  <a:pt x="1312" y="492"/>
                </a:cubicBezTo>
                <a:cubicBezTo>
                  <a:pt x="1273" y="475"/>
                  <a:pt x="1241" y="467"/>
                  <a:pt x="1213" y="467"/>
                </a:cubicBezTo>
                <a:cubicBezTo>
                  <a:pt x="1144" y="467"/>
                  <a:pt x="1101" y="513"/>
                  <a:pt x="1058" y="566"/>
                </a:cubicBezTo>
                <a:cubicBezTo>
                  <a:pt x="1058" y="566"/>
                  <a:pt x="999" y="745"/>
                  <a:pt x="939" y="1058"/>
                </a:cubicBezTo>
                <a:cubicBezTo>
                  <a:pt x="880" y="1311"/>
                  <a:pt x="880" y="1743"/>
                  <a:pt x="880" y="2115"/>
                </a:cubicBezTo>
                <a:cubicBezTo>
                  <a:pt x="880" y="2294"/>
                  <a:pt x="939" y="2488"/>
                  <a:pt x="939" y="2667"/>
                </a:cubicBezTo>
                <a:cubicBezTo>
                  <a:pt x="880" y="2607"/>
                  <a:pt x="880" y="2488"/>
                  <a:pt x="805" y="2428"/>
                </a:cubicBezTo>
                <a:cubicBezTo>
                  <a:pt x="805" y="2294"/>
                  <a:pt x="746" y="2235"/>
                  <a:pt x="746" y="2115"/>
                </a:cubicBezTo>
                <a:cubicBezTo>
                  <a:pt x="686" y="1981"/>
                  <a:pt x="686" y="1922"/>
                  <a:pt x="686" y="1803"/>
                </a:cubicBezTo>
                <a:cubicBezTo>
                  <a:pt x="626" y="1743"/>
                  <a:pt x="626" y="1609"/>
                  <a:pt x="626" y="1490"/>
                </a:cubicBezTo>
                <a:cubicBezTo>
                  <a:pt x="626" y="1430"/>
                  <a:pt x="567" y="1311"/>
                  <a:pt x="567" y="1237"/>
                </a:cubicBezTo>
                <a:lnTo>
                  <a:pt x="567" y="998"/>
                </a:lnTo>
                <a:cubicBezTo>
                  <a:pt x="567" y="804"/>
                  <a:pt x="507" y="685"/>
                  <a:pt x="507" y="566"/>
                </a:cubicBezTo>
                <a:lnTo>
                  <a:pt x="507" y="492"/>
                </a:lnTo>
                <a:lnTo>
                  <a:pt x="507" y="432"/>
                </a:lnTo>
                <a:cubicBezTo>
                  <a:pt x="507" y="372"/>
                  <a:pt x="507" y="313"/>
                  <a:pt x="433" y="253"/>
                </a:cubicBezTo>
                <a:cubicBezTo>
                  <a:pt x="314" y="253"/>
                  <a:pt x="254" y="313"/>
                  <a:pt x="194" y="372"/>
                </a:cubicBezTo>
                <a:lnTo>
                  <a:pt x="194" y="432"/>
                </a:lnTo>
                <a:cubicBezTo>
                  <a:pt x="194" y="432"/>
                  <a:pt x="194" y="492"/>
                  <a:pt x="135" y="492"/>
                </a:cubicBezTo>
                <a:cubicBezTo>
                  <a:pt x="135" y="626"/>
                  <a:pt x="60" y="745"/>
                  <a:pt x="60" y="939"/>
                </a:cubicBezTo>
                <a:cubicBezTo>
                  <a:pt x="60" y="1058"/>
                  <a:pt x="1" y="1117"/>
                  <a:pt x="1" y="1237"/>
                </a:cubicBezTo>
                <a:lnTo>
                  <a:pt x="1" y="1549"/>
                </a:lnTo>
                <a:cubicBezTo>
                  <a:pt x="1" y="1803"/>
                  <a:pt x="60" y="2056"/>
                  <a:pt x="135" y="2294"/>
                </a:cubicBezTo>
                <a:cubicBezTo>
                  <a:pt x="194" y="2428"/>
                  <a:pt x="194" y="2547"/>
                  <a:pt x="254" y="2607"/>
                </a:cubicBezTo>
                <a:cubicBezTo>
                  <a:pt x="314" y="2726"/>
                  <a:pt x="373" y="2860"/>
                  <a:pt x="433" y="2980"/>
                </a:cubicBezTo>
                <a:cubicBezTo>
                  <a:pt x="507" y="3039"/>
                  <a:pt x="567" y="3173"/>
                  <a:pt x="626" y="3233"/>
                </a:cubicBezTo>
                <a:cubicBezTo>
                  <a:pt x="686" y="3292"/>
                  <a:pt x="746" y="3412"/>
                  <a:pt x="805" y="3471"/>
                </a:cubicBezTo>
                <a:cubicBezTo>
                  <a:pt x="939" y="3546"/>
                  <a:pt x="999" y="3605"/>
                  <a:pt x="1058" y="3605"/>
                </a:cubicBezTo>
                <a:cubicBezTo>
                  <a:pt x="1118" y="3665"/>
                  <a:pt x="1178" y="3665"/>
                  <a:pt x="1178" y="3724"/>
                </a:cubicBezTo>
                <a:cubicBezTo>
                  <a:pt x="1312" y="3784"/>
                  <a:pt x="1371" y="3784"/>
                  <a:pt x="1371" y="3784"/>
                </a:cubicBezTo>
                <a:lnTo>
                  <a:pt x="1550" y="3784"/>
                </a:lnTo>
                <a:lnTo>
                  <a:pt x="1997" y="3352"/>
                </a:lnTo>
                <a:lnTo>
                  <a:pt x="2176" y="3173"/>
                </a:lnTo>
                <a:cubicBezTo>
                  <a:pt x="2235" y="3099"/>
                  <a:pt x="2295" y="3039"/>
                  <a:pt x="2369" y="2920"/>
                </a:cubicBezTo>
                <a:cubicBezTo>
                  <a:pt x="2429" y="2860"/>
                  <a:pt x="2489" y="2801"/>
                  <a:pt x="2548" y="2667"/>
                </a:cubicBezTo>
                <a:cubicBezTo>
                  <a:pt x="2608" y="2607"/>
                  <a:pt x="2667" y="2488"/>
                  <a:pt x="2742" y="2428"/>
                </a:cubicBezTo>
                <a:cubicBezTo>
                  <a:pt x="2861" y="2235"/>
                  <a:pt x="2980" y="2056"/>
                  <a:pt x="3040" y="1862"/>
                </a:cubicBezTo>
                <a:cubicBezTo>
                  <a:pt x="3114" y="1743"/>
                  <a:pt x="3174" y="1683"/>
                  <a:pt x="3174" y="1549"/>
                </a:cubicBezTo>
                <a:cubicBezTo>
                  <a:pt x="3233" y="1490"/>
                  <a:pt x="3233" y="1371"/>
                  <a:pt x="3293" y="1311"/>
                </a:cubicBezTo>
                <a:cubicBezTo>
                  <a:pt x="3353" y="1117"/>
                  <a:pt x="3353" y="998"/>
                  <a:pt x="3412" y="939"/>
                </a:cubicBezTo>
                <a:lnTo>
                  <a:pt x="3412" y="745"/>
                </a:lnTo>
                <a:cubicBezTo>
                  <a:pt x="3412" y="685"/>
                  <a:pt x="3412" y="626"/>
                  <a:pt x="3353" y="566"/>
                </a:cubicBezTo>
                <a:cubicBezTo>
                  <a:pt x="3233" y="566"/>
                  <a:pt x="3174" y="566"/>
                  <a:pt x="3114" y="626"/>
                </a:cubicBezTo>
                <a:cubicBezTo>
                  <a:pt x="3114" y="626"/>
                  <a:pt x="3114" y="685"/>
                  <a:pt x="3040" y="745"/>
                </a:cubicBezTo>
                <a:cubicBezTo>
                  <a:pt x="2980" y="864"/>
                  <a:pt x="2921" y="939"/>
                  <a:pt x="2801" y="1117"/>
                </a:cubicBezTo>
                <a:cubicBezTo>
                  <a:pt x="2742" y="1237"/>
                  <a:pt x="2667" y="1371"/>
                  <a:pt x="2548" y="1549"/>
                </a:cubicBezTo>
                <a:cubicBezTo>
                  <a:pt x="2489" y="1609"/>
                  <a:pt x="2429" y="1743"/>
                  <a:pt x="2369" y="1803"/>
                </a:cubicBezTo>
                <a:cubicBezTo>
                  <a:pt x="2369" y="1743"/>
                  <a:pt x="2429" y="1743"/>
                  <a:pt x="2429" y="1683"/>
                </a:cubicBezTo>
                <a:cubicBezTo>
                  <a:pt x="2429" y="1549"/>
                  <a:pt x="2429" y="1430"/>
                  <a:pt x="2489" y="1311"/>
                </a:cubicBezTo>
                <a:lnTo>
                  <a:pt x="2489" y="745"/>
                </a:lnTo>
                <a:lnTo>
                  <a:pt x="2489" y="313"/>
                </a:lnTo>
                <a:lnTo>
                  <a:pt x="2489" y="119"/>
                </a:lnTo>
                <a:cubicBezTo>
                  <a:pt x="2429" y="60"/>
                  <a:pt x="2429" y="0"/>
                  <a:pt x="2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1" name="Google Shape;4241;p28"/>
          <p:cNvSpPr/>
          <p:nvPr/>
        </p:nvSpPr>
        <p:spPr>
          <a:xfrm flipH="1">
            <a:off x="7668423" y="974635"/>
            <a:ext cx="108309" cy="116201"/>
          </a:xfrm>
          <a:custGeom>
            <a:avLst/>
            <a:gdLst/>
            <a:ahLst/>
            <a:cxnLst/>
            <a:rect l="l" t="t" r="r" b="b"/>
            <a:pathLst>
              <a:path w="3472" h="3725" extrusionOk="0">
                <a:moveTo>
                  <a:pt x="1058" y="0"/>
                </a:moveTo>
                <a:cubicBezTo>
                  <a:pt x="999" y="60"/>
                  <a:pt x="939" y="60"/>
                  <a:pt x="939" y="120"/>
                </a:cubicBezTo>
                <a:lnTo>
                  <a:pt x="939" y="179"/>
                </a:lnTo>
                <a:lnTo>
                  <a:pt x="939" y="313"/>
                </a:lnTo>
                <a:lnTo>
                  <a:pt x="939" y="745"/>
                </a:lnTo>
                <a:cubicBezTo>
                  <a:pt x="939" y="924"/>
                  <a:pt x="999" y="1118"/>
                  <a:pt x="1058" y="1356"/>
                </a:cubicBezTo>
                <a:cubicBezTo>
                  <a:pt x="1058" y="1431"/>
                  <a:pt x="1058" y="1550"/>
                  <a:pt x="1118" y="1669"/>
                </a:cubicBezTo>
                <a:lnTo>
                  <a:pt x="1118" y="1803"/>
                </a:lnTo>
                <a:cubicBezTo>
                  <a:pt x="1118" y="1728"/>
                  <a:pt x="1058" y="1609"/>
                  <a:pt x="999" y="1550"/>
                </a:cubicBezTo>
                <a:cubicBezTo>
                  <a:pt x="864" y="1431"/>
                  <a:pt x="745" y="1237"/>
                  <a:pt x="626" y="1118"/>
                </a:cubicBezTo>
                <a:cubicBezTo>
                  <a:pt x="567" y="984"/>
                  <a:pt x="492" y="864"/>
                  <a:pt x="432" y="805"/>
                </a:cubicBezTo>
                <a:cubicBezTo>
                  <a:pt x="373" y="745"/>
                  <a:pt x="313" y="686"/>
                  <a:pt x="313" y="686"/>
                </a:cubicBezTo>
                <a:cubicBezTo>
                  <a:pt x="283" y="648"/>
                  <a:pt x="254" y="630"/>
                  <a:pt x="222" y="630"/>
                </a:cubicBezTo>
                <a:cubicBezTo>
                  <a:pt x="190" y="630"/>
                  <a:pt x="157" y="648"/>
                  <a:pt x="120" y="686"/>
                </a:cubicBezTo>
                <a:cubicBezTo>
                  <a:pt x="60" y="686"/>
                  <a:pt x="0" y="745"/>
                  <a:pt x="0" y="805"/>
                </a:cubicBezTo>
                <a:cubicBezTo>
                  <a:pt x="0" y="805"/>
                  <a:pt x="60" y="864"/>
                  <a:pt x="60" y="984"/>
                </a:cubicBezTo>
                <a:cubicBezTo>
                  <a:pt x="120" y="1118"/>
                  <a:pt x="120" y="1237"/>
                  <a:pt x="254" y="1356"/>
                </a:cubicBezTo>
                <a:cubicBezTo>
                  <a:pt x="254" y="1431"/>
                  <a:pt x="313" y="1550"/>
                  <a:pt x="313" y="1609"/>
                </a:cubicBezTo>
                <a:cubicBezTo>
                  <a:pt x="373" y="1728"/>
                  <a:pt x="432" y="1803"/>
                  <a:pt x="492" y="1863"/>
                </a:cubicBezTo>
                <a:cubicBezTo>
                  <a:pt x="626" y="2041"/>
                  <a:pt x="745" y="2235"/>
                  <a:pt x="864" y="2414"/>
                </a:cubicBezTo>
                <a:cubicBezTo>
                  <a:pt x="939" y="2548"/>
                  <a:pt x="999" y="2607"/>
                  <a:pt x="1058" y="2667"/>
                </a:cubicBezTo>
                <a:cubicBezTo>
                  <a:pt x="1118" y="2786"/>
                  <a:pt x="1177" y="2846"/>
                  <a:pt x="1311" y="2920"/>
                </a:cubicBezTo>
                <a:cubicBezTo>
                  <a:pt x="1371" y="3039"/>
                  <a:pt x="1431" y="3099"/>
                  <a:pt x="1490" y="3159"/>
                </a:cubicBezTo>
                <a:cubicBezTo>
                  <a:pt x="1550" y="3218"/>
                  <a:pt x="1609" y="3293"/>
                  <a:pt x="1684" y="3352"/>
                </a:cubicBezTo>
                <a:cubicBezTo>
                  <a:pt x="1922" y="3531"/>
                  <a:pt x="2116" y="3665"/>
                  <a:pt x="2116" y="3665"/>
                </a:cubicBezTo>
                <a:lnTo>
                  <a:pt x="2175" y="3725"/>
                </a:lnTo>
                <a:lnTo>
                  <a:pt x="2354" y="3725"/>
                </a:lnTo>
                <a:lnTo>
                  <a:pt x="2488" y="3591"/>
                </a:lnTo>
                <a:cubicBezTo>
                  <a:pt x="2548" y="3591"/>
                  <a:pt x="2607" y="3531"/>
                  <a:pt x="2667" y="3471"/>
                </a:cubicBezTo>
                <a:cubicBezTo>
                  <a:pt x="2667" y="3412"/>
                  <a:pt x="2727" y="3352"/>
                  <a:pt x="2861" y="3293"/>
                </a:cubicBezTo>
                <a:cubicBezTo>
                  <a:pt x="2920" y="3218"/>
                  <a:pt x="2980" y="3159"/>
                  <a:pt x="3040" y="3099"/>
                </a:cubicBezTo>
                <a:cubicBezTo>
                  <a:pt x="3099" y="2980"/>
                  <a:pt x="3174" y="2920"/>
                  <a:pt x="3174" y="2786"/>
                </a:cubicBezTo>
                <a:cubicBezTo>
                  <a:pt x="3233" y="2667"/>
                  <a:pt x="3293" y="2548"/>
                  <a:pt x="3352" y="2414"/>
                </a:cubicBezTo>
                <a:cubicBezTo>
                  <a:pt x="3352" y="2295"/>
                  <a:pt x="3412" y="2235"/>
                  <a:pt x="3412" y="2101"/>
                </a:cubicBezTo>
                <a:cubicBezTo>
                  <a:pt x="3472" y="1863"/>
                  <a:pt x="3472" y="1609"/>
                  <a:pt x="3472" y="1356"/>
                </a:cubicBezTo>
                <a:lnTo>
                  <a:pt x="3472" y="1058"/>
                </a:lnTo>
                <a:cubicBezTo>
                  <a:pt x="3412" y="924"/>
                  <a:pt x="3412" y="864"/>
                  <a:pt x="3412" y="745"/>
                </a:cubicBezTo>
                <a:cubicBezTo>
                  <a:pt x="3352" y="552"/>
                  <a:pt x="3293" y="432"/>
                  <a:pt x="3293" y="313"/>
                </a:cubicBezTo>
                <a:cubicBezTo>
                  <a:pt x="3233" y="313"/>
                  <a:pt x="3233" y="239"/>
                  <a:pt x="3233" y="239"/>
                </a:cubicBezTo>
                <a:lnTo>
                  <a:pt x="3233" y="179"/>
                </a:lnTo>
                <a:cubicBezTo>
                  <a:pt x="3191" y="137"/>
                  <a:pt x="3112" y="95"/>
                  <a:pt x="3048" y="95"/>
                </a:cubicBezTo>
                <a:cubicBezTo>
                  <a:pt x="3021" y="95"/>
                  <a:pt x="2997" y="102"/>
                  <a:pt x="2980" y="120"/>
                </a:cubicBezTo>
                <a:cubicBezTo>
                  <a:pt x="2920" y="120"/>
                  <a:pt x="2861" y="179"/>
                  <a:pt x="2861" y="239"/>
                </a:cubicBezTo>
                <a:cubicBezTo>
                  <a:pt x="2861" y="239"/>
                  <a:pt x="2861" y="313"/>
                  <a:pt x="2920" y="313"/>
                </a:cubicBezTo>
                <a:lnTo>
                  <a:pt x="2920" y="432"/>
                </a:lnTo>
                <a:lnTo>
                  <a:pt x="2920" y="805"/>
                </a:lnTo>
                <a:lnTo>
                  <a:pt x="2920" y="1058"/>
                </a:lnTo>
                <a:lnTo>
                  <a:pt x="2920" y="1356"/>
                </a:lnTo>
                <a:cubicBezTo>
                  <a:pt x="2920" y="1490"/>
                  <a:pt x="2861" y="1550"/>
                  <a:pt x="2861" y="1669"/>
                </a:cubicBezTo>
                <a:cubicBezTo>
                  <a:pt x="2861" y="1728"/>
                  <a:pt x="2861" y="1863"/>
                  <a:pt x="2801" y="1982"/>
                </a:cubicBezTo>
                <a:cubicBezTo>
                  <a:pt x="2801" y="2041"/>
                  <a:pt x="2801" y="2175"/>
                  <a:pt x="2727" y="2295"/>
                </a:cubicBezTo>
                <a:cubicBezTo>
                  <a:pt x="2727" y="2354"/>
                  <a:pt x="2727" y="2473"/>
                  <a:pt x="2667" y="2548"/>
                </a:cubicBezTo>
                <a:cubicBezTo>
                  <a:pt x="2667" y="2607"/>
                  <a:pt x="2607" y="2607"/>
                  <a:pt x="2607" y="2667"/>
                </a:cubicBezTo>
                <a:lnTo>
                  <a:pt x="2607" y="2548"/>
                </a:lnTo>
                <a:cubicBezTo>
                  <a:pt x="2667" y="2354"/>
                  <a:pt x="2667" y="2175"/>
                  <a:pt x="2667" y="1982"/>
                </a:cubicBezTo>
                <a:cubicBezTo>
                  <a:pt x="2667" y="1550"/>
                  <a:pt x="2607" y="1177"/>
                  <a:pt x="2548" y="924"/>
                </a:cubicBezTo>
                <a:cubicBezTo>
                  <a:pt x="2429" y="611"/>
                  <a:pt x="2354" y="432"/>
                  <a:pt x="2354" y="432"/>
                </a:cubicBezTo>
                <a:cubicBezTo>
                  <a:pt x="2295" y="373"/>
                  <a:pt x="2235" y="373"/>
                  <a:pt x="2116" y="373"/>
                </a:cubicBezTo>
                <a:cubicBezTo>
                  <a:pt x="2056" y="432"/>
                  <a:pt x="2056" y="492"/>
                  <a:pt x="2056" y="492"/>
                </a:cubicBezTo>
                <a:lnTo>
                  <a:pt x="2056" y="984"/>
                </a:lnTo>
                <a:lnTo>
                  <a:pt x="2056" y="1431"/>
                </a:lnTo>
                <a:lnTo>
                  <a:pt x="2056" y="1982"/>
                </a:lnTo>
                <a:lnTo>
                  <a:pt x="2056" y="2473"/>
                </a:lnTo>
                <a:lnTo>
                  <a:pt x="2056" y="2607"/>
                </a:lnTo>
                <a:cubicBezTo>
                  <a:pt x="2056" y="2548"/>
                  <a:pt x="2056" y="2473"/>
                  <a:pt x="1982" y="2414"/>
                </a:cubicBezTo>
                <a:cubicBezTo>
                  <a:pt x="1922" y="2354"/>
                  <a:pt x="1922" y="2235"/>
                  <a:pt x="1922" y="2101"/>
                </a:cubicBezTo>
                <a:cubicBezTo>
                  <a:pt x="1863" y="2041"/>
                  <a:pt x="1803" y="1922"/>
                  <a:pt x="1803" y="1803"/>
                </a:cubicBezTo>
                <a:cubicBezTo>
                  <a:pt x="1743" y="1728"/>
                  <a:pt x="1743" y="1609"/>
                  <a:pt x="1684" y="1490"/>
                </a:cubicBezTo>
                <a:cubicBezTo>
                  <a:pt x="1684" y="1356"/>
                  <a:pt x="1609" y="1296"/>
                  <a:pt x="1609" y="1177"/>
                </a:cubicBezTo>
                <a:cubicBezTo>
                  <a:pt x="1550" y="984"/>
                  <a:pt x="1490" y="805"/>
                  <a:pt x="1431" y="611"/>
                </a:cubicBezTo>
                <a:cubicBezTo>
                  <a:pt x="1371" y="492"/>
                  <a:pt x="1371" y="373"/>
                  <a:pt x="1311" y="239"/>
                </a:cubicBezTo>
                <a:cubicBezTo>
                  <a:pt x="1237" y="179"/>
                  <a:pt x="1237" y="120"/>
                  <a:pt x="1237" y="120"/>
                </a:cubicBezTo>
                <a:cubicBezTo>
                  <a:pt x="1237" y="0"/>
                  <a:pt x="1118" y="0"/>
                  <a:pt x="105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2" name="Google Shape;4242;p28"/>
          <p:cNvSpPr/>
          <p:nvPr/>
        </p:nvSpPr>
        <p:spPr>
          <a:xfrm flipH="1">
            <a:off x="7463004" y="1143119"/>
            <a:ext cx="213935" cy="122222"/>
          </a:xfrm>
          <a:custGeom>
            <a:avLst/>
            <a:gdLst/>
            <a:ahLst/>
            <a:cxnLst/>
            <a:rect l="l" t="t" r="r" b="b"/>
            <a:pathLst>
              <a:path w="6858" h="3918" extrusionOk="0">
                <a:moveTo>
                  <a:pt x="5335" y="0"/>
                </a:moveTo>
                <a:cubicBezTo>
                  <a:pt x="3545" y="0"/>
                  <a:pt x="1" y="1073"/>
                  <a:pt x="94" y="3404"/>
                </a:cubicBezTo>
                <a:cubicBezTo>
                  <a:pt x="94" y="3746"/>
                  <a:pt x="809" y="3918"/>
                  <a:pt x="1710" y="3918"/>
                </a:cubicBezTo>
                <a:cubicBezTo>
                  <a:pt x="2611" y="3918"/>
                  <a:pt x="3699" y="3746"/>
                  <a:pt x="4444" y="3404"/>
                </a:cubicBezTo>
                <a:cubicBezTo>
                  <a:pt x="5934" y="2733"/>
                  <a:pt x="6857" y="990"/>
                  <a:pt x="6306" y="246"/>
                </a:cubicBezTo>
                <a:cubicBezTo>
                  <a:pt x="6196" y="83"/>
                  <a:pt x="5833" y="0"/>
                  <a:pt x="53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3" name="Google Shape;4243;p28"/>
          <p:cNvSpPr/>
          <p:nvPr/>
        </p:nvSpPr>
        <p:spPr>
          <a:xfrm flipH="1">
            <a:off x="7548072" y="1166110"/>
            <a:ext cx="118042" cy="87377"/>
          </a:xfrm>
          <a:custGeom>
            <a:avLst/>
            <a:gdLst/>
            <a:ahLst/>
            <a:cxnLst/>
            <a:rect l="l" t="t" r="r" b="b"/>
            <a:pathLst>
              <a:path w="3784" h="2801" extrusionOk="0">
                <a:moveTo>
                  <a:pt x="3531" y="0"/>
                </a:moveTo>
                <a:cubicBezTo>
                  <a:pt x="3531" y="0"/>
                  <a:pt x="3277" y="60"/>
                  <a:pt x="2905" y="134"/>
                </a:cubicBezTo>
                <a:cubicBezTo>
                  <a:pt x="2667" y="194"/>
                  <a:pt x="2473" y="313"/>
                  <a:pt x="2235" y="373"/>
                </a:cubicBezTo>
                <a:cubicBezTo>
                  <a:pt x="2101" y="432"/>
                  <a:pt x="1981" y="507"/>
                  <a:pt x="1862" y="566"/>
                </a:cubicBezTo>
                <a:cubicBezTo>
                  <a:pt x="1728" y="626"/>
                  <a:pt x="1609" y="685"/>
                  <a:pt x="1549" y="745"/>
                </a:cubicBezTo>
                <a:cubicBezTo>
                  <a:pt x="1415" y="805"/>
                  <a:pt x="1296" y="879"/>
                  <a:pt x="1177" y="939"/>
                </a:cubicBezTo>
                <a:cubicBezTo>
                  <a:pt x="1043" y="998"/>
                  <a:pt x="924" y="1117"/>
                  <a:pt x="864" y="1177"/>
                </a:cubicBezTo>
                <a:cubicBezTo>
                  <a:pt x="745" y="1252"/>
                  <a:pt x="670" y="1371"/>
                  <a:pt x="551" y="1430"/>
                </a:cubicBezTo>
                <a:cubicBezTo>
                  <a:pt x="492" y="1490"/>
                  <a:pt x="432" y="1624"/>
                  <a:pt x="298" y="1684"/>
                </a:cubicBezTo>
                <a:cubicBezTo>
                  <a:pt x="238" y="1743"/>
                  <a:pt x="238" y="1862"/>
                  <a:pt x="179" y="1922"/>
                </a:cubicBezTo>
                <a:cubicBezTo>
                  <a:pt x="119" y="1922"/>
                  <a:pt x="119" y="1996"/>
                  <a:pt x="119" y="2056"/>
                </a:cubicBezTo>
                <a:cubicBezTo>
                  <a:pt x="60" y="2056"/>
                  <a:pt x="60" y="2116"/>
                  <a:pt x="60" y="2116"/>
                </a:cubicBezTo>
                <a:cubicBezTo>
                  <a:pt x="0" y="2235"/>
                  <a:pt x="0" y="2294"/>
                  <a:pt x="0" y="2294"/>
                </a:cubicBezTo>
                <a:cubicBezTo>
                  <a:pt x="0" y="2369"/>
                  <a:pt x="0" y="2428"/>
                  <a:pt x="60" y="2488"/>
                </a:cubicBezTo>
                <a:cubicBezTo>
                  <a:pt x="60" y="2488"/>
                  <a:pt x="60" y="2548"/>
                  <a:pt x="119" y="2548"/>
                </a:cubicBezTo>
                <a:cubicBezTo>
                  <a:pt x="119" y="2548"/>
                  <a:pt x="179" y="2548"/>
                  <a:pt x="238" y="2607"/>
                </a:cubicBezTo>
                <a:cubicBezTo>
                  <a:pt x="372" y="2607"/>
                  <a:pt x="492" y="2667"/>
                  <a:pt x="670" y="2741"/>
                </a:cubicBezTo>
                <a:lnTo>
                  <a:pt x="924" y="2741"/>
                </a:lnTo>
                <a:cubicBezTo>
                  <a:pt x="1043" y="2801"/>
                  <a:pt x="1117" y="2801"/>
                  <a:pt x="1237" y="2801"/>
                </a:cubicBezTo>
                <a:lnTo>
                  <a:pt x="1922" y="2801"/>
                </a:lnTo>
                <a:cubicBezTo>
                  <a:pt x="2041" y="2801"/>
                  <a:pt x="2160" y="2741"/>
                  <a:pt x="2294" y="2741"/>
                </a:cubicBezTo>
                <a:cubicBezTo>
                  <a:pt x="2413" y="2741"/>
                  <a:pt x="2473" y="2667"/>
                  <a:pt x="2607" y="2667"/>
                </a:cubicBezTo>
                <a:cubicBezTo>
                  <a:pt x="2845" y="2607"/>
                  <a:pt x="3039" y="2548"/>
                  <a:pt x="3158" y="2428"/>
                </a:cubicBezTo>
                <a:cubicBezTo>
                  <a:pt x="3352" y="2369"/>
                  <a:pt x="3471" y="2294"/>
                  <a:pt x="3531" y="2235"/>
                </a:cubicBezTo>
                <a:cubicBezTo>
                  <a:pt x="3650" y="2175"/>
                  <a:pt x="3650" y="2116"/>
                  <a:pt x="3650" y="2116"/>
                </a:cubicBezTo>
                <a:cubicBezTo>
                  <a:pt x="3784" y="2116"/>
                  <a:pt x="3784" y="1996"/>
                  <a:pt x="3724" y="1922"/>
                </a:cubicBezTo>
                <a:cubicBezTo>
                  <a:pt x="3724" y="1852"/>
                  <a:pt x="3678" y="1823"/>
                  <a:pt x="3628" y="1823"/>
                </a:cubicBezTo>
                <a:cubicBezTo>
                  <a:pt x="3593" y="1823"/>
                  <a:pt x="3555" y="1838"/>
                  <a:pt x="3531" y="1862"/>
                </a:cubicBezTo>
                <a:lnTo>
                  <a:pt x="3412" y="1862"/>
                </a:lnTo>
                <a:cubicBezTo>
                  <a:pt x="3277" y="1922"/>
                  <a:pt x="3158" y="1922"/>
                  <a:pt x="3039" y="1996"/>
                </a:cubicBezTo>
                <a:cubicBezTo>
                  <a:pt x="2845" y="1996"/>
                  <a:pt x="2667" y="2056"/>
                  <a:pt x="2473" y="2116"/>
                </a:cubicBezTo>
                <a:lnTo>
                  <a:pt x="2160" y="2116"/>
                </a:lnTo>
                <a:cubicBezTo>
                  <a:pt x="2101" y="2175"/>
                  <a:pt x="1981" y="2175"/>
                  <a:pt x="1862" y="2175"/>
                </a:cubicBezTo>
                <a:cubicBezTo>
                  <a:pt x="2101" y="2116"/>
                  <a:pt x="2294" y="1996"/>
                  <a:pt x="2473" y="1922"/>
                </a:cubicBezTo>
                <a:cubicBezTo>
                  <a:pt x="2667" y="1862"/>
                  <a:pt x="2845" y="1743"/>
                  <a:pt x="2980" y="1684"/>
                </a:cubicBezTo>
                <a:cubicBezTo>
                  <a:pt x="3099" y="1624"/>
                  <a:pt x="3218" y="1549"/>
                  <a:pt x="3277" y="1490"/>
                </a:cubicBezTo>
                <a:cubicBezTo>
                  <a:pt x="3412" y="1430"/>
                  <a:pt x="3412" y="1371"/>
                  <a:pt x="3412" y="1371"/>
                </a:cubicBezTo>
                <a:cubicBezTo>
                  <a:pt x="3471" y="1371"/>
                  <a:pt x="3471" y="1311"/>
                  <a:pt x="3471" y="1252"/>
                </a:cubicBezTo>
                <a:cubicBezTo>
                  <a:pt x="3471" y="1153"/>
                  <a:pt x="3439" y="1094"/>
                  <a:pt x="3368" y="1094"/>
                </a:cubicBezTo>
                <a:cubicBezTo>
                  <a:pt x="3343" y="1094"/>
                  <a:pt x="3313" y="1102"/>
                  <a:pt x="3277" y="1117"/>
                </a:cubicBezTo>
                <a:lnTo>
                  <a:pt x="3158" y="1117"/>
                </a:lnTo>
                <a:cubicBezTo>
                  <a:pt x="3039" y="1177"/>
                  <a:pt x="2905" y="1177"/>
                  <a:pt x="2786" y="1252"/>
                </a:cubicBezTo>
                <a:cubicBezTo>
                  <a:pt x="2607" y="1252"/>
                  <a:pt x="2413" y="1311"/>
                  <a:pt x="2235" y="1371"/>
                </a:cubicBezTo>
                <a:cubicBezTo>
                  <a:pt x="2160" y="1430"/>
                  <a:pt x="2041" y="1430"/>
                  <a:pt x="1981" y="1490"/>
                </a:cubicBezTo>
                <a:cubicBezTo>
                  <a:pt x="1862" y="1490"/>
                  <a:pt x="1788" y="1549"/>
                  <a:pt x="1669" y="1624"/>
                </a:cubicBezTo>
                <a:cubicBezTo>
                  <a:pt x="1549" y="1624"/>
                  <a:pt x="1490" y="1684"/>
                  <a:pt x="1356" y="1684"/>
                </a:cubicBezTo>
                <a:cubicBezTo>
                  <a:pt x="1296" y="1743"/>
                  <a:pt x="1177" y="1803"/>
                  <a:pt x="1117" y="1803"/>
                </a:cubicBezTo>
                <a:cubicBezTo>
                  <a:pt x="983" y="1862"/>
                  <a:pt x="924" y="1862"/>
                  <a:pt x="804" y="1922"/>
                </a:cubicBezTo>
                <a:lnTo>
                  <a:pt x="924" y="1803"/>
                </a:lnTo>
                <a:cubicBezTo>
                  <a:pt x="983" y="1743"/>
                  <a:pt x="1117" y="1684"/>
                  <a:pt x="1177" y="1624"/>
                </a:cubicBezTo>
                <a:cubicBezTo>
                  <a:pt x="1296" y="1549"/>
                  <a:pt x="1356" y="1490"/>
                  <a:pt x="1490" y="1430"/>
                </a:cubicBezTo>
                <a:cubicBezTo>
                  <a:pt x="1609" y="1371"/>
                  <a:pt x="1728" y="1311"/>
                  <a:pt x="1788" y="1252"/>
                </a:cubicBezTo>
                <a:cubicBezTo>
                  <a:pt x="2041" y="1117"/>
                  <a:pt x="2294" y="1058"/>
                  <a:pt x="2473" y="939"/>
                </a:cubicBezTo>
                <a:cubicBezTo>
                  <a:pt x="2667" y="805"/>
                  <a:pt x="2905" y="685"/>
                  <a:pt x="3039" y="626"/>
                </a:cubicBezTo>
                <a:lnTo>
                  <a:pt x="3650" y="313"/>
                </a:lnTo>
                <a:cubicBezTo>
                  <a:pt x="3724" y="313"/>
                  <a:pt x="3724" y="194"/>
                  <a:pt x="3724" y="134"/>
                </a:cubicBezTo>
                <a:cubicBezTo>
                  <a:pt x="3724" y="60"/>
                  <a:pt x="3650" y="0"/>
                  <a:pt x="353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4" name="Google Shape;4244;p28"/>
          <p:cNvSpPr/>
          <p:nvPr/>
        </p:nvSpPr>
        <p:spPr>
          <a:xfrm flipH="1">
            <a:off x="7500157" y="882547"/>
            <a:ext cx="139005" cy="212563"/>
          </a:xfrm>
          <a:custGeom>
            <a:avLst/>
            <a:gdLst/>
            <a:ahLst/>
            <a:cxnLst/>
            <a:rect l="l" t="t" r="r" b="b"/>
            <a:pathLst>
              <a:path w="4456" h="6814" extrusionOk="0">
                <a:moveTo>
                  <a:pt x="2498" y="0"/>
                </a:moveTo>
                <a:cubicBezTo>
                  <a:pt x="2097" y="0"/>
                  <a:pt x="1695" y="265"/>
                  <a:pt x="1371" y="897"/>
                </a:cubicBezTo>
                <a:cubicBezTo>
                  <a:pt x="253" y="3131"/>
                  <a:pt x="0" y="6304"/>
                  <a:pt x="864" y="6796"/>
                </a:cubicBezTo>
                <a:cubicBezTo>
                  <a:pt x="895" y="6808"/>
                  <a:pt x="933" y="6813"/>
                  <a:pt x="979" y="6813"/>
                </a:cubicBezTo>
                <a:cubicBezTo>
                  <a:pt x="1684" y="6813"/>
                  <a:pt x="4052" y="5421"/>
                  <a:pt x="4276" y="3265"/>
                </a:cubicBezTo>
                <a:cubicBezTo>
                  <a:pt x="4455" y="1584"/>
                  <a:pt x="3479" y="0"/>
                  <a:pt x="249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5" name="Google Shape;4245;p28"/>
          <p:cNvSpPr/>
          <p:nvPr/>
        </p:nvSpPr>
        <p:spPr>
          <a:xfrm flipH="1">
            <a:off x="7524832" y="974635"/>
            <a:ext cx="91121" cy="114361"/>
          </a:xfrm>
          <a:custGeom>
            <a:avLst/>
            <a:gdLst/>
            <a:ahLst/>
            <a:cxnLst/>
            <a:rect l="l" t="t" r="r" b="b"/>
            <a:pathLst>
              <a:path w="2921" h="3666" extrusionOk="0">
                <a:moveTo>
                  <a:pt x="924" y="2850"/>
                </a:moveTo>
                <a:cubicBezTo>
                  <a:pt x="923" y="2865"/>
                  <a:pt x="916" y="2920"/>
                  <a:pt x="865" y="2920"/>
                </a:cubicBezTo>
                <a:cubicBezTo>
                  <a:pt x="894" y="2885"/>
                  <a:pt x="908" y="2866"/>
                  <a:pt x="924" y="2850"/>
                </a:cubicBezTo>
                <a:close/>
                <a:moveTo>
                  <a:pt x="1804" y="0"/>
                </a:moveTo>
                <a:cubicBezTo>
                  <a:pt x="1744" y="0"/>
                  <a:pt x="1669" y="60"/>
                  <a:pt x="1610" y="120"/>
                </a:cubicBezTo>
                <a:lnTo>
                  <a:pt x="1610" y="179"/>
                </a:lnTo>
                <a:lnTo>
                  <a:pt x="1610" y="239"/>
                </a:lnTo>
                <a:cubicBezTo>
                  <a:pt x="1550" y="313"/>
                  <a:pt x="1550" y="373"/>
                  <a:pt x="1550" y="432"/>
                </a:cubicBezTo>
                <a:cubicBezTo>
                  <a:pt x="1491" y="492"/>
                  <a:pt x="1491" y="552"/>
                  <a:pt x="1491" y="611"/>
                </a:cubicBezTo>
                <a:cubicBezTo>
                  <a:pt x="1431" y="686"/>
                  <a:pt x="1431" y="805"/>
                  <a:pt x="1372" y="864"/>
                </a:cubicBezTo>
                <a:cubicBezTo>
                  <a:pt x="1372" y="924"/>
                  <a:pt x="1297" y="1058"/>
                  <a:pt x="1237" y="1118"/>
                </a:cubicBezTo>
                <a:cubicBezTo>
                  <a:pt x="1178" y="1237"/>
                  <a:pt x="1178" y="1296"/>
                  <a:pt x="1118" y="1431"/>
                </a:cubicBezTo>
                <a:cubicBezTo>
                  <a:pt x="1059" y="1490"/>
                  <a:pt x="999" y="1609"/>
                  <a:pt x="999" y="1669"/>
                </a:cubicBezTo>
                <a:cubicBezTo>
                  <a:pt x="925" y="1803"/>
                  <a:pt x="865" y="1863"/>
                  <a:pt x="805" y="1982"/>
                </a:cubicBezTo>
                <a:cubicBezTo>
                  <a:pt x="746" y="2041"/>
                  <a:pt x="746" y="2175"/>
                  <a:pt x="686" y="2235"/>
                </a:cubicBezTo>
                <a:lnTo>
                  <a:pt x="686" y="1922"/>
                </a:lnTo>
                <a:cubicBezTo>
                  <a:pt x="746" y="1490"/>
                  <a:pt x="746" y="1058"/>
                  <a:pt x="686" y="745"/>
                </a:cubicBezTo>
                <a:cubicBezTo>
                  <a:pt x="686" y="611"/>
                  <a:pt x="686" y="492"/>
                  <a:pt x="627" y="373"/>
                </a:cubicBezTo>
                <a:lnTo>
                  <a:pt x="627" y="239"/>
                </a:lnTo>
                <a:cubicBezTo>
                  <a:pt x="552" y="179"/>
                  <a:pt x="552" y="120"/>
                  <a:pt x="493" y="120"/>
                </a:cubicBezTo>
                <a:cubicBezTo>
                  <a:pt x="373" y="120"/>
                  <a:pt x="314" y="179"/>
                  <a:pt x="254" y="239"/>
                </a:cubicBezTo>
                <a:lnTo>
                  <a:pt x="254" y="373"/>
                </a:lnTo>
                <a:cubicBezTo>
                  <a:pt x="254" y="492"/>
                  <a:pt x="180" y="611"/>
                  <a:pt x="180" y="745"/>
                </a:cubicBezTo>
                <a:cubicBezTo>
                  <a:pt x="180" y="924"/>
                  <a:pt x="180" y="1058"/>
                  <a:pt x="120" y="1237"/>
                </a:cubicBezTo>
                <a:lnTo>
                  <a:pt x="120" y="1550"/>
                </a:lnTo>
                <a:lnTo>
                  <a:pt x="120" y="1863"/>
                </a:lnTo>
                <a:cubicBezTo>
                  <a:pt x="61" y="2041"/>
                  <a:pt x="61" y="2235"/>
                  <a:pt x="61" y="2414"/>
                </a:cubicBezTo>
                <a:lnTo>
                  <a:pt x="61" y="2727"/>
                </a:lnTo>
                <a:cubicBezTo>
                  <a:pt x="1" y="2786"/>
                  <a:pt x="61" y="2846"/>
                  <a:pt x="1" y="2980"/>
                </a:cubicBezTo>
                <a:lnTo>
                  <a:pt x="1" y="3471"/>
                </a:lnTo>
                <a:cubicBezTo>
                  <a:pt x="1" y="3531"/>
                  <a:pt x="1" y="3531"/>
                  <a:pt x="61" y="3531"/>
                </a:cubicBezTo>
                <a:cubicBezTo>
                  <a:pt x="61" y="3591"/>
                  <a:pt x="120" y="3665"/>
                  <a:pt x="180" y="3665"/>
                </a:cubicBezTo>
                <a:cubicBezTo>
                  <a:pt x="180" y="3665"/>
                  <a:pt x="254" y="3665"/>
                  <a:pt x="433" y="3591"/>
                </a:cubicBezTo>
                <a:lnTo>
                  <a:pt x="627" y="3591"/>
                </a:lnTo>
                <a:cubicBezTo>
                  <a:pt x="746" y="3531"/>
                  <a:pt x="805" y="3531"/>
                  <a:pt x="925" y="3471"/>
                </a:cubicBezTo>
                <a:cubicBezTo>
                  <a:pt x="1059" y="3412"/>
                  <a:pt x="1118" y="3352"/>
                  <a:pt x="1237" y="3293"/>
                </a:cubicBezTo>
                <a:cubicBezTo>
                  <a:pt x="1372" y="3218"/>
                  <a:pt x="1491" y="3159"/>
                  <a:pt x="1610" y="3099"/>
                </a:cubicBezTo>
                <a:cubicBezTo>
                  <a:pt x="1669" y="2980"/>
                  <a:pt x="1804" y="2920"/>
                  <a:pt x="1923" y="2786"/>
                </a:cubicBezTo>
                <a:cubicBezTo>
                  <a:pt x="2042" y="2667"/>
                  <a:pt x="2116" y="2548"/>
                  <a:pt x="2236" y="2473"/>
                </a:cubicBezTo>
                <a:cubicBezTo>
                  <a:pt x="2295" y="2354"/>
                  <a:pt x="2414" y="2235"/>
                  <a:pt x="2489" y="2101"/>
                </a:cubicBezTo>
                <a:cubicBezTo>
                  <a:pt x="2548" y="1982"/>
                  <a:pt x="2608" y="1803"/>
                  <a:pt x="2668" y="1669"/>
                </a:cubicBezTo>
                <a:cubicBezTo>
                  <a:pt x="2727" y="1550"/>
                  <a:pt x="2787" y="1431"/>
                  <a:pt x="2787" y="1296"/>
                </a:cubicBezTo>
                <a:cubicBezTo>
                  <a:pt x="2861" y="1177"/>
                  <a:pt x="2861" y="1058"/>
                  <a:pt x="2921" y="924"/>
                </a:cubicBezTo>
                <a:lnTo>
                  <a:pt x="2921" y="686"/>
                </a:lnTo>
                <a:lnTo>
                  <a:pt x="2921" y="432"/>
                </a:lnTo>
                <a:lnTo>
                  <a:pt x="2921" y="239"/>
                </a:lnTo>
                <a:cubicBezTo>
                  <a:pt x="2921" y="179"/>
                  <a:pt x="2861" y="120"/>
                  <a:pt x="2787" y="60"/>
                </a:cubicBezTo>
                <a:cubicBezTo>
                  <a:pt x="2727" y="60"/>
                  <a:pt x="2608" y="120"/>
                  <a:pt x="2608" y="179"/>
                </a:cubicBezTo>
                <a:cubicBezTo>
                  <a:pt x="2608" y="179"/>
                  <a:pt x="2608" y="239"/>
                  <a:pt x="2548" y="373"/>
                </a:cubicBezTo>
                <a:cubicBezTo>
                  <a:pt x="2548" y="432"/>
                  <a:pt x="2548" y="492"/>
                  <a:pt x="2489" y="552"/>
                </a:cubicBezTo>
                <a:cubicBezTo>
                  <a:pt x="2489" y="686"/>
                  <a:pt x="2414" y="745"/>
                  <a:pt x="2414" y="805"/>
                </a:cubicBezTo>
                <a:cubicBezTo>
                  <a:pt x="2355" y="924"/>
                  <a:pt x="2355" y="984"/>
                  <a:pt x="2295" y="1118"/>
                </a:cubicBezTo>
                <a:cubicBezTo>
                  <a:pt x="2236" y="1237"/>
                  <a:pt x="2176" y="1296"/>
                  <a:pt x="2116" y="1431"/>
                </a:cubicBezTo>
                <a:cubicBezTo>
                  <a:pt x="2116" y="1550"/>
                  <a:pt x="2042" y="1669"/>
                  <a:pt x="1923" y="1728"/>
                </a:cubicBezTo>
                <a:cubicBezTo>
                  <a:pt x="1863" y="1863"/>
                  <a:pt x="1804" y="1982"/>
                  <a:pt x="1744" y="2101"/>
                </a:cubicBezTo>
                <a:lnTo>
                  <a:pt x="1491" y="2354"/>
                </a:lnTo>
                <a:cubicBezTo>
                  <a:pt x="1431" y="2473"/>
                  <a:pt x="1297" y="2548"/>
                  <a:pt x="1237" y="2667"/>
                </a:cubicBezTo>
                <a:cubicBezTo>
                  <a:pt x="1120" y="2726"/>
                  <a:pt x="1061" y="2784"/>
                  <a:pt x="932" y="2843"/>
                </a:cubicBezTo>
                <a:lnTo>
                  <a:pt x="932" y="2843"/>
                </a:lnTo>
                <a:cubicBezTo>
                  <a:pt x="947" y="2828"/>
                  <a:pt x="966" y="2813"/>
                  <a:pt x="999" y="2786"/>
                </a:cubicBezTo>
                <a:cubicBezTo>
                  <a:pt x="1059" y="2727"/>
                  <a:pt x="1118" y="2667"/>
                  <a:pt x="1178" y="2548"/>
                </a:cubicBezTo>
                <a:cubicBezTo>
                  <a:pt x="1237" y="2473"/>
                  <a:pt x="1297" y="2354"/>
                  <a:pt x="1372" y="2295"/>
                </a:cubicBezTo>
                <a:cubicBezTo>
                  <a:pt x="1431" y="2175"/>
                  <a:pt x="1491" y="2101"/>
                  <a:pt x="1550" y="1982"/>
                </a:cubicBezTo>
                <a:cubicBezTo>
                  <a:pt x="1550" y="1863"/>
                  <a:pt x="1610" y="1728"/>
                  <a:pt x="1669" y="1669"/>
                </a:cubicBezTo>
                <a:cubicBezTo>
                  <a:pt x="1744" y="1550"/>
                  <a:pt x="1744" y="1431"/>
                  <a:pt x="1804" y="1356"/>
                </a:cubicBezTo>
                <a:cubicBezTo>
                  <a:pt x="1863" y="1237"/>
                  <a:pt x="1863" y="1118"/>
                  <a:pt x="1863" y="1058"/>
                </a:cubicBezTo>
                <a:cubicBezTo>
                  <a:pt x="1923" y="924"/>
                  <a:pt x="1923" y="864"/>
                  <a:pt x="1923" y="745"/>
                </a:cubicBezTo>
                <a:cubicBezTo>
                  <a:pt x="1982" y="686"/>
                  <a:pt x="1982" y="552"/>
                  <a:pt x="1982" y="492"/>
                </a:cubicBezTo>
                <a:lnTo>
                  <a:pt x="1982" y="313"/>
                </a:lnTo>
                <a:cubicBezTo>
                  <a:pt x="1982" y="179"/>
                  <a:pt x="1923" y="120"/>
                  <a:pt x="1923" y="120"/>
                </a:cubicBezTo>
                <a:cubicBezTo>
                  <a:pt x="1923" y="60"/>
                  <a:pt x="1863" y="0"/>
                  <a:pt x="18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6" name="Google Shape;4246;p28"/>
          <p:cNvSpPr/>
          <p:nvPr/>
        </p:nvSpPr>
        <p:spPr>
          <a:xfrm flipH="1">
            <a:off x="7600574" y="1066816"/>
            <a:ext cx="632978" cy="564037"/>
          </a:xfrm>
          <a:custGeom>
            <a:avLst/>
            <a:gdLst/>
            <a:ahLst/>
            <a:cxnLst/>
            <a:rect l="l" t="t" r="r" b="b"/>
            <a:pathLst>
              <a:path w="20291" h="18081" extrusionOk="0">
                <a:moveTo>
                  <a:pt x="20140" y="0"/>
                </a:moveTo>
                <a:cubicBezTo>
                  <a:pt x="20076" y="0"/>
                  <a:pt x="20030" y="42"/>
                  <a:pt x="19978" y="84"/>
                </a:cubicBezTo>
                <a:cubicBezTo>
                  <a:pt x="19978" y="84"/>
                  <a:pt x="19918" y="144"/>
                  <a:pt x="19799" y="338"/>
                </a:cubicBezTo>
                <a:cubicBezTo>
                  <a:pt x="19739" y="516"/>
                  <a:pt x="19546" y="770"/>
                  <a:pt x="19367" y="1083"/>
                </a:cubicBezTo>
                <a:cubicBezTo>
                  <a:pt x="19173" y="1381"/>
                  <a:pt x="18935" y="1753"/>
                  <a:pt x="18622" y="2200"/>
                </a:cubicBezTo>
                <a:cubicBezTo>
                  <a:pt x="18309" y="2572"/>
                  <a:pt x="17996" y="3064"/>
                  <a:pt x="17624" y="3556"/>
                </a:cubicBezTo>
                <a:cubicBezTo>
                  <a:pt x="17445" y="3809"/>
                  <a:pt x="17192" y="4122"/>
                  <a:pt x="16998" y="4360"/>
                </a:cubicBezTo>
                <a:cubicBezTo>
                  <a:pt x="16819" y="4613"/>
                  <a:pt x="16566" y="4926"/>
                  <a:pt x="16387" y="5179"/>
                </a:cubicBezTo>
                <a:cubicBezTo>
                  <a:pt x="15881" y="5731"/>
                  <a:pt x="15389" y="6356"/>
                  <a:pt x="14898" y="6967"/>
                </a:cubicBezTo>
                <a:cubicBezTo>
                  <a:pt x="14391" y="7533"/>
                  <a:pt x="13840" y="8159"/>
                  <a:pt x="13274" y="8770"/>
                </a:cubicBezTo>
                <a:cubicBezTo>
                  <a:pt x="12976" y="9023"/>
                  <a:pt x="12663" y="9336"/>
                  <a:pt x="12350" y="9649"/>
                </a:cubicBezTo>
                <a:lnTo>
                  <a:pt x="11918" y="10081"/>
                </a:lnTo>
                <a:lnTo>
                  <a:pt x="11412" y="10513"/>
                </a:lnTo>
                <a:cubicBezTo>
                  <a:pt x="11114" y="10766"/>
                  <a:pt x="10801" y="11064"/>
                  <a:pt x="10548" y="11377"/>
                </a:cubicBezTo>
                <a:cubicBezTo>
                  <a:pt x="10175" y="11630"/>
                  <a:pt x="9862" y="11883"/>
                  <a:pt x="9549" y="12181"/>
                </a:cubicBezTo>
                <a:cubicBezTo>
                  <a:pt x="9371" y="12315"/>
                  <a:pt x="9251" y="12434"/>
                  <a:pt x="9058" y="12554"/>
                </a:cubicBezTo>
                <a:cubicBezTo>
                  <a:pt x="8939" y="12688"/>
                  <a:pt x="8745" y="12807"/>
                  <a:pt x="8626" y="12926"/>
                </a:cubicBezTo>
                <a:cubicBezTo>
                  <a:pt x="8253" y="13179"/>
                  <a:pt x="7941" y="13433"/>
                  <a:pt x="7628" y="13671"/>
                </a:cubicBezTo>
                <a:cubicBezTo>
                  <a:pt x="7017" y="14118"/>
                  <a:pt x="6332" y="14550"/>
                  <a:pt x="5765" y="14922"/>
                </a:cubicBezTo>
                <a:cubicBezTo>
                  <a:pt x="5155" y="15295"/>
                  <a:pt x="4529" y="15667"/>
                  <a:pt x="3963" y="15980"/>
                </a:cubicBezTo>
                <a:cubicBezTo>
                  <a:pt x="3412" y="16218"/>
                  <a:pt x="2920" y="16531"/>
                  <a:pt x="2473" y="16725"/>
                </a:cubicBezTo>
                <a:cubicBezTo>
                  <a:pt x="2354" y="16785"/>
                  <a:pt x="2235" y="16844"/>
                  <a:pt x="2101" y="16904"/>
                </a:cubicBezTo>
                <a:cubicBezTo>
                  <a:pt x="1981" y="16963"/>
                  <a:pt x="1922" y="17023"/>
                  <a:pt x="1803" y="17023"/>
                </a:cubicBezTo>
                <a:cubicBezTo>
                  <a:pt x="1609" y="17157"/>
                  <a:pt x="1430" y="17217"/>
                  <a:pt x="1237" y="17276"/>
                </a:cubicBezTo>
                <a:cubicBezTo>
                  <a:pt x="551" y="17589"/>
                  <a:pt x="179" y="17708"/>
                  <a:pt x="179" y="17708"/>
                </a:cubicBezTo>
                <a:lnTo>
                  <a:pt x="119" y="17708"/>
                </a:lnTo>
                <a:cubicBezTo>
                  <a:pt x="60" y="17768"/>
                  <a:pt x="0" y="17842"/>
                  <a:pt x="60" y="17961"/>
                </a:cubicBezTo>
                <a:cubicBezTo>
                  <a:pt x="60" y="18021"/>
                  <a:pt x="179" y="18081"/>
                  <a:pt x="313" y="18081"/>
                </a:cubicBezTo>
                <a:cubicBezTo>
                  <a:pt x="313" y="18081"/>
                  <a:pt x="685" y="17902"/>
                  <a:pt x="1356" y="17649"/>
                </a:cubicBezTo>
                <a:cubicBezTo>
                  <a:pt x="1549" y="17589"/>
                  <a:pt x="1728" y="17529"/>
                  <a:pt x="1981" y="17470"/>
                </a:cubicBezTo>
                <a:cubicBezTo>
                  <a:pt x="2041" y="17395"/>
                  <a:pt x="2175" y="17336"/>
                  <a:pt x="2294" y="17336"/>
                </a:cubicBezTo>
                <a:cubicBezTo>
                  <a:pt x="2414" y="17276"/>
                  <a:pt x="2548" y="17217"/>
                  <a:pt x="2667" y="17157"/>
                </a:cubicBezTo>
                <a:cubicBezTo>
                  <a:pt x="3099" y="16963"/>
                  <a:pt x="3665" y="16725"/>
                  <a:pt x="4216" y="16412"/>
                </a:cubicBezTo>
                <a:cubicBezTo>
                  <a:pt x="4782" y="16099"/>
                  <a:pt x="5393" y="15786"/>
                  <a:pt x="6019" y="15414"/>
                </a:cubicBezTo>
                <a:cubicBezTo>
                  <a:pt x="6332" y="15235"/>
                  <a:pt x="6704" y="14982"/>
                  <a:pt x="7017" y="14788"/>
                </a:cubicBezTo>
                <a:cubicBezTo>
                  <a:pt x="7315" y="14609"/>
                  <a:pt x="7687" y="14416"/>
                  <a:pt x="8000" y="14177"/>
                </a:cubicBezTo>
                <a:cubicBezTo>
                  <a:pt x="8313" y="13924"/>
                  <a:pt x="8626" y="13671"/>
                  <a:pt x="8998" y="13433"/>
                </a:cubicBezTo>
                <a:cubicBezTo>
                  <a:pt x="9117" y="13299"/>
                  <a:pt x="9311" y="13179"/>
                  <a:pt x="9490" y="13060"/>
                </a:cubicBezTo>
                <a:cubicBezTo>
                  <a:pt x="9624" y="12926"/>
                  <a:pt x="9803" y="12807"/>
                  <a:pt x="9922" y="12628"/>
                </a:cubicBezTo>
                <a:cubicBezTo>
                  <a:pt x="10294" y="12375"/>
                  <a:pt x="10607" y="12122"/>
                  <a:pt x="10920" y="11809"/>
                </a:cubicBezTo>
                <a:cubicBezTo>
                  <a:pt x="11233" y="11570"/>
                  <a:pt x="11546" y="11258"/>
                  <a:pt x="11918" y="11004"/>
                </a:cubicBezTo>
                <a:cubicBezTo>
                  <a:pt x="12037" y="10826"/>
                  <a:pt x="12231" y="10691"/>
                  <a:pt x="12350" y="10572"/>
                </a:cubicBezTo>
                <a:lnTo>
                  <a:pt x="12782" y="10081"/>
                </a:lnTo>
                <a:cubicBezTo>
                  <a:pt x="13095" y="9768"/>
                  <a:pt x="13408" y="9515"/>
                  <a:pt x="13721" y="9202"/>
                </a:cubicBezTo>
                <a:cubicBezTo>
                  <a:pt x="14272" y="8591"/>
                  <a:pt x="14838" y="7965"/>
                  <a:pt x="15330" y="7340"/>
                </a:cubicBezTo>
                <a:cubicBezTo>
                  <a:pt x="15643" y="7042"/>
                  <a:pt x="15881" y="6729"/>
                  <a:pt x="16134" y="6416"/>
                </a:cubicBezTo>
                <a:cubicBezTo>
                  <a:pt x="16328" y="6103"/>
                  <a:pt x="16566" y="5850"/>
                  <a:pt x="16819" y="5552"/>
                </a:cubicBezTo>
                <a:cubicBezTo>
                  <a:pt x="17073" y="5239"/>
                  <a:pt x="17251" y="4986"/>
                  <a:pt x="17445" y="4673"/>
                </a:cubicBezTo>
                <a:cubicBezTo>
                  <a:pt x="17624" y="4435"/>
                  <a:pt x="17877" y="4122"/>
                  <a:pt x="17996" y="3868"/>
                </a:cubicBezTo>
                <a:cubicBezTo>
                  <a:pt x="18190" y="3615"/>
                  <a:pt x="18369" y="3377"/>
                  <a:pt x="18562" y="3124"/>
                </a:cubicBezTo>
                <a:cubicBezTo>
                  <a:pt x="18682" y="2870"/>
                  <a:pt x="18860" y="2632"/>
                  <a:pt x="18994" y="2438"/>
                </a:cubicBezTo>
                <a:cubicBezTo>
                  <a:pt x="19307" y="2006"/>
                  <a:pt x="19486" y="1574"/>
                  <a:pt x="19680" y="1261"/>
                </a:cubicBezTo>
                <a:cubicBezTo>
                  <a:pt x="19918" y="948"/>
                  <a:pt x="20052" y="710"/>
                  <a:pt x="20112" y="516"/>
                </a:cubicBezTo>
                <a:cubicBezTo>
                  <a:pt x="20231" y="338"/>
                  <a:pt x="20291" y="263"/>
                  <a:pt x="20291" y="263"/>
                </a:cubicBezTo>
                <a:cubicBezTo>
                  <a:pt x="20291" y="144"/>
                  <a:pt x="20291" y="84"/>
                  <a:pt x="20231" y="25"/>
                </a:cubicBezTo>
                <a:cubicBezTo>
                  <a:pt x="20196" y="7"/>
                  <a:pt x="20166" y="0"/>
                  <a:pt x="20140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7" name="Google Shape;4247;p28"/>
          <p:cNvSpPr/>
          <p:nvPr/>
        </p:nvSpPr>
        <p:spPr>
          <a:xfrm flipH="1">
            <a:off x="7648895" y="1230216"/>
            <a:ext cx="133421" cy="89779"/>
          </a:xfrm>
          <a:custGeom>
            <a:avLst/>
            <a:gdLst/>
            <a:ahLst/>
            <a:cxnLst/>
            <a:rect l="l" t="t" r="r" b="b"/>
            <a:pathLst>
              <a:path w="4277" h="2878" extrusionOk="0">
                <a:moveTo>
                  <a:pt x="4023" y="1"/>
                </a:moveTo>
                <a:cubicBezTo>
                  <a:pt x="4023" y="1"/>
                  <a:pt x="3963" y="61"/>
                  <a:pt x="3844" y="61"/>
                </a:cubicBezTo>
                <a:cubicBezTo>
                  <a:pt x="3785" y="61"/>
                  <a:pt x="3725" y="120"/>
                  <a:pt x="3591" y="120"/>
                </a:cubicBezTo>
                <a:cubicBezTo>
                  <a:pt x="3531" y="180"/>
                  <a:pt x="3412" y="180"/>
                  <a:pt x="3278" y="239"/>
                </a:cubicBezTo>
                <a:cubicBezTo>
                  <a:pt x="3219" y="314"/>
                  <a:pt x="3099" y="373"/>
                  <a:pt x="2980" y="373"/>
                </a:cubicBezTo>
                <a:cubicBezTo>
                  <a:pt x="2846" y="433"/>
                  <a:pt x="2727" y="493"/>
                  <a:pt x="2608" y="552"/>
                </a:cubicBezTo>
                <a:cubicBezTo>
                  <a:pt x="2474" y="612"/>
                  <a:pt x="2354" y="746"/>
                  <a:pt x="2235" y="805"/>
                </a:cubicBezTo>
                <a:cubicBezTo>
                  <a:pt x="2101" y="865"/>
                  <a:pt x="1982" y="925"/>
                  <a:pt x="1863" y="1059"/>
                </a:cubicBezTo>
                <a:cubicBezTo>
                  <a:pt x="1729" y="1118"/>
                  <a:pt x="1610" y="1178"/>
                  <a:pt x="1490" y="1297"/>
                </a:cubicBezTo>
                <a:cubicBezTo>
                  <a:pt x="1416" y="1357"/>
                  <a:pt x="1297" y="1491"/>
                  <a:pt x="1178" y="1550"/>
                </a:cubicBezTo>
                <a:cubicBezTo>
                  <a:pt x="1043" y="1610"/>
                  <a:pt x="984" y="1729"/>
                  <a:pt x="865" y="1804"/>
                </a:cubicBezTo>
                <a:cubicBezTo>
                  <a:pt x="746" y="1863"/>
                  <a:pt x="671" y="1982"/>
                  <a:pt x="611" y="2042"/>
                </a:cubicBezTo>
                <a:cubicBezTo>
                  <a:pt x="299" y="2355"/>
                  <a:pt x="60" y="2608"/>
                  <a:pt x="60" y="2608"/>
                </a:cubicBezTo>
                <a:cubicBezTo>
                  <a:pt x="60" y="2668"/>
                  <a:pt x="1" y="2727"/>
                  <a:pt x="60" y="2787"/>
                </a:cubicBezTo>
                <a:cubicBezTo>
                  <a:pt x="102" y="2829"/>
                  <a:pt x="173" y="2878"/>
                  <a:pt x="232" y="2878"/>
                </a:cubicBezTo>
                <a:cubicBezTo>
                  <a:pt x="258" y="2878"/>
                  <a:pt x="281" y="2869"/>
                  <a:pt x="299" y="2846"/>
                </a:cubicBezTo>
                <a:cubicBezTo>
                  <a:pt x="299" y="2846"/>
                  <a:pt x="552" y="2727"/>
                  <a:pt x="924" y="2474"/>
                </a:cubicBezTo>
                <a:cubicBezTo>
                  <a:pt x="984" y="2414"/>
                  <a:pt x="1118" y="2355"/>
                  <a:pt x="1237" y="2236"/>
                </a:cubicBezTo>
                <a:cubicBezTo>
                  <a:pt x="1297" y="2176"/>
                  <a:pt x="1416" y="2102"/>
                  <a:pt x="1550" y="2042"/>
                </a:cubicBezTo>
                <a:cubicBezTo>
                  <a:pt x="1669" y="1982"/>
                  <a:pt x="1729" y="1863"/>
                  <a:pt x="1863" y="1804"/>
                </a:cubicBezTo>
                <a:cubicBezTo>
                  <a:pt x="1982" y="1729"/>
                  <a:pt x="2101" y="1669"/>
                  <a:pt x="2235" y="1550"/>
                </a:cubicBezTo>
                <a:cubicBezTo>
                  <a:pt x="2354" y="1491"/>
                  <a:pt x="2474" y="1431"/>
                  <a:pt x="2608" y="1357"/>
                </a:cubicBezTo>
                <a:cubicBezTo>
                  <a:pt x="2727" y="1237"/>
                  <a:pt x="2846" y="1178"/>
                  <a:pt x="2906" y="1118"/>
                </a:cubicBezTo>
                <a:cubicBezTo>
                  <a:pt x="3040" y="1059"/>
                  <a:pt x="3159" y="984"/>
                  <a:pt x="3278" y="925"/>
                </a:cubicBezTo>
                <a:cubicBezTo>
                  <a:pt x="3353" y="865"/>
                  <a:pt x="3472" y="805"/>
                  <a:pt x="3531" y="746"/>
                </a:cubicBezTo>
                <a:cubicBezTo>
                  <a:pt x="3725" y="612"/>
                  <a:pt x="3904" y="493"/>
                  <a:pt x="3963" y="433"/>
                </a:cubicBezTo>
                <a:cubicBezTo>
                  <a:pt x="4097" y="373"/>
                  <a:pt x="4157" y="373"/>
                  <a:pt x="4157" y="373"/>
                </a:cubicBezTo>
                <a:cubicBezTo>
                  <a:pt x="4217" y="314"/>
                  <a:pt x="4276" y="239"/>
                  <a:pt x="4217" y="180"/>
                </a:cubicBezTo>
                <a:cubicBezTo>
                  <a:pt x="4217" y="61"/>
                  <a:pt x="4157" y="1"/>
                  <a:pt x="4023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8" name="Google Shape;4248;p28"/>
          <p:cNvSpPr/>
          <p:nvPr/>
        </p:nvSpPr>
        <p:spPr>
          <a:xfrm flipH="1">
            <a:off x="7691663" y="1077329"/>
            <a:ext cx="52064" cy="192723"/>
          </a:xfrm>
          <a:custGeom>
            <a:avLst/>
            <a:gdLst/>
            <a:ahLst/>
            <a:cxnLst/>
            <a:rect l="l" t="t" r="r" b="b"/>
            <a:pathLst>
              <a:path w="1669" h="6178" extrusionOk="0">
                <a:moveTo>
                  <a:pt x="1296" y="1"/>
                </a:moveTo>
                <a:cubicBezTo>
                  <a:pt x="1237" y="1"/>
                  <a:pt x="1117" y="60"/>
                  <a:pt x="1117" y="120"/>
                </a:cubicBezTo>
                <a:lnTo>
                  <a:pt x="1117" y="433"/>
                </a:lnTo>
                <a:lnTo>
                  <a:pt x="1117" y="746"/>
                </a:lnTo>
                <a:lnTo>
                  <a:pt x="1117" y="1118"/>
                </a:lnTo>
                <a:lnTo>
                  <a:pt x="1117" y="1550"/>
                </a:lnTo>
                <a:cubicBezTo>
                  <a:pt x="1058" y="1669"/>
                  <a:pt x="1058" y="1863"/>
                  <a:pt x="1058" y="2042"/>
                </a:cubicBezTo>
                <a:cubicBezTo>
                  <a:pt x="1058" y="2235"/>
                  <a:pt x="998" y="2355"/>
                  <a:pt x="998" y="2533"/>
                </a:cubicBezTo>
                <a:cubicBezTo>
                  <a:pt x="998" y="2667"/>
                  <a:pt x="924" y="2727"/>
                  <a:pt x="924" y="2846"/>
                </a:cubicBezTo>
                <a:lnTo>
                  <a:pt x="864" y="3099"/>
                </a:lnTo>
                <a:cubicBezTo>
                  <a:pt x="864" y="3278"/>
                  <a:pt x="805" y="3472"/>
                  <a:pt x="745" y="3651"/>
                </a:cubicBezTo>
                <a:cubicBezTo>
                  <a:pt x="745" y="3844"/>
                  <a:pt x="685" y="3963"/>
                  <a:pt x="626" y="4157"/>
                </a:cubicBezTo>
                <a:cubicBezTo>
                  <a:pt x="626" y="4336"/>
                  <a:pt x="551" y="4470"/>
                  <a:pt x="492" y="4649"/>
                </a:cubicBezTo>
                <a:cubicBezTo>
                  <a:pt x="432" y="4768"/>
                  <a:pt x="373" y="4902"/>
                  <a:pt x="373" y="5081"/>
                </a:cubicBezTo>
                <a:cubicBezTo>
                  <a:pt x="313" y="5215"/>
                  <a:pt x="253" y="5334"/>
                  <a:pt x="179" y="5394"/>
                </a:cubicBezTo>
                <a:cubicBezTo>
                  <a:pt x="179" y="5513"/>
                  <a:pt x="119" y="5647"/>
                  <a:pt x="119" y="5706"/>
                </a:cubicBezTo>
                <a:cubicBezTo>
                  <a:pt x="60" y="5826"/>
                  <a:pt x="0" y="5960"/>
                  <a:pt x="0" y="5960"/>
                </a:cubicBezTo>
                <a:cubicBezTo>
                  <a:pt x="0" y="6019"/>
                  <a:pt x="0" y="6079"/>
                  <a:pt x="60" y="6138"/>
                </a:cubicBezTo>
                <a:cubicBezTo>
                  <a:pt x="84" y="6163"/>
                  <a:pt x="122" y="6178"/>
                  <a:pt x="162" y="6178"/>
                </a:cubicBezTo>
                <a:cubicBezTo>
                  <a:pt x="218" y="6178"/>
                  <a:pt x="278" y="6149"/>
                  <a:pt x="313" y="6079"/>
                </a:cubicBezTo>
                <a:cubicBezTo>
                  <a:pt x="313" y="6079"/>
                  <a:pt x="373" y="6019"/>
                  <a:pt x="432" y="5885"/>
                </a:cubicBezTo>
                <a:cubicBezTo>
                  <a:pt x="492" y="5826"/>
                  <a:pt x="551" y="5706"/>
                  <a:pt x="626" y="5647"/>
                </a:cubicBezTo>
                <a:cubicBezTo>
                  <a:pt x="685" y="5513"/>
                  <a:pt x="745" y="5394"/>
                  <a:pt x="805" y="5274"/>
                </a:cubicBezTo>
                <a:cubicBezTo>
                  <a:pt x="864" y="5140"/>
                  <a:pt x="924" y="4962"/>
                  <a:pt x="998" y="4842"/>
                </a:cubicBezTo>
                <a:cubicBezTo>
                  <a:pt x="1058" y="4708"/>
                  <a:pt x="1177" y="4530"/>
                  <a:pt x="1237" y="4336"/>
                </a:cubicBezTo>
                <a:cubicBezTo>
                  <a:pt x="1237" y="4157"/>
                  <a:pt x="1296" y="3963"/>
                  <a:pt x="1371" y="3785"/>
                </a:cubicBezTo>
                <a:cubicBezTo>
                  <a:pt x="1430" y="3591"/>
                  <a:pt x="1490" y="3412"/>
                  <a:pt x="1549" y="3219"/>
                </a:cubicBezTo>
                <a:lnTo>
                  <a:pt x="1549" y="2906"/>
                </a:lnTo>
                <a:cubicBezTo>
                  <a:pt x="1609" y="2846"/>
                  <a:pt x="1609" y="2727"/>
                  <a:pt x="1609" y="2667"/>
                </a:cubicBezTo>
                <a:cubicBezTo>
                  <a:pt x="1609" y="2474"/>
                  <a:pt x="1669" y="2295"/>
                  <a:pt x="1669" y="2101"/>
                </a:cubicBezTo>
                <a:lnTo>
                  <a:pt x="1669" y="1550"/>
                </a:lnTo>
                <a:cubicBezTo>
                  <a:pt x="1669" y="1356"/>
                  <a:pt x="1669" y="1237"/>
                  <a:pt x="1609" y="1044"/>
                </a:cubicBezTo>
                <a:lnTo>
                  <a:pt x="1609" y="671"/>
                </a:lnTo>
                <a:cubicBezTo>
                  <a:pt x="1549" y="552"/>
                  <a:pt x="1549" y="433"/>
                  <a:pt x="1549" y="373"/>
                </a:cubicBezTo>
                <a:cubicBezTo>
                  <a:pt x="1490" y="179"/>
                  <a:pt x="1490" y="120"/>
                  <a:pt x="1490" y="120"/>
                </a:cubicBezTo>
                <a:cubicBezTo>
                  <a:pt x="1490" y="60"/>
                  <a:pt x="1371" y="1"/>
                  <a:pt x="1296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9" name="Google Shape;4249;p28"/>
          <p:cNvSpPr/>
          <p:nvPr/>
        </p:nvSpPr>
        <p:spPr>
          <a:xfrm flipH="1">
            <a:off x="7858026" y="1350597"/>
            <a:ext cx="63700" cy="101633"/>
          </a:xfrm>
          <a:custGeom>
            <a:avLst/>
            <a:gdLst/>
            <a:ahLst/>
            <a:cxnLst/>
            <a:rect l="l" t="t" r="r" b="b"/>
            <a:pathLst>
              <a:path w="2042" h="3258" extrusionOk="0">
                <a:moveTo>
                  <a:pt x="1833" y="0"/>
                </a:moveTo>
                <a:cubicBezTo>
                  <a:pt x="1792" y="0"/>
                  <a:pt x="1758" y="15"/>
                  <a:pt x="1728" y="45"/>
                </a:cubicBezTo>
                <a:cubicBezTo>
                  <a:pt x="1728" y="45"/>
                  <a:pt x="1609" y="239"/>
                  <a:pt x="1416" y="552"/>
                </a:cubicBezTo>
                <a:cubicBezTo>
                  <a:pt x="1416" y="611"/>
                  <a:pt x="1356" y="671"/>
                  <a:pt x="1356" y="790"/>
                </a:cubicBezTo>
                <a:cubicBezTo>
                  <a:pt x="1296" y="850"/>
                  <a:pt x="1237" y="924"/>
                  <a:pt x="1177" y="1043"/>
                </a:cubicBezTo>
                <a:cubicBezTo>
                  <a:pt x="1118" y="1103"/>
                  <a:pt x="1118" y="1162"/>
                  <a:pt x="1043" y="1297"/>
                </a:cubicBezTo>
                <a:cubicBezTo>
                  <a:pt x="984" y="1356"/>
                  <a:pt x="984" y="1475"/>
                  <a:pt x="924" y="1535"/>
                </a:cubicBezTo>
                <a:cubicBezTo>
                  <a:pt x="805" y="1729"/>
                  <a:pt x="671" y="1907"/>
                  <a:pt x="611" y="2041"/>
                </a:cubicBezTo>
                <a:cubicBezTo>
                  <a:pt x="552" y="2101"/>
                  <a:pt x="552" y="2161"/>
                  <a:pt x="492" y="2161"/>
                </a:cubicBezTo>
                <a:cubicBezTo>
                  <a:pt x="492" y="2220"/>
                  <a:pt x="492" y="2280"/>
                  <a:pt x="432" y="2280"/>
                </a:cubicBezTo>
                <a:cubicBezTo>
                  <a:pt x="373" y="2339"/>
                  <a:pt x="373" y="2473"/>
                  <a:pt x="298" y="2533"/>
                </a:cubicBezTo>
                <a:cubicBezTo>
                  <a:pt x="120" y="2786"/>
                  <a:pt x="60" y="2965"/>
                  <a:pt x="60" y="2965"/>
                </a:cubicBezTo>
                <a:cubicBezTo>
                  <a:pt x="0" y="3025"/>
                  <a:pt x="0" y="3084"/>
                  <a:pt x="60" y="3159"/>
                </a:cubicBezTo>
                <a:cubicBezTo>
                  <a:pt x="95" y="3229"/>
                  <a:pt x="150" y="3257"/>
                  <a:pt x="202" y="3257"/>
                </a:cubicBezTo>
                <a:cubicBezTo>
                  <a:pt x="239" y="3257"/>
                  <a:pt x="274" y="3243"/>
                  <a:pt x="298" y="3218"/>
                </a:cubicBezTo>
                <a:cubicBezTo>
                  <a:pt x="298" y="3218"/>
                  <a:pt x="492" y="3084"/>
                  <a:pt x="745" y="2846"/>
                </a:cubicBezTo>
                <a:cubicBezTo>
                  <a:pt x="745" y="2786"/>
                  <a:pt x="864" y="2712"/>
                  <a:pt x="924" y="2652"/>
                </a:cubicBezTo>
                <a:cubicBezTo>
                  <a:pt x="924" y="2593"/>
                  <a:pt x="984" y="2593"/>
                  <a:pt x="984" y="2533"/>
                </a:cubicBezTo>
                <a:lnTo>
                  <a:pt x="1118" y="2414"/>
                </a:lnTo>
                <a:cubicBezTo>
                  <a:pt x="1237" y="2220"/>
                  <a:pt x="1356" y="2041"/>
                  <a:pt x="1490" y="1848"/>
                </a:cubicBezTo>
                <a:cubicBezTo>
                  <a:pt x="1550" y="1788"/>
                  <a:pt x="1550" y="1669"/>
                  <a:pt x="1609" y="1535"/>
                </a:cubicBezTo>
                <a:cubicBezTo>
                  <a:pt x="1669" y="1475"/>
                  <a:pt x="1728" y="1356"/>
                  <a:pt x="1728" y="1297"/>
                </a:cubicBezTo>
                <a:cubicBezTo>
                  <a:pt x="1788" y="1162"/>
                  <a:pt x="1863" y="1043"/>
                  <a:pt x="1863" y="984"/>
                </a:cubicBezTo>
                <a:cubicBezTo>
                  <a:pt x="1922" y="924"/>
                  <a:pt x="1922" y="790"/>
                  <a:pt x="1922" y="730"/>
                </a:cubicBezTo>
                <a:cubicBezTo>
                  <a:pt x="2041" y="418"/>
                  <a:pt x="2041" y="179"/>
                  <a:pt x="2041" y="179"/>
                </a:cubicBezTo>
                <a:cubicBezTo>
                  <a:pt x="2041" y="105"/>
                  <a:pt x="2041" y="45"/>
                  <a:pt x="1982" y="45"/>
                </a:cubicBezTo>
                <a:cubicBezTo>
                  <a:pt x="1922" y="15"/>
                  <a:pt x="1874" y="0"/>
                  <a:pt x="1833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0" name="Google Shape;4250;p28"/>
          <p:cNvSpPr/>
          <p:nvPr/>
        </p:nvSpPr>
        <p:spPr>
          <a:xfrm flipH="1">
            <a:off x="7819469" y="3047792"/>
            <a:ext cx="319281" cy="325613"/>
          </a:xfrm>
          <a:custGeom>
            <a:avLst/>
            <a:gdLst/>
            <a:ahLst/>
            <a:cxnLst/>
            <a:rect l="l" t="t" r="r" b="b"/>
            <a:pathLst>
              <a:path w="10235" h="10438" extrusionOk="0">
                <a:moveTo>
                  <a:pt x="9233" y="0"/>
                </a:moveTo>
                <a:cubicBezTo>
                  <a:pt x="8434" y="0"/>
                  <a:pt x="3320" y="2597"/>
                  <a:pt x="1177" y="4797"/>
                </a:cubicBezTo>
                <a:cubicBezTo>
                  <a:pt x="0" y="6034"/>
                  <a:pt x="0" y="9326"/>
                  <a:pt x="432" y="9832"/>
                </a:cubicBezTo>
                <a:cubicBezTo>
                  <a:pt x="748" y="10174"/>
                  <a:pt x="1322" y="10438"/>
                  <a:pt x="2091" y="10438"/>
                </a:cubicBezTo>
                <a:cubicBezTo>
                  <a:pt x="3134" y="10438"/>
                  <a:pt x="4535" y="9953"/>
                  <a:pt x="6138" y="8521"/>
                </a:cubicBezTo>
                <a:cubicBezTo>
                  <a:pt x="8879" y="6034"/>
                  <a:pt x="10235" y="521"/>
                  <a:pt x="9311" y="15"/>
                </a:cubicBezTo>
                <a:cubicBezTo>
                  <a:pt x="9293" y="5"/>
                  <a:pt x="9267" y="0"/>
                  <a:pt x="92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1" name="Google Shape;4251;p28"/>
          <p:cNvSpPr/>
          <p:nvPr/>
        </p:nvSpPr>
        <p:spPr>
          <a:xfrm flipH="1">
            <a:off x="7842709" y="3054281"/>
            <a:ext cx="315569" cy="329825"/>
          </a:xfrm>
          <a:custGeom>
            <a:avLst/>
            <a:gdLst/>
            <a:ahLst/>
            <a:cxnLst/>
            <a:rect l="l" t="t" r="r" b="b"/>
            <a:pathLst>
              <a:path w="10116" h="10573" extrusionOk="0">
                <a:moveTo>
                  <a:pt x="9937" y="1"/>
                </a:moveTo>
                <a:cubicBezTo>
                  <a:pt x="9878" y="1"/>
                  <a:pt x="9744" y="1"/>
                  <a:pt x="9684" y="60"/>
                </a:cubicBezTo>
                <a:cubicBezTo>
                  <a:pt x="9684" y="60"/>
                  <a:pt x="9192" y="686"/>
                  <a:pt x="8447" y="1610"/>
                </a:cubicBezTo>
                <a:cubicBezTo>
                  <a:pt x="8388" y="1490"/>
                  <a:pt x="8388" y="1431"/>
                  <a:pt x="8388" y="1356"/>
                </a:cubicBezTo>
                <a:cubicBezTo>
                  <a:pt x="8328" y="1237"/>
                  <a:pt x="8254" y="1058"/>
                  <a:pt x="8135" y="924"/>
                </a:cubicBezTo>
                <a:cubicBezTo>
                  <a:pt x="8098" y="851"/>
                  <a:pt x="8038" y="800"/>
                  <a:pt x="7966" y="800"/>
                </a:cubicBezTo>
                <a:cubicBezTo>
                  <a:pt x="7922" y="800"/>
                  <a:pt x="7873" y="819"/>
                  <a:pt x="7822" y="865"/>
                </a:cubicBezTo>
                <a:cubicBezTo>
                  <a:pt x="7762" y="865"/>
                  <a:pt x="7762" y="924"/>
                  <a:pt x="7762" y="984"/>
                </a:cubicBezTo>
                <a:lnTo>
                  <a:pt x="7762" y="1058"/>
                </a:lnTo>
                <a:cubicBezTo>
                  <a:pt x="7762" y="1356"/>
                  <a:pt x="7762" y="1610"/>
                  <a:pt x="7703" y="1922"/>
                </a:cubicBezTo>
                <a:lnTo>
                  <a:pt x="7703" y="2295"/>
                </a:lnTo>
                <a:cubicBezTo>
                  <a:pt x="7703" y="2354"/>
                  <a:pt x="7703" y="2414"/>
                  <a:pt x="7643" y="2474"/>
                </a:cubicBezTo>
                <a:lnTo>
                  <a:pt x="7643" y="2548"/>
                </a:lnTo>
                <a:cubicBezTo>
                  <a:pt x="7390" y="2846"/>
                  <a:pt x="7136" y="3159"/>
                  <a:pt x="6838" y="3472"/>
                </a:cubicBezTo>
                <a:cubicBezTo>
                  <a:pt x="6645" y="3725"/>
                  <a:pt x="6392" y="3963"/>
                  <a:pt x="6213" y="4217"/>
                </a:cubicBezTo>
                <a:lnTo>
                  <a:pt x="6213" y="3904"/>
                </a:lnTo>
                <a:cubicBezTo>
                  <a:pt x="6272" y="3591"/>
                  <a:pt x="6272" y="3218"/>
                  <a:pt x="6272" y="2921"/>
                </a:cubicBezTo>
                <a:lnTo>
                  <a:pt x="6272" y="1982"/>
                </a:lnTo>
                <a:cubicBezTo>
                  <a:pt x="6272" y="1863"/>
                  <a:pt x="6153" y="1729"/>
                  <a:pt x="6019" y="1729"/>
                </a:cubicBezTo>
                <a:cubicBezTo>
                  <a:pt x="5960" y="1729"/>
                  <a:pt x="5900" y="1863"/>
                  <a:pt x="5840" y="1922"/>
                </a:cubicBezTo>
                <a:cubicBezTo>
                  <a:pt x="5781" y="2235"/>
                  <a:pt x="5721" y="2548"/>
                  <a:pt x="5647" y="2846"/>
                </a:cubicBezTo>
                <a:lnTo>
                  <a:pt x="5468" y="3785"/>
                </a:lnTo>
                <a:cubicBezTo>
                  <a:pt x="5468" y="3963"/>
                  <a:pt x="5468" y="4097"/>
                  <a:pt x="5408" y="4276"/>
                </a:cubicBezTo>
                <a:cubicBezTo>
                  <a:pt x="5349" y="4410"/>
                  <a:pt x="5349" y="4589"/>
                  <a:pt x="5349" y="4708"/>
                </a:cubicBezTo>
                <a:lnTo>
                  <a:pt x="5215" y="5155"/>
                </a:lnTo>
                <a:lnTo>
                  <a:pt x="5155" y="5453"/>
                </a:lnTo>
                <a:cubicBezTo>
                  <a:pt x="4842" y="5766"/>
                  <a:pt x="4604" y="6079"/>
                  <a:pt x="4291" y="6392"/>
                </a:cubicBezTo>
                <a:cubicBezTo>
                  <a:pt x="4157" y="6511"/>
                  <a:pt x="4038" y="6704"/>
                  <a:pt x="3859" y="6883"/>
                </a:cubicBezTo>
                <a:cubicBezTo>
                  <a:pt x="3784" y="6943"/>
                  <a:pt x="3725" y="7017"/>
                  <a:pt x="3606" y="7077"/>
                </a:cubicBezTo>
                <a:cubicBezTo>
                  <a:pt x="3665" y="6943"/>
                  <a:pt x="3665" y="6764"/>
                  <a:pt x="3725" y="6645"/>
                </a:cubicBezTo>
                <a:cubicBezTo>
                  <a:pt x="3725" y="6392"/>
                  <a:pt x="3725" y="6198"/>
                  <a:pt x="3784" y="5960"/>
                </a:cubicBezTo>
                <a:cubicBezTo>
                  <a:pt x="3784" y="5587"/>
                  <a:pt x="3859" y="5155"/>
                  <a:pt x="3859" y="4708"/>
                </a:cubicBezTo>
                <a:cubicBezTo>
                  <a:pt x="3859" y="4276"/>
                  <a:pt x="3859" y="3904"/>
                  <a:pt x="3784" y="3472"/>
                </a:cubicBezTo>
                <a:cubicBezTo>
                  <a:pt x="3784" y="3353"/>
                  <a:pt x="3665" y="3293"/>
                  <a:pt x="3546" y="3293"/>
                </a:cubicBezTo>
                <a:cubicBezTo>
                  <a:pt x="3487" y="3293"/>
                  <a:pt x="3352" y="3353"/>
                  <a:pt x="3352" y="3472"/>
                </a:cubicBezTo>
                <a:cubicBezTo>
                  <a:pt x="3293" y="3844"/>
                  <a:pt x="3233" y="4276"/>
                  <a:pt x="3174" y="4649"/>
                </a:cubicBezTo>
                <a:cubicBezTo>
                  <a:pt x="3174" y="4902"/>
                  <a:pt x="3114" y="5081"/>
                  <a:pt x="3114" y="5274"/>
                </a:cubicBezTo>
                <a:cubicBezTo>
                  <a:pt x="3040" y="5528"/>
                  <a:pt x="3040" y="5706"/>
                  <a:pt x="2980" y="5900"/>
                </a:cubicBezTo>
                <a:cubicBezTo>
                  <a:pt x="2980" y="6079"/>
                  <a:pt x="2980" y="6272"/>
                  <a:pt x="2920" y="6511"/>
                </a:cubicBezTo>
                <a:cubicBezTo>
                  <a:pt x="2861" y="6704"/>
                  <a:pt x="2861" y="6883"/>
                  <a:pt x="2801" y="7077"/>
                </a:cubicBezTo>
                <a:lnTo>
                  <a:pt x="2667" y="7688"/>
                </a:lnTo>
                <a:lnTo>
                  <a:pt x="2548" y="8194"/>
                </a:lnTo>
                <a:lnTo>
                  <a:pt x="2488" y="8254"/>
                </a:lnTo>
                <a:cubicBezTo>
                  <a:pt x="2295" y="8433"/>
                  <a:pt x="2056" y="8686"/>
                  <a:pt x="1863" y="8880"/>
                </a:cubicBezTo>
                <a:cubicBezTo>
                  <a:pt x="1624" y="9058"/>
                  <a:pt x="1371" y="9252"/>
                  <a:pt x="1177" y="9431"/>
                </a:cubicBezTo>
                <a:cubicBezTo>
                  <a:pt x="999" y="9624"/>
                  <a:pt x="805" y="9744"/>
                  <a:pt x="626" y="9863"/>
                </a:cubicBezTo>
                <a:cubicBezTo>
                  <a:pt x="313" y="10056"/>
                  <a:pt x="194" y="10176"/>
                  <a:pt x="194" y="10176"/>
                </a:cubicBezTo>
                <a:lnTo>
                  <a:pt x="135" y="10176"/>
                </a:lnTo>
                <a:cubicBezTo>
                  <a:pt x="60" y="10235"/>
                  <a:pt x="1" y="10369"/>
                  <a:pt x="60" y="10488"/>
                </a:cubicBezTo>
                <a:cubicBezTo>
                  <a:pt x="113" y="10531"/>
                  <a:pt x="188" y="10573"/>
                  <a:pt x="269" y="10573"/>
                </a:cubicBezTo>
                <a:cubicBezTo>
                  <a:pt x="303" y="10573"/>
                  <a:pt x="338" y="10565"/>
                  <a:pt x="373" y="10548"/>
                </a:cubicBezTo>
                <a:cubicBezTo>
                  <a:pt x="373" y="10548"/>
                  <a:pt x="567" y="10429"/>
                  <a:pt x="939" y="10235"/>
                </a:cubicBezTo>
                <a:cubicBezTo>
                  <a:pt x="1118" y="10176"/>
                  <a:pt x="1311" y="10056"/>
                  <a:pt x="1490" y="9863"/>
                </a:cubicBezTo>
                <a:cubicBezTo>
                  <a:pt x="1744" y="9744"/>
                  <a:pt x="1997" y="9550"/>
                  <a:pt x="2235" y="9371"/>
                </a:cubicBezTo>
                <a:cubicBezTo>
                  <a:pt x="2488" y="9177"/>
                  <a:pt x="2742" y="8999"/>
                  <a:pt x="2980" y="8745"/>
                </a:cubicBezTo>
                <a:lnTo>
                  <a:pt x="6272" y="8745"/>
                </a:lnTo>
                <a:cubicBezTo>
                  <a:pt x="6392" y="8745"/>
                  <a:pt x="6526" y="8626"/>
                  <a:pt x="6526" y="8507"/>
                </a:cubicBezTo>
                <a:cubicBezTo>
                  <a:pt x="6466" y="8373"/>
                  <a:pt x="6392" y="8313"/>
                  <a:pt x="6332" y="8313"/>
                </a:cubicBezTo>
                <a:cubicBezTo>
                  <a:pt x="6019" y="8254"/>
                  <a:pt x="5781" y="8194"/>
                  <a:pt x="5468" y="8135"/>
                </a:cubicBezTo>
                <a:cubicBezTo>
                  <a:pt x="5155" y="8135"/>
                  <a:pt x="4902" y="8060"/>
                  <a:pt x="4604" y="8060"/>
                </a:cubicBezTo>
                <a:cubicBezTo>
                  <a:pt x="4351" y="8001"/>
                  <a:pt x="4097" y="8001"/>
                  <a:pt x="3859" y="8001"/>
                </a:cubicBezTo>
                <a:cubicBezTo>
                  <a:pt x="3859" y="7941"/>
                  <a:pt x="3919" y="7881"/>
                  <a:pt x="3978" y="7822"/>
                </a:cubicBezTo>
                <a:cubicBezTo>
                  <a:pt x="4291" y="7569"/>
                  <a:pt x="4604" y="7256"/>
                  <a:pt x="4902" y="6943"/>
                </a:cubicBezTo>
                <a:cubicBezTo>
                  <a:pt x="5155" y="6645"/>
                  <a:pt x="5408" y="6392"/>
                  <a:pt x="5721" y="6079"/>
                </a:cubicBezTo>
                <a:cubicBezTo>
                  <a:pt x="5781" y="6019"/>
                  <a:pt x="5840" y="6019"/>
                  <a:pt x="5960" y="5960"/>
                </a:cubicBezTo>
                <a:cubicBezTo>
                  <a:pt x="6094" y="5960"/>
                  <a:pt x="6213" y="5900"/>
                  <a:pt x="6332" y="5900"/>
                </a:cubicBezTo>
                <a:cubicBezTo>
                  <a:pt x="6466" y="5826"/>
                  <a:pt x="6585" y="5766"/>
                  <a:pt x="6704" y="5766"/>
                </a:cubicBezTo>
                <a:cubicBezTo>
                  <a:pt x="6838" y="5706"/>
                  <a:pt x="6958" y="5706"/>
                  <a:pt x="7077" y="5706"/>
                </a:cubicBezTo>
                <a:cubicBezTo>
                  <a:pt x="7211" y="5647"/>
                  <a:pt x="7330" y="5647"/>
                  <a:pt x="7449" y="5587"/>
                </a:cubicBezTo>
                <a:lnTo>
                  <a:pt x="7822" y="5528"/>
                </a:lnTo>
                <a:cubicBezTo>
                  <a:pt x="7956" y="5528"/>
                  <a:pt x="8075" y="5453"/>
                  <a:pt x="8194" y="5453"/>
                </a:cubicBezTo>
                <a:cubicBezTo>
                  <a:pt x="8328" y="5453"/>
                  <a:pt x="8447" y="5453"/>
                  <a:pt x="8567" y="5394"/>
                </a:cubicBezTo>
                <a:cubicBezTo>
                  <a:pt x="8701" y="5394"/>
                  <a:pt x="8760" y="5274"/>
                  <a:pt x="8760" y="5155"/>
                </a:cubicBezTo>
                <a:cubicBezTo>
                  <a:pt x="8760" y="5081"/>
                  <a:pt x="8626" y="5021"/>
                  <a:pt x="8567" y="4961"/>
                </a:cubicBezTo>
                <a:lnTo>
                  <a:pt x="8135" y="4961"/>
                </a:lnTo>
                <a:cubicBezTo>
                  <a:pt x="8015" y="4902"/>
                  <a:pt x="7881" y="4902"/>
                  <a:pt x="7762" y="4902"/>
                </a:cubicBezTo>
                <a:cubicBezTo>
                  <a:pt x="7449" y="4902"/>
                  <a:pt x="7211" y="4961"/>
                  <a:pt x="6958" y="4961"/>
                </a:cubicBezTo>
                <a:cubicBezTo>
                  <a:pt x="6838" y="4961"/>
                  <a:pt x="6704" y="5021"/>
                  <a:pt x="6585" y="5021"/>
                </a:cubicBezTo>
                <a:lnTo>
                  <a:pt x="6645" y="4961"/>
                </a:lnTo>
                <a:cubicBezTo>
                  <a:pt x="6898" y="4649"/>
                  <a:pt x="7211" y="4276"/>
                  <a:pt x="7449" y="3963"/>
                </a:cubicBezTo>
                <a:cubicBezTo>
                  <a:pt x="7643" y="3725"/>
                  <a:pt x="7822" y="3472"/>
                  <a:pt x="8015" y="3218"/>
                </a:cubicBezTo>
                <a:lnTo>
                  <a:pt x="8328" y="3218"/>
                </a:lnTo>
                <a:cubicBezTo>
                  <a:pt x="8507" y="3218"/>
                  <a:pt x="8626" y="3218"/>
                  <a:pt x="8760" y="3159"/>
                </a:cubicBezTo>
                <a:lnTo>
                  <a:pt x="8939" y="3159"/>
                </a:lnTo>
                <a:cubicBezTo>
                  <a:pt x="8999" y="3159"/>
                  <a:pt x="9073" y="3099"/>
                  <a:pt x="9133" y="3099"/>
                </a:cubicBezTo>
                <a:cubicBezTo>
                  <a:pt x="9311" y="3040"/>
                  <a:pt x="9446" y="3040"/>
                  <a:pt x="9565" y="2980"/>
                </a:cubicBezTo>
                <a:cubicBezTo>
                  <a:pt x="9684" y="2921"/>
                  <a:pt x="9684" y="2786"/>
                  <a:pt x="9684" y="2667"/>
                </a:cubicBezTo>
                <a:cubicBezTo>
                  <a:pt x="9624" y="2608"/>
                  <a:pt x="9565" y="2548"/>
                  <a:pt x="9505" y="2548"/>
                </a:cubicBezTo>
                <a:lnTo>
                  <a:pt x="9446" y="2548"/>
                </a:lnTo>
                <a:cubicBezTo>
                  <a:pt x="9311" y="2548"/>
                  <a:pt x="9192" y="2474"/>
                  <a:pt x="9073" y="2474"/>
                </a:cubicBezTo>
                <a:lnTo>
                  <a:pt x="8567" y="2474"/>
                </a:lnTo>
                <a:cubicBezTo>
                  <a:pt x="8626" y="2354"/>
                  <a:pt x="8760" y="2235"/>
                  <a:pt x="8820" y="2176"/>
                </a:cubicBezTo>
                <a:cubicBezTo>
                  <a:pt x="9192" y="1610"/>
                  <a:pt x="9505" y="1178"/>
                  <a:pt x="9684" y="865"/>
                </a:cubicBezTo>
                <a:cubicBezTo>
                  <a:pt x="9937" y="492"/>
                  <a:pt x="10056" y="313"/>
                  <a:pt x="10056" y="313"/>
                </a:cubicBezTo>
                <a:cubicBezTo>
                  <a:pt x="10116" y="239"/>
                  <a:pt x="10056" y="60"/>
                  <a:pt x="9937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2" name="Google Shape;4252;p28"/>
          <p:cNvSpPr/>
          <p:nvPr/>
        </p:nvSpPr>
        <p:spPr>
          <a:xfrm flipH="1">
            <a:off x="7662371" y="1617845"/>
            <a:ext cx="367103" cy="233027"/>
          </a:xfrm>
          <a:custGeom>
            <a:avLst/>
            <a:gdLst/>
            <a:ahLst/>
            <a:cxnLst/>
            <a:rect l="l" t="t" r="r" b="b"/>
            <a:pathLst>
              <a:path w="11768" h="7470" extrusionOk="0">
                <a:moveTo>
                  <a:pt x="4623" y="0"/>
                </a:moveTo>
                <a:cubicBezTo>
                  <a:pt x="1955" y="0"/>
                  <a:pt x="0" y="1999"/>
                  <a:pt x="1086" y="4394"/>
                </a:cubicBezTo>
                <a:cubicBezTo>
                  <a:pt x="2066" y="6577"/>
                  <a:pt x="7027" y="7470"/>
                  <a:pt x="9599" y="7470"/>
                </a:cubicBezTo>
                <a:cubicBezTo>
                  <a:pt x="10467" y="7470"/>
                  <a:pt x="11063" y="7368"/>
                  <a:pt x="11142" y="7180"/>
                </a:cubicBezTo>
                <a:cubicBezTo>
                  <a:pt x="11767" y="5824"/>
                  <a:pt x="9786" y="1161"/>
                  <a:pt x="6240" y="238"/>
                </a:cubicBezTo>
                <a:cubicBezTo>
                  <a:pt x="5686" y="76"/>
                  <a:pt x="5141" y="0"/>
                  <a:pt x="462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3" name="Google Shape;4253;p28"/>
          <p:cNvSpPr/>
          <p:nvPr/>
        </p:nvSpPr>
        <p:spPr>
          <a:xfrm flipH="1">
            <a:off x="7650766" y="1681482"/>
            <a:ext cx="311856" cy="201270"/>
          </a:xfrm>
          <a:custGeom>
            <a:avLst/>
            <a:gdLst/>
            <a:ahLst/>
            <a:cxnLst/>
            <a:rect l="l" t="t" r="r" b="b"/>
            <a:pathLst>
              <a:path w="9997" h="6452" extrusionOk="0">
                <a:moveTo>
                  <a:pt x="120" y="0"/>
                </a:moveTo>
                <a:cubicBezTo>
                  <a:pt x="120" y="0"/>
                  <a:pt x="60" y="60"/>
                  <a:pt x="0" y="60"/>
                </a:cubicBezTo>
                <a:cubicBezTo>
                  <a:pt x="0" y="120"/>
                  <a:pt x="60" y="179"/>
                  <a:pt x="120" y="239"/>
                </a:cubicBezTo>
                <a:cubicBezTo>
                  <a:pt x="120" y="239"/>
                  <a:pt x="254" y="298"/>
                  <a:pt x="566" y="373"/>
                </a:cubicBezTo>
                <a:cubicBezTo>
                  <a:pt x="864" y="492"/>
                  <a:pt x="1311" y="671"/>
                  <a:pt x="1803" y="864"/>
                </a:cubicBezTo>
                <a:cubicBezTo>
                  <a:pt x="2056" y="924"/>
                  <a:pt x="2354" y="1043"/>
                  <a:pt x="2607" y="1177"/>
                </a:cubicBezTo>
                <a:cubicBezTo>
                  <a:pt x="2920" y="1297"/>
                  <a:pt x="3233" y="1416"/>
                  <a:pt x="3546" y="1609"/>
                </a:cubicBezTo>
                <a:cubicBezTo>
                  <a:pt x="3844" y="1729"/>
                  <a:pt x="4157" y="1922"/>
                  <a:pt x="4470" y="2041"/>
                </a:cubicBezTo>
                <a:cubicBezTo>
                  <a:pt x="4782" y="2235"/>
                  <a:pt x="5095" y="2414"/>
                  <a:pt x="5408" y="2607"/>
                </a:cubicBezTo>
                <a:cubicBezTo>
                  <a:pt x="5706" y="2786"/>
                  <a:pt x="6079" y="2980"/>
                  <a:pt x="6332" y="3159"/>
                </a:cubicBezTo>
                <a:cubicBezTo>
                  <a:pt x="6645" y="3352"/>
                  <a:pt x="6958" y="3531"/>
                  <a:pt x="7196" y="3784"/>
                </a:cubicBezTo>
                <a:cubicBezTo>
                  <a:pt x="7330" y="3904"/>
                  <a:pt x="7449" y="3963"/>
                  <a:pt x="7568" y="4097"/>
                </a:cubicBezTo>
                <a:cubicBezTo>
                  <a:pt x="7762" y="4216"/>
                  <a:pt x="7881" y="4276"/>
                  <a:pt x="7941" y="4395"/>
                </a:cubicBezTo>
                <a:cubicBezTo>
                  <a:pt x="8194" y="4589"/>
                  <a:pt x="8447" y="4768"/>
                  <a:pt x="8626" y="5021"/>
                </a:cubicBezTo>
                <a:cubicBezTo>
                  <a:pt x="8820" y="5215"/>
                  <a:pt x="8939" y="5393"/>
                  <a:pt x="9133" y="5513"/>
                </a:cubicBezTo>
                <a:cubicBezTo>
                  <a:pt x="9252" y="5706"/>
                  <a:pt x="9371" y="5885"/>
                  <a:pt x="9431" y="6019"/>
                </a:cubicBezTo>
                <a:cubicBezTo>
                  <a:pt x="9684" y="6257"/>
                  <a:pt x="9743" y="6391"/>
                  <a:pt x="9743" y="6391"/>
                </a:cubicBezTo>
                <a:lnTo>
                  <a:pt x="9803" y="6391"/>
                </a:lnTo>
                <a:cubicBezTo>
                  <a:pt x="9803" y="6451"/>
                  <a:pt x="9877" y="6451"/>
                  <a:pt x="9937" y="6451"/>
                </a:cubicBezTo>
                <a:cubicBezTo>
                  <a:pt x="9997" y="6391"/>
                  <a:pt x="9997" y="6332"/>
                  <a:pt x="9997" y="6257"/>
                </a:cubicBezTo>
                <a:cubicBezTo>
                  <a:pt x="9997" y="6257"/>
                  <a:pt x="9877" y="6079"/>
                  <a:pt x="9684" y="5825"/>
                </a:cubicBezTo>
                <a:cubicBezTo>
                  <a:pt x="9565" y="5706"/>
                  <a:pt x="9505" y="5513"/>
                  <a:pt x="9371" y="5334"/>
                </a:cubicBezTo>
                <a:cubicBezTo>
                  <a:pt x="9192" y="5140"/>
                  <a:pt x="9058" y="4961"/>
                  <a:pt x="8879" y="4768"/>
                </a:cubicBezTo>
                <a:cubicBezTo>
                  <a:pt x="8686" y="4529"/>
                  <a:pt x="8447" y="4336"/>
                  <a:pt x="8194" y="4097"/>
                </a:cubicBezTo>
                <a:cubicBezTo>
                  <a:pt x="8134" y="4023"/>
                  <a:pt x="8015" y="3904"/>
                  <a:pt x="7822" y="3784"/>
                </a:cubicBezTo>
                <a:cubicBezTo>
                  <a:pt x="7702" y="3650"/>
                  <a:pt x="7568" y="3591"/>
                  <a:pt x="7449" y="3472"/>
                </a:cubicBezTo>
                <a:cubicBezTo>
                  <a:pt x="7196" y="3218"/>
                  <a:pt x="6898" y="3040"/>
                  <a:pt x="6585" y="2786"/>
                </a:cubicBezTo>
                <a:cubicBezTo>
                  <a:pt x="6272" y="2607"/>
                  <a:pt x="5959" y="2414"/>
                  <a:pt x="5647" y="2235"/>
                </a:cubicBezTo>
                <a:cubicBezTo>
                  <a:pt x="5334" y="2041"/>
                  <a:pt x="5036" y="1863"/>
                  <a:pt x="4663" y="1669"/>
                </a:cubicBezTo>
                <a:cubicBezTo>
                  <a:pt x="4350" y="1550"/>
                  <a:pt x="4038" y="1356"/>
                  <a:pt x="3725" y="1237"/>
                </a:cubicBezTo>
                <a:cubicBezTo>
                  <a:pt x="3546" y="1177"/>
                  <a:pt x="3412" y="1118"/>
                  <a:pt x="3233" y="984"/>
                </a:cubicBezTo>
                <a:cubicBezTo>
                  <a:pt x="3099" y="924"/>
                  <a:pt x="2920" y="924"/>
                  <a:pt x="2801" y="864"/>
                </a:cubicBezTo>
                <a:cubicBezTo>
                  <a:pt x="2488" y="745"/>
                  <a:pt x="2175" y="611"/>
                  <a:pt x="1922" y="552"/>
                </a:cubicBezTo>
                <a:cubicBezTo>
                  <a:pt x="864" y="179"/>
                  <a:pt x="120" y="0"/>
                  <a:pt x="120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4" name="Google Shape;4254;p28"/>
          <p:cNvSpPr/>
          <p:nvPr/>
        </p:nvSpPr>
        <p:spPr>
          <a:xfrm flipH="1">
            <a:off x="7815289" y="1625238"/>
            <a:ext cx="129678" cy="147864"/>
          </a:xfrm>
          <a:custGeom>
            <a:avLst/>
            <a:gdLst/>
            <a:ahLst/>
            <a:cxnLst/>
            <a:rect l="l" t="t" r="r" b="b"/>
            <a:pathLst>
              <a:path w="4157" h="4740" extrusionOk="0">
                <a:moveTo>
                  <a:pt x="2414" y="1"/>
                </a:moveTo>
                <a:cubicBezTo>
                  <a:pt x="2354" y="1"/>
                  <a:pt x="2354" y="60"/>
                  <a:pt x="2354" y="120"/>
                </a:cubicBezTo>
                <a:cubicBezTo>
                  <a:pt x="2354" y="314"/>
                  <a:pt x="2354" y="433"/>
                  <a:pt x="2414" y="612"/>
                </a:cubicBezTo>
                <a:lnTo>
                  <a:pt x="2414" y="865"/>
                </a:lnTo>
                <a:cubicBezTo>
                  <a:pt x="2414" y="924"/>
                  <a:pt x="2473" y="1059"/>
                  <a:pt x="2473" y="1118"/>
                </a:cubicBezTo>
                <a:lnTo>
                  <a:pt x="2608" y="1610"/>
                </a:lnTo>
                <a:cubicBezTo>
                  <a:pt x="2667" y="1669"/>
                  <a:pt x="2667" y="1729"/>
                  <a:pt x="2727" y="1803"/>
                </a:cubicBezTo>
                <a:lnTo>
                  <a:pt x="2786" y="2042"/>
                </a:lnTo>
                <a:cubicBezTo>
                  <a:pt x="2846" y="2235"/>
                  <a:pt x="2906" y="2355"/>
                  <a:pt x="2980" y="2474"/>
                </a:cubicBezTo>
                <a:lnTo>
                  <a:pt x="3099" y="2727"/>
                </a:lnTo>
                <a:cubicBezTo>
                  <a:pt x="3099" y="2787"/>
                  <a:pt x="3159" y="2846"/>
                  <a:pt x="3218" y="2980"/>
                </a:cubicBezTo>
                <a:cubicBezTo>
                  <a:pt x="3278" y="3100"/>
                  <a:pt x="3352" y="3219"/>
                  <a:pt x="3472" y="3353"/>
                </a:cubicBezTo>
                <a:cubicBezTo>
                  <a:pt x="3478" y="3373"/>
                  <a:pt x="3486" y="3393"/>
                  <a:pt x="3494" y="3412"/>
                </a:cubicBezTo>
                <a:lnTo>
                  <a:pt x="3159" y="3412"/>
                </a:lnTo>
                <a:cubicBezTo>
                  <a:pt x="3099" y="3412"/>
                  <a:pt x="2980" y="3472"/>
                  <a:pt x="2906" y="3472"/>
                </a:cubicBezTo>
                <a:lnTo>
                  <a:pt x="2667" y="3472"/>
                </a:lnTo>
                <a:cubicBezTo>
                  <a:pt x="2533" y="3532"/>
                  <a:pt x="2473" y="3532"/>
                  <a:pt x="2414" y="3532"/>
                </a:cubicBezTo>
                <a:cubicBezTo>
                  <a:pt x="2235" y="3591"/>
                  <a:pt x="2101" y="3666"/>
                  <a:pt x="1922" y="3666"/>
                </a:cubicBezTo>
                <a:cubicBezTo>
                  <a:pt x="1609" y="3785"/>
                  <a:pt x="1297" y="3904"/>
                  <a:pt x="984" y="4038"/>
                </a:cubicBezTo>
                <a:cubicBezTo>
                  <a:pt x="805" y="4098"/>
                  <a:pt x="671" y="4217"/>
                  <a:pt x="492" y="4276"/>
                </a:cubicBezTo>
                <a:cubicBezTo>
                  <a:pt x="373" y="4336"/>
                  <a:pt x="239" y="4470"/>
                  <a:pt x="60" y="4530"/>
                </a:cubicBezTo>
                <a:cubicBezTo>
                  <a:pt x="60" y="4530"/>
                  <a:pt x="0" y="4589"/>
                  <a:pt x="60" y="4649"/>
                </a:cubicBezTo>
                <a:cubicBezTo>
                  <a:pt x="60" y="4691"/>
                  <a:pt x="89" y="4740"/>
                  <a:pt x="127" y="4740"/>
                </a:cubicBezTo>
                <a:cubicBezTo>
                  <a:pt x="144" y="4740"/>
                  <a:pt x="161" y="4731"/>
                  <a:pt x="179" y="4708"/>
                </a:cubicBezTo>
                <a:cubicBezTo>
                  <a:pt x="492" y="4589"/>
                  <a:pt x="805" y="4470"/>
                  <a:pt x="1118" y="4336"/>
                </a:cubicBezTo>
                <a:cubicBezTo>
                  <a:pt x="1416" y="4217"/>
                  <a:pt x="1729" y="4157"/>
                  <a:pt x="2041" y="4038"/>
                </a:cubicBezTo>
                <a:lnTo>
                  <a:pt x="2235" y="4038"/>
                </a:lnTo>
                <a:cubicBezTo>
                  <a:pt x="2354" y="3964"/>
                  <a:pt x="2414" y="3964"/>
                  <a:pt x="2473" y="3964"/>
                </a:cubicBezTo>
                <a:cubicBezTo>
                  <a:pt x="2533" y="3904"/>
                  <a:pt x="2667" y="3904"/>
                  <a:pt x="2727" y="3904"/>
                </a:cubicBezTo>
                <a:lnTo>
                  <a:pt x="2980" y="3844"/>
                </a:lnTo>
                <a:lnTo>
                  <a:pt x="4023" y="3844"/>
                </a:lnTo>
                <a:cubicBezTo>
                  <a:pt x="4157" y="3725"/>
                  <a:pt x="4157" y="3591"/>
                  <a:pt x="4097" y="3532"/>
                </a:cubicBezTo>
                <a:cubicBezTo>
                  <a:pt x="4023" y="3412"/>
                  <a:pt x="3904" y="3293"/>
                  <a:pt x="3844" y="3159"/>
                </a:cubicBezTo>
                <a:cubicBezTo>
                  <a:pt x="3725" y="3040"/>
                  <a:pt x="3650" y="2846"/>
                  <a:pt x="3591" y="2727"/>
                </a:cubicBezTo>
                <a:cubicBezTo>
                  <a:pt x="3531" y="2667"/>
                  <a:pt x="3472" y="2608"/>
                  <a:pt x="3472" y="2548"/>
                </a:cubicBezTo>
                <a:lnTo>
                  <a:pt x="3352" y="2355"/>
                </a:lnTo>
                <a:lnTo>
                  <a:pt x="3218" y="2101"/>
                </a:lnTo>
                <a:cubicBezTo>
                  <a:pt x="3218" y="2042"/>
                  <a:pt x="3159" y="1982"/>
                  <a:pt x="3159" y="1923"/>
                </a:cubicBezTo>
                <a:lnTo>
                  <a:pt x="3040" y="1669"/>
                </a:lnTo>
                <a:cubicBezTo>
                  <a:pt x="3040" y="1610"/>
                  <a:pt x="2980" y="1550"/>
                  <a:pt x="2980" y="1491"/>
                </a:cubicBezTo>
                <a:lnTo>
                  <a:pt x="2786" y="984"/>
                </a:lnTo>
                <a:cubicBezTo>
                  <a:pt x="2786" y="924"/>
                  <a:pt x="2727" y="865"/>
                  <a:pt x="2727" y="805"/>
                </a:cubicBezTo>
                <a:lnTo>
                  <a:pt x="2667" y="552"/>
                </a:lnTo>
                <a:cubicBezTo>
                  <a:pt x="2667" y="433"/>
                  <a:pt x="2608" y="239"/>
                  <a:pt x="2533" y="120"/>
                </a:cubicBezTo>
                <a:lnTo>
                  <a:pt x="2533" y="60"/>
                </a:lnTo>
                <a:cubicBezTo>
                  <a:pt x="2533" y="60"/>
                  <a:pt x="2473" y="1"/>
                  <a:pt x="2414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5" name="Google Shape;4255;p28"/>
          <p:cNvSpPr/>
          <p:nvPr/>
        </p:nvSpPr>
        <p:spPr>
          <a:xfrm flipH="1">
            <a:off x="7724199" y="1666790"/>
            <a:ext cx="155226" cy="156006"/>
          </a:xfrm>
          <a:custGeom>
            <a:avLst/>
            <a:gdLst/>
            <a:ahLst/>
            <a:cxnLst/>
            <a:rect l="l" t="t" r="r" b="b"/>
            <a:pathLst>
              <a:path w="4976" h="5001" extrusionOk="0">
                <a:moveTo>
                  <a:pt x="3595" y="0"/>
                </a:moveTo>
                <a:cubicBezTo>
                  <a:pt x="3580" y="0"/>
                  <a:pt x="3563" y="7"/>
                  <a:pt x="3546" y="25"/>
                </a:cubicBezTo>
                <a:cubicBezTo>
                  <a:pt x="3486" y="25"/>
                  <a:pt x="3412" y="99"/>
                  <a:pt x="3412" y="159"/>
                </a:cubicBezTo>
                <a:lnTo>
                  <a:pt x="3486" y="650"/>
                </a:lnTo>
                <a:cubicBezTo>
                  <a:pt x="3546" y="769"/>
                  <a:pt x="3546" y="844"/>
                  <a:pt x="3546" y="903"/>
                </a:cubicBezTo>
                <a:lnTo>
                  <a:pt x="3605" y="1142"/>
                </a:lnTo>
                <a:cubicBezTo>
                  <a:pt x="3665" y="1335"/>
                  <a:pt x="3665" y="1514"/>
                  <a:pt x="3724" y="1708"/>
                </a:cubicBezTo>
                <a:cubicBezTo>
                  <a:pt x="3784" y="1827"/>
                  <a:pt x="3784" y="2021"/>
                  <a:pt x="3859" y="2200"/>
                </a:cubicBezTo>
                <a:lnTo>
                  <a:pt x="4037" y="2706"/>
                </a:lnTo>
                <a:lnTo>
                  <a:pt x="4156" y="3198"/>
                </a:lnTo>
                <a:cubicBezTo>
                  <a:pt x="4244" y="3401"/>
                  <a:pt x="4324" y="3604"/>
                  <a:pt x="4403" y="3823"/>
                </a:cubicBezTo>
                <a:lnTo>
                  <a:pt x="3546" y="3823"/>
                </a:lnTo>
                <a:cubicBezTo>
                  <a:pt x="3352" y="3883"/>
                  <a:pt x="3173" y="3883"/>
                  <a:pt x="2920" y="3943"/>
                </a:cubicBezTo>
                <a:lnTo>
                  <a:pt x="2667" y="3943"/>
                </a:lnTo>
                <a:cubicBezTo>
                  <a:pt x="2548" y="4002"/>
                  <a:pt x="2488" y="4002"/>
                  <a:pt x="2369" y="4002"/>
                </a:cubicBezTo>
                <a:cubicBezTo>
                  <a:pt x="1996" y="4121"/>
                  <a:pt x="1549" y="4255"/>
                  <a:pt x="1177" y="4375"/>
                </a:cubicBezTo>
                <a:cubicBezTo>
                  <a:pt x="998" y="4434"/>
                  <a:pt x="805" y="4494"/>
                  <a:pt x="626" y="4568"/>
                </a:cubicBezTo>
                <a:cubicBezTo>
                  <a:pt x="432" y="4628"/>
                  <a:pt x="253" y="4687"/>
                  <a:pt x="60" y="4747"/>
                </a:cubicBezTo>
                <a:cubicBezTo>
                  <a:pt x="60" y="4807"/>
                  <a:pt x="0" y="4866"/>
                  <a:pt x="0" y="4941"/>
                </a:cubicBezTo>
                <a:cubicBezTo>
                  <a:pt x="60" y="5000"/>
                  <a:pt x="134" y="5000"/>
                  <a:pt x="194" y="5000"/>
                </a:cubicBezTo>
                <a:cubicBezTo>
                  <a:pt x="566" y="4866"/>
                  <a:pt x="939" y="4747"/>
                  <a:pt x="1311" y="4687"/>
                </a:cubicBezTo>
                <a:cubicBezTo>
                  <a:pt x="1683" y="4568"/>
                  <a:pt x="2056" y="4494"/>
                  <a:pt x="2428" y="4434"/>
                </a:cubicBezTo>
                <a:cubicBezTo>
                  <a:pt x="2548" y="4375"/>
                  <a:pt x="2607" y="4375"/>
                  <a:pt x="2741" y="4375"/>
                </a:cubicBezTo>
                <a:cubicBezTo>
                  <a:pt x="2801" y="4375"/>
                  <a:pt x="2920" y="4315"/>
                  <a:pt x="2980" y="4315"/>
                </a:cubicBezTo>
                <a:cubicBezTo>
                  <a:pt x="3233" y="4315"/>
                  <a:pt x="3412" y="4255"/>
                  <a:pt x="3605" y="4255"/>
                </a:cubicBezTo>
                <a:lnTo>
                  <a:pt x="4410" y="4255"/>
                </a:lnTo>
                <a:lnTo>
                  <a:pt x="4723" y="4315"/>
                </a:lnTo>
                <a:lnTo>
                  <a:pt x="4842" y="4315"/>
                </a:lnTo>
                <a:cubicBezTo>
                  <a:pt x="4901" y="4255"/>
                  <a:pt x="4976" y="4121"/>
                  <a:pt x="4976" y="4002"/>
                </a:cubicBezTo>
                <a:cubicBezTo>
                  <a:pt x="4663" y="3376"/>
                  <a:pt x="4469" y="2706"/>
                  <a:pt x="4231" y="2080"/>
                </a:cubicBezTo>
                <a:cubicBezTo>
                  <a:pt x="4156" y="1887"/>
                  <a:pt x="4097" y="1768"/>
                  <a:pt x="4097" y="1589"/>
                </a:cubicBezTo>
                <a:cubicBezTo>
                  <a:pt x="4037" y="1395"/>
                  <a:pt x="3978" y="1276"/>
                  <a:pt x="3918" y="1082"/>
                </a:cubicBezTo>
                <a:lnTo>
                  <a:pt x="3859" y="844"/>
                </a:lnTo>
                <a:cubicBezTo>
                  <a:pt x="3859" y="769"/>
                  <a:pt x="3784" y="710"/>
                  <a:pt x="3784" y="591"/>
                </a:cubicBezTo>
                <a:lnTo>
                  <a:pt x="3665" y="99"/>
                </a:lnTo>
                <a:cubicBezTo>
                  <a:pt x="3665" y="46"/>
                  <a:pt x="3634" y="0"/>
                  <a:pt x="3595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6" name="Google Shape;4256;p28"/>
          <p:cNvSpPr/>
          <p:nvPr/>
        </p:nvSpPr>
        <p:spPr>
          <a:xfrm flipH="1">
            <a:off x="7759044" y="2025844"/>
            <a:ext cx="141781" cy="141313"/>
          </a:xfrm>
          <a:custGeom>
            <a:avLst/>
            <a:gdLst/>
            <a:ahLst/>
            <a:cxnLst/>
            <a:rect l="l" t="t" r="r" b="b"/>
            <a:pathLst>
              <a:path w="4545" h="4530" extrusionOk="0">
                <a:moveTo>
                  <a:pt x="1937" y="1684"/>
                </a:moveTo>
                <a:cubicBezTo>
                  <a:pt x="1937" y="1684"/>
                  <a:pt x="2116" y="1743"/>
                  <a:pt x="2310" y="1922"/>
                </a:cubicBezTo>
                <a:cubicBezTo>
                  <a:pt x="2429" y="1997"/>
                  <a:pt x="2548" y="2056"/>
                  <a:pt x="2682" y="2176"/>
                </a:cubicBezTo>
                <a:lnTo>
                  <a:pt x="3055" y="2548"/>
                </a:lnTo>
                <a:cubicBezTo>
                  <a:pt x="3174" y="2667"/>
                  <a:pt x="3293" y="2801"/>
                  <a:pt x="3353" y="2920"/>
                </a:cubicBezTo>
                <a:cubicBezTo>
                  <a:pt x="3427" y="2980"/>
                  <a:pt x="3487" y="3040"/>
                  <a:pt x="3487" y="3114"/>
                </a:cubicBezTo>
                <a:cubicBezTo>
                  <a:pt x="3546" y="3233"/>
                  <a:pt x="3546" y="3293"/>
                  <a:pt x="3606" y="3352"/>
                </a:cubicBezTo>
                <a:lnTo>
                  <a:pt x="3606" y="3546"/>
                </a:lnTo>
                <a:cubicBezTo>
                  <a:pt x="3666" y="3546"/>
                  <a:pt x="3666" y="3606"/>
                  <a:pt x="3666" y="3665"/>
                </a:cubicBezTo>
                <a:lnTo>
                  <a:pt x="3666" y="3784"/>
                </a:lnTo>
                <a:cubicBezTo>
                  <a:pt x="3666" y="3784"/>
                  <a:pt x="3666" y="3859"/>
                  <a:pt x="3606" y="3859"/>
                </a:cubicBezTo>
                <a:lnTo>
                  <a:pt x="3546" y="3784"/>
                </a:lnTo>
                <a:lnTo>
                  <a:pt x="3546" y="3665"/>
                </a:lnTo>
                <a:cubicBezTo>
                  <a:pt x="3546" y="3665"/>
                  <a:pt x="3546" y="3606"/>
                  <a:pt x="3487" y="3546"/>
                </a:cubicBezTo>
                <a:cubicBezTo>
                  <a:pt x="3487" y="3486"/>
                  <a:pt x="3427" y="3486"/>
                  <a:pt x="3427" y="3412"/>
                </a:cubicBezTo>
                <a:cubicBezTo>
                  <a:pt x="3427" y="3352"/>
                  <a:pt x="3353" y="3293"/>
                  <a:pt x="3353" y="3233"/>
                </a:cubicBezTo>
                <a:cubicBezTo>
                  <a:pt x="3293" y="3174"/>
                  <a:pt x="3234" y="3114"/>
                  <a:pt x="3234" y="3040"/>
                </a:cubicBezTo>
                <a:cubicBezTo>
                  <a:pt x="3114" y="2920"/>
                  <a:pt x="2980" y="2801"/>
                  <a:pt x="2921" y="2667"/>
                </a:cubicBezTo>
                <a:cubicBezTo>
                  <a:pt x="2682" y="2429"/>
                  <a:pt x="2429" y="2176"/>
                  <a:pt x="2235" y="2056"/>
                </a:cubicBezTo>
                <a:cubicBezTo>
                  <a:pt x="1997" y="1863"/>
                  <a:pt x="1863" y="1803"/>
                  <a:pt x="1863" y="1803"/>
                </a:cubicBezTo>
                <a:lnTo>
                  <a:pt x="1863" y="1684"/>
                </a:lnTo>
                <a:close/>
                <a:moveTo>
                  <a:pt x="2310" y="0"/>
                </a:moveTo>
                <a:cubicBezTo>
                  <a:pt x="194" y="60"/>
                  <a:pt x="1" y="2488"/>
                  <a:pt x="567" y="3293"/>
                </a:cubicBezTo>
                <a:cubicBezTo>
                  <a:pt x="1312" y="4470"/>
                  <a:pt x="2369" y="4529"/>
                  <a:pt x="2801" y="4529"/>
                </a:cubicBezTo>
                <a:lnTo>
                  <a:pt x="2921" y="4529"/>
                </a:lnTo>
                <a:cubicBezTo>
                  <a:pt x="3293" y="4529"/>
                  <a:pt x="4232" y="4097"/>
                  <a:pt x="4545" y="3486"/>
                </a:cubicBezTo>
                <a:cubicBezTo>
                  <a:pt x="4291" y="3352"/>
                  <a:pt x="4038" y="3293"/>
                  <a:pt x="3978" y="3174"/>
                </a:cubicBezTo>
                <a:cubicBezTo>
                  <a:pt x="3978" y="3174"/>
                  <a:pt x="2801" y="2369"/>
                  <a:pt x="3055" y="626"/>
                </a:cubicBezTo>
                <a:cubicBezTo>
                  <a:pt x="3055" y="507"/>
                  <a:pt x="3114" y="313"/>
                  <a:pt x="3234" y="194"/>
                </a:cubicBezTo>
                <a:cubicBezTo>
                  <a:pt x="2980" y="60"/>
                  <a:pt x="2742" y="0"/>
                  <a:pt x="2369" y="0"/>
                </a:cubicBezTo>
                <a:close/>
              </a:path>
            </a:pathLst>
          </a:custGeom>
          <a:solidFill>
            <a:srgbClr val="DAE6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7" name="Google Shape;4257;p28"/>
          <p:cNvSpPr/>
          <p:nvPr/>
        </p:nvSpPr>
        <p:spPr>
          <a:xfrm flipH="1">
            <a:off x="7786465" y="2078345"/>
            <a:ext cx="56276" cy="67880"/>
          </a:xfrm>
          <a:custGeom>
            <a:avLst/>
            <a:gdLst/>
            <a:ahLst/>
            <a:cxnLst/>
            <a:rect l="l" t="t" r="r" b="b"/>
            <a:pathLst>
              <a:path w="1804" h="2176" extrusionOk="0">
                <a:moveTo>
                  <a:pt x="1" y="1"/>
                </a:moveTo>
                <a:lnTo>
                  <a:pt x="1" y="120"/>
                </a:lnTo>
                <a:cubicBezTo>
                  <a:pt x="1" y="120"/>
                  <a:pt x="135" y="180"/>
                  <a:pt x="373" y="373"/>
                </a:cubicBezTo>
                <a:cubicBezTo>
                  <a:pt x="567" y="493"/>
                  <a:pt x="820" y="746"/>
                  <a:pt x="1059" y="984"/>
                </a:cubicBezTo>
                <a:cubicBezTo>
                  <a:pt x="1118" y="1118"/>
                  <a:pt x="1252" y="1237"/>
                  <a:pt x="1372" y="1357"/>
                </a:cubicBezTo>
                <a:cubicBezTo>
                  <a:pt x="1372" y="1431"/>
                  <a:pt x="1431" y="1491"/>
                  <a:pt x="1491" y="1550"/>
                </a:cubicBezTo>
                <a:cubicBezTo>
                  <a:pt x="1491" y="1610"/>
                  <a:pt x="1565" y="1669"/>
                  <a:pt x="1565" y="1729"/>
                </a:cubicBezTo>
                <a:cubicBezTo>
                  <a:pt x="1565" y="1803"/>
                  <a:pt x="1625" y="1803"/>
                  <a:pt x="1625" y="1863"/>
                </a:cubicBezTo>
                <a:cubicBezTo>
                  <a:pt x="1684" y="1923"/>
                  <a:pt x="1684" y="1982"/>
                  <a:pt x="1684" y="1982"/>
                </a:cubicBezTo>
                <a:lnTo>
                  <a:pt x="1684" y="2101"/>
                </a:lnTo>
                <a:cubicBezTo>
                  <a:pt x="1684" y="2176"/>
                  <a:pt x="1744" y="2176"/>
                  <a:pt x="1744" y="2176"/>
                </a:cubicBezTo>
                <a:cubicBezTo>
                  <a:pt x="1804" y="2176"/>
                  <a:pt x="1804" y="2101"/>
                  <a:pt x="1804" y="2101"/>
                </a:cubicBezTo>
                <a:lnTo>
                  <a:pt x="1804" y="1982"/>
                </a:lnTo>
                <a:cubicBezTo>
                  <a:pt x="1804" y="1923"/>
                  <a:pt x="1804" y="1863"/>
                  <a:pt x="1744" y="1863"/>
                </a:cubicBezTo>
                <a:lnTo>
                  <a:pt x="1744" y="1669"/>
                </a:lnTo>
                <a:cubicBezTo>
                  <a:pt x="1684" y="1610"/>
                  <a:pt x="1684" y="1550"/>
                  <a:pt x="1625" y="1431"/>
                </a:cubicBezTo>
                <a:cubicBezTo>
                  <a:pt x="1625" y="1357"/>
                  <a:pt x="1565" y="1297"/>
                  <a:pt x="1491" y="1237"/>
                </a:cubicBezTo>
                <a:cubicBezTo>
                  <a:pt x="1431" y="1118"/>
                  <a:pt x="1312" y="984"/>
                  <a:pt x="1193" y="865"/>
                </a:cubicBezTo>
                <a:lnTo>
                  <a:pt x="820" y="493"/>
                </a:lnTo>
                <a:cubicBezTo>
                  <a:pt x="686" y="373"/>
                  <a:pt x="567" y="314"/>
                  <a:pt x="448" y="239"/>
                </a:cubicBezTo>
                <a:cubicBezTo>
                  <a:pt x="254" y="60"/>
                  <a:pt x="75" y="1"/>
                  <a:pt x="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8" name="Google Shape;4258;p28"/>
          <p:cNvSpPr/>
          <p:nvPr/>
        </p:nvSpPr>
        <p:spPr>
          <a:xfrm flipH="1">
            <a:off x="7639131" y="1990999"/>
            <a:ext cx="160841" cy="147334"/>
          </a:xfrm>
          <a:custGeom>
            <a:avLst/>
            <a:gdLst/>
            <a:ahLst/>
            <a:cxnLst/>
            <a:rect l="l" t="t" r="r" b="b"/>
            <a:pathLst>
              <a:path w="5156" h="4723" extrusionOk="0">
                <a:moveTo>
                  <a:pt x="1982" y="0"/>
                </a:moveTo>
                <a:cubicBezTo>
                  <a:pt x="1118" y="0"/>
                  <a:pt x="313" y="685"/>
                  <a:pt x="1" y="1311"/>
                </a:cubicBezTo>
                <a:cubicBezTo>
                  <a:pt x="1490" y="1862"/>
                  <a:pt x="1490" y="4097"/>
                  <a:pt x="1490" y="4097"/>
                </a:cubicBezTo>
                <a:cubicBezTo>
                  <a:pt x="1490" y="4231"/>
                  <a:pt x="1431" y="4410"/>
                  <a:pt x="1312" y="4603"/>
                </a:cubicBezTo>
                <a:cubicBezTo>
                  <a:pt x="1550" y="4663"/>
                  <a:pt x="1803" y="4723"/>
                  <a:pt x="2116" y="4723"/>
                </a:cubicBezTo>
                <a:cubicBezTo>
                  <a:pt x="2488" y="4723"/>
                  <a:pt x="2861" y="4603"/>
                  <a:pt x="3099" y="4350"/>
                </a:cubicBezTo>
                <a:cubicBezTo>
                  <a:pt x="3099" y="4350"/>
                  <a:pt x="5155" y="2175"/>
                  <a:pt x="3352" y="566"/>
                </a:cubicBezTo>
                <a:cubicBezTo>
                  <a:pt x="2861" y="194"/>
                  <a:pt x="2429" y="0"/>
                  <a:pt x="1982" y="0"/>
                </a:cubicBezTo>
                <a:close/>
              </a:path>
            </a:pathLst>
          </a:custGeom>
          <a:solidFill>
            <a:srgbClr val="E7EC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9" name="Google Shape;4259;p28"/>
          <p:cNvSpPr/>
          <p:nvPr/>
        </p:nvSpPr>
        <p:spPr>
          <a:xfrm flipH="1">
            <a:off x="7753460" y="2031896"/>
            <a:ext cx="59988" cy="102725"/>
          </a:xfrm>
          <a:custGeom>
            <a:avLst/>
            <a:gdLst/>
            <a:ahLst/>
            <a:cxnLst/>
            <a:rect l="l" t="t" r="r" b="b"/>
            <a:pathLst>
              <a:path w="1923" h="3293" extrusionOk="0">
                <a:moveTo>
                  <a:pt x="433" y="0"/>
                </a:moveTo>
                <a:cubicBezTo>
                  <a:pt x="313" y="119"/>
                  <a:pt x="254" y="313"/>
                  <a:pt x="254" y="432"/>
                </a:cubicBezTo>
                <a:cubicBezTo>
                  <a:pt x="0" y="2175"/>
                  <a:pt x="1177" y="2980"/>
                  <a:pt x="1177" y="2980"/>
                </a:cubicBezTo>
                <a:cubicBezTo>
                  <a:pt x="1237" y="3099"/>
                  <a:pt x="1490" y="3158"/>
                  <a:pt x="1744" y="3292"/>
                </a:cubicBezTo>
                <a:cubicBezTo>
                  <a:pt x="1863" y="3099"/>
                  <a:pt x="1922" y="2920"/>
                  <a:pt x="1922" y="2786"/>
                </a:cubicBezTo>
                <a:cubicBezTo>
                  <a:pt x="1922" y="2786"/>
                  <a:pt x="1922" y="551"/>
                  <a:pt x="433" y="0"/>
                </a:cubicBezTo>
                <a:close/>
              </a:path>
            </a:pathLst>
          </a:custGeom>
          <a:solidFill>
            <a:srgbClr val="C5DC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0" name="Google Shape;4260;p28"/>
          <p:cNvSpPr/>
          <p:nvPr/>
        </p:nvSpPr>
        <p:spPr>
          <a:xfrm flipH="1">
            <a:off x="7732092" y="2037449"/>
            <a:ext cx="15379" cy="86940"/>
          </a:xfrm>
          <a:custGeom>
            <a:avLst/>
            <a:gdLst/>
            <a:ahLst/>
            <a:cxnLst/>
            <a:rect l="l" t="t" r="r" b="b"/>
            <a:pathLst>
              <a:path w="493" h="2787" extrusionOk="0">
                <a:moveTo>
                  <a:pt x="180" y="1"/>
                </a:moveTo>
                <a:lnTo>
                  <a:pt x="120" y="60"/>
                </a:lnTo>
                <a:cubicBezTo>
                  <a:pt x="120" y="60"/>
                  <a:pt x="180" y="254"/>
                  <a:pt x="180" y="507"/>
                </a:cubicBezTo>
                <a:cubicBezTo>
                  <a:pt x="239" y="746"/>
                  <a:pt x="299" y="1059"/>
                  <a:pt x="299" y="1431"/>
                </a:cubicBezTo>
                <a:cubicBezTo>
                  <a:pt x="299" y="1550"/>
                  <a:pt x="299" y="1744"/>
                  <a:pt x="239" y="1863"/>
                </a:cubicBezTo>
                <a:lnTo>
                  <a:pt x="239" y="2116"/>
                </a:lnTo>
                <a:cubicBezTo>
                  <a:pt x="180" y="2176"/>
                  <a:pt x="180" y="2236"/>
                  <a:pt x="180" y="2295"/>
                </a:cubicBezTo>
                <a:cubicBezTo>
                  <a:pt x="180" y="2370"/>
                  <a:pt x="120" y="2429"/>
                  <a:pt x="120" y="2489"/>
                </a:cubicBezTo>
                <a:lnTo>
                  <a:pt x="61" y="2548"/>
                </a:lnTo>
                <a:cubicBezTo>
                  <a:pt x="61" y="2668"/>
                  <a:pt x="1" y="2668"/>
                  <a:pt x="1" y="2668"/>
                </a:cubicBezTo>
                <a:lnTo>
                  <a:pt x="1" y="2742"/>
                </a:lnTo>
                <a:cubicBezTo>
                  <a:pt x="31" y="2772"/>
                  <a:pt x="46" y="2787"/>
                  <a:pt x="61" y="2787"/>
                </a:cubicBezTo>
                <a:cubicBezTo>
                  <a:pt x="75" y="2787"/>
                  <a:pt x="90" y="2772"/>
                  <a:pt x="120" y="2742"/>
                </a:cubicBezTo>
                <a:lnTo>
                  <a:pt x="180" y="2668"/>
                </a:lnTo>
                <a:cubicBezTo>
                  <a:pt x="180" y="2608"/>
                  <a:pt x="239" y="2548"/>
                  <a:pt x="239" y="2548"/>
                </a:cubicBezTo>
                <a:cubicBezTo>
                  <a:pt x="299" y="2489"/>
                  <a:pt x="299" y="2429"/>
                  <a:pt x="299" y="2370"/>
                </a:cubicBezTo>
                <a:cubicBezTo>
                  <a:pt x="373" y="2295"/>
                  <a:pt x="373" y="2236"/>
                  <a:pt x="433" y="2176"/>
                </a:cubicBezTo>
                <a:lnTo>
                  <a:pt x="433" y="1923"/>
                </a:lnTo>
                <a:cubicBezTo>
                  <a:pt x="493" y="1744"/>
                  <a:pt x="493" y="1550"/>
                  <a:pt x="493" y="1431"/>
                </a:cubicBezTo>
                <a:lnTo>
                  <a:pt x="493" y="880"/>
                </a:lnTo>
                <a:cubicBezTo>
                  <a:pt x="433" y="746"/>
                  <a:pt x="433" y="567"/>
                  <a:pt x="373" y="433"/>
                </a:cubicBezTo>
                <a:cubicBezTo>
                  <a:pt x="299" y="195"/>
                  <a:pt x="239" y="60"/>
                  <a:pt x="239" y="60"/>
                </a:cubicBezTo>
                <a:cubicBezTo>
                  <a:pt x="239" y="1"/>
                  <a:pt x="239" y="1"/>
                  <a:pt x="180" y="1"/>
                </a:cubicBezTo>
                <a:close/>
              </a:path>
            </a:pathLst>
          </a:custGeom>
          <a:solidFill>
            <a:srgbClr val="4E85B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1" name="Google Shape;4261;p28"/>
          <p:cNvSpPr/>
          <p:nvPr/>
        </p:nvSpPr>
        <p:spPr>
          <a:xfrm flipH="1">
            <a:off x="7840370" y="2258216"/>
            <a:ext cx="95301" cy="48727"/>
          </a:xfrm>
          <a:custGeom>
            <a:avLst/>
            <a:gdLst/>
            <a:ahLst/>
            <a:cxnLst/>
            <a:rect l="l" t="t" r="r" b="b"/>
            <a:pathLst>
              <a:path w="3055" h="1562" extrusionOk="0">
                <a:moveTo>
                  <a:pt x="2742" y="0"/>
                </a:moveTo>
                <a:cubicBezTo>
                  <a:pt x="2742" y="0"/>
                  <a:pt x="0" y="1490"/>
                  <a:pt x="75" y="1550"/>
                </a:cubicBezTo>
                <a:cubicBezTo>
                  <a:pt x="75" y="1558"/>
                  <a:pt x="87" y="1562"/>
                  <a:pt x="109" y="1562"/>
                </a:cubicBezTo>
                <a:cubicBezTo>
                  <a:pt x="438" y="1562"/>
                  <a:pt x="3054" y="685"/>
                  <a:pt x="3054" y="685"/>
                </a:cubicBezTo>
                <a:cubicBezTo>
                  <a:pt x="2980" y="626"/>
                  <a:pt x="2980" y="566"/>
                  <a:pt x="2920" y="566"/>
                </a:cubicBezTo>
                <a:cubicBezTo>
                  <a:pt x="2861" y="373"/>
                  <a:pt x="2801" y="194"/>
                  <a:pt x="2742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2" name="Google Shape;4262;p28"/>
          <p:cNvSpPr/>
          <p:nvPr/>
        </p:nvSpPr>
        <p:spPr>
          <a:xfrm flipH="1">
            <a:off x="7765096" y="2182911"/>
            <a:ext cx="92961" cy="125997"/>
          </a:xfrm>
          <a:custGeom>
            <a:avLst/>
            <a:gdLst/>
            <a:ahLst/>
            <a:cxnLst/>
            <a:rect l="l" t="t" r="r" b="b"/>
            <a:pathLst>
              <a:path w="2980" h="4039" extrusionOk="0">
                <a:moveTo>
                  <a:pt x="864" y="1"/>
                </a:moveTo>
                <a:cubicBezTo>
                  <a:pt x="254" y="924"/>
                  <a:pt x="0" y="1863"/>
                  <a:pt x="120" y="2474"/>
                </a:cubicBezTo>
                <a:cubicBezTo>
                  <a:pt x="194" y="2727"/>
                  <a:pt x="254" y="2846"/>
                  <a:pt x="313" y="3040"/>
                </a:cubicBezTo>
                <a:cubicBezTo>
                  <a:pt x="373" y="3040"/>
                  <a:pt x="373" y="3099"/>
                  <a:pt x="432" y="3159"/>
                </a:cubicBezTo>
                <a:cubicBezTo>
                  <a:pt x="939" y="3725"/>
                  <a:pt x="1863" y="4038"/>
                  <a:pt x="2980" y="4038"/>
                </a:cubicBezTo>
                <a:cubicBezTo>
                  <a:pt x="492" y="3040"/>
                  <a:pt x="939" y="60"/>
                  <a:pt x="939" y="60"/>
                </a:cubicBezTo>
                <a:lnTo>
                  <a:pt x="864" y="1"/>
                </a:ln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3" name="Google Shape;4263;p28"/>
          <p:cNvSpPr/>
          <p:nvPr/>
        </p:nvSpPr>
        <p:spPr>
          <a:xfrm flipH="1">
            <a:off x="7680027" y="2109041"/>
            <a:ext cx="139473" cy="195655"/>
          </a:xfrm>
          <a:custGeom>
            <a:avLst/>
            <a:gdLst/>
            <a:ahLst/>
            <a:cxnLst/>
            <a:rect l="l" t="t" r="r" b="b"/>
            <a:pathLst>
              <a:path w="4471" h="6272" extrusionOk="0">
                <a:moveTo>
                  <a:pt x="2802" y="0"/>
                </a:moveTo>
                <a:lnTo>
                  <a:pt x="2802" y="0"/>
                </a:lnTo>
                <a:cubicBezTo>
                  <a:pt x="2429" y="134"/>
                  <a:pt x="2116" y="253"/>
                  <a:pt x="1744" y="507"/>
                </a:cubicBezTo>
                <a:cubicBezTo>
                  <a:pt x="1565" y="626"/>
                  <a:pt x="1312" y="745"/>
                  <a:pt x="1118" y="879"/>
                </a:cubicBezTo>
                <a:cubicBezTo>
                  <a:pt x="939" y="1371"/>
                  <a:pt x="1" y="3978"/>
                  <a:pt x="3055" y="6212"/>
                </a:cubicBezTo>
                <a:lnTo>
                  <a:pt x="3055" y="6272"/>
                </a:lnTo>
                <a:cubicBezTo>
                  <a:pt x="3546" y="6153"/>
                  <a:pt x="4038" y="6034"/>
                  <a:pt x="4470" y="5780"/>
                </a:cubicBezTo>
                <a:cubicBezTo>
                  <a:pt x="1431" y="3546"/>
                  <a:pt x="2548" y="566"/>
                  <a:pt x="2802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4" name="Google Shape;4264;p28"/>
          <p:cNvSpPr/>
          <p:nvPr/>
        </p:nvSpPr>
        <p:spPr>
          <a:xfrm flipH="1">
            <a:off x="7724199" y="2136462"/>
            <a:ext cx="118541" cy="172446"/>
          </a:xfrm>
          <a:custGeom>
            <a:avLst/>
            <a:gdLst/>
            <a:ahLst/>
            <a:cxnLst/>
            <a:rect l="l" t="t" r="r" b="b"/>
            <a:pathLst>
              <a:path w="3800" h="5528" extrusionOk="0">
                <a:moveTo>
                  <a:pt x="1863" y="0"/>
                </a:moveTo>
                <a:cubicBezTo>
                  <a:pt x="1252" y="492"/>
                  <a:pt x="746" y="983"/>
                  <a:pt x="373" y="1490"/>
                </a:cubicBezTo>
                <a:lnTo>
                  <a:pt x="448" y="1549"/>
                </a:lnTo>
                <a:cubicBezTo>
                  <a:pt x="448" y="1549"/>
                  <a:pt x="1" y="4529"/>
                  <a:pt x="2489" y="5527"/>
                </a:cubicBezTo>
                <a:cubicBezTo>
                  <a:pt x="2921" y="5527"/>
                  <a:pt x="3353" y="5453"/>
                  <a:pt x="3800" y="5393"/>
                </a:cubicBezTo>
                <a:lnTo>
                  <a:pt x="3800" y="5333"/>
                </a:lnTo>
                <a:cubicBezTo>
                  <a:pt x="746" y="3099"/>
                  <a:pt x="1684" y="492"/>
                  <a:pt x="186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5" name="Google Shape;4265;p28"/>
          <p:cNvSpPr/>
          <p:nvPr/>
        </p:nvSpPr>
        <p:spPr>
          <a:xfrm flipH="1">
            <a:off x="7604286" y="2103364"/>
            <a:ext cx="170605" cy="186016"/>
          </a:xfrm>
          <a:custGeom>
            <a:avLst/>
            <a:gdLst/>
            <a:ahLst/>
            <a:cxnLst/>
            <a:rect l="l" t="t" r="r" b="b"/>
            <a:pathLst>
              <a:path w="5469" h="5963" extrusionOk="0">
                <a:moveTo>
                  <a:pt x="2485" y="0"/>
                </a:moveTo>
                <a:cubicBezTo>
                  <a:pt x="2134" y="0"/>
                  <a:pt x="1760" y="59"/>
                  <a:pt x="1372" y="182"/>
                </a:cubicBezTo>
                <a:cubicBezTo>
                  <a:pt x="1118" y="748"/>
                  <a:pt x="1" y="3728"/>
                  <a:pt x="3040" y="5962"/>
                </a:cubicBezTo>
                <a:cubicBezTo>
                  <a:pt x="4470" y="5277"/>
                  <a:pt x="5468" y="4041"/>
                  <a:pt x="5156" y="2298"/>
                </a:cubicBezTo>
                <a:cubicBezTo>
                  <a:pt x="4906" y="907"/>
                  <a:pt x="3870" y="0"/>
                  <a:pt x="24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6" name="Google Shape;4266;p28"/>
          <p:cNvSpPr/>
          <p:nvPr/>
        </p:nvSpPr>
        <p:spPr>
          <a:xfrm flipH="1">
            <a:off x="7668423" y="2171306"/>
            <a:ext cx="46512" cy="46512"/>
          </a:xfrm>
          <a:custGeom>
            <a:avLst/>
            <a:gdLst/>
            <a:ahLst/>
            <a:cxnLst/>
            <a:rect l="l" t="t" r="r" b="b"/>
            <a:pathLst>
              <a:path w="1491" h="1491" extrusionOk="0">
                <a:moveTo>
                  <a:pt x="746" y="0"/>
                </a:moveTo>
                <a:cubicBezTo>
                  <a:pt x="314" y="0"/>
                  <a:pt x="1" y="313"/>
                  <a:pt x="1" y="745"/>
                </a:cubicBezTo>
                <a:cubicBezTo>
                  <a:pt x="1" y="1118"/>
                  <a:pt x="314" y="1490"/>
                  <a:pt x="746" y="1490"/>
                </a:cubicBezTo>
                <a:cubicBezTo>
                  <a:pt x="1193" y="1490"/>
                  <a:pt x="1491" y="1118"/>
                  <a:pt x="1491" y="745"/>
                </a:cubicBezTo>
                <a:cubicBezTo>
                  <a:pt x="1491" y="313"/>
                  <a:pt x="1193" y="0"/>
                  <a:pt x="746" y="0"/>
                </a:cubicBezTo>
                <a:close/>
              </a:path>
            </a:pathLst>
          </a:custGeom>
          <a:solidFill>
            <a:srgbClr val="C670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7" name="Google Shape;4267;p28"/>
          <p:cNvSpPr/>
          <p:nvPr/>
        </p:nvSpPr>
        <p:spPr>
          <a:xfrm flipH="1">
            <a:off x="7619634" y="2149938"/>
            <a:ext cx="46481" cy="30571"/>
          </a:xfrm>
          <a:custGeom>
            <a:avLst/>
            <a:gdLst/>
            <a:ahLst/>
            <a:cxnLst/>
            <a:rect l="l" t="t" r="r" b="b"/>
            <a:pathLst>
              <a:path w="1490" h="980" extrusionOk="0">
                <a:moveTo>
                  <a:pt x="1415" y="0"/>
                </a:moveTo>
                <a:cubicBezTo>
                  <a:pt x="1415" y="0"/>
                  <a:pt x="1356" y="0"/>
                  <a:pt x="1356" y="60"/>
                </a:cubicBezTo>
                <a:lnTo>
                  <a:pt x="1356" y="119"/>
                </a:lnTo>
                <a:cubicBezTo>
                  <a:pt x="1356" y="179"/>
                  <a:pt x="1356" y="253"/>
                  <a:pt x="1296" y="313"/>
                </a:cubicBezTo>
                <a:cubicBezTo>
                  <a:pt x="1296" y="373"/>
                  <a:pt x="1237" y="492"/>
                  <a:pt x="1177" y="551"/>
                </a:cubicBezTo>
                <a:cubicBezTo>
                  <a:pt x="1177" y="626"/>
                  <a:pt x="1117" y="626"/>
                  <a:pt x="1043" y="685"/>
                </a:cubicBezTo>
                <a:lnTo>
                  <a:pt x="983" y="685"/>
                </a:lnTo>
                <a:lnTo>
                  <a:pt x="924" y="745"/>
                </a:lnTo>
                <a:lnTo>
                  <a:pt x="611" y="745"/>
                </a:lnTo>
                <a:cubicBezTo>
                  <a:pt x="551" y="745"/>
                  <a:pt x="432" y="685"/>
                  <a:pt x="372" y="626"/>
                </a:cubicBezTo>
                <a:cubicBezTo>
                  <a:pt x="238" y="551"/>
                  <a:pt x="119" y="492"/>
                  <a:pt x="119" y="492"/>
                </a:cubicBezTo>
                <a:lnTo>
                  <a:pt x="60" y="492"/>
                </a:lnTo>
                <a:cubicBezTo>
                  <a:pt x="0" y="551"/>
                  <a:pt x="0" y="551"/>
                  <a:pt x="60" y="626"/>
                </a:cubicBezTo>
                <a:cubicBezTo>
                  <a:pt x="60" y="626"/>
                  <a:pt x="119" y="685"/>
                  <a:pt x="298" y="805"/>
                </a:cubicBezTo>
                <a:cubicBezTo>
                  <a:pt x="372" y="864"/>
                  <a:pt x="492" y="924"/>
                  <a:pt x="611" y="924"/>
                </a:cubicBezTo>
                <a:cubicBezTo>
                  <a:pt x="678" y="961"/>
                  <a:pt x="741" y="980"/>
                  <a:pt x="803" y="980"/>
                </a:cubicBezTo>
                <a:cubicBezTo>
                  <a:pt x="864" y="980"/>
                  <a:pt x="924" y="961"/>
                  <a:pt x="983" y="924"/>
                </a:cubicBezTo>
                <a:cubicBezTo>
                  <a:pt x="1043" y="924"/>
                  <a:pt x="1043" y="924"/>
                  <a:pt x="1117" y="864"/>
                </a:cubicBezTo>
                <a:cubicBezTo>
                  <a:pt x="1117" y="864"/>
                  <a:pt x="1177" y="864"/>
                  <a:pt x="1177" y="805"/>
                </a:cubicBezTo>
                <a:cubicBezTo>
                  <a:pt x="1237" y="805"/>
                  <a:pt x="1296" y="745"/>
                  <a:pt x="1356" y="685"/>
                </a:cubicBezTo>
                <a:cubicBezTo>
                  <a:pt x="1415" y="551"/>
                  <a:pt x="1415" y="432"/>
                  <a:pt x="1490" y="373"/>
                </a:cubicBezTo>
                <a:lnTo>
                  <a:pt x="1490" y="119"/>
                </a:lnTo>
                <a:lnTo>
                  <a:pt x="1490" y="60"/>
                </a:lnTo>
                <a:cubicBezTo>
                  <a:pt x="1490" y="0"/>
                  <a:pt x="1490" y="0"/>
                  <a:pt x="1415" y="0"/>
                </a:cubicBezTo>
                <a:close/>
              </a:path>
            </a:pathLst>
          </a:custGeom>
          <a:solidFill>
            <a:srgbClr val="3D28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8" name="Google Shape;4268;p28"/>
          <p:cNvSpPr/>
          <p:nvPr/>
        </p:nvSpPr>
        <p:spPr>
          <a:xfrm flipH="1">
            <a:off x="7672135" y="2149938"/>
            <a:ext cx="15379" cy="15348"/>
          </a:xfrm>
          <a:custGeom>
            <a:avLst/>
            <a:gdLst/>
            <a:ahLst/>
            <a:cxnLst/>
            <a:rect l="l" t="t" r="r" b="b"/>
            <a:pathLst>
              <a:path w="493" h="492" extrusionOk="0">
                <a:moveTo>
                  <a:pt x="239" y="0"/>
                </a:moveTo>
                <a:cubicBezTo>
                  <a:pt x="120" y="0"/>
                  <a:pt x="1" y="119"/>
                  <a:pt x="1" y="253"/>
                </a:cubicBezTo>
                <a:cubicBezTo>
                  <a:pt x="1" y="373"/>
                  <a:pt x="120" y="492"/>
                  <a:pt x="239" y="492"/>
                </a:cubicBezTo>
                <a:cubicBezTo>
                  <a:pt x="373" y="492"/>
                  <a:pt x="492" y="373"/>
                  <a:pt x="492" y="253"/>
                </a:cubicBezTo>
                <a:cubicBezTo>
                  <a:pt x="492" y="119"/>
                  <a:pt x="373" y="0"/>
                  <a:pt x="239" y="0"/>
                </a:cubicBezTo>
                <a:close/>
              </a:path>
            </a:pathLst>
          </a:custGeom>
          <a:solidFill>
            <a:srgbClr val="3D28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9" name="Google Shape;4269;p28"/>
          <p:cNvSpPr/>
          <p:nvPr/>
        </p:nvSpPr>
        <p:spPr>
          <a:xfrm flipH="1">
            <a:off x="7979780" y="2340009"/>
            <a:ext cx="31164" cy="26984"/>
          </a:xfrm>
          <a:custGeom>
            <a:avLst/>
            <a:gdLst/>
            <a:ahLst/>
            <a:cxnLst/>
            <a:rect l="l" t="t" r="r" b="b"/>
            <a:pathLst>
              <a:path w="999" h="865" extrusionOk="0">
                <a:moveTo>
                  <a:pt x="926" y="0"/>
                </a:moveTo>
                <a:cubicBezTo>
                  <a:pt x="909" y="0"/>
                  <a:pt x="894" y="15"/>
                  <a:pt x="864" y="45"/>
                </a:cubicBezTo>
                <a:cubicBezTo>
                  <a:pt x="864" y="45"/>
                  <a:pt x="805" y="45"/>
                  <a:pt x="745" y="119"/>
                </a:cubicBezTo>
                <a:cubicBezTo>
                  <a:pt x="685" y="179"/>
                  <a:pt x="626" y="179"/>
                  <a:pt x="626" y="239"/>
                </a:cubicBezTo>
                <a:cubicBezTo>
                  <a:pt x="551" y="239"/>
                  <a:pt x="492" y="298"/>
                  <a:pt x="432" y="358"/>
                </a:cubicBezTo>
                <a:cubicBezTo>
                  <a:pt x="253" y="551"/>
                  <a:pt x="0" y="730"/>
                  <a:pt x="0" y="730"/>
                </a:cubicBezTo>
                <a:lnTo>
                  <a:pt x="0" y="864"/>
                </a:lnTo>
                <a:lnTo>
                  <a:pt x="119" y="864"/>
                </a:lnTo>
                <a:cubicBezTo>
                  <a:pt x="119" y="864"/>
                  <a:pt x="313" y="671"/>
                  <a:pt x="551" y="492"/>
                </a:cubicBezTo>
                <a:cubicBezTo>
                  <a:pt x="626" y="417"/>
                  <a:pt x="626" y="358"/>
                  <a:pt x="685" y="358"/>
                </a:cubicBezTo>
                <a:cubicBezTo>
                  <a:pt x="745" y="298"/>
                  <a:pt x="805" y="298"/>
                  <a:pt x="805" y="239"/>
                </a:cubicBezTo>
                <a:cubicBezTo>
                  <a:pt x="924" y="179"/>
                  <a:pt x="924" y="119"/>
                  <a:pt x="924" y="119"/>
                </a:cubicBezTo>
                <a:cubicBezTo>
                  <a:pt x="998" y="119"/>
                  <a:pt x="998" y="45"/>
                  <a:pt x="998" y="45"/>
                </a:cubicBezTo>
                <a:cubicBezTo>
                  <a:pt x="961" y="15"/>
                  <a:pt x="942" y="0"/>
                  <a:pt x="9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0" name="Google Shape;4270;p28"/>
          <p:cNvSpPr/>
          <p:nvPr/>
        </p:nvSpPr>
        <p:spPr>
          <a:xfrm flipH="1">
            <a:off x="8032312" y="2392042"/>
            <a:ext cx="23271" cy="34876"/>
          </a:xfrm>
          <a:custGeom>
            <a:avLst/>
            <a:gdLst/>
            <a:ahLst/>
            <a:cxnLst/>
            <a:rect l="l" t="t" r="r" b="b"/>
            <a:pathLst>
              <a:path w="746" h="1118" extrusionOk="0">
                <a:moveTo>
                  <a:pt x="567" y="1"/>
                </a:moveTo>
                <a:cubicBezTo>
                  <a:pt x="567" y="1"/>
                  <a:pt x="433" y="239"/>
                  <a:pt x="254" y="492"/>
                </a:cubicBezTo>
                <a:cubicBezTo>
                  <a:pt x="120" y="746"/>
                  <a:pt x="1" y="984"/>
                  <a:pt x="1" y="984"/>
                </a:cubicBezTo>
                <a:cubicBezTo>
                  <a:pt x="1" y="1058"/>
                  <a:pt x="1" y="1118"/>
                  <a:pt x="60" y="1118"/>
                </a:cubicBezTo>
                <a:cubicBezTo>
                  <a:pt x="120" y="1118"/>
                  <a:pt x="195" y="1118"/>
                  <a:pt x="195" y="1058"/>
                </a:cubicBezTo>
                <a:cubicBezTo>
                  <a:pt x="195" y="1058"/>
                  <a:pt x="314" y="805"/>
                  <a:pt x="433" y="552"/>
                </a:cubicBezTo>
                <a:cubicBezTo>
                  <a:pt x="567" y="373"/>
                  <a:pt x="746" y="120"/>
                  <a:pt x="746" y="120"/>
                </a:cubicBezTo>
                <a:cubicBezTo>
                  <a:pt x="746" y="60"/>
                  <a:pt x="746" y="1"/>
                  <a:pt x="6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1" name="Google Shape;4271;p28"/>
          <p:cNvSpPr/>
          <p:nvPr/>
        </p:nvSpPr>
        <p:spPr>
          <a:xfrm flipH="1">
            <a:off x="8055553" y="2459891"/>
            <a:ext cx="11636" cy="40460"/>
          </a:xfrm>
          <a:custGeom>
            <a:avLst/>
            <a:gdLst/>
            <a:ahLst/>
            <a:cxnLst/>
            <a:rect l="l" t="t" r="r" b="b"/>
            <a:pathLst>
              <a:path w="373" h="1297" extrusionOk="0">
                <a:moveTo>
                  <a:pt x="194" y="1"/>
                </a:moveTo>
                <a:cubicBezTo>
                  <a:pt x="120" y="1"/>
                  <a:pt x="60" y="1"/>
                  <a:pt x="60" y="60"/>
                </a:cubicBezTo>
                <a:lnTo>
                  <a:pt x="60" y="239"/>
                </a:lnTo>
                <a:cubicBezTo>
                  <a:pt x="0" y="373"/>
                  <a:pt x="60" y="492"/>
                  <a:pt x="60" y="612"/>
                </a:cubicBezTo>
                <a:lnTo>
                  <a:pt x="60" y="865"/>
                </a:lnTo>
                <a:cubicBezTo>
                  <a:pt x="60" y="924"/>
                  <a:pt x="60" y="984"/>
                  <a:pt x="120" y="1044"/>
                </a:cubicBezTo>
                <a:lnTo>
                  <a:pt x="120" y="1178"/>
                </a:lnTo>
                <a:cubicBezTo>
                  <a:pt x="120" y="1237"/>
                  <a:pt x="194" y="1297"/>
                  <a:pt x="313" y="1297"/>
                </a:cubicBezTo>
                <a:cubicBezTo>
                  <a:pt x="373" y="1297"/>
                  <a:pt x="373" y="1237"/>
                  <a:pt x="373" y="1118"/>
                </a:cubicBezTo>
                <a:cubicBezTo>
                  <a:pt x="373" y="1118"/>
                  <a:pt x="373" y="1044"/>
                  <a:pt x="313" y="984"/>
                </a:cubicBezTo>
                <a:lnTo>
                  <a:pt x="313" y="805"/>
                </a:lnTo>
                <a:lnTo>
                  <a:pt x="313" y="612"/>
                </a:lnTo>
                <a:cubicBezTo>
                  <a:pt x="254" y="492"/>
                  <a:pt x="254" y="373"/>
                  <a:pt x="254" y="239"/>
                </a:cubicBezTo>
                <a:lnTo>
                  <a:pt x="254" y="120"/>
                </a:lnTo>
                <a:cubicBezTo>
                  <a:pt x="254" y="60"/>
                  <a:pt x="254" y="1"/>
                  <a:pt x="1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2" name="Google Shape;4272;p28"/>
          <p:cNvSpPr/>
          <p:nvPr/>
        </p:nvSpPr>
        <p:spPr>
          <a:xfrm flipH="1">
            <a:off x="8016964" y="2529612"/>
            <a:ext cx="30696" cy="34876"/>
          </a:xfrm>
          <a:custGeom>
            <a:avLst/>
            <a:gdLst/>
            <a:ahLst/>
            <a:cxnLst/>
            <a:rect l="l" t="t" r="r" b="b"/>
            <a:pathLst>
              <a:path w="984" h="1118" extrusionOk="0">
                <a:moveTo>
                  <a:pt x="60" y="0"/>
                </a:moveTo>
                <a:cubicBezTo>
                  <a:pt x="0" y="60"/>
                  <a:pt x="0" y="120"/>
                  <a:pt x="0" y="179"/>
                </a:cubicBezTo>
                <a:cubicBezTo>
                  <a:pt x="0" y="179"/>
                  <a:pt x="179" y="432"/>
                  <a:pt x="313" y="611"/>
                </a:cubicBezTo>
                <a:cubicBezTo>
                  <a:pt x="492" y="864"/>
                  <a:pt x="685" y="1043"/>
                  <a:pt x="685" y="1043"/>
                </a:cubicBezTo>
                <a:cubicBezTo>
                  <a:pt x="745" y="1118"/>
                  <a:pt x="864" y="1118"/>
                  <a:pt x="924" y="1118"/>
                </a:cubicBezTo>
                <a:cubicBezTo>
                  <a:pt x="983" y="1043"/>
                  <a:pt x="983" y="924"/>
                  <a:pt x="924" y="864"/>
                </a:cubicBezTo>
                <a:lnTo>
                  <a:pt x="551" y="492"/>
                </a:lnTo>
                <a:cubicBezTo>
                  <a:pt x="432" y="239"/>
                  <a:pt x="238" y="60"/>
                  <a:pt x="238" y="60"/>
                </a:cubicBezTo>
                <a:cubicBezTo>
                  <a:pt x="179" y="0"/>
                  <a:pt x="119" y="0"/>
                  <a:pt x="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3" name="Google Shape;4273;p28"/>
          <p:cNvSpPr/>
          <p:nvPr/>
        </p:nvSpPr>
        <p:spPr>
          <a:xfrm flipH="1">
            <a:off x="7952828" y="2579025"/>
            <a:ext cx="42800" cy="22960"/>
          </a:xfrm>
          <a:custGeom>
            <a:avLst/>
            <a:gdLst/>
            <a:ahLst/>
            <a:cxnLst/>
            <a:rect l="l" t="t" r="r" b="b"/>
            <a:pathLst>
              <a:path w="1372" h="736" extrusionOk="0">
                <a:moveTo>
                  <a:pt x="188" y="1"/>
                </a:moveTo>
                <a:cubicBezTo>
                  <a:pt x="127" y="1"/>
                  <a:pt x="60" y="43"/>
                  <a:pt x="60" y="85"/>
                </a:cubicBezTo>
                <a:cubicBezTo>
                  <a:pt x="1" y="144"/>
                  <a:pt x="60" y="279"/>
                  <a:pt x="135" y="279"/>
                </a:cubicBezTo>
                <a:cubicBezTo>
                  <a:pt x="135" y="279"/>
                  <a:pt x="373" y="398"/>
                  <a:pt x="626" y="517"/>
                </a:cubicBezTo>
                <a:cubicBezTo>
                  <a:pt x="880" y="651"/>
                  <a:pt x="1118" y="711"/>
                  <a:pt x="1118" y="711"/>
                </a:cubicBezTo>
                <a:cubicBezTo>
                  <a:pt x="1135" y="728"/>
                  <a:pt x="1159" y="735"/>
                  <a:pt x="1184" y="735"/>
                </a:cubicBezTo>
                <a:cubicBezTo>
                  <a:pt x="1245" y="735"/>
                  <a:pt x="1312" y="693"/>
                  <a:pt x="1312" y="651"/>
                </a:cubicBezTo>
                <a:cubicBezTo>
                  <a:pt x="1371" y="576"/>
                  <a:pt x="1312" y="457"/>
                  <a:pt x="1252" y="457"/>
                </a:cubicBezTo>
                <a:lnTo>
                  <a:pt x="1252" y="398"/>
                </a:lnTo>
                <a:cubicBezTo>
                  <a:pt x="1252" y="398"/>
                  <a:pt x="999" y="338"/>
                  <a:pt x="746" y="279"/>
                </a:cubicBezTo>
                <a:cubicBezTo>
                  <a:pt x="507" y="144"/>
                  <a:pt x="254" y="25"/>
                  <a:pt x="254" y="25"/>
                </a:cubicBezTo>
                <a:cubicBezTo>
                  <a:pt x="236" y="8"/>
                  <a:pt x="213" y="1"/>
                  <a:pt x="18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4" name="Google Shape;4274;p28"/>
          <p:cNvSpPr/>
          <p:nvPr/>
        </p:nvSpPr>
        <p:spPr>
          <a:xfrm flipH="1">
            <a:off x="7881266" y="2603045"/>
            <a:ext cx="44640" cy="15348"/>
          </a:xfrm>
          <a:custGeom>
            <a:avLst/>
            <a:gdLst/>
            <a:ahLst/>
            <a:cxnLst/>
            <a:rect l="l" t="t" r="r" b="b"/>
            <a:pathLst>
              <a:path w="1431" h="492" extrusionOk="0">
                <a:moveTo>
                  <a:pt x="194" y="0"/>
                </a:moveTo>
                <a:cubicBezTo>
                  <a:pt x="134" y="0"/>
                  <a:pt x="60" y="0"/>
                  <a:pt x="0" y="119"/>
                </a:cubicBezTo>
                <a:cubicBezTo>
                  <a:pt x="0" y="179"/>
                  <a:pt x="60" y="313"/>
                  <a:pt x="194" y="313"/>
                </a:cubicBezTo>
                <a:lnTo>
                  <a:pt x="1252" y="492"/>
                </a:lnTo>
                <a:cubicBezTo>
                  <a:pt x="1311" y="492"/>
                  <a:pt x="1430" y="432"/>
                  <a:pt x="1430" y="373"/>
                </a:cubicBezTo>
                <a:cubicBezTo>
                  <a:pt x="1430" y="313"/>
                  <a:pt x="1371" y="179"/>
                  <a:pt x="1311" y="179"/>
                </a:cubicBezTo>
                <a:lnTo>
                  <a:pt x="19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5" name="Google Shape;4275;p28"/>
          <p:cNvSpPr/>
          <p:nvPr/>
        </p:nvSpPr>
        <p:spPr>
          <a:xfrm flipH="1">
            <a:off x="7807833" y="2614151"/>
            <a:ext cx="44203" cy="15878"/>
          </a:xfrm>
          <a:custGeom>
            <a:avLst/>
            <a:gdLst/>
            <a:ahLst/>
            <a:cxnLst/>
            <a:rect l="l" t="t" r="r" b="b"/>
            <a:pathLst>
              <a:path w="1417" h="509" extrusionOk="0">
                <a:moveTo>
                  <a:pt x="140" y="0"/>
                </a:moveTo>
                <a:cubicBezTo>
                  <a:pt x="79" y="0"/>
                  <a:pt x="1" y="88"/>
                  <a:pt x="1" y="136"/>
                </a:cubicBezTo>
                <a:cubicBezTo>
                  <a:pt x="1" y="270"/>
                  <a:pt x="61" y="329"/>
                  <a:pt x="120" y="329"/>
                </a:cubicBezTo>
                <a:lnTo>
                  <a:pt x="1237" y="508"/>
                </a:lnTo>
                <a:cubicBezTo>
                  <a:pt x="1297" y="508"/>
                  <a:pt x="1416" y="449"/>
                  <a:pt x="1416" y="329"/>
                </a:cubicBezTo>
                <a:cubicBezTo>
                  <a:pt x="1416" y="270"/>
                  <a:pt x="1357" y="136"/>
                  <a:pt x="1297" y="136"/>
                </a:cubicBezTo>
                <a:lnTo>
                  <a:pt x="180" y="17"/>
                </a:lnTo>
                <a:cubicBezTo>
                  <a:pt x="168" y="5"/>
                  <a:pt x="155" y="0"/>
                  <a:pt x="14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6" name="Google Shape;4276;p28"/>
          <p:cNvSpPr/>
          <p:nvPr/>
        </p:nvSpPr>
        <p:spPr>
          <a:xfrm flipH="1">
            <a:off x="7733963" y="2625537"/>
            <a:ext cx="46481" cy="20277"/>
          </a:xfrm>
          <a:custGeom>
            <a:avLst/>
            <a:gdLst/>
            <a:ahLst/>
            <a:cxnLst/>
            <a:rect l="l" t="t" r="r" b="b"/>
            <a:pathLst>
              <a:path w="1490" h="650" extrusionOk="0">
                <a:moveTo>
                  <a:pt x="181" y="1"/>
                </a:moveTo>
                <a:cubicBezTo>
                  <a:pt x="124" y="1"/>
                  <a:pt x="60" y="56"/>
                  <a:pt x="60" y="143"/>
                </a:cubicBezTo>
                <a:cubicBezTo>
                  <a:pt x="0" y="203"/>
                  <a:pt x="60" y="337"/>
                  <a:pt x="179" y="396"/>
                </a:cubicBezTo>
                <a:lnTo>
                  <a:pt x="1237" y="650"/>
                </a:lnTo>
                <a:cubicBezTo>
                  <a:pt x="1356" y="650"/>
                  <a:pt x="1430" y="575"/>
                  <a:pt x="1490" y="456"/>
                </a:cubicBezTo>
                <a:cubicBezTo>
                  <a:pt x="1490" y="396"/>
                  <a:pt x="1430" y="277"/>
                  <a:pt x="1296" y="277"/>
                </a:cubicBezTo>
                <a:lnTo>
                  <a:pt x="239" y="24"/>
                </a:lnTo>
                <a:cubicBezTo>
                  <a:pt x="223" y="8"/>
                  <a:pt x="202" y="1"/>
                  <a:pt x="1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7" name="Google Shape;4277;p28"/>
          <p:cNvSpPr/>
          <p:nvPr/>
        </p:nvSpPr>
        <p:spPr>
          <a:xfrm flipH="1">
            <a:off x="7666083" y="2646905"/>
            <a:ext cx="42800" cy="28949"/>
          </a:xfrm>
          <a:custGeom>
            <a:avLst/>
            <a:gdLst/>
            <a:ahLst/>
            <a:cxnLst/>
            <a:rect l="l" t="t" r="r" b="b"/>
            <a:pathLst>
              <a:path w="1372" h="928" extrusionOk="0">
                <a:moveTo>
                  <a:pt x="210" y="1"/>
                </a:moveTo>
                <a:cubicBezTo>
                  <a:pt x="120" y="1"/>
                  <a:pt x="44" y="56"/>
                  <a:pt x="0" y="143"/>
                </a:cubicBezTo>
                <a:cubicBezTo>
                  <a:pt x="0" y="203"/>
                  <a:pt x="0" y="337"/>
                  <a:pt x="120" y="397"/>
                </a:cubicBezTo>
                <a:cubicBezTo>
                  <a:pt x="120" y="397"/>
                  <a:pt x="373" y="516"/>
                  <a:pt x="626" y="635"/>
                </a:cubicBezTo>
                <a:cubicBezTo>
                  <a:pt x="805" y="769"/>
                  <a:pt x="1058" y="888"/>
                  <a:pt x="1058" y="888"/>
                </a:cubicBezTo>
                <a:cubicBezTo>
                  <a:pt x="1083" y="913"/>
                  <a:pt x="1118" y="928"/>
                  <a:pt x="1154" y="928"/>
                </a:cubicBezTo>
                <a:cubicBezTo>
                  <a:pt x="1206" y="928"/>
                  <a:pt x="1262" y="899"/>
                  <a:pt x="1297" y="829"/>
                </a:cubicBezTo>
                <a:cubicBezTo>
                  <a:pt x="1371" y="769"/>
                  <a:pt x="1371" y="635"/>
                  <a:pt x="1237" y="576"/>
                </a:cubicBezTo>
                <a:cubicBezTo>
                  <a:pt x="1237" y="576"/>
                  <a:pt x="999" y="397"/>
                  <a:pt x="805" y="263"/>
                </a:cubicBezTo>
                <a:cubicBezTo>
                  <a:pt x="552" y="143"/>
                  <a:pt x="313" y="24"/>
                  <a:pt x="313" y="24"/>
                </a:cubicBezTo>
                <a:cubicBezTo>
                  <a:pt x="277" y="8"/>
                  <a:pt x="243" y="1"/>
                  <a:pt x="21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8" name="Google Shape;4278;p28"/>
          <p:cNvSpPr/>
          <p:nvPr/>
        </p:nvSpPr>
        <p:spPr>
          <a:xfrm flipH="1">
            <a:off x="7615922" y="2690516"/>
            <a:ext cx="33004" cy="39711"/>
          </a:xfrm>
          <a:custGeom>
            <a:avLst/>
            <a:gdLst/>
            <a:ahLst/>
            <a:cxnLst/>
            <a:rect l="l" t="t" r="r" b="b"/>
            <a:pathLst>
              <a:path w="1058" h="1273" extrusionOk="0">
                <a:moveTo>
                  <a:pt x="244" y="1"/>
                </a:moveTo>
                <a:cubicBezTo>
                  <a:pt x="190" y="1"/>
                  <a:pt x="127" y="19"/>
                  <a:pt x="60" y="56"/>
                </a:cubicBezTo>
                <a:cubicBezTo>
                  <a:pt x="0" y="116"/>
                  <a:pt x="0" y="235"/>
                  <a:pt x="60" y="295"/>
                </a:cubicBezTo>
                <a:cubicBezTo>
                  <a:pt x="60" y="295"/>
                  <a:pt x="194" y="548"/>
                  <a:pt x="373" y="727"/>
                </a:cubicBezTo>
                <a:cubicBezTo>
                  <a:pt x="492" y="980"/>
                  <a:pt x="686" y="1174"/>
                  <a:pt x="686" y="1174"/>
                </a:cubicBezTo>
                <a:cubicBezTo>
                  <a:pt x="720" y="1244"/>
                  <a:pt x="776" y="1273"/>
                  <a:pt x="831" y="1273"/>
                </a:cubicBezTo>
                <a:cubicBezTo>
                  <a:pt x="869" y="1273"/>
                  <a:pt x="908" y="1258"/>
                  <a:pt x="939" y="1233"/>
                </a:cubicBezTo>
                <a:cubicBezTo>
                  <a:pt x="1058" y="1174"/>
                  <a:pt x="1058" y="1040"/>
                  <a:pt x="998" y="980"/>
                </a:cubicBezTo>
                <a:cubicBezTo>
                  <a:pt x="998" y="980"/>
                  <a:pt x="864" y="727"/>
                  <a:pt x="686" y="488"/>
                </a:cubicBezTo>
                <a:cubicBezTo>
                  <a:pt x="492" y="295"/>
                  <a:pt x="373" y="56"/>
                  <a:pt x="373" y="56"/>
                </a:cubicBezTo>
                <a:cubicBezTo>
                  <a:pt x="343" y="19"/>
                  <a:pt x="298" y="1"/>
                  <a:pt x="24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9" name="Google Shape;4279;p28"/>
          <p:cNvSpPr/>
          <p:nvPr/>
        </p:nvSpPr>
        <p:spPr>
          <a:xfrm flipH="1">
            <a:off x="7588938" y="2754060"/>
            <a:ext cx="23271" cy="45389"/>
          </a:xfrm>
          <a:custGeom>
            <a:avLst/>
            <a:gdLst/>
            <a:ahLst/>
            <a:cxnLst/>
            <a:rect l="l" t="t" r="r" b="b"/>
            <a:pathLst>
              <a:path w="746" h="1455" extrusionOk="0">
                <a:moveTo>
                  <a:pt x="134" y="1"/>
                </a:moveTo>
                <a:cubicBezTo>
                  <a:pt x="60" y="60"/>
                  <a:pt x="0" y="120"/>
                  <a:pt x="0" y="254"/>
                </a:cubicBezTo>
                <a:cubicBezTo>
                  <a:pt x="0" y="254"/>
                  <a:pt x="60" y="492"/>
                  <a:pt x="194" y="805"/>
                </a:cubicBezTo>
                <a:cubicBezTo>
                  <a:pt x="194" y="865"/>
                  <a:pt x="194" y="924"/>
                  <a:pt x="253" y="999"/>
                </a:cubicBezTo>
                <a:lnTo>
                  <a:pt x="253" y="1059"/>
                </a:lnTo>
                <a:lnTo>
                  <a:pt x="253" y="1118"/>
                </a:lnTo>
                <a:cubicBezTo>
                  <a:pt x="313" y="1237"/>
                  <a:pt x="313" y="1297"/>
                  <a:pt x="313" y="1297"/>
                </a:cubicBezTo>
                <a:cubicBezTo>
                  <a:pt x="313" y="1396"/>
                  <a:pt x="378" y="1454"/>
                  <a:pt x="465" y="1454"/>
                </a:cubicBezTo>
                <a:cubicBezTo>
                  <a:pt x="497" y="1454"/>
                  <a:pt x="531" y="1447"/>
                  <a:pt x="566" y="1431"/>
                </a:cubicBezTo>
                <a:cubicBezTo>
                  <a:pt x="685" y="1431"/>
                  <a:pt x="745" y="1297"/>
                  <a:pt x="685" y="1178"/>
                </a:cubicBezTo>
                <a:lnTo>
                  <a:pt x="685" y="1059"/>
                </a:lnTo>
                <a:cubicBezTo>
                  <a:pt x="685" y="999"/>
                  <a:pt x="685" y="999"/>
                  <a:pt x="626" y="924"/>
                </a:cubicBezTo>
                <a:lnTo>
                  <a:pt x="626" y="865"/>
                </a:lnTo>
                <a:cubicBezTo>
                  <a:pt x="626" y="805"/>
                  <a:pt x="566" y="746"/>
                  <a:pt x="566" y="686"/>
                </a:cubicBezTo>
                <a:cubicBezTo>
                  <a:pt x="507" y="373"/>
                  <a:pt x="432" y="120"/>
                  <a:pt x="432" y="120"/>
                </a:cubicBezTo>
                <a:cubicBezTo>
                  <a:pt x="373" y="60"/>
                  <a:pt x="253" y="1"/>
                  <a:pt x="13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0" name="Google Shape;4280;p28"/>
          <p:cNvSpPr/>
          <p:nvPr/>
        </p:nvSpPr>
        <p:spPr>
          <a:xfrm flipH="1">
            <a:off x="7582917" y="2825653"/>
            <a:ext cx="13507" cy="46980"/>
          </a:xfrm>
          <a:custGeom>
            <a:avLst/>
            <a:gdLst/>
            <a:ahLst/>
            <a:cxnLst/>
            <a:rect l="l" t="t" r="r" b="b"/>
            <a:pathLst>
              <a:path w="433" h="1506" extrusionOk="0">
                <a:moveTo>
                  <a:pt x="179" y="0"/>
                </a:moveTo>
                <a:cubicBezTo>
                  <a:pt x="60" y="0"/>
                  <a:pt x="1" y="119"/>
                  <a:pt x="1" y="253"/>
                </a:cubicBezTo>
                <a:lnTo>
                  <a:pt x="60" y="1311"/>
                </a:lnTo>
                <a:cubicBezTo>
                  <a:pt x="60" y="1408"/>
                  <a:pt x="100" y="1506"/>
                  <a:pt x="179" y="1506"/>
                </a:cubicBezTo>
                <a:cubicBezTo>
                  <a:pt x="197" y="1506"/>
                  <a:pt x="217" y="1501"/>
                  <a:pt x="239" y="1490"/>
                </a:cubicBezTo>
                <a:cubicBezTo>
                  <a:pt x="373" y="1490"/>
                  <a:pt x="433" y="1430"/>
                  <a:pt x="433" y="1311"/>
                </a:cubicBezTo>
                <a:lnTo>
                  <a:pt x="433" y="253"/>
                </a:lnTo>
                <a:cubicBezTo>
                  <a:pt x="433" y="119"/>
                  <a:pt x="299" y="0"/>
                  <a:pt x="1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1" name="Google Shape;4281;p28"/>
          <p:cNvSpPr/>
          <p:nvPr/>
        </p:nvSpPr>
        <p:spPr>
          <a:xfrm flipH="1">
            <a:off x="7584758" y="2900708"/>
            <a:ext cx="19559" cy="47198"/>
          </a:xfrm>
          <a:custGeom>
            <a:avLst/>
            <a:gdLst/>
            <a:ahLst/>
            <a:cxnLst/>
            <a:rect l="l" t="t" r="r" b="b"/>
            <a:pathLst>
              <a:path w="627" h="1513" extrusionOk="0">
                <a:moveTo>
                  <a:pt x="357" y="0"/>
                </a:moveTo>
                <a:cubicBezTo>
                  <a:pt x="263" y="0"/>
                  <a:pt x="179" y="94"/>
                  <a:pt x="179" y="142"/>
                </a:cubicBezTo>
                <a:lnTo>
                  <a:pt x="0" y="1259"/>
                </a:lnTo>
                <a:cubicBezTo>
                  <a:pt x="0" y="1318"/>
                  <a:pt x="60" y="1438"/>
                  <a:pt x="179" y="1512"/>
                </a:cubicBezTo>
                <a:cubicBezTo>
                  <a:pt x="313" y="1512"/>
                  <a:pt x="432" y="1438"/>
                  <a:pt x="432" y="1318"/>
                </a:cubicBezTo>
                <a:lnTo>
                  <a:pt x="626" y="261"/>
                </a:lnTo>
                <a:cubicBezTo>
                  <a:pt x="626" y="142"/>
                  <a:pt x="552" y="22"/>
                  <a:pt x="432" y="22"/>
                </a:cubicBezTo>
                <a:cubicBezTo>
                  <a:pt x="408" y="7"/>
                  <a:pt x="382" y="0"/>
                  <a:pt x="3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2" name="Google Shape;4282;p28"/>
          <p:cNvSpPr/>
          <p:nvPr/>
        </p:nvSpPr>
        <p:spPr>
          <a:xfrm flipH="1">
            <a:off x="7600574" y="2972238"/>
            <a:ext cx="26984" cy="46075"/>
          </a:xfrm>
          <a:custGeom>
            <a:avLst/>
            <a:gdLst/>
            <a:ahLst/>
            <a:cxnLst/>
            <a:rect l="l" t="t" r="r" b="b"/>
            <a:pathLst>
              <a:path w="865" h="1477" extrusionOk="0">
                <a:moveTo>
                  <a:pt x="583" y="0"/>
                </a:moveTo>
                <a:cubicBezTo>
                  <a:pt x="496" y="0"/>
                  <a:pt x="433" y="55"/>
                  <a:pt x="433" y="143"/>
                </a:cubicBezTo>
                <a:lnTo>
                  <a:pt x="60" y="1141"/>
                </a:lnTo>
                <a:lnTo>
                  <a:pt x="60" y="1200"/>
                </a:lnTo>
                <a:cubicBezTo>
                  <a:pt x="1" y="1260"/>
                  <a:pt x="60" y="1379"/>
                  <a:pt x="179" y="1454"/>
                </a:cubicBezTo>
                <a:cubicBezTo>
                  <a:pt x="215" y="1469"/>
                  <a:pt x="249" y="1477"/>
                  <a:pt x="280" y="1477"/>
                </a:cubicBezTo>
                <a:cubicBezTo>
                  <a:pt x="368" y="1477"/>
                  <a:pt x="433" y="1418"/>
                  <a:pt x="433" y="1320"/>
                </a:cubicBezTo>
                <a:lnTo>
                  <a:pt x="805" y="262"/>
                </a:lnTo>
                <a:cubicBezTo>
                  <a:pt x="865" y="202"/>
                  <a:pt x="805" y="83"/>
                  <a:pt x="686" y="24"/>
                </a:cubicBezTo>
                <a:cubicBezTo>
                  <a:pt x="650" y="8"/>
                  <a:pt x="615" y="0"/>
                  <a:pt x="58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3" name="Google Shape;4283;p28"/>
          <p:cNvSpPr/>
          <p:nvPr/>
        </p:nvSpPr>
        <p:spPr>
          <a:xfrm flipH="1">
            <a:off x="7629398" y="3041896"/>
            <a:ext cx="29292" cy="42456"/>
          </a:xfrm>
          <a:custGeom>
            <a:avLst/>
            <a:gdLst/>
            <a:ahLst/>
            <a:cxnLst/>
            <a:rect l="l" t="t" r="r" b="b"/>
            <a:pathLst>
              <a:path w="939" h="1361" extrusionOk="0">
                <a:moveTo>
                  <a:pt x="702" y="0"/>
                </a:moveTo>
                <a:cubicBezTo>
                  <a:pt x="621" y="0"/>
                  <a:pt x="549" y="43"/>
                  <a:pt x="507" y="85"/>
                </a:cubicBezTo>
                <a:lnTo>
                  <a:pt x="0" y="1083"/>
                </a:lnTo>
                <a:cubicBezTo>
                  <a:pt x="0" y="1142"/>
                  <a:pt x="0" y="1262"/>
                  <a:pt x="134" y="1321"/>
                </a:cubicBezTo>
                <a:cubicBezTo>
                  <a:pt x="184" y="1346"/>
                  <a:pt x="233" y="1360"/>
                  <a:pt x="274" y="1360"/>
                </a:cubicBezTo>
                <a:cubicBezTo>
                  <a:pt x="332" y="1360"/>
                  <a:pt x="373" y="1331"/>
                  <a:pt x="373" y="1262"/>
                </a:cubicBezTo>
                <a:lnTo>
                  <a:pt x="939" y="264"/>
                </a:lnTo>
                <a:cubicBezTo>
                  <a:pt x="939" y="204"/>
                  <a:pt x="939" y="85"/>
                  <a:pt x="805" y="25"/>
                </a:cubicBezTo>
                <a:cubicBezTo>
                  <a:pt x="770" y="8"/>
                  <a:pt x="735" y="0"/>
                  <a:pt x="7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4" name="Google Shape;4284;p28"/>
          <p:cNvSpPr/>
          <p:nvPr/>
        </p:nvSpPr>
        <p:spPr>
          <a:xfrm flipH="1">
            <a:off x="7664243" y="3107000"/>
            <a:ext cx="33036" cy="41021"/>
          </a:xfrm>
          <a:custGeom>
            <a:avLst/>
            <a:gdLst/>
            <a:ahLst/>
            <a:cxnLst/>
            <a:rect l="l" t="t" r="r" b="b"/>
            <a:pathLst>
              <a:path w="1059" h="1315" extrusionOk="0">
                <a:moveTo>
                  <a:pt x="785" y="1"/>
                </a:moveTo>
                <a:cubicBezTo>
                  <a:pt x="720" y="1"/>
                  <a:pt x="662" y="33"/>
                  <a:pt x="627" y="113"/>
                </a:cubicBezTo>
                <a:lnTo>
                  <a:pt x="60" y="977"/>
                </a:lnTo>
                <a:cubicBezTo>
                  <a:pt x="1" y="1096"/>
                  <a:pt x="1" y="1231"/>
                  <a:pt x="120" y="1290"/>
                </a:cubicBezTo>
                <a:cubicBezTo>
                  <a:pt x="138" y="1308"/>
                  <a:pt x="161" y="1315"/>
                  <a:pt x="188" y="1315"/>
                </a:cubicBezTo>
                <a:cubicBezTo>
                  <a:pt x="252" y="1315"/>
                  <a:pt x="331" y="1273"/>
                  <a:pt x="373" y="1231"/>
                </a:cubicBezTo>
                <a:lnTo>
                  <a:pt x="999" y="292"/>
                </a:lnTo>
                <a:cubicBezTo>
                  <a:pt x="1059" y="232"/>
                  <a:pt x="999" y="113"/>
                  <a:pt x="925" y="39"/>
                </a:cubicBezTo>
                <a:cubicBezTo>
                  <a:pt x="877" y="15"/>
                  <a:pt x="829" y="1"/>
                  <a:pt x="7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5" name="Google Shape;4285;p28"/>
          <p:cNvSpPr/>
          <p:nvPr/>
        </p:nvSpPr>
        <p:spPr>
          <a:xfrm flipH="1">
            <a:off x="7705139" y="3169234"/>
            <a:ext cx="34876" cy="39368"/>
          </a:xfrm>
          <a:custGeom>
            <a:avLst/>
            <a:gdLst/>
            <a:ahLst/>
            <a:cxnLst/>
            <a:rect l="l" t="t" r="r" b="b"/>
            <a:pathLst>
              <a:path w="1118" h="1262" extrusionOk="0">
                <a:moveTo>
                  <a:pt x="849" y="1"/>
                </a:moveTo>
                <a:cubicBezTo>
                  <a:pt x="781" y="1"/>
                  <a:pt x="721" y="30"/>
                  <a:pt x="686" y="100"/>
                </a:cubicBezTo>
                <a:lnTo>
                  <a:pt x="60" y="964"/>
                </a:lnTo>
                <a:cubicBezTo>
                  <a:pt x="0" y="1023"/>
                  <a:pt x="0" y="1157"/>
                  <a:pt x="134" y="1217"/>
                </a:cubicBezTo>
                <a:cubicBezTo>
                  <a:pt x="164" y="1247"/>
                  <a:pt x="209" y="1262"/>
                  <a:pt x="254" y="1262"/>
                </a:cubicBezTo>
                <a:cubicBezTo>
                  <a:pt x="298" y="1262"/>
                  <a:pt x="343" y="1247"/>
                  <a:pt x="373" y="1217"/>
                </a:cubicBezTo>
                <a:lnTo>
                  <a:pt x="1058" y="278"/>
                </a:lnTo>
                <a:cubicBezTo>
                  <a:pt x="1118" y="219"/>
                  <a:pt x="1058" y="100"/>
                  <a:pt x="998" y="40"/>
                </a:cubicBezTo>
                <a:cubicBezTo>
                  <a:pt x="949" y="15"/>
                  <a:pt x="897" y="1"/>
                  <a:pt x="8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6" name="Google Shape;4286;p28"/>
          <p:cNvSpPr/>
          <p:nvPr/>
        </p:nvSpPr>
        <p:spPr>
          <a:xfrm flipH="1">
            <a:off x="7749748" y="3229035"/>
            <a:ext cx="34876" cy="39337"/>
          </a:xfrm>
          <a:custGeom>
            <a:avLst/>
            <a:gdLst/>
            <a:ahLst/>
            <a:cxnLst/>
            <a:rect l="l" t="t" r="r" b="b"/>
            <a:pathLst>
              <a:path w="1118" h="1261" extrusionOk="0">
                <a:moveTo>
                  <a:pt x="877" y="0"/>
                </a:moveTo>
                <a:cubicBezTo>
                  <a:pt x="831" y="0"/>
                  <a:pt x="782" y="15"/>
                  <a:pt x="745" y="45"/>
                </a:cubicBezTo>
                <a:lnTo>
                  <a:pt x="75" y="909"/>
                </a:lnTo>
                <a:cubicBezTo>
                  <a:pt x="0" y="1043"/>
                  <a:pt x="0" y="1162"/>
                  <a:pt x="134" y="1222"/>
                </a:cubicBezTo>
                <a:cubicBezTo>
                  <a:pt x="159" y="1246"/>
                  <a:pt x="194" y="1261"/>
                  <a:pt x="230" y="1261"/>
                </a:cubicBezTo>
                <a:cubicBezTo>
                  <a:pt x="282" y="1261"/>
                  <a:pt x="338" y="1232"/>
                  <a:pt x="373" y="1162"/>
                </a:cubicBezTo>
                <a:lnTo>
                  <a:pt x="1058" y="298"/>
                </a:lnTo>
                <a:cubicBezTo>
                  <a:pt x="1117" y="224"/>
                  <a:pt x="1117" y="104"/>
                  <a:pt x="998" y="45"/>
                </a:cubicBezTo>
                <a:cubicBezTo>
                  <a:pt x="968" y="15"/>
                  <a:pt x="924" y="0"/>
                  <a:pt x="8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7" name="Google Shape;4287;p28"/>
          <p:cNvSpPr/>
          <p:nvPr/>
        </p:nvSpPr>
        <p:spPr>
          <a:xfrm flipH="1">
            <a:off x="7793889" y="3287744"/>
            <a:ext cx="34907" cy="38900"/>
          </a:xfrm>
          <a:custGeom>
            <a:avLst/>
            <a:gdLst/>
            <a:ahLst/>
            <a:cxnLst/>
            <a:rect l="l" t="t" r="r" b="b"/>
            <a:pathLst>
              <a:path w="1119" h="1247" extrusionOk="0">
                <a:moveTo>
                  <a:pt x="918" y="0"/>
                </a:moveTo>
                <a:cubicBezTo>
                  <a:pt x="853" y="0"/>
                  <a:pt x="766" y="42"/>
                  <a:pt x="671" y="85"/>
                </a:cubicBezTo>
                <a:lnTo>
                  <a:pt x="60" y="949"/>
                </a:lnTo>
                <a:cubicBezTo>
                  <a:pt x="1" y="1023"/>
                  <a:pt x="1" y="1142"/>
                  <a:pt x="60" y="1202"/>
                </a:cubicBezTo>
                <a:cubicBezTo>
                  <a:pt x="120" y="1232"/>
                  <a:pt x="180" y="1247"/>
                  <a:pt x="234" y="1247"/>
                </a:cubicBezTo>
                <a:cubicBezTo>
                  <a:pt x="288" y="1247"/>
                  <a:pt x="336" y="1232"/>
                  <a:pt x="373" y="1202"/>
                </a:cubicBezTo>
                <a:lnTo>
                  <a:pt x="1044" y="338"/>
                </a:lnTo>
                <a:cubicBezTo>
                  <a:pt x="1118" y="204"/>
                  <a:pt x="1044" y="85"/>
                  <a:pt x="984" y="25"/>
                </a:cubicBezTo>
                <a:cubicBezTo>
                  <a:pt x="967" y="7"/>
                  <a:pt x="944" y="0"/>
                  <a:pt x="91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8" name="Google Shape;4288;p28"/>
          <p:cNvSpPr/>
          <p:nvPr/>
        </p:nvSpPr>
        <p:spPr>
          <a:xfrm flipH="1">
            <a:off x="7840370" y="3347233"/>
            <a:ext cx="33036" cy="39368"/>
          </a:xfrm>
          <a:custGeom>
            <a:avLst/>
            <a:gdLst/>
            <a:ahLst/>
            <a:cxnLst/>
            <a:rect l="l" t="t" r="r" b="b"/>
            <a:pathLst>
              <a:path w="1059" h="1262" extrusionOk="0">
                <a:moveTo>
                  <a:pt x="840" y="1"/>
                </a:moveTo>
                <a:cubicBezTo>
                  <a:pt x="776" y="1"/>
                  <a:pt x="721" y="29"/>
                  <a:pt x="686" y="99"/>
                </a:cubicBezTo>
                <a:lnTo>
                  <a:pt x="60" y="978"/>
                </a:lnTo>
                <a:cubicBezTo>
                  <a:pt x="1" y="1038"/>
                  <a:pt x="60" y="1157"/>
                  <a:pt x="120" y="1217"/>
                </a:cubicBezTo>
                <a:cubicBezTo>
                  <a:pt x="150" y="1246"/>
                  <a:pt x="198" y="1261"/>
                  <a:pt x="247" y="1261"/>
                </a:cubicBezTo>
                <a:cubicBezTo>
                  <a:pt x="295" y="1261"/>
                  <a:pt x="343" y="1246"/>
                  <a:pt x="373" y="1217"/>
                </a:cubicBezTo>
                <a:lnTo>
                  <a:pt x="984" y="293"/>
                </a:lnTo>
                <a:cubicBezTo>
                  <a:pt x="1058" y="233"/>
                  <a:pt x="1058" y="99"/>
                  <a:pt x="984" y="40"/>
                </a:cubicBezTo>
                <a:cubicBezTo>
                  <a:pt x="935" y="15"/>
                  <a:pt x="885" y="1"/>
                  <a:pt x="84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9" name="Google Shape;4289;p28"/>
          <p:cNvSpPr/>
          <p:nvPr/>
        </p:nvSpPr>
        <p:spPr>
          <a:xfrm flipH="1">
            <a:off x="7883138" y="3408406"/>
            <a:ext cx="29292" cy="40273"/>
          </a:xfrm>
          <a:custGeom>
            <a:avLst/>
            <a:gdLst/>
            <a:ahLst/>
            <a:cxnLst/>
            <a:rect l="l" t="t" r="r" b="b"/>
            <a:pathLst>
              <a:path w="939" h="1291" extrusionOk="0">
                <a:moveTo>
                  <a:pt x="879" y="0"/>
                </a:moveTo>
                <a:cubicBezTo>
                  <a:pt x="745" y="0"/>
                  <a:pt x="626" y="0"/>
                  <a:pt x="566" y="135"/>
                </a:cubicBezTo>
                <a:lnTo>
                  <a:pt x="0" y="999"/>
                </a:lnTo>
                <a:cubicBezTo>
                  <a:pt x="0" y="1118"/>
                  <a:pt x="0" y="1252"/>
                  <a:pt x="75" y="1252"/>
                </a:cubicBezTo>
                <a:cubicBezTo>
                  <a:pt x="122" y="1276"/>
                  <a:pt x="161" y="1290"/>
                  <a:pt x="193" y="1290"/>
                </a:cubicBezTo>
                <a:cubicBezTo>
                  <a:pt x="242" y="1290"/>
                  <a:pt x="277" y="1258"/>
                  <a:pt x="313" y="1177"/>
                </a:cubicBezTo>
                <a:lnTo>
                  <a:pt x="939" y="313"/>
                </a:lnTo>
                <a:cubicBezTo>
                  <a:pt x="939" y="194"/>
                  <a:pt x="939" y="60"/>
                  <a:pt x="87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0" name="Google Shape;4290;p28"/>
          <p:cNvSpPr/>
          <p:nvPr/>
        </p:nvSpPr>
        <p:spPr>
          <a:xfrm flipH="1">
            <a:off x="7919854" y="3473635"/>
            <a:ext cx="25112" cy="42207"/>
          </a:xfrm>
          <a:custGeom>
            <a:avLst/>
            <a:gdLst/>
            <a:ahLst/>
            <a:cxnLst/>
            <a:rect l="l" t="t" r="r" b="b"/>
            <a:pathLst>
              <a:path w="805" h="1353" extrusionOk="0">
                <a:moveTo>
                  <a:pt x="608" y="0"/>
                </a:moveTo>
                <a:cubicBezTo>
                  <a:pt x="552" y="0"/>
                  <a:pt x="492" y="42"/>
                  <a:pt x="492" y="85"/>
                </a:cubicBezTo>
                <a:lnTo>
                  <a:pt x="60" y="1142"/>
                </a:lnTo>
                <a:cubicBezTo>
                  <a:pt x="0" y="1202"/>
                  <a:pt x="60" y="1321"/>
                  <a:pt x="120" y="1321"/>
                </a:cubicBezTo>
                <a:cubicBezTo>
                  <a:pt x="155" y="1343"/>
                  <a:pt x="186" y="1352"/>
                  <a:pt x="213" y="1352"/>
                </a:cubicBezTo>
                <a:cubicBezTo>
                  <a:pt x="276" y="1352"/>
                  <a:pt x="321" y="1303"/>
                  <a:pt x="373" y="1261"/>
                </a:cubicBezTo>
                <a:lnTo>
                  <a:pt x="805" y="278"/>
                </a:lnTo>
                <a:lnTo>
                  <a:pt x="805" y="204"/>
                </a:lnTo>
                <a:cubicBezTo>
                  <a:pt x="805" y="144"/>
                  <a:pt x="805" y="25"/>
                  <a:pt x="671" y="25"/>
                </a:cubicBezTo>
                <a:cubicBezTo>
                  <a:pt x="653" y="7"/>
                  <a:pt x="631" y="0"/>
                  <a:pt x="60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1" name="Google Shape;4291;p28"/>
          <p:cNvSpPr/>
          <p:nvPr/>
        </p:nvSpPr>
        <p:spPr>
          <a:xfrm flipH="1">
            <a:off x="7943063" y="3544105"/>
            <a:ext cx="11667" cy="44640"/>
          </a:xfrm>
          <a:custGeom>
            <a:avLst/>
            <a:gdLst/>
            <a:ahLst/>
            <a:cxnLst/>
            <a:rect l="l" t="t" r="r" b="b"/>
            <a:pathLst>
              <a:path w="374" h="1431" extrusionOk="0">
                <a:moveTo>
                  <a:pt x="179" y="1"/>
                </a:moveTo>
                <a:cubicBezTo>
                  <a:pt x="120" y="1"/>
                  <a:pt x="60" y="60"/>
                  <a:pt x="60" y="179"/>
                </a:cubicBezTo>
                <a:cubicBezTo>
                  <a:pt x="60" y="179"/>
                  <a:pt x="1" y="433"/>
                  <a:pt x="1" y="686"/>
                </a:cubicBezTo>
                <a:lnTo>
                  <a:pt x="1" y="1237"/>
                </a:lnTo>
                <a:cubicBezTo>
                  <a:pt x="1" y="1371"/>
                  <a:pt x="60" y="1431"/>
                  <a:pt x="120" y="1431"/>
                </a:cubicBezTo>
                <a:cubicBezTo>
                  <a:pt x="179" y="1431"/>
                  <a:pt x="313" y="1371"/>
                  <a:pt x="313" y="1237"/>
                </a:cubicBezTo>
                <a:lnTo>
                  <a:pt x="313" y="745"/>
                </a:lnTo>
                <a:cubicBezTo>
                  <a:pt x="313" y="433"/>
                  <a:pt x="373" y="179"/>
                  <a:pt x="373" y="179"/>
                </a:cubicBezTo>
                <a:cubicBezTo>
                  <a:pt x="373" y="120"/>
                  <a:pt x="313" y="1"/>
                  <a:pt x="17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2" name="Google Shape;4292;p28"/>
          <p:cNvSpPr/>
          <p:nvPr/>
        </p:nvSpPr>
        <p:spPr>
          <a:xfrm flipH="1">
            <a:off x="7924035" y="3618630"/>
            <a:ext cx="25112" cy="39836"/>
          </a:xfrm>
          <a:custGeom>
            <a:avLst/>
            <a:gdLst/>
            <a:ahLst/>
            <a:cxnLst/>
            <a:rect l="l" t="t" r="r" b="b"/>
            <a:pathLst>
              <a:path w="805" h="1277" extrusionOk="0">
                <a:moveTo>
                  <a:pt x="186" y="1"/>
                </a:moveTo>
                <a:cubicBezTo>
                  <a:pt x="169" y="1"/>
                  <a:pt x="152" y="8"/>
                  <a:pt x="134" y="25"/>
                </a:cubicBezTo>
                <a:cubicBezTo>
                  <a:pt x="60" y="25"/>
                  <a:pt x="0" y="99"/>
                  <a:pt x="60" y="219"/>
                </a:cubicBezTo>
                <a:cubicBezTo>
                  <a:pt x="60" y="219"/>
                  <a:pt x="134" y="472"/>
                  <a:pt x="254" y="710"/>
                </a:cubicBezTo>
                <a:cubicBezTo>
                  <a:pt x="373" y="963"/>
                  <a:pt x="507" y="1217"/>
                  <a:pt x="507" y="1217"/>
                </a:cubicBezTo>
                <a:cubicBezTo>
                  <a:pt x="567" y="1276"/>
                  <a:pt x="626" y="1276"/>
                  <a:pt x="686" y="1276"/>
                </a:cubicBezTo>
                <a:cubicBezTo>
                  <a:pt x="745" y="1217"/>
                  <a:pt x="805" y="1142"/>
                  <a:pt x="745" y="1083"/>
                </a:cubicBezTo>
                <a:lnTo>
                  <a:pt x="745" y="1023"/>
                </a:lnTo>
                <a:cubicBezTo>
                  <a:pt x="745" y="1023"/>
                  <a:pt x="626" y="844"/>
                  <a:pt x="507" y="591"/>
                </a:cubicBezTo>
                <a:cubicBezTo>
                  <a:pt x="432" y="338"/>
                  <a:pt x="313" y="99"/>
                  <a:pt x="313" y="99"/>
                </a:cubicBezTo>
                <a:cubicBezTo>
                  <a:pt x="271" y="46"/>
                  <a:pt x="228" y="1"/>
                  <a:pt x="1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3" name="Google Shape;4293;p28"/>
          <p:cNvSpPr/>
          <p:nvPr/>
        </p:nvSpPr>
        <p:spPr>
          <a:xfrm flipH="1">
            <a:off x="7873374" y="3682143"/>
            <a:ext cx="36748" cy="29760"/>
          </a:xfrm>
          <a:custGeom>
            <a:avLst/>
            <a:gdLst/>
            <a:ahLst/>
            <a:cxnLst/>
            <a:rect l="l" t="t" r="r" b="b"/>
            <a:pathLst>
              <a:path w="1178" h="954" extrusionOk="0">
                <a:moveTo>
                  <a:pt x="150" y="0"/>
                </a:moveTo>
                <a:cubicBezTo>
                  <a:pt x="120" y="0"/>
                  <a:pt x="90" y="15"/>
                  <a:pt x="60" y="45"/>
                </a:cubicBezTo>
                <a:cubicBezTo>
                  <a:pt x="1" y="104"/>
                  <a:pt x="1" y="164"/>
                  <a:pt x="60" y="224"/>
                </a:cubicBezTo>
                <a:cubicBezTo>
                  <a:pt x="60" y="224"/>
                  <a:pt x="239" y="417"/>
                  <a:pt x="492" y="596"/>
                </a:cubicBezTo>
                <a:cubicBezTo>
                  <a:pt x="552" y="671"/>
                  <a:pt x="671" y="730"/>
                  <a:pt x="805" y="790"/>
                </a:cubicBezTo>
                <a:cubicBezTo>
                  <a:pt x="865" y="849"/>
                  <a:pt x="924" y="909"/>
                  <a:pt x="924" y="909"/>
                </a:cubicBezTo>
                <a:cubicBezTo>
                  <a:pt x="954" y="939"/>
                  <a:pt x="984" y="954"/>
                  <a:pt x="1016" y="954"/>
                </a:cubicBezTo>
                <a:cubicBezTo>
                  <a:pt x="1047" y="954"/>
                  <a:pt x="1081" y="939"/>
                  <a:pt x="1118" y="909"/>
                </a:cubicBezTo>
                <a:cubicBezTo>
                  <a:pt x="1178" y="849"/>
                  <a:pt x="1118" y="730"/>
                  <a:pt x="1044" y="730"/>
                </a:cubicBezTo>
                <a:cubicBezTo>
                  <a:pt x="1044" y="730"/>
                  <a:pt x="865" y="536"/>
                  <a:pt x="671" y="417"/>
                </a:cubicBezTo>
                <a:cubicBezTo>
                  <a:pt x="433" y="224"/>
                  <a:pt x="239" y="45"/>
                  <a:pt x="239" y="45"/>
                </a:cubicBezTo>
                <a:cubicBezTo>
                  <a:pt x="209" y="15"/>
                  <a:pt x="180" y="0"/>
                  <a:pt x="15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4" name="Google Shape;4294;p28"/>
          <p:cNvSpPr/>
          <p:nvPr/>
        </p:nvSpPr>
        <p:spPr>
          <a:xfrm flipH="1">
            <a:off x="7805525" y="3720232"/>
            <a:ext cx="40928" cy="15379"/>
          </a:xfrm>
          <a:custGeom>
            <a:avLst/>
            <a:gdLst/>
            <a:ahLst/>
            <a:cxnLst/>
            <a:rect l="l" t="t" r="r" b="b"/>
            <a:pathLst>
              <a:path w="1312" h="493" extrusionOk="0">
                <a:moveTo>
                  <a:pt x="120" y="1"/>
                </a:moveTo>
                <a:cubicBezTo>
                  <a:pt x="60" y="1"/>
                  <a:pt x="1" y="60"/>
                  <a:pt x="1" y="120"/>
                </a:cubicBezTo>
                <a:cubicBezTo>
                  <a:pt x="1" y="194"/>
                  <a:pt x="1" y="254"/>
                  <a:pt x="60" y="254"/>
                </a:cubicBezTo>
                <a:cubicBezTo>
                  <a:pt x="60" y="254"/>
                  <a:pt x="373" y="314"/>
                  <a:pt x="626" y="373"/>
                </a:cubicBezTo>
                <a:cubicBezTo>
                  <a:pt x="865" y="433"/>
                  <a:pt x="1178" y="492"/>
                  <a:pt x="1178" y="492"/>
                </a:cubicBezTo>
                <a:cubicBezTo>
                  <a:pt x="1237" y="492"/>
                  <a:pt x="1312" y="433"/>
                  <a:pt x="1312" y="373"/>
                </a:cubicBezTo>
                <a:cubicBezTo>
                  <a:pt x="1312" y="314"/>
                  <a:pt x="1237" y="254"/>
                  <a:pt x="1178" y="254"/>
                </a:cubicBezTo>
                <a:cubicBezTo>
                  <a:pt x="1178" y="254"/>
                  <a:pt x="939" y="194"/>
                  <a:pt x="686" y="194"/>
                </a:cubicBezTo>
                <a:cubicBezTo>
                  <a:pt x="433" y="120"/>
                  <a:pt x="120" y="1"/>
                  <a:pt x="12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5" name="Google Shape;4295;p28"/>
          <p:cNvSpPr/>
          <p:nvPr/>
        </p:nvSpPr>
        <p:spPr>
          <a:xfrm flipH="1">
            <a:off x="7732092" y="3723944"/>
            <a:ext cx="40928" cy="11667"/>
          </a:xfrm>
          <a:custGeom>
            <a:avLst/>
            <a:gdLst/>
            <a:ahLst/>
            <a:cxnLst/>
            <a:rect l="l" t="t" r="r" b="b"/>
            <a:pathLst>
              <a:path w="1312" h="374" extrusionOk="0">
                <a:moveTo>
                  <a:pt x="1192" y="1"/>
                </a:moveTo>
                <a:cubicBezTo>
                  <a:pt x="1192" y="1"/>
                  <a:pt x="939" y="75"/>
                  <a:pt x="626" y="135"/>
                </a:cubicBezTo>
                <a:cubicBezTo>
                  <a:pt x="373" y="135"/>
                  <a:pt x="135" y="195"/>
                  <a:pt x="135" y="195"/>
                </a:cubicBezTo>
                <a:cubicBezTo>
                  <a:pt x="75" y="195"/>
                  <a:pt x="1" y="195"/>
                  <a:pt x="1" y="254"/>
                </a:cubicBezTo>
                <a:cubicBezTo>
                  <a:pt x="1" y="314"/>
                  <a:pt x="75" y="373"/>
                  <a:pt x="135" y="373"/>
                </a:cubicBezTo>
                <a:cubicBezTo>
                  <a:pt x="135" y="373"/>
                  <a:pt x="373" y="314"/>
                  <a:pt x="686" y="254"/>
                </a:cubicBezTo>
                <a:cubicBezTo>
                  <a:pt x="939" y="254"/>
                  <a:pt x="1192" y="195"/>
                  <a:pt x="1192" y="195"/>
                </a:cubicBezTo>
                <a:cubicBezTo>
                  <a:pt x="1252" y="195"/>
                  <a:pt x="1312" y="135"/>
                  <a:pt x="1312" y="75"/>
                </a:cubicBezTo>
                <a:cubicBezTo>
                  <a:pt x="1252" y="75"/>
                  <a:pt x="1252" y="1"/>
                  <a:pt x="11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6" name="Google Shape;4296;p28"/>
          <p:cNvSpPr/>
          <p:nvPr/>
        </p:nvSpPr>
        <p:spPr>
          <a:xfrm flipH="1">
            <a:off x="7662371" y="3702014"/>
            <a:ext cx="36748" cy="16409"/>
          </a:xfrm>
          <a:custGeom>
            <a:avLst/>
            <a:gdLst/>
            <a:ahLst/>
            <a:cxnLst/>
            <a:rect l="l" t="t" r="r" b="b"/>
            <a:pathLst>
              <a:path w="1178" h="526" extrusionOk="0">
                <a:moveTo>
                  <a:pt x="1102" y="0"/>
                </a:moveTo>
                <a:cubicBezTo>
                  <a:pt x="1091" y="0"/>
                  <a:pt x="1078" y="9"/>
                  <a:pt x="1058" y="34"/>
                </a:cubicBezTo>
                <a:lnTo>
                  <a:pt x="60" y="406"/>
                </a:lnTo>
                <a:cubicBezTo>
                  <a:pt x="0" y="406"/>
                  <a:pt x="0" y="466"/>
                  <a:pt x="0" y="466"/>
                </a:cubicBezTo>
                <a:cubicBezTo>
                  <a:pt x="0" y="525"/>
                  <a:pt x="60" y="525"/>
                  <a:pt x="119" y="525"/>
                </a:cubicBezTo>
                <a:lnTo>
                  <a:pt x="1118" y="153"/>
                </a:lnTo>
                <a:cubicBezTo>
                  <a:pt x="1177" y="93"/>
                  <a:pt x="1177" y="93"/>
                  <a:pt x="1177" y="34"/>
                </a:cubicBezTo>
                <a:cubicBezTo>
                  <a:pt x="1137" y="34"/>
                  <a:pt x="1124" y="0"/>
                  <a:pt x="110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7" name="Google Shape;4297;p28"/>
          <p:cNvSpPr/>
          <p:nvPr/>
        </p:nvSpPr>
        <p:spPr>
          <a:xfrm flipH="1">
            <a:off x="7788336" y="2462824"/>
            <a:ext cx="329045" cy="566595"/>
          </a:xfrm>
          <a:custGeom>
            <a:avLst/>
            <a:gdLst/>
            <a:ahLst/>
            <a:cxnLst/>
            <a:rect l="l" t="t" r="r" b="b"/>
            <a:pathLst>
              <a:path w="10548" h="18163" extrusionOk="0">
                <a:moveTo>
                  <a:pt x="8478" y="0"/>
                </a:moveTo>
                <a:cubicBezTo>
                  <a:pt x="7456" y="0"/>
                  <a:pt x="5902" y="1014"/>
                  <a:pt x="4529" y="2693"/>
                </a:cubicBezTo>
                <a:cubicBezTo>
                  <a:pt x="2846" y="4674"/>
                  <a:pt x="3099" y="8279"/>
                  <a:pt x="2295" y="8279"/>
                </a:cubicBezTo>
                <a:cubicBezTo>
                  <a:pt x="1431" y="8339"/>
                  <a:pt x="745" y="8160"/>
                  <a:pt x="373" y="9590"/>
                </a:cubicBezTo>
                <a:cubicBezTo>
                  <a:pt x="0" y="11005"/>
                  <a:pt x="552" y="17843"/>
                  <a:pt x="1803" y="18156"/>
                </a:cubicBezTo>
                <a:cubicBezTo>
                  <a:pt x="1825" y="18160"/>
                  <a:pt x="1851" y="18163"/>
                  <a:pt x="1878" y="18163"/>
                </a:cubicBezTo>
                <a:cubicBezTo>
                  <a:pt x="3013" y="18163"/>
                  <a:pt x="8745" y="14692"/>
                  <a:pt x="8745" y="13180"/>
                </a:cubicBezTo>
                <a:cubicBezTo>
                  <a:pt x="8686" y="11631"/>
                  <a:pt x="7628" y="12316"/>
                  <a:pt x="7390" y="11825"/>
                </a:cubicBezTo>
                <a:cubicBezTo>
                  <a:pt x="7196" y="11318"/>
                  <a:pt x="10548" y="7355"/>
                  <a:pt x="9922" y="5925"/>
                </a:cubicBezTo>
                <a:cubicBezTo>
                  <a:pt x="9311" y="4555"/>
                  <a:pt x="8135" y="4987"/>
                  <a:pt x="8000" y="4182"/>
                </a:cubicBezTo>
                <a:cubicBezTo>
                  <a:pt x="7881" y="3378"/>
                  <a:pt x="9922" y="711"/>
                  <a:pt x="9058" y="145"/>
                </a:cubicBezTo>
                <a:cubicBezTo>
                  <a:pt x="8894" y="47"/>
                  <a:pt x="8699" y="0"/>
                  <a:pt x="847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8" name="Google Shape;4298;p28"/>
          <p:cNvSpPr/>
          <p:nvPr/>
        </p:nvSpPr>
        <p:spPr>
          <a:xfrm flipH="1">
            <a:off x="7916111" y="2552852"/>
            <a:ext cx="234274" cy="556332"/>
          </a:xfrm>
          <a:custGeom>
            <a:avLst/>
            <a:gdLst/>
            <a:ahLst/>
            <a:cxnLst/>
            <a:rect l="l" t="t" r="r" b="b"/>
            <a:pathLst>
              <a:path w="7510" h="17834" extrusionOk="0">
                <a:moveTo>
                  <a:pt x="7256" y="0"/>
                </a:moveTo>
                <a:cubicBezTo>
                  <a:pt x="7196" y="0"/>
                  <a:pt x="7137" y="60"/>
                  <a:pt x="7137" y="179"/>
                </a:cubicBezTo>
                <a:cubicBezTo>
                  <a:pt x="7137" y="179"/>
                  <a:pt x="7137" y="492"/>
                  <a:pt x="7077" y="983"/>
                </a:cubicBezTo>
                <a:lnTo>
                  <a:pt x="7077" y="1922"/>
                </a:lnTo>
                <a:cubicBezTo>
                  <a:pt x="7077" y="2294"/>
                  <a:pt x="7018" y="2726"/>
                  <a:pt x="6958" y="3158"/>
                </a:cubicBezTo>
                <a:cubicBezTo>
                  <a:pt x="6883" y="3591"/>
                  <a:pt x="6824" y="4097"/>
                  <a:pt x="6764" y="4648"/>
                </a:cubicBezTo>
                <a:cubicBezTo>
                  <a:pt x="6764" y="4767"/>
                  <a:pt x="6705" y="4901"/>
                  <a:pt x="6705" y="5021"/>
                </a:cubicBezTo>
                <a:cubicBezTo>
                  <a:pt x="6645" y="5140"/>
                  <a:pt x="6645" y="5274"/>
                  <a:pt x="6645" y="5393"/>
                </a:cubicBezTo>
                <a:cubicBezTo>
                  <a:pt x="6585" y="5646"/>
                  <a:pt x="6511" y="5959"/>
                  <a:pt x="6451" y="6198"/>
                </a:cubicBezTo>
                <a:cubicBezTo>
                  <a:pt x="6392" y="6510"/>
                  <a:pt x="6332" y="6764"/>
                  <a:pt x="6213" y="7077"/>
                </a:cubicBezTo>
                <a:cubicBezTo>
                  <a:pt x="6139" y="7315"/>
                  <a:pt x="6079" y="7628"/>
                  <a:pt x="5960" y="7881"/>
                </a:cubicBezTo>
                <a:cubicBezTo>
                  <a:pt x="5900" y="8194"/>
                  <a:pt x="5766" y="8432"/>
                  <a:pt x="5707" y="8745"/>
                </a:cubicBezTo>
                <a:cubicBezTo>
                  <a:pt x="5587" y="8998"/>
                  <a:pt x="5468" y="9311"/>
                  <a:pt x="5334" y="9550"/>
                </a:cubicBezTo>
                <a:cubicBezTo>
                  <a:pt x="5155" y="10116"/>
                  <a:pt x="4902" y="10667"/>
                  <a:pt x="4649" y="11233"/>
                </a:cubicBezTo>
                <a:cubicBezTo>
                  <a:pt x="4351" y="11725"/>
                  <a:pt x="4098" y="12216"/>
                  <a:pt x="3785" y="12723"/>
                </a:cubicBezTo>
                <a:cubicBezTo>
                  <a:pt x="3234" y="13706"/>
                  <a:pt x="2667" y="14585"/>
                  <a:pt x="2116" y="15270"/>
                </a:cubicBezTo>
                <a:cubicBezTo>
                  <a:pt x="1803" y="15643"/>
                  <a:pt x="1550" y="15941"/>
                  <a:pt x="1297" y="16253"/>
                </a:cubicBezTo>
                <a:cubicBezTo>
                  <a:pt x="1058" y="16507"/>
                  <a:pt x="865" y="16760"/>
                  <a:pt x="686" y="16939"/>
                </a:cubicBezTo>
                <a:cubicBezTo>
                  <a:pt x="314" y="17311"/>
                  <a:pt x="120" y="17564"/>
                  <a:pt x="120" y="17564"/>
                </a:cubicBezTo>
                <a:cubicBezTo>
                  <a:pt x="60" y="17564"/>
                  <a:pt x="1" y="17684"/>
                  <a:pt x="60" y="17743"/>
                </a:cubicBezTo>
                <a:cubicBezTo>
                  <a:pt x="102" y="17785"/>
                  <a:pt x="180" y="17834"/>
                  <a:pt x="244" y="17834"/>
                </a:cubicBezTo>
                <a:cubicBezTo>
                  <a:pt x="271" y="17834"/>
                  <a:pt x="296" y="17825"/>
                  <a:pt x="314" y="17803"/>
                </a:cubicBezTo>
                <a:cubicBezTo>
                  <a:pt x="314" y="17803"/>
                  <a:pt x="552" y="17624"/>
                  <a:pt x="999" y="17252"/>
                </a:cubicBezTo>
                <a:cubicBezTo>
                  <a:pt x="1371" y="16879"/>
                  <a:pt x="1923" y="16313"/>
                  <a:pt x="2489" y="15643"/>
                </a:cubicBezTo>
                <a:cubicBezTo>
                  <a:pt x="2787" y="15270"/>
                  <a:pt x="3099" y="14823"/>
                  <a:pt x="3412" y="14451"/>
                </a:cubicBezTo>
                <a:cubicBezTo>
                  <a:pt x="3725" y="14019"/>
                  <a:pt x="4038" y="13527"/>
                  <a:pt x="4351" y="13036"/>
                </a:cubicBezTo>
                <a:cubicBezTo>
                  <a:pt x="4649" y="12529"/>
                  <a:pt x="4902" y="12037"/>
                  <a:pt x="5215" y="11471"/>
                </a:cubicBezTo>
                <a:cubicBezTo>
                  <a:pt x="5468" y="10920"/>
                  <a:pt x="5707" y="10354"/>
                  <a:pt x="5960" y="9803"/>
                </a:cubicBezTo>
                <a:cubicBezTo>
                  <a:pt x="6079" y="9490"/>
                  <a:pt x="6213" y="9237"/>
                  <a:pt x="6273" y="8939"/>
                </a:cubicBezTo>
                <a:cubicBezTo>
                  <a:pt x="6392" y="8626"/>
                  <a:pt x="6451" y="8373"/>
                  <a:pt x="6585" y="8060"/>
                </a:cubicBezTo>
                <a:cubicBezTo>
                  <a:pt x="6645" y="7747"/>
                  <a:pt x="6764" y="7509"/>
                  <a:pt x="6824" y="7196"/>
                </a:cubicBezTo>
                <a:cubicBezTo>
                  <a:pt x="6883" y="6942"/>
                  <a:pt x="6958" y="6630"/>
                  <a:pt x="7018" y="6332"/>
                </a:cubicBezTo>
                <a:cubicBezTo>
                  <a:pt x="7077" y="6078"/>
                  <a:pt x="7137" y="5766"/>
                  <a:pt x="7196" y="5512"/>
                </a:cubicBezTo>
                <a:cubicBezTo>
                  <a:pt x="7196" y="5393"/>
                  <a:pt x="7256" y="5214"/>
                  <a:pt x="7256" y="5080"/>
                </a:cubicBezTo>
                <a:cubicBezTo>
                  <a:pt x="7256" y="4961"/>
                  <a:pt x="7330" y="4842"/>
                  <a:pt x="7330" y="4708"/>
                </a:cubicBezTo>
                <a:cubicBezTo>
                  <a:pt x="7390" y="4157"/>
                  <a:pt x="7450" y="3650"/>
                  <a:pt x="7450" y="3218"/>
                </a:cubicBezTo>
                <a:cubicBezTo>
                  <a:pt x="7509" y="2786"/>
                  <a:pt x="7509" y="2354"/>
                  <a:pt x="7509" y="1982"/>
                </a:cubicBezTo>
                <a:lnTo>
                  <a:pt x="7509" y="983"/>
                </a:lnTo>
                <a:cubicBezTo>
                  <a:pt x="7450" y="432"/>
                  <a:pt x="7450" y="179"/>
                  <a:pt x="7450" y="179"/>
                </a:cubicBezTo>
                <a:cubicBezTo>
                  <a:pt x="7450" y="60"/>
                  <a:pt x="7390" y="0"/>
                  <a:pt x="7256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9" name="Google Shape;4299;p28"/>
          <p:cNvSpPr/>
          <p:nvPr/>
        </p:nvSpPr>
        <p:spPr>
          <a:xfrm flipH="1">
            <a:off x="7859898" y="2588789"/>
            <a:ext cx="129678" cy="140346"/>
          </a:xfrm>
          <a:custGeom>
            <a:avLst/>
            <a:gdLst/>
            <a:ahLst/>
            <a:cxnLst/>
            <a:rect l="l" t="t" r="r" b="b"/>
            <a:pathLst>
              <a:path w="4157" h="4499" extrusionOk="0">
                <a:moveTo>
                  <a:pt x="186" y="0"/>
                </a:moveTo>
                <a:cubicBezTo>
                  <a:pt x="161" y="0"/>
                  <a:pt x="137" y="8"/>
                  <a:pt x="120" y="25"/>
                </a:cubicBezTo>
                <a:cubicBezTo>
                  <a:pt x="60" y="85"/>
                  <a:pt x="0" y="144"/>
                  <a:pt x="60" y="263"/>
                </a:cubicBezTo>
                <a:cubicBezTo>
                  <a:pt x="179" y="576"/>
                  <a:pt x="373" y="889"/>
                  <a:pt x="492" y="1202"/>
                </a:cubicBezTo>
                <a:lnTo>
                  <a:pt x="745" y="1694"/>
                </a:lnTo>
                <a:cubicBezTo>
                  <a:pt x="805" y="1887"/>
                  <a:pt x="864" y="2066"/>
                  <a:pt x="924" y="2200"/>
                </a:cubicBezTo>
                <a:cubicBezTo>
                  <a:pt x="984" y="2379"/>
                  <a:pt x="1058" y="2498"/>
                  <a:pt x="1118" y="2692"/>
                </a:cubicBezTo>
                <a:lnTo>
                  <a:pt x="1177" y="2945"/>
                </a:lnTo>
                <a:cubicBezTo>
                  <a:pt x="1237" y="3005"/>
                  <a:pt x="1237" y="3124"/>
                  <a:pt x="1237" y="3183"/>
                </a:cubicBezTo>
                <a:cubicBezTo>
                  <a:pt x="1296" y="3243"/>
                  <a:pt x="1296" y="3377"/>
                  <a:pt x="1296" y="3437"/>
                </a:cubicBezTo>
                <a:cubicBezTo>
                  <a:pt x="1356" y="3496"/>
                  <a:pt x="1356" y="3615"/>
                  <a:pt x="1356" y="3690"/>
                </a:cubicBezTo>
                <a:cubicBezTo>
                  <a:pt x="1356" y="3749"/>
                  <a:pt x="1430" y="3869"/>
                  <a:pt x="1430" y="3928"/>
                </a:cubicBezTo>
                <a:lnTo>
                  <a:pt x="1430" y="4182"/>
                </a:lnTo>
                <a:cubicBezTo>
                  <a:pt x="1430" y="4301"/>
                  <a:pt x="1490" y="4360"/>
                  <a:pt x="1550" y="4435"/>
                </a:cubicBezTo>
                <a:cubicBezTo>
                  <a:pt x="1617" y="4479"/>
                  <a:pt x="1686" y="4499"/>
                  <a:pt x="1749" y="4499"/>
                </a:cubicBezTo>
                <a:cubicBezTo>
                  <a:pt x="1855" y="4499"/>
                  <a:pt x="1944" y="4444"/>
                  <a:pt x="1982" y="4360"/>
                </a:cubicBezTo>
                <a:lnTo>
                  <a:pt x="2235" y="4062"/>
                </a:lnTo>
                <a:lnTo>
                  <a:pt x="2473" y="3749"/>
                </a:lnTo>
                <a:cubicBezTo>
                  <a:pt x="2607" y="3556"/>
                  <a:pt x="2786" y="3377"/>
                  <a:pt x="2920" y="3183"/>
                </a:cubicBezTo>
                <a:cubicBezTo>
                  <a:pt x="2980" y="3064"/>
                  <a:pt x="3099" y="3005"/>
                  <a:pt x="3159" y="2871"/>
                </a:cubicBezTo>
                <a:cubicBezTo>
                  <a:pt x="3218" y="2871"/>
                  <a:pt x="3293" y="2811"/>
                  <a:pt x="3293" y="2751"/>
                </a:cubicBezTo>
                <a:cubicBezTo>
                  <a:pt x="3352" y="2751"/>
                  <a:pt x="3412" y="2692"/>
                  <a:pt x="3412" y="2632"/>
                </a:cubicBezTo>
                <a:lnTo>
                  <a:pt x="3591" y="2498"/>
                </a:lnTo>
                <a:lnTo>
                  <a:pt x="3725" y="2439"/>
                </a:lnTo>
                <a:lnTo>
                  <a:pt x="3844" y="2319"/>
                </a:lnTo>
                <a:cubicBezTo>
                  <a:pt x="3903" y="2319"/>
                  <a:pt x="3963" y="2319"/>
                  <a:pt x="3963" y="2260"/>
                </a:cubicBezTo>
                <a:lnTo>
                  <a:pt x="4038" y="2260"/>
                </a:lnTo>
                <a:cubicBezTo>
                  <a:pt x="4097" y="2200"/>
                  <a:pt x="4157" y="2126"/>
                  <a:pt x="4157" y="2066"/>
                </a:cubicBezTo>
                <a:cubicBezTo>
                  <a:pt x="4113" y="1979"/>
                  <a:pt x="4069" y="1924"/>
                  <a:pt x="4020" y="1924"/>
                </a:cubicBezTo>
                <a:cubicBezTo>
                  <a:pt x="4002" y="1924"/>
                  <a:pt x="3983" y="1931"/>
                  <a:pt x="3963" y="1947"/>
                </a:cubicBezTo>
                <a:lnTo>
                  <a:pt x="3725" y="1947"/>
                </a:lnTo>
                <a:cubicBezTo>
                  <a:pt x="3665" y="2006"/>
                  <a:pt x="3591" y="2006"/>
                  <a:pt x="3531" y="2066"/>
                </a:cubicBezTo>
                <a:lnTo>
                  <a:pt x="3352" y="2126"/>
                </a:lnTo>
                <a:lnTo>
                  <a:pt x="3159" y="2260"/>
                </a:lnTo>
                <a:cubicBezTo>
                  <a:pt x="3099" y="2319"/>
                  <a:pt x="3039" y="2319"/>
                  <a:pt x="2980" y="2379"/>
                </a:cubicBezTo>
                <a:cubicBezTo>
                  <a:pt x="2920" y="2439"/>
                  <a:pt x="2846" y="2439"/>
                  <a:pt x="2846" y="2498"/>
                </a:cubicBezTo>
                <a:cubicBezTo>
                  <a:pt x="2727" y="2632"/>
                  <a:pt x="2607" y="2692"/>
                  <a:pt x="2548" y="2811"/>
                </a:cubicBezTo>
                <a:lnTo>
                  <a:pt x="1983" y="3376"/>
                </a:lnTo>
                <a:lnTo>
                  <a:pt x="1983" y="3376"/>
                </a:lnTo>
                <a:cubicBezTo>
                  <a:pt x="1982" y="3354"/>
                  <a:pt x="1982" y="3333"/>
                  <a:pt x="1982" y="3317"/>
                </a:cubicBezTo>
                <a:cubicBezTo>
                  <a:pt x="1922" y="3183"/>
                  <a:pt x="1922" y="3124"/>
                  <a:pt x="1863" y="3005"/>
                </a:cubicBezTo>
                <a:cubicBezTo>
                  <a:pt x="1863" y="2945"/>
                  <a:pt x="1863" y="2811"/>
                  <a:pt x="1803" y="2751"/>
                </a:cubicBezTo>
                <a:lnTo>
                  <a:pt x="1669" y="2498"/>
                </a:lnTo>
                <a:cubicBezTo>
                  <a:pt x="1609" y="2319"/>
                  <a:pt x="1550" y="2126"/>
                  <a:pt x="1490" y="1947"/>
                </a:cubicBezTo>
                <a:cubicBezTo>
                  <a:pt x="1430" y="1828"/>
                  <a:pt x="1296" y="1634"/>
                  <a:pt x="1237" y="1455"/>
                </a:cubicBezTo>
                <a:cubicBezTo>
                  <a:pt x="1118" y="1321"/>
                  <a:pt x="1058" y="1142"/>
                  <a:pt x="924" y="1008"/>
                </a:cubicBezTo>
                <a:cubicBezTo>
                  <a:pt x="745" y="636"/>
                  <a:pt x="552" y="398"/>
                  <a:pt x="313" y="85"/>
                </a:cubicBezTo>
                <a:cubicBezTo>
                  <a:pt x="313" y="43"/>
                  <a:pt x="246" y="0"/>
                  <a:pt x="186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0" name="Google Shape;4300;p28"/>
          <p:cNvSpPr/>
          <p:nvPr/>
        </p:nvSpPr>
        <p:spPr>
          <a:xfrm flipH="1">
            <a:off x="7889159" y="2692731"/>
            <a:ext cx="139473" cy="137944"/>
          </a:xfrm>
          <a:custGeom>
            <a:avLst/>
            <a:gdLst/>
            <a:ahLst/>
            <a:cxnLst/>
            <a:rect l="l" t="t" r="r" b="b"/>
            <a:pathLst>
              <a:path w="4471" h="4422" extrusionOk="0">
                <a:moveTo>
                  <a:pt x="224" y="0"/>
                </a:moveTo>
                <a:cubicBezTo>
                  <a:pt x="195" y="0"/>
                  <a:pt x="165" y="15"/>
                  <a:pt x="135" y="45"/>
                </a:cubicBezTo>
                <a:cubicBezTo>
                  <a:pt x="75" y="45"/>
                  <a:pt x="1" y="164"/>
                  <a:pt x="75" y="224"/>
                </a:cubicBezTo>
                <a:cubicBezTo>
                  <a:pt x="254" y="537"/>
                  <a:pt x="448" y="850"/>
                  <a:pt x="627" y="1222"/>
                </a:cubicBezTo>
                <a:cubicBezTo>
                  <a:pt x="820" y="1535"/>
                  <a:pt x="999" y="1848"/>
                  <a:pt x="1118" y="2146"/>
                </a:cubicBezTo>
                <a:cubicBezTo>
                  <a:pt x="1193" y="2339"/>
                  <a:pt x="1312" y="2458"/>
                  <a:pt x="1372" y="2652"/>
                </a:cubicBezTo>
                <a:cubicBezTo>
                  <a:pt x="1431" y="2771"/>
                  <a:pt x="1491" y="2965"/>
                  <a:pt x="1565" y="3144"/>
                </a:cubicBezTo>
                <a:cubicBezTo>
                  <a:pt x="1565" y="3203"/>
                  <a:pt x="1625" y="3263"/>
                  <a:pt x="1625" y="3397"/>
                </a:cubicBezTo>
                <a:cubicBezTo>
                  <a:pt x="1684" y="3457"/>
                  <a:pt x="1684" y="3516"/>
                  <a:pt x="1684" y="3635"/>
                </a:cubicBezTo>
                <a:cubicBezTo>
                  <a:pt x="1684" y="3710"/>
                  <a:pt x="1744" y="3769"/>
                  <a:pt x="1744" y="3889"/>
                </a:cubicBezTo>
                <a:lnTo>
                  <a:pt x="1744" y="4082"/>
                </a:lnTo>
                <a:lnTo>
                  <a:pt x="1744" y="4142"/>
                </a:lnTo>
                <a:cubicBezTo>
                  <a:pt x="1804" y="4201"/>
                  <a:pt x="1804" y="4261"/>
                  <a:pt x="1863" y="4321"/>
                </a:cubicBezTo>
                <a:cubicBezTo>
                  <a:pt x="1960" y="4388"/>
                  <a:pt x="2053" y="4421"/>
                  <a:pt x="2131" y="4421"/>
                </a:cubicBezTo>
                <a:cubicBezTo>
                  <a:pt x="2209" y="4421"/>
                  <a:pt x="2273" y="4388"/>
                  <a:pt x="2310" y="4321"/>
                </a:cubicBezTo>
                <a:cubicBezTo>
                  <a:pt x="2429" y="4201"/>
                  <a:pt x="2489" y="4142"/>
                  <a:pt x="2548" y="4008"/>
                </a:cubicBezTo>
                <a:cubicBezTo>
                  <a:pt x="2608" y="3948"/>
                  <a:pt x="2682" y="3829"/>
                  <a:pt x="2802" y="3769"/>
                </a:cubicBezTo>
                <a:cubicBezTo>
                  <a:pt x="2861" y="3710"/>
                  <a:pt x="2921" y="3576"/>
                  <a:pt x="3055" y="3516"/>
                </a:cubicBezTo>
                <a:lnTo>
                  <a:pt x="3293" y="3263"/>
                </a:lnTo>
                <a:cubicBezTo>
                  <a:pt x="3353" y="3203"/>
                  <a:pt x="3427" y="3084"/>
                  <a:pt x="3547" y="3025"/>
                </a:cubicBezTo>
                <a:cubicBezTo>
                  <a:pt x="3606" y="2965"/>
                  <a:pt x="3725" y="2890"/>
                  <a:pt x="3800" y="2771"/>
                </a:cubicBezTo>
                <a:cubicBezTo>
                  <a:pt x="3919" y="2712"/>
                  <a:pt x="3979" y="2652"/>
                  <a:pt x="4038" y="2593"/>
                </a:cubicBezTo>
                <a:cubicBezTo>
                  <a:pt x="4172" y="2518"/>
                  <a:pt x="4291" y="2458"/>
                  <a:pt x="4351" y="2399"/>
                </a:cubicBezTo>
                <a:lnTo>
                  <a:pt x="4411" y="2399"/>
                </a:lnTo>
                <a:cubicBezTo>
                  <a:pt x="4470" y="2339"/>
                  <a:pt x="4470" y="2280"/>
                  <a:pt x="4470" y="2220"/>
                </a:cubicBezTo>
                <a:cubicBezTo>
                  <a:pt x="4426" y="2121"/>
                  <a:pt x="4350" y="2063"/>
                  <a:pt x="4289" y="2063"/>
                </a:cubicBezTo>
                <a:cubicBezTo>
                  <a:pt x="4267" y="2063"/>
                  <a:pt x="4248" y="2070"/>
                  <a:pt x="4232" y="2086"/>
                </a:cubicBezTo>
                <a:cubicBezTo>
                  <a:pt x="4098" y="2146"/>
                  <a:pt x="3979" y="2220"/>
                  <a:pt x="3859" y="2220"/>
                </a:cubicBezTo>
                <a:cubicBezTo>
                  <a:pt x="3800" y="2280"/>
                  <a:pt x="3725" y="2280"/>
                  <a:pt x="3666" y="2339"/>
                </a:cubicBezTo>
                <a:lnTo>
                  <a:pt x="3547" y="2399"/>
                </a:lnTo>
                <a:cubicBezTo>
                  <a:pt x="3427" y="2458"/>
                  <a:pt x="3293" y="2518"/>
                  <a:pt x="3234" y="2652"/>
                </a:cubicBezTo>
                <a:cubicBezTo>
                  <a:pt x="3115" y="2712"/>
                  <a:pt x="2980" y="2771"/>
                  <a:pt x="2921" y="2831"/>
                </a:cubicBezTo>
                <a:lnTo>
                  <a:pt x="2608" y="3084"/>
                </a:lnTo>
                <a:cubicBezTo>
                  <a:pt x="2548" y="3203"/>
                  <a:pt x="2429" y="3263"/>
                  <a:pt x="2370" y="3337"/>
                </a:cubicBezTo>
                <a:cubicBezTo>
                  <a:pt x="2347" y="3357"/>
                  <a:pt x="2327" y="3375"/>
                  <a:pt x="2308" y="3393"/>
                </a:cubicBezTo>
                <a:lnTo>
                  <a:pt x="2308" y="3393"/>
                </a:lnTo>
                <a:cubicBezTo>
                  <a:pt x="2304" y="3328"/>
                  <a:pt x="2289" y="3246"/>
                  <a:pt x="2236" y="3203"/>
                </a:cubicBezTo>
                <a:cubicBezTo>
                  <a:pt x="2236" y="3084"/>
                  <a:pt x="2176" y="3025"/>
                  <a:pt x="2176" y="2890"/>
                </a:cubicBezTo>
                <a:cubicBezTo>
                  <a:pt x="2116" y="2712"/>
                  <a:pt x="1997" y="2518"/>
                  <a:pt x="1938" y="2399"/>
                </a:cubicBezTo>
                <a:cubicBezTo>
                  <a:pt x="1863" y="2280"/>
                  <a:pt x="1863" y="2220"/>
                  <a:pt x="1804" y="2086"/>
                </a:cubicBezTo>
                <a:cubicBezTo>
                  <a:pt x="1744" y="2026"/>
                  <a:pt x="1744" y="1967"/>
                  <a:pt x="1684" y="1848"/>
                </a:cubicBezTo>
                <a:cubicBezTo>
                  <a:pt x="1565" y="1714"/>
                  <a:pt x="1491" y="1535"/>
                  <a:pt x="1372" y="1341"/>
                </a:cubicBezTo>
                <a:cubicBezTo>
                  <a:pt x="1252" y="1222"/>
                  <a:pt x="1193" y="1028"/>
                  <a:pt x="1059" y="909"/>
                </a:cubicBezTo>
                <a:cubicBezTo>
                  <a:pt x="820" y="596"/>
                  <a:pt x="627" y="283"/>
                  <a:pt x="314" y="45"/>
                </a:cubicBezTo>
                <a:cubicBezTo>
                  <a:pt x="284" y="15"/>
                  <a:pt x="254" y="0"/>
                  <a:pt x="224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1" name="Google Shape;4301;p28"/>
          <p:cNvSpPr/>
          <p:nvPr/>
        </p:nvSpPr>
        <p:spPr>
          <a:xfrm flipH="1">
            <a:off x="7906378" y="2757804"/>
            <a:ext cx="185922" cy="163399"/>
          </a:xfrm>
          <a:custGeom>
            <a:avLst/>
            <a:gdLst/>
            <a:ahLst/>
            <a:cxnLst/>
            <a:rect l="l" t="t" r="r" b="b"/>
            <a:pathLst>
              <a:path w="5960" h="5238" extrusionOk="0">
                <a:moveTo>
                  <a:pt x="120" y="0"/>
                </a:moveTo>
                <a:cubicBezTo>
                  <a:pt x="1" y="60"/>
                  <a:pt x="1" y="194"/>
                  <a:pt x="61" y="253"/>
                </a:cubicBezTo>
                <a:lnTo>
                  <a:pt x="493" y="804"/>
                </a:lnTo>
                <a:cubicBezTo>
                  <a:pt x="552" y="939"/>
                  <a:pt x="627" y="998"/>
                  <a:pt x="686" y="1117"/>
                </a:cubicBezTo>
                <a:lnTo>
                  <a:pt x="925" y="1371"/>
                </a:lnTo>
                <a:cubicBezTo>
                  <a:pt x="1059" y="1549"/>
                  <a:pt x="1178" y="1743"/>
                  <a:pt x="1297" y="1922"/>
                </a:cubicBezTo>
                <a:lnTo>
                  <a:pt x="1491" y="2235"/>
                </a:lnTo>
                <a:cubicBezTo>
                  <a:pt x="1550" y="2294"/>
                  <a:pt x="1610" y="2428"/>
                  <a:pt x="1669" y="2547"/>
                </a:cubicBezTo>
                <a:cubicBezTo>
                  <a:pt x="1744" y="2607"/>
                  <a:pt x="1804" y="2741"/>
                  <a:pt x="1863" y="2801"/>
                </a:cubicBezTo>
                <a:lnTo>
                  <a:pt x="1982" y="3114"/>
                </a:lnTo>
                <a:lnTo>
                  <a:pt x="2176" y="3412"/>
                </a:lnTo>
                <a:cubicBezTo>
                  <a:pt x="2236" y="3486"/>
                  <a:pt x="2236" y="3605"/>
                  <a:pt x="2295" y="3724"/>
                </a:cubicBezTo>
                <a:cubicBezTo>
                  <a:pt x="2355" y="3784"/>
                  <a:pt x="2414" y="3918"/>
                  <a:pt x="2414" y="4037"/>
                </a:cubicBezTo>
                <a:cubicBezTo>
                  <a:pt x="2489" y="4097"/>
                  <a:pt x="2489" y="4231"/>
                  <a:pt x="2548" y="4350"/>
                </a:cubicBezTo>
                <a:cubicBezTo>
                  <a:pt x="2548" y="4410"/>
                  <a:pt x="2548" y="4529"/>
                  <a:pt x="2608" y="4663"/>
                </a:cubicBezTo>
                <a:lnTo>
                  <a:pt x="2608" y="4976"/>
                </a:lnTo>
                <a:cubicBezTo>
                  <a:pt x="2608" y="5035"/>
                  <a:pt x="2668" y="5035"/>
                  <a:pt x="2668" y="5095"/>
                </a:cubicBezTo>
                <a:cubicBezTo>
                  <a:pt x="2711" y="5182"/>
                  <a:pt x="2827" y="5238"/>
                  <a:pt x="2956" y="5238"/>
                </a:cubicBezTo>
                <a:cubicBezTo>
                  <a:pt x="3003" y="5238"/>
                  <a:pt x="3052" y="5230"/>
                  <a:pt x="3100" y="5214"/>
                </a:cubicBezTo>
                <a:cubicBezTo>
                  <a:pt x="3159" y="5155"/>
                  <a:pt x="3293" y="5095"/>
                  <a:pt x="3413" y="5035"/>
                </a:cubicBezTo>
                <a:cubicBezTo>
                  <a:pt x="3532" y="4976"/>
                  <a:pt x="3606" y="4901"/>
                  <a:pt x="3725" y="4842"/>
                </a:cubicBezTo>
                <a:cubicBezTo>
                  <a:pt x="3845" y="4842"/>
                  <a:pt x="3979" y="4782"/>
                  <a:pt x="4098" y="4723"/>
                </a:cubicBezTo>
                <a:lnTo>
                  <a:pt x="4411" y="4603"/>
                </a:lnTo>
                <a:lnTo>
                  <a:pt x="4783" y="4410"/>
                </a:lnTo>
                <a:cubicBezTo>
                  <a:pt x="4843" y="4410"/>
                  <a:pt x="4962" y="4350"/>
                  <a:pt x="5096" y="4350"/>
                </a:cubicBezTo>
                <a:lnTo>
                  <a:pt x="5275" y="4290"/>
                </a:lnTo>
                <a:cubicBezTo>
                  <a:pt x="5334" y="4231"/>
                  <a:pt x="5394" y="4231"/>
                  <a:pt x="5468" y="4231"/>
                </a:cubicBezTo>
                <a:cubicBezTo>
                  <a:pt x="5588" y="4231"/>
                  <a:pt x="5707" y="4156"/>
                  <a:pt x="5841" y="4156"/>
                </a:cubicBezTo>
                <a:cubicBezTo>
                  <a:pt x="5900" y="4097"/>
                  <a:pt x="5960" y="4037"/>
                  <a:pt x="5960" y="3978"/>
                </a:cubicBezTo>
                <a:cubicBezTo>
                  <a:pt x="5960" y="3858"/>
                  <a:pt x="5900" y="3784"/>
                  <a:pt x="5766" y="3784"/>
                </a:cubicBezTo>
                <a:cubicBezTo>
                  <a:pt x="5647" y="3784"/>
                  <a:pt x="5528" y="3784"/>
                  <a:pt x="5394" y="3858"/>
                </a:cubicBezTo>
                <a:lnTo>
                  <a:pt x="4962" y="3858"/>
                </a:lnTo>
                <a:cubicBezTo>
                  <a:pt x="4843" y="3918"/>
                  <a:pt x="4723" y="3918"/>
                  <a:pt x="4589" y="3978"/>
                </a:cubicBezTo>
                <a:lnTo>
                  <a:pt x="4217" y="4037"/>
                </a:lnTo>
                <a:cubicBezTo>
                  <a:pt x="4098" y="4097"/>
                  <a:pt x="3979" y="4156"/>
                  <a:pt x="3845" y="4231"/>
                </a:cubicBezTo>
                <a:cubicBezTo>
                  <a:pt x="3725" y="4231"/>
                  <a:pt x="3606" y="4290"/>
                  <a:pt x="3472" y="4350"/>
                </a:cubicBezTo>
                <a:cubicBezTo>
                  <a:pt x="3389" y="4391"/>
                  <a:pt x="3307" y="4404"/>
                  <a:pt x="3219" y="4428"/>
                </a:cubicBezTo>
                <a:lnTo>
                  <a:pt x="3219" y="4428"/>
                </a:lnTo>
                <a:cubicBezTo>
                  <a:pt x="3198" y="4341"/>
                  <a:pt x="3159" y="4253"/>
                  <a:pt x="3159" y="4156"/>
                </a:cubicBezTo>
                <a:cubicBezTo>
                  <a:pt x="3100" y="4037"/>
                  <a:pt x="3040" y="3918"/>
                  <a:pt x="3040" y="3784"/>
                </a:cubicBezTo>
                <a:cubicBezTo>
                  <a:pt x="2980" y="3665"/>
                  <a:pt x="2980" y="3605"/>
                  <a:pt x="2921" y="3486"/>
                </a:cubicBezTo>
                <a:cubicBezTo>
                  <a:pt x="2861" y="3352"/>
                  <a:pt x="2787" y="3233"/>
                  <a:pt x="2727" y="3114"/>
                </a:cubicBezTo>
                <a:lnTo>
                  <a:pt x="2608" y="2801"/>
                </a:lnTo>
                <a:cubicBezTo>
                  <a:pt x="2489" y="2607"/>
                  <a:pt x="2355" y="2369"/>
                  <a:pt x="2176" y="2175"/>
                </a:cubicBezTo>
                <a:cubicBezTo>
                  <a:pt x="2042" y="1996"/>
                  <a:pt x="1923" y="1803"/>
                  <a:pt x="1804" y="1624"/>
                </a:cubicBezTo>
                <a:cubicBezTo>
                  <a:pt x="1610" y="1430"/>
                  <a:pt x="1491" y="1251"/>
                  <a:pt x="1297" y="1058"/>
                </a:cubicBezTo>
                <a:cubicBezTo>
                  <a:pt x="1178" y="879"/>
                  <a:pt x="999" y="685"/>
                  <a:pt x="805" y="507"/>
                </a:cubicBezTo>
                <a:cubicBezTo>
                  <a:pt x="686" y="372"/>
                  <a:pt x="493" y="194"/>
                  <a:pt x="314" y="60"/>
                </a:cubicBezTo>
                <a:cubicBezTo>
                  <a:pt x="254" y="0"/>
                  <a:pt x="180" y="0"/>
                  <a:pt x="120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2" name="Google Shape;4302;p28"/>
          <p:cNvSpPr/>
          <p:nvPr/>
        </p:nvSpPr>
        <p:spPr>
          <a:xfrm flipH="1">
            <a:off x="7958879" y="2867610"/>
            <a:ext cx="131549" cy="123501"/>
          </a:xfrm>
          <a:custGeom>
            <a:avLst/>
            <a:gdLst/>
            <a:ahLst/>
            <a:cxnLst/>
            <a:rect l="l" t="t" r="r" b="b"/>
            <a:pathLst>
              <a:path w="4217" h="3959" extrusionOk="0">
                <a:moveTo>
                  <a:pt x="220" y="1"/>
                </a:moveTo>
                <a:cubicBezTo>
                  <a:pt x="192" y="1"/>
                  <a:pt x="159" y="8"/>
                  <a:pt x="120" y="26"/>
                </a:cubicBezTo>
                <a:cubicBezTo>
                  <a:pt x="60" y="26"/>
                  <a:pt x="1" y="145"/>
                  <a:pt x="60" y="204"/>
                </a:cubicBezTo>
                <a:cubicBezTo>
                  <a:pt x="313" y="830"/>
                  <a:pt x="626" y="1381"/>
                  <a:pt x="805" y="1947"/>
                </a:cubicBezTo>
                <a:cubicBezTo>
                  <a:pt x="865" y="2067"/>
                  <a:pt x="939" y="2260"/>
                  <a:pt x="999" y="2379"/>
                </a:cubicBezTo>
                <a:cubicBezTo>
                  <a:pt x="1058" y="2439"/>
                  <a:pt x="1058" y="2499"/>
                  <a:pt x="1058" y="2573"/>
                </a:cubicBezTo>
                <a:cubicBezTo>
                  <a:pt x="1118" y="2633"/>
                  <a:pt x="1118" y="2752"/>
                  <a:pt x="1177" y="2811"/>
                </a:cubicBezTo>
                <a:lnTo>
                  <a:pt x="1237" y="3005"/>
                </a:lnTo>
                <a:lnTo>
                  <a:pt x="1237" y="3184"/>
                </a:lnTo>
                <a:cubicBezTo>
                  <a:pt x="1312" y="3318"/>
                  <a:pt x="1312" y="3378"/>
                  <a:pt x="1312" y="3437"/>
                </a:cubicBezTo>
                <a:lnTo>
                  <a:pt x="1312" y="3556"/>
                </a:lnTo>
                <a:lnTo>
                  <a:pt x="1312" y="3616"/>
                </a:lnTo>
                <a:cubicBezTo>
                  <a:pt x="1312" y="3690"/>
                  <a:pt x="1312" y="3810"/>
                  <a:pt x="1371" y="3869"/>
                </a:cubicBezTo>
                <a:cubicBezTo>
                  <a:pt x="1431" y="3929"/>
                  <a:pt x="1524" y="3959"/>
                  <a:pt x="1617" y="3959"/>
                </a:cubicBezTo>
                <a:cubicBezTo>
                  <a:pt x="1710" y="3959"/>
                  <a:pt x="1803" y="3929"/>
                  <a:pt x="1863" y="3869"/>
                </a:cubicBezTo>
                <a:cubicBezTo>
                  <a:pt x="1922" y="3810"/>
                  <a:pt x="1982" y="3690"/>
                  <a:pt x="2056" y="3616"/>
                </a:cubicBezTo>
                <a:cubicBezTo>
                  <a:pt x="2176" y="3556"/>
                  <a:pt x="2235" y="3497"/>
                  <a:pt x="2295" y="3437"/>
                </a:cubicBezTo>
                <a:cubicBezTo>
                  <a:pt x="2429" y="3378"/>
                  <a:pt x="2488" y="3318"/>
                  <a:pt x="2608" y="3243"/>
                </a:cubicBezTo>
                <a:cubicBezTo>
                  <a:pt x="2667" y="3184"/>
                  <a:pt x="2801" y="3124"/>
                  <a:pt x="2861" y="3065"/>
                </a:cubicBezTo>
                <a:lnTo>
                  <a:pt x="3174" y="2871"/>
                </a:lnTo>
                <a:cubicBezTo>
                  <a:pt x="3174" y="2871"/>
                  <a:pt x="3233" y="2871"/>
                  <a:pt x="3293" y="2811"/>
                </a:cubicBezTo>
                <a:lnTo>
                  <a:pt x="3472" y="2752"/>
                </a:lnTo>
                <a:lnTo>
                  <a:pt x="3606" y="2692"/>
                </a:lnTo>
                <a:lnTo>
                  <a:pt x="3785" y="2633"/>
                </a:lnTo>
                <a:cubicBezTo>
                  <a:pt x="3844" y="2633"/>
                  <a:pt x="3978" y="2573"/>
                  <a:pt x="4097" y="2573"/>
                </a:cubicBezTo>
                <a:cubicBezTo>
                  <a:pt x="4157" y="2499"/>
                  <a:pt x="4217" y="2439"/>
                  <a:pt x="4217" y="2379"/>
                </a:cubicBezTo>
                <a:cubicBezTo>
                  <a:pt x="4217" y="2260"/>
                  <a:pt x="4157" y="2201"/>
                  <a:pt x="4038" y="2201"/>
                </a:cubicBezTo>
                <a:cubicBezTo>
                  <a:pt x="3919" y="2201"/>
                  <a:pt x="3785" y="2260"/>
                  <a:pt x="3665" y="2260"/>
                </a:cubicBezTo>
                <a:lnTo>
                  <a:pt x="3472" y="2260"/>
                </a:lnTo>
                <a:lnTo>
                  <a:pt x="3293" y="2320"/>
                </a:lnTo>
                <a:cubicBezTo>
                  <a:pt x="3174" y="2320"/>
                  <a:pt x="3040" y="2379"/>
                  <a:pt x="2920" y="2439"/>
                </a:cubicBezTo>
                <a:lnTo>
                  <a:pt x="2608" y="2573"/>
                </a:lnTo>
                <a:cubicBezTo>
                  <a:pt x="2488" y="2633"/>
                  <a:pt x="2354" y="2692"/>
                  <a:pt x="2295" y="2752"/>
                </a:cubicBezTo>
                <a:cubicBezTo>
                  <a:pt x="2235" y="2752"/>
                  <a:pt x="2176" y="2811"/>
                  <a:pt x="2116" y="2811"/>
                </a:cubicBezTo>
                <a:lnTo>
                  <a:pt x="1982" y="2946"/>
                </a:lnTo>
                <a:cubicBezTo>
                  <a:pt x="1946" y="2964"/>
                  <a:pt x="1910" y="2982"/>
                  <a:pt x="1875" y="3000"/>
                </a:cubicBezTo>
                <a:lnTo>
                  <a:pt x="1875" y="3000"/>
                </a:lnTo>
                <a:cubicBezTo>
                  <a:pt x="1863" y="2944"/>
                  <a:pt x="1863" y="2891"/>
                  <a:pt x="1863" y="2811"/>
                </a:cubicBezTo>
                <a:lnTo>
                  <a:pt x="1744" y="2633"/>
                </a:lnTo>
                <a:cubicBezTo>
                  <a:pt x="1744" y="2499"/>
                  <a:pt x="1684" y="2439"/>
                  <a:pt x="1684" y="2379"/>
                </a:cubicBezTo>
                <a:cubicBezTo>
                  <a:pt x="1684" y="2260"/>
                  <a:pt x="1609" y="2201"/>
                  <a:pt x="1609" y="2126"/>
                </a:cubicBezTo>
                <a:cubicBezTo>
                  <a:pt x="1550" y="2007"/>
                  <a:pt x="1431" y="1828"/>
                  <a:pt x="1371" y="1694"/>
                </a:cubicBezTo>
                <a:cubicBezTo>
                  <a:pt x="1237" y="1381"/>
                  <a:pt x="1058" y="1143"/>
                  <a:pt x="939" y="830"/>
                </a:cubicBezTo>
                <a:cubicBezTo>
                  <a:pt x="745" y="577"/>
                  <a:pt x="567" y="338"/>
                  <a:pt x="373" y="85"/>
                </a:cubicBezTo>
                <a:cubicBezTo>
                  <a:pt x="331" y="43"/>
                  <a:pt x="289" y="1"/>
                  <a:pt x="220" y="1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3" name="Google Shape;4303;p28"/>
          <p:cNvSpPr/>
          <p:nvPr/>
        </p:nvSpPr>
        <p:spPr>
          <a:xfrm flipH="1">
            <a:off x="1369029" y="4404244"/>
            <a:ext cx="49569" cy="64293"/>
          </a:xfrm>
          <a:custGeom>
            <a:avLst/>
            <a:gdLst/>
            <a:ahLst/>
            <a:cxnLst/>
            <a:rect l="l" t="t" r="r" b="b"/>
            <a:pathLst>
              <a:path w="1589" h="2061" extrusionOk="0">
                <a:moveTo>
                  <a:pt x="424" y="1"/>
                </a:moveTo>
                <a:cubicBezTo>
                  <a:pt x="181" y="1"/>
                  <a:pt x="0" y="295"/>
                  <a:pt x="159" y="539"/>
                </a:cubicBezTo>
                <a:cubicBezTo>
                  <a:pt x="337" y="852"/>
                  <a:pt x="650" y="1046"/>
                  <a:pt x="844" y="1358"/>
                </a:cubicBezTo>
                <a:cubicBezTo>
                  <a:pt x="1023" y="1537"/>
                  <a:pt x="1216" y="1850"/>
                  <a:pt x="1395" y="2029"/>
                </a:cubicBezTo>
                <a:cubicBezTo>
                  <a:pt x="1413" y="2051"/>
                  <a:pt x="1438" y="2060"/>
                  <a:pt x="1463" y="2060"/>
                </a:cubicBezTo>
                <a:cubicBezTo>
                  <a:pt x="1523" y="2060"/>
                  <a:pt x="1589" y="2011"/>
                  <a:pt x="1589" y="1969"/>
                </a:cubicBezTo>
                <a:cubicBezTo>
                  <a:pt x="1589" y="1656"/>
                  <a:pt x="1395" y="1284"/>
                  <a:pt x="1276" y="986"/>
                </a:cubicBezTo>
                <a:cubicBezTo>
                  <a:pt x="1082" y="673"/>
                  <a:pt x="904" y="301"/>
                  <a:pt x="591" y="47"/>
                </a:cubicBezTo>
                <a:cubicBezTo>
                  <a:pt x="534" y="15"/>
                  <a:pt x="478" y="1"/>
                  <a:pt x="4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4" name="Google Shape;4304;p28"/>
          <p:cNvSpPr/>
          <p:nvPr/>
        </p:nvSpPr>
        <p:spPr>
          <a:xfrm flipH="1">
            <a:off x="1423402" y="4394106"/>
            <a:ext cx="11636" cy="11636"/>
          </a:xfrm>
          <a:custGeom>
            <a:avLst/>
            <a:gdLst/>
            <a:ahLst/>
            <a:cxnLst/>
            <a:rect l="l" t="t" r="r" b="b"/>
            <a:pathLst>
              <a:path w="373" h="373" extrusionOk="0">
                <a:moveTo>
                  <a:pt x="179" y="0"/>
                </a:moveTo>
                <a:cubicBezTo>
                  <a:pt x="120" y="0"/>
                  <a:pt x="0" y="60"/>
                  <a:pt x="0" y="194"/>
                </a:cubicBezTo>
                <a:cubicBezTo>
                  <a:pt x="0" y="313"/>
                  <a:pt x="60" y="372"/>
                  <a:pt x="120" y="372"/>
                </a:cubicBezTo>
                <a:cubicBezTo>
                  <a:pt x="254" y="372"/>
                  <a:pt x="373" y="372"/>
                  <a:pt x="373" y="253"/>
                </a:cubicBezTo>
                <a:cubicBezTo>
                  <a:pt x="373" y="119"/>
                  <a:pt x="313" y="0"/>
                  <a:pt x="17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5" name="Google Shape;4305;p28"/>
          <p:cNvSpPr/>
          <p:nvPr/>
        </p:nvSpPr>
        <p:spPr>
          <a:xfrm flipH="1">
            <a:off x="2201811" y="4376231"/>
            <a:ext cx="13507" cy="10918"/>
          </a:xfrm>
          <a:custGeom>
            <a:avLst/>
            <a:gdLst/>
            <a:ahLst/>
            <a:cxnLst/>
            <a:rect l="l" t="t" r="r" b="b"/>
            <a:pathLst>
              <a:path w="433" h="350" extrusionOk="0">
                <a:moveTo>
                  <a:pt x="168" y="0"/>
                </a:moveTo>
                <a:cubicBezTo>
                  <a:pt x="77" y="0"/>
                  <a:pt x="0" y="105"/>
                  <a:pt x="0" y="201"/>
                </a:cubicBezTo>
                <a:cubicBezTo>
                  <a:pt x="44" y="287"/>
                  <a:pt x="118" y="350"/>
                  <a:pt x="178" y="350"/>
                </a:cubicBezTo>
                <a:cubicBezTo>
                  <a:pt x="201" y="350"/>
                  <a:pt x="222" y="340"/>
                  <a:pt x="239" y="320"/>
                </a:cubicBezTo>
                <a:lnTo>
                  <a:pt x="313" y="320"/>
                </a:lnTo>
                <a:cubicBezTo>
                  <a:pt x="432" y="260"/>
                  <a:pt x="432" y="81"/>
                  <a:pt x="313" y="22"/>
                </a:cubicBezTo>
                <a:lnTo>
                  <a:pt x="239" y="22"/>
                </a:lnTo>
                <a:cubicBezTo>
                  <a:pt x="215" y="7"/>
                  <a:pt x="191" y="0"/>
                  <a:pt x="16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6" name="Google Shape;4306;p28"/>
          <p:cNvSpPr/>
          <p:nvPr/>
        </p:nvSpPr>
        <p:spPr>
          <a:xfrm flipH="1">
            <a:off x="7844550" y="3874179"/>
            <a:ext cx="183115" cy="71998"/>
          </a:xfrm>
          <a:custGeom>
            <a:avLst/>
            <a:gdLst/>
            <a:ahLst/>
            <a:cxnLst/>
            <a:rect l="l" t="t" r="r" b="b"/>
            <a:pathLst>
              <a:path w="5870" h="2308" extrusionOk="0">
                <a:moveTo>
                  <a:pt x="1860" y="1"/>
                </a:moveTo>
                <a:cubicBezTo>
                  <a:pt x="913" y="1"/>
                  <a:pt x="0" y="276"/>
                  <a:pt x="223" y="1338"/>
                </a:cubicBezTo>
                <a:cubicBezTo>
                  <a:pt x="355" y="2013"/>
                  <a:pt x="1087" y="2308"/>
                  <a:pt x="2012" y="2308"/>
                </a:cubicBezTo>
                <a:cubicBezTo>
                  <a:pt x="3290" y="2308"/>
                  <a:pt x="4936" y="1745"/>
                  <a:pt x="5869" y="846"/>
                </a:cubicBezTo>
                <a:cubicBezTo>
                  <a:pt x="5869" y="846"/>
                  <a:pt x="4007" y="339"/>
                  <a:pt x="2949" y="101"/>
                </a:cubicBezTo>
                <a:cubicBezTo>
                  <a:pt x="2629" y="45"/>
                  <a:pt x="2242" y="1"/>
                  <a:pt x="18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7" name="Google Shape;4307;p28"/>
          <p:cNvSpPr/>
          <p:nvPr/>
        </p:nvSpPr>
        <p:spPr>
          <a:xfrm flipH="1">
            <a:off x="7819469" y="3886626"/>
            <a:ext cx="158502" cy="33004"/>
          </a:xfrm>
          <a:custGeom>
            <a:avLst/>
            <a:gdLst/>
            <a:ahLst/>
            <a:cxnLst/>
            <a:rect l="l" t="t" r="r" b="b"/>
            <a:pathLst>
              <a:path w="5081" h="1058" extrusionOk="0">
                <a:moveTo>
                  <a:pt x="4962" y="0"/>
                </a:moveTo>
                <a:cubicBezTo>
                  <a:pt x="4962" y="0"/>
                  <a:pt x="4902" y="74"/>
                  <a:pt x="4783" y="74"/>
                </a:cubicBezTo>
                <a:cubicBezTo>
                  <a:pt x="4708" y="134"/>
                  <a:pt x="4649" y="134"/>
                  <a:pt x="4530" y="194"/>
                </a:cubicBezTo>
                <a:cubicBezTo>
                  <a:pt x="4470" y="253"/>
                  <a:pt x="4336" y="253"/>
                  <a:pt x="4217" y="313"/>
                </a:cubicBezTo>
                <a:cubicBezTo>
                  <a:pt x="4157" y="313"/>
                  <a:pt x="4038" y="372"/>
                  <a:pt x="3904" y="447"/>
                </a:cubicBezTo>
                <a:lnTo>
                  <a:pt x="3725" y="447"/>
                </a:lnTo>
                <a:cubicBezTo>
                  <a:pt x="3591" y="507"/>
                  <a:pt x="3531" y="507"/>
                  <a:pt x="3472" y="507"/>
                </a:cubicBezTo>
                <a:cubicBezTo>
                  <a:pt x="3412" y="507"/>
                  <a:pt x="3353" y="566"/>
                  <a:pt x="3293" y="566"/>
                </a:cubicBezTo>
                <a:lnTo>
                  <a:pt x="3040" y="566"/>
                </a:lnTo>
                <a:cubicBezTo>
                  <a:pt x="2921" y="626"/>
                  <a:pt x="2727" y="626"/>
                  <a:pt x="2608" y="626"/>
                </a:cubicBezTo>
                <a:cubicBezTo>
                  <a:pt x="2414" y="685"/>
                  <a:pt x="2295" y="685"/>
                  <a:pt x="2101" y="685"/>
                </a:cubicBezTo>
                <a:lnTo>
                  <a:pt x="1237" y="685"/>
                </a:lnTo>
                <a:cubicBezTo>
                  <a:pt x="1118" y="685"/>
                  <a:pt x="984" y="685"/>
                  <a:pt x="865" y="626"/>
                </a:cubicBezTo>
                <a:lnTo>
                  <a:pt x="314" y="626"/>
                </a:lnTo>
                <a:cubicBezTo>
                  <a:pt x="239" y="566"/>
                  <a:pt x="180" y="566"/>
                  <a:pt x="180" y="566"/>
                </a:cubicBezTo>
                <a:lnTo>
                  <a:pt x="120" y="566"/>
                </a:lnTo>
                <a:cubicBezTo>
                  <a:pt x="60" y="566"/>
                  <a:pt x="1" y="566"/>
                  <a:pt x="1" y="626"/>
                </a:cubicBezTo>
                <a:cubicBezTo>
                  <a:pt x="1" y="685"/>
                  <a:pt x="1" y="745"/>
                  <a:pt x="60" y="745"/>
                </a:cubicBezTo>
                <a:lnTo>
                  <a:pt x="120" y="745"/>
                </a:lnTo>
                <a:cubicBezTo>
                  <a:pt x="180" y="819"/>
                  <a:pt x="180" y="819"/>
                  <a:pt x="314" y="819"/>
                </a:cubicBezTo>
                <a:cubicBezTo>
                  <a:pt x="433" y="879"/>
                  <a:pt x="612" y="939"/>
                  <a:pt x="865" y="939"/>
                </a:cubicBezTo>
                <a:cubicBezTo>
                  <a:pt x="1118" y="998"/>
                  <a:pt x="1356" y="998"/>
                  <a:pt x="1669" y="1058"/>
                </a:cubicBezTo>
                <a:lnTo>
                  <a:pt x="2176" y="1058"/>
                </a:lnTo>
                <a:cubicBezTo>
                  <a:pt x="2295" y="1058"/>
                  <a:pt x="2474" y="1058"/>
                  <a:pt x="2608" y="998"/>
                </a:cubicBezTo>
                <a:cubicBezTo>
                  <a:pt x="2787" y="998"/>
                  <a:pt x="2980" y="998"/>
                  <a:pt x="3099" y="939"/>
                </a:cubicBezTo>
                <a:cubicBezTo>
                  <a:pt x="3293" y="939"/>
                  <a:pt x="3412" y="879"/>
                  <a:pt x="3531" y="879"/>
                </a:cubicBezTo>
                <a:cubicBezTo>
                  <a:pt x="3666" y="819"/>
                  <a:pt x="3725" y="819"/>
                  <a:pt x="3785" y="819"/>
                </a:cubicBezTo>
                <a:cubicBezTo>
                  <a:pt x="3844" y="745"/>
                  <a:pt x="3904" y="745"/>
                  <a:pt x="3964" y="685"/>
                </a:cubicBezTo>
                <a:cubicBezTo>
                  <a:pt x="4098" y="685"/>
                  <a:pt x="4217" y="626"/>
                  <a:pt x="4336" y="566"/>
                </a:cubicBezTo>
                <a:cubicBezTo>
                  <a:pt x="4470" y="507"/>
                  <a:pt x="4589" y="507"/>
                  <a:pt x="4649" y="447"/>
                </a:cubicBezTo>
                <a:cubicBezTo>
                  <a:pt x="4708" y="372"/>
                  <a:pt x="4842" y="313"/>
                  <a:pt x="4902" y="313"/>
                </a:cubicBezTo>
                <a:cubicBezTo>
                  <a:pt x="4962" y="194"/>
                  <a:pt x="5081" y="194"/>
                  <a:pt x="5081" y="194"/>
                </a:cubicBezTo>
                <a:lnTo>
                  <a:pt x="5081" y="74"/>
                </a:lnTo>
                <a:cubicBezTo>
                  <a:pt x="5081" y="0"/>
                  <a:pt x="5021" y="0"/>
                  <a:pt x="4962" y="0"/>
                </a:cubicBezTo>
                <a:close/>
              </a:path>
            </a:pathLst>
          </a:custGeom>
          <a:solidFill>
            <a:srgbClr val="6638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8" name="Google Shape;4308;p28"/>
          <p:cNvSpPr/>
          <p:nvPr/>
        </p:nvSpPr>
        <p:spPr>
          <a:xfrm flipH="1">
            <a:off x="7850134" y="3718922"/>
            <a:ext cx="160810" cy="137071"/>
          </a:xfrm>
          <a:custGeom>
            <a:avLst/>
            <a:gdLst/>
            <a:ahLst/>
            <a:cxnLst/>
            <a:rect l="l" t="t" r="r" b="b"/>
            <a:pathLst>
              <a:path w="5155" h="4394" extrusionOk="0">
                <a:moveTo>
                  <a:pt x="1085" y="0"/>
                </a:moveTo>
                <a:cubicBezTo>
                  <a:pt x="864" y="0"/>
                  <a:pt x="644" y="104"/>
                  <a:pt x="432" y="356"/>
                </a:cubicBezTo>
                <a:cubicBezTo>
                  <a:pt x="0" y="847"/>
                  <a:pt x="432" y="2218"/>
                  <a:pt x="1743" y="3335"/>
                </a:cubicBezTo>
                <a:cubicBezTo>
                  <a:pt x="2968" y="4345"/>
                  <a:pt x="4765" y="4393"/>
                  <a:pt x="5100" y="4393"/>
                </a:cubicBezTo>
                <a:cubicBezTo>
                  <a:pt x="5135" y="4393"/>
                  <a:pt x="5155" y="4393"/>
                  <a:pt x="5155" y="4393"/>
                </a:cubicBezTo>
                <a:cubicBezTo>
                  <a:pt x="5155" y="4393"/>
                  <a:pt x="3531" y="2650"/>
                  <a:pt x="2980" y="1845"/>
                </a:cubicBezTo>
                <a:cubicBezTo>
                  <a:pt x="2599" y="1222"/>
                  <a:pt x="1843" y="0"/>
                  <a:pt x="10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9" name="Google Shape;4309;p28"/>
          <p:cNvSpPr/>
          <p:nvPr/>
        </p:nvSpPr>
        <p:spPr>
          <a:xfrm flipH="1">
            <a:off x="7823181" y="3748494"/>
            <a:ext cx="141313" cy="122815"/>
          </a:xfrm>
          <a:custGeom>
            <a:avLst/>
            <a:gdLst/>
            <a:ahLst/>
            <a:cxnLst/>
            <a:rect l="l" t="t" r="r" b="b"/>
            <a:pathLst>
              <a:path w="4530" h="3937" extrusionOk="0">
                <a:moveTo>
                  <a:pt x="105" y="0"/>
                </a:moveTo>
                <a:cubicBezTo>
                  <a:pt x="93" y="0"/>
                  <a:pt x="80" y="8"/>
                  <a:pt x="60" y="33"/>
                </a:cubicBezTo>
                <a:cubicBezTo>
                  <a:pt x="1" y="33"/>
                  <a:pt x="1" y="93"/>
                  <a:pt x="1" y="152"/>
                </a:cubicBezTo>
                <a:cubicBezTo>
                  <a:pt x="1" y="152"/>
                  <a:pt x="180" y="465"/>
                  <a:pt x="492" y="897"/>
                </a:cubicBezTo>
                <a:cubicBezTo>
                  <a:pt x="686" y="1151"/>
                  <a:pt x="865" y="1389"/>
                  <a:pt x="1118" y="1642"/>
                </a:cubicBezTo>
                <a:cubicBezTo>
                  <a:pt x="1178" y="1761"/>
                  <a:pt x="1297" y="1955"/>
                  <a:pt x="1431" y="2074"/>
                </a:cubicBezTo>
                <a:cubicBezTo>
                  <a:pt x="1610" y="2193"/>
                  <a:pt x="1744" y="2327"/>
                  <a:pt x="1863" y="2447"/>
                </a:cubicBezTo>
                <a:cubicBezTo>
                  <a:pt x="1982" y="2566"/>
                  <a:pt x="2116" y="2700"/>
                  <a:pt x="2295" y="2819"/>
                </a:cubicBezTo>
                <a:cubicBezTo>
                  <a:pt x="2414" y="2879"/>
                  <a:pt x="2548" y="3013"/>
                  <a:pt x="2727" y="3132"/>
                </a:cubicBezTo>
                <a:cubicBezTo>
                  <a:pt x="2861" y="3192"/>
                  <a:pt x="2980" y="3311"/>
                  <a:pt x="3099" y="3385"/>
                </a:cubicBezTo>
                <a:cubicBezTo>
                  <a:pt x="3293" y="3445"/>
                  <a:pt x="3412" y="3564"/>
                  <a:pt x="3532" y="3564"/>
                </a:cubicBezTo>
                <a:cubicBezTo>
                  <a:pt x="3666" y="3624"/>
                  <a:pt x="3785" y="3683"/>
                  <a:pt x="3844" y="3758"/>
                </a:cubicBezTo>
                <a:cubicBezTo>
                  <a:pt x="3978" y="3817"/>
                  <a:pt x="4098" y="3817"/>
                  <a:pt x="4157" y="3877"/>
                </a:cubicBezTo>
                <a:cubicBezTo>
                  <a:pt x="4276" y="3877"/>
                  <a:pt x="4410" y="3936"/>
                  <a:pt x="4410" y="3936"/>
                </a:cubicBezTo>
                <a:cubicBezTo>
                  <a:pt x="4410" y="3936"/>
                  <a:pt x="4470" y="3936"/>
                  <a:pt x="4530" y="3877"/>
                </a:cubicBezTo>
                <a:cubicBezTo>
                  <a:pt x="4530" y="3817"/>
                  <a:pt x="4530" y="3758"/>
                  <a:pt x="4470" y="3758"/>
                </a:cubicBezTo>
                <a:cubicBezTo>
                  <a:pt x="4470" y="3758"/>
                  <a:pt x="4410" y="3683"/>
                  <a:pt x="4217" y="3624"/>
                </a:cubicBezTo>
                <a:cubicBezTo>
                  <a:pt x="4157" y="3624"/>
                  <a:pt x="4098" y="3564"/>
                  <a:pt x="3978" y="3504"/>
                </a:cubicBezTo>
                <a:cubicBezTo>
                  <a:pt x="3904" y="3445"/>
                  <a:pt x="3785" y="3385"/>
                  <a:pt x="3666" y="3311"/>
                </a:cubicBezTo>
                <a:cubicBezTo>
                  <a:pt x="3532" y="3251"/>
                  <a:pt x="3412" y="3192"/>
                  <a:pt x="3293" y="3132"/>
                </a:cubicBezTo>
                <a:cubicBezTo>
                  <a:pt x="3159" y="3013"/>
                  <a:pt x="3040" y="2938"/>
                  <a:pt x="2921" y="2819"/>
                </a:cubicBezTo>
                <a:cubicBezTo>
                  <a:pt x="2787" y="2759"/>
                  <a:pt x="2667" y="2640"/>
                  <a:pt x="2489" y="2506"/>
                </a:cubicBezTo>
                <a:cubicBezTo>
                  <a:pt x="2355" y="2387"/>
                  <a:pt x="2235" y="2268"/>
                  <a:pt x="2116" y="2134"/>
                </a:cubicBezTo>
                <a:cubicBezTo>
                  <a:pt x="1982" y="2015"/>
                  <a:pt x="1863" y="1895"/>
                  <a:pt x="1744" y="1761"/>
                </a:cubicBezTo>
                <a:cubicBezTo>
                  <a:pt x="1610" y="1642"/>
                  <a:pt x="1491" y="1583"/>
                  <a:pt x="1371" y="1449"/>
                </a:cubicBezTo>
                <a:cubicBezTo>
                  <a:pt x="1118" y="1210"/>
                  <a:pt x="924" y="957"/>
                  <a:pt x="746" y="704"/>
                </a:cubicBezTo>
                <a:cubicBezTo>
                  <a:pt x="552" y="525"/>
                  <a:pt x="433" y="331"/>
                  <a:pt x="314" y="212"/>
                </a:cubicBezTo>
                <a:cubicBezTo>
                  <a:pt x="254" y="93"/>
                  <a:pt x="180" y="33"/>
                  <a:pt x="180" y="33"/>
                </a:cubicBezTo>
                <a:cubicBezTo>
                  <a:pt x="140" y="33"/>
                  <a:pt x="127" y="0"/>
                  <a:pt x="105" y="0"/>
                </a:cubicBezTo>
                <a:close/>
              </a:path>
            </a:pathLst>
          </a:custGeom>
          <a:solidFill>
            <a:srgbClr val="6638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0" name="Google Shape;4310;p28"/>
          <p:cNvSpPr/>
          <p:nvPr/>
        </p:nvSpPr>
        <p:spPr>
          <a:xfrm flipH="1">
            <a:off x="1197082" y="2194796"/>
            <a:ext cx="124406" cy="96829"/>
          </a:xfrm>
          <a:custGeom>
            <a:avLst/>
            <a:gdLst/>
            <a:ahLst/>
            <a:cxnLst/>
            <a:rect l="l" t="t" r="r" b="b"/>
            <a:pathLst>
              <a:path w="3988" h="3104" extrusionOk="0">
                <a:moveTo>
                  <a:pt x="3165" y="0"/>
                </a:moveTo>
                <a:cubicBezTo>
                  <a:pt x="2616" y="0"/>
                  <a:pt x="2112" y="1000"/>
                  <a:pt x="2007" y="1661"/>
                </a:cubicBezTo>
                <a:cubicBezTo>
                  <a:pt x="2007" y="1661"/>
                  <a:pt x="1486" y="393"/>
                  <a:pt x="987" y="393"/>
                </a:cubicBezTo>
                <a:cubicBezTo>
                  <a:pt x="914" y="393"/>
                  <a:pt x="841" y="421"/>
                  <a:pt x="770" y="484"/>
                </a:cubicBezTo>
                <a:cubicBezTo>
                  <a:pt x="1" y="1139"/>
                  <a:pt x="1044" y="3103"/>
                  <a:pt x="1997" y="3103"/>
                </a:cubicBezTo>
                <a:cubicBezTo>
                  <a:pt x="2040" y="3103"/>
                  <a:pt x="2083" y="3099"/>
                  <a:pt x="2126" y="3091"/>
                </a:cubicBezTo>
                <a:cubicBezTo>
                  <a:pt x="3184" y="2838"/>
                  <a:pt x="3988" y="424"/>
                  <a:pt x="3377" y="52"/>
                </a:cubicBezTo>
                <a:cubicBezTo>
                  <a:pt x="3306" y="16"/>
                  <a:pt x="3235" y="0"/>
                  <a:pt x="31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1" name="Google Shape;4311;p28"/>
          <p:cNvSpPr/>
          <p:nvPr/>
        </p:nvSpPr>
        <p:spPr>
          <a:xfrm flipH="1">
            <a:off x="1192871" y="2339354"/>
            <a:ext cx="120132" cy="97391"/>
          </a:xfrm>
          <a:custGeom>
            <a:avLst/>
            <a:gdLst/>
            <a:ahLst/>
            <a:cxnLst/>
            <a:rect l="l" t="t" r="r" b="b"/>
            <a:pathLst>
              <a:path w="3851" h="3122" extrusionOk="0">
                <a:moveTo>
                  <a:pt x="2951" y="1"/>
                </a:moveTo>
                <a:cubicBezTo>
                  <a:pt x="2454" y="1"/>
                  <a:pt x="2159" y="1101"/>
                  <a:pt x="2107" y="1809"/>
                </a:cubicBezTo>
                <a:cubicBezTo>
                  <a:pt x="2107" y="1809"/>
                  <a:pt x="1494" y="480"/>
                  <a:pt x="882" y="480"/>
                </a:cubicBezTo>
                <a:cubicBezTo>
                  <a:pt x="793" y="480"/>
                  <a:pt x="704" y="508"/>
                  <a:pt x="617" y="572"/>
                </a:cubicBezTo>
                <a:cubicBezTo>
                  <a:pt x="0" y="1057"/>
                  <a:pt x="1325" y="3121"/>
                  <a:pt x="2190" y="3121"/>
                </a:cubicBezTo>
                <a:cubicBezTo>
                  <a:pt x="2202" y="3121"/>
                  <a:pt x="2214" y="3121"/>
                  <a:pt x="2226" y="3120"/>
                </a:cubicBezTo>
                <a:cubicBezTo>
                  <a:pt x="3105" y="3120"/>
                  <a:pt x="3850" y="513"/>
                  <a:pt x="3165" y="66"/>
                </a:cubicBezTo>
                <a:cubicBezTo>
                  <a:pt x="3090" y="21"/>
                  <a:pt x="3018" y="1"/>
                  <a:pt x="29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2" name="Google Shape;4312;p28"/>
          <p:cNvSpPr/>
          <p:nvPr/>
        </p:nvSpPr>
        <p:spPr>
          <a:xfrm flipH="1">
            <a:off x="1198923" y="2483755"/>
            <a:ext cx="113862" cy="86504"/>
          </a:xfrm>
          <a:custGeom>
            <a:avLst/>
            <a:gdLst/>
            <a:ahLst/>
            <a:cxnLst/>
            <a:rect l="l" t="t" r="r" b="b"/>
            <a:pathLst>
              <a:path w="3650" h="2773" extrusionOk="0">
                <a:moveTo>
                  <a:pt x="2999" y="0"/>
                </a:moveTo>
                <a:cubicBezTo>
                  <a:pt x="2612" y="0"/>
                  <a:pt x="2183" y="779"/>
                  <a:pt x="2040" y="1530"/>
                </a:cubicBezTo>
                <a:cubicBezTo>
                  <a:pt x="2040" y="1530"/>
                  <a:pt x="1288" y="333"/>
                  <a:pt x="758" y="333"/>
                </a:cubicBezTo>
                <a:cubicBezTo>
                  <a:pt x="659" y="333"/>
                  <a:pt x="568" y="374"/>
                  <a:pt x="491" y="472"/>
                </a:cubicBezTo>
                <a:cubicBezTo>
                  <a:pt x="1" y="1078"/>
                  <a:pt x="1506" y="2772"/>
                  <a:pt x="2157" y="2772"/>
                </a:cubicBezTo>
                <a:cubicBezTo>
                  <a:pt x="2179" y="2772"/>
                  <a:pt x="2200" y="2770"/>
                  <a:pt x="2219" y="2766"/>
                </a:cubicBezTo>
                <a:cubicBezTo>
                  <a:pt x="2845" y="2707"/>
                  <a:pt x="3649" y="651"/>
                  <a:pt x="3277" y="159"/>
                </a:cubicBezTo>
                <a:cubicBezTo>
                  <a:pt x="3190" y="49"/>
                  <a:pt x="3096" y="0"/>
                  <a:pt x="29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3" name="Google Shape;4313;p28"/>
          <p:cNvSpPr/>
          <p:nvPr/>
        </p:nvSpPr>
        <p:spPr>
          <a:xfrm flipH="1">
            <a:off x="1016744" y="1620652"/>
            <a:ext cx="73464" cy="149611"/>
          </a:xfrm>
          <a:custGeom>
            <a:avLst/>
            <a:gdLst/>
            <a:ahLst/>
            <a:cxnLst/>
            <a:rect l="l" t="t" r="r" b="b"/>
            <a:pathLst>
              <a:path w="2355" h="4796" extrusionOk="0">
                <a:moveTo>
                  <a:pt x="1414" y="0"/>
                </a:moveTo>
                <a:cubicBezTo>
                  <a:pt x="1242" y="0"/>
                  <a:pt x="1084" y="90"/>
                  <a:pt x="984" y="267"/>
                </a:cubicBezTo>
                <a:cubicBezTo>
                  <a:pt x="0" y="2248"/>
                  <a:pt x="2041" y="4796"/>
                  <a:pt x="2041" y="4796"/>
                </a:cubicBezTo>
                <a:cubicBezTo>
                  <a:pt x="2235" y="3991"/>
                  <a:pt x="2354" y="2382"/>
                  <a:pt x="2295" y="1206"/>
                </a:cubicBezTo>
                <a:cubicBezTo>
                  <a:pt x="2204" y="397"/>
                  <a:pt x="1777" y="0"/>
                  <a:pt x="141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4" name="Google Shape;4314;p28"/>
          <p:cNvSpPr/>
          <p:nvPr/>
        </p:nvSpPr>
        <p:spPr>
          <a:xfrm flipH="1">
            <a:off x="898702" y="1650880"/>
            <a:ext cx="114891" cy="167736"/>
          </a:xfrm>
          <a:custGeom>
            <a:avLst/>
            <a:gdLst/>
            <a:ahLst/>
            <a:cxnLst/>
            <a:rect l="l" t="t" r="r" b="b"/>
            <a:pathLst>
              <a:path w="3683" h="5377" extrusionOk="0">
                <a:moveTo>
                  <a:pt x="2485" y="1"/>
                </a:moveTo>
                <a:cubicBezTo>
                  <a:pt x="1818" y="1"/>
                  <a:pt x="1" y="2059"/>
                  <a:pt x="524" y="5376"/>
                </a:cubicBezTo>
                <a:cubicBezTo>
                  <a:pt x="524" y="5376"/>
                  <a:pt x="703" y="4140"/>
                  <a:pt x="1328" y="3454"/>
                </a:cubicBezTo>
                <a:cubicBezTo>
                  <a:pt x="1880" y="2769"/>
                  <a:pt x="3682" y="907"/>
                  <a:pt x="2624" y="43"/>
                </a:cubicBezTo>
                <a:cubicBezTo>
                  <a:pt x="2587" y="15"/>
                  <a:pt x="2540" y="1"/>
                  <a:pt x="24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5" name="Google Shape;4315;p28"/>
          <p:cNvSpPr/>
          <p:nvPr/>
        </p:nvSpPr>
        <p:spPr>
          <a:xfrm flipH="1">
            <a:off x="7812793" y="4670369"/>
            <a:ext cx="56900" cy="83447"/>
          </a:xfrm>
          <a:custGeom>
            <a:avLst/>
            <a:gdLst/>
            <a:ahLst/>
            <a:cxnLst/>
            <a:rect l="l" t="t" r="r" b="b"/>
            <a:pathLst>
              <a:path w="1824" h="2675" extrusionOk="0">
                <a:moveTo>
                  <a:pt x="1265" y="1"/>
                </a:moveTo>
                <a:cubicBezTo>
                  <a:pt x="1155" y="1"/>
                  <a:pt x="1039" y="43"/>
                  <a:pt x="939" y="142"/>
                </a:cubicBezTo>
                <a:cubicBezTo>
                  <a:pt x="567" y="515"/>
                  <a:pt x="373" y="1140"/>
                  <a:pt x="195" y="1632"/>
                </a:cubicBezTo>
                <a:cubicBezTo>
                  <a:pt x="120" y="1885"/>
                  <a:pt x="60" y="2064"/>
                  <a:pt x="1" y="2317"/>
                </a:cubicBezTo>
                <a:cubicBezTo>
                  <a:pt x="1" y="2377"/>
                  <a:pt x="60" y="2511"/>
                  <a:pt x="60" y="2570"/>
                </a:cubicBezTo>
                <a:lnTo>
                  <a:pt x="120" y="2570"/>
                </a:lnTo>
                <a:lnTo>
                  <a:pt x="120" y="2630"/>
                </a:lnTo>
                <a:cubicBezTo>
                  <a:pt x="120" y="2660"/>
                  <a:pt x="168" y="2675"/>
                  <a:pt x="224" y="2675"/>
                </a:cubicBezTo>
                <a:cubicBezTo>
                  <a:pt x="280" y="2675"/>
                  <a:pt x="344" y="2660"/>
                  <a:pt x="373" y="2630"/>
                </a:cubicBezTo>
                <a:lnTo>
                  <a:pt x="373" y="2570"/>
                </a:lnTo>
                <a:cubicBezTo>
                  <a:pt x="567" y="2436"/>
                  <a:pt x="686" y="2064"/>
                  <a:pt x="746" y="1885"/>
                </a:cubicBezTo>
                <a:cubicBezTo>
                  <a:pt x="999" y="1453"/>
                  <a:pt x="1237" y="1021"/>
                  <a:pt x="1550" y="649"/>
                </a:cubicBezTo>
                <a:cubicBezTo>
                  <a:pt x="1824" y="321"/>
                  <a:pt x="1567" y="1"/>
                  <a:pt x="12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6" name="Google Shape;4316;p28"/>
          <p:cNvSpPr/>
          <p:nvPr/>
        </p:nvSpPr>
        <p:spPr>
          <a:xfrm flipH="1">
            <a:off x="7865918" y="4651184"/>
            <a:ext cx="26703" cy="69003"/>
          </a:xfrm>
          <a:custGeom>
            <a:avLst/>
            <a:gdLst/>
            <a:ahLst/>
            <a:cxnLst/>
            <a:rect l="l" t="t" r="r" b="b"/>
            <a:pathLst>
              <a:path w="856" h="2212" extrusionOk="0">
                <a:moveTo>
                  <a:pt x="387" y="0"/>
                </a:moveTo>
                <a:cubicBezTo>
                  <a:pt x="194" y="0"/>
                  <a:pt x="0" y="156"/>
                  <a:pt x="110" y="385"/>
                </a:cubicBezTo>
                <a:cubicBezTo>
                  <a:pt x="244" y="757"/>
                  <a:pt x="304" y="1130"/>
                  <a:pt x="363" y="1502"/>
                </a:cubicBezTo>
                <a:cubicBezTo>
                  <a:pt x="363" y="1636"/>
                  <a:pt x="304" y="1934"/>
                  <a:pt x="423" y="2128"/>
                </a:cubicBezTo>
                <a:cubicBezTo>
                  <a:pt x="423" y="2170"/>
                  <a:pt x="490" y="2212"/>
                  <a:pt x="550" y="2212"/>
                </a:cubicBezTo>
                <a:cubicBezTo>
                  <a:pt x="575" y="2212"/>
                  <a:pt x="599" y="2205"/>
                  <a:pt x="617" y="2187"/>
                </a:cubicBezTo>
                <a:cubicBezTo>
                  <a:pt x="676" y="2128"/>
                  <a:pt x="736" y="2068"/>
                  <a:pt x="736" y="2009"/>
                </a:cubicBezTo>
                <a:cubicBezTo>
                  <a:pt x="795" y="1815"/>
                  <a:pt x="795" y="1636"/>
                  <a:pt x="795" y="1502"/>
                </a:cubicBezTo>
                <a:cubicBezTo>
                  <a:pt x="795" y="1070"/>
                  <a:pt x="855" y="578"/>
                  <a:pt x="676" y="206"/>
                </a:cubicBezTo>
                <a:cubicBezTo>
                  <a:pt x="630" y="62"/>
                  <a:pt x="509" y="0"/>
                  <a:pt x="3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7" name="Google Shape;4317;p28"/>
          <p:cNvSpPr/>
          <p:nvPr/>
        </p:nvSpPr>
        <p:spPr>
          <a:xfrm flipH="1">
            <a:off x="7900794" y="4099906"/>
            <a:ext cx="122971" cy="68379"/>
          </a:xfrm>
          <a:custGeom>
            <a:avLst/>
            <a:gdLst/>
            <a:ahLst/>
            <a:cxnLst/>
            <a:rect l="l" t="t" r="r" b="b"/>
            <a:pathLst>
              <a:path w="3942" h="2192" extrusionOk="0">
                <a:moveTo>
                  <a:pt x="1960" y="1"/>
                </a:moveTo>
                <a:cubicBezTo>
                  <a:pt x="1096" y="61"/>
                  <a:pt x="471" y="746"/>
                  <a:pt x="158" y="1491"/>
                </a:cubicBezTo>
                <a:cubicBezTo>
                  <a:pt x="1" y="1893"/>
                  <a:pt x="322" y="2192"/>
                  <a:pt x="649" y="2192"/>
                </a:cubicBezTo>
                <a:cubicBezTo>
                  <a:pt x="818" y="2192"/>
                  <a:pt x="989" y="2111"/>
                  <a:pt x="1096" y="1923"/>
                </a:cubicBezTo>
                <a:cubicBezTo>
                  <a:pt x="1409" y="1431"/>
                  <a:pt x="1782" y="1178"/>
                  <a:pt x="2333" y="1118"/>
                </a:cubicBezTo>
                <a:cubicBezTo>
                  <a:pt x="2705" y="1118"/>
                  <a:pt x="3078" y="1237"/>
                  <a:pt x="3510" y="1237"/>
                </a:cubicBezTo>
                <a:cubicBezTo>
                  <a:pt x="3763" y="1237"/>
                  <a:pt x="3942" y="865"/>
                  <a:pt x="3763" y="612"/>
                </a:cubicBezTo>
                <a:cubicBezTo>
                  <a:pt x="3331" y="120"/>
                  <a:pt x="2586" y="1"/>
                  <a:pt x="196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8" name="Google Shape;4318;p28"/>
          <p:cNvSpPr/>
          <p:nvPr/>
        </p:nvSpPr>
        <p:spPr>
          <a:xfrm flipH="1">
            <a:off x="7833070" y="2961975"/>
            <a:ext cx="36623" cy="32599"/>
          </a:xfrm>
          <a:custGeom>
            <a:avLst/>
            <a:gdLst/>
            <a:ahLst/>
            <a:cxnLst/>
            <a:rect l="l" t="t" r="r" b="b"/>
            <a:pathLst>
              <a:path w="1174" h="1045" extrusionOk="0">
                <a:moveTo>
                  <a:pt x="646" y="1"/>
                </a:moveTo>
                <a:cubicBezTo>
                  <a:pt x="581" y="1"/>
                  <a:pt x="513" y="15"/>
                  <a:pt x="433" y="40"/>
                </a:cubicBezTo>
                <a:lnTo>
                  <a:pt x="314" y="40"/>
                </a:lnTo>
                <a:cubicBezTo>
                  <a:pt x="60" y="99"/>
                  <a:pt x="1" y="353"/>
                  <a:pt x="1" y="531"/>
                </a:cubicBezTo>
                <a:cubicBezTo>
                  <a:pt x="1" y="785"/>
                  <a:pt x="195" y="904"/>
                  <a:pt x="373" y="963"/>
                </a:cubicBezTo>
                <a:cubicBezTo>
                  <a:pt x="433" y="963"/>
                  <a:pt x="493" y="963"/>
                  <a:pt x="567" y="1038"/>
                </a:cubicBezTo>
                <a:cubicBezTo>
                  <a:pt x="588" y="1042"/>
                  <a:pt x="610" y="1044"/>
                  <a:pt x="631" y="1044"/>
                </a:cubicBezTo>
                <a:cubicBezTo>
                  <a:pt x="908" y="1044"/>
                  <a:pt x="1174" y="702"/>
                  <a:pt x="1118" y="412"/>
                </a:cubicBezTo>
                <a:cubicBezTo>
                  <a:pt x="1118" y="293"/>
                  <a:pt x="1059" y="159"/>
                  <a:pt x="939" y="99"/>
                </a:cubicBezTo>
                <a:cubicBezTo>
                  <a:pt x="826" y="29"/>
                  <a:pt x="738" y="1"/>
                  <a:pt x="64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9" name="Google Shape;4319;p28"/>
          <p:cNvSpPr/>
          <p:nvPr/>
        </p:nvSpPr>
        <p:spPr>
          <a:xfrm flipH="1">
            <a:off x="7902635" y="2226615"/>
            <a:ext cx="42332" cy="39680"/>
          </a:xfrm>
          <a:custGeom>
            <a:avLst/>
            <a:gdLst/>
            <a:ahLst/>
            <a:cxnLst/>
            <a:rect l="l" t="t" r="r" b="b"/>
            <a:pathLst>
              <a:path w="1357" h="1272" extrusionOk="0">
                <a:moveTo>
                  <a:pt x="535" y="0"/>
                </a:moveTo>
                <a:cubicBezTo>
                  <a:pt x="478" y="0"/>
                  <a:pt x="422" y="9"/>
                  <a:pt x="373" y="30"/>
                </a:cubicBezTo>
                <a:cubicBezTo>
                  <a:pt x="239" y="90"/>
                  <a:pt x="120" y="209"/>
                  <a:pt x="60" y="402"/>
                </a:cubicBezTo>
                <a:cubicBezTo>
                  <a:pt x="0" y="522"/>
                  <a:pt x="0" y="700"/>
                  <a:pt x="60" y="834"/>
                </a:cubicBezTo>
                <a:cubicBezTo>
                  <a:pt x="120" y="1013"/>
                  <a:pt x="239" y="1147"/>
                  <a:pt x="433" y="1207"/>
                </a:cubicBezTo>
                <a:cubicBezTo>
                  <a:pt x="501" y="1252"/>
                  <a:pt x="580" y="1272"/>
                  <a:pt x="662" y="1272"/>
                </a:cubicBezTo>
                <a:cubicBezTo>
                  <a:pt x="794" y="1272"/>
                  <a:pt x="933" y="1221"/>
                  <a:pt x="1043" y="1147"/>
                </a:cubicBezTo>
                <a:cubicBezTo>
                  <a:pt x="1297" y="954"/>
                  <a:pt x="1356" y="522"/>
                  <a:pt x="1177" y="268"/>
                </a:cubicBezTo>
                <a:cubicBezTo>
                  <a:pt x="1118" y="209"/>
                  <a:pt x="1043" y="149"/>
                  <a:pt x="984" y="149"/>
                </a:cubicBezTo>
                <a:cubicBezTo>
                  <a:pt x="854" y="63"/>
                  <a:pt x="686" y="0"/>
                  <a:pt x="5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0" name="Google Shape;4320;p28"/>
          <p:cNvSpPr/>
          <p:nvPr/>
        </p:nvSpPr>
        <p:spPr>
          <a:xfrm flipH="1">
            <a:off x="7751620" y="1880850"/>
            <a:ext cx="34876" cy="33036"/>
          </a:xfrm>
          <a:custGeom>
            <a:avLst/>
            <a:gdLst/>
            <a:ahLst/>
            <a:cxnLst/>
            <a:rect l="l" t="t" r="r" b="b"/>
            <a:pathLst>
              <a:path w="1118" h="1059" extrusionOk="0">
                <a:moveTo>
                  <a:pt x="507" y="0"/>
                </a:moveTo>
                <a:cubicBezTo>
                  <a:pt x="194" y="0"/>
                  <a:pt x="1" y="313"/>
                  <a:pt x="1" y="552"/>
                </a:cubicBezTo>
                <a:cubicBezTo>
                  <a:pt x="1" y="686"/>
                  <a:pt x="135" y="865"/>
                  <a:pt x="194" y="924"/>
                </a:cubicBezTo>
                <a:cubicBezTo>
                  <a:pt x="313" y="984"/>
                  <a:pt x="433" y="1058"/>
                  <a:pt x="626" y="1058"/>
                </a:cubicBezTo>
                <a:cubicBezTo>
                  <a:pt x="880" y="1058"/>
                  <a:pt x="1118" y="686"/>
                  <a:pt x="1058" y="432"/>
                </a:cubicBezTo>
                <a:cubicBezTo>
                  <a:pt x="1058" y="313"/>
                  <a:pt x="999" y="179"/>
                  <a:pt x="880" y="120"/>
                </a:cubicBezTo>
                <a:cubicBezTo>
                  <a:pt x="745" y="0"/>
                  <a:pt x="626" y="0"/>
                  <a:pt x="5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1" name="Google Shape;4321;p28"/>
          <p:cNvSpPr/>
          <p:nvPr/>
        </p:nvSpPr>
        <p:spPr>
          <a:xfrm flipH="1">
            <a:off x="8036025" y="1054089"/>
            <a:ext cx="52532" cy="36748"/>
          </a:xfrm>
          <a:custGeom>
            <a:avLst/>
            <a:gdLst/>
            <a:ahLst/>
            <a:cxnLst/>
            <a:rect l="l" t="t" r="r" b="b"/>
            <a:pathLst>
              <a:path w="1684" h="1178" extrusionOk="0">
                <a:moveTo>
                  <a:pt x="745" y="1"/>
                </a:moveTo>
                <a:cubicBezTo>
                  <a:pt x="0" y="1"/>
                  <a:pt x="134" y="1178"/>
                  <a:pt x="939" y="1178"/>
                </a:cubicBezTo>
                <a:cubicBezTo>
                  <a:pt x="1684" y="1178"/>
                  <a:pt x="1549" y="1"/>
                  <a:pt x="74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2" name="Google Shape;4322;p28"/>
          <p:cNvSpPr/>
          <p:nvPr/>
        </p:nvSpPr>
        <p:spPr>
          <a:xfrm flipH="1">
            <a:off x="7991416" y="1175843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3" name="Google Shape;4323;p28"/>
          <p:cNvSpPr/>
          <p:nvPr/>
        </p:nvSpPr>
        <p:spPr>
          <a:xfrm flipH="1">
            <a:off x="7987704" y="1155940"/>
            <a:ext cx="31164" cy="29074"/>
          </a:xfrm>
          <a:custGeom>
            <a:avLst/>
            <a:gdLst/>
            <a:ahLst/>
            <a:cxnLst/>
            <a:rect l="l" t="t" r="r" b="b"/>
            <a:pathLst>
              <a:path w="999" h="932" extrusionOk="0">
                <a:moveTo>
                  <a:pt x="677" y="0"/>
                </a:moveTo>
                <a:cubicBezTo>
                  <a:pt x="619" y="0"/>
                  <a:pt x="563" y="13"/>
                  <a:pt x="507" y="13"/>
                </a:cubicBezTo>
                <a:cubicBezTo>
                  <a:pt x="433" y="13"/>
                  <a:pt x="373" y="88"/>
                  <a:pt x="314" y="88"/>
                </a:cubicBezTo>
                <a:cubicBezTo>
                  <a:pt x="1" y="207"/>
                  <a:pt x="1" y="639"/>
                  <a:pt x="194" y="833"/>
                </a:cubicBezTo>
                <a:cubicBezTo>
                  <a:pt x="264" y="902"/>
                  <a:pt x="360" y="931"/>
                  <a:pt x="451" y="931"/>
                </a:cubicBezTo>
                <a:cubicBezTo>
                  <a:pt x="515" y="931"/>
                  <a:pt x="577" y="917"/>
                  <a:pt x="626" y="892"/>
                </a:cubicBezTo>
                <a:cubicBezTo>
                  <a:pt x="805" y="833"/>
                  <a:pt x="880" y="699"/>
                  <a:pt x="939" y="579"/>
                </a:cubicBezTo>
                <a:lnTo>
                  <a:pt x="939" y="579"/>
                </a:lnTo>
                <a:lnTo>
                  <a:pt x="880" y="639"/>
                </a:lnTo>
                <a:cubicBezTo>
                  <a:pt x="939" y="579"/>
                  <a:pt x="939" y="520"/>
                  <a:pt x="999" y="386"/>
                </a:cubicBezTo>
                <a:cubicBezTo>
                  <a:pt x="999" y="267"/>
                  <a:pt x="939" y="147"/>
                  <a:pt x="880" y="88"/>
                </a:cubicBezTo>
                <a:cubicBezTo>
                  <a:pt x="809" y="17"/>
                  <a:pt x="742" y="0"/>
                  <a:pt x="6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4" name="Google Shape;4324;p28"/>
          <p:cNvSpPr/>
          <p:nvPr/>
        </p:nvSpPr>
        <p:spPr>
          <a:xfrm flipH="1">
            <a:off x="1053461" y="1894326"/>
            <a:ext cx="33036" cy="33316"/>
          </a:xfrm>
          <a:custGeom>
            <a:avLst/>
            <a:gdLst/>
            <a:ahLst/>
            <a:cxnLst/>
            <a:rect l="l" t="t" r="r" b="b"/>
            <a:pathLst>
              <a:path w="1059" h="1068" extrusionOk="0">
                <a:moveTo>
                  <a:pt x="433" y="0"/>
                </a:moveTo>
                <a:cubicBezTo>
                  <a:pt x="313" y="60"/>
                  <a:pt x="179" y="120"/>
                  <a:pt x="60" y="254"/>
                </a:cubicBezTo>
                <a:cubicBezTo>
                  <a:pt x="1" y="313"/>
                  <a:pt x="1" y="433"/>
                  <a:pt x="1" y="626"/>
                </a:cubicBezTo>
                <a:cubicBezTo>
                  <a:pt x="1" y="841"/>
                  <a:pt x="254" y="1067"/>
                  <a:pt x="478" y="1067"/>
                </a:cubicBezTo>
                <a:cubicBezTo>
                  <a:pt x="503" y="1067"/>
                  <a:pt x="528" y="1064"/>
                  <a:pt x="552" y="1058"/>
                </a:cubicBezTo>
                <a:cubicBezTo>
                  <a:pt x="686" y="1058"/>
                  <a:pt x="865" y="999"/>
                  <a:pt x="924" y="865"/>
                </a:cubicBezTo>
                <a:cubicBezTo>
                  <a:pt x="999" y="745"/>
                  <a:pt x="1058" y="626"/>
                  <a:pt x="1058" y="492"/>
                </a:cubicBezTo>
                <a:cubicBezTo>
                  <a:pt x="1058" y="179"/>
                  <a:pt x="686" y="0"/>
                  <a:pt x="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5" name="Google Shape;4325;p28"/>
          <p:cNvSpPr/>
          <p:nvPr/>
        </p:nvSpPr>
        <p:spPr>
          <a:xfrm flipH="1">
            <a:off x="1123181" y="1992840"/>
            <a:ext cx="36592" cy="31413"/>
          </a:xfrm>
          <a:custGeom>
            <a:avLst/>
            <a:gdLst/>
            <a:ahLst/>
            <a:cxnLst/>
            <a:rect l="l" t="t" r="r" b="b"/>
            <a:pathLst>
              <a:path w="1173" h="1007" extrusionOk="0">
                <a:moveTo>
                  <a:pt x="607" y="1"/>
                </a:moveTo>
                <a:cubicBezTo>
                  <a:pt x="368" y="1"/>
                  <a:pt x="115" y="194"/>
                  <a:pt x="55" y="448"/>
                </a:cubicBezTo>
                <a:cubicBezTo>
                  <a:pt x="1" y="721"/>
                  <a:pt x="246" y="1006"/>
                  <a:pt x="529" y="1006"/>
                </a:cubicBezTo>
                <a:cubicBezTo>
                  <a:pt x="554" y="1006"/>
                  <a:pt x="580" y="1004"/>
                  <a:pt x="607" y="999"/>
                </a:cubicBezTo>
                <a:cubicBezTo>
                  <a:pt x="666" y="999"/>
                  <a:pt x="741" y="999"/>
                  <a:pt x="741" y="939"/>
                </a:cubicBezTo>
                <a:cubicBezTo>
                  <a:pt x="860" y="939"/>
                  <a:pt x="979" y="880"/>
                  <a:pt x="1039" y="820"/>
                </a:cubicBezTo>
                <a:cubicBezTo>
                  <a:pt x="1113" y="746"/>
                  <a:pt x="1173" y="626"/>
                  <a:pt x="1173" y="567"/>
                </a:cubicBezTo>
                <a:cubicBezTo>
                  <a:pt x="1173" y="448"/>
                  <a:pt x="1173" y="314"/>
                  <a:pt x="1039" y="254"/>
                </a:cubicBezTo>
                <a:cubicBezTo>
                  <a:pt x="979" y="135"/>
                  <a:pt x="919" y="75"/>
                  <a:pt x="800" y="75"/>
                </a:cubicBezTo>
                <a:cubicBezTo>
                  <a:pt x="741" y="75"/>
                  <a:pt x="666" y="75"/>
                  <a:pt x="6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6" name="Google Shape;4326;p28"/>
          <p:cNvSpPr/>
          <p:nvPr/>
        </p:nvSpPr>
        <p:spPr>
          <a:xfrm flipH="1">
            <a:off x="863857" y="2100182"/>
            <a:ext cx="151077" cy="264471"/>
          </a:xfrm>
          <a:custGeom>
            <a:avLst/>
            <a:gdLst/>
            <a:ahLst/>
            <a:cxnLst/>
            <a:rect l="l" t="t" r="r" b="b"/>
            <a:pathLst>
              <a:path w="4843" h="8478" extrusionOk="0">
                <a:moveTo>
                  <a:pt x="4190" y="1"/>
                </a:moveTo>
                <a:cubicBezTo>
                  <a:pt x="3999" y="1"/>
                  <a:pt x="3787" y="128"/>
                  <a:pt x="3725" y="359"/>
                </a:cubicBezTo>
                <a:cubicBezTo>
                  <a:pt x="3666" y="597"/>
                  <a:pt x="3606" y="850"/>
                  <a:pt x="3546" y="1163"/>
                </a:cubicBezTo>
                <a:lnTo>
                  <a:pt x="3472" y="1163"/>
                </a:lnTo>
                <a:cubicBezTo>
                  <a:pt x="2727" y="3204"/>
                  <a:pt x="254" y="5066"/>
                  <a:pt x="120" y="7301"/>
                </a:cubicBezTo>
                <a:cubicBezTo>
                  <a:pt x="1" y="7495"/>
                  <a:pt x="60" y="7673"/>
                  <a:pt x="195" y="7807"/>
                </a:cubicBezTo>
                <a:lnTo>
                  <a:pt x="195" y="8046"/>
                </a:lnTo>
                <a:cubicBezTo>
                  <a:pt x="254" y="8299"/>
                  <a:pt x="433" y="8478"/>
                  <a:pt x="746" y="8478"/>
                </a:cubicBezTo>
                <a:cubicBezTo>
                  <a:pt x="4411" y="7927"/>
                  <a:pt x="4843" y="3264"/>
                  <a:pt x="4530" y="359"/>
                </a:cubicBezTo>
                <a:cubicBezTo>
                  <a:pt x="4530" y="113"/>
                  <a:pt x="4369" y="1"/>
                  <a:pt x="419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7" name="Google Shape;4327;p28"/>
          <p:cNvSpPr/>
          <p:nvPr/>
        </p:nvSpPr>
        <p:spPr>
          <a:xfrm flipH="1">
            <a:off x="879205" y="1987256"/>
            <a:ext cx="27452" cy="21431"/>
          </a:xfrm>
          <a:custGeom>
            <a:avLst/>
            <a:gdLst/>
            <a:ahLst/>
            <a:cxnLst/>
            <a:rect l="l" t="t" r="r" b="b"/>
            <a:pathLst>
              <a:path w="880" h="687" extrusionOk="0">
                <a:moveTo>
                  <a:pt x="448" y="1"/>
                </a:moveTo>
                <a:cubicBezTo>
                  <a:pt x="1" y="1"/>
                  <a:pt x="75" y="686"/>
                  <a:pt x="507" y="686"/>
                </a:cubicBezTo>
                <a:cubicBezTo>
                  <a:pt x="880" y="686"/>
                  <a:pt x="820" y="1"/>
                  <a:pt x="44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8" name="Google Shape;4328;p28"/>
          <p:cNvSpPr/>
          <p:nvPr/>
        </p:nvSpPr>
        <p:spPr>
          <a:xfrm flipH="1">
            <a:off x="7131650" y="1039957"/>
            <a:ext cx="48851" cy="43455"/>
          </a:xfrm>
          <a:custGeom>
            <a:avLst/>
            <a:gdLst/>
            <a:ahLst/>
            <a:cxnLst/>
            <a:rect l="l" t="t" r="r" b="b"/>
            <a:pathLst>
              <a:path w="1566" h="1393" extrusionOk="0">
                <a:moveTo>
                  <a:pt x="852" y="0"/>
                </a:moveTo>
                <a:cubicBezTo>
                  <a:pt x="724" y="0"/>
                  <a:pt x="600" y="43"/>
                  <a:pt x="507" y="141"/>
                </a:cubicBezTo>
                <a:cubicBezTo>
                  <a:pt x="448" y="201"/>
                  <a:pt x="448" y="201"/>
                  <a:pt x="373" y="260"/>
                </a:cubicBezTo>
                <a:cubicBezTo>
                  <a:pt x="135" y="513"/>
                  <a:pt x="1" y="886"/>
                  <a:pt x="254" y="1124"/>
                </a:cubicBezTo>
                <a:cubicBezTo>
                  <a:pt x="373" y="1258"/>
                  <a:pt x="507" y="1377"/>
                  <a:pt x="627" y="1377"/>
                </a:cubicBezTo>
                <a:cubicBezTo>
                  <a:pt x="671" y="1388"/>
                  <a:pt x="713" y="1393"/>
                  <a:pt x="754" y="1393"/>
                </a:cubicBezTo>
                <a:cubicBezTo>
                  <a:pt x="943" y="1393"/>
                  <a:pt x="1093" y="1284"/>
                  <a:pt x="1252" y="1124"/>
                </a:cubicBezTo>
                <a:lnTo>
                  <a:pt x="1372" y="1005"/>
                </a:lnTo>
                <a:cubicBezTo>
                  <a:pt x="1565" y="826"/>
                  <a:pt x="1565" y="454"/>
                  <a:pt x="1372" y="260"/>
                </a:cubicBezTo>
                <a:cubicBezTo>
                  <a:pt x="1262" y="105"/>
                  <a:pt x="1052" y="0"/>
                  <a:pt x="85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9" name="Google Shape;4329;p28"/>
          <p:cNvSpPr/>
          <p:nvPr/>
        </p:nvSpPr>
        <p:spPr>
          <a:xfrm flipH="1">
            <a:off x="7645182" y="1336653"/>
            <a:ext cx="44172" cy="38588"/>
          </a:xfrm>
          <a:custGeom>
            <a:avLst/>
            <a:gdLst/>
            <a:ahLst/>
            <a:cxnLst/>
            <a:rect l="l" t="t" r="r" b="b"/>
            <a:pathLst>
              <a:path w="1416" h="1237" extrusionOk="0">
                <a:moveTo>
                  <a:pt x="551" y="0"/>
                </a:moveTo>
                <a:cubicBezTo>
                  <a:pt x="179" y="0"/>
                  <a:pt x="0" y="373"/>
                  <a:pt x="0" y="686"/>
                </a:cubicBezTo>
                <a:cubicBezTo>
                  <a:pt x="0" y="865"/>
                  <a:pt x="119" y="999"/>
                  <a:pt x="239" y="1118"/>
                </a:cubicBezTo>
                <a:cubicBezTo>
                  <a:pt x="373" y="1177"/>
                  <a:pt x="492" y="1237"/>
                  <a:pt x="611" y="1237"/>
                </a:cubicBezTo>
                <a:lnTo>
                  <a:pt x="671" y="1237"/>
                </a:lnTo>
                <a:cubicBezTo>
                  <a:pt x="924" y="1237"/>
                  <a:pt x="1177" y="1118"/>
                  <a:pt x="1296" y="865"/>
                </a:cubicBezTo>
                <a:cubicBezTo>
                  <a:pt x="1415" y="626"/>
                  <a:pt x="1296" y="179"/>
                  <a:pt x="924" y="60"/>
                </a:cubicBezTo>
                <a:cubicBezTo>
                  <a:pt x="805" y="0"/>
                  <a:pt x="671" y="0"/>
                  <a:pt x="5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28"/>
          <p:cNvSpPr/>
          <p:nvPr/>
        </p:nvSpPr>
        <p:spPr>
          <a:xfrm flipH="1">
            <a:off x="7668423" y="1375210"/>
            <a:ext cx="1903" cy="31"/>
          </a:xfrm>
          <a:custGeom>
            <a:avLst/>
            <a:gdLst/>
            <a:ahLst/>
            <a:cxnLst/>
            <a:rect l="l" t="t" r="r" b="b"/>
            <a:pathLst>
              <a:path w="61" h="1" extrusionOk="0">
                <a:moveTo>
                  <a:pt x="1" y="1"/>
                </a:moveTo>
                <a:lnTo>
                  <a:pt x="1" y="1"/>
                </a:lnTo>
                <a:lnTo>
                  <a:pt x="6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28"/>
          <p:cNvSpPr/>
          <p:nvPr/>
        </p:nvSpPr>
        <p:spPr>
          <a:xfrm flipH="1">
            <a:off x="7670294" y="1375210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28"/>
          <p:cNvSpPr/>
          <p:nvPr/>
        </p:nvSpPr>
        <p:spPr>
          <a:xfrm flipH="1">
            <a:off x="7519248" y="1376645"/>
            <a:ext cx="42332" cy="39493"/>
          </a:xfrm>
          <a:custGeom>
            <a:avLst/>
            <a:gdLst/>
            <a:ahLst/>
            <a:cxnLst/>
            <a:rect l="l" t="t" r="r" b="b"/>
            <a:pathLst>
              <a:path w="1357" h="1266" extrusionOk="0">
                <a:moveTo>
                  <a:pt x="605" y="1"/>
                </a:moveTo>
                <a:cubicBezTo>
                  <a:pt x="359" y="1"/>
                  <a:pt x="170" y="135"/>
                  <a:pt x="120" y="387"/>
                </a:cubicBezTo>
                <a:cubicBezTo>
                  <a:pt x="61" y="462"/>
                  <a:pt x="61" y="521"/>
                  <a:pt x="61" y="521"/>
                </a:cubicBezTo>
                <a:lnTo>
                  <a:pt x="61" y="581"/>
                </a:lnTo>
                <a:cubicBezTo>
                  <a:pt x="1" y="1013"/>
                  <a:pt x="373" y="1266"/>
                  <a:pt x="746" y="1266"/>
                </a:cubicBezTo>
                <a:lnTo>
                  <a:pt x="865" y="1266"/>
                </a:lnTo>
                <a:lnTo>
                  <a:pt x="925" y="1206"/>
                </a:lnTo>
                <a:lnTo>
                  <a:pt x="984" y="1206"/>
                </a:lnTo>
                <a:cubicBezTo>
                  <a:pt x="1237" y="1072"/>
                  <a:pt x="1357" y="894"/>
                  <a:pt x="1297" y="581"/>
                </a:cubicBezTo>
                <a:lnTo>
                  <a:pt x="1297" y="521"/>
                </a:lnTo>
                <a:cubicBezTo>
                  <a:pt x="1297" y="149"/>
                  <a:pt x="984" y="15"/>
                  <a:pt x="746" y="15"/>
                </a:cubicBezTo>
                <a:cubicBezTo>
                  <a:pt x="697" y="5"/>
                  <a:pt x="650" y="1"/>
                  <a:pt x="60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3" name="Google Shape;4333;p28"/>
          <p:cNvSpPr/>
          <p:nvPr/>
        </p:nvSpPr>
        <p:spPr>
          <a:xfrm flipH="1">
            <a:off x="7950457" y="3377430"/>
            <a:ext cx="143684" cy="68161"/>
          </a:xfrm>
          <a:custGeom>
            <a:avLst/>
            <a:gdLst/>
            <a:ahLst/>
            <a:cxnLst/>
            <a:rect l="l" t="t" r="r" b="b"/>
            <a:pathLst>
              <a:path w="4606" h="2185" extrusionOk="0">
                <a:moveTo>
                  <a:pt x="3746" y="0"/>
                </a:moveTo>
                <a:cubicBezTo>
                  <a:pt x="3631" y="0"/>
                  <a:pt x="3515" y="39"/>
                  <a:pt x="3412" y="129"/>
                </a:cubicBezTo>
                <a:cubicBezTo>
                  <a:pt x="2920" y="502"/>
                  <a:pt x="2414" y="755"/>
                  <a:pt x="1803" y="934"/>
                </a:cubicBezTo>
                <a:cubicBezTo>
                  <a:pt x="1237" y="1128"/>
                  <a:pt x="686" y="1187"/>
                  <a:pt x="179" y="1560"/>
                </a:cubicBezTo>
                <a:cubicBezTo>
                  <a:pt x="0" y="1679"/>
                  <a:pt x="60" y="1932"/>
                  <a:pt x="179" y="1992"/>
                </a:cubicBezTo>
                <a:cubicBezTo>
                  <a:pt x="530" y="2123"/>
                  <a:pt x="919" y="2184"/>
                  <a:pt x="1319" y="2184"/>
                </a:cubicBezTo>
                <a:cubicBezTo>
                  <a:pt x="2414" y="2184"/>
                  <a:pt x="3583" y="1725"/>
                  <a:pt x="4216" y="993"/>
                </a:cubicBezTo>
                <a:cubicBezTo>
                  <a:pt x="4605" y="557"/>
                  <a:pt x="4183" y="0"/>
                  <a:pt x="374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4" name="Google Shape;4334;p28"/>
          <p:cNvSpPr/>
          <p:nvPr/>
        </p:nvSpPr>
        <p:spPr>
          <a:xfrm flipH="1">
            <a:off x="902414" y="2585389"/>
            <a:ext cx="176221" cy="146835"/>
          </a:xfrm>
          <a:custGeom>
            <a:avLst/>
            <a:gdLst/>
            <a:ahLst/>
            <a:cxnLst/>
            <a:rect l="l" t="t" r="r" b="b"/>
            <a:pathLst>
              <a:path w="5649" h="4707" extrusionOk="0">
                <a:moveTo>
                  <a:pt x="5142" y="0"/>
                </a:moveTo>
                <a:cubicBezTo>
                  <a:pt x="4590" y="879"/>
                  <a:pt x="4099" y="1624"/>
                  <a:pt x="3279" y="2309"/>
                </a:cubicBezTo>
                <a:cubicBezTo>
                  <a:pt x="2475" y="2980"/>
                  <a:pt x="1492" y="3426"/>
                  <a:pt x="553" y="3799"/>
                </a:cubicBezTo>
                <a:cubicBezTo>
                  <a:pt x="1" y="3957"/>
                  <a:pt x="330" y="4706"/>
                  <a:pt x="794" y="4706"/>
                </a:cubicBezTo>
                <a:cubicBezTo>
                  <a:pt x="856" y="4706"/>
                  <a:pt x="920" y="4693"/>
                  <a:pt x="985" y="4663"/>
                </a:cubicBezTo>
                <a:cubicBezTo>
                  <a:pt x="2669" y="3978"/>
                  <a:pt x="5648" y="2175"/>
                  <a:pt x="52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5" name="Google Shape;4335;p28"/>
          <p:cNvSpPr/>
          <p:nvPr/>
        </p:nvSpPr>
        <p:spPr>
          <a:xfrm flipH="1">
            <a:off x="1109705" y="4186815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6" name="Google Shape;4336;p28"/>
          <p:cNvSpPr/>
          <p:nvPr/>
        </p:nvSpPr>
        <p:spPr>
          <a:xfrm flipH="1">
            <a:off x="1115726" y="4188687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7" name="Google Shape;4337;p28"/>
          <p:cNvSpPr/>
          <p:nvPr/>
        </p:nvSpPr>
        <p:spPr>
          <a:xfrm flipH="1">
            <a:off x="7974227" y="3488203"/>
            <a:ext cx="106437" cy="30852"/>
          </a:xfrm>
          <a:custGeom>
            <a:avLst/>
            <a:gdLst/>
            <a:ahLst/>
            <a:cxnLst/>
            <a:rect l="l" t="t" r="r" b="b"/>
            <a:pathLst>
              <a:path w="3412" h="989" extrusionOk="0">
                <a:moveTo>
                  <a:pt x="2320" y="1"/>
                </a:moveTo>
                <a:cubicBezTo>
                  <a:pt x="1914" y="1"/>
                  <a:pt x="1467" y="88"/>
                  <a:pt x="1118" y="184"/>
                </a:cubicBezTo>
                <a:cubicBezTo>
                  <a:pt x="864" y="243"/>
                  <a:pt x="626" y="303"/>
                  <a:pt x="432" y="362"/>
                </a:cubicBezTo>
                <a:cubicBezTo>
                  <a:pt x="254" y="482"/>
                  <a:pt x="179" y="675"/>
                  <a:pt x="0" y="794"/>
                </a:cubicBezTo>
                <a:cubicBezTo>
                  <a:pt x="36" y="783"/>
                  <a:pt x="73" y="778"/>
                  <a:pt x="109" y="778"/>
                </a:cubicBezTo>
                <a:cubicBezTo>
                  <a:pt x="256" y="778"/>
                  <a:pt x="409" y="854"/>
                  <a:pt x="552" y="854"/>
                </a:cubicBezTo>
                <a:lnTo>
                  <a:pt x="1237" y="854"/>
                </a:lnTo>
                <a:cubicBezTo>
                  <a:pt x="1743" y="854"/>
                  <a:pt x="2235" y="988"/>
                  <a:pt x="2667" y="988"/>
                </a:cubicBezTo>
                <a:cubicBezTo>
                  <a:pt x="3293" y="988"/>
                  <a:pt x="3412" y="184"/>
                  <a:pt x="2786" y="50"/>
                </a:cubicBezTo>
                <a:cubicBezTo>
                  <a:pt x="2644" y="15"/>
                  <a:pt x="2486" y="1"/>
                  <a:pt x="232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8" name="Google Shape;4338;p28"/>
          <p:cNvSpPr/>
          <p:nvPr/>
        </p:nvSpPr>
        <p:spPr>
          <a:xfrm flipH="1">
            <a:off x="7861738" y="1871616"/>
            <a:ext cx="114174" cy="41302"/>
          </a:xfrm>
          <a:custGeom>
            <a:avLst/>
            <a:gdLst/>
            <a:ahLst/>
            <a:cxnLst/>
            <a:rect l="l" t="t" r="r" b="b"/>
            <a:pathLst>
              <a:path w="3660" h="1324" extrusionOk="0">
                <a:moveTo>
                  <a:pt x="2230" y="0"/>
                </a:moveTo>
                <a:cubicBezTo>
                  <a:pt x="1627" y="0"/>
                  <a:pt x="1002" y="151"/>
                  <a:pt x="486" y="356"/>
                </a:cubicBezTo>
                <a:cubicBezTo>
                  <a:pt x="0" y="579"/>
                  <a:pt x="278" y="1323"/>
                  <a:pt x="687" y="1323"/>
                </a:cubicBezTo>
                <a:cubicBezTo>
                  <a:pt x="743" y="1323"/>
                  <a:pt x="800" y="1310"/>
                  <a:pt x="858" y="1280"/>
                </a:cubicBezTo>
                <a:cubicBezTo>
                  <a:pt x="1737" y="788"/>
                  <a:pt x="2661" y="669"/>
                  <a:pt x="3600" y="416"/>
                </a:cubicBezTo>
                <a:cubicBezTo>
                  <a:pt x="3600" y="416"/>
                  <a:pt x="3659" y="356"/>
                  <a:pt x="3600" y="356"/>
                </a:cubicBezTo>
                <a:cubicBezTo>
                  <a:pt x="3204" y="101"/>
                  <a:pt x="2724" y="0"/>
                  <a:pt x="22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9" name="Google Shape;4339;p28"/>
          <p:cNvSpPr/>
          <p:nvPr/>
        </p:nvSpPr>
        <p:spPr>
          <a:xfrm flipH="1">
            <a:off x="7730470" y="1360704"/>
            <a:ext cx="160592" cy="130894"/>
          </a:xfrm>
          <a:custGeom>
            <a:avLst/>
            <a:gdLst/>
            <a:ahLst/>
            <a:cxnLst/>
            <a:rect l="l" t="t" r="r" b="b"/>
            <a:pathLst>
              <a:path w="5148" h="4196" extrusionOk="0">
                <a:moveTo>
                  <a:pt x="4293" y="0"/>
                </a:moveTo>
                <a:cubicBezTo>
                  <a:pt x="4141" y="0"/>
                  <a:pt x="3986" y="67"/>
                  <a:pt x="3859" y="228"/>
                </a:cubicBezTo>
                <a:cubicBezTo>
                  <a:pt x="3293" y="973"/>
                  <a:pt x="2667" y="1643"/>
                  <a:pt x="1997" y="2328"/>
                </a:cubicBezTo>
                <a:cubicBezTo>
                  <a:pt x="1371" y="3013"/>
                  <a:pt x="686" y="3580"/>
                  <a:pt x="1" y="4190"/>
                </a:cubicBezTo>
                <a:cubicBezTo>
                  <a:pt x="45" y="4194"/>
                  <a:pt x="90" y="4195"/>
                  <a:pt x="135" y="4195"/>
                </a:cubicBezTo>
                <a:cubicBezTo>
                  <a:pt x="888" y="4195"/>
                  <a:pt x="1588" y="3734"/>
                  <a:pt x="2235" y="3326"/>
                </a:cubicBezTo>
                <a:cubicBezTo>
                  <a:pt x="3174" y="2641"/>
                  <a:pt x="3978" y="1777"/>
                  <a:pt x="4783" y="973"/>
                </a:cubicBezTo>
                <a:cubicBezTo>
                  <a:pt x="5148" y="552"/>
                  <a:pt x="4732" y="0"/>
                  <a:pt x="42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0" name="Google Shape;4340;p28"/>
          <p:cNvSpPr/>
          <p:nvPr/>
        </p:nvSpPr>
        <p:spPr>
          <a:xfrm flipH="1">
            <a:off x="7272714" y="1197305"/>
            <a:ext cx="83915" cy="141251"/>
          </a:xfrm>
          <a:custGeom>
            <a:avLst/>
            <a:gdLst/>
            <a:ahLst/>
            <a:cxnLst/>
            <a:rect l="l" t="t" r="r" b="b"/>
            <a:pathLst>
              <a:path w="2690" h="4528" extrusionOk="0">
                <a:moveTo>
                  <a:pt x="2150" y="1"/>
                </a:moveTo>
                <a:cubicBezTo>
                  <a:pt x="1980" y="1"/>
                  <a:pt x="1813" y="77"/>
                  <a:pt x="1744" y="252"/>
                </a:cubicBezTo>
                <a:cubicBezTo>
                  <a:pt x="1491" y="922"/>
                  <a:pt x="1312" y="1667"/>
                  <a:pt x="1059" y="2352"/>
                </a:cubicBezTo>
                <a:cubicBezTo>
                  <a:pt x="746" y="3097"/>
                  <a:pt x="254" y="3723"/>
                  <a:pt x="1" y="4467"/>
                </a:cubicBezTo>
                <a:lnTo>
                  <a:pt x="1" y="4527"/>
                </a:lnTo>
                <a:cubicBezTo>
                  <a:pt x="1252" y="3782"/>
                  <a:pt x="2235" y="1860"/>
                  <a:pt x="2608" y="490"/>
                </a:cubicBezTo>
                <a:cubicBezTo>
                  <a:pt x="2690" y="190"/>
                  <a:pt x="2416" y="1"/>
                  <a:pt x="215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1" name="Google Shape;4341;p28"/>
          <p:cNvSpPr/>
          <p:nvPr/>
        </p:nvSpPr>
        <p:spPr>
          <a:xfrm flipH="1">
            <a:off x="865729" y="828705"/>
            <a:ext cx="42020" cy="96954"/>
          </a:xfrm>
          <a:custGeom>
            <a:avLst/>
            <a:gdLst/>
            <a:ahLst/>
            <a:cxnLst/>
            <a:rect l="l" t="t" r="r" b="b"/>
            <a:pathLst>
              <a:path w="1347" h="3108" extrusionOk="0">
                <a:moveTo>
                  <a:pt x="670" y="1"/>
                </a:moveTo>
                <a:cubicBezTo>
                  <a:pt x="348" y="1"/>
                  <a:pt x="0" y="264"/>
                  <a:pt x="36" y="641"/>
                </a:cubicBezTo>
                <a:lnTo>
                  <a:pt x="36" y="1014"/>
                </a:lnTo>
                <a:cubicBezTo>
                  <a:pt x="110" y="1326"/>
                  <a:pt x="170" y="1639"/>
                  <a:pt x="170" y="1937"/>
                </a:cubicBezTo>
                <a:cubicBezTo>
                  <a:pt x="223" y="2161"/>
                  <a:pt x="369" y="3107"/>
                  <a:pt x="752" y="3107"/>
                </a:cubicBezTo>
                <a:cubicBezTo>
                  <a:pt x="802" y="3107"/>
                  <a:pt x="856" y="3091"/>
                  <a:pt x="915" y="3055"/>
                </a:cubicBezTo>
                <a:cubicBezTo>
                  <a:pt x="1347" y="2816"/>
                  <a:pt x="1228" y="2071"/>
                  <a:pt x="1287" y="1639"/>
                </a:cubicBezTo>
                <a:cubicBezTo>
                  <a:pt x="1287" y="1192"/>
                  <a:pt x="1347" y="760"/>
                  <a:pt x="1153" y="388"/>
                </a:cubicBezTo>
                <a:cubicBezTo>
                  <a:pt x="1082" y="115"/>
                  <a:pt x="882" y="1"/>
                  <a:pt x="67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2" name="Google Shape;4342;p28"/>
          <p:cNvSpPr/>
          <p:nvPr/>
        </p:nvSpPr>
        <p:spPr>
          <a:xfrm flipH="1">
            <a:off x="820652" y="879178"/>
            <a:ext cx="46948" cy="87596"/>
          </a:xfrm>
          <a:custGeom>
            <a:avLst/>
            <a:gdLst/>
            <a:ahLst/>
            <a:cxnLst/>
            <a:rect l="l" t="t" r="r" b="b"/>
            <a:pathLst>
              <a:path w="1505" h="2808" extrusionOk="0">
                <a:moveTo>
                  <a:pt x="698" y="0"/>
                </a:moveTo>
                <a:cubicBezTo>
                  <a:pt x="506" y="0"/>
                  <a:pt x="324" y="94"/>
                  <a:pt x="239" y="319"/>
                </a:cubicBezTo>
                <a:cubicBezTo>
                  <a:pt x="120" y="826"/>
                  <a:pt x="60" y="1258"/>
                  <a:pt x="0" y="1690"/>
                </a:cubicBezTo>
                <a:lnTo>
                  <a:pt x="0" y="2375"/>
                </a:lnTo>
                <a:cubicBezTo>
                  <a:pt x="0" y="2435"/>
                  <a:pt x="0" y="2494"/>
                  <a:pt x="60" y="2628"/>
                </a:cubicBezTo>
                <a:cubicBezTo>
                  <a:pt x="60" y="2628"/>
                  <a:pt x="60" y="2688"/>
                  <a:pt x="120" y="2688"/>
                </a:cubicBezTo>
                <a:cubicBezTo>
                  <a:pt x="120" y="2748"/>
                  <a:pt x="120" y="2748"/>
                  <a:pt x="179" y="2748"/>
                </a:cubicBezTo>
                <a:cubicBezTo>
                  <a:pt x="179" y="2807"/>
                  <a:pt x="179" y="2807"/>
                  <a:pt x="239" y="2807"/>
                </a:cubicBezTo>
                <a:cubicBezTo>
                  <a:pt x="313" y="2748"/>
                  <a:pt x="373" y="2748"/>
                  <a:pt x="492" y="2628"/>
                </a:cubicBezTo>
                <a:cubicBezTo>
                  <a:pt x="611" y="2494"/>
                  <a:pt x="686" y="2315"/>
                  <a:pt x="745" y="2122"/>
                </a:cubicBezTo>
                <a:cubicBezTo>
                  <a:pt x="924" y="1690"/>
                  <a:pt x="1118" y="1258"/>
                  <a:pt x="1296" y="826"/>
                </a:cubicBezTo>
                <a:cubicBezTo>
                  <a:pt x="1504" y="370"/>
                  <a:pt x="1080" y="0"/>
                  <a:pt x="6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3" name="Google Shape;4343;p28"/>
          <p:cNvSpPr/>
          <p:nvPr/>
        </p:nvSpPr>
        <p:spPr>
          <a:xfrm flipH="1">
            <a:off x="848509" y="1774412"/>
            <a:ext cx="46512" cy="152544"/>
          </a:xfrm>
          <a:custGeom>
            <a:avLst/>
            <a:gdLst/>
            <a:ahLst/>
            <a:cxnLst/>
            <a:rect l="l" t="t" r="r" b="b"/>
            <a:pathLst>
              <a:path w="1491" h="4890" extrusionOk="0">
                <a:moveTo>
                  <a:pt x="1371" y="1"/>
                </a:moveTo>
                <a:cubicBezTo>
                  <a:pt x="626" y="180"/>
                  <a:pt x="507" y="746"/>
                  <a:pt x="313" y="1416"/>
                </a:cubicBezTo>
                <a:cubicBezTo>
                  <a:pt x="134" y="2355"/>
                  <a:pt x="0" y="3785"/>
                  <a:pt x="447" y="4589"/>
                </a:cubicBezTo>
                <a:cubicBezTo>
                  <a:pt x="569" y="4790"/>
                  <a:pt x="765" y="4889"/>
                  <a:pt x="955" y="4889"/>
                </a:cubicBezTo>
                <a:cubicBezTo>
                  <a:pt x="1230" y="4889"/>
                  <a:pt x="1490" y="4682"/>
                  <a:pt x="1490" y="4277"/>
                </a:cubicBezTo>
                <a:cubicBezTo>
                  <a:pt x="1490" y="3532"/>
                  <a:pt x="1192" y="2727"/>
                  <a:pt x="1192" y="1923"/>
                </a:cubicBezTo>
                <a:cubicBezTo>
                  <a:pt x="1192" y="1550"/>
                  <a:pt x="1252" y="1118"/>
                  <a:pt x="1311" y="746"/>
                </a:cubicBezTo>
                <a:cubicBezTo>
                  <a:pt x="1371" y="552"/>
                  <a:pt x="1371" y="239"/>
                  <a:pt x="1431" y="61"/>
                </a:cubicBezTo>
                <a:cubicBezTo>
                  <a:pt x="1431" y="1"/>
                  <a:pt x="1371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44" name="Google Shape;4344;p28"/>
          <p:cNvGrpSpPr/>
          <p:nvPr/>
        </p:nvGrpSpPr>
        <p:grpSpPr>
          <a:xfrm flipH="1">
            <a:off x="6114944" y="705547"/>
            <a:ext cx="1307601" cy="590241"/>
            <a:chOff x="1314344" y="705547"/>
            <a:chExt cx="1307601" cy="590241"/>
          </a:xfrm>
        </p:grpSpPr>
        <p:sp>
          <p:nvSpPr>
            <p:cNvPr id="4345" name="Google Shape;4345;p28"/>
            <p:cNvSpPr/>
            <p:nvPr/>
          </p:nvSpPr>
          <p:spPr>
            <a:xfrm flipH="1">
              <a:off x="1516332" y="737740"/>
              <a:ext cx="758943" cy="347980"/>
            </a:xfrm>
            <a:custGeom>
              <a:avLst/>
              <a:gdLst/>
              <a:ahLst/>
              <a:cxnLst/>
              <a:rect l="l" t="t" r="r" b="b"/>
              <a:pathLst>
                <a:path w="24329" h="11155" extrusionOk="0">
                  <a:moveTo>
                    <a:pt x="14634" y="0"/>
                  </a:moveTo>
                  <a:cubicBezTo>
                    <a:pt x="14558" y="0"/>
                    <a:pt x="14477" y="4"/>
                    <a:pt x="14392" y="12"/>
                  </a:cubicBezTo>
                  <a:cubicBezTo>
                    <a:pt x="11600" y="311"/>
                    <a:pt x="9381" y="2829"/>
                    <a:pt x="8592" y="2829"/>
                  </a:cubicBezTo>
                  <a:cubicBezTo>
                    <a:pt x="8556" y="2829"/>
                    <a:pt x="8522" y="2823"/>
                    <a:pt x="8492" y="2812"/>
                  </a:cubicBezTo>
                  <a:cubicBezTo>
                    <a:pt x="8120" y="2619"/>
                    <a:pt x="10116" y="1129"/>
                    <a:pt x="8194" y="458"/>
                  </a:cubicBezTo>
                  <a:cubicBezTo>
                    <a:pt x="7758" y="307"/>
                    <a:pt x="7241" y="239"/>
                    <a:pt x="6685" y="239"/>
                  </a:cubicBezTo>
                  <a:cubicBezTo>
                    <a:pt x="4224" y="239"/>
                    <a:pt x="981" y="1571"/>
                    <a:pt x="373" y="2931"/>
                  </a:cubicBezTo>
                  <a:cubicBezTo>
                    <a:pt x="1" y="3930"/>
                    <a:pt x="1669" y="10321"/>
                    <a:pt x="5513" y="11065"/>
                  </a:cubicBezTo>
                  <a:cubicBezTo>
                    <a:pt x="5817" y="11127"/>
                    <a:pt x="6078" y="11155"/>
                    <a:pt x="6301" y="11155"/>
                  </a:cubicBezTo>
                  <a:cubicBezTo>
                    <a:pt x="8128" y="11155"/>
                    <a:pt x="7443" y="9303"/>
                    <a:pt x="8001" y="9144"/>
                  </a:cubicBezTo>
                  <a:cubicBezTo>
                    <a:pt x="8090" y="9122"/>
                    <a:pt x="8182" y="9113"/>
                    <a:pt x="8277" y="9113"/>
                  </a:cubicBezTo>
                  <a:cubicBezTo>
                    <a:pt x="9327" y="9113"/>
                    <a:pt x="10743" y="10304"/>
                    <a:pt x="12739" y="10304"/>
                  </a:cubicBezTo>
                  <a:cubicBezTo>
                    <a:pt x="13216" y="10304"/>
                    <a:pt x="13726" y="10236"/>
                    <a:pt x="14273" y="10067"/>
                  </a:cubicBezTo>
                  <a:cubicBezTo>
                    <a:pt x="16075" y="9516"/>
                    <a:pt x="14019" y="8280"/>
                    <a:pt x="15569" y="8086"/>
                  </a:cubicBezTo>
                  <a:cubicBezTo>
                    <a:pt x="18742" y="7773"/>
                    <a:pt x="24328" y="6283"/>
                    <a:pt x="22585" y="3304"/>
                  </a:cubicBezTo>
                  <a:cubicBezTo>
                    <a:pt x="22082" y="2436"/>
                    <a:pt x="21091" y="2206"/>
                    <a:pt x="20024" y="2206"/>
                  </a:cubicBezTo>
                  <a:cubicBezTo>
                    <a:pt x="18823" y="2206"/>
                    <a:pt x="17524" y="2497"/>
                    <a:pt x="16715" y="2497"/>
                  </a:cubicBezTo>
                  <a:cubicBezTo>
                    <a:pt x="16391" y="2497"/>
                    <a:pt x="16146" y="2451"/>
                    <a:pt x="16016" y="2321"/>
                  </a:cubicBezTo>
                  <a:cubicBezTo>
                    <a:pt x="15588" y="1836"/>
                    <a:pt x="16320" y="0"/>
                    <a:pt x="146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8"/>
            <p:cNvSpPr/>
            <p:nvPr/>
          </p:nvSpPr>
          <p:spPr>
            <a:xfrm flipH="1">
              <a:off x="1613005" y="705547"/>
              <a:ext cx="809573" cy="224510"/>
            </a:xfrm>
            <a:custGeom>
              <a:avLst/>
              <a:gdLst/>
              <a:ahLst/>
              <a:cxnLst/>
              <a:rect l="l" t="t" r="r" b="b"/>
              <a:pathLst>
                <a:path w="25952" h="7197" extrusionOk="0">
                  <a:moveTo>
                    <a:pt x="60" y="1"/>
                  </a:moveTo>
                  <a:cubicBezTo>
                    <a:pt x="0" y="60"/>
                    <a:pt x="0" y="179"/>
                    <a:pt x="60" y="239"/>
                  </a:cubicBezTo>
                  <a:cubicBezTo>
                    <a:pt x="60" y="239"/>
                    <a:pt x="313" y="612"/>
                    <a:pt x="864" y="1178"/>
                  </a:cubicBezTo>
                  <a:cubicBezTo>
                    <a:pt x="1117" y="1416"/>
                    <a:pt x="1490" y="1788"/>
                    <a:pt x="1862" y="2101"/>
                  </a:cubicBezTo>
                  <a:cubicBezTo>
                    <a:pt x="2235" y="2474"/>
                    <a:pt x="2726" y="2846"/>
                    <a:pt x="3292" y="3219"/>
                  </a:cubicBezTo>
                  <a:cubicBezTo>
                    <a:pt x="3784" y="3651"/>
                    <a:pt x="4410" y="4023"/>
                    <a:pt x="5021" y="4395"/>
                  </a:cubicBezTo>
                  <a:cubicBezTo>
                    <a:pt x="5706" y="4768"/>
                    <a:pt x="6391" y="5140"/>
                    <a:pt x="7136" y="5453"/>
                  </a:cubicBezTo>
                  <a:cubicBezTo>
                    <a:pt x="7509" y="5647"/>
                    <a:pt x="7941" y="5766"/>
                    <a:pt x="8313" y="5960"/>
                  </a:cubicBezTo>
                  <a:cubicBezTo>
                    <a:pt x="8507" y="6019"/>
                    <a:pt x="8745" y="6079"/>
                    <a:pt x="8939" y="6138"/>
                  </a:cubicBezTo>
                  <a:cubicBezTo>
                    <a:pt x="9117" y="6198"/>
                    <a:pt x="9311" y="6258"/>
                    <a:pt x="9564" y="6332"/>
                  </a:cubicBezTo>
                  <a:cubicBezTo>
                    <a:pt x="9743" y="6392"/>
                    <a:pt x="9996" y="6451"/>
                    <a:pt x="10175" y="6511"/>
                  </a:cubicBezTo>
                  <a:cubicBezTo>
                    <a:pt x="10369" y="6571"/>
                    <a:pt x="10607" y="6630"/>
                    <a:pt x="10801" y="6705"/>
                  </a:cubicBezTo>
                  <a:cubicBezTo>
                    <a:pt x="11233" y="6764"/>
                    <a:pt x="11665" y="6824"/>
                    <a:pt x="12097" y="6943"/>
                  </a:cubicBezTo>
                  <a:lnTo>
                    <a:pt x="12410" y="6943"/>
                  </a:lnTo>
                  <a:lnTo>
                    <a:pt x="12782" y="7003"/>
                  </a:lnTo>
                  <a:lnTo>
                    <a:pt x="13408" y="7077"/>
                  </a:lnTo>
                  <a:cubicBezTo>
                    <a:pt x="13840" y="7137"/>
                    <a:pt x="14272" y="7137"/>
                    <a:pt x="14704" y="7196"/>
                  </a:cubicBezTo>
                  <a:lnTo>
                    <a:pt x="16015" y="7196"/>
                  </a:lnTo>
                  <a:cubicBezTo>
                    <a:pt x="16447" y="7196"/>
                    <a:pt x="16819" y="7137"/>
                    <a:pt x="17252" y="7137"/>
                  </a:cubicBezTo>
                  <a:cubicBezTo>
                    <a:pt x="17684" y="7077"/>
                    <a:pt x="18056" y="7077"/>
                    <a:pt x="18428" y="7003"/>
                  </a:cubicBezTo>
                  <a:cubicBezTo>
                    <a:pt x="18875" y="6943"/>
                    <a:pt x="19248" y="6883"/>
                    <a:pt x="19620" y="6824"/>
                  </a:cubicBezTo>
                  <a:cubicBezTo>
                    <a:pt x="19993" y="6764"/>
                    <a:pt x="20365" y="6705"/>
                    <a:pt x="20663" y="6630"/>
                  </a:cubicBezTo>
                  <a:cubicBezTo>
                    <a:pt x="21035" y="6511"/>
                    <a:pt x="21348" y="6451"/>
                    <a:pt x="21661" y="6392"/>
                  </a:cubicBezTo>
                  <a:cubicBezTo>
                    <a:pt x="21974" y="6332"/>
                    <a:pt x="22287" y="6198"/>
                    <a:pt x="22600" y="6138"/>
                  </a:cubicBezTo>
                  <a:cubicBezTo>
                    <a:pt x="22838" y="6079"/>
                    <a:pt x="23151" y="5960"/>
                    <a:pt x="23404" y="5885"/>
                  </a:cubicBezTo>
                  <a:cubicBezTo>
                    <a:pt x="23896" y="5706"/>
                    <a:pt x="24328" y="5587"/>
                    <a:pt x="24700" y="5394"/>
                  </a:cubicBezTo>
                  <a:cubicBezTo>
                    <a:pt x="25386" y="5140"/>
                    <a:pt x="25818" y="4962"/>
                    <a:pt x="25818" y="4962"/>
                  </a:cubicBezTo>
                  <a:cubicBezTo>
                    <a:pt x="25877" y="4962"/>
                    <a:pt x="25952" y="4842"/>
                    <a:pt x="25877" y="4768"/>
                  </a:cubicBezTo>
                  <a:cubicBezTo>
                    <a:pt x="25877" y="4681"/>
                    <a:pt x="25813" y="4625"/>
                    <a:pt x="25756" y="4625"/>
                  </a:cubicBezTo>
                  <a:cubicBezTo>
                    <a:pt x="25735" y="4625"/>
                    <a:pt x="25714" y="4633"/>
                    <a:pt x="25698" y="4649"/>
                  </a:cubicBezTo>
                  <a:cubicBezTo>
                    <a:pt x="25698" y="4649"/>
                    <a:pt x="25266" y="4768"/>
                    <a:pt x="24581" y="5021"/>
                  </a:cubicBezTo>
                  <a:cubicBezTo>
                    <a:pt x="24209" y="5140"/>
                    <a:pt x="23777" y="5274"/>
                    <a:pt x="23270" y="5453"/>
                  </a:cubicBezTo>
                  <a:cubicBezTo>
                    <a:pt x="22778" y="5587"/>
                    <a:pt x="22153" y="5706"/>
                    <a:pt x="21542" y="5885"/>
                  </a:cubicBezTo>
                  <a:cubicBezTo>
                    <a:pt x="21229" y="5960"/>
                    <a:pt x="20916" y="6019"/>
                    <a:pt x="20544" y="6079"/>
                  </a:cubicBezTo>
                  <a:cubicBezTo>
                    <a:pt x="20231" y="6138"/>
                    <a:pt x="19859" y="6258"/>
                    <a:pt x="19486" y="6258"/>
                  </a:cubicBezTo>
                  <a:cubicBezTo>
                    <a:pt x="19114" y="6332"/>
                    <a:pt x="18741" y="6392"/>
                    <a:pt x="18369" y="6451"/>
                  </a:cubicBezTo>
                  <a:cubicBezTo>
                    <a:pt x="17996" y="6451"/>
                    <a:pt x="17624" y="6511"/>
                    <a:pt x="17192" y="6511"/>
                  </a:cubicBezTo>
                  <a:cubicBezTo>
                    <a:pt x="16819" y="6571"/>
                    <a:pt x="16387" y="6571"/>
                    <a:pt x="16015" y="6571"/>
                  </a:cubicBezTo>
                  <a:lnTo>
                    <a:pt x="14779" y="6571"/>
                  </a:lnTo>
                  <a:cubicBezTo>
                    <a:pt x="14332" y="6511"/>
                    <a:pt x="13900" y="6511"/>
                    <a:pt x="13468" y="6451"/>
                  </a:cubicBezTo>
                  <a:lnTo>
                    <a:pt x="12842" y="6392"/>
                  </a:lnTo>
                  <a:lnTo>
                    <a:pt x="12544" y="6332"/>
                  </a:lnTo>
                  <a:lnTo>
                    <a:pt x="12231" y="6258"/>
                  </a:lnTo>
                  <a:lnTo>
                    <a:pt x="11605" y="6198"/>
                  </a:lnTo>
                  <a:cubicBezTo>
                    <a:pt x="11352" y="6138"/>
                    <a:pt x="11173" y="6079"/>
                    <a:pt x="10980" y="6019"/>
                  </a:cubicBezTo>
                  <a:cubicBezTo>
                    <a:pt x="10741" y="6019"/>
                    <a:pt x="10548" y="5960"/>
                    <a:pt x="10369" y="5885"/>
                  </a:cubicBezTo>
                  <a:cubicBezTo>
                    <a:pt x="10116" y="5826"/>
                    <a:pt x="9937" y="5766"/>
                    <a:pt x="9743" y="5706"/>
                  </a:cubicBezTo>
                  <a:cubicBezTo>
                    <a:pt x="9490" y="5706"/>
                    <a:pt x="9311" y="5647"/>
                    <a:pt x="9117" y="5513"/>
                  </a:cubicBezTo>
                  <a:cubicBezTo>
                    <a:pt x="8939" y="5453"/>
                    <a:pt x="8745" y="5394"/>
                    <a:pt x="8566" y="5334"/>
                  </a:cubicBezTo>
                  <a:cubicBezTo>
                    <a:pt x="8134" y="5215"/>
                    <a:pt x="7762" y="5081"/>
                    <a:pt x="7389" y="4902"/>
                  </a:cubicBezTo>
                  <a:cubicBezTo>
                    <a:pt x="7196" y="4842"/>
                    <a:pt x="7017" y="4768"/>
                    <a:pt x="6823" y="4649"/>
                  </a:cubicBezTo>
                  <a:cubicBezTo>
                    <a:pt x="6704" y="4589"/>
                    <a:pt x="6510" y="4530"/>
                    <a:pt x="6332" y="4395"/>
                  </a:cubicBezTo>
                  <a:cubicBezTo>
                    <a:pt x="5959" y="4276"/>
                    <a:pt x="5646" y="4098"/>
                    <a:pt x="5333" y="3904"/>
                  </a:cubicBezTo>
                  <a:cubicBezTo>
                    <a:pt x="4648" y="3531"/>
                    <a:pt x="4097" y="3159"/>
                    <a:pt x="3531" y="2846"/>
                  </a:cubicBezTo>
                  <a:cubicBezTo>
                    <a:pt x="3039" y="2474"/>
                    <a:pt x="2548" y="2101"/>
                    <a:pt x="2175" y="1788"/>
                  </a:cubicBezTo>
                  <a:cubicBezTo>
                    <a:pt x="1743" y="1416"/>
                    <a:pt x="1430" y="1118"/>
                    <a:pt x="1117" y="865"/>
                  </a:cubicBezTo>
                  <a:cubicBezTo>
                    <a:pt x="626" y="373"/>
                    <a:pt x="313" y="60"/>
                    <a:pt x="313" y="60"/>
                  </a:cubicBezTo>
                  <a:cubicBezTo>
                    <a:pt x="253" y="1"/>
                    <a:pt x="179" y="1"/>
                    <a:pt x="6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8"/>
            <p:cNvSpPr/>
            <p:nvPr/>
          </p:nvSpPr>
          <p:spPr>
            <a:xfrm flipH="1">
              <a:off x="1671090" y="824057"/>
              <a:ext cx="168734" cy="116513"/>
            </a:xfrm>
            <a:custGeom>
              <a:avLst/>
              <a:gdLst/>
              <a:ahLst/>
              <a:cxnLst/>
              <a:rect l="l" t="t" r="r" b="b"/>
              <a:pathLst>
                <a:path w="5409" h="3735" extrusionOk="0">
                  <a:moveTo>
                    <a:pt x="3911" y="1"/>
                  </a:moveTo>
                  <a:cubicBezTo>
                    <a:pt x="3863" y="1"/>
                    <a:pt x="3814" y="15"/>
                    <a:pt x="3785" y="45"/>
                  </a:cubicBezTo>
                  <a:cubicBezTo>
                    <a:pt x="3546" y="299"/>
                    <a:pt x="3233" y="537"/>
                    <a:pt x="2921" y="790"/>
                  </a:cubicBezTo>
                  <a:cubicBezTo>
                    <a:pt x="2667" y="1043"/>
                    <a:pt x="2354" y="1282"/>
                    <a:pt x="2057" y="1475"/>
                  </a:cubicBezTo>
                  <a:cubicBezTo>
                    <a:pt x="1803" y="1714"/>
                    <a:pt x="1490" y="1907"/>
                    <a:pt x="1178" y="2161"/>
                  </a:cubicBezTo>
                  <a:cubicBezTo>
                    <a:pt x="865" y="2339"/>
                    <a:pt x="567" y="2533"/>
                    <a:pt x="254" y="2593"/>
                  </a:cubicBezTo>
                  <a:cubicBezTo>
                    <a:pt x="120" y="2652"/>
                    <a:pt x="1" y="2772"/>
                    <a:pt x="1" y="2906"/>
                  </a:cubicBezTo>
                  <a:cubicBezTo>
                    <a:pt x="1" y="3084"/>
                    <a:pt x="194" y="3278"/>
                    <a:pt x="314" y="3278"/>
                  </a:cubicBezTo>
                  <a:lnTo>
                    <a:pt x="1550" y="3278"/>
                  </a:lnTo>
                  <a:cubicBezTo>
                    <a:pt x="1982" y="3278"/>
                    <a:pt x="2354" y="3278"/>
                    <a:pt x="2801" y="3338"/>
                  </a:cubicBezTo>
                  <a:cubicBezTo>
                    <a:pt x="3174" y="3338"/>
                    <a:pt x="3606" y="3397"/>
                    <a:pt x="3978" y="3457"/>
                  </a:cubicBezTo>
                  <a:cubicBezTo>
                    <a:pt x="4217" y="3457"/>
                    <a:pt x="4410" y="3457"/>
                    <a:pt x="4589" y="3516"/>
                  </a:cubicBezTo>
                  <a:cubicBezTo>
                    <a:pt x="4664" y="3516"/>
                    <a:pt x="4783" y="3576"/>
                    <a:pt x="4842" y="3576"/>
                  </a:cubicBezTo>
                  <a:cubicBezTo>
                    <a:pt x="4962" y="3650"/>
                    <a:pt x="5036" y="3650"/>
                    <a:pt x="5096" y="3710"/>
                  </a:cubicBezTo>
                  <a:lnTo>
                    <a:pt x="5155" y="3710"/>
                  </a:lnTo>
                  <a:cubicBezTo>
                    <a:pt x="5173" y="3727"/>
                    <a:pt x="5190" y="3735"/>
                    <a:pt x="5208" y="3735"/>
                  </a:cubicBezTo>
                  <a:cubicBezTo>
                    <a:pt x="5250" y="3735"/>
                    <a:pt x="5292" y="3693"/>
                    <a:pt x="5334" y="3650"/>
                  </a:cubicBezTo>
                  <a:cubicBezTo>
                    <a:pt x="5408" y="3576"/>
                    <a:pt x="5408" y="3457"/>
                    <a:pt x="5274" y="3397"/>
                  </a:cubicBezTo>
                  <a:cubicBezTo>
                    <a:pt x="5096" y="3278"/>
                    <a:pt x="4902" y="3204"/>
                    <a:pt x="4723" y="3144"/>
                  </a:cubicBezTo>
                  <a:cubicBezTo>
                    <a:pt x="4470" y="3025"/>
                    <a:pt x="4291" y="2965"/>
                    <a:pt x="4097" y="2965"/>
                  </a:cubicBezTo>
                  <a:cubicBezTo>
                    <a:pt x="3665" y="2831"/>
                    <a:pt x="3233" y="2772"/>
                    <a:pt x="2861" y="2712"/>
                  </a:cubicBezTo>
                  <a:cubicBezTo>
                    <a:pt x="2429" y="2712"/>
                    <a:pt x="1982" y="2652"/>
                    <a:pt x="1610" y="2652"/>
                  </a:cubicBezTo>
                  <a:cubicBezTo>
                    <a:pt x="1593" y="2650"/>
                    <a:pt x="1575" y="2648"/>
                    <a:pt x="1558" y="2646"/>
                  </a:cubicBezTo>
                  <a:lnTo>
                    <a:pt x="1558" y="2646"/>
                  </a:lnTo>
                  <a:cubicBezTo>
                    <a:pt x="1868" y="2396"/>
                    <a:pt x="2178" y="2217"/>
                    <a:pt x="2429" y="1907"/>
                  </a:cubicBezTo>
                  <a:cubicBezTo>
                    <a:pt x="2727" y="1654"/>
                    <a:pt x="2980" y="1416"/>
                    <a:pt x="3293" y="1103"/>
                  </a:cubicBezTo>
                  <a:cubicBezTo>
                    <a:pt x="3546" y="850"/>
                    <a:pt x="3785" y="537"/>
                    <a:pt x="4038" y="299"/>
                  </a:cubicBezTo>
                  <a:cubicBezTo>
                    <a:pt x="4097" y="164"/>
                    <a:pt x="4097" y="105"/>
                    <a:pt x="4038" y="45"/>
                  </a:cubicBezTo>
                  <a:cubicBezTo>
                    <a:pt x="4008" y="15"/>
                    <a:pt x="3960" y="1"/>
                    <a:pt x="391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8"/>
            <p:cNvSpPr/>
            <p:nvPr/>
          </p:nvSpPr>
          <p:spPr>
            <a:xfrm flipH="1">
              <a:off x="1828157" y="779448"/>
              <a:ext cx="195686" cy="239234"/>
            </a:xfrm>
            <a:custGeom>
              <a:avLst/>
              <a:gdLst/>
              <a:ahLst/>
              <a:cxnLst/>
              <a:rect l="l" t="t" r="r" b="b"/>
              <a:pathLst>
                <a:path w="6273" h="7669" extrusionOk="0">
                  <a:moveTo>
                    <a:pt x="6086" y="0"/>
                  </a:moveTo>
                  <a:cubicBezTo>
                    <a:pt x="6037" y="0"/>
                    <a:pt x="5989" y="15"/>
                    <a:pt x="5959" y="45"/>
                  </a:cubicBezTo>
                  <a:cubicBezTo>
                    <a:pt x="5721" y="239"/>
                    <a:pt x="5527" y="477"/>
                    <a:pt x="5348" y="671"/>
                  </a:cubicBezTo>
                  <a:cubicBezTo>
                    <a:pt x="5095" y="850"/>
                    <a:pt x="4902" y="1043"/>
                    <a:pt x="4663" y="1222"/>
                  </a:cubicBezTo>
                  <a:cubicBezTo>
                    <a:pt x="4410" y="1475"/>
                    <a:pt x="4231" y="1654"/>
                    <a:pt x="3978" y="1848"/>
                  </a:cubicBezTo>
                  <a:cubicBezTo>
                    <a:pt x="3784" y="2026"/>
                    <a:pt x="3546" y="2161"/>
                    <a:pt x="3293" y="2339"/>
                  </a:cubicBezTo>
                  <a:cubicBezTo>
                    <a:pt x="3039" y="2533"/>
                    <a:pt x="2801" y="2712"/>
                    <a:pt x="2607" y="2846"/>
                  </a:cubicBezTo>
                  <a:cubicBezTo>
                    <a:pt x="2488" y="2965"/>
                    <a:pt x="2369" y="3025"/>
                    <a:pt x="2235" y="3084"/>
                  </a:cubicBezTo>
                  <a:lnTo>
                    <a:pt x="1862" y="3337"/>
                  </a:lnTo>
                  <a:lnTo>
                    <a:pt x="1490" y="3516"/>
                  </a:lnTo>
                  <a:cubicBezTo>
                    <a:pt x="1371" y="3591"/>
                    <a:pt x="1177" y="3650"/>
                    <a:pt x="1058" y="3710"/>
                  </a:cubicBezTo>
                  <a:cubicBezTo>
                    <a:pt x="939" y="3769"/>
                    <a:pt x="805" y="3829"/>
                    <a:pt x="686" y="3889"/>
                  </a:cubicBezTo>
                  <a:lnTo>
                    <a:pt x="313" y="4023"/>
                  </a:lnTo>
                  <a:lnTo>
                    <a:pt x="253" y="4023"/>
                  </a:lnTo>
                  <a:cubicBezTo>
                    <a:pt x="194" y="4082"/>
                    <a:pt x="134" y="4142"/>
                    <a:pt x="60" y="4202"/>
                  </a:cubicBezTo>
                  <a:cubicBezTo>
                    <a:pt x="0" y="4395"/>
                    <a:pt x="134" y="4574"/>
                    <a:pt x="313" y="4634"/>
                  </a:cubicBezTo>
                  <a:cubicBezTo>
                    <a:pt x="373" y="4708"/>
                    <a:pt x="507" y="4708"/>
                    <a:pt x="626" y="4768"/>
                  </a:cubicBezTo>
                  <a:cubicBezTo>
                    <a:pt x="686" y="4827"/>
                    <a:pt x="805" y="4887"/>
                    <a:pt x="939" y="4887"/>
                  </a:cubicBezTo>
                  <a:cubicBezTo>
                    <a:pt x="1058" y="4946"/>
                    <a:pt x="1118" y="5006"/>
                    <a:pt x="1252" y="5080"/>
                  </a:cubicBezTo>
                  <a:lnTo>
                    <a:pt x="1550" y="5200"/>
                  </a:lnTo>
                  <a:cubicBezTo>
                    <a:pt x="1684" y="5259"/>
                    <a:pt x="1803" y="5319"/>
                    <a:pt x="1862" y="5378"/>
                  </a:cubicBezTo>
                  <a:lnTo>
                    <a:pt x="2175" y="5572"/>
                  </a:lnTo>
                  <a:lnTo>
                    <a:pt x="2488" y="5691"/>
                  </a:lnTo>
                  <a:lnTo>
                    <a:pt x="2801" y="5885"/>
                  </a:lnTo>
                  <a:lnTo>
                    <a:pt x="3114" y="6064"/>
                  </a:lnTo>
                  <a:cubicBezTo>
                    <a:pt x="3173" y="6198"/>
                    <a:pt x="3293" y="6198"/>
                    <a:pt x="3412" y="6317"/>
                  </a:cubicBezTo>
                  <a:cubicBezTo>
                    <a:pt x="3605" y="6436"/>
                    <a:pt x="3784" y="6570"/>
                    <a:pt x="3978" y="6689"/>
                  </a:cubicBezTo>
                  <a:cubicBezTo>
                    <a:pt x="4097" y="6749"/>
                    <a:pt x="4157" y="6809"/>
                    <a:pt x="4291" y="6943"/>
                  </a:cubicBezTo>
                  <a:lnTo>
                    <a:pt x="4529" y="7121"/>
                  </a:lnTo>
                  <a:cubicBezTo>
                    <a:pt x="4723" y="7315"/>
                    <a:pt x="4902" y="7434"/>
                    <a:pt x="5095" y="7613"/>
                  </a:cubicBezTo>
                  <a:cubicBezTo>
                    <a:pt x="5125" y="7650"/>
                    <a:pt x="5170" y="7669"/>
                    <a:pt x="5216" y="7669"/>
                  </a:cubicBezTo>
                  <a:cubicBezTo>
                    <a:pt x="5263" y="7669"/>
                    <a:pt x="5311" y="7650"/>
                    <a:pt x="5348" y="7613"/>
                  </a:cubicBezTo>
                  <a:cubicBezTo>
                    <a:pt x="5408" y="7553"/>
                    <a:pt x="5408" y="7434"/>
                    <a:pt x="5348" y="7375"/>
                  </a:cubicBezTo>
                  <a:lnTo>
                    <a:pt x="4782" y="6809"/>
                  </a:lnTo>
                  <a:lnTo>
                    <a:pt x="4529" y="6570"/>
                  </a:lnTo>
                  <a:cubicBezTo>
                    <a:pt x="4470" y="6496"/>
                    <a:pt x="4350" y="6436"/>
                    <a:pt x="4291" y="6317"/>
                  </a:cubicBezTo>
                  <a:cubicBezTo>
                    <a:pt x="4097" y="6198"/>
                    <a:pt x="3918" y="6004"/>
                    <a:pt x="3725" y="5885"/>
                  </a:cubicBezTo>
                  <a:cubicBezTo>
                    <a:pt x="3605" y="5825"/>
                    <a:pt x="3486" y="5751"/>
                    <a:pt x="3412" y="5632"/>
                  </a:cubicBezTo>
                  <a:lnTo>
                    <a:pt x="3114" y="5453"/>
                  </a:lnTo>
                  <a:lnTo>
                    <a:pt x="2801" y="5259"/>
                  </a:lnTo>
                  <a:lnTo>
                    <a:pt x="2488" y="5006"/>
                  </a:lnTo>
                  <a:lnTo>
                    <a:pt x="2175" y="4827"/>
                  </a:lnTo>
                  <a:cubicBezTo>
                    <a:pt x="2056" y="4768"/>
                    <a:pt x="1997" y="4708"/>
                    <a:pt x="1862" y="4634"/>
                  </a:cubicBezTo>
                  <a:lnTo>
                    <a:pt x="1550" y="4514"/>
                  </a:lnTo>
                  <a:cubicBezTo>
                    <a:pt x="1459" y="4469"/>
                    <a:pt x="1369" y="4424"/>
                    <a:pt x="1272" y="4379"/>
                  </a:cubicBezTo>
                  <a:lnTo>
                    <a:pt x="1272" y="4379"/>
                  </a:lnTo>
                  <a:cubicBezTo>
                    <a:pt x="1308" y="4365"/>
                    <a:pt x="1342" y="4350"/>
                    <a:pt x="1371" y="4336"/>
                  </a:cubicBezTo>
                  <a:cubicBezTo>
                    <a:pt x="1490" y="4202"/>
                    <a:pt x="1624" y="4142"/>
                    <a:pt x="1743" y="4082"/>
                  </a:cubicBezTo>
                  <a:lnTo>
                    <a:pt x="2175" y="3889"/>
                  </a:lnTo>
                  <a:lnTo>
                    <a:pt x="2548" y="3650"/>
                  </a:lnTo>
                  <a:cubicBezTo>
                    <a:pt x="2667" y="3516"/>
                    <a:pt x="2801" y="3457"/>
                    <a:pt x="2920" y="3397"/>
                  </a:cubicBezTo>
                  <a:cubicBezTo>
                    <a:pt x="3173" y="3218"/>
                    <a:pt x="3412" y="3025"/>
                    <a:pt x="3665" y="2846"/>
                  </a:cubicBezTo>
                  <a:cubicBezTo>
                    <a:pt x="3918" y="2652"/>
                    <a:pt x="4097" y="2473"/>
                    <a:pt x="4350" y="2220"/>
                  </a:cubicBezTo>
                  <a:cubicBezTo>
                    <a:pt x="4604" y="2026"/>
                    <a:pt x="4782" y="1848"/>
                    <a:pt x="5036" y="1594"/>
                  </a:cubicBezTo>
                  <a:cubicBezTo>
                    <a:pt x="5214" y="1416"/>
                    <a:pt x="5408" y="1162"/>
                    <a:pt x="5646" y="984"/>
                  </a:cubicBezTo>
                  <a:cubicBezTo>
                    <a:pt x="5840" y="730"/>
                    <a:pt x="6019" y="537"/>
                    <a:pt x="6213" y="298"/>
                  </a:cubicBezTo>
                  <a:cubicBezTo>
                    <a:pt x="6272" y="239"/>
                    <a:pt x="6272" y="105"/>
                    <a:pt x="6213" y="45"/>
                  </a:cubicBezTo>
                  <a:cubicBezTo>
                    <a:pt x="6183" y="15"/>
                    <a:pt x="6134" y="0"/>
                    <a:pt x="608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8"/>
            <p:cNvSpPr/>
            <p:nvPr/>
          </p:nvSpPr>
          <p:spPr>
            <a:xfrm flipH="1">
              <a:off x="2050765" y="778200"/>
              <a:ext cx="135729" cy="101665"/>
            </a:xfrm>
            <a:custGeom>
              <a:avLst/>
              <a:gdLst/>
              <a:ahLst/>
              <a:cxnLst/>
              <a:rect l="l" t="t" r="r" b="b"/>
              <a:pathLst>
                <a:path w="4351" h="3259" extrusionOk="0">
                  <a:moveTo>
                    <a:pt x="4223" y="1"/>
                  </a:moveTo>
                  <a:cubicBezTo>
                    <a:pt x="4159" y="1"/>
                    <a:pt x="4079" y="43"/>
                    <a:pt x="4037" y="85"/>
                  </a:cubicBezTo>
                  <a:lnTo>
                    <a:pt x="4037" y="145"/>
                  </a:lnTo>
                  <a:cubicBezTo>
                    <a:pt x="3978" y="145"/>
                    <a:pt x="3978" y="204"/>
                    <a:pt x="3918" y="204"/>
                  </a:cubicBezTo>
                  <a:cubicBezTo>
                    <a:pt x="3859" y="279"/>
                    <a:pt x="3859" y="338"/>
                    <a:pt x="3724" y="398"/>
                  </a:cubicBezTo>
                  <a:cubicBezTo>
                    <a:pt x="3665" y="458"/>
                    <a:pt x="3605" y="517"/>
                    <a:pt x="3546" y="577"/>
                  </a:cubicBezTo>
                  <a:cubicBezTo>
                    <a:pt x="3486" y="711"/>
                    <a:pt x="3352" y="770"/>
                    <a:pt x="3292" y="830"/>
                  </a:cubicBezTo>
                  <a:cubicBezTo>
                    <a:pt x="3173" y="949"/>
                    <a:pt x="3039" y="1024"/>
                    <a:pt x="2920" y="1083"/>
                  </a:cubicBezTo>
                  <a:cubicBezTo>
                    <a:pt x="2860" y="1202"/>
                    <a:pt x="2741" y="1262"/>
                    <a:pt x="2607" y="1396"/>
                  </a:cubicBezTo>
                  <a:cubicBezTo>
                    <a:pt x="2488" y="1456"/>
                    <a:pt x="2369" y="1515"/>
                    <a:pt x="2235" y="1634"/>
                  </a:cubicBezTo>
                  <a:lnTo>
                    <a:pt x="2056" y="1769"/>
                  </a:lnTo>
                  <a:cubicBezTo>
                    <a:pt x="1996" y="1769"/>
                    <a:pt x="1922" y="1828"/>
                    <a:pt x="1862" y="1888"/>
                  </a:cubicBezTo>
                  <a:cubicBezTo>
                    <a:pt x="1743" y="1947"/>
                    <a:pt x="1624" y="2007"/>
                    <a:pt x="1490" y="2141"/>
                  </a:cubicBezTo>
                  <a:cubicBezTo>
                    <a:pt x="1371" y="2201"/>
                    <a:pt x="1251" y="2260"/>
                    <a:pt x="1117" y="2320"/>
                  </a:cubicBezTo>
                  <a:cubicBezTo>
                    <a:pt x="998" y="2379"/>
                    <a:pt x="879" y="2439"/>
                    <a:pt x="805" y="2513"/>
                  </a:cubicBezTo>
                  <a:cubicBezTo>
                    <a:pt x="373" y="2752"/>
                    <a:pt x="134" y="2945"/>
                    <a:pt x="134" y="2945"/>
                  </a:cubicBezTo>
                  <a:cubicBezTo>
                    <a:pt x="60" y="2945"/>
                    <a:pt x="0" y="3065"/>
                    <a:pt x="60" y="3124"/>
                  </a:cubicBezTo>
                  <a:cubicBezTo>
                    <a:pt x="60" y="3184"/>
                    <a:pt x="194" y="3258"/>
                    <a:pt x="253" y="3258"/>
                  </a:cubicBezTo>
                  <a:cubicBezTo>
                    <a:pt x="253" y="3258"/>
                    <a:pt x="566" y="3124"/>
                    <a:pt x="998" y="2945"/>
                  </a:cubicBezTo>
                  <a:cubicBezTo>
                    <a:pt x="1117" y="2945"/>
                    <a:pt x="1251" y="2886"/>
                    <a:pt x="1371" y="2811"/>
                  </a:cubicBezTo>
                  <a:cubicBezTo>
                    <a:pt x="1490" y="2752"/>
                    <a:pt x="1624" y="2692"/>
                    <a:pt x="1743" y="2633"/>
                  </a:cubicBezTo>
                  <a:cubicBezTo>
                    <a:pt x="1922" y="2573"/>
                    <a:pt x="2056" y="2513"/>
                    <a:pt x="2175" y="2379"/>
                  </a:cubicBezTo>
                  <a:cubicBezTo>
                    <a:pt x="2235" y="2379"/>
                    <a:pt x="2294" y="2320"/>
                    <a:pt x="2369" y="2320"/>
                  </a:cubicBezTo>
                  <a:lnTo>
                    <a:pt x="2607" y="2141"/>
                  </a:lnTo>
                  <a:cubicBezTo>
                    <a:pt x="2741" y="2066"/>
                    <a:pt x="2860" y="1947"/>
                    <a:pt x="2980" y="1888"/>
                  </a:cubicBezTo>
                  <a:cubicBezTo>
                    <a:pt x="3114" y="1769"/>
                    <a:pt x="3233" y="1694"/>
                    <a:pt x="3352" y="1575"/>
                  </a:cubicBezTo>
                  <a:cubicBezTo>
                    <a:pt x="3486" y="1456"/>
                    <a:pt x="3546" y="1396"/>
                    <a:pt x="3665" y="1262"/>
                  </a:cubicBezTo>
                  <a:cubicBezTo>
                    <a:pt x="3784" y="1143"/>
                    <a:pt x="3859" y="1083"/>
                    <a:pt x="3918" y="949"/>
                  </a:cubicBezTo>
                  <a:cubicBezTo>
                    <a:pt x="4037" y="890"/>
                    <a:pt x="4037" y="770"/>
                    <a:pt x="4097" y="711"/>
                  </a:cubicBezTo>
                  <a:cubicBezTo>
                    <a:pt x="4157" y="577"/>
                    <a:pt x="4231" y="517"/>
                    <a:pt x="4291" y="458"/>
                  </a:cubicBezTo>
                  <a:cubicBezTo>
                    <a:pt x="4350" y="338"/>
                    <a:pt x="4350" y="204"/>
                    <a:pt x="4350" y="204"/>
                  </a:cubicBezTo>
                  <a:cubicBezTo>
                    <a:pt x="4350" y="145"/>
                    <a:pt x="4350" y="85"/>
                    <a:pt x="4291" y="26"/>
                  </a:cubicBezTo>
                  <a:cubicBezTo>
                    <a:pt x="4273" y="8"/>
                    <a:pt x="4249" y="1"/>
                    <a:pt x="422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8"/>
            <p:cNvSpPr/>
            <p:nvPr/>
          </p:nvSpPr>
          <p:spPr>
            <a:xfrm flipH="1">
              <a:off x="2077717" y="870069"/>
              <a:ext cx="108777" cy="162682"/>
            </a:xfrm>
            <a:custGeom>
              <a:avLst/>
              <a:gdLst/>
              <a:ahLst/>
              <a:cxnLst/>
              <a:rect l="l" t="t" r="r" b="b"/>
              <a:pathLst>
                <a:path w="3487" h="5215" extrusionOk="0">
                  <a:moveTo>
                    <a:pt x="194" y="0"/>
                  </a:moveTo>
                  <a:cubicBezTo>
                    <a:pt x="60" y="0"/>
                    <a:pt x="0" y="120"/>
                    <a:pt x="60" y="179"/>
                  </a:cubicBezTo>
                  <a:cubicBezTo>
                    <a:pt x="60" y="179"/>
                    <a:pt x="134" y="552"/>
                    <a:pt x="313" y="1118"/>
                  </a:cubicBezTo>
                  <a:cubicBezTo>
                    <a:pt x="432" y="1356"/>
                    <a:pt x="566" y="1669"/>
                    <a:pt x="685" y="1982"/>
                  </a:cubicBezTo>
                  <a:cubicBezTo>
                    <a:pt x="805" y="2295"/>
                    <a:pt x="998" y="2607"/>
                    <a:pt x="1177" y="2920"/>
                  </a:cubicBezTo>
                  <a:cubicBezTo>
                    <a:pt x="1311" y="3099"/>
                    <a:pt x="1371" y="3218"/>
                    <a:pt x="1490" y="3412"/>
                  </a:cubicBezTo>
                  <a:cubicBezTo>
                    <a:pt x="1549" y="3591"/>
                    <a:pt x="1684" y="3725"/>
                    <a:pt x="1803" y="3844"/>
                  </a:cubicBezTo>
                  <a:cubicBezTo>
                    <a:pt x="1922" y="3963"/>
                    <a:pt x="1996" y="4157"/>
                    <a:pt x="2116" y="4276"/>
                  </a:cubicBezTo>
                  <a:cubicBezTo>
                    <a:pt x="2235" y="4410"/>
                    <a:pt x="2294" y="4470"/>
                    <a:pt x="2428" y="4589"/>
                  </a:cubicBezTo>
                  <a:cubicBezTo>
                    <a:pt x="2548" y="4708"/>
                    <a:pt x="2607" y="4783"/>
                    <a:pt x="2741" y="4842"/>
                  </a:cubicBezTo>
                  <a:cubicBezTo>
                    <a:pt x="2801" y="4961"/>
                    <a:pt x="2860" y="5021"/>
                    <a:pt x="2980" y="5021"/>
                  </a:cubicBezTo>
                  <a:cubicBezTo>
                    <a:pt x="3114" y="5155"/>
                    <a:pt x="3173" y="5215"/>
                    <a:pt x="3173" y="5215"/>
                  </a:cubicBezTo>
                  <a:cubicBezTo>
                    <a:pt x="3233" y="5215"/>
                    <a:pt x="3352" y="5215"/>
                    <a:pt x="3352" y="5155"/>
                  </a:cubicBezTo>
                  <a:cubicBezTo>
                    <a:pt x="3486" y="5080"/>
                    <a:pt x="3486" y="5021"/>
                    <a:pt x="3412" y="4961"/>
                  </a:cubicBezTo>
                  <a:lnTo>
                    <a:pt x="3352" y="4902"/>
                  </a:lnTo>
                  <a:cubicBezTo>
                    <a:pt x="3352" y="4902"/>
                    <a:pt x="3352" y="4842"/>
                    <a:pt x="3233" y="4708"/>
                  </a:cubicBezTo>
                  <a:cubicBezTo>
                    <a:pt x="3173" y="4708"/>
                    <a:pt x="3114" y="4589"/>
                    <a:pt x="3039" y="4529"/>
                  </a:cubicBezTo>
                  <a:cubicBezTo>
                    <a:pt x="2980" y="4470"/>
                    <a:pt x="2920" y="4336"/>
                    <a:pt x="2801" y="4276"/>
                  </a:cubicBezTo>
                  <a:cubicBezTo>
                    <a:pt x="2741" y="4157"/>
                    <a:pt x="2667" y="4038"/>
                    <a:pt x="2548" y="3904"/>
                  </a:cubicBezTo>
                  <a:cubicBezTo>
                    <a:pt x="2488" y="3784"/>
                    <a:pt x="2369" y="3665"/>
                    <a:pt x="2294" y="3531"/>
                  </a:cubicBezTo>
                  <a:cubicBezTo>
                    <a:pt x="2175" y="3352"/>
                    <a:pt x="2116" y="3218"/>
                    <a:pt x="1996" y="3040"/>
                  </a:cubicBezTo>
                  <a:cubicBezTo>
                    <a:pt x="1922" y="2920"/>
                    <a:pt x="1803" y="2786"/>
                    <a:pt x="1743" y="2607"/>
                  </a:cubicBezTo>
                  <a:cubicBezTo>
                    <a:pt x="1684" y="2473"/>
                    <a:pt x="1549" y="2295"/>
                    <a:pt x="1490" y="2175"/>
                  </a:cubicBezTo>
                  <a:cubicBezTo>
                    <a:pt x="1371" y="1982"/>
                    <a:pt x="1311" y="1863"/>
                    <a:pt x="1251" y="1669"/>
                  </a:cubicBezTo>
                  <a:cubicBezTo>
                    <a:pt x="1058" y="1356"/>
                    <a:pt x="939" y="1118"/>
                    <a:pt x="805" y="864"/>
                  </a:cubicBezTo>
                  <a:cubicBezTo>
                    <a:pt x="566" y="373"/>
                    <a:pt x="373" y="60"/>
                    <a:pt x="373" y="60"/>
                  </a:cubicBezTo>
                  <a:cubicBezTo>
                    <a:pt x="313" y="0"/>
                    <a:pt x="253" y="0"/>
                    <a:pt x="19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8"/>
            <p:cNvSpPr/>
            <p:nvPr/>
          </p:nvSpPr>
          <p:spPr>
            <a:xfrm flipH="1">
              <a:off x="2292900" y="1209284"/>
              <a:ext cx="257484" cy="83166"/>
            </a:xfrm>
            <a:custGeom>
              <a:avLst/>
              <a:gdLst/>
              <a:ahLst/>
              <a:cxnLst/>
              <a:rect l="l" t="t" r="r" b="b"/>
              <a:pathLst>
                <a:path w="8254" h="2666" extrusionOk="0">
                  <a:moveTo>
                    <a:pt x="5673" y="1"/>
                  </a:moveTo>
                  <a:cubicBezTo>
                    <a:pt x="5010" y="1"/>
                    <a:pt x="4241" y="101"/>
                    <a:pt x="3412" y="300"/>
                  </a:cubicBezTo>
                  <a:cubicBezTo>
                    <a:pt x="1669" y="732"/>
                    <a:pt x="0" y="2102"/>
                    <a:pt x="0" y="2102"/>
                  </a:cubicBezTo>
                  <a:cubicBezTo>
                    <a:pt x="0" y="2102"/>
                    <a:pt x="1389" y="2666"/>
                    <a:pt x="3188" y="2666"/>
                  </a:cubicBezTo>
                  <a:cubicBezTo>
                    <a:pt x="3537" y="2666"/>
                    <a:pt x="3902" y="2645"/>
                    <a:pt x="4276" y="2594"/>
                  </a:cubicBezTo>
                  <a:cubicBezTo>
                    <a:pt x="6079" y="2340"/>
                    <a:pt x="8254" y="1283"/>
                    <a:pt x="7822" y="732"/>
                  </a:cubicBezTo>
                  <a:cubicBezTo>
                    <a:pt x="7477" y="242"/>
                    <a:pt x="6703" y="1"/>
                    <a:pt x="5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8"/>
            <p:cNvSpPr/>
            <p:nvPr/>
          </p:nvSpPr>
          <p:spPr>
            <a:xfrm flipH="1">
              <a:off x="2397466" y="1245564"/>
              <a:ext cx="187794" cy="50224"/>
            </a:xfrm>
            <a:custGeom>
              <a:avLst/>
              <a:gdLst/>
              <a:ahLst/>
              <a:cxnLst/>
              <a:rect l="l" t="t" r="r" b="b"/>
              <a:pathLst>
                <a:path w="6020" h="1610" extrusionOk="0">
                  <a:moveTo>
                    <a:pt x="3979" y="1"/>
                  </a:moveTo>
                  <a:cubicBezTo>
                    <a:pt x="3785" y="60"/>
                    <a:pt x="3606" y="60"/>
                    <a:pt x="3413" y="60"/>
                  </a:cubicBezTo>
                  <a:cubicBezTo>
                    <a:pt x="3234" y="120"/>
                    <a:pt x="3040" y="120"/>
                    <a:pt x="2861" y="194"/>
                  </a:cubicBezTo>
                  <a:cubicBezTo>
                    <a:pt x="2489" y="254"/>
                    <a:pt x="2116" y="373"/>
                    <a:pt x="1804" y="492"/>
                  </a:cubicBezTo>
                  <a:cubicBezTo>
                    <a:pt x="1610" y="567"/>
                    <a:pt x="1431" y="626"/>
                    <a:pt x="1297" y="686"/>
                  </a:cubicBezTo>
                  <a:cubicBezTo>
                    <a:pt x="1178" y="745"/>
                    <a:pt x="999" y="805"/>
                    <a:pt x="865" y="865"/>
                  </a:cubicBezTo>
                  <a:cubicBezTo>
                    <a:pt x="746" y="939"/>
                    <a:pt x="627" y="999"/>
                    <a:pt x="552" y="1058"/>
                  </a:cubicBezTo>
                  <a:cubicBezTo>
                    <a:pt x="433" y="1118"/>
                    <a:pt x="373" y="1177"/>
                    <a:pt x="314" y="1237"/>
                  </a:cubicBezTo>
                  <a:cubicBezTo>
                    <a:pt x="120" y="1371"/>
                    <a:pt x="61" y="1431"/>
                    <a:pt x="61" y="1431"/>
                  </a:cubicBezTo>
                  <a:cubicBezTo>
                    <a:pt x="1" y="1431"/>
                    <a:pt x="1" y="1490"/>
                    <a:pt x="61" y="1550"/>
                  </a:cubicBezTo>
                  <a:cubicBezTo>
                    <a:pt x="61" y="1610"/>
                    <a:pt x="120" y="1610"/>
                    <a:pt x="180" y="1610"/>
                  </a:cubicBezTo>
                  <a:cubicBezTo>
                    <a:pt x="180" y="1610"/>
                    <a:pt x="254" y="1550"/>
                    <a:pt x="433" y="1490"/>
                  </a:cubicBezTo>
                  <a:cubicBezTo>
                    <a:pt x="493" y="1431"/>
                    <a:pt x="552" y="1431"/>
                    <a:pt x="686" y="1371"/>
                  </a:cubicBezTo>
                  <a:cubicBezTo>
                    <a:pt x="805" y="1312"/>
                    <a:pt x="925" y="1237"/>
                    <a:pt x="1059" y="1177"/>
                  </a:cubicBezTo>
                  <a:cubicBezTo>
                    <a:pt x="1178" y="1118"/>
                    <a:pt x="1297" y="1118"/>
                    <a:pt x="1431" y="1058"/>
                  </a:cubicBezTo>
                  <a:cubicBezTo>
                    <a:pt x="1610" y="999"/>
                    <a:pt x="1744" y="939"/>
                    <a:pt x="1923" y="865"/>
                  </a:cubicBezTo>
                  <a:cubicBezTo>
                    <a:pt x="2042" y="805"/>
                    <a:pt x="2236" y="805"/>
                    <a:pt x="2414" y="745"/>
                  </a:cubicBezTo>
                  <a:cubicBezTo>
                    <a:pt x="2608" y="686"/>
                    <a:pt x="2787" y="686"/>
                    <a:pt x="2981" y="626"/>
                  </a:cubicBezTo>
                  <a:cubicBezTo>
                    <a:pt x="3353" y="567"/>
                    <a:pt x="3666" y="492"/>
                    <a:pt x="4038" y="433"/>
                  </a:cubicBezTo>
                  <a:cubicBezTo>
                    <a:pt x="4217" y="433"/>
                    <a:pt x="4351" y="373"/>
                    <a:pt x="4530" y="373"/>
                  </a:cubicBezTo>
                  <a:cubicBezTo>
                    <a:pt x="4649" y="373"/>
                    <a:pt x="4843" y="313"/>
                    <a:pt x="4962" y="313"/>
                  </a:cubicBezTo>
                  <a:lnTo>
                    <a:pt x="5647" y="313"/>
                  </a:lnTo>
                  <a:cubicBezTo>
                    <a:pt x="5841" y="254"/>
                    <a:pt x="5900" y="254"/>
                    <a:pt x="5900" y="254"/>
                  </a:cubicBezTo>
                  <a:cubicBezTo>
                    <a:pt x="5960" y="254"/>
                    <a:pt x="6020" y="254"/>
                    <a:pt x="6020" y="194"/>
                  </a:cubicBezTo>
                  <a:cubicBezTo>
                    <a:pt x="6020" y="120"/>
                    <a:pt x="5960" y="60"/>
                    <a:pt x="5900" y="60"/>
                  </a:cubicBezTo>
                  <a:lnTo>
                    <a:pt x="5841" y="60"/>
                  </a:lnTo>
                  <a:cubicBezTo>
                    <a:pt x="5766" y="1"/>
                    <a:pt x="5707" y="1"/>
                    <a:pt x="564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8"/>
            <p:cNvSpPr/>
            <p:nvPr/>
          </p:nvSpPr>
          <p:spPr>
            <a:xfrm flipH="1">
              <a:off x="2401677" y="1059173"/>
              <a:ext cx="137102" cy="178529"/>
            </a:xfrm>
            <a:custGeom>
              <a:avLst/>
              <a:gdLst/>
              <a:ahLst/>
              <a:cxnLst/>
              <a:rect l="l" t="t" r="r" b="b"/>
              <a:pathLst>
                <a:path w="4395" h="5723" extrusionOk="0">
                  <a:moveTo>
                    <a:pt x="3565" y="0"/>
                  </a:moveTo>
                  <a:cubicBezTo>
                    <a:pt x="3534" y="0"/>
                    <a:pt x="3503" y="6"/>
                    <a:pt x="3472" y="17"/>
                  </a:cubicBezTo>
                  <a:cubicBezTo>
                    <a:pt x="2980" y="210"/>
                    <a:pt x="180" y="2370"/>
                    <a:pt x="1" y="5722"/>
                  </a:cubicBezTo>
                  <a:cubicBezTo>
                    <a:pt x="1" y="5722"/>
                    <a:pt x="1982" y="5424"/>
                    <a:pt x="3234" y="3249"/>
                  </a:cubicBezTo>
                  <a:cubicBezTo>
                    <a:pt x="4394" y="1264"/>
                    <a:pt x="4032" y="0"/>
                    <a:pt x="35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8"/>
            <p:cNvSpPr/>
            <p:nvPr/>
          </p:nvSpPr>
          <p:spPr>
            <a:xfrm flipH="1">
              <a:off x="2593121" y="916987"/>
              <a:ext cx="28824" cy="29105"/>
            </a:xfrm>
            <a:custGeom>
              <a:avLst/>
              <a:gdLst/>
              <a:ahLst/>
              <a:cxnLst/>
              <a:rect l="l" t="t" r="r" b="b"/>
              <a:pathLst>
                <a:path w="924" h="933" extrusionOk="0">
                  <a:moveTo>
                    <a:pt x="448" y="0"/>
                  </a:moveTo>
                  <a:cubicBezTo>
                    <a:pt x="376" y="0"/>
                    <a:pt x="303" y="15"/>
                    <a:pt x="238" y="46"/>
                  </a:cubicBezTo>
                  <a:cubicBezTo>
                    <a:pt x="119" y="105"/>
                    <a:pt x="0" y="225"/>
                    <a:pt x="0" y="418"/>
                  </a:cubicBezTo>
                  <a:cubicBezTo>
                    <a:pt x="0" y="537"/>
                    <a:pt x="0" y="671"/>
                    <a:pt x="60" y="731"/>
                  </a:cubicBezTo>
                  <a:cubicBezTo>
                    <a:pt x="149" y="865"/>
                    <a:pt x="314" y="932"/>
                    <a:pt x="441" y="932"/>
                  </a:cubicBezTo>
                  <a:cubicBezTo>
                    <a:pt x="483" y="932"/>
                    <a:pt x="521" y="925"/>
                    <a:pt x="551" y="910"/>
                  </a:cubicBezTo>
                  <a:cubicBezTo>
                    <a:pt x="805" y="791"/>
                    <a:pt x="924" y="597"/>
                    <a:pt x="864" y="359"/>
                  </a:cubicBezTo>
                  <a:cubicBezTo>
                    <a:pt x="864" y="126"/>
                    <a:pt x="658" y="0"/>
                    <a:pt x="4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8"/>
            <p:cNvSpPr/>
            <p:nvPr/>
          </p:nvSpPr>
          <p:spPr>
            <a:xfrm flipH="1">
              <a:off x="2587069" y="895150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8"/>
            <p:cNvSpPr/>
            <p:nvPr/>
          </p:nvSpPr>
          <p:spPr>
            <a:xfrm flipH="1">
              <a:off x="1413638" y="1071028"/>
              <a:ext cx="39056" cy="48633"/>
            </a:xfrm>
            <a:custGeom>
              <a:avLst/>
              <a:gdLst/>
              <a:ahLst/>
              <a:cxnLst/>
              <a:rect l="l" t="t" r="r" b="b"/>
              <a:pathLst>
                <a:path w="1252" h="1559" extrusionOk="0">
                  <a:moveTo>
                    <a:pt x="660" y="0"/>
                  </a:moveTo>
                  <a:cubicBezTo>
                    <a:pt x="628" y="0"/>
                    <a:pt x="597" y="3"/>
                    <a:pt x="566" y="9"/>
                  </a:cubicBezTo>
                  <a:cubicBezTo>
                    <a:pt x="373" y="9"/>
                    <a:pt x="254" y="128"/>
                    <a:pt x="134" y="262"/>
                  </a:cubicBezTo>
                  <a:cubicBezTo>
                    <a:pt x="0" y="381"/>
                    <a:pt x="0" y="501"/>
                    <a:pt x="0" y="694"/>
                  </a:cubicBezTo>
                  <a:lnTo>
                    <a:pt x="0" y="1007"/>
                  </a:lnTo>
                  <a:cubicBezTo>
                    <a:pt x="0" y="1126"/>
                    <a:pt x="134" y="1320"/>
                    <a:pt x="254" y="1439"/>
                  </a:cubicBezTo>
                  <a:cubicBezTo>
                    <a:pt x="373" y="1499"/>
                    <a:pt x="566" y="1558"/>
                    <a:pt x="686" y="1558"/>
                  </a:cubicBezTo>
                  <a:cubicBezTo>
                    <a:pt x="879" y="1499"/>
                    <a:pt x="1058" y="1439"/>
                    <a:pt x="1118" y="1320"/>
                  </a:cubicBezTo>
                  <a:cubicBezTo>
                    <a:pt x="1252" y="1186"/>
                    <a:pt x="1252" y="1007"/>
                    <a:pt x="1252" y="813"/>
                  </a:cubicBezTo>
                  <a:lnTo>
                    <a:pt x="1252" y="575"/>
                  </a:lnTo>
                  <a:cubicBezTo>
                    <a:pt x="1252" y="239"/>
                    <a:pt x="949" y="0"/>
                    <a:pt x="6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8"/>
            <p:cNvSpPr/>
            <p:nvPr/>
          </p:nvSpPr>
          <p:spPr>
            <a:xfrm flipH="1">
              <a:off x="1464299" y="1023424"/>
              <a:ext cx="17220" cy="16908"/>
            </a:xfrm>
            <a:custGeom>
              <a:avLst/>
              <a:gdLst/>
              <a:ahLst/>
              <a:cxnLst/>
              <a:rect l="l" t="t" r="r" b="b"/>
              <a:pathLst>
                <a:path w="552" h="542" extrusionOk="0">
                  <a:moveTo>
                    <a:pt x="282" y="1"/>
                  </a:moveTo>
                  <a:cubicBezTo>
                    <a:pt x="250" y="1"/>
                    <a:pt x="217" y="15"/>
                    <a:pt x="179" y="45"/>
                  </a:cubicBezTo>
                  <a:cubicBezTo>
                    <a:pt x="162" y="28"/>
                    <a:pt x="139" y="21"/>
                    <a:pt x="116" y="21"/>
                  </a:cubicBezTo>
                  <a:cubicBezTo>
                    <a:pt x="60" y="21"/>
                    <a:pt x="1" y="63"/>
                    <a:pt x="1" y="105"/>
                  </a:cubicBezTo>
                  <a:lnTo>
                    <a:pt x="1" y="299"/>
                  </a:lnTo>
                  <a:cubicBezTo>
                    <a:pt x="35" y="438"/>
                    <a:pt x="177" y="541"/>
                    <a:pt x="312" y="541"/>
                  </a:cubicBezTo>
                  <a:cubicBezTo>
                    <a:pt x="409" y="541"/>
                    <a:pt x="502" y="488"/>
                    <a:pt x="552" y="358"/>
                  </a:cubicBezTo>
                  <a:lnTo>
                    <a:pt x="552" y="164"/>
                  </a:lnTo>
                  <a:cubicBezTo>
                    <a:pt x="492" y="105"/>
                    <a:pt x="492" y="45"/>
                    <a:pt x="373" y="45"/>
                  </a:cubicBezTo>
                  <a:cubicBezTo>
                    <a:pt x="343" y="15"/>
                    <a:pt x="314" y="1"/>
                    <a:pt x="2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8"/>
            <p:cNvSpPr/>
            <p:nvPr/>
          </p:nvSpPr>
          <p:spPr>
            <a:xfrm flipH="1">
              <a:off x="2523400" y="928498"/>
              <a:ext cx="42332" cy="37996"/>
            </a:xfrm>
            <a:custGeom>
              <a:avLst/>
              <a:gdLst/>
              <a:ahLst/>
              <a:cxnLst/>
              <a:rect l="l" t="t" r="r" b="b"/>
              <a:pathLst>
                <a:path w="1357" h="1218" extrusionOk="0">
                  <a:moveTo>
                    <a:pt x="775" y="1"/>
                  </a:moveTo>
                  <a:cubicBezTo>
                    <a:pt x="656" y="1"/>
                    <a:pt x="533" y="34"/>
                    <a:pt x="433" y="109"/>
                  </a:cubicBezTo>
                  <a:lnTo>
                    <a:pt x="299" y="228"/>
                  </a:lnTo>
                  <a:cubicBezTo>
                    <a:pt x="60" y="422"/>
                    <a:pt x="1" y="734"/>
                    <a:pt x="179" y="973"/>
                  </a:cubicBezTo>
                  <a:cubicBezTo>
                    <a:pt x="315" y="1140"/>
                    <a:pt x="501" y="1218"/>
                    <a:pt x="672" y="1218"/>
                  </a:cubicBezTo>
                  <a:cubicBezTo>
                    <a:pt x="822" y="1218"/>
                    <a:pt x="960" y="1158"/>
                    <a:pt x="1044" y="1047"/>
                  </a:cubicBezTo>
                  <a:cubicBezTo>
                    <a:pt x="1118" y="973"/>
                    <a:pt x="1178" y="913"/>
                    <a:pt x="1178" y="854"/>
                  </a:cubicBezTo>
                  <a:cubicBezTo>
                    <a:pt x="1356" y="675"/>
                    <a:pt x="1356" y="362"/>
                    <a:pt x="1178" y="168"/>
                  </a:cubicBezTo>
                  <a:cubicBezTo>
                    <a:pt x="1100" y="64"/>
                    <a:pt x="941" y="1"/>
                    <a:pt x="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8"/>
            <p:cNvSpPr/>
            <p:nvPr/>
          </p:nvSpPr>
          <p:spPr>
            <a:xfrm flipH="1">
              <a:off x="1985162" y="1147050"/>
              <a:ext cx="253397" cy="107248"/>
            </a:xfrm>
            <a:custGeom>
              <a:avLst/>
              <a:gdLst/>
              <a:ahLst/>
              <a:cxnLst/>
              <a:rect l="l" t="t" r="r" b="b"/>
              <a:pathLst>
                <a:path w="8123" h="3438" extrusionOk="0">
                  <a:moveTo>
                    <a:pt x="1507" y="1"/>
                  </a:moveTo>
                  <a:cubicBezTo>
                    <a:pt x="1061" y="1"/>
                    <a:pt x="673" y="134"/>
                    <a:pt x="492" y="552"/>
                  </a:cubicBezTo>
                  <a:cubicBezTo>
                    <a:pt x="1" y="1728"/>
                    <a:pt x="1863" y="3039"/>
                    <a:pt x="2727" y="3278"/>
                  </a:cubicBezTo>
                  <a:cubicBezTo>
                    <a:pt x="3158" y="3385"/>
                    <a:pt x="3607" y="3437"/>
                    <a:pt x="4059" y="3437"/>
                  </a:cubicBezTo>
                  <a:cubicBezTo>
                    <a:pt x="5495" y="3437"/>
                    <a:pt x="6955" y="2908"/>
                    <a:pt x="7941" y="1922"/>
                  </a:cubicBezTo>
                  <a:cubicBezTo>
                    <a:pt x="8122" y="1741"/>
                    <a:pt x="8069" y="1350"/>
                    <a:pt x="7816" y="1350"/>
                  </a:cubicBezTo>
                  <a:cubicBezTo>
                    <a:pt x="7799" y="1350"/>
                    <a:pt x="7781" y="1352"/>
                    <a:pt x="7762" y="1356"/>
                  </a:cubicBezTo>
                  <a:cubicBezTo>
                    <a:pt x="7315" y="1490"/>
                    <a:pt x="6883" y="1490"/>
                    <a:pt x="6451" y="1490"/>
                  </a:cubicBezTo>
                  <a:cubicBezTo>
                    <a:pt x="5393" y="1296"/>
                    <a:pt x="4217" y="671"/>
                    <a:pt x="3293" y="373"/>
                  </a:cubicBezTo>
                  <a:cubicBezTo>
                    <a:pt x="2859" y="260"/>
                    <a:pt x="2128" y="1"/>
                    <a:pt x="15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8"/>
            <p:cNvSpPr/>
            <p:nvPr/>
          </p:nvSpPr>
          <p:spPr>
            <a:xfrm flipH="1">
              <a:off x="1314344" y="798508"/>
              <a:ext cx="118822" cy="161840"/>
            </a:xfrm>
            <a:custGeom>
              <a:avLst/>
              <a:gdLst/>
              <a:ahLst/>
              <a:cxnLst/>
              <a:rect l="l" t="t" r="r" b="b"/>
              <a:pathLst>
                <a:path w="3809" h="5188" extrusionOk="0">
                  <a:moveTo>
                    <a:pt x="864" y="0"/>
                  </a:moveTo>
                  <a:cubicBezTo>
                    <a:pt x="0" y="1728"/>
                    <a:pt x="998" y="4023"/>
                    <a:pt x="2548" y="5080"/>
                  </a:cubicBezTo>
                  <a:cubicBezTo>
                    <a:pt x="2657" y="5156"/>
                    <a:pt x="2769" y="5188"/>
                    <a:pt x="2878" y="5188"/>
                  </a:cubicBezTo>
                  <a:cubicBezTo>
                    <a:pt x="3391" y="5188"/>
                    <a:pt x="3809" y="4464"/>
                    <a:pt x="3292" y="4157"/>
                  </a:cubicBezTo>
                  <a:cubicBezTo>
                    <a:pt x="1609" y="3158"/>
                    <a:pt x="1683" y="1550"/>
                    <a:pt x="8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61" name="Google Shape;4361;p28"/>
          <p:cNvSpPr/>
          <p:nvPr/>
        </p:nvSpPr>
        <p:spPr>
          <a:xfrm flipH="1">
            <a:off x="1148262" y="4757965"/>
            <a:ext cx="31" cy="3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2" name="Google Shape;4362;p28"/>
          <p:cNvSpPr/>
          <p:nvPr/>
        </p:nvSpPr>
        <p:spPr>
          <a:xfrm flipH="1">
            <a:off x="7944935" y="4265926"/>
            <a:ext cx="50692" cy="43143"/>
          </a:xfrm>
          <a:custGeom>
            <a:avLst/>
            <a:gdLst/>
            <a:ahLst/>
            <a:cxnLst/>
            <a:rect l="l" t="t" r="r" b="b"/>
            <a:pathLst>
              <a:path w="1625" h="1383" extrusionOk="0">
                <a:moveTo>
                  <a:pt x="412" y="1"/>
                </a:moveTo>
                <a:cubicBezTo>
                  <a:pt x="380" y="1"/>
                  <a:pt x="347" y="4"/>
                  <a:pt x="314" y="12"/>
                </a:cubicBezTo>
                <a:cubicBezTo>
                  <a:pt x="1" y="131"/>
                  <a:pt x="1" y="504"/>
                  <a:pt x="194" y="757"/>
                </a:cubicBezTo>
                <a:cubicBezTo>
                  <a:pt x="507" y="1010"/>
                  <a:pt x="880" y="1249"/>
                  <a:pt x="1312" y="1383"/>
                </a:cubicBezTo>
                <a:cubicBezTo>
                  <a:pt x="1550" y="1383"/>
                  <a:pt x="1624" y="1130"/>
                  <a:pt x="1431" y="951"/>
                </a:cubicBezTo>
                <a:cubicBezTo>
                  <a:pt x="1371" y="817"/>
                  <a:pt x="1178" y="757"/>
                  <a:pt x="1058" y="638"/>
                </a:cubicBezTo>
                <a:cubicBezTo>
                  <a:pt x="1058" y="578"/>
                  <a:pt x="999" y="504"/>
                  <a:pt x="939" y="444"/>
                </a:cubicBezTo>
                <a:lnTo>
                  <a:pt x="880" y="385"/>
                </a:lnTo>
                <a:cubicBezTo>
                  <a:pt x="815" y="165"/>
                  <a:pt x="626" y="1"/>
                  <a:pt x="4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3" name="Google Shape;4363;p28"/>
          <p:cNvSpPr/>
          <p:nvPr/>
        </p:nvSpPr>
        <p:spPr>
          <a:xfrm flipH="1">
            <a:off x="7933331" y="4230956"/>
            <a:ext cx="29292" cy="37216"/>
          </a:xfrm>
          <a:custGeom>
            <a:avLst/>
            <a:gdLst/>
            <a:ahLst/>
            <a:cxnLst/>
            <a:rect l="l" t="t" r="r" b="b"/>
            <a:pathLst>
              <a:path w="939" h="1193" extrusionOk="0">
                <a:moveTo>
                  <a:pt x="376" y="1"/>
                </a:moveTo>
                <a:cubicBezTo>
                  <a:pt x="335" y="1"/>
                  <a:pt x="294" y="6"/>
                  <a:pt x="254" y="16"/>
                </a:cubicBezTo>
                <a:cubicBezTo>
                  <a:pt x="0" y="135"/>
                  <a:pt x="0" y="508"/>
                  <a:pt x="194" y="701"/>
                </a:cubicBezTo>
                <a:cubicBezTo>
                  <a:pt x="313" y="820"/>
                  <a:pt x="432" y="1074"/>
                  <a:pt x="686" y="1193"/>
                </a:cubicBezTo>
                <a:cubicBezTo>
                  <a:pt x="745" y="1193"/>
                  <a:pt x="805" y="1193"/>
                  <a:pt x="805" y="1133"/>
                </a:cubicBezTo>
                <a:lnTo>
                  <a:pt x="864" y="1133"/>
                </a:lnTo>
                <a:lnTo>
                  <a:pt x="864" y="1074"/>
                </a:lnTo>
                <a:cubicBezTo>
                  <a:pt x="939" y="1014"/>
                  <a:pt x="864" y="880"/>
                  <a:pt x="864" y="761"/>
                </a:cubicBezTo>
                <a:cubicBezTo>
                  <a:pt x="805" y="642"/>
                  <a:pt x="805" y="508"/>
                  <a:pt x="805" y="329"/>
                </a:cubicBezTo>
                <a:cubicBezTo>
                  <a:pt x="755" y="119"/>
                  <a:pt x="573" y="1"/>
                  <a:pt x="37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4" name="Google Shape;4364;p28"/>
          <p:cNvSpPr/>
          <p:nvPr/>
        </p:nvSpPr>
        <p:spPr>
          <a:xfrm flipH="1">
            <a:off x="7846421" y="4392234"/>
            <a:ext cx="90122" cy="144495"/>
          </a:xfrm>
          <a:custGeom>
            <a:avLst/>
            <a:gdLst/>
            <a:ahLst/>
            <a:cxnLst/>
            <a:rect l="l" t="t" r="r" b="b"/>
            <a:pathLst>
              <a:path w="2889" h="4632" extrusionOk="0">
                <a:moveTo>
                  <a:pt x="2203" y="0"/>
                </a:moveTo>
                <a:cubicBezTo>
                  <a:pt x="1712" y="626"/>
                  <a:pt x="848" y="2041"/>
                  <a:pt x="401" y="3099"/>
                </a:cubicBezTo>
                <a:cubicBezTo>
                  <a:pt x="1" y="4008"/>
                  <a:pt x="380" y="4631"/>
                  <a:pt x="800" y="4631"/>
                </a:cubicBezTo>
                <a:cubicBezTo>
                  <a:pt x="896" y="4631"/>
                  <a:pt x="995" y="4599"/>
                  <a:pt x="1086" y="4529"/>
                </a:cubicBezTo>
                <a:cubicBezTo>
                  <a:pt x="2889" y="3159"/>
                  <a:pt x="2204" y="1"/>
                  <a:pt x="22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5" name="Google Shape;4365;p28"/>
          <p:cNvSpPr/>
          <p:nvPr/>
        </p:nvSpPr>
        <p:spPr>
          <a:xfrm flipH="1">
            <a:off x="7871502" y="4337861"/>
            <a:ext cx="151077" cy="122877"/>
          </a:xfrm>
          <a:custGeom>
            <a:avLst/>
            <a:gdLst/>
            <a:ahLst/>
            <a:cxnLst/>
            <a:rect l="l" t="t" r="r" b="b"/>
            <a:pathLst>
              <a:path w="4843" h="3939" extrusionOk="0">
                <a:moveTo>
                  <a:pt x="4842" y="0"/>
                </a:moveTo>
                <a:cubicBezTo>
                  <a:pt x="4842" y="1"/>
                  <a:pt x="4097" y="939"/>
                  <a:pt x="3293" y="1311"/>
                </a:cubicBezTo>
                <a:cubicBezTo>
                  <a:pt x="2414" y="1684"/>
                  <a:pt x="1" y="2548"/>
                  <a:pt x="552" y="3784"/>
                </a:cubicBezTo>
                <a:cubicBezTo>
                  <a:pt x="607" y="3885"/>
                  <a:pt x="744" y="3938"/>
                  <a:pt x="937" y="3938"/>
                </a:cubicBezTo>
                <a:cubicBezTo>
                  <a:pt x="1827" y="3938"/>
                  <a:pt x="3924" y="2805"/>
                  <a:pt x="48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6" name="Google Shape;4366;p28"/>
          <p:cNvSpPr/>
          <p:nvPr/>
        </p:nvSpPr>
        <p:spPr>
          <a:xfrm flipH="1">
            <a:off x="8415699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7" name="Google Shape;4367;p28"/>
          <p:cNvSpPr/>
          <p:nvPr/>
        </p:nvSpPr>
        <p:spPr>
          <a:xfrm flipH="1">
            <a:off x="8415699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8" name="Google Shape;4368;p28"/>
          <p:cNvSpPr/>
          <p:nvPr/>
        </p:nvSpPr>
        <p:spPr>
          <a:xfrm flipH="1">
            <a:off x="8415699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9" name="Google Shape;4369;p28"/>
          <p:cNvSpPr/>
          <p:nvPr/>
        </p:nvSpPr>
        <p:spPr>
          <a:xfrm flipH="1">
            <a:off x="8415699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0" name="Google Shape;4370;p28"/>
          <p:cNvSpPr/>
          <p:nvPr/>
        </p:nvSpPr>
        <p:spPr>
          <a:xfrm flipH="1">
            <a:off x="8415699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1" name="Google Shape;4371;p28"/>
          <p:cNvSpPr/>
          <p:nvPr/>
        </p:nvSpPr>
        <p:spPr>
          <a:xfrm flipH="1">
            <a:off x="8415699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2" name="Google Shape;4372;p28"/>
          <p:cNvSpPr/>
          <p:nvPr/>
        </p:nvSpPr>
        <p:spPr>
          <a:xfrm flipH="1">
            <a:off x="8415699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3" name="Google Shape;4373;p28"/>
          <p:cNvSpPr/>
          <p:nvPr/>
        </p:nvSpPr>
        <p:spPr>
          <a:xfrm flipH="1">
            <a:off x="8415699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4" name="Google Shape;4374;p28"/>
          <p:cNvSpPr/>
          <p:nvPr/>
        </p:nvSpPr>
        <p:spPr>
          <a:xfrm flipH="1">
            <a:off x="8415699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5" name="Google Shape;4375;p28"/>
          <p:cNvSpPr/>
          <p:nvPr/>
        </p:nvSpPr>
        <p:spPr>
          <a:xfrm flipH="1">
            <a:off x="8415699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6" name="Google Shape;4376;p28"/>
          <p:cNvSpPr/>
          <p:nvPr/>
        </p:nvSpPr>
        <p:spPr>
          <a:xfrm flipH="1">
            <a:off x="8415699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7" name="Google Shape;4377;p28"/>
          <p:cNvSpPr/>
          <p:nvPr/>
        </p:nvSpPr>
        <p:spPr>
          <a:xfrm flipH="1">
            <a:off x="8415699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8" name="Google Shape;4378;p28"/>
          <p:cNvSpPr/>
          <p:nvPr/>
        </p:nvSpPr>
        <p:spPr>
          <a:xfrm flipH="1">
            <a:off x="8415699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9" name="Google Shape;4379;p28"/>
          <p:cNvSpPr/>
          <p:nvPr/>
        </p:nvSpPr>
        <p:spPr>
          <a:xfrm flipH="1">
            <a:off x="8415699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0" name="Google Shape;4380;p28"/>
          <p:cNvSpPr/>
          <p:nvPr/>
        </p:nvSpPr>
        <p:spPr>
          <a:xfrm flipH="1">
            <a:off x="8415699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1" name="Google Shape;4381;p28"/>
          <p:cNvSpPr/>
          <p:nvPr/>
        </p:nvSpPr>
        <p:spPr>
          <a:xfrm flipH="1">
            <a:off x="8415699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2" name="Google Shape;4382;p28"/>
          <p:cNvSpPr/>
          <p:nvPr/>
        </p:nvSpPr>
        <p:spPr>
          <a:xfrm flipH="1">
            <a:off x="8415699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3" name="Google Shape;4383;p28"/>
          <p:cNvSpPr/>
          <p:nvPr/>
        </p:nvSpPr>
        <p:spPr>
          <a:xfrm flipH="1">
            <a:off x="8438939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4" name="Google Shape;4384;p28"/>
          <p:cNvSpPr/>
          <p:nvPr/>
        </p:nvSpPr>
        <p:spPr>
          <a:xfrm flipH="1">
            <a:off x="8438939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5" name="Google Shape;4385;p28"/>
          <p:cNvSpPr/>
          <p:nvPr/>
        </p:nvSpPr>
        <p:spPr>
          <a:xfrm flipH="1">
            <a:off x="8438939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6" name="Google Shape;4386;p28"/>
          <p:cNvSpPr/>
          <p:nvPr/>
        </p:nvSpPr>
        <p:spPr>
          <a:xfrm flipH="1">
            <a:off x="8438939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7" name="Google Shape;4387;p28"/>
          <p:cNvSpPr/>
          <p:nvPr/>
        </p:nvSpPr>
        <p:spPr>
          <a:xfrm flipH="1">
            <a:off x="8438939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8" name="Google Shape;4388;p28"/>
          <p:cNvSpPr/>
          <p:nvPr/>
        </p:nvSpPr>
        <p:spPr>
          <a:xfrm flipH="1">
            <a:off x="8438939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9" name="Google Shape;4389;p28"/>
          <p:cNvSpPr/>
          <p:nvPr/>
        </p:nvSpPr>
        <p:spPr>
          <a:xfrm flipH="1">
            <a:off x="8438939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0" name="Google Shape;4390;p28"/>
          <p:cNvSpPr/>
          <p:nvPr/>
        </p:nvSpPr>
        <p:spPr>
          <a:xfrm flipH="1">
            <a:off x="8438939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1" name="Google Shape;4391;p28"/>
          <p:cNvSpPr/>
          <p:nvPr/>
        </p:nvSpPr>
        <p:spPr>
          <a:xfrm flipH="1">
            <a:off x="8438939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2" name="Google Shape;4392;p28"/>
          <p:cNvSpPr/>
          <p:nvPr/>
        </p:nvSpPr>
        <p:spPr>
          <a:xfrm flipH="1">
            <a:off x="8438939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3" name="Google Shape;4393;p28"/>
          <p:cNvSpPr/>
          <p:nvPr/>
        </p:nvSpPr>
        <p:spPr>
          <a:xfrm flipH="1">
            <a:off x="8438939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4" name="Google Shape;4394;p28"/>
          <p:cNvSpPr/>
          <p:nvPr/>
        </p:nvSpPr>
        <p:spPr>
          <a:xfrm flipH="1">
            <a:off x="8438939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5" name="Google Shape;4395;p28"/>
          <p:cNvSpPr/>
          <p:nvPr/>
        </p:nvSpPr>
        <p:spPr>
          <a:xfrm flipH="1">
            <a:off x="8438939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6" name="Google Shape;4396;p28"/>
          <p:cNvSpPr/>
          <p:nvPr/>
        </p:nvSpPr>
        <p:spPr>
          <a:xfrm flipH="1">
            <a:off x="8438939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7" name="Google Shape;4397;p28"/>
          <p:cNvSpPr/>
          <p:nvPr/>
        </p:nvSpPr>
        <p:spPr>
          <a:xfrm flipH="1">
            <a:off x="8438939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8" name="Google Shape;4398;p28"/>
          <p:cNvSpPr/>
          <p:nvPr/>
        </p:nvSpPr>
        <p:spPr>
          <a:xfrm flipH="1">
            <a:off x="8438939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9" name="Google Shape;4399;p28"/>
          <p:cNvSpPr/>
          <p:nvPr/>
        </p:nvSpPr>
        <p:spPr>
          <a:xfrm flipH="1">
            <a:off x="8438939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0" name="Google Shape;4400;p28"/>
          <p:cNvSpPr/>
          <p:nvPr/>
        </p:nvSpPr>
        <p:spPr>
          <a:xfrm flipH="1">
            <a:off x="8146642" y="1190598"/>
            <a:ext cx="127806" cy="281192"/>
          </a:xfrm>
          <a:custGeom>
            <a:avLst/>
            <a:gdLst/>
            <a:ahLst/>
            <a:cxnLst/>
            <a:rect l="l" t="t" r="r" b="b"/>
            <a:pathLst>
              <a:path w="4097" h="9014" extrusionOk="0">
                <a:moveTo>
                  <a:pt x="2667" y="7602"/>
                </a:moveTo>
                <a:cubicBezTo>
                  <a:pt x="2667" y="7781"/>
                  <a:pt x="2607" y="7975"/>
                  <a:pt x="2488" y="8034"/>
                </a:cubicBezTo>
                <a:cubicBezTo>
                  <a:pt x="2548" y="7975"/>
                  <a:pt x="2548" y="7915"/>
                  <a:pt x="2548" y="7841"/>
                </a:cubicBezTo>
                <a:cubicBezTo>
                  <a:pt x="2548" y="7781"/>
                  <a:pt x="2607" y="7722"/>
                  <a:pt x="2607" y="7602"/>
                </a:cubicBezTo>
                <a:close/>
                <a:moveTo>
                  <a:pt x="3093" y="0"/>
                </a:moveTo>
                <a:cubicBezTo>
                  <a:pt x="2881" y="0"/>
                  <a:pt x="2664" y="62"/>
                  <a:pt x="2488" y="154"/>
                </a:cubicBezTo>
                <a:cubicBezTo>
                  <a:pt x="1624" y="586"/>
                  <a:pt x="1058" y="1390"/>
                  <a:pt x="685" y="2254"/>
                </a:cubicBezTo>
                <a:cubicBezTo>
                  <a:pt x="626" y="2567"/>
                  <a:pt x="566" y="2820"/>
                  <a:pt x="507" y="3133"/>
                </a:cubicBezTo>
                <a:cubicBezTo>
                  <a:pt x="60" y="4057"/>
                  <a:pt x="0" y="5174"/>
                  <a:pt x="253" y="6232"/>
                </a:cubicBezTo>
                <a:cubicBezTo>
                  <a:pt x="432" y="7096"/>
                  <a:pt x="879" y="8034"/>
                  <a:pt x="1549" y="8660"/>
                </a:cubicBezTo>
                <a:cubicBezTo>
                  <a:pt x="1801" y="8907"/>
                  <a:pt x="2074" y="9014"/>
                  <a:pt x="2337" y="9014"/>
                </a:cubicBezTo>
                <a:cubicBezTo>
                  <a:pt x="2930" y="9014"/>
                  <a:pt x="3471" y="8473"/>
                  <a:pt x="3605" y="7781"/>
                </a:cubicBezTo>
                <a:cubicBezTo>
                  <a:pt x="3784" y="6723"/>
                  <a:pt x="3233" y="5740"/>
                  <a:pt x="3173" y="4682"/>
                </a:cubicBezTo>
                <a:cubicBezTo>
                  <a:pt x="3173" y="4191"/>
                  <a:pt x="3173" y="3625"/>
                  <a:pt x="3292" y="3133"/>
                </a:cubicBezTo>
                <a:cubicBezTo>
                  <a:pt x="3412" y="2627"/>
                  <a:pt x="3665" y="2195"/>
                  <a:pt x="3784" y="1703"/>
                </a:cubicBezTo>
                <a:cubicBezTo>
                  <a:pt x="3918" y="1271"/>
                  <a:pt x="4097" y="645"/>
                  <a:pt x="3725" y="273"/>
                </a:cubicBezTo>
                <a:cubicBezTo>
                  <a:pt x="3560" y="77"/>
                  <a:pt x="3329" y="0"/>
                  <a:pt x="309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1" name="Google Shape;4401;p28"/>
          <p:cNvSpPr/>
          <p:nvPr/>
        </p:nvSpPr>
        <p:spPr>
          <a:xfrm flipH="1">
            <a:off x="898702" y="735525"/>
            <a:ext cx="423878" cy="330792"/>
          </a:xfrm>
          <a:custGeom>
            <a:avLst/>
            <a:gdLst/>
            <a:ahLst/>
            <a:cxnLst/>
            <a:rect l="l" t="t" r="r" b="b"/>
            <a:pathLst>
              <a:path w="13588" h="10604" extrusionOk="0">
                <a:moveTo>
                  <a:pt x="4717" y="1"/>
                </a:moveTo>
                <a:cubicBezTo>
                  <a:pt x="3560" y="1"/>
                  <a:pt x="2413" y="453"/>
                  <a:pt x="1356" y="961"/>
                </a:cubicBezTo>
                <a:cubicBezTo>
                  <a:pt x="671" y="1334"/>
                  <a:pt x="1" y="2079"/>
                  <a:pt x="239" y="2883"/>
                </a:cubicBezTo>
                <a:cubicBezTo>
                  <a:pt x="239" y="2943"/>
                  <a:pt x="179" y="3002"/>
                  <a:pt x="179" y="3062"/>
                </a:cubicBezTo>
                <a:cubicBezTo>
                  <a:pt x="239" y="3941"/>
                  <a:pt x="1237" y="4433"/>
                  <a:pt x="1982" y="4552"/>
                </a:cubicBezTo>
                <a:cubicBezTo>
                  <a:pt x="2126" y="4577"/>
                  <a:pt x="2270" y="4585"/>
                  <a:pt x="2414" y="4585"/>
                </a:cubicBezTo>
                <a:cubicBezTo>
                  <a:pt x="2702" y="4585"/>
                  <a:pt x="2990" y="4552"/>
                  <a:pt x="3278" y="4552"/>
                </a:cubicBezTo>
                <a:cubicBezTo>
                  <a:pt x="3725" y="4552"/>
                  <a:pt x="4157" y="4552"/>
                  <a:pt x="4589" y="4686"/>
                </a:cubicBezTo>
                <a:cubicBezTo>
                  <a:pt x="5394" y="4805"/>
                  <a:pt x="6198" y="5118"/>
                  <a:pt x="6883" y="5550"/>
                </a:cubicBezTo>
                <a:cubicBezTo>
                  <a:pt x="7628" y="5982"/>
                  <a:pt x="8313" y="6548"/>
                  <a:pt x="8805" y="7233"/>
                </a:cubicBezTo>
                <a:cubicBezTo>
                  <a:pt x="9431" y="8038"/>
                  <a:pt x="9863" y="8842"/>
                  <a:pt x="10489" y="9647"/>
                </a:cubicBezTo>
                <a:cubicBezTo>
                  <a:pt x="10823" y="10155"/>
                  <a:pt x="11349" y="10603"/>
                  <a:pt x="11993" y="10603"/>
                </a:cubicBezTo>
                <a:cubicBezTo>
                  <a:pt x="12066" y="10603"/>
                  <a:pt x="12141" y="10597"/>
                  <a:pt x="12217" y="10585"/>
                </a:cubicBezTo>
                <a:cubicBezTo>
                  <a:pt x="13215" y="10451"/>
                  <a:pt x="13587" y="9468"/>
                  <a:pt x="13468" y="8649"/>
                </a:cubicBezTo>
                <a:cubicBezTo>
                  <a:pt x="13334" y="7785"/>
                  <a:pt x="12842" y="6861"/>
                  <a:pt x="12410" y="6116"/>
                </a:cubicBezTo>
                <a:cubicBezTo>
                  <a:pt x="11978" y="5297"/>
                  <a:pt x="11412" y="4492"/>
                  <a:pt x="10801" y="3747"/>
                </a:cubicBezTo>
                <a:cubicBezTo>
                  <a:pt x="9550" y="2392"/>
                  <a:pt x="8001" y="1081"/>
                  <a:pt x="6332" y="336"/>
                </a:cubicBezTo>
                <a:cubicBezTo>
                  <a:pt x="5797" y="99"/>
                  <a:pt x="5256" y="1"/>
                  <a:pt x="471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2" name="Google Shape;4402;p28"/>
          <p:cNvSpPr/>
          <p:nvPr/>
        </p:nvSpPr>
        <p:spPr>
          <a:xfrm flipH="1">
            <a:off x="933578" y="1117477"/>
            <a:ext cx="336095" cy="257764"/>
          </a:xfrm>
          <a:custGeom>
            <a:avLst/>
            <a:gdLst/>
            <a:ahLst/>
            <a:cxnLst/>
            <a:rect l="l" t="t" r="r" b="b"/>
            <a:pathLst>
              <a:path w="10774" h="8263" extrusionOk="0">
                <a:moveTo>
                  <a:pt x="2437" y="1"/>
                </a:moveTo>
                <a:cubicBezTo>
                  <a:pt x="476" y="1"/>
                  <a:pt x="1" y="1728"/>
                  <a:pt x="718" y="2617"/>
                </a:cubicBezTo>
                <a:cubicBezTo>
                  <a:pt x="2148" y="4539"/>
                  <a:pt x="7675" y="5224"/>
                  <a:pt x="10774" y="8263"/>
                </a:cubicBezTo>
                <a:cubicBezTo>
                  <a:pt x="10774" y="8263"/>
                  <a:pt x="9910" y="3302"/>
                  <a:pt x="5441" y="948"/>
                </a:cubicBezTo>
                <a:cubicBezTo>
                  <a:pt x="4200" y="265"/>
                  <a:pt x="3205" y="1"/>
                  <a:pt x="243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3" name="Google Shape;4403;p28"/>
          <p:cNvSpPr/>
          <p:nvPr/>
        </p:nvSpPr>
        <p:spPr>
          <a:xfrm flipH="1">
            <a:off x="887098" y="1187478"/>
            <a:ext cx="286776" cy="258326"/>
          </a:xfrm>
          <a:custGeom>
            <a:avLst/>
            <a:gdLst/>
            <a:ahLst/>
            <a:cxnLst/>
            <a:rect l="l" t="t" r="r" b="b"/>
            <a:pathLst>
              <a:path w="9193" h="8281" extrusionOk="0">
                <a:moveTo>
                  <a:pt x="135" y="0"/>
                </a:moveTo>
                <a:cubicBezTo>
                  <a:pt x="75" y="0"/>
                  <a:pt x="75" y="0"/>
                  <a:pt x="1" y="60"/>
                </a:cubicBezTo>
                <a:cubicBezTo>
                  <a:pt x="1" y="120"/>
                  <a:pt x="75" y="194"/>
                  <a:pt x="135" y="254"/>
                </a:cubicBezTo>
                <a:cubicBezTo>
                  <a:pt x="627" y="313"/>
                  <a:pt x="1118" y="492"/>
                  <a:pt x="1565" y="745"/>
                </a:cubicBezTo>
                <a:cubicBezTo>
                  <a:pt x="1997" y="939"/>
                  <a:pt x="2429" y="1177"/>
                  <a:pt x="2861" y="1431"/>
                </a:cubicBezTo>
                <a:cubicBezTo>
                  <a:pt x="3725" y="1982"/>
                  <a:pt x="4545" y="2667"/>
                  <a:pt x="5215" y="3352"/>
                </a:cubicBezTo>
                <a:lnTo>
                  <a:pt x="5781" y="3918"/>
                </a:lnTo>
                <a:lnTo>
                  <a:pt x="6273" y="4470"/>
                </a:lnTo>
                <a:lnTo>
                  <a:pt x="6526" y="4782"/>
                </a:lnTo>
                <a:lnTo>
                  <a:pt x="6779" y="5095"/>
                </a:lnTo>
                <a:cubicBezTo>
                  <a:pt x="6898" y="5274"/>
                  <a:pt x="7077" y="5468"/>
                  <a:pt x="7211" y="5647"/>
                </a:cubicBezTo>
                <a:cubicBezTo>
                  <a:pt x="7524" y="6079"/>
                  <a:pt x="7822" y="6526"/>
                  <a:pt x="8135" y="6958"/>
                </a:cubicBezTo>
                <a:cubicBezTo>
                  <a:pt x="8388" y="7390"/>
                  <a:pt x="8641" y="7822"/>
                  <a:pt x="8939" y="8254"/>
                </a:cubicBezTo>
                <a:cubicBezTo>
                  <a:pt x="8939" y="8254"/>
                  <a:pt x="8973" y="8280"/>
                  <a:pt x="9012" y="8280"/>
                </a:cubicBezTo>
                <a:cubicBezTo>
                  <a:pt x="9032" y="8280"/>
                  <a:pt x="9054" y="8273"/>
                  <a:pt x="9073" y="8254"/>
                </a:cubicBezTo>
                <a:cubicBezTo>
                  <a:pt x="9133" y="8254"/>
                  <a:pt x="9193" y="8194"/>
                  <a:pt x="9133" y="8134"/>
                </a:cubicBezTo>
                <a:cubicBezTo>
                  <a:pt x="8880" y="7643"/>
                  <a:pt x="8641" y="7196"/>
                  <a:pt x="8448" y="6704"/>
                </a:cubicBezTo>
                <a:cubicBezTo>
                  <a:pt x="8135" y="6272"/>
                  <a:pt x="7897" y="5840"/>
                  <a:pt x="7584" y="5408"/>
                </a:cubicBezTo>
                <a:cubicBezTo>
                  <a:pt x="7450" y="5215"/>
                  <a:pt x="7271" y="4961"/>
                  <a:pt x="7152" y="4782"/>
                </a:cubicBezTo>
                <a:lnTo>
                  <a:pt x="6898" y="4470"/>
                </a:lnTo>
                <a:lnTo>
                  <a:pt x="6645" y="4157"/>
                </a:lnTo>
                <a:lnTo>
                  <a:pt x="6154" y="3606"/>
                </a:lnTo>
                <a:lnTo>
                  <a:pt x="5587" y="3039"/>
                </a:lnTo>
                <a:cubicBezTo>
                  <a:pt x="4843" y="2295"/>
                  <a:pt x="4038" y="1609"/>
                  <a:pt x="3114" y="1058"/>
                </a:cubicBezTo>
                <a:cubicBezTo>
                  <a:pt x="2176" y="567"/>
                  <a:pt x="1252" y="120"/>
                  <a:pt x="135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4" name="Google Shape;4404;p28"/>
          <p:cNvSpPr/>
          <p:nvPr/>
        </p:nvSpPr>
        <p:spPr>
          <a:xfrm flipH="1">
            <a:off x="2755772" y="4452191"/>
            <a:ext cx="83228" cy="113394"/>
          </a:xfrm>
          <a:custGeom>
            <a:avLst/>
            <a:gdLst/>
            <a:ahLst/>
            <a:cxnLst/>
            <a:rect l="l" t="t" r="r" b="b"/>
            <a:pathLst>
              <a:path w="2668" h="3635" extrusionOk="0">
                <a:moveTo>
                  <a:pt x="1650" y="1"/>
                </a:moveTo>
                <a:cubicBezTo>
                  <a:pt x="1485" y="1"/>
                  <a:pt x="1321" y="41"/>
                  <a:pt x="1178" y="119"/>
                </a:cubicBezTo>
                <a:cubicBezTo>
                  <a:pt x="805" y="373"/>
                  <a:pt x="627" y="805"/>
                  <a:pt x="567" y="1237"/>
                </a:cubicBezTo>
                <a:cubicBezTo>
                  <a:pt x="433" y="1490"/>
                  <a:pt x="314" y="1684"/>
                  <a:pt x="254" y="1922"/>
                </a:cubicBezTo>
                <a:cubicBezTo>
                  <a:pt x="120" y="2235"/>
                  <a:pt x="1" y="2667"/>
                  <a:pt x="120" y="3039"/>
                </a:cubicBezTo>
                <a:cubicBezTo>
                  <a:pt x="232" y="3399"/>
                  <a:pt x="591" y="3635"/>
                  <a:pt x="958" y="3635"/>
                </a:cubicBezTo>
                <a:cubicBezTo>
                  <a:pt x="1032" y="3635"/>
                  <a:pt x="1106" y="3625"/>
                  <a:pt x="1178" y="3605"/>
                </a:cubicBezTo>
                <a:cubicBezTo>
                  <a:pt x="1610" y="3412"/>
                  <a:pt x="1863" y="3099"/>
                  <a:pt x="2116" y="2801"/>
                </a:cubicBezTo>
                <a:cubicBezTo>
                  <a:pt x="2355" y="2488"/>
                  <a:pt x="2489" y="2056"/>
                  <a:pt x="2548" y="1684"/>
                </a:cubicBezTo>
                <a:cubicBezTo>
                  <a:pt x="2608" y="1311"/>
                  <a:pt x="2668" y="864"/>
                  <a:pt x="2489" y="492"/>
                </a:cubicBezTo>
                <a:cubicBezTo>
                  <a:pt x="2319" y="163"/>
                  <a:pt x="1983" y="1"/>
                  <a:pt x="165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5" name="Google Shape;4405;p28"/>
          <p:cNvSpPr/>
          <p:nvPr/>
        </p:nvSpPr>
        <p:spPr>
          <a:xfrm flipH="1">
            <a:off x="2664682" y="4513988"/>
            <a:ext cx="85069" cy="77644"/>
          </a:xfrm>
          <a:custGeom>
            <a:avLst/>
            <a:gdLst/>
            <a:ahLst/>
            <a:cxnLst/>
            <a:rect l="l" t="t" r="r" b="b"/>
            <a:pathLst>
              <a:path w="2727" h="2489" extrusionOk="0">
                <a:moveTo>
                  <a:pt x="1490" y="1"/>
                </a:moveTo>
                <a:cubicBezTo>
                  <a:pt x="1058" y="75"/>
                  <a:pt x="686" y="254"/>
                  <a:pt x="551" y="626"/>
                </a:cubicBezTo>
                <a:lnTo>
                  <a:pt x="492" y="686"/>
                </a:lnTo>
                <a:cubicBezTo>
                  <a:pt x="432" y="745"/>
                  <a:pt x="373" y="880"/>
                  <a:pt x="313" y="999"/>
                </a:cubicBezTo>
                <a:cubicBezTo>
                  <a:pt x="119" y="1312"/>
                  <a:pt x="0" y="1684"/>
                  <a:pt x="179" y="1997"/>
                </a:cubicBezTo>
                <a:cubicBezTo>
                  <a:pt x="313" y="2429"/>
                  <a:pt x="745" y="2488"/>
                  <a:pt x="1118" y="2488"/>
                </a:cubicBezTo>
                <a:cubicBezTo>
                  <a:pt x="1430" y="2488"/>
                  <a:pt x="1803" y="2429"/>
                  <a:pt x="2101" y="2235"/>
                </a:cubicBezTo>
                <a:cubicBezTo>
                  <a:pt x="2354" y="2056"/>
                  <a:pt x="2607" y="1744"/>
                  <a:pt x="2667" y="1371"/>
                </a:cubicBezTo>
                <a:cubicBezTo>
                  <a:pt x="2727" y="999"/>
                  <a:pt x="2607" y="626"/>
                  <a:pt x="2354" y="373"/>
                </a:cubicBezTo>
                <a:cubicBezTo>
                  <a:pt x="2101" y="135"/>
                  <a:pt x="1803" y="1"/>
                  <a:pt x="149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6" name="Google Shape;4406;p28"/>
          <p:cNvSpPr/>
          <p:nvPr/>
        </p:nvSpPr>
        <p:spPr>
          <a:xfrm flipH="1">
            <a:off x="2680030" y="4603206"/>
            <a:ext cx="215183" cy="111740"/>
          </a:xfrm>
          <a:custGeom>
            <a:avLst/>
            <a:gdLst/>
            <a:ahLst/>
            <a:cxnLst/>
            <a:rect l="l" t="t" r="r" b="b"/>
            <a:pathLst>
              <a:path w="6898" h="3582" extrusionOk="0">
                <a:moveTo>
                  <a:pt x="1922" y="1"/>
                </a:moveTo>
                <a:cubicBezTo>
                  <a:pt x="1490" y="1"/>
                  <a:pt x="998" y="195"/>
                  <a:pt x="686" y="567"/>
                </a:cubicBezTo>
                <a:cubicBezTo>
                  <a:pt x="0" y="1431"/>
                  <a:pt x="566" y="2548"/>
                  <a:pt x="1430" y="3040"/>
                </a:cubicBezTo>
                <a:cubicBezTo>
                  <a:pt x="2126" y="3388"/>
                  <a:pt x="2986" y="3581"/>
                  <a:pt x="3784" y="3581"/>
                </a:cubicBezTo>
                <a:cubicBezTo>
                  <a:pt x="3978" y="3581"/>
                  <a:pt x="4167" y="3570"/>
                  <a:pt x="4350" y="3547"/>
                </a:cubicBezTo>
                <a:cubicBezTo>
                  <a:pt x="4902" y="3547"/>
                  <a:pt x="5527" y="3412"/>
                  <a:pt x="6019" y="3174"/>
                </a:cubicBezTo>
                <a:cubicBezTo>
                  <a:pt x="6585" y="2921"/>
                  <a:pt x="6898" y="2295"/>
                  <a:pt x="6764" y="1684"/>
                </a:cubicBezTo>
                <a:cubicBezTo>
                  <a:pt x="6704" y="1550"/>
                  <a:pt x="6585" y="1431"/>
                  <a:pt x="6466" y="1312"/>
                </a:cubicBezTo>
                <a:cubicBezTo>
                  <a:pt x="6391" y="1237"/>
                  <a:pt x="6332" y="1118"/>
                  <a:pt x="6213" y="1118"/>
                </a:cubicBezTo>
                <a:cubicBezTo>
                  <a:pt x="5214" y="999"/>
                  <a:pt x="4231" y="746"/>
                  <a:pt x="3293" y="373"/>
                </a:cubicBezTo>
                <a:cubicBezTo>
                  <a:pt x="2861" y="254"/>
                  <a:pt x="2429" y="1"/>
                  <a:pt x="192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7" name="Google Shape;4407;p28"/>
          <p:cNvSpPr/>
          <p:nvPr/>
        </p:nvSpPr>
        <p:spPr>
          <a:xfrm flipH="1">
            <a:off x="2993696" y="4517077"/>
            <a:ext cx="544228" cy="275171"/>
          </a:xfrm>
          <a:custGeom>
            <a:avLst/>
            <a:gdLst/>
            <a:ahLst/>
            <a:cxnLst/>
            <a:rect l="l" t="t" r="r" b="b"/>
            <a:pathLst>
              <a:path w="17446" h="8821" extrusionOk="0">
                <a:moveTo>
                  <a:pt x="44" y="0"/>
                </a:moveTo>
                <a:cubicBezTo>
                  <a:pt x="15" y="0"/>
                  <a:pt x="0" y="11"/>
                  <a:pt x="0" y="36"/>
                </a:cubicBezTo>
                <a:cubicBezTo>
                  <a:pt x="0" y="781"/>
                  <a:pt x="372" y="4684"/>
                  <a:pt x="1862" y="5935"/>
                </a:cubicBezTo>
                <a:cubicBezTo>
                  <a:pt x="2417" y="6400"/>
                  <a:pt x="3197" y="6546"/>
                  <a:pt x="4019" y="6546"/>
                </a:cubicBezTo>
                <a:cubicBezTo>
                  <a:pt x="5435" y="6546"/>
                  <a:pt x="6979" y="6112"/>
                  <a:pt x="7733" y="6112"/>
                </a:cubicBezTo>
                <a:cubicBezTo>
                  <a:pt x="7764" y="6112"/>
                  <a:pt x="7793" y="6112"/>
                  <a:pt x="7821" y="6114"/>
                </a:cubicBezTo>
                <a:cubicBezTo>
                  <a:pt x="8939" y="6173"/>
                  <a:pt x="9624" y="7976"/>
                  <a:pt x="11173" y="8602"/>
                </a:cubicBezTo>
                <a:cubicBezTo>
                  <a:pt x="11517" y="8754"/>
                  <a:pt x="11963" y="8820"/>
                  <a:pt x="12460" y="8820"/>
                </a:cubicBezTo>
                <a:cubicBezTo>
                  <a:pt x="14201" y="8820"/>
                  <a:pt x="16576" y="8008"/>
                  <a:pt x="17445" y="7231"/>
                </a:cubicBezTo>
                <a:cubicBezTo>
                  <a:pt x="17445" y="7231"/>
                  <a:pt x="17073" y="4311"/>
                  <a:pt x="15583" y="3566"/>
                </a:cubicBezTo>
                <a:cubicBezTo>
                  <a:pt x="15134" y="3342"/>
                  <a:pt x="14701" y="3265"/>
                  <a:pt x="14298" y="3265"/>
                </a:cubicBezTo>
                <a:cubicBezTo>
                  <a:pt x="13421" y="3265"/>
                  <a:pt x="12690" y="3631"/>
                  <a:pt x="12251" y="3631"/>
                </a:cubicBezTo>
                <a:cubicBezTo>
                  <a:pt x="12223" y="3631"/>
                  <a:pt x="12197" y="3629"/>
                  <a:pt x="12171" y="3626"/>
                </a:cubicBezTo>
                <a:cubicBezTo>
                  <a:pt x="11605" y="3566"/>
                  <a:pt x="11352" y="2956"/>
                  <a:pt x="9862" y="1645"/>
                </a:cubicBezTo>
                <a:cubicBezTo>
                  <a:pt x="9101" y="1008"/>
                  <a:pt x="8008" y="846"/>
                  <a:pt x="6865" y="846"/>
                </a:cubicBezTo>
                <a:cubicBezTo>
                  <a:pt x="5684" y="846"/>
                  <a:pt x="4448" y="1019"/>
                  <a:pt x="3471" y="1019"/>
                </a:cubicBezTo>
                <a:cubicBezTo>
                  <a:pt x="1789" y="965"/>
                  <a:pt x="314" y="0"/>
                  <a:pt x="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8" name="Google Shape;4408;p28"/>
          <p:cNvSpPr/>
          <p:nvPr/>
        </p:nvSpPr>
        <p:spPr>
          <a:xfrm flipH="1">
            <a:off x="2893342" y="4551641"/>
            <a:ext cx="619502" cy="204202"/>
          </a:xfrm>
          <a:custGeom>
            <a:avLst/>
            <a:gdLst/>
            <a:ahLst/>
            <a:cxnLst/>
            <a:rect l="l" t="t" r="r" b="b"/>
            <a:pathLst>
              <a:path w="19859" h="6546" extrusionOk="0">
                <a:moveTo>
                  <a:pt x="157" y="0"/>
                </a:moveTo>
                <a:cubicBezTo>
                  <a:pt x="123" y="0"/>
                  <a:pt x="90" y="15"/>
                  <a:pt x="60" y="45"/>
                </a:cubicBezTo>
                <a:cubicBezTo>
                  <a:pt x="0" y="45"/>
                  <a:pt x="0" y="105"/>
                  <a:pt x="60" y="164"/>
                </a:cubicBezTo>
                <a:cubicBezTo>
                  <a:pt x="254" y="596"/>
                  <a:pt x="567" y="969"/>
                  <a:pt x="865" y="1281"/>
                </a:cubicBezTo>
                <a:cubicBezTo>
                  <a:pt x="1237" y="1594"/>
                  <a:pt x="1609" y="1848"/>
                  <a:pt x="2056" y="2026"/>
                </a:cubicBezTo>
                <a:cubicBezTo>
                  <a:pt x="2429" y="2220"/>
                  <a:pt x="2861" y="2399"/>
                  <a:pt x="3352" y="2458"/>
                </a:cubicBezTo>
                <a:cubicBezTo>
                  <a:pt x="3784" y="2592"/>
                  <a:pt x="4216" y="2652"/>
                  <a:pt x="4663" y="2712"/>
                </a:cubicBezTo>
                <a:cubicBezTo>
                  <a:pt x="5587" y="2831"/>
                  <a:pt x="6451" y="2831"/>
                  <a:pt x="7330" y="2965"/>
                </a:cubicBezTo>
                <a:cubicBezTo>
                  <a:pt x="7762" y="3084"/>
                  <a:pt x="8135" y="3144"/>
                  <a:pt x="8567" y="3337"/>
                </a:cubicBezTo>
                <a:cubicBezTo>
                  <a:pt x="8939" y="3457"/>
                  <a:pt x="9311" y="3710"/>
                  <a:pt x="9624" y="3948"/>
                </a:cubicBezTo>
                <a:lnTo>
                  <a:pt x="10116" y="4380"/>
                </a:lnTo>
                <a:cubicBezTo>
                  <a:pt x="10250" y="4574"/>
                  <a:pt x="10429" y="4693"/>
                  <a:pt x="10622" y="4887"/>
                </a:cubicBezTo>
                <a:cubicBezTo>
                  <a:pt x="10995" y="5125"/>
                  <a:pt x="11367" y="5378"/>
                  <a:pt x="11799" y="5572"/>
                </a:cubicBezTo>
                <a:cubicBezTo>
                  <a:pt x="12604" y="6004"/>
                  <a:pt x="13468" y="6242"/>
                  <a:pt x="14406" y="6436"/>
                </a:cubicBezTo>
                <a:cubicBezTo>
                  <a:pt x="14932" y="6510"/>
                  <a:pt x="15464" y="6546"/>
                  <a:pt x="15994" y="6546"/>
                </a:cubicBezTo>
                <a:cubicBezTo>
                  <a:pt x="17279" y="6546"/>
                  <a:pt x="18558" y="6335"/>
                  <a:pt x="19740" y="5944"/>
                </a:cubicBezTo>
                <a:cubicBezTo>
                  <a:pt x="19799" y="5944"/>
                  <a:pt x="19859" y="5870"/>
                  <a:pt x="19799" y="5810"/>
                </a:cubicBezTo>
                <a:cubicBezTo>
                  <a:pt x="19799" y="5768"/>
                  <a:pt x="19770" y="5726"/>
                  <a:pt x="19731" y="5726"/>
                </a:cubicBezTo>
                <a:cubicBezTo>
                  <a:pt x="19715" y="5726"/>
                  <a:pt x="19698" y="5733"/>
                  <a:pt x="19680" y="5751"/>
                </a:cubicBezTo>
                <a:cubicBezTo>
                  <a:pt x="18816" y="5944"/>
                  <a:pt x="17937" y="6064"/>
                  <a:pt x="17073" y="6123"/>
                </a:cubicBezTo>
                <a:cubicBezTo>
                  <a:pt x="16842" y="6139"/>
                  <a:pt x="16609" y="6147"/>
                  <a:pt x="16376" y="6147"/>
                </a:cubicBezTo>
                <a:cubicBezTo>
                  <a:pt x="15739" y="6147"/>
                  <a:pt x="15099" y="6091"/>
                  <a:pt x="14466" y="6004"/>
                </a:cubicBezTo>
                <a:cubicBezTo>
                  <a:pt x="13602" y="5810"/>
                  <a:pt x="12783" y="5572"/>
                  <a:pt x="11978" y="5125"/>
                </a:cubicBezTo>
                <a:cubicBezTo>
                  <a:pt x="11606" y="4946"/>
                  <a:pt x="11233" y="4753"/>
                  <a:pt x="10920" y="4455"/>
                </a:cubicBezTo>
                <a:cubicBezTo>
                  <a:pt x="10742" y="4321"/>
                  <a:pt x="10548" y="4201"/>
                  <a:pt x="10429" y="4082"/>
                </a:cubicBezTo>
                <a:lnTo>
                  <a:pt x="9937" y="3576"/>
                </a:lnTo>
                <a:cubicBezTo>
                  <a:pt x="9565" y="3263"/>
                  <a:pt x="9192" y="3024"/>
                  <a:pt x="8760" y="2831"/>
                </a:cubicBezTo>
                <a:cubicBezTo>
                  <a:pt x="8313" y="2712"/>
                  <a:pt x="7822" y="2592"/>
                  <a:pt x="7390" y="2518"/>
                </a:cubicBezTo>
                <a:cubicBezTo>
                  <a:pt x="6451" y="2399"/>
                  <a:pt x="5587" y="2339"/>
                  <a:pt x="4723" y="2280"/>
                </a:cubicBezTo>
                <a:cubicBezTo>
                  <a:pt x="4291" y="2220"/>
                  <a:pt x="3844" y="2146"/>
                  <a:pt x="3412" y="2086"/>
                </a:cubicBezTo>
                <a:cubicBezTo>
                  <a:pt x="2980" y="1967"/>
                  <a:pt x="2548" y="1907"/>
                  <a:pt x="2176" y="1714"/>
                </a:cubicBezTo>
                <a:cubicBezTo>
                  <a:pt x="1803" y="1535"/>
                  <a:pt x="1431" y="1281"/>
                  <a:pt x="1058" y="1028"/>
                </a:cubicBezTo>
                <a:cubicBezTo>
                  <a:pt x="745" y="790"/>
                  <a:pt x="433" y="417"/>
                  <a:pt x="254" y="105"/>
                </a:cubicBezTo>
                <a:lnTo>
                  <a:pt x="254" y="45"/>
                </a:lnTo>
                <a:cubicBezTo>
                  <a:pt x="224" y="15"/>
                  <a:pt x="190" y="0"/>
                  <a:pt x="157" y="0"/>
                </a:cubicBezTo>
                <a:close/>
              </a:path>
            </a:pathLst>
          </a:custGeom>
          <a:solidFill>
            <a:srgbClr val="5223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9" name="Google Shape;4409;p28"/>
          <p:cNvSpPr/>
          <p:nvPr/>
        </p:nvSpPr>
        <p:spPr>
          <a:xfrm flipH="1">
            <a:off x="1187318" y="1360486"/>
            <a:ext cx="344393" cy="364358"/>
          </a:xfrm>
          <a:custGeom>
            <a:avLst/>
            <a:gdLst/>
            <a:ahLst/>
            <a:cxnLst/>
            <a:rect l="l" t="t" r="r" b="b"/>
            <a:pathLst>
              <a:path w="11040" h="11680" extrusionOk="0">
                <a:moveTo>
                  <a:pt x="7057" y="0"/>
                </a:moveTo>
                <a:cubicBezTo>
                  <a:pt x="5196" y="0"/>
                  <a:pt x="2852" y="1528"/>
                  <a:pt x="1491" y="4823"/>
                </a:cubicBezTo>
                <a:cubicBezTo>
                  <a:pt x="60" y="8056"/>
                  <a:pt x="1" y="8979"/>
                  <a:pt x="373" y="9471"/>
                </a:cubicBezTo>
                <a:cubicBezTo>
                  <a:pt x="433" y="9546"/>
                  <a:pt x="433" y="9605"/>
                  <a:pt x="492" y="9665"/>
                </a:cubicBezTo>
                <a:cubicBezTo>
                  <a:pt x="924" y="10037"/>
                  <a:pt x="2846" y="9724"/>
                  <a:pt x="4023" y="10156"/>
                </a:cubicBezTo>
                <a:cubicBezTo>
                  <a:pt x="4157" y="10216"/>
                  <a:pt x="4276" y="10290"/>
                  <a:pt x="4396" y="10350"/>
                </a:cubicBezTo>
                <a:cubicBezTo>
                  <a:pt x="4768" y="10588"/>
                  <a:pt x="5215" y="10782"/>
                  <a:pt x="5587" y="10961"/>
                </a:cubicBezTo>
                <a:cubicBezTo>
                  <a:pt x="6677" y="11444"/>
                  <a:pt x="7785" y="11680"/>
                  <a:pt x="8676" y="11680"/>
                </a:cubicBezTo>
                <a:cubicBezTo>
                  <a:pt x="9404" y="11680"/>
                  <a:pt x="9987" y="11522"/>
                  <a:pt x="10295" y="11214"/>
                </a:cubicBezTo>
                <a:lnTo>
                  <a:pt x="10355" y="11214"/>
                </a:lnTo>
                <a:cubicBezTo>
                  <a:pt x="10355" y="11154"/>
                  <a:pt x="10429" y="11095"/>
                  <a:pt x="10489" y="11035"/>
                </a:cubicBezTo>
                <a:cubicBezTo>
                  <a:pt x="11040" y="10037"/>
                  <a:pt x="9863" y="7683"/>
                  <a:pt x="9803" y="5136"/>
                </a:cubicBezTo>
                <a:cubicBezTo>
                  <a:pt x="9684" y="2648"/>
                  <a:pt x="9610" y="413"/>
                  <a:pt x="7569" y="41"/>
                </a:cubicBezTo>
                <a:cubicBezTo>
                  <a:pt x="7403" y="14"/>
                  <a:pt x="7232" y="0"/>
                  <a:pt x="705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0" name="Google Shape;4410;p28"/>
          <p:cNvSpPr/>
          <p:nvPr/>
        </p:nvSpPr>
        <p:spPr>
          <a:xfrm flipH="1">
            <a:off x="1210559" y="1702383"/>
            <a:ext cx="151046" cy="46668"/>
          </a:xfrm>
          <a:custGeom>
            <a:avLst/>
            <a:gdLst/>
            <a:ahLst/>
            <a:cxnLst/>
            <a:rect l="l" t="t" r="r" b="b"/>
            <a:pathLst>
              <a:path w="4842" h="1496" extrusionOk="0">
                <a:moveTo>
                  <a:pt x="134" y="1"/>
                </a:moveTo>
                <a:cubicBezTo>
                  <a:pt x="134" y="507"/>
                  <a:pt x="60" y="999"/>
                  <a:pt x="0" y="1431"/>
                </a:cubicBezTo>
                <a:cubicBezTo>
                  <a:pt x="395" y="1476"/>
                  <a:pt x="762" y="1495"/>
                  <a:pt x="1104" y="1495"/>
                </a:cubicBezTo>
                <a:cubicBezTo>
                  <a:pt x="3616" y="1495"/>
                  <a:pt x="4737" y="425"/>
                  <a:pt x="4842" y="254"/>
                </a:cubicBezTo>
                <a:lnTo>
                  <a:pt x="4842" y="254"/>
                </a:lnTo>
                <a:cubicBezTo>
                  <a:pt x="4534" y="562"/>
                  <a:pt x="3951" y="720"/>
                  <a:pt x="3223" y="720"/>
                </a:cubicBezTo>
                <a:cubicBezTo>
                  <a:pt x="2332" y="720"/>
                  <a:pt x="1224" y="484"/>
                  <a:pt x="134" y="1"/>
                </a:cubicBezTo>
                <a:close/>
              </a:path>
            </a:pathLst>
          </a:custGeom>
          <a:solidFill>
            <a:srgbClr val="EE75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1" name="Google Shape;4411;p28"/>
          <p:cNvSpPr/>
          <p:nvPr/>
        </p:nvSpPr>
        <p:spPr>
          <a:xfrm flipH="1">
            <a:off x="1357393" y="1677302"/>
            <a:ext cx="147365" cy="245879"/>
          </a:xfrm>
          <a:custGeom>
            <a:avLst/>
            <a:gdLst/>
            <a:ahLst/>
            <a:cxnLst/>
            <a:rect l="l" t="t" r="r" b="b"/>
            <a:pathLst>
              <a:path w="4724" h="7882" extrusionOk="0">
                <a:moveTo>
                  <a:pt x="3159" y="0"/>
                </a:moveTo>
                <a:cubicBezTo>
                  <a:pt x="3159" y="0"/>
                  <a:pt x="2861" y="805"/>
                  <a:pt x="2489" y="1803"/>
                </a:cubicBezTo>
                <a:cubicBezTo>
                  <a:pt x="1863" y="3412"/>
                  <a:pt x="865" y="5647"/>
                  <a:pt x="314" y="6332"/>
                </a:cubicBezTo>
                <a:cubicBezTo>
                  <a:pt x="1" y="6764"/>
                  <a:pt x="1237" y="7822"/>
                  <a:pt x="2489" y="7881"/>
                </a:cubicBezTo>
                <a:cubicBezTo>
                  <a:pt x="3666" y="7881"/>
                  <a:pt x="4157" y="7702"/>
                  <a:pt x="4276" y="7330"/>
                </a:cubicBezTo>
                <a:cubicBezTo>
                  <a:pt x="4410" y="7077"/>
                  <a:pt x="4410" y="4842"/>
                  <a:pt x="4589" y="2235"/>
                </a:cubicBezTo>
                <a:cubicBezTo>
                  <a:pt x="4649" y="1803"/>
                  <a:pt x="4723" y="1311"/>
                  <a:pt x="4723" y="805"/>
                </a:cubicBezTo>
                <a:cubicBezTo>
                  <a:pt x="4351" y="626"/>
                  <a:pt x="3904" y="432"/>
                  <a:pt x="3532" y="194"/>
                </a:cubicBezTo>
                <a:cubicBezTo>
                  <a:pt x="3412" y="134"/>
                  <a:pt x="3293" y="60"/>
                  <a:pt x="3159" y="0"/>
                </a:cubicBezTo>
                <a:close/>
              </a:path>
            </a:pathLst>
          </a:custGeom>
          <a:solidFill>
            <a:srgbClr val="AE6C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2" name="Google Shape;4412;p28"/>
          <p:cNvSpPr/>
          <p:nvPr/>
        </p:nvSpPr>
        <p:spPr>
          <a:xfrm flipH="1">
            <a:off x="1406182" y="1655934"/>
            <a:ext cx="113893" cy="77613"/>
          </a:xfrm>
          <a:custGeom>
            <a:avLst/>
            <a:gdLst/>
            <a:ahLst/>
            <a:cxnLst/>
            <a:rect l="l" t="t" r="r" b="b"/>
            <a:pathLst>
              <a:path w="3651" h="2488" extrusionOk="0">
                <a:moveTo>
                  <a:pt x="0" y="0"/>
                </a:moveTo>
                <a:lnTo>
                  <a:pt x="0" y="0"/>
                </a:lnTo>
                <a:cubicBezTo>
                  <a:pt x="60" y="134"/>
                  <a:pt x="864" y="1564"/>
                  <a:pt x="2980" y="2488"/>
                </a:cubicBezTo>
                <a:cubicBezTo>
                  <a:pt x="3352" y="1490"/>
                  <a:pt x="3650" y="685"/>
                  <a:pt x="3650" y="685"/>
                </a:cubicBezTo>
                <a:cubicBezTo>
                  <a:pt x="2473" y="253"/>
                  <a:pt x="551" y="566"/>
                  <a:pt x="119" y="194"/>
                </a:cubicBezTo>
                <a:cubicBezTo>
                  <a:pt x="60" y="134"/>
                  <a:pt x="60" y="75"/>
                  <a:pt x="0" y="0"/>
                </a:cubicBezTo>
                <a:close/>
              </a:path>
            </a:pathLst>
          </a:custGeom>
          <a:solidFill>
            <a:srgbClr val="EE75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3" name="Google Shape;4413;p28"/>
          <p:cNvSpPr/>
          <p:nvPr/>
        </p:nvSpPr>
        <p:spPr>
          <a:xfrm flipH="1">
            <a:off x="1310913" y="1361734"/>
            <a:ext cx="141781" cy="310016"/>
          </a:xfrm>
          <a:custGeom>
            <a:avLst/>
            <a:gdLst/>
            <a:ahLst/>
            <a:cxnLst/>
            <a:rect l="l" t="t" r="r" b="b"/>
            <a:pathLst>
              <a:path w="4545" h="9938" extrusionOk="0">
                <a:moveTo>
                  <a:pt x="4470" y="1"/>
                </a:moveTo>
                <a:cubicBezTo>
                  <a:pt x="4410" y="61"/>
                  <a:pt x="4410" y="61"/>
                  <a:pt x="4350" y="120"/>
                </a:cubicBezTo>
                <a:cubicBezTo>
                  <a:pt x="4291" y="195"/>
                  <a:pt x="4231" y="195"/>
                  <a:pt x="4231" y="254"/>
                </a:cubicBezTo>
                <a:cubicBezTo>
                  <a:pt x="4097" y="314"/>
                  <a:pt x="4038" y="373"/>
                  <a:pt x="3978" y="493"/>
                </a:cubicBezTo>
                <a:cubicBezTo>
                  <a:pt x="3799" y="686"/>
                  <a:pt x="3665" y="865"/>
                  <a:pt x="3546" y="1059"/>
                </a:cubicBezTo>
                <a:cubicBezTo>
                  <a:pt x="3293" y="1431"/>
                  <a:pt x="3054" y="1804"/>
                  <a:pt x="2801" y="2176"/>
                </a:cubicBezTo>
                <a:cubicBezTo>
                  <a:pt x="2309" y="2980"/>
                  <a:pt x="1863" y="3785"/>
                  <a:pt x="1430" y="4589"/>
                </a:cubicBezTo>
                <a:cubicBezTo>
                  <a:pt x="1058" y="5409"/>
                  <a:pt x="745" y="6273"/>
                  <a:pt x="447" y="7137"/>
                </a:cubicBezTo>
                <a:cubicBezTo>
                  <a:pt x="194" y="8016"/>
                  <a:pt x="0" y="8939"/>
                  <a:pt x="134" y="9878"/>
                </a:cubicBezTo>
                <a:lnTo>
                  <a:pt x="134" y="9938"/>
                </a:lnTo>
                <a:lnTo>
                  <a:pt x="194" y="9878"/>
                </a:lnTo>
                <a:cubicBezTo>
                  <a:pt x="134" y="9431"/>
                  <a:pt x="194" y="8939"/>
                  <a:pt x="254" y="8507"/>
                </a:cubicBezTo>
                <a:cubicBezTo>
                  <a:pt x="313" y="8075"/>
                  <a:pt x="447" y="7643"/>
                  <a:pt x="566" y="7196"/>
                </a:cubicBezTo>
                <a:cubicBezTo>
                  <a:pt x="820" y="6332"/>
                  <a:pt x="1192" y="5468"/>
                  <a:pt x="1565" y="4664"/>
                </a:cubicBezTo>
                <a:cubicBezTo>
                  <a:pt x="1997" y="3845"/>
                  <a:pt x="2429" y="3040"/>
                  <a:pt x="2920" y="2236"/>
                </a:cubicBezTo>
                <a:cubicBezTo>
                  <a:pt x="3114" y="1863"/>
                  <a:pt x="3352" y="1491"/>
                  <a:pt x="3665" y="1118"/>
                </a:cubicBezTo>
                <a:cubicBezTo>
                  <a:pt x="3799" y="940"/>
                  <a:pt x="3918" y="746"/>
                  <a:pt x="4038" y="567"/>
                </a:cubicBezTo>
                <a:cubicBezTo>
                  <a:pt x="4097" y="433"/>
                  <a:pt x="4172" y="373"/>
                  <a:pt x="4291" y="314"/>
                </a:cubicBezTo>
                <a:cubicBezTo>
                  <a:pt x="4350" y="254"/>
                  <a:pt x="4410" y="120"/>
                  <a:pt x="4544" y="120"/>
                </a:cubicBezTo>
                <a:lnTo>
                  <a:pt x="4544" y="61"/>
                </a:lnTo>
                <a:lnTo>
                  <a:pt x="447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4" name="Google Shape;4414;p28"/>
          <p:cNvSpPr/>
          <p:nvPr/>
        </p:nvSpPr>
        <p:spPr>
          <a:xfrm flipH="1">
            <a:off x="1326729" y="1377082"/>
            <a:ext cx="154790" cy="290488"/>
          </a:xfrm>
          <a:custGeom>
            <a:avLst/>
            <a:gdLst/>
            <a:ahLst/>
            <a:cxnLst/>
            <a:rect l="l" t="t" r="r" b="b"/>
            <a:pathLst>
              <a:path w="4962" h="9312" extrusionOk="0">
                <a:moveTo>
                  <a:pt x="4902" y="1"/>
                </a:moveTo>
                <a:cubicBezTo>
                  <a:pt x="4038" y="313"/>
                  <a:pt x="3353" y="939"/>
                  <a:pt x="2727" y="1624"/>
                </a:cubicBezTo>
                <a:cubicBezTo>
                  <a:pt x="2116" y="2310"/>
                  <a:pt x="1550" y="3114"/>
                  <a:pt x="1118" y="3919"/>
                </a:cubicBezTo>
                <a:cubicBezTo>
                  <a:pt x="999" y="4097"/>
                  <a:pt x="924" y="4351"/>
                  <a:pt x="805" y="4544"/>
                </a:cubicBezTo>
                <a:cubicBezTo>
                  <a:pt x="686" y="4723"/>
                  <a:pt x="626" y="4976"/>
                  <a:pt x="552" y="5155"/>
                </a:cubicBezTo>
                <a:cubicBezTo>
                  <a:pt x="373" y="5587"/>
                  <a:pt x="254" y="6034"/>
                  <a:pt x="179" y="6526"/>
                </a:cubicBezTo>
                <a:cubicBezTo>
                  <a:pt x="60" y="6958"/>
                  <a:pt x="1" y="7449"/>
                  <a:pt x="1" y="7896"/>
                </a:cubicBezTo>
                <a:cubicBezTo>
                  <a:pt x="1" y="8135"/>
                  <a:pt x="60" y="8388"/>
                  <a:pt x="60" y="8567"/>
                </a:cubicBezTo>
                <a:cubicBezTo>
                  <a:pt x="60" y="8701"/>
                  <a:pt x="120" y="8820"/>
                  <a:pt x="120" y="8939"/>
                </a:cubicBezTo>
                <a:cubicBezTo>
                  <a:pt x="179" y="9073"/>
                  <a:pt x="179" y="9192"/>
                  <a:pt x="179" y="9252"/>
                </a:cubicBezTo>
                <a:lnTo>
                  <a:pt x="254" y="9312"/>
                </a:lnTo>
                <a:lnTo>
                  <a:pt x="314" y="9252"/>
                </a:lnTo>
                <a:cubicBezTo>
                  <a:pt x="60" y="8328"/>
                  <a:pt x="60" y="7449"/>
                  <a:pt x="254" y="6526"/>
                </a:cubicBezTo>
                <a:cubicBezTo>
                  <a:pt x="433" y="5662"/>
                  <a:pt x="805" y="4783"/>
                  <a:pt x="1237" y="3978"/>
                </a:cubicBezTo>
                <a:cubicBezTo>
                  <a:pt x="1669" y="3174"/>
                  <a:pt x="2176" y="2369"/>
                  <a:pt x="2787" y="1684"/>
                </a:cubicBezTo>
                <a:cubicBezTo>
                  <a:pt x="3099" y="1371"/>
                  <a:pt x="3412" y="1058"/>
                  <a:pt x="3785" y="745"/>
                </a:cubicBezTo>
                <a:cubicBezTo>
                  <a:pt x="4157" y="507"/>
                  <a:pt x="4530" y="254"/>
                  <a:pt x="4962" y="75"/>
                </a:cubicBezTo>
                <a:lnTo>
                  <a:pt x="496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5" name="Google Shape;4415;p28"/>
          <p:cNvSpPr/>
          <p:nvPr/>
        </p:nvSpPr>
        <p:spPr>
          <a:xfrm flipH="1">
            <a:off x="1287704" y="1363605"/>
            <a:ext cx="112489" cy="319780"/>
          </a:xfrm>
          <a:custGeom>
            <a:avLst/>
            <a:gdLst/>
            <a:ahLst/>
            <a:cxnLst/>
            <a:rect l="l" t="t" r="r" b="b"/>
            <a:pathLst>
              <a:path w="3606" h="10251" extrusionOk="0">
                <a:moveTo>
                  <a:pt x="3531" y="1"/>
                </a:moveTo>
                <a:cubicBezTo>
                  <a:pt x="2921" y="626"/>
                  <a:pt x="2414" y="1431"/>
                  <a:pt x="2042" y="2235"/>
                </a:cubicBezTo>
                <a:cubicBezTo>
                  <a:pt x="1610" y="3040"/>
                  <a:pt x="1297" y="3919"/>
                  <a:pt x="1058" y="4783"/>
                </a:cubicBezTo>
                <a:cubicBezTo>
                  <a:pt x="805" y="5647"/>
                  <a:pt x="626" y="6585"/>
                  <a:pt x="373" y="7449"/>
                </a:cubicBezTo>
                <a:cubicBezTo>
                  <a:pt x="314" y="7881"/>
                  <a:pt x="254" y="8388"/>
                  <a:pt x="120" y="8820"/>
                </a:cubicBezTo>
                <a:cubicBezTo>
                  <a:pt x="120" y="9073"/>
                  <a:pt x="60" y="9252"/>
                  <a:pt x="60" y="9505"/>
                </a:cubicBezTo>
                <a:cubicBezTo>
                  <a:pt x="60" y="9684"/>
                  <a:pt x="1" y="9937"/>
                  <a:pt x="60" y="10190"/>
                </a:cubicBezTo>
                <a:lnTo>
                  <a:pt x="60" y="10250"/>
                </a:lnTo>
                <a:lnTo>
                  <a:pt x="120" y="10190"/>
                </a:lnTo>
                <a:cubicBezTo>
                  <a:pt x="120" y="9937"/>
                  <a:pt x="120" y="9744"/>
                  <a:pt x="180" y="9505"/>
                </a:cubicBezTo>
                <a:cubicBezTo>
                  <a:pt x="180" y="9252"/>
                  <a:pt x="254" y="9073"/>
                  <a:pt x="254" y="8820"/>
                </a:cubicBezTo>
                <a:cubicBezTo>
                  <a:pt x="314" y="8388"/>
                  <a:pt x="433" y="7956"/>
                  <a:pt x="492" y="7509"/>
                </a:cubicBezTo>
                <a:cubicBezTo>
                  <a:pt x="686" y="6585"/>
                  <a:pt x="924" y="5721"/>
                  <a:pt x="1178" y="4842"/>
                </a:cubicBezTo>
                <a:cubicBezTo>
                  <a:pt x="1297" y="4410"/>
                  <a:pt x="1431" y="3978"/>
                  <a:pt x="1610" y="3546"/>
                </a:cubicBezTo>
                <a:cubicBezTo>
                  <a:pt x="1744" y="3114"/>
                  <a:pt x="1923" y="2742"/>
                  <a:pt x="2116" y="2295"/>
                </a:cubicBezTo>
                <a:cubicBezTo>
                  <a:pt x="2295" y="1863"/>
                  <a:pt x="2548" y="1490"/>
                  <a:pt x="2787" y="1118"/>
                </a:cubicBezTo>
                <a:cubicBezTo>
                  <a:pt x="3040" y="745"/>
                  <a:pt x="3293" y="373"/>
                  <a:pt x="360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6" name="Google Shape;4416;p28"/>
          <p:cNvSpPr/>
          <p:nvPr/>
        </p:nvSpPr>
        <p:spPr>
          <a:xfrm flipH="1">
            <a:off x="1268644" y="1369657"/>
            <a:ext cx="75305" cy="342521"/>
          </a:xfrm>
          <a:custGeom>
            <a:avLst/>
            <a:gdLst/>
            <a:ahLst/>
            <a:cxnLst/>
            <a:rect l="l" t="t" r="r" b="b"/>
            <a:pathLst>
              <a:path w="2414" h="10980" extrusionOk="0">
                <a:moveTo>
                  <a:pt x="2354" y="0"/>
                </a:moveTo>
                <a:lnTo>
                  <a:pt x="2295" y="60"/>
                </a:lnTo>
                <a:cubicBezTo>
                  <a:pt x="1863" y="864"/>
                  <a:pt x="1609" y="1728"/>
                  <a:pt x="1356" y="2667"/>
                </a:cubicBezTo>
                <a:cubicBezTo>
                  <a:pt x="1118" y="3531"/>
                  <a:pt x="864" y="4469"/>
                  <a:pt x="745" y="5393"/>
                </a:cubicBezTo>
                <a:cubicBezTo>
                  <a:pt x="552" y="6332"/>
                  <a:pt x="432" y="7255"/>
                  <a:pt x="313" y="8134"/>
                </a:cubicBezTo>
                <a:cubicBezTo>
                  <a:pt x="179" y="9058"/>
                  <a:pt x="60" y="9996"/>
                  <a:pt x="0" y="10920"/>
                </a:cubicBezTo>
                <a:lnTo>
                  <a:pt x="0" y="10980"/>
                </a:lnTo>
                <a:lnTo>
                  <a:pt x="60" y="10920"/>
                </a:lnTo>
                <a:lnTo>
                  <a:pt x="239" y="9550"/>
                </a:lnTo>
                <a:lnTo>
                  <a:pt x="432" y="8194"/>
                </a:lnTo>
                <a:cubicBezTo>
                  <a:pt x="492" y="7255"/>
                  <a:pt x="686" y="6332"/>
                  <a:pt x="864" y="5393"/>
                </a:cubicBezTo>
                <a:cubicBezTo>
                  <a:pt x="984" y="4469"/>
                  <a:pt x="1177" y="3591"/>
                  <a:pt x="1431" y="2667"/>
                </a:cubicBezTo>
                <a:cubicBezTo>
                  <a:pt x="1550" y="2235"/>
                  <a:pt x="1728" y="1803"/>
                  <a:pt x="1863" y="1356"/>
                </a:cubicBezTo>
                <a:cubicBezTo>
                  <a:pt x="2041" y="924"/>
                  <a:pt x="2175" y="492"/>
                  <a:pt x="2414" y="60"/>
                </a:cubicBezTo>
                <a:lnTo>
                  <a:pt x="23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7" name="Google Shape;4417;p28"/>
          <p:cNvSpPr/>
          <p:nvPr/>
        </p:nvSpPr>
        <p:spPr>
          <a:xfrm flipH="1">
            <a:off x="1249116" y="1391026"/>
            <a:ext cx="44640" cy="332788"/>
          </a:xfrm>
          <a:custGeom>
            <a:avLst/>
            <a:gdLst/>
            <a:ahLst/>
            <a:cxnLst/>
            <a:rect l="l" t="t" r="r" b="b"/>
            <a:pathLst>
              <a:path w="1431" h="10668" extrusionOk="0">
                <a:moveTo>
                  <a:pt x="1430" y="1"/>
                </a:moveTo>
                <a:lnTo>
                  <a:pt x="1371" y="60"/>
                </a:lnTo>
                <a:cubicBezTo>
                  <a:pt x="1118" y="865"/>
                  <a:pt x="864" y="1729"/>
                  <a:pt x="686" y="2608"/>
                </a:cubicBezTo>
                <a:cubicBezTo>
                  <a:pt x="566" y="3472"/>
                  <a:pt x="373" y="4395"/>
                  <a:pt x="254" y="5274"/>
                </a:cubicBezTo>
                <a:cubicBezTo>
                  <a:pt x="194" y="6138"/>
                  <a:pt x="119" y="7077"/>
                  <a:pt x="60" y="7941"/>
                </a:cubicBezTo>
                <a:cubicBezTo>
                  <a:pt x="0" y="8805"/>
                  <a:pt x="0" y="9743"/>
                  <a:pt x="0" y="10608"/>
                </a:cubicBezTo>
                <a:lnTo>
                  <a:pt x="0" y="10667"/>
                </a:lnTo>
                <a:lnTo>
                  <a:pt x="60" y="10608"/>
                </a:lnTo>
                <a:cubicBezTo>
                  <a:pt x="60" y="10175"/>
                  <a:pt x="60" y="9743"/>
                  <a:pt x="119" y="9311"/>
                </a:cubicBezTo>
                <a:cubicBezTo>
                  <a:pt x="119" y="8805"/>
                  <a:pt x="119" y="8373"/>
                  <a:pt x="194" y="7941"/>
                </a:cubicBezTo>
                <a:cubicBezTo>
                  <a:pt x="194" y="7077"/>
                  <a:pt x="313" y="6138"/>
                  <a:pt x="432" y="5274"/>
                </a:cubicBezTo>
                <a:cubicBezTo>
                  <a:pt x="492" y="4395"/>
                  <a:pt x="626" y="3531"/>
                  <a:pt x="805" y="2667"/>
                </a:cubicBezTo>
                <a:cubicBezTo>
                  <a:pt x="939" y="2235"/>
                  <a:pt x="998" y="1788"/>
                  <a:pt x="1118" y="1356"/>
                </a:cubicBezTo>
                <a:cubicBezTo>
                  <a:pt x="1237" y="924"/>
                  <a:pt x="1371" y="492"/>
                  <a:pt x="1430" y="60"/>
                </a:cubicBezTo>
                <a:lnTo>
                  <a:pt x="14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8" name="Google Shape;4418;p28"/>
          <p:cNvSpPr/>
          <p:nvPr/>
        </p:nvSpPr>
        <p:spPr>
          <a:xfrm flipH="1">
            <a:off x="1227747" y="1458407"/>
            <a:ext cx="29292" cy="265407"/>
          </a:xfrm>
          <a:custGeom>
            <a:avLst/>
            <a:gdLst/>
            <a:ahLst/>
            <a:cxnLst/>
            <a:rect l="l" t="t" r="r" b="b"/>
            <a:pathLst>
              <a:path w="939" h="8508" extrusionOk="0">
                <a:moveTo>
                  <a:pt x="805" y="1"/>
                </a:moveTo>
                <a:cubicBezTo>
                  <a:pt x="566" y="686"/>
                  <a:pt x="373" y="1371"/>
                  <a:pt x="194" y="2056"/>
                </a:cubicBezTo>
                <a:cubicBezTo>
                  <a:pt x="60" y="2801"/>
                  <a:pt x="0" y="3487"/>
                  <a:pt x="60" y="4232"/>
                </a:cubicBezTo>
                <a:cubicBezTo>
                  <a:pt x="60" y="4604"/>
                  <a:pt x="134" y="4917"/>
                  <a:pt x="194" y="5289"/>
                </a:cubicBezTo>
                <a:cubicBezTo>
                  <a:pt x="253" y="5662"/>
                  <a:pt x="373" y="5960"/>
                  <a:pt x="373" y="6332"/>
                </a:cubicBezTo>
                <a:cubicBezTo>
                  <a:pt x="566" y="7017"/>
                  <a:pt x="566" y="7762"/>
                  <a:pt x="507" y="8448"/>
                </a:cubicBezTo>
                <a:lnTo>
                  <a:pt x="507" y="8507"/>
                </a:lnTo>
                <a:lnTo>
                  <a:pt x="566" y="8448"/>
                </a:lnTo>
                <a:cubicBezTo>
                  <a:pt x="626" y="8075"/>
                  <a:pt x="626" y="7762"/>
                  <a:pt x="626" y="7390"/>
                </a:cubicBezTo>
                <a:cubicBezTo>
                  <a:pt x="626" y="7017"/>
                  <a:pt x="566" y="6645"/>
                  <a:pt x="507" y="6332"/>
                </a:cubicBezTo>
                <a:cubicBezTo>
                  <a:pt x="373" y="5587"/>
                  <a:pt x="253" y="4917"/>
                  <a:pt x="194" y="4232"/>
                </a:cubicBezTo>
                <a:cubicBezTo>
                  <a:pt x="134" y="3487"/>
                  <a:pt x="194" y="2801"/>
                  <a:pt x="313" y="2116"/>
                </a:cubicBezTo>
                <a:cubicBezTo>
                  <a:pt x="373" y="1744"/>
                  <a:pt x="507" y="1371"/>
                  <a:pt x="566" y="1058"/>
                </a:cubicBezTo>
                <a:cubicBezTo>
                  <a:pt x="685" y="686"/>
                  <a:pt x="805" y="373"/>
                  <a:pt x="939" y="75"/>
                </a:cubicBezTo>
                <a:lnTo>
                  <a:pt x="87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9" name="Google Shape;4419;p28"/>
          <p:cNvSpPr txBox="1"/>
          <p:nvPr/>
        </p:nvSpPr>
        <p:spPr>
          <a:xfrm>
            <a:off x="3081621" y="3621525"/>
            <a:ext cx="32595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CREDITS: This presentation template was created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Montserrat Alternates"/>
                <a:ea typeface="Montserrat Alternates"/>
                <a:cs typeface="Montserrat Alternates"/>
                <a:sym typeface="Montserrat Alternate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, including icons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Montserrat Alternates"/>
                <a:ea typeface="Montserrat Alternates"/>
                <a:cs typeface="Montserrat Alternates"/>
                <a:sym typeface="Montserrat Alternate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, and infographics &amp; images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Montserrat Alternates"/>
                <a:ea typeface="Montserrat Alternates"/>
                <a:cs typeface="Montserrat Alternates"/>
                <a:sym typeface="Montserrat Alternate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2"/>
              </a:solidFill>
              <a:latin typeface="Montserrat Alternates"/>
              <a:ea typeface="Montserrat Alternates"/>
              <a:cs typeface="Montserrat Alternates"/>
              <a:sym typeface="Montserrat Alternates"/>
            </a:endParaRPr>
          </a:p>
        </p:txBody>
      </p:sp>
      <p:sp>
        <p:nvSpPr>
          <p:cNvPr id="4420" name="Google Shape;4420;p28"/>
          <p:cNvSpPr txBox="1">
            <a:spLocks noGrp="1"/>
          </p:cNvSpPr>
          <p:nvPr>
            <p:ph type="subTitle" idx="1"/>
          </p:nvPr>
        </p:nvSpPr>
        <p:spPr>
          <a:xfrm>
            <a:off x="2676771" y="2484322"/>
            <a:ext cx="4069200" cy="8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4421" name="Google Shape;4421;p28"/>
          <p:cNvGrpSpPr/>
          <p:nvPr/>
        </p:nvGrpSpPr>
        <p:grpSpPr>
          <a:xfrm>
            <a:off x="903918" y="2727307"/>
            <a:ext cx="1772603" cy="2026008"/>
            <a:chOff x="-4129475" y="1500900"/>
            <a:chExt cx="2636625" cy="3013100"/>
          </a:xfrm>
        </p:grpSpPr>
        <p:sp>
          <p:nvSpPr>
            <p:cNvPr id="4422" name="Google Shape;4422;p28"/>
            <p:cNvSpPr/>
            <p:nvPr/>
          </p:nvSpPr>
          <p:spPr>
            <a:xfrm>
              <a:off x="-1957800" y="3020875"/>
              <a:ext cx="263825" cy="631600"/>
            </a:xfrm>
            <a:custGeom>
              <a:avLst/>
              <a:gdLst/>
              <a:ahLst/>
              <a:cxnLst/>
              <a:rect l="l" t="t" r="r" b="b"/>
              <a:pathLst>
                <a:path w="10553" h="25264" extrusionOk="0">
                  <a:moveTo>
                    <a:pt x="1" y="0"/>
                  </a:moveTo>
                  <a:cubicBezTo>
                    <a:pt x="2733" y="3860"/>
                    <a:pt x="627" y="9825"/>
                    <a:pt x="1154" y="15765"/>
                  </a:cubicBezTo>
                  <a:cubicBezTo>
                    <a:pt x="1479" y="19624"/>
                    <a:pt x="5239" y="22356"/>
                    <a:pt x="4512" y="25263"/>
                  </a:cubicBezTo>
                  <a:lnTo>
                    <a:pt x="4612" y="25263"/>
                  </a:lnTo>
                  <a:cubicBezTo>
                    <a:pt x="4855" y="25163"/>
                    <a:pt x="5144" y="25130"/>
                    <a:pt x="5423" y="25130"/>
                  </a:cubicBezTo>
                  <a:cubicBezTo>
                    <a:pt x="5980" y="25130"/>
                    <a:pt x="6492" y="25263"/>
                    <a:pt x="6492" y="25263"/>
                  </a:cubicBezTo>
                  <a:cubicBezTo>
                    <a:pt x="6492" y="25263"/>
                    <a:pt x="6166" y="24236"/>
                    <a:pt x="6692" y="22356"/>
                  </a:cubicBezTo>
                  <a:cubicBezTo>
                    <a:pt x="7054" y="21214"/>
                    <a:pt x="7732" y="20973"/>
                    <a:pt x="8241" y="20973"/>
                  </a:cubicBezTo>
                  <a:cubicBezTo>
                    <a:pt x="8615" y="20973"/>
                    <a:pt x="8898" y="21103"/>
                    <a:pt x="8898" y="21103"/>
                  </a:cubicBezTo>
                  <a:cubicBezTo>
                    <a:pt x="7419" y="18371"/>
                    <a:pt x="10552" y="17018"/>
                    <a:pt x="10552" y="17018"/>
                  </a:cubicBezTo>
                  <a:cubicBezTo>
                    <a:pt x="9625" y="16191"/>
                    <a:pt x="10026" y="14111"/>
                    <a:pt x="7520" y="8572"/>
                  </a:cubicBezTo>
                  <a:cubicBezTo>
                    <a:pt x="4713" y="2080"/>
                    <a:pt x="226" y="10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8"/>
            <p:cNvSpPr/>
            <p:nvPr/>
          </p:nvSpPr>
          <p:spPr>
            <a:xfrm>
              <a:off x="-1889500" y="3446300"/>
              <a:ext cx="396650" cy="384125"/>
            </a:xfrm>
            <a:custGeom>
              <a:avLst/>
              <a:gdLst/>
              <a:ahLst/>
              <a:cxnLst/>
              <a:rect l="l" t="t" r="r" b="b"/>
              <a:pathLst>
                <a:path w="15866" h="15365" extrusionOk="0">
                  <a:moveTo>
                    <a:pt x="7820" y="1"/>
                  </a:moveTo>
                  <a:cubicBezTo>
                    <a:pt x="7820" y="1"/>
                    <a:pt x="4687" y="1354"/>
                    <a:pt x="6166" y="4086"/>
                  </a:cubicBezTo>
                  <a:cubicBezTo>
                    <a:pt x="6166" y="4086"/>
                    <a:pt x="5883" y="3956"/>
                    <a:pt x="5509" y="3956"/>
                  </a:cubicBezTo>
                  <a:cubicBezTo>
                    <a:pt x="5000" y="3956"/>
                    <a:pt x="4322" y="4197"/>
                    <a:pt x="3960" y="5339"/>
                  </a:cubicBezTo>
                  <a:cubicBezTo>
                    <a:pt x="3434" y="7219"/>
                    <a:pt x="3760" y="8246"/>
                    <a:pt x="3760" y="8246"/>
                  </a:cubicBezTo>
                  <a:cubicBezTo>
                    <a:pt x="3760" y="8246"/>
                    <a:pt x="3248" y="8113"/>
                    <a:pt x="2691" y="8113"/>
                  </a:cubicBezTo>
                  <a:cubicBezTo>
                    <a:pt x="2412" y="8113"/>
                    <a:pt x="2123" y="8146"/>
                    <a:pt x="1880" y="8246"/>
                  </a:cubicBezTo>
                  <a:lnTo>
                    <a:pt x="1780" y="8246"/>
                  </a:lnTo>
                  <a:cubicBezTo>
                    <a:pt x="928" y="11379"/>
                    <a:pt x="1" y="13485"/>
                    <a:pt x="1" y="13485"/>
                  </a:cubicBezTo>
                  <a:cubicBezTo>
                    <a:pt x="828" y="13159"/>
                    <a:pt x="1780" y="12958"/>
                    <a:pt x="2808" y="12958"/>
                  </a:cubicBezTo>
                  <a:cubicBezTo>
                    <a:pt x="4161" y="12958"/>
                    <a:pt x="5414" y="13685"/>
                    <a:pt x="5940" y="15364"/>
                  </a:cubicBezTo>
                  <a:lnTo>
                    <a:pt x="6166" y="15364"/>
                  </a:lnTo>
                  <a:cubicBezTo>
                    <a:pt x="13058" y="12858"/>
                    <a:pt x="15865" y="4612"/>
                    <a:pt x="14412" y="1881"/>
                  </a:cubicBezTo>
                  <a:cubicBezTo>
                    <a:pt x="13733" y="593"/>
                    <a:pt x="12707" y="292"/>
                    <a:pt x="11645" y="292"/>
                  </a:cubicBezTo>
                  <a:cubicBezTo>
                    <a:pt x="10709" y="292"/>
                    <a:pt x="9745" y="526"/>
                    <a:pt x="8966" y="526"/>
                  </a:cubicBezTo>
                  <a:cubicBezTo>
                    <a:pt x="8702" y="526"/>
                    <a:pt x="8459" y="499"/>
                    <a:pt x="8246" y="427"/>
                  </a:cubicBezTo>
                  <a:cubicBezTo>
                    <a:pt x="8046" y="327"/>
                    <a:pt x="7920" y="226"/>
                    <a:pt x="7820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8"/>
            <p:cNvSpPr/>
            <p:nvPr/>
          </p:nvSpPr>
          <p:spPr>
            <a:xfrm>
              <a:off x="-2126975" y="3770250"/>
              <a:ext cx="399150" cy="493125"/>
            </a:xfrm>
            <a:custGeom>
              <a:avLst/>
              <a:gdLst/>
              <a:ahLst/>
              <a:cxnLst/>
              <a:rect l="l" t="t" r="r" b="b"/>
              <a:pathLst>
                <a:path w="15966" h="19725" extrusionOk="0">
                  <a:moveTo>
                    <a:pt x="12307" y="0"/>
                  </a:moveTo>
                  <a:cubicBezTo>
                    <a:pt x="11279" y="0"/>
                    <a:pt x="10327" y="201"/>
                    <a:pt x="9500" y="527"/>
                  </a:cubicBezTo>
                  <a:cubicBezTo>
                    <a:pt x="7378" y="1226"/>
                    <a:pt x="5372" y="2412"/>
                    <a:pt x="3081" y="2412"/>
                  </a:cubicBezTo>
                  <a:cubicBezTo>
                    <a:pt x="2990" y="2412"/>
                    <a:pt x="2899" y="2410"/>
                    <a:pt x="2808" y="2406"/>
                  </a:cubicBezTo>
                  <a:cubicBezTo>
                    <a:pt x="2808" y="2406"/>
                    <a:pt x="201" y="3233"/>
                    <a:pt x="302" y="4687"/>
                  </a:cubicBezTo>
                  <a:cubicBezTo>
                    <a:pt x="402" y="6266"/>
                    <a:pt x="2281" y="6893"/>
                    <a:pt x="2281" y="6893"/>
                  </a:cubicBezTo>
                  <a:cubicBezTo>
                    <a:pt x="2281" y="6893"/>
                    <a:pt x="502" y="7519"/>
                    <a:pt x="627" y="8873"/>
                  </a:cubicBezTo>
                  <a:cubicBezTo>
                    <a:pt x="627" y="10326"/>
                    <a:pt x="2081" y="10752"/>
                    <a:pt x="2081" y="10752"/>
                  </a:cubicBezTo>
                  <a:cubicBezTo>
                    <a:pt x="2081" y="10752"/>
                    <a:pt x="1" y="12005"/>
                    <a:pt x="302" y="13584"/>
                  </a:cubicBezTo>
                  <a:cubicBezTo>
                    <a:pt x="627" y="15138"/>
                    <a:pt x="2382" y="15339"/>
                    <a:pt x="2382" y="15339"/>
                  </a:cubicBezTo>
                  <a:cubicBezTo>
                    <a:pt x="2382" y="15339"/>
                    <a:pt x="101" y="17745"/>
                    <a:pt x="2281" y="19725"/>
                  </a:cubicBezTo>
                  <a:cubicBezTo>
                    <a:pt x="8146" y="17544"/>
                    <a:pt x="11780" y="14311"/>
                    <a:pt x="13660" y="10552"/>
                  </a:cubicBezTo>
                  <a:cubicBezTo>
                    <a:pt x="15540" y="6792"/>
                    <a:pt x="15966" y="4060"/>
                    <a:pt x="15439" y="2406"/>
                  </a:cubicBezTo>
                  <a:cubicBezTo>
                    <a:pt x="14913" y="727"/>
                    <a:pt x="13660" y="0"/>
                    <a:pt x="12307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8"/>
            <p:cNvSpPr/>
            <p:nvPr/>
          </p:nvSpPr>
          <p:spPr>
            <a:xfrm>
              <a:off x="-2479725" y="2777350"/>
              <a:ext cx="323950" cy="329675"/>
            </a:xfrm>
            <a:custGeom>
              <a:avLst/>
              <a:gdLst/>
              <a:ahLst/>
              <a:cxnLst/>
              <a:rect l="l" t="t" r="r" b="b"/>
              <a:pathLst>
                <a:path w="12958" h="13187" extrusionOk="0">
                  <a:moveTo>
                    <a:pt x="3869" y="0"/>
                  </a:moveTo>
                  <a:cubicBezTo>
                    <a:pt x="3128" y="0"/>
                    <a:pt x="2590" y="1458"/>
                    <a:pt x="2406" y="2122"/>
                  </a:cubicBezTo>
                  <a:cubicBezTo>
                    <a:pt x="2306" y="2648"/>
                    <a:pt x="2306" y="3275"/>
                    <a:pt x="2206" y="3902"/>
                  </a:cubicBezTo>
                  <a:cubicBezTo>
                    <a:pt x="1780" y="8187"/>
                    <a:pt x="0" y="10167"/>
                    <a:pt x="2507" y="12573"/>
                  </a:cubicBezTo>
                  <a:cubicBezTo>
                    <a:pt x="2952" y="12997"/>
                    <a:pt x="3519" y="13187"/>
                    <a:pt x="4152" y="13187"/>
                  </a:cubicBezTo>
                  <a:cubicBezTo>
                    <a:pt x="6476" y="13187"/>
                    <a:pt x="9701" y="10637"/>
                    <a:pt x="11178" y="7761"/>
                  </a:cubicBezTo>
                  <a:cubicBezTo>
                    <a:pt x="11604" y="7034"/>
                    <a:pt x="12432" y="5455"/>
                    <a:pt x="12958" y="3375"/>
                  </a:cubicBezTo>
                  <a:cubicBezTo>
                    <a:pt x="12657" y="3147"/>
                    <a:pt x="12369" y="3058"/>
                    <a:pt x="12103" y="3058"/>
                  </a:cubicBezTo>
                  <a:cubicBezTo>
                    <a:pt x="11261" y="3058"/>
                    <a:pt x="10652" y="3950"/>
                    <a:pt x="10652" y="4102"/>
                  </a:cubicBezTo>
                  <a:cubicBezTo>
                    <a:pt x="10652" y="3902"/>
                    <a:pt x="11604" y="1796"/>
                    <a:pt x="10452" y="1170"/>
                  </a:cubicBezTo>
                  <a:cubicBezTo>
                    <a:pt x="10317" y="1085"/>
                    <a:pt x="10174" y="1047"/>
                    <a:pt x="10028" y="1047"/>
                  </a:cubicBezTo>
                  <a:cubicBezTo>
                    <a:pt x="8927" y="1047"/>
                    <a:pt x="7608" y="3186"/>
                    <a:pt x="7519" y="3275"/>
                  </a:cubicBezTo>
                  <a:cubicBezTo>
                    <a:pt x="7619" y="3175"/>
                    <a:pt x="8472" y="869"/>
                    <a:pt x="7093" y="343"/>
                  </a:cubicBezTo>
                  <a:cubicBezTo>
                    <a:pt x="6998" y="308"/>
                    <a:pt x="6907" y="292"/>
                    <a:pt x="6818" y="292"/>
                  </a:cubicBezTo>
                  <a:cubicBezTo>
                    <a:pt x="5560" y="292"/>
                    <a:pt x="5013" y="3576"/>
                    <a:pt x="5013" y="3576"/>
                  </a:cubicBezTo>
                  <a:cubicBezTo>
                    <a:pt x="5013" y="3576"/>
                    <a:pt x="5113" y="343"/>
                    <a:pt x="4086" y="42"/>
                  </a:cubicBezTo>
                  <a:cubicBezTo>
                    <a:pt x="4012" y="14"/>
                    <a:pt x="3939" y="0"/>
                    <a:pt x="3869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8"/>
            <p:cNvSpPr/>
            <p:nvPr/>
          </p:nvSpPr>
          <p:spPr>
            <a:xfrm>
              <a:off x="-2892000" y="3022500"/>
              <a:ext cx="401650" cy="283550"/>
            </a:xfrm>
            <a:custGeom>
              <a:avLst/>
              <a:gdLst/>
              <a:ahLst/>
              <a:cxnLst/>
              <a:rect l="l" t="t" r="r" b="b"/>
              <a:pathLst>
                <a:path w="16066" h="11342" extrusionOk="0">
                  <a:moveTo>
                    <a:pt x="3645" y="0"/>
                  </a:moveTo>
                  <a:cubicBezTo>
                    <a:pt x="2720" y="0"/>
                    <a:pt x="1454" y="130"/>
                    <a:pt x="1454" y="888"/>
                  </a:cubicBezTo>
                  <a:cubicBezTo>
                    <a:pt x="1454" y="2141"/>
                    <a:pt x="4587" y="3168"/>
                    <a:pt x="4787" y="3168"/>
                  </a:cubicBezTo>
                  <a:cubicBezTo>
                    <a:pt x="4698" y="3168"/>
                    <a:pt x="3893" y="3046"/>
                    <a:pt x="3023" y="3046"/>
                  </a:cubicBezTo>
                  <a:cubicBezTo>
                    <a:pt x="1927" y="3046"/>
                    <a:pt x="727" y="3240"/>
                    <a:pt x="727" y="4121"/>
                  </a:cubicBezTo>
                  <a:cubicBezTo>
                    <a:pt x="727" y="5775"/>
                    <a:pt x="3534" y="5775"/>
                    <a:pt x="3534" y="5775"/>
                  </a:cubicBezTo>
                  <a:cubicBezTo>
                    <a:pt x="3534" y="5775"/>
                    <a:pt x="0" y="6401"/>
                    <a:pt x="201" y="7880"/>
                  </a:cubicBezTo>
                  <a:cubicBezTo>
                    <a:pt x="456" y="9019"/>
                    <a:pt x="1974" y="9143"/>
                    <a:pt x="2727" y="9143"/>
                  </a:cubicBezTo>
                  <a:cubicBezTo>
                    <a:pt x="2935" y="9143"/>
                    <a:pt x="3084" y="9133"/>
                    <a:pt x="3133" y="9133"/>
                  </a:cubicBezTo>
                  <a:cubicBezTo>
                    <a:pt x="2907" y="9233"/>
                    <a:pt x="1028" y="9660"/>
                    <a:pt x="1654" y="11314"/>
                  </a:cubicBezTo>
                  <a:cubicBezTo>
                    <a:pt x="2114" y="11333"/>
                    <a:pt x="2550" y="11341"/>
                    <a:pt x="2963" y="11341"/>
                  </a:cubicBezTo>
                  <a:cubicBezTo>
                    <a:pt x="4710" y="11341"/>
                    <a:pt x="6022" y="11194"/>
                    <a:pt x="6792" y="11113"/>
                  </a:cubicBezTo>
                  <a:cubicBezTo>
                    <a:pt x="11278" y="10487"/>
                    <a:pt x="16065" y="6928"/>
                    <a:pt x="14812" y="4020"/>
                  </a:cubicBezTo>
                  <a:cubicBezTo>
                    <a:pt x="13258" y="562"/>
                    <a:pt x="10652" y="1614"/>
                    <a:pt x="6040" y="462"/>
                  </a:cubicBezTo>
                  <a:cubicBezTo>
                    <a:pt x="5539" y="361"/>
                    <a:pt x="5113" y="261"/>
                    <a:pt x="4587" y="35"/>
                  </a:cubicBezTo>
                  <a:cubicBezTo>
                    <a:pt x="4518" y="35"/>
                    <a:pt x="4128" y="0"/>
                    <a:pt x="3645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8"/>
            <p:cNvSpPr/>
            <p:nvPr/>
          </p:nvSpPr>
          <p:spPr>
            <a:xfrm>
              <a:off x="-3166450" y="1500900"/>
              <a:ext cx="337125" cy="264350"/>
            </a:xfrm>
            <a:custGeom>
              <a:avLst/>
              <a:gdLst/>
              <a:ahLst/>
              <a:cxnLst/>
              <a:rect l="l" t="t" r="r" b="b"/>
              <a:pathLst>
                <a:path w="13485" h="10574" extrusionOk="0">
                  <a:moveTo>
                    <a:pt x="6674" y="1"/>
                  </a:moveTo>
                  <a:cubicBezTo>
                    <a:pt x="4748" y="1"/>
                    <a:pt x="2778" y="922"/>
                    <a:pt x="1680" y="3355"/>
                  </a:cubicBezTo>
                  <a:cubicBezTo>
                    <a:pt x="1" y="7441"/>
                    <a:pt x="2732" y="10373"/>
                    <a:pt x="2732" y="10373"/>
                  </a:cubicBezTo>
                  <a:lnTo>
                    <a:pt x="2833" y="10573"/>
                  </a:lnTo>
                  <a:cubicBezTo>
                    <a:pt x="4330" y="10183"/>
                    <a:pt x="6021" y="9910"/>
                    <a:pt x="7791" y="9910"/>
                  </a:cubicBezTo>
                  <a:cubicBezTo>
                    <a:pt x="8866" y="9910"/>
                    <a:pt x="9971" y="10011"/>
                    <a:pt x="11078" y="10248"/>
                  </a:cubicBezTo>
                  <a:cubicBezTo>
                    <a:pt x="13484" y="7967"/>
                    <a:pt x="13384" y="3781"/>
                    <a:pt x="10753" y="1476"/>
                  </a:cubicBezTo>
                  <a:cubicBezTo>
                    <a:pt x="9737" y="594"/>
                    <a:pt x="8220" y="1"/>
                    <a:pt x="6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8"/>
            <p:cNvSpPr/>
            <p:nvPr/>
          </p:nvSpPr>
          <p:spPr>
            <a:xfrm>
              <a:off x="-3865700" y="1637975"/>
              <a:ext cx="2054550" cy="2696450"/>
            </a:xfrm>
            <a:custGeom>
              <a:avLst/>
              <a:gdLst/>
              <a:ahLst/>
              <a:cxnLst/>
              <a:rect l="l" t="t" r="r" b="b"/>
              <a:pathLst>
                <a:path w="82182" h="107858" extrusionOk="0">
                  <a:moveTo>
                    <a:pt x="59308" y="45575"/>
                  </a:moveTo>
                  <a:cubicBezTo>
                    <a:pt x="59378" y="45575"/>
                    <a:pt x="59451" y="45589"/>
                    <a:pt x="59525" y="45617"/>
                  </a:cubicBezTo>
                  <a:cubicBezTo>
                    <a:pt x="60552" y="45918"/>
                    <a:pt x="60452" y="49151"/>
                    <a:pt x="60452" y="49151"/>
                  </a:cubicBezTo>
                  <a:cubicBezTo>
                    <a:pt x="60452" y="49151"/>
                    <a:pt x="60999" y="45867"/>
                    <a:pt x="62257" y="45867"/>
                  </a:cubicBezTo>
                  <a:cubicBezTo>
                    <a:pt x="62346" y="45867"/>
                    <a:pt x="62437" y="45883"/>
                    <a:pt x="62532" y="45918"/>
                  </a:cubicBezTo>
                  <a:cubicBezTo>
                    <a:pt x="63911" y="46444"/>
                    <a:pt x="63058" y="48750"/>
                    <a:pt x="62958" y="48850"/>
                  </a:cubicBezTo>
                  <a:cubicBezTo>
                    <a:pt x="63047" y="48761"/>
                    <a:pt x="64366" y="46622"/>
                    <a:pt x="65467" y="46622"/>
                  </a:cubicBezTo>
                  <a:cubicBezTo>
                    <a:pt x="65613" y="46622"/>
                    <a:pt x="65756" y="46660"/>
                    <a:pt x="65891" y="46745"/>
                  </a:cubicBezTo>
                  <a:cubicBezTo>
                    <a:pt x="67043" y="47371"/>
                    <a:pt x="66091" y="49477"/>
                    <a:pt x="66091" y="49677"/>
                  </a:cubicBezTo>
                  <a:cubicBezTo>
                    <a:pt x="66091" y="49525"/>
                    <a:pt x="66700" y="48633"/>
                    <a:pt x="67542" y="48633"/>
                  </a:cubicBezTo>
                  <a:cubicBezTo>
                    <a:pt x="67808" y="48633"/>
                    <a:pt x="68096" y="48722"/>
                    <a:pt x="68397" y="48950"/>
                  </a:cubicBezTo>
                  <a:cubicBezTo>
                    <a:pt x="67871" y="51030"/>
                    <a:pt x="67043" y="52609"/>
                    <a:pt x="66617" y="53336"/>
                  </a:cubicBezTo>
                  <a:cubicBezTo>
                    <a:pt x="65140" y="56212"/>
                    <a:pt x="61915" y="58762"/>
                    <a:pt x="59591" y="58762"/>
                  </a:cubicBezTo>
                  <a:cubicBezTo>
                    <a:pt x="58958" y="58762"/>
                    <a:pt x="58391" y="58572"/>
                    <a:pt x="57946" y="58148"/>
                  </a:cubicBezTo>
                  <a:cubicBezTo>
                    <a:pt x="55439" y="55742"/>
                    <a:pt x="57219" y="53762"/>
                    <a:pt x="57645" y="49477"/>
                  </a:cubicBezTo>
                  <a:cubicBezTo>
                    <a:pt x="57745" y="48850"/>
                    <a:pt x="57745" y="48223"/>
                    <a:pt x="57845" y="47697"/>
                  </a:cubicBezTo>
                  <a:cubicBezTo>
                    <a:pt x="58029" y="47033"/>
                    <a:pt x="58567" y="45575"/>
                    <a:pt x="59308" y="45575"/>
                  </a:cubicBezTo>
                  <a:close/>
                  <a:moveTo>
                    <a:pt x="42593" y="55381"/>
                  </a:moveTo>
                  <a:cubicBezTo>
                    <a:pt x="43076" y="55381"/>
                    <a:pt x="43466" y="55416"/>
                    <a:pt x="43535" y="55416"/>
                  </a:cubicBezTo>
                  <a:cubicBezTo>
                    <a:pt x="44061" y="55642"/>
                    <a:pt x="44487" y="55742"/>
                    <a:pt x="44988" y="55843"/>
                  </a:cubicBezTo>
                  <a:cubicBezTo>
                    <a:pt x="49600" y="56995"/>
                    <a:pt x="52206" y="55943"/>
                    <a:pt x="53760" y="59401"/>
                  </a:cubicBezTo>
                  <a:cubicBezTo>
                    <a:pt x="55013" y="62309"/>
                    <a:pt x="50226" y="65868"/>
                    <a:pt x="45740" y="66494"/>
                  </a:cubicBezTo>
                  <a:cubicBezTo>
                    <a:pt x="44970" y="66575"/>
                    <a:pt x="43658" y="66722"/>
                    <a:pt x="41911" y="66722"/>
                  </a:cubicBezTo>
                  <a:cubicBezTo>
                    <a:pt x="41498" y="66722"/>
                    <a:pt x="41062" y="66714"/>
                    <a:pt x="40602" y="66695"/>
                  </a:cubicBezTo>
                  <a:cubicBezTo>
                    <a:pt x="39976" y="65041"/>
                    <a:pt x="41855" y="64614"/>
                    <a:pt x="42081" y="64514"/>
                  </a:cubicBezTo>
                  <a:cubicBezTo>
                    <a:pt x="42032" y="64514"/>
                    <a:pt x="41883" y="64524"/>
                    <a:pt x="41675" y="64524"/>
                  </a:cubicBezTo>
                  <a:cubicBezTo>
                    <a:pt x="40922" y="64524"/>
                    <a:pt x="39404" y="64400"/>
                    <a:pt x="39149" y="63261"/>
                  </a:cubicBezTo>
                  <a:cubicBezTo>
                    <a:pt x="38948" y="61782"/>
                    <a:pt x="42482" y="61156"/>
                    <a:pt x="42482" y="61156"/>
                  </a:cubicBezTo>
                  <a:cubicBezTo>
                    <a:pt x="42482" y="61156"/>
                    <a:pt x="39675" y="61156"/>
                    <a:pt x="39675" y="59502"/>
                  </a:cubicBezTo>
                  <a:cubicBezTo>
                    <a:pt x="39675" y="58621"/>
                    <a:pt x="40875" y="58427"/>
                    <a:pt x="41971" y="58427"/>
                  </a:cubicBezTo>
                  <a:cubicBezTo>
                    <a:pt x="42841" y="58427"/>
                    <a:pt x="43646" y="58549"/>
                    <a:pt x="43735" y="58549"/>
                  </a:cubicBezTo>
                  <a:cubicBezTo>
                    <a:pt x="43535" y="58549"/>
                    <a:pt x="40402" y="57522"/>
                    <a:pt x="40402" y="56269"/>
                  </a:cubicBezTo>
                  <a:cubicBezTo>
                    <a:pt x="40402" y="55511"/>
                    <a:pt x="41668" y="55381"/>
                    <a:pt x="42593" y="55381"/>
                  </a:cubicBezTo>
                  <a:close/>
                  <a:moveTo>
                    <a:pt x="17484" y="0"/>
                  </a:moveTo>
                  <a:cubicBezTo>
                    <a:pt x="13836" y="0"/>
                    <a:pt x="10347" y="3436"/>
                    <a:pt x="11279" y="7697"/>
                  </a:cubicBezTo>
                  <a:cubicBezTo>
                    <a:pt x="12006" y="11156"/>
                    <a:pt x="15339" y="12409"/>
                    <a:pt x="15339" y="12409"/>
                  </a:cubicBezTo>
                  <a:cubicBezTo>
                    <a:pt x="15339" y="12409"/>
                    <a:pt x="1" y="35266"/>
                    <a:pt x="3334" y="66294"/>
                  </a:cubicBezTo>
                  <a:cubicBezTo>
                    <a:pt x="5940" y="90204"/>
                    <a:pt x="23810" y="105768"/>
                    <a:pt x="45840" y="107522"/>
                  </a:cubicBezTo>
                  <a:cubicBezTo>
                    <a:pt x="48537" y="107750"/>
                    <a:pt x="51078" y="107857"/>
                    <a:pt x="53467" y="107857"/>
                  </a:cubicBezTo>
                  <a:cubicBezTo>
                    <a:pt x="61070" y="107857"/>
                    <a:pt x="67139" y="106770"/>
                    <a:pt x="71830" y="105016"/>
                  </a:cubicBezTo>
                  <a:cubicBezTo>
                    <a:pt x="69650" y="103036"/>
                    <a:pt x="71931" y="100630"/>
                    <a:pt x="71931" y="100630"/>
                  </a:cubicBezTo>
                  <a:cubicBezTo>
                    <a:pt x="71931" y="100630"/>
                    <a:pt x="70176" y="100429"/>
                    <a:pt x="69851" y="98875"/>
                  </a:cubicBezTo>
                  <a:cubicBezTo>
                    <a:pt x="69550" y="97296"/>
                    <a:pt x="71630" y="96043"/>
                    <a:pt x="71630" y="96043"/>
                  </a:cubicBezTo>
                  <a:cubicBezTo>
                    <a:pt x="71630" y="96043"/>
                    <a:pt x="70176" y="95617"/>
                    <a:pt x="70176" y="94164"/>
                  </a:cubicBezTo>
                  <a:cubicBezTo>
                    <a:pt x="70051" y="92810"/>
                    <a:pt x="71830" y="92184"/>
                    <a:pt x="71830" y="92184"/>
                  </a:cubicBezTo>
                  <a:cubicBezTo>
                    <a:pt x="71830" y="92184"/>
                    <a:pt x="69951" y="91557"/>
                    <a:pt x="69851" y="89978"/>
                  </a:cubicBezTo>
                  <a:cubicBezTo>
                    <a:pt x="69750" y="88524"/>
                    <a:pt x="72357" y="87697"/>
                    <a:pt x="72357" y="87697"/>
                  </a:cubicBezTo>
                  <a:cubicBezTo>
                    <a:pt x="72448" y="87701"/>
                    <a:pt x="72539" y="87703"/>
                    <a:pt x="72630" y="87703"/>
                  </a:cubicBezTo>
                  <a:cubicBezTo>
                    <a:pt x="74921" y="87703"/>
                    <a:pt x="76927" y="86517"/>
                    <a:pt x="79049" y="85818"/>
                  </a:cubicBezTo>
                  <a:cubicBezTo>
                    <a:pt x="79049" y="85818"/>
                    <a:pt x="79976" y="83712"/>
                    <a:pt x="80828" y="80579"/>
                  </a:cubicBezTo>
                  <a:cubicBezTo>
                    <a:pt x="81555" y="77672"/>
                    <a:pt x="82181" y="74013"/>
                    <a:pt x="81856" y="70053"/>
                  </a:cubicBezTo>
                  <a:cubicBezTo>
                    <a:pt x="81455" y="64188"/>
                    <a:pt x="79049" y="59176"/>
                    <a:pt x="76317" y="55316"/>
                  </a:cubicBezTo>
                  <a:cubicBezTo>
                    <a:pt x="72783" y="50203"/>
                    <a:pt x="68698" y="47171"/>
                    <a:pt x="68698" y="47171"/>
                  </a:cubicBezTo>
                  <a:cubicBezTo>
                    <a:pt x="69023" y="44990"/>
                    <a:pt x="68923" y="42258"/>
                    <a:pt x="67670" y="39451"/>
                  </a:cubicBezTo>
                  <a:cubicBezTo>
                    <a:pt x="66292" y="36093"/>
                    <a:pt x="63585" y="32860"/>
                    <a:pt x="57219" y="30153"/>
                  </a:cubicBezTo>
                  <a:lnTo>
                    <a:pt x="57119" y="30153"/>
                  </a:lnTo>
                  <a:cubicBezTo>
                    <a:pt x="57946" y="27647"/>
                    <a:pt x="58046" y="25141"/>
                    <a:pt x="57419" y="22735"/>
                  </a:cubicBezTo>
                  <a:cubicBezTo>
                    <a:pt x="55865" y="16369"/>
                    <a:pt x="50427" y="15542"/>
                    <a:pt x="49174" y="13862"/>
                  </a:cubicBezTo>
                  <a:cubicBezTo>
                    <a:pt x="48547" y="12910"/>
                    <a:pt x="47294" y="7396"/>
                    <a:pt x="41655" y="5090"/>
                  </a:cubicBezTo>
                  <a:cubicBezTo>
                    <a:pt x="40828" y="4765"/>
                    <a:pt x="39875" y="4564"/>
                    <a:pt x="39048" y="4364"/>
                  </a:cubicBezTo>
                  <a:cubicBezTo>
                    <a:pt x="37916" y="4122"/>
                    <a:pt x="36787" y="4018"/>
                    <a:pt x="35689" y="4018"/>
                  </a:cubicBezTo>
                  <a:cubicBezTo>
                    <a:pt x="33945" y="4018"/>
                    <a:pt x="32279" y="4280"/>
                    <a:pt x="30803" y="4664"/>
                  </a:cubicBezTo>
                  <a:cubicBezTo>
                    <a:pt x="26943" y="5617"/>
                    <a:pt x="24311" y="7171"/>
                    <a:pt x="24311" y="7171"/>
                  </a:cubicBezTo>
                  <a:cubicBezTo>
                    <a:pt x="24211" y="4765"/>
                    <a:pt x="22432" y="1130"/>
                    <a:pt x="18898" y="178"/>
                  </a:cubicBezTo>
                  <a:cubicBezTo>
                    <a:pt x="18430" y="58"/>
                    <a:pt x="17956" y="0"/>
                    <a:pt x="17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8"/>
            <p:cNvSpPr/>
            <p:nvPr/>
          </p:nvSpPr>
          <p:spPr>
            <a:xfrm>
              <a:off x="-3041125" y="2318475"/>
              <a:ext cx="621575" cy="409175"/>
            </a:xfrm>
            <a:custGeom>
              <a:avLst/>
              <a:gdLst/>
              <a:ahLst/>
              <a:cxnLst/>
              <a:rect l="l" t="t" r="r" b="b"/>
              <a:pathLst>
                <a:path w="24863" h="16367" extrusionOk="0">
                  <a:moveTo>
                    <a:pt x="24762" y="1"/>
                  </a:moveTo>
                  <a:lnTo>
                    <a:pt x="24662" y="101"/>
                  </a:lnTo>
                  <a:cubicBezTo>
                    <a:pt x="24436" y="1480"/>
                    <a:pt x="24035" y="2733"/>
                    <a:pt x="23509" y="3986"/>
                  </a:cubicBezTo>
                  <a:cubicBezTo>
                    <a:pt x="22983" y="5239"/>
                    <a:pt x="22256" y="6367"/>
                    <a:pt x="21404" y="7419"/>
                  </a:cubicBezTo>
                  <a:cubicBezTo>
                    <a:pt x="19850" y="9500"/>
                    <a:pt x="17870" y="11379"/>
                    <a:pt x="15564" y="12758"/>
                  </a:cubicBezTo>
                  <a:cubicBezTo>
                    <a:pt x="13258" y="14211"/>
                    <a:pt x="10752" y="15139"/>
                    <a:pt x="8045" y="15565"/>
                  </a:cubicBezTo>
                  <a:cubicBezTo>
                    <a:pt x="7139" y="15710"/>
                    <a:pt x="6180" y="15815"/>
                    <a:pt x="5207" y="15815"/>
                  </a:cubicBezTo>
                  <a:cubicBezTo>
                    <a:pt x="4835" y="15815"/>
                    <a:pt x="4460" y="15800"/>
                    <a:pt x="4085" y="15765"/>
                  </a:cubicBezTo>
                  <a:cubicBezTo>
                    <a:pt x="2732" y="15765"/>
                    <a:pt x="1354" y="15565"/>
                    <a:pt x="100" y="15264"/>
                  </a:cubicBezTo>
                  <a:lnTo>
                    <a:pt x="0" y="15264"/>
                  </a:lnTo>
                  <a:lnTo>
                    <a:pt x="0" y="15364"/>
                  </a:lnTo>
                  <a:cubicBezTo>
                    <a:pt x="1354" y="15891"/>
                    <a:pt x="2732" y="16191"/>
                    <a:pt x="4085" y="16292"/>
                  </a:cubicBezTo>
                  <a:cubicBezTo>
                    <a:pt x="4762" y="16342"/>
                    <a:pt x="5439" y="16367"/>
                    <a:pt x="6115" y="16367"/>
                  </a:cubicBezTo>
                  <a:cubicBezTo>
                    <a:pt x="6792" y="16367"/>
                    <a:pt x="7469" y="16342"/>
                    <a:pt x="8146" y="16292"/>
                  </a:cubicBezTo>
                  <a:cubicBezTo>
                    <a:pt x="10978" y="15891"/>
                    <a:pt x="13584" y="14938"/>
                    <a:pt x="15990" y="13485"/>
                  </a:cubicBezTo>
                  <a:cubicBezTo>
                    <a:pt x="18396" y="12006"/>
                    <a:pt x="20376" y="10126"/>
                    <a:pt x="22030" y="7845"/>
                  </a:cubicBezTo>
                  <a:cubicBezTo>
                    <a:pt x="23609" y="5540"/>
                    <a:pt x="24662" y="2933"/>
                    <a:pt x="24862" y="101"/>
                  </a:cubicBezTo>
                  <a:cubicBezTo>
                    <a:pt x="24862" y="101"/>
                    <a:pt x="24862" y="1"/>
                    <a:pt x="24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8"/>
            <p:cNvSpPr/>
            <p:nvPr/>
          </p:nvSpPr>
          <p:spPr>
            <a:xfrm>
              <a:off x="-3192125" y="3446050"/>
              <a:ext cx="1453650" cy="391275"/>
            </a:xfrm>
            <a:custGeom>
              <a:avLst/>
              <a:gdLst/>
              <a:ahLst/>
              <a:cxnLst/>
              <a:rect l="l" t="t" r="r" b="b"/>
              <a:pathLst>
                <a:path w="58146" h="15651" extrusionOk="0">
                  <a:moveTo>
                    <a:pt x="17196" y="0"/>
                  </a:moveTo>
                  <a:cubicBezTo>
                    <a:pt x="16083" y="0"/>
                    <a:pt x="14975" y="71"/>
                    <a:pt x="13885" y="236"/>
                  </a:cubicBezTo>
                  <a:cubicBezTo>
                    <a:pt x="11053" y="637"/>
                    <a:pt x="8246" y="1590"/>
                    <a:pt x="5840" y="3043"/>
                  </a:cubicBezTo>
                  <a:cubicBezTo>
                    <a:pt x="3434" y="4622"/>
                    <a:pt x="1353" y="6703"/>
                    <a:pt x="0" y="9209"/>
                  </a:cubicBezTo>
                  <a:lnTo>
                    <a:pt x="0" y="9309"/>
                  </a:lnTo>
                  <a:lnTo>
                    <a:pt x="100" y="9309"/>
                  </a:lnTo>
                  <a:cubicBezTo>
                    <a:pt x="1654" y="6903"/>
                    <a:pt x="3759" y="4923"/>
                    <a:pt x="6140" y="3570"/>
                  </a:cubicBezTo>
                  <a:cubicBezTo>
                    <a:pt x="8446" y="2116"/>
                    <a:pt x="11153" y="1264"/>
                    <a:pt x="13985" y="963"/>
                  </a:cubicBezTo>
                  <a:cubicBezTo>
                    <a:pt x="15071" y="832"/>
                    <a:pt x="16178" y="770"/>
                    <a:pt x="17295" y="770"/>
                  </a:cubicBezTo>
                  <a:cubicBezTo>
                    <a:pt x="18961" y="770"/>
                    <a:pt x="20650" y="909"/>
                    <a:pt x="22331" y="1164"/>
                  </a:cubicBezTo>
                  <a:cubicBezTo>
                    <a:pt x="25063" y="1590"/>
                    <a:pt x="27770" y="2317"/>
                    <a:pt x="30176" y="3570"/>
                  </a:cubicBezTo>
                  <a:cubicBezTo>
                    <a:pt x="30476" y="3770"/>
                    <a:pt x="30802" y="3871"/>
                    <a:pt x="31103" y="4096"/>
                  </a:cubicBezTo>
                  <a:lnTo>
                    <a:pt x="32055" y="4622"/>
                  </a:lnTo>
                  <a:cubicBezTo>
                    <a:pt x="32256" y="4823"/>
                    <a:pt x="32582" y="5023"/>
                    <a:pt x="32882" y="5249"/>
                  </a:cubicBezTo>
                  <a:cubicBezTo>
                    <a:pt x="33083" y="5449"/>
                    <a:pt x="33409" y="5650"/>
                    <a:pt x="33609" y="5876"/>
                  </a:cubicBezTo>
                  <a:cubicBezTo>
                    <a:pt x="34762" y="6803"/>
                    <a:pt x="35589" y="7855"/>
                    <a:pt x="36542" y="8883"/>
                  </a:cubicBezTo>
                  <a:cubicBezTo>
                    <a:pt x="37469" y="9936"/>
                    <a:pt x="38321" y="11089"/>
                    <a:pt x="39248" y="12141"/>
                  </a:cubicBezTo>
                  <a:cubicBezTo>
                    <a:pt x="39474" y="12442"/>
                    <a:pt x="39674" y="12642"/>
                    <a:pt x="39975" y="12968"/>
                  </a:cubicBezTo>
                  <a:cubicBezTo>
                    <a:pt x="40201" y="13169"/>
                    <a:pt x="40501" y="13394"/>
                    <a:pt x="40827" y="13695"/>
                  </a:cubicBezTo>
                  <a:cubicBezTo>
                    <a:pt x="40928" y="13795"/>
                    <a:pt x="41028" y="13896"/>
                    <a:pt x="41228" y="14021"/>
                  </a:cubicBezTo>
                  <a:lnTo>
                    <a:pt x="41654" y="14322"/>
                  </a:lnTo>
                  <a:cubicBezTo>
                    <a:pt x="41980" y="14522"/>
                    <a:pt x="42281" y="14748"/>
                    <a:pt x="42607" y="14848"/>
                  </a:cubicBezTo>
                  <a:cubicBezTo>
                    <a:pt x="43233" y="15149"/>
                    <a:pt x="43960" y="15475"/>
                    <a:pt x="44687" y="15575"/>
                  </a:cubicBezTo>
                  <a:cubicBezTo>
                    <a:pt x="45050" y="15625"/>
                    <a:pt x="45414" y="15650"/>
                    <a:pt x="45777" y="15650"/>
                  </a:cubicBezTo>
                  <a:cubicBezTo>
                    <a:pt x="46141" y="15650"/>
                    <a:pt x="46504" y="15625"/>
                    <a:pt x="46867" y="15575"/>
                  </a:cubicBezTo>
                  <a:cubicBezTo>
                    <a:pt x="48346" y="15374"/>
                    <a:pt x="49700" y="14748"/>
                    <a:pt x="50953" y="14221"/>
                  </a:cubicBezTo>
                  <a:cubicBezTo>
                    <a:pt x="52206" y="13595"/>
                    <a:pt x="53559" y="13169"/>
                    <a:pt x="54913" y="13169"/>
                  </a:cubicBezTo>
                  <a:cubicBezTo>
                    <a:pt x="55639" y="13169"/>
                    <a:pt x="56266" y="13394"/>
                    <a:pt x="56792" y="13795"/>
                  </a:cubicBezTo>
                  <a:cubicBezTo>
                    <a:pt x="57419" y="14121"/>
                    <a:pt x="57745" y="14748"/>
                    <a:pt x="57945" y="15475"/>
                  </a:cubicBezTo>
                  <a:lnTo>
                    <a:pt x="58045" y="15475"/>
                  </a:lnTo>
                  <a:cubicBezTo>
                    <a:pt x="58146" y="15475"/>
                    <a:pt x="58146" y="15475"/>
                    <a:pt x="58146" y="15374"/>
                  </a:cubicBezTo>
                  <a:cubicBezTo>
                    <a:pt x="57945" y="14748"/>
                    <a:pt x="57519" y="14021"/>
                    <a:pt x="57018" y="13595"/>
                  </a:cubicBezTo>
                  <a:cubicBezTo>
                    <a:pt x="56391" y="13069"/>
                    <a:pt x="55639" y="12868"/>
                    <a:pt x="54913" y="12868"/>
                  </a:cubicBezTo>
                  <a:cubicBezTo>
                    <a:pt x="54785" y="12859"/>
                    <a:pt x="54659" y="12855"/>
                    <a:pt x="54533" y="12855"/>
                  </a:cubicBezTo>
                  <a:cubicBezTo>
                    <a:pt x="53222" y="12855"/>
                    <a:pt x="51987" y="13306"/>
                    <a:pt x="50752" y="13695"/>
                  </a:cubicBezTo>
                  <a:cubicBezTo>
                    <a:pt x="49499" y="14221"/>
                    <a:pt x="48121" y="14848"/>
                    <a:pt x="46767" y="14948"/>
                  </a:cubicBezTo>
                  <a:cubicBezTo>
                    <a:pt x="46454" y="14998"/>
                    <a:pt x="46116" y="15023"/>
                    <a:pt x="45777" y="15023"/>
                  </a:cubicBezTo>
                  <a:cubicBezTo>
                    <a:pt x="45439" y="15023"/>
                    <a:pt x="45101" y="14998"/>
                    <a:pt x="44787" y="14948"/>
                  </a:cubicBezTo>
                  <a:cubicBezTo>
                    <a:pt x="44161" y="14848"/>
                    <a:pt x="43534" y="14648"/>
                    <a:pt x="42908" y="14322"/>
                  </a:cubicBezTo>
                  <a:cubicBezTo>
                    <a:pt x="41755" y="13595"/>
                    <a:pt x="40727" y="12768"/>
                    <a:pt x="39775" y="11715"/>
                  </a:cubicBezTo>
                  <a:cubicBezTo>
                    <a:pt x="38847" y="10663"/>
                    <a:pt x="37995" y="9510"/>
                    <a:pt x="37168" y="8382"/>
                  </a:cubicBezTo>
                  <a:cubicBezTo>
                    <a:pt x="36216" y="7329"/>
                    <a:pt x="35288" y="6176"/>
                    <a:pt x="34136" y="5249"/>
                  </a:cubicBezTo>
                  <a:cubicBezTo>
                    <a:pt x="33935" y="5023"/>
                    <a:pt x="33609" y="4823"/>
                    <a:pt x="33308" y="4622"/>
                  </a:cubicBezTo>
                  <a:cubicBezTo>
                    <a:pt x="33083" y="4397"/>
                    <a:pt x="32782" y="4196"/>
                    <a:pt x="32456" y="3996"/>
                  </a:cubicBezTo>
                  <a:lnTo>
                    <a:pt x="31529" y="3369"/>
                  </a:lnTo>
                  <a:cubicBezTo>
                    <a:pt x="31203" y="3144"/>
                    <a:pt x="30902" y="3043"/>
                    <a:pt x="30577" y="2843"/>
                  </a:cubicBezTo>
                  <a:cubicBezTo>
                    <a:pt x="28070" y="1590"/>
                    <a:pt x="25263" y="863"/>
                    <a:pt x="22431" y="437"/>
                  </a:cubicBezTo>
                  <a:cubicBezTo>
                    <a:pt x="20714" y="176"/>
                    <a:pt x="18950" y="0"/>
                    <a:pt x="17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8"/>
            <p:cNvSpPr/>
            <p:nvPr/>
          </p:nvSpPr>
          <p:spPr>
            <a:xfrm>
              <a:off x="-3398900" y="3042325"/>
              <a:ext cx="553900" cy="268675"/>
            </a:xfrm>
            <a:custGeom>
              <a:avLst/>
              <a:gdLst/>
              <a:ahLst/>
              <a:cxnLst/>
              <a:rect l="l" t="t" r="r" b="b"/>
              <a:pathLst>
                <a:path w="22156" h="10747" extrusionOk="0">
                  <a:moveTo>
                    <a:pt x="276" y="1"/>
                  </a:moveTo>
                  <a:cubicBezTo>
                    <a:pt x="226" y="1"/>
                    <a:pt x="176" y="32"/>
                    <a:pt x="126" y="95"/>
                  </a:cubicBezTo>
                  <a:cubicBezTo>
                    <a:pt x="0" y="95"/>
                    <a:pt x="0" y="195"/>
                    <a:pt x="0" y="295"/>
                  </a:cubicBezTo>
                  <a:cubicBezTo>
                    <a:pt x="326" y="721"/>
                    <a:pt x="627" y="1222"/>
                    <a:pt x="953" y="1648"/>
                  </a:cubicBezTo>
                  <a:cubicBezTo>
                    <a:pt x="1053" y="1849"/>
                    <a:pt x="1153" y="2075"/>
                    <a:pt x="1379" y="2275"/>
                  </a:cubicBezTo>
                  <a:lnTo>
                    <a:pt x="1880" y="2902"/>
                  </a:lnTo>
                  <a:cubicBezTo>
                    <a:pt x="2206" y="3328"/>
                    <a:pt x="2632" y="3729"/>
                    <a:pt x="2933" y="4055"/>
                  </a:cubicBezTo>
                  <a:cubicBezTo>
                    <a:pt x="3133" y="4255"/>
                    <a:pt x="3258" y="4481"/>
                    <a:pt x="3459" y="4681"/>
                  </a:cubicBezTo>
                  <a:lnTo>
                    <a:pt x="4086" y="5207"/>
                  </a:lnTo>
                  <a:cubicBezTo>
                    <a:pt x="5765" y="6561"/>
                    <a:pt x="7644" y="7714"/>
                    <a:pt x="9524" y="8541"/>
                  </a:cubicBezTo>
                  <a:cubicBezTo>
                    <a:pt x="11504" y="9368"/>
                    <a:pt x="13584" y="9894"/>
                    <a:pt x="15665" y="10320"/>
                  </a:cubicBezTo>
                  <a:cubicBezTo>
                    <a:pt x="16191" y="10320"/>
                    <a:pt x="16717" y="10420"/>
                    <a:pt x="17243" y="10521"/>
                  </a:cubicBezTo>
                  <a:lnTo>
                    <a:pt x="17970" y="10621"/>
                  </a:lnTo>
                  <a:lnTo>
                    <a:pt x="18797" y="10621"/>
                  </a:lnTo>
                  <a:cubicBezTo>
                    <a:pt x="19850" y="10746"/>
                    <a:pt x="20903" y="10746"/>
                    <a:pt x="21930" y="10746"/>
                  </a:cubicBezTo>
                  <a:cubicBezTo>
                    <a:pt x="22056" y="10746"/>
                    <a:pt x="22156" y="10621"/>
                    <a:pt x="22156" y="10521"/>
                  </a:cubicBezTo>
                  <a:cubicBezTo>
                    <a:pt x="22156" y="10420"/>
                    <a:pt x="22056" y="10320"/>
                    <a:pt x="21930" y="10320"/>
                  </a:cubicBezTo>
                  <a:cubicBezTo>
                    <a:pt x="20903" y="10220"/>
                    <a:pt x="19850" y="10220"/>
                    <a:pt x="18797" y="9994"/>
                  </a:cubicBezTo>
                  <a:lnTo>
                    <a:pt x="18071" y="9994"/>
                  </a:lnTo>
                  <a:lnTo>
                    <a:pt x="17344" y="9794"/>
                  </a:lnTo>
                  <a:cubicBezTo>
                    <a:pt x="16817" y="9794"/>
                    <a:pt x="16291" y="9694"/>
                    <a:pt x="15790" y="9593"/>
                  </a:cubicBezTo>
                  <a:cubicBezTo>
                    <a:pt x="13685" y="9167"/>
                    <a:pt x="11705" y="8541"/>
                    <a:pt x="9825" y="7714"/>
                  </a:cubicBezTo>
                  <a:cubicBezTo>
                    <a:pt x="7945" y="6987"/>
                    <a:pt x="6166" y="5934"/>
                    <a:pt x="4612" y="4681"/>
                  </a:cubicBezTo>
                  <a:cubicBezTo>
                    <a:pt x="2933" y="3328"/>
                    <a:pt x="1579" y="1849"/>
                    <a:pt x="426" y="95"/>
                  </a:cubicBezTo>
                  <a:cubicBezTo>
                    <a:pt x="376" y="32"/>
                    <a:pt x="326" y="1"/>
                    <a:pt x="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8"/>
            <p:cNvSpPr/>
            <p:nvPr/>
          </p:nvSpPr>
          <p:spPr>
            <a:xfrm>
              <a:off x="-3142650" y="2812850"/>
              <a:ext cx="370350" cy="216175"/>
            </a:xfrm>
            <a:custGeom>
              <a:avLst/>
              <a:gdLst/>
              <a:ahLst/>
              <a:cxnLst/>
              <a:rect l="l" t="t" r="r" b="b"/>
              <a:pathLst>
                <a:path w="14814" h="8647" extrusionOk="0">
                  <a:moveTo>
                    <a:pt x="201" y="0"/>
                  </a:moveTo>
                  <a:cubicBezTo>
                    <a:pt x="151" y="0"/>
                    <a:pt x="101" y="25"/>
                    <a:pt x="101" y="76"/>
                  </a:cubicBezTo>
                  <a:cubicBezTo>
                    <a:pt x="1" y="176"/>
                    <a:pt x="1" y="276"/>
                    <a:pt x="101" y="376"/>
                  </a:cubicBezTo>
                  <a:cubicBezTo>
                    <a:pt x="1154" y="1329"/>
                    <a:pt x="2181" y="2156"/>
                    <a:pt x="3334" y="3008"/>
                  </a:cubicBezTo>
                  <a:cubicBezTo>
                    <a:pt x="4487" y="3835"/>
                    <a:pt x="5640" y="4662"/>
                    <a:pt x="6793" y="5389"/>
                  </a:cubicBezTo>
                  <a:cubicBezTo>
                    <a:pt x="8046" y="6015"/>
                    <a:pt x="9299" y="6767"/>
                    <a:pt x="10552" y="7269"/>
                  </a:cubicBezTo>
                  <a:cubicBezTo>
                    <a:pt x="11806" y="7795"/>
                    <a:pt x="13159" y="8321"/>
                    <a:pt x="14512" y="8647"/>
                  </a:cubicBezTo>
                  <a:cubicBezTo>
                    <a:pt x="14613" y="8647"/>
                    <a:pt x="14713" y="8647"/>
                    <a:pt x="14713" y="8522"/>
                  </a:cubicBezTo>
                  <a:cubicBezTo>
                    <a:pt x="14813" y="8421"/>
                    <a:pt x="14713" y="8321"/>
                    <a:pt x="14613" y="8221"/>
                  </a:cubicBezTo>
                  <a:cubicBezTo>
                    <a:pt x="13986" y="8020"/>
                    <a:pt x="13359" y="7795"/>
                    <a:pt x="12733" y="7494"/>
                  </a:cubicBezTo>
                  <a:cubicBezTo>
                    <a:pt x="12106" y="7168"/>
                    <a:pt x="11480" y="6968"/>
                    <a:pt x="10853" y="6642"/>
                  </a:cubicBezTo>
                  <a:cubicBezTo>
                    <a:pt x="9600" y="6015"/>
                    <a:pt x="8447" y="5389"/>
                    <a:pt x="7194" y="4662"/>
                  </a:cubicBezTo>
                  <a:cubicBezTo>
                    <a:pt x="6041" y="3935"/>
                    <a:pt x="4913" y="3208"/>
                    <a:pt x="3760" y="2482"/>
                  </a:cubicBezTo>
                  <a:cubicBezTo>
                    <a:pt x="3134" y="2056"/>
                    <a:pt x="2607" y="1629"/>
                    <a:pt x="2081" y="1228"/>
                  </a:cubicBezTo>
                  <a:cubicBezTo>
                    <a:pt x="1455" y="903"/>
                    <a:pt x="928" y="502"/>
                    <a:pt x="302" y="76"/>
                  </a:cubicBezTo>
                  <a:cubicBezTo>
                    <a:pt x="302" y="25"/>
                    <a:pt x="25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8"/>
            <p:cNvSpPr/>
            <p:nvPr/>
          </p:nvSpPr>
          <p:spPr>
            <a:xfrm>
              <a:off x="-2440250" y="2386775"/>
              <a:ext cx="305150" cy="479975"/>
            </a:xfrm>
            <a:custGeom>
              <a:avLst/>
              <a:gdLst/>
              <a:ahLst/>
              <a:cxnLst/>
              <a:rect l="l" t="t" r="r" b="b"/>
              <a:pathLst>
                <a:path w="12206" h="19199" extrusionOk="0">
                  <a:moveTo>
                    <a:pt x="301" y="1"/>
                  </a:moveTo>
                  <a:cubicBezTo>
                    <a:pt x="201" y="1"/>
                    <a:pt x="101" y="1"/>
                    <a:pt x="0" y="101"/>
                  </a:cubicBezTo>
                  <a:cubicBezTo>
                    <a:pt x="0" y="201"/>
                    <a:pt x="0" y="301"/>
                    <a:pt x="101" y="301"/>
                  </a:cubicBezTo>
                  <a:lnTo>
                    <a:pt x="101" y="402"/>
                  </a:lnTo>
                  <a:cubicBezTo>
                    <a:pt x="1028" y="828"/>
                    <a:pt x="1880" y="1254"/>
                    <a:pt x="2807" y="1755"/>
                  </a:cubicBezTo>
                  <a:cubicBezTo>
                    <a:pt x="3634" y="2281"/>
                    <a:pt x="4487" y="2808"/>
                    <a:pt x="5213" y="3434"/>
                  </a:cubicBezTo>
                  <a:cubicBezTo>
                    <a:pt x="6767" y="4587"/>
                    <a:pt x="8246" y="5941"/>
                    <a:pt x="9274" y="7620"/>
                  </a:cubicBezTo>
                  <a:cubicBezTo>
                    <a:pt x="10326" y="9274"/>
                    <a:pt x="10953" y="11154"/>
                    <a:pt x="11279" y="13033"/>
                  </a:cubicBezTo>
                  <a:cubicBezTo>
                    <a:pt x="11479" y="14086"/>
                    <a:pt x="11579" y="15038"/>
                    <a:pt x="11479" y="16066"/>
                  </a:cubicBezTo>
                  <a:cubicBezTo>
                    <a:pt x="11479" y="17018"/>
                    <a:pt x="11279" y="17946"/>
                    <a:pt x="11153" y="18998"/>
                  </a:cubicBezTo>
                  <a:cubicBezTo>
                    <a:pt x="11153" y="19099"/>
                    <a:pt x="11153" y="19199"/>
                    <a:pt x="11279" y="19199"/>
                  </a:cubicBezTo>
                  <a:cubicBezTo>
                    <a:pt x="11379" y="19199"/>
                    <a:pt x="11479" y="19199"/>
                    <a:pt x="11479" y="19099"/>
                  </a:cubicBezTo>
                  <a:cubicBezTo>
                    <a:pt x="11780" y="18046"/>
                    <a:pt x="12005" y="17119"/>
                    <a:pt x="12106" y="16066"/>
                  </a:cubicBezTo>
                  <a:cubicBezTo>
                    <a:pt x="12206" y="15038"/>
                    <a:pt x="12206" y="13986"/>
                    <a:pt x="12005" y="12933"/>
                  </a:cubicBezTo>
                  <a:cubicBezTo>
                    <a:pt x="11905" y="12006"/>
                    <a:pt x="11680" y="10953"/>
                    <a:pt x="11279" y="10026"/>
                  </a:cubicBezTo>
                  <a:cubicBezTo>
                    <a:pt x="10953" y="8973"/>
                    <a:pt x="10527" y="8146"/>
                    <a:pt x="9900" y="7194"/>
                  </a:cubicBezTo>
                  <a:cubicBezTo>
                    <a:pt x="8873" y="5414"/>
                    <a:pt x="7394" y="3961"/>
                    <a:pt x="5639" y="2808"/>
                  </a:cubicBezTo>
                  <a:cubicBezTo>
                    <a:pt x="3960" y="1655"/>
                    <a:pt x="2181" y="727"/>
                    <a:pt x="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8"/>
            <p:cNvSpPr/>
            <p:nvPr/>
          </p:nvSpPr>
          <p:spPr>
            <a:xfrm>
              <a:off x="-2424600" y="2537775"/>
              <a:ext cx="25725" cy="296175"/>
            </a:xfrm>
            <a:custGeom>
              <a:avLst/>
              <a:gdLst/>
              <a:ahLst/>
              <a:cxnLst/>
              <a:rect l="l" t="t" r="r" b="b"/>
              <a:pathLst>
                <a:path w="1029" h="11847" extrusionOk="0">
                  <a:moveTo>
                    <a:pt x="627" y="1"/>
                  </a:moveTo>
                  <a:cubicBezTo>
                    <a:pt x="502" y="1"/>
                    <a:pt x="402" y="101"/>
                    <a:pt x="402" y="226"/>
                  </a:cubicBezTo>
                  <a:cubicBezTo>
                    <a:pt x="201" y="2106"/>
                    <a:pt x="201" y="4086"/>
                    <a:pt x="101" y="5966"/>
                  </a:cubicBezTo>
                  <a:cubicBezTo>
                    <a:pt x="101" y="6893"/>
                    <a:pt x="1" y="7845"/>
                    <a:pt x="1" y="8773"/>
                  </a:cubicBezTo>
                  <a:lnTo>
                    <a:pt x="1" y="10251"/>
                  </a:lnTo>
                  <a:lnTo>
                    <a:pt x="1" y="11705"/>
                  </a:lnTo>
                  <a:cubicBezTo>
                    <a:pt x="1" y="11805"/>
                    <a:pt x="101" y="11805"/>
                    <a:pt x="201" y="11805"/>
                  </a:cubicBezTo>
                  <a:cubicBezTo>
                    <a:pt x="231" y="11835"/>
                    <a:pt x="260" y="11847"/>
                    <a:pt x="287" y="11847"/>
                  </a:cubicBezTo>
                  <a:cubicBezTo>
                    <a:pt x="352" y="11847"/>
                    <a:pt x="402" y="11776"/>
                    <a:pt x="402" y="11705"/>
                  </a:cubicBezTo>
                  <a:cubicBezTo>
                    <a:pt x="502" y="10753"/>
                    <a:pt x="627" y="9825"/>
                    <a:pt x="728" y="8873"/>
                  </a:cubicBezTo>
                  <a:cubicBezTo>
                    <a:pt x="828" y="7845"/>
                    <a:pt x="928" y="6893"/>
                    <a:pt x="928" y="5966"/>
                  </a:cubicBezTo>
                  <a:cubicBezTo>
                    <a:pt x="1029" y="4086"/>
                    <a:pt x="928" y="2106"/>
                    <a:pt x="828" y="226"/>
                  </a:cubicBezTo>
                  <a:cubicBezTo>
                    <a:pt x="828" y="101"/>
                    <a:pt x="728" y="1"/>
                    <a:pt x="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8"/>
            <p:cNvSpPr/>
            <p:nvPr/>
          </p:nvSpPr>
          <p:spPr>
            <a:xfrm>
              <a:off x="-1920825" y="3937550"/>
              <a:ext cx="156675" cy="43875"/>
            </a:xfrm>
            <a:custGeom>
              <a:avLst/>
              <a:gdLst/>
              <a:ahLst/>
              <a:cxnLst/>
              <a:rect l="l" t="t" r="r" b="b"/>
              <a:pathLst>
                <a:path w="6267" h="1755" extrusionOk="0">
                  <a:moveTo>
                    <a:pt x="3133" y="0"/>
                  </a:moveTo>
                  <a:cubicBezTo>
                    <a:pt x="2507" y="100"/>
                    <a:pt x="1980" y="201"/>
                    <a:pt x="1454" y="401"/>
                  </a:cubicBezTo>
                  <a:cubicBezTo>
                    <a:pt x="928" y="727"/>
                    <a:pt x="527" y="1028"/>
                    <a:pt x="101" y="1353"/>
                  </a:cubicBezTo>
                  <a:cubicBezTo>
                    <a:pt x="0" y="1454"/>
                    <a:pt x="0" y="1554"/>
                    <a:pt x="101" y="1654"/>
                  </a:cubicBezTo>
                  <a:cubicBezTo>
                    <a:pt x="101" y="1754"/>
                    <a:pt x="201" y="1754"/>
                    <a:pt x="301" y="1754"/>
                  </a:cubicBezTo>
                  <a:lnTo>
                    <a:pt x="301" y="1654"/>
                  </a:lnTo>
                  <a:cubicBezTo>
                    <a:pt x="827" y="1454"/>
                    <a:pt x="1254" y="1253"/>
                    <a:pt x="1780" y="1128"/>
                  </a:cubicBezTo>
                  <a:cubicBezTo>
                    <a:pt x="2181" y="1028"/>
                    <a:pt x="2707" y="927"/>
                    <a:pt x="3133" y="827"/>
                  </a:cubicBezTo>
                  <a:cubicBezTo>
                    <a:pt x="3660" y="827"/>
                    <a:pt x="4161" y="827"/>
                    <a:pt x="4587" y="927"/>
                  </a:cubicBezTo>
                  <a:cubicBezTo>
                    <a:pt x="5113" y="1028"/>
                    <a:pt x="5539" y="1353"/>
                    <a:pt x="5940" y="1554"/>
                  </a:cubicBezTo>
                  <a:cubicBezTo>
                    <a:pt x="6041" y="1554"/>
                    <a:pt x="6166" y="1554"/>
                    <a:pt x="6266" y="1454"/>
                  </a:cubicBezTo>
                  <a:lnTo>
                    <a:pt x="6266" y="1253"/>
                  </a:lnTo>
                  <a:cubicBezTo>
                    <a:pt x="5840" y="827"/>
                    <a:pt x="5314" y="501"/>
                    <a:pt x="4787" y="301"/>
                  </a:cubicBezTo>
                  <a:cubicBezTo>
                    <a:pt x="4286" y="100"/>
                    <a:pt x="3660" y="0"/>
                    <a:pt x="3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8"/>
            <p:cNvSpPr/>
            <p:nvPr/>
          </p:nvSpPr>
          <p:spPr>
            <a:xfrm>
              <a:off x="-1905175" y="3835400"/>
              <a:ext cx="164200" cy="50650"/>
            </a:xfrm>
            <a:custGeom>
              <a:avLst/>
              <a:gdLst/>
              <a:ahLst/>
              <a:cxnLst/>
              <a:rect l="l" t="t" r="r" b="b"/>
              <a:pathLst>
                <a:path w="6568" h="2026" extrusionOk="0">
                  <a:moveTo>
                    <a:pt x="3234" y="1"/>
                  </a:moveTo>
                  <a:cubicBezTo>
                    <a:pt x="2608" y="1"/>
                    <a:pt x="1981" y="201"/>
                    <a:pt x="1455" y="527"/>
                  </a:cubicBezTo>
                  <a:cubicBezTo>
                    <a:pt x="928" y="828"/>
                    <a:pt x="402" y="1254"/>
                    <a:pt x="1" y="1680"/>
                  </a:cubicBezTo>
                  <a:lnTo>
                    <a:pt x="1" y="1981"/>
                  </a:lnTo>
                  <a:cubicBezTo>
                    <a:pt x="68" y="1981"/>
                    <a:pt x="135" y="2025"/>
                    <a:pt x="201" y="2025"/>
                  </a:cubicBezTo>
                  <a:cubicBezTo>
                    <a:pt x="235" y="2025"/>
                    <a:pt x="268" y="2014"/>
                    <a:pt x="302" y="1981"/>
                  </a:cubicBezTo>
                  <a:cubicBezTo>
                    <a:pt x="728" y="1680"/>
                    <a:pt x="1254" y="1454"/>
                    <a:pt x="1780" y="1254"/>
                  </a:cubicBezTo>
                  <a:cubicBezTo>
                    <a:pt x="2282" y="1053"/>
                    <a:pt x="2708" y="828"/>
                    <a:pt x="3234" y="828"/>
                  </a:cubicBezTo>
                  <a:cubicBezTo>
                    <a:pt x="3334" y="794"/>
                    <a:pt x="3426" y="783"/>
                    <a:pt x="3515" y="783"/>
                  </a:cubicBezTo>
                  <a:cubicBezTo>
                    <a:pt x="3694" y="783"/>
                    <a:pt x="3861" y="828"/>
                    <a:pt x="4061" y="828"/>
                  </a:cubicBezTo>
                  <a:cubicBezTo>
                    <a:pt x="4287" y="828"/>
                    <a:pt x="4487" y="953"/>
                    <a:pt x="4788" y="953"/>
                  </a:cubicBezTo>
                  <a:cubicBezTo>
                    <a:pt x="5314" y="1154"/>
                    <a:pt x="5740" y="1354"/>
                    <a:pt x="6267" y="1680"/>
                  </a:cubicBezTo>
                  <a:cubicBezTo>
                    <a:pt x="6317" y="1730"/>
                    <a:pt x="6367" y="1755"/>
                    <a:pt x="6405" y="1755"/>
                  </a:cubicBezTo>
                  <a:cubicBezTo>
                    <a:pt x="6442" y="1755"/>
                    <a:pt x="6467" y="1730"/>
                    <a:pt x="6467" y="1680"/>
                  </a:cubicBezTo>
                  <a:cubicBezTo>
                    <a:pt x="6567" y="1580"/>
                    <a:pt x="6567" y="1454"/>
                    <a:pt x="6467" y="1354"/>
                  </a:cubicBezTo>
                  <a:cubicBezTo>
                    <a:pt x="6267" y="1154"/>
                    <a:pt x="6041" y="953"/>
                    <a:pt x="5841" y="728"/>
                  </a:cubicBezTo>
                  <a:cubicBezTo>
                    <a:pt x="5640" y="627"/>
                    <a:pt x="5314" y="427"/>
                    <a:pt x="5014" y="327"/>
                  </a:cubicBezTo>
                  <a:cubicBezTo>
                    <a:pt x="4788" y="101"/>
                    <a:pt x="4487" y="101"/>
                    <a:pt x="4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8"/>
            <p:cNvSpPr/>
            <p:nvPr/>
          </p:nvSpPr>
          <p:spPr>
            <a:xfrm>
              <a:off x="-2662675" y="3182525"/>
              <a:ext cx="97125" cy="55150"/>
            </a:xfrm>
            <a:custGeom>
              <a:avLst/>
              <a:gdLst/>
              <a:ahLst/>
              <a:cxnLst/>
              <a:rect l="l" t="t" r="r" b="b"/>
              <a:pathLst>
                <a:path w="3885" h="2206" extrusionOk="0">
                  <a:moveTo>
                    <a:pt x="226" y="0"/>
                  </a:moveTo>
                  <a:cubicBezTo>
                    <a:pt x="226" y="126"/>
                    <a:pt x="125" y="126"/>
                    <a:pt x="125" y="226"/>
                  </a:cubicBezTo>
                  <a:cubicBezTo>
                    <a:pt x="0" y="326"/>
                    <a:pt x="125" y="426"/>
                    <a:pt x="226" y="426"/>
                  </a:cubicBezTo>
                  <a:cubicBezTo>
                    <a:pt x="852" y="752"/>
                    <a:pt x="1379" y="953"/>
                    <a:pt x="2005" y="1254"/>
                  </a:cubicBezTo>
                  <a:cubicBezTo>
                    <a:pt x="2306" y="1379"/>
                    <a:pt x="2506" y="1479"/>
                    <a:pt x="2832" y="1579"/>
                  </a:cubicBezTo>
                  <a:cubicBezTo>
                    <a:pt x="3033" y="1780"/>
                    <a:pt x="3358" y="1880"/>
                    <a:pt x="3559" y="2106"/>
                  </a:cubicBezTo>
                  <a:lnTo>
                    <a:pt x="3559" y="2206"/>
                  </a:lnTo>
                  <a:lnTo>
                    <a:pt x="3759" y="2206"/>
                  </a:lnTo>
                  <a:cubicBezTo>
                    <a:pt x="3885" y="2206"/>
                    <a:pt x="3885" y="2106"/>
                    <a:pt x="3885" y="2005"/>
                  </a:cubicBezTo>
                  <a:cubicBezTo>
                    <a:pt x="3759" y="1579"/>
                    <a:pt x="3559" y="1254"/>
                    <a:pt x="3258" y="1053"/>
                  </a:cubicBezTo>
                  <a:cubicBezTo>
                    <a:pt x="2932" y="752"/>
                    <a:pt x="2632" y="627"/>
                    <a:pt x="2306" y="426"/>
                  </a:cubicBezTo>
                  <a:cubicBezTo>
                    <a:pt x="2005" y="326"/>
                    <a:pt x="1679" y="226"/>
                    <a:pt x="1253" y="126"/>
                  </a:cubicBezTo>
                  <a:cubicBezTo>
                    <a:pt x="952" y="126"/>
                    <a:pt x="627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8"/>
            <p:cNvSpPr/>
            <p:nvPr/>
          </p:nvSpPr>
          <p:spPr>
            <a:xfrm>
              <a:off x="-2618200" y="3125500"/>
              <a:ext cx="94000" cy="67700"/>
            </a:xfrm>
            <a:custGeom>
              <a:avLst/>
              <a:gdLst/>
              <a:ahLst/>
              <a:cxnLst/>
              <a:rect l="l" t="t" r="r" b="b"/>
              <a:pathLst>
                <a:path w="3760" h="2708" extrusionOk="0">
                  <a:moveTo>
                    <a:pt x="226" y="1"/>
                  </a:moveTo>
                  <a:cubicBezTo>
                    <a:pt x="226" y="1"/>
                    <a:pt x="101" y="101"/>
                    <a:pt x="1" y="101"/>
                  </a:cubicBezTo>
                  <a:cubicBezTo>
                    <a:pt x="1" y="201"/>
                    <a:pt x="1" y="402"/>
                    <a:pt x="101" y="402"/>
                  </a:cubicBezTo>
                  <a:lnTo>
                    <a:pt x="1980" y="1354"/>
                  </a:lnTo>
                  <a:cubicBezTo>
                    <a:pt x="2206" y="1555"/>
                    <a:pt x="2507" y="1655"/>
                    <a:pt x="2732" y="1880"/>
                  </a:cubicBezTo>
                  <a:cubicBezTo>
                    <a:pt x="2933" y="2081"/>
                    <a:pt x="3133" y="2281"/>
                    <a:pt x="3359" y="2607"/>
                  </a:cubicBezTo>
                  <a:cubicBezTo>
                    <a:pt x="3459" y="2707"/>
                    <a:pt x="3459" y="2707"/>
                    <a:pt x="3559" y="2707"/>
                  </a:cubicBezTo>
                  <a:cubicBezTo>
                    <a:pt x="3660" y="2707"/>
                    <a:pt x="3760" y="2607"/>
                    <a:pt x="3760" y="2507"/>
                  </a:cubicBezTo>
                  <a:cubicBezTo>
                    <a:pt x="3760" y="2081"/>
                    <a:pt x="3559" y="1655"/>
                    <a:pt x="3234" y="1354"/>
                  </a:cubicBezTo>
                  <a:cubicBezTo>
                    <a:pt x="3033" y="1028"/>
                    <a:pt x="2732" y="828"/>
                    <a:pt x="2407" y="627"/>
                  </a:cubicBezTo>
                  <a:cubicBezTo>
                    <a:pt x="1980" y="402"/>
                    <a:pt x="1680" y="301"/>
                    <a:pt x="1354" y="201"/>
                  </a:cubicBezTo>
                  <a:cubicBezTo>
                    <a:pt x="953" y="101"/>
                    <a:pt x="627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8"/>
            <p:cNvSpPr/>
            <p:nvPr/>
          </p:nvSpPr>
          <p:spPr>
            <a:xfrm>
              <a:off x="-2330600" y="2989550"/>
              <a:ext cx="31350" cy="98375"/>
            </a:xfrm>
            <a:custGeom>
              <a:avLst/>
              <a:gdLst/>
              <a:ahLst/>
              <a:cxnLst/>
              <a:rect l="l" t="t" r="r" b="b"/>
              <a:pathLst>
                <a:path w="1254" h="3935" extrusionOk="0">
                  <a:moveTo>
                    <a:pt x="627" y="0"/>
                  </a:moveTo>
                  <a:cubicBezTo>
                    <a:pt x="502" y="0"/>
                    <a:pt x="401" y="0"/>
                    <a:pt x="401" y="100"/>
                  </a:cubicBezTo>
                  <a:cubicBezTo>
                    <a:pt x="201" y="426"/>
                    <a:pt x="101" y="727"/>
                    <a:pt x="101" y="1053"/>
                  </a:cubicBezTo>
                  <a:cubicBezTo>
                    <a:pt x="0" y="1353"/>
                    <a:pt x="0" y="1780"/>
                    <a:pt x="0" y="2080"/>
                  </a:cubicBezTo>
                  <a:cubicBezTo>
                    <a:pt x="101" y="2406"/>
                    <a:pt x="101" y="2707"/>
                    <a:pt x="201" y="3033"/>
                  </a:cubicBezTo>
                  <a:cubicBezTo>
                    <a:pt x="401" y="3333"/>
                    <a:pt x="502" y="3659"/>
                    <a:pt x="827" y="3860"/>
                  </a:cubicBezTo>
                  <a:cubicBezTo>
                    <a:pt x="878" y="3910"/>
                    <a:pt x="928" y="3935"/>
                    <a:pt x="965" y="3935"/>
                  </a:cubicBezTo>
                  <a:cubicBezTo>
                    <a:pt x="1003" y="3935"/>
                    <a:pt x="1028" y="3910"/>
                    <a:pt x="1028" y="3860"/>
                  </a:cubicBezTo>
                  <a:cubicBezTo>
                    <a:pt x="1128" y="3860"/>
                    <a:pt x="1253" y="3759"/>
                    <a:pt x="1128" y="3659"/>
                  </a:cubicBezTo>
                  <a:cubicBezTo>
                    <a:pt x="1028" y="3333"/>
                    <a:pt x="1028" y="3133"/>
                    <a:pt x="928" y="2832"/>
                  </a:cubicBezTo>
                  <a:cubicBezTo>
                    <a:pt x="928" y="2607"/>
                    <a:pt x="928" y="2306"/>
                    <a:pt x="827" y="1980"/>
                  </a:cubicBezTo>
                  <a:cubicBezTo>
                    <a:pt x="827" y="1454"/>
                    <a:pt x="827" y="827"/>
                    <a:pt x="727" y="201"/>
                  </a:cubicBezTo>
                  <a:cubicBezTo>
                    <a:pt x="727" y="100"/>
                    <a:pt x="727" y="100"/>
                    <a:pt x="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8"/>
            <p:cNvSpPr/>
            <p:nvPr/>
          </p:nvSpPr>
          <p:spPr>
            <a:xfrm>
              <a:off x="-2390750" y="3010225"/>
              <a:ext cx="38875" cy="99025"/>
            </a:xfrm>
            <a:custGeom>
              <a:avLst/>
              <a:gdLst/>
              <a:ahLst/>
              <a:cxnLst/>
              <a:rect l="l" t="t" r="r" b="b"/>
              <a:pathLst>
                <a:path w="1555" h="3961" extrusionOk="0">
                  <a:moveTo>
                    <a:pt x="527" y="0"/>
                  </a:moveTo>
                  <a:cubicBezTo>
                    <a:pt x="401" y="0"/>
                    <a:pt x="301" y="0"/>
                    <a:pt x="201" y="125"/>
                  </a:cubicBezTo>
                  <a:cubicBezTo>
                    <a:pt x="101" y="426"/>
                    <a:pt x="0" y="752"/>
                    <a:pt x="0" y="1153"/>
                  </a:cubicBezTo>
                  <a:cubicBezTo>
                    <a:pt x="0" y="1479"/>
                    <a:pt x="0" y="1780"/>
                    <a:pt x="101" y="2206"/>
                  </a:cubicBezTo>
                  <a:cubicBezTo>
                    <a:pt x="101" y="2506"/>
                    <a:pt x="201" y="2832"/>
                    <a:pt x="401" y="3133"/>
                  </a:cubicBezTo>
                  <a:cubicBezTo>
                    <a:pt x="627" y="3459"/>
                    <a:pt x="928" y="3760"/>
                    <a:pt x="1253" y="3885"/>
                  </a:cubicBezTo>
                  <a:cubicBezTo>
                    <a:pt x="1304" y="3935"/>
                    <a:pt x="1329" y="3960"/>
                    <a:pt x="1354" y="3960"/>
                  </a:cubicBezTo>
                  <a:cubicBezTo>
                    <a:pt x="1379" y="3960"/>
                    <a:pt x="1404" y="3935"/>
                    <a:pt x="1454" y="3885"/>
                  </a:cubicBezTo>
                  <a:cubicBezTo>
                    <a:pt x="1554" y="3885"/>
                    <a:pt x="1554" y="3659"/>
                    <a:pt x="1454" y="3659"/>
                  </a:cubicBezTo>
                  <a:lnTo>
                    <a:pt x="1454" y="3559"/>
                  </a:lnTo>
                  <a:cubicBezTo>
                    <a:pt x="1354" y="3359"/>
                    <a:pt x="1153" y="3133"/>
                    <a:pt x="1153" y="2832"/>
                  </a:cubicBezTo>
                  <a:cubicBezTo>
                    <a:pt x="1028" y="2632"/>
                    <a:pt x="928" y="2306"/>
                    <a:pt x="928" y="2005"/>
                  </a:cubicBezTo>
                  <a:cubicBezTo>
                    <a:pt x="827" y="1479"/>
                    <a:pt x="727" y="852"/>
                    <a:pt x="627" y="226"/>
                  </a:cubicBezTo>
                  <a:lnTo>
                    <a:pt x="627" y="125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8"/>
            <p:cNvSpPr/>
            <p:nvPr/>
          </p:nvSpPr>
          <p:spPr>
            <a:xfrm>
              <a:off x="-3095650" y="2253325"/>
              <a:ext cx="72700" cy="73325"/>
            </a:xfrm>
            <a:custGeom>
              <a:avLst/>
              <a:gdLst/>
              <a:ahLst/>
              <a:cxnLst/>
              <a:rect l="l" t="t" r="r" b="b"/>
              <a:pathLst>
                <a:path w="2908" h="2933" extrusionOk="0">
                  <a:moveTo>
                    <a:pt x="1454" y="0"/>
                  </a:moveTo>
                  <a:cubicBezTo>
                    <a:pt x="627" y="0"/>
                    <a:pt x="1" y="627"/>
                    <a:pt x="1" y="1454"/>
                  </a:cubicBezTo>
                  <a:cubicBezTo>
                    <a:pt x="1" y="2306"/>
                    <a:pt x="627" y="2933"/>
                    <a:pt x="1454" y="2933"/>
                  </a:cubicBezTo>
                  <a:cubicBezTo>
                    <a:pt x="2181" y="2933"/>
                    <a:pt x="2908" y="2306"/>
                    <a:pt x="2908" y="1454"/>
                  </a:cubicBezTo>
                  <a:cubicBezTo>
                    <a:pt x="2908" y="627"/>
                    <a:pt x="2181" y="0"/>
                    <a:pt x="1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8"/>
            <p:cNvSpPr/>
            <p:nvPr/>
          </p:nvSpPr>
          <p:spPr>
            <a:xfrm>
              <a:off x="-2719700" y="2062850"/>
              <a:ext cx="72700" cy="73325"/>
            </a:xfrm>
            <a:custGeom>
              <a:avLst/>
              <a:gdLst/>
              <a:ahLst/>
              <a:cxnLst/>
              <a:rect l="l" t="t" r="r" b="b"/>
              <a:pathLst>
                <a:path w="2908" h="2933" extrusionOk="0">
                  <a:moveTo>
                    <a:pt x="1454" y="0"/>
                  </a:moveTo>
                  <a:cubicBezTo>
                    <a:pt x="627" y="0"/>
                    <a:pt x="0" y="627"/>
                    <a:pt x="0" y="1454"/>
                  </a:cubicBezTo>
                  <a:cubicBezTo>
                    <a:pt x="0" y="2306"/>
                    <a:pt x="627" y="2933"/>
                    <a:pt x="1454" y="2933"/>
                  </a:cubicBezTo>
                  <a:cubicBezTo>
                    <a:pt x="2181" y="2933"/>
                    <a:pt x="2908" y="2306"/>
                    <a:pt x="2908" y="1454"/>
                  </a:cubicBezTo>
                  <a:cubicBezTo>
                    <a:pt x="2908" y="627"/>
                    <a:pt x="2181" y="0"/>
                    <a:pt x="1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8"/>
            <p:cNvSpPr/>
            <p:nvPr/>
          </p:nvSpPr>
          <p:spPr>
            <a:xfrm>
              <a:off x="-2965325" y="2157700"/>
              <a:ext cx="402300" cy="363825"/>
            </a:xfrm>
            <a:custGeom>
              <a:avLst/>
              <a:gdLst/>
              <a:ahLst/>
              <a:cxnLst/>
              <a:rect l="l" t="t" r="r" b="b"/>
              <a:pathLst>
                <a:path w="16092" h="14553" extrusionOk="0">
                  <a:moveTo>
                    <a:pt x="6980" y="1"/>
                  </a:moveTo>
                  <a:cubicBezTo>
                    <a:pt x="6034" y="1"/>
                    <a:pt x="5114" y="235"/>
                    <a:pt x="4286" y="692"/>
                  </a:cubicBezTo>
                  <a:cubicBezTo>
                    <a:pt x="1880" y="1946"/>
                    <a:pt x="1" y="6432"/>
                    <a:pt x="1780" y="11043"/>
                  </a:cubicBezTo>
                  <a:cubicBezTo>
                    <a:pt x="2765" y="13553"/>
                    <a:pt x="5018" y="14553"/>
                    <a:pt x="7251" y="14553"/>
                  </a:cubicBezTo>
                  <a:cubicBezTo>
                    <a:pt x="8541" y="14553"/>
                    <a:pt x="9825" y="14219"/>
                    <a:pt x="10853" y="13650"/>
                  </a:cubicBezTo>
                  <a:cubicBezTo>
                    <a:pt x="13058" y="12397"/>
                    <a:pt x="16091" y="9038"/>
                    <a:pt x="13259" y="4151"/>
                  </a:cubicBezTo>
                  <a:cubicBezTo>
                    <a:pt x="11650" y="1340"/>
                    <a:pt x="9244" y="1"/>
                    <a:pt x="6980" y="1"/>
                  </a:cubicBezTo>
                  <a:close/>
                </a:path>
              </a:pathLst>
            </a:custGeom>
            <a:solidFill>
              <a:srgbClr val="D69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8"/>
            <p:cNvSpPr/>
            <p:nvPr/>
          </p:nvSpPr>
          <p:spPr>
            <a:xfrm>
              <a:off x="-2790500" y="2277125"/>
              <a:ext cx="44500" cy="90875"/>
            </a:xfrm>
            <a:custGeom>
              <a:avLst/>
              <a:gdLst/>
              <a:ahLst/>
              <a:cxnLst/>
              <a:rect l="l" t="t" r="r" b="b"/>
              <a:pathLst>
                <a:path w="1780" h="3635" extrusionOk="0">
                  <a:moveTo>
                    <a:pt x="101" y="1"/>
                  </a:moveTo>
                  <a:cubicBezTo>
                    <a:pt x="101" y="101"/>
                    <a:pt x="0" y="201"/>
                    <a:pt x="101" y="201"/>
                  </a:cubicBezTo>
                  <a:cubicBezTo>
                    <a:pt x="226" y="502"/>
                    <a:pt x="326" y="828"/>
                    <a:pt x="426" y="1028"/>
                  </a:cubicBezTo>
                  <a:lnTo>
                    <a:pt x="852" y="1880"/>
                  </a:lnTo>
                  <a:cubicBezTo>
                    <a:pt x="1053" y="2507"/>
                    <a:pt x="1253" y="3008"/>
                    <a:pt x="1479" y="3535"/>
                  </a:cubicBezTo>
                  <a:lnTo>
                    <a:pt x="1479" y="3635"/>
                  </a:lnTo>
                  <a:lnTo>
                    <a:pt x="1679" y="3635"/>
                  </a:lnTo>
                  <a:cubicBezTo>
                    <a:pt x="1679" y="3635"/>
                    <a:pt x="1780" y="3635"/>
                    <a:pt x="1780" y="3535"/>
                  </a:cubicBezTo>
                  <a:cubicBezTo>
                    <a:pt x="1780" y="3234"/>
                    <a:pt x="1679" y="2908"/>
                    <a:pt x="1679" y="2607"/>
                  </a:cubicBezTo>
                  <a:cubicBezTo>
                    <a:pt x="1579" y="2281"/>
                    <a:pt x="1479" y="1981"/>
                    <a:pt x="1354" y="1655"/>
                  </a:cubicBezTo>
                  <a:cubicBezTo>
                    <a:pt x="1053" y="1028"/>
                    <a:pt x="852" y="502"/>
                    <a:pt x="326" y="101"/>
                  </a:cubicBezTo>
                  <a:cubicBezTo>
                    <a:pt x="226" y="1"/>
                    <a:pt x="226" y="1"/>
                    <a:pt x="101" y="1"/>
                  </a:cubicBezTo>
                  <a:close/>
                </a:path>
              </a:pathLst>
            </a:custGeom>
            <a:solidFill>
              <a:srgbClr val="441E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8"/>
            <p:cNvSpPr/>
            <p:nvPr/>
          </p:nvSpPr>
          <p:spPr>
            <a:xfrm>
              <a:off x="-3168950" y="2365475"/>
              <a:ext cx="216825" cy="214300"/>
            </a:xfrm>
            <a:custGeom>
              <a:avLst/>
              <a:gdLst/>
              <a:ahLst/>
              <a:cxnLst/>
              <a:rect l="l" t="t" r="r" b="b"/>
              <a:pathLst>
                <a:path w="8673" h="8572" extrusionOk="0">
                  <a:moveTo>
                    <a:pt x="4386" y="1"/>
                  </a:moveTo>
                  <a:cubicBezTo>
                    <a:pt x="1980" y="1"/>
                    <a:pt x="0" y="1980"/>
                    <a:pt x="0" y="4286"/>
                  </a:cubicBezTo>
                  <a:cubicBezTo>
                    <a:pt x="0" y="6692"/>
                    <a:pt x="1980" y="8572"/>
                    <a:pt x="4386" y="8572"/>
                  </a:cubicBezTo>
                  <a:cubicBezTo>
                    <a:pt x="6692" y="8572"/>
                    <a:pt x="8672" y="6692"/>
                    <a:pt x="8672" y="4286"/>
                  </a:cubicBezTo>
                  <a:cubicBezTo>
                    <a:pt x="8672" y="1980"/>
                    <a:pt x="6692" y="1"/>
                    <a:pt x="4386" y="1"/>
                  </a:cubicBezTo>
                  <a:close/>
                </a:path>
              </a:pathLst>
            </a:custGeom>
            <a:solidFill>
              <a:srgbClr val="DB8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8"/>
            <p:cNvSpPr/>
            <p:nvPr/>
          </p:nvSpPr>
          <p:spPr>
            <a:xfrm>
              <a:off x="-2638875" y="2123000"/>
              <a:ext cx="203650" cy="203650"/>
            </a:xfrm>
            <a:custGeom>
              <a:avLst/>
              <a:gdLst/>
              <a:ahLst/>
              <a:cxnLst/>
              <a:rect l="l" t="t" r="r" b="b"/>
              <a:pathLst>
                <a:path w="8146" h="8146" extrusionOk="0">
                  <a:moveTo>
                    <a:pt x="4061" y="0"/>
                  </a:moveTo>
                  <a:cubicBezTo>
                    <a:pt x="1780" y="0"/>
                    <a:pt x="0" y="1780"/>
                    <a:pt x="0" y="4060"/>
                  </a:cubicBezTo>
                  <a:cubicBezTo>
                    <a:pt x="0" y="6366"/>
                    <a:pt x="1780" y="8146"/>
                    <a:pt x="4061" y="8146"/>
                  </a:cubicBezTo>
                  <a:cubicBezTo>
                    <a:pt x="6266" y="8146"/>
                    <a:pt x="8146" y="6366"/>
                    <a:pt x="8146" y="4060"/>
                  </a:cubicBezTo>
                  <a:cubicBezTo>
                    <a:pt x="8146" y="1780"/>
                    <a:pt x="6266" y="0"/>
                    <a:pt x="4061" y="0"/>
                  </a:cubicBezTo>
                  <a:close/>
                </a:path>
              </a:pathLst>
            </a:custGeom>
            <a:solidFill>
              <a:srgbClr val="DB8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8"/>
            <p:cNvSpPr/>
            <p:nvPr/>
          </p:nvSpPr>
          <p:spPr>
            <a:xfrm>
              <a:off x="-1672700" y="3589800"/>
              <a:ext cx="117200" cy="73325"/>
            </a:xfrm>
            <a:custGeom>
              <a:avLst/>
              <a:gdLst/>
              <a:ahLst/>
              <a:cxnLst/>
              <a:rect l="l" t="t" r="r" b="b"/>
              <a:pathLst>
                <a:path w="4688" h="2933" extrusionOk="0">
                  <a:moveTo>
                    <a:pt x="1454" y="0"/>
                  </a:moveTo>
                  <a:cubicBezTo>
                    <a:pt x="1028" y="126"/>
                    <a:pt x="502" y="226"/>
                    <a:pt x="101" y="426"/>
                  </a:cubicBezTo>
                  <a:cubicBezTo>
                    <a:pt x="0" y="527"/>
                    <a:pt x="0" y="527"/>
                    <a:pt x="0" y="627"/>
                  </a:cubicBezTo>
                  <a:cubicBezTo>
                    <a:pt x="0" y="752"/>
                    <a:pt x="101" y="852"/>
                    <a:pt x="201" y="852"/>
                  </a:cubicBezTo>
                  <a:cubicBezTo>
                    <a:pt x="627" y="752"/>
                    <a:pt x="1028" y="752"/>
                    <a:pt x="1454" y="752"/>
                  </a:cubicBezTo>
                  <a:cubicBezTo>
                    <a:pt x="1880" y="852"/>
                    <a:pt x="2281" y="953"/>
                    <a:pt x="2607" y="1153"/>
                  </a:cubicBezTo>
                  <a:cubicBezTo>
                    <a:pt x="2908" y="1253"/>
                    <a:pt x="3233" y="1579"/>
                    <a:pt x="3534" y="1780"/>
                  </a:cubicBezTo>
                  <a:cubicBezTo>
                    <a:pt x="3634" y="2005"/>
                    <a:pt x="3760" y="2206"/>
                    <a:pt x="3960" y="2306"/>
                  </a:cubicBezTo>
                  <a:cubicBezTo>
                    <a:pt x="4060" y="2506"/>
                    <a:pt x="4161" y="2632"/>
                    <a:pt x="4261" y="2832"/>
                  </a:cubicBezTo>
                  <a:cubicBezTo>
                    <a:pt x="4386" y="2933"/>
                    <a:pt x="4487" y="2933"/>
                    <a:pt x="4487" y="2933"/>
                  </a:cubicBezTo>
                  <a:cubicBezTo>
                    <a:pt x="4587" y="2933"/>
                    <a:pt x="4687" y="2832"/>
                    <a:pt x="4687" y="2732"/>
                  </a:cubicBezTo>
                  <a:cubicBezTo>
                    <a:pt x="4587" y="2506"/>
                    <a:pt x="4587" y="2206"/>
                    <a:pt x="4487" y="2005"/>
                  </a:cubicBezTo>
                  <a:cubicBezTo>
                    <a:pt x="4386" y="1780"/>
                    <a:pt x="4261" y="1579"/>
                    <a:pt x="4060" y="1379"/>
                  </a:cubicBezTo>
                  <a:cubicBezTo>
                    <a:pt x="3860" y="953"/>
                    <a:pt x="3434" y="627"/>
                    <a:pt x="3008" y="326"/>
                  </a:cubicBezTo>
                  <a:cubicBezTo>
                    <a:pt x="2507" y="126"/>
                    <a:pt x="1980" y="0"/>
                    <a:pt x="1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8"/>
            <p:cNvSpPr/>
            <p:nvPr/>
          </p:nvSpPr>
          <p:spPr>
            <a:xfrm>
              <a:off x="-1633850" y="3498950"/>
              <a:ext cx="109675" cy="62675"/>
            </a:xfrm>
            <a:custGeom>
              <a:avLst/>
              <a:gdLst/>
              <a:ahLst/>
              <a:cxnLst/>
              <a:rect l="l" t="t" r="r" b="b"/>
              <a:pathLst>
                <a:path w="4387" h="2507" extrusionOk="0">
                  <a:moveTo>
                    <a:pt x="1354" y="0"/>
                  </a:moveTo>
                  <a:cubicBezTo>
                    <a:pt x="827" y="100"/>
                    <a:pt x="426" y="201"/>
                    <a:pt x="100" y="401"/>
                  </a:cubicBezTo>
                  <a:cubicBezTo>
                    <a:pt x="0" y="501"/>
                    <a:pt x="0" y="501"/>
                    <a:pt x="0" y="627"/>
                  </a:cubicBezTo>
                  <a:cubicBezTo>
                    <a:pt x="0" y="727"/>
                    <a:pt x="100" y="827"/>
                    <a:pt x="201" y="827"/>
                  </a:cubicBezTo>
                  <a:cubicBezTo>
                    <a:pt x="627" y="727"/>
                    <a:pt x="953" y="727"/>
                    <a:pt x="1354" y="727"/>
                  </a:cubicBezTo>
                  <a:cubicBezTo>
                    <a:pt x="1679" y="727"/>
                    <a:pt x="2080" y="827"/>
                    <a:pt x="2406" y="927"/>
                  </a:cubicBezTo>
                  <a:cubicBezTo>
                    <a:pt x="2707" y="1128"/>
                    <a:pt x="3033" y="1253"/>
                    <a:pt x="3233" y="1554"/>
                  </a:cubicBezTo>
                  <a:cubicBezTo>
                    <a:pt x="3334" y="1654"/>
                    <a:pt x="3459" y="1755"/>
                    <a:pt x="3659" y="1980"/>
                  </a:cubicBezTo>
                  <a:cubicBezTo>
                    <a:pt x="3760" y="2080"/>
                    <a:pt x="3860" y="2281"/>
                    <a:pt x="3960" y="2381"/>
                  </a:cubicBezTo>
                  <a:cubicBezTo>
                    <a:pt x="4085" y="2506"/>
                    <a:pt x="4085" y="2506"/>
                    <a:pt x="4186" y="2506"/>
                  </a:cubicBezTo>
                  <a:cubicBezTo>
                    <a:pt x="4286" y="2506"/>
                    <a:pt x="4386" y="2381"/>
                    <a:pt x="4386" y="2281"/>
                  </a:cubicBezTo>
                  <a:cubicBezTo>
                    <a:pt x="4286" y="2080"/>
                    <a:pt x="4186" y="1880"/>
                    <a:pt x="4186" y="1654"/>
                  </a:cubicBezTo>
                  <a:cubicBezTo>
                    <a:pt x="4085" y="1454"/>
                    <a:pt x="3960" y="1253"/>
                    <a:pt x="3760" y="1028"/>
                  </a:cubicBezTo>
                  <a:cubicBezTo>
                    <a:pt x="3559" y="627"/>
                    <a:pt x="3133" y="401"/>
                    <a:pt x="2707" y="201"/>
                  </a:cubicBezTo>
                  <a:cubicBezTo>
                    <a:pt x="2306" y="0"/>
                    <a:pt x="1780" y="0"/>
                    <a:pt x="1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8"/>
            <p:cNvSpPr/>
            <p:nvPr/>
          </p:nvSpPr>
          <p:spPr>
            <a:xfrm>
              <a:off x="-2884500" y="2197325"/>
              <a:ext cx="156675" cy="99050"/>
            </a:xfrm>
            <a:custGeom>
              <a:avLst/>
              <a:gdLst/>
              <a:ahLst/>
              <a:cxnLst/>
              <a:rect l="l" t="t" r="r" b="b"/>
              <a:pathLst>
                <a:path w="6267" h="3962" extrusionOk="0">
                  <a:moveTo>
                    <a:pt x="4176" y="0"/>
                  </a:moveTo>
                  <a:cubicBezTo>
                    <a:pt x="3659" y="0"/>
                    <a:pt x="3077" y="119"/>
                    <a:pt x="2507" y="361"/>
                  </a:cubicBezTo>
                  <a:cubicBezTo>
                    <a:pt x="953" y="1087"/>
                    <a:pt x="1" y="2240"/>
                    <a:pt x="427" y="3193"/>
                  </a:cubicBezTo>
                  <a:cubicBezTo>
                    <a:pt x="608" y="3691"/>
                    <a:pt x="1252" y="3961"/>
                    <a:pt x="2054" y="3961"/>
                  </a:cubicBezTo>
                  <a:cubicBezTo>
                    <a:pt x="2583" y="3961"/>
                    <a:pt x="3182" y="3843"/>
                    <a:pt x="3760" y="3594"/>
                  </a:cubicBezTo>
                  <a:cubicBezTo>
                    <a:pt x="5339" y="2967"/>
                    <a:pt x="6267" y="1714"/>
                    <a:pt x="5866" y="887"/>
                  </a:cubicBezTo>
                  <a:cubicBezTo>
                    <a:pt x="5665" y="302"/>
                    <a:pt x="5001" y="0"/>
                    <a:pt x="4176" y="0"/>
                  </a:cubicBezTo>
                  <a:close/>
                </a:path>
              </a:pathLst>
            </a:custGeom>
            <a:solidFill>
              <a:srgbClr val="5C2D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8"/>
            <p:cNvSpPr/>
            <p:nvPr/>
          </p:nvSpPr>
          <p:spPr>
            <a:xfrm>
              <a:off x="-2623200" y="3554925"/>
              <a:ext cx="33850" cy="16725"/>
            </a:xfrm>
            <a:custGeom>
              <a:avLst/>
              <a:gdLst/>
              <a:ahLst/>
              <a:cxnLst/>
              <a:rect l="l" t="t" r="r" b="b"/>
              <a:pathLst>
                <a:path w="1354" h="669" extrusionOk="0">
                  <a:moveTo>
                    <a:pt x="545" y="0"/>
                  </a:moveTo>
                  <a:cubicBezTo>
                    <a:pt x="396" y="0"/>
                    <a:pt x="242" y="71"/>
                    <a:pt x="100" y="142"/>
                  </a:cubicBezTo>
                  <a:lnTo>
                    <a:pt x="100" y="267"/>
                  </a:lnTo>
                  <a:cubicBezTo>
                    <a:pt x="0" y="368"/>
                    <a:pt x="100" y="468"/>
                    <a:pt x="100" y="468"/>
                  </a:cubicBezTo>
                  <a:cubicBezTo>
                    <a:pt x="301" y="568"/>
                    <a:pt x="526" y="568"/>
                    <a:pt x="627" y="668"/>
                  </a:cubicBezTo>
                  <a:lnTo>
                    <a:pt x="1253" y="668"/>
                  </a:lnTo>
                  <a:cubicBezTo>
                    <a:pt x="1353" y="568"/>
                    <a:pt x="1353" y="468"/>
                    <a:pt x="1353" y="368"/>
                  </a:cubicBezTo>
                  <a:cubicBezTo>
                    <a:pt x="1253" y="142"/>
                    <a:pt x="1053" y="42"/>
                    <a:pt x="727" y="42"/>
                  </a:cubicBezTo>
                  <a:cubicBezTo>
                    <a:pt x="668" y="12"/>
                    <a:pt x="607" y="0"/>
                    <a:pt x="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8"/>
            <p:cNvSpPr/>
            <p:nvPr/>
          </p:nvSpPr>
          <p:spPr>
            <a:xfrm>
              <a:off x="-2549900" y="3595425"/>
              <a:ext cx="33850" cy="18200"/>
            </a:xfrm>
            <a:custGeom>
              <a:avLst/>
              <a:gdLst/>
              <a:ahLst/>
              <a:cxnLst/>
              <a:rect l="l" t="t" r="r" b="b"/>
              <a:pathLst>
                <a:path w="1354" h="728" extrusionOk="0">
                  <a:moveTo>
                    <a:pt x="201" y="1"/>
                  </a:moveTo>
                  <a:lnTo>
                    <a:pt x="101" y="101"/>
                  </a:lnTo>
                  <a:cubicBezTo>
                    <a:pt x="0" y="101"/>
                    <a:pt x="0" y="302"/>
                    <a:pt x="101" y="302"/>
                  </a:cubicBezTo>
                  <a:cubicBezTo>
                    <a:pt x="201" y="527"/>
                    <a:pt x="401" y="627"/>
                    <a:pt x="502" y="627"/>
                  </a:cubicBezTo>
                  <a:cubicBezTo>
                    <a:pt x="727" y="728"/>
                    <a:pt x="928" y="728"/>
                    <a:pt x="1128" y="728"/>
                  </a:cubicBezTo>
                  <a:cubicBezTo>
                    <a:pt x="1254" y="728"/>
                    <a:pt x="1354" y="627"/>
                    <a:pt x="1254" y="527"/>
                  </a:cubicBezTo>
                  <a:cubicBezTo>
                    <a:pt x="1128" y="302"/>
                    <a:pt x="1028" y="101"/>
                    <a:pt x="827" y="101"/>
                  </a:cubicBezTo>
                  <a:cubicBezTo>
                    <a:pt x="627" y="1"/>
                    <a:pt x="401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8"/>
            <p:cNvSpPr/>
            <p:nvPr/>
          </p:nvSpPr>
          <p:spPr>
            <a:xfrm>
              <a:off x="-2537375" y="3554075"/>
              <a:ext cx="28850" cy="17575"/>
            </a:xfrm>
            <a:custGeom>
              <a:avLst/>
              <a:gdLst/>
              <a:ahLst/>
              <a:cxnLst/>
              <a:rect l="l" t="t" r="r" b="b"/>
              <a:pathLst>
                <a:path w="1154" h="703" extrusionOk="0">
                  <a:moveTo>
                    <a:pt x="430" y="1"/>
                  </a:moveTo>
                  <a:cubicBezTo>
                    <a:pt x="326" y="1"/>
                    <a:pt x="226" y="26"/>
                    <a:pt x="126" y="76"/>
                  </a:cubicBezTo>
                  <a:cubicBezTo>
                    <a:pt x="1" y="176"/>
                    <a:pt x="1" y="301"/>
                    <a:pt x="126" y="301"/>
                  </a:cubicBezTo>
                  <a:cubicBezTo>
                    <a:pt x="226" y="502"/>
                    <a:pt x="326" y="602"/>
                    <a:pt x="527" y="602"/>
                  </a:cubicBezTo>
                  <a:cubicBezTo>
                    <a:pt x="627" y="702"/>
                    <a:pt x="753" y="702"/>
                    <a:pt x="953" y="702"/>
                  </a:cubicBezTo>
                  <a:lnTo>
                    <a:pt x="1053" y="702"/>
                  </a:lnTo>
                  <a:cubicBezTo>
                    <a:pt x="1154" y="702"/>
                    <a:pt x="1154" y="602"/>
                    <a:pt x="1154" y="502"/>
                  </a:cubicBezTo>
                  <a:cubicBezTo>
                    <a:pt x="1053" y="301"/>
                    <a:pt x="953" y="176"/>
                    <a:pt x="753" y="76"/>
                  </a:cubicBezTo>
                  <a:cubicBezTo>
                    <a:pt x="640" y="26"/>
                    <a:pt x="533" y="1"/>
                    <a:pt x="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8"/>
            <p:cNvSpPr/>
            <p:nvPr/>
          </p:nvSpPr>
          <p:spPr>
            <a:xfrm>
              <a:off x="-2628225" y="3602950"/>
              <a:ext cx="20700" cy="15700"/>
            </a:xfrm>
            <a:custGeom>
              <a:avLst/>
              <a:gdLst/>
              <a:ahLst/>
              <a:cxnLst/>
              <a:rect l="l" t="t" r="r" b="b"/>
              <a:pathLst>
                <a:path w="828" h="628" extrusionOk="0">
                  <a:moveTo>
                    <a:pt x="101" y="1"/>
                  </a:moveTo>
                  <a:cubicBezTo>
                    <a:pt x="1" y="1"/>
                    <a:pt x="1" y="101"/>
                    <a:pt x="1" y="226"/>
                  </a:cubicBezTo>
                  <a:cubicBezTo>
                    <a:pt x="1" y="427"/>
                    <a:pt x="101" y="527"/>
                    <a:pt x="201" y="627"/>
                  </a:cubicBezTo>
                  <a:cubicBezTo>
                    <a:pt x="402" y="627"/>
                    <a:pt x="502" y="627"/>
                    <a:pt x="727" y="527"/>
                  </a:cubicBezTo>
                  <a:cubicBezTo>
                    <a:pt x="828" y="527"/>
                    <a:pt x="828" y="326"/>
                    <a:pt x="727" y="326"/>
                  </a:cubicBezTo>
                  <a:lnTo>
                    <a:pt x="727" y="226"/>
                  </a:lnTo>
                  <a:cubicBezTo>
                    <a:pt x="627" y="101"/>
                    <a:pt x="627" y="101"/>
                    <a:pt x="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8"/>
            <p:cNvSpPr/>
            <p:nvPr/>
          </p:nvSpPr>
          <p:spPr>
            <a:xfrm>
              <a:off x="-2516075" y="3693400"/>
              <a:ext cx="23225" cy="19225"/>
            </a:xfrm>
            <a:custGeom>
              <a:avLst/>
              <a:gdLst/>
              <a:ahLst/>
              <a:cxnLst/>
              <a:rect l="l" t="t" r="r" b="b"/>
              <a:pathLst>
                <a:path w="929" h="769" extrusionOk="0">
                  <a:moveTo>
                    <a:pt x="359" y="0"/>
                  </a:moveTo>
                  <a:cubicBezTo>
                    <a:pt x="312" y="0"/>
                    <a:pt x="260" y="12"/>
                    <a:pt x="201" y="42"/>
                  </a:cubicBezTo>
                  <a:cubicBezTo>
                    <a:pt x="101" y="42"/>
                    <a:pt x="1" y="142"/>
                    <a:pt x="101" y="242"/>
                  </a:cubicBezTo>
                  <a:lnTo>
                    <a:pt x="101" y="368"/>
                  </a:lnTo>
                  <a:cubicBezTo>
                    <a:pt x="101" y="468"/>
                    <a:pt x="201" y="568"/>
                    <a:pt x="302" y="668"/>
                  </a:cubicBezTo>
                  <a:cubicBezTo>
                    <a:pt x="302" y="668"/>
                    <a:pt x="402" y="668"/>
                    <a:pt x="627" y="769"/>
                  </a:cubicBezTo>
                  <a:cubicBezTo>
                    <a:pt x="728" y="769"/>
                    <a:pt x="828" y="668"/>
                    <a:pt x="828" y="568"/>
                  </a:cubicBezTo>
                  <a:cubicBezTo>
                    <a:pt x="928" y="368"/>
                    <a:pt x="828" y="242"/>
                    <a:pt x="627" y="142"/>
                  </a:cubicBezTo>
                  <a:cubicBezTo>
                    <a:pt x="556" y="71"/>
                    <a:pt x="473" y="0"/>
                    <a:pt x="3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8"/>
            <p:cNvSpPr/>
            <p:nvPr/>
          </p:nvSpPr>
          <p:spPr>
            <a:xfrm>
              <a:off x="-2471575" y="3660600"/>
              <a:ext cx="20700" cy="20700"/>
            </a:xfrm>
            <a:custGeom>
              <a:avLst/>
              <a:gdLst/>
              <a:ahLst/>
              <a:cxnLst/>
              <a:rect l="l" t="t" r="r" b="b"/>
              <a:pathLst>
                <a:path w="828" h="828" extrusionOk="0">
                  <a:moveTo>
                    <a:pt x="201" y="0"/>
                  </a:moveTo>
                  <a:cubicBezTo>
                    <a:pt x="100" y="0"/>
                    <a:pt x="0" y="101"/>
                    <a:pt x="0" y="201"/>
                  </a:cubicBezTo>
                  <a:cubicBezTo>
                    <a:pt x="0" y="426"/>
                    <a:pt x="100" y="527"/>
                    <a:pt x="201" y="627"/>
                  </a:cubicBezTo>
                  <a:cubicBezTo>
                    <a:pt x="301" y="727"/>
                    <a:pt x="401" y="827"/>
                    <a:pt x="627" y="827"/>
                  </a:cubicBezTo>
                  <a:cubicBezTo>
                    <a:pt x="727" y="827"/>
                    <a:pt x="827" y="7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01" y="101"/>
                    <a:pt x="401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8"/>
            <p:cNvSpPr/>
            <p:nvPr/>
          </p:nvSpPr>
          <p:spPr>
            <a:xfrm>
              <a:off x="-2450900" y="3621125"/>
              <a:ext cx="26325" cy="23825"/>
            </a:xfrm>
            <a:custGeom>
              <a:avLst/>
              <a:gdLst/>
              <a:ahLst/>
              <a:cxnLst/>
              <a:rect l="l" t="t" r="r" b="b"/>
              <a:pathLst>
                <a:path w="1053" h="953" extrusionOk="0">
                  <a:moveTo>
                    <a:pt x="201" y="0"/>
                  </a:moveTo>
                  <a:cubicBezTo>
                    <a:pt x="101" y="126"/>
                    <a:pt x="0" y="126"/>
                    <a:pt x="101" y="226"/>
                  </a:cubicBezTo>
                  <a:cubicBezTo>
                    <a:pt x="101" y="426"/>
                    <a:pt x="201" y="627"/>
                    <a:pt x="301" y="752"/>
                  </a:cubicBezTo>
                  <a:cubicBezTo>
                    <a:pt x="527" y="852"/>
                    <a:pt x="627" y="953"/>
                    <a:pt x="827" y="953"/>
                  </a:cubicBezTo>
                  <a:lnTo>
                    <a:pt x="928" y="953"/>
                  </a:lnTo>
                  <a:cubicBezTo>
                    <a:pt x="1053" y="953"/>
                    <a:pt x="1053" y="852"/>
                    <a:pt x="1053" y="752"/>
                  </a:cubicBezTo>
                  <a:cubicBezTo>
                    <a:pt x="1053" y="527"/>
                    <a:pt x="827" y="326"/>
                    <a:pt x="727" y="226"/>
                  </a:cubicBezTo>
                  <a:cubicBezTo>
                    <a:pt x="627" y="126"/>
                    <a:pt x="527" y="0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8"/>
            <p:cNvSpPr/>
            <p:nvPr/>
          </p:nvSpPr>
          <p:spPr>
            <a:xfrm>
              <a:off x="-3646400" y="3479125"/>
              <a:ext cx="15700" cy="39050"/>
            </a:xfrm>
            <a:custGeom>
              <a:avLst/>
              <a:gdLst/>
              <a:ahLst/>
              <a:cxnLst/>
              <a:rect l="l" t="t" r="r" b="b"/>
              <a:pathLst>
                <a:path w="628" h="1562" extrusionOk="0">
                  <a:moveTo>
                    <a:pt x="279" y="0"/>
                  </a:moveTo>
                  <a:cubicBezTo>
                    <a:pt x="244" y="0"/>
                    <a:pt x="172" y="77"/>
                    <a:pt x="101" y="167"/>
                  </a:cubicBezTo>
                  <a:cubicBezTo>
                    <a:pt x="0" y="367"/>
                    <a:pt x="0" y="568"/>
                    <a:pt x="0" y="793"/>
                  </a:cubicBezTo>
                  <a:cubicBezTo>
                    <a:pt x="101" y="994"/>
                    <a:pt x="101" y="1294"/>
                    <a:pt x="201" y="1520"/>
                  </a:cubicBezTo>
                  <a:lnTo>
                    <a:pt x="301" y="1520"/>
                  </a:lnTo>
                  <a:cubicBezTo>
                    <a:pt x="331" y="1549"/>
                    <a:pt x="360" y="1561"/>
                    <a:pt x="387" y="1561"/>
                  </a:cubicBezTo>
                  <a:cubicBezTo>
                    <a:pt x="452" y="1561"/>
                    <a:pt x="502" y="1491"/>
                    <a:pt x="502" y="1420"/>
                  </a:cubicBezTo>
                  <a:cubicBezTo>
                    <a:pt x="627" y="1194"/>
                    <a:pt x="627" y="994"/>
                    <a:pt x="627" y="793"/>
                  </a:cubicBezTo>
                  <a:cubicBezTo>
                    <a:pt x="627" y="568"/>
                    <a:pt x="627" y="267"/>
                    <a:pt x="401" y="41"/>
                  </a:cubicBezTo>
                  <a:lnTo>
                    <a:pt x="301" y="41"/>
                  </a:lnTo>
                  <a:cubicBezTo>
                    <a:pt x="301" y="13"/>
                    <a:pt x="293" y="0"/>
                    <a:pt x="2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8"/>
            <p:cNvSpPr/>
            <p:nvPr/>
          </p:nvSpPr>
          <p:spPr>
            <a:xfrm>
              <a:off x="-3620700" y="3571625"/>
              <a:ext cx="21325" cy="31350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326" y="0"/>
                  </a:moveTo>
                  <a:cubicBezTo>
                    <a:pt x="226" y="0"/>
                    <a:pt x="100" y="0"/>
                    <a:pt x="100" y="101"/>
                  </a:cubicBezTo>
                  <a:cubicBezTo>
                    <a:pt x="0" y="326"/>
                    <a:pt x="100" y="527"/>
                    <a:pt x="100" y="727"/>
                  </a:cubicBezTo>
                  <a:cubicBezTo>
                    <a:pt x="226" y="953"/>
                    <a:pt x="326" y="1053"/>
                    <a:pt x="426" y="1254"/>
                  </a:cubicBezTo>
                  <a:lnTo>
                    <a:pt x="526" y="1254"/>
                  </a:lnTo>
                  <a:cubicBezTo>
                    <a:pt x="627" y="1254"/>
                    <a:pt x="727" y="1254"/>
                    <a:pt x="727" y="1153"/>
                  </a:cubicBezTo>
                  <a:cubicBezTo>
                    <a:pt x="852" y="953"/>
                    <a:pt x="727" y="727"/>
                    <a:pt x="727" y="527"/>
                  </a:cubicBezTo>
                  <a:cubicBezTo>
                    <a:pt x="627" y="326"/>
                    <a:pt x="526" y="226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8"/>
            <p:cNvSpPr/>
            <p:nvPr/>
          </p:nvSpPr>
          <p:spPr>
            <a:xfrm>
              <a:off x="-3594400" y="3530275"/>
              <a:ext cx="15700" cy="28225"/>
            </a:xfrm>
            <a:custGeom>
              <a:avLst/>
              <a:gdLst/>
              <a:ahLst/>
              <a:cxnLst/>
              <a:rect l="l" t="t" r="r" b="b"/>
              <a:pathLst>
                <a:path w="628" h="1129" extrusionOk="0">
                  <a:moveTo>
                    <a:pt x="301" y="0"/>
                  </a:moveTo>
                  <a:cubicBezTo>
                    <a:pt x="201" y="0"/>
                    <a:pt x="101" y="0"/>
                    <a:pt x="1" y="100"/>
                  </a:cubicBezTo>
                  <a:lnTo>
                    <a:pt x="1" y="627"/>
                  </a:lnTo>
                  <a:cubicBezTo>
                    <a:pt x="101" y="827"/>
                    <a:pt x="101" y="928"/>
                    <a:pt x="301" y="1128"/>
                  </a:cubicBezTo>
                  <a:cubicBezTo>
                    <a:pt x="427" y="1128"/>
                    <a:pt x="527" y="1128"/>
                    <a:pt x="627" y="1028"/>
                  </a:cubicBezTo>
                  <a:lnTo>
                    <a:pt x="627" y="502"/>
                  </a:lnTo>
                  <a:cubicBezTo>
                    <a:pt x="527" y="301"/>
                    <a:pt x="527" y="201"/>
                    <a:pt x="301" y="100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8"/>
            <p:cNvSpPr/>
            <p:nvPr/>
          </p:nvSpPr>
          <p:spPr>
            <a:xfrm>
              <a:off x="-3539875" y="3535275"/>
              <a:ext cx="21325" cy="23225"/>
            </a:xfrm>
            <a:custGeom>
              <a:avLst/>
              <a:gdLst/>
              <a:ahLst/>
              <a:cxnLst/>
              <a:rect l="l" t="t" r="r" b="b"/>
              <a:pathLst>
                <a:path w="853" h="929" extrusionOk="0">
                  <a:moveTo>
                    <a:pt x="326" y="1"/>
                  </a:moveTo>
                  <a:cubicBezTo>
                    <a:pt x="226" y="1"/>
                    <a:pt x="125" y="1"/>
                    <a:pt x="125" y="101"/>
                  </a:cubicBezTo>
                  <a:cubicBezTo>
                    <a:pt x="0" y="302"/>
                    <a:pt x="125" y="527"/>
                    <a:pt x="125" y="627"/>
                  </a:cubicBezTo>
                  <a:cubicBezTo>
                    <a:pt x="226" y="728"/>
                    <a:pt x="326" y="828"/>
                    <a:pt x="526" y="928"/>
                  </a:cubicBezTo>
                  <a:cubicBezTo>
                    <a:pt x="627" y="928"/>
                    <a:pt x="752" y="928"/>
                    <a:pt x="752" y="828"/>
                  </a:cubicBezTo>
                  <a:cubicBezTo>
                    <a:pt x="852" y="627"/>
                    <a:pt x="752" y="427"/>
                    <a:pt x="752" y="302"/>
                  </a:cubicBezTo>
                  <a:cubicBezTo>
                    <a:pt x="627" y="201"/>
                    <a:pt x="526" y="10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8"/>
            <p:cNvSpPr/>
            <p:nvPr/>
          </p:nvSpPr>
          <p:spPr>
            <a:xfrm>
              <a:off x="-3573725" y="3438800"/>
              <a:ext cx="15700" cy="20075"/>
            </a:xfrm>
            <a:custGeom>
              <a:avLst/>
              <a:gdLst/>
              <a:ahLst/>
              <a:cxnLst/>
              <a:rect l="l" t="t" r="r" b="b"/>
              <a:pathLst>
                <a:path w="628" h="803" extrusionOk="0">
                  <a:moveTo>
                    <a:pt x="427" y="0"/>
                  </a:moveTo>
                  <a:cubicBezTo>
                    <a:pt x="327" y="0"/>
                    <a:pt x="226" y="0"/>
                    <a:pt x="101" y="100"/>
                  </a:cubicBezTo>
                  <a:cubicBezTo>
                    <a:pt x="1" y="201"/>
                    <a:pt x="1" y="301"/>
                    <a:pt x="1" y="401"/>
                  </a:cubicBezTo>
                  <a:cubicBezTo>
                    <a:pt x="101" y="526"/>
                    <a:pt x="101" y="627"/>
                    <a:pt x="226" y="727"/>
                  </a:cubicBezTo>
                  <a:cubicBezTo>
                    <a:pt x="276" y="777"/>
                    <a:pt x="352" y="802"/>
                    <a:pt x="414" y="802"/>
                  </a:cubicBezTo>
                  <a:cubicBezTo>
                    <a:pt x="477" y="802"/>
                    <a:pt x="527" y="777"/>
                    <a:pt x="527" y="727"/>
                  </a:cubicBezTo>
                  <a:cubicBezTo>
                    <a:pt x="627" y="627"/>
                    <a:pt x="627" y="401"/>
                    <a:pt x="627" y="301"/>
                  </a:cubicBezTo>
                  <a:cubicBezTo>
                    <a:pt x="627" y="201"/>
                    <a:pt x="627" y="100"/>
                    <a:pt x="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8"/>
            <p:cNvSpPr/>
            <p:nvPr/>
          </p:nvSpPr>
          <p:spPr>
            <a:xfrm>
              <a:off x="-3461550" y="3788425"/>
              <a:ext cx="21325" cy="20700"/>
            </a:xfrm>
            <a:custGeom>
              <a:avLst/>
              <a:gdLst/>
              <a:ahLst/>
              <a:cxnLst/>
              <a:rect l="l" t="t" r="r" b="b"/>
              <a:pathLst>
                <a:path w="853" h="828" extrusionOk="0">
                  <a:moveTo>
                    <a:pt x="326" y="0"/>
                  </a:moveTo>
                  <a:cubicBezTo>
                    <a:pt x="226" y="0"/>
                    <a:pt x="125" y="100"/>
                    <a:pt x="125" y="201"/>
                  </a:cubicBezTo>
                  <a:cubicBezTo>
                    <a:pt x="0" y="326"/>
                    <a:pt x="125" y="526"/>
                    <a:pt x="226" y="627"/>
                  </a:cubicBezTo>
                  <a:cubicBezTo>
                    <a:pt x="226" y="727"/>
                    <a:pt x="326" y="827"/>
                    <a:pt x="526" y="827"/>
                  </a:cubicBezTo>
                  <a:cubicBezTo>
                    <a:pt x="627" y="827"/>
                    <a:pt x="752" y="827"/>
                    <a:pt x="852" y="727"/>
                  </a:cubicBezTo>
                  <a:cubicBezTo>
                    <a:pt x="852" y="526"/>
                    <a:pt x="752" y="326"/>
                    <a:pt x="627" y="201"/>
                  </a:cubicBezTo>
                  <a:cubicBezTo>
                    <a:pt x="627" y="100"/>
                    <a:pt x="526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8"/>
            <p:cNvSpPr/>
            <p:nvPr/>
          </p:nvSpPr>
          <p:spPr>
            <a:xfrm>
              <a:off x="-3422100" y="3746425"/>
              <a:ext cx="20725" cy="26350"/>
            </a:xfrm>
            <a:custGeom>
              <a:avLst/>
              <a:gdLst/>
              <a:ahLst/>
              <a:cxnLst/>
              <a:rect l="l" t="t" r="r" b="b"/>
              <a:pathLst>
                <a:path w="829" h="1054" extrusionOk="0">
                  <a:moveTo>
                    <a:pt x="201" y="1"/>
                  </a:moveTo>
                  <a:cubicBezTo>
                    <a:pt x="101" y="1"/>
                    <a:pt x="101" y="126"/>
                    <a:pt x="1" y="226"/>
                  </a:cubicBezTo>
                  <a:cubicBezTo>
                    <a:pt x="1" y="427"/>
                    <a:pt x="101" y="527"/>
                    <a:pt x="201" y="753"/>
                  </a:cubicBezTo>
                  <a:cubicBezTo>
                    <a:pt x="302" y="853"/>
                    <a:pt x="427" y="953"/>
                    <a:pt x="628" y="1054"/>
                  </a:cubicBezTo>
                  <a:lnTo>
                    <a:pt x="728" y="1054"/>
                  </a:lnTo>
                  <a:cubicBezTo>
                    <a:pt x="828" y="1054"/>
                    <a:pt x="828" y="1054"/>
                    <a:pt x="828" y="953"/>
                  </a:cubicBezTo>
                  <a:cubicBezTo>
                    <a:pt x="828" y="753"/>
                    <a:pt x="828" y="527"/>
                    <a:pt x="728" y="427"/>
                  </a:cubicBezTo>
                  <a:cubicBezTo>
                    <a:pt x="628" y="226"/>
                    <a:pt x="527" y="126"/>
                    <a:pt x="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8"/>
            <p:cNvSpPr/>
            <p:nvPr/>
          </p:nvSpPr>
          <p:spPr>
            <a:xfrm>
              <a:off x="-3466575" y="3683775"/>
              <a:ext cx="20700" cy="28850"/>
            </a:xfrm>
            <a:custGeom>
              <a:avLst/>
              <a:gdLst/>
              <a:ahLst/>
              <a:cxnLst/>
              <a:rect l="l" t="t" r="r" b="b"/>
              <a:pathLst>
                <a:path w="828" h="1154" extrusionOk="0">
                  <a:moveTo>
                    <a:pt x="326" y="1"/>
                  </a:moveTo>
                  <a:cubicBezTo>
                    <a:pt x="201" y="1"/>
                    <a:pt x="101" y="1"/>
                    <a:pt x="101" y="126"/>
                  </a:cubicBezTo>
                  <a:cubicBezTo>
                    <a:pt x="1" y="326"/>
                    <a:pt x="101" y="527"/>
                    <a:pt x="101" y="753"/>
                  </a:cubicBezTo>
                  <a:cubicBezTo>
                    <a:pt x="201" y="853"/>
                    <a:pt x="326" y="953"/>
                    <a:pt x="527" y="1053"/>
                  </a:cubicBezTo>
                  <a:lnTo>
                    <a:pt x="527" y="1154"/>
                  </a:lnTo>
                  <a:cubicBezTo>
                    <a:pt x="627" y="1154"/>
                    <a:pt x="727" y="1053"/>
                    <a:pt x="727" y="953"/>
                  </a:cubicBezTo>
                  <a:cubicBezTo>
                    <a:pt x="828" y="753"/>
                    <a:pt x="727" y="627"/>
                    <a:pt x="727" y="427"/>
                  </a:cubicBezTo>
                  <a:cubicBezTo>
                    <a:pt x="627" y="326"/>
                    <a:pt x="527" y="126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8"/>
            <p:cNvSpPr/>
            <p:nvPr/>
          </p:nvSpPr>
          <p:spPr>
            <a:xfrm>
              <a:off x="-3536750" y="3683775"/>
              <a:ext cx="18200" cy="31350"/>
            </a:xfrm>
            <a:custGeom>
              <a:avLst/>
              <a:gdLst/>
              <a:ahLst/>
              <a:cxnLst/>
              <a:rect l="l" t="t" r="r" b="b"/>
              <a:pathLst>
                <a:path w="728" h="1254" extrusionOk="0">
                  <a:moveTo>
                    <a:pt x="401" y="1"/>
                  </a:moveTo>
                  <a:cubicBezTo>
                    <a:pt x="301" y="1"/>
                    <a:pt x="201" y="1"/>
                    <a:pt x="101" y="126"/>
                  </a:cubicBezTo>
                  <a:cubicBezTo>
                    <a:pt x="0" y="326"/>
                    <a:pt x="0" y="527"/>
                    <a:pt x="101" y="753"/>
                  </a:cubicBezTo>
                  <a:cubicBezTo>
                    <a:pt x="101" y="953"/>
                    <a:pt x="201" y="1154"/>
                    <a:pt x="401" y="1254"/>
                  </a:cubicBezTo>
                  <a:lnTo>
                    <a:pt x="502" y="1254"/>
                  </a:lnTo>
                  <a:cubicBezTo>
                    <a:pt x="627" y="1254"/>
                    <a:pt x="727" y="1154"/>
                    <a:pt x="727" y="1053"/>
                  </a:cubicBezTo>
                  <a:lnTo>
                    <a:pt x="727" y="527"/>
                  </a:lnTo>
                  <a:cubicBezTo>
                    <a:pt x="627" y="427"/>
                    <a:pt x="627" y="226"/>
                    <a:pt x="401" y="126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8"/>
            <p:cNvSpPr/>
            <p:nvPr/>
          </p:nvSpPr>
          <p:spPr>
            <a:xfrm>
              <a:off x="-3346275" y="3874875"/>
              <a:ext cx="20700" cy="25725"/>
            </a:xfrm>
            <a:custGeom>
              <a:avLst/>
              <a:gdLst/>
              <a:ahLst/>
              <a:cxnLst/>
              <a:rect l="l" t="t" r="r" b="b"/>
              <a:pathLst>
                <a:path w="828" h="1029" extrusionOk="0">
                  <a:moveTo>
                    <a:pt x="101" y="1"/>
                  </a:moveTo>
                  <a:cubicBezTo>
                    <a:pt x="1" y="1"/>
                    <a:pt x="1" y="101"/>
                    <a:pt x="1" y="201"/>
                  </a:cubicBezTo>
                  <a:cubicBezTo>
                    <a:pt x="1" y="402"/>
                    <a:pt x="101" y="627"/>
                    <a:pt x="201" y="728"/>
                  </a:cubicBezTo>
                  <a:cubicBezTo>
                    <a:pt x="301" y="828"/>
                    <a:pt x="402" y="928"/>
                    <a:pt x="627" y="1028"/>
                  </a:cubicBezTo>
                  <a:lnTo>
                    <a:pt x="727" y="1028"/>
                  </a:lnTo>
                  <a:cubicBezTo>
                    <a:pt x="828" y="1028"/>
                    <a:pt x="828" y="928"/>
                    <a:pt x="828" y="828"/>
                  </a:cubicBezTo>
                  <a:cubicBezTo>
                    <a:pt x="828" y="627"/>
                    <a:pt x="727" y="402"/>
                    <a:pt x="627" y="302"/>
                  </a:cubicBezTo>
                  <a:cubicBezTo>
                    <a:pt x="527" y="201"/>
                    <a:pt x="402" y="10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8"/>
            <p:cNvSpPr/>
            <p:nvPr/>
          </p:nvSpPr>
          <p:spPr>
            <a:xfrm>
              <a:off x="-3296775" y="3856075"/>
              <a:ext cx="20700" cy="18825"/>
            </a:xfrm>
            <a:custGeom>
              <a:avLst/>
              <a:gdLst/>
              <a:ahLst/>
              <a:cxnLst/>
              <a:rect l="l" t="t" r="r" b="b"/>
              <a:pathLst>
                <a:path w="828" h="753" extrusionOk="0">
                  <a:moveTo>
                    <a:pt x="201" y="1"/>
                  </a:moveTo>
                  <a:cubicBezTo>
                    <a:pt x="101" y="1"/>
                    <a:pt x="1" y="126"/>
                    <a:pt x="1" y="226"/>
                  </a:cubicBezTo>
                  <a:cubicBezTo>
                    <a:pt x="1" y="427"/>
                    <a:pt x="101" y="527"/>
                    <a:pt x="201" y="627"/>
                  </a:cubicBezTo>
                  <a:cubicBezTo>
                    <a:pt x="301" y="627"/>
                    <a:pt x="427" y="753"/>
                    <a:pt x="627" y="753"/>
                  </a:cubicBezTo>
                  <a:cubicBezTo>
                    <a:pt x="727" y="753"/>
                    <a:pt x="828" y="627"/>
                    <a:pt x="828" y="427"/>
                  </a:cubicBezTo>
                  <a:cubicBezTo>
                    <a:pt x="828" y="327"/>
                    <a:pt x="727" y="226"/>
                    <a:pt x="627" y="126"/>
                  </a:cubicBezTo>
                  <a:cubicBezTo>
                    <a:pt x="527" y="1"/>
                    <a:pt x="427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8"/>
            <p:cNvSpPr/>
            <p:nvPr/>
          </p:nvSpPr>
          <p:spPr>
            <a:xfrm>
              <a:off x="-3267950" y="3936150"/>
              <a:ext cx="18200" cy="17075"/>
            </a:xfrm>
            <a:custGeom>
              <a:avLst/>
              <a:gdLst/>
              <a:ahLst/>
              <a:cxnLst/>
              <a:rect l="l" t="t" r="r" b="b"/>
              <a:pathLst>
                <a:path w="728" h="683" extrusionOk="0">
                  <a:moveTo>
                    <a:pt x="378" y="0"/>
                  </a:moveTo>
                  <a:cubicBezTo>
                    <a:pt x="326" y="0"/>
                    <a:pt x="268" y="14"/>
                    <a:pt x="201" y="56"/>
                  </a:cubicBezTo>
                  <a:cubicBezTo>
                    <a:pt x="101" y="56"/>
                    <a:pt x="0" y="156"/>
                    <a:pt x="0" y="257"/>
                  </a:cubicBezTo>
                  <a:cubicBezTo>
                    <a:pt x="0" y="357"/>
                    <a:pt x="101" y="457"/>
                    <a:pt x="201" y="557"/>
                  </a:cubicBezTo>
                  <a:cubicBezTo>
                    <a:pt x="301" y="557"/>
                    <a:pt x="401" y="683"/>
                    <a:pt x="527" y="683"/>
                  </a:cubicBezTo>
                  <a:cubicBezTo>
                    <a:pt x="627" y="557"/>
                    <a:pt x="727" y="457"/>
                    <a:pt x="727" y="357"/>
                  </a:cubicBezTo>
                  <a:cubicBezTo>
                    <a:pt x="727" y="257"/>
                    <a:pt x="627" y="156"/>
                    <a:pt x="627" y="56"/>
                  </a:cubicBezTo>
                  <a:cubicBezTo>
                    <a:pt x="560" y="56"/>
                    <a:pt x="482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8"/>
            <p:cNvSpPr/>
            <p:nvPr/>
          </p:nvSpPr>
          <p:spPr>
            <a:xfrm>
              <a:off x="-3372600" y="3960725"/>
              <a:ext cx="31375" cy="31350"/>
            </a:xfrm>
            <a:custGeom>
              <a:avLst/>
              <a:gdLst/>
              <a:ahLst/>
              <a:cxnLst/>
              <a:rect l="l" t="t" r="r" b="b"/>
              <a:pathLst>
                <a:path w="1255" h="1254" extrusionOk="0">
                  <a:moveTo>
                    <a:pt x="1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01" y="426"/>
                    <a:pt x="201" y="627"/>
                    <a:pt x="427" y="827"/>
                  </a:cubicBezTo>
                  <a:cubicBezTo>
                    <a:pt x="527" y="1053"/>
                    <a:pt x="728" y="1153"/>
                    <a:pt x="953" y="1254"/>
                  </a:cubicBezTo>
                  <a:lnTo>
                    <a:pt x="1054" y="1254"/>
                  </a:lnTo>
                  <a:cubicBezTo>
                    <a:pt x="1154" y="1254"/>
                    <a:pt x="1254" y="1153"/>
                    <a:pt x="1254" y="1053"/>
                  </a:cubicBezTo>
                  <a:cubicBezTo>
                    <a:pt x="1154" y="827"/>
                    <a:pt x="1054" y="627"/>
                    <a:pt x="828" y="426"/>
                  </a:cubicBezTo>
                  <a:cubicBezTo>
                    <a:pt x="728" y="201"/>
                    <a:pt x="527" y="101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8"/>
            <p:cNvSpPr/>
            <p:nvPr/>
          </p:nvSpPr>
          <p:spPr>
            <a:xfrm>
              <a:off x="-2717200" y="3558475"/>
              <a:ext cx="36375" cy="15675"/>
            </a:xfrm>
            <a:custGeom>
              <a:avLst/>
              <a:gdLst/>
              <a:ahLst/>
              <a:cxnLst/>
              <a:rect l="l" t="t" r="r" b="b"/>
              <a:pathLst>
                <a:path w="1455" h="627" extrusionOk="0">
                  <a:moveTo>
                    <a:pt x="727" y="0"/>
                  </a:moveTo>
                  <a:cubicBezTo>
                    <a:pt x="527" y="0"/>
                    <a:pt x="301" y="0"/>
                    <a:pt x="101" y="226"/>
                  </a:cubicBezTo>
                  <a:lnTo>
                    <a:pt x="1" y="226"/>
                  </a:lnTo>
                  <a:cubicBezTo>
                    <a:pt x="1" y="326"/>
                    <a:pt x="1" y="426"/>
                    <a:pt x="101" y="526"/>
                  </a:cubicBezTo>
                  <a:cubicBezTo>
                    <a:pt x="301" y="627"/>
                    <a:pt x="527" y="627"/>
                    <a:pt x="727" y="627"/>
                  </a:cubicBezTo>
                  <a:cubicBezTo>
                    <a:pt x="928" y="627"/>
                    <a:pt x="1153" y="627"/>
                    <a:pt x="1354" y="526"/>
                  </a:cubicBezTo>
                  <a:lnTo>
                    <a:pt x="1454" y="526"/>
                  </a:lnTo>
                  <a:cubicBezTo>
                    <a:pt x="1454" y="426"/>
                    <a:pt x="1454" y="326"/>
                    <a:pt x="1354" y="226"/>
                  </a:cubicBezTo>
                  <a:cubicBezTo>
                    <a:pt x="1254" y="125"/>
                    <a:pt x="928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8"/>
            <p:cNvSpPr/>
            <p:nvPr/>
          </p:nvSpPr>
          <p:spPr>
            <a:xfrm>
              <a:off x="-2667700" y="3517100"/>
              <a:ext cx="28850" cy="15700"/>
            </a:xfrm>
            <a:custGeom>
              <a:avLst/>
              <a:gdLst/>
              <a:ahLst/>
              <a:cxnLst/>
              <a:rect l="l" t="t" r="r" b="b"/>
              <a:pathLst>
                <a:path w="1154" h="628" extrusionOk="0">
                  <a:moveTo>
                    <a:pt x="627" y="1"/>
                  </a:moveTo>
                  <a:cubicBezTo>
                    <a:pt x="427" y="1"/>
                    <a:pt x="326" y="1"/>
                    <a:pt x="101" y="101"/>
                  </a:cubicBezTo>
                  <a:cubicBezTo>
                    <a:pt x="1" y="201"/>
                    <a:pt x="1" y="302"/>
                    <a:pt x="101" y="402"/>
                  </a:cubicBezTo>
                  <a:cubicBezTo>
                    <a:pt x="201" y="527"/>
                    <a:pt x="427" y="627"/>
                    <a:pt x="527" y="627"/>
                  </a:cubicBezTo>
                  <a:cubicBezTo>
                    <a:pt x="727" y="627"/>
                    <a:pt x="828" y="627"/>
                    <a:pt x="1053" y="527"/>
                  </a:cubicBezTo>
                  <a:cubicBezTo>
                    <a:pt x="1153" y="402"/>
                    <a:pt x="1153" y="302"/>
                    <a:pt x="1053" y="201"/>
                  </a:cubicBezTo>
                  <a:cubicBezTo>
                    <a:pt x="953" y="101"/>
                    <a:pt x="727" y="1"/>
                    <a:pt x="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8"/>
            <p:cNvSpPr/>
            <p:nvPr/>
          </p:nvSpPr>
          <p:spPr>
            <a:xfrm>
              <a:off x="-2793000" y="3527125"/>
              <a:ext cx="28825" cy="17100"/>
            </a:xfrm>
            <a:custGeom>
              <a:avLst/>
              <a:gdLst/>
              <a:ahLst/>
              <a:cxnLst/>
              <a:rect l="l" t="t" r="r" b="b"/>
              <a:pathLst>
                <a:path w="1153" h="684" extrusionOk="0">
                  <a:moveTo>
                    <a:pt x="526" y="1"/>
                  </a:moveTo>
                  <a:cubicBezTo>
                    <a:pt x="326" y="126"/>
                    <a:pt x="201" y="126"/>
                    <a:pt x="0" y="327"/>
                  </a:cubicBezTo>
                  <a:cubicBezTo>
                    <a:pt x="0" y="427"/>
                    <a:pt x="0" y="527"/>
                    <a:pt x="100" y="628"/>
                  </a:cubicBezTo>
                  <a:cubicBezTo>
                    <a:pt x="175" y="669"/>
                    <a:pt x="237" y="683"/>
                    <a:pt x="292" y="683"/>
                  </a:cubicBezTo>
                  <a:cubicBezTo>
                    <a:pt x="404" y="683"/>
                    <a:pt x="493" y="628"/>
                    <a:pt x="627" y="628"/>
                  </a:cubicBezTo>
                  <a:cubicBezTo>
                    <a:pt x="727" y="628"/>
                    <a:pt x="952" y="628"/>
                    <a:pt x="1053" y="427"/>
                  </a:cubicBezTo>
                  <a:lnTo>
                    <a:pt x="1153" y="427"/>
                  </a:lnTo>
                  <a:cubicBezTo>
                    <a:pt x="1153" y="327"/>
                    <a:pt x="1153" y="226"/>
                    <a:pt x="1053" y="126"/>
                  </a:cubicBezTo>
                  <a:cubicBezTo>
                    <a:pt x="952" y="1"/>
                    <a:pt x="727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8"/>
            <p:cNvSpPr/>
            <p:nvPr/>
          </p:nvSpPr>
          <p:spPr>
            <a:xfrm>
              <a:off x="-2813700" y="3569125"/>
              <a:ext cx="20700" cy="15675"/>
            </a:xfrm>
            <a:custGeom>
              <a:avLst/>
              <a:gdLst/>
              <a:ahLst/>
              <a:cxnLst/>
              <a:rect l="l" t="t" r="r" b="b"/>
              <a:pathLst>
                <a:path w="828" h="627" extrusionOk="0">
                  <a:moveTo>
                    <a:pt x="302" y="0"/>
                  </a:moveTo>
                  <a:cubicBezTo>
                    <a:pt x="201" y="100"/>
                    <a:pt x="101" y="100"/>
                    <a:pt x="1" y="326"/>
                  </a:cubicBezTo>
                  <a:cubicBezTo>
                    <a:pt x="1" y="426"/>
                    <a:pt x="101" y="526"/>
                    <a:pt x="201" y="526"/>
                  </a:cubicBezTo>
                  <a:cubicBezTo>
                    <a:pt x="302" y="627"/>
                    <a:pt x="402" y="627"/>
                    <a:pt x="527" y="627"/>
                  </a:cubicBezTo>
                  <a:cubicBezTo>
                    <a:pt x="628" y="627"/>
                    <a:pt x="628" y="526"/>
                    <a:pt x="728" y="426"/>
                  </a:cubicBezTo>
                  <a:cubicBezTo>
                    <a:pt x="828" y="326"/>
                    <a:pt x="728" y="201"/>
                    <a:pt x="728" y="100"/>
                  </a:cubicBezTo>
                  <a:cubicBezTo>
                    <a:pt x="527" y="0"/>
                    <a:pt x="402" y="0"/>
                    <a:pt x="3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8"/>
            <p:cNvSpPr/>
            <p:nvPr/>
          </p:nvSpPr>
          <p:spPr>
            <a:xfrm>
              <a:off x="-2902650" y="3566600"/>
              <a:ext cx="15675" cy="15700"/>
            </a:xfrm>
            <a:custGeom>
              <a:avLst/>
              <a:gdLst/>
              <a:ahLst/>
              <a:cxnLst/>
              <a:rect l="l" t="t" r="r" b="b"/>
              <a:pathLst>
                <a:path w="627" h="628" extrusionOk="0">
                  <a:moveTo>
                    <a:pt x="201" y="1"/>
                  </a:moveTo>
                  <a:cubicBezTo>
                    <a:pt x="100" y="1"/>
                    <a:pt x="0" y="101"/>
                    <a:pt x="0" y="201"/>
                  </a:cubicBezTo>
                  <a:cubicBezTo>
                    <a:pt x="0" y="302"/>
                    <a:pt x="0" y="427"/>
                    <a:pt x="100" y="527"/>
                  </a:cubicBezTo>
                  <a:cubicBezTo>
                    <a:pt x="201" y="627"/>
                    <a:pt x="326" y="627"/>
                    <a:pt x="426" y="627"/>
                  </a:cubicBezTo>
                  <a:lnTo>
                    <a:pt x="627" y="427"/>
                  </a:lnTo>
                  <a:cubicBezTo>
                    <a:pt x="627" y="302"/>
                    <a:pt x="627" y="201"/>
                    <a:pt x="526" y="101"/>
                  </a:cubicBezTo>
                  <a:cubicBezTo>
                    <a:pt x="426" y="1"/>
                    <a:pt x="326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8"/>
            <p:cNvSpPr/>
            <p:nvPr/>
          </p:nvSpPr>
          <p:spPr>
            <a:xfrm>
              <a:off x="-2547400" y="3649950"/>
              <a:ext cx="20700" cy="18200"/>
            </a:xfrm>
            <a:custGeom>
              <a:avLst/>
              <a:gdLst/>
              <a:ahLst/>
              <a:cxnLst/>
              <a:rect l="l" t="t" r="r" b="b"/>
              <a:pathLst>
                <a:path w="828" h="728" extrusionOk="0">
                  <a:moveTo>
                    <a:pt x="201" y="0"/>
                  </a:moveTo>
                  <a:cubicBezTo>
                    <a:pt x="101" y="0"/>
                    <a:pt x="1" y="100"/>
                    <a:pt x="1" y="226"/>
                  </a:cubicBezTo>
                  <a:cubicBezTo>
                    <a:pt x="1" y="426"/>
                    <a:pt x="101" y="527"/>
                    <a:pt x="201" y="627"/>
                  </a:cubicBezTo>
                  <a:cubicBezTo>
                    <a:pt x="301" y="727"/>
                    <a:pt x="402" y="727"/>
                    <a:pt x="627" y="727"/>
                  </a:cubicBezTo>
                  <a:cubicBezTo>
                    <a:pt x="727" y="627"/>
                    <a:pt x="828" y="527"/>
                    <a:pt x="828" y="426"/>
                  </a:cubicBezTo>
                  <a:lnTo>
                    <a:pt x="727" y="426"/>
                  </a:lnTo>
                  <a:cubicBezTo>
                    <a:pt x="727" y="326"/>
                    <a:pt x="627" y="226"/>
                    <a:pt x="627" y="100"/>
                  </a:cubicBezTo>
                  <a:cubicBezTo>
                    <a:pt x="527" y="0"/>
                    <a:pt x="40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8"/>
            <p:cNvSpPr/>
            <p:nvPr/>
          </p:nvSpPr>
          <p:spPr>
            <a:xfrm>
              <a:off x="-2396400" y="3628225"/>
              <a:ext cx="18825" cy="16725"/>
            </a:xfrm>
            <a:custGeom>
              <a:avLst/>
              <a:gdLst/>
              <a:ahLst/>
              <a:cxnLst/>
              <a:rect l="l" t="t" r="r" b="b"/>
              <a:pathLst>
                <a:path w="753" h="669" extrusionOk="0">
                  <a:moveTo>
                    <a:pt x="415" y="1"/>
                  </a:moveTo>
                  <a:cubicBezTo>
                    <a:pt x="385" y="1"/>
                    <a:pt x="356" y="13"/>
                    <a:pt x="327" y="42"/>
                  </a:cubicBezTo>
                  <a:cubicBezTo>
                    <a:pt x="226" y="42"/>
                    <a:pt x="126" y="142"/>
                    <a:pt x="126" y="243"/>
                  </a:cubicBezTo>
                  <a:cubicBezTo>
                    <a:pt x="1" y="343"/>
                    <a:pt x="126" y="468"/>
                    <a:pt x="226" y="568"/>
                  </a:cubicBezTo>
                  <a:cubicBezTo>
                    <a:pt x="226" y="669"/>
                    <a:pt x="327" y="669"/>
                    <a:pt x="527" y="669"/>
                  </a:cubicBezTo>
                  <a:cubicBezTo>
                    <a:pt x="627" y="669"/>
                    <a:pt x="753" y="568"/>
                    <a:pt x="753" y="468"/>
                  </a:cubicBezTo>
                  <a:cubicBezTo>
                    <a:pt x="753" y="243"/>
                    <a:pt x="627" y="142"/>
                    <a:pt x="627" y="142"/>
                  </a:cubicBezTo>
                  <a:cubicBezTo>
                    <a:pt x="556" y="72"/>
                    <a:pt x="486" y="1"/>
                    <a:pt x="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8"/>
            <p:cNvSpPr/>
            <p:nvPr/>
          </p:nvSpPr>
          <p:spPr>
            <a:xfrm>
              <a:off x="-2385750" y="3686900"/>
              <a:ext cx="20700" cy="19250"/>
            </a:xfrm>
            <a:custGeom>
              <a:avLst/>
              <a:gdLst/>
              <a:ahLst/>
              <a:cxnLst/>
              <a:rect l="l" t="t" r="r" b="b"/>
              <a:pathLst>
                <a:path w="828" h="770" extrusionOk="0">
                  <a:moveTo>
                    <a:pt x="201" y="1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01" y="302"/>
                  </a:lnTo>
                  <a:lnTo>
                    <a:pt x="101" y="628"/>
                  </a:lnTo>
                  <a:cubicBezTo>
                    <a:pt x="201" y="628"/>
                    <a:pt x="327" y="728"/>
                    <a:pt x="427" y="728"/>
                  </a:cubicBezTo>
                  <a:cubicBezTo>
                    <a:pt x="456" y="757"/>
                    <a:pt x="486" y="769"/>
                    <a:pt x="515" y="769"/>
                  </a:cubicBezTo>
                  <a:cubicBezTo>
                    <a:pt x="586" y="769"/>
                    <a:pt x="657" y="698"/>
                    <a:pt x="728" y="628"/>
                  </a:cubicBezTo>
                  <a:cubicBezTo>
                    <a:pt x="828" y="502"/>
                    <a:pt x="728" y="302"/>
                    <a:pt x="627" y="201"/>
                  </a:cubicBezTo>
                  <a:cubicBezTo>
                    <a:pt x="527" y="101"/>
                    <a:pt x="427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8"/>
            <p:cNvSpPr/>
            <p:nvPr/>
          </p:nvSpPr>
          <p:spPr>
            <a:xfrm>
              <a:off x="-2424600" y="3712600"/>
              <a:ext cx="20700" cy="21325"/>
            </a:xfrm>
            <a:custGeom>
              <a:avLst/>
              <a:gdLst/>
              <a:ahLst/>
              <a:cxnLst/>
              <a:rect l="l" t="t" r="r" b="b"/>
              <a:pathLst>
                <a:path w="828" h="853" extrusionOk="0">
                  <a:moveTo>
                    <a:pt x="201" y="1"/>
                  </a:moveTo>
                  <a:cubicBezTo>
                    <a:pt x="101" y="1"/>
                    <a:pt x="1" y="101"/>
                    <a:pt x="1" y="226"/>
                  </a:cubicBezTo>
                  <a:cubicBezTo>
                    <a:pt x="1" y="427"/>
                    <a:pt x="1" y="527"/>
                    <a:pt x="101" y="627"/>
                  </a:cubicBezTo>
                  <a:cubicBezTo>
                    <a:pt x="201" y="727"/>
                    <a:pt x="402" y="853"/>
                    <a:pt x="502" y="853"/>
                  </a:cubicBezTo>
                  <a:lnTo>
                    <a:pt x="627" y="853"/>
                  </a:lnTo>
                  <a:cubicBezTo>
                    <a:pt x="728" y="853"/>
                    <a:pt x="828" y="727"/>
                    <a:pt x="828" y="627"/>
                  </a:cubicBezTo>
                  <a:cubicBezTo>
                    <a:pt x="828" y="527"/>
                    <a:pt x="728" y="326"/>
                    <a:pt x="627" y="226"/>
                  </a:cubicBezTo>
                  <a:cubicBezTo>
                    <a:pt x="502" y="101"/>
                    <a:pt x="402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8"/>
            <p:cNvSpPr/>
            <p:nvPr/>
          </p:nvSpPr>
          <p:spPr>
            <a:xfrm>
              <a:off x="-2367575" y="3741425"/>
              <a:ext cx="15700" cy="14300"/>
            </a:xfrm>
            <a:custGeom>
              <a:avLst/>
              <a:gdLst/>
              <a:ahLst/>
              <a:cxnLst/>
              <a:rect l="l" t="t" r="r" b="b"/>
              <a:pathLst>
                <a:path w="628" h="572" extrusionOk="0">
                  <a:moveTo>
                    <a:pt x="527" y="0"/>
                  </a:moveTo>
                  <a:cubicBezTo>
                    <a:pt x="427" y="0"/>
                    <a:pt x="427" y="0"/>
                    <a:pt x="326" y="101"/>
                  </a:cubicBezTo>
                  <a:cubicBezTo>
                    <a:pt x="226" y="101"/>
                    <a:pt x="101" y="201"/>
                    <a:pt x="101" y="326"/>
                  </a:cubicBezTo>
                  <a:cubicBezTo>
                    <a:pt x="1" y="426"/>
                    <a:pt x="101" y="527"/>
                    <a:pt x="101" y="527"/>
                  </a:cubicBezTo>
                  <a:cubicBezTo>
                    <a:pt x="184" y="527"/>
                    <a:pt x="212" y="571"/>
                    <a:pt x="281" y="571"/>
                  </a:cubicBezTo>
                  <a:cubicBezTo>
                    <a:pt x="315" y="571"/>
                    <a:pt x="360" y="560"/>
                    <a:pt x="427" y="527"/>
                  </a:cubicBezTo>
                  <a:cubicBezTo>
                    <a:pt x="427" y="527"/>
                    <a:pt x="527" y="426"/>
                    <a:pt x="527" y="326"/>
                  </a:cubicBezTo>
                  <a:cubicBezTo>
                    <a:pt x="627" y="101"/>
                    <a:pt x="527" y="101"/>
                    <a:pt x="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8"/>
            <p:cNvSpPr/>
            <p:nvPr/>
          </p:nvSpPr>
          <p:spPr>
            <a:xfrm>
              <a:off x="-2847525" y="3524625"/>
              <a:ext cx="12550" cy="15700"/>
            </a:xfrm>
            <a:custGeom>
              <a:avLst/>
              <a:gdLst/>
              <a:ahLst/>
              <a:cxnLst/>
              <a:rect l="l" t="t" r="r" b="b"/>
              <a:pathLst>
                <a:path w="502" h="628" extrusionOk="0">
                  <a:moveTo>
                    <a:pt x="201" y="1"/>
                  </a:moveTo>
                  <a:cubicBezTo>
                    <a:pt x="201" y="101"/>
                    <a:pt x="101" y="101"/>
                    <a:pt x="1" y="226"/>
                  </a:cubicBezTo>
                  <a:cubicBezTo>
                    <a:pt x="1" y="326"/>
                    <a:pt x="1" y="427"/>
                    <a:pt x="101" y="527"/>
                  </a:cubicBezTo>
                  <a:cubicBezTo>
                    <a:pt x="201" y="627"/>
                    <a:pt x="201" y="627"/>
                    <a:pt x="301" y="627"/>
                  </a:cubicBezTo>
                  <a:cubicBezTo>
                    <a:pt x="301" y="627"/>
                    <a:pt x="402" y="627"/>
                    <a:pt x="502" y="527"/>
                  </a:cubicBezTo>
                  <a:lnTo>
                    <a:pt x="502" y="226"/>
                  </a:lnTo>
                  <a:cubicBezTo>
                    <a:pt x="402" y="101"/>
                    <a:pt x="301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8"/>
            <p:cNvSpPr/>
            <p:nvPr/>
          </p:nvSpPr>
          <p:spPr>
            <a:xfrm>
              <a:off x="-3229100" y="3125500"/>
              <a:ext cx="21325" cy="20700"/>
            </a:xfrm>
            <a:custGeom>
              <a:avLst/>
              <a:gdLst/>
              <a:ahLst/>
              <a:cxnLst/>
              <a:rect l="l" t="t" r="r" b="b"/>
              <a:pathLst>
                <a:path w="853" h="828" extrusionOk="0">
                  <a:moveTo>
                    <a:pt x="101" y="1"/>
                  </a:moveTo>
                  <a:cubicBezTo>
                    <a:pt x="0" y="1"/>
                    <a:pt x="0" y="101"/>
                    <a:pt x="0" y="201"/>
                  </a:cubicBezTo>
                  <a:cubicBezTo>
                    <a:pt x="101" y="402"/>
                    <a:pt x="101" y="527"/>
                    <a:pt x="226" y="627"/>
                  </a:cubicBezTo>
                  <a:cubicBezTo>
                    <a:pt x="326" y="728"/>
                    <a:pt x="426" y="828"/>
                    <a:pt x="627" y="828"/>
                  </a:cubicBezTo>
                  <a:cubicBezTo>
                    <a:pt x="727" y="828"/>
                    <a:pt x="852" y="828"/>
                    <a:pt x="852" y="728"/>
                  </a:cubicBezTo>
                  <a:cubicBezTo>
                    <a:pt x="852" y="527"/>
                    <a:pt x="852" y="301"/>
                    <a:pt x="627" y="201"/>
                  </a:cubicBezTo>
                  <a:cubicBezTo>
                    <a:pt x="527" y="101"/>
                    <a:pt x="42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8"/>
            <p:cNvSpPr/>
            <p:nvPr/>
          </p:nvSpPr>
          <p:spPr>
            <a:xfrm>
              <a:off x="-3200275" y="3128000"/>
              <a:ext cx="23825" cy="23225"/>
            </a:xfrm>
            <a:custGeom>
              <a:avLst/>
              <a:gdLst/>
              <a:ahLst/>
              <a:cxnLst/>
              <a:rect l="l" t="t" r="r" b="b"/>
              <a:pathLst>
                <a:path w="953" h="929" extrusionOk="0">
                  <a:moveTo>
                    <a:pt x="326" y="1"/>
                  </a:moveTo>
                  <a:cubicBezTo>
                    <a:pt x="201" y="1"/>
                    <a:pt x="100" y="1"/>
                    <a:pt x="100" y="101"/>
                  </a:cubicBezTo>
                  <a:cubicBezTo>
                    <a:pt x="0" y="427"/>
                    <a:pt x="100" y="527"/>
                    <a:pt x="201" y="728"/>
                  </a:cubicBezTo>
                  <a:cubicBezTo>
                    <a:pt x="326" y="828"/>
                    <a:pt x="527" y="928"/>
                    <a:pt x="727" y="928"/>
                  </a:cubicBezTo>
                  <a:lnTo>
                    <a:pt x="827" y="928"/>
                  </a:lnTo>
                  <a:cubicBezTo>
                    <a:pt x="953" y="928"/>
                    <a:pt x="953" y="828"/>
                    <a:pt x="953" y="728"/>
                  </a:cubicBezTo>
                  <a:cubicBezTo>
                    <a:pt x="953" y="527"/>
                    <a:pt x="827" y="427"/>
                    <a:pt x="727" y="302"/>
                  </a:cubicBezTo>
                  <a:cubicBezTo>
                    <a:pt x="627" y="201"/>
                    <a:pt x="527" y="10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8"/>
            <p:cNvSpPr/>
            <p:nvPr/>
          </p:nvSpPr>
          <p:spPr>
            <a:xfrm>
              <a:off x="-3179600" y="3175000"/>
              <a:ext cx="21325" cy="20700"/>
            </a:xfrm>
            <a:custGeom>
              <a:avLst/>
              <a:gdLst/>
              <a:ahLst/>
              <a:cxnLst/>
              <a:rect l="l" t="t" r="r" b="b"/>
              <a:pathLst>
                <a:path w="853" h="828" extrusionOk="0">
                  <a:moveTo>
                    <a:pt x="226" y="1"/>
                  </a:moveTo>
                  <a:cubicBezTo>
                    <a:pt x="126" y="1"/>
                    <a:pt x="0" y="101"/>
                    <a:pt x="0" y="201"/>
                  </a:cubicBezTo>
                  <a:cubicBezTo>
                    <a:pt x="0" y="427"/>
                    <a:pt x="126" y="527"/>
                    <a:pt x="226" y="627"/>
                  </a:cubicBezTo>
                  <a:cubicBezTo>
                    <a:pt x="326" y="727"/>
                    <a:pt x="426" y="828"/>
                    <a:pt x="627" y="828"/>
                  </a:cubicBezTo>
                  <a:cubicBezTo>
                    <a:pt x="752" y="828"/>
                    <a:pt x="852" y="727"/>
                    <a:pt x="852" y="627"/>
                  </a:cubicBezTo>
                  <a:cubicBezTo>
                    <a:pt x="852" y="427"/>
                    <a:pt x="752" y="301"/>
                    <a:pt x="627" y="201"/>
                  </a:cubicBezTo>
                  <a:cubicBezTo>
                    <a:pt x="527" y="101"/>
                    <a:pt x="42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8"/>
            <p:cNvSpPr/>
            <p:nvPr/>
          </p:nvSpPr>
          <p:spPr>
            <a:xfrm>
              <a:off x="-3126975" y="3182525"/>
              <a:ext cx="25725" cy="21325"/>
            </a:xfrm>
            <a:custGeom>
              <a:avLst/>
              <a:gdLst/>
              <a:ahLst/>
              <a:cxnLst/>
              <a:rect l="l" t="t" r="r" b="b"/>
              <a:pathLst>
                <a:path w="1029" h="853" extrusionOk="0">
                  <a:moveTo>
                    <a:pt x="201" y="0"/>
                  </a:moveTo>
                  <a:cubicBezTo>
                    <a:pt x="101" y="0"/>
                    <a:pt x="1" y="126"/>
                    <a:pt x="1" y="226"/>
                  </a:cubicBezTo>
                  <a:cubicBezTo>
                    <a:pt x="101" y="426"/>
                    <a:pt x="201" y="527"/>
                    <a:pt x="301" y="627"/>
                  </a:cubicBezTo>
                  <a:cubicBezTo>
                    <a:pt x="402" y="853"/>
                    <a:pt x="627" y="853"/>
                    <a:pt x="828" y="853"/>
                  </a:cubicBezTo>
                  <a:lnTo>
                    <a:pt x="928" y="853"/>
                  </a:lnTo>
                  <a:cubicBezTo>
                    <a:pt x="928" y="853"/>
                    <a:pt x="1028" y="752"/>
                    <a:pt x="1028" y="627"/>
                  </a:cubicBezTo>
                  <a:cubicBezTo>
                    <a:pt x="928" y="426"/>
                    <a:pt x="828" y="326"/>
                    <a:pt x="727" y="226"/>
                  </a:cubicBezTo>
                  <a:cubicBezTo>
                    <a:pt x="627" y="126"/>
                    <a:pt x="40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8"/>
            <p:cNvSpPr/>
            <p:nvPr/>
          </p:nvSpPr>
          <p:spPr>
            <a:xfrm>
              <a:off x="-3142650" y="3151200"/>
              <a:ext cx="20725" cy="18825"/>
            </a:xfrm>
            <a:custGeom>
              <a:avLst/>
              <a:gdLst/>
              <a:ahLst/>
              <a:cxnLst/>
              <a:rect l="l" t="t" r="r" b="b"/>
              <a:pathLst>
                <a:path w="829" h="753" extrusionOk="0">
                  <a:moveTo>
                    <a:pt x="201" y="0"/>
                  </a:moveTo>
                  <a:cubicBezTo>
                    <a:pt x="101" y="0"/>
                    <a:pt x="1" y="0"/>
                    <a:pt x="1" y="126"/>
                  </a:cubicBezTo>
                  <a:cubicBezTo>
                    <a:pt x="1" y="326"/>
                    <a:pt x="101" y="527"/>
                    <a:pt x="201" y="627"/>
                  </a:cubicBezTo>
                  <a:cubicBezTo>
                    <a:pt x="302" y="752"/>
                    <a:pt x="527" y="752"/>
                    <a:pt x="728" y="752"/>
                  </a:cubicBezTo>
                  <a:cubicBezTo>
                    <a:pt x="828" y="752"/>
                    <a:pt x="828" y="627"/>
                    <a:pt x="828" y="527"/>
                  </a:cubicBezTo>
                  <a:lnTo>
                    <a:pt x="828" y="426"/>
                  </a:lnTo>
                  <a:cubicBezTo>
                    <a:pt x="728" y="326"/>
                    <a:pt x="728" y="226"/>
                    <a:pt x="628" y="126"/>
                  </a:cubicBezTo>
                  <a:cubicBezTo>
                    <a:pt x="527" y="126"/>
                    <a:pt x="40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8"/>
            <p:cNvSpPr/>
            <p:nvPr/>
          </p:nvSpPr>
          <p:spPr>
            <a:xfrm>
              <a:off x="-3069950" y="3198175"/>
              <a:ext cx="34475" cy="22375"/>
            </a:xfrm>
            <a:custGeom>
              <a:avLst/>
              <a:gdLst/>
              <a:ahLst/>
              <a:cxnLst/>
              <a:rect l="l" t="t" r="r" b="b"/>
              <a:pathLst>
                <a:path w="1379" h="895" extrusionOk="0">
                  <a:moveTo>
                    <a:pt x="126" y="1"/>
                  </a:moveTo>
                  <a:cubicBezTo>
                    <a:pt x="126" y="126"/>
                    <a:pt x="0" y="227"/>
                    <a:pt x="0" y="227"/>
                  </a:cubicBezTo>
                  <a:cubicBezTo>
                    <a:pt x="126" y="527"/>
                    <a:pt x="326" y="628"/>
                    <a:pt x="527" y="753"/>
                  </a:cubicBezTo>
                  <a:cubicBezTo>
                    <a:pt x="686" y="824"/>
                    <a:pt x="833" y="895"/>
                    <a:pt x="976" y="895"/>
                  </a:cubicBezTo>
                  <a:cubicBezTo>
                    <a:pt x="1036" y="895"/>
                    <a:pt x="1094" y="882"/>
                    <a:pt x="1153" y="853"/>
                  </a:cubicBezTo>
                  <a:lnTo>
                    <a:pt x="1253" y="853"/>
                  </a:lnTo>
                  <a:cubicBezTo>
                    <a:pt x="1379" y="853"/>
                    <a:pt x="1379" y="753"/>
                    <a:pt x="1253" y="628"/>
                  </a:cubicBezTo>
                  <a:cubicBezTo>
                    <a:pt x="1153" y="427"/>
                    <a:pt x="953" y="327"/>
                    <a:pt x="852" y="227"/>
                  </a:cubicBezTo>
                  <a:cubicBezTo>
                    <a:pt x="627" y="126"/>
                    <a:pt x="42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8"/>
            <p:cNvSpPr/>
            <p:nvPr/>
          </p:nvSpPr>
          <p:spPr>
            <a:xfrm>
              <a:off x="-3077475" y="3168675"/>
              <a:ext cx="23200" cy="19500"/>
            </a:xfrm>
            <a:custGeom>
              <a:avLst/>
              <a:gdLst/>
              <a:ahLst/>
              <a:cxnLst/>
              <a:rect l="l" t="t" r="r" b="b"/>
              <a:pathLst>
                <a:path w="928" h="780" extrusionOk="0">
                  <a:moveTo>
                    <a:pt x="373" y="1"/>
                  </a:moveTo>
                  <a:cubicBezTo>
                    <a:pt x="325" y="1"/>
                    <a:pt x="269" y="16"/>
                    <a:pt x="201" y="53"/>
                  </a:cubicBezTo>
                  <a:lnTo>
                    <a:pt x="101" y="53"/>
                  </a:lnTo>
                  <a:cubicBezTo>
                    <a:pt x="0" y="53"/>
                    <a:pt x="0" y="153"/>
                    <a:pt x="0" y="254"/>
                  </a:cubicBezTo>
                  <a:cubicBezTo>
                    <a:pt x="101" y="454"/>
                    <a:pt x="201" y="554"/>
                    <a:pt x="301" y="680"/>
                  </a:cubicBezTo>
                  <a:cubicBezTo>
                    <a:pt x="427" y="680"/>
                    <a:pt x="527" y="780"/>
                    <a:pt x="727" y="780"/>
                  </a:cubicBezTo>
                  <a:lnTo>
                    <a:pt x="828" y="780"/>
                  </a:lnTo>
                  <a:cubicBezTo>
                    <a:pt x="928" y="780"/>
                    <a:pt x="928" y="680"/>
                    <a:pt x="928" y="554"/>
                  </a:cubicBezTo>
                  <a:cubicBezTo>
                    <a:pt x="928" y="354"/>
                    <a:pt x="828" y="254"/>
                    <a:pt x="627" y="153"/>
                  </a:cubicBezTo>
                  <a:cubicBezTo>
                    <a:pt x="557" y="83"/>
                    <a:pt x="487" y="1"/>
                    <a:pt x="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8"/>
            <p:cNvSpPr/>
            <p:nvPr/>
          </p:nvSpPr>
          <p:spPr>
            <a:xfrm>
              <a:off x="-3072450" y="3235150"/>
              <a:ext cx="18175" cy="15700"/>
            </a:xfrm>
            <a:custGeom>
              <a:avLst/>
              <a:gdLst/>
              <a:ahLst/>
              <a:cxnLst/>
              <a:rect l="l" t="t" r="r" b="b"/>
              <a:pathLst>
                <a:path w="727" h="628" extrusionOk="0">
                  <a:moveTo>
                    <a:pt x="426" y="1"/>
                  </a:moveTo>
                  <a:cubicBezTo>
                    <a:pt x="326" y="1"/>
                    <a:pt x="226" y="1"/>
                    <a:pt x="100" y="101"/>
                  </a:cubicBezTo>
                  <a:cubicBezTo>
                    <a:pt x="0" y="101"/>
                    <a:pt x="0" y="201"/>
                    <a:pt x="0" y="301"/>
                  </a:cubicBezTo>
                  <a:cubicBezTo>
                    <a:pt x="0" y="527"/>
                    <a:pt x="100" y="627"/>
                    <a:pt x="226" y="627"/>
                  </a:cubicBezTo>
                  <a:cubicBezTo>
                    <a:pt x="426" y="627"/>
                    <a:pt x="526" y="627"/>
                    <a:pt x="627" y="527"/>
                  </a:cubicBezTo>
                  <a:cubicBezTo>
                    <a:pt x="727" y="402"/>
                    <a:pt x="727" y="301"/>
                    <a:pt x="627" y="201"/>
                  </a:cubicBezTo>
                  <a:cubicBezTo>
                    <a:pt x="526" y="101"/>
                    <a:pt x="526" y="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8"/>
            <p:cNvSpPr/>
            <p:nvPr/>
          </p:nvSpPr>
          <p:spPr>
            <a:xfrm>
              <a:off x="-2370075" y="2626750"/>
              <a:ext cx="18200" cy="22575"/>
            </a:xfrm>
            <a:custGeom>
              <a:avLst/>
              <a:gdLst/>
              <a:ahLst/>
              <a:cxnLst/>
              <a:rect l="l" t="t" r="r" b="b"/>
              <a:pathLst>
                <a:path w="728" h="903" extrusionOk="0">
                  <a:moveTo>
                    <a:pt x="426" y="1"/>
                  </a:moveTo>
                  <a:cubicBezTo>
                    <a:pt x="326" y="1"/>
                    <a:pt x="201" y="1"/>
                    <a:pt x="101" y="101"/>
                  </a:cubicBezTo>
                  <a:cubicBezTo>
                    <a:pt x="0" y="301"/>
                    <a:pt x="0" y="427"/>
                    <a:pt x="101" y="527"/>
                  </a:cubicBezTo>
                  <a:cubicBezTo>
                    <a:pt x="101" y="627"/>
                    <a:pt x="101" y="728"/>
                    <a:pt x="201" y="828"/>
                  </a:cubicBezTo>
                  <a:cubicBezTo>
                    <a:pt x="264" y="878"/>
                    <a:pt x="320" y="903"/>
                    <a:pt x="373" y="903"/>
                  </a:cubicBezTo>
                  <a:cubicBezTo>
                    <a:pt x="426" y="903"/>
                    <a:pt x="477" y="878"/>
                    <a:pt x="527" y="828"/>
                  </a:cubicBezTo>
                  <a:cubicBezTo>
                    <a:pt x="627" y="728"/>
                    <a:pt x="727" y="627"/>
                    <a:pt x="627" y="427"/>
                  </a:cubicBezTo>
                  <a:cubicBezTo>
                    <a:pt x="627" y="301"/>
                    <a:pt x="627" y="10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8"/>
            <p:cNvSpPr/>
            <p:nvPr/>
          </p:nvSpPr>
          <p:spPr>
            <a:xfrm>
              <a:off x="-2370075" y="2677650"/>
              <a:ext cx="15675" cy="22450"/>
            </a:xfrm>
            <a:custGeom>
              <a:avLst/>
              <a:gdLst/>
              <a:ahLst/>
              <a:cxnLst/>
              <a:rect l="l" t="t" r="r" b="b"/>
              <a:pathLst>
                <a:path w="627" h="898" extrusionOk="0">
                  <a:moveTo>
                    <a:pt x="368" y="0"/>
                  </a:moveTo>
                  <a:cubicBezTo>
                    <a:pt x="301" y="0"/>
                    <a:pt x="201" y="45"/>
                    <a:pt x="201" y="45"/>
                  </a:cubicBezTo>
                  <a:lnTo>
                    <a:pt x="201" y="145"/>
                  </a:lnTo>
                  <a:cubicBezTo>
                    <a:pt x="101" y="270"/>
                    <a:pt x="0" y="371"/>
                    <a:pt x="0" y="471"/>
                  </a:cubicBezTo>
                  <a:cubicBezTo>
                    <a:pt x="0" y="571"/>
                    <a:pt x="0" y="571"/>
                    <a:pt x="101" y="772"/>
                  </a:cubicBezTo>
                  <a:cubicBezTo>
                    <a:pt x="201" y="897"/>
                    <a:pt x="326" y="897"/>
                    <a:pt x="426" y="897"/>
                  </a:cubicBezTo>
                  <a:cubicBezTo>
                    <a:pt x="527" y="772"/>
                    <a:pt x="627" y="671"/>
                    <a:pt x="627" y="471"/>
                  </a:cubicBezTo>
                  <a:cubicBezTo>
                    <a:pt x="627" y="371"/>
                    <a:pt x="627" y="145"/>
                    <a:pt x="426" y="45"/>
                  </a:cubicBezTo>
                  <a:cubicBezTo>
                    <a:pt x="426" y="11"/>
                    <a:pt x="401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8"/>
            <p:cNvSpPr/>
            <p:nvPr/>
          </p:nvSpPr>
          <p:spPr>
            <a:xfrm>
              <a:off x="-2346275" y="2658700"/>
              <a:ext cx="15700" cy="24950"/>
            </a:xfrm>
            <a:custGeom>
              <a:avLst/>
              <a:gdLst/>
              <a:ahLst/>
              <a:cxnLst/>
              <a:rect l="l" t="t" r="r" b="b"/>
              <a:pathLst>
                <a:path w="628" h="998" extrusionOk="0">
                  <a:moveTo>
                    <a:pt x="302" y="1"/>
                  </a:moveTo>
                  <a:cubicBezTo>
                    <a:pt x="251" y="1"/>
                    <a:pt x="201" y="26"/>
                    <a:pt x="201" y="76"/>
                  </a:cubicBezTo>
                  <a:cubicBezTo>
                    <a:pt x="1" y="176"/>
                    <a:pt x="1" y="402"/>
                    <a:pt x="1" y="502"/>
                  </a:cubicBezTo>
                  <a:cubicBezTo>
                    <a:pt x="1" y="602"/>
                    <a:pt x="1" y="703"/>
                    <a:pt x="201" y="903"/>
                  </a:cubicBezTo>
                  <a:cubicBezTo>
                    <a:pt x="201" y="966"/>
                    <a:pt x="251" y="997"/>
                    <a:pt x="302" y="997"/>
                  </a:cubicBezTo>
                  <a:cubicBezTo>
                    <a:pt x="352" y="997"/>
                    <a:pt x="402" y="966"/>
                    <a:pt x="402" y="903"/>
                  </a:cubicBezTo>
                  <a:cubicBezTo>
                    <a:pt x="627" y="703"/>
                    <a:pt x="627" y="602"/>
                    <a:pt x="627" y="502"/>
                  </a:cubicBezTo>
                  <a:cubicBezTo>
                    <a:pt x="627" y="402"/>
                    <a:pt x="627" y="176"/>
                    <a:pt x="402" y="76"/>
                  </a:cubicBezTo>
                  <a:cubicBezTo>
                    <a:pt x="402" y="26"/>
                    <a:pt x="352" y="1"/>
                    <a:pt x="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8"/>
            <p:cNvSpPr/>
            <p:nvPr/>
          </p:nvSpPr>
          <p:spPr>
            <a:xfrm>
              <a:off x="-2333725" y="2616725"/>
              <a:ext cx="15675" cy="22575"/>
            </a:xfrm>
            <a:custGeom>
              <a:avLst/>
              <a:gdLst/>
              <a:ahLst/>
              <a:cxnLst/>
              <a:rect l="l" t="t" r="r" b="b"/>
              <a:pathLst>
                <a:path w="627" h="903" extrusionOk="0">
                  <a:moveTo>
                    <a:pt x="276" y="1"/>
                  </a:moveTo>
                  <a:cubicBezTo>
                    <a:pt x="226" y="1"/>
                    <a:pt x="175" y="26"/>
                    <a:pt x="125" y="76"/>
                  </a:cubicBezTo>
                  <a:cubicBezTo>
                    <a:pt x="0" y="301"/>
                    <a:pt x="0" y="402"/>
                    <a:pt x="0" y="502"/>
                  </a:cubicBezTo>
                  <a:cubicBezTo>
                    <a:pt x="0" y="602"/>
                    <a:pt x="125" y="702"/>
                    <a:pt x="226" y="828"/>
                  </a:cubicBezTo>
                  <a:cubicBezTo>
                    <a:pt x="276" y="878"/>
                    <a:pt x="326" y="903"/>
                    <a:pt x="376" y="903"/>
                  </a:cubicBezTo>
                  <a:cubicBezTo>
                    <a:pt x="426" y="903"/>
                    <a:pt x="476" y="878"/>
                    <a:pt x="526" y="828"/>
                  </a:cubicBezTo>
                  <a:cubicBezTo>
                    <a:pt x="627" y="602"/>
                    <a:pt x="627" y="502"/>
                    <a:pt x="627" y="402"/>
                  </a:cubicBezTo>
                  <a:cubicBezTo>
                    <a:pt x="627" y="301"/>
                    <a:pt x="526" y="201"/>
                    <a:pt x="426" y="76"/>
                  </a:cubicBezTo>
                  <a:cubicBezTo>
                    <a:pt x="376" y="26"/>
                    <a:pt x="326" y="1"/>
                    <a:pt x="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8"/>
            <p:cNvSpPr/>
            <p:nvPr/>
          </p:nvSpPr>
          <p:spPr>
            <a:xfrm>
              <a:off x="-2318075" y="2695050"/>
              <a:ext cx="15700" cy="15075"/>
            </a:xfrm>
            <a:custGeom>
              <a:avLst/>
              <a:gdLst/>
              <a:ahLst/>
              <a:cxnLst/>
              <a:rect l="l" t="t" r="r" b="b"/>
              <a:pathLst>
                <a:path w="628" h="603" extrusionOk="0">
                  <a:moveTo>
                    <a:pt x="377" y="1"/>
                  </a:moveTo>
                  <a:cubicBezTo>
                    <a:pt x="326" y="1"/>
                    <a:pt x="276" y="26"/>
                    <a:pt x="226" y="76"/>
                  </a:cubicBezTo>
                  <a:cubicBezTo>
                    <a:pt x="126" y="76"/>
                    <a:pt x="1" y="201"/>
                    <a:pt x="1" y="301"/>
                  </a:cubicBezTo>
                  <a:cubicBezTo>
                    <a:pt x="1" y="402"/>
                    <a:pt x="126" y="402"/>
                    <a:pt x="226" y="502"/>
                  </a:cubicBezTo>
                  <a:cubicBezTo>
                    <a:pt x="226" y="602"/>
                    <a:pt x="427" y="602"/>
                    <a:pt x="527" y="602"/>
                  </a:cubicBezTo>
                  <a:cubicBezTo>
                    <a:pt x="627" y="502"/>
                    <a:pt x="627" y="402"/>
                    <a:pt x="627" y="301"/>
                  </a:cubicBezTo>
                  <a:cubicBezTo>
                    <a:pt x="627" y="301"/>
                    <a:pt x="627" y="201"/>
                    <a:pt x="527" y="76"/>
                  </a:cubicBezTo>
                  <a:cubicBezTo>
                    <a:pt x="477" y="26"/>
                    <a:pt x="427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8"/>
            <p:cNvSpPr/>
            <p:nvPr/>
          </p:nvSpPr>
          <p:spPr>
            <a:xfrm>
              <a:off x="-3573725" y="2230125"/>
              <a:ext cx="18200" cy="33250"/>
            </a:xfrm>
            <a:custGeom>
              <a:avLst/>
              <a:gdLst/>
              <a:ahLst/>
              <a:cxnLst/>
              <a:rect l="l" t="t" r="r" b="b"/>
              <a:pathLst>
                <a:path w="728" h="1330" extrusionOk="0">
                  <a:moveTo>
                    <a:pt x="427" y="1"/>
                  </a:moveTo>
                  <a:cubicBezTo>
                    <a:pt x="226" y="201"/>
                    <a:pt x="101" y="402"/>
                    <a:pt x="101" y="502"/>
                  </a:cubicBezTo>
                  <a:cubicBezTo>
                    <a:pt x="1" y="728"/>
                    <a:pt x="1" y="1029"/>
                    <a:pt x="101" y="1254"/>
                  </a:cubicBezTo>
                  <a:lnTo>
                    <a:pt x="226" y="1254"/>
                  </a:lnTo>
                  <a:cubicBezTo>
                    <a:pt x="226" y="1304"/>
                    <a:pt x="251" y="1329"/>
                    <a:pt x="289" y="1329"/>
                  </a:cubicBezTo>
                  <a:cubicBezTo>
                    <a:pt x="327" y="1329"/>
                    <a:pt x="377" y="1304"/>
                    <a:pt x="427" y="1254"/>
                  </a:cubicBezTo>
                  <a:cubicBezTo>
                    <a:pt x="527" y="1029"/>
                    <a:pt x="627" y="828"/>
                    <a:pt x="627" y="728"/>
                  </a:cubicBezTo>
                  <a:cubicBezTo>
                    <a:pt x="728" y="502"/>
                    <a:pt x="728" y="302"/>
                    <a:pt x="627" y="101"/>
                  </a:cubicBezTo>
                  <a:lnTo>
                    <a:pt x="6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8"/>
            <p:cNvSpPr/>
            <p:nvPr/>
          </p:nvSpPr>
          <p:spPr>
            <a:xfrm>
              <a:off x="-3605050" y="2321775"/>
              <a:ext cx="18200" cy="32925"/>
            </a:xfrm>
            <a:custGeom>
              <a:avLst/>
              <a:gdLst/>
              <a:ahLst/>
              <a:cxnLst/>
              <a:rect l="l" t="t" r="r" b="b"/>
              <a:pathLst>
                <a:path w="728" h="1317" extrusionOk="0">
                  <a:moveTo>
                    <a:pt x="565" y="0"/>
                  </a:moveTo>
                  <a:cubicBezTo>
                    <a:pt x="527" y="0"/>
                    <a:pt x="477" y="32"/>
                    <a:pt x="427" y="94"/>
                  </a:cubicBezTo>
                  <a:cubicBezTo>
                    <a:pt x="226" y="195"/>
                    <a:pt x="101" y="395"/>
                    <a:pt x="101" y="596"/>
                  </a:cubicBezTo>
                  <a:cubicBezTo>
                    <a:pt x="1" y="721"/>
                    <a:pt x="1" y="921"/>
                    <a:pt x="101" y="1122"/>
                  </a:cubicBezTo>
                  <a:lnTo>
                    <a:pt x="101" y="1222"/>
                  </a:lnTo>
                  <a:cubicBezTo>
                    <a:pt x="101" y="1285"/>
                    <a:pt x="132" y="1316"/>
                    <a:pt x="176" y="1316"/>
                  </a:cubicBezTo>
                  <a:cubicBezTo>
                    <a:pt x="220" y="1316"/>
                    <a:pt x="276" y="1285"/>
                    <a:pt x="326" y="1222"/>
                  </a:cubicBezTo>
                  <a:cubicBezTo>
                    <a:pt x="527" y="1122"/>
                    <a:pt x="627" y="921"/>
                    <a:pt x="727" y="721"/>
                  </a:cubicBezTo>
                  <a:lnTo>
                    <a:pt x="727" y="195"/>
                  </a:lnTo>
                  <a:lnTo>
                    <a:pt x="627" y="94"/>
                  </a:lnTo>
                  <a:cubicBezTo>
                    <a:pt x="627" y="32"/>
                    <a:pt x="602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8"/>
            <p:cNvSpPr/>
            <p:nvPr/>
          </p:nvSpPr>
          <p:spPr>
            <a:xfrm>
              <a:off x="-3555550" y="2295300"/>
              <a:ext cx="18825" cy="35750"/>
            </a:xfrm>
            <a:custGeom>
              <a:avLst/>
              <a:gdLst/>
              <a:ahLst/>
              <a:cxnLst/>
              <a:rect l="l" t="t" r="r" b="b"/>
              <a:pathLst>
                <a:path w="753" h="1430" extrusionOk="0">
                  <a:moveTo>
                    <a:pt x="427" y="0"/>
                  </a:moveTo>
                  <a:cubicBezTo>
                    <a:pt x="226" y="201"/>
                    <a:pt x="126" y="401"/>
                    <a:pt x="126" y="627"/>
                  </a:cubicBezTo>
                  <a:cubicBezTo>
                    <a:pt x="1" y="828"/>
                    <a:pt x="1" y="1028"/>
                    <a:pt x="1" y="1254"/>
                  </a:cubicBezTo>
                  <a:lnTo>
                    <a:pt x="126" y="1354"/>
                  </a:lnTo>
                  <a:cubicBezTo>
                    <a:pt x="126" y="1404"/>
                    <a:pt x="151" y="1429"/>
                    <a:pt x="189" y="1429"/>
                  </a:cubicBezTo>
                  <a:cubicBezTo>
                    <a:pt x="226" y="1429"/>
                    <a:pt x="276" y="1404"/>
                    <a:pt x="326" y="1354"/>
                  </a:cubicBezTo>
                  <a:cubicBezTo>
                    <a:pt x="527" y="1254"/>
                    <a:pt x="627" y="1028"/>
                    <a:pt x="752" y="828"/>
                  </a:cubicBezTo>
                  <a:cubicBezTo>
                    <a:pt x="752" y="627"/>
                    <a:pt x="752" y="301"/>
                    <a:pt x="627" y="101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8"/>
            <p:cNvSpPr/>
            <p:nvPr/>
          </p:nvSpPr>
          <p:spPr>
            <a:xfrm>
              <a:off x="-3534250" y="2257300"/>
              <a:ext cx="15700" cy="14225"/>
            </a:xfrm>
            <a:custGeom>
              <a:avLst/>
              <a:gdLst/>
              <a:ahLst/>
              <a:cxnLst/>
              <a:rect l="l" t="t" r="r" b="b"/>
              <a:pathLst>
                <a:path w="628" h="569" extrusionOk="0">
                  <a:moveTo>
                    <a:pt x="390" y="1"/>
                  </a:moveTo>
                  <a:cubicBezTo>
                    <a:pt x="361" y="1"/>
                    <a:pt x="330" y="13"/>
                    <a:pt x="301" y="42"/>
                  </a:cubicBezTo>
                  <a:cubicBezTo>
                    <a:pt x="101" y="42"/>
                    <a:pt x="101" y="167"/>
                    <a:pt x="101" y="167"/>
                  </a:cubicBezTo>
                  <a:cubicBezTo>
                    <a:pt x="1" y="267"/>
                    <a:pt x="1" y="368"/>
                    <a:pt x="101" y="468"/>
                  </a:cubicBezTo>
                  <a:cubicBezTo>
                    <a:pt x="201" y="568"/>
                    <a:pt x="301" y="568"/>
                    <a:pt x="402" y="568"/>
                  </a:cubicBezTo>
                  <a:cubicBezTo>
                    <a:pt x="527" y="468"/>
                    <a:pt x="627" y="468"/>
                    <a:pt x="627" y="368"/>
                  </a:cubicBezTo>
                  <a:cubicBezTo>
                    <a:pt x="627" y="267"/>
                    <a:pt x="627" y="267"/>
                    <a:pt x="527" y="167"/>
                  </a:cubicBezTo>
                  <a:cubicBezTo>
                    <a:pt x="527" y="78"/>
                    <a:pt x="463" y="1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8"/>
            <p:cNvSpPr/>
            <p:nvPr/>
          </p:nvSpPr>
          <p:spPr>
            <a:xfrm>
              <a:off x="-3605050" y="2460850"/>
              <a:ext cx="18200" cy="35600"/>
            </a:xfrm>
            <a:custGeom>
              <a:avLst/>
              <a:gdLst/>
              <a:ahLst/>
              <a:cxnLst/>
              <a:rect l="l" t="t" r="r" b="b"/>
              <a:pathLst>
                <a:path w="728" h="1424" extrusionOk="0">
                  <a:moveTo>
                    <a:pt x="427" y="1"/>
                  </a:moveTo>
                  <a:cubicBezTo>
                    <a:pt x="360" y="1"/>
                    <a:pt x="293" y="45"/>
                    <a:pt x="226" y="45"/>
                  </a:cubicBezTo>
                  <a:cubicBezTo>
                    <a:pt x="101" y="271"/>
                    <a:pt x="101" y="471"/>
                    <a:pt x="101" y="672"/>
                  </a:cubicBezTo>
                  <a:cubicBezTo>
                    <a:pt x="1" y="897"/>
                    <a:pt x="1" y="998"/>
                    <a:pt x="1" y="1298"/>
                  </a:cubicBezTo>
                  <a:lnTo>
                    <a:pt x="101" y="1298"/>
                  </a:lnTo>
                  <a:cubicBezTo>
                    <a:pt x="101" y="1424"/>
                    <a:pt x="226" y="1424"/>
                    <a:pt x="326" y="1424"/>
                  </a:cubicBezTo>
                  <a:cubicBezTo>
                    <a:pt x="527" y="1198"/>
                    <a:pt x="627" y="998"/>
                    <a:pt x="627" y="797"/>
                  </a:cubicBezTo>
                  <a:cubicBezTo>
                    <a:pt x="727" y="572"/>
                    <a:pt x="727" y="271"/>
                    <a:pt x="527" y="45"/>
                  </a:cubicBezTo>
                  <a:cubicBezTo>
                    <a:pt x="494" y="12"/>
                    <a:pt x="460" y="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8"/>
            <p:cNvSpPr/>
            <p:nvPr/>
          </p:nvSpPr>
          <p:spPr>
            <a:xfrm>
              <a:off x="-3636375" y="2391800"/>
              <a:ext cx="21325" cy="33225"/>
            </a:xfrm>
            <a:custGeom>
              <a:avLst/>
              <a:gdLst/>
              <a:ahLst/>
              <a:cxnLst/>
              <a:rect l="l" t="t" r="r" b="b"/>
              <a:pathLst>
                <a:path w="853" h="1329" extrusionOk="0">
                  <a:moveTo>
                    <a:pt x="527" y="0"/>
                  </a:moveTo>
                  <a:cubicBezTo>
                    <a:pt x="326" y="100"/>
                    <a:pt x="226" y="301"/>
                    <a:pt x="101" y="526"/>
                  </a:cubicBezTo>
                  <a:cubicBezTo>
                    <a:pt x="101" y="727"/>
                    <a:pt x="0" y="927"/>
                    <a:pt x="101" y="1253"/>
                  </a:cubicBezTo>
                  <a:cubicBezTo>
                    <a:pt x="163" y="1303"/>
                    <a:pt x="220" y="1328"/>
                    <a:pt x="273" y="1328"/>
                  </a:cubicBezTo>
                  <a:cubicBezTo>
                    <a:pt x="326" y="1328"/>
                    <a:pt x="376" y="1303"/>
                    <a:pt x="427" y="1253"/>
                  </a:cubicBezTo>
                  <a:cubicBezTo>
                    <a:pt x="527" y="1153"/>
                    <a:pt x="627" y="927"/>
                    <a:pt x="727" y="727"/>
                  </a:cubicBezTo>
                  <a:cubicBezTo>
                    <a:pt x="727" y="627"/>
                    <a:pt x="853" y="426"/>
                    <a:pt x="853" y="201"/>
                  </a:cubicBezTo>
                  <a:lnTo>
                    <a:pt x="853" y="100"/>
                  </a:lnTo>
                  <a:cubicBezTo>
                    <a:pt x="727" y="0"/>
                    <a:pt x="627" y="0"/>
                    <a:pt x="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8"/>
            <p:cNvSpPr/>
            <p:nvPr/>
          </p:nvSpPr>
          <p:spPr>
            <a:xfrm>
              <a:off x="-3578725" y="2388250"/>
              <a:ext cx="18200" cy="26125"/>
            </a:xfrm>
            <a:custGeom>
              <a:avLst/>
              <a:gdLst/>
              <a:ahLst/>
              <a:cxnLst/>
              <a:rect l="l" t="t" r="r" b="b"/>
              <a:pathLst>
                <a:path w="728" h="1045" extrusionOk="0">
                  <a:moveTo>
                    <a:pt x="468" y="0"/>
                  </a:moveTo>
                  <a:cubicBezTo>
                    <a:pt x="444" y="0"/>
                    <a:pt x="426" y="13"/>
                    <a:pt x="426" y="42"/>
                  </a:cubicBezTo>
                  <a:cubicBezTo>
                    <a:pt x="201" y="142"/>
                    <a:pt x="101" y="242"/>
                    <a:pt x="0" y="443"/>
                  </a:cubicBezTo>
                  <a:lnTo>
                    <a:pt x="0" y="869"/>
                  </a:lnTo>
                  <a:lnTo>
                    <a:pt x="0" y="969"/>
                  </a:lnTo>
                  <a:cubicBezTo>
                    <a:pt x="50" y="1019"/>
                    <a:pt x="101" y="1044"/>
                    <a:pt x="151" y="1044"/>
                  </a:cubicBezTo>
                  <a:cubicBezTo>
                    <a:pt x="201" y="1044"/>
                    <a:pt x="251" y="1019"/>
                    <a:pt x="301" y="969"/>
                  </a:cubicBezTo>
                  <a:cubicBezTo>
                    <a:pt x="527" y="869"/>
                    <a:pt x="527" y="769"/>
                    <a:pt x="627" y="668"/>
                  </a:cubicBezTo>
                  <a:cubicBezTo>
                    <a:pt x="727" y="443"/>
                    <a:pt x="727" y="343"/>
                    <a:pt x="627" y="142"/>
                  </a:cubicBezTo>
                  <a:cubicBezTo>
                    <a:pt x="627" y="71"/>
                    <a:pt x="527" y="0"/>
                    <a:pt x="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8"/>
            <p:cNvSpPr/>
            <p:nvPr/>
          </p:nvSpPr>
          <p:spPr>
            <a:xfrm>
              <a:off x="-3657050" y="2532775"/>
              <a:ext cx="15675" cy="28850"/>
            </a:xfrm>
            <a:custGeom>
              <a:avLst/>
              <a:gdLst/>
              <a:ahLst/>
              <a:cxnLst/>
              <a:rect l="l" t="t" r="r" b="b"/>
              <a:pathLst>
                <a:path w="627" h="1154" extrusionOk="0">
                  <a:moveTo>
                    <a:pt x="426" y="0"/>
                  </a:moveTo>
                  <a:cubicBezTo>
                    <a:pt x="301" y="0"/>
                    <a:pt x="201" y="0"/>
                    <a:pt x="101" y="101"/>
                  </a:cubicBezTo>
                  <a:cubicBezTo>
                    <a:pt x="0" y="201"/>
                    <a:pt x="0" y="426"/>
                    <a:pt x="0" y="527"/>
                  </a:cubicBezTo>
                  <a:lnTo>
                    <a:pt x="0" y="1053"/>
                  </a:lnTo>
                  <a:cubicBezTo>
                    <a:pt x="101" y="1153"/>
                    <a:pt x="201" y="1153"/>
                    <a:pt x="301" y="1153"/>
                  </a:cubicBezTo>
                  <a:cubicBezTo>
                    <a:pt x="527" y="1053"/>
                    <a:pt x="527" y="827"/>
                    <a:pt x="627" y="627"/>
                  </a:cubicBezTo>
                  <a:cubicBezTo>
                    <a:pt x="627" y="426"/>
                    <a:pt x="627" y="201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8"/>
            <p:cNvSpPr/>
            <p:nvPr/>
          </p:nvSpPr>
          <p:spPr>
            <a:xfrm>
              <a:off x="-3560550" y="2454450"/>
              <a:ext cx="20700" cy="35725"/>
            </a:xfrm>
            <a:custGeom>
              <a:avLst/>
              <a:gdLst/>
              <a:ahLst/>
              <a:cxnLst/>
              <a:rect l="l" t="t" r="r" b="b"/>
              <a:pathLst>
                <a:path w="828" h="1429" extrusionOk="0">
                  <a:moveTo>
                    <a:pt x="426" y="0"/>
                  </a:moveTo>
                  <a:lnTo>
                    <a:pt x="326" y="101"/>
                  </a:lnTo>
                  <a:cubicBezTo>
                    <a:pt x="201" y="201"/>
                    <a:pt x="201" y="427"/>
                    <a:pt x="100" y="627"/>
                  </a:cubicBezTo>
                  <a:cubicBezTo>
                    <a:pt x="100" y="828"/>
                    <a:pt x="0" y="1053"/>
                    <a:pt x="0" y="1254"/>
                  </a:cubicBezTo>
                  <a:lnTo>
                    <a:pt x="100" y="1354"/>
                  </a:lnTo>
                  <a:cubicBezTo>
                    <a:pt x="100" y="1404"/>
                    <a:pt x="125" y="1429"/>
                    <a:pt x="166" y="1429"/>
                  </a:cubicBezTo>
                  <a:cubicBezTo>
                    <a:pt x="207" y="1429"/>
                    <a:pt x="263" y="1404"/>
                    <a:pt x="326" y="1354"/>
                  </a:cubicBezTo>
                  <a:cubicBezTo>
                    <a:pt x="526" y="1254"/>
                    <a:pt x="627" y="1053"/>
                    <a:pt x="727" y="828"/>
                  </a:cubicBezTo>
                  <a:cubicBezTo>
                    <a:pt x="727" y="527"/>
                    <a:pt x="827" y="301"/>
                    <a:pt x="627" y="101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8"/>
            <p:cNvSpPr/>
            <p:nvPr/>
          </p:nvSpPr>
          <p:spPr>
            <a:xfrm>
              <a:off x="-3594400" y="2559075"/>
              <a:ext cx="15700" cy="20075"/>
            </a:xfrm>
            <a:custGeom>
              <a:avLst/>
              <a:gdLst/>
              <a:ahLst/>
              <a:cxnLst/>
              <a:rect l="l" t="t" r="r" b="b"/>
              <a:pathLst>
                <a:path w="628" h="803" extrusionOk="0">
                  <a:moveTo>
                    <a:pt x="101" y="1"/>
                  </a:moveTo>
                  <a:cubicBezTo>
                    <a:pt x="1" y="201"/>
                    <a:pt x="1" y="302"/>
                    <a:pt x="1" y="402"/>
                  </a:cubicBezTo>
                  <a:cubicBezTo>
                    <a:pt x="1" y="502"/>
                    <a:pt x="1" y="627"/>
                    <a:pt x="101" y="728"/>
                  </a:cubicBezTo>
                  <a:cubicBezTo>
                    <a:pt x="151" y="778"/>
                    <a:pt x="201" y="803"/>
                    <a:pt x="254" y="803"/>
                  </a:cubicBezTo>
                  <a:cubicBezTo>
                    <a:pt x="308" y="803"/>
                    <a:pt x="364" y="778"/>
                    <a:pt x="427" y="728"/>
                  </a:cubicBezTo>
                  <a:cubicBezTo>
                    <a:pt x="527" y="627"/>
                    <a:pt x="627" y="502"/>
                    <a:pt x="627" y="402"/>
                  </a:cubicBezTo>
                  <a:cubicBezTo>
                    <a:pt x="627" y="302"/>
                    <a:pt x="527" y="20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8"/>
            <p:cNvSpPr/>
            <p:nvPr/>
          </p:nvSpPr>
          <p:spPr>
            <a:xfrm>
              <a:off x="-3513575" y="2363600"/>
              <a:ext cx="18200" cy="30100"/>
            </a:xfrm>
            <a:custGeom>
              <a:avLst/>
              <a:gdLst/>
              <a:ahLst/>
              <a:cxnLst/>
              <a:rect l="l" t="t" r="r" b="b"/>
              <a:pathLst>
                <a:path w="728" h="1204" extrusionOk="0">
                  <a:moveTo>
                    <a:pt x="477" y="0"/>
                  </a:moveTo>
                  <a:cubicBezTo>
                    <a:pt x="427" y="0"/>
                    <a:pt x="377" y="25"/>
                    <a:pt x="327" y="76"/>
                  </a:cubicBezTo>
                  <a:cubicBezTo>
                    <a:pt x="201" y="176"/>
                    <a:pt x="101" y="401"/>
                    <a:pt x="101" y="602"/>
                  </a:cubicBezTo>
                  <a:cubicBezTo>
                    <a:pt x="1" y="702"/>
                    <a:pt x="1" y="928"/>
                    <a:pt x="101" y="1128"/>
                  </a:cubicBezTo>
                  <a:cubicBezTo>
                    <a:pt x="151" y="1178"/>
                    <a:pt x="208" y="1203"/>
                    <a:pt x="264" y="1203"/>
                  </a:cubicBezTo>
                  <a:cubicBezTo>
                    <a:pt x="320" y="1203"/>
                    <a:pt x="377" y="1178"/>
                    <a:pt x="427" y="1128"/>
                  </a:cubicBezTo>
                  <a:cubicBezTo>
                    <a:pt x="527" y="1028"/>
                    <a:pt x="627" y="928"/>
                    <a:pt x="627" y="702"/>
                  </a:cubicBezTo>
                  <a:cubicBezTo>
                    <a:pt x="728" y="502"/>
                    <a:pt x="728" y="401"/>
                    <a:pt x="627" y="176"/>
                  </a:cubicBezTo>
                  <a:lnTo>
                    <a:pt x="627" y="76"/>
                  </a:lnTo>
                  <a:cubicBezTo>
                    <a:pt x="577" y="25"/>
                    <a:pt x="527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8"/>
            <p:cNvSpPr/>
            <p:nvPr/>
          </p:nvSpPr>
          <p:spPr>
            <a:xfrm>
              <a:off x="-3667700" y="2626750"/>
              <a:ext cx="15675" cy="37475"/>
            </a:xfrm>
            <a:custGeom>
              <a:avLst/>
              <a:gdLst/>
              <a:ahLst/>
              <a:cxnLst/>
              <a:rect l="l" t="t" r="r" b="b"/>
              <a:pathLst>
                <a:path w="627" h="1499" extrusionOk="0">
                  <a:moveTo>
                    <a:pt x="426" y="1"/>
                  </a:moveTo>
                  <a:cubicBezTo>
                    <a:pt x="326" y="1"/>
                    <a:pt x="226" y="1"/>
                    <a:pt x="226" y="101"/>
                  </a:cubicBezTo>
                  <a:cubicBezTo>
                    <a:pt x="0" y="301"/>
                    <a:pt x="0" y="527"/>
                    <a:pt x="0" y="728"/>
                  </a:cubicBezTo>
                  <a:cubicBezTo>
                    <a:pt x="0" y="928"/>
                    <a:pt x="0" y="1154"/>
                    <a:pt x="101" y="1354"/>
                  </a:cubicBezTo>
                  <a:lnTo>
                    <a:pt x="101" y="1454"/>
                  </a:lnTo>
                  <a:cubicBezTo>
                    <a:pt x="142" y="1488"/>
                    <a:pt x="181" y="1499"/>
                    <a:pt x="218" y="1499"/>
                  </a:cubicBezTo>
                  <a:cubicBezTo>
                    <a:pt x="293" y="1499"/>
                    <a:pt x="360" y="1454"/>
                    <a:pt x="426" y="1454"/>
                  </a:cubicBezTo>
                  <a:cubicBezTo>
                    <a:pt x="527" y="1254"/>
                    <a:pt x="527" y="1053"/>
                    <a:pt x="627" y="728"/>
                  </a:cubicBezTo>
                  <a:cubicBezTo>
                    <a:pt x="627" y="527"/>
                    <a:pt x="627" y="301"/>
                    <a:pt x="426" y="101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8"/>
            <p:cNvSpPr/>
            <p:nvPr/>
          </p:nvSpPr>
          <p:spPr>
            <a:xfrm>
              <a:off x="-3722225" y="2644925"/>
              <a:ext cx="15700" cy="35750"/>
            </a:xfrm>
            <a:custGeom>
              <a:avLst/>
              <a:gdLst/>
              <a:ahLst/>
              <a:cxnLst/>
              <a:rect l="l" t="t" r="r" b="b"/>
              <a:pathLst>
                <a:path w="628" h="1430" extrusionOk="0">
                  <a:moveTo>
                    <a:pt x="402" y="1"/>
                  </a:moveTo>
                  <a:cubicBezTo>
                    <a:pt x="402" y="1"/>
                    <a:pt x="201" y="1"/>
                    <a:pt x="201" y="101"/>
                  </a:cubicBezTo>
                  <a:cubicBezTo>
                    <a:pt x="101" y="326"/>
                    <a:pt x="1" y="527"/>
                    <a:pt x="1" y="727"/>
                  </a:cubicBezTo>
                  <a:cubicBezTo>
                    <a:pt x="1" y="953"/>
                    <a:pt x="101" y="1153"/>
                    <a:pt x="201" y="1354"/>
                  </a:cubicBezTo>
                  <a:lnTo>
                    <a:pt x="302" y="1354"/>
                  </a:lnTo>
                  <a:cubicBezTo>
                    <a:pt x="302" y="1404"/>
                    <a:pt x="327" y="1429"/>
                    <a:pt x="367" y="1429"/>
                  </a:cubicBezTo>
                  <a:cubicBezTo>
                    <a:pt x="408" y="1429"/>
                    <a:pt x="465" y="1404"/>
                    <a:pt x="527" y="1354"/>
                  </a:cubicBezTo>
                  <a:cubicBezTo>
                    <a:pt x="627" y="1153"/>
                    <a:pt x="627" y="953"/>
                    <a:pt x="627" y="727"/>
                  </a:cubicBezTo>
                  <a:cubicBezTo>
                    <a:pt x="627" y="527"/>
                    <a:pt x="627" y="326"/>
                    <a:pt x="527" y="101"/>
                  </a:cubicBezTo>
                  <a:lnTo>
                    <a:pt x="4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8"/>
            <p:cNvSpPr/>
            <p:nvPr/>
          </p:nvSpPr>
          <p:spPr>
            <a:xfrm>
              <a:off x="-3612575" y="2672625"/>
              <a:ext cx="15700" cy="45625"/>
            </a:xfrm>
            <a:custGeom>
              <a:avLst/>
              <a:gdLst/>
              <a:ahLst/>
              <a:cxnLst/>
              <a:rect l="l" t="t" r="r" b="b"/>
              <a:pathLst>
                <a:path w="628" h="1825" extrusionOk="0">
                  <a:moveTo>
                    <a:pt x="272" y="1"/>
                  </a:moveTo>
                  <a:cubicBezTo>
                    <a:pt x="235" y="1"/>
                    <a:pt x="168" y="45"/>
                    <a:pt x="101" y="45"/>
                  </a:cubicBezTo>
                  <a:cubicBezTo>
                    <a:pt x="1" y="346"/>
                    <a:pt x="1" y="672"/>
                    <a:pt x="1" y="872"/>
                  </a:cubicBezTo>
                  <a:cubicBezTo>
                    <a:pt x="1" y="1198"/>
                    <a:pt x="1" y="1499"/>
                    <a:pt x="201" y="1725"/>
                  </a:cubicBezTo>
                  <a:cubicBezTo>
                    <a:pt x="201" y="1725"/>
                    <a:pt x="201" y="1825"/>
                    <a:pt x="302" y="1825"/>
                  </a:cubicBezTo>
                  <a:cubicBezTo>
                    <a:pt x="402" y="1825"/>
                    <a:pt x="527" y="1725"/>
                    <a:pt x="527" y="1725"/>
                  </a:cubicBezTo>
                  <a:cubicBezTo>
                    <a:pt x="627" y="1399"/>
                    <a:pt x="627" y="1098"/>
                    <a:pt x="627" y="872"/>
                  </a:cubicBezTo>
                  <a:cubicBezTo>
                    <a:pt x="527" y="672"/>
                    <a:pt x="527" y="346"/>
                    <a:pt x="402" y="146"/>
                  </a:cubicBezTo>
                  <a:lnTo>
                    <a:pt x="302" y="45"/>
                  </a:lnTo>
                  <a:cubicBezTo>
                    <a:pt x="302" y="12"/>
                    <a:pt x="290" y="1"/>
                    <a:pt x="2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8"/>
            <p:cNvSpPr/>
            <p:nvPr/>
          </p:nvSpPr>
          <p:spPr>
            <a:xfrm>
              <a:off x="-3529225" y="2606075"/>
              <a:ext cx="15675" cy="32475"/>
            </a:xfrm>
            <a:custGeom>
              <a:avLst/>
              <a:gdLst/>
              <a:ahLst/>
              <a:cxnLst/>
              <a:rect l="l" t="t" r="r" b="b"/>
              <a:pathLst>
                <a:path w="627" h="1299" extrusionOk="0">
                  <a:moveTo>
                    <a:pt x="326" y="1"/>
                  </a:moveTo>
                  <a:cubicBezTo>
                    <a:pt x="201" y="1"/>
                    <a:pt x="100" y="1"/>
                    <a:pt x="100" y="101"/>
                  </a:cubicBezTo>
                  <a:cubicBezTo>
                    <a:pt x="0" y="301"/>
                    <a:pt x="0" y="502"/>
                    <a:pt x="0" y="727"/>
                  </a:cubicBezTo>
                  <a:cubicBezTo>
                    <a:pt x="0" y="828"/>
                    <a:pt x="100" y="1028"/>
                    <a:pt x="201" y="1254"/>
                  </a:cubicBezTo>
                  <a:lnTo>
                    <a:pt x="326" y="1254"/>
                  </a:lnTo>
                  <a:cubicBezTo>
                    <a:pt x="359" y="1287"/>
                    <a:pt x="393" y="1298"/>
                    <a:pt x="423" y="1298"/>
                  </a:cubicBezTo>
                  <a:cubicBezTo>
                    <a:pt x="482" y="1298"/>
                    <a:pt x="527" y="1254"/>
                    <a:pt x="527" y="1254"/>
                  </a:cubicBezTo>
                  <a:cubicBezTo>
                    <a:pt x="627" y="1028"/>
                    <a:pt x="627" y="828"/>
                    <a:pt x="627" y="627"/>
                  </a:cubicBezTo>
                  <a:cubicBezTo>
                    <a:pt x="627" y="402"/>
                    <a:pt x="527" y="20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8"/>
            <p:cNvSpPr/>
            <p:nvPr/>
          </p:nvSpPr>
          <p:spPr>
            <a:xfrm>
              <a:off x="-3675225" y="2757075"/>
              <a:ext cx="18200" cy="37000"/>
            </a:xfrm>
            <a:custGeom>
              <a:avLst/>
              <a:gdLst/>
              <a:ahLst/>
              <a:cxnLst/>
              <a:rect l="l" t="t" r="r" b="b"/>
              <a:pathLst>
                <a:path w="728" h="1480" extrusionOk="0">
                  <a:moveTo>
                    <a:pt x="402" y="1"/>
                  </a:moveTo>
                  <a:cubicBezTo>
                    <a:pt x="301" y="1"/>
                    <a:pt x="201" y="1"/>
                    <a:pt x="101" y="101"/>
                  </a:cubicBezTo>
                  <a:cubicBezTo>
                    <a:pt x="1" y="327"/>
                    <a:pt x="1" y="527"/>
                    <a:pt x="101" y="853"/>
                  </a:cubicBezTo>
                  <a:cubicBezTo>
                    <a:pt x="101" y="1053"/>
                    <a:pt x="201" y="1254"/>
                    <a:pt x="402" y="1479"/>
                  </a:cubicBezTo>
                  <a:cubicBezTo>
                    <a:pt x="527" y="1479"/>
                    <a:pt x="627" y="1479"/>
                    <a:pt x="627" y="1354"/>
                  </a:cubicBezTo>
                  <a:cubicBezTo>
                    <a:pt x="727" y="1053"/>
                    <a:pt x="727" y="853"/>
                    <a:pt x="627" y="627"/>
                  </a:cubicBezTo>
                  <a:cubicBezTo>
                    <a:pt x="627" y="427"/>
                    <a:pt x="627" y="327"/>
                    <a:pt x="402" y="101"/>
                  </a:cubicBezTo>
                  <a:lnTo>
                    <a:pt x="4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8"/>
            <p:cNvSpPr/>
            <p:nvPr/>
          </p:nvSpPr>
          <p:spPr>
            <a:xfrm>
              <a:off x="-3594400" y="2757700"/>
              <a:ext cx="18200" cy="28225"/>
            </a:xfrm>
            <a:custGeom>
              <a:avLst/>
              <a:gdLst/>
              <a:ahLst/>
              <a:cxnLst/>
              <a:rect l="l" t="t" r="r" b="b"/>
              <a:pathLst>
                <a:path w="728" h="1129" extrusionOk="0">
                  <a:moveTo>
                    <a:pt x="352" y="1"/>
                  </a:moveTo>
                  <a:cubicBezTo>
                    <a:pt x="308" y="1"/>
                    <a:pt x="251" y="26"/>
                    <a:pt x="201" y="76"/>
                  </a:cubicBezTo>
                  <a:cubicBezTo>
                    <a:pt x="1" y="302"/>
                    <a:pt x="1" y="502"/>
                    <a:pt x="101" y="703"/>
                  </a:cubicBezTo>
                  <a:cubicBezTo>
                    <a:pt x="101" y="928"/>
                    <a:pt x="201" y="1028"/>
                    <a:pt x="427" y="1129"/>
                  </a:cubicBezTo>
                  <a:lnTo>
                    <a:pt x="527" y="1129"/>
                  </a:lnTo>
                  <a:cubicBezTo>
                    <a:pt x="627" y="1129"/>
                    <a:pt x="627" y="1129"/>
                    <a:pt x="728" y="1028"/>
                  </a:cubicBezTo>
                  <a:lnTo>
                    <a:pt x="728" y="502"/>
                  </a:lnTo>
                  <a:cubicBezTo>
                    <a:pt x="627" y="402"/>
                    <a:pt x="627" y="302"/>
                    <a:pt x="527" y="76"/>
                  </a:cubicBezTo>
                  <a:lnTo>
                    <a:pt x="427" y="76"/>
                  </a:lnTo>
                  <a:cubicBezTo>
                    <a:pt x="427" y="26"/>
                    <a:pt x="395" y="1"/>
                    <a:pt x="3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8"/>
            <p:cNvSpPr/>
            <p:nvPr/>
          </p:nvSpPr>
          <p:spPr>
            <a:xfrm>
              <a:off x="-3560550" y="2696925"/>
              <a:ext cx="18175" cy="23850"/>
            </a:xfrm>
            <a:custGeom>
              <a:avLst/>
              <a:gdLst/>
              <a:ahLst/>
              <a:cxnLst/>
              <a:rect l="l" t="t" r="r" b="b"/>
              <a:pathLst>
                <a:path w="727" h="954" extrusionOk="0">
                  <a:moveTo>
                    <a:pt x="426" y="1"/>
                  </a:moveTo>
                  <a:cubicBezTo>
                    <a:pt x="326" y="1"/>
                    <a:pt x="201" y="1"/>
                    <a:pt x="201" y="126"/>
                  </a:cubicBezTo>
                  <a:cubicBezTo>
                    <a:pt x="100" y="226"/>
                    <a:pt x="0" y="427"/>
                    <a:pt x="100" y="527"/>
                  </a:cubicBezTo>
                  <a:cubicBezTo>
                    <a:pt x="100" y="627"/>
                    <a:pt x="100" y="753"/>
                    <a:pt x="326" y="853"/>
                  </a:cubicBezTo>
                  <a:lnTo>
                    <a:pt x="326" y="953"/>
                  </a:lnTo>
                  <a:cubicBezTo>
                    <a:pt x="426" y="953"/>
                    <a:pt x="526" y="953"/>
                    <a:pt x="627" y="853"/>
                  </a:cubicBezTo>
                  <a:cubicBezTo>
                    <a:pt x="727" y="753"/>
                    <a:pt x="727" y="527"/>
                    <a:pt x="727" y="427"/>
                  </a:cubicBezTo>
                  <a:cubicBezTo>
                    <a:pt x="627" y="327"/>
                    <a:pt x="627" y="126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8"/>
            <p:cNvSpPr/>
            <p:nvPr/>
          </p:nvSpPr>
          <p:spPr>
            <a:xfrm>
              <a:off x="-3735375" y="2790925"/>
              <a:ext cx="15700" cy="38025"/>
            </a:xfrm>
            <a:custGeom>
              <a:avLst/>
              <a:gdLst/>
              <a:ahLst/>
              <a:cxnLst/>
              <a:rect l="l" t="t" r="r" b="b"/>
              <a:pathLst>
                <a:path w="628" h="1521" extrusionOk="0">
                  <a:moveTo>
                    <a:pt x="427" y="0"/>
                  </a:moveTo>
                  <a:cubicBezTo>
                    <a:pt x="301" y="0"/>
                    <a:pt x="201" y="0"/>
                    <a:pt x="101" y="125"/>
                  </a:cubicBezTo>
                  <a:cubicBezTo>
                    <a:pt x="1" y="326"/>
                    <a:pt x="1" y="526"/>
                    <a:pt x="1" y="752"/>
                  </a:cubicBezTo>
                  <a:cubicBezTo>
                    <a:pt x="1" y="1053"/>
                    <a:pt x="101" y="1253"/>
                    <a:pt x="201" y="1479"/>
                  </a:cubicBezTo>
                  <a:lnTo>
                    <a:pt x="301" y="1479"/>
                  </a:lnTo>
                  <a:cubicBezTo>
                    <a:pt x="338" y="1508"/>
                    <a:pt x="373" y="1520"/>
                    <a:pt x="403" y="1520"/>
                  </a:cubicBezTo>
                  <a:cubicBezTo>
                    <a:pt x="477" y="1520"/>
                    <a:pt x="527" y="1449"/>
                    <a:pt x="527" y="1379"/>
                  </a:cubicBezTo>
                  <a:cubicBezTo>
                    <a:pt x="627" y="1153"/>
                    <a:pt x="627" y="953"/>
                    <a:pt x="627" y="752"/>
                  </a:cubicBezTo>
                  <a:cubicBezTo>
                    <a:pt x="627" y="526"/>
                    <a:pt x="627" y="326"/>
                    <a:pt x="427" y="125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8"/>
            <p:cNvSpPr/>
            <p:nvPr/>
          </p:nvSpPr>
          <p:spPr>
            <a:xfrm>
              <a:off x="-3693400" y="2855400"/>
              <a:ext cx="15700" cy="29525"/>
            </a:xfrm>
            <a:custGeom>
              <a:avLst/>
              <a:gdLst/>
              <a:ahLst/>
              <a:cxnLst/>
              <a:rect l="l" t="t" r="r" b="b"/>
              <a:pathLst>
                <a:path w="628" h="1181" extrusionOk="0">
                  <a:moveTo>
                    <a:pt x="214" y="0"/>
                  </a:moveTo>
                  <a:cubicBezTo>
                    <a:pt x="150" y="0"/>
                    <a:pt x="101" y="83"/>
                    <a:pt x="101" y="153"/>
                  </a:cubicBezTo>
                  <a:cubicBezTo>
                    <a:pt x="1" y="253"/>
                    <a:pt x="1" y="454"/>
                    <a:pt x="1" y="679"/>
                  </a:cubicBezTo>
                  <a:cubicBezTo>
                    <a:pt x="1" y="780"/>
                    <a:pt x="101" y="980"/>
                    <a:pt x="201" y="1080"/>
                  </a:cubicBezTo>
                  <a:lnTo>
                    <a:pt x="201" y="1181"/>
                  </a:lnTo>
                  <a:cubicBezTo>
                    <a:pt x="302" y="1181"/>
                    <a:pt x="402" y="1181"/>
                    <a:pt x="502" y="1080"/>
                  </a:cubicBezTo>
                  <a:cubicBezTo>
                    <a:pt x="627" y="880"/>
                    <a:pt x="627" y="780"/>
                    <a:pt x="627" y="554"/>
                  </a:cubicBezTo>
                  <a:cubicBezTo>
                    <a:pt x="502" y="354"/>
                    <a:pt x="502" y="253"/>
                    <a:pt x="302" y="53"/>
                  </a:cubicBezTo>
                  <a:cubicBezTo>
                    <a:pt x="272" y="15"/>
                    <a:pt x="242" y="0"/>
                    <a:pt x="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8"/>
            <p:cNvSpPr/>
            <p:nvPr/>
          </p:nvSpPr>
          <p:spPr>
            <a:xfrm>
              <a:off x="-3620700" y="2846675"/>
              <a:ext cx="15675" cy="21200"/>
            </a:xfrm>
            <a:custGeom>
              <a:avLst/>
              <a:gdLst/>
              <a:ahLst/>
              <a:cxnLst/>
              <a:rect l="l" t="t" r="r" b="b"/>
              <a:pathLst>
                <a:path w="627" h="848" extrusionOk="0">
                  <a:moveTo>
                    <a:pt x="226" y="1"/>
                  </a:moveTo>
                  <a:cubicBezTo>
                    <a:pt x="157" y="1"/>
                    <a:pt x="100" y="26"/>
                    <a:pt x="100" y="76"/>
                  </a:cubicBezTo>
                  <a:cubicBezTo>
                    <a:pt x="0" y="276"/>
                    <a:pt x="0" y="402"/>
                    <a:pt x="0" y="502"/>
                  </a:cubicBezTo>
                  <a:cubicBezTo>
                    <a:pt x="0" y="602"/>
                    <a:pt x="100" y="703"/>
                    <a:pt x="226" y="803"/>
                  </a:cubicBezTo>
                  <a:cubicBezTo>
                    <a:pt x="259" y="836"/>
                    <a:pt x="292" y="847"/>
                    <a:pt x="326" y="847"/>
                  </a:cubicBezTo>
                  <a:cubicBezTo>
                    <a:pt x="393" y="847"/>
                    <a:pt x="460" y="803"/>
                    <a:pt x="526" y="803"/>
                  </a:cubicBezTo>
                  <a:cubicBezTo>
                    <a:pt x="627" y="602"/>
                    <a:pt x="627" y="502"/>
                    <a:pt x="627" y="402"/>
                  </a:cubicBezTo>
                  <a:cubicBezTo>
                    <a:pt x="627" y="276"/>
                    <a:pt x="526" y="76"/>
                    <a:pt x="426" y="76"/>
                  </a:cubicBezTo>
                  <a:cubicBezTo>
                    <a:pt x="376" y="26"/>
                    <a:pt x="295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8"/>
            <p:cNvSpPr/>
            <p:nvPr/>
          </p:nvSpPr>
          <p:spPr>
            <a:xfrm>
              <a:off x="-3737875" y="2919375"/>
              <a:ext cx="18200" cy="47000"/>
            </a:xfrm>
            <a:custGeom>
              <a:avLst/>
              <a:gdLst/>
              <a:ahLst/>
              <a:cxnLst/>
              <a:rect l="l" t="t" r="r" b="b"/>
              <a:pathLst>
                <a:path w="728" h="1880" extrusionOk="0">
                  <a:moveTo>
                    <a:pt x="301" y="0"/>
                  </a:moveTo>
                  <a:cubicBezTo>
                    <a:pt x="201" y="0"/>
                    <a:pt x="101" y="0"/>
                    <a:pt x="101" y="100"/>
                  </a:cubicBezTo>
                  <a:cubicBezTo>
                    <a:pt x="0" y="401"/>
                    <a:pt x="0" y="727"/>
                    <a:pt x="0" y="1028"/>
                  </a:cubicBezTo>
                  <a:cubicBezTo>
                    <a:pt x="101" y="1253"/>
                    <a:pt x="201" y="1554"/>
                    <a:pt x="401" y="1754"/>
                  </a:cubicBezTo>
                  <a:cubicBezTo>
                    <a:pt x="401" y="1880"/>
                    <a:pt x="527" y="1880"/>
                    <a:pt x="527" y="1880"/>
                  </a:cubicBezTo>
                  <a:cubicBezTo>
                    <a:pt x="627" y="1880"/>
                    <a:pt x="727" y="1754"/>
                    <a:pt x="727" y="1654"/>
                  </a:cubicBezTo>
                  <a:cubicBezTo>
                    <a:pt x="727" y="1353"/>
                    <a:pt x="727" y="1128"/>
                    <a:pt x="627" y="827"/>
                  </a:cubicBezTo>
                  <a:cubicBezTo>
                    <a:pt x="627" y="627"/>
                    <a:pt x="527" y="301"/>
                    <a:pt x="401" y="100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8"/>
            <p:cNvSpPr/>
            <p:nvPr/>
          </p:nvSpPr>
          <p:spPr>
            <a:xfrm>
              <a:off x="-3992600" y="1911825"/>
              <a:ext cx="194600" cy="345300"/>
            </a:xfrm>
            <a:custGeom>
              <a:avLst/>
              <a:gdLst/>
              <a:ahLst/>
              <a:cxnLst/>
              <a:rect l="l" t="t" r="r" b="b"/>
              <a:pathLst>
                <a:path w="7784" h="13812" extrusionOk="0">
                  <a:moveTo>
                    <a:pt x="4978" y="0"/>
                  </a:moveTo>
                  <a:cubicBezTo>
                    <a:pt x="4012" y="0"/>
                    <a:pt x="1" y="5315"/>
                    <a:pt x="565" y="10101"/>
                  </a:cubicBezTo>
                  <a:cubicBezTo>
                    <a:pt x="873" y="12678"/>
                    <a:pt x="2195" y="13812"/>
                    <a:pt x="3556" y="13812"/>
                  </a:cubicBezTo>
                  <a:cubicBezTo>
                    <a:pt x="4962" y="13812"/>
                    <a:pt x="6411" y="12603"/>
                    <a:pt x="6831" y="10527"/>
                  </a:cubicBezTo>
                  <a:cubicBezTo>
                    <a:pt x="7783" y="6467"/>
                    <a:pt x="5377" y="2182"/>
                    <a:pt x="5177" y="202"/>
                  </a:cubicBezTo>
                  <a:cubicBezTo>
                    <a:pt x="5154" y="65"/>
                    <a:pt x="5085" y="0"/>
                    <a:pt x="49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8"/>
            <p:cNvSpPr/>
            <p:nvPr/>
          </p:nvSpPr>
          <p:spPr>
            <a:xfrm>
              <a:off x="-3915825" y="1781500"/>
              <a:ext cx="133475" cy="401675"/>
            </a:xfrm>
            <a:custGeom>
              <a:avLst/>
              <a:gdLst/>
              <a:ahLst/>
              <a:cxnLst/>
              <a:rect l="l" t="t" r="r" b="b"/>
              <a:pathLst>
                <a:path w="5339" h="16067" extrusionOk="0">
                  <a:moveTo>
                    <a:pt x="5076" y="1"/>
                  </a:moveTo>
                  <a:cubicBezTo>
                    <a:pt x="5019" y="1"/>
                    <a:pt x="4963" y="26"/>
                    <a:pt x="4913" y="76"/>
                  </a:cubicBezTo>
                  <a:cubicBezTo>
                    <a:pt x="3885" y="1029"/>
                    <a:pt x="2833" y="2056"/>
                    <a:pt x="2206" y="3309"/>
                  </a:cubicBezTo>
                  <a:cubicBezTo>
                    <a:pt x="1479" y="4562"/>
                    <a:pt x="853" y="5916"/>
                    <a:pt x="527" y="7395"/>
                  </a:cubicBezTo>
                  <a:cubicBezTo>
                    <a:pt x="226" y="8748"/>
                    <a:pt x="0" y="10202"/>
                    <a:pt x="0" y="11680"/>
                  </a:cubicBezTo>
                  <a:cubicBezTo>
                    <a:pt x="0" y="13134"/>
                    <a:pt x="126" y="14487"/>
                    <a:pt x="527" y="15941"/>
                  </a:cubicBezTo>
                  <a:cubicBezTo>
                    <a:pt x="527" y="16066"/>
                    <a:pt x="627" y="16066"/>
                    <a:pt x="752" y="16066"/>
                  </a:cubicBezTo>
                  <a:cubicBezTo>
                    <a:pt x="853" y="16066"/>
                    <a:pt x="953" y="15941"/>
                    <a:pt x="953" y="15841"/>
                  </a:cubicBezTo>
                  <a:cubicBezTo>
                    <a:pt x="853" y="15114"/>
                    <a:pt x="752" y="14487"/>
                    <a:pt x="752" y="13760"/>
                  </a:cubicBezTo>
                  <a:lnTo>
                    <a:pt x="752" y="11680"/>
                  </a:lnTo>
                  <a:cubicBezTo>
                    <a:pt x="853" y="10302"/>
                    <a:pt x="953" y="8848"/>
                    <a:pt x="1379" y="7595"/>
                  </a:cubicBezTo>
                  <a:cubicBezTo>
                    <a:pt x="1680" y="6242"/>
                    <a:pt x="2206" y="4888"/>
                    <a:pt x="2833" y="3735"/>
                  </a:cubicBezTo>
                  <a:lnTo>
                    <a:pt x="3359" y="2783"/>
                  </a:lnTo>
                  <a:lnTo>
                    <a:pt x="3885" y="1956"/>
                  </a:lnTo>
                  <a:cubicBezTo>
                    <a:pt x="3985" y="1856"/>
                    <a:pt x="4086" y="1655"/>
                    <a:pt x="4186" y="1530"/>
                  </a:cubicBezTo>
                  <a:lnTo>
                    <a:pt x="4612" y="1129"/>
                  </a:lnTo>
                  <a:cubicBezTo>
                    <a:pt x="4813" y="903"/>
                    <a:pt x="5013" y="603"/>
                    <a:pt x="5239" y="277"/>
                  </a:cubicBezTo>
                  <a:cubicBezTo>
                    <a:pt x="5339" y="277"/>
                    <a:pt x="5339" y="76"/>
                    <a:pt x="5239" y="76"/>
                  </a:cubicBezTo>
                  <a:cubicBezTo>
                    <a:pt x="5188" y="26"/>
                    <a:pt x="5132" y="1"/>
                    <a:pt x="5076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8"/>
            <p:cNvSpPr/>
            <p:nvPr/>
          </p:nvSpPr>
          <p:spPr>
            <a:xfrm>
              <a:off x="-4088825" y="1647325"/>
              <a:ext cx="145225" cy="221250"/>
            </a:xfrm>
            <a:custGeom>
              <a:avLst/>
              <a:gdLst/>
              <a:ahLst/>
              <a:cxnLst/>
              <a:rect l="l" t="t" r="r" b="b"/>
              <a:pathLst>
                <a:path w="5809" h="8850" extrusionOk="0">
                  <a:moveTo>
                    <a:pt x="1901" y="1"/>
                  </a:moveTo>
                  <a:cubicBezTo>
                    <a:pt x="1616" y="1"/>
                    <a:pt x="1365" y="166"/>
                    <a:pt x="1181" y="531"/>
                  </a:cubicBezTo>
                  <a:cubicBezTo>
                    <a:pt x="0" y="2609"/>
                    <a:pt x="3649" y="8849"/>
                    <a:pt x="4241" y="8849"/>
                  </a:cubicBezTo>
                  <a:cubicBezTo>
                    <a:pt x="4278" y="8849"/>
                    <a:pt x="4302" y="8826"/>
                    <a:pt x="4314" y="8777"/>
                  </a:cubicBezTo>
                  <a:cubicBezTo>
                    <a:pt x="5809" y="4566"/>
                    <a:pt x="3395" y="1"/>
                    <a:pt x="19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8"/>
            <p:cNvSpPr/>
            <p:nvPr/>
          </p:nvSpPr>
          <p:spPr>
            <a:xfrm>
              <a:off x="-4033000" y="1706550"/>
              <a:ext cx="62700" cy="244150"/>
            </a:xfrm>
            <a:custGeom>
              <a:avLst/>
              <a:gdLst/>
              <a:ahLst/>
              <a:cxnLst/>
              <a:rect l="l" t="t" r="r" b="b"/>
              <a:pathLst>
                <a:path w="2508" h="9766" extrusionOk="0">
                  <a:moveTo>
                    <a:pt x="292" y="0"/>
                  </a:moveTo>
                  <a:cubicBezTo>
                    <a:pt x="262" y="0"/>
                    <a:pt x="231" y="12"/>
                    <a:pt x="201" y="42"/>
                  </a:cubicBezTo>
                  <a:cubicBezTo>
                    <a:pt x="101" y="42"/>
                    <a:pt x="1" y="142"/>
                    <a:pt x="1" y="267"/>
                  </a:cubicBezTo>
                  <a:lnTo>
                    <a:pt x="728" y="2548"/>
                  </a:lnTo>
                  <a:cubicBezTo>
                    <a:pt x="928" y="3400"/>
                    <a:pt x="1154" y="4127"/>
                    <a:pt x="1254" y="4954"/>
                  </a:cubicBezTo>
                  <a:cubicBezTo>
                    <a:pt x="1454" y="5681"/>
                    <a:pt x="1680" y="6408"/>
                    <a:pt x="1780" y="7260"/>
                  </a:cubicBezTo>
                  <a:cubicBezTo>
                    <a:pt x="1880" y="7986"/>
                    <a:pt x="1981" y="8814"/>
                    <a:pt x="1981" y="9540"/>
                  </a:cubicBezTo>
                  <a:cubicBezTo>
                    <a:pt x="1981" y="9666"/>
                    <a:pt x="1981" y="9766"/>
                    <a:pt x="2081" y="9766"/>
                  </a:cubicBezTo>
                  <a:cubicBezTo>
                    <a:pt x="2181" y="9766"/>
                    <a:pt x="2307" y="9766"/>
                    <a:pt x="2307" y="9666"/>
                  </a:cubicBezTo>
                  <a:cubicBezTo>
                    <a:pt x="2507" y="8814"/>
                    <a:pt x="2507" y="7986"/>
                    <a:pt x="2507" y="7159"/>
                  </a:cubicBezTo>
                  <a:cubicBezTo>
                    <a:pt x="2407" y="6307"/>
                    <a:pt x="2307" y="5480"/>
                    <a:pt x="2081" y="4753"/>
                  </a:cubicBezTo>
                  <a:cubicBezTo>
                    <a:pt x="1880" y="3901"/>
                    <a:pt x="1680" y="3174"/>
                    <a:pt x="1354" y="2347"/>
                  </a:cubicBezTo>
                  <a:cubicBezTo>
                    <a:pt x="1154" y="1621"/>
                    <a:pt x="828" y="894"/>
                    <a:pt x="427" y="142"/>
                  </a:cubicBezTo>
                  <a:cubicBezTo>
                    <a:pt x="427" y="71"/>
                    <a:pt x="364" y="0"/>
                    <a:pt x="29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8"/>
            <p:cNvSpPr/>
            <p:nvPr/>
          </p:nvSpPr>
          <p:spPr>
            <a:xfrm>
              <a:off x="-3944025" y="1532775"/>
              <a:ext cx="78350" cy="82725"/>
            </a:xfrm>
            <a:custGeom>
              <a:avLst/>
              <a:gdLst/>
              <a:ahLst/>
              <a:cxnLst/>
              <a:rect l="l" t="t" r="r" b="b"/>
              <a:pathLst>
                <a:path w="3134" h="3309" extrusionOk="0">
                  <a:moveTo>
                    <a:pt x="1454" y="0"/>
                  </a:moveTo>
                  <a:cubicBezTo>
                    <a:pt x="1254" y="0"/>
                    <a:pt x="1128" y="100"/>
                    <a:pt x="1028" y="100"/>
                  </a:cubicBezTo>
                  <a:cubicBezTo>
                    <a:pt x="828" y="201"/>
                    <a:pt x="627" y="326"/>
                    <a:pt x="502" y="426"/>
                  </a:cubicBezTo>
                  <a:cubicBezTo>
                    <a:pt x="301" y="627"/>
                    <a:pt x="101" y="827"/>
                    <a:pt x="101" y="1153"/>
                  </a:cubicBezTo>
                  <a:cubicBezTo>
                    <a:pt x="1" y="1353"/>
                    <a:pt x="1" y="1679"/>
                    <a:pt x="101" y="1880"/>
                  </a:cubicBezTo>
                  <a:cubicBezTo>
                    <a:pt x="101" y="2080"/>
                    <a:pt x="101" y="2206"/>
                    <a:pt x="201" y="2406"/>
                  </a:cubicBezTo>
                  <a:cubicBezTo>
                    <a:pt x="301" y="2607"/>
                    <a:pt x="402" y="2832"/>
                    <a:pt x="627" y="2932"/>
                  </a:cubicBezTo>
                  <a:cubicBezTo>
                    <a:pt x="828" y="3133"/>
                    <a:pt x="1028" y="3233"/>
                    <a:pt x="1254" y="3233"/>
                  </a:cubicBezTo>
                  <a:cubicBezTo>
                    <a:pt x="1404" y="3283"/>
                    <a:pt x="1529" y="3308"/>
                    <a:pt x="1645" y="3308"/>
                  </a:cubicBezTo>
                  <a:cubicBezTo>
                    <a:pt x="1761" y="3308"/>
                    <a:pt x="1868" y="3283"/>
                    <a:pt x="1981" y="3233"/>
                  </a:cubicBezTo>
                  <a:cubicBezTo>
                    <a:pt x="2507" y="3133"/>
                    <a:pt x="2908" y="2707"/>
                    <a:pt x="3134" y="2206"/>
                  </a:cubicBezTo>
                  <a:lnTo>
                    <a:pt x="3134" y="1353"/>
                  </a:lnTo>
                  <a:cubicBezTo>
                    <a:pt x="3134" y="1253"/>
                    <a:pt x="3008" y="1153"/>
                    <a:pt x="3008" y="1053"/>
                  </a:cubicBezTo>
                  <a:cubicBezTo>
                    <a:pt x="3008" y="952"/>
                    <a:pt x="2908" y="827"/>
                    <a:pt x="2808" y="727"/>
                  </a:cubicBezTo>
                  <a:cubicBezTo>
                    <a:pt x="2707" y="526"/>
                    <a:pt x="2507" y="326"/>
                    <a:pt x="2281" y="201"/>
                  </a:cubicBezTo>
                  <a:cubicBezTo>
                    <a:pt x="1981" y="100"/>
                    <a:pt x="1655" y="0"/>
                    <a:pt x="1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8"/>
            <p:cNvSpPr/>
            <p:nvPr/>
          </p:nvSpPr>
          <p:spPr>
            <a:xfrm>
              <a:off x="-3900150" y="1686900"/>
              <a:ext cx="57650" cy="57675"/>
            </a:xfrm>
            <a:custGeom>
              <a:avLst/>
              <a:gdLst/>
              <a:ahLst/>
              <a:cxnLst/>
              <a:rect l="l" t="t" r="r" b="b"/>
              <a:pathLst>
                <a:path w="2306" h="2307" extrusionOk="0">
                  <a:moveTo>
                    <a:pt x="852" y="1"/>
                  </a:moveTo>
                  <a:cubicBezTo>
                    <a:pt x="752" y="101"/>
                    <a:pt x="752" y="101"/>
                    <a:pt x="627" y="101"/>
                  </a:cubicBezTo>
                  <a:cubicBezTo>
                    <a:pt x="526" y="201"/>
                    <a:pt x="426" y="201"/>
                    <a:pt x="426" y="301"/>
                  </a:cubicBezTo>
                  <a:lnTo>
                    <a:pt x="326" y="427"/>
                  </a:lnTo>
                  <a:cubicBezTo>
                    <a:pt x="226" y="527"/>
                    <a:pt x="226" y="527"/>
                    <a:pt x="125" y="727"/>
                  </a:cubicBezTo>
                  <a:cubicBezTo>
                    <a:pt x="125" y="828"/>
                    <a:pt x="0" y="928"/>
                    <a:pt x="0" y="928"/>
                  </a:cubicBezTo>
                  <a:lnTo>
                    <a:pt x="0" y="1153"/>
                  </a:lnTo>
                  <a:lnTo>
                    <a:pt x="0" y="1254"/>
                  </a:lnTo>
                  <a:lnTo>
                    <a:pt x="0" y="1454"/>
                  </a:lnTo>
                  <a:cubicBezTo>
                    <a:pt x="125" y="1554"/>
                    <a:pt x="125" y="1680"/>
                    <a:pt x="125" y="1680"/>
                  </a:cubicBezTo>
                  <a:lnTo>
                    <a:pt x="125" y="1780"/>
                  </a:lnTo>
                  <a:lnTo>
                    <a:pt x="226" y="1880"/>
                  </a:lnTo>
                  <a:lnTo>
                    <a:pt x="326" y="1880"/>
                  </a:lnTo>
                  <a:cubicBezTo>
                    <a:pt x="326" y="1980"/>
                    <a:pt x="426" y="2081"/>
                    <a:pt x="526" y="2081"/>
                  </a:cubicBezTo>
                  <a:cubicBezTo>
                    <a:pt x="627" y="2181"/>
                    <a:pt x="752" y="2181"/>
                    <a:pt x="852" y="2181"/>
                  </a:cubicBezTo>
                  <a:cubicBezTo>
                    <a:pt x="952" y="2306"/>
                    <a:pt x="1053" y="2306"/>
                    <a:pt x="1053" y="2306"/>
                  </a:cubicBezTo>
                  <a:lnTo>
                    <a:pt x="1153" y="2306"/>
                  </a:lnTo>
                  <a:cubicBezTo>
                    <a:pt x="1379" y="2306"/>
                    <a:pt x="1479" y="2181"/>
                    <a:pt x="1679" y="2181"/>
                  </a:cubicBezTo>
                  <a:lnTo>
                    <a:pt x="1780" y="2081"/>
                  </a:lnTo>
                  <a:lnTo>
                    <a:pt x="2005" y="1880"/>
                  </a:lnTo>
                  <a:cubicBezTo>
                    <a:pt x="2005" y="1880"/>
                    <a:pt x="2105" y="1780"/>
                    <a:pt x="2105" y="1680"/>
                  </a:cubicBezTo>
                  <a:cubicBezTo>
                    <a:pt x="2206" y="1680"/>
                    <a:pt x="2206" y="1554"/>
                    <a:pt x="2206" y="1454"/>
                  </a:cubicBezTo>
                  <a:cubicBezTo>
                    <a:pt x="2306" y="1354"/>
                    <a:pt x="2306" y="1254"/>
                    <a:pt x="2306" y="1153"/>
                  </a:cubicBezTo>
                  <a:lnTo>
                    <a:pt x="2306" y="828"/>
                  </a:lnTo>
                  <a:lnTo>
                    <a:pt x="2206" y="727"/>
                  </a:lnTo>
                  <a:cubicBezTo>
                    <a:pt x="2206" y="627"/>
                    <a:pt x="2105" y="427"/>
                    <a:pt x="2005" y="301"/>
                  </a:cubicBezTo>
                  <a:cubicBezTo>
                    <a:pt x="1880" y="201"/>
                    <a:pt x="1679" y="1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8"/>
            <p:cNvSpPr/>
            <p:nvPr/>
          </p:nvSpPr>
          <p:spPr>
            <a:xfrm>
              <a:off x="-4129475" y="2436325"/>
              <a:ext cx="280200" cy="1177725"/>
            </a:xfrm>
            <a:custGeom>
              <a:avLst/>
              <a:gdLst/>
              <a:ahLst/>
              <a:cxnLst/>
              <a:rect l="l" t="t" r="r" b="b"/>
              <a:pathLst>
                <a:path w="11208" h="47109" extrusionOk="0">
                  <a:moveTo>
                    <a:pt x="8829" y="1"/>
                  </a:moveTo>
                  <a:cubicBezTo>
                    <a:pt x="8458" y="1"/>
                    <a:pt x="7993" y="203"/>
                    <a:pt x="7419" y="625"/>
                  </a:cubicBezTo>
                  <a:cubicBezTo>
                    <a:pt x="2181" y="4485"/>
                    <a:pt x="0" y="29974"/>
                    <a:pt x="9800" y="46991"/>
                  </a:cubicBezTo>
                  <a:cubicBezTo>
                    <a:pt x="9846" y="47070"/>
                    <a:pt x="9877" y="47109"/>
                    <a:pt x="9894" y="47109"/>
                  </a:cubicBezTo>
                  <a:cubicBezTo>
                    <a:pt x="10194" y="47109"/>
                    <a:pt x="6373" y="35377"/>
                    <a:pt x="8246" y="20350"/>
                  </a:cubicBezTo>
                  <a:cubicBezTo>
                    <a:pt x="9699" y="8336"/>
                    <a:pt x="11208" y="1"/>
                    <a:pt x="88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8"/>
            <p:cNvSpPr/>
            <p:nvPr/>
          </p:nvSpPr>
          <p:spPr>
            <a:xfrm>
              <a:off x="-3994150" y="2616100"/>
              <a:ext cx="167325" cy="1121375"/>
            </a:xfrm>
            <a:custGeom>
              <a:avLst/>
              <a:gdLst/>
              <a:ahLst/>
              <a:cxnLst/>
              <a:rect l="l" t="t" r="r" b="b"/>
              <a:pathLst>
                <a:path w="6693" h="44855" extrusionOk="0">
                  <a:moveTo>
                    <a:pt x="1479" y="1"/>
                  </a:moveTo>
                  <a:cubicBezTo>
                    <a:pt x="1379" y="1"/>
                    <a:pt x="1254" y="101"/>
                    <a:pt x="1254" y="226"/>
                  </a:cubicBezTo>
                  <a:cubicBezTo>
                    <a:pt x="627" y="3986"/>
                    <a:pt x="326" y="7745"/>
                    <a:pt x="226" y="11504"/>
                  </a:cubicBezTo>
                  <a:cubicBezTo>
                    <a:pt x="1" y="15364"/>
                    <a:pt x="126" y="19124"/>
                    <a:pt x="326" y="22883"/>
                  </a:cubicBezTo>
                  <a:cubicBezTo>
                    <a:pt x="427" y="24863"/>
                    <a:pt x="627" y="26743"/>
                    <a:pt x="953" y="28622"/>
                  </a:cubicBezTo>
                  <a:cubicBezTo>
                    <a:pt x="1254" y="30502"/>
                    <a:pt x="1580" y="32382"/>
                    <a:pt x="2106" y="34161"/>
                  </a:cubicBezTo>
                  <a:cubicBezTo>
                    <a:pt x="2933" y="37921"/>
                    <a:pt x="4286" y="41454"/>
                    <a:pt x="6392" y="44713"/>
                  </a:cubicBezTo>
                  <a:cubicBezTo>
                    <a:pt x="6392" y="44784"/>
                    <a:pt x="6442" y="44854"/>
                    <a:pt x="6507" y="44854"/>
                  </a:cubicBezTo>
                  <a:cubicBezTo>
                    <a:pt x="6533" y="44854"/>
                    <a:pt x="6563" y="44842"/>
                    <a:pt x="6592" y="44813"/>
                  </a:cubicBezTo>
                  <a:cubicBezTo>
                    <a:pt x="6692" y="44713"/>
                    <a:pt x="6692" y="44587"/>
                    <a:pt x="6692" y="44487"/>
                  </a:cubicBezTo>
                  <a:cubicBezTo>
                    <a:pt x="5765" y="42933"/>
                    <a:pt x="5013" y="41154"/>
                    <a:pt x="4387" y="39374"/>
                  </a:cubicBezTo>
                  <a:cubicBezTo>
                    <a:pt x="3660" y="37695"/>
                    <a:pt x="3133" y="35815"/>
                    <a:pt x="2732" y="34061"/>
                  </a:cubicBezTo>
                  <a:cubicBezTo>
                    <a:pt x="2306" y="32181"/>
                    <a:pt x="2006" y="30302"/>
                    <a:pt x="1780" y="28522"/>
                  </a:cubicBezTo>
                  <a:cubicBezTo>
                    <a:pt x="1479" y="26642"/>
                    <a:pt x="1254" y="24763"/>
                    <a:pt x="1154" y="22883"/>
                  </a:cubicBezTo>
                  <a:cubicBezTo>
                    <a:pt x="853" y="19124"/>
                    <a:pt x="853" y="15364"/>
                    <a:pt x="953" y="11605"/>
                  </a:cubicBezTo>
                  <a:cubicBezTo>
                    <a:pt x="953" y="9725"/>
                    <a:pt x="1053" y="7845"/>
                    <a:pt x="1154" y="5966"/>
                  </a:cubicBezTo>
                  <a:cubicBezTo>
                    <a:pt x="1254" y="4086"/>
                    <a:pt x="1479" y="2206"/>
                    <a:pt x="1680" y="326"/>
                  </a:cubicBezTo>
                  <a:cubicBezTo>
                    <a:pt x="1680" y="226"/>
                    <a:pt x="1580" y="101"/>
                    <a:pt x="1479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8"/>
            <p:cNvSpPr/>
            <p:nvPr/>
          </p:nvSpPr>
          <p:spPr>
            <a:xfrm>
              <a:off x="-3800525" y="4245175"/>
              <a:ext cx="203650" cy="268825"/>
            </a:xfrm>
            <a:custGeom>
              <a:avLst/>
              <a:gdLst/>
              <a:ahLst/>
              <a:cxnLst/>
              <a:rect l="l" t="t" r="r" b="b"/>
              <a:pathLst>
                <a:path w="8146" h="10753" extrusionOk="0">
                  <a:moveTo>
                    <a:pt x="2406" y="1"/>
                  </a:moveTo>
                  <a:cubicBezTo>
                    <a:pt x="1654" y="527"/>
                    <a:pt x="827" y="953"/>
                    <a:pt x="0" y="1254"/>
                  </a:cubicBezTo>
                  <a:cubicBezTo>
                    <a:pt x="401" y="5339"/>
                    <a:pt x="1654" y="10352"/>
                    <a:pt x="2406" y="10653"/>
                  </a:cubicBezTo>
                  <a:cubicBezTo>
                    <a:pt x="2530" y="10717"/>
                    <a:pt x="2798" y="10752"/>
                    <a:pt x="3151" y="10752"/>
                  </a:cubicBezTo>
                  <a:cubicBezTo>
                    <a:pt x="4580" y="10752"/>
                    <a:pt x="7418" y="10180"/>
                    <a:pt x="7920" y="8673"/>
                  </a:cubicBezTo>
                  <a:cubicBezTo>
                    <a:pt x="8145" y="8146"/>
                    <a:pt x="4587" y="7520"/>
                    <a:pt x="2406" y="1"/>
                  </a:cubicBezTo>
                  <a:close/>
                </a:path>
              </a:pathLst>
            </a:custGeom>
            <a:solidFill>
              <a:srgbClr val="AF79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8"/>
            <p:cNvSpPr/>
            <p:nvPr/>
          </p:nvSpPr>
          <p:spPr>
            <a:xfrm>
              <a:off x="-3984400" y="3895775"/>
              <a:ext cx="358700" cy="389375"/>
            </a:xfrm>
            <a:custGeom>
              <a:avLst/>
              <a:gdLst/>
              <a:ahLst/>
              <a:cxnLst/>
              <a:rect l="l" t="t" r="r" b="b"/>
              <a:pathLst>
                <a:path w="14348" h="15575" extrusionOk="0">
                  <a:moveTo>
                    <a:pt x="5592" y="1"/>
                  </a:moveTo>
                  <a:cubicBezTo>
                    <a:pt x="5127" y="1"/>
                    <a:pt x="4601" y="91"/>
                    <a:pt x="3997" y="293"/>
                  </a:cubicBezTo>
                  <a:cubicBezTo>
                    <a:pt x="1616" y="1044"/>
                    <a:pt x="1089" y="3325"/>
                    <a:pt x="864" y="5430"/>
                  </a:cubicBezTo>
                  <a:cubicBezTo>
                    <a:pt x="663" y="7511"/>
                    <a:pt x="1716" y="12197"/>
                    <a:pt x="237" y="13977"/>
                  </a:cubicBezTo>
                  <a:cubicBezTo>
                    <a:pt x="1" y="14233"/>
                    <a:pt x="2276" y="15575"/>
                    <a:pt x="5039" y="15575"/>
                  </a:cubicBezTo>
                  <a:cubicBezTo>
                    <a:pt x="5789" y="15575"/>
                    <a:pt x="6574" y="15476"/>
                    <a:pt x="7355" y="15230"/>
                  </a:cubicBezTo>
                  <a:cubicBezTo>
                    <a:pt x="8182" y="14929"/>
                    <a:pt x="9009" y="14503"/>
                    <a:pt x="9761" y="13977"/>
                  </a:cubicBezTo>
                  <a:cubicBezTo>
                    <a:pt x="13921" y="10543"/>
                    <a:pt x="14348" y="7711"/>
                    <a:pt x="14147" y="7310"/>
                  </a:cubicBezTo>
                  <a:cubicBezTo>
                    <a:pt x="13821" y="6984"/>
                    <a:pt x="11641" y="6984"/>
                    <a:pt x="10062" y="4578"/>
                  </a:cubicBezTo>
                  <a:cubicBezTo>
                    <a:pt x="8758" y="2475"/>
                    <a:pt x="8018" y="1"/>
                    <a:pt x="5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8"/>
            <p:cNvSpPr/>
            <p:nvPr/>
          </p:nvSpPr>
          <p:spPr>
            <a:xfrm>
              <a:off x="-3931500" y="3906200"/>
              <a:ext cx="37000" cy="367825"/>
            </a:xfrm>
            <a:custGeom>
              <a:avLst/>
              <a:gdLst/>
              <a:ahLst/>
              <a:cxnLst/>
              <a:rect l="l" t="t" r="r" b="b"/>
              <a:pathLst>
                <a:path w="1480" h="14713" extrusionOk="0">
                  <a:moveTo>
                    <a:pt x="1379" y="1"/>
                  </a:moveTo>
                  <a:cubicBezTo>
                    <a:pt x="853" y="402"/>
                    <a:pt x="527" y="1028"/>
                    <a:pt x="427" y="1655"/>
                  </a:cubicBezTo>
                  <a:cubicBezTo>
                    <a:pt x="226" y="2282"/>
                    <a:pt x="126" y="2908"/>
                    <a:pt x="126" y="3535"/>
                  </a:cubicBezTo>
                  <a:cubicBezTo>
                    <a:pt x="126" y="4888"/>
                    <a:pt x="327" y="6141"/>
                    <a:pt x="627" y="7394"/>
                  </a:cubicBezTo>
                  <a:cubicBezTo>
                    <a:pt x="953" y="8648"/>
                    <a:pt x="1254" y="9901"/>
                    <a:pt x="1254" y="11154"/>
                  </a:cubicBezTo>
                  <a:cubicBezTo>
                    <a:pt x="1254" y="11780"/>
                    <a:pt x="1154" y="12407"/>
                    <a:pt x="953" y="12933"/>
                  </a:cubicBezTo>
                  <a:cubicBezTo>
                    <a:pt x="753" y="13560"/>
                    <a:pt x="527" y="14186"/>
                    <a:pt x="1" y="14613"/>
                  </a:cubicBezTo>
                  <a:lnTo>
                    <a:pt x="1" y="14713"/>
                  </a:lnTo>
                  <a:lnTo>
                    <a:pt x="126" y="14713"/>
                  </a:lnTo>
                  <a:cubicBezTo>
                    <a:pt x="753" y="14287"/>
                    <a:pt x="953" y="13660"/>
                    <a:pt x="1154" y="13034"/>
                  </a:cubicBezTo>
                  <a:cubicBezTo>
                    <a:pt x="1379" y="12407"/>
                    <a:pt x="1480" y="11780"/>
                    <a:pt x="1480" y="11154"/>
                  </a:cubicBezTo>
                  <a:cubicBezTo>
                    <a:pt x="1480" y="9800"/>
                    <a:pt x="1254" y="8547"/>
                    <a:pt x="953" y="7294"/>
                  </a:cubicBezTo>
                  <a:cubicBezTo>
                    <a:pt x="627" y="6041"/>
                    <a:pt x="327" y="4888"/>
                    <a:pt x="427" y="3635"/>
                  </a:cubicBezTo>
                  <a:cubicBezTo>
                    <a:pt x="427" y="2908"/>
                    <a:pt x="527" y="2382"/>
                    <a:pt x="627" y="1755"/>
                  </a:cubicBezTo>
                  <a:cubicBezTo>
                    <a:pt x="753" y="1129"/>
                    <a:pt x="1054" y="502"/>
                    <a:pt x="1480" y="101"/>
                  </a:cubicBezTo>
                  <a:lnTo>
                    <a:pt x="14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8"/>
            <p:cNvSpPr/>
            <p:nvPr/>
          </p:nvSpPr>
          <p:spPr>
            <a:xfrm>
              <a:off x="-3905175" y="3900575"/>
              <a:ext cx="44525" cy="386625"/>
            </a:xfrm>
            <a:custGeom>
              <a:avLst/>
              <a:gdLst/>
              <a:ahLst/>
              <a:cxnLst/>
              <a:rect l="l" t="t" r="r" b="b"/>
              <a:pathLst>
                <a:path w="1781" h="15465" extrusionOk="0">
                  <a:moveTo>
                    <a:pt x="953" y="0"/>
                  </a:moveTo>
                  <a:cubicBezTo>
                    <a:pt x="527" y="527"/>
                    <a:pt x="326" y="1253"/>
                    <a:pt x="201" y="1880"/>
                  </a:cubicBezTo>
                  <a:cubicBezTo>
                    <a:pt x="1" y="2507"/>
                    <a:pt x="1" y="3233"/>
                    <a:pt x="101" y="3860"/>
                  </a:cubicBezTo>
                  <a:cubicBezTo>
                    <a:pt x="201" y="5238"/>
                    <a:pt x="627" y="6492"/>
                    <a:pt x="953" y="7745"/>
                  </a:cubicBezTo>
                  <a:cubicBezTo>
                    <a:pt x="1254" y="8998"/>
                    <a:pt x="1580" y="10251"/>
                    <a:pt x="1580" y="11604"/>
                  </a:cubicBezTo>
                  <a:cubicBezTo>
                    <a:pt x="1580" y="12231"/>
                    <a:pt x="1454" y="12858"/>
                    <a:pt x="1454" y="13584"/>
                  </a:cubicBezTo>
                  <a:cubicBezTo>
                    <a:pt x="1354" y="14211"/>
                    <a:pt x="1254" y="14838"/>
                    <a:pt x="828" y="15364"/>
                  </a:cubicBezTo>
                  <a:lnTo>
                    <a:pt x="828" y="15464"/>
                  </a:lnTo>
                  <a:lnTo>
                    <a:pt x="953" y="15464"/>
                  </a:lnTo>
                  <a:cubicBezTo>
                    <a:pt x="1454" y="14938"/>
                    <a:pt x="1580" y="14211"/>
                    <a:pt x="1680" y="13584"/>
                  </a:cubicBezTo>
                  <a:cubicBezTo>
                    <a:pt x="1780" y="12958"/>
                    <a:pt x="1780" y="12231"/>
                    <a:pt x="1780" y="11604"/>
                  </a:cubicBezTo>
                  <a:cubicBezTo>
                    <a:pt x="1780" y="10251"/>
                    <a:pt x="1580" y="8998"/>
                    <a:pt x="1254" y="7619"/>
                  </a:cubicBezTo>
                  <a:cubicBezTo>
                    <a:pt x="953" y="6366"/>
                    <a:pt x="427" y="5113"/>
                    <a:pt x="326" y="3860"/>
                  </a:cubicBezTo>
                  <a:cubicBezTo>
                    <a:pt x="201" y="2607"/>
                    <a:pt x="427" y="1253"/>
                    <a:pt x="1053" y="101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8"/>
            <p:cNvSpPr/>
            <p:nvPr/>
          </p:nvSpPr>
          <p:spPr>
            <a:xfrm>
              <a:off x="-3865700" y="3893050"/>
              <a:ext cx="70200" cy="391625"/>
            </a:xfrm>
            <a:custGeom>
              <a:avLst/>
              <a:gdLst/>
              <a:ahLst/>
              <a:cxnLst/>
              <a:rect l="l" t="t" r="r" b="b"/>
              <a:pathLst>
                <a:path w="2808" h="15665" extrusionOk="0">
                  <a:moveTo>
                    <a:pt x="828" y="1"/>
                  </a:moveTo>
                  <a:cubicBezTo>
                    <a:pt x="727" y="1"/>
                    <a:pt x="727" y="1"/>
                    <a:pt x="727" y="101"/>
                  </a:cubicBezTo>
                  <a:cubicBezTo>
                    <a:pt x="201" y="1354"/>
                    <a:pt x="1" y="2707"/>
                    <a:pt x="101" y="4061"/>
                  </a:cubicBezTo>
                  <a:cubicBezTo>
                    <a:pt x="201" y="5414"/>
                    <a:pt x="627" y="6667"/>
                    <a:pt x="1028" y="7920"/>
                  </a:cubicBezTo>
                  <a:cubicBezTo>
                    <a:pt x="1454" y="9174"/>
                    <a:pt x="1980" y="10427"/>
                    <a:pt x="2281" y="11680"/>
                  </a:cubicBezTo>
                  <a:cubicBezTo>
                    <a:pt x="2381" y="12306"/>
                    <a:pt x="2507" y="12933"/>
                    <a:pt x="2507" y="13685"/>
                  </a:cubicBezTo>
                  <a:cubicBezTo>
                    <a:pt x="2607" y="13986"/>
                    <a:pt x="2607" y="14311"/>
                    <a:pt x="2507" y="14612"/>
                  </a:cubicBezTo>
                  <a:lnTo>
                    <a:pt x="2507" y="15139"/>
                  </a:lnTo>
                  <a:cubicBezTo>
                    <a:pt x="2507" y="15239"/>
                    <a:pt x="2507" y="15439"/>
                    <a:pt x="2381" y="15439"/>
                  </a:cubicBezTo>
                  <a:lnTo>
                    <a:pt x="2381" y="15565"/>
                  </a:lnTo>
                  <a:cubicBezTo>
                    <a:pt x="2381" y="15665"/>
                    <a:pt x="2381" y="15665"/>
                    <a:pt x="2507" y="15665"/>
                  </a:cubicBezTo>
                  <a:cubicBezTo>
                    <a:pt x="2607" y="15565"/>
                    <a:pt x="2607" y="15439"/>
                    <a:pt x="2707" y="15339"/>
                  </a:cubicBezTo>
                  <a:lnTo>
                    <a:pt x="2707" y="15139"/>
                  </a:lnTo>
                  <a:cubicBezTo>
                    <a:pt x="2707" y="14938"/>
                    <a:pt x="2707" y="14813"/>
                    <a:pt x="2808" y="14612"/>
                  </a:cubicBezTo>
                  <a:lnTo>
                    <a:pt x="2808" y="13560"/>
                  </a:lnTo>
                  <a:cubicBezTo>
                    <a:pt x="2808" y="12933"/>
                    <a:pt x="2607" y="12306"/>
                    <a:pt x="2507" y="11580"/>
                  </a:cubicBezTo>
                  <a:cubicBezTo>
                    <a:pt x="2181" y="10326"/>
                    <a:pt x="1755" y="9073"/>
                    <a:pt x="1354" y="7820"/>
                  </a:cubicBezTo>
                  <a:cubicBezTo>
                    <a:pt x="928" y="6567"/>
                    <a:pt x="402" y="5314"/>
                    <a:pt x="301" y="3961"/>
                  </a:cubicBezTo>
                  <a:cubicBezTo>
                    <a:pt x="301" y="2707"/>
                    <a:pt x="502" y="1354"/>
                    <a:pt x="828" y="101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8"/>
            <p:cNvSpPr/>
            <p:nvPr/>
          </p:nvSpPr>
          <p:spPr>
            <a:xfrm>
              <a:off x="-3818700" y="3908725"/>
              <a:ext cx="172325" cy="234975"/>
            </a:xfrm>
            <a:custGeom>
              <a:avLst/>
              <a:gdLst/>
              <a:ahLst/>
              <a:cxnLst/>
              <a:rect l="l" t="t" r="r" b="b"/>
              <a:pathLst>
                <a:path w="6893" h="9399" extrusionOk="0">
                  <a:moveTo>
                    <a:pt x="100" y="0"/>
                  </a:moveTo>
                  <a:cubicBezTo>
                    <a:pt x="100" y="0"/>
                    <a:pt x="0" y="0"/>
                    <a:pt x="0" y="100"/>
                  </a:cubicBezTo>
                  <a:cubicBezTo>
                    <a:pt x="201" y="1028"/>
                    <a:pt x="401" y="1980"/>
                    <a:pt x="827" y="2907"/>
                  </a:cubicBezTo>
                  <a:cubicBezTo>
                    <a:pt x="1253" y="3860"/>
                    <a:pt x="1654" y="4687"/>
                    <a:pt x="2281" y="5539"/>
                  </a:cubicBezTo>
                  <a:cubicBezTo>
                    <a:pt x="2506" y="5940"/>
                    <a:pt x="2907" y="6366"/>
                    <a:pt x="3233" y="6667"/>
                  </a:cubicBezTo>
                  <a:cubicBezTo>
                    <a:pt x="3534" y="7093"/>
                    <a:pt x="3860" y="7419"/>
                    <a:pt x="4261" y="7720"/>
                  </a:cubicBezTo>
                  <a:cubicBezTo>
                    <a:pt x="4486" y="7920"/>
                    <a:pt x="4587" y="8045"/>
                    <a:pt x="4787" y="8246"/>
                  </a:cubicBezTo>
                  <a:lnTo>
                    <a:pt x="5414" y="8672"/>
                  </a:lnTo>
                  <a:cubicBezTo>
                    <a:pt x="5639" y="8772"/>
                    <a:pt x="5840" y="8973"/>
                    <a:pt x="6040" y="9073"/>
                  </a:cubicBezTo>
                  <a:cubicBezTo>
                    <a:pt x="6266" y="9173"/>
                    <a:pt x="6466" y="9298"/>
                    <a:pt x="6667" y="9399"/>
                  </a:cubicBezTo>
                  <a:lnTo>
                    <a:pt x="6892" y="9399"/>
                  </a:lnTo>
                  <a:cubicBezTo>
                    <a:pt x="6892" y="9298"/>
                    <a:pt x="6892" y="9298"/>
                    <a:pt x="6767" y="9298"/>
                  </a:cubicBezTo>
                  <a:cubicBezTo>
                    <a:pt x="5940" y="8772"/>
                    <a:pt x="5113" y="8246"/>
                    <a:pt x="4386" y="7619"/>
                  </a:cubicBezTo>
                  <a:cubicBezTo>
                    <a:pt x="4060" y="7293"/>
                    <a:pt x="3760" y="6892"/>
                    <a:pt x="3434" y="6567"/>
                  </a:cubicBezTo>
                  <a:cubicBezTo>
                    <a:pt x="3133" y="6166"/>
                    <a:pt x="2807" y="5740"/>
                    <a:pt x="2506" y="5414"/>
                  </a:cubicBezTo>
                  <a:cubicBezTo>
                    <a:pt x="1980" y="4587"/>
                    <a:pt x="1454" y="3760"/>
                    <a:pt x="1028" y="2807"/>
                  </a:cubicBezTo>
                  <a:lnTo>
                    <a:pt x="827" y="2181"/>
                  </a:lnTo>
                  <a:lnTo>
                    <a:pt x="627" y="1454"/>
                  </a:lnTo>
                  <a:cubicBezTo>
                    <a:pt x="401" y="1028"/>
                    <a:pt x="301" y="526"/>
                    <a:pt x="201" y="100"/>
                  </a:cubicBezTo>
                  <a:cubicBezTo>
                    <a:pt x="201" y="0"/>
                    <a:pt x="201" y="0"/>
                    <a:pt x="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8"/>
            <p:cNvSpPr/>
            <p:nvPr/>
          </p:nvSpPr>
          <p:spPr>
            <a:xfrm>
              <a:off x="-3837500" y="3895550"/>
              <a:ext cx="138500" cy="318325"/>
            </a:xfrm>
            <a:custGeom>
              <a:avLst/>
              <a:gdLst/>
              <a:ahLst/>
              <a:cxnLst/>
              <a:rect l="l" t="t" r="r" b="b"/>
              <a:pathLst>
                <a:path w="5540" h="12733" extrusionOk="0">
                  <a:moveTo>
                    <a:pt x="426" y="1"/>
                  </a:moveTo>
                  <a:cubicBezTo>
                    <a:pt x="0" y="1254"/>
                    <a:pt x="0" y="2407"/>
                    <a:pt x="226" y="3560"/>
                  </a:cubicBezTo>
                  <a:cubicBezTo>
                    <a:pt x="426" y="4813"/>
                    <a:pt x="752" y="5941"/>
                    <a:pt x="1253" y="6993"/>
                  </a:cubicBezTo>
                  <a:cubicBezTo>
                    <a:pt x="1780" y="8046"/>
                    <a:pt x="2406" y="9074"/>
                    <a:pt x="3133" y="10026"/>
                  </a:cubicBezTo>
                  <a:cubicBezTo>
                    <a:pt x="3459" y="10552"/>
                    <a:pt x="3885" y="10953"/>
                    <a:pt x="4186" y="11379"/>
                  </a:cubicBezTo>
                  <a:cubicBezTo>
                    <a:pt x="4612" y="11906"/>
                    <a:pt x="5013" y="12332"/>
                    <a:pt x="5439" y="12733"/>
                  </a:cubicBezTo>
                  <a:lnTo>
                    <a:pt x="5539" y="12733"/>
                  </a:lnTo>
                  <a:lnTo>
                    <a:pt x="5539" y="12633"/>
                  </a:lnTo>
                  <a:lnTo>
                    <a:pt x="5539" y="12532"/>
                  </a:lnTo>
                  <a:cubicBezTo>
                    <a:pt x="5138" y="12106"/>
                    <a:pt x="4812" y="11705"/>
                    <a:pt x="4386" y="11279"/>
                  </a:cubicBezTo>
                  <a:cubicBezTo>
                    <a:pt x="3985" y="10753"/>
                    <a:pt x="3659" y="10327"/>
                    <a:pt x="3258" y="9926"/>
                  </a:cubicBezTo>
                  <a:cubicBezTo>
                    <a:pt x="2933" y="9399"/>
                    <a:pt x="2632" y="8973"/>
                    <a:pt x="2306" y="8447"/>
                  </a:cubicBezTo>
                  <a:cubicBezTo>
                    <a:pt x="2206" y="8146"/>
                    <a:pt x="2106" y="7946"/>
                    <a:pt x="1880" y="7620"/>
                  </a:cubicBezTo>
                  <a:cubicBezTo>
                    <a:pt x="1780" y="7419"/>
                    <a:pt x="1680" y="7094"/>
                    <a:pt x="1579" y="6893"/>
                  </a:cubicBezTo>
                  <a:cubicBezTo>
                    <a:pt x="1053" y="5840"/>
                    <a:pt x="627" y="4688"/>
                    <a:pt x="527" y="3560"/>
                  </a:cubicBezTo>
                  <a:cubicBezTo>
                    <a:pt x="426" y="2933"/>
                    <a:pt x="326" y="2407"/>
                    <a:pt x="326" y="1780"/>
                  </a:cubicBezTo>
                  <a:cubicBezTo>
                    <a:pt x="326" y="1254"/>
                    <a:pt x="426" y="627"/>
                    <a:pt x="527" y="101"/>
                  </a:cubicBezTo>
                  <a:cubicBezTo>
                    <a:pt x="527" y="1"/>
                    <a:pt x="527" y="1"/>
                    <a:pt x="4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8"/>
            <p:cNvSpPr/>
            <p:nvPr/>
          </p:nvSpPr>
          <p:spPr>
            <a:xfrm>
              <a:off x="-3756050" y="3754575"/>
              <a:ext cx="70200" cy="73350"/>
            </a:xfrm>
            <a:custGeom>
              <a:avLst/>
              <a:gdLst/>
              <a:ahLst/>
              <a:cxnLst/>
              <a:rect l="l" t="t" r="r" b="b"/>
              <a:pathLst>
                <a:path w="2808" h="2934" extrusionOk="0">
                  <a:moveTo>
                    <a:pt x="1254" y="1"/>
                  </a:moveTo>
                  <a:cubicBezTo>
                    <a:pt x="928" y="1"/>
                    <a:pt x="727" y="101"/>
                    <a:pt x="627" y="201"/>
                  </a:cubicBezTo>
                  <a:cubicBezTo>
                    <a:pt x="502" y="301"/>
                    <a:pt x="401" y="427"/>
                    <a:pt x="401" y="527"/>
                  </a:cubicBezTo>
                  <a:cubicBezTo>
                    <a:pt x="401" y="527"/>
                    <a:pt x="301" y="527"/>
                    <a:pt x="301" y="627"/>
                  </a:cubicBezTo>
                  <a:cubicBezTo>
                    <a:pt x="301" y="728"/>
                    <a:pt x="201" y="728"/>
                    <a:pt x="201" y="828"/>
                  </a:cubicBezTo>
                  <a:lnTo>
                    <a:pt x="201" y="1254"/>
                  </a:lnTo>
                  <a:lnTo>
                    <a:pt x="201" y="1454"/>
                  </a:lnTo>
                  <a:cubicBezTo>
                    <a:pt x="101" y="1555"/>
                    <a:pt x="0" y="1680"/>
                    <a:pt x="0" y="1780"/>
                  </a:cubicBezTo>
                  <a:cubicBezTo>
                    <a:pt x="0" y="1981"/>
                    <a:pt x="0" y="2181"/>
                    <a:pt x="101" y="2307"/>
                  </a:cubicBezTo>
                  <a:cubicBezTo>
                    <a:pt x="101" y="2407"/>
                    <a:pt x="201" y="2507"/>
                    <a:pt x="301" y="2607"/>
                  </a:cubicBezTo>
                  <a:cubicBezTo>
                    <a:pt x="401" y="2708"/>
                    <a:pt x="502" y="2808"/>
                    <a:pt x="727" y="2808"/>
                  </a:cubicBezTo>
                  <a:cubicBezTo>
                    <a:pt x="828" y="2933"/>
                    <a:pt x="828" y="2933"/>
                    <a:pt x="928" y="2933"/>
                  </a:cubicBezTo>
                  <a:lnTo>
                    <a:pt x="1254" y="2933"/>
                  </a:lnTo>
                  <a:cubicBezTo>
                    <a:pt x="1554" y="2933"/>
                    <a:pt x="1755" y="2808"/>
                    <a:pt x="1980" y="2708"/>
                  </a:cubicBezTo>
                  <a:cubicBezTo>
                    <a:pt x="2181" y="2607"/>
                    <a:pt x="2381" y="2407"/>
                    <a:pt x="2507" y="2181"/>
                  </a:cubicBezTo>
                  <a:cubicBezTo>
                    <a:pt x="2808" y="1780"/>
                    <a:pt x="2707" y="1254"/>
                    <a:pt x="2507" y="728"/>
                  </a:cubicBezTo>
                  <a:cubicBezTo>
                    <a:pt x="2381" y="527"/>
                    <a:pt x="2181" y="301"/>
                    <a:pt x="1980" y="201"/>
                  </a:cubicBezTo>
                  <a:cubicBezTo>
                    <a:pt x="1880" y="101"/>
                    <a:pt x="1755" y="101"/>
                    <a:pt x="1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8"/>
            <p:cNvSpPr/>
            <p:nvPr/>
          </p:nvSpPr>
          <p:spPr>
            <a:xfrm>
              <a:off x="-3693400" y="3866725"/>
              <a:ext cx="75225" cy="75225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354" y="1"/>
                  </a:moveTo>
                  <a:cubicBezTo>
                    <a:pt x="1254" y="1"/>
                    <a:pt x="1028" y="1"/>
                    <a:pt x="928" y="101"/>
                  </a:cubicBezTo>
                  <a:cubicBezTo>
                    <a:pt x="828" y="101"/>
                    <a:pt x="728" y="101"/>
                    <a:pt x="627" y="201"/>
                  </a:cubicBezTo>
                  <a:cubicBezTo>
                    <a:pt x="402" y="327"/>
                    <a:pt x="302" y="527"/>
                    <a:pt x="201" y="728"/>
                  </a:cubicBezTo>
                  <a:cubicBezTo>
                    <a:pt x="1" y="953"/>
                    <a:pt x="1" y="1154"/>
                    <a:pt x="1" y="1354"/>
                  </a:cubicBezTo>
                  <a:cubicBezTo>
                    <a:pt x="1" y="1680"/>
                    <a:pt x="1" y="1881"/>
                    <a:pt x="201" y="2081"/>
                  </a:cubicBezTo>
                  <a:cubicBezTo>
                    <a:pt x="201" y="2206"/>
                    <a:pt x="302" y="2307"/>
                    <a:pt x="402" y="2407"/>
                  </a:cubicBezTo>
                  <a:cubicBezTo>
                    <a:pt x="502" y="2507"/>
                    <a:pt x="627" y="2507"/>
                    <a:pt x="728" y="2607"/>
                  </a:cubicBezTo>
                  <a:cubicBezTo>
                    <a:pt x="828" y="2607"/>
                    <a:pt x="928" y="2708"/>
                    <a:pt x="1028" y="2708"/>
                  </a:cubicBezTo>
                  <a:cubicBezTo>
                    <a:pt x="1129" y="2833"/>
                    <a:pt x="1254" y="2933"/>
                    <a:pt x="1454" y="2933"/>
                  </a:cubicBezTo>
                  <a:cubicBezTo>
                    <a:pt x="1555" y="2983"/>
                    <a:pt x="1661" y="3009"/>
                    <a:pt x="1768" y="3009"/>
                  </a:cubicBezTo>
                  <a:cubicBezTo>
                    <a:pt x="1874" y="3009"/>
                    <a:pt x="1981" y="2983"/>
                    <a:pt x="2081" y="2933"/>
                  </a:cubicBezTo>
                  <a:cubicBezTo>
                    <a:pt x="2507" y="2833"/>
                    <a:pt x="2808" y="2407"/>
                    <a:pt x="2908" y="1981"/>
                  </a:cubicBezTo>
                  <a:cubicBezTo>
                    <a:pt x="3008" y="1580"/>
                    <a:pt x="3008" y="1254"/>
                    <a:pt x="2808" y="828"/>
                  </a:cubicBezTo>
                  <a:cubicBezTo>
                    <a:pt x="2808" y="728"/>
                    <a:pt x="2708" y="728"/>
                    <a:pt x="2708" y="628"/>
                  </a:cubicBezTo>
                  <a:cubicBezTo>
                    <a:pt x="2607" y="527"/>
                    <a:pt x="2607" y="527"/>
                    <a:pt x="2507" y="427"/>
                  </a:cubicBezTo>
                  <a:cubicBezTo>
                    <a:pt x="2281" y="201"/>
                    <a:pt x="2081" y="101"/>
                    <a:pt x="1880" y="101"/>
                  </a:cubicBezTo>
                  <a:cubicBezTo>
                    <a:pt x="1655" y="1"/>
                    <a:pt x="1555" y="1"/>
                    <a:pt x="1354" y="1"/>
                  </a:cubicBezTo>
                  <a:close/>
                </a:path>
              </a:pathLst>
            </a:custGeom>
            <a:solidFill>
              <a:srgbClr val="1F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8"/>
            <p:cNvSpPr/>
            <p:nvPr/>
          </p:nvSpPr>
          <p:spPr>
            <a:xfrm>
              <a:off x="-3458425" y="4219525"/>
              <a:ext cx="597775" cy="285300"/>
            </a:xfrm>
            <a:custGeom>
              <a:avLst/>
              <a:gdLst/>
              <a:ahLst/>
              <a:cxnLst/>
              <a:rect l="l" t="t" r="r" b="b"/>
              <a:pathLst>
                <a:path w="23911" h="11412" extrusionOk="0">
                  <a:moveTo>
                    <a:pt x="3210" y="1"/>
                  </a:moveTo>
                  <a:cubicBezTo>
                    <a:pt x="2976" y="1"/>
                    <a:pt x="2741" y="32"/>
                    <a:pt x="2507" y="100"/>
                  </a:cubicBezTo>
                  <a:cubicBezTo>
                    <a:pt x="1354" y="400"/>
                    <a:pt x="627" y="1453"/>
                    <a:pt x="301" y="2506"/>
                  </a:cubicBezTo>
                  <a:cubicBezTo>
                    <a:pt x="0" y="3633"/>
                    <a:pt x="101" y="4786"/>
                    <a:pt x="401" y="5839"/>
                  </a:cubicBezTo>
                  <a:cubicBezTo>
                    <a:pt x="502" y="6265"/>
                    <a:pt x="627" y="6566"/>
                    <a:pt x="727" y="6992"/>
                  </a:cubicBezTo>
                  <a:cubicBezTo>
                    <a:pt x="1454" y="9072"/>
                    <a:pt x="3434" y="9899"/>
                    <a:pt x="5514" y="10325"/>
                  </a:cubicBezTo>
                  <a:cubicBezTo>
                    <a:pt x="8020" y="10952"/>
                    <a:pt x="10527" y="11278"/>
                    <a:pt x="13033" y="11378"/>
                  </a:cubicBezTo>
                  <a:cubicBezTo>
                    <a:pt x="13546" y="11399"/>
                    <a:pt x="14063" y="11411"/>
                    <a:pt x="14583" y="11411"/>
                  </a:cubicBezTo>
                  <a:cubicBezTo>
                    <a:pt x="16503" y="11411"/>
                    <a:pt x="18458" y="11244"/>
                    <a:pt x="20351" y="10751"/>
                  </a:cubicBezTo>
                  <a:cubicBezTo>
                    <a:pt x="21404" y="10526"/>
                    <a:pt x="22657" y="10024"/>
                    <a:pt x="23384" y="9273"/>
                  </a:cubicBezTo>
                  <a:cubicBezTo>
                    <a:pt x="23810" y="8872"/>
                    <a:pt x="23910" y="8245"/>
                    <a:pt x="23685" y="7719"/>
                  </a:cubicBezTo>
                  <a:cubicBezTo>
                    <a:pt x="23384" y="7192"/>
                    <a:pt x="22858" y="6892"/>
                    <a:pt x="22331" y="6766"/>
                  </a:cubicBezTo>
                  <a:cubicBezTo>
                    <a:pt x="21178" y="6265"/>
                    <a:pt x="20051" y="6265"/>
                    <a:pt x="18898" y="6265"/>
                  </a:cubicBezTo>
                  <a:cubicBezTo>
                    <a:pt x="17845" y="6140"/>
                    <a:pt x="16792" y="6140"/>
                    <a:pt x="15765" y="6039"/>
                  </a:cubicBezTo>
                  <a:cubicBezTo>
                    <a:pt x="13785" y="5839"/>
                    <a:pt x="11780" y="5513"/>
                    <a:pt x="10025" y="4686"/>
                  </a:cubicBezTo>
                  <a:cubicBezTo>
                    <a:pt x="9173" y="4260"/>
                    <a:pt x="8346" y="3859"/>
                    <a:pt x="7720" y="3232"/>
                  </a:cubicBezTo>
                  <a:cubicBezTo>
                    <a:pt x="6993" y="2506"/>
                    <a:pt x="6366" y="1653"/>
                    <a:pt x="5639" y="1027"/>
                  </a:cubicBezTo>
                  <a:cubicBezTo>
                    <a:pt x="4964" y="451"/>
                    <a:pt x="4100" y="1"/>
                    <a:pt x="32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8"/>
            <p:cNvSpPr/>
            <p:nvPr/>
          </p:nvSpPr>
          <p:spPr>
            <a:xfrm>
              <a:off x="-2719700" y="4385300"/>
              <a:ext cx="107175" cy="85825"/>
            </a:xfrm>
            <a:custGeom>
              <a:avLst/>
              <a:gdLst/>
              <a:ahLst/>
              <a:cxnLst/>
              <a:rect l="l" t="t" r="r" b="b"/>
              <a:pathLst>
                <a:path w="4287" h="3433" extrusionOk="0">
                  <a:moveTo>
                    <a:pt x="2150" y="0"/>
                  </a:moveTo>
                  <a:cubicBezTo>
                    <a:pt x="1987" y="0"/>
                    <a:pt x="1822" y="13"/>
                    <a:pt x="1654" y="35"/>
                  </a:cubicBezTo>
                  <a:cubicBezTo>
                    <a:pt x="1554" y="135"/>
                    <a:pt x="1454" y="135"/>
                    <a:pt x="1354" y="135"/>
                  </a:cubicBezTo>
                  <a:cubicBezTo>
                    <a:pt x="1028" y="261"/>
                    <a:pt x="627" y="461"/>
                    <a:pt x="401" y="762"/>
                  </a:cubicBezTo>
                  <a:cubicBezTo>
                    <a:pt x="201" y="1088"/>
                    <a:pt x="101" y="1288"/>
                    <a:pt x="0" y="1614"/>
                  </a:cubicBezTo>
                  <a:cubicBezTo>
                    <a:pt x="0" y="1714"/>
                    <a:pt x="0" y="1814"/>
                    <a:pt x="101" y="1915"/>
                  </a:cubicBezTo>
                  <a:cubicBezTo>
                    <a:pt x="101" y="2441"/>
                    <a:pt x="527" y="2967"/>
                    <a:pt x="1028" y="3168"/>
                  </a:cubicBezTo>
                  <a:cubicBezTo>
                    <a:pt x="1416" y="3334"/>
                    <a:pt x="1804" y="3432"/>
                    <a:pt x="2232" y="3432"/>
                  </a:cubicBezTo>
                  <a:cubicBezTo>
                    <a:pt x="2385" y="3432"/>
                    <a:pt x="2542" y="3420"/>
                    <a:pt x="2707" y="3393"/>
                  </a:cubicBezTo>
                  <a:cubicBezTo>
                    <a:pt x="3133" y="3393"/>
                    <a:pt x="3434" y="3268"/>
                    <a:pt x="3760" y="2967"/>
                  </a:cubicBezTo>
                  <a:cubicBezTo>
                    <a:pt x="3960" y="2767"/>
                    <a:pt x="4161" y="2441"/>
                    <a:pt x="4161" y="2241"/>
                  </a:cubicBezTo>
                  <a:cubicBezTo>
                    <a:pt x="4286" y="1614"/>
                    <a:pt x="4161" y="987"/>
                    <a:pt x="3660" y="561"/>
                  </a:cubicBezTo>
                  <a:cubicBezTo>
                    <a:pt x="3250" y="152"/>
                    <a:pt x="2720" y="0"/>
                    <a:pt x="2150" y="0"/>
                  </a:cubicBezTo>
                  <a:close/>
                </a:path>
              </a:pathLst>
            </a:custGeom>
            <a:solidFill>
              <a:srgbClr val="71A3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8"/>
            <p:cNvSpPr/>
            <p:nvPr/>
          </p:nvSpPr>
          <p:spPr>
            <a:xfrm>
              <a:off x="-2544900" y="4386175"/>
              <a:ext cx="62700" cy="60175"/>
            </a:xfrm>
            <a:custGeom>
              <a:avLst/>
              <a:gdLst/>
              <a:ahLst/>
              <a:cxnLst/>
              <a:rect l="l" t="t" r="r" b="b"/>
              <a:pathLst>
                <a:path w="2508" h="2407" extrusionOk="0">
                  <a:moveTo>
                    <a:pt x="1354" y="0"/>
                  </a:moveTo>
                  <a:cubicBezTo>
                    <a:pt x="1154" y="0"/>
                    <a:pt x="928" y="100"/>
                    <a:pt x="728" y="226"/>
                  </a:cubicBezTo>
                  <a:cubicBezTo>
                    <a:pt x="627" y="226"/>
                    <a:pt x="527" y="326"/>
                    <a:pt x="427" y="426"/>
                  </a:cubicBezTo>
                  <a:cubicBezTo>
                    <a:pt x="201" y="627"/>
                    <a:pt x="101" y="852"/>
                    <a:pt x="101" y="1053"/>
                  </a:cubicBezTo>
                  <a:cubicBezTo>
                    <a:pt x="1" y="1053"/>
                    <a:pt x="1" y="1253"/>
                    <a:pt x="1" y="1353"/>
                  </a:cubicBezTo>
                  <a:lnTo>
                    <a:pt x="1" y="1679"/>
                  </a:lnTo>
                  <a:cubicBezTo>
                    <a:pt x="101" y="1880"/>
                    <a:pt x="302" y="1980"/>
                    <a:pt x="527" y="2105"/>
                  </a:cubicBezTo>
                  <a:cubicBezTo>
                    <a:pt x="627" y="2206"/>
                    <a:pt x="828" y="2306"/>
                    <a:pt x="928" y="2306"/>
                  </a:cubicBezTo>
                  <a:cubicBezTo>
                    <a:pt x="1054" y="2406"/>
                    <a:pt x="1254" y="2406"/>
                    <a:pt x="1354" y="2406"/>
                  </a:cubicBezTo>
                  <a:cubicBezTo>
                    <a:pt x="1680" y="2406"/>
                    <a:pt x="1981" y="2306"/>
                    <a:pt x="2181" y="2105"/>
                  </a:cubicBezTo>
                  <a:cubicBezTo>
                    <a:pt x="2307" y="1980"/>
                    <a:pt x="2407" y="1779"/>
                    <a:pt x="2407" y="1679"/>
                  </a:cubicBezTo>
                  <a:cubicBezTo>
                    <a:pt x="2507" y="1579"/>
                    <a:pt x="2507" y="1353"/>
                    <a:pt x="2507" y="1253"/>
                  </a:cubicBezTo>
                  <a:cubicBezTo>
                    <a:pt x="2507" y="1153"/>
                    <a:pt x="2507" y="1053"/>
                    <a:pt x="2407" y="852"/>
                  </a:cubicBezTo>
                  <a:cubicBezTo>
                    <a:pt x="2407" y="727"/>
                    <a:pt x="2307" y="526"/>
                    <a:pt x="2181" y="426"/>
                  </a:cubicBezTo>
                  <a:cubicBezTo>
                    <a:pt x="1981" y="226"/>
                    <a:pt x="1680" y="0"/>
                    <a:pt x="13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8"/>
            <p:cNvSpPr/>
            <p:nvPr/>
          </p:nvSpPr>
          <p:spPr>
            <a:xfrm>
              <a:off x="-2215950" y="4257625"/>
              <a:ext cx="336500" cy="229300"/>
            </a:xfrm>
            <a:custGeom>
              <a:avLst/>
              <a:gdLst/>
              <a:ahLst/>
              <a:cxnLst/>
              <a:rect l="l" t="t" r="r" b="b"/>
              <a:pathLst>
                <a:path w="13460" h="9172" extrusionOk="0">
                  <a:moveTo>
                    <a:pt x="11465" y="1"/>
                  </a:moveTo>
                  <a:cubicBezTo>
                    <a:pt x="10925" y="1"/>
                    <a:pt x="10365" y="193"/>
                    <a:pt x="9926" y="556"/>
                  </a:cubicBezTo>
                  <a:cubicBezTo>
                    <a:pt x="9399" y="1082"/>
                    <a:pt x="9074" y="1608"/>
                    <a:pt x="8673" y="2109"/>
                  </a:cubicBezTo>
                  <a:cubicBezTo>
                    <a:pt x="8046" y="2535"/>
                    <a:pt x="7520" y="2861"/>
                    <a:pt x="6893" y="3162"/>
                  </a:cubicBezTo>
                  <a:cubicBezTo>
                    <a:pt x="5540" y="3789"/>
                    <a:pt x="4061" y="4315"/>
                    <a:pt x="2808" y="5142"/>
                  </a:cubicBezTo>
                  <a:cubicBezTo>
                    <a:pt x="1780" y="5769"/>
                    <a:pt x="1" y="7348"/>
                    <a:pt x="1354" y="8601"/>
                  </a:cubicBezTo>
                  <a:cubicBezTo>
                    <a:pt x="1881" y="9002"/>
                    <a:pt x="2708" y="9002"/>
                    <a:pt x="3334" y="9127"/>
                  </a:cubicBezTo>
                  <a:cubicBezTo>
                    <a:pt x="3543" y="9160"/>
                    <a:pt x="3752" y="9172"/>
                    <a:pt x="3961" y="9172"/>
                  </a:cubicBezTo>
                  <a:cubicBezTo>
                    <a:pt x="4378" y="9172"/>
                    <a:pt x="4796" y="9127"/>
                    <a:pt x="5214" y="9127"/>
                  </a:cubicBezTo>
                  <a:cubicBezTo>
                    <a:pt x="7820" y="8701"/>
                    <a:pt x="10327" y="7348"/>
                    <a:pt x="11906" y="5242"/>
                  </a:cubicBezTo>
                  <a:cubicBezTo>
                    <a:pt x="12733" y="4215"/>
                    <a:pt x="13460" y="2861"/>
                    <a:pt x="13359" y="1608"/>
                  </a:cubicBezTo>
                  <a:cubicBezTo>
                    <a:pt x="13173" y="507"/>
                    <a:pt x="12344" y="1"/>
                    <a:pt x="11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7" name="Google Shape;4537;p28"/>
          <p:cNvSpPr txBox="1">
            <a:spLocks noGrp="1"/>
          </p:cNvSpPr>
          <p:nvPr>
            <p:ph type="title"/>
          </p:nvPr>
        </p:nvSpPr>
        <p:spPr>
          <a:xfrm>
            <a:off x="2661771" y="1318550"/>
            <a:ext cx="4099200" cy="89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5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">
    <p:spTree>
      <p:nvGrpSpPr>
        <p:cNvPr id="1" name="Shape 4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9" name="Google Shape;4539;p29"/>
          <p:cNvGrpSpPr/>
          <p:nvPr/>
        </p:nvGrpSpPr>
        <p:grpSpPr>
          <a:xfrm>
            <a:off x="307951" y="646175"/>
            <a:ext cx="8340971" cy="4261144"/>
            <a:chOff x="307951" y="646175"/>
            <a:chExt cx="8340971" cy="4261144"/>
          </a:xfrm>
        </p:grpSpPr>
        <p:sp>
          <p:nvSpPr>
            <p:cNvPr id="4540" name="Google Shape;4540;p29"/>
            <p:cNvSpPr/>
            <p:nvPr/>
          </p:nvSpPr>
          <p:spPr>
            <a:xfrm>
              <a:off x="7242621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5" y="144"/>
                    <a:pt x="120" y="219"/>
                  </a:cubicBezTo>
                  <a:cubicBezTo>
                    <a:pt x="61" y="338"/>
                    <a:pt x="61" y="397"/>
                    <a:pt x="61" y="457"/>
                  </a:cubicBezTo>
                  <a:cubicBezTo>
                    <a:pt x="1" y="651"/>
                    <a:pt x="61" y="830"/>
                    <a:pt x="195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3" y="1062"/>
                    <a:pt x="398" y="1033"/>
                    <a:pt x="433" y="964"/>
                  </a:cubicBezTo>
                  <a:cubicBezTo>
                    <a:pt x="567" y="830"/>
                    <a:pt x="627" y="710"/>
                    <a:pt x="627" y="591"/>
                  </a:cubicBezTo>
                  <a:lnTo>
                    <a:pt x="627" y="397"/>
                  </a:lnTo>
                  <a:cubicBezTo>
                    <a:pt x="627" y="278"/>
                    <a:pt x="627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9"/>
            <p:cNvSpPr/>
            <p:nvPr/>
          </p:nvSpPr>
          <p:spPr>
            <a:xfrm>
              <a:off x="7283518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6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8" y="1173"/>
                    <a:pt x="493" y="1103"/>
                  </a:cubicBez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9"/>
            <p:cNvSpPr/>
            <p:nvPr/>
          </p:nvSpPr>
          <p:spPr>
            <a:xfrm>
              <a:off x="7337454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9"/>
            <p:cNvSpPr/>
            <p:nvPr/>
          </p:nvSpPr>
          <p:spPr>
            <a:xfrm>
              <a:off x="7333711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9"/>
            <p:cNvSpPr/>
            <p:nvPr/>
          </p:nvSpPr>
          <p:spPr>
            <a:xfrm>
              <a:off x="7385775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9" y="1"/>
                    <a:pt x="177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9"/>
            <p:cNvSpPr/>
            <p:nvPr/>
          </p:nvSpPr>
          <p:spPr>
            <a:xfrm>
              <a:off x="7434564" y="695034"/>
              <a:ext cx="17220" cy="40772"/>
            </a:xfrm>
            <a:custGeom>
              <a:avLst/>
              <a:gdLst/>
              <a:ahLst/>
              <a:cxnLst/>
              <a:rect l="l" t="t" r="r" b="b"/>
              <a:pathLst>
                <a:path w="552" h="1307" extrusionOk="0">
                  <a:moveTo>
                    <a:pt x="300" y="0"/>
                  </a:moveTo>
                  <a:cubicBezTo>
                    <a:pt x="239" y="0"/>
                    <a:pt x="179" y="42"/>
                    <a:pt x="179" y="84"/>
                  </a:cubicBezTo>
                  <a:lnTo>
                    <a:pt x="120" y="84"/>
                  </a:lnTo>
                  <a:cubicBezTo>
                    <a:pt x="60" y="204"/>
                    <a:pt x="60" y="263"/>
                    <a:pt x="1" y="338"/>
                  </a:cubicBezTo>
                  <a:lnTo>
                    <a:pt x="1" y="636"/>
                  </a:lnTo>
                  <a:cubicBezTo>
                    <a:pt x="1" y="829"/>
                    <a:pt x="1" y="949"/>
                    <a:pt x="60" y="1202"/>
                  </a:cubicBezTo>
                  <a:lnTo>
                    <a:pt x="120" y="1261"/>
                  </a:lnTo>
                  <a:cubicBezTo>
                    <a:pt x="150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lnTo>
                    <a:pt x="552" y="397"/>
                  </a:lnTo>
                  <a:cubicBezTo>
                    <a:pt x="552" y="263"/>
                    <a:pt x="492" y="204"/>
                    <a:pt x="433" y="84"/>
                  </a:cubicBezTo>
                  <a:lnTo>
                    <a:pt x="373" y="25"/>
                  </a:lnTo>
                  <a:cubicBezTo>
                    <a:pt x="351" y="7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9"/>
            <p:cNvSpPr/>
            <p:nvPr/>
          </p:nvSpPr>
          <p:spPr>
            <a:xfrm>
              <a:off x="7453624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9"/>
            <p:cNvSpPr/>
            <p:nvPr/>
          </p:nvSpPr>
          <p:spPr>
            <a:xfrm>
              <a:off x="7389955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9"/>
            <p:cNvSpPr/>
            <p:nvPr/>
          </p:nvSpPr>
          <p:spPr>
            <a:xfrm>
              <a:off x="7279338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4" y="0"/>
                  </a:moveTo>
                  <a:cubicBezTo>
                    <a:pt x="269" y="0"/>
                    <a:pt x="224" y="19"/>
                    <a:pt x="195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5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4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9"/>
            <p:cNvSpPr/>
            <p:nvPr/>
          </p:nvSpPr>
          <p:spPr>
            <a:xfrm>
              <a:off x="4676405" y="698746"/>
              <a:ext cx="19091" cy="33160"/>
            </a:xfrm>
            <a:custGeom>
              <a:avLst/>
              <a:gdLst/>
              <a:ahLst/>
              <a:cxnLst/>
              <a:rect l="l" t="t" r="r" b="b"/>
              <a:pathLst>
                <a:path w="612" h="1063" extrusionOk="0">
                  <a:moveTo>
                    <a:pt x="378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180" y="85"/>
                    <a:pt x="180" y="144"/>
                    <a:pt x="120" y="219"/>
                  </a:cubicBezTo>
                  <a:cubicBezTo>
                    <a:pt x="60" y="338"/>
                    <a:pt x="60" y="397"/>
                    <a:pt x="1" y="457"/>
                  </a:cubicBezTo>
                  <a:cubicBezTo>
                    <a:pt x="1" y="651"/>
                    <a:pt x="1" y="830"/>
                    <a:pt x="120" y="1023"/>
                  </a:cubicBezTo>
                  <a:lnTo>
                    <a:pt x="180" y="1023"/>
                  </a:lnTo>
                  <a:cubicBezTo>
                    <a:pt x="204" y="1048"/>
                    <a:pt x="242" y="1062"/>
                    <a:pt x="281" y="1062"/>
                  </a:cubicBezTo>
                  <a:cubicBezTo>
                    <a:pt x="338" y="1062"/>
                    <a:pt x="398" y="1033"/>
                    <a:pt x="433" y="964"/>
                  </a:cubicBezTo>
                  <a:cubicBezTo>
                    <a:pt x="552" y="830"/>
                    <a:pt x="612" y="710"/>
                    <a:pt x="612" y="591"/>
                  </a:cubicBezTo>
                  <a:lnTo>
                    <a:pt x="612" y="397"/>
                  </a:lnTo>
                  <a:cubicBezTo>
                    <a:pt x="612" y="278"/>
                    <a:pt x="612" y="219"/>
                    <a:pt x="552" y="144"/>
                  </a:cubicBezTo>
                  <a:lnTo>
                    <a:pt x="552" y="85"/>
                  </a:lnTo>
                  <a:cubicBezTo>
                    <a:pt x="510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9"/>
            <p:cNvSpPr/>
            <p:nvPr/>
          </p:nvSpPr>
          <p:spPr>
            <a:xfrm>
              <a:off x="4716834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5" y="1"/>
                  </a:moveTo>
                  <a:cubicBezTo>
                    <a:pt x="329" y="1"/>
                    <a:pt x="284" y="16"/>
                    <a:pt x="254" y="45"/>
                  </a:cubicBezTo>
                  <a:cubicBezTo>
                    <a:pt x="195" y="105"/>
                    <a:pt x="135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95" y="1103"/>
                  </a:cubicBezTo>
                  <a:lnTo>
                    <a:pt x="254" y="1163"/>
                  </a:lnTo>
                  <a:cubicBezTo>
                    <a:pt x="279" y="1187"/>
                    <a:pt x="314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67" y="924"/>
                    <a:pt x="627" y="790"/>
                    <a:pt x="627" y="611"/>
                  </a:cubicBezTo>
                  <a:lnTo>
                    <a:pt x="627" y="358"/>
                  </a:lnTo>
                  <a:cubicBezTo>
                    <a:pt x="627" y="299"/>
                    <a:pt x="567" y="179"/>
                    <a:pt x="567" y="105"/>
                  </a:cubicBezTo>
                  <a:lnTo>
                    <a:pt x="507" y="105"/>
                  </a:lnTo>
                  <a:lnTo>
                    <a:pt x="507" y="45"/>
                  </a:lnTo>
                  <a:cubicBezTo>
                    <a:pt x="470" y="16"/>
                    <a:pt x="422" y="1"/>
                    <a:pt x="37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9"/>
            <p:cNvSpPr/>
            <p:nvPr/>
          </p:nvSpPr>
          <p:spPr>
            <a:xfrm>
              <a:off x="4769366" y="701835"/>
              <a:ext cx="19091" cy="37247"/>
            </a:xfrm>
            <a:custGeom>
              <a:avLst/>
              <a:gdLst/>
              <a:ahLst/>
              <a:cxnLst/>
              <a:rect l="l" t="t" r="r" b="b"/>
              <a:pathLst>
                <a:path w="612" h="1194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20" y="179"/>
                    <a:pt x="60" y="239"/>
                    <a:pt x="60" y="358"/>
                  </a:cubicBezTo>
                  <a:cubicBezTo>
                    <a:pt x="0" y="418"/>
                    <a:pt x="0" y="492"/>
                    <a:pt x="0" y="611"/>
                  </a:cubicBezTo>
                  <a:cubicBezTo>
                    <a:pt x="60" y="790"/>
                    <a:pt x="60" y="924"/>
                    <a:pt x="179" y="1103"/>
                  </a:cubicBezTo>
                  <a:lnTo>
                    <a:pt x="239" y="1163"/>
                  </a:lnTo>
                  <a:cubicBezTo>
                    <a:pt x="261" y="1185"/>
                    <a:pt x="287" y="1194"/>
                    <a:pt x="315" y="1194"/>
                  </a:cubicBezTo>
                  <a:cubicBezTo>
                    <a:pt x="379" y="1194"/>
                    <a:pt x="450" y="1145"/>
                    <a:pt x="492" y="1103"/>
                  </a:cubicBezTo>
                  <a:cubicBezTo>
                    <a:pt x="611" y="924"/>
                    <a:pt x="611" y="731"/>
                    <a:pt x="611" y="611"/>
                  </a:cubicBezTo>
                  <a:cubicBezTo>
                    <a:pt x="611" y="492"/>
                    <a:pt x="611" y="418"/>
                    <a:pt x="552" y="298"/>
                  </a:cubicBezTo>
                  <a:cubicBezTo>
                    <a:pt x="552" y="239"/>
                    <a:pt x="492" y="179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9"/>
            <p:cNvSpPr/>
            <p:nvPr/>
          </p:nvSpPr>
          <p:spPr>
            <a:xfrm>
              <a:off x="4767495" y="808366"/>
              <a:ext cx="19091" cy="31351"/>
            </a:xfrm>
            <a:custGeom>
              <a:avLst/>
              <a:gdLst/>
              <a:ahLst/>
              <a:cxnLst/>
              <a:rect l="l" t="t" r="r" b="b"/>
              <a:pathLst>
                <a:path w="612" h="1005" extrusionOk="0">
                  <a:moveTo>
                    <a:pt x="358" y="1"/>
                  </a:moveTo>
                  <a:cubicBezTo>
                    <a:pt x="302" y="1"/>
                    <a:pt x="239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20" y="921"/>
                  </a:cubicBezTo>
                  <a:lnTo>
                    <a:pt x="180" y="980"/>
                  </a:lnTo>
                  <a:cubicBezTo>
                    <a:pt x="197" y="998"/>
                    <a:pt x="221" y="1005"/>
                    <a:pt x="247" y="1005"/>
                  </a:cubicBezTo>
                  <a:cubicBezTo>
                    <a:pt x="311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552" y="489"/>
                  </a:cubicBezTo>
                  <a:cubicBezTo>
                    <a:pt x="612" y="429"/>
                    <a:pt x="612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3" y="19"/>
                    <a:pt x="414" y="1"/>
                    <a:pt x="35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9"/>
            <p:cNvSpPr/>
            <p:nvPr/>
          </p:nvSpPr>
          <p:spPr>
            <a:xfrm>
              <a:off x="4817687" y="754960"/>
              <a:ext cx="19559" cy="48071"/>
            </a:xfrm>
            <a:custGeom>
              <a:avLst/>
              <a:gdLst/>
              <a:ahLst/>
              <a:cxnLst/>
              <a:rect l="l" t="t" r="r" b="b"/>
              <a:pathLst>
                <a:path w="627" h="1541" extrusionOk="0">
                  <a:moveTo>
                    <a:pt x="341" y="1"/>
                  </a:moveTo>
                  <a:cubicBezTo>
                    <a:pt x="277" y="1"/>
                    <a:pt x="232" y="43"/>
                    <a:pt x="179" y="85"/>
                  </a:cubicBezTo>
                  <a:cubicBezTo>
                    <a:pt x="120" y="204"/>
                    <a:pt x="60" y="338"/>
                    <a:pt x="60" y="398"/>
                  </a:cubicBezTo>
                  <a:cubicBezTo>
                    <a:pt x="60" y="517"/>
                    <a:pt x="60" y="651"/>
                    <a:pt x="1" y="771"/>
                  </a:cubicBezTo>
                  <a:cubicBezTo>
                    <a:pt x="60" y="1024"/>
                    <a:pt x="60" y="1203"/>
                    <a:pt x="179" y="1456"/>
                  </a:cubicBezTo>
                  <a:lnTo>
                    <a:pt x="254" y="1515"/>
                  </a:lnTo>
                  <a:cubicBezTo>
                    <a:pt x="271" y="1533"/>
                    <a:pt x="294" y="1540"/>
                    <a:pt x="319" y="1540"/>
                  </a:cubicBezTo>
                  <a:cubicBezTo>
                    <a:pt x="378" y="1540"/>
                    <a:pt x="450" y="1498"/>
                    <a:pt x="492" y="1456"/>
                  </a:cubicBezTo>
                  <a:cubicBezTo>
                    <a:pt x="626" y="1203"/>
                    <a:pt x="626" y="1024"/>
                    <a:pt x="626" y="771"/>
                  </a:cubicBezTo>
                  <a:lnTo>
                    <a:pt x="626" y="398"/>
                  </a:lnTo>
                  <a:cubicBezTo>
                    <a:pt x="552" y="338"/>
                    <a:pt x="552" y="204"/>
                    <a:pt x="492" y="85"/>
                  </a:cubicBezTo>
                  <a:cubicBezTo>
                    <a:pt x="433" y="85"/>
                    <a:pt x="433" y="26"/>
                    <a:pt x="433" y="26"/>
                  </a:cubicBezTo>
                  <a:cubicBezTo>
                    <a:pt x="398" y="8"/>
                    <a:pt x="368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9"/>
            <p:cNvSpPr/>
            <p:nvPr/>
          </p:nvSpPr>
          <p:spPr>
            <a:xfrm>
              <a:off x="4866040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67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19" y="204"/>
                    <a:pt x="119" y="263"/>
                    <a:pt x="60" y="338"/>
                  </a:cubicBezTo>
                  <a:lnTo>
                    <a:pt x="60" y="636"/>
                  </a:lnTo>
                  <a:cubicBezTo>
                    <a:pt x="0" y="829"/>
                    <a:pt x="0" y="949"/>
                    <a:pt x="119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83" y="1306"/>
                  </a:cubicBezTo>
                  <a:cubicBezTo>
                    <a:pt x="313" y="1306"/>
                    <a:pt x="343" y="1291"/>
                    <a:pt x="373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492" y="84"/>
                  </a:cubicBezTo>
                  <a:lnTo>
                    <a:pt x="432" y="25"/>
                  </a:lnTo>
                  <a:cubicBezTo>
                    <a:pt x="415" y="7"/>
                    <a:pt x="392" y="0"/>
                    <a:pt x="36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9"/>
            <p:cNvSpPr/>
            <p:nvPr/>
          </p:nvSpPr>
          <p:spPr>
            <a:xfrm>
              <a:off x="4887408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3" y="0"/>
                  </a:moveTo>
                  <a:cubicBezTo>
                    <a:pt x="328" y="0"/>
                    <a:pt x="283" y="15"/>
                    <a:pt x="254" y="45"/>
                  </a:cubicBezTo>
                  <a:cubicBezTo>
                    <a:pt x="179" y="105"/>
                    <a:pt x="120" y="224"/>
                    <a:pt x="60" y="283"/>
                  </a:cubicBezTo>
                  <a:cubicBezTo>
                    <a:pt x="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79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8" y="1247"/>
                  </a:cubicBezTo>
                  <a:cubicBezTo>
                    <a:pt x="378" y="1247"/>
                    <a:pt x="450" y="1204"/>
                    <a:pt x="492" y="1162"/>
                  </a:cubicBezTo>
                  <a:cubicBezTo>
                    <a:pt x="552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55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2" y="15"/>
                    <a:pt x="417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9"/>
            <p:cNvSpPr/>
            <p:nvPr/>
          </p:nvSpPr>
          <p:spPr>
            <a:xfrm>
              <a:off x="4823271" y="859089"/>
              <a:ext cx="19559" cy="24020"/>
            </a:xfrm>
            <a:custGeom>
              <a:avLst/>
              <a:gdLst/>
              <a:ahLst/>
              <a:cxnLst/>
              <a:rect l="l" t="t" r="r" b="b"/>
              <a:pathLst>
                <a:path w="627" h="770" extrusionOk="0">
                  <a:moveTo>
                    <a:pt x="344" y="0"/>
                  </a:moveTo>
                  <a:cubicBezTo>
                    <a:pt x="295" y="0"/>
                    <a:pt x="244" y="15"/>
                    <a:pt x="194" y="40"/>
                  </a:cubicBezTo>
                  <a:cubicBezTo>
                    <a:pt x="135" y="99"/>
                    <a:pt x="135" y="99"/>
                    <a:pt x="75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75" y="665"/>
                    <a:pt x="194" y="725"/>
                  </a:cubicBezTo>
                  <a:cubicBezTo>
                    <a:pt x="224" y="755"/>
                    <a:pt x="269" y="770"/>
                    <a:pt x="315" y="770"/>
                  </a:cubicBezTo>
                  <a:cubicBezTo>
                    <a:pt x="362" y="770"/>
                    <a:pt x="410" y="755"/>
                    <a:pt x="447" y="725"/>
                  </a:cubicBezTo>
                  <a:cubicBezTo>
                    <a:pt x="567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7" y="218"/>
                    <a:pt x="567" y="159"/>
                    <a:pt x="507" y="99"/>
                  </a:cubicBezTo>
                  <a:cubicBezTo>
                    <a:pt x="472" y="29"/>
                    <a:pt x="412" y="0"/>
                    <a:pt x="34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9"/>
            <p:cNvSpPr/>
            <p:nvPr/>
          </p:nvSpPr>
          <p:spPr>
            <a:xfrm>
              <a:off x="471312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4" y="0"/>
                  </a:moveTo>
                  <a:cubicBezTo>
                    <a:pt x="250" y="0"/>
                    <a:pt x="187" y="19"/>
                    <a:pt x="120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1" y="428"/>
                    <a:pt x="60" y="488"/>
                    <a:pt x="180" y="607"/>
                  </a:cubicBezTo>
                  <a:cubicBezTo>
                    <a:pt x="210" y="632"/>
                    <a:pt x="249" y="646"/>
                    <a:pt x="292" y="646"/>
                  </a:cubicBezTo>
                  <a:cubicBezTo>
                    <a:pt x="353" y="646"/>
                    <a:pt x="423" y="617"/>
                    <a:pt x="492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52" y="175"/>
                  </a:cubicBezTo>
                  <a:cubicBezTo>
                    <a:pt x="552" y="116"/>
                    <a:pt x="492" y="56"/>
                    <a:pt x="433" y="56"/>
                  </a:cubicBezTo>
                  <a:cubicBezTo>
                    <a:pt x="403" y="19"/>
                    <a:pt x="358" y="0"/>
                    <a:pt x="30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9"/>
            <p:cNvSpPr/>
            <p:nvPr/>
          </p:nvSpPr>
          <p:spPr>
            <a:xfrm>
              <a:off x="5299619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81" y="0"/>
                  </a:moveTo>
                  <a:cubicBezTo>
                    <a:pt x="355" y="0"/>
                    <a:pt x="331" y="8"/>
                    <a:pt x="313" y="25"/>
                  </a:cubicBezTo>
                  <a:cubicBezTo>
                    <a:pt x="194" y="85"/>
                    <a:pt x="194" y="144"/>
                    <a:pt x="135" y="219"/>
                  </a:cubicBezTo>
                  <a:cubicBezTo>
                    <a:pt x="75" y="338"/>
                    <a:pt x="75" y="397"/>
                    <a:pt x="0" y="457"/>
                  </a:cubicBezTo>
                  <a:cubicBezTo>
                    <a:pt x="0" y="651"/>
                    <a:pt x="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5" y="1062"/>
                    <a:pt x="404" y="1033"/>
                    <a:pt x="447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24" y="42"/>
                    <a:pt x="445" y="0"/>
                    <a:pt x="38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9"/>
            <p:cNvSpPr/>
            <p:nvPr/>
          </p:nvSpPr>
          <p:spPr>
            <a:xfrm>
              <a:off x="5340516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3" y="1"/>
                  </a:moveTo>
                  <a:cubicBezTo>
                    <a:pt x="328" y="1"/>
                    <a:pt x="284" y="16"/>
                    <a:pt x="254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0" y="477"/>
                    <a:pt x="0" y="552"/>
                  </a:cubicBezTo>
                  <a:cubicBezTo>
                    <a:pt x="0" y="790"/>
                    <a:pt x="60" y="984"/>
                    <a:pt x="179" y="1103"/>
                  </a:cubicBezTo>
                  <a:lnTo>
                    <a:pt x="254" y="1163"/>
                  </a:lnTo>
                  <a:cubicBezTo>
                    <a:pt x="278" y="1187"/>
                    <a:pt x="313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52" y="924"/>
                    <a:pt x="626" y="790"/>
                    <a:pt x="626" y="611"/>
                  </a:cubicBezTo>
                  <a:lnTo>
                    <a:pt x="626" y="358"/>
                  </a:lnTo>
                  <a:cubicBezTo>
                    <a:pt x="626" y="299"/>
                    <a:pt x="552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9"/>
            <p:cNvSpPr/>
            <p:nvPr/>
          </p:nvSpPr>
          <p:spPr>
            <a:xfrm>
              <a:off x="5392549" y="701835"/>
              <a:ext cx="19559" cy="37247"/>
            </a:xfrm>
            <a:custGeom>
              <a:avLst/>
              <a:gdLst/>
              <a:ahLst/>
              <a:cxnLst/>
              <a:rect l="l" t="t" r="r" b="b"/>
              <a:pathLst>
                <a:path w="627" h="1194" extrusionOk="0">
                  <a:moveTo>
                    <a:pt x="316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79"/>
                    <a:pt x="75" y="239"/>
                    <a:pt x="75" y="358"/>
                  </a:cubicBezTo>
                  <a:cubicBezTo>
                    <a:pt x="75" y="418"/>
                    <a:pt x="1" y="492"/>
                    <a:pt x="1" y="611"/>
                  </a:cubicBezTo>
                  <a:cubicBezTo>
                    <a:pt x="75" y="790"/>
                    <a:pt x="75" y="924"/>
                    <a:pt x="195" y="1103"/>
                  </a:cubicBezTo>
                  <a:lnTo>
                    <a:pt x="254" y="1163"/>
                  </a:lnTo>
                  <a:cubicBezTo>
                    <a:pt x="272" y="1185"/>
                    <a:pt x="297" y="1194"/>
                    <a:pt x="324" y="1194"/>
                  </a:cubicBezTo>
                  <a:cubicBezTo>
                    <a:pt x="387" y="1194"/>
                    <a:pt x="466" y="1145"/>
                    <a:pt x="508" y="1103"/>
                  </a:cubicBezTo>
                  <a:cubicBezTo>
                    <a:pt x="627" y="924"/>
                    <a:pt x="627" y="731"/>
                    <a:pt x="627" y="611"/>
                  </a:cubicBezTo>
                  <a:lnTo>
                    <a:pt x="627" y="298"/>
                  </a:lnTo>
                  <a:cubicBezTo>
                    <a:pt x="567" y="239"/>
                    <a:pt x="567" y="179"/>
                    <a:pt x="448" y="45"/>
                  </a:cubicBezTo>
                  <a:cubicBezTo>
                    <a:pt x="411" y="15"/>
                    <a:pt x="362" y="1"/>
                    <a:pt x="31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9"/>
            <p:cNvSpPr/>
            <p:nvPr/>
          </p:nvSpPr>
          <p:spPr>
            <a:xfrm>
              <a:off x="5390708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7" y="1"/>
                  </a:moveTo>
                  <a:cubicBezTo>
                    <a:pt x="313" y="1"/>
                    <a:pt x="254" y="19"/>
                    <a:pt x="194" y="57"/>
                  </a:cubicBezTo>
                  <a:cubicBezTo>
                    <a:pt x="134" y="116"/>
                    <a:pt x="60" y="176"/>
                    <a:pt x="60" y="235"/>
                  </a:cubicBezTo>
                  <a:cubicBezTo>
                    <a:pt x="0" y="295"/>
                    <a:pt x="0" y="429"/>
                    <a:pt x="0" y="489"/>
                  </a:cubicBezTo>
                  <a:cubicBezTo>
                    <a:pt x="0" y="608"/>
                    <a:pt x="0" y="802"/>
                    <a:pt x="134" y="921"/>
                  </a:cubicBezTo>
                  <a:lnTo>
                    <a:pt x="194" y="980"/>
                  </a:lnTo>
                  <a:cubicBezTo>
                    <a:pt x="212" y="998"/>
                    <a:pt x="234" y="1005"/>
                    <a:pt x="259" y="1005"/>
                  </a:cubicBezTo>
                  <a:cubicBezTo>
                    <a:pt x="318" y="1005"/>
                    <a:pt x="390" y="963"/>
                    <a:pt x="432" y="921"/>
                  </a:cubicBezTo>
                  <a:cubicBezTo>
                    <a:pt x="567" y="802"/>
                    <a:pt x="567" y="667"/>
                    <a:pt x="626" y="489"/>
                  </a:cubicBezTo>
                  <a:cubicBezTo>
                    <a:pt x="626" y="429"/>
                    <a:pt x="626" y="355"/>
                    <a:pt x="567" y="295"/>
                  </a:cubicBezTo>
                  <a:cubicBezTo>
                    <a:pt x="567" y="235"/>
                    <a:pt x="567" y="176"/>
                    <a:pt x="507" y="116"/>
                  </a:cubicBezTo>
                  <a:lnTo>
                    <a:pt x="507" y="57"/>
                  </a:lnTo>
                  <a:cubicBezTo>
                    <a:pt x="470" y="19"/>
                    <a:pt x="421" y="1"/>
                    <a:pt x="36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9"/>
            <p:cNvSpPr/>
            <p:nvPr/>
          </p:nvSpPr>
          <p:spPr>
            <a:xfrm>
              <a:off x="5443210" y="754960"/>
              <a:ext cx="17251" cy="48071"/>
            </a:xfrm>
            <a:custGeom>
              <a:avLst/>
              <a:gdLst/>
              <a:ahLst/>
              <a:cxnLst/>
              <a:rect l="l" t="t" r="r" b="b"/>
              <a:pathLst>
                <a:path w="553" h="1541" extrusionOk="0">
                  <a:moveTo>
                    <a:pt x="273" y="1"/>
                  </a:moveTo>
                  <a:cubicBezTo>
                    <a:pt x="204" y="1"/>
                    <a:pt x="162" y="43"/>
                    <a:pt x="120" y="85"/>
                  </a:cubicBezTo>
                  <a:cubicBezTo>
                    <a:pt x="60" y="204"/>
                    <a:pt x="1" y="338"/>
                    <a:pt x="1" y="398"/>
                  </a:cubicBezTo>
                  <a:lnTo>
                    <a:pt x="1" y="771"/>
                  </a:lnTo>
                  <a:cubicBezTo>
                    <a:pt x="1" y="1024"/>
                    <a:pt x="1" y="1203"/>
                    <a:pt x="120" y="1456"/>
                  </a:cubicBezTo>
                  <a:lnTo>
                    <a:pt x="180" y="1515"/>
                  </a:lnTo>
                  <a:cubicBezTo>
                    <a:pt x="197" y="1533"/>
                    <a:pt x="221" y="1540"/>
                    <a:pt x="247" y="1540"/>
                  </a:cubicBezTo>
                  <a:cubicBezTo>
                    <a:pt x="311" y="1540"/>
                    <a:pt x="391" y="1498"/>
                    <a:pt x="433" y="1456"/>
                  </a:cubicBezTo>
                  <a:cubicBezTo>
                    <a:pt x="552" y="1203"/>
                    <a:pt x="552" y="1024"/>
                    <a:pt x="552" y="771"/>
                  </a:cubicBezTo>
                  <a:lnTo>
                    <a:pt x="552" y="398"/>
                  </a:lnTo>
                  <a:cubicBezTo>
                    <a:pt x="492" y="338"/>
                    <a:pt x="492" y="204"/>
                    <a:pt x="433" y="85"/>
                  </a:cubicBezTo>
                  <a:cubicBezTo>
                    <a:pt x="373" y="85"/>
                    <a:pt x="373" y="26"/>
                    <a:pt x="373" y="26"/>
                  </a:cubicBezTo>
                  <a:cubicBezTo>
                    <a:pt x="334" y="8"/>
                    <a:pt x="301" y="1"/>
                    <a:pt x="2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9"/>
            <p:cNvSpPr/>
            <p:nvPr/>
          </p:nvSpPr>
          <p:spPr>
            <a:xfrm>
              <a:off x="5489690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65" y="0"/>
                  </a:moveTo>
                  <a:cubicBezTo>
                    <a:pt x="301" y="0"/>
                    <a:pt x="221" y="42"/>
                    <a:pt x="179" y="84"/>
                  </a:cubicBezTo>
                  <a:cubicBezTo>
                    <a:pt x="120" y="204"/>
                    <a:pt x="120" y="263"/>
                    <a:pt x="60" y="338"/>
                  </a:cubicBezTo>
                  <a:lnTo>
                    <a:pt x="60" y="636"/>
                  </a:lnTo>
                  <a:cubicBezTo>
                    <a:pt x="1" y="829"/>
                    <a:pt x="60" y="949"/>
                    <a:pt x="120" y="1202"/>
                  </a:cubicBezTo>
                  <a:lnTo>
                    <a:pt x="179" y="1261"/>
                  </a:lnTo>
                  <a:cubicBezTo>
                    <a:pt x="209" y="1291"/>
                    <a:pt x="243" y="1306"/>
                    <a:pt x="276" y="1306"/>
                  </a:cubicBezTo>
                  <a:cubicBezTo>
                    <a:pt x="310" y="1306"/>
                    <a:pt x="343" y="1291"/>
                    <a:pt x="373" y="1261"/>
                  </a:cubicBezTo>
                  <a:cubicBezTo>
                    <a:pt x="552" y="1083"/>
                    <a:pt x="611" y="889"/>
                    <a:pt x="611" y="710"/>
                  </a:cubicBezTo>
                  <a:lnTo>
                    <a:pt x="611" y="397"/>
                  </a:lnTo>
                  <a:cubicBezTo>
                    <a:pt x="611" y="263"/>
                    <a:pt x="552" y="204"/>
                    <a:pt x="492" y="84"/>
                  </a:cubicBezTo>
                  <a:lnTo>
                    <a:pt x="433" y="25"/>
                  </a:lnTo>
                  <a:cubicBezTo>
                    <a:pt x="415" y="7"/>
                    <a:pt x="391" y="0"/>
                    <a:pt x="3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9"/>
            <p:cNvSpPr/>
            <p:nvPr/>
          </p:nvSpPr>
          <p:spPr>
            <a:xfrm>
              <a:off x="5511059" y="775736"/>
              <a:ext cx="19091" cy="38900"/>
            </a:xfrm>
            <a:custGeom>
              <a:avLst/>
              <a:gdLst/>
              <a:ahLst/>
              <a:cxnLst/>
              <a:rect l="l" t="t" r="r" b="b"/>
              <a:pathLst>
                <a:path w="612" h="1247" extrusionOk="0">
                  <a:moveTo>
                    <a:pt x="366" y="0"/>
                  </a:moveTo>
                  <a:cubicBezTo>
                    <a:pt x="317" y="0"/>
                    <a:pt x="269" y="15"/>
                    <a:pt x="239" y="45"/>
                  </a:cubicBezTo>
                  <a:cubicBezTo>
                    <a:pt x="180" y="105"/>
                    <a:pt x="120" y="224"/>
                    <a:pt x="60" y="283"/>
                  </a:cubicBezTo>
                  <a:cubicBezTo>
                    <a:pt x="60" y="417"/>
                    <a:pt x="1" y="477"/>
                    <a:pt x="1" y="596"/>
                  </a:cubicBezTo>
                  <a:cubicBezTo>
                    <a:pt x="1" y="790"/>
                    <a:pt x="60" y="1028"/>
                    <a:pt x="180" y="1222"/>
                  </a:cubicBezTo>
                  <a:lnTo>
                    <a:pt x="239" y="1222"/>
                  </a:lnTo>
                  <a:cubicBezTo>
                    <a:pt x="257" y="1239"/>
                    <a:pt x="281" y="1247"/>
                    <a:pt x="307" y="1247"/>
                  </a:cubicBezTo>
                  <a:cubicBezTo>
                    <a:pt x="371" y="1247"/>
                    <a:pt x="450" y="1204"/>
                    <a:pt x="492" y="1162"/>
                  </a:cubicBezTo>
                  <a:cubicBezTo>
                    <a:pt x="552" y="969"/>
                    <a:pt x="612" y="790"/>
                    <a:pt x="612" y="656"/>
                  </a:cubicBezTo>
                  <a:lnTo>
                    <a:pt x="612" y="417"/>
                  </a:lnTo>
                  <a:cubicBezTo>
                    <a:pt x="61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3" y="15"/>
                    <a:pt x="414" y="0"/>
                    <a:pt x="36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9"/>
            <p:cNvSpPr/>
            <p:nvPr/>
          </p:nvSpPr>
          <p:spPr>
            <a:xfrm>
              <a:off x="5446953" y="859089"/>
              <a:ext cx="19528" cy="24020"/>
            </a:xfrm>
            <a:custGeom>
              <a:avLst/>
              <a:gdLst/>
              <a:ahLst/>
              <a:cxnLst/>
              <a:rect l="l" t="t" r="r" b="b"/>
              <a:pathLst>
                <a:path w="626" h="770" extrusionOk="0">
                  <a:moveTo>
                    <a:pt x="350" y="0"/>
                  </a:moveTo>
                  <a:cubicBezTo>
                    <a:pt x="313" y="0"/>
                    <a:pt x="278" y="15"/>
                    <a:pt x="253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60" y="665"/>
                    <a:pt x="194" y="725"/>
                  </a:cubicBezTo>
                  <a:cubicBezTo>
                    <a:pt x="223" y="755"/>
                    <a:pt x="268" y="770"/>
                    <a:pt x="313" y="770"/>
                  </a:cubicBezTo>
                  <a:cubicBezTo>
                    <a:pt x="358" y="770"/>
                    <a:pt x="402" y="755"/>
                    <a:pt x="432" y="725"/>
                  </a:cubicBezTo>
                  <a:lnTo>
                    <a:pt x="492" y="725"/>
                  </a:lnTo>
                  <a:cubicBezTo>
                    <a:pt x="566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6" y="218"/>
                    <a:pt x="566" y="159"/>
                    <a:pt x="492" y="99"/>
                  </a:cubicBezTo>
                  <a:cubicBezTo>
                    <a:pt x="457" y="29"/>
                    <a:pt x="401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9"/>
            <p:cNvSpPr/>
            <p:nvPr/>
          </p:nvSpPr>
          <p:spPr>
            <a:xfrm>
              <a:off x="5336803" y="843242"/>
              <a:ext cx="19091" cy="20183"/>
            </a:xfrm>
            <a:custGeom>
              <a:avLst/>
              <a:gdLst/>
              <a:ahLst/>
              <a:cxnLst/>
              <a:rect l="l" t="t" r="r" b="b"/>
              <a:pathLst>
                <a:path w="612" h="647" extrusionOk="0">
                  <a:moveTo>
                    <a:pt x="298" y="0"/>
                  </a:moveTo>
                  <a:cubicBezTo>
                    <a:pt x="242" y="0"/>
                    <a:pt x="179" y="19"/>
                    <a:pt x="119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0" y="235"/>
                    <a:pt x="0" y="294"/>
                    <a:pt x="0" y="354"/>
                  </a:cubicBezTo>
                  <a:cubicBezTo>
                    <a:pt x="0" y="428"/>
                    <a:pt x="60" y="488"/>
                    <a:pt x="179" y="607"/>
                  </a:cubicBezTo>
                  <a:cubicBezTo>
                    <a:pt x="228" y="632"/>
                    <a:pt x="270" y="646"/>
                    <a:pt x="311" y="646"/>
                  </a:cubicBezTo>
                  <a:cubicBezTo>
                    <a:pt x="368" y="646"/>
                    <a:pt x="422" y="617"/>
                    <a:pt x="492" y="548"/>
                  </a:cubicBezTo>
                  <a:cubicBezTo>
                    <a:pt x="611" y="488"/>
                    <a:pt x="611" y="354"/>
                    <a:pt x="611" y="294"/>
                  </a:cubicBezTo>
                  <a:cubicBezTo>
                    <a:pt x="611" y="235"/>
                    <a:pt x="611" y="175"/>
                    <a:pt x="552" y="175"/>
                  </a:cubicBezTo>
                  <a:cubicBezTo>
                    <a:pt x="552" y="116"/>
                    <a:pt x="492" y="56"/>
                    <a:pt x="432" y="56"/>
                  </a:cubicBezTo>
                  <a:cubicBezTo>
                    <a:pt x="403" y="19"/>
                    <a:pt x="354" y="0"/>
                    <a:pt x="29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9"/>
            <p:cNvSpPr/>
            <p:nvPr/>
          </p:nvSpPr>
          <p:spPr>
            <a:xfrm>
              <a:off x="5999501" y="698746"/>
              <a:ext cx="19528" cy="33160"/>
            </a:xfrm>
            <a:custGeom>
              <a:avLst/>
              <a:gdLst/>
              <a:ahLst/>
              <a:cxnLst/>
              <a:rect l="l" t="t" r="r" b="b"/>
              <a:pathLst>
                <a:path w="626" h="1063" extrusionOk="0">
                  <a:moveTo>
                    <a:pt x="378" y="0"/>
                  </a:moveTo>
                  <a:cubicBezTo>
                    <a:pt x="353" y="0"/>
                    <a:pt x="330" y="8"/>
                    <a:pt x="313" y="25"/>
                  </a:cubicBezTo>
                  <a:cubicBezTo>
                    <a:pt x="194" y="85"/>
                    <a:pt x="194" y="144"/>
                    <a:pt x="119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0" y="651"/>
                    <a:pt x="60" y="830"/>
                    <a:pt x="194" y="1023"/>
                  </a:cubicBezTo>
                  <a:cubicBezTo>
                    <a:pt x="218" y="1048"/>
                    <a:pt x="253" y="1062"/>
                    <a:pt x="290" y="1062"/>
                  </a:cubicBezTo>
                  <a:cubicBezTo>
                    <a:pt x="342" y="1062"/>
                    <a:pt x="397" y="1033"/>
                    <a:pt x="432" y="964"/>
                  </a:cubicBezTo>
                  <a:cubicBezTo>
                    <a:pt x="566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6" y="144"/>
                  </a:cubicBezTo>
                  <a:lnTo>
                    <a:pt x="566" y="85"/>
                  </a:lnTo>
                  <a:cubicBezTo>
                    <a:pt x="513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9"/>
            <p:cNvSpPr/>
            <p:nvPr/>
          </p:nvSpPr>
          <p:spPr>
            <a:xfrm>
              <a:off x="6040366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37" y="1202"/>
                  </a:cubicBezTo>
                  <a:cubicBezTo>
                    <a:pt x="387" y="1202"/>
                    <a:pt x="433" y="1173"/>
                    <a:pt x="433" y="1103"/>
                  </a:cubicBezTo>
                  <a:lnTo>
                    <a:pt x="493" y="1103"/>
                  </a:ln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9"/>
            <p:cNvSpPr/>
            <p:nvPr/>
          </p:nvSpPr>
          <p:spPr>
            <a:xfrm>
              <a:off x="6094302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9"/>
            <p:cNvSpPr/>
            <p:nvPr/>
          </p:nvSpPr>
          <p:spPr>
            <a:xfrm>
              <a:off x="6090559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1" y="176"/>
                    <a:pt x="61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2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9"/>
            <p:cNvSpPr/>
            <p:nvPr/>
          </p:nvSpPr>
          <p:spPr>
            <a:xfrm>
              <a:off x="6142623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282" y="1"/>
                  </a:moveTo>
                  <a:cubicBezTo>
                    <a:pt x="219" y="1"/>
                    <a:pt x="177" y="43"/>
                    <a:pt x="135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5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38" y="8"/>
                    <a:pt x="308" y="1"/>
                    <a:pt x="28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9"/>
            <p:cNvSpPr/>
            <p:nvPr/>
          </p:nvSpPr>
          <p:spPr>
            <a:xfrm>
              <a:off x="6189104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73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34" y="204"/>
                    <a:pt x="134" y="263"/>
                    <a:pt x="75" y="338"/>
                  </a:cubicBezTo>
                  <a:lnTo>
                    <a:pt x="75" y="636"/>
                  </a:lnTo>
                  <a:cubicBezTo>
                    <a:pt x="0" y="829"/>
                    <a:pt x="75" y="949"/>
                    <a:pt x="134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93" y="1306"/>
                  </a:cubicBezTo>
                  <a:cubicBezTo>
                    <a:pt x="332" y="1306"/>
                    <a:pt x="380" y="1291"/>
                    <a:pt x="447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507" y="84"/>
                  </a:cubicBezTo>
                  <a:lnTo>
                    <a:pt x="447" y="25"/>
                  </a:lnTo>
                  <a:cubicBezTo>
                    <a:pt x="425" y="7"/>
                    <a:pt x="400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9"/>
            <p:cNvSpPr/>
            <p:nvPr/>
          </p:nvSpPr>
          <p:spPr>
            <a:xfrm>
              <a:off x="6210472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9"/>
            <p:cNvSpPr/>
            <p:nvPr/>
          </p:nvSpPr>
          <p:spPr>
            <a:xfrm>
              <a:off x="6146803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1" y="293"/>
                    <a:pt x="1" y="352"/>
                  </a:cubicBezTo>
                  <a:cubicBezTo>
                    <a:pt x="1" y="531"/>
                    <a:pt x="60" y="665"/>
                    <a:pt x="179" y="725"/>
                  </a:cubicBezTo>
                  <a:cubicBezTo>
                    <a:pt x="209" y="755"/>
                    <a:pt x="258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9"/>
            <p:cNvSpPr/>
            <p:nvPr/>
          </p:nvSpPr>
          <p:spPr>
            <a:xfrm>
              <a:off x="6036186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6" y="0"/>
                  </a:moveTo>
                  <a:cubicBezTo>
                    <a:pt x="254" y="0"/>
                    <a:pt x="195" y="19"/>
                    <a:pt x="135" y="56"/>
                  </a:cubicBezTo>
                  <a:cubicBezTo>
                    <a:pt x="61" y="116"/>
                    <a:pt x="61" y="116"/>
                    <a:pt x="61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1" y="428"/>
                    <a:pt x="61" y="488"/>
                    <a:pt x="195" y="607"/>
                  </a:cubicBezTo>
                  <a:cubicBezTo>
                    <a:pt x="244" y="632"/>
                    <a:pt x="283" y="646"/>
                    <a:pt x="322" y="646"/>
                  </a:cubicBezTo>
                  <a:cubicBezTo>
                    <a:pt x="376" y="646"/>
                    <a:pt x="429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0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9"/>
            <p:cNvSpPr/>
            <p:nvPr/>
          </p:nvSpPr>
          <p:spPr>
            <a:xfrm>
              <a:off x="6626863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9"/>
            <p:cNvSpPr/>
            <p:nvPr/>
          </p:nvSpPr>
          <p:spPr>
            <a:xfrm>
              <a:off x="6667760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9"/>
            <p:cNvSpPr/>
            <p:nvPr/>
          </p:nvSpPr>
          <p:spPr>
            <a:xfrm>
              <a:off x="6721665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1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9"/>
            <p:cNvSpPr/>
            <p:nvPr/>
          </p:nvSpPr>
          <p:spPr>
            <a:xfrm>
              <a:off x="6717953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6" y="19"/>
                    <a:pt x="179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9"/>
            <p:cNvSpPr/>
            <p:nvPr/>
          </p:nvSpPr>
          <p:spPr>
            <a:xfrm>
              <a:off x="6770017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9"/>
            <p:cNvSpPr/>
            <p:nvPr/>
          </p:nvSpPr>
          <p:spPr>
            <a:xfrm>
              <a:off x="6818806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21" y="0"/>
                  </a:moveTo>
                  <a:cubicBezTo>
                    <a:pt x="239" y="0"/>
                    <a:pt x="179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55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9"/>
            <p:cNvSpPr/>
            <p:nvPr/>
          </p:nvSpPr>
          <p:spPr>
            <a:xfrm>
              <a:off x="6837866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74" y="0"/>
                  </a:moveTo>
                  <a:cubicBezTo>
                    <a:pt x="328" y="0"/>
                    <a:pt x="28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9"/>
            <p:cNvSpPr/>
            <p:nvPr/>
          </p:nvSpPr>
          <p:spPr>
            <a:xfrm>
              <a:off x="6774197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55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9"/>
            <p:cNvSpPr/>
            <p:nvPr/>
          </p:nvSpPr>
          <p:spPr>
            <a:xfrm>
              <a:off x="6663580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9"/>
            <p:cNvSpPr/>
            <p:nvPr/>
          </p:nvSpPr>
          <p:spPr>
            <a:xfrm>
              <a:off x="7870015" y="6987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9"/>
            <p:cNvSpPr/>
            <p:nvPr/>
          </p:nvSpPr>
          <p:spPr>
            <a:xfrm>
              <a:off x="7910912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9"/>
            <p:cNvSpPr/>
            <p:nvPr/>
          </p:nvSpPr>
          <p:spPr>
            <a:xfrm>
              <a:off x="7964817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9"/>
            <p:cNvSpPr/>
            <p:nvPr/>
          </p:nvSpPr>
          <p:spPr>
            <a:xfrm>
              <a:off x="7961105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9"/>
            <p:cNvSpPr/>
            <p:nvPr/>
          </p:nvSpPr>
          <p:spPr>
            <a:xfrm>
              <a:off x="8013169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9"/>
            <p:cNvSpPr/>
            <p:nvPr/>
          </p:nvSpPr>
          <p:spPr>
            <a:xfrm>
              <a:off x="8061958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9"/>
            <p:cNvSpPr/>
            <p:nvPr/>
          </p:nvSpPr>
          <p:spPr>
            <a:xfrm>
              <a:off x="8081018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9"/>
            <p:cNvSpPr/>
            <p:nvPr/>
          </p:nvSpPr>
          <p:spPr>
            <a:xfrm>
              <a:off x="8017349" y="8590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9"/>
            <p:cNvSpPr/>
            <p:nvPr/>
          </p:nvSpPr>
          <p:spPr>
            <a:xfrm>
              <a:off x="790673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9"/>
            <p:cNvSpPr/>
            <p:nvPr/>
          </p:nvSpPr>
          <p:spPr>
            <a:xfrm>
              <a:off x="3421649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0" y="651"/>
                    <a:pt x="60" y="844"/>
                    <a:pt x="179" y="964"/>
                  </a:cubicBezTo>
                  <a:cubicBezTo>
                    <a:pt x="246" y="993"/>
                    <a:pt x="295" y="1008"/>
                    <a:pt x="334" y="1008"/>
                  </a:cubicBezTo>
                  <a:cubicBezTo>
                    <a:pt x="373" y="1008"/>
                    <a:pt x="403" y="993"/>
                    <a:pt x="432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86" y="472"/>
                    <a:pt x="686" y="412"/>
                    <a:pt x="611" y="353"/>
                  </a:cubicBezTo>
                  <a:lnTo>
                    <a:pt x="611" y="99"/>
                  </a:lnTo>
                  <a:lnTo>
                    <a:pt x="552" y="99"/>
                  </a:ln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9"/>
            <p:cNvSpPr/>
            <p:nvPr/>
          </p:nvSpPr>
          <p:spPr>
            <a:xfrm>
              <a:off x="3462077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626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9"/>
            <p:cNvSpPr/>
            <p:nvPr/>
          </p:nvSpPr>
          <p:spPr>
            <a:xfrm>
              <a:off x="3516450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9"/>
            <p:cNvSpPr/>
            <p:nvPr/>
          </p:nvSpPr>
          <p:spPr>
            <a:xfrm>
              <a:off x="3512738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9" y="1008"/>
                    <a:pt x="287" y="1023"/>
                    <a:pt x="328" y="1023"/>
                  </a:cubicBezTo>
                  <a:cubicBezTo>
                    <a:pt x="369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9"/>
            <p:cNvSpPr/>
            <p:nvPr/>
          </p:nvSpPr>
          <p:spPr>
            <a:xfrm>
              <a:off x="3564771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254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62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9"/>
            <p:cNvSpPr/>
            <p:nvPr/>
          </p:nvSpPr>
          <p:spPr>
            <a:xfrm>
              <a:off x="3613124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6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9"/>
            <p:cNvSpPr/>
            <p:nvPr/>
          </p:nvSpPr>
          <p:spPr>
            <a:xfrm>
              <a:off x="3632621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120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627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9"/>
            <p:cNvSpPr/>
            <p:nvPr/>
          </p:nvSpPr>
          <p:spPr>
            <a:xfrm>
              <a:off x="3570823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20" y="75"/>
                    <a:pt x="60" y="135"/>
                    <a:pt x="1" y="195"/>
                  </a:cubicBezTo>
                  <a:lnTo>
                    <a:pt x="1" y="373"/>
                  </a:lnTo>
                  <a:cubicBezTo>
                    <a:pt x="1" y="507"/>
                    <a:pt x="1" y="627"/>
                    <a:pt x="120" y="746"/>
                  </a:cubicBezTo>
                  <a:cubicBezTo>
                    <a:pt x="179" y="783"/>
                    <a:pt x="224" y="802"/>
                    <a:pt x="271" y="802"/>
                  </a:cubicBezTo>
                  <a:cubicBezTo>
                    <a:pt x="317" y="802"/>
                    <a:pt x="366" y="783"/>
                    <a:pt x="433" y="746"/>
                  </a:cubicBezTo>
                  <a:lnTo>
                    <a:pt x="433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3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9"/>
            <p:cNvSpPr/>
            <p:nvPr/>
          </p:nvSpPr>
          <p:spPr>
            <a:xfrm>
              <a:off x="3460206" y="837533"/>
              <a:ext cx="17719" cy="20495"/>
            </a:xfrm>
            <a:custGeom>
              <a:avLst/>
              <a:gdLst/>
              <a:ahLst/>
              <a:cxnLst/>
              <a:rect l="l" t="t" r="r" b="b"/>
              <a:pathLst>
                <a:path w="568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1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9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3" y="105"/>
                    <a:pt x="433" y="105"/>
                    <a:pt x="373" y="45"/>
                  </a:cubicBezTo>
                  <a:cubicBezTo>
                    <a:pt x="344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9"/>
            <p:cNvSpPr/>
            <p:nvPr/>
          </p:nvSpPr>
          <p:spPr>
            <a:xfrm>
              <a:off x="912115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415" y="1"/>
                  </a:moveTo>
                  <a:cubicBezTo>
                    <a:pt x="375" y="1"/>
                    <a:pt x="338" y="15"/>
                    <a:pt x="313" y="40"/>
                  </a:cubicBezTo>
                  <a:cubicBezTo>
                    <a:pt x="254" y="99"/>
                    <a:pt x="194" y="159"/>
                    <a:pt x="135" y="219"/>
                  </a:cubicBezTo>
                  <a:cubicBezTo>
                    <a:pt x="75" y="278"/>
                    <a:pt x="75" y="412"/>
                    <a:pt x="75" y="472"/>
                  </a:cubicBezTo>
                  <a:cubicBezTo>
                    <a:pt x="0" y="651"/>
                    <a:pt x="75" y="844"/>
                    <a:pt x="194" y="964"/>
                  </a:cubicBezTo>
                  <a:cubicBezTo>
                    <a:pt x="224" y="993"/>
                    <a:pt x="269" y="1008"/>
                    <a:pt x="315" y="1008"/>
                  </a:cubicBezTo>
                  <a:cubicBezTo>
                    <a:pt x="362" y="1008"/>
                    <a:pt x="410" y="993"/>
                    <a:pt x="447" y="964"/>
                  </a:cubicBezTo>
                  <a:cubicBezTo>
                    <a:pt x="567" y="844"/>
                    <a:pt x="626" y="651"/>
                    <a:pt x="626" y="531"/>
                  </a:cubicBezTo>
                  <a:lnTo>
                    <a:pt x="626" y="353"/>
                  </a:lnTo>
                  <a:cubicBezTo>
                    <a:pt x="626" y="278"/>
                    <a:pt x="626" y="219"/>
                    <a:pt x="567" y="99"/>
                  </a:cubicBezTo>
                  <a:cubicBezTo>
                    <a:pt x="532" y="30"/>
                    <a:pt x="471" y="1"/>
                    <a:pt x="4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9"/>
            <p:cNvSpPr/>
            <p:nvPr/>
          </p:nvSpPr>
          <p:spPr>
            <a:xfrm>
              <a:off x="953011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9"/>
            <p:cNvSpPr/>
            <p:nvPr/>
          </p:nvSpPr>
          <p:spPr>
            <a:xfrm>
              <a:off x="1007384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65" y="0"/>
                  </a:moveTo>
                  <a:cubicBezTo>
                    <a:pt x="210" y="0"/>
                    <a:pt x="155" y="29"/>
                    <a:pt x="120" y="99"/>
                  </a:cubicBezTo>
                  <a:cubicBezTo>
                    <a:pt x="60" y="159"/>
                    <a:pt x="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20" y="1157"/>
                  </a:cubicBezTo>
                  <a:lnTo>
                    <a:pt x="179" y="1157"/>
                  </a:lnTo>
                  <a:cubicBezTo>
                    <a:pt x="209" y="1187"/>
                    <a:pt x="257" y="1201"/>
                    <a:pt x="306" y="1201"/>
                  </a:cubicBezTo>
                  <a:cubicBezTo>
                    <a:pt x="354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2" y="15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9"/>
            <p:cNvSpPr/>
            <p:nvPr/>
          </p:nvSpPr>
          <p:spPr>
            <a:xfrm>
              <a:off x="1046180" y="74968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9"/>
            <p:cNvSpPr/>
            <p:nvPr/>
          </p:nvSpPr>
          <p:spPr>
            <a:xfrm>
              <a:off x="1104058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292" y="1"/>
                  </a:moveTo>
                  <a:cubicBezTo>
                    <a:pt x="227" y="1"/>
                    <a:pt x="179" y="33"/>
                    <a:pt x="179" y="113"/>
                  </a:cubicBezTo>
                  <a:cubicBezTo>
                    <a:pt x="60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19" y="1231"/>
                  </a:lnTo>
                  <a:cubicBezTo>
                    <a:pt x="149" y="1260"/>
                    <a:pt x="198" y="1275"/>
                    <a:pt x="246" y="1275"/>
                  </a:cubicBezTo>
                  <a:cubicBezTo>
                    <a:pt x="294" y="1275"/>
                    <a:pt x="343" y="1260"/>
                    <a:pt x="373" y="1231"/>
                  </a:cubicBezTo>
                  <a:cubicBezTo>
                    <a:pt x="492" y="1037"/>
                    <a:pt x="551" y="858"/>
                    <a:pt x="551" y="664"/>
                  </a:cubicBezTo>
                  <a:cubicBezTo>
                    <a:pt x="551" y="545"/>
                    <a:pt x="626" y="486"/>
                    <a:pt x="551" y="352"/>
                  </a:cubicBezTo>
                  <a:cubicBezTo>
                    <a:pt x="551" y="292"/>
                    <a:pt x="492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34" y="1"/>
                    <a:pt x="29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9"/>
            <p:cNvSpPr/>
            <p:nvPr/>
          </p:nvSpPr>
          <p:spPr>
            <a:xfrm>
              <a:off x="1114029" y="770308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9"/>
            <p:cNvSpPr/>
            <p:nvPr/>
          </p:nvSpPr>
          <p:spPr>
            <a:xfrm>
              <a:off x="949299" y="837533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9"/>
            <p:cNvSpPr/>
            <p:nvPr/>
          </p:nvSpPr>
          <p:spPr>
            <a:xfrm>
              <a:off x="1535765" y="694566"/>
              <a:ext cx="21431" cy="31476"/>
            </a:xfrm>
            <a:custGeom>
              <a:avLst/>
              <a:gdLst/>
              <a:ahLst/>
              <a:cxnLst/>
              <a:rect l="l" t="t" r="r" b="b"/>
              <a:pathLst>
                <a:path w="687" h="1009" extrusionOk="0">
                  <a:moveTo>
                    <a:pt x="411" y="1"/>
                  </a:moveTo>
                  <a:cubicBezTo>
                    <a:pt x="373" y="1"/>
                    <a:pt x="339" y="15"/>
                    <a:pt x="314" y="40"/>
                  </a:cubicBezTo>
                  <a:lnTo>
                    <a:pt x="120" y="219"/>
                  </a:lnTo>
                  <a:cubicBezTo>
                    <a:pt x="61" y="278"/>
                    <a:pt x="61" y="412"/>
                    <a:pt x="61" y="472"/>
                  </a:cubicBezTo>
                  <a:cubicBezTo>
                    <a:pt x="1" y="651"/>
                    <a:pt x="61" y="844"/>
                    <a:pt x="195" y="964"/>
                  </a:cubicBezTo>
                  <a:cubicBezTo>
                    <a:pt x="224" y="993"/>
                    <a:pt x="269" y="1008"/>
                    <a:pt x="314" y="1008"/>
                  </a:cubicBezTo>
                  <a:cubicBezTo>
                    <a:pt x="359" y="1008"/>
                    <a:pt x="403" y="993"/>
                    <a:pt x="433" y="964"/>
                  </a:cubicBezTo>
                  <a:cubicBezTo>
                    <a:pt x="567" y="844"/>
                    <a:pt x="627" y="651"/>
                    <a:pt x="627" y="531"/>
                  </a:cubicBezTo>
                  <a:cubicBezTo>
                    <a:pt x="627" y="472"/>
                    <a:pt x="686" y="412"/>
                    <a:pt x="627" y="353"/>
                  </a:cubicBezTo>
                  <a:cubicBezTo>
                    <a:pt x="627" y="278"/>
                    <a:pt x="627" y="219"/>
                    <a:pt x="567" y="99"/>
                  </a:cubicBezTo>
                  <a:cubicBezTo>
                    <a:pt x="523" y="30"/>
                    <a:pt x="464" y="1"/>
                    <a:pt x="4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9"/>
            <p:cNvSpPr/>
            <p:nvPr/>
          </p:nvSpPr>
          <p:spPr>
            <a:xfrm>
              <a:off x="1576662" y="741047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9"/>
            <p:cNvSpPr/>
            <p:nvPr/>
          </p:nvSpPr>
          <p:spPr>
            <a:xfrm>
              <a:off x="1630598" y="696438"/>
              <a:ext cx="17688" cy="37496"/>
            </a:xfrm>
            <a:custGeom>
              <a:avLst/>
              <a:gdLst/>
              <a:ahLst/>
              <a:cxnLst/>
              <a:rect l="l" t="t" r="r" b="b"/>
              <a:pathLst>
                <a:path w="567" h="1202" extrusionOk="0">
                  <a:moveTo>
                    <a:pt x="276" y="0"/>
                  </a:moveTo>
                  <a:cubicBezTo>
                    <a:pt x="224" y="0"/>
                    <a:pt x="169" y="29"/>
                    <a:pt x="134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34" y="1157"/>
                  </a:cubicBezTo>
                  <a:lnTo>
                    <a:pt x="194" y="1157"/>
                  </a:lnTo>
                  <a:cubicBezTo>
                    <a:pt x="224" y="1187"/>
                    <a:pt x="268" y="1201"/>
                    <a:pt x="313" y="1201"/>
                  </a:cubicBezTo>
                  <a:cubicBezTo>
                    <a:pt x="358" y="1201"/>
                    <a:pt x="402" y="1187"/>
                    <a:pt x="432" y="1157"/>
                  </a:cubicBezTo>
                  <a:cubicBezTo>
                    <a:pt x="566" y="963"/>
                    <a:pt x="566" y="784"/>
                    <a:pt x="566" y="591"/>
                  </a:cubicBezTo>
                  <a:lnTo>
                    <a:pt x="566" y="352"/>
                  </a:lnTo>
                  <a:cubicBezTo>
                    <a:pt x="507" y="218"/>
                    <a:pt x="507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3" y="0"/>
                    <a:pt x="27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9"/>
            <p:cNvSpPr/>
            <p:nvPr/>
          </p:nvSpPr>
          <p:spPr>
            <a:xfrm>
              <a:off x="1626855" y="802844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9"/>
            <p:cNvSpPr/>
            <p:nvPr/>
          </p:nvSpPr>
          <p:spPr>
            <a:xfrm>
              <a:off x="1678919" y="74968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9"/>
            <p:cNvSpPr/>
            <p:nvPr/>
          </p:nvSpPr>
          <p:spPr>
            <a:xfrm>
              <a:off x="1727708" y="690417"/>
              <a:ext cx="19091" cy="39805"/>
            </a:xfrm>
            <a:custGeom>
              <a:avLst/>
              <a:gdLst/>
              <a:ahLst/>
              <a:cxnLst/>
              <a:rect l="l" t="t" r="r" b="b"/>
              <a:pathLst>
                <a:path w="612" h="1276" extrusionOk="0">
                  <a:moveTo>
                    <a:pt x="303" y="1"/>
                  </a:moveTo>
                  <a:cubicBezTo>
                    <a:pt x="251" y="1"/>
                    <a:pt x="215" y="33"/>
                    <a:pt x="179" y="113"/>
                  </a:cubicBezTo>
                  <a:cubicBezTo>
                    <a:pt x="120" y="173"/>
                    <a:pt x="60" y="292"/>
                    <a:pt x="60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0" y="1156"/>
                  </a:cubicBezTo>
                  <a:lnTo>
                    <a:pt x="120" y="1231"/>
                  </a:lnTo>
                  <a:cubicBezTo>
                    <a:pt x="150" y="1260"/>
                    <a:pt x="194" y="1275"/>
                    <a:pt x="241" y="1275"/>
                  </a:cubicBezTo>
                  <a:cubicBezTo>
                    <a:pt x="287" y="1275"/>
                    <a:pt x="336" y="1260"/>
                    <a:pt x="373" y="1231"/>
                  </a:cubicBezTo>
                  <a:cubicBezTo>
                    <a:pt x="492" y="1037"/>
                    <a:pt x="552" y="858"/>
                    <a:pt x="552" y="664"/>
                  </a:cubicBezTo>
                  <a:cubicBezTo>
                    <a:pt x="611" y="545"/>
                    <a:pt x="611" y="486"/>
                    <a:pt x="552" y="352"/>
                  </a:cubicBezTo>
                  <a:cubicBezTo>
                    <a:pt x="552" y="292"/>
                    <a:pt x="492" y="173"/>
                    <a:pt x="433" y="113"/>
                  </a:cubicBezTo>
                  <a:lnTo>
                    <a:pt x="433" y="39"/>
                  </a:lnTo>
                  <a:cubicBezTo>
                    <a:pt x="379" y="15"/>
                    <a:pt x="337" y="1"/>
                    <a:pt x="30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9"/>
            <p:cNvSpPr/>
            <p:nvPr/>
          </p:nvSpPr>
          <p:spPr>
            <a:xfrm>
              <a:off x="1746768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9"/>
            <p:cNvSpPr/>
            <p:nvPr/>
          </p:nvSpPr>
          <p:spPr>
            <a:xfrm>
              <a:off x="1683099" y="854253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9"/>
            <p:cNvSpPr/>
            <p:nvPr/>
          </p:nvSpPr>
          <p:spPr>
            <a:xfrm>
              <a:off x="1572482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9"/>
            <p:cNvSpPr/>
            <p:nvPr/>
          </p:nvSpPr>
          <p:spPr>
            <a:xfrm>
              <a:off x="2178497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1" y="651"/>
                    <a:pt x="60" y="844"/>
                    <a:pt x="179" y="964"/>
                  </a:cubicBezTo>
                  <a:cubicBezTo>
                    <a:pt x="209" y="993"/>
                    <a:pt x="257" y="1008"/>
                    <a:pt x="306" y="1008"/>
                  </a:cubicBezTo>
                  <a:cubicBezTo>
                    <a:pt x="354" y="1008"/>
                    <a:pt x="403" y="993"/>
                    <a:pt x="433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11" y="472"/>
                    <a:pt x="686" y="412"/>
                    <a:pt x="611" y="353"/>
                  </a:cubicBezTo>
                  <a:cubicBezTo>
                    <a:pt x="611" y="278"/>
                    <a:pt x="611" y="219"/>
                    <a:pt x="552" y="99"/>
                  </a:cubicBez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9"/>
            <p:cNvSpPr/>
            <p:nvPr/>
          </p:nvSpPr>
          <p:spPr>
            <a:xfrm>
              <a:off x="2218925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567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9"/>
            <p:cNvSpPr/>
            <p:nvPr/>
          </p:nvSpPr>
          <p:spPr>
            <a:xfrm>
              <a:off x="2273298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20" y="1157"/>
                  </a:cubicBezTo>
                  <a:lnTo>
                    <a:pt x="179" y="1157"/>
                  </a:lnTo>
                  <a:cubicBezTo>
                    <a:pt x="217" y="1187"/>
                    <a:pt x="265" y="1201"/>
                    <a:pt x="312" y="1201"/>
                  </a:cubicBezTo>
                  <a:cubicBezTo>
                    <a:pt x="358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9"/>
            <p:cNvSpPr/>
            <p:nvPr/>
          </p:nvSpPr>
          <p:spPr>
            <a:xfrm>
              <a:off x="2269586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09" y="1008"/>
                    <a:pt x="257" y="1023"/>
                    <a:pt x="306" y="1023"/>
                  </a:cubicBezTo>
                  <a:cubicBezTo>
                    <a:pt x="354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9"/>
            <p:cNvSpPr/>
            <p:nvPr/>
          </p:nvSpPr>
          <p:spPr>
            <a:xfrm>
              <a:off x="2321619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195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56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9"/>
            <p:cNvSpPr/>
            <p:nvPr/>
          </p:nvSpPr>
          <p:spPr>
            <a:xfrm>
              <a:off x="2369972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7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9"/>
            <p:cNvSpPr/>
            <p:nvPr/>
          </p:nvSpPr>
          <p:spPr>
            <a:xfrm>
              <a:off x="2389469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61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552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9"/>
            <p:cNvSpPr/>
            <p:nvPr/>
          </p:nvSpPr>
          <p:spPr>
            <a:xfrm>
              <a:off x="2325363" y="854253"/>
              <a:ext cx="19528" cy="25018"/>
            </a:xfrm>
            <a:custGeom>
              <a:avLst/>
              <a:gdLst/>
              <a:ahLst/>
              <a:cxnLst/>
              <a:rect l="l" t="t" r="r" b="b"/>
              <a:pathLst>
                <a:path w="626" h="802" extrusionOk="0">
                  <a:moveTo>
                    <a:pt x="253" y="1"/>
                  </a:moveTo>
                  <a:cubicBezTo>
                    <a:pt x="194" y="75"/>
                    <a:pt x="134" y="135"/>
                    <a:pt x="75" y="195"/>
                  </a:cubicBezTo>
                  <a:cubicBezTo>
                    <a:pt x="75" y="254"/>
                    <a:pt x="75" y="314"/>
                    <a:pt x="0" y="373"/>
                  </a:cubicBezTo>
                  <a:cubicBezTo>
                    <a:pt x="0" y="507"/>
                    <a:pt x="75" y="627"/>
                    <a:pt x="194" y="746"/>
                  </a:cubicBezTo>
                  <a:cubicBezTo>
                    <a:pt x="224" y="783"/>
                    <a:pt x="268" y="802"/>
                    <a:pt x="322" y="802"/>
                  </a:cubicBezTo>
                  <a:cubicBezTo>
                    <a:pt x="376" y="802"/>
                    <a:pt x="440" y="783"/>
                    <a:pt x="507" y="746"/>
                  </a:cubicBezTo>
                  <a:lnTo>
                    <a:pt x="507" y="686"/>
                  </a:lnTo>
                  <a:cubicBezTo>
                    <a:pt x="626" y="627"/>
                    <a:pt x="626" y="507"/>
                    <a:pt x="626" y="448"/>
                  </a:cubicBezTo>
                  <a:lnTo>
                    <a:pt x="626" y="254"/>
                  </a:lnTo>
                  <a:cubicBezTo>
                    <a:pt x="626" y="195"/>
                    <a:pt x="566" y="135"/>
                    <a:pt x="507" y="75"/>
                  </a:cubicBezTo>
                  <a:cubicBezTo>
                    <a:pt x="447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9"/>
            <p:cNvSpPr/>
            <p:nvPr/>
          </p:nvSpPr>
          <p:spPr>
            <a:xfrm>
              <a:off x="2215213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1" y="1"/>
                  </a:moveTo>
                  <a:cubicBezTo>
                    <a:pt x="265" y="1"/>
                    <a:pt x="216" y="15"/>
                    <a:pt x="179" y="45"/>
                  </a:cubicBezTo>
                  <a:cubicBezTo>
                    <a:pt x="120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46" y="641"/>
                    <a:pt x="310" y="656"/>
                    <a:pt x="364" y="656"/>
                  </a:cubicBezTo>
                  <a:cubicBezTo>
                    <a:pt x="418" y="656"/>
                    <a:pt x="462" y="641"/>
                    <a:pt x="492" y="611"/>
                  </a:cubicBezTo>
                  <a:cubicBezTo>
                    <a:pt x="626" y="477"/>
                    <a:pt x="626" y="418"/>
                    <a:pt x="626" y="299"/>
                  </a:cubicBezTo>
                  <a:cubicBezTo>
                    <a:pt x="626" y="299"/>
                    <a:pt x="626" y="239"/>
                    <a:pt x="552" y="164"/>
                  </a:cubicBezTo>
                  <a:cubicBezTo>
                    <a:pt x="552" y="105"/>
                    <a:pt x="492" y="105"/>
                    <a:pt x="432" y="45"/>
                  </a:cubicBezTo>
                  <a:cubicBezTo>
                    <a:pt x="403" y="15"/>
                    <a:pt x="358" y="1"/>
                    <a:pt x="3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9"/>
            <p:cNvSpPr/>
            <p:nvPr/>
          </p:nvSpPr>
          <p:spPr>
            <a:xfrm>
              <a:off x="2807731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76" y="1"/>
                  </a:moveTo>
                  <a:cubicBezTo>
                    <a:pt x="34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5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58" y="30"/>
                    <a:pt x="423" y="1"/>
                    <a:pt x="37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9"/>
            <p:cNvSpPr/>
            <p:nvPr/>
          </p:nvSpPr>
          <p:spPr>
            <a:xfrm>
              <a:off x="2848160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17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lnTo>
                    <a:pt x="448" y="99"/>
                  </a:lnTo>
                  <a:cubicBezTo>
                    <a:pt x="404" y="29"/>
                    <a:pt x="366" y="0"/>
                    <a:pt x="31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9"/>
            <p:cNvSpPr/>
            <p:nvPr/>
          </p:nvSpPr>
          <p:spPr>
            <a:xfrm>
              <a:off x="2900692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626" y="591"/>
                  </a:cubicBezTo>
                  <a:cubicBezTo>
                    <a:pt x="552" y="531"/>
                    <a:pt x="552" y="412"/>
                    <a:pt x="552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9"/>
            <p:cNvSpPr/>
            <p:nvPr/>
          </p:nvSpPr>
          <p:spPr>
            <a:xfrm>
              <a:off x="2896980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9"/>
            <p:cNvSpPr/>
            <p:nvPr/>
          </p:nvSpPr>
          <p:spPr>
            <a:xfrm>
              <a:off x="2949013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4" y="1491"/>
                    <a:pt x="194" y="1491"/>
                    <a:pt x="254" y="1565"/>
                  </a:cubicBez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567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9"/>
            <p:cNvSpPr/>
            <p:nvPr/>
          </p:nvSpPr>
          <p:spPr>
            <a:xfrm>
              <a:off x="2997334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15" y="1"/>
                  </a:moveTo>
                  <a:cubicBezTo>
                    <a:pt x="266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8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08" y="173"/>
                    <a:pt x="433" y="113"/>
                  </a:cubicBezTo>
                  <a:lnTo>
                    <a:pt x="433" y="39"/>
                  </a:lnTo>
                  <a:cubicBezTo>
                    <a:pt x="385" y="15"/>
                    <a:pt x="347" y="1"/>
                    <a:pt x="3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9"/>
            <p:cNvSpPr/>
            <p:nvPr/>
          </p:nvSpPr>
          <p:spPr>
            <a:xfrm>
              <a:off x="3016862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66" y="1"/>
                  </a:moveTo>
                  <a:cubicBezTo>
                    <a:pt x="348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408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9"/>
            <p:cNvSpPr/>
            <p:nvPr/>
          </p:nvSpPr>
          <p:spPr>
            <a:xfrm>
              <a:off x="2955065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9"/>
            <p:cNvSpPr/>
            <p:nvPr/>
          </p:nvSpPr>
          <p:spPr>
            <a:xfrm>
              <a:off x="2844448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9"/>
            <p:cNvSpPr/>
            <p:nvPr/>
          </p:nvSpPr>
          <p:spPr>
            <a:xfrm>
              <a:off x="4050883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94" y="1"/>
                  </a:moveTo>
                  <a:cubicBezTo>
                    <a:pt x="35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4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92" y="30"/>
                    <a:pt x="451" y="1"/>
                    <a:pt x="39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9"/>
            <p:cNvSpPr/>
            <p:nvPr/>
          </p:nvSpPr>
          <p:spPr>
            <a:xfrm>
              <a:off x="4091312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21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cubicBezTo>
                    <a:pt x="429" y="29"/>
                    <a:pt x="376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9"/>
            <p:cNvSpPr/>
            <p:nvPr/>
          </p:nvSpPr>
          <p:spPr>
            <a:xfrm>
              <a:off x="4143844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4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1" y="963"/>
                    <a:pt x="626" y="784"/>
                    <a:pt x="626" y="591"/>
                  </a:cubicBezTo>
                  <a:cubicBezTo>
                    <a:pt x="626" y="531"/>
                    <a:pt x="551" y="412"/>
                    <a:pt x="551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9"/>
            <p:cNvSpPr/>
            <p:nvPr/>
          </p:nvSpPr>
          <p:spPr>
            <a:xfrm>
              <a:off x="4140132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6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lnTo>
                    <a:pt x="492" y="979"/>
                  </a:ln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9"/>
            <p:cNvSpPr/>
            <p:nvPr/>
          </p:nvSpPr>
          <p:spPr>
            <a:xfrm>
              <a:off x="4192165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60" y="448"/>
                  </a:cubicBezTo>
                  <a:cubicBezTo>
                    <a:pt x="1" y="567"/>
                    <a:pt x="1" y="686"/>
                    <a:pt x="1" y="746"/>
                  </a:cubicBezTo>
                  <a:cubicBezTo>
                    <a:pt x="1" y="999"/>
                    <a:pt x="60" y="1252"/>
                    <a:pt x="194" y="1491"/>
                  </a:cubicBezTo>
                  <a:lnTo>
                    <a:pt x="254" y="1565"/>
                  </a:ln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626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9"/>
            <p:cNvSpPr/>
            <p:nvPr/>
          </p:nvSpPr>
          <p:spPr>
            <a:xfrm>
              <a:off x="4240486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41" y="1"/>
                  </a:moveTo>
                  <a:cubicBezTo>
                    <a:pt x="288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7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67" y="173"/>
                    <a:pt x="433" y="113"/>
                  </a:cubicBezTo>
                  <a:lnTo>
                    <a:pt x="433" y="39"/>
                  </a:lnTo>
                  <a:cubicBezTo>
                    <a:pt x="409" y="15"/>
                    <a:pt x="376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9"/>
            <p:cNvSpPr/>
            <p:nvPr/>
          </p:nvSpPr>
          <p:spPr>
            <a:xfrm>
              <a:off x="4260014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78" y="1"/>
                  </a:moveTo>
                  <a:cubicBezTo>
                    <a:pt x="354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552" y="85"/>
                  </a:lnTo>
                  <a:cubicBezTo>
                    <a:pt x="510" y="43"/>
                    <a:pt x="438" y="1"/>
                    <a:pt x="37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9"/>
            <p:cNvSpPr/>
            <p:nvPr/>
          </p:nvSpPr>
          <p:spPr>
            <a:xfrm>
              <a:off x="4198217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1" y="627"/>
                    <a:pt x="551" y="507"/>
                    <a:pt x="551" y="448"/>
                  </a:cubicBezTo>
                  <a:lnTo>
                    <a:pt x="551" y="254"/>
                  </a:lnTo>
                  <a:cubicBezTo>
                    <a:pt x="551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9"/>
            <p:cNvSpPr/>
            <p:nvPr/>
          </p:nvSpPr>
          <p:spPr>
            <a:xfrm>
              <a:off x="4087600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94" y="611"/>
                  </a:cubicBezTo>
                  <a:cubicBezTo>
                    <a:pt x="224" y="641"/>
                    <a:pt x="269" y="656"/>
                    <a:pt x="31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9"/>
            <p:cNvSpPr/>
            <p:nvPr/>
          </p:nvSpPr>
          <p:spPr>
            <a:xfrm>
              <a:off x="334903" y="316443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9"/>
            <p:cNvSpPr/>
            <p:nvPr/>
          </p:nvSpPr>
          <p:spPr>
            <a:xfrm>
              <a:off x="334903" y="2926475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10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10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9"/>
            <p:cNvSpPr/>
            <p:nvPr/>
          </p:nvSpPr>
          <p:spPr>
            <a:xfrm>
              <a:off x="334903" y="268808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9"/>
            <p:cNvSpPr/>
            <p:nvPr/>
          </p:nvSpPr>
          <p:spPr>
            <a:xfrm>
              <a:off x="334903" y="3881042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9"/>
            <p:cNvSpPr/>
            <p:nvPr/>
          </p:nvSpPr>
          <p:spPr>
            <a:xfrm>
              <a:off x="334903" y="364261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9"/>
            <p:cNvSpPr/>
            <p:nvPr/>
          </p:nvSpPr>
          <p:spPr>
            <a:xfrm>
              <a:off x="334903" y="3402823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69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69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9"/>
            <p:cNvSpPr/>
            <p:nvPr/>
          </p:nvSpPr>
          <p:spPr>
            <a:xfrm>
              <a:off x="334903" y="4595314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9"/>
            <p:cNvSpPr/>
            <p:nvPr/>
          </p:nvSpPr>
          <p:spPr>
            <a:xfrm>
              <a:off x="334903" y="4357390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9"/>
            <p:cNvSpPr/>
            <p:nvPr/>
          </p:nvSpPr>
          <p:spPr>
            <a:xfrm>
              <a:off x="334903" y="4118966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9"/>
            <p:cNvSpPr/>
            <p:nvPr/>
          </p:nvSpPr>
          <p:spPr>
            <a:xfrm>
              <a:off x="334903" y="125904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1"/>
                  </a:moveTo>
                  <a:cubicBezTo>
                    <a:pt x="9803" y="1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9"/>
            <p:cNvSpPr/>
            <p:nvPr/>
          </p:nvSpPr>
          <p:spPr>
            <a:xfrm>
              <a:off x="334903" y="1021116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548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9"/>
            <p:cNvSpPr/>
            <p:nvPr/>
          </p:nvSpPr>
          <p:spPr>
            <a:xfrm>
              <a:off x="334903" y="782692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9"/>
            <p:cNvSpPr/>
            <p:nvPr/>
          </p:nvSpPr>
          <p:spPr>
            <a:xfrm>
              <a:off x="334903" y="1975651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9"/>
            <p:cNvSpPr/>
            <p:nvPr/>
          </p:nvSpPr>
          <p:spPr>
            <a:xfrm>
              <a:off x="334903" y="1737259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9"/>
            <p:cNvSpPr/>
            <p:nvPr/>
          </p:nvSpPr>
          <p:spPr>
            <a:xfrm>
              <a:off x="334903" y="1497463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69"/>
                  </a:cubicBezTo>
                  <a:cubicBezTo>
                    <a:pt x="10429" y="2547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7"/>
                    <a:pt x="1" y="166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9"/>
            <p:cNvSpPr/>
            <p:nvPr/>
          </p:nvSpPr>
          <p:spPr>
            <a:xfrm>
              <a:off x="334903" y="268992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9"/>
            <p:cNvSpPr/>
            <p:nvPr/>
          </p:nvSpPr>
          <p:spPr>
            <a:xfrm>
              <a:off x="334903" y="245199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9"/>
            <p:cNvSpPr/>
            <p:nvPr/>
          </p:nvSpPr>
          <p:spPr>
            <a:xfrm>
              <a:off x="334903" y="2213607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9"/>
            <p:cNvSpPr/>
            <p:nvPr/>
          </p:nvSpPr>
          <p:spPr>
            <a:xfrm>
              <a:off x="495075" y="646175"/>
              <a:ext cx="8153847" cy="4261144"/>
            </a:xfrm>
            <a:custGeom>
              <a:avLst/>
              <a:gdLst/>
              <a:ahLst/>
              <a:cxnLst/>
              <a:rect l="l" t="t" r="r" b="b"/>
              <a:pathLst>
                <a:path w="254987" h="136313" extrusionOk="0">
                  <a:moveTo>
                    <a:pt x="0" y="1"/>
                  </a:moveTo>
                  <a:lnTo>
                    <a:pt x="0" y="136313"/>
                  </a:lnTo>
                  <a:lnTo>
                    <a:pt x="254987" y="136313"/>
                  </a:lnTo>
                  <a:lnTo>
                    <a:pt x="254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9"/>
            <p:cNvSpPr/>
            <p:nvPr/>
          </p:nvSpPr>
          <p:spPr>
            <a:xfrm>
              <a:off x="617468" y="819409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5"/>
                    <a:pt x="3114" y="3978"/>
                    <a:pt x="1997" y="3978"/>
                  </a:cubicBezTo>
                  <a:cubicBezTo>
                    <a:pt x="880" y="3978"/>
                    <a:pt x="1" y="3055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9"/>
            <p:cNvSpPr/>
            <p:nvPr/>
          </p:nvSpPr>
          <p:spPr>
            <a:xfrm>
              <a:off x="617468" y="105967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40"/>
                    <a:pt x="3114" y="3978"/>
                    <a:pt x="1997" y="3978"/>
                  </a:cubicBezTo>
                  <a:cubicBezTo>
                    <a:pt x="880" y="3978"/>
                    <a:pt x="1" y="3040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9"/>
            <p:cNvSpPr/>
            <p:nvPr/>
          </p:nvSpPr>
          <p:spPr>
            <a:xfrm>
              <a:off x="617468" y="1295756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9"/>
            <p:cNvSpPr/>
            <p:nvPr/>
          </p:nvSpPr>
          <p:spPr>
            <a:xfrm>
              <a:off x="617468" y="153602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9"/>
            <p:cNvSpPr/>
            <p:nvPr/>
          </p:nvSpPr>
          <p:spPr>
            <a:xfrm>
              <a:off x="617468" y="176839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9"/>
            <p:cNvSpPr/>
            <p:nvPr/>
          </p:nvSpPr>
          <p:spPr>
            <a:xfrm>
              <a:off x="617468" y="2008656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2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2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9"/>
            <p:cNvSpPr/>
            <p:nvPr/>
          </p:nvSpPr>
          <p:spPr>
            <a:xfrm>
              <a:off x="617468" y="224658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9"/>
            <p:cNvSpPr/>
            <p:nvPr/>
          </p:nvSpPr>
          <p:spPr>
            <a:xfrm>
              <a:off x="617468" y="248684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9"/>
            <p:cNvSpPr/>
            <p:nvPr/>
          </p:nvSpPr>
          <p:spPr>
            <a:xfrm>
              <a:off x="617468" y="2727108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99"/>
                    <a:pt x="3114" y="3964"/>
                    <a:pt x="1997" y="3964"/>
                  </a:cubicBezTo>
                  <a:cubicBezTo>
                    <a:pt x="880" y="3964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9"/>
            <p:cNvSpPr/>
            <p:nvPr/>
          </p:nvSpPr>
          <p:spPr>
            <a:xfrm>
              <a:off x="617468" y="296690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9"/>
                    <a:pt x="1997" y="3979"/>
                  </a:cubicBezTo>
                  <a:cubicBezTo>
                    <a:pt x="880" y="3979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9"/>
            <p:cNvSpPr/>
            <p:nvPr/>
          </p:nvSpPr>
          <p:spPr>
            <a:xfrm>
              <a:off x="617468" y="3205327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39"/>
                    <a:pt x="3114" y="3963"/>
                    <a:pt x="1997" y="3963"/>
                  </a:cubicBezTo>
                  <a:cubicBezTo>
                    <a:pt x="880" y="3963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9"/>
            <p:cNvSpPr/>
            <p:nvPr/>
          </p:nvSpPr>
          <p:spPr>
            <a:xfrm>
              <a:off x="617468" y="344512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7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9"/>
            <p:cNvSpPr/>
            <p:nvPr/>
          </p:nvSpPr>
          <p:spPr>
            <a:xfrm>
              <a:off x="617468" y="3677495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6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9"/>
            <p:cNvSpPr/>
            <p:nvPr/>
          </p:nvSpPr>
          <p:spPr>
            <a:xfrm>
              <a:off x="617468" y="3917758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39"/>
                    <a:pt x="3114" y="3978"/>
                    <a:pt x="1997" y="3978"/>
                  </a:cubicBezTo>
                  <a:cubicBezTo>
                    <a:pt x="880" y="3978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9"/>
            <p:cNvSpPr/>
            <p:nvPr/>
          </p:nvSpPr>
          <p:spPr>
            <a:xfrm>
              <a:off x="617468" y="415384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6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9"/>
            <p:cNvSpPr/>
            <p:nvPr/>
          </p:nvSpPr>
          <p:spPr>
            <a:xfrm>
              <a:off x="617468" y="4394106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1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1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9"/>
            <p:cNvSpPr/>
            <p:nvPr/>
          </p:nvSpPr>
          <p:spPr>
            <a:xfrm>
              <a:off x="617468" y="4634370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1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1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9"/>
            <p:cNvSpPr/>
            <p:nvPr/>
          </p:nvSpPr>
          <p:spPr>
            <a:xfrm>
              <a:off x="307951" y="1307361"/>
              <a:ext cx="410401" cy="102756"/>
            </a:xfrm>
            <a:custGeom>
              <a:avLst/>
              <a:gdLst/>
              <a:ahLst/>
              <a:cxnLst/>
              <a:rect l="l" t="t" r="r" b="b"/>
              <a:pathLst>
                <a:path w="13156" h="329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9"/>
            <p:cNvSpPr/>
            <p:nvPr/>
          </p:nvSpPr>
          <p:spPr>
            <a:xfrm>
              <a:off x="307951" y="106943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9"/>
            <p:cNvSpPr/>
            <p:nvPr/>
          </p:nvSpPr>
          <p:spPr>
            <a:xfrm>
              <a:off x="307951" y="831044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24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24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9"/>
            <p:cNvSpPr/>
            <p:nvPr/>
          </p:nvSpPr>
          <p:spPr>
            <a:xfrm>
              <a:off x="307951" y="2023972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9"/>
            <p:cNvSpPr/>
            <p:nvPr/>
          </p:nvSpPr>
          <p:spPr>
            <a:xfrm>
              <a:off x="307951" y="1786048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671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1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9"/>
            <p:cNvSpPr/>
            <p:nvPr/>
          </p:nvSpPr>
          <p:spPr>
            <a:xfrm>
              <a:off x="307951" y="154762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9"/>
            <p:cNvSpPr/>
            <p:nvPr/>
          </p:nvSpPr>
          <p:spPr>
            <a:xfrm>
              <a:off x="307951" y="273874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3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53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9"/>
            <p:cNvSpPr/>
            <p:nvPr/>
          </p:nvSpPr>
          <p:spPr>
            <a:xfrm>
              <a:off x="307951" y="2500320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48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548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9"/>
            <p:cNvSpPr/>
            <p:nvPr/>
          </p:nvSpPr>
          <p:spPr>
            <a:xfrm>
              <a:off x="307951" y="2262396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9"/>
            <p:cNvSpPr/>
            <p:nvPr/>
          </p:nvSpPr>
          <p:spPr>
            <a:xfrm>
              <a:off x="307951" y="3212751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9"/>
            <p:cNvSpPr/>
            <p:nvPr/>
          </p:nvSpPr>
          <p:spPr>
            <a:xfrm>
              <a:off x="307951" y="297482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9"/>
            <p:cNvSpPr/>
            <p:nvPr/>
          </p:nvSpPr>
          <p:spPr>
            <a:xfrm>
              <a:off x="307951" y="3929363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8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9"/>
            <p:cNvSpPr/>
            <p:nvPr/>
          </p:nvSpPr>
          <p:spPr>
            <a:xfrm>
              <a:off x="307951" y="3691439"/>
              <a:ext cx="410401" cy="100386"/>
            </a:xfrm>
            <a:custGeom>
              <a:avLst/>
              <a:gdLst/>
              <a:ahLst/>
              <a:cxnLst/>
              <a:rect l="l" t="t" r="r" b="b"/>
              <a:pathLst>
                <a:path w="13156" h="3218" extrusionOk="0">
                  <a:moveTo>
                    <a:pt x="11412" y="0"/>
                  </a:moveTo>
                  <a:cubicBezTo>
                    <a:pt x="12411" y="0"/>
                    <a:pt x="13155" y="670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0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9"/>
            <p:cNvSpPr/>
            <p:nvPr/>
          </p:nvSpPr>
          <p:spPr>
            <a:xfrm>
              <a:off x="307951" y="345301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9"/>
            <p:cNvSpPr/>
            <p:nvPr/>
          </p:nvSpPr>
          <p:spPr>
            <a:xfrm>
              <a:off x="307951" y="464410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33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533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9"/>
            <p:cNvSpPr/>
            <p:nvPr/>
          </p:nvSpPr>
          <p:spPr>
            <a:xfrm>
              <a:off x="307951" y="4405711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4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548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9"/>
            <p:cNvSpPr/>
            <p:nvPr/>
          </p:nvSpPr>
          <p:spPr>
            <a:xfrm>
              <a:off x="307951" y="4167755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474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474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9" name="Google Shape;4699;p29"/>
          <p:cNvGrpSpPr/>
          <p:nvPr/>
        </p:nvGrpSpPr>
        <p:grpSpPr>
          <a:xfrm flipH="1">
            <a:off x="6545213" y="3963358"/>
            <a:ext cx="2051956" cy="901695"/>
            <a:chOff x="-3033227" y="446810"/>
            <a:chExt cx="2846776" cy="1250964"/>
          </a:xfrm>
        </p:grpSpPr>
        <p:sp>
          <p:nvSpPr>
            <p:cNvPr id="4700" name="Google Shape;4700;p29"/>
            <p:cNvSpPr/>
            <p:nvPr/>
          </p:nvSpPr>
          <p:spPr>
            <a:xfrm flipH="1">
              <a:off x="-1174467" y="1199465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9"/>
            <p:cNvSpPr/>
            <p:nvPr/>
          </p:nvSpPr>
          <p:spPr>
            <a:xfrm flipH="1">
              <a:off x="-1180051" y="1357561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02" name="Google Shape;4702;p29"/>
            <p:cNvGrpSpPr/>
            <p:nvPr/>
          </p:nvGrpSpPr>
          <p:grpSpPr>
            <a:xfrm flipH="1">
              <a:off x="-831033" y="1313889"/>
              <a:ext cx="644582" cy="275171"/>
              <a:chOff x="6010718" y="4529752"/>
              <a:chExt cx="644582" cy="275171"/>
            </a:xfrm>
          </p:grpSpPr>
          <p:sp>
            <p:nvSpPr>
              <p:cNvPr id="4703" name="Google Shape;4703;p29"/>
              <p:cNvSpPr/>
              <p:nvPr/>
            </p:nvSpPr>
            <p:spPr>
              <a:xfrm>
                <a:off x="6010718" y="4529752"/>
                <a:ext cx="544228" cy="275171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29"/>
              <p:cNvSpPr/>
              <p:nvPr/>
            </p:nvSpPr>
            <p:spPr>
              <a:xfrm>
                <a:off x="6035798" y="4564316"/>
                <a:ext cx="619502" cy="204202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05" name="Google Shape;4705;p29"/>
            <p:cNvSpPr/>
            <p:nvPr/>
          </p:nvSpPr>
          <p:spPr>
            <a:xfrm rot="1136767" flipH="1">
              <a:off x="-1378506" y="1352712"/>
              <a:ext cx="90619" cy="26775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9"/>
            <p:cNvSpPr/>
            <p:nvPr/>
          </p:nvSpPr>
          <p:spPr>
            <a:xfrm rot="1136767" flipH="1">
              <a:off x="-1571188" y="1323515"/>
              <a:ext cx="162203" cy="149640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9"/>
            <p:cNvSpPr/>
            <p:nvPr/>
          </p:nvSpPr>
          <p:spPr>
            <a:xfrm rot="1136767" flipH="1">
              <a:off x="-1498200" y="1302839"/>
              <a:ext cx="145913" cy="149958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9"/>
            <p:cNvSpPr/>
            <p:nvPr/>
          </p:nvSpPr>
          <p:spPr>
            <a:xfrm rot="1136767" flipH="1">
              <a:off x="-1474354" y="1439787"/>
              <a:ext cx="9961" cy="10659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9"/>
            <p:cNvSpPr/>
            <p:nvPr/>
          </p:nvSpPr>
          <p:spPr>
            <a:xfrm rot="1136767" flipH="1">
              <a:off x="-1496956" y="1433145"/>
              <a:ext cx="11928" cy="11547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9"/>
            <p:cNvSpPr/>
            <p:nvPr/>
          </p:nvSpPr>
          <p:spPr>
            <a:xfrm rot="1136767" flipH="1">
              <a:off x="-1490714" y="1410793"/>
              <a:ext cx="11547" cy="9961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9"/>
            <p:cNvSpPr/>
            <p:nvPr/>
          </p:nvSpPr>
          <p:spPr>
            <a:xfrm rot="1136767" flipH="1">
              <a:off x="-1520944" y="1427604"/>
              <a:ext cx="8359" cy="9961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9"/>
            <p:cNvSpPr/>
            <p:nvPr/>
          </p:nvSpPr>
          <p:spPr>
            <a:xfrm rot="1136767" flipH="1">
              <a:off x="-1518274" y="1403682"/>
              <a:ext cx="15116" cy="11532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9"/>
            <p:cNvSpPr/>
            <p:nvPr/>
          </p:nvSpPr>
          <p:spPr>
            <a:xfrm rot="1136767" flipH="1">
              <a:off x="-1502621" y="1378594"/>
              <a:ext cx="11547" cy="11547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9"/>
            <p:cNvSpPr/>
            <p:nvPr/>
          </p:nvSpPr>
          <p:spPr>
            <a:xfrm rot="1136767" flipH="1">
              <a:off x="-1507799" y="1354081"/>
              <a:ext cx="11547" cy="9945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9"/>
            <p:cNvSpPr/>
            <p:nvPr/>
          </p:nvSpPr>
          <p:spPr>
            <a:xfrm rot="1136767" flipH="1">
              <a:off x="-1532466" y="1384335"/>
              <a:ext cx="11944" cy="9961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9"/>
            <p:cNvSpPr/>
            <p:nvPr/>
          </p:nvSpPr>
          <p:spPr>
            <a:xfrm rot="1136767" flipH="1">
              <a:off x="-1545231" y="1417521"/>
              <a:ext cx="8375" cy="7487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9"/>
            <p:cNvSpPr/>
            <p:nvPr/>
          </p:nvSpPr>
          <p:spPr>
            <a:xfrm rot="1136767" flipH="1">
              <a:off x="-1521020" y="1450261"/>
              <a:ext cx="6376" cy="6376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9"/>
            <p:cNvSpPr/>
            <p:nvPr/>
          </p:nvSpPr>
          <p:spPr>
            <a:xfrm rot="957825">
              <a:off x="-2896803" y="515861"/>
              <a:ext cx="549021" cy="334331"/>
            </a:xfrm>
            <a:custGeom>
              <a:avLst/>
              <a:gdLst/>
              <a:ahLst/>
              <a:cxnLst/>
              <a:rect l="l" t="t" r="r" b="b"/>
              <a:pathLst>
                <a:path w="23284" h="14179" extrusionOk="0">
                  <a:moveTo>
                    <a:pt x="6420" y="1"/>
                  </a:moveTo>
                  <a:cubicBezTo>
                    <a:pt x="5898" y="1"/>
                    <a:pt x="5359" y="77"/>
                    <a:pt x="4812" y="265"/>
                  </a:cubicBezTo>
                  <a:cubicBezTo>
                    <a:pt x="1980" y="1317"/>
                    <a:pt x="0" y="4651"/>
                    <a:pt x="1779" y="6430"/>
                  </a:cubicBezTo>
                  <a:cubicBezTo>
                    <a:pt x="3559" y="8110"/>
                    <a:pt x="8045" y="7583"/>
                    <a:pt x="9925" y="8836"/>
                  </a:cubicBezTo>
                  <a:cubicBezTo>
                    <a:pt x="11718" y="10127"/>
                    <a:pt x="12553" y="14179"/>
                    <a:pt x="15172" y="14179"/>
                  </a:cubicBezTo>
                  <a:cubicBezTo>
                    <a:pt x="15299" y="14179"/>
                    <a:pt x="15429" y="14169"/>
                    <a:pt x="15564" y="14150"/>
                  </a:cubicBezTo>
                  <a:cubicBezTo>
                    <a:pt x="18597" y="13648"/>
                    <a:pt x="18697" y="11242"/>
                    <a:pt x="20476" y="10816"/>
                  </a:cubicBezTo>
                  <a:cubicBezTo>
                    <a:pt x="22231" y="10290"/>
                    <a:pt x="22757" y="10716"/>
                    <a:pt x="22983" y="10190"/>
                  </a:cubicBezTo>
                  <a:cubicBezTo>
                    <a:pt x="23283" y="9262"/>
                    <a:pt x="17544" y="2044"/>
                    <a:pt x="15238" y="1744"/>
                  </a:cubicBezTo>
                  <a:cubicBezTo>
                    <a:pt x="14596" y="1624"/>
                    <a:pt x="14100" y="1587"/>
                    <a:pt x="13692" y="1587"/>
                  </a:cubicBezTo>
                  <a:cubicBezTo>
                    <a:pt x="13060" y="1587"/>
                    <a:pt x="12637" y="1675"/>
                    <a:pt x="12201" y="1675"/>
                  </a:cubicBezTo>
                  <a:cubicBezTo>
                    <a:pt x="11919" y="1675"/>
                    <a:pt x="11631" y="1638"/>
                    <a:pt x="11278" y="1518"/>
                  </a:cubicBezTo>
                  <a:cubicBezTo>
                    <a:pt x="10278" y="1198"/>
                    <a:pt x="8481" y="1"/>
                    <a:pt x="6420" y="1"/>
                  </a:cubicBezTo>
                  <a:close/>
                </a:path>
              </a:pathLst>
            </a:custGeom>
            <a:solidFill>
              <a:srgbClr val="86B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9"/>
            <p:cNvSpPr/>
            <p:nvPr/>
          </p:nvSpPr>
          <p:spPr>
            <a:xfrm rot="957825">
              <a:off x="-2847095" y="598532"/>
              <a:ext cx="520065" cy="191228"/>
            </a:xfrm>
            <a:custGeom>
              <a:avLst/>
              <a:gdLst/>
              <a:ahLst/>
              <a:cxnLst/>
              <a:rect l="l" t="t" r="r" b="b"/>
              <a:pathLst>
                <a:path w="22056" h="8110" extrusionOk="0">
                  <a:moveTo>
                    <a:pt x="1013" y="0"/>
                  </a:moveTo>
                  <a:cubicBezTo>
                    <a:pt x="752" y="0"/>
                    <a:pt x="490" y="7"/>
                    <a:pt x="226" y="20"/>
                  </a:cubicBezTo>
                  <a:cubicBezTo>
                    <a:pt x="126" y="20"/>
                    <a:pt x="0" y="120"/>
                    <a:pt x="0" y="220"/>
                  </a:cubicBezTo>
                  <a:cubicBezTo>
                    <a:pt x="0" y="321"/>
                    <a:pt x="0" y="421"/>
                    <a:pt x="226" y="421"/>
                  </a:cubicBezTo>
                  <a:cubicBezTo>
                    <a:pt x="1153" y="421"/>
                    <a:pt x="2106" y="546"/>
                    <a:pt x="3033" y="747"/>
                  </a:cubicBezTo>
                  <a:lnTo>
                    <a:pt x="3760" y="847"/>
                  </a:lnTo>
                  <a:lnTo>
                    <a:pt x="4512" y="947"/>
                  </a:lnTo>
                  <a:cubicBezTo>
                    <a:pt x="4913" y="1048"/>
                    <a:pt x="5439" y="1173"/>
                    <a:pt x="5865" y="1273"/>
                  </a:cubicBezTo>
                  <a:cubicBezTo>
                    <a:pt x="7745" y="1674"/>
                    <a:pt x="9524" y="2301"/>
                    <a:pt x="11404" y="2927"/>
                  </a:cubicBezTo>
                  <a:cubicBezTo>
                    <a:pt x="13158" y="3679"/>
                    <a:pt x="14938" y="4406"/>
                    <a:pt x="16617" y="5333"/>
                  </a:cubicBezTo>
                  <a:cubicBezTo>
                    <a:pt x="17043" y="5434"/>
                    <a:pt x="17544" y="5759"/>
                    <a:pt x="17971" y="5960"/>
                  </a:cubicBezTo>
                  <a:lnTo>
                    <a:pt x="19224" y="6586"/>
                  </a:lnTo>
                  <a:cubicBezTo>
                    <a:pt x="20051" y="7113"/>
                    <a:pt x="20903" y="7639"/>
                    <a:pt x="21730" y="8065"/>
                  </a:cubicBezTo>
                  <a:cubicBezTo>
                    <a:pt x="21763" y="8099"/>
                    <a:pt x="21797" y="8110"/>
                    <a:pt x="21826" y="8110"/>
                  </a:cubicBezTo>
                  <a:cubicBezTo>
                    <a:pt x="21886" y="8110"/>
                    <a:pt x="21930" y="8065"/>
                    <a:pt x="21930" y="8065"/>
                  </a:cubicBezTo>
                  <a:cubicBezTo>
                    <a:pt x="22056" y="7940"/>
                    <a:pt x="22056" y="7840"/>
                    <a:pt x="21930" y="7739"/>
                  </a:cubicBezTo>
                  <a:cubicBezTo>
                    <a:pt x="21103" y="7213"/>
                    <a:pt x="20377" y="6586"/>
                    <a:pt x="19549" y="6060"/>
                  </a:cubicBezTo>
                  <a:lnTo>
                    <a:pt x="18296" y="5333"/>
                  </a:lnTo>
                  <a:cubicBezTo>
                    <a:pt x="17870" y="5133"/>
                    <a:pt x="17444" y="4807"/>
                    <a:pt x="16918" y="4606"/>
                  </a:cubicBezTo>
                  <a:lnTo>
                    <a:pt x="15665" y="3980"/>
                  </a:lnTo>
                  <a:cubicBezTo>
                    <a:pt x="15264" y="3779"/>
                    <a:pt x="14838" y="3554"/>
                    <a:pt x="14311" y="3353"/>
                  </a:cubicBezTo>
                  <a:cubicBezTo>
                    <a:pt x="13484" y="2927"/>
                    <a:pt x="12532" y="2526"/>
                    <a:pt x="11605" y="2200"/>
                  </a:cubicBezTo>
                  <a:cubicBezTo>
                    <a:pt x="9825" y="1574"/>
                    <a:pt x="7945" y="947"/>
                    <a:pt x="6066" y="546"/>
                  </a:cubicBezTo>
                  <a:cubicBezTo>
                    <a:pt x="4350" y="264"/>
                    <a:pt x="2709" y="0"/>
                    <a:pt x="101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9"/>
            <p:cNvSpPr/>
            <p:nvPr/>
          </p:nvSpPr>
          <p:spPr>
            <a:xfrm rot="957825">
              <a:off x="-2762874" y="513966"/>
              <a:ext cx="108158" cy="109172"/>
            </a:xfrm>
            <a:custGeom>
              <a:avLst/>
              <a:gdLst/>
              <a:ahLst/>
              <a:cxnLst/>
              <a:rect l="l" t="t" r="r" b="b"/>
              <a:pathLst>
                <a:path w="4587" h="4630" extrusionOk="0">
                  <a:moveTo>
                    <a:pt x="2507" y="1"/>
                  </a:moveTo>
                  <a:cubicBezTo>
                    <a:pt x="2406" y="101"/>
                    <a:pt x="2406" y="201"/>
                    <a:pt x="2406" y="302"/>
                  </a:cubicBezTo>
                  <a:cubicBezTo>
                    <a:pt x="2507" y="828"/>
                    <a:pt x="2607" y="1354"/>
                    <a:pt x="2832" y="1881"/>
                  </a:cubicBezTo>
                  <a:cubicBezTo>
                    <a:pt x="3003" y="2165"/>
                    <a:pt x="3181" y="2457"/>
                    <a:pt x="3377" y="2735"/>
                  </a:cubicBezTo>
                  <a:lnTo>
                    <a:pt x="3377" y="2735"/>
                  </a:lnTo>
                  <a:cubicBezTo>
                    <a:pt x="2881" y="2848"/>
                    <a:pt x="2407" y="3012"/>
                    <a:pt x="1980" y="3234"/>
                  </a:cubicBezTo>
                  <a:cubicBezTo>
                    <a:pt x="1679" y="3334"/>
                    <a:pt x="1354" y="3435"/>
                    <a:pt x="1053" y="3635"/>
                  </a:cubicBezTo>
                  <a:cubicBezTo>
                    <a:pt x="727" y="3861"/>
                    <a:pt x="426" y="4061"/>
                    <a:pt x="101" y="4262"/>
                  </a:cubicBezTo>
                  <a:cubicBezTo>
                    <a:pt x="101" y="4387"/>
                    <a:pt x="0" y="4487"/>
                    <a:pt x="101" y="4487"/>
                  </a:cubicBezTo>
                  <a:cubicBezTo>
                    <a:pt x="101" y="4558"/>
                    <a:pt x="151" y="4629"/>
                    <a:pt x="224" y="4629"/>
                  </a:cubicBezTo>
                  <a:cubicBezTo>
                    <a:pt x="255" y="4629"/>
                    <a:pt x="289" y="4617"/>
                    <a:pt x="326" y="4587"/>
                  </a:cubicBezTo>
                  <a:cubicBezTo>
                    <a:pt x="627" y="4487"/>
                    <a:pt x="953" y="4387"/>
                    <a:pt x="1253" y="4262"/>
                  </a:cubicBezTo>
                  <a:cubicBezTo>
                    <a:pt x="1579" y="4161"/>
                    <a:pt x="1880" y="3961"/>
                    <a:pt x="2306" y="3861"/>
                  </a:cubicBezTo>
                  <a:cubicBezTo>
                    <a:pt x="2933" y="3635"/>
                    <a:pt x="3559" y="3535"/>
                    <a:pt x="4186" y="3435"/>
                  </a:cubicBezTo>
                  <a:cubicBezTo>
                    <a:pt x="4286" y="3435"/>
                    <a:pt x="4386" y="3334"/>
                    <a:pt x="4487" y="3234"/>
                  </a:cubicBezTo>
                  <a:cubicBezTo>
                    <a:pt x="4587" y="3134"/>
                    <a:pt x="4587" y="2808"/>
                    <a:pt x="4386" y="2708"/>
                  </a:cubicBezTo>
                  <a:cubicBezTo>
                    <a:pt x="4086" y="2382"/>
                    <a:pt x="3760" y="1981"/>
                    <a:pt x="3559" y="1555"/>
                  </a:cubicBezTo>
                  <a:cubicBezTo>
                    <a:pt x="3233" y="1129"/>
                    <a:pt x="3033" y="628"/>
                    <a:pt x="2832" y="101"/>
                  </a:cubicBezTo>
                  <a:cubicBezTo>
                    <a:pt x="2707" y="101"/>
                    <a:pt x="2607" y="1"/>
                    <a:pt x="250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9"/>
            <p:cNvSpPr/>
            <p:nvPr/>
          </p:nvSpPr>
          <p:spPr>
            <a:xfrm rot="957825">
              <a:off x="-2681338" y="572775"/>
              <a:ext cx="147772" cy="127517"/>
            </a:xfrm>
            <a:custGeom>
              <a:avLst/>
              <a:gdLst/>
              <a:ahLst/>
              <a:cxnLst/>
              <a:rect l="l" t="t" r="r" b="b"/>
              <a:pathLst>
                <a:path w="6267" h="5408" extrusionOk="0">
                  <a:moveTo>
                    <a:pt x="4254" y="1"/>
                  </a:moveTo>
                  <a:cubicBezTo>
                    <a:pt x="4223" y="1"/>
                    <a:pt x="4191" y="16"/>
                    <a:pt x="4161" y="53"/>
                  </a:cubicBezTo>
                  <a:cubicBezTo>
                    <a:pt x="4061" y="53"/>
                    <a:pt x="3960" y="153"/>
                    <a:pt x="3960" y="254"/>
                  </a:cubicBezTo>
                  <a:cubicBezTo>
                    <a:pt x="4210" y="1293"/>
                    <a:pt x="4614" y="2332"/>
                    <a:pt x="5103" y="3314"/>
                  </a:cubicBezTo>
                  <a:lnTo>
                    <a:pt x="5103" y="3314"/>
                  </a:lnTo>
                  <a:cubicBezTo>
                    <a:pt x="4340" y="3380"/>
                    <a:pt x="3551" y="3558"/>
                    <a:pt x="2808" y="3813"/>
                  </a:cubicBezTo>
                  <a:cubicBezTo>
                    <a:pt x="1880" y="4013"/>
                    <a:pt x="928" y="4539"/>
                    <a:pt x="201" y="5066"/>
                  </a:cubicBezTo>
                  <a:cubicBezTo>
                    <a:pt x="101" y="5166"/>
                    <a:pt x="1" y="5266"/>
                    <a:pt x="101" y="5266"/>
                  </a:cubicBezTo>
                  <a:cubicBezTo>
                    <a:pt x="101" y="5337"/>
                    <a:pt x="151" y="5408"/>
                    <a:pt x="216" y="5408"/>
                  </a:cubicBezTo>
                  <a:cubicBezTo>
                    <a:pt x="243" y="5408"/>
                    <a:pt x="272" y="5396"/>
                    <a:pt x="301" y="5366"/>
                  </a:cubicBezTo>
                  <a:cubicBezTo>
                    <a:pt x="1254" y="5066"/>
                    <a:pt x="2081" y="4740"/>
                    <a:pt x="3008" y="4539"/>
                  </a:cubicBezTo>
                  <a:cubicBezTo>
                    <a:pt x="3960" y="4314"/>
                    <a:pt x="4888" y="4113"/>
                    <a:pt x="5840" y="4113"/>
                  </a:cubicBezTo>
                  <a:cubicBezTo>
                    <a:pt x="5940" y="4013"/>
                    <a:pt x="5940" y="4013"/>
                    <a:pt x="6041" y="4013"/>
                  </a:cubicBezTo>
                  <a:cubicBezTo>
                    <a:pt x="6141" y="3913"/>
                    <a:pt x="6266" y="3687"/>
                    <a:pt x="6141" y="3487"/>
                  </a:cubicBezTo>
                  <a:cubicBezTo>
                    <a:pt x="5514" y="2334"/>
                    <a:pt x="4888" y="1306"/>
                    <a:pt x="4386" y="153"/>
                  </a:cubicBezTo>
                  <a:cubicBezTo>
                    <a:pt x="4386" y="83"/>
                    <a:pt x="4325" y="1"/>
                    <a:pt x="42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9"/>
            <p:cNvSpPr/>
            <p:nvPr/>
          </p:nvSpPr>
          <p:spPr>
            <a:xfrm rot="957825">
              <a:off x="-2550236" y="647865"/>
              <a:ext cx="127682" cy="149516"/>
            </a:xfrm>
            <a:custGeom>
              <a:avLst/>
              <a:gdLst/>
              <a:ahLst/>
              <a:cxnLst/>
              <a:rect l="l" t="t" r="r" b="b"/>
              <a:pathLst>
                <a:path w="5415" h="6341" extrusionOk="0">
                  <a:moveTo>
                    <a:pt x="1705" y="0"/>
                  </a:moveTo>
                  <a:cubicBezTo>
                    <a:pt x="1661" y="0"/>
                    <a:pt x="1604" y="25"/>
                    <a:pt x="1554" y="75"/>
                  </a:cubicBezTo>
                  <a:cubicBezTo>
                    <a:pt x="1454" y="176"/>
                    <a:pt x="1454" y="301"/>
                    <a:pt x="1554" y="401"/>
                  </a:cubicBezTo>
                  <a:cubicBezTo>
                    <a:pt x="1880" y="702"/>
                    <a:pt x="2181" y="1028"/>
                    <a:pt x="2406" y="1328"/>
                  </a:cubicBezTo>
                  <a:cubicBezTo>
                    <a:pt x="2707" y="1654"/>
                    <a:pt x="3033" y="2055"/>
                    <a:pt x="3234" y="2381"/>
                  </a:cubicBezTo>
                  <a:cubicBezTo>
                    <a:pt x="3600" y="2887"/>
                    <a:pt x="3905" y="3392"/>
                    <a:pt x="4201" y="3940"/>
                  </a:cubicBezTo>
                  <a:lnTo>
                    <a:pt x="4201" y="3940"/>
                  </a:lnTo>
                  <a:cubicBezTo>
                    <a:pt x="3988" y="3964"/>
                    <a:pt x="3732" y="4060"/>
                    <a:pt x="3534" y="4060"/>
                  </a:cubicBezTo>
                  <a:cubicBezTo>
                    <a:pt x="3133" y="4261"/>
                    <a:pt x="2707" y="4361"/>
                    <a:pt x="2281" y="4562"/>
                  </a:cubicBezTo>
                  <a:cubicBezTo>
                    <a:pt x="1880" y="4787"/>
                    <a:pt x="1554" y="4988"/>
                    <a:pt x="1153" y="5313"/>
                  </a:cubicBezTo>
                  <a:cubicBezTo>
                    <a:pt x="828" y="5514"/>
                    <a:pt x="401" y="5714"/>
                    <a:pt x="101" y="6040"/>
                  </a:cubicBezTo>
                  <a:cubicBezTo>
                    <a:pt x="0" y="6040"/>
                    <a:pt x="0" y="6140"/>
                    <a:pt x="0" y="6241"/>
                  </a:cubicBezTo>
                  <a:cubicBezTo>
                    <a:pt x="0" y="6341"/>
                    <a:pt x="101" y="6341"/>
                    <a:pt x="201" y="6341"/>
                  </a:cubicBezTo>
                  <a:cubicBezTo>
                    <a:pt x="627" y="6140"/>
                    <a:pt x="1028" y="5940"/>
                    <a:pt x="1454" y="5815"/>
                  </a:cubicBezTo>
                  <a:cubicBezTo>
                    <a:pt x="1880" y="5614"/>
                    <a:pt x="2181" y="5414"/>
                    <a:pt x="2607" y="5313"/>
                  </a:cubicBezTo>
                  <a:cubicBezTo>
                    <a:pt x="3033" y="5088"/>
                    <a:pt x="3434" y="4988"/>
                    <a:pt x="3760" y="4887"/>
                  </a:cubicBezTo>
                  <a:cubicBezTo>
                    <a:pt x="3960" y="4837"/>
                    <a:pt x="4142" y="4812"/>
                    <a:pt x="4299" y="4812"/>
                  </a:cubicBezTo>
                  <a:cubicBezTo>
                    <a:pt x="4455" y="4812"/>
                    <a:pt x="4587" y="4837"/>
                    <a:pt x="4687" y="4887"/>
                  </a:cubicBezTo>
                  <a:cubicBezTo>
                    <a:pt x="4754" y="4887"/>
                    <a:pt x="4877" y="4932"/>
                    <a:pt x="4981" y="4932"/>
                  </a:cubicBezTo>
                  <a:cubicBezTo>
                    <a:pt x="5033" y="4932"/>
                    <a:pt x="5080" y="4921"/>
                    <a:pt x="5113" y="4887"/>
                  </a:cubicBezTo>
                  <a:cubicBezTo>
                    <a:pt x="5314" y="4787"/>
                    <a:pt x="5414" y="4562"/>
                    <a:pt x="5314" y="4361"/>
                  </a:cubicBezTo>
                  <a:cubicBezTo>
                    <a:pt x="4913" y="3434"/>
                    <a:pt x="4386" y="2682"/>
                    <a:pt x="3860" y="1955"/>
                  </a:cubicBezTo>
                  <a:cubicBezTo>
                    <a:pt x="3534" y="1554"/>
                    <a:pt x="3234" y="1228"/>
                    <a:pt x="2908" y="927"/>
                  </a:cubicBezTo>
                  <a:cubicBezTo>
                    <a:pt x="2507" y="602"/>
                    <a:pt x="2181" y="301"/>
                    <a:pt x="1780" y="75"/>
                  </a:cubicBezTo>
                  <a:cubicBezTo>
                    <a:pt x="1780" y="25"/>
                    <a:pt x="1749" y="0"/>
                    <a:pt x="170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9"/>
            <p:cNvSpPr/>
            <p:nvPr/>
          </p:nvSpPr>
          <p:spPr>
            <a:xfrm rot="957825">
              <a:off x="-2969945" y="822706"/>
              <a:ext cx="384154" cy="514053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9"/>
            <p:cNvSpPr/>
            <p:nvPr/>
          </p:nvSpPr>
          <p:spPr>
            <a:xfrm rot="957825">
              <a:off x="-2838264" y="1072984"/>
              <a:ext cx="251190" cy="453760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9"/>
            <p:cNvSpPr/>
            <p:nvPr/>
          </p:nvSpPr>
          <p:spPr>
            <a:xfrm rot="957825">
              <a:off x="-2275503" y="1287996"/>
              <a:ext cx="302853" cy="265079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9"/>
            <p:cNvSpPr/>
            <p:nvPr/>
          </p:nvSpPr>
          <p:spPr>
            <a:xfrm rot="957825">
              <a:off x="-2338504" y="1331752"/>
              <a:ext cx="238764" cy="252417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7" name="Google Shape;4727;p29"/>
          <p:cNvGrpSpPr/>
          <p:nvPr/>
        </p:nvGrpSpPr>
        <p:grpSpPr>
          <a:xfrm rot="10800000" flipH="1">
            <a:off x="750188" y="701283"/>
            <a:ext cx="2051956" cy="901695"/>
            <a:chOff x="-3033227" y="446810"/>
            <a:chExt cx="2846776" cy="1250964"/>
          </a:xfrm>
        </p:grpSpPr>
        <p:sp>
          <p:nvSpPr>
            <p:cNvPr id="4728" name="Google Shape;4728;p29"/>
            <p:cNvSpPr/>
            <p:nvPr/>
          </p:nvSpPr>
          <p:spPr>
            <a:xfrm flipH="1">
              <a:off x="-1174467" y="1199465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9"/>
            <p:cNvSpPr/>
            <p:nvPr/>
          </p:nvSpPr>
          <p:spPr>
            <a:xfrm flipH="1">
              <a:off x="-1180051" y="1357561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30" name="Google Shape;4730;p29"/>
            <p:cNvGrpSpPr/>
            <p:nvPr/>
          </p:nvGrpSpPr>
          <p:grpSpPr>
            <a:xfrm flipH="1">
              <a:off x="-831033" y="1313889"/>
              <a:ext cx="644582" cy="275171"/>
              <a:chOff x="6010718" y="4529752"/>
              <a:chExt cx="644582" cy="275171"/>
            </a:xfrm>
          </p:grpSpPr>
          <p:sp>
            <p:nvSpPr>
              <p:cNvPr id="4731" name="Google Shape;4731;p29"/>
              <p:cNvSpPr/>
              <p:nvPr/>
            </p:nvSpPr>
            <p:spPr>
              <a:xfrm>
                <a:off x="6010718" y="4529752"/>
                <a:ext cx="544228" cy="275171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29"/>
              <p:cNvSpPr/>
              <p:nvPr/>
            </p:nvSpPr>
            <p:spPr>
              <a:xfrm>
                <a:off x="6035798" y="4564316"/>
                <a:ext cx="619502" cy="204202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33" name="Google Shape;4733;p29"/>
            <p:cNvSpPr/>
            <p:nvPr/>
          </p:nvSpPr>
          <p:spPr>
            <a:xfrm rot="1136767" flipH="1">
              <a:off x="-1378506" y="1352712"/>
              <a:ext cx="90619" cy="26775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9"/>
            <p:cNvSpPr/>
            <p:nvPr/>
          </p:nvSpPr>
          <p:spPr>
            <a:xfrm rot="1136767" flipH="1">
              <a:off x="-1571188" y="1323515"/>
              <a:ext cx="162203" cy="149640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9"/>
            <p:cNvSpPr/>
            <p:nvPr/>
          </p:nvSpPr>
          <p:spPr>
            <a:xfrm rot="1136767" flipH="1">
              <a:off x="-1498200" y="1302839"/>
              <a:ext cx="145913" cy="149958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9"/>
            <p:cNvSpPr/>
            <p:nvPr/>
          </p:nvSpPr>
          <p:spPr>
            <a:xfrm rot="1136767" flipH="1">
              <a:off x="-1474354" y="1439787"/>
              <a:ext cx="9961" cy="10659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9"/>
            <p:cNvSpPr/>
            <p:nvPr/>
          </p:nvSpPr>
          <p:spPr>
            <a:xfrm rot="1136767" flipH="1">
              <a:off x="-1496956" y="1433145"/>
              <a:ext cx="11928" cy="11547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9"/>
            <p:cNvSpPr/>
            <p:nvPr/>
          </p:nvSpPr>
          <p:spPr>
            <a:xfrm rot="1136767" flipH="1">
              <a:off x="-1490714" y="1410793"/>
              <a:ext cx="11547" cy="9961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9"/>
            <p:cNvSpPr/>
            <p:nvPr/>
          </p:nvSpPr>
          <p:spPr>
            <a:xfrm rot="1136767" flipH="1">
              <a:off x="-1520944" y="1427604"/>
              <a:ext cx="8359" cy="9961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9"/>
            <p:cNvSpPr/>
            <p:nvPr/>
          </p:nvSpPr>
          <p:spPr>
            <a:xfrm rot="1136767" flipH="1">
              <a:off x="-1518274" y="1403682"/>
              <a:ext cx="15116" cy="11532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9"/>
            <p:cNvSpPr/>
            <p:nvPr/>
          </p:nvSpPr>
          <p:spPr>
            <a:xfrm rot="1136767" flipH="1">
              <a:off x="-1502621" y="1378594"/>
              <a:ext cx="11547" cy="11547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9"/>
            <p:cNvSpPr/>
            <p:nvPr/>
          </p:nvSpPr>
          <p:spPr>
            <a:xfrm rot="1136767" flipH="1">
              <a:off x="-1507799" y="1354081"/>
              <a:ext cx="11547" cy="9945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9"/>
            <p:cNvSpPr/>
            <p:nvPr/>
          </p:nvSpPr>
          <p:spPr>
            <a:xfrm rot="1136767" flipH="1">
              <a:off x="-1532466" y="1384335"/>
              <a:ext cx="11944" cy="9961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9"/>
            <p:cNvSpPr/>
            <p:nvPr/>
          </p:nvSpPr>
          <p:spPr>
            <a:xfrm rot="1136767" flipH="1">
              <a:off x="-1545231" y="1417521"/>
              <a:ext cx="8375" cy="7487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9"/>
            <p:cNvSpPr/>
            <p:nvPr/>
          </p:nvSpPr>
          <p:spPr>
            <a:xfrm rot="1136767" flipH="1">
              <a:off x="-1521020" y="1450261"/>
              <a:ext cx="6376" cy="6376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9"/>
            <p:cNvSpPr/>
            <p:nvPr/>
          </p:nvSpPr>
          <p:spPr>
            <a:xfrm rot="957825">
              <a:off x="-2896803" y="515861"/>
              <a:ext cx="549021" cy="334331"/>
            </a:xfrm>
            <a:custGeom>
              <a:avLst/>
              <a:gdLst/>
              <a:ahLst/>
              <a:cxnLst/>
              <a:rect l="l" t="t" r="r" b="b"/>
              <a:pathLst>
                <a:path w="23284" h="14179" extrusionOk="0">
                  <a:moveTo>
                    <a:pt x="6420" y="1"/>
                  </a:moveTo>
                  <a:cubicBezTo>
                    <a:pt x="5898" y="1"/>
                    <a:pt x="5359" y="77"/>
                    <a:pt x="4812" y="265"/>
                  </a:cubicBezTo>
                  <a:cubicBezTo>
                    <a:pt x="1980" y="1317"/>
                    <a:pt x="0" y="4651"/>
                    <a:pt x="1779" y="6430"/>
                  </a:cubicBezTo>
                  <a:cubicBezTo>
                    <a:pt x="3559" y="8110"/>
                    <a:pt x="8045" y="7583"/>
                    <a:pt x="9925" y="8836"/>
                  </a:cubicBezTo>
                  <a:cubicBezTo>
                    <a:pt x="11718" y="10127"/>
                    <a:pt x="12553" y="14179"/>
                    <a:pt x="15172" y="14179"/>
                  </a:cubicBezTo>
                  <a:cubicBezTo>
                    <a:pt x="15299" y="14179"/>
                    <a:pt x="15429" y="14169"/>
                    <a:pt x="15564" y="14150"/>
                  </a:cubicBezTo>
                  <a:cubicBezTo>
                    <a:pt x="18597" y="13648"/>
                    <a:pt x="18697" y="11242"/>
                    <a:pt x="20476" y="10816"/>
                  </a:cubicBezTo>
                  <a:cubicBezTo>
                    <a:pt x="22231" y="10290"/>
                    <a:pt x="22757" y="10716"/>
                    <a:pt x="22983" y="10190"/>
                  </a:cubicBezTo>
                  <a:cubicBezTo>
                    <a:pt x="23283" y="9262"/>
                    <a:pt x="17544" y="2044"/>
                    <a:pt x="15238" y="1744"/>
                  </a:cubicBezTo>
                  <a:cubicBezTo>
                    <a:pt x="14596" y="1624"/>
                    <a:pt x="14100" y="1587"/>
                    <a:pt x="13692" y="1587"/>
                  </a:cubicBezTo>
                  <a:cubicBezTo>
                    <a:pt x="13060" y="1587"/>
                    <a:pt x="12637" y="1675"/>
                    <a:pt x="12201" y="1675"/>
                  </a:cubicBezTo>
                  <a:cubicBezTo>
                    <a:pt x="11919" y="1675"/>
                    <a:pt x="11631" y="1638"/>
                    <a:pt x="11278" y="1518"/>
                  </a:cubicBezTo>
                  <a:cubicBezTo>
                    <a:pt x="10278" y="1198"/>
                    <a:pt x="8481" y="1"/>
                    <a:pt x="6420" y="1"/>
                  </a:cubicBezTo>
                  <a:close/>
                </a:path>
              </a:pathLst>
            </a:custGeom>
            <a:solidFill>
              <a:srgbClr val="86BC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9"/>
            <p:cNvSpPr/>
            <p:nvPr/>
          </p:nvSpPr>
          <p:spPr>
            <a:xfrm rot="957825">
              <a:off x="-2847095" y="598532"/>
              <a:ext cx="520065" cy="191228"/>
            </a:xfrm>
            <a:custGeom>
              <a:avLst/>
              <a:gdLst/>
              <a:ahLst/>
              <a:cxnLst/>
              <a:rect l="l" t="t" r="r" b="b"/>
              <a:pathLst>
                <a:path w="22056" h="8110" extrusionOk="0">
                  <a:moveTo>
                    <a:pt x="1013" y="0"/>
                  </a:moveTo>
                  <a:cubicBezTo>
                    <a:pt x="752" y="0"/>
                    <a:pt x="490" y="7"/>
                    <a:pt x="226" y="20"/>
                  </a:cubicBezTo>
                  <a:cubicBezTo>
                    <a:pt x="126" y="20"/>
                    <a:pt x="0" y="120"/>
                    <a:pt x="0" y="220"/>
                  </a:cubicBezTo>
                  <a:cubicBezTo>
                    <a:pt x="0" y="321"/>
                    <a:pt x="0" y="421"/>
                    <a:pt x="226" y="421"/>
                  </a:cubicBezTo>
                  <a:cubicBezTo>
                    <a:pt x="1153" y="421"/>
                    <a:pt x="2106" y="546"/>
                    <a:pt x="3033" y="747"/>
                  </a:cubicBezTo>
                  <a:lnTo>
                    <a:pt x="3760" y="847"/>
                  </a:lnTo>
                  <a:lnTo>
                    <a:pt x="4512" y="947"/>
                  </a:lnTo>
                  <a:cubicBezTo>
                    <a:pt x="4913" y="1048"/>
                    <a:pt x="5439" y="1173"/>
                    <a:pt x="5865" y="1273"/>
                  </a:cubicBezTo>
                  <a:cubicBezTo>
                    <a:pt x="7745" y="1674"/>
                    <a:pt x="9524" y="2301"/>
                    <a:pt x="11404" y="2927"/>
                  </a:cubicBezTo>
                  <a:cubicBezTo>
                    <a:pt x="13158" y="3679"/>
                    <a:pt x="14938" y="4406"/>
                    <a:pt x="16617" y="5333"/>
                  </a:cubicBezTo>
                  <a:cubicBezTo>
                    <a:pt x="17043" y="5434"/>
                    <a:pt x="17544" y="5759"/>
                    <a:pt x="17971" y="5960"/>
                  </a:cubicBezTo>
                  <a:lnTo>
                    <a:pt x="19224" y="6586"/>
                  </a:lnTo>
                  <a:cubicBezTo>
                    <a:pt x="20051" y="7113"/>
                    <a:pt x="20903" y="7639"/>
                    <a:pt x="21730" y="8065"/>
                  </a:cubicBezTo>
                  <a:cubicBezTo>
                    <a:pt x="21763" y="8099"/>
                    <a:pt x="21797" y="8110"/>
                    <a:pt x="21826" y="8110"/>
                  </a:cubicBezTo>
                  <a:cubicBezTo>
                    <a:pt x="21886" y="8110"/>
                    <a:pt x="21930" y="8065"/>
                    <a:pt x="21930" y="8065"/>
                  </a:cubicBezTo>
                  <a:cubicBezTo>
                    <a:pt x="22056" y="7940"/>
                    <a:pt x="22056" y="7840"/>
                    <a:pt x="21930" y="7739"/>
                  </a:cubicBezTo>
                  <a:cubicBezTo>
                    <a:pt x="21103" y="7213"/>
                    <a:pt x="20377" y="6586"/>
                    <a:pt x="19549" y="6060"/>
                  </a:cubicBezTo>
                  <a:lnTo>
                    <a:pt x="18296" y="5333"/>
                  </a:lnTo>
                  <a:cubicBezTo>
                    <a:pt x="17870" y="5133"/>
                    <a:pt x="17444" y="4807"/>
                    <a:pt x="16918" y="4606"/>
                  </a:cubicBezTo>
                  <a:lnTo>
                    <a:pt x="15665" y="3980"/>
                  </a:lnTo>
                  <a:cubicBezTo>
                    <a:pt x="15264" y="3779"/>
                    <a:pt x="14838" y="3554"/>
                    <a:pt x="14311" y="3353"/>
                  </a:cubicBezTo>
                  <a:cubicBezTo>
                    <a:pt x="13484" y="2927"/>
                    <a:pt x="12532" y="2526"/>
                    <a:pt x="11605" y="2200"/>
                  </a:cubicBezTo>
                  <a:cubicBezTo>
                    <a:pt x="9825" y="1574"/>
                    <a:pt x="7945" y="947"/>
                    <a:pt x="6066" y="546"/>
                  </a:cubicBezTo>
                  <a:cubicBezTo>
                    <a:pt x="4350" y="264"/>
                    <a:pt x="2709" y="0"/>
                    <a:pt x="101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9"/>
            <p:cNvSpPr/>
            <p:nvPr/>
          </p:nvSpPr>
          <p:spPr>
            <a:xfrm rot="957825">
              <a:off x="-2762874" y="513966"/>
              <a:ext cx="108158" cy="109172"/>
            </a:xfrm>
            <a:custGeom>
              <a:avLst/>
              <a:gdLst/>
              <a:ahLst/>
              <a:cxnLst/>
              <a:rect l="l" t="t" r="r" b="b"/>
              <a:pathLst>
                <a:path w="4587" h="4630" extrusionOk="0">
                  <a:moveTo>
                    <a:pt x="2507" y="1"/>
                  </a:moveTo>
                  <a:cubicBezTo>
                    <a:pt x="2406" y="101"/>
                    <a:pt x="2406" y="201"/>
                    <a:pt x="2406" y="302"/>
                  </a:cubicBezTo>
                  <a:cubicBezTo>
                    <a:pt x="2507" y="828"/>
                    <a:pt x="2607" y="1354"/>
                    <a:pt x="2832" y="1881"/>
                  </a:cubicBezTo>
                  <a:cubicBezTo>
                    <a:pt x="3003" y="2165"/>
                    <a:pt x="3181" y="2457"/>
                    <a:pt x="3377" y="2735"/>
                  </a:cubicBezTo>
                  <a:lnTo>
                    <a:pt x="3377" y="2735"/>
                  </a:lnTo>
                  <a:cubicBezTo>
                    <a:pt x="2881" y="2848"/>
                    <a:pt x="2407" y="3012"/>
                    <a:pt x="1980" y="3234"/>
                  </a:cubicBezTo>
                  <a:cubicBezTo>
                    <a:pt x="1679" y="3334"/>
                    <a:pt x="1354" y="3435"/>
                    <a:pt x="1053" y="3635"/>
                  </a:cubicBezTo>
                  <a:cubicBezTo>
                    <a:pt x="727" y="3861"/>
                    <a:pt x="426" y="4061"/>
                    <a:pt x="101" y="4262"/>
                  </a:cubicBezTo>
                  <a:cubicBezTo>
                    <a:pt x="101" y="4387"/>
                    <a:pt x="0" y="4487"/>
                    <a:pt x="101" y="4487"/>
                  </a:cubicBezTo>
                  <a:cubicBezTo>
                    <a:pt x="101" y="4558"/>
                    <a:pt x="151" y="4629"/>
                    <a:pt x="224" y="4629"/>
                  </a:cubicBezTo>
                  <a:cubicBezTo>
                    <a:pt x="255" y="4629"/>
                    <a:pt x="289" y="4617"/>
                    <a:pt x="326" y="4587"/>
                  </a:cubicBezTo>
                  <a:cubicBezTo>
                    <a:pt x="627" y="4487"/>
                    <a:pt x="953" y="4387"/>
                    <a:pt x="1253" y="4262"/>
                  </a:cubicBezTo>
                  <a:cubicBezTo>
                    <a:pt x="1579" y="4161"/>
                    <a:pt x="1880" y="3961"/>
                    <a:pt x="2306" y="3861"/>
                  </a:cubicBezTo>
                  <a:cubicBezTo>
                    <a:pt x="2933" y="3635"/>
                    <a:pt x="3559" y="3535"/>
                    <a:pt x="4186" y="3435"/>
                  </a:cubicBezTo>
                  <a:cubicBezTo>
                    <a:pt x="4286" y="3435"/>
                    <a:pt x="4386" y="3334"/>
                    <a:pt x="4487" y="3234"/>
                  </a:cubicBezTo>
                  <a:cubicBezTo>
                    <a:pt x="4587" y="3134"/>
                    <a:pt x="4587" y="2808"/>
                    <a:pt x="4386" y="2708"/>
                  </a:cubicBezTo>
                  <a:cubicBezTo>
                    <a:pt x="4086" y="2382"/>
                    <a:pt x="3760" y="1981"/>
                    <a:pt x="3559" y="1555"/>
                  </a:cubicBezTo>
                  <a:cubicBezTo>
                    <a:pt x="3233" y="1129"/>
                    <a:pt x="3033" y="628"/>
                    <a:pt x="2832" y="101"/>
                  </a:cubicBezTo>
                  <a:cubicBezTo>
                    <a:pt x="2707" y="101"/>
                    <a:pt x="2607" y="1"/>
                    <a:pt x="250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9"/>
            <p:cNvSpPr/>
            <p:nvPr/>
          </p:nvSpPr>
          <p:spPr>
            <a:xfrm rot="957825">
              <a:off x="-2681338" y="572775"/>
              <a:ext cx="147772" cy="127517"/>
            </a:xfrm>
            <a:custGeom>
              <a:avLst/>
              <a:gdLst/>
              <a:ahLst/>
              <a:cxnLst/>
              <a:rect l="l" t="t" r="r" b="b"/>
              <a:pathLst>
                <a:path w="6267" h="5408" extrusionOk="0">
                  <a:moveTo>
                    <a:pt x="4254" y="1"/>
                  </a:moveTo>
                  <a:cubicBezTo>
                    <a:pt x="4223" y="1"/>
                    <a:pt x="4191" y="16"/>
                    <a:pt x="4161" y="53"/>
                  </a:cubicBezTo>
                  <a:cubicBezTo>
                    <a:pt x="4061" y="53"/>
                    <a:pt x="3960" y="153"/>
                    <a:pt x="3960" y="254"/>
                  </a:cubicBezTo>
                  <a:cubicBezTo>
                    <a:pt x="4210" y="1293"/>
                    <a:pt x="4614" y="2332"/>
                    <a:pt x="5103" y="3314"/>
                  </a:cubicBezTo>
                  <a:lnTo>
                    <a:pt x="5103" y="3314"/>
                  </a:lnTo>
                  <a:cubicBezTo>
                    <a:pt x="4340" y="3380"/>
                    <a:pt x="3551" y="3558"/>
                    <a:pt x="2808" y="3813"/>
                  </a:cubicBezTo>
                  <a:cubicBezTo>
                    <a:pt x="1880" y="4013"/>
                    <a:pt x="928" y="4539"/>
                    <a:pt x="201" y="5066"/>
                  </a:cubicBezTo>
                  <a:cubicBezTo>
                    <a:pt x="101" y="5166"/>
                    <a:pt x="1" y="5266"/>
                    <a:pt x="101" y="5266"/>
                  </a:cubicBezTo>
                  <a:cubicBezTo>
                    <a:pt x="101" y="5337"/>
                    <a:pt x="151" y="5408"/>
                    <a:pt x="216" y="5408"/>
                  </a:cubicBezTo>
                  <a:cubicBezTo>
                    <a:pt x="243" y="5408"/>
                    <a:pt x="272" y="5396"/>
                    <a:pt x="301" y="5366"/>
                  </a:cubicBezTo>
                  <a:cubicBezTo>
                    <a:pt x="1254" y="5066"/>
                    <a:pt x="2081" y="4740"/>
                    <a:pt x="3008" y="4539"/>
                  </a:cubicBezTo>
                  <a:cubicBezTo>
                    <a:pt x="3960" y="4314"/>
                    <a:pt x="4888" y="4113"/>
                    <a:pt x="5840" y="4113"/>
                  </a:cubicBezTo>
                  <a:cubicBezTo>
                    <a:pt x="5940" y="4013"/>
                    <a:pt x="5940" y="4013"/>
                    <a:pt x="6041" y="4013"/>
                  </a:cubicBezTo>
                  <a:cubicBezTo>
                    <a:pt x="6141" y="3913"/>
                    <a:pt x="6266" y="3687"/>
                    <a:pt x="6141" y="3487"/>
                  </a:cubicBezTo>
                  <a:cubicBezTo>
                    <a:pt x="5514" y="2334"/>
                    <a:pt x="4888" y="1306"/>
                    <a:pt x="4386" y="153"/>
                  </a:cubicBezTo>
                  <a:cubicBezTo>
                    <a:pt x="4386" y="83"/>
                    <a:pt x="4325" y="1"/>
                    <a:pt x="42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9"/>
            <p:cNvSpPr/>
            <p:nvPr/>
          </p:nvSpPr>
          <p:spPr>
            <a:xfrm rot="957825">
              <a:off x="-2550236" y="647865"/>
              <a:ext cx="127682" cy="149516"/>
            </a:xfrm>
            <a:custGeom>
              <a:avLst/>
              <a:gdLst/>
              <a:ahLst/>
              <a:cxnLst/>
              <a:rect l="l" t="t" r="r" b="b"/>
              <a:pathLst>
                <a:path w="5415" h="6341" extrusionOk="0">
                  <a:moveTo>
                    <a:pt x="1705" y="0"/>
                  </a:moveTo>
                  <a:cubicBezTo>
                    <a:pt x="1661" y="0"/>
                    <a:pt x="1604" y="25"/>
                    <a:pt x="1554" y="75"/>
                  </a:cubicBezTo>
                  <a:cubicBezTo>
                    <a:pt x="1454" y="176"/>
                    <a:pt x="1454" y="301"/>
                    <a:pt x="1554" y="401"/>
                  </a:cubicBezTo>
                  <a:cubicBezTo>
                    <a:pt x="1880" y="702"/>
                    <a:pt x="2181" y="1028"/>
                    <a:pt x="2406" y="1328"/>
                  </a:cubicBezTo>
                  <a:cubicBezTo>
                    <a:pt x="2707" y="1654"/>
                    <a:pt x="3033" y="2055"/>
                    <a:pt x="3234" y="2381"/>
                  </a:cubicBezTo>
                  <a:cubicBezTo>
                    <a:pt x="3600" y="2887"/>
                    <a:pt x="3905" y="3392"/>
                    <a:pt x="4201" y="3940"/>
                  </a:cubicBezTo>
                  <a:lnTo>
                    <a:pt x="4201" y="3940"/>
                  </a:lnTo>
                  <a:cubicBezTo>
                    <a:pt x="3988" y="3964"/>
                    <a:pt x="3732" y="4060"/>
                    <a:pt x="3534" y="4060"/>
                  </a:cubicBezTo>
                  <a:cubicBezTo>
                    <a:pt x="3133" y="4261"/>
                    <a:pt x="2707" y="4361"/>
                    <a:pt x="2281" y="4562"/>
                  </a:cubicBezTo>
                  <a:cubicBezTo>
                    <a:pt x="1880" y="4787"/>
                    <a:pt x="1554" y="4988"/>
                    <a:pt x="1153" y="5313"/>
                  </a:cubicBezTo>
                  <a:cubicBezTo>
                    <a:pt x="828" y="5514"/>
                    <a:pt x="401" y="5714"/>
                    <a:pt x="101" y="6040"/>
                  </a:cubicBezTo>
                  <a:cubicBezTo>
                    <a:pt x="0" y="6040"/>
                    <a:pt x="0" y="6140"/>
                    <a:pt x="0" y="6241"/>
                  </a:cubicBezTo>
                  <a:cubicBezTo>
                    <a:pt x="0" y="6341"/>
                    <a:pt x="101" y="6341"/>
                    <a:pt x="201" y="6341"/>
                  </a:cubicBezTo>
                  <a:cubicBezTo>
                    <a:pt x="627" y="6140"/>
                    <a:pt x="1028" y="5940"/>
                    <a:pt x="1454" y="5815"/>
                  </a:cubicBezTo>
                  <a:cubicBezTo>
                    <a:pt x="1880" y="5614"/>
                    <a:pt x="2181" y="5414"/>
                    <a:pt x="2607" y="5313"/>
                  </a:cubicBezTo>
                  <a:cubicBezTo>
                    <a:pt x="3033" y="5088"/>
                    <a:pt x="3434" y="4988"/>
                    <a:pt x="3760" y="4887"/>
                  </a:cubicBezTo>
                  <a:cubicBezTo>
                    <a:pt x="3960" y="4837"/>
                    <a:pt x="4142" y="4812"/>
                    <a:pt x="4299" y="4812"/>
                  </a:cubicBezTo>
                  <a:cubicBezTo>
                    <a:pt x="4455" y="4812"/>
                    <a:pt x="4587" y="4837"/>
                    <a:pt x="4687" y="4887"/>
                  </a:cubicBezTo>
                  <a:cubicBezTo>
                    <a:pt x="4754" y="4887"/>
                    <a:pt x="4877" y="4932"/>
                    <a:pt x="4981" y="4932"/>
                  </a:cubicBezTo>
                  <a:cubicBezTo>
                    <a:pt x="5033" y="4932"/>
                    <a:pt x="5080" y="4921"/>
                    <a:pt x="5113" y="4887"/>
                  </a:cubicBezTo>
                  <a:cubicBezTo>
                    <a:pt x="5314" y="4787"/>
                    <a:pt x="5414" y="4562"/>
                    <a:pt x="5314" y="4361"/>
                  </a:cubicBezTo>
                  <a:cubicBezTo>
                    <a:pt x="4913" y="3434"/>
                    <a:pt x="4386" y="2682"/>
                    <a:pt x="3860" y="1955"/>
                  </a:cubicBezTo>
                  <a:cubicBezTo>
                    <a:pt x="3534" y="1554"/>
                    <a:pt x="3234" y="1228"/>
                    <a:pt x="2908" y="927"/>
                  </a:cubicBezTo>
                  <a:cubicBezTo>
                    <a:pt x="2507" y="602"/>
                    <a:pt x="2181" y="301"/>
                    <a:pt x="1780" y="75"/>
                  </a:cubicBezTo>
                  <a:cubicBezTo>
                    <a:pt x="1780" y="25"/>
                    <a:pt x="1749" y="0"/>
                    <a:pt x="170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9"/>
            <p:cNvSpPr/>
            <p:nvPr/>
          </p:nvSpPr>
          <p:spPr>
            <a:xfrm rot="957825">
              <a:off x="-2969945" y="822706"/>
              <a:ext cx="384154" cy="514053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9"/>
            <p:cNvSpPr/>
            <p:nvPr/>
          </p:nvSpPr>
          <p:spPr>
            <a:xfrm rot="957825">
              <a:off x="-2838264" y="1072984"/>
              <a:ext cx="251190" cy="453760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9"/>
            <p:cNvSpPr/>
            <p:nvPr/>
          </p:nvSpPr>
          <p:spPr>
            <a:xfrm rot="957825">
              <a:off x="-2275503" y="1287996"/>
              <a:ext cx="302853" cy="265079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9"/>
            <p:cNvSpPr/>
            <p:nvPr/>
          </p:nvSpPr>
          <p:spPr>
            <a:xfrm rot="957825">
              <a:off x="-2338504" y="1331752"/>
              <a:ext cx="238764" cy="252417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">
    <p:spTree>
      <p:nvGrpSpPr>
        <p:cNvPr id="1" name="Shape 4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6" name="Google Shape;4756;p30"/>
          <p:cNvGrpSpPr/>
          <p:nvPr/>
        </p:nvGrpSpPr>
        <p:grpSpPr>
          <a:xfrm>
            <a:off x="307951" y="646175"/>
            <a:ext cx="8340971" cy="4261144"/>
            <a:chOff x="307951" y="646175"/>
            <a:chExt cx="8340971" cy="4261144"/>
          </a:xfrm>
        </p:grpSpPr>
        <p:sp>
          <p:nvSpPr>
            <p:cNvPr id="4757" name="Google Shape;4757;p30"/>
            <p:cNvSpPr/>
            <p:nvPr/>
          </p:nvSpPr>
          <p:spPr>
            <a:xfrm>
              <a:off x="7242621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5" y="144"/>
                    <a:pt x="120" y="219"/>
                  </a:cubicBezTo>
                  <a:cubicBezTo>
                    <a:pt x="61" y="338"/>
                    <a:pt x="61" y="397"/>
                    <a:pt x="61" y="457"/>
                  </a:cubicBezTo>
                  <a:cubicBezTo>
                    <a:pt x="1" y="651"/>
                    <a:pt x="61" y="830"/>
                    <a:pt x="195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3" y="1062"/>
                    <a:pt x="398" y="1033"/>
                    <a:pt x="433" y="964"/>
                  </a:cubicBezTo>
                  <a:cubicBezTo>
                    <a:pt x="567" y="830"/>
                    <a:pt x="627" y="710"/>
                    <a:pt x="627" y="591"/>
                  </a:cubicBezTo>
                  <a:lnTo>
                    <a:pt x="627" y="397"/>
                  </a:lnTo>
                  <a:cubicBezTo>
                    <a:pt x="627" y="278"/>
                    <a:pt x="627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30"/>
            <p:cNvSpPr/>
            <p:nvPr/>
          </p:nvSpPr>
          <p:spPr>
            <a:xfrm>
              <a:off x="7283518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6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8" y="1173"/>
                    <a:pt x="493" y="1103"/>
                  </a:cubicBez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30"/>
            <p:cNvSpPr/>
            <p:nvPr/>
          </p:nvSpPr>
          <p:spPr>
            <a:xfrm>
              <a:off x="7337454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30"/>
            <p:cNvSpPr/>
            <p:nvPr/>
          </p:nvSpPr>
          <p:spPr>
            <a:xfrm>
              <a:off x="7333711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30"/>
            <p:cNvSpPr/>
            <p:nvPr/>
          </p:nvSpPr>
          <p:spPr>
            <a:xfrm>
              <a:off x="7385775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9" y="1"/>
                    <a:pt x="177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30"/>
            <p:cNvSpPr/>
            <p:nvPr/>
          </p:nvSpPr>
          <p:spPr>
            <a:xfrm>
              <a:off x="7434564" y="695034"/>
              <a:ext cx="17220" cy="40772"/>
            </a:xfrm>
            <a:custGeom>
              <a:avLst/>
              <a:gdLst/>
              <a:ahLst/>
              <a:cxnLst/>
              <a:rect l="l" t="t" r="r" b="b"/>
              <a:pathLst>
                <a:path w="552" h="1307" extrusionOk="0">
                  <a:moveTo>
                    <a:pt x="300" y="0"/>
                  </a:moveTo>
                  <a:cubicBezTo>
                    <a:pt x="239" y="0"/>
                    <a:pt x="179" y="42"/>
                    <a:pt x="179" y="84"/>
                  </a:cubicBezTo>
                  <a:lnTo>
                    <a:pt x="120" y="84"/>
                  </a:lnTo>
                  <a:cubicBezTo>
                    <a:pt x="60" y="204"/>
                    <a:pt x="60" y="263"/>
                    <a:pt x="1" y="338"/>
                  </a:cubicBezTo>
                  <a:lnTo>
                    <a:pt x="1" y="636"/>
                  </a:lnTo>
                  <a:cubicBezTo>
                    <a:pt x="1" y="829"/>
                    <a:pt x="1" y="949"/>
                    <a:pt x="60" y="1202"/>
                  </a:cubicBezTo>
                  <a:lnTo>
                    <a:pt x="120" y="1261"/>
                  </a:lnTo>
                  <a:cubicBezTo>
                    <a:pt x="150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lnTo>
                    <a:pt x="552" y="397"/>
                  </a:lnTo>
                  <a:cubicBezTo>
                    <a:pt x="552" y="263"/>
                    <a:pt x="492" y="204"/>
                    <a:pt x="433" y="84"/>
                  </a:cubicBezTo>
                  <a:lnTo>
                    <a:pt x="373" y="25"/>
                  </a:lnTo>
                  <a:cubicBezTo>
                    <a:pt x="351" y="7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30"/>
            <p:cNvSpPr/>
            <p:nvPr/>
          </p:nvSpPr>
          <p:spPr>
            <a:xfrm>
              <a:off x="7453624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30"/>
            <p:cNvSpPr/>
            <p:nvPr/>
          </p:nvSpPr>
          <p:spPr>
            <a:xfrm>
              <a:off x="7389955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30"/>
            <p:cNvSpPr/>
            <p:nvPr/>
          </p:nvSpPr>
          <p:spPr>
            <a:xfrm>
              <a:off x="7279338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4" y="0"/>
                  </a:moveTo>
                  <a:cubicBezTo>
                    <a:pt x="269" y="0"/>
                    <a:pt x="224" y="19"/>
                    <a:pt x="195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5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4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30"/>
            <p:cNvSpPr/>
            <p:nvPr/>
          </p:nvSpPr>
          <p:spPr>
            <a:xfrm>
              <a:off x="4676405" y="698746"/>
              <a:ext cx="19091" cy="33160"/>
            </a:xfrm>
            <a:custGeom>
              <a:avLst/>
              <a:gdLst/>
              <a:ahLst/>
              <a:cxnLst/>
              <a:rect l="l" t="t" r="r" b="b"/>
              <a:pathLst>
                <a:path w="612" h="1063" extrusionOk="0">
                  <a:moveTo>
                    <a:pt x="378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180" y="85"/>
                    <a:pt x="180" y="144"/>
                    <a:pt x="120" y="219"/>
                  </a:cubicBezTo>
                  <a:cubicBezTo>
                    <a:pt x="60" y="338"/>
                    <a:pt x="60" y="397"/>
                    <a:pt x="1" y="457"/>
                  </a:cubicBezTo>
                  <a:cubicBezTo>
                    <a:pt x="1" y="651"/>
                    <a:pt x="1" y="830"/>
                    <a:pt x="120" y="1023"/>
                  </a:cubicBezTo>
                  <a:lnTo>
                    <a:pt x="180" y="1023"/>
                  </a:lnTo>
                  <a:cubicBezTo>
                    <a:pt x="204" y="1048"/>
                    <a:pt x="242" y="1062"/>
                    <a:pt x="281" y="1062"/>
                  </a:cubicBezTo>
                  <a:cubicBezTo>
                    <a:pt x="338" y="1062"/>
                    <a:pt x="398" y="1033"/>
                    <a:pt x="433" y="964"/>
                  </a:cubicBezTo>
                  <a:cubicBezTo>
                    <a:pt x="552" y="830"/>
                    <a:pt x="612" y="710"/>
                    <a:pt x="612" y="591"/>
                  </a:cubicBezTo>
                  <a:lnTo>
                    <a:pt x="612" y="397"/>
                  </a:lnTo>
                  <a:cubicBezTo>
                    <a:pt x="612" y="278"/>
                    <a:pt x="612" y="219"/>
                    <a:pt x="552" y="144"/>
                  </a:cubicBezTo>
                  <a:lnTo>
                    <a:pt x="552" y="85"/>
                  </a:lnTo>
                  <a:cubicBezTo>
                    <a:pt x="510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30"/>
            <p:cNvSpPr/>
            <p:nvPr/>
          </p:nvSpPr>
          <p:spPr>
            <a:xfrm>
              <a:off x="4716834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5" y="1"/>
                  </a:moveTo>
                  <a:cubicBezTo>
                    <a:pt x="329" y="1"/>
                    <a:pt x="284" y="16"/>
                    <a:pt x="254" y="45"/>
                  </a:cubicBezTo>
                  <a:cubicBezTo>
                    <a:pt x="195" y="105"/>
                    <a:pt x="135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95" y="1103"/>
                  </a:cubicBezTo>
                  <a:lnTo>
                    <a:pt x="254" y="1163"/>
                  </a:lnTo>
                  <a:cubicBezTo>
                    <a:pt x="279" y="1187"/>
                    <a:pt x="314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67" y="924"/>
                    <a:pt x="627" y="790"/>
                    <a:pt x="627" y="611"/>
                  </a:cubicBezTo>
                  <a:lnTo>
                    <a:pt x="627" y="358"/>
                  </a:lnTo>
                  <a:cubicBezTo>
                    <a:pt x="627" y="299"/>
                    <a:pt x="567" y="179"/>
                    <a:pt x="567" y="105"/>
                  </a:cubicBezTo>
                  <a:lnTo>
                    <a:pt x="507" y="105"/>
                  </a:lnTo>
                  <a:lnTo>
                    <a:pt x="507" y="45"/>
                  </a:lnTo>
                  <a:cubicBezTo>
                    <a:pt x="470" y="16"/>
                    <a:pt x="422" y="1"/>
                    <a:pt x="37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30"/>
            <p:cNvSpPr/>
            <p:nvPr/>
          </p:nvSpPr>
          <p:spPr>
            <a:xfrm>
              <a:off x="4769366" y="701835"/>
              <a:ext cx="19091" cy="37247"/>
            </a:xfrm>
            <a:custGeom>
              <a:avLst/>
              <a:gdLst/>
              <a:ahLst/>
              <a:cxnLst/>
              <a:rect l="l" t="t" r="r" b="b"/>
              <a:pathLst>
                <a:path w="612" h="1194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20" y="179"/>
                    <a:pt x="60" y="239"/>
                    <a:pt x="60" y="358"/>
                  </a:cubicBezTo>
                  <a:cubicBezTo>
                    <a:pt x="0" y="418"/>
                    <a:pt x="0" y="492"/>
                    <a:pt x="0" y="611"/>
                  </a:cubicBezTo>
                  <a:cubicBezTo>
                    <a:pt x="60" y="790"/>
                    <a:pt x="60" y="924"/>
                    <a:pt x="179" y="1103"/>
                  </a:cubicBezTo>
                  <a:lnTo>
                    <a:pt x="239" y="1163"/>
                  </a:lnTo>
                  <a:cubicBezTo>
                    <a:pt x="261" y="1185"/>
                    <a:pt x="287" y="1194"/>
                    <a:pt x="315" y="1194"/>
                  </a:cubicBezTo>
                  <a:cubicBezTo>
                    <a:pt x="379" y="1194"/>
                    <a:pt x="450" y="1145"/>
                    <a:pt x="492" y="1103"/>
                  </a:cubicBezTo>
                  <a:cubicBezTo>
                    <a:pt x="611" y="924"/>
                    <a:pt x="611" y="731"/>
                    <a:pt x="611" y="611"/>
                  </a:cubicBezTo>
                  <a:cubicBezTo>
                    <a:pt x="611" y="492"/>
                    <a:pt x="611" y="418"/>
                    <a:pt x="552" y="298"/>
                  </a:cubicBezTo>
                  <a:cubicBezTo>
                    <a:pt x="552" y="239"/>
                    <a:pt x="492" y="179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30"/>
            <p:cNvSpPr/>
            <p:nvPr/>
          </p:nvSpPr>
          <p:spPr>
            <a:xfrm>
              <a:off x="4767495" y="808366"/>
              <a:ext cx="19091" cy="31351"/>
            </a:xfrm>
            <a:custGeom>
              <a:avLst/>
              <a:gdLst/>
              <a:ahLst/>
              <a:cxnLst/>
              <a:rect l="l" t="t" r="r" b="b"/>
              <a:pathLst>
                <a:path w="612" h="1005" extrusionOk="0">
                  <a:moveTo>
                    <a:pt x="358" y="1"/>
                  </a:moveTo>
                  <a:cubicBezTo>
                    <a:pt x="302" y="1"/>
                    <a:pt x="239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20" y="921"/>
                  </a:cubicBezTo>
                  <a:lnTo>
                    <a:pt x="180" y="980"/>
                  </a:lnTo>
                  <a:cubicBezTo>
                    <a:pt x="197" y="998"/>
                    <a:pt x="221" y="1005"/>
                    <a:pt x="247" y="1005"/>
                  </a:cubicBezTo>
                  <a:cubicBezTo>
                    <a:pt x="311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552" y="489"/>
                  </a:cubicBezTo>
                  <a:cubicBezTo>
                    <a:pt x="612" y="429"/>
                    <a:pt x="612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3" y="19"/>
                    <a:pt x="414" y="1"/>
                    <a:pt x="35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30"/>
            <p:cNvSpPr/>
            <p:nvPr/>
          </p:nvSpPr>
          <p:spPr>
            <a:xfrm>
              <a:off x="4817687" y="754960"/>
              <a:ext cx="19559" cy="48071"/>
            </a:xfrm>
            <a:custGeom>
              <a:avLst/>
              <a:gdLst/>
              <a:ahLst/>
              <a:cxnLst/>
              <a:rect l="l" t="t" r="r" b="b"/>
              <a:pathLst>
                <a:path w="627" h="1541" extrusionOk="0">
                  <a:moveTo>
                    <a:pt x="341" y="1"/>
                  </a:moveTo>
                  <a:cubicBezTo>
                    <a:pt x="277" y="1"/>
                    <a:pt x="232" y="43"/>
                    <a:pt x="179" y="85"/>
                  </a:cubicBezTo>
                  <a:cubicBezTo>
                    <a:pt x="120" y="204"/>
                    <a:pt x="60" y="338"/>
                    <a:pt x="60" y="398"/>
                  </a:cubicBezTo>
                  <a:cubicBezTo>
                    <a:pt x="60" y="517"/>
                    <a:pt x="60" y="651"/>
                    <a:pt x="1" y="771"/>
                  </a:cubicBezTo>
                  <a:cubicBezTo>
                    <a:pt x="60" y="1024"/>
                    <a:pt x="60" y="1203"/>
                    <a:pt x="179" y="1456"/>
                  </a:cubicBezTo>
                  <a:lnTo>
                    <a:pt x="254" y="1515"/>
                  </a:lnTo>
                  <a:cubicBezTo>
                    <a:pt x="271" y="1533"/>
                    <a:pt x="294" y="1540"/>
                    <a:pt x="319" y="1540"/>
                  </a:cubicBezTo>
                  <a:cubicBezTo>
                    <a:pt x="378" y="1540"/>
                    <a:pt x="450" y="1498"/>
                    <a:pt x="492" y="1456"/>
                  </a:cubicBezTo>
                  <a:cubicBezTo>
                    <a:pt x="626" y="1203"/>
                    <a:pt x="626" y="1024"/>
                    <a:pt x="626" y="771"/>
                  </a:cubicBezTo>
                  <a:lnTo>
                    <a:pt x="626" y="398"/>
                  </a:lnTo>
                  <a:cubicBezTo>
                    <a:pt x="552" y="338"/>
                    <a:pt x="552" y="204"/>
                    <a:pt x="492" y="85"/>
                  </a:cubicBezTo>
                  <a:cubicBezTo>
                    <a:pt x="433" y="85"/>
                    <a:pt x="433" y="26"/>
                    <a:pt x="433" y="26"/>
                  </a:cubicBezTo>
                  <a:cubicBezTo>
                    <a:pt x="398" y="8"/>
                    <a:pt x="368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30"/>
            <p:cNvSpPr/>
            <p:nvPr/>
          </p:nvSpPr>
          <p:spPr>
            <a:xfrm>
              <a:off x="4866040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67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19" y="204"/>
                    <a:pt x="119" y="263"/>
                    <a:pt x="60" y="338"/>
                  </a:cubicBezTo>
                  <a:lnTo>
                    <a:pt x="60" y="636"/>
                  </a:lnTo>
                  <a:cubicBezTo>
                    <a:pt x="0" y="829"/>
                    <a:pt x="0" y="949"/>
                    <a:pt x="119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83" y="1306"/>
                  </a:cubicBezTo>
                  <a:cubicBezTo>
                    <a:pt x="313" y="1306"/>
                    <a:pt x="343" y="1291"/>
                    <a:pt x="373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492" y="84"/>
                  </a:cubicBezTo>
                  <a:lnTo>
                    <a:pt x="432" y="25"/>
                  </a:lnTo>
                  <a:cubicBezTo>
                    <a:pt x="415" y="7"/>
                    <a:pt x="392" y="0"/>
                    <a:pt x="36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30"/>
            <p:cNvSpPr/>
            <p:nvPr/>
          </p:nvSpPr>
          <p:spPr>
            <a:xfrm>
              <a:off x="4887408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3" y="0"/>
                  </a:moveTo>
                  <a:cubicBezTo>
                    <a:pt x="328" y="0"/>
                    <a:pt x="283" y="15"/>
                    <a:pt x="254" y="45"/>
                  </a:cubicBezTo>
                  <a:cubicBezTo>
                    <a:pt x="179" y="105"/>
                    <a:pt x="120" y="224"/>
                    <a:pt x="60" y="283"/>
                  </a:cubicBezTo>
                  <a:cubicBezTo>
                    <a:pt x="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79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8" y="1247"/>
                  </a:cubicBezTo>
                  <a:cubicBezTo>
                    <a:pt x="378" y="1247"/>
                    <a:pt x="450" y="1204"/>
                    <a:pt x="492" y="1162"/>
                  </a:cubicBezTo>
                  <a:cubicBezTo>
                    <a:pt x="552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55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2" y="15"/>
                    <a:pt x="417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30"/>
            <p:cNvSpPr/>
            <p:nvPr/>
          </p:nvSpPr>
          <p:spPr>
            <a:xfrm>
              <a:off x="4823271" y="859089"/>
              <a:ext cx="19559" cy="24020"/>
            </a:xfrm>
            <a:custGeom>
              <a:avLst/>
              <a:gdLst/>
              <a:ahLst/>
              <a:cxnLst/>
              <a:rect l="l" t="t" r="r" b="b"/>
              <a:pathLst>
                <a:path w="627" h="770" extrusionOk="0">
                  <a:moveTo>
                    <a:pt x="344" y="0"/>
                  </a:moveTo>
                  <a:cubicBezTo>
                    <a:pt x="295" y="0"/>
                    <a:pt x="244" y="15"/>
                    <a:pt x="194" y="40"/>
                  </a:cubicBezTo>
                  <a:cubicBezTo>
                    <a:pt x="135" y="99"/>
                    <a:pt x="135" y="99"/>
                    <a:pt x="75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75" y="665"/>
                    <a:pt x="194" y="725"/>
                  </a:cubicBezTo>
                  <a:cubicBezTo>
                    <a:pt x="224" y="755"/>
                    <a:pt x="269" y="770"/>
                    <a:pt x="315" y="770"/>
                  </a:cubicBezTo>
                  <a:cubicBezTo>
                    <a:pt x="362" y="770"/>
                    <a:pt x="410" y="755"/>
                    <a:pt x="447" y="725"/>
                  </a:cubicBezTo>
                  <a:cubicBezTo>
                    <a:pt x="567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7" y="218"/>
                    <a:pt x="567" y="159"/>
                    <a:pt x="507" y="99"/>
                  </a:cubicBezTo>
                  <a:cubicBezTo>
                    <a:pt x="472" y="29"/>
                    <a:pt x="412" y="0"/>
                    <a:pt x="34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30"/>
            <p:cNvSpPr/>
            <p:nvPr/>
          </p:nvSpPr>
          <p:spPr>
            <a:xfrm>
              <a:off x="471312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4" y="0"/>
                  </a:moveTo>
                  <a:cubicBezTo>
                    <a:pt x="250" y="0"/>
                    <a:pt x="187" y="19"/>
                    <a:pt x="120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1" y="428"/>
                    <a:pt x="60" y="488"/>
                    <a:pt x="180" y="607"/>
                  </a:cubicBezTo>
                  <a:cubicBezTo>
                    <a:pt x="210" y="632"/>
                    <a:pt x="249" y="646"/>
                    <a:pt x="292" y="646"/>
                  </a:cubicBezTo>
                  <a:cubicBezTo>
                    <a:pt x="353" y="646"/>
                    <a:pt x="423" y="617"/>
                    <a:pt x="492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52" y="175"/>
                  </a:cubicBezTo>
                  <a:cubicBezTo>
                    <a:pt x="552" y="116"/>
                    <a:pt x="492" y="56"/>
                    <a:pt x="433" y="56"/>
                  </a:cubicBezTo>
                  <a:cubicBezTo>
                    <a:pt x="403" y="19"/>
                    <a:pt x="358" y="0"/>
                    <a:pt x="30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30"/>
            <p:cNvSpPr/>
            <p:nvPr/>
          </p:nvSpPr>
          <p:spPr>
            <a:xfrm>
              <a:off x="5299619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81" y="0"/>
                  </a:moveTo>
                  <a:cubicBezTo>
                    <a:pt x="355" y="0"/>
                    <a:pt x="331" y="8"/>
                    <a:pt x="313" y="25"/>
                  </a:cubicBezTo>
                  <a:cubicBezTo>
                    <a:pt x="194" y="85"/>
                    <a:pt x="194" y="144"/>
                    <a:pt x="135" y="219"/>
                  </a:cubicBezTo>
                  <a:cubicBezTo>
                    <a:pt x="75" y="338"/>
                    <a:pt x="75" y="397"/>
                    <a:pt x="0" y="457"/>
                  </a:cubicBezTo>
                  <a:cubicBezTo>
                    <a:pt x="0" y="651"/>
                    <a:pt x="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5" y="1062"/>
                    <a:pt x="404" y="1033"/>
                    <a:pt x="447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24" y="42"/>
                    <a:pt x="445" y="0"/>
                    <a:pt x="38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30"/>
            <p:cNvSpPr/>
            <p:nvPr/>
          </p:nvSpPr>
          <p:spPr>
            <a:xfrm>
              <a:off x="5340516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3" y="1"/>
                  </a:moveTo>
                  <a:cubicBezTo>
                    <a:pt x="328" y="1"/>
                    <a:pt x="284" y="16"/>
                    <a:pt x="254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0" y="477"/>
                    <a:pt x="0" y="552"/>
                  </a:cubicBezTo>
                  <a:cubicBezTo>
                    <a:pt x="0" y="790"/>
                    <a:pt x="60" y="984"/>
                    <a:pt x="179" y="1103"/>
                  </a:cubicBezTo>
                  <a:lnTo>
                    <a:pt x="254" y="1163"/>
                  </a:lnTo>
                  <a:cubicBezTo>
                    <a:pt x="278" y="1187"/>
                    <a:pt x="313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52" y="924"/>
                    <a:pt x="626" y="790"/>
                    <a:pt x="626" y="611"/>
                  </a:cubicBezTo>
                  <a:lnTo>
                    <a:pt x="626" y="358"/>
                  </a:lnTo>
                  <a:cubicBezTo>
                    <a:pt x="626" y="299"/>
                    <a:pt x="552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30"/>
            <p:cNvSpPr/>
            <p:nvPr/>
          </p:nvSpPr>
          <p:spPr>
            <a:xfrm>
              <a:off x="5392549" y="701835"/>
              <a:ext cx="19559" cy="37247"/>
            </a:xfrm>
            <a:custGeom>
              <a:avLst/>
              <a:gdLst/>
              <a:ahLst/>
              <a:cxnLst/>
              <a:rect l="l" t="t" r="r" b="b"/>
              <a:pathLst>
                <a:path w="627" h="1194" extrusionOk="0">
                  <a:moveTo>
                    <a:pt x="316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79"/>
                    <a:pt x="75" y="239"/>
                    <a:pt x="75" y="358"/>
                  </a:cubicBezTo>
                  <a:cubicBezTo>
                    <a:pt x="75" y="418"/>
                    <a:pt x="1" y="492"/>
                    <a:pt x="1" y="611"/>
                  </a:cubicBezTo>
                  <a:cubicBezTo>
                    <a:pt x="75" y="790"/>
                    <a:pt x="75" y="924"/>
                    <a:pt x="195" y="1103"/>
                  </a:cubicBezTo>
                  <a:lnTo>
                    <a:pt x="254" y="1163"/>
                  </a:lnTo>
                  <a:cubicBezTo>
                    <a:pt x="272" y="1185"/>
                    <a:pt x="297" y="1194"/>
                    <a:pt x="324" y="1194"/>
                  </a:cubicBezTo>
                  <a:cubicBezTo>
                    <a:pt x="387" y="1194"/>
                    <a:pt x="466" y="1145"/>
                    <a:pt x="508" y="1103"/>
                  </a:cubicBezTo>
                  <a:cubicBezTo>
                    <a:pt x="627" y="924"/>
                    <a:pt x="627" y="731"/>
                    <a:pt x="627" y="611"/>
                  </a:cubicBezTo>
                  <a:lnTo>
                    <a:pt x="627" y="298"/>
                  </a:lnTo>
                  <a:cubicBezTo>
                    <a:pt x="567" y="239"/>
                    <a:pt x="567" y="179"/>
                    <a:pt x="448" y="45"/>
                  </a:cubicBezTo>
                  <a:cubicBezTo>
                    <a:pt x="411" y="15"/>
                    <a:pt x="362" y="1"/>
                    <a:pt x="31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30"/>
            <p:cNvSpPr/>
            <p:nvPr/>
          </p:nvSpPr>
          <p:spPr>
            <a:xfrm>
              <a:off x="5390708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7" y="1"/>
                  </a:moveTo>
                  <a:cubicBezTo>
                    <a:pt x="313" y="1"/>
                    <a:pt x="254" y="19"/>
                    <a:pt x="194" y="57"/>
                  </a:cubicBezTo>
                  <a:cubicBezTo>
                    <a:pt x="134" y="116"/>
                    <a:pt x="60" y="176"/>
                    <a:pt x="60" y="235"/>
                  </a:cubicBezTo>
                  <a:cubicBezTo>
                    <a:pt x="0" y="295"/>
                    <a:pt x="0" y="429"/>
                    <a:pt x="0" y="489"/>
                  </a:cubicBezTo>
                  <a:cubicBezTo>
                    <a:pt x="0" y="608"/>
                    <a:pt x="0" y="802"/>
                    <a:pt x="134" y="921"/>
                  </a:cubicBezTo>
                  <a:lnTo>
                    <a:pt x="194" y="980"/>
                  </a:lnTo>
                  <a:cubicBezTo>
                    <a:pt x="212" y="998"/>
                    <a:pt x="234" y="1005"/>
                    <a:pt x="259" y="1005"/>
                  </a:cubicBezTo>
                  <a:cubicBezTo>
                    <a:pt x="318" y="1005"/>
                    <a:pt x="390" y="963"/>
                    <a:pt x="432" y="921"/>
                  </a:cubicBezTo>
                  <a:cubicBezTo>
                    <a:pt x="567" y="802"/>
                    <a:pt x="567" y="667"/>
                    <a:pt x="626" y="489"/>
                  </a:cubicBezTo>
                  <a:cubicBezTo>
                    <a:pt x="626" y="429"/>
                    <a:pt x="626" y="355"/>
                    <a:pt x="567" y="295"/>
                  </a:cubicBezTo>
                  <a:cubicBezTo>
                    <a:pt x="567" y="235"/>
                    <a:pt x="567" y="176"/>
                    <a:pt x="507" y="116"/>
                  </a:cubicBezTo>
                  <a:lnTo>
                    <a:pt x="507" y="57"/>
                  </a:lnTo>
                  <a:cubicBezTo>
                    <a:pt x="470" y="19"/>
                    <a:pt x="421" y="1"/>
                    <a:pt x="36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30"/>
            <p:cNvSpPr/>
            <p:nvPr/>
          </p:nvSpPr>
          <p:spPr>
            <a:xfrm>
              <a:off x="5443210" y="754960"/>
              <a:ext cx="17251" cy="48071"/>
            </a:xfrm>
            <a:custGeom>
              <a:avLst/>
              <a:gdLst/>
              <a:ahLst/>
              <a:cxnLst/>
              <a:rect l="l" t="t" r="r" b="b"/>
              <a:pathLst>
                <a:path w="553" h="1541" extrusionOk="0">
                  <a:moveTo>
                    <a:pt x="273" y="1"/>
                  </a:moveTo>
                  <a:cubicBezTo>
                    <a:pt x="204" y="1"/>
                    <a:pt x="162" y="43"/>
                    <a:pt x="120" y="85"/>
                  </a:cubicBezTo>
                  <a:cubicBezTo>
                    <a:pt x="60" y="204"/>
                    <a:pt x="1" y="338"/>
                    <a:pt x="1" y="398"/>
                  </a:cubicBezTo>
                  <a:lnTo>
                    <a:pt x="1" y="771"/>
                  </a:lnTo>
                  <a:cubicBezTo>
                    <a:pt x="1" y="1024"/>
                    <a:pt x="1" y="1203"/>
                    <a:pt x="120" y="1456"/>
                  </a:cubicBezTo>
                  <a:lnTo>
                    <a:pt x="180" y="1515"/>
                  </a:lnTo>
                  <a:cubicBezTo>
                    <a:pt x="197" y="1533"/>
                    <a:pt x="221" y="1540"/>
                    <a:pt x="247" y="1540"/>
                  </a:cubicBezTo>
                  <a:cubicBezTo>
                    <a:pt x="311" y="1540"/>
                    <a:pt x="391" y="1498"/>
                    <a:pt x="433" y="1456"/>
                  </a:cubicBezTo>
                  <a:cubicBezTo>
                    <a:pt x="552" y="1203"/>
                    <a:pt x="552" y="1024"/>
                    <a:pt x="552" y="771"/>
                  </a:cubicBezTo>
                  <a:lnTo>
                    <a:pt x="552" y="398"/>
                  </a:lnTo>
                  <a:cubicBezTo>
                    <a:pt x="492" y="338"/>
                    <a:pt x="492" y="204"/>
                    <a:pt x="433" y="85"/>
                  </a:cubicBezTo>
                  <a:cubicBezTo>
                    <a:pt x="373" y="85"/>
                    <a:pt x="373" y="26"/>
                    <a:pt x="373" y="26"/>
                  </a:cubicBezTo>
                  <a:cubicBezTo>
                    <a:pt x="334" y="8"/>
                    <a:pt x="301" y="1"/>
                    <a:pt x="2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30"/>
            <p:cNvSpPr/>
            <p:nvPr/>
          </p:nvSpPr>
          <p:spPr>
            <a:xfrm>
              <a:off x="5489690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65" y="0"/>
                  </a:moveTo>
                  <a:cubicBezTo>
                    <a:pt x="301" y="0"/>
                    <a:pt x="221" y="42"/>
                    <a:pt x="179" y="84"/>
                  </a:cubicBezTo>
                  <a:cubicBezTo>
                    <a:pt x="120" y="204"/>
                    <a:pt x="120" y="263"/>
                    <a:pt x="60" y="338"/>
                  </a:cubicBezTo>
                  <a:lnTo>
                    <a:pt x="60" y="636"/>
                  </a:lnTo>
                  <a:cubicBezTo>
                    <a:pt x="1" y="829"/>
                    <a:pt x="60" y="949"/>
                    <a:pt x="120" y="1202"/>
                  </a:cubicBezTo>
                  <a:lnTo>
                    <a:pt x="179" y="1261"/>
                  </a:lnTo>
                  <a:cubicBezTo>
                    <a:pt x="209" y="1291"/>
                    <a:pt x="243" y="1306"/>
                    <a:pt x="276" y="1306"/>
                  </a:cubicBezTo>
                  <a:cubicBezTo>
                    <a:pt x="310" y="1306"/>
                    <a:pt x="343" y="1291"/>
                    <a:pt x="373" y="1261"/>
                  </a:cubicBezTo>
                  <a:cubicBezTo>
                    <a:pt x="552" y="1083"/>
                    <a:pt x="611" y="889"/>
                    <a:pt x="611" y="710"/>
                  </a:cubicBezTo>
                  <a:lnTo>
                    <a:pt x="611" y="397"/>
                  </a:lnTo>
                  <a:cubicBezTo>
                    <a:pt x="611" y="263"/>
                    <a:pt x="552" y="204"/>
                    <a:pt x="492" y="84"/>
                  </a:cubicBezTo>
                  <a:lnTo>
                    <a:pt x="433" y="25"/>
                  </a:lnTo>
                  <a:cubicBezTo>
                    <a:pt x="415" y="7"/>
                    <a:pt x="391" y="0"/>
                    <a:pt x="3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30"/>
            <p:cNvSpPr/>
            <p:nvPr/>
          </p:nvSpPr>
          <p:spPr>
            <a:xfrm>
              <a:off x="5511059" y="775736"/>
              <a:ext cx="19091" cy="38900"/>
            </a:xfrm>
            <a:custGeom>
              <a:avLst/>
              <a:gdLst/>
              <a:ahLst/>
              <a:cxnLst/>
              <a:rect l="l" t="t" r="r" b="b"/>
              <a:pathLst>
                <a:path w="612" h="1247" extrusionOk="0">
                  <a:moveTo>
                    <a:pt x="366" y="0"/>
                  </a:moveTo>
                  <a:cubicBezTo>
                    <a:pt x="317" y="0"/>
                    <a:pt x="269" y="15"/>
                    <a:pt x="239" y="45"/>
                  </a:cubicBezTo>
                  <a:cubicBezTo>
                    <a:pt x="180" y="105"/>
                    <a:pt x="120" y="224"/>
                    <a:pt x="60" y="283"/>
                  </a:cubicBezTo>
                  <a:cubicBezTo>
                    <a:pt x="60" y="417"/>
                    <a:pt x="1" y="477"/>
                    <a:pt x="1" y="596"/>
                  </a:cubicBezTo>
                  <a:cubicBezTo>
                    <a:pt x="1" y="790"/>
                    <a:pt x="60" y="1028"/>
                    <a:pt x="180" y="1222"/>
                  </a:cubicBezTo>
                  <a:lnTo>
                    <a:pt x="239" y="1222"/>
                  </a:lnTo>
                  <a:cubicBezTo>
                    <a:pt x="257" y="1239"/>
                    <a:pt x="281" y="1247"/>
                    <a:pt x="307" y="1247"/>
                  </a:cubicBezTo>
                  <a:cubicBezTo>
                    <a:pt x="371" y="1247"/>
                    <a:pt x="450" y="1204"/>
                    <a:pt x="492" y="1162"/>
                  </a:cubicBezTo>
                  <a:cubicBezTo>
                    <a:pt x="552" y="969"/>
                    <a:pt x="612" y="790"/>
                    <a:pt x="612" y="656"/>
                  </a:cubicBezTo>
                  <a:lnTo>
                    <a:pt x="612" y="417"/>
                  </a:lnTo>
                  <a:cubicBezTo>
                    <a:pt x="61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3" y="15"/>
                    <a:pt x="414" y="0"/>
                    <a:pt x="36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30"/>
            <p:cNvSpPr/>
            <p:nvPr/>
          </p:nvSpPr>
          <p:spPr>
            <a:xfrm>
              <a:off x="5446953" y="859089"/>
              <a:ext cx="19528" cy="24020"/>
            </a:xfrm>
            <a:custGeom>
              <a:avLst/>
              <a:gdLst/>
              <a:ahLst/>
              <a:cxnLst/>
              <a:rect l="l" t="t" r="r" b="b"/>
              <a:pathLst>
                <a:path w="626" h="770" extrusionOk="0">
                  <a:moveTo>
                    <a:pt x="350" y="0"/>
                  </a:moveTo>
                  <a:cubicBezTo>
                    <a:pt x="313" y="0"/>
                    <a:pt x="278" y="15"/>
                    <a:pt x="253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60" y="665"/>
                    <a:pt x="194" y="725"/>
                  </a:cubicBezTo>
                  <a:cubicBezTo>
                    <a:pt x="223" y="755"/>
                    <a:pt x="268" y="770"/>
                    <a:pt x="313" y="770"/>
                  </a:cubicBezTo>
                  <a:cubicBezTo>
                    <a:pt x="358" y="770"/>
                    <a:pt x="402" y="755"/>
                    <a:pt x="432" y="725"/>
                  </a:cubicBezTo>
                  <a:lnTo>
                    <a:pt x="492" y="725"/>
                  </a:lnTo>
                  <a:cubicBezTo>
                    <a:pt x="566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6" y="218"/>
                    <a:pt x="566" y="159"/>
                    <a:pt x="492" y="99"/>
                  </a:cubicBezTo>
                  <a:cubicBezTo>
                    <a:pt x="457" y="29"/>
                    <a:pt x="401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30"/>
            <p:cNvSpPr/>
            <p:nvPr/>
          </p:nvSpPr>
          <p:spPr>
            <a:xfrm>
              <a:off x="5336803" y="843242"/>
              <a:ext cx="19091" cy="20183"/>
            </a:xfrm>
            <a:custGeom>
              <a:avLst/>
              <a:gdLst/>
              <a:ahLst/>
              <a:cxnLst/>
              <a:rect l="l" t="t" r="r" b="b"/>
              <a:pathLst>
                <a:path w="612" h="647" extrusionOk="0">
                  <a:moveTo>
                    <a:pt x="298" y="0"/>
                  </a:moveTo>
                  <a:cubicBezTo>
                    <a:pt x="242" y="0"/>
                    <a:pt x="179" y="19"/>
                    <a:pt x="119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0" y="235"/>
                    <a:pt x="0" y="294"/>
                    <a:pt x="0" y="354"/>
                  </a:cubicBezTo>
                  <a:cubicBezTo>
                    <a:pt x="0" y="428"/>
                    <a:pt x="60" y="488"/>
                    <a:pt x="179" y="607"/>
                  </a:cubicBezTo>
                  <a:cubicBezTo>
                    <a:pt x="228" y="632"/>
                    <a:pt x="270" y="646"/>
                    <a:pt x="311" y="646"/>
                  </a:cubicBezTo>
                  <a:cubicBezTo>
                    <a:pt x="368" y="646"/>
                    <a:pt x="422" y="617"/>
                    <a:pt x="492" y="548"/>
                  </a:cubicBezTo>
                  <a:cubicBezTo>
                    <a:pt x="611" y="488"/>
                    <a:pt x="611" y="354"/>
                    <a:pt x="611" y="294"/>
                  </a:cubicBezTo>
                  <a:cubicBezTo>
                    <a:pt x="611" y="235"/>
                    <a:pt x="611" y="175"/>
                    <a:pt x="552" y="175"/>
                  </a:cubicBezTo>
                  <a:cubicBezTo>
                    <a:pt x="552" y="116"/>
                    <a:pt x="492" y="56"/>
                    <a:pt x="432" y="56"/>
                  </a:cubicBezTo>
                  <a:cubicBezTo>
                    <a:pt x="403" y="19"/>
                    <a:pt x="354" y="0"/>
                    <a:pt x="29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30"/>
            <p:cNvSpPr/>
            <p:nvPr/>
          </p:nvSpPr>
          <p:spPr>
            <a:xfrm>
              <a:off x="5999501" y="698746"/>
              <a:ext cx="19528" cy="33160"/>
            </a:xfrm>
            <a:custGeom>
              <a:avLst/>
              <a:gdLst/>
              <a:ahLst/>
              <a:cxnLst/>
              <a:rect l="l" t="t" r="r" b="b"/>
              <a:pathLst>
                <a:path w="626" h="1063" extrusionOk="0">
                  <a:moveTo>
                    <a:pt x="378" y="0"/>
                  </a:moveTo>
                  <a:cubicBezTo>
                    <a:pt x="353" y="0"/>
                    <a:pt x="330" y="8"/>
                    <a:pt x="313" y="25"/>
                  </a:cubicBezTo>
                  <a:cubicBezTo>
                    <a:pt x="194" y="85"/>
                    <a:pt x="194" y="144"/>
                    <a:pt x="119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0" y="651"/>
                    <a:pt x="60" y="830"/>
                    <a:pt x="194" y="1023"/>
                  </a:cubicBezTo>
                  <a:cubicBezTo>
                    <a:pt x="218" y="1048"/>
                    <a:pt x="253" y="1062"/>
                    <a:pt x="290" y="1062"/>
                  </a:cubicBezTo>
                  <a:cubicBezTo>
                    <a:pt x="342" y="1062"/>
                    <a:pt x="397" y="1033"/>
                    <a:pt x="432" y="964"/>
                  </a:cubicBezTo>
                  <a:cubicBezTo>
                    <a:pt x="566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6" y="144"/>
                  </a:cubicBezTo>
                  <a:lnTo>
                    <a:pt x="566" y="85"/>
                  </a:lnTo>
                  <a:cubicBezTo>
                    <a:pt x="513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30"/>
            <p:cNvSpPr/>
            <p:nvPr/>
          </p:nvSpPr>
          <p:spPr>
            <a:xfrm>
              <a:off x="6040366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37" y="1202"/>
                  </a:cubicBezTo>
                  <a:cubicBezTo>
                    <a:pt x="387" y="1202"/>
                    <a:pt x="433" y="1173"/>
                    <a:pt x="433" y="1103"/>
                  </a:cubicBezTo>
                  <a:lnTo>
                    <a:pt x="493" y="1103"/>
                  </a:ln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30"/>
            <p:cNvSpPr/>
            <p:nvPr/>
          </p:nvSpPr>
          <p:spPr>
            <a:xfrm>
              <a:off x="6094302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30"/>
            <p:cNvSpPr/>
            <p:nvPr/>
          </p:nvSpPr>
          <p:spPr>
            <a:xfrm>
              <a:off x="6090559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1" y="176"/>
                    <a:pt x="61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2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30"/>
            <p:cNvSpPr/>
            <p:nvPr/>
          </p:nvSpPr>
          <p:spPr>
            <a:xfrm>
              <a:off x="6142623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282" y="1"/>
                  </a:moveTo>
                  <a:cubicBezTo>
                    <a:pt x="219" y="1"/>
                    <a:pt x="177" y="43"/>
                    <a:pt x="135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5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38" y="8"/>
                    <a:pt x="308" y="1"/>
                    <a:pt x="28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30"/>
            <p:cNvSpPr/>
            <p:nvPr/>
          </p:nvSpPr>
          <p:spPr>
            <a:xfrm>
              <a:off x="6189104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73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34" y="204"/>
                    <a:pt x="134" y="263"/>
                    <a:pt x="75" y="338"/>
                  </a:cubicBezTo>
                  <a:lnTo>
                    <a:pt x="75" y="636"/>
                  </a:lnTo>
                  <a:cubicBezTo>
                    <a:pt x="0" y="829"/>
                    <a:pt x="75" y="949"/>
                    <a:pt x="134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93" y="1306"/>
                  </a:cubicBezTo>
                  <a:cubicBezTo>
                    <a:pt x="332" y="1306"/>
                    <a:pt x="380" y="1291"/>
                    <a:pt x="447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507" y="84"/>
                  </a:cubicBezTo>
                  <a:lnTo>
                    <a:pt x="447" y="25"/>
                  </a:lnTo>
                  <a:cubicBezTo>
                    <a:pt x="425" y="7"/>
                    <a:pt x="400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30"/>
            <p:cNvSpPr/>
            <p:nvPr/>
          </p:nvSpPr>
          <p:spPr>
            <a:xfrm>
              <a:off x="6210472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30"/>
            <p:cNvSpPr/>
            <p:nvPr/>
          </p:nvSpPr>
          <p:spPr>
            <a:xfrm>
              <a:off x="6146803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1" y="293"/>
                    <a:pt x="1" y="352"/>
                  </a:cubicBezTo>
                  <a:cubicBezTo>
                    <a:pt x="1" y="531"/>
                    <a:pt x="60" y="665"/>
                    <a:pt x="179" y="725"/>
                  </a:cubicBezTo>
                  <a:cubicBezTo>
                    <a:pt x="209" y="755"/>
                    <a:pt x="258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30"/>
            <p:cNvSpPr/>
            <p:nvPr/>
          </p:nvSpPr>
          <p:spPr>
            <a:xfrm>
              <a:off x="6036186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6" y="0"/>
                  </a:moveTo>
                  <a:cubicBezTo>
                    <a:pt x="254" y="0"/>
                    <a:pt x="195" y="19"/>
                    <a:pt x="135" y="56"/>
                  </a:cubicBezTo>
                  <a:cubicBezTo>
                    <a:pt x="61" y="116"/>
                    <a:pt x="61" y="116"/>
                    <a:pt x="61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1" y="428"/>
                    <a:pt x="61" y="488"/>
                    <a:pt x="195" y="607"/>
                  </a:cubicBezTo>
                  <a:cubicBezTo>
                    <a:pt x="244" y="632"/>
                    <a:pt x="283" y="646"/>
                    <a:pt x="322" y="646"/>
                  </a:cubicBezTo>
                  <a:cubicBezTo>
                    <a:pt x="376" y="646"/>
                    <a:pt x="429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0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30"/>
            <p:cNvSpPr/>
            <p:nvPr/>
          </p:nvSpPr>
          <p:spPr>
            <a:xfrm>
              <a:off x="6626863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30"/>
            <p:cNvSpPr/>
            <p:nvPr/>
          </p:nvSpPr>
          <p:spPr>
            <a:xfrm>
              <a:off x="6667760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30"/>
            <p:cNvSpPr/>
            <p:nvPr/>
          </p:nvSpPr>
          <p:spPr>
            <a:xfrm>
              <a:off x="6721665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1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30"/>
            <p:cNvSpPr/>
            <p:nvPr/>
          </p:nvSpPr>
          <p:spPr>
            <a:xfrm>
              <a:off x="6717953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6" y="19"/>
                    <a:pt x="179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30"/>
            <p:cNvSpPr/>
            <p:nvPr/>
          </p:nvSpPr>
          <p:spPr>
            <a:xfrm>
              <a:off x="6770017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30"/>
            <p:cNvSpPr/>
            <p:nvPr/>
          </p:nvSpPr>
          <p:spPr>
            <a:xfrm>
              <a:off x="6818806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21" y="0"/>
                  </a:moveTo>
                  <a:cubicBezTo>
                    <a:pt x="239" y="0"/>
                    <a:pt x="179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55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30"/>
            <p:cNvSpPr/>
            <p:nvPr/>
          </p:nvSpPr>
          <p:spPr>
            <a:xfrm>
              <a:off x="6837866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74" y="0"/>
                  </a:moveTo>
                  <a:cubicBezTo>
                    <a:pt x="328" y="0"/>
                    <a:pt x="28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30"/>
            <p:cNvSpPr/>
            <p:nvPr/>
          </p:nvSpPr>
          <p:spPr>
            <a:xfrm>
              <a:off x="6774197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55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30"/>
            <p:cNvSpPr/>
            <p:nvPr/>
          </p:nvSpPr>
          <p:spPr>
            <a:xfrm>
              <a:off x="6663580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30"/>
            <p:cNvSpPr/>
            <p:nvPr/>
          </p:nvSpPr>
          <p:spPr>
            <a:xfrm>
              <a:off x="7870015" y="6987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30"/>
            <p:cNvSpPr/>
            <p:nvPr/>
          </p:nvSpPr>
          <p:spPr>
            <a:xfrm>
              <a:off x="7910912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30"/>
            <p:cNvSpPr/>
            <p:nvPr/>
          </p:nvSpPr>
          <p:spPr>
            <a:xfrm>
              <a:off x="7964817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30"/>
            <p:cNvSpPr/>
            <p:nvPr/>
          </p:nvSpPr>
          <p:spPr>
            <a:xfrm>
              <a:off x="7961105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30"/>
            <p:cNvSpPr/>
            <p:nvPr/>
          </p:nvSpPr>
          <p:spPr>
            <a:xfrm>
              <a:off x="8013169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30"/>
            <p:cNvSpPr/>
            <p:nvPr/>
          </p:nvSpPr>
          <p:spPr>
            <a:xfrm>
              <a:off x="8061958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30"/>
            <p:cNvSpPr/>
            <p:nvPr/>
          </p:nvSpPr>
          <p:spPr>
            <a:xfrm>
              <a:off x="8081018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30"/>
            <p:cNvSpPr/>
            <p:nvPr/>
          </p:nvSpPr>
          <p:spPr>
            <a:xfrm>
              <a:off x="8017349" y="8590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30"/>
            <p:cNvSpPr/>
            <p:nvPr/>
          </p:nvSpPr>
          <p:spPr>
            <a:xfrm>
              <a:off x="790673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30"/>
            <p:cNvSpPr/>
            <p:nvPr/>
          </p:nvSpPr>
          <p:spPr>
            <a:xfrm>
              <a:off x="3421649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0" y="651"/>
                    <a:pt x="60" y="844"/>
                    <a:pt x="179" y="964"/>
                  </a:cubicBezTo>
                  <a:cubicBezTo>
                    <a:pt x="246" y="993"/>
                    <a:pt x="295" y="1008"/>
                    <a:pt x="334" y="1008"/>
                  </a:cubicBezTo>
                  <a:cubicBezTo>
                    <a:pt x="373" y="1008"/>
                    <a:pt x="403" y="993"/>
                    <a:pt x="432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86" y="472"/>
                    <a:pt x="686" y="412"/>
                    <a:pt x="611" y="353"/>
                  </a:cubicBezTo>
                  <a:lnTo>
                    <a:pt x="611" y="99"/>
                  </a:lnTo>
                  <a:lnTo>
                    <a:pt x="552" y="99"/>
                  </a:ln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30"/>
            <p:cNvSpPr/>
            <p:nvPr/>
          </p:nvSpPr>
          <p:spPr>
            <a:xfrm>
              <a:off x="3462077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626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30"/>
            <p:cNvSpPr/>
            <p:nvPr/>
          </p:nvSpPr>
          <p:spPr>
            <a:xfrm>
              <a:off x="3516450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30"/>
            <p:cNvSpPr/>
            <p:nvPr/>
          </p:nvSpPr>
          <p:spPr>
            <a:xfrm>
              <a:off x="3512738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9" y="1008"/>
                    <a:pt x="287" y="1023"/>
                    <a:pt x="328" y="1023"/>
                  </a:cubicBezTo>
                  <a:cubicBezTo>
                    <a:pt x="369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30"/>
            <p:cNvSpPr/>
            <p:nvPr/>
          </p:nvSpPr>
          <p:spPr>
            <a:xfrm>
              <a:off x="3564771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254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62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30"/>
            <p:cNvSpPr/>
            <p:nvPr/>
          </p:nvSpPr>
          <p:spPr>
            <a:xfrm>
              <a:off x="3613124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6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30"/>
            <p:cNvSpPr/>
            <p:nvPr/>
          </p:nvSpPr>
          <p:spPr>
            <a:xfrm>
              <a:off x="3632621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120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627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30"/>
            <p:cNvSpPr/>
            <p:nvPr/>
          </p:nvSpPr>
          <p:spPr>
            <a:xfrm>
              <a:off x="3570823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20" y="75"/>
                    <a:pt x="60" y="135"/>
                    <a:pt x="1" y="195"/>
                  </a:cubicBezTo>
                  <a:lnTo>
                    <a:pt x="1" y="373"/>
                  </a:lnTo>
                  <a:cubicBezTo>
                    <a:pt x="1" y="507"/>
                    <a:pt x="1" y="627"/>
                    <a:pt x="120" y="746"/>
                  </a:cubicBezTo>
                  <a:cubicBezTo>
                    <a:pt x="179" y="783"/>
                    <a:pt x="224" y="802"/>
                    <a:pt x="271" y="802"/>
                  </a:cubicBezTo>
                  <a:cubicBezTo>
                    <a:pt x="317" y="802"/>
                    <a:pt x="366" y="783"/>
                    <a:pt x="433" y="746"/>
                  </a:cubicBezTo>
                  <a:lnTo>
                    <a:pt x="433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3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30"/>
            <p:cNvSpPr/>
            <p:nvPr/>
          </p:nvSpPr>
          <p:spPr>
            <a:xfrm>
              <a:off x="3460206" y="837533"/>
              <a:ext cx="17719" cy="20495"/>
            </a:xfrm>
            <a:custGeom>
              <a:avLst/>
              <a:gdLst/>
              <a:ahLst/>
              <a:cxnLst/>
              <a:rect l="l" t="t" r="r" b="b"/>
              <a:pathLst>
                <a:path w="568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1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9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3" y="105"/>
                    <a:pt x="433" y="105"/>
                    <a:pt x="373" y="45"/>
                  </a:cubicBezTo>
                  <a:cubicBezTo>
                    <a:pt x="344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30"/>
            <p:cNvSpPr/>
            <p:nvPr/>
          </p:nvSpPr>
          <p:spPr>
            <a:xfrm>
              <a:off x="912115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415" y="1"/>
                  </a:moveTo>
                  <a:cubicBezTo>
                    <a:pt x="375" y="1"/>
                    <a:pt x="338" y="15"/>
                    <a:pt x="313" y="40"/>
                  </a:cubicBezTo>
                  <a:cubicBezTo>
                    <a:pt x="254" y="99"/>
                    <a:pt x="194" y="159"/>
                    <a:pt x="135" y="219"/>
                  </a:cubicBezTo>
                  <a:cubicBezTo>
                    <a:pt x="75" y="278"/>
                    <a:pt x="75" y="412"/>
                    <a:pt x="75" y="472"/>
                  </a:cubicBezTo>
                  <a:cubicBezTo>
                    <a:pt x="0" y="651"/>
                    <a:pt x="75" y="844"/>
                    <a:pt x="194" y="964"/>
                  </a:cubicBezTo>
                  <a:cubicBezTo>
                    <a:pt x="224" y="993"/>
                    <a:pt x="269" y="1008"/>
                    <a:pt x="315" y="1008"/>
                  </a:cubicBezTo>
                  <a:cubicBezTo>
                    <a:pt x="362" y="1008"/>
                    <a:pt x="410" y="993"/>
                    <a:pt x="447" y="964"/>
                  </a:cubicBezTo>
                  <a:cubicBezTo>
                    <a:pt x="567" y="844"/>
                    <a:pt x="626" y="651"/>
                    <a:pt x="626" y="531"/>
                  </a:cubicBezTo>
                  <a:lnTo>
                    <a:pt x="626" y="353"/>
                  </a:lnTo>
                  <a:cubicBezTo>
                    <a:pt x="626" y="278"/>
                    <a:pt x="626" y="219"/>
                    <a:pt x="567" y="99"/>
                  </a:cubicBezTo>
                  <a:cubicBezTo>
                    <a:pt x="532" y="30"/>
                    <a:pt x="471" y="1"/>
                    <a:pt x="4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30"/>
            <p:cNvSpPr/>
            <p:nvPr/>
          </p:nvSpPr>
          <p:spPr>
            <a:xfrm>
              <a:off x="953011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30"/>
            <p:cNvSpPr/>
            <p:nvPr/>
          </p:nvSpPr>
          <p:spPr>
            <a:xfrm>
              <a:off x="1007384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65" y="0"/>
                  </a:moveTo>
                  <a:cubicBezTo>
                    <a:pt x="210" y="0"/>
                    <a:pt x="155" y="29"/>
                    <a:pt x="120" y="99"/>
                  </a:cubicBezTo>
                  <a:cubicBezTo>
                    <a:pt x="60" y="159"/>
                    <a:pt x="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20" y="1157"/>
                  </a:cubicBezTo>
                  <a:lnTo>
                    <a:pt x="179" y="1157"/>
                  </a:lnTo>
                  <a:cubicBezTo>
                    <a:pt x="209" y="1187"/>
                    <a:pt x="257" y="1201"/>
                    <a:pt x="306" y="1201"/>
                  </a:cubicBezTo>
                  <a:cubicBezTo>
                    <a:pt x="354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2" y="15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30"/>
            <p:cNvSpPr/>
            <p:nvPr/>
          </p:nvSpPr>
          <p:spPr>
            <a:xfrm>
              <a:off x="1046180" y="74968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30"/>
            <p:cNvSpPr/>
            <p:nvPr/>
          </p:nvSpPr>
          <p:spPr>
            <a:xfrm>
              <a:off x="1104058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292" y="1"/>
                  </a:moveTo>
                  <a:cubicBezTo>
                    <a:pt x="227" y="1"/>
                    <a:pt x="179" y="33"/>
                    <a:pt x="179" y="113"/>
                  </a:cubicBezTo>
                  <a:cubicBezTo>
                    <a:pt x="60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19" y="1231"/>
                  </a:lnTo>
                  <a:cubicBezTo>
                    <a:pt x="149" y="1260"/>
                    <a:pt x="198" y="1275"/>
                    <a:pt x="246" y="1275"/>
                  </a:cubicBezTo>
                  <a:cubicBezTo>
                    <a:pt x="294" y="1275"/>
                    <a:pt x="343" y="1260"/>
                    <a:pt x="373" y="1231"/>
                  </a:cubicBezTo>
                  <a:cubicBezTo>
                    <a:pt x="492" y="1037"/>
                    <a:pt x="551" y="858"/>
                    <a:pt x="551" y="664"/>
                  </a:cubicBezTo>
                  <a:cubicBezTo>
                    <a:pt x="551" y="545"/>
                    <a:pt x="626" y="486"/>
                    <a:pt x="551" y="352"/>
                  </a:cubicBezTo>
                  <a:cubicBezTo>
                    <a:pt x="551" y="292"/>
                    <a:pt x="492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34" y="1"/>
                    <a:pt x="29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30"/>
            <p:cNvSpPr/>
            <p:nvPr/>
          </p:nvSpPr>
          <p:spPr>
            <a:xfrm>
              <a:off x="1114029" y="770308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30"/>
            <p:cNvSpPr/>
            <p:nvPr/>
          </p:nvSpPr>
          <p:spPr>
            <a:xfrm>
              <a:off x="949299" y="837533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30"/>
            <p:cNvSpPr/>
            <p:nvPr/>
          </p:nvSpPr>
          <p:spPr>
            <a:xfrm>
              <a:off x="1535765" y="694566"/>
              <a:ext cx="21431" cy="31476"/>
            </a:xfrm>
            <a:custGeom>
              <a:avLst/>
              <a:gdLst/>
              <a:ahLst/>
              <a:cxnLst/>
              <a:rect l="l" t="t" r="r" b="b"/>
              <a:pathLst>
                <a:path w="687" h="1009" extrusionOk="0">
                  <a:moveTo>
                    <a:pt x="411" y="1"/>
                  </a:moveTo>
                  <a:cubicBezTo>
                    <a:pt x="373" y="1"/>
                    <a:pt x="339" y="15"/>
                    <a:pt x="314" y="40"/>
                  </a:cubicBezTo>
                  <a:lnTo>
                    <a:pt x="120" y="219"/>
                  </a:lnTo>
                  <a:cubicBezTo>
                    <a:pt x="61" y="278"/>
                    <a:pt x="61" y="412"/>
                    <a:pt x="61" y="472"/>
                  </a:cubicBezTo>
                  <a:cubicBezTo>
                    <a:pt x="1" y="651"/>
                    <a:pt x="61" y="844"/>
                    <a:pt x="195" y="964"/>
                  </a:cubicBezTo>
                  <a:cubicBezTo>
                    <a:pt x="224" y="993"/>
                    <a:pt x="269" y="1008"/>
                    <a:pt x="314" y="1008"/>
                  </a:cubicBezTo>
                  <a:cubicBezTo>
                    <a:pt x="359" y="1008"/>
                    <a:pt x="403" y="993"/>
                    <a:pt x="433" y="964"/>
                  </a:cubicBezTo>
                  <a:cubicBezTo>
                    <a:pt x="567" y="844"/>
                    <a:pt x="627" y="651"/>
                    <a:pt x="627" y="531"/>
                  </a:cubicBezTo>
                  <a:cubicBezTo>
                    <a:pt x="627" y="472"/>
                    <a:pt x="686" y="412"/>
                    <a:pt x="627" y="353"/>
                  </a:cubicBezTo>
                  <a:cubicBezTo>
                    <a:pt x="627" y="278"/>
                    <a:pt x="627" y="219"/>
                    <a:pt x="567" y="99"/>
                  </a:cubicBezTo>
                  <a:cubicBezTo>
                    <a:pt x="523" y="30"/>
                    <a:pt x="464" y="1"/>
                    <a:pt x="4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30"/>
            <p:cNvSpPr/>
            <p:nvPr/>
          </p:nvSpPr>
          <p:spPr>
            <a:xfrm>
              <a:off x="1576662" y="741047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30"/>
            <p:cNvSpPr/>
            <p:nvPr/>
          </p:nvSpPr>
          <p:spPr>
            <a:xfrm>
              <a:off x="1630598" y="696438"/>
              <a:ext cx="17688" cy="37496"/>
            </a:xfrm>
            <a:custGeom>
              <a:avLst/>
              <a:gdLst/>
              <a:ahLst/>
              <a:cxnLst/>
              <a:rect l="l" t="t" r="r" b="b"/>
              <a:pathLst>
                <a:path w="567" h="1202" extrusionOk="0">
                  <a:moveTo>
                    <a:pt x="276" y="0"/>
                  </a:moveTo>
                  <a:cubicBezTo>
                    <a:pt x="224" y="0"/>
                    <a:pt x="169" y="29"/>
                    <a:pt x="134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34" y="1157"/>
                  </a:cubicBezTo>
                  <a:lnTo>
                    <a:pt x="194" y="1157"/>
                  </a:lnTo>
                  <a:cubicBezTo>
                    <a:pt x="224" y="1187"/>
                    <a:pt x="268" y="1201"/>
                    <a:pt x="313" y="1201"/>
                  </a:cubicBezTo>
                  <a:cubicBezTo>
                    <a:pt x="358" y="1201"/>
                    <a:pt x="402" y="1187"/>
                    <a:pt x="432" y="1157"/>
                  </a:cubicBezTo>
                  <a:cubicBezTo>
                    <a:pt x="566" y="963"/>
                    <a:pt x="566" y="784"/>
                    <a:pt x="566" y="591"/>
                  </a:cubicBezTo>
                  <a:lnTo>
                    <a:pt x="566" y="352"/>
                  </a:lnTo>
                  <a:cubicBezTo>
                    <a:pt x="507" y="218"/>
                    <a:pt x="507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3" y="0"/>
                    <a:pt x="27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30"/>
            <p:cNvSpPr/>
            <p:nvPr/>
          </p:nvSpPr>
          <p:spPr>
            <a:xfrm>
              <a:off x="1626855" y="802844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30"/>
            <p:cNvSpPr/>
            <p:nvPr/>
          </p:nvSpPr>
          <p:spPr>
            <a:xfrm>
              <a:off x="1678919" y="74968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30"/>
            <p:cNvSpPr/>
            <p:nvPr/>
          </p:nvSpPr>
          <p:spPr>
            <a:xfrm>
              <a:off x="1727708" y="690417"/>
              <a:ext cx="19091" cy="39805"/>
            </a:xfrm>
            <a:custGeom>
              <a:avLst/>
              <a:gdLst/>
              <a:ahLst/>
              <a:cxnLst/>
              <a:rect l="l" t="t" r="r" b="b"/>
              <a:pathLst>
                <a:path w="612" h="1276" extrusionOk="0">
                  <a:moveTo>
                    <a:pt x="303" y="1"/>
                  </a:moveTo>
                  <a:cubicBezTo>
                    <a:pt x="251" y="1"/>
                    <a:pt x="215" y="33"/>
                    <a:pt x="179" y="113"/>
                  </a:cubicBezTo>
                  <a:cubicBezTo>
                    <a:pt x="120" y="173"/>
                    <a:pt x="60" y="292"/>
                    <a:pt x="60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0" y="1156"/>
                  </a:cubicBezTo>
                  <a:lnTo>
                    <a:pt x="120" y="1231"/>
                  </a:lnTo>
                  <a:cubicBezTo>
                    <a:pt x="150" y="1260"/>
                    <a:pt x="194" y="1275"/>
                    <a:pt x="241" y="1275"/>
                  </a:cubicBezTo>
                  <a:cubicBezTo>
                    <a:pt x="287" y="1275"/>
                    <a:pt x="336" y="1260"/>
                    <a:pt x="373" y="1231"/>
                  </a:cubicBezTo>
                  <a:cubicBezTo>
                    <a:pt x="492" y="1037"/>
                    <a:pt x="552" y="858"/>
                    <a:pt x="552" y="664"/>
                  </a:cubicBezTo>
                  <a:cubicBezTo>
                    <a:pt x="611" y="545"/>
                    <a:pt x="611" y="486"/>
                    <a:pt x="552" y="352"/>
                  </a:cubicBezTo>
                  <a:cubicBezTo>
                    <a:pt x="552" y="292"/>
                    <a:pt x="492" y="173"/>
                    <a:pt x="433" y="113"/>
                  </a:cubicBezTo>
                  <a:lnTo>
                    <a:pt x="433" y="39"/>
                  </a:lnTo>
                  <a:cubicBezTo>
                    <a:pt x="379" y="15"/>
                    <a:pt x="337" y="1"/>
                    <a:pt x="30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30"/>
            <p:cNvSpPr/>
            <p:nvPr/>
          </p:nvSpPr>
          <p:spPr>
            <a:xfrm>
              <a:off x="1746768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30"/>
            <p:cNvSpPr/>
            <p:nvPr/>
          </p:nvSpPr>
          <p:spPr>
            <a:xfrm>
              <a:off x="1683099" y="854253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30"/>
            <p:cNvSpPr/>
            <p:nvPr/>
          </p:nvSpPr>
          <p:spPr>
            <a:xfrm>
              <a:off x="1572482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30"/>
            <p:cNvSpPr/>
            <p:nvPr/>
          </p:nvSpPr>
          <p:spPr>
            <a:xfrm>
              <a:off x="2178497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1" y="651"/>
                    <a:pt x="60" y="844"/>
                    <a:pt x="179" y="964"/>
                  </a:cubicBezTo>
                  <a:cubicBezTo>
                    <a:pt x="209" y="993"/>
                    <a:pt x="257" y="1008"/>
                    <a:pt x="306" y="1008"/>
                  </a:cubicBezTo>
                  <a:cubicBezTo>
                    <a:pt x="354" y="1008"/>
                    <a:pt x="403" y="993"/>
                    <a:pt x="433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11" y="472"/>
                    <a:pt x="686" y="412"/>
                    <a:pt x="611" y="353"/>
                  </a:cubicBezTo>
                  <a:cubicBezTo>
                    <a:pt x="611" y="278"/>
                    <a:pt x="611" y="219"/>
                    <a:pt x="552" y="99"/>
                  </a:cubicBez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30"/>
            <p:cNvSpPr/>
            <p:nvPr/>
          </p:nvSpPr>
          <p:spPr>
            <a:xfrm>
              <a:off x="2218925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567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30"/>
            <p:cNvSpPr/>
            <p:nvPr/>
          </p:nvSpPr>
          <p:spPr>
            <a:xfrm>
              <a:off x="2273298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20" y="1157"/>
                  </a:cubicBezTo>
                  <a:lnTo>
                    <a:pt x="179" y="1157"/>
                  </a:lnTo>
                  <a:cubicBezTo>
                    <a:pt x="217" y="1187"/>
                    <a:pt x="265" y="1201"/>
                    <a:pt x="312" y="1201"/>
                  </a:cubicBezTo>
                  <a:cubicBezTo>
                    <a:pt x="358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30"/>
            <p:cNvSpPr/>
            <p:nvPr/>
          </p:nvSpPr>
          <p:spPr>
            <a:xfrm>
              <a:off x="2269586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09" y="1008"/>
                    <a:pt x="257" y="1023"/>
                    <a:pt x="306" y="1023"/>
                  </a:cubicBezTo>
                  <a:cubicBezTo>
                    <a:pt x="354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30"/>
            <p:cNvSpPr/>
            <p:nvPr/>
          </p:nvSpPr>
          <p:spPr>
            <a:xfrm>
              <a:off x="2321619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195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56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30"/>
            <p:cNvSpPr/>
            <p:nvPr/>
          </p:nvSpPr>
          <p:spPr>
            <a:xfrm>
              <a:off x="2369972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7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30"/>
            <p:cNvSpPr/>
            <p:nvPr/>
          </p:nvSpPr>
          <p:spPr>
            <a:xfrm>
              <a:off x="2389469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61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552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30"/>
            <p:cNvSpPr/>
            <p:nvPr/>
          </p:nvSpPr>
          <p:spPr>
            <a:xfrm>
              <a:off x="2325363" y="854253"/>
              <a:ext cx="19528" cy="25018"/>
            </a:xfrm>
            <a:custGeom>
              <a:avLst/>
              <a:gdLst/>
              <a:ahLst/>
              <a:cxnLst/>
              <a:rect l="l" t="t" r="r" b="b"/>
              <a:pathLst>
                <a:path w="626" h="802" extrusionOk="0">
                  <a:moveTo>
                    <a:pt x="253" y="1"/>
                  </a:moveTo>
                  <a:cubicBezTo>
                    <a:pt x="194" y="75"/>
                    <a:pt x="134" y="135"/>
                    <a:pt x="75" y="195"/>
                  </a:cubicBezTo>
                  <a:cubicBezTo>
                    <a:pt x="75" y="254"/>
                    <a:pt x="75" y="314"/>
                    <a:pt x="0" y="373"/>
                  </a:cubicBezTo>
                  <a:cubicBezTo>
                    <a:pt x="0" y="507"/>
                    <a:pt x="75" y="627"/>
                    <a:pt x="194" y="746"/>
                  </a:cubicBezTo>
                  <a:cubicBezTo>
                    <a:pt x="224" y="783"/>
                    <a:pt x="268" y="802"/>
                    <a:pt x="322" y="802"/>
                  </a:cubicBezTo>
                  <a:cubicBezTo>
                    <a:pt x="376" y="802"/>
                    <a:pt x="440" y="783"/>
                    <a:pt x="507" y="746"/>
                  </a:cubicBezTo>
                  <a:lnTo>
                    <a:pt x="507" y="686"/>
                  </a:lnTo>
                  <a:cubicBezTo>
                    <a:pt x="626" y="627"/>
                    <a:pt x="626" y="507"/>
                    <a:pt x="626" y="448"/>
                  </a:cubicBezTo>
                  <a:lnTo>
                    <a:pt x="626" y="254"/>
                  </a:lnTo>
                  <a:cubicBezTo>
                    <a:pt x="626" y="195"/>
                    <a:pt x="566" y="135"/>
                    <a:pt x="507" y="75"/>
                  </a:cubicBezTo>
                  <a:cubicBezTo>
                    <a:pt x="447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30"/>
            <p:cNvSpPr/>
            <p:nvPr/>
          </p:nvSpPr>
          <p:spPr>
            <a:xfrm>
              <a:off x="2215213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1" y="1"/>
                  </a:moveTo>
                  <a:cubicBezTo>
                    <a:pt x="265" y="1"/>
                    <a:pt x="216" y="15"/>
                    <a:pt x="179" y="45"/>
                  </a:cubicBezTo>
                  <a:cubicBezTo>
                    <a:pt x="120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46" y="641"/>
                    <a:pt x="310" y="656"/>
                    <a:pt x="364" y="656"/>
                  </a:cubicBezTo>
                  <a:cubicBezTo>
                    <a:pt x="418" y="656"/>
                    <a:pt x="462" y="641"/>
                    <a:pt x="492" y="611"/>
                  </a:cubicBezTo>
                  <a:cubicBezTo>
                    <a:pt x="626" y="477"/>
                    <a:pt x="626" y="418"/>
                    <a:pt x="626" y="299"/>
                  </a:cubicBezTo>
                  <a:cubicBezTo>
                    <a:pt x="626" y="299"/>
                    <a:pt x="626" y="239"/>
                    <a:pt x="552" y="164"/>
                  </a:cubicBezTo>
                  <a:cubicBezTo>
                    <a:pt x="552" y="105"/>
                    <a:pt x="492" y="105"/>
                    <a:pt x="432" y="45"/>
                  </a:cubicBezTo>
                  <a:cubicBezTo>
                    <a:pt x="403" y="15"/>
                    <a:pt x="358" y="1"/>
                    <a:pt x="3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30"/>
            <p:cNvSpPr/>
            <p:nvPr/>
          </p:nvSpPr>
          <p:spPr>
            <a:xfrm>
              <a:off x="2807731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76" y="1"/>
                  </a:moveTo>
                  <a:cubicBezTo>
                    <a:pt x="34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5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58" y="30"/>
                    <a:pt x="423" y="1"/>
                    <a:pt x="37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30"/>
            <p:cNvSpPr/>
            <p:nvPr/>
          </p:nvSpPr>
          <p:spPr>
            <a:xfrm>
              <a:off x="2848160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17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lnTo>
                    <a:pt x="448" y="99"/>
                  </a:lnTo>
                  <a:cubicBezTo>
                    <a:pt x="404" y="29"/>
                    <a:pt x="366" y="0"/>
                    <a:pt x="31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30"/>
            <p:cNvSpPr/>
            <p:nvPr/>
          </p:nvSpPr>
          <p:spPr>
            <a:xfrm>
              <a:off x="2900692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626" y="591"/>
                  </a:cubicBezTo>
                  <a:cubicBezTo>
                    <a:pt x="552" y="531"/>
                    <a:pt x="552" y="412"/>
                    <a:pt x="552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30"/>
            <p:cNvSpPr/>
            <p:nvPr/>
          </p:nvSpPr>
          <p:spPr>
            <a:xfrm>
              <a:off x="2896980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30"/>
            <p:cNvSpPr/>
            <p:nvPr/>
          </p:nvSpPr>
          <p:spPr>
            <a:xfrm>
              <a:off x="2949013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4" y="1491"/>
                    <a:pt x="194" y="1491"/>
                    <a:pt x="254" y="1565"/>
                  </a:cubicBez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567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30"/>
            <p:cNvSpPr/>
            <p:nvPr/>
          </p:nvSpPr>
          <p:spPr>
            <a:xfrm>
              <a:off x="2997334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15" y="1"/>
                  </a:moveTo>
                  <a:cubicBezTo>
                    <a:pt x="266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8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08" y="173"/>
                    <a:pt x="433" y="113"/>
                  </a:cubicBezTo>
                  <a:lnTo>
                    <a:pt x="433" y="39"/>
                  </a:lnTo>
                  <a:cubicBezTo>
                    <a:pt x="385" y="15"/>
                    <a:pt x="347" y="1"/>
                    <a:pt x="3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30"/>
            <p:cNvSpPr/>
            <p:nvPr/>
          </p:nvSpPr>
          <p:spPr>
            <a:xfrm>
              <a:off x="3016862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66" y="1"/>
                  </a:moveTo>
                  <a:cubicBezTo>
                    <a:pt x="348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408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30"/>
            <p:cNvSpPr/>
            <p:nvPr/>
          </p:nvSpPr>
          <p:spPr>
            <a:xfrm>
              <a:off x="2955065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30"/>
            <p:cNvSpPr/>
            <p:nvPr/>
          </p:nvSpPr>
          <p:spPr>
            <a:xfrm>
              <a:off x="2844448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30"/>
            <p:cNvSpPr/>
            <p:nvPr/>
          </p:nvSpPr>
          <p:spPr>
            <a:xfrm>
              <a:off x="4050883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94" y="1"/>
                  </a:moveTo>
                  <a:cubicBezTo>
                    <a:pt x="35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4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92" y="30"/>
                    <a:pt x="451" y="1"/>
                    <a:pt x="39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30"/>
            <p:cNvSpPr/>
            <p:nvPr/>
          </p:nvSpPr>
          <p:spPr>
            <a:xfrm>
              <a:off x="4091312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21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cubicBezTo>
                    <a:pt x="429" y="29"/>
                    <a:pt x="376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30"/>
            <p:cNvSpPr/>
            <p:nvPr/>
          </p:nvSpPr>
          <p:spPr>
            <a:xfrm>
              <a:off x="4143844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4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1" y="963"/>
                    <a:pt x="626" y="784"/>
                    <a:pt x="626" y="591"/>
                  </a:cubicBezTo>
                  <a:cubicBezTo>
                    <a:pt x="626" y="531"/>
                    <a:pt x="551" y="412"/>
                    <a:pt x="551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30"/>
            <p:cNvSpPr/>
            <p:nvPr/>
          </p:nvSpPr>
          <p:spPr>
            <a:xfrm>
              <a:off x="4140132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6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lnTo>
                    <a:pt x="492" y="979"/>
                  </a:ln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30"/>
            <p:cNvSpPr/>
            <p:nvPr/>
          </p:nvSpPr>
          <p:spPr>
            <a:xfrm>
              <a:off x="4192165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60" y="448"/>
                  </a:cubicBezTo>
                  <a:cubicBezTo>
                    <a:pt x="1" y="567"/>
                    <a:pt x="1" y="686"/>
                    <a:pt x="1" y="746"/>
                  </a:cubicBezTo>
                  <a:cubicBezTo>
                    <a:pt x="1" y="999"/>
                    <a:pt x="60" y="1252"/>
                    <a:pt x="194" y="1491"/>
                  </a:cubicBezTo>
                  <a:lnTo>
                    <a:pt x="254" y="1565"/>
                  </a:ln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626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30"/>
            <p:cNvSpPr/>
            <p:nvPr/>
          </p:nvSpPr>
          <p:spPr>
            <a:xfrm>
              <a:off x="4240486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41" y="1"/>
                  </a:moveTo>
                  <a:cubicBezTo>
                    <a:pt x="288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7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67" y="173"/>
                    <a:pt x="433" y="113"/>
                  </a:cubicBezTo>
                  <a:lnTo>
                    <a:pt x="433" y="39"/>
                  </a:lnTo>
                  <a:cubicBezTo>
                    <a:pt x="409" y="15"/>
                    <a:pt x="376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30"/>
            <p:cNvSpPr/>
            <p:nvPr/>
          </p:nvSpPr>
          <p:spPr>
            <a:xfrm>
              <a:off x="4260014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78" y="1"/>
                  </a:moveTo>
                  <a:cubicBezTo>
                    <a:pt x="354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552" y="85"/>
                  </a:lnTo>
                  <a:cubicBezTo>
                    <a:pt x="510" y="43"/>
                    <a:pt x="438" y="1"/>
                    <a:pt x="37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30"/>
            <p:cNvSpPr/>
            <p:nvPr/>
          </p:nvSpPr>
          <p:spPr>
            <a:xfrm>
              <a:off x="4198217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1" y="627"/>
                    <a:pt x="551" y="507"/>
                    <a:pt x="551" y="448"/>
                  </a:cubicBezTo>
                  <a:lnTo>
                    <a:pt x="551" y="254"/>
                  </a:lnTo>
                  <a:cubicBezTo>
                    <a:pt x="551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30"/>
            <p:cNvSpPr/>
            <p:nvPr/>
          </p:nvSpPr>
          <p:spPr>
            <a:xfrm>
              <a:off x="4087600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94" y="611"/>
                  </a:cubicBezTo>
                  <a:cubicBezTo>
                    <a:pt x="224" y="641"/>
                    <a:pt x="269" y="656"/>
                    <a:pt x="31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30"/>
            <p:cNvSpPr/>
            <p:nvPr/>
          </p:nvSpPr>
          <p:spPr>
            <a:xfrm>
              <a:off x="334903" y="316443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30"/>
            <p:cNvSpPr/>
            <p:nvPr/>
          </p:nvSpPr>
          <p:spPr>
            <a:xfrm>
              <a:off x="334903" y="2926475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10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10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30"/>
            <p:cNvSpPr/>
            <p:nvPr/>
          </p:nvSpPr>
          <p:spPr>
            <a:xfrm>
              <a:off x="334903" y="268808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30"/>
            <p:cNvSpPr/>
            <p:nvPr/>
          </p:nvSpPr>
          <p:spPr>
            <a:xfrm>
              <a:off x="334903" y="3881042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30"/>
            <p:cNvSpPr/>
            <p:nvPr/>
          </p:nvSpPr>
          <p:spPr>
            <a:xfrm>
              <a:off x="334903" y="364261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30"/>
            <p:cNvSpPr/>
            <p:nvPr/>
          </p:nvSpPr>
          <p:spPr>
            <a:xfrm>
              <a:off x="334903" y="3402823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69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69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30"/>
            <p:cNvSpPr/>
            <p:nvPr/>
          </p:nvSpPr>
          <p:spPr>
            <a:xfrm>
              <a:off x="334903" y="4595314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30"/>
            <p:cNvSpPr/>
            <p:nvPr/>
          </p:nvSpPr>
          <p:spPr>
            <a:xfrm>
              <a:off x="334903" y="4357390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30"/>
            <p:cNvSpPr/>
            <p:nvPr/>
          </p:nvSpPr>
          <p:spPr>
            <a:xfrm>
              <a:off x="334903" y="4118966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30"/>
            <p:cNvSpPr/>
            <p:nvPr/>
          </p:nvSpPr>
          <p:spPr>
            <a:xfrm>
              <a:off x="334903" y="125904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1"/>
                  </a:moveTo>
                  <a:cubicBezTo>
                    <a:pt x="9803" y="1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30"/>
            <p:cNvSpPr/>
            <p:nvPr/>
          </p:nvSpPr>
          <p:spPr>
            <a:xfrm>
              <a:off x="334903" y="1021116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548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30"/>
            <p:cNvSpPr/>
            <p:nvPr/>
          </p:nvSpPr>
          <p:spPr>
            <a:xfrm>
              <a:off x="334903" y="782692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30"/>
            <p:cNvSpPr/>
            <p:nvPr/>
          </p:nvSpPr>
          <p:spPr>
            <a:xfrm>
              <a:off x="334903" y="1975651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30"/>
            <p:cNvSpPr/>
            <p:nvPr/>
          </p:nvSpPr>
          <p:spPr>
            <a:xfrm>
              <a:off x="334903" y="1737259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30"/>
            <p:cNvSpPr/>
            <p:nvPr/>
          </p:nvSpPr>
          <p:spPr>
            <a:xfrm>
              <a:off x="334903" y="1497463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69"/>
                  </a:cubicBezTo>
                  <a:cubicBezTo>
                    <a:pt x="10429" y="2547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7"/>
                    <a:pt x="1" y="166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30"/>
            <p:cNvSpPr/>
            <p:nvPr/>
          </p:nvSpPr>
          <p:spPr>
            <a:xfrm>
              <a:off x="334903" y="268992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30"/>
            <p:cNvSpPr/>
            <p:nvPr/>
          </p:nvSpPr>
          <p:spPr>
            <a:xfrm>
              <a:off x="334903" y="245199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30"/>
            <p:cNvSpPr/>
            <p:nvPr/>
          </p:nvSpPr>
          <p:spPr>
            <a:xfrm>
              <a:off x="334903" y="2213607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30"/>
            <p:cNvSpPr/>
            <p:nvPr/>
          </p:nvSpPr>
          <p:spPr>
            <a:xfrm>
              <a:off x="495075" y="646175"/>
              <a:ext cx="8153847" cy="4261144"/>
            </a:xfrm>
            <a:custGeom>
              <a:avLst/>
              <a:gdLst/>
              <a:ahLst/>
              <a:cxnLst/>
              <a:rect l="l" t="t" r="r" b="b"/>
              <a:pathLst>
                <a:path w="254987" h="136313" extrusionOk="0">
                  <a:moveTo>
                    <a:pt x="0" y="1"/>
                  </a:moveTo>
                  <a:lnTo>
                    <a:pt x="0" y="136313"/>
                  </a:lnTo>
                  <a:lnTo>
                    <a:pt x="254987" y="136313"/>
                  </a:lnTo>
                  <a:lnTo>
                    <a:pt x="254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30"/>
            <p:cNvSpPr/>
            <p:nvPr/>
          </p:nvSpPr>
          <p:spPr>
            <a:xfrm>
              <a:off x="617468" y="819409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5"/>
                    <a:pt x="3114" y="3978"/>
                    <a:pt x="1997" y="3978"/>
                  </a:cubicBezTo>
                  <a:cubicBezTo>
                    <a:pt x="880" y="3978"/>
                    <a:pt x="1" y="3055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30"/>
            <p:cNvSpPr/>
            <p:nvPr/>
          </p:nvSpPr>
          <p:spPr>
            <a:xfrm>
              <a:off x="617468" y="105967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40"/>
                    <a:pt x="3114" y="3978"/>
                    <a:pt x="1997" y="3978"/>
                  </a:cubicBezTo>
                  <a:cubicBezTo>
                    <a:pt x="880" y="3978"/>
                    <a:pt x="1" y="3040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30"/>
            <p:cNvSpPr/>
            <p:nvPr/>
          </p:nvSpPr>
          <p:spPr>
            <a:xfrm>
              <a:off x="617468" y="1295756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30"/>
            <p:cNvSpPr/>
            <p:nvPr/>
          </p:nvSpPr>
          <p:spPr>
            <a:xfrm>
              <a:off x="617468" y="153602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30"/>
            <p:cNvSpPr/>
            <p:nvPr/>
          </p:nvSpPr>
          <p:spPr>
            <a:xfrm>
              <a:off x="617468" y="176839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30"/>
            <p:cNvSpPr/>
            <p:nvPr/>
          </p:nvSpPr>
          <p:spPr>
            <a:xfrm>
              <a:off x="617468" y="2008656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2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2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30"/>
            <p:cNvSpPr/>
            <p:nvPr/>
          </p:nvSpPr>
          <p:spPr>
            <a:xfrm>
              <a:off x="617468" y="224658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30"/>
            <p:cNvSpPr/>
            <p:nvPr/>
          </p:nvSpPr>
          <p:spPr>
            <a:xfrm>
              <a:off x="617468" y="248684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30"/>
            <p:cNvSpPr/>
            <p:nvPr/>
          </p:nvSpPr>
          <p:spPr>
            <a:xfrm>
              <a:off x="617468" y="2727108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99"/>
                    <a:pt x="3114" y="3964"/>
                    <a:pt x="1997" y="3964"/>
                  </a:cubicBezTo>
                  <a:cubicBezTo>
                    <a:pt x="880" y="3964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30"/>
            <p:cNvSpPr/>
            <p:nvPr/>
          </p:nvSpPr>
          <p:spPr>
            <a:xfrm>
              <a:off x="617468" y="296690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9"/>
                    <a:pt x="1997" y="3979"/>
                  </a:cubicBezTo>
                  <a:cubicBezTo>
                    <a:pt x="880" y="3979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30"/>
            <p:cNvSpPr/>
            <p:nvPr/>
          </p:nvSpPr>
          <p:spPr>
            <a:xfrm>
              <a:off x="617468" y="3205327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39"/>
                    <a:pt x="3114" y="3963"/>
                    <a:pt x="1997" y="3963"/>
                  </a:cubicBezTo>
                  <a:cubicBezTo>
                    <a:pt x="880" y="3963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30"/>
            <p:cNvSpPr/>
            <p:nvPr/>
          </p:nvSpPr>
          <p:spPr>
            <a:xfrm>
              <a:off x="617468" y="344512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7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30"/>
            <p:cNvSpPr/>
            <p:nvPr/>
          </p:nvSpPr>
          <p:spPr>
            <a:xfrm>
              <a:off x="617468" y="3677495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6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30"/>
            <p:cNvSpPr/>
            <p:nvPr/>
          </p:nvSpPr>
          <p:spPr>
            <a:xfrm>
              <a:off x="617468" y="3917758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39"/>
                    <a:pt x="3114" y="3978"/>
                    <a:pt x="1997" y="3978"/>
                  </a:cubicBezTo>
                  <a:cubicBezTo>
                    <a:pt x="880" y="3978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30"/>
            <p:cNvSpPr/>
            <p:nvPr/>
          </p:nvSpPr>
          <p:spPr>
            <a:xfrm>
              <a:off x="617468" y="415384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6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30"/>
            <p:cNvSpPr/>
            <p:nvPr/>
          </p:nvSpPr>
          <p:spPr>
            <a:xfrm>
              <a:off x="617468" y="4394106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1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1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30"/>
            <p:cNvSpPr/>
            <p:nvPr/>
          </p:nvSpPr>
          <p:spPr>
            <a:xfrm>
              <a:off x="617468" y="4634370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1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1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30"/>
            <p:cNvSpPr/>
            <p:nvPr/>
          </p:nvSpPr>
          <p:spPr>
            <a:xfrm>
              <a:off x="307951" y="1307361"/>
              <a:ext cx="410401" cy="102756"/>
            </a:xfrm>
            <a:custGeom>
              <a:avLst/>
              <a:gdLst/>
              <a:ahLst/>
              <a:cxnLst/>
              <a:rect l="l" t="t" r="r" b="b"/>
              <a:pathLst>
                <a:path w="13156" h="329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30"/>
            <p:cNvSpPr/>
            <p:nvPr/>
          </p:nvSpPr>
          <p:spPr>
            <a:xfrm>
              <a:off x="307951" y="106943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30"/>
            <p:cNvSpPr/>
            <p:nvPr/>
          </p:nvSpPr>
          <p:spPr>
            <a:xfrm>
              <a:off x="307951" y="831044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24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24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30"/>
            <p:cNvSpPr/>
            <p:nvPr/>
          </p:nvSpPr>
          <p:spPr>
            <a:xfrm>
              <a:off x="307951" y="2023972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30"/>
            <p:cNvSpPr/>
            <p:nvPr/>
          </p:nvSpPr>
          <p:spPr>
            <a:xfrm>
              <a:off x="307951" y="1786048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671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1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30"/>
            <p:cNvSpPr/>
            <p:nvPr/>
          </p:nvSpPr>
          <p:spPr>
            <a:xfrm>
              <a:off x="307951" y="154762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30"/>
            <p:cNvSpPr/>
            <p:nvPr/>
          </p:nvSpPr>
          <p:spPr>
            <a:xfrm>
              <a:off x="307951" y="273874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3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53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30"/>
            <p:cNvSpPr/>
            <p:nvPr/>
          </p:nvSpPr>
          <p:spPr>
            <a:xfrm>
              <a:off x="307951" y="2500320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48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548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30"/>
            <p:cNvSpPr/>
            <p:nvPr/>
          </p:nvSpPr>
          <p:spPr>
            <a:xfrm>
              <a:off x="307951" y="2262396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30"/>
            <p:cNvSpPr/>
            <p:nvPr/>
          </p:nvSpPr>
          <p:spPr>
            <a:xfrm>
              <a:off x="307951" y="3212751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30"/>
            <p:cNvSpPr/>
            <p:nvPr/>
          </p:nvSpPr>
          <p:spPr>
            <a:xfrm>
              <a:off x="307951" y="297482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30"/>
            <p:cNvSpPr/>
            <p:nvPr/>
          </p:nvSpPr>
          <p:spPr>
            <a:xfrm>
              <a:off x="307951" y="3929363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8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30"/>
            <p:cNvSpPr/>
            <p:nvPr/>
          </p:nvSpPr>
          <p:spPr>
            <a:xfrm>
              <a:off x="307951" y="3691439"/>
              <a:ext cx="410401" cy="100386"/>
            </a:xfrm>
            <a:custGeom>
              <a:avLst/>
              <a:gdLst/>
              <a:ahLst/>
              <a:cxnLst/>
              <a:rect l="l" t="t" r="r" b="b"/>
              <a:pathLst>
                <a:path w="13156" h="3218" extrusionOk="0">
                  <a:moveTo>
                    <a:pt x="11412" y="0"/>
                  </a:moveTo>
                  <a:cubicBezTo>
                    <a:pt x="12411" y="0"/>
                    <a:pt x="13155" y="670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0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30"/>
            <p:cNvSpPr/>
            <p:nvPr/>
          </p:nvSpPr>
          <p:spPr>
            <a:xfrm>
              <a:off x="307951" y="345301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30"/>
            <p:cNvSpPr/>
            <p:nvPr/>
          </p:nvSpPr>
          <p:spPr>
            <a:xfrm>
              <a:off x="307951" y="464410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33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533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30"/>
            <p:cNvSpPr/>
            <p:nvPr/>
          </p:nvSpPr>
          <p:spPr>
            <a:xfrm>
              <a:off x="307951" y="4405711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4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548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30"/>
            <p:cNvSpPr/>
            <p:nvPr/>
          </p:nvSpPr>
          <p:spPr>
            <a:xfrm>
              <a:off x="307951" y="4167755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474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474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6" name="Google Shape;4916;p30"/>
          <p:cNvGrpSpPr/>
          <p:nvPr/>
        </p:nvGrpSpPr>
        <p:grpSpPr>
          <a:xfrm>
            <a:off x="857119" y="716222"/>
            <a:ext cx="2159504" cy="4048269"/>
            <a:chOff x="933319" y="716222"/>
            <a:chExt cx="2159504" cy="4048269"/>
          </a:xfrm>
        </p:grpSpPr>
        <p:sp>
          <p:nvSpPr>
            <p:cNvPr id="4917" name="Google Shape;4917;p30"/>
            <p:cNvSpPr/>
            <p:nvPr/>
          </p:nvSpPr>
          <p:spPr>
            <a:xfrm>
              <a:off x="1022537" y="751722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30"/>
            <p:cNvSpPr/>
            <p:nvPr/>
          </p:nvSpPr>
          <p:spPr>
            <a:xfrm>
              <a:off x="1072730" y="813519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9" y="1"/>
                  </a:moveTo>
                  <a:cubicBezTo>
                    <a:pt x="293" y="1"/>
                    <a:pt x="243" y="15"/>
                    <a:pt x="194" y="40"/>
                  </a:cubicBezTo>
                  <a:cubicBezTo>
                    <a:pt x="134" y="100"/>
                    <a:pt x="6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0" y="844"/>
                    <a:pt x="194" y="979"/>
                  </a:cubicBezTo>
                  <a:cubicBezTo>
                    <a:pt x="224" y="1008"/>
                    <a:pt x="269" y="1023"/>
                    <a:pt x="313" y="1023"/>
                  </a:cubicBezTo>
                  <a:cubicBezTo>
                    <a:pt x="358" y="1023"/>
                    <a:pt x="403" y="1008"/>
                    <a:pt x="432" y="979"/>
                  </a:cubicBezTo>
                  <a:cubicBezTo>
                    <a:pt x="566" y="785"/>
                    <a:pt x="566" y="666"/>
                    <a:pt x="626" y="532"/>
                  </a:cubicBezTo>
                  <a:cubicBezTo>
                    <a:pt x="626" y="472"/>
                    <a:pt x="626" y="412"/>
                    <a:pt x="566" y="353"/>
                  </a:cubicBezTo>
                  <a:cubicBezTo>
                    <a:pt x="566" y="293"/>
                    <a:pt x="566" y="159"/>
                    <a:pt x="507" y="100"/>
                  </a:cubicBezTo>
                  <a:cubicBezTo>
                    <a:pt x="463" y="30"/>
                    <a:pt x="404" y="1"/>
                    <a:pt x="3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30"/>
            <p:cNvSpPr/>
            <p:nvPr/>
          </p:nvSpPr>
          <p:spPr>
            <a:xfrm>
              <a:off x="1125231" y="760363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30"/>
            <p:cNvSpPr/>
            <p:nvPr/>
          </p:nvSpPr>
          <p:spPr>
            <a:xfrm>
              <a:off x="1193080" y="780983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30"/>
            <p:cNvSpPr/>
            <p:nvPr/>
          </p:nvSpPr>
          <p:spPr>
            <a:xfrm>
              <a:off x="1128943" y="864928"/>
              <a:ext cx="19559" cy="25018"/>
            </a:xfrm>
            <a:custGeom>
              <a:avLst/>
              <a:gdLst/>
              <a:ahLst/>
              <a:cxnLst/>
              <a:rect l="l" t="t" r="r" b="b"/>
              <a:pathLst>
                <a:path w="627" h="802" extrusionOk="0">
                  <a:moveTo>
                    <a:pt x="254" y="1"/>
                  </a:moveTo>
                  <a:cubicBezTo>
                    <a:pt x="120" y="75"/>
                    <a:pt x="120" y="135"/>
                    <a:pt x="61" y="195"/>
                  </a:cubicBezTo>
                  <a:cubicBezTo>
                    <a:pt x="61" y="254"/>
                    <a:pt x="1" y="314"/>
                    <a:pt x="1" y="373"/>
                  </a:cubicBezTo>
                  <a:cubicBezTo>
                    <a:pt x="1" y="507"/>
                    <a:pt x="61" y="627"/>
                    <a:pt x="195" y="746"/>
                  </a:cubicBezTo>
                  <a:cubicBezTo>
                    <a:pt x="224" y="783"/>
                    <a:pt x="269" y="802"/>
                    <a:pt x="321" y="802"/>
                  </a:cubicBezTo>
                  <a:cubicBezTo>
                    <a:pt x="373" y="802"/>
                    <a:pt x="433" y="783"/>
                    <a:pt x="493" y="746"/>
                  </a:cubicBezTo>
                  <a:lnTo>
                    <a:pt x="493" y="686"/>
                  </a:lnTo>
                  <a:cubicBezTo>
                    <a:pt x="567" y="627"/>
                    <a:pt x="627" y="507"/>
                    <a:pt x="627" y="448"/>
                  </a:cubicBezTo>
                  <a:lnTo>
                    <a:pt x="627" y="254"/>
                  </a:lnTo>
                  <a:cubicBezTo>
                    <a:pt x="567" y="195"/>
                    <a:pt x="567" y="135"/>
                    <a:pt x="493" y="75"/>
                  </a:cubicBezTo>
                  <a:cubicBezTo>
                    <a:pt x="433" y="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30"/>
            <p:cNvSpPr/>
            <p:nvPr/>
          </p:nvSpPr>
          <p:spPr>
            <a:xfrm>
              <a:off x="1018825" y="848208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30"/>
            <p:cNvSpPr/>
            <p:nvPr/>
          </p:nvSpPr>
          <p:spPr>
            <a:xfrm>
              <a:off x="1646187" y="751722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30"/>
            <p:cNvSpPr/>
            <p:nvPr/>
          </p:nvSpPr>
          <p:spPr>
            <a:xfrm>
              <a:off x="1696380" y="813519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30"/>
            <p:cNvSpPr/>
            <p:nvPr/>
          </p:nvSpPr>
          <p:spPr>
            <a:xfrm>
              <a:off x="1748445" y="760363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30"/>
            <p:cNvSpPr/>
            <p:nvPr/>
          </p:nvSpPr>
          <p:spPr>
            <a:xfrm>
              <a:off x="1816294" y="780983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30"/>
            <p:cNvSpPr/>
            <p:nvPr/>
          </p:nvSpPr>
          <p:spPr>
            <a:xfrm>
              <a:off x="1752625" y="864928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30"/>
            <p:cNvSpPr/>
            <p:nvPr/>
          </p:nvSpPr>
          <p:spPr>
            <a:xfrm>
              <a:off x="1642007" y="848208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30"/>
            <p:cNvSpPr/>
            <p:nvPr/>
          </p:nvSpPr>
          <p:spPr>
            <a:xfrm>
              <a:off x="1097811" y="768099"/>
              <a:ext cx="290488" cy="182397"/>
            </a:xfrm>
            <a:custGeom>
              <a:avLst/>
              <a:gdLst/>
              <a:ahLst/>
              <a:cxnLst/>
              <a:rect l="l" t="t" r="r" b="b"/>
              <a:pathLst>
                <a:path w="9312" h="5847" extrusionOk="0">
                  <a:moveTo>
                    <a:pt x="5731" y="1"/>
                  </a:moveTo>
                  <a:cubicBezTo>
                    <a:pt x="3403" y="1"/>
                    <a:pt x="1232" y="1731"/>
                    <a:pt x="627" y="2986"/>
                  </a:cubicBezTo>
                  <a:cubicBezTo>
                    <a:pt x="1" y="4356"/>
                    <a:pt x="2429" y="5846"/>
                    <a:pt x="4783" y="5846"/>
                  </a:cubicBezTo>
                  <a:cubicBezTo>
                    <a:pt x="4805" y="5847"/>
                    <a:pt x="4827" y="5847"/>
                    <a:pt x="4849" y="5847"/>
                  </a:cubicBezTo>
                  <a:cubicBezTo>
                    <a:pt x="7187" y="5847"/>
                    <a:pt x="9075" y="2727"/>
                    <a:pt x="9193" y="2122"/>
                  </a:cubicBezTo>
                  <a:cubicBezTo>
                    <a:pt x="9312" y="1615"/>
                    <a:pt x="8388" y="125"/>
                    <a:pt x="5960" y="6"/>
                  </a:cubicBezTo>
                  <a:cubicBezTo>
                    <a:pt x="5884" y="2"/>
                    <a:pt x="5807" y="1"/>
                    <a:pt x="5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30"/>
            <p:cNvSpPr/>
            <p:nvPr/>
          </p:nvSpPr>
          <p:spPr>
            <a:xfrm>
              <a:off x="1181476" y="757119"/>
              <a:ext cx="313728" cy="113893"/>
            </a:xfrm>
            <a:custGeom>
              <a:avLst/>
              <a:gdLst/>
              <a:ahLst/>
              <a:cxnLst/>
              <a:rect l="l" t="t" r="r" b="b"/>
              <a:pathLst>
                <a:path w="10057" h="3651" extrusionOk="0">
                  <a:moveTo>
                    <a:pt x="9863" y="1"/>
                  </a:moveTo>
                  <a:cubicBezTo>
                    <a:pt x="9818" y="1"/>
                    <a:pt x="9773" y="16"/>
                    <a:pt x="9743" y="45"/>
                  </a:cubicBezTo>
                  <a:cubicBezTo>
                    <a:pt x="9743" y="45"/>
                    <a:pt x="9609" y="105"/>
                    <a:pt x="9431" y="358"/>
                  </a:cubicBezTo>
                  <a:cubicBezTo>
                    <a:pt x="9311" y="418"/>
                    <a:pt x="9177" y="552"/>
                    <a:pt x="9058" y="671"/>
                  </a:cubicBezTo>
                  <a:cubicBezTo>
                    <a:pt x="8864" y="790"/>
                    <a:pt x="8686" y="924"/>
                    <a:pt x="8492" y="1044"/>
                  </a:cubicBezTo>
                  <a:cubicBezTo>
                    <a:pt x="8373" y="1103"/>
                    <a:pt x="8313" y="1163"/>
                    <a:pt x="8194" y="1222"/>
                  </a:cubicBezTo>
                  <a:cubicBezTo>
                    <a:pt x="8060" y="1297"/>
                    <a:pt x="7941" y="1356"/>
                    <a:pt x="7822" y="1416"/>
                  </a:cubicBezTo>
                  <a:cubicBezTo>
                    <a:pt x="7568" y="1535"/>
                    <a:pt x="7315" y="1669"/>
                    <a:pt x="7077" y="1788"/>
                  </a:cubicBezTo>
                  <a:cubicBezTo>
                    <a:pt x="6764" y="1848"/>
                    <a:pt x="6451" y="1967"/>
                    <a:pt x="6198" y="2101"/>
                  </a:cubicBezTo>
                  <a:cubicBezTo>
                    <a:pt x="5885" y="2161"/>
                    <a:pt x="5587" y="2280"/>
                    <a:pt x="5274" y="2340"/>
                  </a:cubicBezTo>
                  <a:cubicBezTo>
                    <a:pt x="4961" y="2414"/>
                    <a:pt x="4648" y="2533"/>
                    <a:pt x="4336" y="2593"/>
                  </a:cubicBezTo>
                  <a:cubicBezTo>
                    <a:pt x="3963" y="2652"/>
                    <a:pt x="3650" y="2712"/>
                    <a:pt x="3412" y="2787"/>
                  </a:cubicBezTo>
                  <a:cubicBezTo>
                    <a:pt x="3099" y="2846"/>
                    <a:pt x="2786" y="2906"/>
                    <a:pt x="2533" y="2906"/>
                  </a:cubicBezTo>
                  <a:cubicBezTo>
                    <a:pt x="2235" y="2965"/>
                    <a:pt x="1982" y="3025"/>
                    <a:pt x="1729" y="3084"/>
                  </a:cubicBezTo>
                  <a:cubicBezTo>
                    <a:pt x="1237" y="3159"/>
                    <a:pt x="864" y="3219"/>
                    <a:pt x="552" y="3278"/>
                  </a:cubicBezTo>
                  <a:cubicBezTo>
                    <a:pt x="298" y="3278"/>
                    <a:pt x="120" y="3338"/>
                    <a:pt x="120" y="3338"/>
                  </a:cubicBezTo>
                  <a:cubicBezTo>
                    <a:pt x="60" y="3338"/>
                    <a:pt x="0" y="3397"/>
                    <a:pt x="0" y="3457"/>
                  </a:cubicBezTo>
                  <a:cubicBezTo>
                    <a:pt x="0" y="3591"/>
                    <a:pt x="60" y="3651"/>
                    <a:pt x="179" y="3651"/>
                  </a:cubicBezTo>
                  <a:lnTo>
                    <a:pt x="1118" y="3651"/>
                  </a:lnTo>
                  <a:cubicBezTo>
                    <a:pt x="1297" y="3651"/>
                    <a:pt x="1550" y="3591"/>
                    <a:pt x="1788" y="3591"/>
                  </a:cubicBezTo>
                  <a:cubicBezTo>
                    <a:pt x="2041" y="3591"/>
                    <a:pt x="2295" y="3531"/>
                    <a:pt x="2607" y="3531"/>
                  </a:cubicBezTo>
                  <a:cubicBezTo>
                    <a:pt x="2905" y="3457"/>
                    <a:pt x="3159" y="3397"/>
                    <a:pt x="3472" y="3397"/>
                  </a:cubicBezTo>
                  <a:cubicBezTo>
                    <a:pt x="3784" y="3338"/>
                    <a:pt x="4097" y="3278"/>
                    <a:pt x="4470" y="3219"/>
                  </a:cubicBezTo>
                  <a:cubicBezTo>
                    <a:pt x="4768" y="3159"/>
                    <a:pt x="5080" y="3084"/>
                    <a:pt x="5393" y="2965"/>
                  </a:cubicBezTo>
                  <a:cubicBezTo>
                    <a:pt x="5766" y="2906"/>
                    <a:pt x="6079" y="2787"/>
                    <a:pt x="6391" y="2652"/>
                  </a:cubicBezTo>
                  <a:cubicBezTo>
                    <a:pt x="6704" y="2593"/>
                    <a:pt x="7002" y="2474"/>
                    <a:pt x="7256" y="2340"/>
                  </a:cubicBezTo>
                  <a:cubicBezTo>
                    <a:pt x="7568" y="2220"/>
                    <a:pt x="7881" y="2042"/>
                    <a:pt x="8120" y="1908"/>
                  </a:cubicBezTo>
                  <a:cubicBezTo>
                    <a:pt x="8254" y="1848"/>
                    <a:pt x="8373" y="1788"/>
                    <a:pt x="8432" y="1669"/>
                  </a:cubicBezTo>
                  <a:cubicBezTo>
                    <a:pt x="8567" y="1595"/>
                    <a:pt x="8686" y="1535"/>
                    <a:pt x="8805" y="1476"/>
                  </a:cubicBezTo>
                  <a:cubicBezTo>
                    <a:pt x="8999" y="1297"/>
                    <a:pt x="9177" y="1163"/>
                    <a:pt x="9311" y="984"/>
                  </a:cubicBezTo>
                  <a:cubicBezTo>
                    <a:pt x="9490" y="850"/>
                    <a:pt x="9609" y="731"/>
                    <a:pt x="9684" y="611"/>
                  </a:cubicBezTo>
                  <a:cubicBezTo>
                    <a:pt x="9803" y="477"/>
                    <a:pt x="9863" y="418"/>
                    <a:pt x="9922" y="358"/>
                  </a:cubicBezTo>
                  <a:lnTo>
                    <a:pt x="9982" y="299"/>
                  </a:lnTo>
                  <a:cubicBezTo>
                    <a:pt x="10056" y="179"/>
                    <a:pt x="10056" y="105"/>
                    <a:pt x="9982" y="45"/>
                  </a:cubicBezTo>
                  <a:cubicBezTo>
                    <a:pt x="9952" y="16"/>
                    <a:pt x="9907" y="1"/>
                    <a:pt x="986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30"/>
            <p:cNvSpPr/>
            <p:nvPr/>
          </p:nvSpPr>
          <p:spPr>
            <a:xfrm>
              <a:off x="1399903" y="924168"/>
              <a:ext cx="160810" cy="183770"/>
            </a:xfrm>
            <a:custGeom>
              <a:avLst/>
              <a:gdLst/>
              <a:ahLst/>
              <a:cxnLst/>
              <a:rect l="l" t="t" r="r" b="b"/>
              <a:pathLst>
                <a:path w="5155" h="5891" extrusionOk="0">
                  <a:moveTo>
                    <a:pt x="1850" y="0"/>
                  </a:moveTo>
                  <a:cubicBezTo>
                    <a:pt x="1611" y="0"/>
                    <a:pt x="1388" y="49"/>
                    <a:pt x="1192" y="158"/>
                  </a:cubicBezTo>
                  <a:cubicBezTo>
                    <a:pt x="0" y="843"/>
                    <a:pt x="447" y="4061"/>
                    <a:pt x="1058" y="4880"/>
                  </a:cubicBezTo>
                  <a:cubicBezTo>
                    <a:pt x="1599" y="5525"/>
                    <a:pt x="2364" y="5890"/>
                    <a:pt x="2888" y="5890"/>
                  </a:cubicBezTo>
                  <a:cubicBezTo>
                    <a:pt x="2970" y="5890"/>
                    <a:pt x="3046" y="5882"/>
                    <a:pt x="3114" y="5863"/>
                  </a:cubicBezTo>
                  <a:cubicBezTo>
                    <a:pt x="4097" y="5685"/>
                    <a:pt x="5155" y="4061"/>
                    <a:pt x="4976" y="2646"/>
                  </a:cubicBezTo>
                  <a:cubicBezTo>
                    <a:pt x="4813" y="1392"/>
                    <a:pt x="3119" y="0"/>
                    <a:pt x="18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30"/>
            <p:cNvSpPr/>
            <p:nvPr/>
          </p:nvSpPr>
          <p:spPr>
            <a:xfrm>
              <a:off x="1268385" y="1167894"/>
              <a:ext cx="158970" cy="220393"/>
            </a:xfrm>
            <a:custGeom>
              <a:avLst/>
              <a:gdLst/>
              <a:ahLst/>
              <a:cxnLst/>
              <a:rect l="l" t="t" r="r" b="b"/>
              <a:pathLst>
                <a:path w="5096" h="7065" extrusionOk="0">
                  <a:moveTo>
                    <a:pt x="2710" y="1"/>
                  </a:moveTo>
                  <a:cubicBezTo>
                    <a:pt x="2569" y="1"/>
                    <a:pt x="2429" y="34"/>
                    <a:pt x="2294" y="106"/>
                  </a:cubicBezTo>
                  <a:cubicBezTo>
                    <a:pt x="1311" y="658"/>
                    <a:pt x="0" y="2654"/>
                    <a:pt x="254" y="4576"/>
                  </a:cubicBezTo>
                  <a:cubicBezTo>
                    <a:pt x="541" y="6343"/>
                    <a:pt x="1611" y="7065"/>
                    <a:pt x="2070" y="7065"/>
                  </a:cubicBezTo>
                  <a:cubicBezTo>
                    <a:pt x="2110" y="7065"/>
                    <a:pt x="2145" y="7059"/>
                    <a:pt x="2175" y="7049"/>
                  </a:cubicBezTo>
                  <a:cubicBezTo>
                    <a:pt x="2667" y="6929"/>
                    <a:pt x="5095" y="5186"/>
                    <a:pt x="4902" y="3265"/>
                  </a:cubicBezTo>
                  <a:cubicBezTo>
                    <a:pt x="4746" y="1587"/>
                    <a:pt x="3682" y="1"/>
                    <a:pt x="2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30"/>
            <p:cNvSpPr/>
            <p:nvPr/>
          </p:nvSpPr>
          <p:spPr>
            <a:xfrm>
              <a:off x="1293466" y="1267874"/>
              <a:ext cx="106469" cy="118042"/>
            </a:xfrm>
            <a:custGeom>
              <a:avLst/>
              <a:gdLst/>
              <a:ahLst/>
              <a:cxnLst/>
              <a:rect l="l" t="t" r="r" b="b"/>
              <a:pathLst>
                <a:path w="3413" h="3784" extrusionOk="0">
                  <a:moveTo>
                    <a:pt x="939" y="2667"/>
                  </a:moveTo>
                  <a:lnTo>
                    <a:pt x="939" y="2667"/>
                  </a:lnTo>
                  <a:cubicBezTo>
                    <a:pt x="999" y="2726"/>
                    <a:pt x="999" y="2726"/>
                    <a:pt x="999" y="2801"/>
                  </a:cubicBezTo>
                  <a:cubicBezTo>
                    <a:pt x="999" y="2726"/>
                    <a:pt x="939" y="2726"/>
                    <a:pt x="939" y="2667"/>
                  </a:cubicBezTo>
                  <a:close/>
                  <a:moveTo>
                    <a:pt x="2369" y="0"/>
                  </a:moveTo>
                  <a:cubicBezTo>
                    <a:pt x="2235" y="0"/>
                    <a:pt x="2176" y="60"/>
                    <a:pt x="2116" y="119"/>
                  </a:cubicBezTo>
                  <a:lnTo>
                    <a:pt x="2116" y="313"/>
                  </a:lnTo>
                  <a:cubicBezTo>
                    <a:pt x="2057" y="372"/>
                    <a:pt x="2057" y="492"/>
                    <a:pt x="1997" y="685"/>
                  </a:cubicBezTo>
                  <a:cubicBezTo>
                    <a:pt x="1997" y="864"/>
                    <a:pt x="1923" y="1058"/>
                    <a:pt x="1863" y="1237"/>
                  </a:cubicBezTo>
                  <a:cubicBezTo>
                    <a:pt x="1863" y="1371"/>
                    <a:pt x="1803" y="1430"/>
                    <a:pt x="1803" y="1549"/>
                  </a:cubicBezTo>
                  <a:cubicBezTo>
                    <a:pt x="1803" y="1683"/>
                    <a:pt x="1744" y="1743"/>
                    <a:pt x="1744" y="1862"/>
                  </a:cubicBezTo>
                  <a:cubicBezTo>
                    <a:pt x="1744" y="1981"/>
                    <a:pt x="1684" y="2115"/>
                    <a:pt x="1684" y="2175"/>
                  </a:cubicBezTo>
                  <a:cubicBezTo>
                    <a:pt x="1625" y="2294"/>
                    <a:pt x="1625" y="2428"/>
                    <a:pt x="1625" y="2488"/>
                  </a:cubicBezTo>
                  <a:cubicBezTo>
                    <a:pt x="1550" y="2547"/>
                    <a:pt x="1550" y="2607"/>
                    <a:pt x="1550" y="2667"/>
                  </a:cubicBezTo>
                  <a:lnTo>
                    <a:pt x="1550" y="2547"/>
                  </a:lnTo>
                  <a:cubicBezTo>
                    <a:pt x="1490" y="2428"/>
                    <a:pt x="1490" y="2235"/>
                    <a:pt x="1490" y="2056"/>
                  </a:cubicBezTo>
                  <a:lnTo>
                    <a:pt x="1490" y="1549"/>
                  </a:lnTo>
                  <a:cubicBezTo>
                    <a:pt x="1431" y="1371"/>
                    <a:pt x="1431" y="1177"/>
                    <a:pt x="1431" y="1058"/>
                  </a:cubicBezTo>
                  <a:cubicBezTo>
                    <a:pt x="1431" y="804"/>
                    <a:pt x="1371" y="626"/>
                    <a:pt x="1371" y="626"/>
                  </a:cubicBezTo>
                  <a:cubicBezTo>
                    <a:pt x="1371" y="566"/>
                    <a:pt x="1312" y="492"/>
                    <a:pt x="1312" y="492"/>
                  </a:cubicBezTo>
                  <a:cubicBezTo>
                    <a:pt x="1273" y="475"/>
                    <a:pt x="1241" y="467"/>
                    <a:pt x="1213" y="467"/>
                  </a:cubicBezTo>
                  <a:cubicBezTo>
                    <a:pt x="1144" y="467"/>
                    <a:pt x="1101" y="513"/>
                    <a:pt x="1058" y="566"/>
                  </a:cubicBezTo>
                  <a:cubicBezTo>
                    <a:pt x="1058" y="566"/>
                    <a:pt x="999" y="745"/>
                    <a:pt x="939" y="1058"/>
                  </a:cubicBezTo>
                  <a:cubicBezTo>
                    <a:pt x="880" y="1311"/>
                    <a:pt x="880" y="1743"/>
                    <a:pt x="880" y="2115"/>
                  </a:cubicBezTo>
                  <a:cubicBezTo>
                    <a:pt x="880" y="2294"/>
                    <a:pt x="939" y="2488"/>
                    <a:pt x="939" y="2667"/>
                  </a:cubicBezTo>
                  <a:cubicBezTo>
                    <a:pt x="880" y="2607"/>
                    <a:pt x="880" y="2488"/>
                    <a:pt x="805" y="2428"/>
                  </a:cubicBezTo>
                  <a:cubicBezTo>
                    <a:pt x="805" y="2294"/>
                    <a:pt x="746" y="2235"/>
                    <a:pt x="746" y="2115"/>
                  </a:cubicBezTo>
                  <a:cubicBezTo>
                    <a:pt x="686" y="1981"/>
                    <a:pt x="686" y="1922"/>
                    <a:pt x="686" y="1803"/>
                  </a:cubicBezTo>
                  <a:cubicBezTo>
                    <a:pt x="626" y="1743"/>
                    <a:pt x="626" y="1609"/>
                    <a:pt x="626" y="1490"/>
                  </a:cubicBezTo>
                  <a:cubicBezTo>
                    <a:pt x="626" y="1430"/>
                    <a:pt x="567" y="1311"/>
                    <a:pt x="567" y="1237"/>
                  </a:cubicBezTo>
                  <a:lnTo>
                    <a:pt x="567" y="998"/>
                  </a:lnTo>
                  <a:cubicBezTo>
                    <a:pt x="567" y="804"/>
                    <a:pt x="507" y="685"/>
                    <a:pt x="507" y="566"/>
                  </a:cubicBezTo>
                  <a:lnTo>
                    <a:pt x="507" y="492"/>
                  </a:lnTo>
                  <a:lnTo>
                    <a:pt x="507" y="432"/>
                  </a:lnTo>
                  <a:cubicBezTo>
                    <a:pt x="507" y="372"/>
                    <a:pt x="507" y="313"/>
                    <a:pt x="433" y="253"/>
                  </a:cubicBezTo>
                  <a:cubicBezTo>
                    <a:pt x="314" y="253"/>
                    <a:pt x="254" y="313"/>
                    <a:pt x="194" y="372"/>
                  </a:cubicBezTo>
                  <a:lnTo>
                    <a:pt x="194" y="432"/>
                  </a:lnTo>
                  <a:cubicBezTo>
                    <a:pt x="194" y="432"/>
                    <a:pt x="194" y="492"/>
                    <a:pt x="135" y="492"/>
                  </a:cubicBezTo>
                  <a:cubicBezTo>
                    <a:pt x="135" y="626"/>
                    <a:pt x="60" y="745"/>
                    <a:pt x="60" y="939"/>
                  </a:cubicBezTo>
                  <a:cubicBezTo>
                    <a:pt x="60" y="1058"/>
                    <a:pt x="1" y="1117"/>
                    <a:pt x="1" y="1237"/>
                  </a:cubicBezTo>
                  <a:lnTo>
                    <a:pt x="1" y="1549"/>
                  </a:lnTo>
                  <a:cubicBezTo>
                    <a:pt x="1" y="1803"/>
                    <a:pt x="60" y="2056"/>
                    <a:pt x="135" y="2294"/>
                  </a:cubicBezTo>
                  <a:cubicBezTo>
                    <a:pt x="194" y="2428"/>
                    <a:pt x="194" y="2547"/>
                    <a:pt x="254" y="2607"/>
                  </a:cubicBezTo>
                  <a:cubicBezTo>
                    <a:pt x="314" y="2726"/>
                    <a:pt x="373" y="2860"/>
                    <a:pt x="433" y="2980"/>
                  </a:cubicBezTo>
                  <a:cubicBezTo>
                    <a:pt x="507" y="3039"/>
                    <a:pt x="567" y="3173"/>
                    <a:pt x="626" y="3233"/>
                  </a:cubicBezTo>
                  <a:cubicBezTo>
                    <a:pt x="686" y="3292"/>
                    <a:pt x="746" y="3412"/>
                    <a:pt x="805" y="3471"/>
                  </a:cubicBezTo>
                  <a:cubicBezTo>
                    <a:pt x="939" y="3546"/>
                    <a:pt x="999" y="3605"/>
                    <a:pt x="1058" y="3605"/>
                  </a:cubicBezTo>
                  <a:cubicBezTo>
                    <a:pt x="1118" y="3665"/>
                    <a:pt x="1178" y="3665"/>
                    <a:pt x="1178" y="3724"/>
                  </a:cubicBezTo>
                  <a:cubicBezTo>
                    <a:pt x="1312" y="3784"/>
                    <a:pt x="1371" y="3784"/>
                    <a:pt x="1371" y="3784"/>
                  </a:cubicBezTo>
                  <a:lnTo>
                    <a:pt x="1550" y="3784"/>
                  </a:lnTo>
                  <a:lnTo>
                    <a:pt x="1997" y="3352"/>
                  </a:lnTo>
                  <a:lnTo>
                    <a:pt x="2176" y="3173"/>
                  </a:lnTo>
                  <a:cubicBezTo>
                    <a:pt x="2235" y="3099"/>
                    <a:pt x="2295" y="3039"/>
                    <a:pt x="2369" y="2920"/>
                  </a:cubicBezTo>
                  <a:cubicBezTo>
                    <a:pt x="2429" y="2860"/>
                    <a:pt x="2489" y="2801"/>
                    <a:pt x="2548" y="2667"/>
                  </a:cubicBezTo>
                  <a:cubicBezTo>
                    <a:pt x="2608" y="2607"/>
                    <a:pt x="2667" y="2488"/>
                    <a:pt x="2742" y="2428"/>
                  </a:cubicBezTo>
                  <a:cubicBezTo>
                    <a:pt x="2861" y="2235"/>
                    <a:pt x="2980" y="2056"/>
                    <a:pt x="3040" y="1862"/>
                  </a:cubicBezTo>
                  <a:cubicBezTo>
                    <a:pt x="3114" y="1743"/>
                    <a:pt x="3174" y="1683"/>
                    <a:pt x="3174" y="1549"/>
                  </a:cubicBezTo>
                  <a:cubicBezTo>
                    <a:pt x="3233" y="1490"/>
                    <a:pt x="3233" y="1371"/>
                    <a:pt x="3293" y="1311"/>
                  </a:cubicBezTo>
                  <a:cubicBezTo>
                    <a:pt x="3353" y="1117"/>
                    <a:pt x="3353" y="998"/>
                    <a:pt x="3412" y="939"/>
                  </a:cubicBezTo>
                  <a:lnTo>
                    <a:pt x="3412" y="745"/>
                  </a:lnTo>
                  <a:cubicBezTo>
                    <a:pt x="3412" y="685"/>
                    <a:pt x="3412" y="626"/>
                    <a:pt x="3353" y="566"/>
                  </a:cubicBezTo>
                  <a:cubicBezTo>
                    <a:pt x="3233" y="566"/>
                    <a:pt x="3174" y="566"/>
                    <a:pt x="3114" y="626"/>
                  </a:cubicBezTo>
                  <a:cubicBezTo>
                    <a:pt x="3114" y="626"/>
                    <a:pt x="3114" y="685"/>
                    <a:pt x="3040" y="745"/>
                  </a:cubicBezTo>
                  <a:cubicBezTo>
                    <a:pt x="2980" y="864"/>
                    <a:pt x="2921" y="939"/>
                    <a:pt x="2801" y="1117"/>
                  </a:cubicBezTo>
                  <a:cubicBezTo>
                    <a:pt x="2742" y="1237"/>
                    <a:pt x="2667" y="1371"/>
                    <a:pt x="2548" y="1549"/>
                  </a:cubicBezTo>
                  <a:cubicBezTo>
                    <a:pt x="2489" y="1609"/>
                    <a:pt x="2429" y="1743"/>
                    <a:pt x="2369" y="1803"/>
                  </a:cubicBezTo>
                  <a:cubicBezTo>
                    <a:pt x="2369" y="1743"/>
                    <a:pt x="2429" y="1743"/>
                    <a:pt x="2429" y="1683"/>
                  </a:cubicBezTo>
                  <a:cubicBezTo>
                    <a:pt x="2429" y="1549"/>
                    <a:pt x="2429" y="1430"/>
                    <a:pt x="2489" y="1311"/>
                  </a:cubicBezTo>
                  <a:lnTo>
                    <a:pt x="2489" y="745"/>
                  </a:lnTo>
                  <a:lnTo>
                    <a:pt x="2489" y="313"/>
                  </a:lnTo>
                  <a:lnTo>
                    <a:pt x="2489" y="119"/>
                  </a:lnTo>
                  <a:cubicBezTo>
                    <a:pt x="2429" y="60"/>
                    <a:pt x="2429" y="0"/>
                    <a:pt x="2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30"/>
            <p:cNvSpPr/>
            <p:nvPr/>
          </p:nvSpPr>
          <p:spPr>
            <a:xfrm>
              <a:off x="1431036" y="985310"/>
              <a:ext cx="108309" cy="116201"/>
            </a:xfrm>
            <a:custGeom>
              <a:avLst/>
              <a:gdLst/>
              <a:ahLst/>
              <a:cxnLst/>
              <a:rect l="l" t="t" r="r" b="b"/>
              <a:pathLst>
                <a:path w="3472" h="3725" extrusionOk="0">
                  <a:moveTo>
                    <a:pt x="1058" y="0"/>
                  </a:moveTo>
                  <a:cubicBezTo>
                    <a:pt x="999" y="60"/>
                    <a:pt x="939" y="60"/>
                    <a:pt x="939" y="120"/>
                  </a:cubicBezTo>
                  <a:lnTo>
                    <a:pt x="939" y="179"/>
                  </a:lnTo>
                  <a:lnTo>
                    <a:pt x="939" y="313"/>
                  </a:lnTo>
                  <a:lnTo>
                    <a:pt x="939" y="745"/>
                  </a:lnTo>
                  <a:cubicBezTo>
                    <a:pt x="939" y="924"/>
                    <a:pt x="999" y="1118"/>
                    <a:pt x="1058" y="1356"/>
                  </a:cubicBezTo>
                  <a:cubicBezTo>
                    <a:pt x="1058" y="1431"/>
                    <a:pt x="1058" y="1550"/>
                    <a:pt x="1118" y="1669"/>
                  </a:cubicBezTo>
                  <a:lnTo>
                    <a:pt x="1118" y="1803"/>
                  </a:lnTo>
                  <a:cubicBezTo>
                    <a:pt x="1118" y="1728"/>
                    <a:pt x="1058" y="1609"/>
                    <a:pt x="999" y="1550"/>
                  </a:cubicBezTo>
                  <a:cubicBezTo>
                    <a:pt x="864" y="1431"/>
                    <a:pt x="745" y="1237"/>
                    <a:pt x="626" y="1118"/>
                  </a:cubicBezTo>
                  <a:cubicBezTo>
                    <a:pt x="567" y="984"/>
                    <a:pt x="492" y="864"/>
                    <a:pt x="432" y="805"/>
                  </a:cubicBezTo>
                  <a:cubicBezTo>
                    <a:pt x="373" y="745"/>
                    <a:pt x="313" y="686"/>
                    <a:pt x="313" y="686"/>
                  </a:cubicBezTo>
                  <a:cubicBezTo>
                    <a:pt x="283" y="648"/>
                    <a:pt x="254" y="630"/>
                    <a:pt x="222" y="630"/>
                  </a:cubicBezTo>
                  <a:cubicBezTo>
                    <a:pt x="190" y="630"/>
                    <a:pt x="157" y="648"/>
                    <a:pt x="120" y="686"/>
                  </a:cubicBezTo>
                  <a:cubicBezTo>
                    <a:pt x="60" y="686"/>
                    <a:pt x="0" y="745"/>
                    <a:pt x="0" y="805"/>
                  </a:cubicBezTo>
                  <a:cubicBezTo>
                    <a:pt x="0" y="805"/>
                    <a:pt x="60" y="864"/>
                    <a:pt x="60" y="984"/>
                  </a:cubicBezTo>
                  <a:cubicBezTo>
                    <a:pt x="120" y="1118"/>
                    <a:pt x="120" y="1237"/>
                    <a:pt x="254" y="1356"/>
                  </a:cubicBezTo>
                  <a:cubicBezTo>
                    <a:pt x="254" y="1431"/>
                    <a:pt x="313" y="1550"/>
                    <a:pt x="313" y="1609"/>
                  </a:cubicBezTo>
                  <a:cubicBezTo>
                    <a:pt x="373" y="1728"/>
                    <a:pt x="432" y="1803"/>
                    <a:pt x="492" y="1863"/>
                  </a:cubicBezTo>
                  <a:cubicBezTo>
                    <a:pt x="626" y="2041"/>
                    <a:pt x="745" y="2235"/>
                    <a:pt x="864" y="2414"/>
                  </a:cubicBezTo>
                  <a:cubicBezTo>
                    <a:pt x="939" y="2548"/>
                    <a:pt x="999" y="2607"/>
                    <a:pt x="1058" y="2667"/>
                  </a:cubicBezTo>
                  <a:cubicBezTo>
                    <a:pt x="1118" y="2786"/>
                    <a:pt x="1177" y="2846"/>
                    <a:pt x="1311" y="2920"/>
                  </a:cubicBezTo>
                  <a:cubicBezTo>
                    <a:pt x="1371" y="3039"/>
                    <a:pt x="1431" y="3099"/>
                    <a:pt x="1490" y="3159"/>
                  </a:cubicBezTo>
                  <a:cubicBezTo>
                    <a:pt x="1550" y="3218"/>
                    <a:pt x="1609" y="3293"/>
                    <a:pt x="1684" y="3352"/>
                  </a:cubicBezTo>
                  <a:cubicBezTo>
                    <a:pt x="1922" y="3531"/>
                    <a:pt x="2116" y="3665"/>
                    <a:pt x="2116" y="3665"/>
                  </a:cubicBezTo>
                  <a:lnTo>
                    <a:pt x="2175" y="3725"/>
                  </a:lnTo>
                  <a:lnTo>
                    <a:pt x="2354" y="3725"/>
                  </a:lnTo>
                  <a:lnTo>
                    <a:pt x="2488" y="3591"/>
                  </a:lnTo>
                  <a:cubicBezTo>
                    <a:pt x="2548" y="3591"/>
                    <a:pt x="2607" y="3531"/>
                    <a:pt x="2667" y="3471"/>
                  </a:cubicBezTo>
                  <a:cubicBezTo>
                    <a:pt x="2667" y="3412"/>
                    <a:pt x="2727" y="3352"/>
                    <a:pt x="2861" y="3293"/>
                  </a:cubicBezTo>
                  <a:cubicBezTo>
                    <a:pt x="2920" y="3218"/>
                    <a:pt x="2980" y="3159"/>
                    <a:pt x="3040" y="3099"/>
                  </a:cubicBezTo>
                  <a:cubicBezTo>
                    <a:pt x="3099" y="2980"/>
                    <a:pt x="3174" y="2920"/>
                    <a:pt x="3174" y="2786"/>
                  </a:cubicBezTo>
                  <a:cubicBezTo>
                    <a:pt x="3233" y="2667"/>
                    <a:pt x="3293" y="2548"/>
                    <a:pt x="3352" y="2414"/>
                  </a:cubicBezTo>
                  <a:cubicBezTo>
                    <a:pt x="3352" y="2295"/>
                    <a:pt x="3412" y="2235"/>
                    <a:pt x="3412" y="2101"/>
                  </a:cubicBezTo>
                  <a:cubicBezTo>
                    <a:pt x="3472" y="1863"/>
                    <a:pt x="3472" y="1609"/>
                    <a:pt x="3472" y="1356"/>
                  </a:cubicBezTo>
                  <a:lnTo>
                    <a:pt x="3472" y="1058"/>
                  </a:lnTo>
                  <a:cubicBezTo>
                    <a:pt x="3412" y="924"/>
                    <a:pt x="3412" y="864"/>
                    <a:pt x="3412" y="745"/>
                  </a:cubicBezTo>
                  <a:cubicBezTo>
                    <a:pt x="3352" y="552"/>
                    <a:pt x="3293" y="432"/>
                    <a:pt x="3293" y="313"/>
                  </a:cubicBezTo>
                  <a:cubicBezTo>
                    <a:pt x="3233" y="313"/>
                    <a:pt x="3233" y="239"/>
                    <a:pt x="3233" y="239"/>
                  </a:cubicBezTo>
                  <a:lnTo>
                    <a:pt x="3233" y="179"/>
                  </a:lnTo>
                  <a:cubicBezTo>
                    <a:pt x="3191" y="137"/>
                    <a:pt x="3112" y="95"/>
                    <a:pt x="3048" y="95"/>
                  </a:cubicBezTo>
                  <a:cubicBezTo>
                    <a:pt x="3021" y="95"/>
                    <a:pt x="2997" y="102"/>
                    <a:pt x="2980" y="120"/>
                  </a:cubicBezTo>
                  <a:cubicBezTo>
                    <a:pt x="2920" y="120"/>
                    <a:pt x="2861" y="179"/>
                    <a:pt x="2861" y="239"/>
                  </a:cubicBezTo>
                  <a:cubicBezTo>
                    <a:pt x="2861" y="239"/>
                    <a:pt x="2861" y="313"/>
                    <a:pt x="2920" y="313"/>
                  </a:cubicBezTo>
                  <a:lnTo>
                    <a:pt x="2920" y="432"/>
                  </a:lnTo>
                  <a:lnTo>
                    <a:pt x="2920" y="805"/>
                  </a:lnTo>
                  <a:lnTo>
                    <a:pt x="2920" y="1058"/>
                  </a:lnTo>
                  <a:lnTo>
                    <a:pt x="2920" y="1356"/>
                  </a:lnTo>
                  <a:cubicBezTo>
                    <a:pt x="2920" y="1490"/>
                    <a:pt x="2861" y="1550"/>
                    <a:pt x="2861" y="1669"/>
                  </a:cubicBezTo>
                  <a:cubicBezTo>
                    <a:pt x="2861" y="1728"/>
                    <a:pt x="2861" y="1863"/>
                    <a:pt x="2801" y="1982"/>
                  </a:cubicBezTo>
                  <a:cubicBezTo>
                    <a:pt x="2801" y="2041"/>
                    <a:pt x="2801" y="2175"/>
                    <a:pt x="2727" y="2295"/>
                  </a:cubicBezTo>
                  <a:cubicBezTo>
                    <a:pt x="2727" y="2354"/>
                    <a:pt x="2727" y="2473"/>
                    <a:pt x="2667" y="2548"/>
                  </a:cubicBezTo>
                  <a:cubicBezTo>
                    <a:pt x="2667" y="2607"/>
                    <a:pt x="2607" y="2607"/>
                    <a:pt x="2607" y="2667"/>
                  </a:cubicBezTo>
                  <a:lnTo>
                    <a:pt x="2607" y="2548"/>
                  </a:lnTo>
                  <a:cubicBezTo>
                    <a:pt x="2667" y="2354"/>
                    <a:pt x="2667" y="2175"/>
                    <a:pt x="2667" y="1982"/>
                  </a:cubicBezTo>
                  <a:cubicBezTo>
                    <a:pt x="2667" y="1550"/>
                    <a:pt x="2607" y="1177"/>
                    <a:pt x="2548" y="924"/>
                  </a:cubicBezTo>
                  <a:cubicBezTo>
                    <a:pt x="2429" y="611"/>
                    <a:pt x="2354" y="432"/>
                    <a:pt x="2354" y="432"/>
                  </a:cubicBezTo>
                  <a:cubicBezTo>
                    <a:pt x="2295" y="373"/>
                    <a:pt x="2235" y="373"/>
                    <a:pt x="2116" y="373"/>
                  </a:cubicBezTo>
                  <a:cubicBezTo>
                    <a:pt x="2056" y="432"/>
                    <a:pt x="2056" y="492"/>
                    <a:pt x="2056" y="492"/>
                  </a:cubicBezTo>
                  <a:lnTo>
                    <a:pt x="2056" y="984"/>
                  </a:lnTo>
                  <a:lnTo>
                    <a:pt x="2056" y="1431"/>
                  </a:lnTo>
                  <a:lnTo>
                    <a:pt x="2056" y="1982"/>
                  </a:lnTo>
                  <a:lnTo>
                    <a:pt x="2056" y="2473"/>
                  </a:lnTo>
                  <a:lnTo>
                    <a:pt x="2056" y="2607"/>
                  </a:lnTo>
                  <a:cubicBezTo>
                    <a:pt x="2056" y="2548"/>
                    <a:pt x="2056" y="2473"/>
                    <a:pt x="1982" y="2414"/>
                  </a:cubicBezTo>
                  <a:cubicBezTo>
                    <a:pt x="1922" y="2354"/>
                    <a:pt x="1922" y="2235"/>
                    <a:pt x="1922" y="2101"/>
                  </a:cubicBezTo>
                  <a:cubicBezTo>
                    <a:pt x="1863" y="2041"/>
                    <a:pt x="1803" y="1922"/>
                    <a:pt x="1803" y="1803"/>
                  </a:cubicBezTo>
                  <a:cubicBezTo>
                    <a:pt x="1743" y="1728"/>
                    <a:pt x="1743" y="1609"/>
                    <a:pt x="1684" y="1490"/>
                  </a:cubicBezTo>
                  <a:cubicBezTo>
                    <a:pt x="1684" y="1356"/>
                    <a:pt x="1609" y="1296"/>
                    <a:pt x="1609" y="1177"/>
                  </a:cubicBezTo>
                  <a:cubicBezTo>
                    <a:pt x="1550" y="984"/>
                    <a:pt x="1490" y="805"/>
                    <a:pt x="1431" y="611"/>
                  </a:cubicBezTo>
                  <a:cubicBezTo>
                    <a:pt x="1371" y="492"/>
                    <a:pt x="1371" y="373"/>
                    <a:pt x="1311" y="239"/>
                  </a:cubicBezTo>
                  <a:cubicBezTo>
                    <a:pt x="1237" y="179"/>
                    <a:pt x="1237" y="120"/>
                    <a:pt x="1237" y="120"/>
                  </a:cubicBezTo>
                  <a:cubicBezTo>
                    <a:pt x="1237" y="0"/>
                    <a:pt x="1118" y="0"/>
                    <a:pt x="10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30"/>
            <p:cNvSpPr/>
            <p:nvPr/>
          </p:nvSpPr>
          <p:spPr>
            <a:xfrm>
              <a:off x="1530828" y="1153794"/>
              <a:ext cx="213935" cy="122222"/>
            </a:xfrm>
            <a:custGeom>
              <a:avLst/>
              <a:gdLst/>
              <a:ahLst/>
              <a:cxnLst/>
              <a:rect l="l" t="t" r="r" b="b"/>
              <a:pathLst>
                <a:path w="6858" h="3918" extrusionOk="0">
                  <a:moveTo>
                    <a:pt x="5335" y="0"/>
                  </a:moveTo>
                  <a:cubicBezTo>
                    <a:pt x="3545" y="0"/>
                    <a:pt x="1" y="1073"/>
                    <a:pt x="94" y="3404"/>
                  </a:cubicBezTo>
                  <a:cubicBezTo>
                    <a:pt x="94" y="3746"/>
                    <a:pt x="809" y="3918"/>
                    <a:pt x="1710" y="3918"/>
                  </a:cubicBezTo>
                  <a:cubicBezTo>
                    <a:pt x="2611" y="3918"/>
                    <a:pt x="3699" y="3746"/>
                    <a:pt x="4444" y="3404"/>
                  </a:cubicBezTo>
                  <a:cubicBezTo>
                    <a:pt x="5934" y="2733"/>
                    <a:pt x="6857" y="990"/>
                    <a:pt x="6306" y="246"/>
                  </a:cubicBezTo>
                  <a:cubicBezTo>
                    <a:pt x="6196" y="83"/>
                    <a:pt x="5833" y="0"/>
                    <a:pt x="5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30"/>
            <p:cNvSpPr/>
            <p:nvPr/>
          </p:nvSpPr>
          <p:spPr>
            <a:xfrm>
              <a:off x="1541653" y="1176785"/>
              <a:ext cx="118042" cy="87377"/>
            </a:xfrm>
            <a:custGeom>
              <a:avLst/>
              <a:gdLst/>
              <a:ahLst/>
              <a:cxnLst/>
              <a:rect l="l" t="t" r="r" b="b"/>
              <a:pathLst>
                <a:path w="3784" h="2801" extrusionOk="0">
                  <a:moveTo>
                    <a:pt x="3531" y="0"/>
                  </a:moveTo>
                  <a:cubicBezTo>
                    <a:pt x="3531" y="0"/>
                    <a:pt x="3277" y="60"/>
                    <a:pt x="2905" y="134"/>
                  </a:cubicBezTo>
                  <a:cubicBezTo>
                    <a:pt x="2667" y="194"/>
                    <a:pt x="2473" y="313"/>
                    <a:pt x="2235" y="373"/>
                  </a:cubicBezTo>
                  <a:cubicBezTo>
                    <a:pt x="2101" y="432"/>
                    <a:pt x="1981" y="507"/>
                    <a:pt x="1862" y="566"/>
                  </a:cubicBezTo>
                  <a:cubicBezTo>
                    <a:pt x="1728" y="626"/>
                    <a:pt x="1609" y="685"/>
                    <a:pt x="1549" y="745"/>
                  </a:cubicBezTo>
                  <a:cubicBezTo>
                    <a:pt x="1415" y="805"/>
                    <a:pt x="1296" y="879"/>
                    <a:pt x="1177" y="939"/>
                  </a:cubicBezTo>
                  <a:cubicBezTo>
                    <a:pt x="1043" y="998"/>
                    <a:pt x="924" y="1117"/>
                    <a:pt x="864" y="1177"/>
                  </a:cubicBezTo>
                  <a:cubicBezTo>
                    <a:pt x="745" y="1252"/>
                    <a:pt x="670" y="1371"/>
                    <a:pt x="551" y="1430"/>
                  </a:cubicBezTo>
                  <a:cubicBezTo>
                    <a:pt x="492" y="1490"/>
                    <a:pt x="432" y="1624"/>
                    <a:pt x="298" y="1684"/>
                  </a:cubicBezTo>
                  <a:cubicBezTo>
                    <a:pt x="238" y="1743"/>
                    <a:pt x="238" y="1862"/>
                    <a:pt x="179" y="1922"/>
                  </a:cubicBezTo>
                  <a:cubicBezTo>
                    <a:pt x="119" y="1922"/>
                    <a:pt x="119" y="1996"/>
                    <a:pt x="119" y="2056"/>
                  </a:cubicBezTo>
                  <a:cubicBezTo>
                    <a:pt x="60" y="2056"/>
                    <a:pt x="60" y="2116"/>
                    <a:pt x="60" y="2116"/>
                  </a:cubicBezTo>
                  <a:cubicBezTo>
                    <a:pt x="0" y="2235"/>
                    <a:pt x="0" y="2294"/>
                    <a:pt x="0" y="2294"/>
                  </a:cubicBezTo>
                  <a:cubicBezTo>
                    <a:pt x="0" y="2369"/>
                    <a:pt x="0" y="2428"/>
                    <a:pt x="60" y="2488"/>
                  </a:cubicBezTo>
                  <a:cubicBezTo>
                    <a:pt x="60" y="2488"/>
                    <a:pt x="60" y="2548"/>
                    <a:pt x="119" y="2548"/>
                  </a:cubicBezTo>
                  <a:cubicBezTo>
                    <a:pt x="119" y="2548"/>
                    <a:pt x="179" y="2548"/>
                    <a:pt x="238" y="2607"/>
                  </a:cubicBezTo>
                  <a:cubicBezTo>
                    <a:pt x="372" y="2607"/>
                    <a:pt x="492" y="2667"/>
                    <a:pt x="670" y="2741"/>
                  </a:cubicBezTo>
                  <a:lnTo>
                    <a:pt x="924" y="2741"/>
                  </a:lnTo>
                  <a:cubicBezTo>
                    <a:pt x="1043" y="2801"/>
                    <a:pt x="1117" y="2801"/>
                    <a:pt x="1237" y="2801"/>
                  </a:cubicBezTo>
                  <a:lnTo>
                    <a:pt x="1922" y="2801"/>
                  </a:lnTo>
                  <a:cubicBezTo>
                    <a:pt x="2041" y="2801"/>
                    <a:pt x="2160" y="2741"/>
                    <a:pt x="2294" y="2741"/>
                  </a:cubicBezTo>
                  <a:cubicBezTo>
                    <a:pt x="2413" y="2741"/>
                    <a:pt x="2473" y="2667"/>
                    <a:pt x="2607" y="2667"/>
                  </a:cubicBezTo>
                  <a:cubicBezTo>
                    <a:pt x="2845" y="2607"/>
                    <a:pt x="3039" y="2548"/>
                    <a:pt x="3158" y="2428"/>
                  </a:cubicBezTo>
                  <a:cubicBezTo>
                    <a:pt x="3352" y="2369"/>
                    <a:pt x="3471" y="2294"/>
                    <a:pt x="3531" y="2235"/>
                  </a:cubicBezTo>
                  <a:cubicBezTo>
                    <a:pt x="3650" y="2175"/>
                    <a:pt x="3650" y="2116"/>
                    <a:pt x="3650" y="2116"/>
                  </a:cubicBezTo>
                  <a:cubicBezTo>
                    <a:pt x="3784" y="2116"/>
                    <a:pt x="3784" y="1996"/>
                    <a:pt x="3724" y="1922"/>
                  </a:cubicBezTo>
                  <a:cubicBezTo>
                    <a:pt x="3724" y="1852"/>
                    <a:pt x="3678" y="1823"/>
                    <a:pt x="3628" y="1823"/>
                  </a:cubicBezTo>
                  <a:cubicBezTo>
                    <a:pt x="3593" y="1823"/>
                    <a:pt x="3555" y="1838"/>
                    <a:pt x="3531" y="1862"/>
                  </a:cubicBezTo>
                  <a:lnTo>
                    <a:pt x="3412" y="1862"/>
                  </a:lnTo>
                  <a:cubicBezTo>
                    <a:pt x="3277" y="1922"/>
                    <a:pt x="3158" y="1922"/>
                    <a:pt x="3039" y="1996"/>
                  </a:cubicBezTo>
                  <a:cubicBezTo>
                    <a:pt x="2845" y="1996"/>
                    <a:pt x="2667" y="2056"/>
                    <a:pt x="2473" y="2116"/>
                  </a:cubicBezTo>
                  <a:lnTo>
                    <a:pt x="2160" y="2116"/>
                  </a:lnTo>
                  <a:cubicBezTo>
                    <a:pt x="2101" y="2175"/>
                    <a:pt x="1981" y="2175"/>
                    <a:pt x="1862" y="2175"/>
                  </a:cubicBezTo>
                  <a:cubicBezTo>
                    <a:pt x="2101" y="2116"/>
                    <a:pt x="2294" y="1996"/>
                    <a:pt x="2473" y="1922"/>
                  </a:cubicBezTo>
                  <a:cubicBezTo>
                    <a:pt x="2667" y="1862"/>
                    <a:pt x="2845" y="1743"/>
                    <a:pt x="2980" y="1684"/>
                  </a:cubicBezTo>
                  <a:cubicBezTo>
                    <a:pt x="3099" y="1624"/>
                    <a:pt x="3218" y="1549"/>
                    <a:pt x="3277" y="1490"/>
                  </a:cubicBezTo>
                  <a:cubicBezTo>
                    <a:pt x="3412" y="1430"/>
                    <a:pt x="3412" y="1371"/>
                    <a:pt x="3412" y="1371"/>
                  </a:cubicBezTo>
                  <a:cubicBezTo>
                    <a:pt x="3471" y="1371"/>
                    <a:pt x="3471" y="1311"/>
                    <a:pt x="3471" y="1252"/>
                  </a:cubicBezTo>
                  <a:cubicBezTo>
                    <a:pt x="3471" y="1153"/>
                    <a:pt x="3439" y="1094"/>
                    <a:pt x="3368" y="1094"/>
                  </a:cubicBezTo>
                  <a:cubicBezTo>
                    <a:pt x="3343" y="1094"/>
                    <a:pt x="3313" y="1102"/>
                    <a:pt x="3277" y="1117"/>
                  </a:cubicBezTo>
                  <a:lnTo>
                    <a:pt x="3158" y="1117"/>
                  </a:lnTo>
                  <a:cubicBezTo>
                    <a:pt x="3039" y="1177"/>
                    <a:pt x="2905" y="1177"/>
                    <a:pt x="2786" y="1252"/>
                  </a:cubicBezTo>
                  <a:cubicBezTo>
                    <a:pt x="2607" y="1252"/>
                    <a:pt x="2413" y="1311"/>
                    <a:pt x="2235" y="1371"/>
                  </a:cubicBezTo>
                  <a:cubicBezTo>
                    <a:pt x="2160" y="1430"/>
                    <a:pt x="2041" y="1430"/>
                    <a:pt x="1981" y="1490"/>
                  </a:cubicBezTo>
                  <a:cubicBezTo>
                    <a:pt x="1862" y="1490"/>
                    <a:pt x="1788" y="1549"/>
                    <a:pt x="1669" y="1624"/>
                  </a:cubicBezTo>
                  <a:cubicBezTo>
                    <a:pt x="1549" y="1624"/>
                    <a:pt x="1490" y="1684"/>
                    <a:pt x="1356" y="1684"/>
                  </a:cubicBezTo>
                  <a:cubicBezTo>
                    <a:pt x="1296" y="1743"/>
                    <a:pt x="1177" y="1803"/>
                    <a:pt x="1117" y="1803"/>
                  </a:cubicBezTo>
                  <a:cubicBezTo>
                    <a:pt x="983" y="1862"/>
                    <a:pt x="924" y="1862"/>
                    <a:pt x="804" y="1922"/>
                  </a:cubicBezTo>
                  <a:lnTo>
                    <a:pt x="924" y="1803"/>
                  </a:lnTo>
                  <a:cubicBezTo>
                    <a:pt x="983" y="1743"/>
                    <a:pt x="1117" y="1684"/>
                    <a:pt x="1177" y="1624"/>
                  </a:cubicBezTo>
                  <a:cubicBezTo>
                    <a:pt x="1296" y="1549"/>
                    <a:pt x="1356" y="1490"/>
                    <a:pt x="1490" y="1430"/>
                  </a:cubicBezTo>
                  <a:cubicBezTo>
                    <a:pt x="1609" y="1371"/>
                    <a:pt x="1728" y="1311"/>
                    <a:pt x="1788" y="1252"/>
                  </a:cubicBezTo>
                  <a:cubicBezTo>
                    <a:pt x="2041" y="1117"/>
                    <a:pt x="2294" y="1058"/>
                    <a:pt x="2473" y="939"/>
                  </a:cubicBezTo>
                  <a:cubicBezTo>
                    <a:pt x="2667" y="805"/>
                    <a:pt x="2905" y="685"/>
                    <a:pt x="3039" y="626"/>
                  </a:cubicBezTo>
                  <a:lnTo>
                    <a:pt x="3650" y="313"/>
                  </a:lnTo>
                  <a:cubicBezTo>
                    <a:pt x="3724" y="313"/>
                    <a:pt x="3724" y="194"/>
                    <a:pt x="3724" y="134"/>
                  </a:cubicBezTo>
                  <a:cubicBezTo>
                    <a:pt x="3724" y="60"/>
                    <a:pt x="3650" y="0"/>
                    <a:pt x="3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30"/>
            <p:cNvSpPr/>
            <p:nvPr/>
          </p:nvSpPr>
          <p:spPr>
            <a:xfrm>
              <a:off x="1568606" y="893222"/>
              <a:ext cx="139005" cy="212563"/>
            </a:xfrm>
            <a:custGeom>
              <a:avLst/>
              <a:gdLst/>
              <a:ahLst/>
              <a:cxnLst/>
              <a:rect l="l" t="t" r="r" b="b"/>
              <a:pathLst>
                <a:path w="4456" h="6814" extrusionOk="0">
                  <a:moveTo>
                    <a:pt x="2498" y="0"/>
                  </a:moveTo>
                  <a:cubicBezTo>
                    <a:pt x="2097" y="0"/>
                    <a:pt x="1695" y="265"/>
                    <a:pt x="1371" y="897"/>
                  </a:cubicBezTo>
                  <a:cubicBezTo>
                    <a:pt x="253" y="3131"/>
                    <a:pt x="0" y="6304"/>
                    <a:pt x="864" y="6796"/>
                  </a:cubicBezTo>
                  <a:cubicBezTo>
                    <a:pt x="895" y="6808"/>
                    <a:pt x="933" y="6813"/>
                    <a:pt x="979" y="6813"/>
                  </a:cubicBezTo>
                  <a:cubicBezTo>
                    <a:pt x="1684" y="6813"/>
                    <a:pt x="4052" y="5421"/>
                    <a:pt x="4276" y="3265"/>
                  </a:cubicBezTo>
                  <a:cubicBezTo>
                    <a:pt x="4455" y="1584"/>
                    <a:pt x="3479" y="0"/>
                    <a:pt x="2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30"/>
            <p:cNvSpPr/>
            <p:nvPr/>
          </p:nvSpPr>
          <p:spPr>
            <a:xfrm>
              <a:off x="1591815" y="985310"/>
              <a:ext cx="91121" cy="114361"/>
            </a:xfrm>
            <a:custGeom>
              <a:avLst/>
              <a:gdLst/>
              <a:ahLst/>
              <a:cxnLst/>
              <a:rect l="l" t="t" r="r" b="b"/>
              <a:pathLst>
                <a:path w="2921" h="3666" extrusionOk="0">
                  <a:moveTo>
                    <a:pt x="924" y="2850"/>
                  </a:moveTo>
                  <a:cubicBezTo>
                    <a:pt x="923" y="2865"/>
                    <a:pt x="916" y="2920"/>
                    <a:pt x="865" y="2920"/>
                  </a:cubicBezTo>
                  <a:cubicBezTo>
                    <a:pt x="894" y="2885"/>
                    <a:pt x="908" y="2866"/>
                    <a:pt x="924" y="2850"/>
                  </a:cubicBezTo>
                  <a:close/>
                  <a:moveTo>
                    <a:pt x="1804" y="0"/>
                  </a:moveTo>
                  <a:cubicBezTo>
                    <a:pt x="1744" y="0"/>
                    <a:pt x="1669" y="60"/>
                    <a:pt x="1610" y="120"/>
                  </a:cubicBezTo>
                  <a:lnTo>
                    <a:pt x="1610" y="179"/>
                  </a:lnTo>
                  <a:lnTo>
                    <a:pt x="1610" y="239"/>
                  </a:lnTo>
                  <a:cubicBezTo>
                    <a:pt x="1550" y="313"/>
                    <a:pt x="1550" y="373"/>
                    <a:pt x="1550" y="432"/>
                  </a:cubicBezTo>
                  <a:cubicBezTo>
                    <a:pt x="1491" y="492"/>
                    <a:pt x="1491" y="552"/>
                    <a:pt x="1491" y="611"/>
                  </a:cubicBezTo>
                  <a:cubicBezTo>
                    <a:pt x="1431" y="686"/>
                    <a:pt x="1431" y="805"/>
                    <a:pt x="1372" y="864"/>
                  </a:cubicBezTo>
                  <a:cubicBezTo>
                    <a:pt x="1372" y="924"/>
                    <a:pt x="1297" y="1058"/>
                    <a:pt x="1237" y="1118"/>
                  </a:cubicBezTo>
                  <a:cubicBezTo>
                    <a:pt x="1178" y="1237"/>
                    <a:pt x="1178" y="1296"/>
                    <a:pt x="1118" y="1431"/>
                  </a:cubicBezTo>
                  <a:cubicBezTo>
                    <a:pt x="1059" y="1490"/>
                    <a:pt x="999" y="1609"/>
                    <a:pt x="999" y="1669"/>
                  </a:cubicBezTo>
                  <a:cubicBezTo>
                    <a:pt x="925" y="1803"/>
                    <a:pt x="865" y="1863"/>
                    <a:pt x="805" y="1982"/>
                  </a:cubicBezTo>
                  <a:cubicBezTo>
                    <a:pt x="746" y="2041"/>
                    <a:pt x="746" y="2175"/>
                    <a:pt x="686" y="2235"/>
                  </a:cubicBezTo>
                  <a:lnTo>
                    <a:pt x="686" y="1922"/>
                  </a:lnTo>
                  <a:cubicBezTo>
                    <a:pt x="746" y="1490"/>
                    <a:pt x="746" y="1058"/>
                    <a:pt x="686" y="745"/>
                  </a:cubicBezTo>
                  <a:cubicBezTo>
                    <a:pt x="686" y="611"/>
                    <a:pt x="686" y="492"/>
                    <a:pt x="627" y="373"/>
                  </a:cubicBezTo>
                  <a:lnTo>
                    <a:pt x="627" y="239"/>
                  </a:lnTo>
                  <a:cubicBezTo>
                    <a:pt x="552" y="179"/>
                    <a:pt x="552" y="120"/>
                    <a:pt x="493" y="120"/>
                  </a:cubicBezTo>
                  <a:cubicBezTo>
                    <a:pt x="373" y="120"/>
                    <a:pt x="314" y="179"/>
                    <a:pt x="254" y="239"/>
                  </a:cubicBezTo>
                  <a:lnTo>
                    <a:pt x="254" y="373"/>
                  </a:lnTo>
                  <a:cubicBezTo>
                    <a:pt x="254" y="492"/>
                    <a:pt x="180" y="611"/>
                    <a:pt x="180" y="745"/>
                  </a:cubicBezTo>
                  <a:cubicBezTo>
                    <a:pt x="180" y="924"/>
                    <a:pt x="180" y="1058"/>
                    <a:pt x="120" y="1237"/>
                  </a:cubicBezTo>
                  <a:lnTo>
                    <a:pt x="120" y="1550"/>
                  </a:lnTo>
                  <a:lnTo>
                    <a:pt x="120" y="1863"/>
                  </a:lnTo>
                  <a:cubicBezTo>
                    <a:pt x="61" y="2041"/>
                    <a:pt x="61" y="2235"/>
                    <a:pt x="61" y="2414"/>
                  </a:cubicBezTo>
                  <a:lnTo>
                    <a:pt x="61" y="2727"/>
                  </a:lnTo>
                  <a:cubicBezTo>
                    <a:pt x="1" y="2786"/>
                    <a:pt x="61" y="2846"/>
                    <a:pt x="1" y="2980"/>
                  </a:cubicBezTo>
                  <a:lnTo>
                    <a:pt x="1" y="3471"/>
                  </a:lnTo>
                  <a:cubicBezTo>
                    <a:pt x="1" y="3531"/>
                    <a:pt x="1" y="3531"/>
                    <a:pt x="61" y="3531"/>
                  </a:cubicBezTo>
                  <a:cubicBezTo>
                    <a:pt x="61" y="3591"/>
                    <a:pt x="120" y="3665"/>
                    <a:pt x="180" y="3665"/>
                  </a:cubicBezTo>
                  <a:cubicBezTo>
                    <a:pt x="180" y="3665"/>
                    <a:pt x="254" y="3665"/>
                    <a:pt x="433" y="3591"/>
                  </a:cubicBezTo>
                  <a:lnTo>
                    <a:pt x="627" y="3591"/>
                  </a:lnTo>
                  <a:cubicBezTo>
                    <a:pt x="746" y="3531"/>
                    <a:pt x="805" y="3531"/>
                    <a:pt x="925" y="3471"/>
                  </a:cubicBezTo>
                  <a:cubicBezTo>
                    <a:pt x="1059" y="3412"/>
                    <a:pt x="1118" y="3352"/>
                    <a:pt x="1237" y="3293"/>
                  </a:cubicBezTo>
                  <a:cubicBezTo>
                    <a:pt x="1372" y="3218"/>
                    <a:pt x="1491" y="3159"/>
                    <a:pt x="1610" y="3099"/>
                  </a:cubicBezTo>
                  <a:cubicBezTo>
                    <a:pt x="1669" y="2980"/>
                    <a:pt x="1804" y="2920"/>
                    <a:pt x="1923" y="2786"/>
                  </a:cubicBezTo>
                  <a:cubicBezTo>
                    <a:pt x="2042" y="2667"/>
                    <a:pt x="2116" y="2548"/>
                    <a:pt x="2236" y="2473"/>
                  </a:cubicBezTo>
                  <a:cubicBezTo>
                    <a:pt x="2295" y="2354"/>
                    <a:pt x="2414" y="2235"/>
                    <a:pt x="2489" y="2101"/>
                  </a:cubicBezTo>
                  <a:cubicBezTo>
                    <a:pt x="2548" y="1982"/>
                    <a:pt x="2608" y="1803"/>
                    <a:pt x="2668" y="1669"/>
                  </a:cubicBezTo>
                  <a:cubicBezTo>
                    <a:pt x="2727" y="1550"/>
                    <a:pt x="2787" y="1431"/>
                    <a:pt x="2787" y="1296"/>
                  </a:cubicBezTo>
                  <a:cubicBezTo>
                    <a:pt x="2861" y="1177"/>
                    <a:pt x="2861" y="1058"/>
                    <a:pt x="2921" y="924"/>
                  </a:cubicBezTo>
                  <a:lnTo>
                    <a:pt x="2921" y="686"/>
                  </a:lnTo>
                  <a:lnTo>
                    <a:pt x="2921" y="432"/>
                  </a:lnTo>
                  <a:lnTo>
                    <a:pt x="2921" y="239"/>
                  </a:lnTo>
                  <a:cubicBezTo>
                    <a:pt x="2921" y="179"/>
                    <a:pt x="2861" y="120"/>
                    <a:pt x="2787" y="60"/>
                  </a:cubicBezTo>
                  <a:cubicBezTo>
                    <a:pt x="2727" y="60"/>
                    <a:pt x="2608" y="120"/>
                    <a:pt x="2608" y="179"/>
                  </a:cubicBezTo>
                  <a:cubicBezTo>
                    <a:pt x="2608" y="179"/>
                    <a:pt x="2608" y="239"/>
                    <a:pt x="2548" y="373"/>
                  </a:cubicBezTo>
                  <a:cubicBezTo>
                    <a:pt x="2548" y="432"/>
                    <a:pt x="2548" y="492"/>
                    <a:pt x="2489" y="552"/>
                  </a:cubicBezTo>
                  <a:cubicBezTo>
                    <a:pt x="2489" y="686"/>
                    <a:pt x="2414" y="745"/>
                    <a:pt x="2414" y="805"/>
                  </a:cubicBezTo>
                  <a:cubicBezTo>
                    <a:pt x="2355" y="924"/>
                    <a:pt x="2355" y="984"/>
                    <a:pt x="2295" y="1118"/>
                  </a:cubicBezTo>
                  <a:cubicBezTo>
                    <a:pt x="2236" y="1237"/>
                    <a:pt x="2176" y="1296"/>
                    <a:pt x="2116" y="1431"/>
                  </a:cubicBezTo>
                  <a:cubicBezTo>
                    <a:pt x="2116" y="1550"/>
                    <a:pt x="2042" y="1669"/>
                    <a:pt x="1923" y="1728"/>
                  </a:cubicBezTo>
                  <a:cubicBezTo>
                    <a:pt x="1863" y="1863"/>
                    <a:pt x="1804" y="1982"/>
                    <a:pt x="1744" y="2101"/>
                  </a:cubicBezTo>
                  <a:lnTo>
                    <a:pt x="1491" y="2354"/>
                  </a:lnTo>
                  <a:cubicBezTo>
                    <a:pt x="1431" y="2473"/>
                    <a:pt x="1297" y="2548"/>
                    <a:pt x="1237" y="2667"/>
                  </a:cubicBezTo>
                  <a:cubicBezTo>
                    <a:pt x="1120" y="2726"/>
                    <a:pt x="1061" y="2784"/>
                    <a:pt x="932" y="2843"/>
                  </a:cubicBezTo>
                  <a:lnTo>
                    <a:pt x="932" y="2843"/>
                  </a:lnTo>
                  <a:cubicBezTo>
                    <a:pt x="947" y="2828"/>
                    <a:pt x="966" y="2813"/>
                    <a:pt x="999" y="2786"/>
                  </a:cubicBezTo>
                  <a:cubicBezTo>
                    <a:pt x="1059" y="2727"/>
                    <a:pt x="1118" y="2667"/>
                    <a:pt x="1178" y="2548"/>
                  </a:cubicBezTo>
                  <a:cubicBezTo>
                    <a:pt x="1237" y="2473"/>
                    <a:pt x="1297" y="2354"/>
                    <a:pt x="1372" y="2295"/>
                  </a:cubicBezTo>
                  <a:cubicBezTo>
                    <a:pt x="1431" y="2175"/>
                    <a:pt x="1491" y="2101"/>
                    <a:pt x="1550" y="1982"/>
                  </a:cubicBezTo>
                  <a:cubicBezTo>
                    <a:pt x="1550" y="1863"/>
                    <a:pt x="1610" y="1728"/>
                    <a:pt x="1669" y="1669"/>
                  </a:cubicBezTo>
                  <a:cubicBezTo>
                    <a:pt x="1744" y="1550"/>
                    <a:pt x="1744" y="1431"/>
                    <a:pt x="1804" y="1356"/>
                  </a:cubicBezTo>
                  <a:cubicBezTo>
                    <a:pt x="1863" y="1237"/>
                    <a:pt x="1863" y="1118"/>
                    <a:pt x="1863" y="1058"/>
                  </a:cubicBezTo>
                  <a:cubicBezTo>
                    <a:pt x="1923" y="924"/>
                    <a:pt x="1923" y="864"/>
                    <a:pt x="1923" y="745"/>
                  </a:cubicBezTo>
                  <a:cubicBezTo>
                    <a:pt x="1982" y="686"/>
                    <a:pt x="1982" y="552"/>
                    <a:pt x="1982" y="492"/>
                  </a:cubicBezTo>
                  <a:lnTo>
                    <a:pt x="1982" y="313"/>
                  </a:lnTo>
                  <a:cubicBezTo>
                    <a:pt x="1982" y="179"/>
                    <a:pt x="1923" y="120"/>
                    <a:pt x="1923" y="120"/>
                  </a:cubicBezTo>
                  <a:cubicBezTo>
                    <a:pt x="1923" y="60"/>
                    <a:pt x="1863" y="0"/>
                    <a:pt x="18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30"/>
            <p:cNvSpPr/>
            <p:nvPr/>
          </p:nvSpPr>
          <p:spPr>
            <a:xfrm>
              <a:off x="974216" y="1077491"/>
              <a:ext cx="632978" cy="564037"/>
            </a:xfrm>
            <a:custGeom>
              <a:avLst/>
              <a:gdLst/>
              <a:ahLst/>
              <a:cxnLst/>
              <a:rect l="l" t="t" r="r" b="b"/>
              <a:pathLst>
                <a:path w="20291" h="18081" extrusionOk="0">
                  <a:moveTo>
                    <a:pt x="20140" y="0"/>
                  </a:moveTo>
                  <a:cubicBezTo>
                    <a:pt x="20076" y="0"/>
                    <a:pt x="20030" y="42"/>
                    <a:pt x="19978" y="84"/>
                  </a:cubicBezTo>
                  <a:cubicBezTo>
                    <a:pt x="19978" y="84"/>
                    <a:pt x="19918" y="144"/>
                    <a:pt x="19799" y="338"/>
                  </a:cubicBezTo>
                  <a:cubicBezTo>
                    <a:pt x="19739" y="516"/>
                    <a:pt x="19546" y="770"/>
                    <a:pt x="19367" y="1083"/>
                  </a:cubicBezTo>
                  <a:cubicBezTo>
                    <a:pt x="19173" y="1381"/>
                    <a:pt x="18935" y="1753"/>
                    <a:pt x="18622" y="2200"/>
                  </a:cubicBezTo>
                  <a:cubicBezTo>
                    <a:pt x="18309" y="2572"/>
                    <a:pt x="17996" y="3064"/>
                    <a:pt x="17624" y="3556"/>
                  </a:cubicBezTo>
                  <a:cubicBezTo>
                    <a:pt x="17445" y="3809"/>
                    <a:pt x="17192" y="4122"/>
                    <a:pt x="16998" y="4360"/>
                  </a:cubicBezTo>
                  <a:cubicBezTo>
                    <a:pt x="16819" y="4613"/>
                    <a:pt x="16566" y="4926"/>
                    <a:pt x="16387" y="5179"/>
                  </a:cubicBezTo>
                  <a:cubicBezTo>
                    <a:pt x="15881" y="5731"/>
                    <a:pt x="15389" y="6356"/>
                    <a:pt x="14898" y="6967"/>
                  </a:cubicBezTo>
                  <a:cubicBezTo>
                    <a:pt x="14391" y="7533"/>
                    <a:pt x="13840" y="8159"/>
                    <a:pt x="13274" y="8770"/>
                  </a:cubicBezTo>
                  <a:cubicBezTo>
                    <a:pt x="12976" y="9023"/>
                    <a:pt x="12663" y="9336"/>
                    <a:pt x="12350" y="9649"/>
                  </a:cubicBezTo>
                  <a:lnTo>
                    <a:pt x="11918" y="10081"/>
                  </a:lnTo>
                  <a:lnTo>
                    <a:pt x="11412" y="10513"/>
                  </a:lnTo>
                  <a:cubicBezTo>
                    <a:pt x="11114" y="10766"/>
                    <a:pt x="10801" y="11064"/>
                    <a:pt x="10548" y="11377"/>
                  </a:cubicBezTo>
                  <a:cubicBezTo>
                    <a:pt x="10175" y="11630"/>
                    <a:pt x="9862" y="11883"/>
                    <a:pt x="9549" y="12181"/>
                  </a:cubicBezTo>
                  <a:cubicBezTo>
                    <a:pt x="9371" y="12315"/>
                    <a:pt x="9251" y="12434"/>
                    <a:pt x="9058" y="12554"/>
                  </a:cubicBezTo>
                  <a:cubicBezTo>
                    <a:pt x="8939" y="12688"/>
                    <a:pt x="8745" y="12807"/>
                    <a:pt x="8626" y="12926"/>
                  </a:cubicBezTo>
                  <a:cubicBezTo>
                    <a:pt x="8253" y="13179"/>
                    <a:pt x="7941" y="13433"/>
                    <a:pt x="7628" y="13671"/>
                  </a:cubicBezTo>
                  <a:cubicBezTo>
                    <a:pt x="7017" y="14118"/>
                    <a:pt x="6332" y="14550"/>
                    <a:pt x="5765" y="14922"/>
                  </a:cubicBezTo>
                  <a:cubicBezTo>
                    <a:pt x="5155" y="15295"/>
                    <a:pt x="4529" y="15667"/>
                    <a:pt x="3963" y="15980"/>
                  </a:cubicBezTo>
                  <a:cubicBezTo>
                    <a:pt x="3412" y="16218"/>
                    <a:pt x="2920" y="16531"/>
                    <a:pt x="2473" y="16725"/>
                  </a:cubicBezTo>
                  <a:cubicBezTo>
                    <a:pt x="2354" y="16785"/>
                    <a:pt x="2235" y="16844"/>
                    <a:pt x="2101" y="16904"/>
                  </a:cubicBezTo>
                  <a:cubicBezTo>
                    <a:pt x="1981" y="16963"/>
                    <a:pt x="1922" y="17023"/>
                    <a:pt x="1803" y="17023"/>
                  </a:cubicBezTo>
                  <a:cubicBezTo>
                    <a:pt x="1609" y="17157"/>
                    <a:pt x="1430" y="17217"/>
                    <a:pt x="1237" y="17276"/>
                  </a:cubicBezTo>
                  <a:cubicBezTo>
                    <a:pt x="551" y="17589"/>
                    <a:pt x="179" y="17708"/>
                    <a:pt x="179" y="17708"/>
                  </a:cubicBezTo>
                  <a:lnTo>
                    <a:pt x="119" y="17708"/>
                  </a:lnTo>
                  <a:cubicBezTo>
                    <a:pt x="60" y="17768"/>
                    <a:pt x="0" y="17842"/>
                    <a:pt x="60" y="17961"/>
                  </a:cubicBezTo>
                  <a:cubicBezTo>
                    <a:pt x="60" y="18021"/>
                    <a:pt x="179" y="18081"/>
                    <a:pt x="313" y="18081"/>
                  </a:cubicBezTo>
                  <a:cubicBezTo>
                    <a:pt x="313" y="18081"/>
                    <a:pt x="685" y="17902"/>
                    <a:pt x="1356" y="17649"/>
                  </a:cubicBezTo>
                  <a:cubicBezTo>
                    <a:pt x="1549" y="17589"/>
                    <a:pt x="1728" y="17529"/>
                    <a:pt x="1981" y="17470"/>
                  </a:cubicBezTo>
                  <a:cubicBezTo>
                    <a:pt x="2041" y="17395"/>
                    <a:pt x="2175" y="17336"/>
                    <a:pt x="2294" y="17336"/>
                  </a:cubicBezTo>
                  <a:cubicBezTo>
                    <a:pt x="2414" y="17276"/>
                    <a:pt x="2548" y="17217"/>
                    <a:pt x="2667" y="17157"/>
                  </a:cubicBezTo>
                  <a:cubicBezTo>
                    <a:pt x="3099" y="16963"/>
                    <a:pt x="3665" y="16725"/>
                    <a:pt x="4216" y="16412"/>
                  </a:cubicBezTo>
                  <a:cubicBezTo>
                    <a:pt x="4782" y="16099"/>
                    <a:pt x="5393" y="15786"/>
                    <a:pt x="6019" y="15414"/>
                  </a:cubicBezTo>
                  <a:cubicBezTo>
                    <a:pt x="6332" y="15235"/>
                    <a:pt x="6704" y="14982"/>
                    <a:pt x="7017" y="14788"/>
                  </a:cubicBezTo>
                  <a:cubicBezTo>
                    <a:pt x="7315" y="14609"/>
                    <a:pt x="7687" y="14416"/>
                    <a:pt x="8000" y="14177"/>
                  </a:cubicBezTo>
                  <a:cubicBezTo>
                    <a:pt x="8313" y="13924"/>
                    <a:pt x="8626" y="13671"/>
                    <a:pt x="8998" y="13433"/>
                  </a:cubicBezTo>
                  <a:cubicBezTo>
                    <a:pt x="9117" y="13299"/>
                    <a:pt x="9311" y="13179"/>
                    <a:pt x="9490" y="13060"/>
                  </a:cubicBezTo>
                  <a:cubicBezTo>
                    <a:pt x="9624" y="12926"/>
                    <a:pt x="9803" y="12807"/>
                    <a:pt x="9922" y="12628"/>
                  </a:cubicBezTo>
                  <a:cubicBezTo>
                    <a:pt x="10294" y="12375"/>
                    <a:pt x="10607" y="12122"/>
                    <a:pt x="10920" y="11809"/>
                  </a:cubicBezTo>
                  <a:cubicBezTo>
                    <a:pt x="11233" y="11570"/>
                    <a:pt x="11546" y="11258"/>
                    <a:pt x="11918" y="11004"/>
                  </a:cubicBezTo>
                  <a:cubicBezTo>
                    <a:pt x="12037" y="10826"/>
                    <a:pt x="12231" y="10691"/>
                    <a:pt x="12350" y="10572"/>
                  </a:cubicBezTo>
                  <a:lnTo>
                    <a:pt x="12782" y="10081"/>
                  </a:lnTo>
                  <a:cubicBezTo>
                    <a:pt x="13095" y="9768"/>
                    <a:pt x="13408" y="9515"/>
                    <a:pt x="13721" y="9202"/>
                  </a:cubicBezTo>
                  <a:cubicBezTo>
                    <a:pt x="14272" y="8591"/>
                    <a:pt x="14838" y="7965"/>
                    <a:pt x="15330" y="7340"/>
                  </a:cubicBezTo>
                  <a:cubicBezTo>
                    <a:pt x="15643" y="7042"/>
                    <a:pt x="15881" y="6729"/>
                    <a:pt x="16134" y="6416"/>
                  </a:cubicBezTo>
                  <a:cubicBezTo>
                    <a:pt x="16328" y="6103"/>
                    <a:pt x="16566" y="5850"/>
                    <a:pt x="16819" y="5552"/>
                  </a:cubicBezTo>
                  <a:cubicBezTo>
                    <a:pt x="17073" y="5239"/>
                    <a:pt x="17251" y="4986"/>
                    <a:pt x="17445" y="4673"/>
                  </a:cubicBezTo>
                  <a:cubicBezTo>
                    <a:pt x="17624" y="4435"/>
                    <a:pt x="17877" y="4122"/>
                    <a:pt x="17996" y="3868"/>
                  </a:cubicBezTo>
                  <a:cubicBezTo>
                    <a:pt x="18190" y="3615"/>
                    <a:pt x="18369" y="3377"/>
                    <a:pt x="18562" y="3124"/>
                  </a:cubicBezTo>
                  <a:cubicBezTo>
                    <a:pt x="18682" y="2870"/>
                    <a:pt x="18860" y="2632"/>
                    <a:pt x="18994" y="2438"/>
                  </a:cubicBezTo>
                  <a:cubicBezTo>
                    <a:pt x="19307" y="2006"/>
                    <a:pt x="19486" y="1574"/>
                    <a:pt x="19680" y="1261"/>
                  </a:cubicBezTo>
                  <a:cubicBezTo>
                    <a:pt x="19918" y="948"/>
                    <a:pt x="20052" y="710"/>
                    <a:pt x="20112" y="516"/>
                  </a:cubicBezTo>
                  <a:cubicBezTo>
                    <a:pt x="20231" y="338"/>
                    <a:pt x="20291" y="263"/>
                    <a:pt x="20291" y="263"/>
                  </a:cubicBezTo>
                  <a:cubicBezTo>
                    <a:pt x="20291" y="144"/>
                    <a:pt x="20291" y="84"/>
                    <a:pt x="20231" y="25"/>
                  </a:cubicBezTo>
                  <a:cubicBezTo>
                    <a:pt x="20196" y="7"/>
                    <a:pt x="20166" y="0"/>
                    <a:pt x="2014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30"/>
            <p:cNvSpPr/>
            <p:nvPr/>
          </p:nvSpPr>
          <p:spPr>
            <a:xfrm>
              <a:off x="1425452" y="1240891"/>
              <a:ext cx="133421" cy="89779"/>
            </a:xfrm>
            <a:custGeom>
              <a:avLst/>
              <a:gdLst/>
              <a:ahLst/>
              <a:cxnLst/>
              <a:rect l="l" t="t" r="r" b="b"/>
              <a:pathLst>
                <a:path w="4277" h="2878" extrusionOk="0">
                  <a:moveTo>
                    <a:pt x="4023" y="1"/>
                  </a:moveTo>
                  <a:cubicBezTo>
                    <a:pt x="4023" y="1"/>
                    <a:pt x="3963" y="61"/>
                    <a:pt x="3844" y="61"/>
                  </a:cubicBezTo>
                  <a:cubicBezTo>
                    <a:pt x="3785" y="61"/>
                    <a:pt x="3725" y="120"/>
                    <a:pt x="3591" y="120"/>
                  </a:cubicBezTo>
                  <a:cubicBezTo>
                    <a:pt x="3531" y="180"/>
                    <a:pt x="3412" y="180"/>
                    <a:pt x="3278" y="239"/>
                  </a:cubicBezTo>
                  <a:cubicBezTo>
                    <a:pt x="3219" y="314"/>
                    <a:pt x="3099" y="373"/>
                    <a:pt x="2980" y="373"/>
                  </a:cubicBezTo>
                  <a:cubicBezTo>
                    <a:pt x="2846" y="433"/>
                    <a:pt x="2727" y="493"/>
                    <a:pt x="2608" y="552"/>
                  </a:cubicBezTo>
                  <a:cubicBezTo>
                    <a:pt x="2474" y="612"/>
                    <a:pt x="2354" y="746"/>
                    <a:pt x="2235" y="805"/>
                  </a:cubicBezTo>
                  <a:cubicBezTo>
                    <a:pt x="2101" y="865"/>
                    <a:pt x="1982" y="925"/>
                    <a:pt x="1863" y="1059"/>
                  </a:cubicBezTo>
                  <a:cubicBezTo>
                    <a:pt x="1729" y="1118"/>
                    <a:pt x="1610" y="1178"/>
                    <a:pt x="1490" y="1297"/>
                  </a:cubicBezTo>
                  <a:cubicBezTo>
                    <a:pt x="1416" y="1357"/>
                    <a:pt x="1297" y="1491"/>
                    <a:pt x="1178" y="1550"/>
                  </a:cubicBezTo>
                  <a:cubicBezTo>
                    <a:pt x="1043" y="1610"/>
                    <a:pt x="984" y="1729"/>
                    <a:pt x="865" y="1804"/>
                  </a:cubicBezTo>
                  <a:cubicBezTo>
                    <a:pt x="746" y="1863"/>
                    <a:pt x="671" y="1982"/>
                    <a:pt x="611" y="2042"/>
                  </a:cubicBezTo>
                  <a:cubicBezTo>
                    <a:pt x="299" y="2355"/>
                    <a:pt x="60" y="2608"/>
                    <a:pt x="60" y="2608"/>
                  </a:cubicBezTo>
                  <a:cubicBezTo>
                    <a:pt x="60" y="2668"/>
                    <a:pt x="1" y="2727"/>
                    <a:pt x="60" y="2787"/>
                  </a:cubicBezTo>
                  <a:cubicBezTo>
                    <a:pt x="102" y="2829"/>
                    <a:pt x="173" y="2878"/>
                    <a:pt x="232" y="2878"/>
                  </a:cubicBezTo>
                  <a:cubicBezTo>
                    <a:pt x="258" y="2878"/>
                    <a:pt x="281" y="2869"/>
                    <a:pt x="299" y="2846"/>
                  </a:cubicBezTo>
                  <a:cubicBezTo>
                    <a:pt x="299" y="2846"/>
                    <a:pt x="552" y="2727"/>
                    <a:pt x="924" y="2474"/>
                  </a:cubicBezTo>
                  <a:cubicBezTo>
                    <a:pt x="984" y="2414"/>
                    <a:pt x="1118" y="2355"/>
                    <a:pt x="1237" y="2236"/>
                  </a:cubicBezTo>
                  <a:cubicBezTo>
                    <a:pt x="1297" y="2176"/>
                    <a:pt x="1416" y="2102"/>
                    <a:pt x="1550" y="2042"/>
                  </a:cubicBezTo>
                  <a:cubicBezTo>
                    <a:pt x="1669" y="1982"/>
                    <a:pt x="1729" y="1863"/>
                    <a:pt x="1863" y="1804"/>
                  </a:cubicBezTo>
                  <a:cubicBezTo>
                    <a:pt x="1982" y="1729"/>
                    <a:pt x="2101" y="1669"/>
                    <a:pt x="2235" y="1550"/>
                  </a:cubicBezTo>
                  <a:cubicBezTo>
                    <a:pt x="2354" y="1491"/>
                    <a:pt x="2474" y="1431"/>
                    <a:pt x="2608" y="1357"/>
                  </a:cubicBezTo>
                  <a:cubicBezTo>
                    <a:pt x="2727" y="1237"/>
                    <a:pt x="2846" y="1178"/>
                    <a:pt x="2906" y="1118"/>
                  </a:cubicBezTo>
                  <a:cubicBezTo>
                    <a:pt x="3040" y="1059"/>
                    <a:pt x="3159" y="984"/>
                    <a:pt x="3278" y="925"/>
                  </a:cubicBezTo>
                  <a:cubicBezTo>
                    <a:pt x="3353" y="865"/>
                    <a:pt x="3472" y="805"/>
                    <a:pt x="3531" y="746"/>
                  </a:cubicBezTo>
                  <a:cubicBezTo>
                    <a:pt x="3725" y="612"/>
                    <a:pt x="3904" y="493"/>
                    <a:pt x="3963" y="433"/>
                  </a:cubicBezTo>
                  <a:cubicBezTo>
                    <a:pt x="4097" y="373"/>
                    <a:pt x="4157" y="373"/>
                    <a:pt x="4157" y="373"/>
                  </a:cubicBezTo>
                  <a:cubicBezTo>
                    <a:pt x="4217" y="314"/>
                    <a:pt x="4276" y="239"/>
                    <a:pt x="4217" y="180"/>
                  </a:cubicBezTo>
                  <a:cubicBezTo>
                    <a:pt x="4217" y="61"/>
                    <a:pt x="4157" y="1"/>
                    <a:pt x="402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30"/>
            <p:cNvSpPr/>
            <p:nvPr/>
          </p:nvSpPr>
          <p:spPr>
            <a:xfrm>
              <a:off x="1464040" y="1088004"/>
              <a:ext cx="52064" cy="192723"/>
            </a:xfrm>
            <a:custGeom>
              <a:avLst/>
              <a:gdLst/>
              <a:ahLst/>
              <a:cxnLst/>
              <a:rect l="l" t="t" r="r" b="b"/>
              <a:pathLst>
                <a:path w="1669" h="6178" extrusionOk="0">
                  <a:moveTo>
                    <a:pt x="1296" y="1"/>
                  </a:moveTo>
                  <a:cubicBezTo>
                    <a:pt x="1237" y="1"/>
                    <a:pt x="1117" y="60"/>
                    <a:pt x="1117" y="120"/>
                  </a:cubicBezTo>
                  <a:lnTo>
                    <a:pt x="1117" y="433"/>
                  </a:lnTo>
                  <a:lnTo>
                    <a:pt x="1117" y="746"/>
                  </a:lnTo>
                  <a:lnTo>
                    <a:pt x="1117" y="1118"/>
                  </a:lnTo>
                  <a:lnTo>
                    <a:pt x="1117" y="1550"/>
                  </a:lnTo>
                  <a:cubicBezTo>
                    <a:pt x="1058" y="1669"/>
                    <a:pt x="1058" y="1863"/>
                    <a:pt x="1058" y="2042"/>
                  </a:cubicBezTo>
                  <a:cubicBezTo>
                    <a:pt x="1058" y="2235"/>
                    <a:pt x="998" y="2355"/>
                    <a:pt x="998" y="2533"/>
                  </a:cubicBezTo>
                  <a:cubicBezTo>
                    <a:pt x="998" y="2667"/>
                    <a:pt x="924" y="2727"/>
                    <a:pt x="924" y="2846"/>
                  </a:cubicBezTo>
                  <a:lnTo>
                    <a:pt x="864" y="3099"/>
                  </a:lnTo>
                  <a:cubicBezTo>
                    <a:pt x="864" y="3278"/>
                    <a:pt x="805" y="3472"/>
                    <a:pt x="745" y="3651"/>
                  </a:cubicBezTo>
                  <a:cubicBezTo>
                    <a:pt x="745" y="3844"/>
                    <a:pt x="685" y="3963"/>
                    <a:pt x="626" y="4157"/>
                  </a:cubicBezTo>
                  <a:cubicBezTo>
                    <a:pt x="626" y="4336"/>
                    <a:pt x="551" y="4470"/>
                    <a:pt x="492" y="4649"/>
                  </a:cubicBezTo>
                  <a:cubicBezTo>
                    <a:pt x="432" y="4768"/>
                    <a:pt x="373" y="4902"/>
                    <a:pt x="373" y="5081"/>
                  </a:cubicBezTo>
                  <a:cubicBezTo>
                    <a:pt x="313" y="5215"/>
                    <a:pt x="253" y="5334"/>
                    <a:pt x="179" y="5394"/>
                  </a:cubicBezTo>
                  <a:cubicBezTo>
                    <a:pt x="179" y="5513"/>
                    <a:pt x="119" y="5647"/>
                    <a:pt x="119" y="5706"/>
                  </a:cubicBezTo>
                  <a:cubicBezTo>
                    <a:pt x="60" y="5826"/>
                    <a:pt x="0" y="5960"/>
                    <a:pt x="0" y="5960"/>
                  </a:cubicBezTo>
                  <a:cubicBezTo>
                    <a:pt x="0" y="6019"/>
                    <a:pt x="0" y="6079"/>
                    <a:pt x="60" y="6138"/>
                  </a:cubicBezTo>
                  <a:cubicBezTo>
                    <a:pt x="84" y="6163"/>
                    <a:pt x="122" y="6178"/>
                    <a:pt x="162" y="6178"/>
                  </a:cubicBezTo>
                  <a:cubicBezTo>
                    <a:pt x="218" y="6178"/>
                    <a:pt x="278" y="6149"/>
                    <a:pt x="313" y="6079"/>
                  </a:cubicBezTo>
                  <a:cubicBezTo>
                    <a:pt x="313" y="6079"/>
                    <a:pt x="373" y="6019"/>
                    <a:pt x="432" y="5885"/>
                  </a:cubicBezTo>
                  <a:cubicBezTo>
                    <a:pt x="492" y="5826"/>
                    <a:pt x="551" y="5706"/>
                    <a:pt x="626" y="5647"/>
                  </a:cubicBezTo>
                  <a:cubicBezTo>
                    <a:pt x="685" y="5513"/>
                    <a:pt x="745" y="5394"/>
                    <a:pt x="805" y="5274"/>
                  </a:cubicBezTo>
                  <a:cubicBezTo>
                    <a:pt x="864" y="5140"/>
                    <a:pt x="924" y="4962"/>
                    <a:pt x="998" y="4842"/>
                  </a:cubicBezTo>
                  <a:cubicBezTo>
                    <a:pt x="1058" y="4708"/>
                    <a:pt x="1177" y="4530"/>
                    <a:pt x="1237" y="4336"/>
                  </a:cubicBezTo>
                  <a:cubicBezTo>
                    <a:pt x="1237" y="4157"/>
                    <a:pt x="1296" y="3963"/>
                    <a:pt x="1371" y="3785"/>
                  </a:cubicBezTo>
                  <a:cubicBezTo>
                    <a:pt x="1430" y="3591"/>
                    <a:pt x="1490" y="3412"/>
                    <a:pt x="1549" y="3219"/>
                  </a:cubicBezTo>
                  <a:lnTo>
                    <a:pt x="1549" y="2906"/>
                  </a:lnTo>
                  <a:cubicBezTo>
                    <a:pt x="1609" y="2846"/>
                    <a:pt x="1609" y="2727"/>
                    <a:pt x="1609" y="2667"/>
                  </a:cubicBezTo>
                  <a:cubicBezTo>
                    <a:pt x="1609" y="2474"/>
                    <a:pt x="1669" y="2295"/>
                    <a:pt x="1669" y="2101"/>
                  </a:cubicBezTo>
                  <a:lnTo>
                    <a:pt x="1669" y="1550"/>
                  </a:lnTo>
                  <a:cubicBezTo>
                    <a:pt x="1669" y="1356"/>
                    <a:pt x="1669" y="1237"/>
                    <a:pt x="1609" y="1044"/>
                  </a:cubicBezTo>
                  <a:lnTo>
                    <a:pt x="1609" y="671"/>
                  </a:lnTo>
                  <a:cubicBezTo>
                    <a:pt x="1549" y="552"/>
                    <a:pt x="1549" y="433"/>
                    <a:pt x="1549" y="373"/>
                  </a:cubicBezTo>
                  <a:cubicBezTo>
                    <a:pt x="1490" y="179"/>
                    <a:pt x="1490" y="120"/>
                    <a:pt x="1490" y="120"/>
                  </a:cubicBezTo>
                  <a:cubicBezTo>
                    <a:pt x="1490" y="60"/>
                    <a:pt x="1371" y="1"/>
                    <a:pt x="1296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30"/>
            <p:cNvSpPr/>
            <p:nvPr/>
          </p:nvSpPr>
          <p:spPr>
            <a:xfrm>
              <a:off x="1286041" y="1361272"/>
              <a:ext cx="63700" cy="101633"/>
            </a:xfrm>
            <a:custGeom>
              <a:avLst/>
              <a:gdLst/>
              <a:ahLst/>
              <a:cxnLst/>
              <a:rect l="l" t="t" r="r" b="b"/>
              <a:pathLst>
                <a:path w="2042" h="3258" extrusionOk="0">
                  <a:moveTo>
                    <a:pt x="1833" y="0"/>
                  </a:moveTo>
                  <a:cubicBezTo>
                    <a:pt x="1792" y="0"/>
                    <a:pt x="1758" y="15"/>
                    <a:pt x="1728" y="45"/>
                  </a:cubicBezTo>
                  <a:cubicBezTo>
                    <a:pt x="1728" y="45"/>
                    <a:pt x="1609" y="239"/>
                    <a:pt x="1416" y="552"/>
                  </a:cubicBezTo>
                  <a:cubicBezTo>
                    <a:pt x="1416" y="611"/>
                    <a:pt x="1356" y="671"/>
                    <a:pt x="1356" y="790"/>
                  </a:cubicBezTo>
                  <a:cubicBezTo>
                    <a:pt x="1296" y="850"/>
                    <a:pt x="1237" y="924"/>
                    <a:pt x="1177" y="1043"/>
                  </a:cubicBezTo>
                  <a:cubicBezTo>
                    <a:pt x="1118" y="1103"/>
                    <a:pt x="1118" y="1162"/>
                    <a:pt x="1043" y="1297"/>
                  </a:cubicBezTo>
                  <a:cubicBezTo>
                    <a:pt x="984" y="1356"/>
                    <a:pt x="984" y="1475"/>
                    <a:pt x="924" y="1535"/>
                  </a:cubicBezTo>
                  <a:cubicBezTo>
                    <a:pt x="805" y="1729"/>
                    <a:pt x="671" y="1907"/>
                    <a:pt x="611" y="2041"/>
                  </a:cubicBezTo>
                  <a:cubicBezTo>
                    <a:pt x="552" y="2101"/>
                    <a:pt x="552" y="2161"/>
                    <a:pt x="492" y="2161"/>
                  </a:cubicBezTo>
                  <a:cubicBezTo>
                    <a:pt x="492" y="2220"/>
                    <a:pt x="492" y="2280"/>
                    <a:pt x="432" y="2280"/>
                  </a:cubicBezTo>
                  <a:cubicBezTo>
                    <a:pt x="373" y="2339"/>
                    <a:pt x="373" y="2473"/>
                    <a:pt x="298" y="2533"/>
                  </a:cubicBezTo>
                  <a:cubicBezTo>
                    <a:pt x="120" y="2786"/>
                    <a:pt x="60" y="2965"/>
                    <a:pt x="60" y="2965"/>
                  </a:cubicBezTo>
                  <a:cubicBezTo>
                    <a:pt x="0" y="3025"/>
                    <a:pt x="0" y="3084"/>
                    <a:pt x="60" y="3159"/>
                  </a:cubicBezTo>
                  <a:cubicBezTo>
                    <a:pt x="95" y="3229"/>
                    <a:pt x="150" y="3257"/>
                    <a:pt x="202" y="3257"/>
                  </a:cubicBezTo>
                  <a:cubicBezTo>
                    <a:pt x="239" y="3257"/>
                    <a:pt x="274" y="3243"/>
                    <a:pt x="298" y="3218"/>
                  </a:cubicBezTo>
                  <a:cubicBezTo>
                    <a:pt x="298" y="3218"/>
                    <a:pt x="492" y="3084"/>
                    <a:pt x="745" y="2846"/>
                  </a:cubicBezTo>
                  <a:cubicBezTo>
                    <a:pt x="745" y="2786"/>
                    <a:pt x="864" y="2712"/>
                    <a:pt x="924" y="2652"/>
                  </a:cubicBezTo>
                  <a:cubicBezTo>
                    <a:pt x="924" y="2593"/>
                    <a:pt x="984" y="2593"/>
                    <a:pt x="984" y="2533"/>
                  </a:cubicBezTo>
                  <a:lnTo>
                    <a:pt x="1118" y="2414"/>
                  </a:lnTo>
                  <a:cubicBezTo>
                    <a:pt x="1237" y="2220"/>
                    <a:pt x="1356" y="2041"/>
                    <a:pt x="1490" y="1848"/>
                  </a:cubicBezTo>
                  <a:cubicBezTo>
                    <a:pt x="1550" y="1788"/>
                    <a:pt x="1550" y="1669"/>
                    <a:pt x="1609" y="1535"/>
                  </a:cubicBezTo>
                  <a:cubicBezTo>
                    <a:pt x="1669" y="1475"/>
                    <a:pt x="1728" y="1356"/>
                    <a:pt x="1728" y="1297"/>
                  </a:cubicBezTo>
                  <a:cubicBezTo>
                    <a:pt x="1788" y="1162"/>
                    <a:pt x="1863" y="1043"/>
                    <a:pt x="1863" y="984"/>
                  </a:cubicBezTo>
                  <a:cubicBezTo>
                    <a:pt x="1922" y="924"/>
                    <a:pt x="1922" y="790"/>
                    <a:pt x="1922" y="730"/>
                  </a:cubicBezTo>
                  <a:cubicBezTo>
                    <a:pt x="2041" y="418"/>
                    <a:pt x="2041" y="179"/>
                    <a:pt x="2041" y="179"/>
                  </a:cubicBezTo>
                  <a:cubicBezTo>
                    <a:pt x="2041" y="105"/>
                    <a:pt x="2041" y="45"/>
                    <a:pt x="1982" y="45"/>
                  </a:cubicBezTo>
                  <a:cubicBezTo>
                    <a:pt x="1922" y="15"/>
                    <a:pt x="1874" y="0"/>
                    <a:pt x="183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30"/>
            <p:cNvSpPr/>
            <p:nvPr/>
          </p:nvSpPr>
          <p:spPr>
            <a:xfrm>
              <a:off x="1069018" y="3058467"/>
              <a:ext cx="319281" cy="325613"/>
            </a:xfrm>
            <a:custGeom>
              <a:avLst/>
              <a:gdLst/>
              <a:ahLst/>
              <a:cxnLst/>
              <a:rect l="l" t="t" r="r" b="b"/>
              <a:pathLst>
                <a:path w="10235" h="10438" extrusionOk="0">
                  <a:moveTo>
                    <a:pt x="9233" y="0"/>
                  </a:moveTo>
                  <a:cubicBezTo>
                    <a:pt x="8434" y="0"/>
                    <a:pt x="3320" y="2597"/>
                    <a:pt x="1177" y="4797"/>
                  </a:cubicBezTo>
                  <a:cubicBezTo>
                    <a:pt x="0" y="6034"/>
                    <a:pt x="0" y="9326"/>
                    <a:pt x="432" y="9832"/>
                  </a:cubicBezTo>
                  <a:cubicBezTo>
                    <a:pt x="748" y="10174"/>
                    <a:pt x="1322" y="10438"/>
                    <a:pt x="2091" y="10438"/>
                  </a:cubicBezTo>
                  <a:cubicBezTo>
                    <a:pt x="3134" y="10438"/>
                    <a:pt x="4535" y="9953"/>
                    <a:pt x="6138" y="8521"/>
                  </a:cubicBezTo>
                  <a:cubicBezTo>
                    <a:pt x="8879" y="6034"/>
                    <a:pt x="10235" y="521"/>
                    <a:pt x="9311" y="15"/>
                  </a:cubicBezTo>
                  <a:cubicBezTo>
                    <a:pt x="9293" y="5"/>
                    <a:pt x="9267" y="0"/>
                    <a:pt x="9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30"/>
            <p:cNvSpPr/>
            <p:nvPr/>
          </p:nvSpPr>
          <p:spPr>
            <a:xfrm>
              <a:off x="1049490" y="3064956"/>
              <a:ext cx="315569" cy="329825"/>
            </a:xfrm>
            <a:custGeom>
              <a:avLst/>
              <a:gdLst/>
              <a:ahLst/>
              <a:cxnLst/>
              <a:rect l="l" t="t" r="r" b="b"/>
              <a:pathLst>
                <a:path w="10116" h="10573" extrusionOk="0">
                  <a:moveTo>
                    <a:pt x="9937" y="1"/>
                  </a:moveTo>
                  <a:cubicBezTo>
                    <a:pt x="9878" y="1"/>
                    <a:pt x="9744" y="1"/>
                    <a:pt x="9684" y="60"/>
                  </a:cubicBezTo>
                  <a:cubicBezTo>
                    <a:pt x="9684" y="60"/>
                    <a:pt x="9192" y="686"/>
                    <a:pt x="8447" y="1610"/>
                  </a:cubicBezTo>
                  <a:cubicBezTo>
                    <a:pt x="8388" y="1490"/>
                    <a:pt x="8388" y="1431"/>
                    <a:pt x="8388" y="1356"/>
                  </a:cubicBezTo>
                  <a:cubicBezTo>
                    <a:pt x="8328" y="1237"/>
                    <a:pt x="8254" y="1058"/>
                    <a:pt x="8135" y="924"/>
                  </a:cubicBezTo>
                  <a:cubicBezTo>
                    <a:pt x="8098" y="851"/>
                    <a:pt x="8038" y="800"/>
                    <a:pt x="7966" y="800"/>
                  </a:cubicBezTo>
                  <a:cubicBezTo>
                    <a:pt x="7922" y="800"/>
                    <a:pt x="7873" y="819"/>
                    <a:pt x="7822" y="865"/>
                  </a:cubicBezTo>
                  <a:cubicBezTo>
                    <a:pt x="7762" y="865"/>
                    <a:pt x="7762" y="924"/>
                    <a:pt x="7762" y="984"/>
                  </a:cubicBezTo>
                  <a:lnTo>
                    <a:pt x="7762" y="1058"/>
                  </a:lnTo>
                  <a:cubicBezTo>
                    <a:pt x="7762" y="1356"/>
                    <a:pt x="7762" y="1610"/>
                    <a:pt x="7703" y="1922"/>
                  </a:cubicBezTo>
                  <a:lnTo>
                    <a:pt x="7703" y="2295"/>
                  </a:lnTo>
                  <a:cubicBezTo>
                    <a:pt x="7703" y="2354"/>
                    <a:pt x="7703" y="2414"/>
                    <a:pt x="7643" y="2474"/>
                  </a:cubicBezTo>
                  <a:lnTo>
                    <a:pt x="7643" y="2548"/>
                  </a:lnTo>
                  <a:cubicBezTo>
                    <a:pt x="7390" y="2846"/>
                    <a:pt x="7136" y="3159"/>
                    <a:pt x="6838" y="3472"/>
                  </a:cubicBezTo>
                  <a:cubicBezTo>
                    <a:pt x="6645" y="3725"/>
                    <a:pt x="6392" y="3963"/>
                    <a:pt x="6213" y="4217"/>
                  </a:cubicBezTo>
                  <a:lnTo>
                    <a:pt x="6213" y="3904"/>
                  </a:lnTo>
                  <a:cubicBezTo>
                    <a:pt x="6272" y="3591"/>
                    <a:pt x="6272" y="3218"/>
                    <a:pt x="6272" y="2921"/>
                  </a:cubicBezTo>
                  <a:lnTo>
                    <a:pt x="6272" y="1982"/>
                  </a:lnTo>
                  <a:cubicBezTo>
                    <a:pt x="6272" y="1863"/>
                    <a:pt x="6153" y="1729"/>
                    <a:pt x="6019" y="1729"/>
                  </a:cubicBezTo>
                  <a:cubicBezTo>
                    <a:pt x="5960" y="1729"/>
                    <a:pt x="5900" y="1863"/>
                    <a:pt x="5840" y="1922"/>
                  </a:cubicBezTo>
                  <a:cubicBezTo>
                    <a:pt x="5781" y="2235"/>
                    <a:pt x="5721" y="2548"/>
                    <a:pt x="5647" y="2846"/>
                  </a:cubicBezTo>
                  <a:lnTo>
                    <a:pt x="5468" y="3785"/>
                  </a:lnTo>
                  <a:cubicBezTo>
                    <a:pt x="5468" y="3963"/>
                    <a:pt x="5468" y="4097"/>
                    <a:pt x="5408" y="4276"/>
                  </a:cubicBezTo>
                  <a:cubicBezTo>
                    <a:pt x="5349" y="4410"/>
                    <a:pt x="5349" y="4589"/>
                    <a:pt x="5349" y="4708"/>
                  </a:cubicBezTo>
                  <a:lnTo>
                    <a:pt x="5215" y="5155"/>
                  </a:lnTo>
                  <a:lnTo>
                    <a:pt x="5155" y="5453"/>
                  </a:lnTo>
                  <a:cubicBezTo>
                    <a:pt x="4842" y="5766"/>
                    <a:pt x="4604" y="6079"/>
                    <a:pt x="4291" y="6392"/>
                  </a:cubicBezTo>
                  <a:cubicBezTo>
                    <a:pt x="4157" y="6511"/>
                    <a:pt x="4038" y="6704"/>
                    <a:pt x="3859" y="6883"/>
                  </a:cubicBezTo>
                  <a:cubicBezTo>
                    <a:pt x="3784" y="6943"/>
                    <a:pt x="3725" y="7017"/>
                    <a:pt x="3606" y="7077"/>
                  </a:cubicBezTo>
                  <a:cubicBezTo>
                    <a:pt x="3665" y="6943"/>
                    <a:pt x="3665" y="6764"/>
                    <a:pt x="3725" y="6645"/>
                  </a:cubicBezTo>
                  <a:cubicBezTo>
                    <a:pt x="3725" y="6392"/>
                    <a:pt x="3725" y="6198"/>
                    <a:pt x="3784" y="5960"/>
                  </a:cubicBezTo>
                  <a:cubicBezTo>
                    <a:pt x="3784" y="5587"/>
                    <a:pt x="3859" y="5155"/>
                    <a:pt x="3859" y="4708"/>
                  </a:cubicBezTo>
                  <a:cubicBezTo>
                    <a:pt x="3859" y="4276"/>
                    <a:pt x="3859" y="3904"/>
                    <a:pt x="3784" y="3472"/>
                  </a:cubicBezTo>
                  <a:cubicBezTo>
                    <a:pt x="3784" y="3353"/>
                    <a:pt x="3665" y="3293"/>
                    <a:pt x="3546" y="3293"/>
                  </a:cubicBezTo>
                  <a:cubicBezTo>
                    <a:pt x="3487" y="3293"/>
                    <a:pt x="3352" y="3353"/>
                    <a:pt x="3352" y="3472"/>
                  </a:cubicBezTo>
                  <a:cubicBezTo>
                    <a:pt x="3293" y="3844"/>
                    <a:pt x="3233" y="4276"/>
                    <a:pt x="3174" y="4649"/>
                  </a:cubicBezTo>
                  <a:cubicBezTo>
                    <a:pt x="3174" y="4902"/>
                    <a:pt x="3114" y="5081"/>
                    <a:pt x="3114" y="5274"/>
                  </a:cubicBezTo>
                  <a:cubicBezTo>
                    <a:pt x="3040" y="5528"/>
                    <a:pt x="3040" y="5706"/>
                    <a:pt x="2980" y="5900"/>
                  </a:cubicBezTo>
                  <a:cubicBezTo>
                    <a:pt x="2980" y="6079"/>
                    <a:pt x="2980" y="6272"/>
                    <a:pt x="2920" y="6511"/>
                  </a:cubicBezTo>
                  <a:cubicBezTo>
                    <a:pt x="2861" y="6704"/>
                    <a:pt x="2861" y="6883"/>
                    <a:pt x="2801" y="7077"/>
                  </a:cubicBezTo>
                  <a:lnTo>
                    <a:pt x="2667" y="7688"/>
                  </a:lnTo>
                  <a:lnTo>
                    <a:pt x="2548" y="8194"/>
                  </a:lnTo>
                  <a:lnTo>
                    <a:pt x="2488" y="8254"/>
                  </a:lnTo>
                  <a:cubicBezTo>
                    <a:pt x="2295" y="8433"/>
                    <a:pt x="2056" y="8686"/>
                    <a:pt x="1863" y="8880"/>
                  </a:cubicBezTo>
                  <a:cubicBezTo>
                    <a:pt x="1624" y="9058"/>
                    <a:pt x="1371" y="9252"/>
                    <a:pt x="1177" y="9431"/>
                  </a:cubicBezTo>
                  <a:cubicBezTo>
                    <a:pt x="999" y="9624"/>
                    <a:pt x="805" y="9744"/>
                    <a:pt x="626" y="9863"/>
                  </a:cubicBezTo>
                  <a:cubicBezTo>
                    <a:pt x="313" y="10056"/>
                    <a:pt x="194" y="10176"/>
                    <a:pt x="194" y="10176"/>
                  </a:cubicBezTo>
                  <a:lnTo>
                    <a:pt x="135" y="10176"/>
                  </a:lnTo>
                  <a:cubicBezTo>
                    <a:pt x="60" y="10235"/>
                    <a:pt x="1" y="10369"/>
                    <a:pt x="60" y="10488"/>
                  </a:cubicBezTo>
                  <a:cubicBezTo>
                    <a:pt x="113" y="10531"/>
                    <a:pt x="188" y="10573"/>
                    <a:pt x="269" y="10573"/>
                  </a:cubicBezTo>
                  <a:cubicBezTo>
                    <a:pt x="303" y="10573"/>
                    <a:pt x="338" y="10565"/>
                    <a:pt x="373" y="10548"/>
                  </a:cubicBezTo>
                  <a:cubicBezTo>
                    <a:pt x="373" y="10548"/>
                    <a:pt x="567" y="10429"/>
                    <a:pt x="939" y="10235"/>
                  </a:cubicBezTo>
                  <a:cubicBezTo>
                    <a:pt x="1118" y="10176"/>
                    <a:pt x="1311" y="10056"/>
                    <a:pt x="1490" y="9863"/>
                  </a:cubicBezTo>
                  <a:cubicBezTo>
                    <a:pt x="1744" y="9744"/>
                    <a:pt x="1997" y="9550"/>
                    <a:pt x="2235" y="9371"/>
                  </a:cubicBezTo>
                  <a:cubicBezTo>
                    <a:pt x="2488" y="9177"/>
                    <a:pt x="2742" y="8999"/>
                    <a:pt x="2980" y="8745"/>
                  </a:cubicBezTo>
                  <a:lnTo>
                    <a:pt x="6272" y="8745"/>
                  </a:lnTo>
                  <a:cubicBezTo>
                    <a:pt x="6392" y="8745"/>
                    <a:pt x="6526" y="8626"/>
                    <a:pt x="6526" y="8507"/>
                  </a:cubicBezTo>
                  <a:cubicBezTo>
                    <a:pt x="6466" y="8373"/>
                    <a:pt x="6392" y="8313"/>
                    <a:pt x="6332" y="8313"/>
                  </a:cubicBezTo>
                  <a:cubicBezTo>
                    <a:pt x="6019" y="8254"/>
                    <a:pt x="5781" y="8194"/>
                    <a:pt x="5468" y="8135"/>
                  </a:cubicBezTo>
                  <a:cubicBezTo>
                    <a:pt x="5155" y="8135"/>
                    <a:pt x="4902" y="8060"/>
                    <a:pt x="4604" y="8060"/>
                  </a:cubicBezTo>
                  <a:cubicBezTo>
                    <a:pt x="4351" y="8001"/>
                    <a:pt x="4097" y="8001"/>
                    <a:pt x="3859" y="8001"/>
                  </a:cubicBezTo>
                  <a:cubicBezTo>
                    <a:pt x="3859" y="7941"/>
                    <a:pt x="3919" y="7881"/>
                    <a:pt x="3978" y="7822"/>
                  </a:cubicBezTo>
                  <a:cubicBezTo>
                    <a:pt x="4291" y="7569"/>
                    <a:pt x="4604" y="7256"/>
                    <a:pt x="4902" y="6943"/>
                  </a:cubicBezTo>
                  <a:cubicBezTo>
                    <a:pt x="5155" y="6645"/>
                    <a:pt x="5408" y="6392"/>
                    <a:pt x="5721" y="6079"/>
                  </a:cubicBezTo>
                  <a:cubicBezTo>
                    <a:pt x="5781" y="6019"/>
                    <a:pt x="5840" y="6019"/>
                    <a:pt x="5960" y="5960"/>
                  </a:cubicBezTo>
                  <a:cubicBezTo>
                    <a:pt x="6094" y="5960"/>
                    <a:pt x="6213" y="5900"/>
                    <a:pt x="6332" y="5900"/>
                  </a:cubicBezTo>
                  <a:cubicBezTo>
                    <a:pt x="6466" y="5826"/>
                    <a:pt x="6585" y="5766"/>
                    <a:pt x="6704" y="5766"/>
                  </a:cubicBezTo>
                  <a:cubicBezTo>
                    <a:pt x="6838" y="5706"/>
                    <a:pt x="6958" y="5706"/>
                    <a:pt x="7077" y="5706"/>
                  </a:cubicBezTo>
                  <a:cubicBezTo>
                    <a:pt x="7211" y="5647"/>
                    <a:pt x="7330" y="5647"/>
                    <a:pt x="7449" y="5587"/>
                  </a:cubicBezTo>
                  <a:lnTo>
                    <a:pt x="7822" y="5528"/>
                  </a:lnTo>
                  <a:cubicBezTo>
                    <a:pt x="7956" y="5528"/>
                    <a:pt x="8075" y="5453"/>
                    <a:pt x="8194" y="5453"/>
                  </a:cubicBezTo>
                  <a:cubicBezTo>
                    <a:pt x="8328" y="5453"/>
                    <a:pt x="8447" y="5453"/>
                    <a:pt x="8567" y="5394"/>
                  </a:cubicBezTo>
                  <a:cubicBezTo>
                    <a:pt x="8701" y="5394"/>
                    <a:pt x="8760" y="5274"/>
                    <a:pt x="8760" y="5155"/>
                  </a:cubicBezTo>
                  <a:cubicBezTo>
                    <a:pt x="8760" y="5081"/>
                    <a:pt x="8626" y="5021"/>
                    <a:pt x="8567" y="4961"/>
                  </a:cubicBezTo>
                  <a:lnTo>
                    <a:pt x="8135" y="4961"/>
                  </a:lnTo>
                  <a:cubicBezTo>
                    <a:pt x="8015" y="4902"/>
                    <a:pt x="7881" y="4902"/>
                    <a:pt x="7762" y="4902"/>
                  </a:cubicBezTo>
                  <a:cubicBezTo>
                    <a:pt x="7449" y="4902"/>
                    <a:pt x="7211" y="4961"/>
                    <a:pt x="6958" y="4961"/>
                  </a:cubicBezTo>
                  <a:cubicBezTo>
                    <a:pt x="6838" y="4961"/>
                    <a:pt x="6704" y="5021"/>
                    <a:pt x="6585" y="5021"/>
                  </a:cubicBezTo>
                  <a:lnTo>
                    <a:pt x="6645" y="4961"/>
                  </a:lnTo>
                  <a:cubicBezTo>
                    <a:pt x="6898" y="4649"/>
                    <a:pt x="7211" y="4276"/>
                    <a:pt x="7449" y="3963"/>
                  </a:cubicBezTo>
                  <a:cubicBezTo>
                    <a:pt x="7643" y="3725"/>
                    <a:pt x="7822" y="3472"/>
                    <a:pt x="8015" y="3218"/>
                  </a:cubicBezTo>
                  <a:lnTo>
                    <a:pt x="8328" y="3218"/>
                  </a:lnTo>
                  <a:cubicBezTo>
                    <a:pt x="8507" y="3218"/>
                    <a:pt x="8626" y="3218"/>
                    <a:pt x="8760" y="3159"/>
                  </a:cubicBezTo>
                  <a:lnTo>
                    <a:pt x="8939" y="3159"/>
                  </a:lnTo>
                  <a:cubicBezTo>
                    <a:pt x="8999" y="3159"/>
                    <a:pt x="9073" y="3099"/>
                    <a:pt x="9133" y="3099"/>
                  </a:cubicBezTo>
                  <a:cubicBezTo>
                    <a:pt x="9311" y="3040"/>
                    <a:pt x="9446" y="3040"/>
                    <a:pt x="9565" y="2980"/>
                  </a:cubicBezTo>
                  <a:cubicBezTo>
                    <a:pt x="9684" y="2921"/>
                    <a:pt x="9684" y="2786"/>
                    <a:pt x="9684" y="2667"/>
                  </a:cubicBezTo>
                  <a:cubicBezTo>
                    <a:pt x="9624" y="2608"/>
                    <a:pt x="9565" y="2548"/>
                    <a:pt x="9505" y="2548"/>
                  </a:cubicBezTo>
                  <a:lnTo>
                    <a:pt x="9446" y="2548"/>
                  </a:lnTo>
                  <a:cubicBezTo>
                    <a:pt x="9311" y="2548"/>
                    <a:pt x="9192" y="2474"/>
                    <a:pt x="9073" y="2474"/>
                  </a:cubicBezTo>
                  <a:lnTo>
                    <a:pt x="8567" y="2474"/>
                  </a:lnTo>
                  <a:cubicBezTo>
                    <a:pt x="8626" y="2354"/>
                    <a:pt x="8760" y="2235"/>
                    <a:pt x="8820" y="2176"/>
                  </a:cubicBezTo>
                  <a:cubicBezTo>
                    <a:pt x="9192" y="1610"/>
                    <a:pt x="9505" y="1178"/>
                    <a:pt x="9684" y="865"/>
                  </a:cubicBezTo>
                  <a:cubicBezTo>
                    <a:pt x="9937" y="492"/>
                    <a:pt x="10056" y="313"/>
                    <a:pt x="10056" y="313"/>
                  </a:cubicBezTo>
                  <a:cubicBezTo>
                    <a:pt x="10116" y="239"/>
                    <a:pt x="10056" y="60"/>
                    <a:pt x="993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30"/>
            <p:cNvSpPr/>
            <p:nvPr/>
          </p:nvSpPr>
          <p:spPr>
            <a:xfrm>
              <a:off x="1178294" y="1628520"/>
              <a:ext cx="367103" cy="233027"/>
            </a:xfrm>
            <a:custGeom>
              <a:avLst/>
              <a:gdLst/>
              <a:ahLst/>
              <a:cxnLst/>
              <a:rect l="l" t="t" r="r" b="b"/>
              <a:pathLst>
                <a:path w="11768" h="7470" extrusionOk="0">
                  <a:moveTo>
                    <a:pt x="4623" y="0"/>
                  </a:moveTo>
                  <a:cubicBezTo>
                    <a:pt x="1955" y="0"/>
                    <a:pt x="0" y="1999"/>
                    <a:pt x="1086" y="4394"/>
                  </a:cubicBezTo>
                  <a:cubicBezTo>
                    <a:pt x="2066" y="6577"/>
                    <a:pt x="7027" y="7470"/>
                    <a:pt x="9599" y="7470"/>
                  </a:cubicBezTo>
                  <a:cubicBezTo>
                    <a:pt x="10467" y="7470"/>
                    <a:pt x="11063" y="7368"/>
                    <a:pt x="11142" y="7180"/>
                  </a:cubicBezTo>
                  <a:cubicBezTo>
                    <a:pt x="11767" y="5824"/>
                    <a:pt x="9786" y="1161"/>
                    <a:pt x="6240" y="238"/>
                  </a:cubicBezTo>
                  <a:cubicBezTo>
                    <a:pt x="5686" y="76"/>
                    <a:pt x="5141" y="0"/>
                    <a:pt x="4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30"/>
            <p:cNvSpPr/>
            <p:nvPr/>
          </p:nvSpPr>
          <p:spPr>
            <a:xfrm>
              <a:off x="1245145" y="1692157"/>
              <a:ext cx="311856" cy="201270"/>
            </a:xfrm>
            <a:custGeom>
              <a:avLst/>
              <a:gdLst/>
              <a:ahLst/>
              <a:cxnLst/>
              <a:rect l="l" t="t" r="r" b="b"/>
              <a:pathLst>
                <a:path w="9997" h="6452" extrusionOk="0">
                  <a:moveTo>
                    <a:pt x="120" y="0"/>
                  </a:moveTo>
                  <a:cubicBezTo>
                    <a:pt x="120" y="0"/>
                    <a:pt x="60" y="60"/>
                    <a:pt x="0" y="60"/>
                  </a:cubicBezTo>
                  <a:cubicBezTo>
                    <a:pt x="0" y="120"/>
                    <a:pt x="60" y="179"/>
                    <a:pt x="120" y="239"/>
                  </a:cubicBezTo>
                  <a:cubicBezTo>
                    <a:pt x="120" y="239"/>
                    <a:pt x="254" y="298"/>
                    <a:pt x="566" y="373"/>
                  </a:cubicBezTo>
                  <a:cubicBezTo>
                    <a:pt x="864" y="492"/>
                    <a:pt x="1311" y="671"/>
                    <a:pt x="1803" y="864"/>
                  </a:cubicBezTo>
                  <a:cubicBezTo>
                    <a:pt x="2056" y="924"/>
                    <a:pt x="2354" y="1043"/>
                    <a:pt x="2607" y="1177"/>
                  </a:cubicBezTo>
                  <a:cubicBezTo>
                    <a:pt x="2920" y="1297"/>
                    <a:pt x="3233" y="1416"/>
                    <a:pt x="3546" y="1609"/>
                  </a:cubicBezTo>
                  <a:cubicBezTo>
                    <a:pt x="3844" y="1729"/>
                    <a:pt x="4157" y="1922"/>
                    <a:pt x="4470" y="2041"/>
                  </a:cubicBezTo>
                  <a:cubicBezTo>
                    <a:pt x="4782" y="2235"/>
                    <a:pt x="5095" y="2414"/>
                    <a:pt x="5408" y="2607"/>
                  </a:cubicBezTo>
                  <a:cubicBezTo>
                    <a:pt x="5706" y="2786"/>
                    <a:pt x="6079" y="2980"/>
                    <a:pt x="6332" y="3159"/>
                  </a:cubicBezTo>
                  <a:cubicBezTo>
                    <a:pt x="6645" y="3352"/>
                    <a:pt x="6958" y="3531"/>
                    <a:pt x="7196" y="3784"/>
                  </a:cubicBezTo>
                  <a:cubicBezTo>
                    <a:pt x="7330" y="3904"/>
                    <a:pt x="7449" y="3963"/>
                    <a:pt x="7568" y="4097"/>
                  </a:cubicBezTo>
                  <a:cubicBezTo>
                    <a:pt x="7762" y="4216"/>
                    <a:pt x="7881" y="4276"/>
                    <a:pt x="7941" y="4395"/>
                  </a:cubicBezTo>
                  <a:cubicBezTo>
                    <a:pt x="8194" y="4589"/>
                    <a:pt x="8447" y="4768"/>
                    <a:pt x="8626" y="5021"/>
                  </a:cubicBezTo>
                  <a:cubicBezTo>
                    <a:pt x="8820" y="5215"/>
                    <a:pt x="8939" y="5393"/>
                    <a:pt x="9133" y="5513"/>
                  </a:cubicBezTo>
                  <a:cubicBezTo>
                    <a:pt x="9252" y="5706"/>
                    <a:pt x="9371" y="5885"/>
                    <a:pt x="9431" y="6019"/>
                  </a:cubicBezTo>
                  <a:cubicBezTo>
                    <a:pt x="9684" y="6257"/>
                    <a:pt x="9743" y="6391"/>
                    <a:pt x="9743" y="6391"/>
                  </a:cubicBezTo>
                  <a:lnTo>
                    <a:pt x="9803" y="6391"/>
                  </a:lnTo>
                  <a:cubicBezTo>
                    <a:pt x="9803" y="6451"/>
                    <a:pt x="9877" y="6451"/>
                    <a:pt x="9937" y="6451"/>
                  </a:cubicBezTo>
                  <a:cubicBezTo>
                    <a:pt x="9997" y="6391"/>
                    <a:pt x="9997" y="6332"/>
                    <a:pt x="9997" y="6257"/>
                  </a:cubicBezTo>
                  <a:cubicBezTo>
                    <a:pt x="9997" y="6257"/>
                    <a:pt x="9877" y="6079"/>
                    <a:pt x="9684" y="5825"/>
                  </a:cubicBezTo>
                  <a:cubicBezTo>
                    <a:pt x="9565" y="5706"/>
                    <a:pt x="9505" y="5513"/>
                    <a:pt x="9371" y="5334"/>
                  </a:cubicBezTo>
                  <a:cubicBezTo>
                    <a:pt x="9192" y="5140"/>
                    <a:pt x="9058" y="4961"/>
                    <a:pt x="8879" y="4768"/>
                  </a:cubicBezTo>
                  <a:cubicBezTo>
                    <a:pt x="8686" y="4529"/>
                    <a:pt x="8447" y="4336"/>
                    <a:pt x="8194" y="4097"/>
                  </a:cubicBezTo>
                  <a:cubicBezTo>
                    <a:pt x="8134" y="4023"/>
                    <a:pt x="8015" y="3904"/>
                    <a:pt x="7822" y="3784"/>
                  </a:cubicBezTo>
                  <a:cubicBezTo>
                    <a:pt x="7702" y="3650"/>
                    <a:pt x="7568" y="3591"/>
                    <a:pt x="7449" y="3472"/>
                  </a:cubicBezTo>
                  <a:cubicBezTo>
                    <a:pt x="7196" y="3218"/>
                    <a:pt x="6898" y="3040"/>
                    <a:pt x="6585" y="2786"/>
                  </a:cubicBezTo>
                  <a:cubicBezTo>
                    <a:pt x="6272" y="2607"/>
                    <a:pt x="5959" y="2414"/>
                    <a:pt x="5647" y="2235"/>
                  </a:cubicBezTo>
                  <a:cubicBezTo>
                    <a:pt x="5334" y="2041"/>
                    <a:pt x="5036" y="1863"/>
                    <a:pt x="4663" y="1669"/>
                  </a:cubicBezTo>
                  <a:cubicBezTo>
                    <a:pt x="4350" y="1550"/>
                    <a:pt x="4038" y="1356"/>
                    <a:pt x="3725" y="1237"/>
                  </a:cubicBezTo>
                  <a:cubicBezTo>
                    <a:pt x="3546" y="1177"/>
                    <a:pt x="3412" y="1118"/>
                    <a:pt x="3233" y="984"/>
                  </a:cubicBezTo>
                  <a:cubicBezTo>
                    <a:pt x="3099" y="924"/>
                    <a:pt x="2920" y="924"/>
                    <a:pt x="2801" y="864"/>
                  </a:cubicBezTo>
                  <a:cubicBezTo>
                    <a:pt x="2488" y="745"/>
                    <a:pt x="2175" y="611"/>
                    <a:pt x="1922" y="552"/>
                  </a:cubicBezTo>
                  <a:cubicBezTo>
                    <a:pt x="864" y="179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30"/>
            <p:cNvSpPr/>
            <p:nvPr/>
          </p:nvSpPr>
          <p:spPr>
            <a:xfrm>
              <a:off x="1262801" y="1635913"/>
              <a:ext cx="129678" cy="147864"/>
            </a:xfrm>
            <a:custGeom>
              <a:avLst/>
              <a:gdLst/>
              <a:ahLst/>
              <a:cxnLst/>
              <a:rect l="l" t="t" r="r" b="b"/>
              <a:pathLst>
                <a:path w="4157" h="4740" extrusionOk="0">
                  <a:moveTo>
                    <a:pt x="2414" y="1"/>
                  </a:moveTo>
                  <a:cubicBezTo>
                    <a:pt x="2354" y="1"/>
                    <a:pt x="2354" y="60"/>
                    <a:pt x="2354" y="120"/>
                  </a:cubicBezTo>
                  <a:cubicBezTo>
                    <a:pt x="2354" y="314"/>
                    <a:pt x="2354" y="433"/>
                    <a:pt x="2414" y="612"/>
                  </a:cubicBezTo>
                  <a:lnTo>
                    <a:pt x="2414" y="865"/>
                  </a:lnTo>
                  <a:cubicBezTo>
                    <a:pt x="2414" y="924"/>
                    <a:pt x="2473" y="1059"/>
                    <a:pt x="2473" y="1118"/>
                  </a:cubicBezTo>
                  <a:lnTo>
                    <a:pt x="2608" y="1610"/>
                  </a:lnTo>
                  <a:cubicBezTo>
                    <a:pt x="2667" y="1669"/>
                    <a:pt x="2667" y="1729"/>
                    <a:pt x="2727" y="1803"/>
                  </a:cubicBezTo>
                  <a:lnTo>
                    <a:pt x="2786" y="2042"/>
                  </a:lnTo>
                  <a:cubicBezTo>
                    <a:pt x="2846" y="2235"/>
                    <a:pt x="2906" y="2355"/>
                    <a:pt x="2980" y="2474"/>
                  </a:cubicBezTo>
                  <a:lnTo>
                    <a:pt x="3099" y="2727"/>
                  </a:lnTo>
                  <a:cubicBezTo>
                    <a:pt x="3099" y="2787"/>
                    <a:pt x="3159" y="2846"/>
                    <a:pt x="3218" y="2980"/>
                  </a:cubicBezTo>
                  <a:cubicBezTo>
                    <a:pt x="3278" y="3100"/>
                    <a:pt x="3352" y="3219"/>
                    <a:pt x="3472" y="3353"/>
                  </a:cubicBezTo>
                  <a:cubicBezTo>
                    <a:pt x="3478" y="3373"/>
                    <a:pt x="3486" y="3393"/>
                    <a:pt x="3494" y="3412"/>
                  </a:cubicBezTo>
                  <a:lnTo>
                    <a:pt x="3159" y="3412"/>
                  </a:lnTo>
                  <a:cubicBezTo>
                    <a:pt x="3099" y="3412"/>
                    <a:pt x="2980" y="3472"/>
                    <a:pt x="2906" y="3472"/>
                  </a:cubicBezTo>
                  <a:lnTo>
                    <a:pt x="2667" y="3472"/>
                  </a:lnTo>
                  <a:cubicBezTo>
                    <a:pt x="2533" y="3532"/>
                    <a:pt x="2473" y="3532"/>
                    <a:pt x="2414" y="3532"/>
                  </a:cubicBezTo>
                  <a:cubicBezTo>
                    <a:pt x="2235" y="3591"/>
                    <a:pt x="2101" y="3666"/>
                    <a:pt x="1922" y="3666"/>
                  </a:cubicBezTo>
                  <a:cubicBezTo>
                    <a:pt x="1609" y="3785"/>
                    <a:pt x="1297" y="3904"/>
                    <a:pt x="984" y="4038"/>
                  </a:cubicBezTo>
                  <a:cubicBezTo>
                    <a:pt x="805" y="4098"/>
                    <a:pt x="671" y="4217"/>
                    <a:pt x="492" y="4276"/>
                  </a:cubicBezTo>
                  <a:cubicBezTo>
                    <a:pt x="373" y="4336"/>
                    <a:pt x="239" y="4470"/>
                    <a:pt x="60" y="4530"/>
                  </a:cubicBezTo>
                  <a:cubicBezTo>
                    <a:pt x="60" y="4530"/>
                    <a:pt x="0" y="4589"/>
                    <a:pt x="60" y="4649"/>
                  </a:cubicBezTo>
                  <a:cubicBezTo>
                    <a:pt x="60" y="4691"/>
                    <a:pt x="89" y="4740"/>
                    <a:pt x="127" y="4740"/>
                  </a:cubicBezTo>
                  <a:cubicBezTo>
                    <a:pt x="144" y="4740"/>
                    <a:pt x="161" y="4731"/>
                    <a:pt x="179" y="4708"/>
                  </a:cubicBezTo>
                  <a:cubicBezTo>
                    <a:pt x="492" y="4589"/>
                    <a:pt x="805" y="4470"/>
                    <a:pt x="1118" y="4336"/>
                  </a:cubicBezTo>
                  <a:cubicBezTo>
                    <a:pt x="1416" y="4217"/>
                    <a:pt x="1729" y="4157"/>
                    <a:pt x="2041" y="4038"/>
                  </a:cubicBezTo>
                  <a:lnTo>
                    <a:pt x="2235" y="4038"/>
                  </a:lnTo>
                  <a:cubicBezTo>
                    <a:pt x="2354" y="3964"/>
                    <a:pt x="2414" y="3964"/>
                    <a:pt x="2473" y="3964"/>
                  </a:cubicBezTo>
                  <a:cubicBezTo>
                    <a:pt x="2533" y="3904"/>
                    <a:pt x="2667" y="3904"/>
                    <a:pt x="2727" y="3904"/>
                  </a:cubicBezTo>
                  <a:lnTo>
                    <a:pt x="2980" y="3844"/>
                  </a:lnTo>
                  <a:lnTo>
                    <a:pt x="4023" y="3844"/>
                  </a:lnTo>
                  <a:cubicBezTo>
                    <a:pt x="4157" y="3725"/>
                    <a:pt x="4157" y="3591"/>
                    <a:pt x="4097" y="3532"/>
                  </a:cubicBezTo>
                  <a:cubicBezTo>
                    <a:pt x="4023" y="3412"/>
                    <a:pt x="3904" y="3293"/>
                    <a:pt x="3844" y="3159"/>
                  </a:cubicBezTo>
                  <a:cubicBezTo>
                    <a:pt x="3725" y="3040"/>
                    <a:pt x="3650" y="2846"/>
                    <a:pt x="3591" y="2727"/>
                  </a:cubicBezTo>
                  <a:cubicBezTo>
                    <a:pt x="3531" y="2667"/>
                    <a:pt x="3472" y="2608"/>
                    <a:pt x="3472" y="2548"/>
                  </a:cubicBezTo>
                  <a:lnTo>
                    <a:pt x="3352" y="2355"/>
                  </a:lnTo>
                  <a:lnTo>
                    <a:pt x="3218" y="2101"/>
                  </a:lnTo>
                  <a:cubicBezTo>
                    <a:pt x="3218" y="2042"/>
                    <a:pt x="3159" y="1982"/>
                    <a:pt x="3159" y="1923"/>
                  </a:cubicBezTo>
                  <a:lnTo>
                    <a:pt x="3040" y="1669"/>
                  </a:lnTo>
                  <a:cubicBezTo>
                    <a:pt x="3040" y="1610"/>
                    <a:pt x="2980" y="1550"/>
                    <a:pt x="2980" y="1491"/>
                  </a:cubicBezTo>
                  <a:lnTo>
                    <a:pt x="2786" y="984"/>
                  </a:lnTo>
                  <a:cubicBezTo>
                    <a:pt x="2786" y="924"/>
                    <a:pt x="2727" y="865"/>
                    <a:pt x="2727" y="805"/>
                  </a:cubicBezTo>
                  <a:lnTo>
                    <a:pt x="2667" y="552"/>
                  </a:lnTo>
                  <a:cubicBezTo>
                    <a:pt x="2667" y="433"/>
                    <a:pt x="2608" y="239"/>
                    <a:pt x="2533" y="120"/>
                  </a:cubicBezTo>
                  <a:lnTo>
                    <a:pt x="2533" y="60"/>
                  </a:lnTo>
                  <a:cubicBezTo>
                    <a:pt x="2533" y="60"/>
                    <a:pt x="2473" y="1"/>
                    <a:pt x="241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30"/>
            <p:cNvSpPr/>
            <p:nvPr/>
          </p:nvSpPr>
          <p:spPr>
            <a:xfrm>
              <a:off x="1328342" y="1677465"/>
              <a:ext cx="155226" cy="156006"/>
            </a:xfrm>
            <a:custGeom>
              <a:avLst/>
              <a:gdLst/>
              <a:ahLst/>
              <a:cxnLst/>
              <a:rect l="l" t="t" r="r" b="b"/>
              <a:pathLst>
                <a:path w="4976" h="5001" extrusionOk="0">
                  <a:moveTo>
                    <a:pt x="3595" y="0"/>
                  </a:moveTo>
                  <a:cubicBezTo>
                    <a:pt x="3580" y="0"/>
                    <a:pt x="3563" y="7"/>
                    <a:pt x="3546" y="25"/>
                  </a:cubicBezTo>
                  <a:cubicBezTo>
                    <a:pt x="3486" y="25"/>
                    <a:pt x="3412" y="99"/>
                    <a:pt x="3412" y="159"/>
                  </a:cubicBezTo>
                  <a:lnTo>
                    <a:pt x="3486" y="650"/>
                  </a:lnTo>
                  <a:cubicBezTo>
                    <a:pt x="3546" y="769"/>
                    <a:pt x="3546" y="844"/>
                    <a:pt x="3546" y="903"/>
                  </a:cubicBezTo>
                  <a:lnTo>
                    <a:pt x="3605" y="1142"/>
                  </a:lnTo>
                  <a:cubicBezTo>
                    <a:pt x="3665" y="1335"/>
                    <a:pt x="3665" y="1514"/>
                    <a:pt x="3724" y="1708"/>
                  </a:cubicBezTo>
                  <a:cubicBezTo>
                    <a:pt x="3784" y="1827"/>
                    <a:pt x="3784" y="2021"/>
                    <a:pt x="3859" y="2200"/>
                  </a:cubicBezTo>
                  <a:lnTo>
                    <a:pt x="4037" y="2706"/>
                  </a:lnTo>
                  <a:lnTo>
                    <a:pt x="4156" y="3198"/>
                  </a:lnTo>
                  <a:cubicBezTo>
                    <a:pt x="4244" y="3401"/>
                    <a:pt x="4324" y="3604"/>
                    <a:pt x="4403" y="3823"/>
                  </a:cubicBezTo>
                  <a:lnTo>
                    <a:pt x="3546" y="3823"/>
                  </a:lnTo>
                  <a:cubicBezTo>
                    <a:pt x="3352" y="3883"/>
                    <a:pt x="3173" y="3883"/>
                    <a:pt x="2920" y="3943"/>
                  </a:cubicBezTo>
                  <a:lnTo>
                    <a:pt x="2667" y="3943"/>
                  </a:lnTo>
                  <a:cubicBezTo>
                    <a:pt x="2548" y="4002"/>
                    <a:pt x="2488" y="4002"/>
                    <a:pt x="2369" y="4002"/>
                  </a:cubicBezTo>
                  <a:cubicBezTo>
                    <a:pt x="1996" y="4121"/>
                    <a:pt x="1549" y="4255"/>
                    <a:pt x="1177" y="4375"/>
                  </a:cubicBezTo>
                  <a:cubicBezTo>
                    <a:pt x="998" y="4434"/>
                    <a:pt x="805" y="4494"/>
                    <a:pt x="626" y="4568"/>
                  </a:cubicBezTo>
                  <a:cubicBezTo>
                    <a:pt x="432" y="4628"/>
                    <a:pt x="253" y="4687"/>
                    <a:pt x="60" y="4747"/>
                  </a:cubicBezTo>
                  <a:cubicBezTo>
                    <a:pt x="60" y="4807"/>
                    <a:pt x="0" y="4866"/>
                    <a:pt x="0" y="4941"/>
                  </a:cubicBezTo>
                  <a:cubicBezTo>
                    <a:pt x="60" y="5000"/>
                    <a:pt x="134" y="5000"/>
                    <a:pt x="194" y="5000"/>
                  </a:cubicBezTo>
                  <a:cubicBezTo>
                    <a:pt x="566" y="4866"/>
                    <a:pt x="939" y="4747"/>
                    <a:pt x="1311" y="4687"/>
                  </a:cubicBezTo>
                  <a:cubicBezTo>
                    <a:pt x="1683" y="4568"/>
                    <a:pt x="2056" y="4494"/>
                    <a:pt x="2428" y="4434"/>
                  </a:cubicBezTo>
                  <a:cubicBezTo>
                    <a:pt x="2548" y="4375"/>
                    <a:pt x="2607" y="4375"/>
                    <a:pt x="2741" y="4375"/>
                  </a:cubicBezTo>
                  <a:cubicBezTo>
                    <a:pt x="2801" y="4375"/>
                    <a:pt x="2920" y="4315"/>
                    <a:pt x="2980" y="4315"/>
                  </a:cubicBezTo>
                  <a:cubicBezTo>
                    <a:pt x="3233" y="4315"/>
                    <a:pt x="3412" y="4255"/>
                    <a:pt x="3605" y="4255"/>
                  </a:cubicBezTo>
                  <a:lnTo>
                    <a:pt x="4410" y="4255"/>
                  </a:lnTo>
                  <a:lnTo>
                    <a:pt x="4723" y="4315"/>
                  </a:lnTo>
                  <a:lnTo>
                    <a:pt x="4842" y="4315"/>
                  </a:lnTo>
                  <a:cubicBezTo>
                    <a:pt x="4901" y="4255"/>
                    <a:pt x="4976" y="4121"/>
                    <a:pt x="4976" y="4002"/>
                  </a:cubicBezTo>
                  <a:cubicBezTo>
                    <a:pt x="4663" y="3376"/>
                    <a:pt x="4469" y="2706"/>
                    <a:pt x="4231" y="2080"/>
                  </a:cubicBezTo>
                  <a:cubicBezTo>
                    <a:pt x="4156" y="1887"/>
                    <a:pt x="4097" y="1768"/>
                    <a:pt x="4097" y="1589"/>
                  </a:cubicBezTo>
                  <a:cubicBezTo>
                    <a:pt x="4037" y="1395"/>
                    <a:pt x="3978" y="1276"/>
                    <a:pt x="3918" y="1082"/>
                  </a:cubicBezTo>
                  <a:lnTo>
                    <a:pt x="3859" y="844"/>
                  </a:lnTo>
                  <a:cubicBezTo>
                    <a:pt x="3859" y="769"/>
                    <a:pt x="3784" y="710"/>
                    <a:pt x="3784" y="591"/>
                  </a:cubicBezTo>
                  <a:lnTo>
                    <a:pt x="3665" y="99"/>
                  </a:lnTo>
                  <a:cubicBezTo>
                    <a:pt x="3665" y="46"/>
                    <a:pt x="3634" y="0"/>
                    <a:pt x="3595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30"/>
            <p:cNvSpPr/>
            <p:nvPr/>
          </p:nvSpPr>
          <p:spPr>
            <a:xfrm>
              <a:off x="1306942" y="2036519"/>
              <a:ext cx="141781" cy="141313"/>
            </a:xfrm>
            <a:custGeom>
              <a:avLst/>
              <a:gdLst/>
              <a:ahLst/>
              <a:cxnLst/>
              <a:rect l="l" t="t" r="r" b="b"/>
              <a:pathLst>
                <a:path w="4545" h="4530" extrusionOk="0">
                  <a:moveTo>
                    <a:pt x="1937" y="1684"/>
                  </a:moveTo>
                  <a:cubicBezTo>
                    <a:pt x="1937" y="1684"/>
                    <a:pt x="2116" y="1743"/>
                    <a:pt x="2310" y="1922"/>
                  </a:cubicBezTo>
                  <a:cubicBezTo>
                    <a:pt x="2429" y="1997"/>
                    <a:pt x="2548" y="2056"/>
                    <a:pt x="2682" y="2176"/>
                  </a:cubicBezTo>
                  <a:lnTo>
                    <a:pt x="3055" y="2548"/>
                  </a:lnTo>
                  <a:cubicBezTo>
                    <a:pt x="3174" y="2667"/>
                    <a:pt x="3293" y="2801"/>
                    <a:pt x="3353" y="2920"/>
                  </a:cubicBezTo>
                  <a:cubicBezTo>
                    <a:pt x="3427" y="2980"/>
                    <a:pt x="3487" y="3040"/>
                    <a:pt x="3487" y="3114"/>
                  </a:cubicBezTo>
                  <a:cubicBezTo>
                    <a:pt x="3546" y="3233"/>
                    <a:pt x="3546" y="3293"/>
                    <a:pt x="3606" y="3352"/>
                  </a:cubicBezTo>
                  <a:lnTo>
                    <a:pt x="3606" y="3546"/>
                  </a:lnTo>
                  <a:cubicBezTo>
                    <a:pt x="3666" y="3546"/>
                    <a:pt x="3666" y="3606"/>
                    <a:pt x="3666" y="3665"/>
                  </a:cubicBezTo>
                  <a:lnTo>
                    <a:pt x="3666" y="3784"/>
                  </a:lnTo>
                  <a:cubicBezTo>
                    <a:pt x="3666" y="3784"/>
                    <a:pt x="3666" y="3859"/>
                    <a:pt x="3606" y="3859"/>
                  </a:cubicBezTo>
                  <a:lnTo>
                    <a:pt x="3546" y="3784"/>
                  </a:lnTo>
                  <a:lnTo>
                    <a:pt x="3546" y="3665"/>
                  </a:lnTo>
                  <a:cubicBezTo>
                    <a:pt x="3546" y="3665"/>
                    <a:pt x="3546" y="3606"/>
                    <a:pt x="3487" y="3546"/>
                  </a:cubicBezTo>
                  <a:cubicBezTo>
                    <a:pt x="3487" y="3486"/>
                    <a:pt x="3427" y="3486"/>
                    <a:pt x="3427" y="3412"/>
                  </a:cubicBezTo>
                  <a:cubicBezTo>
                    <a:pt x="3427" y="3352"/>
                    <a:pt x="3353" y="3293"/>
                    <a:pt x="3353" y="3233"/>
                  </a:cubicBezTo>
                  <a:cubicBezTo>
                    <a:pt x="3293" y="3174"/>
                    <a:pt x="3234" y="3114"/>
                    <a:pt x="3234" y="3040"/>
                  </a:cubicBezTo>
                  <a:cubicBezTo>
                    <a:pt x="3114" y="2920"/>
                    <a:pt x="2980" y="2801"/>
                    <a:pt x="2921" y="2667"/>
                  </a:cubicBezTo>
                  <a:cubicBezTo>
                    <a:pt x="2682" y="2429"/>
                    <a:pt x="2429" y="2176"/>
                    <a:pt x="2235" y="2056"/>
                  </a:cubicBezTo>
                  <a:cubicBezTo>
                    <a:pt x="1997" y="1863"/>
                    <a:pt x="1863" y="1803"/>
                    <a:pt x="1863" y="1803"/>
                  </a:cubicBezTo>
                  <a:lnTo>
                    <a:pt x="1863" y="1684"/>
                  </a:lnTo>
                  <a:close/>
                  <a:moveTo>
                    <a:pt x="2310" y="0"/>
                  </a:moveTo>
                  <a:cubicBezTo>
                    <a:pt x="194" y="60"/>
                    <a:pt x="1" y="2488"/>
                    <a:pt x="567" y="3293"/>
                  </a:cubicBezTo>
                  <a:cubicBezTo>
                    <a:pt x="1312" y="4470"/>
                    <a:pt x="2369" y="4529"/>
                    <a:pt x="2801" y="4529"/>
                  </a:cubicBezTo>
                  <a:lnTo>
                    <a:pt x="2921" y="4529"/>
                  </a:lnTo>
                  <a:cubicBezTo>
                    <a:pt x="3293" y="4529"/>
                    <a:pt x="4232" y="4097"/>
                    <a:pt x="4545" y="3486"/>
                  </a:cubicBezTo>
                  <a:cubicBezTo>
                    <a:pt x="4291" y="3352"/>
                    <a:pt x="4038" y="3293"/>
                    <a:pt x="3978" y="3174"/>
                  </a:cubicBezTo>
                  <a:cubicBezTo>
                    <a:pt x="3978" y="3174"/>
                    <a:pt x="2801" y="2369"/>
                    <a:pt x="3055" y="626"/>
                  </a:cubicBezTo>
                  <a:cubicBezTo>
                    <a:pt x="3055" y="507"/>
                    <a:pt x="3114" y="313"/>
                    <a:pt x="3234" y="194"/>
                  </a:cubicBezTo>
                  <a:cubicBezTo>
                    <a:pt x="2980" y="60"/>
                    <a:pt x="2742" y="0"/>
                    <a:pt x="2369" y="0"/>
                  </a:cubicBezTo>
                  <a:close/>
                </a:path>
              </a:pathLst>
            </a:custGeom>
            <a:solidFill>
              <a:srgbClr val="DAE6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30"/>
            <p:cNvSpPr/>
            <p:nvPr/>
          </p:nvSpPr>
          <p:spPr>
            <a:xfrm>
              <a:off x="1365027" y="2089020"/>
              <a:ext cx="56276" cy="67880"/>
            </a:xfrm>
            <a:custGeom>
              <a:avLst/>
              <a:gdLst/>
              <a:ahLst/>
              <a:cxnLst/>
              <a:rect l="l" t="t" r="r" b="b"/>
              <a:pathLst>
                <a:path w="1804" h="2176" extrusionOk="0">
                  <a:moveTo>
                    <a:pt x="1" y="1"/>
                  </a:moveTo>
                  <a:lnTo>
                    <a:pt x="1" y="120"/>
                  </a:lnTo>
                  <a:cubicBezTo>
                    <a:pt x="1" y="120"/>
                    <a:pt x="135" y="180"/>
                    <a:pt x="373" y="373"/>
                  </a:cubicBezTo>
                  <a:cubicBezTo>
                    <a:pt x="567" y="493"/>
                    <a:pt x="820" y="746"/>
                    <a:pt x="1059" y="984"/>
                  </a:cubicBezTo>
                  <a:cubicBezTo>
                    <a:pt x="1118" y="1118"/>
                    <a:pt x="1252" y="1237"/>
                    <a:pt x="1372" y="1357"/>
                  </a:cubicBezTo>
                  <a:cubicBezTo>
                    <a:pt x="1372" y="1431"/>
                    <a:pt x="1431" y="1491"/>
                    <a:pt x="1491" y="1550"/>
                  </a:cubicBezTo>
                  <a:cubicBezTo>
                    <a:pt x="1491" y="1610"/>
                    <a:pt x="1565" y="1669"/>
                    <a:pt x="1565" y="1729"/>
                  </a:cubicBezTo>
                  <a:cubicBezTo>
                    <a:pt x="1565" y="1803"/>
                    <a:pt x="1625" y="1803"/>
                    <a:pt x="1625" y="1863"/>
                  </a:cubicBezTo>
                  <a:cubicBezTo>
                    <a:pt x="1684" y="1923"/>
                    <a:pt x="1684" y="1982"/>
                    <a:pt x="1684" y="1982"/>
                  </a:cubicBezTo>
                  <a:lnTo>
                    <a:pt x="1684" y="2101"/>
                  </a:lnTo>
                  <a:cubicBezTo>
                    <a:pt x="1684" y="2176"/>
                    <a:pt x="1744" y="2176"/>
                    <a:pt x="1744" y="2176"/>
                  </a:cubicBezTo>
                  <a:cubicBezTo>
                    <a:pt x="1804" y="2176"/>
                    <a:pt x="1804" y="2101"/>
                    <a:pt x="1804" y="2101"/>
                  </a:cubicBezTo>
                  <a:lnTo>
                    <a:pt x="1804" y="1982"/>
                  </a:lnTo>
                  <a:cubicBezTo>
                    <a:pt x="1804" y="1923"/>
                    <a:pt x="1804" y="1863"/>
                    <a:pt x="1744" y="1863"/>
                  </a:cubicBezTo>
                  <a:lnTo>
                    <a:pt x="1744" y="1669"/>
                  </a:lnTo>
                  <a:cubicBezTo>
                    <a:pt x="1684" y="1610"/>
                    <a:pt x="1684" y="1550"/>
                    <a:pt x="1625" y="1431"/>
                  </a:cubicBezTo>
                  <a:cubicBezTo>
                    <a:pt x="1625" y="1357"/>
                    <a:pt x="1565" y="1297"/>
                    <a:pt x="1491" y="1237"/>
                  </a:cubicBezTo>
                  <a:cubicBezTo>
                    <a:pt x="1431" y="1118"/>
                    <a:pt x="1312" y="984"/>
                    <a:pt x="1193" y="865"/>
                  </a:cubicBezTo>
                  <a:lnTo>
                    <a:pt x="820" y="493"/>
                  </a:lnTo>
                  <a:cubicBezTo>
                    <a:pt x="686" y="373"/>
                    <a:pt x="567" y="314"/>
                    <a:pt x="448" y="239"/>
                  </a:cubicBezTo>
                  <a:cubicBezTo>
                    <a:pt x="254" y="60"/>
                    <a:pt x="75" y="1"/>
                    <a:pt x="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30"/>
            <p:cNvSpPr/>
            <p:nvPr/>
          </p:nvSpPr>
          <p:spPr>
            <a:xfrm>
              <a:off x="1407795" y="2001674"/>
              <a:ext cx="160841" cy="147334"/>
            </a:xfrm>
            <a:custGeom>
              <a:avLst/>
              <a:gdLst/>
              <a:ahLst/>
              <a:cxnLst/>
              <a:rect l="l" t="t" r="r" b="b"/>
              <a:pathLst>
                <a:path w="5156" h="4723" extrusionOk="0">
                  <a:moveTo>
                    <a:pt x="1982" y="0"/>
                  </a:moveTo>
                  <a:cubicBezTo>
                    <a:pt x="1118" y="0"/>
                    <a:pt x="313" y="685"/>
                    <a:pt x="1" y="1311"/>
                  </a:cubicBezTo>
                  <a:cubicBezTo>
                    <a:pt x="1490" y="1862"/>
                    <a:pt x="1490" y="4097"/>
                    <a:pt x="1490" y="4097"/>
                  </a:cubicBezTo>
                  <a:cubicBezTo>
                    <a:pt x="1490" y="4231"/>
                    <a:pt x="1431" y="4410"/>
                    <a:pt x="1312" y="4603"/>
                  </a:cubicBezTo>
                  <a:cubicBezTo>
                    <a:pt x="1550" y="4663"/>
                    <a:pt x="1803" y="4723"/>
                    <a:pt x="2116" y="4723"/>
                  </a:cubicBezTo>
                  <a:cubicBezTo>
                    <a:pt x="2488" y="4723"/>
                    <a:pt x="2861" y="4603"/>
                    <a:pt x="3099" y="4350"/>
                  </a:cubicBezTo>
                  <a:cubicBezTo>
                    <a:pt x="3099" y="4350"/>
                    <a:pt x="5155" y="2175"/>
                    <a:pt x="3352" y="566"/>
                  </a:cubicBezTo>
                  <a:cubicBezTo>
                    <a:pt x="2861" y="194"/>
                    <a:pt x="2429" y="0"/>
                    <a:pt x="1982" y="0"/>
                  </a:cubicBezTo>
                  <a:close/>
                </a:path>
              </a:pathLst>
            </a:custGeom>
            <a:solidFill>
              <a:srgbClr val="E7E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30"/>
            <p:cNvSpPr/>
            <p:nvPr/>
          </p:nvSpPr>
          <p:spPr>
            <a:xfrm>
              <a:off x="1394319" y="2042571"/>
              <a:ext cx="59988" cy="102725"/>
            </a:xfrm>
            <a:custGeom>
              <a:avLst/>
              <a:gdLst/>
              <a:ahLst/>
              <a:cxnLst/>
              <a:rect l="l" t="t" r="r" b="b"/>
              <a:pathLst>
                <a:path w="1923" h="3293" extrusionOk="0">
                  <a:moveTo>
                    <a:pt x="433" y="0"/>
                  </a:moveTo>
                  <a:cubicBezTo>
                    <a:pt x="313" y="119"/>
                    <a:pt x="254" y="313"/>
                    <a:pt x="254" y="432"/>
                  </a:cubicBezTo>
                  <a:cubicBezTo>
                    <a:pt x="0" y="2175"/>
                    <a:pt x="1177" y="2980"/>
                    <a:pt x="1177" y="2980"/>
                  </a:cubicBezTo>
                  <a:cubicBezTo>
                    <a:pt x="1237" y="3099"/>
                    <a:pt x="1490" y="3158"/>
                    <a:pt x="1744" y="3292"/>
                  </a:cubicBezTo>
                  <a:cubicBezTo>
                    <a:pt x="1863" y="3099"/>
                    <a:pt x="1922" y="2920"/>
                    <a:pt x="1922" y="2786"/>
                  </a:cubicBezTo>
                  <a:cubicBezTo>
                    <a:pt x="1922" y="2786"/>
                    <a:pt x="1922" y="551"/>
                    <a:pt x="433" y="0"/>
                  </a:cubicBezTo>
                  <a:close/>
                </a:path>
              </a:pathLst>
            </a:custGeom>
            <a:solidFill>
              <a:srgbClr val="C5D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30"/>
            <p:cNvSpPr/>
            <p:nvPr/>
          </p:nvSpPr>
          <p:spPr>
            <a:xfrm>
              <a:off x="1460296" y="2048124"/>
              <a:ext cx="15379" cy="86940"/>
            </a:xfrm>
            <a:custGeom>
              <a:avLst/>
              <a:gdLst/>
              <a:ahLst/>
              <a:cxnLst/>
              <a:rect l="l" t="t" r="r" b="b"/>
              <a:pathLst>
                <a:path w="493" h="2787" extrusionOk="0">
                  <a:moveTo>
                    <a:pt x="180" y="1"/>
                  </a:moveTo>
                  <a:lnTo>
                    <a:pt x="120" y="60"/>
                  </a:lnTo>
                  <a:cubicBezTo>
                    <a:pt x="120" y="60"/>
                    <a:pt x="180" y="254"/>
                    <a:pt x="180" y="507"/>
                  </a:cubicBezTo>
                  <a:cubicBezTo>
                    <a:pt x="239" y="746"/>
                    <a:pt x="299" y="1059"/>
                    <a:pt x="299" y="1431"/>
                  </a:cubicBezTo>
                  <a:cubicBezTo>
                    <a:pt x="299" y="1550"/>
                    <a:pt x="299" y="1744"/>
                    <a:pt x="239" y="1863"/>
                  </a:cubicBezTo>
                  <a:lnTo>
                    <a:pt x="239" y="2116"/>
                  </a:lnTo>
                  <a:cubicBezTo>
                    <a:pt x="180" y="2176"/>
                    <a:pt x="180" y="2236"/>
                    <a:pt x="180" y="2295"/>
                  </a:cubicBezTo>
                  <a:cubicBezTo>
                    <a:pt x="180" y="2370"/>
                    <a:pt x="120" y="2429"/>
                    <a:pt x="120" y="2489"/>
                  </a:cubicBezTo>
                  <a:lnTo>
                    <a:pt x="61" y="2548"/>
                  </a:lnTo>
                  <a:cubicBezTo>
                    <a:pt x="61" y="2668"/>
                    <a:pt x="1" y="2668"/>
                    <a:pt x="1" y="2668"/>
                  </a:cubicBezTo>
                  <a:lnTo>
                    <a:pt x="1" y="2742"/>
                  </a:lnTo>
                  <a:cubicBezTo>
                    <a:pt x="31" y="2772"/>
                    <a:pt x="46" y="2787"/>
                    <a:pt x="61" y="2787"/>
                  </a:cubicBezTo>
                  <a:cubicBezTo>
                    <a:pt x="75" y="2787"/>
                    <a:pt x="90" y="2772"/>
                    <a:pt x="120" y="2742"/>
                  </a:cubicBezTo>
                  <a:lnTo>
                    <a:pt x="180" y="2668"/>
                  </a:lnTo>
                  <a:cubicBezTo>
                    <a:pt x="180" y="2608"/>
                    <a:pt x="239" y="2548"/>
                    <a:pt x="239" y="2548"/>
                  </a:cubicBezTo>
                  <a:cubicBezTo>
                    <a:pt x="299" y="2489"/>
                    <a:pt x="299" y="2429"/>
                    <a:pt x="299" y="2370"/>
                  </a:cubicBezTo>
                  <a:cubicBezTo>
                    <a:pt x="373" y="2295"/>
                    <a:pt x="373" y="2236"/>
                    <a:pt x="433" y="2176"/>
                  </a:cubicBezTo>
                  <a:lnTo>
                    <a:pt x="433" y="1923"/>
                  </a:lnTo>
                  <a:cubicBezTo>
                    <a:pt x="493" y="1744"/>
                    <a:pt x="493" y="1550"/>
                    <a:pt x="493" y="1431"/>
                  </a:cubicBezTo>
                  <a:lnTo>
                    <a:pt x="493" y="880"/>
                  </a:lnTo>
                  <a:cubicBezTo>
                    <a:pt x="433" y="746"/>
                    <a:pt x="433" y="567"/>
                    <a:pt x="373" y="433"/>
                  </a:cubicBezTo>
                  <a:cubicBezTo>
                    <a:pt x="299" y="195"/>
                    <a:pt x="239" y="60"/>
                    <a:pt x="239" y="60"/>
                  </a:cubicBezTo>
                  <a:cubicBezTo>
                    <a:pt x="239" y="1"/>
                    <a:pt x="239" y="1"/>
                    <a:pt x="180" y="1"/>
                  </a:cubicBezTo>
                  <a:close/>
                </a:path>
              </a:pathLst>
            </a:custGeom>
            <a:solidFill>
              <a:srgbClr val="4E85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30"/>
            <p:cNvSpPr/>
            <p:nvPr/>
          </p:nvSpPr>
          <p:spPr>
            <a:xfrm>
              <a:off x="1272097" y="2268891"/>
              <a:ext cx="95301" cy="48727"/>
            </a:xfrm>
            <a:custGeom>
              <a:avLst/>
              <a:gdLst/>
              <a:ahLst/>
              <a:cxnLst/>
              <a:rect l="l" t="t" r="r" b="b"/>
              <a:pathLst>
                <a:path w="3055" h="1562" extrusionOk="0">
                  <a:moveTo>
                    <a:pt x="2742" y="0"/>
                  </a:moveTo>
                  <a:cubicBezTo>
                    <a:pt x="2742" y="0"/>
                    <a:pt x="0" y="1490"/>
                    <a:pt x="75" y="1550"/>
                  </a:cubicBezTo>
                  <a:cubicBezTo>
                    <a:pt x="75" y="1558"/>
                    <a:pt x="87" y="1562"/>
                    <a:pt x="109" y="1562"/>
                  </a:cubicBezTo>
                  <a:cubicBezTo>
                    <a:pt x="438" y="1562"/>
                    <a:pt x="3054" y="685"/>
                    <a:pt x="3054" y="685"/>
                  </a:cubicBezTo>
                  <a:cubicBezTo>
                    <a:pt x="2980" y="626"/>
                    <a:pt x="2980" y="566"/>
                    <a:pt x="2920" y="566"/>
                  </a:cubicBezTo>
                  <a:cubicBezTo>
                    <a:pt x="2861" y="373"/>
                    <a:pt x="2801" y="194"/>
                    <a:pt x="2742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30"/>
            <p:cNvSpPr/>
            <p:nvPr/>
          </p:nvSpPr>
          <p:spPr>
            <a:xfrm>
              <a:off x="1349710" y="2193586"/>
              <a:ext cx="92961" cy="125997"/>
            </a:xfrm>
            <a:custGeom>
              <a:avLst/>
              <a:gdLst/>
              <a:ahLst/>
              <a:cxnLst/>
              <a:rect l="l" t="t" r="r" b="b"/>
              <a:pathLst>
                <a:path w="2980" h="4039" extrusionOk="0">
                  <a:moveTo>
                    <a:pt x="864" y="1"/>
                  </a:moveTo>
                  <a:cubicBezTo>
                    <a:pt x="254" y="924"/>
                    <a:pt x="0" y="1863"/>
                    <a:pt x="120" y="2474"/>
                  </a:cubicBezTo>
                  <a:cubicBezTo>
                    <a:pt x="194" y="2727"/>
                    <a:pt x="254" y="2846"/>
                    <a:pt x="313" y="3040"/>
                  </a:cubicBezTo>
                  <a:cubicBezTo>
                    <a:pt x="373" y="3040"/>
                    <a:pt x="373" y="3099"/>
                    <a:pt x="432" y="3159"/>
                  </a:cubicBezTo>
                  <a:cubicBezTo>
                    <a:pt x="939" y="3725"/>
                    <a:pt x="1863" y="4038"/>
                    <a:pt x="2980" y="4038"/>
                  </a:cubicBezTo>
                  <a:cubicBezTo>
                    <a:pt x="492" y="3040"/>
                    <a:pt x="939" y="60"/>
                    <a:pt x="939" y="60"/>
                  </a:cubicBezTo>
                  <a:lnTo>
                    <a:pt x="864" y="1"/>
                  </a:ln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30"/>
            <p:cNvSpPr/>
            <p:nvPr/>
          </p:nvSpPr>
          <p:spPr>
            <a:xfrm>
              <a:off x="1388267" y="2119716"/>
              <a:ext cx="139473" cy="195655"/>
            </a:xfrm>
            <a:custGeom>
              <a:avLst/>
              <a:gdLst/>
              <a:ahLst/>
              <a:cxnLst/>
              <a:rect l="l" t="t" r="r" b="b"/>
              <a:pathLst>
                <a:path w="4471" h="6272" extrusionOk="0">
                  <a:moveTo>
                    <a:pt x="2802" y="0"/>
                  </a:moveTo>
                  <a:lnTo>
                    <a:pt x="2802" y="0"/>
                  </a:lnTo>
                  <a:cubicBezTo>
                    <a:pt x="2429" y="134"/>
                    <a:pt x="2116" y="253"/>
                    <a:pt x="1744" y="507"/>
                  </a:cubicBezTo>
                  <a:cubicBezTo>
                    <a:pt x="1565" y="626"/>
                    <a:pt x="1312" y="745"/>
                    <a:pt x="1118" y="879"/>
                  </a:cubicBezTo>
                  <a:cubicBezTo>
                    <a:pt x="939" y="1371"/>
                    <a:pt x="1" y="3978"/>
                    <a:pt x="3055" y="6212"/>
                  </a:cubicBezTo>
                  <a:lnTo>
                    <a:pt x="3055" y="6272"/>
                  </a:lnTo>
                  <a:cubicBezTo>
                    <a:pt x="3546" y="6153"/>
                    <a:pt x="4038" y="6034"/>
                    <a:pt x="4470" y="5780"/>
                  </a:cubicBezTo>
                  <a:cubicBezTo>
                    <a:pt x="1431" y="3546"/>
                    <a:pt x="2548" y="566"/>
                    <a:pt x="2802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30"/>
            <p:cNvSpPr/>
            <p:nvPr/>
          </p:nvSpPr>
          <p:spPr>
            <a:xfrm>
              <a:off x="1365027" y="2147137"/>
              <a:ext cx="118541" cy="172446"/>
            </a:xfrm>
            <a:custGeom>
              <a:avLst/>
              <a:gdLst/>
              <a:ahLst/>
              <a:cxnLst/>
              <a:rect l="l" t="t" r="r" b="b"/>
              <a:pathLst>
                <a:path w="3800" h="5528" extrusionOk="0">
                  <a:moveTo>
                    <a:pt x="1863" y="0"/>
                  </a:moveTo>
                  <a:cubicBezTo>
                    <a:pt x="1252" y="492"/>
                    <a:pt x="746" y="983"/>
                    <a:pt x="373" y="1490"/>
                  </a:cubicBezTo>
                  <a:lnTo>
                    <a:pt x="448" y="1549"/>
                  </a:lnTo>
                  <a:cubicBezTo>
                    <a:pt x="448" y="1549"/>
                    <a:pt x="1" y="4529"/>
                    <a:pt x="2489" y="5527"/>
                  </a:cubicBezTo>
                  <a:cubicBezTo>
                    <a:pt x="2921" y="5527"/>
                    <a:pt x="3353" y="5453"/>
                    <a:pt x="3800" y="5393"/>
                  </a:cubicBezTo>
                  <a:lnTo>
                    <a:pt x="3800" y="5333"/>
                  </a:lnTo>
                  <a:cubicBezTo>
                    <a:pt x="746" y="3099"/>
                    <a:pt x="1684" y="492"/>
                    <a:pt x="18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30"/>
            <p:cNvSpPr/>
            <p:nvPr/>
          </p:nvSpPr>
          <p:spPr>
            <a:xfrm>
              <a:off x="1432876" y="2114039"/>
              <a:ext cx="170605" cy="186016"/>
            </a:xfrm>
            <a:custGeom>
              <a:avLst/>
              <a:gdLst/>
              <a:ahLst/>
              <a:cxnLst/>
              <a:rect l="l" t="t" r="r" b="b"/>
              <a:pathLst>
                <a:path w="5469" h="5963" extrusionOk="0">
                  <a:moveTo>
                    <a:pt x="2485" y="0"/>
                  </a:moveTo>
                  <a:cubicBezTo>
                    <a:pt x="2134" y="0"/>
                    <a:pt x="1760" y="59"/>
                    <a:pt x="1372" y="182"/>
                  </a:cubicBezTo>
                  <a:cubicBezTo>
                    <a:pt x="1118" y="748"/>
                    <a:pt x="1" y="3728"/>
                    <a:pt x="3040" y="5962"/>
                  </a:cubicBezTo>
                  <a:cubicBezTo>
                    <a:pt x="4470" y="5277"/>
                    <a:pt x="5468" y="4041"/>
                    <a:pt x="5156" y="2298"/>
                  </a:cubicBezTo>
                  <a:cubicBezTo>
                    <a:pt x="4906" y="907"/>
                    <a:pt x="3870" y="0"/>
                    <a:pt x="2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30"/>
            <p:cNvSpPr/>
            <p:nvPr/>
          </p:nvSpPr>
          <p:spPr>
            <a:xfrm>
              <a:off x="1492833" y="2181981"/>
              <a:ext cx="46512" cy="46512"/>
            </a:xfrm>
            <a:custGeom>
              <a:avLst/>
              <a:gdLst/>
              <a:ahLst/>
              <a:cxnLst/>
              <a:rect l="l" t="t" r="r" b="b"/>
              <a:pathLst>
                <a:path w="1491" h="1491" extrusionOk="0">
                  <a:moveTo>
                    <a:pt x="746" y="0"/>
                  </a:moveTo>
                  <a:cubicBezTo>
                    <a:pt x="314" y="0"/>
                    <a:pt x="1" y="313"/>
                    <a:pt x="1" y="745"/>
                  </a:cubicBezTo>
                  <a:cubicBezTo>
                    <a:pt x="1" y="1118"/>
                    <a:pt x="314" y="1490"/>
                    <a:pt x="746" y="1490"/>
                  </a:cubicBezTo>
                  <a:cubicBezTo>
                    <a:pt x="1193" y="1490"/>
                    <a:pt x="1491" y="1118"/>
                    <a:pt x="1491" y="745"/>
                  </a:cubicBezTo>
                  <a:cubicBezTo>
                    <a:pt x="1491" y="313"/>
                    <a:pt x="1193" y="0"/>
                    <a:pt x="746" y="0"/>
                  </a:cubicBezTo>
                  <a:close/>
                </a:path>
              </a:pathLst>
            </a:custGeom>
            <a:solidFill>
              <a:srgbClr val="C670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30"/>
            <p:cNvSpPr/>
            <p:nvPr/>
          </p:nvSpPr>
          <p:spPr>
            <a:xfrm>
              <a:off x="1541653" y="2160613"/>
              <a:ext cx="46481" cy="30571"/>
            </a:xfrm>
            <a:custGeom>
              <a:avLst/>
              <a:gdLst/>
              <a:ahLst/>
              <a:cxnLst/>
              <a:rect l="l" t="t" r="r" b="b"/>
              <a:pathLst>
                <a:path w="1490" h="980" extrusionOk="0">
                  <a:moveTo>
                    <a:pt x="1415" y="0"/>
                  </a:moveTo>
                  <a:cubicBezTo>
                    <a:pt x="1415" y="0"/>
                    <a:pt x="1356" y="0"/>
                    <a:pt x="1356" y="60"/>
                  </a:cubicBezTo>
                  <a:lnTo>
                    <a:pt x="1356" y="119"/>
                  </a:lnTo>
                  <a:cubicBezTo>
                    <a:pt x="1356" y="179"/>
                    <a:pt x="1356" y="253"/>
                    <a:pt x="1296" y="313"/>
                  </a:cubicBezTo>
                  <a:cubicBezTo>
                    <a:pt x="1296" y="373"/>
                    <a:pt x="1237" y="492"/>
                    <a:pt x="1177" y="551"/>
                  </a:cubicBezTo>
                  <a:cubicBezTo>
                    <a:pt x="1177" y="626"/>
                    <a:pt x="1117" y="626"/>
                    <a:pt x="1043" y="685"/>
                  </a:cubicBezTo>
                  <a:lnTo>
                    <a:pt x="983" y="685"/>
                  </a:lnTo>
                  <a:lnTo>
                    <a:pt x="924" y="745"/>
                  </a:lnTo>
                  <a:lnTo>
                    <a:pt x="611" y="745"/>
                  </a:lnTo>
                  <a:cubicBezTo>
                    <a:pt x="551" y="745"/>
                    <a:pt x="432" y="685"/>
                    <a:pt x="372" y="626"/>
                  </a:cubicBezTo>
                  <a:cubicBezTo>
                    <a:pt x="238" y="551"/>
                    <a:pt x="119" y="492"/>
                    <a:pt x="119" y="492"/>
                  </a:cubicBezTo>
                  <a:lnTo>
                    <a:pt x="60" y="492"/>
                  </a:lnTo>
                  <a:cubicBezTo>
                    <a:pt x="0" y="551"/>
                    <a:pt x="0" y="551"/>
                    <a:pt x="60" y="626"/>
                  </a:cubicBezTo>
                  <a:cubicBezTo>
                    <a:pt x="60" y="626"/>
                    <a:pt x="119" y="685"/>
                    <a:pt x="298" y="805"/>
                  </a:cubicBezTo>
                  <a:cubicBezTo>
                    <a:pt x="372" y="864"/>
                    <a:pt x="492" y="924"/>
                    <a:pt x="611" y="924"/>
                  </a:cubicBezTo>
                  <a:cubicBezTo>
                    <a:pt x="678" y="961"/>
                    <a:pt x="741" y="980"/>
                    <a:pt x="803" y="980"/>
                  </a:cubicBezTo>
                  <a:cubicBezTo>
                    <a:pt x="864" y="980"/>
                    <a:pt x="924" y="961"/>
                    <a:pt x="983" y="924"/>
                  </a:cubicBezTo>
                  <a:cubicBezTo>
                    <a:pt x="1043" y="924"/>
                    <a:pt x="1043" y="924"/>
                    <a:pt x="1117" y="864"/>
                  </a:cubicBezTo>
                  <a:cubicBezTo>
                    <a:pt x="1117" y="864"/>
                    <a:pt x="1177" y="864"/>
                    <a:pt x="1177" y="805"/>
                  </a:cubicBezTo>
                  <a:cubicBezTo>
                    <a:pt x="1237" y="805"/>
                    <a:pt x="1296" y="745"/>
                    <a:pt x="1356" y="685"/>
                  </a:cubicBezTo>
                  <a:cubicBezTo>
                    <a:pt x="1415" y="551"/>
                    <a:pt x="1415" y="432"/>
                    <a:pt x="1490" y="373"/>
                  </a:cubicBezTo>
                  <a:lnTo>
                    <a:pt x="1490" y="119"/>
                  </a:lnTo>
                  <a:lnTo>
                    <a:pt x="1490" y="60"/>
                  </a:lnTo>
                  <a:cubicBezTo>
                    <a:pt x="1490" y="0"/>
                    <a:pt x="1490" y="0"/>
                    <a:pt x="1415" y="0"/>
                  </a:cubicBezTo>
                  <a:close/>
                </a:path>
              </a:pathLst>
            </a:custGeom>
            <a:solidFill>
              <a:srgbClr val="3D2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0"/>
            <p:cNvSpPr/>
            <p:nvPr/>
          </p:nvSpPr>
          <p:spPr>
            <a:xfrm>
              <a:off x="1520253" y="2160613"/>
              <a:ext cx="15379" cy="15348"/>
            </a:xfrm>
            <a:custGeom>
              <a:avLst/>
              <a:gdLst/>
              <a:ahLst/>
              <a:cxnLst/>
              <a:rect l="l" t="t" r="r" b="b"/>
              <a:pathLst>
                <a:path w="493" h="492" extrusionOk="0">
                  <a:moveTo>
                    <a:pt x="239" y="0"/>
                  </a:moveTo>
                  <a:cubicBezTo>
                    <a:pt x="120" y="0"/>
                    <a:pt x="1" y="119"/>
                    <a:pt x="1" y="253"/>
                  </a:cubicBezTo>
                  <a:cubicBezTo>
                    <a:pt x="1" y="373"/>
                    <a:pt x="120" y="492"/>
                    <a:pt x="239" y="492"/>
                  </a:cubicBezTo>
                  <a:cubicBezTo>
                    <a:pt x="373" y="492"/>
                    <a:pt x="492" y="373"/>
                    <a:pt x="492" y="253"/>
                  </a:cubicBezTo>
                  <a:cubicBezTo>
                    <a:pt x="492" y="119"/>
                    <a:pt x="373" y="0"/>
                    <a:pt x="239" y="0"/>
                  </a:cubicBezTo>
                  <a:close/>
                </a:path>
              </a:pathLst>
            </a:custGeom>
            <a:solidFill>
              <a:srgbClr val="3D28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0"/>
            <p:cNvSpPr/>
            <p:nvPr/>
          </p:nvSpPr>
          <p:spPr>
            <a:xfrm>
              <a:off x="1196824" y="2350684"/>
              <a:ext cx="31164" cy="26984"/>
            </a:xfrm>
            <a:custGeom>
              <a:avLst/>
              <a:gdLst/>
              <a:ahLst/>
              <a:cxnLst/>
              <a:rect l="l" t="t" r="r" b="b"/>
              <a:pathLst>
                <a:path w="999" h="865" extrusionOk="0">
                  <a:moveTo>
                    <a:pt x="926" y="0"/>
                  </a:moveTo>
                  <a:cubicBezTo>
                    <a:pt x="909" y="0"/>
                    <a:pt x="894" y="15"/>
                    <a:pt x="864" y="45"/>
                  </a:cubicBezTo>
                  <a:cubicBezTo>
                    <a:pt x="864" y="45"/>
                    <a:pt x="805" y="45"/>
                    <a:pt x="745" y="119"/>
                  </a:cubicBezTo>
                  <a:cubicBezTo>
                    <a:pt x="685" y="179"/>
                    <a:pt x="626" y="179"/>
                    <a:pt x="626" y="239"/>
                  </a:cubicBezTo>
                  <a:cubicBezTo>
                    <a:pt x="551" y="239"/>
                    <a:pt x="492" y="298"/>
                    <a:pt x="432" y="358"/>
                  </a:cubicBezTo>
                  <a:cubicBezTo>
                    <a:pt x="253" y="551"/>
                    <a:pt x="0" y="730"/>
                    <a:pt x="0" y="730"/>
                  </a:cubicBezTo>
                  <a:lnTo>
                    <a:pt x="0" y="864"/>
                  </a:lnTo>
                  <a:lnTo>
                    <a:pt x="119" y="864"/>
                  </a:lnTo>
                  <a:cubicBezTo>
                    <a:pt x="119" y="864"/>
                    <a:pt x="313" y="671"/>
                    <a:pt x="551" y="492"/>
                  </a:cubicBezTo>
                  <a:cubicBezTo>
                    <a:pt x="626" y="417"/>
                    <a:pt x="626" y="358"/>
                    <a:pt x="685" y="358"/>
                  </a:cubicBezTo>
                  <a:cubicBezTo>
                    <a:pt x="745" y="298"/>
                    <a:pt x="805" y="298"/>
                    <a:pt x="805" y="239"/>
                  </a:cubicBezTo>
                  <a:cubicBezTo>
                    <a:pt x="924" y="179"/>
                    <a:pt x="924" y="119"/>
                    <a:pt x="924" y="119"/>
                  </a:cubicBezTo>
                  <a:cubicBezTo>
                    <a:pt x="998" y="119"/>
                    <a:pt x="998" y="45"/>
                    <a:pt x="998" y="45"/>
                  </a:cubicBezTo>
                  <a:cubicBezTo>
                    <a:pt x="961" y="15"/>
                    <a:pt x="942" y="0"/>
                    <a:pt x="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0"/>
            <p:cNvSpPr/>
            <p:nvPr/>
          </p:nvSpPr>
          <p:spPr>
            <a:xfrm>
              <a:off x="1152183" y="2402717"/>
              <a:ext cx="23271" cy="34876"/>
            </a:xfrm>
            <a:custGeom>
              <a:avLst/>
              <a:gdLst/>
              <a:ahLst/>
              <a:cxnLst/>
              <a:rect l="l" t="t" r="r" b="b"/>
              <a:pathLst>
                <a:path w="746" h="1118" extrusionOk="0">
                  <a:moveTo>
                    <a:pt x="567" y="1"/>
                  </a:moveTo>
                  <a:cubicBezTo>
                    <a:pt x="567" y="1"/>
                    <a:pt x="433" y="239"/>
                    <a:pt x="254" y="492"/>
                  </a:cubicBezTo>
                  <a:cubicBezTo>
                    <a:pt x="120" y="746"/>
                    <a:pt x="1" y="984"/>
                    <a:pt x="1" y="984"/>
                  </a:cubicBezTo>
                  <a:cubicBezTo>
                    <a:pt x="1" y="1058"/>
                    <a:pt x="1" y="1118"/>
                    <a:pt x="60" y="1118"/>
                  </a:cubicBezTo>
                  <a:cubicBezTo>
                    <a:pt x="120" y="1118"/>
                    <a:pt x="195" y="1118"/>
                    <a:pt x="195" y="1058"/>
                  </a:cubicBezTo>
                  <a:cubicBezTo>
                    <a:pt x="195" y="1058"/>
                    <a:pt x="314" y="805"/>
                    <a:pt x="433" y="552"/>
                  </a:cubicBezTo>
                  <a:cubicBezTo>
                    <a:pt x="567" y="373"/>
                    <a:pt x="746" y="120"/>
                    <a:pt x="746" y="120"/>
                  </a:cubicBezTo>
                  <a:cubicBezTo>
                    <a:pt x="746" y="60"/>
                    <a:pt x="746" y="1"/>
                    <a:pt x="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0"/>
            <p:cNvSpPr/>
            <p:nvPr/>
          </p:nvSpPr>
          <p:spPr>
            <a:xfrm>
              <a:off x="1140579" y="2470566"/>
              <a:ext cx="11636" cy="40460"/>
            </a:xfrm>
            <a:custGeom>
              <a:avLst/>
              <a:gdLst/>
              <a:ahLst/>
              <a:cxnLst/>
              <a:rect l="l" t="t" r="r" b="b"/>
              <a:pathLst>
                <a:path w="373" h="1297" extrusionOk="0">
                  <a:moveTo>
                    <a:pt x="194" y="1"/>
                  </a:moveTo>
                  <a:cubicBezTo>
                    <a:pt x="120" y="1"/>
                    <a:pt x="60" y="1"/>
                    <a:pt x="60" y="60"/>
                  </a:cubicBezTo>
                  <a:lnTo>
                    <a:pt x="60" y="239"/>
                  </a:lnTo>
                  <a:cubicBezTo>
                    <a:pt x="0" y="373"/>
                    <a:pt x="60" y="492"/>
                    <a:pt x="60" y="612"/>
                  </a:cubicBezTo>
                  <a:lnTo>
                    <a:pt x="60" y="865"/>
                  </a:lnTo>
                  <a:cubicBezTo>
                    <a:pt x="60" y="924"/>
                    <a:pt x="60" y="984"/>
                    <a:pt x="120" y="1044"/>
                  </a:cubicBezTo>
                  <a:lnTo>
                    <a:pt x="120" y="1178"/>
                  </a:lnTo>
                  <a:cubicBezTo>
                    <a:pt x="120" y="1237"/>
                    <a:pt x="194" y="1297"/>
                    <a:pt x="313" y="1297"/>
                  </a:cubicBezTo>
                  <a:cubicBezTo>
                    <a:pt x="373" y="1297"/>
                    <a:pt x="373" y="1237"/>
                    <a:pt x="373" y="1118"/>
                  </a:cubicBezTo>
                  <a:cubicBezTo>
                    <a:pt x="373" y="1118"/>
                    <a:pt x="373" y="1044"/>
                    <a:pt x="313" y="984"/>
                  </a:cubicBezTo>
                  <a:lnTo>
                    <a:pt x="313" y="805"/>
                  </a:lnTo>
                  <a:lnTo>
                    <a:pt x="313" y="612"/>
                  </a:lnTo>
                  <a:cubicBezTo>
                    <a:pt x="254" y="492"/>
                    <a:pt x="254" y="373"/>
                    <a:pt x="254" y="239"/>
                  </a:cubicBezTo>
                  <a:lnTo>
                    <a:pt x="254" y="120"/>
                  </a:lnTo>
                  <a:cubicBezTo>
                    <a:pt x="254" y="60"/>
                    <a:pt x="254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0"/>
            <p:cNvSpPr/>
            <p:nvPr/>
          </p:nvSpPr>
          <p:spPr>
            <a:xfrm>
              <a:off x="1160107" y="2540287"/>
              <a:ext cx="30696" cy="34876"/>
            </a:xfrm>
            <a:custGeom>
              <a:avLst/>
              <a:gdLst/>
              <a:ahLst/>
              <a:cxnLst/>
              <a:rect l="l" t="t" r="r" b="b"/>
              <a:pathLst>
                <a:path w="984" h="1118" extrusionOk="0">
                  <a:moveTo>
                    <a:pt x="60" y="0"/>
                  </a:moveTo>
                  <a:cubicBezTo>
                    <a:pt x="0" y="60"/>
                    <a:pt x="0" y="120"/>
                    <a:pt x="0" y="179"/>
                  </a:cubicBezTo>
                  <a:cubicBezTo>
                    <a:pt x="0" y="179"/>
                    <a:pt x="179" y="432"/>
                    <a:pt x="313" y="611"/>
                  </a:cubicBezTo>
                  <a:cubicBezTo>
                    <a:pt x="492" y="864"/>
                    <a:pt x="685" y="1043"/>
                    <a:pt x="685" y="1043"/>
                  </a:cubicBezTo>
                  <a:cubicBezTo>
                    <a:pt x="745" y="1118"/>
                    <a:pt x="864" y="1118"/>
                    <a:pt x="924" y="1118"/>
                  </a:cubicBezTo>
                  <a:cubicBezTo>
                    <a:pt x="983" y="1043"/>
                    <a:pt x="983" y="924"/>
                    <a:pt x="924" y="864"/>
                  </a:cubicBezTo>
                  <a:lnTo>
                    <a:pt x="551" y="492"/>
                  </a:lnTo>
                  <a:cubicBezTo>
                    <a:pt x="432" y="239"/>
                    <a:pt x="238" y="60"/>
                    <a:pt x="238" y="60"/>
                  </a:cubicBezTo>
                  <a:cubicBezTo>
                    <a:pt x="179" y="0"/>
                    <a:pt x="11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0"/>
            <p:cNvSpPr/>
            <p:nvPr/>
          </p:nvSpPr>
          <p:spPr>
            <a:xfrm>
              <a:off x="1212140" y="2589700"/>
              <a:ext cx="42800" cy="22960"/>
            </a:xfrm>
            <a:custGeom>
              <a:avLst/>
              <a:gdLst/>
              <a:ahLst/>
              <a:cxnLst/>
              <a:rect l="l" t="t" r="r" b="b"/>
              <a:pathLst>
                <a:path w="1372" h="736" extrusionOk="0">
                  <a:moveTo>
                    <a:pt x="188" y="1"/>
                  </a:moveTo>
                  <a:cubicBezTo>
                    <a:pt x="127" y="1"/>
                    <a:pt x="60" y="43"/>
                    <a:pt x="60" y="85"/>
                  </a:cubicBezTo>
                  <a:cubicBezTo>
                    <a:pt x="1" y="144"/>
                    <a:pt x="60" y="279"/>
                    <a:pt x="135" y="279"/>
                  </a:cubicBezTo>
                  <a:cubicBezTo>
                    <a:pt x="135" y="279"/>
                    <a:pt x="373" y="398"/>
                    <a:pt x="626" y="517"/>
                  </a:cubicBezTo>
                  <a:cubicBezTo>
                    <a:pt x="880" y="651"/>
                    <a:pt x="1118" y="711"/>
                    <a:pt x="1118" y="711"/>
                  </a:cubicBezTo>
                  <a:cubicBezTo>
                    <a:pt x="1135" y="728"/>
                    <a:pt x="1159" y="735"/>
                    <a:pt x="1184" y="735"/>
                  </a:cubicBezTo>
                  <a:cubicBezTo>
                    <a:pt x="1245" y="735"/>
                    <a:pt x="1312" y="693"/>
                    <a:pt x="1312" y="651"/>
                  </a:cubicBezTo>
                  <a:cubicBezTo>
                    <a:pt x="1371" y="576"/>
                    <a:pt x="1312" y="457"/>
                    <a:pt x="1252" y="457"/>
                  </a:cubicBezTo>
                  <a:lnTo>
                    <a:pt x="1252" y="398"/>
                  </a:lnTo>
                  <a:cubicBezTo>
                    <a:pt x="1252" y="398"/>
                    <a:pt x="999" y="338"/>
                    <a:pt x="746" y="279"/>
                  </a:cubicBezTo>
                  <a:cubicBezTo>
                    <a:pt x="507" y="144"/>
                    <a:pt x="254" y="25"/>
                    <a:pt x="254" y="25"/>
                  </a:cubicBezTo>
                  <a:cubicBezTo>
                    <a:pt x="236" y="8"/>
                    <a:pt x="213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0"/>
            <p:cNvSpPr/>
            <p:nvPr/>
          </p:nvSpPr>
          <p:spPr>
            <a:xfrm>
              <a:off x="1281861" y="2613720"/>
              <a:ext cx="44640" cy="15348"/>
            </a:xfrm>
            <a:custGeom>
              <a:avLst/>
              <a:gdLst/>
              <a:ahLst/>
              <a:cxnLst/>
              <a:rect l="l" t="t" r="r" b="b"/>
              <a:pathLst>
                <a:path w="1431" h="492" extrusionOk="0">
                  <a:moveTo>
                    <a:pt x="194" y="0"/>
                  </a:moveTo>
                  <a:cubicBezTo>
                    <a:pt x="134" y="0"/>
                    <a:pt x="60" y="0"/>
                    <a:pt x="0" y="119"/>
                  </a:cubicBezTo>
                  <a:cubicBezTo>
                    <a:pt x="0" y="179"/>
                    <a:pt x="60" y="313"/>
                    <a:pt x="194" y="313"/>
                  </a:cubicBezTo>
                  <a:lnTo>
                    <a:pt x="1252" y="492"/>
                  </a:lnTo>
                  <a:cubicBezTo>
                    <a:pt x="1311" y="492"/>
                    <a:pt x="1430" y="432"/>
                    <a:pt x="1430" y="373"/>
                  </a:cubicBezTo>
                  <a:cubicBezTo>
                    <a:pt x="1430" y="313"/>
                    <a:pt x="1371" y="179"/>
                    <a:pt x="1311" y="179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0"/>
            <p:cNvSpPr/>
            <p:nvPr/>
          </p:nvSpPr>
          <p:spPr>
            <a:xfrm>
              <a:off x="1355731" y="2624826"/>
              <a:ext cx="44203" cy="15878"/>
            </a:xfrm>
            <a:custGeom>
              <a:avLst/>
              <a:gdLst/>
              <a:ahLst/>
              <a:cxnLst/>
              <a:rect l="l" t="t" r="r" b="b"/>
              <a:pathLst>
                <a:path w="1417" h="509" extrusionOk="0">
                  <a:moveTo>
                    <a:pt x="140" y="0"/>
                  </a:moveTo>
                  <a:cubicBezTo>
                    <a:pt x="79" y="0"/>
                    <a:pt x="1" y="88"/>
                    <a:pt x="1" y="136"/>
                  </a:cubicBezTo>
                  <a:cubicBezTo>
                    <a:pt x="1" y="270"/>
                    <a:pt x="61" y="329"/>
                    <a:pt x="120" y="329"/>
                  </a:cubicBezTo>
                  <a:lnTo>
                    <a:pt x="1237" y="508"/>
                  </a:lnTo>
                  <a:cubicBezTo>
                    <a:pt x="1297" y="508"/>
                    <a:pt x="1416" y="449"/>
                    <a:pt x="1416" y="329"/>
                  </a:cubicBezTo>
                  <a:cubicBezTo>
                    <a:pt x="1416" y="270"/>
                    <a:pt x="1357" y="136"/>
                    <a:pt x="1297" y="136"/>
                  </a:cubicBezTo>
                  <a:lnTo>
                    <a:pt x="180" y="17"/>
                  </a:lnTo>
                  <a:cubicBezTo>
                    <a:pt x="168" y="5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0"/>
            <p:cNvSpPr/>
            <p:nvPr/>
          </p:nvSpPr>
          <p:spPr>
            <a:xfrm>
              <a:off x="1427323" y="2636212"/>
              <a:ext cx="46481" cy="20277"/>
            </a:xfrm>
            <a:custGeom>
              <a:avLst/>
              <a:gdLst/>
              <a:ahLst/>
              <a:cxnLst/>
              <a:rect l="l" t="t" r="r" b="b"/>
              <a:pathLst>
                <a:path w="1490" h="650" extrusionOk="0">
                  <a:moveTo>
                    <a:pt x="181" y="1"/>
                  </a:moveTo>
                  <a:cubicBezTo>
                    <a:pt x="124" y="1"/>
                    <a:pt x="60" y="56"/>
                    <a:pt x="60" y="143"/>
                  </a:cubicBezTo>
                  <a:cubicBezTo>
                    <a:pt x="0" y="203"/>
                    <a:pt x="60" y="337"/>
                    <a:pt x="179" y="396"/>
                  </a:cubicBezTo>
                  <a:lnTo>
                    <a:pt x="1237" y="650"/>
                  </a:lnTo>
                  <a:cubicBezTo>
                    <a:pt x="1356" y="650"/>
                    <a:pt x="1430" y="575"/>
                    <a:pt x="1490" y="456"/>
                  </a:cubicBezTo>
                  <a:cubicBezTo>
                    <a:pt x="1490" y="396"/>
                    <a:pt x="1430" y="277"/>
                    <a:pt x="1296" y="277"/>
                  </a:cubicBezTo>
                  <a:lnTo>
                    <a:pt x="239" y="24"/>
                  </a:lnTo>
                  <a:cubicBezTo>
                    <a:pt x="223" y="8"/>
                    <a:pt x="202" y="1"/>
                    <a:pt x="1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0"/>
            <p:cNvSpPr/>
            <p:nvPr/>
          </p:nvSpPr>
          <p:spPr>
            <a:xfrm>
              <a:off x="1498885" y="2657580"/>
              <a:ext cx="42800" cy="28949"/>
            </a:xfrm>
            <a:custGeom>
              <a:avLst/>
              <a:gdLst/>
              <a:ahLst/>
              <a:cxnLst/>
              <a:rect l="l" t="t" r="r" b="b"/>
              <a:pathLst>
                <a:path w="1372" h="928" extrusionOk="0">
                  <a:moveTo>
                    <a:pt x="210" y="1"/>
                  </a:moveTo>
                  <a:cubicBezTo>
                    <a:pt x="120" y="1"/>
                    <a:pt x="44" y="56"/>
                    <a:pt x="0" y="143"/>
                  </a:cubicBezTo>
                  <a:cubicBezTo>
                    <a:pt x="0" y="203"/>
                    <a:pt x="0" y="337"/>
                    <a:pt x="120" y="397"/>
                  </a:cubicBezTo>
                  <a:cubicBezTo>
                    <a:pt x="120" y="397"/>
                    <a:pt x="373" y="516"/>
                    <a:pt x="626" y="635"/>
                  </a:cubicBezTo>
                  <a:cubicBezTo>
                    <a:pt x="805" y="769"/>
                    <a:pt x="1058" y="888"/>
                    <a:pt x="1058" y="888"/>
                  </a:cubicBezTo>
                  <a:cubicBezTo>
                    <a:pt x="1083" y="913"/>
                    <a:pt x="1118" y="928"/>
                    <a:pt x="1154" y="928"/>
                  </a:cubicBezTo>
                  <a:cubicBezTo>
                    <a:pt x="1206" y="928"/>
                    <a:pt x="1262" y="899"/>
                    <a:pt x="1297" y="829"/>
                  </a:cubicBezTo>
                  <a:cubicBezTo>
                    <a:pt x="1371" y="769"/>
                    <a:pt x="1371" y="635"/>
                    <a:pt x="1237" y="576"/>
                  </a:cubicBezTo>
                  <a:cubicBezTo>
                    <a:pt x="1237" y="576"/>
                    <a:pt x="999" y="397"/>
                    <a:pt x="805" y="263"/>
                  </a:cubicBezTo>
                  <a:cubicBezTo>
                    <a:pt x="552" y="143"/>
                    <a:pt x="313" y="24"/>
                    <a:pt x="313" y="24"/>
                  </a:cubicBezTo>
                  <a:cubicBezTo>
                    <a:pt x="277" y="8"/>
                    <a:pt x="243" y="1"/>
                    <a:pt x="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0"/>
            <p:cNvSpPr/>
            <p:nvPr/>
          </p:nvSpPr>
          <p:spPr>
            <a:xfrm>
              <a:off x="1558841" y="2701191"/>
              <a:ext cx="33004" cy="39711"/>
            </a:xfrm>
            <a:custGeom>
              <a:avLst/>
              <a:gdLst/>
              <a:ahLst/>
              <a:cxnLst/>
              <a:rect l="l" t="t" r="r" b="b"/>
              <a:pathLst>
                <a:path w="1058" h="1273" extrusionOk="0">
                  <a:moveTo>
                    <a:pt x="244" y="1"/>
                  </a:moveTo>
                  <a:cubicBezTo>
                    <a:pt x="190" y="1"/>
                    <a:pt x="127" y="19"/>
                    <a:pt x="60" y="56"/>
                  </a:cubicBezTo>
                  <a:cubicBezTo>
                    <a:pt x="0" y="116"/>
                    <a:pt x="0" y="235"/>
                    <a:pt x="60" y="295"/>
                  </a:cubicBezTo>
                  <a:cubicBezTo>
                    <a:pt x="60" y="295"/>
                    <a:pt x="194" y="548"/>
                    <a:pt x="373" y="727"/>
                  </a:cubicBezTo>
                  <a:cubicBezTo>
                    <a:pt x="492" y="980"/>
                    <a:pt x="686" y="1174"/>
                    <a:pt x="686" y="1174"/>
                  </a:cubicBezTo>
                  <a:cubicBezTo>
                    <a:pt x="720" y="1244"/>
                    <a:pt x="776" y="1273"/>
                    <a:pt x="831" y="1273"/>
                  </a:cubicBezTo>
                  <a:cubicBezTo>
                    <a:pt x="869" y="1273"/>
                    <a:pt x="908" y="1258"/>
                    <a:pt x="939" y="1233"/>
                  </a:cubicBezTo>
                  <a:cubicBezTo>
                    <a:pt x="1058" y="1174"/>
                    <a:pt x="1058" y="1040"/>
                    <a:pt x="998" y="980"/>
                  </a:cubicBezTo>
                  <a:cubicBezTo>
                    <a:pt x="998" y="980"/>
                    <a:pt x="864" y="727"/>
                    <a:pt x="686" y="488"/>
                  </a:cubicBezTo>
                  <a:cubicBezTo>
                    <a:pt x="492" y="295"/>
                    <a:pt x="373" y="56"/>
                    <a:pt x="373" y="56"/>
                  </a:cubicBezTo>
                  <a:cubicBezTo>
                    <a:pt x="343" y="19"/>
                    <a:pt x="298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0"/>
            <p:cNvSpPr/>
            <p:nvPr/>
          </p:nvSpPr>
          <p:spPr>
            <a:xfrm>
              <a:off x="1595558" y="2764735"/>
              <a:ext cx="23271" cy="45389"/>
            </a:xfrm>
            <a:custGeom>
              <a:avLst/>
              <a:gdLst/>
              <a:ahLst/>
              <a:cxnLst/>
              <a:rect l="l" t="t" r="r" b="b"/>
              <a:pathLst>
                <a:path w="746" h="1455" extrusionOk="0">
                  <a:moveTo>
                    <a:pt x="134" y="1"/>
                  </a:moveTo>
                  <a:cubicBezTo>
                    <a:pt x="60" y="60"/>
                    <a:pt x="0" y="120"/>
                    <a:pt x="0" y="254"/>
                  </a:cubicBezTo>
                  <a:cubicBezTo>
                    <a:pt x="0" y="254"/>
                    <a:pt x="60" y="492"/>
                    <a:pt x="194" y="805"/>
                  </a:cubicBezTo>
                  <a:cubicBezTo>
                    <a:pt x="194" y="865"/>
                    <a:pt x="194" y="924"/>
                    <a:pt x="253" y="999"/>
                  </a:cubicBezTo>
                  <a:lnTo>
                    <a:pt x="253" y="1059"/>
                  </a:lnTo>
                  <a:lnTo>
                    <a:pt x="253" y="1118"/>
                  </a:lnTo>
                  <a:cubicBezTo>
                    <a:pt x="313" y="1237"/>
                    <a:pt x="313" y="1297"/>
                    <a:pt x="313" y="1297"/>
                  </a:cubicBezTo>
                  <a:cubicBezTo>
                    <a:pt x="313" y="1396"/>
                    <a:pt x="378" y="1454"/>
                    <a:pt x="465" y="1454"/>
                  </a:cubicBezTo>
                  <a:cubicBezTo>
                    <a:pt x="497" y="1454"/>
                    <a:pt x="531" y="1447"/>
                    <a:pt x="566" y="1431"/>
                  </a:cubicBezTo>
                  <a:cubicBezTo>
                    <a:pt x="685" y="1431"/>
                    <a:pt x="745" y="1297"/>
                    <a:pt x="685" y="1178"/>
                  </a:cubicBezTo>
                  <a:lnTo>
                    <a:pt x="685" y="1059"/>
                  </a:lnTo>
                  <a:cubicBezTo>
                    <a:pt x="685" y="999"/>
                    <a:pt x="685" y="999"/>
                    <a:pt x="626" y="924"/>
                  </a:cubicBezTo>
                  <a:lnTo>
                    <a:pt x="626" y="865"/>
                  </a:lnTo>
                  <a:cubicBezTo>
                    <a:pt x="626" y="805"/>
                    <a:pt x="566" y="746"/>
                    <a:pt x="566" y="686"/>
                  </a:cubicBezTo>
                  <a:cubicBezTo>
                    <a:pt x="507" y="373"/>
                    <a:pt x="432" y="120"/>
                    <a:pt x="432" y="120"/>
                  </a:cubicBezTo>
                  <a:cubicBezTo>
                    <a:pt x="373" y="60"/>
                    <a:pt x="253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0"/>
            <p:cNvSpPr/>
            <p:nvPr/>
          </p:nvSpPr>
          <p:spPr>
            <a:xfrm>
              <a:off x="1611343" y="2836328"/>
              <a:ext cx="13507" cy="46980"/>
            </a:xfrm>
            <a:custGeom>
              <a:avLst/>
              <a:gdLst/>
              <a:ahLst/>
              <a:cxnLst/>
              <a:rect l="l" t="t" r="r" b="b"/>
              <a:pathLst>
                <a:path w="433" h="1506" extrusionOk="0">
                  <a:moveTo>
                    <a:pt x="179" y="0"/>
                  </a:moveTo>
                  <a:cubicBezTo>
                    <a:pt x="60" y="0"/>
                    <a:pt x="1" y="119"/>
                    <a:pt x="1" y="253"/>
                  </a:cubicBezTo>
                  <a:lnTo>
                    <a:pt x="60" y="1311"/>
                  </a:lnTo>
                  <a:cubicBezTo>
                    <a:pt x="60" y="1408"/>
                    <a:pt x="100" y="1506"/>
                    <a:pt x="179" y="1506"/>
                  </a:cubicBezTo>
                  <a:cubicBezTo>
                    <a:pt x="197" y="1506"/>
                    <a:pt x="217" y="1501"/>
                    <a:pt x="239" y="1490"/>
                  </a:cubicBezTo>
                  <a:cubicBezTo>
                    <a:pt x="373" y="1490"/>
                    <a:pt x="433" y="1430"/>
                    <a:pt x="433" y="1311"/>
                  </a:cubicBezTo>
                  <a:lnTo>
                    <a:pt x="433" y="253"/>
                  </a:lnTo>
                  <a:cubicBezTo>
                    <a:pt x="433" y="119"/>
                    <a:pt x="299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0"/>
            <p:cNvSpPr/>
            <p:nvPr/>
          </p:nvSpPr>
          <p:spPr>
            <a:xfrm>
              <a:off x="1603450" y="2911383"/>
              <a:ext cx="19559" cy="47198"/>
            </a:xfrm>
            <a:custGeom>
              <a:avLst/>
              <a:gdLst/>
              <a:ahLst/>
              <a:cxnLst/>
              <a:rect l="l" t="t" r="r" b="b"/>
              <a:pathLst>
                <a:path w="627" h="1513" extrusionOk="0">
                  <a:moveTo>
                    <a:pt x="357" y="0"/>
                  </a:moveTo>
                  <a:cubicBezTo>
                    <a:pt x="263" y="0"/>
                    <a:pt x="179" y="94"/>
                    <a:pt x="179" y="142"/>
                  </a:cubicBezTo>
                  <a:lnTo>
                    <a:pt x="0" y="1259"/>
                  </a:lnTo>
                  <a:cubicBezTo>
                    <a:pt x="0" y="1318"/>
                    <a:pt x="60" y="1438"/>
                    <a:pt x="179" y="1512"/>
                  </a:cubicBezTo>
                  <a:cubicBezTo>
                    <a:pt x="313" y="1512"/>
                    <a:pt x="432" y="1438"/>
                    <a:pt x="432" y="1318"/>
                  </a:cubicBezTo>
                  <a:lnTo>
                    <a:pt x="626" y="261"/>
                  </a:lnTo>
                  <a:cubicBezTo>
                    <a:pt x="626" y="142"/>
                    <a:pt x="552" y="22"/>
                    <a:pt x="432" y="22"/>
                  </a:cubicBezTo>
                  <a:cubicBezTo>
                    <a:pt x="408" y="7"/>
                    <a:pt x="382" y="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0"/>
            <p:cNvSpPr/>
            <p:nvPr/>
          </p:nvSpPr>
          <p:spPr>
            <a:xfrm>
              <a:off x="1580210" y="2982913"/>
              <a:ext cx="26984" cy="46075"/>
            </a:xfrm>
            <a:custGeom>
              <a:avLst/>
              <a:gdLst/>
              <a:ahLst/>
              <a:cxnLst/>
              <a:rect l="l" t="t" r="r" b="b"/>
              <a:pathLst>
                <a:path w="865" h="1477" extrusionOk="0">
                  <a:moveTo>
                    <a:pt x="583" y="0"/>
                  </a:moveTo>
                  <a:cubicBezTo>
                    <a:pt x="496" y="0"/>
                    <a:pt x="433" y="55"/>
                    <a:pt x="433" y="143"/>
                  </a:cubicBezTo>
                  <a:lnTo>
                    <a:pt x="60" y="1141"/>
                  </a:lnTo>
                  <a:lnTo>
                    <a:pt x="60" y="1200"/>
                  </a:lnTo>
                  <a:cubicBezTo>
                    <a:pt x="1" y="1260"/>
                    <a:pt x="60" y="1379"/>
                    <a:pt x="179" y="1454"/>
                  </a:cubicBezTo>
                  <a:cubicBezTo>
                    <a:pt x="215" y="1469"/>
                    <a:pt x="249" y="1477"/>
                    <a:pt x="280" y="1477"/>
                  </a:cubicBezTo>
                  <a:cubicBezTo>
                    <a:pt x="368" y="1477"/>
                    <a:pt x="433" y="1418"/>
                    <a:pt x="433" y="1320"/>
                  </a:cubicBezTo>
                  <a:lnTo>
                    <a:pt x="805" y="262"/>
                  </a:lnTo>
                  <a:cubicBezTo>
                    <a:pt x="865" y="202"/>
                    <a:pt x="805" y="83"/>
                    <a:pt x="686" y="24"/>
                  </a:cubicBezTo>
                  <a:cubicBezTo>
                    <a:pt x="650" y="8"/>
                    <a:pt x="615" y="0"/>
                    <a:pt x="5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0"/>
            <p:cNvSpPr/>
            <p:nvPr/>
          </p:nvSpPr>
          <p:spPr>
            <a:xfrm>
              <a:off x="1549077" y="3052571"/>
              <a:ext cx="29292" cy="42456"/>
            </a:xfrm>
            <a:custGeom>
              <a:avLst/>
              <a:gdLst/>
              <a:ahLst/>
              <a:cxnLst/>
              <a:rect l="l" t="t" r="r" b="b"/>
              <a:pathLst>
                <a:path w="939" h="1361" extrusionOk="0">
                  <a:moveTo>
                    <a:pt x="702" y="0"/>
                  </a:moveTo>
                  <a:cubicBezTo>
                    <a:pt x="621" y="0"/>
                    <a:pt x="549" y="43"/>
                    <a:pt x="507" y="85"/>
                  </a:cubicBezTo>
                  <a:lnTo>
                    <a:pt x="0" y="1083"/>
                  </a:lnTo>
                  <a:cubicBezTo>
                    <a:pt x="0" y="1142"/>
                    <a:pt x="0" y="1262"/>
                    <a:pt x="134" y="1321"/>
                  </a:cubicBezTo>
                  <a:cubicBezTo>
                    <a:pt x="184" y="1346"/>
                    <a:pt x="233" y="1360"/>
                    <a:pt x="274" y="1360"/>
                  </a:cubicBezTo>
                  <a:cubicBezTo>
                    <a:pt x="332" y="1360"/>
                    <a:pt x="373" y="1331"/>
                    <a:pt x="373" y="1262"/>
                  </a:cubicBezTo>
                  <a:lnTo>
                    <a:pt x="939" y="264"/>
                  </a:lnTo>
                  <a:cubicBezTo>
                    <a:pt x="939" y="204"/>
                    <a:pt x="939" y="85"/>
                    <a:pt x="805" y="25"/>
                  </a:cubicBezTo>
                  <a:cubicBezTo>
                    <a:pt x="770" y="8"/>
                    <a:pt x="735" y="0"/>
                    <a:pt x="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0"/>
            <p:cNvSpPr/>
            <p:nvPr/>
          </p:nvSpPr>
          <p:spPr>
            <a:xfrm>
              <a:off x="1510489" y="3117675"/>
              <a:ext cx="33036" cy="41021"/>
            </a:xfrm>
            <a:custGeom>
              <a:avLst/>
              <a:gdLst/>
              <a:ahLst/>
              <a:cxnLst/>
              <a:rect l="l" t="t" r="r" b="b"/>
              <a:pathLst>
                <a:path w="1059" h="1315" extrusionOk="0">
                  <a:moveTo>
                    <a:pt x="785" y="1"/>
                  </a:moveTo>
                  <a:cubicBezTo>
                    <a:pt x="720" y="1"/>
                    <a:pt x="662" y="33"/>
                    <a:pt x="627" y="113"/>
                  </a:cubicBezTo>
                  <a:lnTo>
                    <a:pt x="60" y="977"/>
                  </a:lnTo>
                  <a:cubicBezTo>
                    <a:pt x="1" y="1096"/>
                    <a:pt x="1" y="1231"/>
                    <a:pt x="120" y="1290"/>
                  </a:cubicBezTo>
                  <a:cubicBezTo>
                    <a:pt x="138" y="1308"/>
                    <a:pt x="161" y="1315"/>
                    <a:pt x="188" y="1315"/>
                  </a:cubicBezTo>
                  <a:cubicBezTo>
                    <a:pt x="252" y="1315"/>
                    <a:pt x="331" y="1273"/>
                    <a:pt x="373" y="1231"/>
                  </a:cubicBezTo>
                  <a:lnTo>
                    <a:pt x="999" y="292"/>
                  </a:lnTo>
                  <a:cubicBezTo>
                    <a:pt x="1059" y="232"/>
                    <a:pt x="999" y="113"/>
                    <a:pt x="925" y="39"/>
                  </a:cubicBezTo>
                  <a:cubicBezTo>
                    <a:pt x="877" y="15"/>
                    <a:pt x="829" y="1"/>
                    <a:pt x="7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0"/>
            <p:cNvSpPr/>
            <p:nvPr/>
          </p:nvSpPr>
          <p:spPr>
            <a:xfrm>
              <a:off x="1467752" y="3179909"/>
              <a:ext cx="34876" cy="39368"/>
            </a:xfrm>
            <a:custGeom>
              <a:avLst/>
              <a:gdLst/>
              <a:ahLst/>
              <a:cxnLst/>
              <a:rect l="l" t="t" r="r" b="b"/>
              <a:pathLst>
                <a:path w="1118" h="1262" extrusionOk="0">
                  <a:moveTo>
                    <a:pt x="849" y="1"/>
                  </a:moveTo>
                  <a:cubicBezTo>
                    <a:pt x="781" y="1"/>
                    <a:pt x="721" y="30"/>
                    <a:pt x="686" y="100"/>
                  </a:cubicBezTo>
                  <a:lnTo>
                    <a:pt x="60" y="964"/>
                  </a:lnTo>
                  <a:cubicBezTo>
                    <a:pt x="0" y="1023"/>
                    <a:pt x="0" y="1157"/>
                    <a:pt x="134" y="1217"/>
                  </a:cubicBezTo>
                  <a:cubicBezTo>
                    <a:pt x="164" y="1247"/>
                    <a:pt x="209" y="1262"/>
                    <a:pt x="254" y="1262"/>
                  </a:cubicBezTo>
                  <a:cubicBezTo>
                    <a:pt x="298" y="1262"/>
                    <a:pt x="343" y="1247"/>
                    <a:pt x="373" y="1217"/>
                  </a:cubicBezTo>
                  <a:lnTo>
                    <a:pt x="1058" y="278"/>
                  </a:lnTo>
                  <a:cubicBezTo>
                    <a:pt x="1118" y="219"/>
                    <a:pt x="1058" y="100"/>
                    <a:pt x="998" y="40"/>
                  </a:cubicBezTo>
                  <a:cubicBezTo>
                    <a:pt x="949" y="15"/>
                    <a:pt x="897" y="1"/>
                    <a:pt x="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0"/>
            <p:cNvSpPr/>
            <p:nvPr/>
          </p:nvSpPr>
          <p:spPr>
            <a:xfrm>
              <a:off x="1423143" y="3239710"/>
              <a:ext cx="34876" cy="39337"/>
            </a:xfrm>
            <a:custGeom>
              <a:avLst/>
              <a:gdLst/>
              <a:ahLst/>
              <a:cxnLst/>
              <a:rect l="l" t="t" r="r" b="b"/>
              <a:pathLst>
                <a:path w="1118" h="1261" extrusionOk="0">
                  <a:moveTo>
                    <a:pt x="877" y="0"/>
                  </a:moveTo>
                  <a:cubicBezTo>
                    <a:pt x="831" y="0"/>
                    <a:pt x="782" y="15"/>
                    <a:pt x="745" y="45"/>
                  </a:cubicBezTo>
                  <a:lnTo>
                    <a:pt x="75" y="909"/>
                  </a:lnTo>
                  <a:cubicBezTo>
                    <a:pt x="0" y="1043"/>
                    <a:pt x="0" y="1162"/>
                    <a:pt x="134" y="1222"/>
                  </a:cubicBezTo>
                  <a:cubicBezTo>
                    <a:pt x="159" y="1246"/>
                    <a:pt x="194" y="1261"/>
                    <a:pt x="230" y="1261"/>
                  </a:cubicBezTo>
                  <a:cubicBezTo>
                    <a:pt x="282" y="1261"/>
                    <a:pt x="338" y="1232"/>
                    <a:pt x="373" y="1162"/>
                  </a:cubicBezTo>
                  <a:lnTo>
                    <a:pt x="1058" y="298"/>
                  </a:lnTo>
                  <a:cubicBezTo>
                    <a:pt x="1117" y="224"/>
                    <a:pt x="1117" y="104"/>
                    <a:pt x="998" y="45"/>
                  </a:cubicBezTo>
                  <a:cubicBezTo>
                    <a:pt x="968" y="15"/>
                    <a:pt x="924" y="0"/>
                    <a:pt x="8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0"/>
            <p:cNvSpPr/>
            <p:nvPr/>
          </p:nvSpPr>
          <p:spPr>
            <a:xfrm>
              <a:off x="1378971" y="3298419"/>
              <a:ext cx="34907" cy="38900"/>
            </a:xfrm>
            <a:custGeom>
              <a:avLst/>
              <a:gdLst/>
              <a:ahLst/>
              <a:cxnLst/>
              <a:rect l="l" t="t" r="r" b="b"/>
              <a:pathLst>
                <a:path w="1119" h="1247" extrusionOk="0">
                  <a:moveTo>
                    <a:pt x="918" y="0"/>
                  </a:moveTo>
                  <a:cubicBezTo>
                    <a:pt x="853" y="0"/>
                    <a:pt x="766" y="42"/>
                    <a:pt x="671" y="85"/>
                  </a:cubicBezTo>
                  <a:lnTo>
                    <a:pt x="60" y="949"/>
                  </a:lnTo>
                  <a:cubicBezTo>
                    <a:pt x="1" y="1023"/>
                    <a:pt x="1" y="1142"/>
                    <a:pt x="60" y="1202"/>
                  </a:cubicBezTo>
                  <a:cubicBezTo>
                    <a:pt x="120" y="1232"/>
                    <a:pt x="180" y="1247"/>
                    <a:pt x="234" y="1247"/>
                  </a:cubicBezTo>
                  <a:cubicBezTo>
                    <a:pt x="288" y="1247"/>
                    <a:pt x="336" y="1232"/>
                    <a:pt x="373" y="1202"/>
                  </a:cubicBezTo>
                  <a:lnTo>
                    <a:pt x="1044" y="338"/>
                  </a:lnTo>
                  <a:cubicBezTo>
                    <a:pt x="1118" y="204"/>
                    <a:pt x="1044" y="85"/>
                    <a:pt x="984" y="25"/>
                  </a:cubicBezTo>
                  <a:cubicBezTo>
                    <a:pt x="967" y="7"/>
                    <a:pt x="944" y="0"/>
                    <a:pt x="9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0"/>
            <p:cNvSpPr/>
            <p:nvPr/>
          </p:nvSpPr>
          <p:spPr>
            <a:xfrm>
              <a:off x="1334362" y="3357908"/>
              <a:ext cx="33036" cy="39368"/>
            </a:xfrm>
            <a:custGeom>
              <a:avLst/>
              <a:gdLst/>
              <a:ahLst/>
              <a:cxnLst/>
              <a:rect l="l" t="t" r="r" b="b"/>
              <a:pathLst>
                <a:path w="1059" h="1262" extrusionOk="0">
                  <a:moveTo>
                    <a:pt x="840" y="1"/>
                  </a:moveTo>
                  <a:cubicBezTo>
                    <a:pt x="776" y="1"/>
                    <a:pt x="721" y="29"/>
                    <a:pt x="686" y="99"/>
                  </a:cubicBezTo>
                  <a:lnTo>
                    <a:pt x="60" y="978"/>
                  </a:lnTo>
                  <a:cubicBezTo>
                    <a:pt x="1" y="1038"/>
                    <a:pt x="60" y="1157"/>
                    <a:pt x="120" y="1217"/>
                  </a:cubicBezTo>
                  <a:cubicBezTo>
                    <a:pt x="150" y="1246"/>
                    <a:pt x="198" y="1261"/>
                    <a:pt x="247" y="1261"/>
                  </a:cubicBezTo>
                  <a:cubicBezTo>
                    <a:pt x="295" y="1261"/>
                    <a:pt x="343" y="1246"/>
                    <a:pt x="373" y="1217"/>
                  </a:cubicBezTo>
                  <a:lnTo>
                    <a:pt x="984" y="293"/>
                  </a:lnTo>
                  <a:cubicBezTo>
                    <a:pt x="1058" y="233"/>
                    <a:pt x="1058" y="99"/>
                    <a:pt x="984" y="40"/>
                  </a:cubicBezTo>
                  <a:cubicBezTo>
                    <a:pt x="935" y="15"/>
                    <a:pt x="885" y="1"/>
                    <a:pt x="8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0"/>
            <p:cNvSpPr/>
            <p:nvPr/>
          </p:nvSpPr>
          <p:spPr>
            <a:xfrm>
              <a:off x="1295337" y="3419081"/>
              <a:ext cx="29292" cy="40273"/>
            </a:xfrm>
            <a:custGeom>
              <a:avLst/>
              <a:gdLst/>
              <a:ahLst/>
              <a:cxnLst/>
              <a:rect l="l" t="t" r="r" b="b"/>
              <a:pathLst>
                <a:path w="939" h="1291" extrusionOk="0">
                  <a:moveTo>
                    <a:pt x="879" y="0"/>
                  </a:moveTo>
                  <a:cubicBezTo>
                    <a:pt x="745" y="0"/>
                    <a:pt x="626" y="0"/>
                    <a:pt x="566" y="135"/>
                  </a:cubicBezTo>
                  <a:lnTo>
                    <a:pt x="0" y="999"/>
                  </a:lnTo>
                  <a:cubicBezTo>
                    <a:pt x="0" y="1118"/>
                    <a:pt x="0" y="1252"/>
                    <a:pt x="75" y="1252"/>
                  </a:cubicBezTo>
                  <a:cubicBezTo>
                    <a:pt x="122" y="1276"/>
                    <a:pt x="161" y="1290"/>
                    <a:pt x="193" y="1290"/>
                  </a:cubicBezTo>
                  <a:cubicBezTo>
                    <a:pt x="242" y="1290"/>
                    <a:pt x="277" y="1258"/>
                    <a:pt x="313" y="1177"/>
                  </a:cubicBezTo>
                  <a:lnTo>
                    <a:pt x="939" y="313"/>
                  </a:lnTo>
                  <a:cubicBezTo>
                    <a:pt x="939" y="194"/>
                    <a:pt x="939" y="60"/>
                    <a:pt x="8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0"/>
            <p:cNvSpPr/>
            <p:nvPr/>
          </p:nvSpPr>
          <p:spPr>
            <a:xfrm>
              <a:off x="1262801" y="3484310"/>
              <a:ext cx="25112" cy="42207"/>
            </a:xfrm>
            <a:custGeom>
              <a:avLst/>
              <a:gdLst/>
              <a:ahLst/>
              <a:cxnLst/>
              <a:rect l="l" t="t" r="r" b="b"/>
              <a:pathLst>
                <a:path w="805" h="1353" extrusionOk="0">
                  <a:moveTo>
                    <a:pt x="608" y="0"/>
                  </a:moveTo>
                  <a:cubicBezTo>
                    <a:pt x="552" y="0"/>
                    <a:pt x="492" y="42"/>
                    <a:pt x="492" y="85"/>
                  </a:cubicBezTo>
                  <a:lnTo>
                    <a:pt x="60" y="1142"/>
                  </a:lnTo>
                  <a:cubicBezTo>
                    <a:pt x="0" y="1202"/>
                    <a:pt x="60" y="1321"/>
                    <a:pt x="120" y="1321"/>
                  </a:cubicBezTo>
                  <a:cubicBezTo>
                    <a:pt x="155" y="1343"/>
                    <a:pt x="186" y="1352"/>
                    <a:pt x="213" y="1352"/>
                  </a:cubicBezTo>
                  <a:cubicBezTo>
                    <a:pt x="276" y="1352"/>
                    <a:pt x="321" y="1303"/>
                    <a:pt x="373" y="1261"/>
                  </a:cubicBezTo>
                  <a:lnTo>
                    <a:pt x="805" y="278"/>
                  </a:lnTo>
                  <a:lnTo>
                    <a:pt x="805" y="204"/>
                  </a:lnTo>
                  <a:cubicBezTo>
                    <a:pt x="805" y="144"/>
                    <a:pt x="805" y="25"/>
                    <a:pt x="671" y="25"/>
                  </a:cubicBezTo>
                  <a:cubicBezTo>
                    <a:pt x="653" y="7"/>
                    <a:pt x="631" y="0"/>
                    <a:pt x="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0"/>
            <p:cNvSpPr/>
            <p:nvPr/>
          </p:nvSpPr>
          <p:spPr>
            <a:xfrm>
              <a:off x="1253037" y="3554780"/>
              <a:ext cx="11667" cy="44640"/>
            </a:xfrm>
            <a:custGeom>
              <a:avLst/>
              <a:gdLst/>
              <a:ahLst/>
              <a:cxnLst/>
              <a:rect l="l" t="t" r="r" b="b"/>
              <a:pathLst>
                <a:path w="374" h="1431" extrusionOk="0">
                  <a:moveTo>
                    <a:pt x="179" y="1"/>
                  </a:moveTo>
                  <a:cubicBezTo>
                    <a:pt x="120" y="1"/>
                    <a:pt x="60" y="60"/>
                    <a:pt x="60" y="179"/>
                  </a:cubicBezTo>
                  <a:cubicBezTo>
                    <a:pt x="60" y="179"/>
                    <a:pt x="1" y="433"/>
                    <a:pt x="1" y="686"/>
                  </a:cubicBezTo>
                  <a:lnTo>
                    <a:pt x="1" y="1237"/>
                  </a:lnTo>
                  <a:cubicBezTo>
                    <a:pt x="1" y="1371"/>
                    <a:pt x="60" y="1431"/>
                    <a:pt x="120" y="1431"/>
                  </a:cubicBezTo>
                  <a:cubicBezTo>
                    <a:pt x="179" y="1431"/>
                    <a:pt x="313" y="1371"/>
                    <a:pt x="313" y="1237"/>
                  </a:cubicBezTo>
                  <a:lnTo>
                    <a:pt x="313" y="745"/>
                  </a:lnTo>
                  <a:cubicBezTo>
                    <a:pt x="313" y="433"/>
                    <a:pt x="373" y="179"/>
                    <a:pt x="373" y="179"/>
                  </a:cubicBezTo>
                  <a:cubicBezTo>
                    <a:pt x="373" y="120"/>
                    <a:pt x="313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0"/>
            <p:cNvSpPr/>
            <p:nvPr/>
          </p:nvSpPr>
          <p:spPr>
            <a:xfrm>
              <a:off x="1258621" y="3629305"/>
              <a:ext cx="25112" cy="39836"/>
            </a:xfrm>
            <a:custGeom>
              <a:avLst/>
              <a:gdLst/>
              <a:ahLst/>
              <a:cxnLst/>
              <a:rect l="l" t="t" r="r" b="b"/>
              <a:pathLst>
                <a:path w="805" h="1277" extrusionOk="0">
                  <a:moveTo>
                    <a:pt x="186" y="1"/>
                  </a:moveTo>
                  <a:cubicBezTo>
                    <a:pt x="169" y="1"/>
                    <a:pt x="152" y="8"/>
                    <a:pt x="134" y="25"/>
                  </a:cubicBezTo>
                  <a:cubicBezTo>
                    <a:pt x="60" y="25"/>
                    <a:pt x="0" y="99"/>
                    <a:pt x="60" y="219"/>
                  </a:cubicBezTo>
                  <a:cubicBezTo>
                    <a:pt x="60" y="219"/>
                    <a:pt x="134" y="472"/>
                    <a:pt x="254" y="710"/>
                  </a:cubicBezTo>
                  <a:cubicBezTo>
                    <a:pt x="373" y="963"/>
                    <a:pt x="507" y="1217"/>
                    <a:pt x="507" y="1217"/>
                  </a:cubicBezTo>
                  <a:cubicBezTo>
                    <a:pt x="567" y="1276"/>
                    <a:pt x="626" y="1276"/>
                    <a:pt x="686" y="1276"/>
                  </a:cubicBezTo>
                  <a:cubicBezTo>
                    <a:pt x="745" y="1217"/>
                    <a:pt x="805" y="1142"/>
                    <a:pt x="745" y="1083"/>
                  </a:cubicBezTo>
                  <a:lnTo>
                    <a:pt x="745" y="1023"/>
                  </a:lnTo>
                  <a:cubicBezTo>
                    <a:pt x="745" y="1023"/>
                    <a:pt x="626" y="844"/>
                    <a:pt x="507" y="591"/>
                  </a:cubicBezTo>
                  <a:cubicBezTo>
                    <a:pt x="432" y="338"/>
                    <a:pt x="313" y="99"/>
                    <a:pt x="313" y="99"/>
                  </a:cubicBezTo>
                  <a:cubicBezTo>
                    <a:pt x="271" y="46"/>
                    <a:pt x="228" y="1"/>
                    <a:pt x="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0"/>
            <p:cNvSpPr/>
            <p:nvPr/>
          </p:nvSpPr>
          <p:spPr>
            <a:xfrm>
              <a:off x="1297646" y="3692818"/>
              <a:ext cx="36748" cy="29760"/>
            </a:xfrm>
            <a:custGeom>
              <a:avLst/>
              <a:gdLst/>
              <a:ahLst/>
              <a:cxnLst/>
              <a:rect l="l" t="t" r="r" b="b"/>
              <a:pathLst>
                <a:path w="1178" h="954" extrusionOk="0">
                  <a:moveTo>
                    <a:pt x="150" y="0"/>
                  </a:moveTo>
                  <a:cubicBezTo>
                    <a:pt x="120" y="0"/>
                    <a:pt x="90" y="15"/>
                    <a:pt x="60" y="45"/>
                  </a:cubicBezTo>
                  <a:cubicBezTo>
                    <a:pt x="1" y="104"/>
                    <a:pt x="1" y="164"/>
                    <a:pt x="60" y="224"/>
                  </a:cubicBezTo>
                  <a:cubicBezTo>
                    <a:pt x="60" y="224"/>
                    <a:pt x="239" y="417"/>
                    <a:pt x="492" y="596"/>
                  </a:cubicBezTo>
                  <a:cubicBezTo>
                    <a:pt x="552" y="671"/>
                    <a:pt x="671" y="730"/>
                    <a:pt x="805" y="790"/>
                  </a:cubicBezTo>
                  <a:cubicBezTo>
                    <a:pt x="865" y="849"/>
                    <a:pt x="924" y="909"/>
                    <a:pt x="924" y="909"/>
                  </a:cubicBezTo>
                  <a:cubicBezTo>
                    <a:pt x="954" y="939"/>
                    <a:pt x="984" y="954"/>
                    <a:pt x="1016" y="954"/>
                  </a:cubicBezTo>
                  <a:cubicBezTo>
                    <a:pt x="1047" y="954"/>
                    <a:pt x="1081" y="939"/>
                    <a:pt x="1118" y="909"/>
                  </a:cubicBezTo>
                  <a:cubicBezTo>
                    <a:pt x="1178" y="849"/>
                    <a:pt x="1118" y="730"/>
                    <a:pt x="1044" y="730"/>
                  </a:cubicBezTo>
                  <a:cubicBezTo>
                    <a:pt x="1044" y="730"/>
                    <a:pt x="865" y="536"/>
                    <a:pt x="671" y="417"/>
                  </a:cubicBezTo>
                  <a:cubicBezTo>
                    <a:pt x="433" y="224"/>
                    <a:pt x="239" y="45"/>
                    <a:pt x="239" y="45"/>
                  </a:cubicBezTo>
                  <a:cubicBezTo>
                    <a:pt x="209" y="15"/>
                    <a:pt x="180" y="0"/>
                    <a:pt x="1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0"/>
            <p:cNvSpPr/>
            <p:nvPr/>
          </p:nvSpPr>
          <p:spPr>
            <a:xfrm>
              <a:off x="1361315" y="3730907"/>
              <a:ext cx="40928" cy="15379"/>
            </a:xfrm>
            <a:custGeom>
              <a:avLst/>
              <a:gdLst/>
              <a:ahLst/>
              <a:cxnLst/>
              <a:rect l="l" t="t" r="r" b="b"/>
              <a:pathLst>
                <a:path w="1312" h="493" extrusionOk="0">
                  <a:moveTo>
                    <a:pt x="120" y="1"/>
                  </a:moveTo>
                  <a:cubicBezTo>
                    <a:pt x="60" y="1"/>
                    <a:pt x="1" y="60"/>
                    <a:pt x="1" y="120"/>
                  </a:cubicBezTo>
                  <a:cubicBezTo>
                    <a:pt x="1" y="194"/>
                    <a:pt x="1" y="254"/>
                    <a:pt x="60" y="254"/>
                  </a:cubicBezTo>
                  <a:cubicBezTo>
                    <a:pt x="60" y="254"/>
                    <a:pt x="373" y="314"/>
                    <a:pt x="626" y="373"/>
                  </a:cubicBezTo>
                  <a:cubicBezTo>
                    <a:pt x="865" y="433"/>
                    <a:pt x="1178" y="492"/>
                    <a:pt x="1178" y="492"/>
                  </a:cubicBezTo>
                  <a:cubicBezTo>
                    <a:pt x="1237" y="492"/>
                    <a:pt x="1312" y="433"/>
                    <a:pt x="1312" y="373"/>
                  </a:cubicBezTo>
                  <a:cubicBezTo>
                    <a:pt x="1312" y="314"/>
                    <a:pt x="1237" y="254"/>
                    <a:pt x="1178" y="254"/>
                  </a:cubicBezTo>
                  <a:cubicBezTo>
                    <a:pt x="1178" y="254"/>
                    <a:pt x="939" y="194"/>
                    <a:pt x="686" y="194"/>
                  </a:cubicBezTo>
                  <a:cubicBezTo>
                    <a:pt x="433" y="120"/>
                    <a:pt x="120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0"/>
            <p:cNvSpPr/>
            <p:nvPr/>
          </p:nvSpPr>
          <p:spPr>
            <a:xfrm>
              <a:off x="1434748" y="3734619"/>
              <a:ext cx="40928" cy="11667"/>
            </a:xfrm>
            <a:custGeom>
              <a:avLst/>
              <a:gdLst/>
              <a:ahLst/>
              <a:cxnLst/>
              <a:rect l="l" t="t" r="r" b="b"/>
              <a:pathLst>
                <a:path w="1312" h="374" extrusionOk="0">
                  <a:moveTo>
                    <a:pt x="1192" y="1"/>
                  </a:moveTo>
                  <a:cubicBezTo>
                    <a:pt x="1192" y="1"/>
                    <a:pt x="939" y="75"/>
                    <a:pt x="626" y="135"/>
                  </a:cubicBezTo>
                  <a:cubicBezTo>
                    <a:pt x="373" y="135"/>
                    <a:pt x="135" y="195"/>
                    <a:pt x="135" y="195"/>
                  </a:cubicBezTo>
                  <a:cubicBezTo>
                    <a:pt x="75" y="195"/>
                    <a:pt x="1" y="195"/>
                    <a:pt x="1" y="254"/>
                  </a:cubicBezTo>
                  <a:cubicBezTo>
                    <a:pt x="1" y="314"/>
                    <a:pt x="75" y="373"/>
                    <a:pt x="135" y="373"/>
                  </a:cubicBezTo>
                  <a:cubicBezTo>
                    <a:pt x="135" y="373"/>
                    <a:pt x="373" y="314"/>
                    <a:pt x="686" y="254"/>
                  </a:cubicBezTo>
                  <a:cubicBezTo>
                    <a:pt x="939" y="254"/>
                    <a:pt x="1192" y="195"/>
                    <a:pt x="1192" y="195"/>
                  </a:cubicBezTo>
                  <a:cubicBezTo>
                    <a:pt x="1252" y="195"/>
                    <a:pt x="1312" y="135"/>
                    <a:pt x="1312" y="75"/>
                  </a:cubicBezTo>
                  <a:cubicBezTo>
                    <a:pt x="1252" y="75"/>
                    <a:pt x="1252" y="1"/>
                    <a:pt x="1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0"/>
            <p:cNvSpPr/>
            <p:nvPr/>
          </p:nvSpPr>
          <p:spPr>
            <a:xfrm>
              <a:off x="1508649" y="3712689"/>
              <a:ext cx="36748" cy="16409"/>
            </a:xfrm>
            <a:custGeom>
              <a:avLst/>
              <a:gdLst/>
              <a:ahLst/>
              <a:cxnLst/>
              <a:rect l="l" t="t" r="r" b="b"/>
              <a:pathLst>
                <a:path w="1178" h="526" extrusionOk="0">
                  <a:moveTo>
                    <a:pt x="1102" y="0"/>
                  </a:moveTo>
                  <a:cubicBezTo>
                    <a:pt x="1091" y="0"/>
                    <a:pt x="1078" y="9"/>
                    <a:pt x="1058" y="34"/>
                  </a:cubicBezTo>
                  <a:lnTo>
                    <a:pt x="60" y="406"/>
                  </a:lnTo>
                  <a:cubicBezTo>
                    <a:pt x="0" y="406"/>
                    <a:pt x="0" y="466"/>
                    <a:pt x="0" y="466"/>
                  </a:cubicBezTo>
                  <a:cubicBezTo>
                    <a:pt x="0" y="525"/>
                    <a:pt x="60" y="525"/>
                    <a:pt x="119" y="525"/>
                  </a:cubicBezTo>
                  <a:lnTo>
                    <a:pt x="1118" y="153"/>
                  </a:lnTo>
                  <a:cubicBezTo>
                    <a:pt x="1177" y="93"/>
                    <a:pt x="1177" y="93"/>
                    <a:pt x="1177" y="34"/>
                  </a:cubicBezTo>
                  <a:cubicBezTo>
                    <a:pt x="1137" y="34"/>
                    <a:pt x="1124" y="0"/>
                    <a:pt x="1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0"/>
            <p:cNvSpPr/>
            <p:nvPr/>
          </p:nvSpPr>
          <p:spPr>
            <a:xfrm>
              <a:off x="1090386" y="2473499"/>
              <a:ext cx="329045" cy="566595"/>
            </a:xfrm>
            <a:custGeom>
              <a:avLst/>
              <a:gdLst/>
              <a:ahLst/>
              <a:cxnLst/>
              <a:rect l="l" t="t" r="r" b="b"/>
              <a:pathLst>
                <a:path w="10548" h="18163" extrusionOk="0">
                  <a:moveTo>
                    <a:pt x="8478" y="0"/>
                  </a:moveTo>
                  <a:cubicBezTo>
                    <a:pt x="7456" y="0"/>
                    <a:pt x="5902" y="1014"/>
                    <a:pt x="4529" y="2693"/>
                  </a:cubicBezTo>
                  <a:cubicBezTo>
                    <a:pt x="2846" y="4674"/>
                    <a:pt x="3099" y="8279"/>
                    <a:pt x="2295" y="8279"/>
                  </a:cubicBezTo>
                  <a:cubicBezTo>
                    <a:pt x="1431" y="8339"/>
                    <a:pt x="745" y="8160"/>
                    <a:pt x="373" y="9590"/>
                  </a:cubicBezTo>
                  <a:cubicBezTo>
                    <a:pt x="0" y="11005"/>
                    <a:pt x="552" y="17843"/>
                    <a:pt x="1803" y="18156"/>
                  </a:cubicBezTo>
                  <a:cubicBezTo>
                    <a:pt x="1825" y="18160"/>
                    <a:pt x="1851" y="18163"/>
                    <a:pt x="1878" y="18163"/>
                  </a:cubicBezTo>
                  <a:cubicBezTo>
                    <a:pt x="3013" y="18163"/>
                    <a:pt x="8745" y="14692"/>
                    <a:pt x="8745" y="13180"/>
                  </a:cubicBezTo>
                  <a:cubicBezTo>
                    <a:pt x="8686" y="11631"/>
                    <a:pt x="7628" y="12316"/>
                    <a:pt x="7390" y="11825"/>
                  </a:cubicBezTo>
                  <a:cubicBezTo>
                    <a:pt x="7196" y="11318"/>
                    <a:pt x="10548" y="7355"/>
                    <a:pt x="9922" y="5925"/>
                  </a:cubicBezTo>
                  <a:cubicBezTo>
                    <a:pt x="9311" y="4555"/>
                    <a:pt x="8135" y="4987"/>
                    <a:pt x="8000" y="4182"/>
                  </a:cubicBezTo>
                  <a:cubicBezTo>
                    <a:pt x="7881" y="3378"/>
                    <a:pt x="9922" y="711"/>
                    <a:pt x="9058" y="145"/>
                  </a:cubicBezTo>
                  <a:cubicBezTo>
                    <a:pt x="8894" y="47"/>
                    <a:pt x="8699" y="0"/>
                    <a:pt x="8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0"/>
            <p:cNvSpPr/>
            <p:nvPr/>
          </p:nvSpPr>
          <p:spPr>
            <a:xfrm>
              <a:off x="1057382" y="2563527"/>
              <a:ext cx="234274" cy="556332"/>
            </a:xfrm>
            <a:custGeom>
              <a:avLst/>
              <a:gdLst/>
              <a:ahLst/>
              <a:cxnLst/>
              <a:rect l="l" t="t" r="r" b="b"/>
              <a:pathLst>
                <a:path w="7510" h="17834" extrusionOk="0">
                  <a:moveTo>
                    <a:pt x="7256" y="0"/>
                  </a:moveTo>
                  <a:cubicBezTo>
                    <a:pt x="7196" y="0"/>
                    <a:pt x="7137" y="60"/>
                    <a:pt x="7137" y="179"/>
                  </a:cubicBezTo>
                  <a:cubicBezTo>
                    <a:pt x="7137" y="179"/>
                    <a:pt x="7137" y="492"/>
                    <a:pt x="7077" y="983"/>
                  </a:cubicBezTo>
                  <a:lnTo>
                    <a:pt x="7077" y="1922"/>
                  </a:lnTo>
                  <a:cubicBezTo>
                    <a:pt x="7077" y="2294"/>
                    <a:pt x="7018" y="2726"/>
                    <a:pt x="6958" y="3158"/>
                  </a:cubicBezTo>
                  <a:cubicBezTo>
                    <a:pt x="6883" y="3591"/>
                    <a:pt x="6824" y="4097"/>
                    <a:pt x="6764" y="4648"/>
                  </a:cubicBezTo>
                  <a:cubicBezTo>
                    <a:pt x="6764" y="4767"/>
                    <a:pt x="6705" y="4901"/>
                    <a:pt x="6705" y="5021"/>
                  </a:cubicBezTo>
                  <a:cubicBezTo>
                    <a:pt x="6645" y="5140"/>
                    <a:pt x="6645" y="5274"/>
                    <a:pt x="6645" y="5393"/>
                  </a:cubicBezTo>
                  <a:cubicBezTo>
                    <a:pt x="6585" y="5646"/>
                    <a:pt x="6511" y="5959"/>
                    <a:pt x="6451" y="6198"/>
                  </a:cubicBezTo>
                  <a:cubicBezTo>
                    <a:pt x="6392" y="6510"/>
                    <a:pt x="6332" y="6764"/>
                    <a:pt x="6213" y="7077"/>
                  </a:cubicBezTo>
                  <a:cubicBezTo>
                    <a:pt x="6139" y="7315"/>
                    <a:pt x="6079" y="7628"/>
                    <a:pt x="5960" y="7881"/>
                  </a:cubicBezTo>
                  <a:cubicBezTo>
                    <a:pt x="5900" y="8194"/>
                    <a:pt x="5766" y="8432"/>
                    <a:pt x="5707" y="8745"/>
                  </a:cubicBezTo>
                  <a:cubicBezTo>
                    <a:pt x="5587" y="8998"/>
                    <a:pt x="5468" y="9311"/>
                    <a:pt x="5334" y="9550"/>
                  </a:cubicBezTo>
                  <a:cubicBezTo>
                    <a:pt x="5155" y="10116"/>
                    <a:pt x="4902" y="10667"/>
                    <a:pt x="4649" y="11233"/>
                  </a:cubicBezTo>
                  <a:cubicBezTo>
                    <a:pt x="4351" y="11725"/>
                    <a:pt x="4098" y="12216"/>
                    <a:pt x="3785" y="12723"/>
                  </a:cubicBezTo>
                  <a:cubicBezTo>
                    <a:pt x="3234" y="13706"/>
                    <a:pt x="2667" y="14585"/>
                    <a:pt x="2116" y="15270"/>
                  </a:cubicBezTo>
                  <a:cubicBezTo>
                    <a:pt x="1803" y="15643"/>
                    <a:pt x="1550" y="15941"/>
                    <a:pt x="1297" y="16253"/>
                  </a:cubicBezTo>
                  <a:cubicBezTo>
                    <a:pt x="1058" y="16507"/>
                    <a:pt x="865" y="16760"/>
                    <a:pt x="686" y="16939"/>
                  </a:cubicBezTo>
                  <a:cubicBezTo>
                    <a:pt x="314" y="17311"/>
                    <a:pt x="120" y="17564"/>
                    <a:pt x="120" y="17564"/>
                  </a:cubicBezTo>
                  <a:cubicBezTo>
                    <a:pt x="60" y="17564"/>
                    <a:pt x="1" y="17684"/>
                    <a:pt x="60" y="17743"/>
                  </a:cubicBezTo>
                  <a:cubicBezTo>
                    <a:pt x="102" y="17785"/>
                    <a:pt x="180" y="17834"/>
                    <a:pt x="244" y="17834"/>
                  </a:cubicBezTo>
                  <a:cubicBezTo>
                    <a:pt x="271" y="17834"/>
                    <a:pt x="296" y="17825"/>
                    <a:pt x="314" y="17803"/>
                  </a:cubicBezTo>
                  <a:cubicBezTo>
                    <a:pt x="314" y="17803"/>
                    <a:pt x="552" y="17624"/>
                    <a:pt x="999" y="17252"/>
                  </a:cubicBezTo>
                  <a:cubicBezTo>
                    <a:pt x="1371" y="16879"/>
                    <a:pt x="1923" y="16313"/>
                    <a:pt x="2489" y="15643"/>
                  </a:cubicBezTo>
                  <a:cubicBezTo>
                    <a:pt x="2787" y="15270"/>
                    <a:pt x="3099" y="14823"/>
                    <a:pt x="3412" y="14451"/>
                  </a:cubicBezTo>
                  <a:cubicBezTo>
                    <a:pt x="3725" y="14019"/>
                    <a:pt x="4038" y="13527"/>
                    <a:pt x="4351" y="13036"/>
                  </a:cubicBezTo>
                  <a:cubicBezTo>
                    <a:pt x="4649" y="12529"/>
                    <a:pt x="4902" y="12037"/>
                    <a:pt x="5215" y="11471"/>
                  </a:cubicBezTo>
                  <a:cubicBezTo>
                    <a:pt x="5468" y="10920"/>
                    <a:pt x="5707" y="10354"/>
                    <a:pt x="5960" y="9803"/>
                  </a:cubicBezTo>
                  <a:cubicBezTo>
                    <a:pt x="6079" y="9490"/>
                    <a:pt x="6213" y="9237"/>
                    <a:pt x="6273" y="8939"/>
                  </a:cubicBezTo>
                  <a:cubicBezTo>
                    <a:pt x="6392" y="8626"/>
                    <a:pt x="6451" y="8373"/>
                    <a:pt x="6585" y="8060"/>
                  </a:cubicBezTo>
                  <a:cubicBezTo>
                    <a:pt x="6645" y="7747"/>
                    <a:pt x="6764" y="7509"/>
                    <a:pt x="6824" y="7196"/>
                  </a:cubicBezTo>
                  <a:cubicBezTo>
                    <a:pt x="6883" y="6942"/>
                    <a:pt x="6958" y="6630"/>
                    <a:pt x="7018" y="6332"/>
                  </a:cubicBezTo>
                  <a:cubicBezTo>
                    <a:pt x="7077" y="6078"/>
                    <a:pt x="7137" y="5766"/>
                    <a:pt x="7196" y="5512"/>
                  </a:cubicBezTo>
                  <a:cubicBezTo>
                    <a:pt x="7196" y="5393"/>
                    <a:pt x="7256" y="5214"/>
                    <a:pt x="7256" y="5080"/>
                  </a:cubicBezTo>
                  <a:cubicBezTo>
                    <a:pt x="7256" y="4961"/>
                    <a:pt x="7330" y="4842"/>
                    <a:pt x="7330" y="4708"/>
                  </a:cubicBezTo>
                  <a:cubicBezTo>
                    <a:pt x="7390" y="4157"/>
                    <a:pt x="7450" y="3650"/>
                    <a:pt x="7450" y="3218"/>
                  </a:cubicBezTo>
                  <a:cubicBezTo>
                    <a:pt x="7509" y="2786"/>
                    <a:pt x="7509" y="2354"/>
                    <a:pt x="7509" y="1982"/>
                  </a:cubicBezTo>
                  <a:lnTo>
                    <a:pt x="7509" y="983"/>
                  </a:lnTo>
                  <a:cubicBezTo>
                    <a:pt x="7450" y="432"/>
                    <a:pt x="7450" y="179"/>
                    <a:pt x="7450" y="179"/>
                  </a:cubicBezTo>
                  <a:cubicBezTo>
                    <a:pt x="7450" y="60"/>
                    <a:pt x="7390" y="0"/>
                    <a:pt x="725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0"/>
            <p:cNvSpPr/>
            <p:nvPr/>
          </p:nvSpPr>
          <p:spPr>
            <a:xfrm>
              <a:off x="1218192" y="2599464"/>
              <a:ext cx="129678" cy="140346"/>
            </a:xfrm>
            <a:custGeom>
              <a:avLst/>
              <a:gdLst/>
              <a:ahLst/>
              <a:cxnLst/>
              <a:rect l="l" t="t" r="r" b="b"/>
              <a:pathLst>
                <a:path w="4157" h="4499" extrusionOk="0">
                  <a:moveTo>
                    <a:pt x="186" y="0"/>
                  </a:moveTo>
                  <a:cubicBezTo>
                    <a:pt x="161" y="0"/>
                    <a:pt x="137" y="8"/>
                    <a:pt x="120" y="25"/>
                  </a:cubicBezTo>
                  <a:cubicBezTo>
                    <a:pt x="60" y="85"/>
                    <a:pt x="0" y="144"/>
                    <a:pt x="60" y="263"/>
                  </a:cubicBezTo>
                  <a:cubicBezTo>
                    <a:pt x="179" y="576"/>
                    <a:pt x="373" y="889"/>
                    <a:pt x="492" y="1202"/>
                  </a:cubicBezTo>
                  <a:lnTo>
                    <a:pt x="745" y="1694"/>
                  </a:lnTo>
                  <a:cubicBezTo>
                    <a:pt x="805" y="1887"/>
                    <a:pt x="864" y="2066"/>
                    <a:pt x="924" y="2200"/>
                  </a:cubicBezTo>
                  <a:cubicBezTo>
                    <a:pt x="984" y="2379"/>
                    <a:pt x="1058" y="2498"/>
                    <a:pt x="1118" y="2692"/>
                  </a:cubicBezTo>
                  <a:lnTo>
                    <a:pt x="1177" y="2945"/>
                  </a:lnTo>
                  <a:cubicBezTo>
                    <a:pt x="1237" y="3005"/>
                    <a:pt x="1237" y="3124"/>
                    <a:pt x="1237" y="3183"/>
                  </a:cubicBezTo>
                  <a:cubicBezTo>
                    <a:pt x="1296" y="3243"/>
                    <a:pt x="1296" y="3377"/>
                    <a:pt x="1296" y="3437"/>
                  </a:cubicBezTo>
                  <a:cubicBezTo>
                    <a:pt x="1356" y="3496"/>
                    <a:pt x="1356" y="3615"/>
                    <a:pt x="1356" y="3690"/>
                  </a:cubicBezTo>
                  <a:cubicBezTo>
                    <a:pt x="1356" y="3749"/>
                    <a:pt x="1430" y="3869"/>
                    <a:pt x="1430" y="3928"/>
                  </a:cubicBezTo>
                  <a:lnTo>
                    <a:pt x="1430" y="4182"/>
                  </a:lnTo>
                  <a:cubicBezTo>
                    <a:pt x="1430" y="4301"/>
                    <a:pt x="1490" y="4360"/>
                    <a:pt x="1550" y="4435"/>
                  </a:cubicBezTo>
                  <a:cubicBezTo>
                    <a:pt x="1617" y="4479"/>
                    <a:pt x="1686" y="4499"/>
                    <a:pt x="1749" y="4499"/>
                  </a:cubicBezTo>
                  <a:cubicBezTo>
                    <a:pt x="1855" y="4499"/>
                    <a:pt x="1944" y="4444"/>
                    <a:pt x="1982" y="4360"/>
                  </a:cubicBezTo>
                  <a:lnTo>
                    <a:pt x="2235" y="4062"/>
                  </a:lnTo>
                  <a:lnTo>
                    <a:pt x="2473" y="3749"/>
                  </a:lnTo>
                  <a:cubicBezTo>
                    <a:pt x="2607" y="3556"/>
                    <a:pt x="2786" y="3377"/>
                    <a:pt x="2920" y="3183"/>
                  </a:cubicBezTo>
                  <a:cubicBezTo>
                    <a:pt x="2980" y="3064"/>
                    <a:pt x="3099" y="3005"/>
                    <a:pt x="3159" y="2871"/>
                  </a:cubicBezTo>
                  <a:cubicBezTo>
                    <a:pt x="3218" y="2871"/>
                    <a:pt x="3293" y="2811"/>
                    <a:pt x="3293" y="2751"/>
                  </a:cubicBezTo>
                  <a:cubicBezTo>
                    <a:pt x="3352" y="2751"/>
                    <a:pt x="3412" y="2692"/>
                    <a:pt x="3412" y="2632"/>
                  </a:cubicBezTo>
                  <a:lnTo>
                    <a:pt x="3591" y="2498"/>
                  </a:lnTo>
                  <a:lnTo>
                    <a:pt x="3725" y="2439"/>
                  </a:lnTo>
                  <a:lnTo>
                    <a:pt x="3844" y="2319"/>
                  </a:lnTo>
                  <a:cubicBezTo>
                    <a:pt x="3903" y="2319"/>
                    <a:pt x="3963" y="2319"/>
                    <a:pt x="3963" y="2260"/>
                  </a:cubicBezTo>
                  <a:lnTo>
                    <a:pt x="4038" y="2260"/>
                  </a:lnTo>
                  <a:cubicBezTo>
                    <a:pt x="4097" y="2200"/>
                    <a:pt x="4157" y="2126"/>
                    <a:pt x="4157" y="2066"/>
                  </a:cubicBezTo>
                  <a:cubicBezTo>
                    <a:pt x="4113" y="1979"/>
                    <a:pt x="4069" y="1924"/>
                    <a:pt x="4020" y="1924"/>
                  </a:cubicBezTo>
                  <a:cubicBezTo>
                    <a:pt x="4002" y="1924"/>
                    <a:pt x="3983" y="1931"/>
                    <a:pt x="3963" y="1947"/>
                  </a:cubicBezTo>
                  <a:lnTo>
                    <a:pt x="3725" y="1947"/>
                  </a:lnTo>
                  <a:cubicBezTo>
                    <a:pt x="3665" y="2006"/>
                    <a:pt x="3591" y="2006"/>
                    <a:pt x="3531" y="2066"/>
                  </a:cubicBezTo>
                  <a:lnTo>
                    <a:pt x="3352" y="2126"/>
                  </a:lnTo>
                  <a:lnTo>
                    <a:pt x="3159" y="2260"/>
                  </a:lnTo>
                  <a:cubicBezTo>
                    <a:pt x="3099" y="2319"/>
                    <a:pt x="3039" y="2319"/>
                    <a:pt x="2980" y="2379"/>
                  </a:cubicBezTo>
                  <a:cubicBezTo>
                    <a:pt x="2920" y="2439"/>
                    <a:pt x="2846" y="2439"/>
                    <a:pt x="2846" y="2498"/>
                  </a:cubicBezTo>
                  <a:cubicBezTo>
                    <a:pt x="2727" y="2632"/>
                    <a:pt x="2607" y="2692"/>
                    <a:pt x="2548" y="2811"/>
                  </a:cubicBezTo>
                  <a:lnTo>
                    <a:pt x="1983" y="3376"/>
                  </a:lnTo>
                  <a:lnTo>
                    <a:pt x="1983" y="3376"/>
                  </a:lnTo>
                  <a:cubicBezTo>
                    <a:pt x="1982" y="3354"/>
                    <a:pt x="1982" y="3333"/>
                    <a:pt x="1982" y="3317"/>
                  </a:cubicBezTo>
                  <a:cubicBezTo>
                    <a:pt x="1922" y="3183"/>
                    <a:pt x="1922" y="3124"/>
                    <a:pt x="1863" y="3005"/>
                  </a:cubicBezTo>
                  <a:cubicBezTo>
                    <a:pt x="1863" y="2945"/>
                    <a:pt x="1863" y="2811"/>
                    <a:pt x="1803" y="2751"/>
                  </a:cubicBezTo>
                  <a:lnTo>
                    <a:pt x="1669" y="2498"/>
                  </a:lnTo>
                  <a:cubicBezTo>
                    <a:pt x="1609" y="2319"/>
                    <a:pt x="1550" y="2126"/>
                    <a:pt x="1490" y="1947"/>
                  </a:cubicBezTo>
                  <a:cubicBezTo>
                    <a:pt x="1430" y="1828"/>
                    <a:pt x="1296" y="1634"/>
                    <a:pt x="1237" y="1455"/>
                  </a:cubicBezTo>
                  <a:cubicBezTo>
                    <a:pt x="1118" y="1321"/>
                    <a:pt x="1058" y="1142"/>
                    <a:pt x="924" y="1008"/>
                  </a:cubicBezTo>
                  <a:cubicBezTo>
                    <a:pt x="745" y="636"/>
                    <a:pt x="552" y="398"/>
                    <a:pt x="313" y="85"/>
                  </a:cubicBezTo>
                  <a:cubicBezTo>
                    <a:pt x="313" y="43"/>
                    <a:pt x="246" y="0"/>
                    <a:pt x="18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0"/>
            <p:cNvSpPr/>
            <p:nvPr/>
          </p:nvSpPr>
          <p:spPr>
            <a:xfrm>
              <a:off x="1179136" y="2703406"/>
              <a:ext cx="139473" cy="137944"/>
            </a:xfrm>
            <a:custGeom>
              <a:avLst/>
              <a:gdLst/>
              <a:ahLst/>
              <a:cxnLst/>
              <a:rect l="l" t="t" r="r" b="b"/>
              <a:pathLst>
                <a:path w="4471" h="4422" extrusionOk="0">
                  <a:moveTo>
                    <a:pt x="224" y="0"/>
                  </a:moveTo>
                  <a:cubicBezTo>
                    <a:pt x="195" y="0"/>
                    <a:pt x="165" y="15"/>
                    <a:pt x="135" y="45"/>
                  </a:cubicBezTo>
                  <a:cubicBezTo>
                    <a:pt x="75" y="45"/>
                    <a:pt x="1" y="164"/>
                    <a:pt x="75" y="224"/>
                  </a:cubicBezTo>
                  <a:cubicBezTo>
                    <a:pt x="254" y="537"/>
                    <a:pt x="448" y="850"/>
                    <a:pt x="627" y="1222"/>
                  </a:cubicBezTo>
                  <a:cubicBezTo>
                    <a:pt x="820" y="1535"/>
                    <a:pt x="999" y="1848"/>
                    <a:pt x="1118" y="2146"/>
                  </a:cubicBezTo>
                  <a:cubicBezTo>
                    <a:pt x="1193" y="2339"/>
                    <a:pt x="1312" y="2458"/>
                    <a:pt x="1372" y="2652"/>
                  </a:cubicBezTo>
                  <a:cubicBezTo>
                    <a:pt x="1431" y="2771"/>
                    <a:pt x="1491" y="2965"/>
                    <a:pt x="1565" y="3144"/>
                  </a:cubicBezTo>
                  <a:cubicBezTo>
                    <a:pt x="1565" y="3203"/>
                    <a:pt x="1625" y="3263"/>
                    <a:pt x="1625" y="3397"/>
                  </a:cubicBezTo>
                  <a:cubicBezTo>
                    <a:pt x="1684" y="3457"/>
                    <a:pt x="1684" y="3516"/>
                    <a:pt x="1684" y="3635"/>
                  </a:cubicBezTo>
                  <a:cubicBezTo>
                    <a:pt x="1684" y="3710"/>
                    <a:pt x="1744" y="3769"/>
                    <a:pt x="1744" y="3889"/>
                  </a:cubicBezTo>
                  <a:lnTo>
                    <a:pt x="1744" y="4082"/>
                  </a:lnTo>
                  <a:lnTo>
                    <a:pt x="1744" y="4142"/>
                  </a:lnTo>
                  <a:cubicBezTo>
                    <a:pt x="1804" y="4201"/>
                    <a:pt x="1804" y="4261"/>
                    <a:pt x="1863" y="4321"/>
                  </a:cubicBezTo>
                  <a:cubicBezTo>
                    <a:pt x="1960" y="4388"/>
                    <a:pt x="2053" y="4421"/>
                    <a:pt x="2131" y="4421"/>
                  </a:cubicBezTo>
                  <a:cubicBezTo>
                    <a:pt x="2209" y="4421"/>
                    <a:pt x="2273" y="4388"/>
                    <a:pt x="2310" y="4321"/>
                  </a:cubicBezTo>
                  <a:cubicBezTo>
                    <a:pt x="2429" y="4201"/>
                    <a:pt x="2489" y="4142"/>
                    <a:pt x="2548" y="4008"/>
                  </a:cubicBezTo>
                  <a:cubicBezTo>
                    <a:pt x="2608" y="3948"/>
                    <a:pt x="2682" y="3829"/>
                    <a:pt x="2802" y="3769"/>
                  </a:cubicBezTo>
                  <a:cubicBezTo>
                    <a:pt x="2861" y="3710"/>
                    <a:pt x="2921" y="3576"/>
                    <a:pt x="3055" y="3516"/>
                  </a:cubicBezTo>
                  <a:lnTo>
                    <a:pt x="3293" y="3263"/>
                  </a:lnTo>
                  <a:cubicBezTo>
                    <a:pt x="3353" y="3203"/>
                    <a:pt x="3427" y="3084"/>
                    <a:pt x="3547" y="3025"/>
                  </a:cubicBezTo>
                  <a:cubicBezTo>
                    <a:pt x="3606" y="2965"/>
                    <a:pt x="3725" y="2890"/>
                    <a:pt x="3800" y="2771"/>
                  </a:cubicBezTo>
                  <a:cubicBezTo>
                    <a:pt x="3919" y="2712"/>
                    <a:pt x="3979" y="2652"/>
                    <a:pt x="4038" y="2593"/>
                  </a:cubicBezTo>
                  <a:cubicBezTo>
                    <a:pt x="4172" y="2518"/>
                    <a:pt x="4291" y="2458"/>
                    <a:pt x="4351" y="2399"/>
                  </a:cubicBezTo>
                  <a:lnTo>
                    <a:pt x="4411" y="2399"/>
                  </a:lnTo>
                  <a:cubicBezTo>
                    <a:pt x="4470" y="2339"/>
                    <a:pt x="4470" y="2280"/>
                    <a:pt x="4470" y="2220"/>
                  </a:cubicBezTo>
                  <a:cubicBezTo>
                    <a:pt x="4426" y="2121"/>
                    <a:pt x="4350" y="2063"/>
                    <a:pt x="4289" y="2063"/>
                  </a:cubicBezTo>
                  <a:cubicBezTo>
                    <a:pt x="4267" y="2063"/>
                    <a:pt x="4248" y="2070"/>
                    <a:pt x="4232" y="2086"/>
                  </a:cubicBezTo>
                  <a:cubicBezTo>
                    <a:pt x="4098" y="2146"/>
                    <a:pt x="3979" y="2220"/>
                    <a:pt x="3859" y="2220"/>
                  </a:cubicBezTo>
                  <a:cubicBezTo>
                    <a:pt x="3800" y="2280"/>
                    <a:pt x="3725" y="2280"/>
                    <a:pt x="3666" y="2339"/>
                  </a:cubicBezTo>
                  <a:lnTo>
                    <a:pt x="3547" y="2399"/>
                  </a:lnTo>
                  <a:cubicBezTo>
                    <a:pt x="3427" y="2458"/>
                    <a:pt x="3293" y="2518"/>
                    <a:pt x="3234" y="2652"/>
                  </a:cubicBezTo>
                  <a:cubicBezTo>
                    <a:pt x="3115" y="2712"/>
                    <a:pt x="2980" y="2771"/>
                    <a:pt x="2921" y="2831"/>
                  </a:cubicBezTo>
                  <a:lnTo>
                    <a:pt x="2608" y="3084"/>
                  </a:lnTo>
                  <a:cubicBezTo>
                    <a:pt x="2548" y="3203"/>
                    <a:pt x="2429" y="3263"/>
                    <a:pt x="2370" y="3337"/>
                  </a:cubicBezTo>
                  <a:cubicBezTo>
                    <a:pt x="2347" y="3357"/>
                    <a:pt x="2327" y="3375"/>
                    <a:pt x="2308" y="3393"/>
                  </a:cubicBezTo>
                  <a:lnTo>
                    <a:pt x="2308" y="3393"/>
                  </a:lnTo>
                  <a:cubicBezTo>
                    <a:pt x="2304" y="3328"/>
                    <a:pt x="2289" y="3246"/>
                    <a:pt x="2236" y="3203"/>
                  </a:cubicBezTo>
                  <a:cubicBezTo>
                    <a:pt x="2236" y="3084"/>
                    <a:pt x="2176" y="3025"/>
                    <a:pt x="2176" y="2890"/>
                  </a:cubicBezTo>
                  <a:cubicBezTo>
                    <a:pt x="2116" y="2712"/>
                    <a:pt x="1997" y="2518"/>
                    <a:pt x="1938" y="2399"/>
                  </a:cubicBezTo>
                  <a:cubicBezTo>
                    <a:pt x="1863" y="2280"/>
                    <a:pt x="1863" y="2220"/>
                    <a:pt x="1804" y="2086"/>
                  </a:cubicBezTo>
                  <a:cubicBezTo>
                    <a:pt x="1744" y="2026"/>
                    <a:pt x="1744" y="1967"/>
                    <a:pt x="1684" y="1848"/>
                  </a:cubicBezTo>
                  <a:cubicBezTo>
                    <a:pt x="1565" y="1714"/>
                    <a:pt x="1491" y="1535"/>
                    <a:pt x="1372" y="1341"/>
                  </a:cubicBezTo>
                  <a:cubicBezTo>
                    <a:pt x="1252" y="1222"/>
                    <a:pt x="1193" y="1028"/>
                    <a:pt x="1059" y="909"/>
                  </a:cubicBezTo>
                  <a:cubicBezTo>
                    <a:pt x="820" y="596"/>
                    <a:pt x="627" y="283"/>
                    <a:pt x="314" y="45"/>
                  </a:cubicBezTo>
                  <a:cubicBezTo>
                    <a:pt x="284" y="15"/>
                    <a:pt x="254" y="0"/>
                    <a:pt x="22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0"/>
            <p:cNvSpPr/>
            <p:nvPr/>
          </p:nvSpPr>
          <p:spPr>
            <a:xfrm>
              <a:off x="1115467" y="2768479"/>
              <a:ext cx="185922" cy="163399"/>
            </a:xfrm>
            <a:custGeom>
              <a:avLst/>
              <a:gdLst/>
              <a:ahLst/>
              <a:cxnLst/>
              <a:rect l="l" t="t" r="r" b="b"/>
              <a:pathLst>
                <a:path w="5960" h="5238" extrusionOk="0">
                  <a:moveTo>
                    <a:pt x="120" y="0"/>
                  </a:moveTo>
                  <a:cubicBezTo>
                    <a:pt x="1" y="60"/>
                    <a:pt x="1" y="194"/>
                    <a:pt x="61" y="253"/>
                  </a:cubicBezTo>
                  <a:lnTo>
                    <a:pt x="493" y="804"/>
                  </a:lnTo>
                  <a:cubicBezTo>
                    <a:pt x="552" y="939"/>
                    <a:pt x="627" y="998"/>
                    <a:pt x="686" y="1117"/>
                  </a:cubicBezTo>
                  <a:lnTo>
                    <a:pt x="925" y="1371"/>
                  </a:lnTo>
                  <a:cubicBezTo>
                    <a:pt x="1059" y="1549"/>
                    <a:pt x="1178" y="1743"/>
                    <a:pt x="1297" y="1922"/>
                  </a:cubicBezTo>
                  <a:lnTo>
                    <a:pt x="1491" y="2235"/>
                  </a:lnTo>
                  <a:cubicBezTo>
                    <a:pt x="1550" y="2294"/>
                    <a:pt x="1610" y="2428"/>
                    <a:pt x="1669" y="2547"/>
                  </a:cubicBezTo>
                  <a:cubicBezTo>
                    <a:pt x="1744" y="2607"/>
                    <a:pt x="1804" y="2741"/>
                    <a:pt x="1863" y="2801"/>
                  </a:cubicBezTo>
                  <a:lnTo>
                    <a:pt x="1982" y="3114"/>
                  </a:lnTo>
                  <a:lnTo>
                    <a:pt x="2176" y="3412"/>
                  </a:lnTo>
                  <a:cubicBezTo>
                    <a:pt x="2236" y="3486"/>
                    <a:pt x="2236" y="3605"/>
                    <a:pt x="2295" y="3724"/>
                  </a:cubicBezTo>
                  <a:cubicBezTo>
                    <a:pt x="2355" y="3784"/>
                    <a:pt x="2414" y="3918"/>
                    <a:pt x="2414" y="4037"/>
                  </a:cubicBezTo>
                  <a:cubicBezTo>
                    <a:pt x="2489" y="4097"/>
                    <a:pt x="2489" y="4231"/>
                    <a:pt x="2548" y="4350"/>
                  </a:cubicBezTo>
                  <a:cubicBezTo>
                    <a:pt x="2548" y="4410"/>
                    <a:pt x="2548" y="4529"/>
                    <a:pt x="2608" y="4663"/>
                  </a:cubicBezTo>
                  <a:lnTo>
                    <a:pt x="2608" y="4976"/>
                  </a:lnTo>
                  <a:cubicBezTo>
                    <a:pt x="2608" y="5035"/>
                    <a:pt x="2668" y="5035"/>
                    <a:pt x="2668" y="5095"/>
                  </a:cubicBezTo>
                  <a:cubicBezTo>
                    <a:pt x="2711" y="5182"/>
                    <a:pt x="2827" y="5238"/>
                    <a:pt x="2956" y="5238"/>
                  </a:cubicBezTo>
                  <a:cubicBezTo>
                    <a:pt x="3003" y="5238"/>
                    <a:pt x="3052" y="5230"/>
                    <a:pt x="3100" y="5214"/>
                  </a:cubicBezTo>
                  <a:cubicBezTo>
                    <a:pt x="3159" y="5155"/>
                    <a:pt x="3293" y="5095"/>
                    <a:pt x="3413" y="5035"/>
                  </a:cubicBezTo>
                  <a:cubicBezTo>
                    <a:pt x="3532" y="4976"/>
                    <a:pt x="3606" y="4901"/>
                    <a:pt x="3725" y="4842"/>
                  </a:cubicBezTo>
                  <a:cubicBezTo>
                    <a:pt x="3845" y="4842"/>
                    <a:pt x="3979" y="4782"/>
                    <a:pt x="4098" y="4723"/>
                  </a:cubicBezTo>
                  <a:lnTo>
                    <a:pt x="4411" y="4603"/>
                  </a:lnTo>
                  <a:lnTo>
                    <a:pt x="4783" y="4410"/>
                  </a:lnTo>
                  <a:cubicBezTo>
                    <a:pt x="4843" y="4410"/>
                    <a:pt x="4962" y="4350"/>
                    <a:pt x="5096" y="4350"/>
                  </a:cubicBezTo>
                  <a:lnTo>
                    <a:pt x="5275" y="4290"/>
                  </a:lnTo>
                  <a:cubicBezTo>
                    <a:pt x="5334" y="4231"/>
                    <a:pt x="5394" y="4231"/>
                    <a:pt x="5468" y="4231"/>
                  </a:cubicBezTo>
                  <a:cubicBezTo>
                    <a:pt x="5588" y="4231"/>
                    <a:pt x="5707" y="4156"/>
                    <a:pt x="5841" y="4156"/>
                  </a:cubicBezTo>
                  <a:cubicBezTo>
                    <a:pt x="5900" y="4097"/>
                    <a:pt x="5960" y="4037"/>
                    <a:pt x="5960" y="3978"/>
                  </a:cubicBezTo>
                  <a:cubicBezTo>
                    <a:pt x="5960" y="3858"/>
                    <a:pt x="5900" y="3784"/>
                    <a:pt x="5766" y="3784"/>
                  </a:cubicBezTo>
                  <a:cubicBezTo>
                    <a:pt x="5647" y="3784"/>
                    <a:pt x="5528" y="3784"/>
                    <a:pt x="5394" y="3858"/>
                  </a:cubicBezTo>
                  <a:lnTo>
                    <a:pt x="4962" y="3858"/>
                  </a:lnTo>
                  <a:cubicBezTo>
                    <a:pt x="4843" y="3918"/>
                    <a:pt x="4723" y="3918"/>
                    <a:pt x="4589" y="3978"/>
                  </a:cubicBezTo>
                  <a:lnTo>
                    <a:pt x="4217" y="4037"/>
                  </a:lnTo>
                  <a:cubicBezTo>
                    <a:pt x="4098" y="4097"/>
                    <a:pt x="3979" y="4156"/>
                    <a:pt x="3845" y="4231"/>
                  </a:cubicBezTo>
                  <a:cubicBezTo>
                    <a:pt x="3725" y="4231"/>
                    <a:pt x="3606" y="4290"/>
                    <a:pt x="3472" y="4350"/>
                  </a:cubicBezTo>
                  <a:cubicBezTo>
                    <a:pt x="3389" y="4391"/>
                    <a:pt x="3307" y="4404"/>
                    <a:pt x="3219" y="4428"/>
                  </a:cubicBezTo>
                  <a:lnTo>
                    <a:pt x="3219" y="4428"/>
                  </a:lnTo>
                  <a:cubicBezTo>
                    <a:pt x="3198" y="4341"/>
                    <a:pt x="3159" y="4253"/>
                    <a:pt x="3159" y="4156"/>
                  </a:cubicBezTo>
                  <a:cubicBezTo>
                    <a:pt x="3100" y="4037"/>
                    <a:pt x="3040" y="3918"/>
                    <a:pt x="3040" y="3784"/>
                  </a:cubicBezTo>
                  <a:cubicBezTo>
                    <a:pt x="2980" y="3665"/>
                    <a:pt x="2980" y="3605"/>
                    <a:pt x="2921" y="3486"/>
                  </a:cubicBezTo>
                  <a:cubicBezTo>
                    <a:pt x="2861" y="3352"/>
                    <a:pt x="2787" y="3233"/>
                    <a:pt x="2727" y="3114"/>
                  </a:cubicBezTo>
                  <a:lnTo>
                    <a:pt x="2608" y="2801"/>
                  </a:lnTo>
                  <a:cubicBezTo>
                    <a:pt x="2489" y="2607"/>
                    <a:pt x="2355" y="2369"/>
                    <a:pt x="2176" y="2175"/>
                  </a:cubicBezTo>
                  <a:cubicBezTo>
                    <a:pt x="2042" y="1996"/>
                    <a:pt x="1923" y="1803"/>
                    <a:pt x="1804" y="1624"/>
                  </a:cubicBezTo>
                  <a:cubicBezTo>
                    <a:pt x="1610" y="1430"/>
                    <a:pt x="1491" y="1251"/>
                    <a:pt x="1297" y="1058"/>
                  </a:cubicBezTo>
                  <a:cubicBezTo>
                    <a:pt x="1178" y="879"/>
                    <a:pt x="999" y="685"/>
                    <a:pt x="805" y="507"/>
                  </a:cubicBezTo>
                  <a:cubicBezTo>
                    <a:pt x="686" y="372"/>
                    <a:pt x="493" y="194"/>
                    <a:pt x="314" y="60"/>
                  </a:cubicBezTo>
                  <a:cubicBezTo>
                    <a:pt x="254" y="0"/>
                    <a:pt x="180" y="0"/>
                    <a:pt x="12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0"/>
            <p:cNvSpPr/>
            <p:nvPr/>
          </p:nvSpPr>
          <p:spPr>
            <a:xfrm>
              <a:off x="1117339" y="2878285"/>
              <a:ext cx="131549" cy="123501"/>
            </a:xfrm>
            <a:custGeom>
              <a:avLst/>
              <a:gdLst/>
              <a:ahLst/>
              <a:cxnLst/>
              <a:rect l="l" t="t" r="r" b="b"/>
              <a:pathLst>
                <a:path w="4217" h="3959" extrusionOk="0">
                  <a:moveTo>
                    <a:pt x="220" y="1"/>
                  </a:moveTo>
                  <a:cubicBezTo>
                    <a:pt x="192" y="1"/>
                    <a:pt x="159" y="8"/>
                    <a:pt x="120" y="26"/>
                  </a:cubicBezTo>
                  <a:cubicBezTo>
                    <a:pt x="60" y="26"/>
                    <a:pt x="1" y="145"/>
                    <a:pt x="60" y="204"/>
                  </a:cubicBezTo>
                  <a:cubicBezTo>
                    <a:pt x="313" y="830"/>
                    <a:pt x="626" y="1381"/>
                    <a:pt x="805" y="1947"/>
                  </a:cubicBezTo>
                  <a:cubicBezTo>
                    <a:pt x="865" y="2067"/>
                    <a:pt x="939" y="2260"/>
                    <a:pt x="999" y="2379"/>
                  </a:cubicBezTo>
                  <a:cubicBezTo>
                    <a:pt x="1058" y="2439"/>
                    <a:pt x="1058" y="2499"/>
                    <a:pt x="1058" y="2573"/>
                  </a:cubicBezTo>
                  <a:cubicBezTo>
                    <a:pt x="1118" y="2633"/>
                    <a:pt x="1118" y="2752"/>
                    <a:pt x="1177" y="2811"/>
                  </a:cubicBezTo>
                  <a:lnTo>
                    <a:pt x="1237" y="3005"/>
                  </a:lnTo>
                  <a:lnTo>
                    <a:pt x="1237" y="3184"/>
                  </a:lnTo>
                  <a:cubicBezTo>
                    <a:pt x="1312" y="3318"/>
                    <a:pt x="1312" y="3378"/>
                    <a:pt x="1312" y="3437"/>
                  </a:cubicBezTo>
                  <a:lnTo>
                    <a:pt x="1312" y="3556"/>
                  </a:lnTo>
                  <a:lnTo>
                    <a:pt x="1312" y="3616"/>
                  </a:lnTo>
                  <a:cubicBezTo>
                    <a:pt x="1312" y="3690"/>
                    <a:pt x="1312" y="3810"/>
                    <a:pt x="1371" y="3869"/>
                  </a:cubicBezTo>
                  <a:cubicBezTo>
                    <a:pt x="1431" y="3929"/>
                    <a:pt x="1524" y="3959"/>
                    <a:pt x="1617" y="3959"/>
                  </a:cubicBezTo>
                  <a:cubicBezTo>
                    <a:pt x="1710" y="3959"/>
                    <a:pt x="1803" y="3929"/>
                    <a:pt x="1863" y="3869"/>
                  </a:cubicBezTo>
                  <a:cubicBezTo>
                    <a:pt x="1922" y="3810"/>
                    <a:pt x="1982" y="3690"/>
                    <a:pt x="2056" y="3616"/>
                  </a:cubicBezTo>
                  <a:cubicBezTo>
                    <a:pt x="2176" y="3556"/>
                    <a:pt x="2235" y="3497"/>
                    <a:pt x="2295" y="3437"/>
                  </a:cubicBezTo>
                  <a:cubicBezTo>
                    <a:pt x="2429" y="3378"/>
                    <a:pt x="2488" y="3318"/>
                    <a:pt x="2608" y="3243"/>
                  </a:cubicBezTo>
                  <a:cubicBezTo>
                    <a:pt x="2667" y="3184"/>
                    <a:pt x="2801" y="3124"/>
                    <a:pt x="2861" y="3065"/>
                  </a:cubicBezTo>
                  <a:lnTo>
                    <a:pt x="3174" y="2871"/>
                  </a:lnTo>
                  <a:cubicBezTo>
                    <a:pt x="3174" y="2871"/>
                    <a:pt x="3233" y="2871"/>
                    <a:pt x="3293" y="2811"/>
                  </a:cubicBezTo>
                  <a:lnTo>
                    <a:pt x="3472" y="2752"/>
                  </a:lnTo>
                  <a:lnTo>
                    <a:pt x="3606" y="2692"/>
                  </a:lnTo>
                  <a:lnTo>
                    <a:pt x="3785" y="2633"/>
                  </a:lnTo>
                  <a:cubicBezTo>
                    <a:pt x="3844" y="2633"/>
                    <a:pt x="3978" y="2573"/>
                    <a:pt x="4097" y="2573"/>
                  </a:cubicBezTo>
                  <a:cubicBezTo>
                    <a:pt x="4157" y="2499"/>
                    <a:pt x="4217" y="2439"/>
                    <a:pt x="4217" y="2379"/>
                  </a:cubicBezTo>
                  <a:cubicBezTo>
                    <a:pt x="4217" y="2260"/>
                    <a:pt x="4157" y="2201"/>
                    <a:pt x="4038" y="2201"/>
                  </a:cubicBezTo>
                  <a:cubicBezTo>
                    <a:pt x="3919" y="2201"/>
                    <a:pt x="3785" y="2260"/>
                    <a:pt x="3665" y="2260"/>
                  </a:cubicBezTo>
                  <a:lnTo>
                    <a:pt x="3472" y="2260"/>
                  </a:lnTo>
                  <a:lnTo>
                    <a:pt x="3293" y="2320"/>
                  </a:lnTo>
                  <a:cubicBezTo>
                    <a:pt x="3174" y="2320"/>
                    <a:pt x="3040" y="2379"/>
                    <a:pt x="2920" y="2439"/>
                  </a:cubicBezTo>
                  <a:lnTo>
                    <a:pt x="2608" y="2573"/>
                  </a:lnTo>
                  <a:cubicBezTo>
                    <a:pt x="2488" y="2633"/>
                    <a:pt x="2354" y="2692"/>
                    <a:pt x="2295" y="2752"/>
                  </a:cubicBezTo>
                  <a:cubicBezTo>
                    <a:pt x="2235" y="2752"/>
                    <a:pt x="2176" y="2811"/>
                    <a:pt x="2116" y="2811"/>
                  </a:cubicBezTo>
                  <a:lnTo>
                    <a:pt x="1982" y="2946"/>
                  </a:lnTo>
                  <a:cubicBezTo>
                    <a:pt x="1946" y="2964"/>
                    <a:pt x="1910" y="2982"/>
                    <a:pt x="1875" y="3000"/>
                  </a:cubicBezTo>
                  <a:lnTo>
                    <a:pt x="1875" y="3000"/>
                  </a:lnTo>
                  <a:cubicBezTo>
                    <a:pt x="1863" y="2944"/>
                    <a:pt x="1863" y="2891"/>
                    <a:pt x="1863" y="2811"/>
                  </a:cubicBezTo>
                  <a:lnTo>
                    <a:pt x="1744" y="2633"/>
                  </a:lnTo>
                  <a:cubicBezTo>
                    <a:pt x="1744" y="2499"/>
                    <a:pt x="1684" y="2439"/>
                    <a:pt x="1684" y="2379"/>
                  </a:cubicBezTo>
                  <a:cubicBezTo>
                    <a:pt x="1684" y="2260"/>
                    <a:pt x="1609" y="2201"/>
                    <a:pt x="1609" y="2126"/>
                  </a:cubicBezTo>
                  <a:cubicBezTo>
                    <a:pt x="1550" y="2007"/>
                    <a:pt x="1431" y="1828"/>
                    <a:pt x="1371" y="1694"/>
                  </a:cubicBezTo>
                  <a:cubicBezTo>
                    <a:pt x="1237" y="1381"/>
                    <a:pt x="1058" y="1143"/>
                    <a:pt x="939" y="830"/>
                  </a:cubicBezTo>
                  <a:cubicBezTo>
                    <a:pt x="745" y="577"/>
                    <a:pt x="567" y="338"/>
                    <a:pt x="373" y="85"/>
                  </a:cubicBezTo>
                  <a:cubicBezTo>
                    <a:pt x="331" y="43"/>
                    <a:pt x="289" y="1"/>
                    <a:pt x="22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0"/>
            <p:cNvSpPr/>
            <p:nvPr/>
          </p:nvSpPr>
          <p:spPr>
            <a:xfrm>
              <a:off x="1180103" y="3884854"/>
              <a:ext cx="183115" cy="71998"/>
            </a:xfrm>
            <a:custGeom>
              <a:avLst/>
              <a:gdLst/>
              <a:ahLst/>
              <a:cxnLst/>
              <a:rect l="l" t="t" r="r" b="b"/>
              <a:pathLst>
                <a:path w="5870" h="2308" extrusionOk="0">
                  <a:moveTo>
                    <a:pt x="1860" y="1"/>
                  </a:moveTo>
                  <a:cubicBezTo>
                    <a:pt x="913" y="1"/>
                    <a:pt x="0" y="276"/>
                    <a:pt x="223" y="1338"/>
                  </a:cubicBezTo>
                  <a:cubicBezTo>
                    <a:pt x="355" y="2013"/>
                    <a:pt x="1087" y="2308"/>
                    <a:pt x="2012" y="2308"/>
                  </a:cubicBezTo>
                  <a:cubicBezTo>
                    <a:pt x="3290" y="2308"/>
                    <a:pt x="4936" y="1745"/>
                    <a:pt x="5869" y="846"/>
                  </a:cubicBezTo>
                  <a:cubicBezTo>
                    <a:pt x="5869" y="846"/>
                    <a:pt x="4007" y="339"/>
                    <a:pt x="2949" y="101"/>
                  </a:cubicBezTo>
                  <a:cubicBezTo>
                    <a:pt x="2629" y="45"/>
                    <a:pt x="2242" y="1"/>
                    <a:pt x="1860" y="1"/>
                  </a:cubicBezTo>
                  <a:close/>
                </a:path>
              </a:pathLst>
            </a:custGeom>
            <a:solidFill>
              <a:srgbClr val="FCD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0"/>
            <p:cNvSpPr/>
            <p:nvPr/>
          </p:nvSpPr>
          <p:spPr>
            <a:xfrm>
              <a:off x="1229797" y="3897301"/>
              <a:ext cx="158502" cy="33004"/>
            </a:xfrm>
            <a:custGeom>
              <a:avLst/>
              <a:gdLst/>
              <a:ahLst/>
              <a:cxnLst/>
              <a:rect l="l" t="t" r="r" b="b"/>
              <a:pathLst>
                <a:path w="5081" h="1058" extrusionOk="0">
                  <a:moveTo>
                    <a:pt x="4962" y="0"/>
                  </a:moveTo>
                  <a:cubicBezTo>
                    <a:pt x="4962" y="0"/>
                    <a:pt x="4902" y="74"/>
                    <a:pt x="4783" y="74"/>
                  </a:cubicBezTo>
                  <a:cubicBezTo>
                    <a:pt x="4708" y="134"/>
                    <a:pt x="4649" y="134"/>
                    <a:pt x="4530" y="194"/>
                  </a:cubicBezTo>
                  <a:cubicBezTo>
                    <a:pt x="4470" y="253"/>
                    <a:pt x="4336" y="253"/>
                    <a:pt x="4217" y="313"/>
                  </a:cubicBezTo>
                  <a:cubicBezTo>
                    <a:pt x="4157" y="313"/>
                    <a:pt x="4038" y="372"/>
                    <a:pt x="3904" y="447"/>
                  </a:cubicBezTo>
                  <a:lnTo>
                    <a:pt x="3725" y="447"/>
                  </a:lnTo>
                  <a:cubicBezTo>
                    <a:pt x="3591" y="507"/>
                    <a:pt x="3531" y="507"/>
                    <a:pt x="3472" y="507"/>
                  </a:cubicBezTo>
                  <a:cubicBezTo>
                    <a:pt x="3412" y="507"/>
                    <a:pt x="3353" y="566"/>
                    <a:pt x="3293" y="566"/>
                  </a:cubicBezTo>
                  <a:lnTo>
                    <a:pt x="3040" y="566"/>
                  </a:lnTo>
                  <a:cubicBezTo>
                    <a:pt x="2921" y="626"/>
                    <a:pt x="2727" y="626"/>
                    <a:pt x="2608" y="626"/>
                  </a:cubicBezTo>
                  <a:cubicBezTo>
                    <a:pt x="2414" y="685"/>
                    <a:pt x="2295" y="685"/>
                    <a:pt x="2101" y="685"/>
                  </a:cubicBezTo>
                  <a:lnTo>
                    <a:pt x="1237" y="685"/>
                  </a:lnTo>
                  <a:cubicBezTo>
                    <a:pt x="1118" y="685"/>
                    <a:pt x="984" y="685"/>
                    <a:pt x="865" y="626"/>
                  </a:cubicBezTo>
                  <a:lnTo>
                    <a:pt x="314" y="626"/>
                  </a:lnTo>
                  <a:cubicBezTo>
                    <a:pt x="239" y="566"/>
                    <a:pt x="180" y="566"/>
                    <a:pt x="180" y="566"/>
                  </a:cubicBezTo>
                  <a:lnTo>
                    <a:pt x="120" y="566"/>
                  </a:lnTo>
                  <a:cubicBezTo>
                    <a:pt x="60" y="566"/>
                    <a:pt x="1" y="566"/>
                    <a:pt x="1" y="626"/>
                  </a:cubicBezTo>
                  <a:cubicBezTo>
                    <a:pt x="1" y="685"/>
                    <a:pt x="1" y="745"/>
                    <a:pt x="60" y="745"/>
                  </a:cubicBezTo>
                  <a:lnTo>
                    <a:pt x="120" y="745"/>
                  </a:lnTo>
                  <a:cubicBezTo>
                    <a:pt x="180" y="819"/>
                    <a:pt x="180" y="819"/>
                    <a:pt x="314" y="819"/>
                  </a:cubicBezTo>
                  <a:cubicBezTo>
                    <a:pt x="433" y="879"/>
                    <a:pt x="612" y="939"/>
                    <a:pt x="865" y="939"/>
                  </a:cubicBezTo>
                  <a:cubicBezTo>
                    <a:pt x="1118" y="998"/>
                    <a:pt x="1356" y="998"/>
                    <a:pt x="1669" y="1058"/>
                  </a:cubicBezTo>
                  <a:lnTo>
                    <a:pt x="2176" y="1058"/>
                  </a:lnTo>
                  <a:cubicBezTo>
                    <a:pt x="2295" y="1058"/>
                    <a:pt x="2474" y="1058"/>
                    <a:pt x="2608" y="998"/>
                  </a:cubicBezTo>
                  <a:cubicBezTo>
                    <a:pt x="2787" y="998"/>
                    <a:pt x="2980" y="998"/>
                    <a:pt x="3099" y="939"/>
                  </a:cubicBezTo>
                  <a:cubicBezTo>
                    <a:pt x="3293" y="939"/>
                    <a:pt x="3412" y="879"/>
                    <a:pt x="3531" y="879"/>
                  </a:cubicBezTo>
                  <a:cubicBezTo>
                    <a:pt x="3666" y="819"/>
                    <a:pt x="3725" y="819"/>
                    <a:pt x="3785" y="819"/>
                  </a:cubicBezTo>
                  <a:cubicBezTo>
                    <a:pt x="3844" y="745"/>
                    <a:pt x="3904" y="745"/>
                    <a:pt x="3964" y="685"/>
                  </a:cubicBezTo>
                  <a:cubicBezTo>
                    <a:pt x="4098" y="685"/>
                    <a:pt x="4217" y="626"/>
                    <a:pt x="4336" y="566"/>
                  </a:cubicBezTo>
                  <a:cubicBezTo>
                    <a:pt x="4470" y="507"/>
                    <a:pt x="4589" y="507"/>
                    <a:pt x="4649" y="447"/>
                  </a:cubicBezTo>
                  <a:cubicBezTo>
                    <a:pt x="4708" y="372"/>
                    <a:pt x="4842" y="313"/>
                    <a:pt x="4902" y="313"/>
                  </a:cubicBezTo>
                  <a:cubicBezTo>
                    <a:pt x="4962" y="194"/>
                    <a:pt x="5081" y="194"/>
                    <a:pt x="5081" y="194"/>
                  </a:cubicBezTo>
                  <a:lnTo>
                    <a:pt x="5081" y="74"/>
                  </a:lnTo>
                  <a:cubicBezTo>
                    <a:pt x="5081" y="0"/>
                    <a:pt x="5021" y="0"/>
                    <a:pt x="4962" y="0"/>
                  </a:cubicBezTo>
                  <a:close/>
                </a:path>
              </a:pathLst>
            </a:custGeom>
            <a:solidFill>
              <a:srgbClr val="663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0"/>
            <p:cNvSpPr/>
            <p:nvPr/>
          </p:nvSpPr>
          <p:spPr>
            <a:xfrm>
              <a:off x="1196824" y="3729597"/>
              <a:ext cx="160810" cy="137071"/>
            </a:xfrm>
            <a:custGeom>
              <a:avLst/>
              <a:gdLst/>
              <a:ahLst/>
              <a:cxnLst/>
              <a:rect l="l" t="t" r="r" b="b"/>
              <a:pathLst>
                <a:path w="5155" h="4394" extrusionOk="0">
                  <a:moveTo>
                    <a:pt x="1085" y="0"/>
                  </a:moveTo>
                  <a:cubicBezTo>
                    <a:pt x="864" y="0"/>
                    <a:pt x="644" y="104"/>
                    <a:pt x="432" y="356"/>
                  </a:cubicBezTo>
                  <a:cubicBezTo>
                    <a:pt x="0" y="847"/>
                    <a:pt x="432" y="2218"/>
                    <a:pt x="1743" y="3335"/>
                  </a:cubicBezTo>
                  <a:cubicBezTo>
                    <a:pt x="2968" y="4345"/>
                    <a:pt x="4765" y="4393"/>
                    <a:pt x="5100" y="4393"/>
                  </a:cubicBezTo>
                  <a:cubicBezTo>
                    <a:pt x="5135" y="4393"/>
                    <a:pt x="5155" y="4393"/>
                    <a:pt x="5155" y="4393"/>
                  </a:cubicBezTo>
                  <a:cubicBezTo>
                    <a:pt x="5155" y="4393"/>
                    <a:pt x="3531" y="2650"/>
                    <a:pt x="2980" y="1845"/>
                  </a:cubicBezTo>
                  <a:cubicBezTo>
                    <a:pt x="2599" y="1222"/>
                    <a:pt x="1843" y="0"/>
                    <a:pt x="1085" y="0"/>
                  </a:cubicBezTo>
                  <a:close/>
                </a:path>
              </a:pathLst>
            </a:custGeom>
            <a:solidFill>
              <a:srgbClr val="F3A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0"/>
            <p:cNvSpPr/>
            <p:nvPr/>
          </p:nvSpPr>
          <p:spPr>
            <a:xfrm>
              <a:off x="1243273" y="3759169"/>
              <a:ext cx="141313" cy="122815"/>
            </a:xfrm>
            <a:custGeom>
              <a:avLst/>
              <a:gdLst/>
              <a:ahLst/>
              <a:cxnLst/>
              <a:rect l="l" t="t" r="r" b="b"/>
              <a:pathLst>
                <a:path w="4530" h="3937" extrusionOk="0">
                  <a:moveTo>
                    <a:pt x="105" y="0"/>
                  </a:moveTo>
                  <a:cubicBezTo>
                    <a:pt x="93" y="0"/>
                    <a:pt x="80" y="8"/>
                    <a:pt x="60" y="33"/>
                  </a:cubicBezTo>
                  <a:cubicBezTo>
                    <a:pt x="1" y="33"/>
                    <a:pt x="1" y="93"/>
                    <a:pt x="1" y="152"/>
                  </a:cubicBezTo>
                  <a:cubicBezTo>
                    <a:pt x="1" y="152"/>
                    <a:pt x="180" y="465"/>
                    <a:pt x="492" y="897"/>
                  </a:cubicBezTo>
                  <a:cubicBezTo>
                    <a:pt x="686" y="1151"/>
                    <a:pt x="865" y="1389"/>
                    <a:pt x="1118" y="1642"/>
                  </a:cubicBezTo>
                  <a:cubicBezTo>
                    <a:pt x="1178" y="1761"/>
                    <a:pt x="1297" y="1955"/>
                    <a:pt x="1431" y="2074"/>
                  </a:cubicBezTo>
                  <a:cubicBezTo>
                    <a:pt x="1610" y="2193"/>
                    <a:pt x="1744" y="2327"/>
                    <a:pt x="1863" y="2447"/>
                  </a:cubicBezTo>
                  <a:cubicBezTo>
                    <a:pt x="1982" y="2566"/>
                    <a:pt x="2116" y="2700"/>
                    <a:pt x="2295" y="2819"/>
                  </a:cubicBezTo>
                  <a:cubicBezTo>
                    <a:pt x="2414" y="2879"/>
                    <a:pt x="2548" y="3013"/>
                    <a:pt x="2727" y="3132"/>
                  </a:cubicBezTo>
                  <a:cubicBezTo>
                    <a:pt x="2861" y="3192"/>
                    <a:pt x="2980" y="3311"/>
                    <a:pt x="3099" y="3385"/>
                  </a:cubicBezTo>
                  <a:cubicBezTo>
                    <a:pt x="3293" y="3445"/>
                    <a:pt x="3412" y="3564"/>
                    <a:pt x="3532" y="3564"/>
                  </a:cubicBezTo>
                  <a:cubicBezTo>
                    <a:pt x="3666" y="3624"/>
                    <a:pt x="3785" y="3683"/>
                    <a:pt x="3844" y="3758"/>
                  </a:cubicBezTo>
                  <a:cubicBezTo>
                    <a:pt x="3978" y="3817"/>
                    <a:pt x="4098" y="3817"/>
                    <a:pt x="4157" y="3877"/>
                  </a:cubicBezTo>
                  <a:cubicBezTo>
                    <a:pt x="4276" y="3877"/>
                    <a:pt x="4410" y="3936"/>
                    <a:pt x="4410" y="3936"/>
                  </a:cubicBezTo>
                  <a:cubicBezTo>
                    <a:pt x="4410" y="3936"/>
                    <a:pt x="4470" y="3936"/>
                    <a:pt x="4530" y="3877"/>
                  </a:cubicBezTo>
                  <a:cubicBezTo>
                    <a:pt x="4530" y="3817"/>
                    <a:pt x="4530" y="3758"/>
                    <a:pt x="4470" y="3758"/>
                  </a:cubicBezTo>
                  <a:cubicBezTo>
                    <a:pt x="4470" y="3758"/>
                    <a:pt x="4410" y="3683"/>
                    <a:pt x="4217" y="3624"/>
                  </a:cubicBezTo>
                  <a:cubicBezTo>
                    <a:pt x="4157" y="3624"/>
                    <a:pt x="4098" y="3564"/>
                    <a:pt x="3978" y="3504"/>
                  </a:cubicBezTo>
                  <a:cubicBezTo>
                    <a:pt x="3904" y="3445"/>
                    <a:pt x="3785" y="3385"/>
                    <a:pt x="3666" y="3311"/>
                  </a:cubicBezTo>
                  <a:cubicBezTo>
                    <a:pt x="3532" y="3251"/>
                    <a:pt x="3412" y="3192"/>
                    <a:pt x="3293" y="3132"/>
                  </a:cubicBezTo>
                  <a:cubicBezTo>
                    <a:pt x="3159" y="3013"/>
                    <a:pt x="3040" y="2938"/>
                    <a:pt x="2921" y="2819"/>
                  </a:cubicBezTo>
                  <a:cubicBezTo>
                    <a:pt x="2787" y="2759"/>
                    <a:pt x="2667" y="2640"/>
                    <a:pt x="2489" y="2506"/>
                  </a:cubicBezTo>
                  <a:cubicBezTo>
                    <a:pt x="2355" y="2387"/>
                    <a:pt x="2235" y="2268"/>
                    <a:pt x="2116" y="2134"/>
                  </a:cubicBezTo>
                  <a:cubicBezTo>
                    <a:pt x="1982" y="2015"/>
                    <a:pt x="1863" y="1895"/>
                    <a:pt x="1744" y="1761"/>
                  </a:cubicBezTo>
                  <a:cubicBezTo>
                    <a:pt x="1610" y="1642"/>
                    <a:pt x="1491" y="1583"/>
                    <a:pt x="1371" y="1449"/>
                  </a:cubicBezTo>
                  <a:cubicBezTo>
                    <a:pt x="1118" y="1210"/>
                    <a:pt x="924" y="957"/>
                    <a:pt x="746" y="704"/>
                  </a:cubicBezTo>
                  <a:cubicBezTo>
                    <a:pt x="552" y="525"/>
                    <a:pt x="433" y="331"/>
                    <a:pt x="314" y="212"/>
                  </a:cubicBezTo>
                  <a:cubicBezTo>
                    <a:pt x="254" y="93"/>
                    <a:pt x="180" y="33"/>
                    <a:pt x="180" y="33"/>
                  </a:cubicBezTo>
                  <a:cubicBezTo>
                    <a:pt x="140" y="33"/>
                    <a:pt x="127" y="0"/>
                    <a:pt x="105" y="0"/>
                  </a:cubicBezTo>
                  <a:close/>
                </a:path>
              </a:pathLst>
            </a:custGeom>
            <a:solidFill>
              <a:srgbClr val="663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0"/>
            <p:cNvSpPr/>
            <p:nvPr/>
          </p:nvSpPr>
          <p:spPr>
            <a:xfrm>
              <a:off x="1338074" y="4681044"/>
              <a:ext cx="56900" cy="83447"/>
            </a:xfrm>
            <a:custGeom>
              <a:avLst/>
              <a:gdLst/>
              <a:ahLst/>
              <a:cxnLst/>
              <a:rect l="l" t="t" r="r" b="b"/>
              <a:pathLst>
                <a:path w="1824" h="2675" extrusionOk="0">
                  <a:moveTo>
                    <a:pt x="1265" y="1"/>
                  </a:moveTo>
                  <a:cubicBezTo>
                    <a:pt x="1155" y="1"/>
                    <a:pt x="1039" y="43"/>
                    <a:pt x="939" y="142"/>
                  </a:cubicBezTo>
                  <a:cubicBezTo>
                    <a:pt x="567" y="515"/>
                    <a:pt x="373" y="1140"/>
                    <a:pt x="195" y="1632"/>
                  </a:cubicBezTo>
                  <a:cubicBezTo>
                    <a:pt x="120" y="1885"/>
                    <a:pt x="60" y="2064"/>
                    <a:pt x="1" y="2317"/>
                  </a:cubicBezTo>
                  <a:cubicBezTo>
                    <a:pt x="1" y="2377"/>
                    <a:pt x="60" y="2511"/>
                    <a:pt x="60" y="2570"/>
                  </a:cubicBezTo>
                  <a:lnTo>
                    <a:pt x="120" y="2570"/>
                  </a:lnTo>
                  <a:lnTo>
                    <a:pt x="120" y="2630"/>
                  </a:lnTo>
                  <a:cubicBezTo>
                    <a:pt x="120" y="2660"/>
                    <a:pt x="168" y="2675"/>
                    <a:pt x="224" y="2675"/>
                  </a:cubicBezTo>
                  <a:cubicBezTo>
                    <a:pt x="280" y="2675"/>
                    <a:pt x="344" y="2660"/>
                    <a:pt x="373" y="2630"/>
                  </a:cubicBezTo>
                  <a:lnTo>
                    <a:pt x="373" y="2570"/>
                  </a:lnTo>
                  <a:cubicBezTo>
                    <a:pt x="567" y="2436"/>
                    <a:pt x="686" y="2064"/>
                    <a:pt x="746" y="1885"/>
                  </a:cubicBezTo>
                  <a:cubicBezTo>
                    <a:pt x="999" y="1453"/>
                    <a:pt x="1237" y="1021"/>
                    <a:pt x="1550" y="649"/>
                  </a:cubicBezTo>
                  <a:cubicBezTo>
                    <a:pt x="1824" y="321"/>
                    <a:pt x="1567" y="1"/>
                    <a:pt x="1265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0"/>
            <p:cNvSpPr/>
            <p:nvPr/>
          </p:nvSpPr>
          <p:spPr>
            <a:xfrm>
              <a:off x="1315146" y="4661859"/>
              <a:ext cx="26703" cy="69003"/>
            </a:xfrm>
            <a:custGeom>
              <a:avLst/>
              <a:gdLst/>
              <a:ahLst/>
              <a:cxnLst/>
              <a:rect l="l" t="t" r="r" b="b"/>
              <a:pathLst>
                <a:path w="856" h="2212" extrusionOk="0">
                  <a:moveTo>
                    <a:pt x="387" y="0"/>
                  </a:moveTo>
                  <a:cubicBezTo>
                    <a:pt x="194" y="0"/>
                    <a:pt x="0" y="156"/>
                    <a:pt x="110" y="385"/>
                  </a:cubicBezTo>
                  <a:cubicBezTo>
                    <a:pt x="244" y="757"/>
                    <a:pt x="304" y="1130"/>
                    <a:pt x="363" y="1502"/>
                  </a:cubicBezTo>
                  <a:cubicBezTo>
                    <a:pt x="363" y="1636"/>
                    <a:pt x="304" y="1934"/>
                    <a:pt x="423" y="2128"/>
                  </a:cubicBezTo>
                  <a:cubicBezTo>
                    <a:pt x="423" y="2170"/>
                    <a:pt x="490" y="2212"/>
                    <a:pt x="550" y="2212"/>
                  </a:cubicBezTo>
                  <a:cubicBezTo>
                    <a:pt x="575" y="2212"/>
                    <a:pt x="599" y="2205"/>
                    <a:pt x="617" y="2187"/>
                  </a:cubicBezTo>
                  <a:cubicBezTo>
                    <a:pt x="676" y="2128"/>
                    <a:pt x="736" y="2068"/>
                    <a:pt x="736" y="2009"/>
                  </a:cubicBezTo>
                  <a:cubicBezTo>
                    <a:pt x="795" y="1815"/>
                    <a:pt x="795" y="1636"/>
                    <a:pt x="795" y="1502"/>
                  </a:cubicBezTo>
                  <a:cubicBezTo>
                    <a:pt x="795" y="1070"/>
                    <a:pt x="855" y="578"/>
                    <a:pt x="676" y="206"/>
                  </a:cubicBezTo>
                  <a:cubicBezTo>
                    <a:pt x="630" y="62"/>
                    <a:pt x="509" y="0"/>
                    <a:pt x="387" y="0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0"/>
            <p:cNvSpPr/>
            <p:nvPr/>
          </p:nvSpPr>
          <p:spPr>
            <a:xfrm>
              <a:off x="1184002" y="4110581"/>
              <a:ext cx="122971" cy="68379"/>
            </a:xfrm>
            <a:custGeom>
              <a:avLst/>
              <a:gdLst/>
              <a:ahLst/>
              <a:cxnLst/>
              <a:rect l="l" t="t" r="r" b="b"/>
              <a:pathLst>
                <a:path w="3942" h="2192" extrusionOk="0">
                  <a:moveTo>
                    <a:pt x="1960" y="1"/>
                  </a:moveTo>
                  <a:cubicBezTo>
                    <a:pt x="1096" y="61"/>
                    <a:pt x="471" y="746"/>
                    <a:pt x="158" y="1491"/>
                  </a:cubicBezTo>
                  <a:cubicBezTo>
                    <a:pt x="1" y="1893"/>
                    <a:pt x="322" y="2192"/>
                    <a:pt x="649" y="2192"/>
                  </a:cubicBezTo>
                  <a:cubicBezTo>
                    <a:pt x="818" y="2192"/>
                    <a:pt x="989" y="2111"/>
                    <a:pt x="1096" y="1923"/>
                  </a:cubicBezTo>
                  <a:cubicBezTo>
                    <a:pt x="1409" y="1431"/>
                    <a:pt x="1782" y="1178"/>
                    <a:pt x="2333" y="1118"/>
                  </a:cubicBezTo>
                  <a:cubicBezTo>
                    <a:pt x="2705" y="1118"/>
                    <a:pt x="3078" y="1237"/>
                    <a:pt x="3510" y="1237"/>
                  </a:cubicBezTo>
                  <a:cubicBezTo>
                    <a:pt x="3763" y="1237"/>
                    <a:pt x="3942" y="865"/>
                    <a:pt x="3763" y="612"/>
                  </a:cubicBezTo>
                  <a:cubicBezTo>
                    <a:pt x="3331" y="120"/>
                    <a:pt x="2586" y="1"/>
                    <a:pt x="19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0"/>
            <p:cNvSpPr/>
            <p:nvPr/>
          </p:nvSpPr>
          <p:spPr>
            <a:xfrm>
              <a:off x="1338074" y="2972650"/>
              <a:ext cx="36623" cy="32599"/>
            </a:xfrm>
            <a:custGeom>
              <a:avLst/>
              <a:gdLst/>
              <a:ahLst/>
              <a:cxnLst/>
              <a:rect l="l" t="t" r="r" b="b"/>
              <a:pathLst>
                <a:path w="1174" h="1045" extrusionOk="0">
                  <a:moveTo>
                    <a:pt x="646" y="1"/>
                  </a:moveTo>
                  <a:cubicBezTo>
                    <a:pt x="581" y="1"/>
                    <a:pt x="513" y="15"/>
                    <a:pt x="433" y="40"/>
                  </a:cubicBezTo>
                  <a:lnTo>
                    <a:pt x="314" y="40"/>
                  </a:lnTo>
                  <a:cubicBezTo>
                    <a:pt x="60" y="99"/>
                    <a:pt x="1" y="353"/>
                    <a:pt x="1" y="531"/>
                  </a:cubicBezTo>
                  <a:cubicBezTo>
                    <a:pt x="1" y="785"/>
                    <a:pt x="195" y="904"/>
                    <a:pt x="373" y="963"/>
                  </a:cubicBezTo>
                  <a:cubicBezTo>
                    <a:pt x="433" y="963"/>
                    <a:pt x="493" y="963"/>
                    <a:pt x="567" y="1038"/>
                  </a:cubicBezTo>
                  <a:cubicBezTo>
                    <a:pt x="588" y="1042"/>
                    <a:pt x="610" y="1044"/>
                    <a:pt x="631" y="1044"/>
                  </a:cubicBezTo>
                  <a:cubicBezTo>
                    <a:pt x="908" y="1044"/>
                    <a:pt x="1174" y="702"/>
                    <a:pt x="1118" y="412"/>
                  </a:cubicBezTo>
                  <a:cubicBezTo>
                    <a:pt x="1118" y="293"/>
                    <a:pt x="1059" y="159"/>
                    <a:pt x="939" y="99"/>
                  </a:cubicBezTo>
                  <a:cubicBezTo>
                    <a:pt x="826" y="29"/>
                    <a:pt x="738" y="1"/>
                    <a:pt x="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0"/>
            <p:cNvSpPr/>
            <p:nvPr/>
          </p:nvSpPr>
          <p:spPr>
            <a:xfrm>
              <a:off x="1262801" y="2237290"/>
              <a:ext cx="42332" cy="39680"/>
            </a:xfrm>
            <a:custGeom>
              <a:avLst/>
              <a:gdLst/>
              <a:ahLst/>
              <a:cxnLst/>
              <a:rect l="l" t="t" r="r" b="b"/>
              <a:pathLst>
                <a:path w="1357" h="1272" extrusionOk="0">
                  <a:moveTo>
                    <a:pt x="535" y="0"/>
                  </a:moveTo>
                  <a:cubicBezTo>
                    <a:pt x="478" y="0"/>
                    <a:pt x="422" y="9"/>
                    <a:pt x="373" y="30"/>
                  </a:cubicBezTo>
                  <a:cubicBezTo>
                    <a:pt x="239" y="90"/>
                    <a:pt x="120" y="209"/>
                    <a:pt x="60" y="402"/>
                  </a:cubicBezTo>
                  <a:cubicBezTo>
                    <a:pt x="0" y="522"/>
                    <a:pt x="0" y="700"/>
                    <a:pt x="60" y="834"/>
                  </a:cubicBezTo>
                  <a:cubicBezTo>
                    <a:pt x="120" y="1013"/>
                    <a:pt x="239" y="1147"/>
                    <a:pt x="433" y="1207"/>
                  </a:cubicBezTo>
                  <a:cubicBezTo>
                    <a:pt x="501" y="1252"/>
                    <a:pt x="580" y="1272"/>
                    <a:pt x="662" y="1272"/>
                  </a:cubicBezTo>
                  <a:cubicBezTo>
                    <a:pt x="794" y="1272"/>
                    <a:pt x="933" y="1221"/>
                    <a:pt x="1043" y="1147"/>
                  </a:cubicBezTo>
                  <a:cubicBezTo>
                    <a:pt x="1297" y="954"/>
                    <a:pt x="1356" y="522"/>
                    <a:pt x="1177" y="268"/>
                  </a:cubicBezTo>
                  <a:cubicBezTo>
                    <a:pt x="1118" y="209"/>
                    <a:pt x="1043" y="149"/>
                    <a:pt x="984" y="149"/>
                  </a:cubicBezTo>
                  <a:cubicBezTo>
                    <a:pt x="854" y="63"/>
                    <a:pt x="686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0"/>
            <p:cNvSpPr/>
            <p:nvPr/>
          </p:nvSpPr>
          <p:spPr>
            <a:xfrm>
              <a:off x="1421272" y="1891525"/>
              <a:ext cx="34876" cy="33036"/>
            </a:xfrm>
            <a:custGeom>
              <a:avLst/>
              <a:gdLst/>
              <a:ahLst/>
              <a:cxnLst/>
              <a:rect l="l" t="t" r="r" b="b"/>
              <a:pathLst>
                <a:path w="1118" h="1059" extrusionOk="0">
                  <a:moveTo>
                    <a:pt x="507" y="0"/>
                  </a:moveTo>
                  <a:cubicBezTo>
                    <a:pt x="194" y="0"/>
                    <a:pt x="1" y="313"/>
                    <a:pt x="1" y="552"/>
                  </a:cubicBezTo>
                  <a:cubicBezTo>
                    <a:pt x="1" y="686"/>
                    <a:pt x="135" y="865"/>
                    <a:pt x="194" y="924"/>
                  </a:cubicBezTo>
                  <a:cubicBezTo>
                    <a:pt x="313" y="984"/>
                    <a:pt x="433" y="1058"/>
                    <a:pt x="626" y="1058"/>
                  </a:cubicBezTo>
                  <a:cubicBezTo>
                    <a:pt x="880" y="1058"/>
                    <a:pt x="1118" y="686"/>
                    <a:pt x="1058" y="432"/>
                  </a:cubicBezTo>
                  <a:cubicBezTo>
                    <a:pt x="1058" y="313"/>
                    <a:pt x="999" y="179"/>
                    <a:pt x="880" y="120"/>
                  </a:cubicBezTo>
                  <a:cubicBezTo>
                    <a:pt x="745" y="0"/>
                    <a:pt x="626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0"/>
            <p:cNvSpPr/>
            <p:nvPr/>
          </p:nvSpPr>
          <p:spPr>
            <a:xfrm>
              <a:off x="1119210" y="1064764"/>
              <a:ext cx="52532" cy="36748"/>
            </a:xfrm>
            <a:custGeom>
              <a:avLst/>
              <a:gdLst/>
              <a:ahLst/>
              <a:cxnLst/>
              <a:rect l="l" t="t" r="r" b="b"/>
              <a:pathLst>
                <a:path w="1684" h="1178" extrusionOk="0">
                  <a:moveTo>
                    <a:pt x="745" y="1"/>
                  </a:moveTo>
                  <a:cubicBezTo>
                    <a:pt x="0" y="1"/>
                    <a:pt x="134" y="1178"/>
                    <a:pt x="939" y="1178"/>
                  </a:cubicBezTo>
                  <a:cubicBezTo>
                    <a:pt x="1684" y="1178"/>
                    <a:pt x="1549" y="1"/>
                    <a:pt x="7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0"/>
            <p:cNvSpPr/>
            <p:nvPr/>
          </p:nvSpPr>
          <p:spPr>
            <a:xfrm>
              <a:off x="1216320" y="1186518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0"/>
            <p:cNvSpPr/>
            <p:nvPr/>
          </p:nvSpPr>
          <p:spPr>
            <a:xfrm>
              <a:off x="1188900" y="1166615"/>
              <a:ext cx="31164" cy="29074"/>
            </a:xfrm>
            <a:custGeom>
              <a:avLst/>
              <a:gdLst/>
              <a:ahLst/>
              <a:cxnLst/>
              <a:rect l="l" t="t" r="r" b="b"/>
              <a:pathLst>
                <a:path w="999" h="932" extrusionOk="0">
                  <a:moveTo>
                    <a:pt x="677" y="0"/>
                  </a:moveTo>
                  <a:cubicBezTo>
                    <a:pt x="619" y="0"/>
                    <a:pt x="563" y="13"/>
                    <a:pt x="507" y="13"/>
                  </a:cubicBezTo>
                  <a:cubicBezTo>
                    <a:pt x="433" y="13"/>
                    <a:pt x="373" y="88"/>
                    <a:pt x="314" y="88"/>
                  </a:cubicBezTo>
                  <a:cubicBezTo>
                    <a:pt x="1" y="207"/>
                    <a:pt x="1" y="639"/>
                    <a:pt x="194" y="833"/>
                  </a:cubicBezTo>
                  <a:cubicBezTo>
                    <a:pt x="264" y="902"/>
                    <a:pt x="360" y="931"/>
                    <a:pt x="451" y="931"/>
                  </a:cubicBezTo>
                  <a:cubicBezTo>
                    <a:pt x="515" y="931"/>
                    <a:pt x="577" y="917"/>
                    <a:pt x="626" y="892"/>
                  </a:cubicBezTo>
                  <a:cubicBezTo>
                    <a:pt x="805" y="833"/>
                    <a:pt x="880" y="699"/>
                    <a:pt x="939" y="579"/>
                  </a:cubicBezTo>
                  <a:lnTo>
                    <a:pt x="939" y="579"/>
                  </a:lnTo>
                  <a:lnTo>
                    <a:pt x="880" y="639"/>
                  </a:lnTo>
                  <a:cubicBezTo>
                    <a:pt x="939" y="579"/>
                    <a:pt x="939" y="520"/>
                    <a:pt x="999" y="386"/>
                  </a:cubicBezTo>
                  <a:cubicBezTo>
                    <a:pt x="999" y="267"/>
                    <a:pt x="939" y="147"/>
                    <a:pt x="880" y="88"/>
                  </a:cubicBezTo>
                  <a:cubicBezTo>
                    <a:pt x="809" y="17"/>
                    <a:pt x="742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0"/>
            <p:cNvSpPr/>
            <p:nvPr/>
          </p:nvSpPr>
          <p:spPr>
            <a:xfrm>
              <a:off x="1518413" y="1347328"/>
              <a:ext cx="44172" cy="38588"/>
            </a:xfrm>
            <a:custGeom>
              <a:avLst/>
              <a:gdLst/>
              <a:ahLst/>
              <a:cxnLst/>
              <a:rect l="l" t="t" r="r" b="b"/>
              <a:pathLst>
                <a:path w="1416" h="1237" extrusionOk="0">
                  <a:moveTo>
                    <a:pt x="551" y="0"/>
                  </a:moveTo>
                  <a:cubicBezTo>
                    <a:pt x="179" y="0"/>
                    <a:pt x="0" y="373"/>
                    <a:pt x="0" y="686"/>
                  </a:cubicBezTo>
                  <a:cubicBezTo>
                    <a:pt x="0" y="865"/>
                    <a:pt x="119" y="999"/>
                    <a:pt x="239" y="1118"/>
                  </a:cubicBezTo>
                  <a:cubicBezTo>
                    <a:pt x="373" y="1177"/>
                    <a:pt x="492" y="1237"/>
                    <a:pt x="611" y="1237"/>
                  </a:cubicBezTo>
                  <a:lnTo>
                    <a:pt x="671" y="1237"/>
                  </a:lnTo>
                  <a:cubicBezTo>
                    <a:pt x="924" y="1237"/>
                    <a:pt x="1177" y="1118"/>
                    <a:pt x="1296" y="865"/>
                  </a:cubicBezTo>
                  <a:cubicBezTo>
                    <a:pt x="1415" y="626"/>
                    <a:pt x="1296" y="179"/>
                    <a:pt x="924" y="60"/>
                  </a:cubicBezTo>
                  <a:cubicBezTo>
                    <a:pt x="805" y="0"/>
                    <a:pt x="671" y="0"/>
                    <a:pt x="5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0"/>
            <p:cNvSpPr/>
            <p:nvPr/>
          </p:nvSpPr>
          <p:spPr>
            <a:xfrm>
              <a:off x="1537442" y="1385885"/>
              <a:ext cx="1903" cy="31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0"/>
            <p:cNvSpPr/>
            <p:nvPr/>
          </p:nvSpPr>
          <p:spPr>
            <a:xfrm>
              <a:off x="1537442" y="1385885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0"/>
            <p:cNvSpPr/>
            <p:nvPr/>
          </p:nvSpPr>
          <p:spPr>
            <a:xfrm>
              <a:off x="1646187" y="1387320"/>
              <a:ext cx="42332" cy="39493"/>
            </a:xfrm>
            <a:custGeom>
              <a:avLst/>
              <a:gdLst/>
              <a:ahLst/>
              <a:cxnLst/>
              <a:rect l="l" t="t" r="r" b="b"/>
              <a:pathLst>
                <a:path w="1357" h="1266" extrusionOk="0">
                  <a:moveTo>
                    <a:pt x="605" y="1"/>
                  </a:moveTo>
                  <a:cubicBezTo>
                    <a:pt x="359" y="1"/>
                    <a:pt x="170" y="135"/>
                    <a:pt x="120" y="387"/>
                  </a:cubicBezTo>
                  <a:cubicBezTo>
                    <a:pt x="61" y="462"/>
                    <a:pt x="61" y="521"/>
                    <a:pt x="61" y="521"/>
                  </a:cubicBezTo>
                  <a:lnTo>
                    <a:pt x="61" y="581"/>
                  </a:lnTo>
                  <a:cubicBezTo>
                    <a:pt x="1" y="1013"/>
                    <a:pt x="373" y="1266"/>
                    <a:pt x="746" y="1266"/>
                  </a:cubicBezTo>
                  <a:lnTo>
                    <a:pt x="865" y="1266"/>
                  </a:lnTo>
                  <a:lnTo>
                    <a:pt x="925" y="1206"/>
                  </a:lnTo>
                  <a:lnTo>
                    <a:pt x="984" y="1206"/>
                  </a:lnTo>
                  <a:cubicBezTo>
                    <a:pt x="1237" y="1072"/>
                    <a:pt x="1357" y="894"/>
                    <a:pt x="1297" y="581"/>
                  </a:cubicBezTo>
                  <a:lnTo>
                    <a:pt x="1297" y="521"/>
                  </a:lnTo>
                  <a:cubicBezTo>
                    <a:pt x="1297" y="149"/>
                    <a:pt x="984" y="15"/>
                    <a:pt x="746" y="15"/>
                  </a:cubicBezTo>
                  <a:cubicBezTo>
                    <a:pt x="697" y="5"/>
                    <a:pt x="650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0"/>
            <p:cNvSpPr/>
            <p:nvPr/>
          </p:nvSpPr>
          <p:spPr>
            <a:xfrm>
              <a:off x="1113626" y="3388105"/>
              <a:ext cx="143684" cy="68161"/>
            </a:xfrm>
            <a:custGeom>
              <a:avLst/>
              <a:gdLst/>
              <a:ahLst/>
              <a:cxnLst/>
              <a:rect l="l" t="t" r="r" b="b"/>
              <a:pathLst>
                <a:path w="4606" h="2185" extrusionOk="0">
                  <a:moveTo>
                    <a:pt x="3746" y="0"/>
                  </a:moveTo>
                  <a:cubicBezTo>
                    <a:pt x="3631" y="0"/>
                    <a:pt x="3515" y="39"/>
                    <a:pt x="3412" y="129"/>
                  </a:cubicBezTo>
                  <a:cubicBezTo>
                    <a:pt x="2920" y="502"/>
                    <a:pt x="2414" y="755"/>
                    <a:pt x="1803" y="934"/>
                  </a:cubicBezTo>
                  <a:cubicBezTo>
                    <a:pt x="1237" y="1128"/>
                    <a:pt x="686" y="1187"/>
                    <a:pt x="179" y="1560"/>
                  </a:cubicBezTo>
                  <a:cubicBezTo>
                    <a:pt x="0" y="1679"/>
                    <a:pt x="60" y="1932"/>
                    <a:pt x="179" y="1992"/>
                  </a:cubicBezTo>
                  <a:cubicBezTo>
                    <a:pt x="530" y="2123"/>
                    <a:pt x="919" y="2184"/>
                    <a:pt x="1319" y="2184"/>
                  </a:cubicBezTo>
                  <a:cubicBezTo>
                    <a:pt x="2414" y="2184"/>
                    <a:pt x="3583" y="1725"/>
                    <a:pt x="4216" y="993"/>
                  </a:cubicBezTo>
                  <a:cubicBezTo>
                    <a:pt x="4605" y="557"/>
                    <a:pt x="4183" y="0"/>
                    <a:pt x="37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0"/>
            <p:cNvSpPr/>
            <p:nvPr/>
          </p:nvSpPr>
          <p:spPr>
            <a:xfrm>
              <a:off x="1127103" y="3498878"/>
              <a:ext cx="106437" cy="30852"/>
            </a:xfrm>
            <a:custGeom>
              <a:avLst/>
              <a:gdLst/>
              <a:ahLst/>
              <a:cxnLst/>
              <a:rect l="l" t="t" r="r" b="b"/>
              <a:pathLst>
                <a:path w="3412" h="989" extrusionOk="0">
                  <a:moveTo>
                    <a:pt x="2320" y="1"/>
                  </a:moveTo>
                  <a:cubicBezTo>
                    <a:pt x="1914" y="1"/>
                    <a:pt x="1467" y="88"/>
                    <a:pt x="1118" y="184"/>
                  </a:cubicBezTo>
                  <a:cubicBezTo>
                    <a:pt x="864" y="243"/>
                    <a:pt x="626" y="303"/>
                    <a:pt x="432" y="362"/>
                  </a:cubicBezTo>
                  <a:cubicBezTo>
                    <a:pt x="254" y="482"/>
                    <a:pt x="179" y="675"/>
                    <a:pt x="0" y="794"/>
                  </a:cubicBezTo>
                  <a:cubicBezTo>
                    <a:pt x="36" y="783"/>
                    <a:pt x="73" y="778"/>
                    <a:pt x="109" y="778"/>
                  </a:cubicBezTo>
                  <a:cubicBezTo>
                    <a:pt x="256" y="778"/>
                    <a:pt x="409" y="854"/>
                    <a:pt x="552" y="854"/>
                  </a:cubicBezTo>
                  <a:lnTo>
                    <a:pt x="1237" y="854"/>
                  </a:lnTo>
                  <a:cubicBezTo>
                    <a:pt x="1743" y="854"/>
                    <a:pt x="2235" y="988"/>
                    <a:pt x="2667" y="988"/>
                  </a:cubicBezTo>
                  <a:cubicBezTo>
                    <a:pt x="3293" y="988"/>
                    <a:pt x="3412" y="184"/>
                    <a:pt x="2786" y="50"/>
                  </a:cubicBezTo>
                  <a:cubicBezTo>
                    <a:pt x="2644" y="15"/>
                    <a:pt x="2486" y="1"/>
                    <a:pt x="2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0"/>
            <p:cNvSpPr/>
            <p:nvPr/>
          </p:nvSpPr>
          <p:spPr>
            <a:xfrm>
              <a:off x="1231856" y="1882291"/>
              <a:ext cx="114174" cy="41302"/>
            </a:xfrm>
            <a:custGeom>
              <a:avLst/>
              <a:gdLst/>
              <a:ahLst/>
              <a:cxnLst/>
              <a:rect l="l" t="t" r="r" b="b"/>
              <a:pathLst>
                <a:path w="3660" h="1324" extrusionOk="0">
                  <a:moveTo>
                    <a:pt x="2230" y="0"/>
                  </a:moveTo>
                  <a:cubicBezTo>
                    <a:pt x="1627" y="0"/>
                    <a:pt x="1002" y="151"/>
                    <a:pt x="486" y="356"/>
                  </a:cubicBezTo>
                  <a:cubicBezTo>
                    <a:pt x="0" y="579"/>
                    <a:pt x="278" y="1323"/>
                    <a:pt x="687" y="1323"/>
                  </a:cubicBezTo>
                  <a:cubicBezTo>
                    <a:pt x="743" y="1323"/>
                    <a:pt x="800" y="1310"/>
                    <a:pt x="858" y="1280"/>
                  </a:cubicBezTo>
                  <a:cubicBezTo>
                    <a:pt x="1737" y="788"/>
                    <a:pt x="2661" y="669"/>
                    <a:pt x="3600" y="416"/>
                  </a:cubicBezTo>
                  <a:cubicBezTo>
                    <a:pt x="3600" y="416"/>
                    <a:pt x="3659" y="356"/>
                    <a:pt x="3600" y="356"/>
                  </a:cubicBezTo>
                  <a:cubicBezTo>
                    <a:pt x="3204" y="101"/>
                    <a:pt x="2724" y="0"/>
                    <a:pt x="2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0"/>
            <p:cNvSpPr/>
            <p:nvPr/>
          </p:nvSpPr>
          <p:spPr>
            <a:xfrm>
              <a:off x="1316706" y="1371379"/>
              <a:ext cx="160592" cy="130894"/>
            </a:xfrm>
            <a:custGeom>
              <a:avLst/>
              <a:gdLst/>
              <a:ahLst/>
              <a:cxnLst/>
              <a:rect l="l" t="t" r="r" b="b"/>
              <a:pathLst>
                <a:path w="5148" h="4196" extrusionOk="0">
                  <a:moveTo>
                    <a:pt x="4293" y="0"/>
                  </a:moveTo>
                  <a:cubicBezTo>
                    <a:pt x="4141" y="0"/>
                    <a:pt x="3986" y="67"/>
                    <a:pt x="3859" y="228"/>
                  </a:cubicBezTo>
                  <a:cubicBezTo>
                    <a:pt x="3293" y="973"/>
                    <a:pt x="2667" y="1643"/>
                    <a:pt x="1997" y="2328"/>
                  </a:cubicBezTo>
                  <a:cubicBezTo>
                    <a:pt x="1371" y="3013"/>
                    <a:pt x="686" y="3580"/>
                    <a:pt x="1" y="4190"/>
                  </a:cubicBezTo>
                  <a:cubicBezTo>
                    <a:pt x="45" y="4194"/>
                    <a:pt x="90" y="4195"/>
                    <a:pt x="135" y="4195"/>
                  </a:cubicBezTo>
                  <a:cubicBezTo>
                    <a:pt x="888" y="4195"/>
                    <a:pt x="1588" y="3734"/>
                    <a:pt x="2235" y="3326"/>
                  </a:cubicBezTo>
                  <a:cubicBezTo>
                    <a:pt x="3174" y="2641"/>
                    <a:pt x="3978" y="1777"/>
                    <a:pt x="4783" y="973"/>
                  </a:cubicBezTo>
                  <a:cubicBezTo>
                    <a:pt x="5148" y="552"/>
                    <a:pt x="4732" y="0"/>
                    <a:pt x="4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0"/>
            <p:cNvSpPr/>
            <p:nvPr/>
          </p:nvSpPr>
          <p:spPr>
            <a:xfrm>
              <a:off x="1851139" y="1207980"/>
              <a:ext cx="83915" cy="141251"/>
            </a:xfrm>
            <a:custGeom>
              <a:avLst/>
              <a:gdLst/>
              <a:ahLst/>
              <a:cxnLst/>
              <a:rect l="l" t="t" r="r" b="b"/>
              <a:pathLst>
                <a:path w="2690" h="4528" extrusionOk="0">
                  <a:moveTo>
                    <a:pt x="2150" y="1"/>
                  </a:moveTo>
                  <a:cubicBezTo>
                    <a:pt x="1980" y="1"/>
                    <a:pt x="1813" y="77"/>
                    <a:pt x="1744" y="252"/>
                  </a:cubicBezTo>
                  <a:cubicBezTo>
                    <a:pt x="1491" y="922"/>
                    <a:pt x="1312" y="1667"/>
                    <a:pt x="1059" y="2352"/>
                  </a:cubicBezTo>
                  <a:cubicBezTo>
                    <a:pt x="746" y="3097"/>
                    <a:pt x="254" y="3723"/>
                    <a:pt x="1" y="4467"/>
                  </a:cubicBezTo>
                  <a:lnTo>
                    <a:pt x="1" y="4527"/>
                  </a:lnTo>
                  <a:cubicBezTo>
                    <a:pt x="1252" y="3782"/>
                    <a:pt x="2235" y="1860"/>
                    <a:pt x="2608" y="490"/>
                  </a:cubicBezTo>
                  <a:cubicBezTo>
                    <a:pt x="2690" y="190"/>
                    <a:pt x="2416" y="1"/>
                    <a:pt x="21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18" name="Google Shape;5018;p30"/>
            <p:cNvGrpSpPr/>
            <p:nvPr/>
          </p:nvGrpSpPr>
          <p:grpSpPr>
            <a:xfrm>
              <a:off x="1785222" y="716222"/>
              <a:ext cx="1307601" cy="590241"/>
              <a:chOff x="1314344" y="705547"/>
              <a:chExt cx="1307601" cy="590241"/>
            </a:xfrm>
          </p:grpSpPr>
          <p:sp>
            <p:nvSpPr>
              <p:cNvPr id="5019" name="Google Shape;5019;p30"/>
              <p:cNvSpPr/>
              <p:nvPr/>
            </p:nvSpPr>
            <p:spPr>
              <a:xfrm flipH="1">
                <a:off x="1516332" y="737740"/>
                <a:ext cx="758943" cy="347980"/>
              </a:xfrm>
              <a:custGeom>
                <a:avLst/>
                <a:gdLst/>
                <a:ahLst/>
                <a:cxnLst/>
                <a:rect l="l" t="t" r="r" b="b"/>
                <a:pathLst>
                  <a:path w="24329" h="11155" extrusionOk="0">
                    <a:moveTo>
                      <a:pt x="14634" y="0"/>
                    </a:moveTo>
                    <a:cubicBezTo>
                      <a:pt x="14558" y="0"/>
                      <a:pt x="14477" y="4"/>
                      <a:pt x="14392" y="12"/>
                    </a:cubicBezTo>
                    <a:cubicBezTo>
                      <a:pt x="11600" y="311"/>
                      <a:pt x="9381" y="2829"/>
                      <a:pt x="8592" y="2829"/>
                    </a:cubicBezTo>
                    <a:cubicBezTo>
                      <a:pt x="8556" y="2829"/>
                      <a:pt x="8522" y="2823"/>
                      <a:pt x="8492" y="2812"/>
                    </a:cubicBezTo>
                    <a:cubicBezTo>
                      <a:pt x="8120" y="2619"/>
                      <a:pt x="10116" y="1129"/>
                      <a:pt x="8194" y="458"/>
                    </a:cubicBezTo>
                    <a:cubicBezTo>
                      <a:pt x="7758" y="307"/>
                      <a:pt x="7241" y="239"/>
                      <a:pt x="6685" y="239"/>
                    </a:cubicBezTo>
                    <a:cubicBezTo>
                      <a:pt x="4224" y="239"/>
                      <a:pt x="981" y="1571"/>
                      <a:pt x="373" y="2931"/>
                    </a:cubicBezTo>
                    <a:cubicBezTo>
                      <a:pt x="1" y="3930"/>
                      <a:pt x="1669" y="10321"/>
                      <a:pt x="5513" y="11065"/>
                    </a:cubicBezTo>
                    <a:cubicBezTo>
                      <a:pt x="5817" y="11127"/>
                      <a:pt x="6078" y="11155"/>
                      <a:pt x="6301" y="11155"/>
                    </a:cubicBezTo>
                    <a:cubicBezTo>
                      <a:pt x="8128" y="11155"/>
                      <a:pt x="7443" y="9303"/>
                      <a:pt x="8001" y="9144"/>
                    </a:cubicBezTo>
                    <a:cubicBezTo>
                      <a:pt x="8090" y="9122"/>
                      <a:pt x="8182" y="9113"/>
                      <a:pt x="8277" y="9113"/>
                    </a:cubicBezTo>
                    <a:cubicBezTo>
                      <a:pt x="9327" y="9113"/>
                      <a:pt x="10743" y="10304"/>
                      <a:pt x="12739" y="10304"/>
                    </a:cubicBezTo>
                    <a:cubicBezTo>
                      <a:pt x="13216" y="10304"/>
                      <a:pt x="13726" y="10236"/>
                      <a:pt x="14273" y="10067"/>
                    </a:cubicBezTo>
                    <a:cubicBezTo>
                      <a:pt x="16075" y="9516"/>
                      <a:pt x="14019" y="8280"/>
                      <a:pt x="15569" y="8086"/>
                    </a:cubicBezTo>
                    <a:cubicBezTo>
                      <a:pt x="18742" y="7773"/>
                      <a:pt x="24328" y="6283"/>
                      <a:pt x="22585" y="3304"/>
                    </a:cubicBezTo>
                    <a:cubicBezTo>
                      <a:pt x="22082" y="2436"/>
                      <a:pt x="21091" y="2206"/>
                      <a:pt x="20024" y="2206"/>
                    </a:cubicBezTo>
                    <a:cubicBezTo>
                      <a:pt x="18823" y="2206"/>
                      <a:pt x="17524" y="2497"/>
                      <a:pt x="16715" y="2497"/>
                    </a:cubicBezTo>
                    <a:cubicBezTo>
                      <a:pt x="16391" y="2497"/>
                      <a:pt x="16146" y="2451"/>
                      <a:pt x="16016" y="2321"/>
                    </a:cubicBezTo>
                    <a:cubicBezTo>
                      <a:pt x="15588" y="1836"/>
                      <a:pt x="16320" y="0"/>
                      <a:pt x="146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0" name="Google Shape;5020;p30"/>
              <p:cNvSpPr/>
              <p:nvPr/>
            </p:nvSpPr>
            <p:spPr>
              <a:xfrm flipH="1">
                <a:off x="1613005" y="705547"/>
                <a:ext cx="809573" cy="22451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7197" extrusionOk="0">
                    <a:moveTo>
                      <a:pt x="60" y="1"/>
                    </a:moveTo>
                    <a:cubicBezTo>
                      <a:pt x="0" y="60"/>
                      <a:pt x="0" y="179"/>
                      <a:pt x="60" y="239"/>
                    </a:cubicBezTo>
                    <a:cubicBezTo>
                      <a:pt x="60" y="239"/>
                      <a:pt x="313" y="612"/>
                      <a:pt x="864" y="1178"/>
                    </a:cubicBezTo>
                    <a:cubicBezTo>
                      <a:pt x="1117" y="1416"/>
                      <a:pt x="1490" y="1788"/>
                      <a:pt x="1862" y="2101"/>
                    </a:cubicBezTo>
                    <a:cubicBezTo>
                      <a:pt x="2235" y="2474"/>
                      <a:pt x="2726" y="2846"/>
                      <a:pt x="3292" y="3219"/>
                    </a:cubicBezTo>
                    <a:cubicBezTo>
                      <a:pt x="3784" y="3651"/>
                      <a:pt x="4410" y="4023"/>
                      <a:pt x="5021" y="4395"/>
                    </a:cubicBezTo>
                    <a:cubicBezTo>
                      <a:pt x="5706" y="4768"/>
                      <a:pt x="6391" y="5140"/>
                      <a:pt x="7136" y="5453"/>
                    </a:cubicBezTo>
                    <a:cubicBezTo>
                      <a:pt x="7509" y="5647"/>
                      <a:pt x="7941" y="5766"/>
                      <a:pt x="8313" y="5960"/>
                    </a:cubicBezTo>
                    <a:cubicBezTo>
                      <a:pt x="8507" y="6019"/>
                      <a:pt x="8745" y="6079"/>
                      <a:pt x="8939" y="6138"/>
                    </a:cubicBezTo>
                    <a:cubicBezTo>
                      <a:pt x="9117" y="6198"/>
                      <a:pt x="9311" y="6258"/>
                      <a:pt x="9564" y="6332"/>
                    </a:cubicBezTo>
                    <a:cubicBezTo>
                      <a:pt x="9743" y="6392"/>
                      <a:pt x="9996" y="6451"/>
                      <a:pt x="10175" y="6511"/>
                    </a:cubicBezTo>
                    <a:cubicBezTo>
                      <a:pt x="10369" y="6571"/>
                      <a:pt x="10607" y="6630"/>
                      <a:pt x="10801" y="6705"/>
                    </a:cubicBezTo>
                    <a:cubicBezTo>
                      <a:pt x="11233" y="6764"/>
                      <a:pt x="11665" y="6824"/>
                      <a:pt x="12097" y="6943"/>
                    </a:cubicBezTo>
                    <a:lnTo>
                      <a:pt x="12410" y="6943"/>
                    </a:lnTo>
                    <a:lnTo>
                      <a:pt x="12782" y="7003"/>
                    </a:lnTo>
                    <a:lnTo>
                      <a:pt x="13408" y="7077"/>
                    </a:lnTo>
                    <a:cubicBezTo>
                      <a:pt x="13840" y="7137"/>
                      <a:pt x="14272" y="7137"/>
                      <a:pt x="14704" y="7196"/>
                    </a:cubicBezTo>
                    <a:lnTo>
                      <a:pt x="16015" y="7196"/>
                    </a:lnTo>
                    <a:cubicBezTo>
                      <a:pt x="16447" y="7196"/>
                      <a:pt x="16819" y="7137"/>
                      <a:pt x="17252" y="7137"/>
                    </a:cubicBezTo>
                    <a:cubicBezTo>
                      <a:pt x="17684" y="7077"/>
                      <a:pt x="18056" y="7077"/>
                      <a:pt x="18428" y="7003"/>
                    </a:cubicBezTo>
                    <a:cubicBezTo>
                      <a:pt x="18875" y="6943"/>
                      <a:pt x="19248" y="6883"/>
                      <a:pt x="19620" y="6824"/>
                    </a:cubicBezTo>
                    <a:cubicBezTo>
                      <a:pt x="19993" y="6764"/>
                      <a:pt x="20365" y="6705"/>
                      <a:pt x="20663" y="6630"/>
                    </a:cubicBezTo>
                    <a:cubicBezTo>
                      <a:pt x="21035" y="6511"/>
                      <a:pt x="21348" y="6451"/>
                      <a:pt x="21661" y="6392"/>
                    </a:cubicBezTo>
                    <a:cubicBezTo>
                      <a:pt x="21974" y="6332"/>
                      <a:pt x="22287" y="6198"/>
                      <a:pt x="22600" y="6138"/>
                    </a:cubicBezTo>
                    <a:cubicBezTo>
                      <a:pt x="22838" y="6079"/>
                      <a:pt x="23151" y="5960"/>
                      <a:pt x="23404" y="5885"/>
                    </a:cubicBezTo>
                    <a:cubicBezTo>
                      <a:pt x="23896" y="5706"/>
                      <a:pt x="24328" y="5587"/>
                      <a:pt x="24700" y="5394"/>
                    </a:cubicBezTo>
                    <a:cubicBezTo>
                      <a:pt x="25386" y="5140"/>
                      <a:pt x="25818" y="4962"/>
                      <a:pt x="25818" y="4962"/>
                    </a:cubicBezTo>
                    <a:cubicBezTo>
                      <a:pt x="25877" y="4962"/>
                      <a:pt x="25952" y="4842"/>
                      <a:pt x="25877" y="4768"/>
                    </a:cubicBezTo>
                    <a:cubicBezTo>
                      <a:pt x="25877" y="4681"/>
                      <a:pt x="25813" y="4625"/>
                      <a:pt x="25756" y="4625"/>
                    </a:cubicBezTo>
                    <a:cubicBezTo>
                      <a:pt x="25735" y="4625"/>
                      <a:pt x="25714" y="4633"/>
                      <a:pt x="25698" y="4649"/>
                    </a:cubicBezTo>
                    <a:cubicBezTo>
                      <a:pt x="25698" y="4649"/>
                      <a:pt x="25266" y="4768"/>
                      <a:pt x="24581" y="5021"/>
                    </a:cubicBezTo>
                    <a:cubicBezTo>
                      <a:pt x="24209" y="5140"/>
                      <a:pt x="23777" y="5274"/>
                      <a:pt x="23270" y="5453"/>
                    </a:cubicBezTo>
                    <a:cubicBezTo>
                      <a:pt x="22778" y="5587"/>
                      <a:pt x="22153" y="5706"/>
                      <a:pt x="21542" y="5885"/>
                    </a:cubicBezTo>
                    <a:cubicBezTo>
                      <a:pt x="21229" y="5960"/>
                      <a:pt x="20916" y="6019"/>
                      <a:pt x="20544" y="6079"/>
                    </a:cubicBezTo>
                    <a:cubicBezTo>
                      <a:pt x="20231" y="6138"/>
                      <a:pt x="19859" y="6258"/>
                      <a:pt x="19486" y="6258"/>
                    </a:cubicBezTo>
                    <a:cubicBezTo>
                      <a:pt x="19114" y="6332"/>
                      <a:pt x="18741" y="6392"/>
                      <a:pt x="18369" y="6451"/>
                    </a:cubicBezTo>
                    <a:cubicBezTo>
                      <a:pt x="17996" y="6451"/>
                      <a:pt x="17624" y="6511"/>
                      <a:pt x="17192" y="6511"/>
                    </a:cubicBezTo>
                    <a:cubicBezTo>
                      <a:pt x="16819" y="6571"/>
                      <a:pt x="16387" y="6571"/>
                      <a:pt x="16015" y="6571"/>
                    </a:cubicBezTo>
                    <a:lnTo>
                      <a:pt x="14779" y="6571"/>
                    </a:lnTo>
                    <a:cubicBezTo>
                      <a:pt x="14332" y="6511"/>
                      <a:pt x="13900" y="6511"/>
                      <a:pt x="13468" y="6451"/>
                    </a:cubicBezTo>
                    <a:lnTo>
                      <a:pt x="12842" y="6392"/>
                    </a:lnTo>
                    <a:lnTo>
                      <a:pt x="12544" y="6332"/>
                    </a:lnTo>
                    <a:lnTo>
                      <a:pt x="12231" y="6258"/>
                    </a:lnTo>
                    <a:lnTo>
                      <a:pt x="11605" y="6198"/>
                    </a:lnTo>
                    <a:cubicBezTo>
                      <a:pt x="11352" y="6138"/>
                      <a:pt x="11173" y="6079"/>
                      <a:pt x="10980" y="6019"/>
                    </a:cubicBezTo>
                    <a:cubicBezTo>
                      <a:pt x="10741" y="6019"/>
                      <a:pt x="10548" y="5960"/>
                      <a:pt x="10369" y="5885"/>
                    </a:cubicBezTo>
                    <a:cubicBezTo>
                      <a:pt x="10116" y="5826"/>
                      <a:pt x="9937" y="5766"/>
                      <a:pt x="9743" y="5706"/>
                    </a:cubicBezTo>
                    <a:cubicBezTo>
                      <a:pt x="9490" y="5706"/>
                      <a:pt x="9311" y="5647"/>
                      <a:pt x="9117" y="5513"/>
                    </a:cubicBezTo>
                    <a:cubicBezTo>
                      <a:pt x="8939" y="5453"/>
                      <a:pt x="8745" y="5394"/>
                      <a:pt x="8566" y="5334"/>
                    </a:cubicBezTo>
                    <a:cubicBezTo>
                      <a:pt x="8134" y="5215"/>
                      <a:pt x="7762" y="5081"/>
                      <a:pt x="7389" y="4902"/>
                    </a:cubicBezTo>
                    <a:cubicBezTo>
                      <a:pt x="7196" y="4842"/>
                      <a:pt x="7017" y="4768"/>
                      <a:pt x="6823" y="4649"/>
                    </a:cubicBezTo>
                    <a:cubicBezTo>
                      <a:pt x="6704" y="4589"/>
                      <a:pt x="6510" y="4530"/>
                      <a:pt x="6332" y="4395"/>
                    </a:cubicBezTo>
                    <a:cubicBezTo>
                      <a:pt x="5959" y="4276"/>
                      <a:pt x="5646" y="4098"/>
                      <a:pt x="5333" y="3904"/>
                    </a:cubicBezTo>
                    <a:cubicBezTo>
                      <a:pt x="4648" y="3531"/>
                      <a:pt x="4097" y="3159"/>
                      <a:pt x="3531" y="2846"/>
                    </a:cubicBezTo>
                    <a:cubicBezTo>
                      <a:pt x="3039" y="2474"/>
                      <a:pt x="2548" y="2101"/>
                      <a:pt x="2175" y="1788"/>
                    </a:cubicBezTo>
                    <a:cubicBezTo>
                      <a:pt x="1743" y="1416"/>
                      <a:pt x="1430" y="1118"/>
                      <a:pt x="1117" y="865"/>
                    </a:cubicBezTo>
                    <a:cubicBezTo>
                      <a:pt x="626" y="373"/>
                      <a:pt x="313" y="60"/>
                      <a:pt x="313" y="60"/>
                    </a:cubicBezTo>
                    <a:cubicBezTo>
                      <a:pt x="253" y="1"/>
                      <a:pt x="179" y="1"/>
                      <a:pt x="6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1" name="Google Shape;5021;p30"/>
              <p:cNvSpPr/>
              <p:nvPr/>
            </p:nvSpPr>
            <p:spPr>
              <a:xfrm flipH="1">
                <a:off x="1671090" y="824057"/>
                <a:ext cx="168734" cy="116513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3735" extrusionOk="0">
                    <a:moveTo>
                      <a:pt x="3911" y="1"/>
                    </a:moveTo>
                    <a:cubicBezTo>
                      <a:pt x="3863" y="1"/>
                      <a:pt x="3814" y="15"/>
                      <a:pt x="3785" y="45"/>
                    </a:cubicBezTo>
                    <a:cubicBezTo>
                      <a:pt x="3546" y="299"/>
                      <a:pt x="3233" y="537"/>
                      <a:pt x="2921" y="790"/>
                    </a:cubicBezTo>
                    <a:cubicBezTo>
                      <a:pt x="2667" y="1043"/>
                      <a:pt x="2354" y="1282"/>
                      <a:pt x="2057" y="1475"/>
                    </a:cubicBezTo>
                    <a:cubicBezTo>
                      <a:pt x="1803" y="1714"/>
                      <a:pt x="1490" y="1907"/>
                      <a:pt x="1178" y="2161"/>
                    </a:cubicBezTo>
                    <a:cubicBezTo>
                      <a:pt x="865" y="2339"/>
                      <a:pt x="567" y="2533"/>
                      <a:pt x="254" y="2593"/>
                    </a:cubicBezTo>
                    <a:cubicBezTo>
                      <a:pt x="120" y="2652"/>
                      <a:pt x="1" y="2772"/>
                      <a:pt x="1" y="2906"/>
                    </a:cubicBezTo>
                    <a:cubicBezTo>
                      <a:pt x="1" y="3084"/>
                      <a:pt x="194" y="3278"/>
                      <a:pt x="314" y="3278"/>
                    </a:cubicBezTo>
                    <a:lnTo>
                      <a:pt x="1550" y="3278"/>
                    </a:lnTo>
                    <a:cubicBezTo>
                      <a:pt x="1982" y="3278"/>
                      <a:pt x="2354" y="3278"/>
                      <a:pt x="2801" y="3338"/>
                    </a:cubicBezTo>
                    <a:cubicBezTo>
                      <a:pt x="3174" y="3338"/>
                      <a:pt x="3606" y="3397"/>
                      <a:pt x="3978" y="3457"/>
                    </a:cubicBezTo>
                    <a:cubicBezTo>
                      <a:pt x="4217" y="3457"/>
                      <a:pt x="4410" y="3457"/>
                      <a:pt x="4589" y="3516"/>
                    </a:cubicBezTo>
                    <a:cubicBezTo>
                      <a:pt x="4664" y="3516"/>
                      <a:pt x="4783" y="3576"/>
                      <a:pt x="4842" y="3576"/>
                    </a:cubicBezTo>
                    <a:cubicBezTo>
                      <a:pt x="4962" y="3650"/>
                      <a:pt x="5036" y="3650"/>
                      <a:pt x="5096" y="3710"/>
                    </a:cubicBezTo>
                    <a:lnTo>
                      <a:pt x="5155" y="3710"/>
                    </a:lnTo>
                    <a:cubicBezTo>
                      <a:pt x="5173" y="3727"/>
                      <a:pt x="5190" y="3735"/>
                      <a:pt x="5208" y="3735"/>
                    </a:cubicBezTo>
                    <a:cubicBezTo>
                      <a:pt x="5250" y="3735"/>
                      <a:pt x="5292" y="3693"/>
                      <a:pt x="5334" y="3650"/>
                    </a:cubicBezTo>
                    <a:cubicBezTo>
                      <a:pt x="5408" y="3576"/>
                      <a:pt x="5408" y="3457"/>
                      <a:pt x="5274" y="3397"/>
                    </a:cubicBezTo>
                    <a:cubicBezTo>
                      <a:pt x="5096" y="3278"/>
                      <a:pt x="4902" y="3204"/>
                      <a:pt x="4723" y="3144"/>
                    </a:cubicBezTo>
                    <a:cubicBezTo>
                      <a:pt x="4470" y="3025"/>
                      <a:pt x="4291" y="2965"/>
                      <a:pt x="4097" y="2965"/>
                    </a:cubicBezTo>
                    <a:cubicBezTo>
                      <a:pt x="3665" y="2831"/>
                      <a:pt x="3233" y="2772"/>
                      <a:pt x="2861" y="2712"/>
                    </a:cubicBezTo>
                    <a:cubicBezTo>
                      <a:pt x="2429" y="2712"/>
                      <a:pt x="1982" y="2652"/>
                      <a:pt x="1610" y="2652"/>
                    </a:cubicBezTo>
                    <a:cubicBezTo>
                      <a:pt x="1593" y="2650"/>
                      <a:pt x="1575" y="2648"/>
                      <a:pt x="1558" y="2646"/>
                    </a:cubicBezTo>
                    <a:lnTo>
                      <a:pt x="1558" y="2646"/>
                    </a:lnTo>
                    <a:cubicBezTo>
                      <a:pt x="1868" y="2396"/>
                      <a:pt x="2178" y="2217"/>
                      <a:pt x="2429" y="1907"/>
                    </a:cubicBezTo>
                    <a:cubicBezTo>
                      <a:pt x="2727" y="1654"/>
                      <a:pt x="2980" y="1416"/>
                      <a:pt x="3293" y="1103"/>
                    </a:cubicBezTo>
                    <a:cubicBezTo>
                      <a:pt x="3546" y="850"/>
                      <a:pt x="3785" y="537"/>
                      <a:pt x="4038" y="299"/>
                    </a:cubicBezTo>
                    <a:cubicBezTo>
                      <a:pt x="4097" y="164"/>
                      <a:pt x="4097" y="105"/>
                      <a:pt x="4038" y="45"/>
                    </a:cubicBezTo>
                    <a:cubicBezTo>
                      <a:pt x="4008" y="15"/>
                      <a:pt x="3960" y="1"/>
                      <a:pt x="39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2" name="Google Shape;5022;p30"/>
              <p:cNvSpPr/>
              <p:nvPr/>
            </p:nvSpPr>
            <p:spPr>
              <a:xfrm flipH="1">
                <a:off x="1828157" y="779448"/>
                <a:ext cx="195686" cy="239234"/>
              </a:xfrm>
              <a:custGeom>
                <a:avLst/>
                <a:gdLst/>
                <a:ahLst/>
                <a:cxnLst/>
                <a:rect l="l" t="t" r="r" b="b"/>
                <a:pathLst>
                  <a:path w="6273" h="7669" extrusionOk="0">
                    <a:moveTo>
                      <a:pt x="6086" y="0"/>
                    </a:moveTo>
                    <a:cubicBezTo>
                      <a:pt x="6037" y="0"/>
                      <a:pt x="5989" y="15"/>
                      <a:pt x="5959" y="45"/>
                    </a:cubicBezTo>
                    <a:cubicBezTo>
                      <a:pt x="5721" y="239"/>
                      <a:pt x="5527" y="477"/>
                      <a:pt x="5348" y="671"/>
                    </a:cubicBezTo>
                    <a:cubicBezTo>
                      <a:pt x="5095" y="850"/>
                      <a:pt x="4902" y="1043"/>
                      <a:pt x="4663" y="1222"/>
                    </a:cubicBezTo>
                    <a:cubicBezTo>
                      <a:pt x="4410" y="1475"/>
                      <a:pt x="4231" y="1654"/>
                      <a:pt x="3978" y="1848"/>
                    </a:cubicBezTo>
                    <a:cubicBezTo>
                      <a:pt x="3784" y="2026"/>
                      <a:pt x="3546" y="2161"/>
                      <a:pt x="3293" y="2339"/>
                    </a:cubicBezTo>
                    <a:cubicBezTo>
                      <a:pt x="3039" y="2533"/>
                      <a:pt x="2801" y="2712"/>
                      <a:pt x="2607" y="2846"/>
                    </a:cubicBezTo>
                    <a:cubicBezTo>
                      <a:pt x="2488" y="2965"/>
                      <a:pt x="2369" y="3025"/>
                      <a:pt x="2235" y="3084"/>
                    </a:cubicBezTo>
                    <a:lnTo>
                      <a:pt x="1862" y="3337"/>
                    </a:lnTo>
                    <a:lnTo>
                      <a:pt x="1490" y="3516"/>
                    </a:lnTo>
                    <a:cubicBezTo>
                      <a:pt x="1371" y="3591"/>
                      <a:pt x="1177" y="3650"/>
                      <a:pt x="1058" y="3710"/>
                    </a:cubicBezTo>
                    <a:cubicBezTo>
                      <a:pt x="939" y="3769"/>
                      <a:pt x="805" y="3829"/>
                      <a:pt x="686" y="3889"/>
                    </a:cubicBezTo>
                    <a:lnTo>
                      <a:pt x="313" y="4023"/>
                    </a:lnTo>
                    <a:lnTo>
                      <a:pt x="253" y="4023"/>
                    </a:lnTo>
                    <a:cubicBezTo>
                      <a:pt x="194" y="4082"/>
                      <a:pt x="134" y="4142"/>
                      <a:pt x="60" y="4202"/>
                    </a:cubicBezTo>
                    <a:cubicBezTo>
                      <a:pt x="0" y="4395"/>
                      <a:pt x="134" y="4574"/>
                      <a:pt x="313" y="4634"/>
                    </a:cubicBezTo>
                    <a:cubicBezTo>
                      <a:pt x="373" y="4708"/>
                      <a:pt x="507" y="4708"/>
                      <a:pt x="626" y="4768"/>
                    </a:cubicBezTo>
                    <a:cubicBezTo>
                      <a:pt x="686" y="4827"/>
                      <a:pt x="805" y="4887"/>
                      <a:pt x="939" y="4887"/>
                    </a:cubicBezTo>
                    <a:cubicBezTo>
                      <a:pt x="1058" y="4946"/>
                      <a:pt x="1118" y="5006"/>
                      <a:pt x="1252" y="5080"/>
                    </a:cubicBezTo>
                    <a:lnTo>
                      <a:pt x="1550" y="5200"/>
                    </a:lnTo>
                    <a:cubicBezTo>
                      <a:pt x="1684" y="5259"/>
                      <a:pt x="1803" y="5319"/>
                      <a:pt x="1862" y="5378"/>
                    </a:cubicBezTo>
                    <a:lnTo>
                      <a:pt x="2175" y="5572"/>
                    </a:lnTo>
                    <a:lnTo>
                      <a:pt x="2488" y="5691"/>
                    </a:lnTo>
                    <a:lnTo>
                      <a:pt x="2801" y="5885"/>
                    </a:lnTo>
                    <a:lnTo>
                      <a:pt x="3114" y="6064"/>
                    </a:lnTo>
                    <a:cubicBezTo>
                      <a:pt x="3173" y="6198"/>
                      <a:pt x="3293" y="6198"/>
                      <a:pt x="3412" y="6317"/>
                    </a:cubicBezTo>
                    <a:cubicBezTo>
                      <a:pt x="3605" y="6436"/>
                      <a:pt x="3784" y="6570"/>
                      <a:pt x="3978" y="6689"/>
                    </a:cubicBezTo>
                    <a:cubicBezTo>
                      <a:pt x="4097" y="6749"/>
                      <a:pt x="4157" y="6809"/>
                      <a:pt x="4291" y="6943"/>
                    </a:cubicBezTo>
                    <a:lnTo>
                      <a:pt x="4529" y="7121"/>
                    </a:lnTo>
                    <a:cubicBezTo>
                      <a:pt x="4723" y="7315"/>
                      <a:pt x="4902" y="7434"/>
                      <a:pt x="5095" y="7613"/>
                    </a:cubicBezTo>
                    <a:cubicBezTo>
                      <a:pt x="5125" y="7650"/>
                      <a:pt x="5170" y="7669"/>
                      <a:pt x="5216" y="7669"/>
                    </a:cubicBezTo>
                    <a:cubicBezTo>
                      <a:pt x="5263" y="7669"/>
                      <a:pt x="5311" y="7650"/>
                      <a:pt x="5348" y="7613"/>
                    </a:cubicBezTo>
                    <a:cubicBezTo>
                      <a:pt x="5408" y="7553"/>
                      <a:pt x="5408" y="7434"/>
                      <a:pt x="5348" y="7375"/>
                    </a:cubicBezTo>
                    <a:lnTo>
                      <a:pt x="4782" y="6809"/>
                    </a:lnTo>
                    <a:lnTo>
                      <a:pt x="4529" y="6570"/>
                    </a:lnTo>
                    <a:cubicBezTo>
                      <a:pt x="4470" y="6496"/>
                      <a:pt x="4350" y="6436"/>
                      <a:pt x="4291" y="6317"/>
                    </a:cubicBezTo>
                    <a:cubicBezTo>
                      <a:pt x="4097" y="6198"/>
                      <a:pt x="3918" y="6004"/>
                      <a:pt x="3725" y="5885"/>
                    </a:cubicBezTo>
                    <a:cubicBezTo>
                      <a:pt x="3605" y="5825"/>
                      <a:pt x="3486" y="5751"/>
                      <a:pt x="3412" y="5632"/>
                    </a:cubicBezTo>
                    <a:lnTo>
                      <a:pt x="3114" y="5453"/>
                    </a:lnTo>
                    <a:lnTo>
                      <a:pt x="2801" y="5259"/>
                    </a:lnTo>
                    <a:lnTo>
                      <a:pt x="2488" y="5006"/>
                    </a:lnTo>
                    <a:lnTo>
                      <a:pt x="2175" y="4827"/>
                    </a:lnTo>
                    <a:cubicBezTo>
                      <a:pt x="2056" y="4768"/>
                      <a:pt x="1997" y="4708"/>
                      <a:pt x="1862" y="4634"/>
                    </a:cubicBezTo>
                    <a:lnTo>
                      <a:pt x="1550" y="4514"/>
                    </a:lnTo>
                    <a:cubicBezTo>
                      <a:pt x="1459" y="4469"/>
                      <a:pt x="1369" y="4424"/>
                      <a:pt x="1272" y="4379"/>
                    </a:cubicBezTo>
                    <a:lnTo>
                      <a:pt x="1272" y="4379"/>
                    </a:lnTo>
                    <a:cubicBezTo>
                      <a:pt x="1308" y="4365"/>
                      <a:pt x="1342" y="4350"/>
                      <a:pt x="1371" y="4336"/>
                    </a:cubicBezTo>
                    <a:cubicBezTo>
                      <a:pt x="1490" y="4202"/>
                      <a:pt x="1624" y="4142"/>
                      <a:pt x="1743" y="4082"/>
                    </a:cubicBezTo>
                    <a:lnTo>
                      <a:pt x="2175" y="3889"/>
                    </a:lnTo>
                    <a:lnTo>
                      <a:pt x="2548" y="3650"/>
                    </a:lnTo>
                    <a:cubicBezTo>
                      <a:pt x="2667" y="3516"/>
                      <a:pt x="2801" y="3457"/>
                      <a:pt x="2920" y="3397"/>
                    </a:cubicBezTo>
                    <a:cubicBezTo>
                      <a:pt x="3173" y="3218"/>
                      <a:pt x="3412" y="3025"/>
                      <a:pt x="3665" y="2846"/>
                    </a:cubicBezTo>
                    <a:cubicBezTo>
                      <a:pt x="3918" y="2652"/>
                      <a:pt x="4097" y="2473"/>
                      <a:pt x="4350" y="2220"/>
                    </a:cubicBezTo>
                    <a:cubicBezTo>
                      <a:pt x="4604" y="2026"/>
                      <a:pt x="4782" y="1848"/>
                      <a:pt x="5036" y="1594"/>
                    </a:cubicBezTo>
                    <a:cubicBezTo>
                      <a:pt x="5214" y="1416"/>
                      <a:pt x="5408" y="1162"/>
                      <a:pt x="5646" y="984"/>
                    </a:cubicBezTo>
                    <a:cubicBezTo>
                      <a:pt x="5840" y="730"/>
                      <a:pt x="6019" y="537"/>
                      <a:pt x="6213" y="298"/>
                    </a:cubicBezTo>
                    <a:cubicBezTo>
                      <a:pt x="6272" y="239"/>
                      <a:pt x="6272" y="105"/>
                      <a:pt x="6213" y="45"/>
                    </a:cubicBezTo>
                    <a:cubicBezTo>
                      <a:pt x="6183" y="15"/>
                      <a:pt x="6134" y="0"/>
                      <a:pt x="608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3" name="Google Shape;5023;p30"/>
              <p:cNvSpPr/>
              <p:nvPr/>
            </p:nvSpPr>
            <p:spPr>
              <a:xfrm flipH="1">
                <a:off x="2050765" y="778200"/>
                <a:ext cx="135729" cy="101665"/>
              </a:xfrm>
              <a:custGeom>
                <a:avLst/>
                <a:gdLst/>
                <a:ahLst/>
                <a:cxnLst/>
                <a:rect l="l" t="t" r="r" b="b"/>
                <a:pathLst>
                  <a:path w="4351" h="3259" extrusionOk="0">
                    <a:moveTo>
                      <a:pt x="4223" y="1"/>
                    </a:moveTo>
                    <a:cubicBezTo>
                      <a:pt x="4159" y="1"/>
                      <a:pt x="4079" y="43"/>
                      <a:pt x="4037" y="85"/>
                    </a:cubicBezTo>
                    <a:lnTo>
                      <a:pt x="4037" y="145"/>
                    </a:lnTo>
                    <a:cubicBezTo>
                      <a:pt x="3978" y="145"/>
                      <a:pt x="3978" y="204"/>
                      <a:pt x="3918" y="204"/>
                    </a:cubicBezTo>
                    <a:cubicBezTo>
                      <a:pt x="3859" y="279"/>
                      <a:pt x="3859" y="338"/>
                      <a:pt x="3724" y="398"/>
                    </a:cubicBezTo>
                    <a:cubicBezTo>
                      <a:pt x="3665" y="458"/>
                      <a:pt x="3605" y="517"/>
                      <a:pt x="3546" y="577"/>
                    </a:cubicBezTo>
                    <a:cubicBezTo>
                      <a:pt x="3486" y="711"/>
                      <a:pt x="3352" y="770"/>
                      <a:pt x="3292" y="830"/>
                    </a:cubicBezTo>
                    <a:cubicBezTo>
                      <a:pt x="3173" y="949"/>
                      <a:pt x="3039" y="1024"/>
                      <a:pt x="2920" y="1083"/>
                    </a:cubicBezTo>
                    <a:cubicBezTo>
                      <a:pt x="2860" y="1202"/>
                      <a:pt x="2741" y="1262"/>
                      <a:pt x="2607" y="1396"/>
                    </a:cubicBezTo>
                    <a:cubicBezTo>
                      <a:pt x="2488" y="1456"/>
                      <a:pt x="2369" y="1515"/>
                      <a:pt x="2235" y="1634"/>
                    </a:cubicBezTo>
                    <a:lnTo>
                      <a:pt x="2056" y="1769"/>
                    </a:lnTo>
                    <a:cubicBezTo>
                      <a:pt x="1996" y="1769"/>
                      <a:pt x="1922" y="1828"/>
                      <a:pt x="1862" y="1888"/>
                    </a:cubicBezTo>
                    <a:cubicBezTo>
                      <a:pt x="1743" y="1947"/>
                      <a:pt x="1624" y="2007"/>
                      <a:pt x="1490" y="2141"/>
                    </a:cubicBezTo>
                    <a:cubicBezTo>
                      <a:pt x="1371" y="2201"/>
                      <a:pt x="1251" y="2260"/>
                      <a:pt x="1117" y="2320"/>
                    </a:cubicBezTo>
                    <a:cubicBezTo>
                      <a:pt x="998" y="2379"/>
                      <a:pt x="879" y="2439"/>
                      <a:pt x="805" y="2513"/>
                    </a:cubicBezTo>
                    <a:cubicBezTo>
                      <a:pt x="373" y="2752"/>
                      <a:pt x="134" y="2945"/>
                      <a:pt x="134" y="2945"/>
                    </a:cubicBezTo>
                    <a:cubicBezTo>
                      <a:pt x="60" y="2945"/>
                      <a:pt x="0" y="3065"/>
                      <a:pt x="60" y="3124"/>
                    </a:cubicBezTo>
                    <a:cubicBezTo>
                      <a:pt x="60" y="3184"/>
                      <a:pt x="194" y="3258"/>
                      <a:pt x="253" y="3258"/>
                    </a:cubicBezTo>
                    <a:cubicBezTo>
                      <a:pt x="253" y="3258"/>
                      <a:pt x="566" y="3124"/>
                      <a:pt x="998" y="2945"/>
                    </a:cubicBezTo>
                    <a:cubicBezTo>
                      <a:pt x="1117" y="2945"/>
                      <a:pt x="1251" y="2886"/>
                      <a:pt x="1371" y="2811"/>
                    </a:cubicBezTo>
                    <a:cubicBezTo>
                      <a:pt x="1490" y="2752"/>
                      <a:pt x="1624" y="2692"/>
                      <a:pt x="1743" y="2633"/>
                    </a:cubicBezTo>
                    <a:cubicBezTo>
                      <a:pt x="1922" y="2573"/>
                      <a:pt x="2056" y="2513"/>
                      <a:pt x="2175" y="2379"/>
                    </a:cubicBezTo>
                    <a:cubicBezTo>
                      <a:pt x="2235" y="2379"/>
                      <a:pt x="2294" y="2320"/>
                      <a:pt x="2369" y="2320"/>
                    </a:cubicBezTo>
                    <a:lnTo>
                      <a:pt x="2607" y="2141"/>
                    </a:lnTo>
                    <a:cubicBezTo>
                      <a:pt x="2741" y="2066"/>
                      <a:pt x="2860" y="1947"/>
                      <a:pt x="2980" y="1888"/>
                    </a:cubicBezTo>
                    <a:cubicBezTo>
                      <a:pt x="3114" y="1769"/>
                      <a:pt x="3233" y="1694"/>
                      <a:pt x="3352" y="1575"/>
                    </a:cubicBezTo>
                    <a:cubicBezTo>
                      <a:pt x="3486" y="1456"/>
                      <a:pt x="3546" y="1396"/>
                      <a:pt x="3665" y="1262"/>
                    </a:cubicBezTo>
                    <a:cubicBezTo>
                      <a:pt x="3784" y="1143"/>
                      <a:pt x="3859" y="1083"/>
                      <a:pt x="3918" y="949"/>
                    </a:cubicBezTo>
                    <a:cubicBezTo>
                      <a:pt x="4037" y="890"/>
                      <a:pt x="4037" y="770"/>
                      <a:pt x="4097" y="711"/>
                    </a:cubicBezTo>
                    <a:cubicBezTo>
                      <a:pt x="4157" y="577"/>
                      <a:pt x="4231" y="517"/>
                      <a:pt x="4291" y="458"/>
                    </a:cubicBezTo>
                    <a:cubicBezTo>
                      <a:pt x="4350" y="338"/>
                      <a:pt x="4350" y="204"/>
                      <a:pt x="4350" y="204"/>
                    </a:cubicBezTo>
                    <a:cubicBezTo>
                      <a:pt x="4350" y="145"/>
                      <a:pt x="4350" y="85"/>
                      <a:pt x="4291" y="26"/>
                    </a:cubicBezTo>
                    <a:cubicBezTo>
                      <a:pt x="4273" y="8"/>
                      <a:pt x="4249" y="1"/>
                      <a:pt x="4223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4" name="Google Shape;5024;p30"/>
              <p:cNvSpPr/>
              <p:nvPr/>
            </p:nvSpPr>
            <p:spPr>
              <a:xfrm flipH="1">
                <a:off x="2077717" y="870069"/>
                <a:ext cx="108777" cy="162682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5215" extrusionOk="0">
                    <a:moveTo>
                      <a:pt x="194" y="0"/>
                    </a:moveTo>
                    <a:cubicBezTo>
                      <a:pt x="60" y="0"/>
                      <a:pt x="0" y="120"/>
                      <a:pt x="60" y="179"/>
                    </a:cubicBezTo>
                    <a:cubicBezTo>
                      <a:pt x="60" y="179"/>
                      <a:pt x="134" y="552"/>
                      <a:pt x="313" y="1118"/>
                    </a:cubicBezTo>
                    <a:cubicBezTo>
                      <a:pt x="432" y="1356"/>
                      <a:pt x="566" y="1669"/>
                      <a:pt x="685" y="1982"/>
                    </a:cubicBezTo>
                    <a:cubicBezTo>
                      <a:pt x="805" y="2295"/>
                      <a:pt x="998" y="2607"/>
                      <a:pt x="1177" y="2920"/>
                    </a:cubicBezTo>
                    <a:cubicBezTo>
                      <a:pt x="1311" y="3099"/>
                      <a:pt x="1371" y="3218"/>
                      <a:pt x="1490" y="3412"/>
                    </a:cubicBezTo>
                    <a:cubicBezTo>
                      <a:pt x="1549" y="3591"/>
                      <a:pt x="1684" y="3725"/>
                      <a:pt x="1803" y="3844"/>
                    </a:cubicBezTo>
                    <a:cubicBezTo>
                      <a:pt x="1922" y="3963"/>
                      <a:pt x="1996" y="4157"/>
                      <a:pt x="2116" y="4276"/>
                    </a:cubicBezTo>
                    <a:cubicBezTo>
                      <a:pt x="2235" y="4410"/>
                      <a:pt x="2294" y="4470"/>
                      <a:pt x="2428" y="4589"/>
                    </a:cubicBezTo>
                    <a:cubicBezTo>
                      <a:pt x="2548" y="4708"/>
                      <a:pt x="2607" y="4783"/>
                      <a:pt x="2741" y="4842"/>
                    </a:cubicBezTo>
                    <a:cubicBezTo>
                      <a:pt x="2801" y="4961"/>
                      <a:pt x="2860" y="5021"/>
                      <a:pt x="2980" y="5021"/>
                    </a:cubicBezTo>
                    <a:cubicBezTo>
                      <a:pt x="3114" y="5155"/>
                      <a:pt x="3173" y="5215"/>
                      <a:pt x="3173" y="5215"/>
                    </a:cubicBezTo>
                    <a:cubicBezTo>
                      <a:pt x="3233" y="5215"/>
                      <a:pt x="3352" y="5215"/>
                      <a:pt x="3352" y="5155"/>
                    </a:cubicBezTo>
                    <a:cubicBezTo>
                      <a:pt x="3486" y="5080"/>
                      <a:pt x="3486" y="5021"/>
                      <a:pt x="3412" y="4961"/>
                    </a:cubicBezTo>
                    <a:lnTo>
                      <a:pt x="3352" y="4902"/>
                    </a:lnTo>
                    <a:cubicBezTo>
                      <a:pt x="3352" y="4902"/>
                      <a:pt x="3352" y="4842"/>
                      <a:pt x="3233" y="4708"/>
                    </a:cubicBezTo>
                    <a:cubicBezTo>
                      <a:pt x="3173" y="4708"/>
                      <a:pt x="3114" y="4589"/>
                      <a:pt x="3039" y="4529"/>
                    </a:cubicBezTo>
                    <a:cubicBezTo>
                      <a:pt x="2980" y="4470"/>
                      <a:pt x="2920" y="4336"/>
                      <a:pt x="2801" y="4276"/>
                    </a:cubicBezTo>
                    <a:cubicBezTo>
                      <a:pt x="2741" y="4157"/>
                      <a:pt x="2667" y="4038"/>
                      <a:pt x="2548" y="3904"/>
                    </a:cubicBezTo>
                    <a:cubicBezTo>
                      <a:pt x="2488" y="3784"/>
                      <a:pt x="2369" y="3665"/>
                      <a:pt x="2294" y="3531"/>
                    </a:cubicBezTo>
                    <a:cubicBezTo>
                      <a:pt x="2175" y="3352"/>
                      <a:pt x="2116" y="3218"/>
                      <a:pt x="1996" y="3040"/>
                    </a:cubicBezTo>
                    <a:cubicBezTo>
                      <a:pt x="1922" y="2920"/>
                      <a:pt x="1803" y="2786"/>
                      <a:pt x="1743" y="2607"/>
                    </a:cubicBezTo>
                    <a:cubicBezTo>
                      <a:pt x="1684" y="2473"/>
                      <a:pt x="1549" y="2295"/>
                      <a:pt x="1490" y="2175"/>
                    </a:cubicBezTo>
                    <a:cubicBezTo>
                      <a:pt x="1371" y="1982"/>
                      <a:pt x="1311" y="1863"/>
                      <a:pt x="1251" y="1669"/>
                    </a:cubicBezTo>
                    <a:cubicBezTo>
                      <a:pt x="1058" y="1356"/>
                      <a:pt x="939" y="1118"/>
                      <a:pt x="805" y="864"/>
                    </a:cubicBezTo>
                    <a:cubicBezTo>
                      <a:pt x="566" y="373"/>
                      <a:pt x="373" y="60"/>
                      <a:pt x="373" y="60"/>
                    </a:cubicBezTo>
                    <a:cubicBezTo>
                      <a:pt x="313" y="0"/>
                      <a:pt x="253" y="0"/>
                      <a:pt x="194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5" name="Google Shape;5025;p30"/>
              <p:cNvSpPr/>
              <p:nvPr/>
            </p:nvSpPr>
            <p:spPr>
              <a:xfrm flipH="1">
                <a:off x="2292900" y="1209284"/>
                <a:ext cx="257484" cy="83166"/>
              </a:xfrm>
              <a:custGeom>
                <a:avLst/>
                <a:gdLst/>
                <a:ahLst/>
                <a:cxnLst/>
                <a:rect l="l" t="t" r="r" b="b"/>
                <a:pathLst>
                  <a:path w="8254" h="2666" extrusionOk="0">
                    <a:moveTo>
                      <a:pt x="5673" y="1"/>
                    </a:moveTo>
                    <a:cubicBezTo>
                      <a:pt x="5010" y="1"/>
                      <a:pt x="4241" y="101"/>
                      <a:pt x="3412" y="300"/>
                    </a:cubicBezTo>
                    <a:cubicBezTo>
                      <a:pt x="1669" y="732"/>
                      <a:pt x="0" y="2102"/>
                      <a:pt x="0" y="2102"/>
                    </a:cubicBezTo>
                    <a:cubicBezTo>
                      <a:pt x="0" y="2102"/>
                      <a:pt x="1389" y="2666"/>
                      <a:pt x="3188" y="2666"/>
                    </a:cubicBezTo>
                    <a:cubicBezTo>
                      <a:pt x="3537" y="2666"/>
                      <a:pt x="3902" y="2645"/>
                      <a:pt x="4276" y="2594"/>
                    </a:cubicBezTo>
                    <a:cubicBezTo>
                      <a:pt x="6079" y="2340"/>
                      <a:pt x="8254" y="1283"/>
                      <a:pt x="7822" y="732"/>
                    </a:cubicBezTo>
                    <a:cubicBezTo>
                      <a:pt x="7477" y="242"/>
                      <a:pt x="6703" y="1"/>
                      <a:pt x="5673" y="1"/>
                    </a:cubicBezTo>
                    <a:close/>
                  </a:path>
                </a:pathLst>
              </a:custGeom>
              <a:solidFill>
                <a:srgbClr val="40AB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6" name="Google Shape;5026;p30"/>
              <p:cNvSpPr/>
              <p:nvPr/>
            </p:nvSpPr>
            <p:spPr>
              <a:xfrm flipH="1">
                <a:off x="2397466" y="1245564"/>
                <a:ext cx="187794" cy="50224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1610" extrusionOk="0">
                    <a:moveTo>
                      <a:pt x="3979" y="1"/>
                    </a:moveTo>
                    <a:cubicBezTo>
                      <a:pt x="3785" y="60"/>
                      <a:pt x="3606" y="60"/>
                      <a:pt x="3413" y="60"/>
                    </a:cubicBezTo>
                    <a:cubicBezTo>
                      <a:pt x="3234" y="120"/>
                      <a:pt x="3040" y="120"/>
                      <a:pt x="2861" y="194"/>
                    </a:cubicBezTo>
                    <a:cubicBezTo>
                      <a:pt x="2489" y="254"/>
                      <a:pt x="2116" y="373"/>
                      <a:pt x="1804" y="492"/>
                    </a:cubicBezTo>
                    <a:cubicBezTo>
                      <a:pt x="1610" y="567"/>
                      <a:pt x="1431" y="626"/>
                      <a:pt x="1297" y="686"/>
                    </a:cubicBezTo>
                    <a:cubicBezTo>
                      <a:pt x="1178" y="745"/>
                      <a:pt x="999" y="805"/>
                      <a:pt x="865" y="865"/>
                    </a:cubicBezTo>
                    <a:cubicBezTo>
                      <a:pt x="746" y="939"/>
                      <a:pt x="627" y="999"/>
                      <a:pt x="552" y="1058"/>
                    </a:cubicBezTo>
                    <a:cubicBezTo>
                      <a:pt x="433" y="1118"/>
                      <a:pt x="373" y="1177"/>
                      <a:pt x="314" y="1237"/>
                    </a:cubicBezTo>
                    <a:cubicBezTo>
                      <a:pt x="120" y="1371"/>
                      <a:pt x="61" y="1431"/>
                      <a:pt x="61" y="1431"/>
                    </a:cubicBezTo>
                    <a:cubicBezTo>
                      <a:pt x="1" y="1431"/>
                      <a:pt x="1" y="1490"/>
                      <a:pt x="61" y="1550"/>
                    </a:cubicBezTo>
                    <a:cubicBezTo>
                      <a:pt x="61" y="1610"/>
                      <a:pt x="120" y="1610"/>
                      <a:pt x="180" y="1610"/>
                    </a:cubicBezTo>
                    <a:cubicBezTo>
                      <a:pt x="180" y="1610"/>
                      <a:pt x="254" y="1550"/>
                      <a:pt x="433" y="1490"/>
                    </a:cubicBezTo>
                    <a:cubicBezTo>
                      <a:pt x="493" y="1431"/>
                      <a:pt x="552" y="1431"/>
                      <a:pt x="686" y="1371"/>
                    </a:cubicBezTo>
                    <a:cubicBezTo>
                      <a:pt x="805" y="1312"/>
                      <a:pt x="925" y="1237"/>
                      <a:pt x="1059" y="1177"/>
                    </a:cubicBezTo>
                    <a:cubicBezTo>
                      <a:pt x="1178" y="1118"/>
                      <a:pt x="1297" y="1118"/>
                      <a:pt x="1431" y="1058"/>
                    </a:cubicBezTo>
                    <a:cubicBezTo>
                      <a:pt x="1610" y="999"/>
                      <a:pt x="1744" y="939"/>
                      <a:pt x="1923" y="865"/>
                    </a:cubicBezTo>
                    <a:cubicBezTo>
                      <a:pt x="2042" y="805"/>
                      <a:pt x="2236" y="805"/>
                      <a:pt x="2414" y="745"/>
                    </a:cubicBezTo>
                    <a:cubicBezTo>
                      <a:pt x="2608" y="686"/>
                      <a:pt x="2787" y="686"/>
                      <a:pt x="2981" y="626"/>
                    </a:cubicBezTo>
                    <a:cubicBezTo>
                      <a:pt x="3353" y="567"/>
                      <a:pt x="3666" y="492"/>
                      <a:pt x="4038" y="433"/>
                    </a:cubicBezTo>
                    <a:cubicBezTo>
                      <a:pt x="4217" y="433"/>
                      <a:pt x="4351" y="373"/>
                      <a:pt x="4530" y="373"/>
                    </a:cubicBezTo>
                    <a:cubicBezTo>
                      <a:pt x="4649" y="373"/>
                      <a:pt x="4843" y="313"/>
                      <a:pt x="4962" y="313"/>
                    </a:cubicBezTo>
                    <a:lnTo>
                      <a:pt x="5647" y="313"/>
                    </a:lnTo>
                    <a:cubicBezTo>
                      <a:pt x="5841" y="254"/>
                      <a:pt x="5900" y="254"/>
                      <a:pt x="5900" y="254"/>
                    </a:cubicBezTo>
                    <a:cubicBezTo>
                      <a:pt x="5960" y="254"/>
                      <a:pt x="6020" y="254"/>
                      <a:pt x="6020" y="194"/>
                    </a:cubicBezTo>
                    <a:cubicBezTo>
                      <a:pt x="6020" y="120"/>
                      <a:pt x="5960" y="60"/>
                      <a:pt x="5900" y="60"/>
                    </a:cubicBezTo>
                    <a:lnTo>
                      <a:pt x="5841" y="60"/>
                    </a:lnTo>
                    <a:cubicBezTo>
                      <a:pt x="5766" y="1"/>
                      <a:pt x="5707" y="1"/>
                      <a:pt x="5647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7" name="Google Shape;5027;p30"/>
              <p:cNvSpPr/>
              <p:nvPr/>
            </p:nvSpPr>
            <p:spPr>
              <a:xfrm flipH="1">
                <a:off x="2401677" y="1059173"/>
                <a:ext cx="137102" cy="17852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5723" extrusionOk="0">
                    <a:moveTo>
                      <a:pt x="3565" y="0"/>
                    </a:moveTo>
                    <a:cubicBezTo>
                      <a:pt x="3534" y="0"/>
                      <a:pt x="3503" y="6"/>
                      <a:pt x="3472" y="17"/>
                    </a:cubicBezTo>
                    <a:cubicBezTo>
                      <a:pt x="2980" y="210"/>
                      <a:pt x="180" y="2370"/>
                      <a:pt x="1" y="5722"/>
                    </a:cubicBezTo>
                    <a:cubicBezTo>
                      <a:pt x="1" y="5722"/>
                      <a:pt x="1982" y="5424"/>
                      <a:pt x="3234" y="3249"/>
                    </a:cubicBezTo>
                    <a:cubicBezTo>
                      <a:pt x="4394" y="1264"/>
                      <a:pt x="4032" y="0"/>
                      <a:pt x="35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8" name="Google Shape;5028;p30"/>
              <p:cNvSpPr/>
              <p:nvPr/>
            </p:nvSpPr>
            <p:spPr>
              <a:xfrm flipH="1">
                <a:off x="2593121" y="916987"/>
                <a:ext cx="28824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933" extrusionOk="0">
                    <a:moveTo>
                      <a:pt x="448" y="0"/>
                    </a:moveTo>
                    <a:cubicBezTo>
                      <a:pt x="376" y="0"/>
                      <a:pt x="303" y="15"/>
                      <a:pt x="238" y="46"/>
                    </a:cubicBezTo>
                    <a:cubicBezTo>
                      <a:pt x="119" y="105"/>
                      <a:pt x="0" y="225"/>
                      <a:pt x="0" y="418"/>
                    </a:cubicBezTo>
                    <a:cubicBezTo>
                      <a:pt x="0" y="537"/>
                      <a:pt x="0" y="671"/>
                      <a:pt x="60" y="731"/>
                    </a:cubicBezTo>
                    <a:cubicBezTo>
                      <a:pt x="149" y="865"/>
                      <a:pt x="314" y="932"/>
                      <a:pt x="441" y="932"/>
                    </a:cubicBezTo>
                    <a:cubicBezTo>
                      <a:pt x="483" y="932"/>
                      <a:pt x="521" y="925"/>
                      <a:pt x="551" y="910"/>
                    </a:cubicBezTo>
                    <a:cubicBezTo>
                      <a:pt x="805" y="791"/>
                      <a:pt x="924" y="597"/>
                      <a:pt x="864" y="359"/>
                    </a:cubicBezTo>
                    <a:cubicBezTo>
                      <a:pt x="864" y="126"/>
                      <a:pt x="658" y="0"/>
                      <a:pt x="4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9" name="Google Shape;5029;p30"/>
              <p:cNvSpPr/>
              <p:nvPr/>
            </p:nvSpPr>
            <p:spPr>
              <a:xfrm flipH="1">
                <a:off x="2587069" y="89515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0" name="Google Shape;5030;p30"/>
              <p:cNvSpPr/>
              <p:nvPr/>
            </p:nvSpPr>
            <p:spPr>
              <a:xfrm flipH="1">
                <a:off x="1413638" y="1071028"/>
                <a:ext cx="39056" cy="48633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559" extrusionOk="0">
                    <a:moveTo>
                      <a:pt x="660" y="0"/>
                    </a:moveTo>
                    <a:cubicBezTo>
                      <a:pt x="628" y="0"/>
                      <a:pt x="597" y="3"/>
                      <a:pt x="566" y="9"/>
                    </a:cubicBezTo>
                    <a:cubicBezTo>
                      <a:pt x="373" y="9"/>
                      <a:pt x="254" y="128"/>
                      <a:pt x="134" y="262"/>
                    </a:cubicBezTo>
                    <a:cubicBezTo>
                      <a:pt x="0" y="381"/>
                      <a:pt x="0" y="501"/>
                      <a:pt x="0" y="694"/>
                    </a:cubicBezTo>
                    <a:lnTo>
                      <a:pt x="0" y="1007"/>
                    </a:lnTo>
                    <a:cubicBezTo>
                      <a:pt x="0" y="1126"/>
                      <a:pt x="134" y="1320"/>
                      <a:pt x="254" y="1439"/>
                    </a:cubicBezTo>
                    <a:cubicBezTo>
                      <a:pt x="373" y="1499"/>
                      <a:pt x="566" y="1558"/>
                      <a:pt x="686" y="1558"/>
                    </a:cubicBezTo>
                    <a:cubicBezTo>
                      <a:pt x="879" y="1499"/>
                      <a:pt x="1058" y="1439"/>
                      <a:pt x="1118" y="1320"/>
                    </a:cubicBezTo>
                    <a:cubicBezTo>
                      <a:pt x="1252" y="1186"/>
                      <a:pt x="1252" y="1007"/>
                      <a:pt x="1252" y="813"/>
                    </a:cubicBezTo>
                    <a:lnTo>
                      <a:pt x="1252" y="575"/>
                    </a:lnTo>
                    <a:cubicBezTo>
                      <a:pt x="1252" y="239"/>
                      <a:pt x="949" y="0"/>
                      <a:pt x="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1" name="Google Shape;5031;p30"/>
              <p:cNvSpPr/>
              <p:nvPr/>
            </p:nvSpPr>
            <p:spPr>
              <a:xfrm flipH="1">
                <a:off x="1464299" y="1023424"/>
                <a:ext cx="17220" cy="16908"/>
              </a:xfrm>
              <a:custGeom>
                <a:avLst/>
                <a:gdLst/>
                <a:ahLst/>
                <a:cxnLst/>
                <a:rect l="l" t="t" r="r" b="b"/>
                <a:pathLst>
                  <a:path w="552" h="542" extrusionOk="0">
                    <a:moveTo>
                      <a:pt x="282" y="1"/>
                    </a:moveTo>
                    <a:cubicBezTo>
                      <a:pt x="250" y="1"/>
                      <a:pt x="217" y="15"/>
                      <a:pt x="179" y="45"/>
                    </a:cubicBezTo>
                    <a:cubicBezTo>
                      <a:pt x="162" y="28"/>
                      <a:pt x="139" y="21"/>
                      <a:pt x="116" y="21"/>
                    </a:cubicBezTo>
                    <a:cubicBezTo>
                      <a:pt x="60" y="21"/>
                      <a:pt x="1" y="63"/>
                      <a:pt x="1" y="105"/>
                    </a:cubicBezTo>
                    <a:lnTo>
                      <a:pt x="1" y="299"/>
                    </a:lnTo>
                    <a:cubicBezTo>
                      <a:pt x="35" y="438"/>
                      <a:pt x="177" y="541"/>
                      <a:pt x="312" y="541"/>
                    </a:cubicBezTo>
                    <a:cubicBezTo>
                      <a:pt x="409" y="541"/>
                      <a:pt x="502" y="488"/>
                      <a:pt x="552" y="358"/>
                    </a:cubicBezTo>
                    <a:lnTo>
                      <a:pt x="552" y="164"/>
                    </a:lnTo>
                    <a:cubicBezTo>
                      <a:pt x="492" y="105"/>
                      <a:pt x="492" y="45"/>
                      <a:pt x="373" y="45"/>
                    </a:cubicBezTo>
                    <a:cubicBezTo>
                      <a:pt x="343" y="15"/>
                      <a:pt x="314" y="1"/>
                      <a:pt x="2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2" name="Google Shape;5032;p30"/>
              <p:cNvSpPr/>
              <p:nvPr/>
            </p:nvSpPr>
            <p:spPr>
              <a:xfrm flipH="1">
                <a:off x="2523400" y="928498"/>
                <a:ext cx="42332" cy="3799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218" extrusionOk="0">
                    <a:moveTo>
                      <a:pt x="775" y="1"/>
                    </a:moveTo>
                    <a:cubicBezTo>
                      <a:pt x="656" y="1"/>
                      <a:pt x="533" y="34"/>
                      <a:pt x="433" y="109"/>
                    </a:cubicBezTo>
                    <a:lnTo>
                      <a:pt x="299" y="228"/>
                    </a:lnTo>
                    <a:cubicBezTo>
                      <a:pt x="60" y="422"/>
                      <a:pt x="1" y="734"/>
                      <a:pt x="179" y="973"/>
                    </a:cubicBezTo>
                    <a:cubicBezTo>
                      <a:pt x="315" y="1140"/>
                      <a:pt x="501" y="1218"/>
                      <a:pt x="672" y="1218"/>
                    </a:cubicBezTo>
                    <a:cubicBezTo>
                      <a:pt x="822" y="1218"/>
                      <a:pt x="960" y="1158"/>
                      <a:pt x="1044" y="1047"/>
                    </a:cubicBezTo>
                    <a:cubicBezTo>
                      <a:pt x="1118" y="973"/>
                      <a:pt x="1178" y="913"/>
                      <a:pt x="1178" y="854"/>
                    </a:cubicBezTo>
                    <a:cubicBezTo>
                      <a:pt x="1356" y="675"/>
                      <a:pt x="1356" y="362"/>
                      <a:pt x="1178" y="168"/>
                    </a:cubicBezTo>
                    <a:cubicBezTo>
                      <a:pt x="1100" y="64"/>
                      <a:pt x="941" y="1"/>
                      <a:pt x="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3" name="Google Shape;5033;p30"/>
              <p:cNvSpPr/>
              <p:nvPr/>
            </p:nvSpPr>
            <p:spPr>
              <a:xfrm flipH="1">
                <a:off x="1985162" y="1147050"/>
                <a:ext cx="253397" cy="107248"/>
              </a:xfrm>
              <a:custGeom>
                <a:avLst/>
                <a:gdLst/>
                <a:ahLst/>
                <a:cxnLst/>
                <a:rect l="l" t="t" r="r" b="b"/>
                <a:pathLst>
                  <a:path w="8123" h="3438" extrusionOk="0">
                    <a:moveTo>
                      <a:pt x="1507" y="1"/>
                    </a:moveTo>
                    <a:cubicBezTo>
                      <a:pt x="1061" y="1"/>
                      <a:pt x="673" y="134"/>
                      <a:pt x="492" y="552"/>
                    </a:cubicBezTo>
                    <a:cubicBezTo>
                      <a:pt x="1" y="1728"/>
                      <a:pt x="1863" y="3039"/>
                      <a:pt x="2727" y="3278"/>
                    </a:cubicBezTo>
                    <a:cubicBezTo>
                      <a:pt x="3158" y="3385"/>
                      <a:pt x="3607" y="3437"/>
                      <a:pt x="4059" y="3437"/>
                    </a:cubicBezTo>
                    <a:cubicBezTo>
                      <a:pt x="5495" y="3437"/>
                      <a:pt x="6955" y="2908"/>
                      <a:pt x="7941" y="1922"/>
                    </a:cubicBezTo>
                    <a:cubicBezTo>
                      <a:pt x="8122" y="1741"/>
                      <a:pt x="8069" y="1350"/>
                      <a:pt x="7816" y="1350"/>
                    </a:cubicBezTo>
                    <a:cubicBezTo>
                      <a:pt x="7799" y="1350"/>
                      <a:pt x="7781" y="1352"/>
                      <a:pt x="7762" y="1356"/>
                    </a:cubicBezTo>
                    <a:cubicBezTo>
                      <a:pt x="7315" y="1490"/>
                      <a:pt x="6883" y="1490"/>
                      <a:pt x="6451" y="1490"/>
                    </a:cubicBezTo>
                    <a:cubicBezTo>
                      <a:pt x="5393" y="1296"/>
                      <a:pt x="4217" y="671"/>
                      <a:pt x="3293" y="373"/>
                    </a:cubicBezTo>
                    <a:cubicBezTo>
                      <a:pt x="2859" y="260"/>
                      <a:pt x="212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4" name="Google Shape;5034;p30"/>
              <p:cNvSpPr/>
              <p:nvPr/>
            </p:nvSpPr>
            <p:spPr>
              <a:xfrm flipH="1">
                <a:off x="1314344" y="798508"/>
                <a:ext cx="118822" cy="161840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5188" extrusionOk="0">
                    <a:moveTo>
                      <a:pt x="864" y="0"/>
                    </a:moveTo>
                    <a:cubicBezTo>
                      <a:pt x="0" y="1728"/>
                      <a:pt x="998" y="4023"/>
                      <a:pt x="2548" y="5080"/>
                    </a:cubicBezTo>
                    <a:cubicBezTo>
                      <a:pt x="2657" y="5156"/>
                      <a:pt x="2769" y="5188"/>
                      <a:pt x="2878" y="5188"/>
                    </a:cubicBezTo>
                    <a:cubicBezTo>
                      <a:pt x="3391" y="5188"/>
                      <a:pt x="3809" y="4464"/>
                      <a:pt x="3292" y="4157"/>
                    </a:cubicBezTo>
                    <a:cubicBezTo>
                      <a:pt x="1609" y="3158"/>
                      <a:pt x="1683" y="1550"/>
                      <a:pt x="8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35" name="Google Shape;5035;p30"/>
            <p:cNvSpPr/>
            <p:nvPr/>
          </p:nvSpPr>
          <p:spPr>
            <a:xfrm>
              <a:off x="1212140" y="4276601"/>
              <a:ext cx="50692" cy="43143"/>
            </a:xfrm>
            <a:custGeom>
              <a:avLst/>
              <a:gdLst/>
              <a:ahLst/>
              <a:cxnLst/>
              <a:rect l="l" t="t" r="r" b="b"/>
              <a:pathLst>
                <a:path w="1625" h="1383" extrusionOk="0">
                  <a:moveTo>
                    <a:pt x="412" y="1"/>
                  </a:moveTo>
                  <a:cubicBezTo>
                    <a:pt x="380" y="1"/>
                    <a:pt x="347" y="4"/>
                    <a:pt x="314" y="12"/>
                  </a:cubicBezTo>
                  <a:cubicBezTo>
                    <a:pt x="1" y="131"/>
                    <a:pt x="1" y="504"/>
                    <a:pt x="194" y="757"/>
                  </a:cubicBezTo>
                  <a:cubicBezTo>
                    <a:pt x="507" y="1010"/>
                    <a:pt x="880" y="1249"/>
                    <a:pt x="1312" y="1383"/>
                  </a:cubicBezTo>
                  <a:cubicBezTo>
                    <a:pt x="1550" y="1383"/>
                    <a:pt x="1624" y="1130"/>
                    <a:pt x="1431" y="951"/>
                  </a:cubicBezTo>
                  <a:cubicBezTo>
                    <a:pt x="1371" y="817"/>
                    <a:pt x="1178" y="757"/>
                    <a:pt x="1058" y="638"/>
                  </a:cubicBezTo>
                  <a:cubicBezTo>
                    <a:pt x="1058" y="578"/>
                    <a:pt x="999" y="504"/>
                    <a:pt x="939" y="444"/>
                  </a:cubicBezTo>
                  <a:lnTo>
                    <a:pt x="880" y="385"/>
                  </a:lnTo>
                  <a:cubicBezTo>
                    <a:pt x="815" y="165"/>
                    <a:pt x="626" y="1"/>
                    <a:pt x="412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0"/>
            <p:cNvSpPr/>
            <p:nvPr/>
          </p:nvSpPr>
          <p:spPr>
            <a:xfrm>
              <a:off x="1245145" y="4241631"/>
              <a:ext cx="29292" cy="37216"/>
            </a:xfrm>
            <a:custGeom>
              <a:avLst/>
              <a:gdLst/>
              <a:ahLst/>
              <a:cxnLst/>
              <a:rect l="l" t="t" r="r" b="b"/>
              <a:pathLst>
                <a:path w="939" h="1193" extrusionOk="0">
                  <a:moveTo>
                    <a:pt x="376" y="1"/>
                  </a:moveTo>
                  <a:cubicBezTo>
                    <a:pt x="335" y="1"/>
                    <a:pt x="294" y="6"/>
                    <a:pt x="254" y="16"/>
                  </a:cubicBezTo>
                  <a:cubicBezTo>
                    <a:pt x="0" y="135"/>
                    <a:pt x="0" y="508"/>
                    <a:pt x="194" y="701"/>
                  </a:cubicBezTo>
                  <a:cubicBezTo>
                    <a:pt x="313" y="820"/>
                    <a:pt x="432" y="1074"/>
                    <a:pt x="686" y="1193"/>
                  </a:cubicBezTo>
                  <a:cubicBezTo>
                    <a:pt x="745" y="1193"/>
                    <a:pt x="805" y="1193"/>
                    <a:pt x="805" y="1133"/>
                  </a:cubicBezTo>
                  <a:lnTo>
                    <a:pt x="864" y="1133"/>
                  </a:lnTo>
                  <a:lnTo>
                    <a:pt x="864" y="1074"/>
                  </a:lnTo>
                  <a:cubicBezTo>
                    <a:pt x="939" y="1014"/>
                    <a:pt x="864" y="880"/>
                    <a:pt x="864" y="761"/>
                  </a:cubicBezTo>
                  <a:cubicBezTo>
                    <a:pt x="805" y="642"/>
                    <a:pt x="805" y="508"/>
                    <a:pt x="805" y="329"/>
                  </a:cubicBezTo>
                  <a:cubicBezTo>
                    <a:pt x="755" y="119"/>
                    <a:pt x="573" y="1"/>
                    <a:pt x="376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0"/>
            <p:cNvSpPr/>
            <p:nvPr/>
          </p:nvSpPr>
          <p:spPr>
            <a:xfrm>
              <a:off x="1271224" y="4402909"/>
              <a:ext cx="90122" cy="144495"/>
            </a:xfrm>
            <a:custGeom>
              <a:avLst/>
              <a:gdLst/>
              <a:ahLst/>
              <a:cxnLst/>
              <a:rect l="l" t="t" r="r" b="b"/>
              <a:pathLst>
                <a:path w="2889" h="4632" extrusionOk="0">
                  <a:moveTo>
                    <a:pt x="2203" y="0"/>
                  </a:moveTo>
                  <a:cubicBezTo>
                    <a:pt x="1712" y="626"/>
                    <a:pt x="848" y="2041"/>
                    <a:pt x="401" y="3099"/>
                  </a:cubicBezTo>
                  <a:cubicBezTo>
                    <a:pt x="1" y="4008"/>
                    <a:pt x="380" y="4631"/>
                    <a:pt x="800" y="4631"/>
                  </a:cubicBezTo>
                  <a:cubicBezTo>
                    <a:pt x="896" y="4631"/>
                    <a:pt x="995" y="4599"/>
                    <a:pt x="1086" y="4529"/>
                  </a:cubicBezTo>
                  <a:cubicBezTo>
                    <a:pt x="2889" y="3159"/>
                    <a:pt x="2204" y="1"/>
                    <a:pt x="22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0"/>
            <p:cNvSpPr/>
            <p:nvPr/>
          </p:nvSpPr>
          <p:spPr>
            <a:xfrm>
              <a:off x="1185188" y="4348536"/>
              <a:ext cx="151077" cy="122877"/>
            </a:xfrm>
            <a:custGeom>
              <a:avLst/>
              <a:gdLst/>
              <a:ahLst/>
              <a:cxnLst/>
              <a:rect l="l" t="t" r="r" b="b"/>
              <a:pathLst>
                <a:path w="4843" h="3939" extrusionOk="0">
                  <a:moveTo>
                    <a:pt x="4842" y="0"/>
                  </a:moveTo>
                  <a:cubicBezTo>
                    <a:pt x="4842" y="1"/>
                    <a:pt x="4097" y="939"/>
                    <a:pt x="3293" y="1311"/>
                  </a:cubicBezTo>
                  <a:cubicBezTo>
                    <a:pt x="2414" y="1684"/>
                    <a:pt x="1" y="2548"/>
                    <a:pt x="552" y="3784"/>
                  </a:cubicBezTo>
                  <a:cubicBezTo>
                    <a:pt x="607" y="3885"/>
                    <a:pt x="744" y="3938"/>
                    <a:pt x="937" y="3938"/>
                  </a:cubicBezTo>
                  <a:cubicBezTo>
                    <a:pt x="1827" y="3938"/>
                    <a:pt x="3924" y="2805"/>
                    <a:pt x="48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0"/>
            <p:cNvSpPr/>
            <p:nvPr/>
          </p:nvSpPr>
          <p:spPr>
            <a:xfrm>
              <a:off x="933319" y="1201273"/>
              <a:ext cx="127806" cy="281192"/>
            </a:xfrm>
            <a:custGeom>
              <a:avLst/>
              <a:gdLst/>
              <a:ahLst/>
              <a:cxnLst/>
              <a:rect l="l" t="t" r="r" b="b"/>
              <a:pathLst>
                <a:path w="4097" h="9014" extrusionOk="0">
                  <a:moveTo>
                    <a:pt x="2667" y="7602"/>
                  </a:moveTo>
                  <a:cubicBezTo>
                    <a:pt x="2667" y="7781"/>
                    <a:pt x="2607" y="7975"/>
                    <a:pt x="2488" y="8034"/>
                  </a:cubicBezTo>
                  <a:cubicBezTo>
                    <a:pt x="2548" y="7975"/>
                    <a:pt x="2548" y="7915"/>
                    <a:pt x="2548" y="7841"/>
                  </a:cubicBezTo>
                  <a:cubicBezTo>
                    <a:pt x="2548" y="7781"/>
                    <a:pt x="2607" y="7722"/>
                    <a:pt x="2607" y="7602"/>
                  </a:cubicBezTo>
                  <a:close/>
                  <a:moveTo>
                    <a:pt x="3093" y="0"/>
                  </a:moveTo>
                  <a:cubicBezTo>
                    <a:pt x="2881" y="0"/>
                    <a:pt x="2664" y="62"/>
                    <a:pt x="2488" y="154"/>
                  </a:cubicBezTo>
                  <a:cubicBezTo>
                    <a:pt x="1624" y="586"/>
                    <a:pt x="1058" y="1390"/>
                    <a:pt x="685" y="2254"/>
                  </a:cubicBezTo>
                  <a:cubicBezTo>
                    <a:pt x="626" y="2567"/>
                    <a:pt x="566" y="2820"/>
                    <a:pt x="507" y="3133"/>
                  </a:cubicBezTo>
                  <a:cubicBezTo>
                    <a:pt x="60" y="4057"/>
                    <a:pt x="0" y="5174"/>
                    <a:pt x="253" y="6232"/>
                  </a:cubicBezTo>
                  <a:cubicBezTo>
                    <a:pt x="432" y="7096"/>
                    <a:pt x="879" y="8034"/>
                    <a:pt x="1549" y="8660"/>
                  </a:cubicBezTo>
                  <a:cubicBezTo>
                    <a:pt x="1801" y="8907"/>
                    <a:pt x="2074" y="9014"/>
                    <a:pt x="2337" y="9014"/>
                  </a:cubicBezTo>
                  <a:cubicBezTo>
                    <a:pt x="2930" y="9014"/>
                    <a:pt x="3471" y="8473"/>
                    <a:pt x="3605" y="7781"/>
                  </a:cubicBezTo>
                  <a:cubicBezTo>
                    <a:pt x="3784" y="6723"/>
                    <a:pt x="3233" y="5740"/>
                    <a:pt x="3173" y="4682"/>
                  </a:cubicBezTo>
                  <a:cubicBezTo>
                    <a:pt x="3173" y="4191"/>
                    <a:pt x="3173" y="3625"/>
                    <a:pt x="3292" y="3133"/>
                  </a:cubicBezTo>
                  <a:cubicBezTo>
                    <a:pt x="3412" y="2627"/>
                    <a:pt x="3665" y="2195"/>
                    <a:pt x="3784" y="1703"/>
                  </a:cubicBezTo>
                  <a:cubicBezTo>
                    <a:pt x="3918" y="1271"/>
                    <a:pt x="4097" y="645"/>
                    <a:pt x="3725" y="273"/>
                  </a:cubicBezTo>
                  <a:cubicBezTo>
                    <a:pt x="3560" y="77"/>
                    <a:pt x="3329" y="0"/>
                    <a:pt x="3093" y="0"/>
                  </a:cubicBezTo>
                  <a:close/>
                </a:path>
              </a:pathLst>
            </a:custGeom>
            <a:solidFill>
              <a:srgbClr val="F59D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4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4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4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4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4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4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4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4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4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4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4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4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4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4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4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4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4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4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4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4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4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4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4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4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4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4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4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4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4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4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4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4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4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4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4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4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4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4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4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4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4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4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4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4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4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4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4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4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4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4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4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4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4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4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4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4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4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4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4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4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4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4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4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4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4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4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4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4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4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4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4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4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4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4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4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4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4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4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4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4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4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4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4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4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4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4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4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4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4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4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4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4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4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4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4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4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4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4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4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4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4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4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" name="Google Shape;736;p4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7" name="Google Shape;737;p4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4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4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4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4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4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4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4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4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4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4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4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4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4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4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4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4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4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4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4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4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4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4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4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4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4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4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4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4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4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4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4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4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4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4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4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4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4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4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4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4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4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4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4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4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"/>
          <p:cNvSpPr txBox="1">
            <a:spLocks noGrp="1"/>
          </p:cNvSpPr>
          <p:nvPr>
            <p:ph type="title"/>
          </p:nvPr>
        </p:nvSpPr>
        <p:spPr>
          <a:xfrm>
            <a:off x="1213447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803" name="Google Shape;803;p4"/>
          <p:cNvGrpSpPr/>
          <p:nvPr/>
        </p:nvGrpSpPr>
        <p:grpSpPr>
          <a:xfrm>
            <a:off x="8180472" y="1364994"/>
            <a:ext cx="350390" cy="1470478"/>
            <a:chOff x="8180472" y="1441194"/>
            <a:chExt cx="350390" cy="1470478"/>
          </a:xfrm>
        </p:grpSpPr>
        <p:sp>
          <p:nvSpPr>
            <p:cNvPr id="804" name="Google Shape;804;p4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" name="Google Shape;811;p4"/>
          <p:cNvSpPr txBox="1">
            <a:spLocks noGrp="1"/>
          </p:cNvSpPr>
          <p:nvPr>
            <p:ph type="body" idx="1"/>
          </p:nvPr>
        </p:nvSpPr>
        <p:spPr>
          <a:xfrm>
            <a:off x="1000529" y="1427901"/>
            <a:ext cx="7359300" cy="32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73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Roboto"/>
              <a:buChar char="●"/>
              <a:defRPr sz="11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83492E"/>
              </a:buClr>
              <a:buSzPts val="1400"/>
              <a:buChar char="■"/>
              <a:defRPr>
                <a:solidFill>
                  <a:srgbClr val="83492E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1_1">
    <p:spTree>
      <p:nvGrpSpPr>
        <p:cNvPr id="1" name="Shape 5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41" name="Google Shape;5041;p31"/>
          <p:cNvGrpSpPr/>
          <p:nvPr/>
        </p:nvGrpSpPr>
        <p:grpSpPr>
          <a:xfrm>
            <a:off x="307951" y="646175"/>
            <a:ext cx="8340971" cy="4261144"/>
            <a:chOff x="307951" y="646175"/>
            <a:chExt cx="8340971" cy="4261144"/>
          </a:xfrm>
        </p:grpSpPr>
        <p:sp>
          <p:nvSpPr>
            <p:cNvPr id="5042" name="Google Shape;5042;p31"/>
            <p:cNvSpPr/>
            <p:nvPr/>
          </p:nvSpPr>
          <p:spPr>
            <a:xfrm>
              <a:off x="7242621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5" y="144"/>
                    <a:pt x="120" y="219"/>
                  </a:cubicBezTo>
                  <a:cubicBezTo>
                    <a:pt x="61" y="338"/>
                    <a:pt x="61" y="397"/>
                    <a:pt x="61" y="457"/>
                  </a:cubicBezTo>
                  <a:cubicBezTo>
                    <a:pt x="1" y="651"/>
                    <a:pt x="61" y="830"/>
                    <a:pt x="195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3" y="1062"/>
                    <a:pt x="398" y="1033"/>
                    <a:pt x="433" y="964"/>
                  </a:cubicBezTo>
                  <a:cubicBezTo>
                    <a:pt x="567" y="830"/>
                    <a:pt x="627" y="710"/>
                    <a:pt x="627" y="591"/>
                  </a:cubicBezTo>
                  <a:lnTo>
                    <a:pt x="627" y="397"/>
                  </a:lnTo>
                  <a:cubicBezTo>
                    <a:pt x="627" y="278"/>
                    <a:pt x="627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1"/>
            <p:cNvSpPr/>
            <p:nvPr/>
          </p:nvSpPr>
          <p:spPr>
            <a:xfrm>
              <a:off x="7283518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6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8" y="1173"/>
                    <a:pt x="493" y="1103"/>
                  </a:cubicBez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1"/>
            <p:cNvSpPr/>
            <p:nvPr/>
          </p:nvSpPr>
          <p:spPr>
            <a:xfrm>
              <a:off x="7337454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1"/>
            <p:cNvSpPr/>
            <p:nvPr/>
          </p:nvSpPr>
          <p:spPr>
            <a:xfrm>
              <a:off x="7333711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1"/>
            <p:cNvSpPr/>
            <p:nvPr/>
          </p:nvSpPr>
          <p:spPr>
            <a:xfrm>
              <a:off x="7385775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9" y="1"/>
                    <a:pt x="177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1"/>
            <p:cNvSpPr/>
            <p:nvPr/>
          </p:nvSpPr>
          <p:spPr>
            <a:xfrm>
              <a:off x="7434564" y="695034"/>
              <a:ext cx="17220" cy="40772"/>
            </a:xfrm>
            <a:custGeom>
              <a:avLst/>
              <a:gdLst/>
              <a:ahLst/>
              <a:cxnLst/>
              <a:rect l="l" t="t" r="r" b="b"/>
              <a:pathLst>
                <a:path w="552" h="1307" extrusionOk="0">
                  <a:moveTo>
                    <a:pt x="300" y="0"/>
                  </a:moveTo>
                  <a:cubicBezTo>
                    <a:pt x="239" y="0"/>
                    <a:pt x="179" y="42"/>
                    <a:pt x="179" y="84"/>
                  </a:cubicBezTo>
                  <a:lnTo>
                    <a:pt x="120" y="84"/>
                  </a:lnTo>
                  <a:cubicBezTo>
                    <a:pt x="60" y="204"/>
                    <a:pt x="60" y="263"/>
                    <a:pt x="1" y="338"/>
                  </a:cubicBezTo>
                  <a:lnTo>
                    <a:pt x="1" y="636"/>
                  </a:lnTo>
                  <a:cubicBezTo>
                    <a:pt x="1" y="829"/>
                    <a:pt x="1" y="949"/>
                    <a:pt x="60" y="1202"/>
                  </a:cubicBezTo>
                  <a:lnTo>
                    <a:pt x="120" y="1261"/>
                  </a:lnTo>
                  <a:cubicBezTo>
                    <a:pt x="150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lnTo>
                    <a:pt x="552" y="397"/>
                  </a:lnTo>
                  <a:cubicBezTo>
                    <a:pt x="552" y="263"/>
                    <a:pt x="492" y="204"/>
                    <a:pt x="433" y="84"/>
                  </a:cubicBezTo>
                  <a:lnTo>
                    <a:pt x="373" y="25"/>
                  </a:lnTo>
                  <a:cubicBezTo>
                    <a:pt x="351" y="7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1"/>
            <p:cNvSpPr/>
            <p:nvPr/>
          </p:nvSpPr>
          <p:spPr>
            <a:xfrm>
              <a:off x="7453624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1"/>
            <p:cNvSpPr/>
            <p:nvPr/>
          </p:nvSpPr>
          <p:spPr>
            <a:xfrm>
              <a:off x="7389955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1"/>
            <p:cNvSpPr/>
            <p:nvPr/>
          </p:nvSpPr>
          <p:spPr>
            <a:xfrm>
              <a:off x="7279338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4" y="0"/>
                  </a:moveTo>
                  <a:cubicBezTo>
                    <a:pt x="269" y="0"/>
                    <a:pt x="224" y="19"/>
                    <a:pt x="195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5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4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1"/>
            <p:cNvSpPr/>
            <p:nvPr/>
          </p:nvSpPr>
          <p:spPr>
            <a:xfrm>
              <a:off x="4676405" y="698746"/>
              <a:ext cx="19091" cy="33160"/>
            </a:xfrm>
            <a:custGeom>
              <a:avLst/>
              <a:gdLst/>
              <a:ahLst/>
              <a:cxnLst/>
              <a:rect l="l" t="t" r="r" b="b"/>
              <a:pathLst>
                <a:path w="612" h="1063" extrusionOk="0">
                  <a:moveTo>
                    <a:pt x="378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180" y="85"/>
                    <a:pt x="180" y="144"/>
                    <a:pt x="120" y="219"/>
                  </a:cubicBezTo>
                  <a:cubicBezTo>
                    <a:pt x="60" y="338"/>
                    <a:pt x="60" y="397"/>
                    <a:pt x="1" y="457"/>
                  </a:cubicBezTo>
                  <a:cubicBezTo>
                    <a:pt x="1" y="651"/>
                    <a:pt x="1" y="830"/>
                    <a:pt x="120" y="1023"/>
                  </a:cubicBezTo>
                  <a:lnTo>
                    <a:pt x="180" y="1023"/>
                  </a:lnTo>
                  <a:cubicBezTo>
                    <a:pt x="204" y="1048"/>
                    <a:pt x="242" y="1062"/>
                    <a:pt x="281" y="1062"/>
                  </a:cubicBezTo>
                  <a:cubicBezTo>
                    <a:pt x="338" y="1062"/>
                    <a:pt x="398" y="1033"/>
                    <a:pt x="433" y="964"/>
                  </a:cubicBezTo>
                  <a:cubicBezTo>
                    <a:pt x="552" y="830"/>
                    <a:pt x="612" y="710"/>
                    <a:pt x="612" y="591"/>
                  </a:cubicBezTo>
                  <a:lnTo>
                    <a:pt x="612" y="397"/>
                  </a:lnTo>
                  <a:cubicBezTo>
                    <a:pt x="612" y="278"/>
                    <a:pt x="612" y="219"/>
                    <a:pt x="552" y="144"/>
                  </a:cubicBezTo>
                  <a:lnTo>
                    <a:pt x="552" y="85"/>
                  </a:lnTo>
                  <a:cubicBezTo>
                    <a:pt x="510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1"/>
            <p:cNvSpPr/>
            <p:nvPr/>
          </p:nvSpPr>
          <p:spPr>
            <a:xfrm>
              <a:off x="4716834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5" y="1"/>
                  </a:moveTo>
                  <a:cubicBezTo>
                    <a:pt x="329" y="1"/>
                    <a:pt x="284" y="16"/>
                    <a:pt x="254" y="45"/>
                  </a:cubicBezTo>
                  <a:cubicBezTo>
                    <a:pt x="195" y="105"/>
                    <a:pt x="135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95" y="1103"/>
                  </a:cubicBezTo>
                  <a:lnTo>
                    <a:pt x="254" y="1163"/>
                  </a:lnTo>
                  <a:cubicBezTo>
                    <a:pt x="279" y="1187"/>
                    <a:pt x="314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67" y="924"/>
                    <a:pt x="627" y="790"/>
                    <a:pt x="627" y="611"/>
                  </a:cubicBezTo>
                  <a:lnTo>
                    <a:pt x="627" y="358"/>
                  </a:lnTo>
                  <a:cubicBezTo>
                    <a:pt x="627" y="299"/>
                    <a:pt x="567" y="179"/>
                    <a:pt x="567" y="105"/>
                  </a:cubicBezTo>
                  <a:lnTo>
                    <a:pt x="507" y="105"/>
                  </a:lnTo>
                  <a:lnTo>
                    <a:pt x="507" y="45"/>
                  </a:lnTo>
                  <a:cubicBezTo>
                    <a:pt x="470" y="16"/>
                    <a:pt x="422" y="1"/>
                    <a:pt x="37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1"/>
            <p:cNvSpPr/>
            <p:nvPr/>
          </p:nvSpPr>
          <p:spPr>
            <a:xfrm>
              <a:off x="4769366" y="701835"/>
              <a:ext cx="19091" cy="37247"/>
            </a:xfrm>
            <a:custGeom>
              <a:avLst/>
              <a:gdLst/>
              <a:ahLst/>
              <a:cxnLst/>
              <a:rect l="l" t="t" r="r" b="b"/>
              <a:pathLst>
                <a:path w="612" h="1194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20" y="179"/>
                    <a:pt x="60" y="239"/>
                    <a:pt x="60" y="358"/>
                  </a:cubicBezTo>
                  <a:cubicBezTo>
                    <a:pt x="0" y="418"/>
                    <a:pt x="0" y="492"/>
                    <a:pt x="0" y="611"/>
                  </a:cubicBezTo>
                  <a:cubicBezTo>
                    <a:pt x="60" y="790"/>
                    <a:pt x="60" y="924"/>
                    <a:pt x="179" y="1103"/>
                  </a:cubicBezTo>
                  <a:lnTo>
                    <a:pt x="239" y="1163"/>
                  </a:lnTo>
                  <a:cubicBezTo>
                    <a:pt x="261" y="1185"/>
                    <a:pt x="287" y="1194"/>
                    <a:pt x="315" y="1194"/>
                  </a:cubicBezTo>
                  <a:cubicBezTo>
                    <a:pt x="379" y="1194"/>
                    <a:pt x="450" y="1145"/>
                    <a:pt x="492" y="1103"/>
                  </a:cubicBezTo>
                  <a:cubicBezTo>
                    <a:pt x="611" y="924"/>
                    <a:pt x="611" y="731"/>
                    <a:pt x="611" y="611"/>
                  </a:cubicBezTo>
                  <a:cubicBezTo>
                    <a:pt x="611" y="492"/>
                    <a:pt x="611" y="418"/>
                    <a:pt x="552" y="298"/>
                  </a:cubicBezTo>
                  <a:cubicBezTo>
                    <a:pt x="552" y="239"/>
                    <a:pt x="492" y="179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1"/>
            <p:cNvSpPr/>
            <p:nvPr/>
          </p:nvSpPr>
          <p:spPr>
            <a:xfrm>
              <a:off x="4767495" y="808366"/>
              <a:ext cx="19091" cy="31351"/>
            </a:xfrm>
            <a:custGeom>
              <a:avLst/>
              <a:gdLst/>
              <a:ahLst/>
              <a:cxnLst/>
              <a:rect l="l" t="t" r="r" b="b"/>
              <a:pathLst>
                <a:path w="612" h="1005" extrusionOk="0">
                  <a:moveTo>
                    <a:pt x="358" y="1"/>
                  </a:moveTo>
                  <a:cubicBezTo>
                    <a:pt x="302" y="1"/>
                    <a:pt x="239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20" y="921"/>
                  </a:cubicBezTo>
                  <a:lnTo>
                    <a:pt x="180" y="980"/>
                  </a:lnTo>
                  <a:cubicBezTo>
                    <a:pt x="197" y="998"/>
                    <a:pt x="221" y="1005"/>
                    <a:pt x="247" y="1005"/>
                  </a:cubicBezTo>
                  <a:cubicBezTo>
                    <a:pt x="311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552" y="489"/>
                  </a:cubicBezTo>
                  <a:cubicBezTo>
                    <a:pt x="612" y="429"/>
                    <a:pt x="612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3" y="19"/>
                    <a:pt x="414" y="1"/>
                    <a:pt x="35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1"/>
            <p:cNvSpPr/>
            <p:nvPr/>
          </p:nvSpPr>
          <p:spPr>
            <a:xfrm>
              <a:off x="4817687" y="754960"/>
              <a:ext cx="19559" cy="48071"/>
            </a:xfrm>
            <a:custGeom>
              <a:avLst/>
              <a:gdLst/>
              <a:ahLst/>
              <a:cxnLst/>
              <a:rect l="l" t="t" r="r" b="b"/>
              <a:pathLst>
                <a:path w="627" h="1541" extrusionOk="0">
                  <a:moveTo>
                    <a:pt x="341" y="1"/>
                  </a:moveTo>
                  <a:cubicBezTo>
                    <a:pt x="277" y="1"/>
                    <a:pt x="232" y="43"/>
                    <a:pt x="179" y="85"/>
                  </a:cubicBezTo>
                  <a:cubicBezTo>
                    <a:pt x="120" y="204"/>
                    <a:pt x="60" y="338"/>
                    <a:pt x="60" y="398"/>
                  </a:cubicBezTo>
                  <a:cubicBezTo>
                    <a:pt x="60" y="517"/>
                    <a:pt x="60" y="651"/>
                    <a:pt x="1" y="771"/>
                  </a:cubicBezTo>
                  <a:cubicBezTo>
                    <a:pt x="60" y="1024"/>
                    <a:pt x="60" y="1203"/>
                    <a:pt x="179" y="1456"/>
                  </a:cubicBezTo>
                  <a:lnTo>
                    <a:pt x="254" y="1515"/>
                  </a:lnTo>
                  <a:cubicBezTo>
                    <a:pt x="271" y="1533"/>
                    <a:pt x="294" y="1540"/>
                    <a:pt x="319" y="1540"/>
                  </a:cubicBezTo>
                  <a:cubicBezTo>
                    <a:pt x="378" y="1540"/>
                    <a:pt x="450" y="1498"/>
                    <a:pt x="492" y="1456"/>
                  </a:cubicBezTo>
                  <a:cubicBezTo>
                    <a:pt x="626" y="1203"/>
                    <a:pt x="626" y="1024"/>
                    <a:pt x="626" y="771"/>
                  </a:cubicBezTo>
                  <a:lnTo>
                    <a:pt x="626" y="398"/>
                  </a:lnTo>
                  <a:cubicBezTo>
                    <a:pt x="552" y="338"/>
                    <a:pt x="552" y="204"/>
                    <a:pt x="492" y="85"/>
                  </a:cubicBezTo>
                  <a:cubicBezTo>
                    <a:pt x="433" y="85"/>
                    <a:pt x="433" y="26"/>
                    <a:pt x="433" y="26"/>
                  </a:cubicBezTo>
                  <a:cubicBezTo>
                    <a:pt x="398" y="8"/>
                    <a:pt x="368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1"/>
            <p:cNvSpPr/>
            <p:nvPr/>
          </p:nvSpPr>
          <p:spPr>
            <a:xfrm>
              <a:off x="4866040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67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19" y="204"/>
                    <a:pt x="119" y="263"/>
                    <a:pt x="60" y="338"/>
                  </a:cubicBezTo>
                  <a:lnTo>
                    <a:pt x="60" y="636"/>
                  </a:lnTo>
                  <a:cubicBezTo>
                    <a:pt x="0" y="829"/>
                    <a:pt x="0" y="949"/>
                    <a:pt x="119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83" y="1306"/>
                  </a:cubicBezTo>
                  <a:cubicBezTo>
                    <a:pt x="313" y="1306"/>
                    <a:pt x="343" y="1291"/>
                    <a:pt x="373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492" y="84"/>
                  </a:cubicBezTo>
                  <a:lnTo>
                    <a:pt x="432" y="25"/>
                  </a:lnTo>
                  <a:cubicBezTo>
                    <a:pt x="415" y="7"/>
                    <a:pt x="392" y="0"/>
                    <a:pt x="36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1"/>
            <p:cNvSpPr/>
            <p:nvPr/>
          </p:nvSpPr>
          <p:spPr>
            <a:xfrm>
              <a:off x="4887408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3" y="0"/>
                  </a:moveTo>
                  <a:cubicBezTo>
                    <a:pt x="328" y="0"/>
                    <a:pt x="283" y="15"/>
                    <a:pt x="254" y="45"/>
                  </a:cubicBezTo>
                  <a:cubicBezTo>
                    <a:pt x="179" y="105"/>
                    <a:pt x="120" y="224"/>
                    <a:pt x="60" y="283"/>
                  </a:cubicBezTo>
                  <a:cubicBezTo>
                    <a:pt x="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79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8" y="1247"/>
                  </a:cubicBezTo>
                  <a:cubicBezTo>
                    <a:pt x="378" y="1247"/>
                    <a:pt x="450" y="1204"/>
                    <a:pt x="492" y="1162"/>
                  </a:cubicBezTo>
                  <a:cubicBezTo>
                    <a:pt x="552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55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2" y="15"/>
                    <a:pt x="417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1"/>
            <p:cNvSpPr/>
            <p:nvPr/>
          </p:nvSpPr>
          <p:spPr>
            <a:xfrm>
              <a:off x="4823271" y="859089"/>
              <a:ext cx="19559" cy="24020"/>
            </a:xfrm>
            <a:custGeom>
              <a:avLst/>
              <a:gdLst/>
              <a:ahLst/>
              <a:cxnLst/>
              <a:rect l="l" t="t" r="r" b="b"/>
              <a:pathLst>
                <a:path w="627" h="770" extrusionOk="0">
                  <a:moveTo>
                    <a:pt x="344" y="0"/>
                  </a:moveTo>
                  <a:cubicBezTo>
                    <a:pt x="295" y="0"/>
                    <a:pt x="244" y="15"/>
                    <a:pt x="194" y="40"/>
                  </a:cubicBezTo>
                  <a:cubicBezTo>
                    <a:pt x="135" y="99"/>
                    <a:pt x="135" y="99"/>
                    <a:pt x="75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75" y="665"/>
                    <a:pt x="194" y="725"/>
                  </a:cubicBezTo>
                  <a:cubicBezTo>
                    <a:pt x="224" y="755"/>
                    <a:pt x="269" y="770"/>
                    <a:pt x="315" y="770"/>
                  </a:cubicBezTo>
                  <a:cubicBezTo>
                    <a:pt x="362" y="770"/>
                    <a:pt x="410" y="755"/>
                    <a:pt x="447" y="725"/>
                  </a:cubicBezTo>
                  <a:cubicBezTo>
                    <a:pt x="567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7" y="218"/>
                    <a:pt x="567" y="159"/>
                    <a:pt x="507" y="99"/>
                  </a:cubicBezTo>
                  <a:cubicBezTo>
                    <a:pt x="472" y="29"/>
                    <a:pt x="412" y="0"/>
                    <a:pt x="34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1"/>
            <p:cNvSpPr/>
            <p:nvPr/>
          </p:nvSpPr>
          <p:spPr>
            <a:xfrm>
              <a:off x="471312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4" y="0"/>
                  </a:moveTo>
                  <a:cubicBezTo>
                    <a:pt x="250" y="0"/>
                    <a:pt x="187" y="19"/>
                    <a:pt x="120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1" y="428"/>
                    <a:pt x="60" y="488"/>
                    <a:pt x="180" y="607"/>
                  </a:cubicBezTo>
                  <a:cubicBezTo>
                    <a:pt x="210" y="632"/>
                    <a:pt x="249" y="646"/>
                    <a:pt x="292" y="646"/>
                  </a:cubicBezTo>
                  <a:cubicBezTo>
                    <a:pt x="353" y="646"/>
                    <a:pt x="423" y="617"/>
                    <a:pt x="492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52" y="175"/>
                  </a:cubicBezTo>
                  <a:cubicBezTo>
                    <a:pt x="552" y="116"/>
                    <a:pt x="492" y="56"/>
                    <a:pt x="433" y="56"/>
                  </a:cubicBezTo>
                  <a:cubicBezTo>
                    <a:pt x="403" y="19"/>
                    <a:pt x="358" y="0"/>
                    <a:pt x="30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1"/>
            <p:cNvSpPr/>
            <p:nvPr/>
          </p:nvSpPr>
          <p:spPr>
            <a:xfrm>
              <a:off x="5299619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81" y="0"/>
                  </a:moveTo>
                  <a:cubicBezTo>
                    <a:pt x="355" y="0"/>
                    <a:pt x="331" y="8"/>
                    <a:pt x="313" y="25"/>
                  </a:cubicBezTo>
                  <a:cubicBezTo>
                    <a:pt x="194" y="85"/>
                    <a:pt x="194" y="144"/>
                    <a:pt x="135" y="219"/>
                  </a:cubicBezTo>
                  <a:cubicBezTo>
                    <a:pt x="75" y="338"/>
                    <a:pt x="75" y="397"/>
                    <a:pt x="0" y="457"/>
                  </a:cubicBezTo>
                  <a:cubicBezTo>
                    <a:pt x="0" y="651"/>
                    <a:pt x="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5" y="1062"/>
                    <a:pt x="404" y="1033"/>
                    <a:pt x="447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24" y="42"/>
                    <a:pt x="445" y="0"/>
                    <a:pt x="38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1"/>
            <p:cNvSpPr/>
            <p:nvPr/>
          </p:nvSpPr>
          <p:spPr>
            <a:xfrm>
              <a:off x="5340516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3" y="1"/>
                  </a:moveTo>
                  <a:cubicBezTo>
                    <a:pt x="328" y="1"/>
                    <a:pt x="284" y="16"/>
                    <a:pt x="254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0" y="477"/>
                    <a:pt x="0" y="552"/>
                  </a:cubicBezTo>
                  <a:cubicBezTo>
                    <a:pt x="0" y="790"/>
                    <a:pt x="60" y="984"/>
                    <a:pt x="179" y="1103"/>
                  </a:cubicBezTo>
                  <a:lnTo>
                    <a:pt x="254" y="1163"/>
                  </a:lnTo>
                  <a:cubicBezTo>
                    <a:pt x="278" y="1187"/>
                    <a:pt x="313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52" y="924"/>
                    <a:pt x="626" y="790"/>
                    <a:pt x="626" y="611"/>
                  </a:cubicBezTo>
                  <a:lnTo>
                    <a:pt x="626" y="358"/>
                  </a:lnTo>
                  <a:cubicBezTo>
                    <a:pt x="626" y="299"/>
                    <a:pt x="552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1"/>
            <p:cNvSpPr/>
            <p:nvPr/>
          </p:nvSpPr>
          <p:spPr>
            <a:xfrm>
              <a:off x="5392549" y="701835"/>
              <a:ext cx="19559" cy="37247"/>
            </a:xfrm>
            <a:custGeom>
              <a:avLst/>
              <a:gdLst/>
              <a:ahLst/>
              <a:cxnLst/>
              <a:rect l="l" t="t" r="r" b="b"/>
              <a:pathLst>
                <a:path w="627" h="1194" extrusionOk="0">
                  <a:moveTo>
                    <a:pt x="316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79"/>
                    <a:pt x="75" y="239"/>
                    <a:pt x="75" y="358"/>
                  </a:cubicBezTo>
                  <a:cubicBezTo>
                    <a:pt x="75" y="418"/>
                    <a:pt x="1" y="492"/>
                    <a:pt x="1" y="611"/>
                  </a:cubicBezTo>
                  <a:cubicBezTo>
                    <a:pt x="75" y="790"/>
                    <a:pt x="75" y="924"/>
                    <a:pt x="195" y="1103"/>
                  </a:cubicBezTo>
                  <a:lnTo>
                    <a:pt x="254" y="1163"/>
                  </a:lnTo>
                  <a:cubicBezTo>
                    <a:pt x="272" y="1185"/>
                    <a:pt x="297" y="1194"/>
                    <a:pt x="324" y="1194"/>
                  </a:cubicBezTo>
                  <a:cubicBezTo>
                    <a:pt x="387" y="1194"/>
                    <a:pt x="466" y="1145"/>
                    <a:pt x="508" y="1103"/>
                  </a:cubicBezTo>
                  <a:cubicBezTo>
                    <a:pt x="627" y="924"/>
                    <a:pt x="627" y="731"/>
                    <a:pt x="627" y="611"/>
                  </a:cubicBezTo>
                  <a:lnTo>
                    <a:pt x="627" y="298"/>
                  </a:lnTo>
                  <a:cubicBezTo>
                    <a:pt x="567" y="239"/>
                    <a:pt x="567" y="179"/>
                    <a:pt x="448" y="45"/>
                  </a:cubicBezTo>
                  <a:cubicBezTo>
                    <a:pt x="411" y="15"/>
                    <a:pt x="362" y="1"/>
                    <a:pt x="31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1"/>
            <p:cNvSpPr/>
            <p:nvPr/>
          </p:nvSpPr>
          <p:spPr>
            <a:xfrm>
              <a:off x="5390708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7" y="1"/>
                  </a:moveTo>
                  <a:cubicBezTo>
                    <a:pt x="313" y="1"/>
                    <a:pt x="254" y="19"/>
                    <a:pt x="194" y="57"/>
                  </a:cubicBezTo>
                  <a:cubicBezTo>
                    <a:pt x="134" y="116"/>
                    <a:pt x="60" y="176"/>
                    <a:pt x="60" y="235"/>
                  </a:cubicBezTo>
                  <a:cubicBezTo>
                    <a:pt x="0" y="295"/>
                    <a:pt x="0" y="429"/>
                    <a:pt x="0" y="489"/>
                  </a:cubicBezTo>
                  <a:cubicBezTo>
                    <a:pt x="0" y="608"/>
                    <a:pt x="0" y="802"/>
                    <a:pt x="134" y="921"/>
                  </a:cubicBezTo>
                  <a:lnTo>
                    <a:pt x="194" y="980"/>
                  </a:lnTo>
                  <a:cubicBezTo>
                    <a:pt x="212" y="998"/>
                    <a:pt x="234" y="1005"/>
                    <a:pt x="259" y="1005"/>
                  </a:cubicBezTo>
                  <a:cubicBezTo>
                    <a:pt x="318" y="1005"/>
                    <a:pt x="390" y="963"/>
                    <a:pt x="432" y="921"/>
                  </a:cubicBezTo>
                  <a:cubicBezTo>
                    <a:pt x="567" y="802"/>
                    <a:pt x="567" y="667"/>
                    <a:pt x="626" y="489"/>
                  </a:cubicBezTo>
                  <a:cubicBezTo>
                    <a:pt x="626" y="429"/>
                    <a:pt x="626" y="355"/>
                    <a:pt x="567" y="295"/>
                  </a:cubicBezTo>
                  <a:cubicBezTo>
                    <a:pt x="567" y="235"/>
                    <a:pt x="567" y="176"/>
                    <a:pt x="507" y="116"/>
                  </a:cubicBezTo>
                  <a:lnTo>
                    <a:pt x="507" y="57"/>
                  </a:lnTo>
                  <a:cubicBezTo>
                    <a:pt x="470" y="19"/>
                    <a:pt x="421" y="1"/>
                    <a:pt x="36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1"/>
            <p:cNvSpPr/>
            <p:nvPr/>
          </p:nvSpPr>
          <p:spPr>
            <a:xfrm>
              <a:off x="5443210" y="754960"/>
              <a:ext cx="17251" cy="48071"/>
            </a:xfrm>
            <a:custGeom>
              <a:avLst/>
              <a:gdLst/>
              <a:ahLst/>
              <a:cxnLst/>
              <a:rect l="l" t="t" r="r" b="b"/>
              <a:pathLst>
                <a:path w="553" h="1541" extrusionOk="0">
                  <a:moveTo>
                    <a:pt x="273" y="1"/>
                  </a:moveTo>
                  <a:cubicBezTo>
                    <a:pt x="204" y="1"/>
                    <a:pt x="162" y="43"/>
                    <a:pt x="120" y="85"/>
                  </a:cubicBezTo>
                  <a:cubicBezTo>
                    <a:pt x="60" y="204"/>
                    <a:pt x="1" y="338"/>
                    <a:pt x="1" y="398"/>
                  </a:cubicBezTo>
                  <a:lnTo>
                    <a:pt x="1" y="771"/>
                  </a:lnTo>
                  <a:cubicBezTo>
                    <a:pt x="1" y="1024"/>
                    <a:pt x="1" y="1203"/>
                    <a:pt x="120" y="1456"/>
                  </a:cubicBezTo>
                  <a:lnTo>
                    <a:pt x="180" y="1515"/>
                  </a:lnTo>
                  <a:cubicBezTo>
                    <a:pt x="197" y="1533"/>
                    <a:pt x="221" y="1540"/>
                    <a:pt x="247" y="1540"/>
                  </a:cubicBezTo>
                  <a:cubicBezTo>
                    <a:pt x="311" y="1540"/>
                    <a:pt x="391" y="1498"/>
                    <a:pt x="433" y="1456"/>
                  </a:cubicBezTo>
                  <a:cubicBezTo>
                    <a:pt x="552" y="1203"/>
                    <a:pt x="552" y="1024"/>
                    <a:pt x="552" y="771"/>
                  </a:cubicBezTo>
                  <a:lnTo>
                    <a:pt x="552" y="398"/>
                  </a:lnTo>
                  <a:cubicBezTo>
                    <a:pt x="492" y="338"/>
                    <a:pt x="492" y="204"/>
                    <a:pt x="433" y="85"/>
                  </a:cubicBezTo>
                  <a:cubicBezTo>
                    <a:pt x="373" y="85"/>
                    <a:pt x="373" y="26"/>
                    <a:pt x="373" y="26"/>
                  </a:cubicBezTo>
                  <a:cubicBezTo>
                    <a:pt x="334" y="8"/>
                    <a:pt x="301" y="1"/>
                    <a:pt x="2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1"/>
            <p:cNvSpPr/>
            <p:nvPr/>
          </p:nvSpPr>
          <p:spPr>
            <a:xfrm>
              <a:off x="5489690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65" y="0"/>
                  </a:moveTo>
                  <a:cubicBezTo>
                    <a:pt x="301" y="0"/>
                    <a:pt x="221" y="42"/>
                    <a:pt x="179" y="84"/>
                  </a:cubicBezTo>
                  <a:cubicBezTo>
                    <a:pt x="120" y="204"/>
                    <a:pt x="120" y="263"/>
                    <a:pt x="60" y="338"/>
                  </a:cubicBezTo>
                  <a:lnTo>
                    <a:pt x="60" y="636"/>
                  </a:lnTo>
                  <a:cubicBezTo>
                    <a:pt x="1" y="829"/>
                    <a:pt x="60" y="949"/>
                    <a:pt x="120" y="1202"/>
                  </a:cubicBezTo>
                  <a:lnTo>
                    <a:pt x="179" y="1261"/>
                  </a:lnTo>
                  <a:cubicBezTo>
                    <a:pt x="209" y="1291"/>
                    <a:pt x="243" y="1306"/>
                    <a:pt x="276" y="1306"/>
                  </a:cubicBezTo>
                  <a:cubicBezTo>
                    <a:pt x="310" y="1306"/>
                    <a:pt x="343" y="1291"/>
                    <a:pt x="373" y="1261"/>
                  </a:cubicBezTo>
                  <a:cubicBezTo>
                    <a:pt x="552" y="1083"/>
                    <a:pt x="611" y="889"/>
                    <a:pt x="611" y="710"/>
                  </a:cubicBezTo>
                  <a:lnTo>
                    <a:pt x="611" y="397"/>
                  </a:lnTo>
                  <a:cubicBezTo>
                    <a:pt x="611" y="263"/>
                    <a:pt x="552" y="204"/>
                    <a:pt x="492" y="84"/>
                  </a:cubicBezTo>
                  <a:lnTo>
                    <a:pt x="433" y="25"/>
                  </a:lnTo>
                  <a:cubicBezTo>
                    <a:pt x="415" y="7"/>
                    <a:pt x="391" y="0"/>
                    <a:pt x="3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1"/>
            <p:cNvSpPr/>
            <p:nvPr/>
          </p:nvSpPr>
          <p:spPr>
            <a:xfrm>
              <a:off x="5511059" y="775736"/>
              <a:ext cx="19091" cy="38900"/>
            </a:xfrm>
            <a:custGeom>
              <a:avLst/>
              <a:gdLst/>
              <a:ahLst/>
              <a:cxnLst/>
              <a:rect l="l" t="t" r="r" b="b"/>
              <a:pathLst>
                <a:path w="612" h="1247" extrusionOk="0">
                  <a:moveTo>
                    <a:pt x="366" y="0"/>
                  </a:moveTo>
                  <a:cubicBezTo>
                    <a:pt x="317" y="0"/>
                    <a:pt x="269" y="15"/>
                    <a:pt x="239" y="45"/>
                  </a:cubicBezTo>
                  <a:cubicBezTo>
                    <a:pt x="180" y="105"/>
                    <a:pt x="120" y="224"/>
                    <a:pt x="60" y="283"/>
                  </a:cubicBezTo>
                  <a:cubicBezTo>
                    <a:pt x="60" y="417"/>
                    <a:pt x="1" y="477"/>
                    <a:pt x="1" y="596"/>
                  </a:cubicBezTo>
                  <a:cubicBezTo>
                    <a:pt x="1" y="790"/>
                    <a:pt x="60" y="1028"/>
                    <a:pt x="180" y="1222"/>
                  </a:cubicBezTo>
                  <a:lnTo>
                    <a:pt x="239" y="1222"/>
                  </a:lnTo>
                  <a:cubicBezTo>
                    <a:pt x="257" y="1239"/>
                    <a:pt x="281" y="1247"/>
                    <a:pt x="307" y="1247"/>
                  </a:cubicBezTo>
                  <a:cubicBezTo>
                    <a:pt x="371" y="1247"/>
                    <a:pt x="450" y="1204"/>
                    <a:pt x="492" y="1162"/>
                  </a:cubicBezTo>
                  <a:cubicBezTo>
                    <a:pt x="552" y="969"/>
                    <a:pt x="612" y="790"/>
                    <a:pt x="612" y="656"/>
                  </a:cubicBezTo>
                  <a:lnTo>
                    <a:pt x="612" y="417"/>
                  </a:lnTo>
                  <a:cubicBezTo>
                    <a:pt x="61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3" y="15"/>
                    <a:pt x="414" y="0"/>
                    <a:pt x="36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1"/>
            <p:cNvSpPr/>
            <p:nvPr/>
          </p:nvSpPr>
          <p:spPr>
            <a:xfrm>
              <a:off x="5446953" y="859089"/>
              <a:ext cx="19528" cy="24020"/>
            </a:xfrm>
            <a:custGeom>
              <a:avLst/>
              <a:gdLst/>
              <a:ahLst/>
              <a:cxnLst/>
              <a:rect l="l" t="t" r="r" b="b"/>
              <a:pathLst>
                <a:path w="626" h="770" extrusionOk="0">
                  <a:moveTo>
                    <a:pt x="350" y="0"/>
                  </a:moveTo>
                  <a:cubicBezTo>
                    <a:pt x="313" y="0"/>
                    <a:pt x="278" y="15"/>
                    <a:pt x="253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60" y="665"/>
                    <a:pt x="194" y="725"/>
                  </a:cubicBezTo>
                  <a:cubicBezTo>
                    <a:pt x="223" y="755"/>
                    <a:pt x="268" y="770"/>
                    <a:pt x="313" y="770"/>
                  </a:cubicBezTo>
                  <a:cubicBezTo>
                    <a:pt x="358" y="770"/>
                    <a:pt x="402" y="755"/>
                    <a:pt x="432" y="725"/>
                  </a:cubicBezTo>
                  <a:lnTo>
                    <a:pt x="492" y="725"/>
                  </a:lnTo>
                  <a:cubicBezTo>
                    <a:pt x="566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6" y="218"/>
                    <a:pt x="566" y="159"/>
                    <a:pt x="492" y="99"/>
                  </a:cubicBezTo>
                  <a:cubicBezTo>
                    <a:pt x="457" y="29"/>
                    <a:pt x="401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1"/>
            <p:cNvSpPr/>
            <p:nvPr/>
          </p:nvSpPr>
          <p:spPr>
            <a:xfrm>
              <a:off x="5336803" y="843242"/>
              <a:ext cx="19091" cy="20183"/>
            </a:xfrm>
            <a:custGeom>
              <a:avLst/>
              <a:gdLst/>
              <a:ahLst/>
              <a:cxnLst/>
              <a:rect l="l" t="t" r="r" b="b"/>
              <a:pathLst>
                <a:path w="612" h="647" extrusionOk="0">
                  <a:moveTo>
                    <a:pt x="298" y="0"/>
                  </a:moveTo>
                  <a:cubicBezTo>
                    <a:pt x="242" y="0"/>
                    <a:pt x="179" y="19"/>
                    <a:pt x="119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0" y="235"/>
                    <a:pt x="0" y="294"/>
                    <a:pt x="0" y="354"/>
                  </a:cubicBezTo>
                  <a:cubicBezTo>
                    <a:pt x="0" y="428"/>
                    <a:pt x="60" y="488"/>
                    <a:pt x="179" y="607"/>
                  </a:cubicBezTo>
                  <a:cubicBezTo>
                    <a:pt x="228" y="632"/>
                    <a:pt x="270" y="646"/>
                    <a:pt x="311" y="646"/>
                  </a:cubicBezTo>
                  <a:cubicBezTo>
                    <a:pt x="368" y="646"/>
                    <a:pt x="422" y="617"/>
                    <a:pt x="492" y="548"/>
                  </a:cubicBezTo>
                  <a:cubicBezTo>
                    <a:pt x="611" y="488"/>
                    <a:pt x="611" y="354"/>
                    <a:pt x="611" y="294"/>
                  </a:cubicBezTo>
                  <a:cubicBezTo>
                    <a:pt x="611" y="235"/>
                    <a:pt x="611" y="175"/>
                    <a:pt x="552" y="175"/>
                  </a:cubicBezTo>
                  <a:cubicBezTo>
                    <a:pt x="552" y="116"/>
                    <a:pt x="492" y="56"/>
                    <a:pt x="432" y="56"/>
                  </a:cubicBezTo>
                  <a:cubicBezTo>
                    <a:pt x="403" y="19"/>
                    <a:pt x="354" y="0"/>
                    <a:pt x="29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1"/>
            <p:cNvSpPr/>
            <p:nvPr/>
          </p:nvSpPr>
          <p:spPr>
            <a:xfrm>
              <a:off x="5999501" y="698746"/>
              <a:ext cx="19528" cy="33160"/>
            </a:xfrm>
            <a:custGeom>
              <a:avLst/>
              <a:gdLst/>
              <a:ahLst/>
              <a:cxnLst/>
              <a:rect l="l" t="t" r="r" b="b"/>
              <a:pathLst>
                <a:path w="626" h="1063" extrusionOk="0">
                  <a:moveTo>
                    <a:pt x="378" y="0"/>
                  </a:moveTo>
                  <a:cubicBezTo>
                    <a:pt x="353" y="0"/>
                    <a:pt x="330" y="8"/>
                    <a:pt x="313" y="25"/>
                  </a:cubicBezTo>
                  <a:cubicBezTo>
                    <a:pt x="194" y="85"/>
                    <a:pt x="194" y="144"/>
                    <a:pt x="119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0" y="651"/>
                    <a:pt x="60" y="830"/>
                    <a:pt x="194" y="1023"/>
                  </a:cubicBezTo>
                  <a:cubicBezTo>
                    <a:pt x="218" y="1048"/>
                    <a:pt x="253" y="1062"/>
                    <a:pt x="290" y="1062"/>
                  </a:cubicBezTo>
                  <a:cubicBezTo>
                    <a:pt x="342" y="1062"/>
                    <a:pt x="397" y="1033"/>
                    <a:pt x="432" y="964"/>
                  </a:cubicBezTo>
                  <a:cubicBezTo>
                    <a:pt x="566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6" y="144"/>
                  </a:cubicBezTo>
                  <a:lnTo>
                    <a:pt x="566" y="85"/>
                  </a:lnTo>
                  <a:cubicBezTo>
                    <a:pt x="513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1"/>
            <p:cNvSpPr/>
            <p:nvPr/>
          </p:nvSpPr>
          <p:spPr>
            <a:xfrm>
              <a:off x="6040366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37" y="1202"/>
                  </a:cubicBezTo>
                  <a:cubicBezTo>
                    <a:pt x="387" y="1202"/>
                    <a:pt x="433" y="1173"/>
                    <a:pt x="433" y="1103"/>
                  </a:cubicBezTo>
                  <a:lnTo>
                    <a:pt x="493" y="1103"/>
                  </a:ln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1"/>
            <p:cNvSpPr/>
            <p:nvPr/>
          </p:nvSpPr>
          <p:spPr>
            <a:xfrm>
              <a:off x="6094302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1"/>
            <p:cNvSpPr/>
            <p:nvPr/>
          </p:nvSpPr>
          <p:spPr>
            <a:xfrm>
              <a:off x="6090559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1" y="176"/>
                    <a:pt x="61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2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1"/>
            <p:cNvSpPr/>
            <p:nvPr/>
          </p:nvSpPr>
          <p:spPr>
            <a:xfrm>
              <a:off x="6142623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282" y="1"/>
                  </a:moveTo>
                  <a:cubicBezTo>
                    <a:pt x="219" y="1"/>
                    <a:pt x="177" y="43"/>
                    <a:pt x="135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5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38" y="8"/>
                    <a:pt x="308" y="1"/>
                    <a:pt x="28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1"/>
            <p:cNvSpPr/>
            <p:nvPr/>
          </p:nvSpPr>
          <p:spPr>
            <a:xfrm>
              <a:off x="6189104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73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34" y="204"/>
                    <a:pt x="134" y="263"/>
                    <a:pt x="75" y="338"/>
                  </a:cubicBezTo>
                  <a:lnTo>
                    <a:pt x="75" y="636"/>
                  </a:lnTo>
                  <a:cubicBezTo>
                    <a:pt x="0" y="829"/>
                    <a:pt x="75" y="949"/>
                    <a:pt x="134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93" y="1306"/>
                  </a:cubicBezTo>
                  <a:cubicBezTo>
                    <a:pt x="332" y="1306"/>
                    <a:pt x="380" y="1291"/>
                    <a:pt x="447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507" y="84"/>
                  </a:cubicBezTo>
                  <a:lnTo>
                    <a:pt x="447" y="25"/>
                  </a:lnTo>
                  <a:cubicBezTo>
                    <a:pt x="425" y="7"/>
                    <a:pt x="400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1"/>
            <p:cNvSpPr/>
            <p:nvPr/>
          </p:nvSpPr>
          <p:spPr>
            <a:xfrm>
              <a:off x="6210472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1"/>
            <p:cNvSpPr/>
            <p:nvPr/>
          </p:nvSpPr>
          <p:spPr>
            <a:xfrm>
              <a:off x="6146803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1" y="293"/>
                    <a:pt x="1" y="352"/>
                  </a:cubicBezTo>
                  <a:cubicBezTo>
                    <a:pt x="1" y="531"/>
                    <a:pt x="60" y="665"/>
                    <a:pt x="179" y="725"/>
                  </a:cubicBezTo>
                  <a:cubicBezTo>
                    <a:pt x="209" y="755"/>
                    <a:pt x="258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1"/>
            <p:cNvSpPr/>
            <p:nvPr/>
          </p:nvSpPr>
          <p:spPr>
            <a:xfrm>
              <a:off x="6036186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6" y="0"/>
                  </a:moveTo>
                  <a:cubicBezTo>
                    <a:pt x="254" y="0"/>
                    <a:pt x="195" y="19"/>
                    <a:pt x="135" y="56"/>
                  </a:cubicBezTo>
                  <a:cubicBezTo>
                    <a:pt x="61" y="116"/>
                    <a:pt x="61" y="116"/>
                    <a:pt x="61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1" y="428"/>
                    <a:pt x="61" y="488"/>
                    <a:pt x="195" y="607"/>
                  </a:cubicBezTo>
                  <a:cubicBezTo>
                    <a:pt x="244" y="632"/>
                    <a:pt x="283" y="646"/>
                    <a:pt x="322" y="646"/>
                  </a:cubicBezTo>
                  <a:cubicBezTo>
                    <a:pt x="376" y="646"/>
                    <a:pt x="429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0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1"/>
            <p:cNvSpPr/>
            <p:nvPr/>
          </p:nvSpPr>
          <p:spPr>
            <a:xfrm>
              <a:off x="6626863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1"/>
            <p:cNvSpPr/>
            <p:nvPr/>
          </p:nvSpPr>
          <p:spPr>
            <a:xfrm>
              <a:off x="6667760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1"/>
            <p:cNvSpPr/>
            <p:nvPr/>
          </p:nvSpPr>
          <p:spPr>
            <a:xfrm>
              <a:off x="6721665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1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1"/>
            <p:cNvSpPr/>
            <p:nvPr/>
          </p:nvSpPr>
          <p:spPr>
            <a:xfrm>
              <a:off x="6717953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6" y="19"/>
                    <a:pt x="179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1"/>
            <p:cNvSpPr/>
            <p:nvPr/>
          </p:nvSpPr>
          <p:spPr>
            <a:xfrm>
              <a:off x="6770017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1"/>
            <p:cNvSpPr/>
            <p:nvPr/>
          </p:nvSpPr>
          <p:spPr>
            <a:xfrm>
              <a:off x="6818806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21" y="0"/>
                  </a:moveTo>
                  <a:cubicBezTo>
                    <a:pt x="239" y="0"/>
                    <a:pt x="179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55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1"/>
            <p:cNvSpPr/>
            <p:nvPr/>
          </p:nvSpPr>
          <p:spPr>
            <a:xfrm>
              <a:off x="6837866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74" y="0"/>
                  </a:moveTo>
                  <a:cubicBezTo>
                    <a:pt x="328" y="0"/>
                    <a:pt x="28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1"/>
            <p:cNvSpPr/>
            <p:nvPr/>
          </p:nvSpPr>
          <p:spPr>
            <a:xfrm>
              <a:off x="6774197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55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1"/>
            <p:cNvSpPr/>
            <p:nvPr/>
          </p:nvSpPr>
          <p:spPr>
            <a:xfrm>
              <a:off x="6663580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1"/>
            <p:cNvSpPr/>
            <p:nvPr/>
          </p:nvSpPr>
          <p:spPr>
            <a:xfrm>
              <a:off x="7870015" y="6987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1"/>
            <p:cNvSpPr/>
            <p:nvPr/>
          </p:nvSpPr>
          <p:spPr>
            <a:xfrm>
              <a:off x="7910912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1"/>
            <p:cNvSpPr/>
            <p:nvPr/>
          </p:nvSpPr>
          <p:spPr>
            <a:xfrm>
              <a:off x="7964817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1"/>
            <p:cNvSpPr/>
            <p:nvPr/>
          </p:nvSpPr>
          <p:spPr>
            <a:xfrm>
              <a:off x="7961105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1"/>
            <p:cNvSpPr/>
            <p:nvPr/>
          </p:nvSpPr>
          <p:spPr>
            <a:xfrm>
              <a:off x="8013169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1"/>
            <p:cNvSpPr/>
            <p:nvPr/>
          </p:nvSpPr>
          <p:spPr>
            <a:xfrm>
              <a:off x="8061958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1"/>
            <p:cNvSpPr/>
            <p:nvPr/>
          </p:nvSpPr>
          <p:spPr>
            <a:xfrm>
              <a:off x="8081018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1"/>
            <p:cNvSpPr/>
            <p:nvPr/>
          </p:nvSpPr>
          <p:spPr>
            <a:xfrm>
              <a:off x="8017349" y="8590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1"/>
            <p:cNvSpPr/>
            <p:nvPr/>
          </p:nvSpPr>
          <p:spPr>
            <a:xfrm>
              <a:off x="790673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1"/>
            <p:cNvSpPr/>
            <p:nvPr/>
          </p:nvSpPr>
          <p:spPr>
            <a:xfrm>
              <a:off x="3421649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0" y="651"/>
                    <a:pt x="60" y="844"/>
                    <a:pt x="179" y="964"/>
                  </a:cubicBezTo>
                  <a:cubicBezTo>
                    <a:pt x="246" y="993"/>
                    <a:pt x="295" y="1008"/>
                    <a:pt x="334" y="1008"/>
                  </a:cubicBezTo>
                  <a:cubicBezTo>
                    <a:pt x="373" y="1008"/>
                    <a:pt x="403" y="993"/>
                    <a:pt x="432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86" y="472"/>
                    <a:pt x="686" y="412"/>
                    <a:pt x="611" y="353"/>
                  </a:cubicBezTo>
                  <a:lnTo>
                    <a:pt x="611" y="99"/>
                  </a:lnTo>
                  <a:lnTo>
                    <a:pt x="552" y="99"/>
                  </a:ln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1"/>
            <p:cNvSpPr/>
            <p:nvPr/>
          </p:nvSpPr>
          <p:spPr>
            <a:xfrm>
              <a:off x="3462077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626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1"/>
            <p:cNvSpPr/>
            <p:nvPr/>
          </p:nvSpPr>
          <p:spPr>
            <a:xfrm>
              <a:off x="3516450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1"/>
            <p:cNvSpPr/>
            <p:nvPr/>
          </p:nvSpPr>
          <p:spPr>
            <a:xfrm>
              <a:off x="3512738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9" y="1008"/>
                    <a:pt x="287" y="1023"/>
                    <a:pt x="328" y="1023"/>
                  </a:cubicBezTo>
                  <a:cubicBezTo>
                    <a:pt x="369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1"/>
            <p:cNvSpPr/>
            <p:nvPr/>
          </p:nvSpPr>
          <p:spPr>
            <a:xfrm>
              <a:off x="3564771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254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62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1"/>
            <p:cNvSpPr/>
            <p:nvPr/>
          </p:nvSpPr>
          <p:spPr>
            <a:xfrm>
              <a:off x="3613124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6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1"/>
            <p:cNvSpPr/>
            <p:nvPr/>
          </p:nvSpPr>
          <p:spPr>
            <a:xfrm>
              <a:off x="3632621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120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627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1"/>
            <p:cNvSpPr/>
            <p:nvPr/>
          </p:nvSpPr>
          <p:spPr>
            <a:xfrm>
              <a:off x="3570823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20" y="75"/>
                    <a:pt x="60" y="135"/>
                    <a:pt x="1" y="195"/>
                  </a:cubicBezTo>
                  <a:lnTo>
                    <a:pt x="1" y="373"/>
                  </a:lnTo>
                  <a:cubicBezTo>
                    <a:pt x="1" y="507"/>
                    <a:pt x="1" y="627"/>
                    <a:pt x="120" y="746"/>
                  </a:cubicBezTo>
                  <a:cubicBezTo>
                    <a:pt x="179" y="783"/>
                    <a:pt x="224" y="802"/>
                    <a:pt x="271" y="802"/>
                  </a:cubicBezTo>
                  <a:cubicBezTo>
                    <a:pt x="317" y="802"/>
                    <a:pt x="366" y="783"/>
                    <a:pt x="433" y="746"/>
                  </a:cubicBezTo>
                  <a:lnTo>
                    <a:pt x="433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3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1"/>
            <p:cNvSpPr/>
            <p:nvPr/>
          </p:nvSpPr>
          <p:spPr>
            <a:xfrm>
              <a:off x="3460206" y="837533"/>
              <a:ext cx="17719" cy="20495"/>
            </a:xfrm>
            <a:custGeom>
              <a:avLst/>
              <a:gdLst/>
              <a:ahLst/>
              <a:cxnLst/>
              <a:rect l="l" t="t" r="r" b="b"/>
              <a:pathLst>
                <a:path w="568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1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9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3" y="105"/>
                    <a:pt x="433" y="105"/>
                    <a:pt x="373" y="45"/>
                  </a:cubicBezTo>
                  <a:cubicBezTo>
                    <a:pt x="344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1"/>
            <p:cNvSpPr/>
            <p:nvPr/>
          </p:nvSpPr>
          <p:spPr>
            <a:xfrm>
              <a:off x="912115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415" y="1"/>
                  </a:moveTo>
                  <a:cubicBezTo>
                    <a:pt x="375" y="1"/>
                    <a:pt x="338" y="15"/>
                    <a:pt x="313" y="40"/>
                  </a:cubicBezTo>
                  <a:cubicBezTo>
                    <a:pt x="254" y="99"/>
                    <a:pt x="194" y="159"/>
                    <a:pt x="135" y="219"/>
                  </a:cubicBezTo>
                  <a:cubicBezTo>
                    <a:pt x="75" y="278"/>
                    <a:pt x="75" y="412"/>
                    <a:pt x="75" y="472"/>
                  </a:cubicBezTo>
                  <a:cubicBezTo>
                    <a:pt x="0" y="651"/>
                    <a:pt x="75" y="844"/>
                    <a:pt x="194" y="964"/>
                  </a:cubicBezTo>
                  <a:cubicBezTo>
                    <a:pt x="224" y="993"/>
                    <a:pt x="269" y="1008"/>
                    <a:pt x="315" y="1008"/>
                  </a:cubicBezTo>
                  <a:cubicBezTo>
                    <a:pt x="362" y="1008"/>
                    <a:pt x="410" y="993"/>
                    <a:pt x="447" y="964"/>
                  </a:cubicBezTo>
                  <a:cubicBezTo>
                    <a:pt x="567" y="844"/>
                    <a:pt x="626" y="651"/>
                    <a:pt x="626" y="531"/>
                  </a:cubicBezTo>
                  <a:lnTo>
                    <a:pt x="626" y="353"/>
                  </a:lnTo>
                  <a:cubicBezTo>
                    <a:pt x="626" y="278"/>
                    <a:pt x="626" y="219"/>
                    <a:pt x="567" y="99"/>
                  </a:cubicBezTo>
                  <a:cubicBezTo>
                    <a:pt x="532" y="30"/>
                    <a:pt x="471" y="1"/>
                    <a:pt x="4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1"/>
            <p:cNvSpPr/>
            <p:nvPr/>
          </p:nvSpPr>
          <p:spPr>
            <a:xfrm>
              <a:off x="953011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1"/>
            <p:cNvSpPr/>
            <p:nvPr/>
          </p:nvSpPr>
          <p:spPr>
            <a:xfrm>
              <a:off x="1007384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65" y="0"/>
                  </a:moveTo>
                  <a:cubicBezTo>
                    <a:pt x="210" y="0"/>
                    <a:pt x="155" y="29"/>
                    <a:pt x="120" y="99"/>
                  </a:cubicBezTo>
                  <a:cubicBezTo>
                    <a:pt x="60" y="159"/>
                    <a:pt x="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20" y="1157"/>
                  </a:cubicBezTo>
                  <a:lnTo>
                    <a:pt x="179" y="1157"/>
                  </a:lnTo>
                  <a:cubicBezTo>
                    <a:pt x="209" y="1187"/>
                    <a:pt x="257" y="1201"/>
                    <a:pt x="306" y="1201"/>
                  </a:cubicBezTo>
                  <a:cubicBezTo>
                    <a:pt x="354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2" y="15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1"/>
            <p:cNvSpPr/>
            <p:nvPr/>
          </p:nvSpPr>
          <p:spPr>
            <a:xfrm>
              <a:off x="1046180" y="74968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1"/>
            <p:cNvSpPr/>
            <p:nvPr/>
          </p:nvSpPr>
          <p:spPr>
            <a:xfrm>
              <a:off x="1104058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292" y="1"/>
                  </a:moveTo>
                  <a:cubicBezTo>
                    <a:pt x="227" y="1"/>
                    <a:pt x="179" y="33"/>
                    <a:pt x="179" y="113"/>
                  </a:cubicBezTo>
                  <a:cubicBezTo>
                    <a:pt x="60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19" y="1231"/>
                  </a:lnTo>
                  <a:cubicBezTo>
                    <a:pt x="149" y="1260"/>
                    <a:pt x="198" y="1275"/>
                    <a:pt x="246" y="1275"/>
                  </a:cubicBezTo>
                  <a:cubicBezTo>
                    <a:pt x="294" y="1275"/>
                    <a:pt x="343" y="1260"/>
                    <a:pt x="373" y="1231"/>
                  </a:cubicBezTo>
                  <a:cubicBezTo>
                    <a:pt x="492" y="1037"/>
                    <a:pt x="551" y="858"/>
                    <a:pt x="551" y="664"/>
                  </a:cubicBezTo>
                  <a:cubicBezTo>
                    <a:pt x="551" y="545"/>
                    <a:pt x="626" y="486"/>
                    <a:pt x="551" y="352"/>
                  </a:cubicBezTo>
                  <a:cubicBezTo>
                    <a:pt x="551" y="292"/>
                    <a:pt x="492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34" y="1"/>
                    <a:pt x="29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1"/>
            <p:cNvSpPr/>
            <p:nvPr/>
          </p:nvSpPr>
          <p:spPr>
            <a:xfrm>
              <a:off x="1114029" y="770308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1"/>
            <p:cNvSpPr/>
            <p:nvPr/>
          </p:nvSpPr>
          <p:spPr>
            <a:xfrm>
              <a:off x="949299" y="837533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1"/>
            <p:cNvSpPr/>
            <p:nvPr/>
          </p:nvSpPr>
          <p:spPr>
            <a:xfrm>
              <a:off x="1535765" y="694566"/>
              <a:ext cx="21431" cy="31476"/>
            </a:xfrm>
            <a:custGeom>
              <a:avLst/>
              <a:gdLst/>
              <a:ahLst/>
              <a:cxnLst/>
              <a:rect l="l" t="t" r="r" b="b"/>
              <a:pathLst>
                <a:path w="687" h="1009" extrusionOk="0">
                  <a:moveTo>
                    <a:pt x="411" y="1"/>
                  </a:moveTo>
                  <a:cubicBezTo>
                    <a:pt x="373" y="1"/>
                    <a:pt x="339" y="15"/>
                    <a:pt x="314" y="40"/>
                  </a:cubicBezTo>
                  <a:lnTo>
                    <a:pt x="120" y="219"/>
                  </a:lnTo>
                  <a:cubicBezTo>
                    <a:pt x="61" y="278"/>
                    <a:pt x="61" y="412"/>
                    <a:pt x="61" y="472"/>
                  </a:cubicBezTo>
                  <a:cubicBezTo>
                    <a:pt x="1" y="651"/>
                    <a:pt x="61" y="844"/>
                    <a:pt x="195" y="964"/>
                  </a:cubicBezTo>
                  <a:cubicBezTo>
                    <a:pt x="224" y="993"/>
                    <a:pt x="269" y="1008"/>
                    <a:pt x="314" y="1008"/>
                  </a:cubicBezTo>
                  <a:cubicBezTo>
                    <a:pt x="359" y="1008"/>
                    <a:pt x="403" y="993"/>
                    <a:pt x="433" y="964"/>
                  </a:cubicBezTo>
                  <a:cubicBezTo>
                    <a:pt x="567" y="844"/>
                    <a:pt x="627" y="651"/>
                    <a:pt x="627" y="531"/>
                  </a:cubicBezTo>
                  <a:cubicBezTo>
                    <a:pt x="627" y="472"/>
                    <a:pt x="686" y="412"/>
                    <a:pt x="627" y="353"/>
                  </a:cubicBezTo>
                  <a:cubicBezTo>
                    <a:pt x="627" y="278"/>
                    <a:pt x="627" y="219"/>
                    <a:pt x="567" y="99"/>
                  </a:cubicBezTo>
                  <a:cubicBezTo>
                    <a:pt x="523" y="30"/>
                    <a:pt x="464" y="1"/>
                    <a:pt x="4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1"/>
            <p:cNvSpPr/>
            <p:nvPr/>
          </p:nvSpPr>
          <p:spPr>
            <a:xfrm>
              <a:off x="1576662" y="741047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1"/>
            <p:cNvSpPr/>
            <p:nvPr/>
          </p:nvSpPr>
          <p:spPr>
            <a:xfrm>
              <a:off x="1630598" y="696438"/>
              <a:ext cx="17688" cy="37496"/>
            </a:xfrm>
            <a:custGeom>
              <a:avLst/>
              <a:gdLst/>
              <a:ahLst/>
              <a:cxnLst/>
              <a:rect l="l" t="t" r="r" b="b"/>
              <a:pathLst>
                <a:path w="567" h="1202" extrusionOk="0">
                  <a:moveTo>
                    <a:pt x="276" y="0"/>
                  </a:moveTo>
                  <a:cubicBezTo>
                    <a:pt x="224" y="0"/>
                    <a:pt x="169" y="29"/>
                    <a:pt x="134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34" y="1157"/>
                  </a:cubicBezTo>
                  <a:lnTo>
                    <a:pt x="194" y="1157"/>
                  </a:lnTo>
                  <a:cubicBezTo>
                    <a:pt x="224" y="1187"/>
                    <a:pt x="268" y="1201"/>
                    <a:pt x="313" y="1201"/>
                  </a:cubicBezTo>
                  <a:cubicBezTo>
                    <a:pt x="358" y="1201"/>
                    <a:pt x="402" y="1187"/>
                    <a:pt x="432" y="1157"/>
                  </a:cubicBezTo>
                  <a:cubicBezTo>
                    <a:pt x="566" y="963"/>
                    <a:pt x="566" y="784"/>
                    <a:pt x="566" y="591"/>
                  </a:cubicBezTo>
                  <a:lnTo>
                    <a:pt x="566" y="352"/>
                  </a:lnTo>
                  <a:cubicBezTo>
                    <a:pt x="507" y="218"/>
                    <a:pt x="507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3" y="0"/>
                    <a:pt x="27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1"/>
            <p:cNvSpPr/>
            <p:nvPr/>
          </p:nvSpPr>
          <p:spPr>
            <a:xfrm>
              <a:off x="1626855" y="802844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1"/>
            <p:cNvSpPr/>
            <p:nvPr/>
          </p:nvSpPr>
          <p:spPr>
            <a:xfrm>
              <a:off x="1678919" y="74968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1"/>
            <p:cNvSpPr/>
            <p:nvPr/>
          </p:nvSpPr>
          <p:spPr>
            <a:xfrm>
              <a:off x="1727708" y="690417"/>
              <a:ext cx="19091" cy="39805"/>
            </a:xfrm>
            <a:custGeom>
              <a:avLst/>
              <a:gdLst/>
              <a:ahLst/>
              <a:cxnLst/>
              <a:rect l="l" t="t" r="r" b="b"/>
              <a:pathLst>
                <a:path w="612" h="1276" extrusionOk="0">
                  <a:moveTo>
                    <a:pt x="303" y="1"/>
                  </a:moveTo>
                  <a:cubicBezTo>
                    <a:pt x="251" y="1"/>
                    <a:pt x="215" y="33"/>
                    <a:pt x="179" y="113"/>
                  </a:cubicBezTo>
                  <a:cubicBezTo>
                    <a:pt x="120" y="173"/>
                    <a:pt x="60" y="292"/>
                    <a:pt x="60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0" y="1156"/>
                  </a:cubicBezTo>
                  <a:lnTo>
                    <a:pt x="120" y="1231"/>
                  </a:lnTo>
                  <a:cubicBezTo>
                    <a:pt x="150" y="1260"/>
                    <a:pt x="194" y="1275"/>
                    <a:pt x="241" y="1275"/>
                  </a:cubicBezTo>
                  <a:cubicBezTo>
                    <a:pt x="287" y="1275"/>
                    <a:pt x="336" y="1260"/>
                    <a:pt x="373" y="1231"/>
                  </a:cubicBezTo>
                  <a:cubicBezTo>
                    <a:pt x="492" y="1037"/>
                    <a:pt x="552" y="858"/>
                    <a:pt x="552" y="664"/>
                  </a:cubicBezTo>
                  <a:cubicBezTo>
                    <a:pt x="611" y="545"/>
                    <a:pt x="611" y="486"/>
                    <a:pt x="552" y="352"/>
                  </a:cubicBezTo>
                  <a:cubicBezTo>
                    <a:pt x="552" y="292"/>
                    <a:pt x="492" y="173"/>
                    <a:pt x="433" y="113"/>
                  </a:cubicBezTo>
                  <a:lnTo>
                    <a:pt x="433" y="39"/>
                  </a:lnTo>
                  <a:cubicBezTo>
                    <a:pt x="379" y="15"/>
                    <a:pt x="337" y="1"/>
                    <a:pt x="30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1"/>
            <p:cNvSpPr/>
            <p:nvPr/>
          </p:nvSpPr>
          <p:spPr>
            <a:xfrm>
              <a:off x="1746768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1"/>
            <p:cNvSpPr/>
            <p:nvPr/>
          </p:nvSpPr>
          <p:spPr>
            <a:xfrm>
              <a:off x="1683099" y="854253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1"/>
            <p:cNvSpPr/>
            <p:nvPr/>
          </p:nvSpPr>
          <p:spPr>
            <a:xfrm>
              <a:off x="1572482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1"/>
            <p:cNvSpPr/>
            <p:nvPr/>
          </p:nvSpPr>
          <p:spPr>
            <a:xfrm>
              <a:off x="2178497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1" y="651"/>
                    <a:pt x="60" y="844"/>
                    <a:pt x="179" y="964"/>
                  </a:cubicBezTo>
                  <a:cubicBezTo>
                    <a:pt x="209" y="993"/>
                    <a:pt x="257" y="1008"/>
                    <a:pt x="306" y="1008"/>
                  </a:cubicBezTo>
                  <a:cubicBezTo>
                    <a:pt x="354" y="1008"/>
                    <a:pt x="403" y="993"/>
                    <a:pt x="433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11" y="472"/>
                    <a:pt x="686" y="412"/>
                    <a:pt x="611" y="353"/>
                  </a:cubicBezTo>
                  <a:cubicBezTo>
                    <a:pt x="611" y="278"/>
                    <a:pt x="611" y="219"/>
                    <a:pt x="552" y="99"/>
                  </a:cubicBez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1"/>
            <p:cNvSpPr/>
            <p:nvPr/>
          </p:nvSpPr>
          <p:spPr>
            <a:xfrm>
              <a:off x="2218925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567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1"/>
            <p:cNvSpPr/>
            <p:nvPr/>
          </p:nvSpPr>
          <p:spPr>
            <a:xfrm>
              <a:off x="2273298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20" y="1157"/>
                  </a:cubicBezTo>
                  <a:lnTo>
                    <a:pt x="179" y="1157"/>
                  </a:lnTo>
                  <a:cubicBezTo>
                    <a:pt x="217" y="1187"/>
                    <a:pt x="265" y="1201"/>
                    <a:pt x="312" y="1201"/>
                  </a:cubicBezTo>
                  <a:cubicBezTo>
                    <a:pt x="358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1"/>
            <p:cNvSpPr/>
            <p:nvPr/>
          </p:nvSpPr>
          <p:spPr>
            <a:xfrm>
              <a:off x="2269586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09" y="1008"/>
                    <a:pt x="257" y="1023"/>
                    <a:pt x="306" y="1023"/>
                  </a:cubicBezTo>
                  <a:cubicBezTo>
                    <a:pt x="354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1"/>
            <p:cNvSpPr/>
            <p:nvPr/>
          </p:nvSpPr>
          <p:spPr>
            <a:xfrm>
              <a:off x="2321619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195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56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1"/>
            <p:cNvSpPr/>
            <p:nvPr/>
          </p:nvSpPr>
          <p:spPr>
            <a:xfrm>
              <a:off x="2369972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7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1"/>
            <p:cNvSpPr/>
            <p:nvPr/>
          </p:nvSpPr>
          <p:spPr>
            <a:xfrm>
              <a:off x="2389469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61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552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1"/>
            <p:cNvSpPr/>
            <p:nvPr/>
          </p:nvSpPr>
          <p:spPr>
            <a:xfrm>
              <a:off x="2325363" y="854253"/>
              <a:ext cx="19528" cy="25018"/>
            </a:xfrm>
            <a:custGeom>
              <a:avLst/>
              <a:gdLst/>
              <a:ahLst/>
              <a:cxnLst/>
              <a:rect l="l" t="t" r="r" b="b"/>
              <a:pathLst>
                <a:path w="626" h="802" extrusionOk="0">
                  <a:moveTo>
                    <a:pt x="253" y="1"/>
                  </a:moveTo>
                  <a:cubicBezTo>
                    <a:pt x="194" y="75"/>
                    <a:pt x="134" y="135"/>
                    <a:pt x="75" y="195"/>
                  </a:cubicBezTo>
                  <a:cubicBezTo>
                    <a:pt x="75" y="254"/>
                    <a:pt x="75" y="314"/>
                    <a:pt x="0" y="373"/>
                  </a:cubicBezTo>
                  <a:cubicBezTo>
                    <a:pt x="0" y="507"/>
                    <a:pt x="75" y="627"/>
                    <a:pt x="194" y="746"/>
                  </a:cubicBezTo>
                  <a:cubicBezTo>
                    <a:pt x="224" y="783"/>
                    <a:pt x="268" y="802"/>
                    <a:pt x="322" y="802"/>
                  </a:cubicBezTo>
                  <a:cubicBezTo>
                    <a:pt x="376" y="802"/>
                    <a:pt x="440" y="783"/>
                    <a:pt x="507" y="746"/>
                  </a:cubicBezTo>
                  <a:lnTo>
                    <a:pt x="507" y="686"/>
                  </a:lnTo>
                  <a:cubicBezTo>
                    <a:pt x="626" y="627"/>
                    <a:pt x="626" y="507"/>
                    <a:pt x="626" y="448"/>
                  </a:cubicBezTo>
                  <a:lnTo>
                    <a:pt x="626" y="254"/>
                  </a:lnTo>
                  <a:cubicBezTo>
                    <a:pt x="626" y="195"/>
                    <a:pt x="566" y="135"/>
                    <a:pt x="507" y="75"/>
                  </a:cubicBezTo>
                  <a:cubicBezTo>
                    <a:pt x="447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1"/>
            <p:cNvSpPr/>
            <p:nvPr/>
          </p:nvSpPr>
          <p:spPr>
            <a:xfrm>
              <a:off x="2215213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1" y="1"/>
                  </a:moveTo>
                  <a:cubicBezTo>
                    <a:pt x="265" y="1"/>
                    <a:pt x="216" y="15"/>
                    <a:pt x="179" y="45"/>
                  </a:cubicBezTo>
                  <a:cubicBezTo>
                    <a:pt x="120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46" y="641"/>
                    <a:pt x="310" y="656"/>
                    <a:pt x="364" y="656"/>
                  </a:cubicBezTo>
                  <a:cubicBezTo>
                    <a:pt x="418" y="656"/>
                    <a:pt x="462" y="641"/>
                    <a:pt x="492" y="611"/>
                  </a:cubicBezTo>
                  <a:cubicBezTo>
                    <a:pt x="626" y="477"/>
                    <a:pt x="626" y="418"/>
                    <a:pt x="626" y="299"/>
                  </a:cubicBezTo>
                  <a:cubicBezTo>
                    <a:pt x="626" y="299"/>
                    <a:pt x="626" y="239"/>
                    <a:pt x="552" y="164"/>
                  </a:cubicBezTo>
                  <a:cubicBezTo>
                    <a:pt x="552" y="105"/>
                    <a:pt x="492" y="105"/>
                    <a:pt x="432" y="45"/>
                  </a:cubicBezTo>
                  <a:cubicBezTo>
                    <a:pt x="403" y="15"/>
                    <a:pt x="358" y="1"/>
                    <a:pt x="3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1"/>
            <p:cNvSpPr/>
            <p:nvPr/>
          </p:nvSpPr>
          <p:spPr>
            <a:xfrm>
              <a:off x="2807731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76" y="1"/>
                  </a:moveTo>
                  <a:cubicBezTo>
                    <a:pt x="34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5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58" y="30"/>
                    <a:pt x="423" y="1"/>
                    <a:pt x="37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1"/>
            <p:cNvSpPr/>
            <p:nvPr/>
          </p:nvSpPr>
          <p:spPr>
            <a:xfrm>
              <a:off x="2848160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17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lnTo>
                    <a:pt x="448" y="99"/>
                  </a:lnTo>
                  <a:cubicBezTo>
                    <a:pt x="404" y="29"/>
                    <a:pt x="366" y="0"/>
                    <a:pt x="31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1"/>
            <p:cNvSpPr/>
            <p:nvPr/>
          </p:nvSpPr>
          <p:spPr>
            <a:xfrm>
              <a:off x="2900692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626" y="591"/>
                  </a:cubicBezTo>
                  <a:cubicBezTo>
                    <a:pt x="552" y="531"/>
                    <a:pt x="552" y="412"/>
                    <a:pt x="552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1"/>
            <p:cNvSpPr/>
            <p:nvPr/>
          </p:nvSpPr>
          <p:spPr>
            <a:xfrm>
              <a:off x="2896980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1"/>
            <p:cNvSpPr/>
            <p:nvPr/>
          </p:nvSpPr>
          <p:spPr>
            <a:xfrm>
              <a:off x="2949013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4" y="1491"/>
                    <a:pt x="194" y="1491"/>
                    <a:pt x="254" y="1565"/>
                  </a:cubicBez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567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1"/>
            <p:cNvSpPr/>
            <p:nvPr/>
          </p:nvSpPr>
          <p:spPr>
            <a:xfrm>
              <a:off x="2997334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15" y="1"/>
                  </a:moveTo>
                  <a:cubicBezTo>
                    <a:pt x="266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8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08" y="173"/>
                    <a:pt x="433" y="113"/>
                  </a:cubicBezTo>
                  <a:lnTo>
                    <a:pt x="433" y="39"/>
                  </a:lnTo>
                  <a:cubicBezTo>
                    <a:pt x="385" y="15"/>
                    <a:pt x="347" y="1"/>
                    <a:pt x="3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1"/>
            <p:cNvSpPr/>
            <p:nvPr/>
          </p:nvSpPr>
          <p:spPr>
            <a:xfrm>
              <a:off x="3016862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66" y="1"/>
                  </a:moveTo>
                  <a:cubicBezTo>
                    <a:pt x="348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408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1"/>
            <p:cNvSpPr/>
            <p:nvPr/>
          </p:nvSpPr>
          <p:spPr>
            <a:xfrm>
              <a:off x="2955065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1"/>
            <p:cNvSpPr/>
            <p:nvPr/>
          </p:nvSpPr>
          <p:spPr>
            <a:xfrm>
              <a:off x="2844448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1"/>
            <p:cNvSpPr/>
            <p:nvPr/>
          </p:nvSpPr>
          <p:spPr>
            <a:xfrm>
              <a:off x="4050883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94" y="1"/>
                  </a:moveTo>
                  <a:cubicBezTo>
                    <a:pt x="35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4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92" y="30"/>
                    <a:pt x="451" y="1"/>
                    <a:pt x="39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1"/>
            <p:cNvSpPr/>
            <p:nvPr/>
          </p:nvSpPr>
          <p:spPr>
            <a:xfrm>
              <a:off x="4091312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21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cubicBezTo>
                    <a:pt x="429" y="29"/>
                    <a:pt x="376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1"/>
            <p:cNvSpPr/>
            <p:nvPr/>
          </p:nvSpPr>
          <p:spPr>
            <a:xfrm>
              <a:off x="4143844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4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1" y="963"/>
                    <a:pt x="626" y="784"/>
                    <a:pt x="626" y="591"/>
                  </a:cubicBezTo>
                  <a:cubicBezTo>
                    <a:pt x="626" y="531"/>
                    <a:pt x="551" y="412"/>
                    <a:pt x="551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1"/>
            <p:cNvSpPr/>
            <p:nvPr/>
          </p:nvSpPr>
          <p:spPr>
            <a:xfrm>
              <a:off x="4140132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6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lnTo>
                    <a:pt x="492" y="979"/>
                  </a:ln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1"/>
            <p:cNvSpPr/>
            <p:nvPr/>
          </p:nvSpPr>
          <p:spPr>
            <a:xfrm>
              <a:off x="4192165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60" y="448"/>
                  </a:cubicBezTo>
                  <a:cubicBezTo>
                    <a:pt x="1" y="567"/>
                    <a:pt x="1" y="686"/>
                    <a:pt x="1" y="746"/>
                  </a:cubicBezTo>
                  <a:cubicBezTo>
                    <a:pt x="1" y="999"/>
                    <a:pt x="60" y="1252"/>
                    <a:pt x="194" y="1491"/>
                  </a:cubicBezTo>
                  <a:lnTo>
                    <a:pt x="254" y="1565"/>
                  </a:ln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626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1"/>
            <p:cNvSpPr/>
            <p:nvPr/>
          </p:nvSpPr>
          <p:spPr>
            <a:xfrm>
              <a:off x="4240486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41" y="1"/>
                  </a:moveTo>
                  <a:cubicBezTo>
                    <a:pt x="288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7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67" y="173"/>
                    <a:pt x="433" y="113"/>
                  </a:cubicBezTo>
                  <a:lnTo>
                    <a:pt x="433" y="39"/>
                  </a:lnTo>
                  <a:cubicBezTo>
                    <a:pt x="409" y="15"/>
                    <a:pt x="376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1"/>
            <p:cNvSpPr/>
            <p:nvPr/>
          </p:nvSpPr>
          <p:spPr>
            <a:xfrm>
              <a:off x="4260014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78" y="1"/>
                  </a:moveTo>
                  <a:cubicBezTo>
                    <a:pt x="354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552" y="85"/>
                  </a:lnTo>
                  <a:cubicBezTo>
                    <a:pt x="510" y="43"/>
                    <a:pt x="438" y="1"/>
                    <a:pt x="37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1"/>
            <p:cNvSpPr/>
            <p:nvPr/>
          </p:nvSpPr>
          <p:spPr>
            <a:xfrm>
              <a:off x="4198217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1" y="627"/>
                    <a:pt x="551" y="507"/>
                    <a:pt x="551" y="448"/>
                  </a:cubicBezTo>
                  <a:lnTo>
                    <a:pt x="551" y="254"/>
                  </a:lnTo>
                  <a:cubicBezTo>
                    <a:pt x="551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1"/>
            <p:cNvSpPr/>
            <p:nvPr/>
          </p:nvSpPr>
          <p:spPr>
            <a:xfrm>
              <a:off x="4087600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94" y="611"/>
                  </a:cubicBezTo>
                  <a:cubicBezTo>
                    <a:pt x="224" y="641"/>
                    <a:pt x="269" y="656"/>
                    <a:pt x="31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1"/>
            <p:cNvSpPr/>
            <p:nvPr/>
          </p:nvSpPr>
          <p:spPr>
            <a:xfrm>
              <a:off x="334903" y="316443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1"/>
            <p:cNvSpPr/>
            <p:nvPr/>
          </p:nvSpPr>
          <p:spPr>
            <a:xfrm>
              <a:off x="334903" y="2926475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10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10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1"/>
            <p:cNvSpPr/>
            <p:nvPr/>
          </p:nvSpPr>
          <p:spPr>
            <a:xfrm>
              <a:off x="334903" y="268808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1"/>
            <p:cNvSpPr/>
            <p:nvPr/>
          </p:nvSpPr>
          <p:spPr>
            <a:xfrm>
              <a:off x="334903" y="3881042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1"/>
            <p:cNvSpPr/>
            <p:nvPr/>
          </p:nvSpPr>
          <p:spPr>
            <a:xfrm>
              <a:off x="334903" y="364261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1"/>
            <p:cNvSpPr/>
            <p:nvPr/>
          </p:nvSpPr>
          <p:spPr>
            <a:xfrm>
              <a:off x="334903" y="3402823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69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69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1"/>
            <p:cNvSpPr/>
            <p:nvPr/>
          </p:nvSpPr>
          <p:spPr>
            <a:xfrm>
              <a:off x="334903" y="4595314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1"/>
            <p:cNvSpPr/>
            <p:nvPr/>
          </p:nvSpPr>
          <p:spPr>
            <a:xfrm>
              <a:off x="334903" y="4357390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1"/>
            <p:cNvSpPr/>
            <p:nvPr/>
          </p:nvSpPr>
          <p:spPr>
            <a:xfrm>
              <a:off x="334903" y="4118966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1"/>
            <p:cNvSpPr/>
            <p:nvPr/>
          </p:nvSpPr>
          <p:spPr>
            <a:xfrm>
              <a:off x="334903" y="125904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1"/>
                  </a:moveTo>
                  <a:cubicBezTo>
                    <a:pt x="9803" y="1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1"/>
            <p:cNvSpPr/>
            <p:nvPr/>
          </p:nvSpPr>
          <p:spPr>
            <a:xfrm>
              <a:off x="334903" y="1021116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548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1"/>
            <p:cNvSpPr/>
            <p:nvPr/>
          </p:nvSpPr>
          <p:spPr>
            <a:xfrm>
              <a:off x="334903" y="782692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1"/>
            <p:cNvSpPr/>
            <p:nvPr/>
          </p:nvSpPr>
          <p:spPr>
            <a:xfrm>
              <a:off x="334903" y="1975651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1"/>
            <p:cNvSpPr/>
            <p:nvPr/>
          </p:nvSpPr>
          <p:spPr>
            <a:xfrm>
              <a:off x="334903" y="1737259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1"/>
            <p:cNvSpPr/>
            <p:nvPr/>
          </p:nvSpPr>
          <p:spPr>
            <a:xfrm>
              <a:off x="334903" y="1497463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69"/>
                  </a:cubicBezTo>
                  <a:cubicBezTo>
                    <a:pt x="10429" y="2547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7"/>
                    <a:pt x="1" y="166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1"/>
            <p:cNvSpPr/>
            <p:nvPr/>
          </p:nvSpPr>
          <p:spPr>
            <a:xfrm>
              <a:off x="334903" y="268992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1"/>
            <p:cNvSpPr/>
            <p:nvPr/>
          </p:nvSpPr>
          <p:spPr>
            <a:xfrm>
              <a:off x="334903" y="245199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1"/>
            <p:cNvSpPr/>
            <p:nvPr/>
          </p:nvSpPr>
          <p:spPr>
            <a:xfrm>
              <a:off x="334903" y="2213607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1"/>
            <p:cNvSpPr/>
            <p:nvPr/>
          </p:nvSpPr>
          <p:spPr>
            <a:xfrm>
              <a:off x="495075" y="646175"/>
              <a:ext cx="8153847" cy="4261144"/>
            </a:xfrm>
            <a:custGeom>
              <a:avLst/>
              <a:gdLst/>
              <a:ahLst/>
              <a:cxnLst/>
              <a:rect l="l" t="t" r="r" b="b"/>
              <a:pathLst>
                <a:path w="254987" h="136313" extrusionOk="0">
                  <a:moveTo>
                    <a:pt x="0" y="1"/>
                  </a:moveTo>
                  <a:lnTo>
                    <a:pt x="0" y="136313"/>
                  </a:lnTo>
                  <a:lnTo>
                    <a:pt x="254987" y="136313"/>
                  </a:lnTo>
                  <a:lnTo>
                    <a:pt x="254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1"/>
            <p:cNvSpPr/>
            <p:nvPr/>
          </p:nvSpPr>
          <p:spPr>
            <a:xfrm>
              <a:off x="617468" y="819409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5"/>
                    <a:pt x="3114" y="3978"/>
                    <a:pt x="1997" y="3978"/>
                  </a:cubicBezTo>
                  <a:cubicBezTo>
                    <a:pt x="880" y="3978"/>
                    <a:pt x="1" y="3055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1"/>
            <p:cNvSpPr/>
            <p:nvPr/>
          </p:nvSpPr>
          <p:spPr>
            <a:xfrm>
              <a:off x="617468" y="105967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40"/>
                    <a:pt x="3114" y="3978"/>
                    <a:pt x="1997" y="3978"/>
                  </a:cubicBezTo>
                  <a:cubicBezTo>
                    <a:pt x="880" y="3978"/>
                    <a:pt x="1" y="3040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31"/>
            <p:cNvSpPr/>
            <p:nvPr/>
          </p:nvSpPr>
          <p:spPr>
            <a:xfrm>
              <a:off x="617468" y="1295756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1"/>
            <p:cNvSpPr/>
            <p:nvPr/>
          </p:nvSpPr>
          <p:spPr>
            <a:xfrm>
              <a:off x="617468" y="153602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1"/>
            <p:cNvSpPr/>
            <p:nvPr/>
          </p:nvSpPr>
          <p:spPr>
            <a:xfrm>
              <a:off x="617468" y="176839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1"/>
            <p:cNvSpPr/>
            <p:nvPr/>
          </p:nvSpPr>
          <p:spPr>
            <a:xfrm>
              <a:off x="617468" y="2008656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2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2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1"/>
            <p:cNvSpPr/>
            <p:nvPr/>
          </p:nvSpPr>
          <p:spPr>
            <a:xfrm>
              <a:off x="617468" y="224658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1"/>
            <p:cNvSpPr/>
            <p:nvPr/>
          </p:nvSpPr>
          <p:spPr>
            <a:xfrm>
              <a:off x="617468" y="248684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31"/>
            <p:cNvSpPr/>
            <p:nvPr/>
          </p:nvSpPr>
          <p:spPr>
            <a:xfrm>
              <a:off x="617468" y="2727108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99"/>
                    <a:pt x="3114" y="3964"/>
                    <a:pt x="1997" y="3964"/>
                  </a:cubicBezTo>
                  <a:cubicBezTo>
                    <a:pt x="880" y="3964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31"/>
            <p:cNvSpPr/>
            <p:nvPr/>
          </p:nvSpPr>
          <p:spPr>
            <a:xfrm>
              <a:off x="617468" y="296690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9"/>
                    <a:pt x="1997" y="3979"/>
                  </a:cubicBezTo>
                  <a:cubicBezTo>
                    <a:pt x="880" y="3979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31"/>
            <p:cNvSpPr/>
            <p:nvPr/>
          </p:nvSpPr>
          <p:spPr>
            <a:xfrm>
              <a:off x="617468" y="3205327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39"/>
                    <a:pt x="3114" y="3963"/>
                    <a:pt x="1997" y="3963"/>
                  </a:cubicBezTo>
                  <a:cubicBezTo>
                    <a:pt x="880" y="3963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31"/>
            <p:cNvSpPr/>
            <p:nvPr/>
          </p:nvSpPr>
          <p:spPr>
            <a:xfrm>
              <a:off x="617468" y="344512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7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1"/>
            <p:cNvSpPr/>
            <p:nvPr/>
          </p:nvSpPr>
          <p:spPr>
            <a:xfrm>
              <a:off x="617468" y="3677495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6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31"/>
            <p:cNvSpPr/>
            <p:nvPr/>
          </p:nvSpPr>
          <p:spPr>
            <a:xfrm>
              <a:off x="617468" y="3917758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39"/>
                    <a:pt x="3114" y="3978"/>
                    <a:pt x="1997" y="3978"/>
                  </a:cubicBezTo>
                  <a:cubicBezTo>
                    <a:pt x="880" y="3978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31"/>
            <p:cNvSpPr/>
            <p:nvPr/>
          </p:nvSpPr>
          <p:spPr>
            <a:xfrm>
              <a:off x="617468" y="415384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6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1"/>
            <p:cNvSpPr/>
            <p:nvPr/>
          </p:nvSpPr>
          <p:spPr>
            <a:xfrm>
              <a:off x="617468" y="4394106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1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1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31"/>
            <p:cNvSpPr/>
            <p:nvPr/>
          </p:nvSpPr>
          <p:spPr>
            <a:xfrm>
              <a:off x="617468" y="4634370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1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1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31"/>
            <p:cNvSpPr/>
            <p:nvPr/>
          </p:nvSpPr>
          <p:spPr>
            <a:xfrm>
              <a:off x="307951" y="1307361"/>
              <a:ext cx="410401" cy="102756"/>
            </a:xfrm>
            <a:custGeom>
              <a:avLst/>
              <a:gdLst/>
              <a:ahLst/>
              <a:cxnLst/>
              <a:rect l="l" t="t" r="r" b="b"/>
              <a:pathLst>
                <a:path w="13156" h="329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31"/>
            <p:cNvSpPr/>
            <p:nvPr/>
          </p:nvSpPr>
          <p:spPr>
            <a:xfrm>
              <a:off x="307951" y="106943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31"/>
            <p:cNvSpPr/>
            <p:nvPr/>
          </p:nvSpPr>
          <p:spPr>
            <a:xfrm>
              <a:off x="307951" y="831044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24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24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1"/>
            <p:cNvSpPr/>
            <p:nvPr/>
          </p:nvSpPr>
          <p:spPr>
            <a:xfrm>
              <a:off x="307951" y="2023972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1"/>
            <p:cNvSpPr/>
            <p:nvPr/>
          </p:nvSpPr>
          <p:spPr>
            <a:xfrm>
              <a:off x="307951" y="1786048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671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1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1"/>
            <p:cNvSpPr/>
            <p:nvPr/>
          </p:nvSpPr>
          <p:spPr>
            <a:xfrm>
              <a:off x="307951" y="154762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1"/>
            <p:cNvSpPr/>
            <p:nvPr/>
          </p:nvSpPr>
          <p:spPr>
            <a:xfrm>
              <a:off x="307951" y="273874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3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53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1"/>
            <p:cNvSpPr/>
            <p:nvPr/>
          </p:nvSpPr>
          <p:spPr>
            <a:xfrm>
              <a:off x="307951" y="2500320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48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548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1"/>
            <p:cNvSpPr/>
            <p:nvPr/>
          </p:nvSpPr>
          <p:spPr>
            <a:xfrm>
              <a:off x="307951" y="2262396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1"/>
            <p:cNvSpPr/>
            <p:nvPr/>
          </p:nvSpPr>
          <p:spPr>
            <a:xfrm>
              <a:off x="307951" y="3212751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1"/>
            <p:cNvSpPr/>
            <p:nvPr/>
          </p:nvSpPr>
          <p:spPr>
            <a:xfrm>
              <a:off x="307951" y="297482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1"/>
            <p:cNvSpPr/>
            <p:nvPr/>
          </p:nvSpPr>
          <p:spPr>
            <a:xfrm>
              <a:off x="307951" y="3929363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8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1"/>
            <p:cNvSpPr/>
            <p:nvPr/>
          </p:nvSpPr>
          <p:spPr>
            <a:xfrm>
              <a:off x="307951" y="3691439"/>
              <a:ext cx="410401" cy="100386"/>
            </a:xfrm>
            <a:custGeom>
              <a:avLst/>
              <a:gdLst/>
              <a:ahLst/>
              <a:cxnLst/>
              <a:rect l="l" t="t" r="r" b="b"/>
              <a:pathLst>
                <a:path w="13156" h="3218" extrusionOk="0">
                  <a:moveTo>
                    <a:pt x="11412" y="0"/>
                  </a:moveTo>
                  <a:cubicBezTo>
                    <a:pt x="12411" y="0"/>
                    <a:pt x="13155" y="670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0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31"/>
            <p:cNvSpPr/>
            <p:nvPr/>
          </p:nvSpPr>
          <p:spPr>
            <a:xfrm>
              <a:off x="307951" y="345301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31"/>
            <p:cNvSpPr/>
            <p:nvPr/>
          </p:nvSpPr>
          <p:spPr>
            <a:xfrm>
              <a:off x="307951" y="464410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33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533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1"/>
            <p:cNvSpPr/>
            <p:nvPr/>
          </p:nvSpPr>
          <p:spPr>
            <a:xfrm>
              <a:off x="307951" y="4405711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4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548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1"/>
            <p:cNvSpPr/>
            <p:nvPr/>
          </p:nvSpPr>
          <p:spPr>
            <a:xfrm>
              <a:off x="307951" y="4167755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474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474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1" name="Google Shape;5201;p31"/>
          <p:cNvGrpSpPr/>
          <p:nvPr/>
        </p:nvGrpSpPr>
        <p:grpSpPr>
          <a:xfrm>
            <a:off x="858034" y="2725284"/>
            <a:ext cx="683202" cy="2054815"/>
            <a:chOff x="848509" y="753609"/>
            <a:chExt cx="683202" cy="2054815"/>
          </a:xfrm>
        </p:grpSpPr>
        <p:sp>
          <p:nvSpPr>
            <p:cNvPr id="5202" name="Google Shape;5202;p31"/>
            <p:cNvSpPr/>
            <p:nvPr/>
          </p:nvSpPr>
          <p:spPr>
            <a:xfrm flipH="1">
              <a:off x="1342077" y="7749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1"/>
            <p:cNvSpPr/>
            <p:nvPr/>
          </p:nvSpPr>
          <p:spPr>
            <a:xfrm flipH="1">
              <a:off x="1303488" y="8226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1"/>
            <p:cNvSpPr/>
            <p:nvPr/>
          </p:nvSpPr>
          <p:spPr>
            <a:xfrm flipH="1">
              <a:off x="1250987" y="7780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1"/>
            <p:cNvSpPr/>
            <p:nvPr/>
          </p:nvSpPr>
          <p:spPr>
            <a:xfrm flipH="1">
              <a:off x="1252828" y="8845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1"/>
            <p:cNvSpPr/>
            <p:nvPr/>
          </p:nvSpPr>
          <p:spPr>
            <a:xfrm flipH="1">
              <a:off x="1202635" y="8311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1"/>
            <p:cNvSpPr/>
            <p:nvPr/>
          </p:nvSpPr>
          <p:spPr>
            <a:xfrm flipH="1">
              <a:off x="1152442" y="7712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1"/>
            <p:cNvSpPr/>
            <p:nvPr/>
          </p:nvSpPr>
          <p:spPr>
            <a:xfrm flipH="1">
              <a:off x="1080881" y="753609"/>
              <a:ext cx="19091" cy="40553"/>
            </a:xfrm>
            <a:custGeom>
              <a:avLst/>
              <a:gdLst/>
              <a:ahLst/>
              <a:cxnLst/>
              <a:rect l="l" t="t" r="r" b="b"/>
              <a:pathLst>
                <a:path w="612" h="1300" extrusionOk="0">
                  <a:moveTo>
                    <a:pt x="222" y="1"/>
                  </a:moveTo>
                  <a:cubicBezTo>
                    <a:pt x="148" y="1"/>
                    <a:pt x="104" y="59"/>
                    <a:pt x="60" y="158"/>
                  </a:cubicBezTo>
                  <a:cubicBezTo>
                    <a:pt x="1" y="217"/>
                    <a:pt x="1" y="337"/>
                    <a:pt x="1" y="396"/>
                  </a:cubicBezTo>
                  <a:lnTo>
                    <a:pt x="1" y="649"/>
                  </a:lnTo>
                  <a:cubicBezTo>
                    <a:pt x="60" y="828"/>
                    <a:pt x="60" y="1022"/>
                    <a:pt x="179" y="1201"/>
                  </a:cubicBezTo>
                  <a:lnTo>
                    <a:pt x="239" y="1275"/>
                  </a:lnTo>
                  <a:cubicBezTo>
                    <a:pt x="260" y="1292"/>
                    <a:pt x="285" y="1299"/>
                    <a:pt x="310" y="1299"/>
                  </a:cubicBezTo>
                  <a:cubicBezTo>
                    <a:pt x="372" y="1299"/>
                    <a:pt x="433" y="1254"/>
                    <a:pt x="433" y="1201"/>
                  </a:cubicBezTo>
                  <a:cubicBezTo>
                    <a:pt x="611" y="1022"/>
                    <a:pt x="611" y="828"/>
                    <a:pt x="611" y="649"/>
                  </a:cubicBezTo>
                  <a:cubicBezTo>
                    <a:pt x="611" y="530"/>
                    <a:pt x="552" y="396"/>
                    <a:pt x="552" y="337"/>
                  </a:cubicBezTo>
                  <a:cubicBezTo>
                    <a:pt x="492" y="217"/>
                    <a:pt x="433" y="158"/>
                    <a:pt x="373" y="24"/>
                  </a:cubicBezTo>
                  <a:lnTo>
                    <a:pt x="313" y="24"/>
                  </a:lnTo>
                  <a:cubicBezTo>
                    <a:pt x="278" y="8"/>
                    <a:pt x="248" y="1"/>
                    <a:pt x="22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1"/>
            <p:cNvSpPr/>
            <p:nvPr/>
          </p:nvSpPr>
          <p:spPr>
            <a:xfrm flipH="1">
              <a:off x="1132945" y="8519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1"/>
            <p:cNvSpPr/>
            <p:nvPr/>
          </p:nvSpPr>
          <p:spPr>
            <a:xfrm flipH="1">
              <a:off x="1197082" y="9352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1"/>
            <p:cNvSpPr/>
            <p:nvPr/>
          </p:nvSpPr>
          <p:spPr>
            <a:xfrm flipH="1">
              <a:off x="1307201" y="9194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1"/>
            <p:cNvSpPr/>
            <p:nvPr/>
          </p:nvSpPr>
          <p:spPr>
            <a:xfrm flipH="1">
              <a:off x="1197082" y="2270996"/>
              <a:ext cx="124406" cy="96829"/>
            </a:xfrm>
            <a:custGeom>
              <a:avLst/>
              <a:gdLst/>
              <a:ahLst/>
              <a:cxnLst/>
              <a:rect l="l" t="t" r="r" b="b"/>
              <a:pathLst>
                <a:path w="3988" h="3104" extrusionOk="0">
                  <a:moveTo>
                    <a:pt x="3165" y="0"/>
                  </a:moveTo>
                  <a:cubicBezTo>
                    <a:pt x="2616" y="0"/>
                    <a:pt x="2112" y="1000"/>
                    <a:pt x="2007" y="1661"/>
                  </a:cubicBezTo>
                  <a:cubicBezTo>
                    <a:pt x="2007" y="1661"/>
                    <a:pt x="1486" y="393"/>
                    <a:pt x="987" y="393"/>
                  </a:cubicBezTo>
                  <a:cubicBezTo>
                    <a:pt x="914" y="393"/>
                    <a:pt x="841" y="421"/>
                    <a:pt x="770" y="484"/>
                  </a:cubicBezTo>
                  <a:cubicBezTo>
                    <a:pt x="1" y="1139"/>
                    <a:pt x="1044" y="3103"/>
                    <a:pt x="1997" y="3103"/>
                  </a:cubicBezTo>
                  <a:cubicBezTo>
                    <a:pt x="2040" y="3103"/>
                    <a:pt x="2083" y="3099"/>
                    <a:pt x="2126" y="3091"/>
                  </a:cubicBezTo>
                  <a:cubicBezTo>
                    <a:pt x="3184" y="2838"/>
                    <a:pt x="3988" y="424"/>
                    <a:pt x="3377" y="52"/>
                  </a:cubicBezTo>
                  <a:cubicBezTo>
                    <a:pt x="3306" y="16"/>
                    <a:pt x="3235" y="0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1"/>
            <p:cNvSpPr/>
            <p:nvPr/>
          </p:nvSpPr>
          <p:spPr>
            <a:xfrm flipH="1">
              <a:off x="1192871" y="2415554"/>
              <a:ext cx="120132" cy="97391"/>
            </a:xfrm>
            <a:custGeom>
              <a:avLst/>
              <a:gdLst/>
              <a:ahLst/>
              <a:cxnLst/>
              <a:rect l="l" t="t" r="r" b="b"/>
              <a:pathLst>
                <a:path w="3851" h="3122" extrusionOk="0">
                  <a:moveTo>
                    <a:pt x="2951" y="1"/>
                  </a:moveTo>
                  <a:cubicBezTo>
                    <a:pt x="2454" y="1"/>
                    <a:pt x="2159" y="1101"/>
                    <a:pt x="2107" y="1809"/>
                  </a:cubicBezTo>
                  <a:cubicBezTo>
                    <a:pt x="2107" y="1809"/>
                    <a:pt x="1494" y="480"/>
                    <a:pt x="882" y="480"/>
                  </a:cubicBezTo>
                  <a:cubicBezTo>
                    <a:pt x="793" y="480"/>
                    <a:pt x="704" y="508"/>
                    <a:pt x="617" y="572"/>
                  </a:cubicBezTo>
                  <a:cubicBezTo>
                    <a:pt x="0" y="1057"/>
                    <a:pt x="1325" y="3121"/>
                    <a:pt x="2190" y="3121"/>
                  </a:cubicBezTo>
                  <a:cubicBezTo>
                    <a:pt x="2202" y="3121"/>
                    <a:pt x="2214" y="3121"/>
                    <a:pt x="2226" y="3120"/>
                  </a:cubicBezTo>
                  <a:cubicBezTo>
                    <a:pt x="3105" y="3120"/>
                    <a:pt x="3850" y="513"/>
                    <a:pt x="3165" y="66"/>
                  </a:cubicBezTo>
                  <a:cubicBezTo>
                    <a:pt x="3090" y="21"/>
                    <a:pt x="3018" y="1"/>
                    <a:pt x="29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1"/>
            <p:cNvSpPr/>
            <p:nvPr/>
          </p:nvSpPr>
          <p:spPr>
            <a:xfrm flipH="1">
              <a:off x="1198923" y="2559955"/>
              <a:ext cx="113862" cy="86504"/>
            </a:xfrm>
            <a:custGeom>
              <a:avLst/>
              <a:gdLst/>
              <a:ahLst/>
              <a:cxnLst/>
              <a:rect l="l" t="t" r="r" b="b"/>
              <a:pathLst>
                <a:path w="3650" h="2773" extrusionOk="0">
                  <a:moveTo>
                    <a:pt x="2999" y="0"/>
                  </a:moveTo>
                  <a:cubicBezTo>
                    <a:pt x="2612" y="0"/>
                    <a:pt x="2183" y="779"/>
                    <a:pt x="2040" y="1530"/>
                  </a:cubicBezTo>
                  <a:cubicBezTo>
                    <a:pt x="2040" y="1530"/>
                    <a:pt x="1288" y="333"/>
                    <a:pt x="758" y="333"/>
                  </a:cubicBezTo>
                  <a:cubicBezTo>
                    <a:pt x="659" y="333"/>
                    <a:pt x="568" y="374"/>
                    <a:pt x="491" y="472"/>
                  </a:cubicBezTo>
                  <a:cubicBezTo>
                    <a:pt x="1" y="1078"/>
                    <a:pt x="1506" y="2772"/>
                    <a:pt x="2157" y="2772"/>
                  </a:cubicBezTo>
                  <a:cubicBezTo>
                    <a:pt x="2179" y="2772"/>
                    <a:pt x="2200" y="2770"/>
                    <a:pt x="2219" y="2766"/>
                  </a:cubicBezTo>
                  <a:cubicBezTo>
                    <a:pt x="2845" y="2707"/>
                    <a:pt x="3649" y="651"/>
                    <a:pt x="3277" y="159"/>
                  </a:cubicBezTo>
                  <a:cubicBezTo>
                    <a:pt x="3190" y="49"/>
                    <a:pt x="3096" y="0"/>
                    <a:pt x="29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1"/>
            <p:cNvSpPr/>
            <p:nvPr/>
          </p:nvSpPr>
          <p:spPr>
            <a:xfrm flipH="1">
              <a:off x="1016744" y="1696852"/>
              <a:ext cx="73464" cy="149611"/>
            </a:xfrm>
            <a:custGeom>
              <a:avLst/>
              <a:gdLst/>
              <a:ahLst/>
              <a:cxnLst/>
              <a:rect l="l" t="t" r="r" b="b"/>
              <a:pathLst>
                <a:path w="2355" h="4796" extrusionOk="0">
                  <a:moveTo>
                    <a:pt x="1414" y="0"/>
                  </a:moveTo>
                  <a:cubicBezTo>
                    <a:pt x="1242" y="0"/>
                    <a:pt x="1084" y="90"/>
                    <a:pt x="984" y="267"/>
                  </a:cubicBezTo>
                  <a:cubicBezTo>
                    <a:pt x="0" y="2248"/>
                    <a:pt x="2041" y="4796"/>
                    <a:pt x="2041" y="4796"/>
                  </a:cubicBezTo>
                  <a:cubicBezTo>
                    <a:pt x="2235" y="3991"/>
                    <a:pt x="2354" y="2382"/>
                    <a:pt x="2295" y="1206"/>
                  </a:cubicBezTo>
                  <a:cubicBezTo>
                    <a:pt x="2204" y="397"/>
                    <a:pt x="1777" y="0"/>
                    <a:pt x="1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31"/>
            <p:cNvSpPr/>
            <p:nvPr/>
          </p:nvSpPr>
          <p:spPr>
            <a:xfrm flipH="1">
              <a:off x="898702" y="1727080"/>
              <a:ext cx="114891" cy="167736"/>
            </a:xfrm>
            <a:custGeom>
              <a:avLst/>
              <a:gdLst/>
              <a:ahLst/>
              <a:cxnLst/>
              <a:rect l="l" t="t" r="r" b="b"/>
              <a:pathLst>
                <a:path w="3683" h="5377" extrusionOk="0">
                  <a:moveTo>
                    <a:pt x="2485" y="1"/>
                  </a:moveTo>
                  <a:cubicBezTo>
                    <a:pt x="1818" y="1"/>
                    <a:pt x="1" y="2059"/>
                    <a:pt x="524" y="5376"/>
                  </a:cubicBezTo>
                  <a:cubicBezTo>
                    <a:pt x="524" y="5376"/>
                    <a:pt x="703" y="4140"/>
                    <a:pt x="1328" y="3454"/>
                  </a:cubicBezTo>
                  <a:cubicBezTo>
                    <a:pt x="1880" y="2769"/>
                    <a:pt x="3682" y="907"/>
                    <a:pt x="2624" y="43"/>
                  </a:cubicBezTo>
                  <a:cubicBezTo>
                    <a:pt x="2587" y="15"/>
                    <a:pt x="2540" y="1"/>
                    <a:pt x="24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31"/>
            <p:cNvSpPr/>
            <p:nvPr/>
          </p:nvSpPr>
          <p:spPr>
            <a:xfrm flipH="1">
              <a:off x="1053461" y="1970526"/>
              <a:ext cx="33036" cy="33316"/>
            </a:xfrm>
            <a:custGeom>
              <a:avLst/>
              <a:gdLst/>
              <a:ahLst/>
              <a:cxnLst/>
              <a:rect l="l" t="t" r="r" b="b"/>
              <a:pathLst>
                <a:path w="1059" h="1068" extrusionOk="0">
                  <a:moveTo>
                    <a:pt x="433" y="0"/>
                  </a:moveTo>
                  <a:cubicBezTo>
                    <a:pt x="313" y="60"/>
                    <a:pt x="179" y="120"/>
                    <a:pt x="60" y="254"/>
                  </a:cubicBezTo>
                  <a:cubicBezTo>
                    <a:pt x="1" y="313"/>
                    <a:pt x="1" y="433"/>
                    <a:pt x="1" y="626"/>
                  </a:cubicBezTo>
                  <a:cubicBezTo>
                    <a:pt x="1" y="841"/>
                    <a:pt x="254" y="1067"/>
                    <a:pt x="478" y="1067"/>
                  </a:cubicBezTo>
                  <a:cubicBezTo>
                    <a:pt x="503" y="1067"/>
                    <a:pt x="528" y="1064"/>
                    <a:pt x="552" y="1058"/>
                  </a:cubicBezTo>
                  <a:cubicBezTo>
                    <a:pt x="686" y="1058"/>
                    <a:pt x="865" y="999"/>
                    <a:pt x="924" y="865"/>
                  </a:cubicBezTo>
                  <a:cubicBezTo>
                    <a:pt x="999" y="745"/>
                    <a:pt x="1058" y="626"/>
                    <a:pt x="1058" y="492"/>
                  </a:cubicBezTo>
                  <a:cubicBezTo>
                    <a:pt x="1058" y="179"/>
                    <a:pt x="68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31"/>
            <p:cNvSpPr/>
            <p:nvPr/>
          </p:nvSpPr>
          <p:spPr>
            <a:xfrm flipH="1">
              <a:off x="1123181" y="2069040"/>
              <a:ext cx="36592" cy="31413"/>
            </a:xfrm>
            <a:custGeom>
              <a:avLst/>
              <a:gdLst/>
              <a:ahLst/>
              <a:cxnLst/>
              <a:rect l="l" t="t" r="r" b="b"/>
              <a:pathLst>
                <a:path w="1173" h="1007" extrusionOk="0">
                  <a:moveTo>
                    <a:pt x="607" y="1"/>
                  </a:moveTo>
                  <a:cubicBezTo>
                    <a:pt x="368" y="1"/>
                    <a:pt x="115" y="194"/>
                    <a:pt x="55" y="448"/>
                  </a:cubicBezTo>
                  <a:cubicBezTo>
                    <a:pt x="1" y="721"/>
                    <a:pt x="246" y="1006"/>
                    <a:pt x="529" y="1006"/>
                  </a:cubicBezTo>
                  <a:cubicBezTo>
                    <a:pt x="554" y="1006"/>
                    <a:pt x="580" y="1004"/>
                    <a:pt x="607" y="999"/>
                  </a:cubicBezTo>
                  <a:cubicBezTo>
                    <a:pt x="666" y="999"/>
                    <a:pt x="741" y="999"/>
                    <a:pt x="741" y="939"/>
                  </a:cubicBezTo>
                  <a:cubicBezTo>
                    <a:pt x="860" y="939"/>
                    <a:pt x="979" y="880"/>
                    <a:pt x="1039" y="820"/>
                  </a:cubicBezTo>
                  <a:cubicBezTo>
                    <a:pt x="1113" y="746"/>
                    <a:pt x="1173" y="626"/>
                    <a:pt x="1173" y="567"/>
                  </a:cubicBezTo>
                  <a:cubicBezTo>
                    <a:pt x="1173" y="448"/>
                    <a:pt x="1173" y="314"/>
                    <a:pt x="1039" y="254"/>
                  </a:cubicBezTo>
                  <a:cubicBezTo>
                    <a:pt x="979" y="135"/>
                    <a:pt x="919" y="75"/>
                    <a:pt x="800" y="75"/>
                  </a:cubicBezTo>
                  <a:cubicBezTo>
                    <a:pt x="741" y="75"/>
                    <a:pt x="666" y="75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31"/>
            <p:cNvSpPr/>
            <p:nvPr/>
          </p:nvSpPr>
          <p:spPr>
            <a:xfrm flipH="1">
              <a:off x="863857" y="2176382"/>
              <a:ext cx="151077" cy="264471"/>
            </a:xfrm>
            <a:custGeom>
              <a:avLst/>
              <a:gdLst/>
              <a:ahLst/>
              <a:cxnLst/>
              <a:rect l="l" t="t" r="r" b="b"/>
              <a:pathLst>
                <a:path w="4843" h="8478" extrusionOk="0">
                  <a:moveTo>
                    <a:pt x="4190" y="1"/>
                  </a:moveTo>
                  <a:cubicBezTo>
                    <a:pt x="3999" y="1"/>
                    <a:pt x="3787" y="128"/>
                    <a:pt x="3725" y="359"/>
                  </a:cubicBezTo>
                  <a:cubicBezTo>
                    <a:pt x="3666" y="597"/>
                    <a:pt x="3606" y="850"/>
                    <a:pt x="3546" y="1163"/>
                  </a:cubicBezTo>
                  <a:lnTo>
                    <a:pt x="3472" y="1163"/>
                  </a:lnTo>
                  <a:cubicBezTo>
                    <a:pt x="2727" y="3204"/>
                    <a:pt x="254" y="5066"/>
                    <a:pt x="120" y="7301"/>
                  </a:cubicBezTo>
                  <a:cubicBezTo>
                    <a:pt x="1" y="7495"/>
                    <a:pt x="60" y="7673"/>
                    <a:pt x="195" y="7807"/>
                  </a:cubicBezTo>
                  <a:lnTo>
                    <a:pt x="195" y="8046"/>
                  </a:lnTo>
                  <a:cubicBezTo>
                    <a:pt x="254" y="8299"/>
                    <a:pt x="433" y="8478"/>
                    <a:pt x="746" y="8478"/>
                  </a:cubicBezTo>
                  <a:cubicBezTo>
                    <a:pt x="4411" y="7927"/>
                    <a:pt x="4843" y="3264"/>
                    <a:pt x="4530" y="359"/>
                  </a:cubicBezTo>
                  <a:cubicBezTo>
                    <a:pt x="4530" y="113"/>
                    <a:pt x="4369" y="1"/>
                    <a:pt x="41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31"/>
            <p:cNvSpPr/>
            <p:nvPr/>
          </p:nvSpPr>
          <p:spPr>
            <a:xfrm flipH="1">
              <a:off x="879205" y="2063456"/>
              <a:ext cx="27452" cy="21431"/>
            </a:xfrm>
            <a:custGeom>
              <a:avLst/>
              <a:gdLst/>
              <a:ahLst/>
              <a:cxnLst/>
              <a:rect l="l" t="t" r="r" b="b"/>
              <a:pathLst>
                <a:path w="880" h="687" extrusionOk="0">
                  <a:moveTo>
                    <a:pt x="448" y="1"/>
                  </a:moveTo>
                  <a:cubicBezTo>
                    <a:pt x="1" y="1"/>
                    <a:pt x="75" y="686"/>
                    <a:pt x="507" y="686"/>
                  </a:cubicBezTo>
                  <a:cubicBezTo>
                    <a:pt x="880" y="686"/>
                    <a:pt x="820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31"/>
            <p:cNvSpPr/>
            <p:nvPr/>
          </p:nvSpPr>
          <p:spPr>
            <a:xfrm flipH="1">
              <a:off x="902414" y="2661589"/>
              <a:ext cx="176221" cy="146835"/>
            </a:xfrm>
            <a:custGeom>
              <a:avLst/>
              <a:gdLst/>
              <a:ahLst/>
              <a:cxnLst/>
              <a:rect l="l" t="t" r="r" b="b"/>
              <a:pathLst>
                <a:path w="5649" h="4707" extrusionOk="0">
                  <a:moveTo>
                    <a:pt x="5142" y="0"/>
                  </a:moveTo>
                  <a:cubicBezTo>
                    <a:pt x="4590" y="879"/>
                    <a:pt x="4099" y="1624"/>
                    <a:pt x="3279" y="2309"/>
                  </a:cubicBezTo>
                  <a:cubicBezTo>
                    <a:pt x="2475" y="2980"/>
                    <a:pt x="1492" y="3426"/>
                    <a:pt x="553" y="3799"/>
                  </a:cubicBezTo>
                  <a:cubicBezTo>
                    <a:pt x="1" y="3957"/>
                    <a:pt x="330" y="4706"/>
                    <a:pt x="794" y="4706"/>
                  </a:cubicBezTo>
                  <a:cubicBezTo>
                    <a:pt x="856" y="4706"/>
                    <a:pt x="920" y="4693"/>
                    <a:pt x="985" y="4663"/>
                  </a:cubicBezTo>
                  <a:cubicBezTo>
                    <a:pt x="2669" y="3978"/>
                    <a:pt x="5648" y="2175"/>
                    <a:pt x="5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31"/>
            <p:cNvSpPr/>
            <p:nvPr/>
          </p:nvSpPr>
          <p:spPr>
            <a:xfrm flipH="1">
              <a:off x="865729" y="904905"/>
              <a:ext cx="42020" cy="96954"/>
            </a:xfrm>
            <a:custGeom>
              <a:avLst/>
              <a:gdLst/>
              <a:ahLst/>
              <a:cxnLst/>
              <a:rect l="l" t="t" r="r" b="b"/>
              <a:pathLst>
                <a:path w="1347" h="3108" extrusionOk="0">
                  <a:moveTo>
                    <a:pt x="670" y="1"/>
                  </a:moveTo>
                  <a:cubicBezTo>
                    <a:pt x="348" y="1"/>
                    <a:pt x="0" y="264"/>
                    <a:pt x="36" y="641"/>
                  </a:cubicBezTo>
                  <a:lnTo>
                    <a:pt x="36" y="1014"/>
                  </a:lnTo>
                  <a:cubicBezTo>
                    <a:pt x="110" y="1326"/>
                    <a:pt x="170" y="1639"/>
                    <a:pt x="170" y="1937"/>
                  </a:cubicBezTo>
                  <a:cubicBezTo>
                    <a:pt x="223" y="2161"/>
                    <a:pt x="369" y="3107"/>
                    <a:pt x="752" y="3107"/>
                  </a:cubicBezTo>
                  <a:cubicBezTo>
                    <a:pt x="802" y="3107"/>
                    <a:pt x="856" y="3091"/>
                    <a:pt x="915" y="3055"/>
                  </a:cubicBezTo>
                  <a:cubicBezTo>
                    <a:pt x="1347" y="2816"/>
                    <a:pt x="1228" y="2071"/>
                    <a:pt x="1287" y="1639"/>
                  </a:cubicBezTo>
                  <a:cubicBezTo>
                    <a:pt x="1287" y="1192"/>
                    <a:pt x="1347" y="760"/>
                    <a:pt x="1153" y="388"/>
                  </a:cubicBezTo>
                  <a:cubicBezTo>
                    <a:pt x="1082" y="115"/>
                    <a:pt x="882" y="1"/>
                    <a:pt x="6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31"/>
            <p:cNvSpPr/>
            <p:nvPr/>
          </p:nvSpPr>
          <p:spPr>
            <a:xfrm flipH="1">
              <a:off x="848509" y="1850612"/>
              <a:ext cx="46512" cy="152544"/>
            </a:xfrm>
            <a:custGeom>
              <a:avLst/>
              <a:gdLst/>
              <a:ahLst/>
              <a:cxnLst/>
              <a:rect l="l" t="t" r="r" b="b"/>
              <a:pathLst>
                <a:path w="1491" h="4890" extrusionOk="0">
                  <a:moveTo>
                    <a:pt x="1371" y="1"/>
                  </a:moveTo>
                  <a:cubicBezTo>
                    <a:pt x="626" y="180"/>
                    <a:pt x="507" y="746"/>
                    <a:pt x="313" y="1416"/>
                  </a:cubicBezTo>
                  <a:cubicBezTo>
                    <a:pt x="134" y="2355"/>
                    <a:pt x="0" y="3785"/>
                    <a:pt x="447" y="4589"/>
                  </a:cubicBezTo>
                  <a:cubicBezTo>
                    <a:pt x="569" y="4790"/>
                    <a:pt x="765" y="4889"/>
                    <a:pt x="955" y="4889"/>
                  </a:cubicBezTo>
                  <a:cubicBezTo>
                    <a:pt x="1230" y="4889"/>
                    <a:pt x="1490" y="4682"/>
                    <a:pt x="1490" y="4277"/>
                  </a:cubicBezTo>
                  <a:cubicBezTo>
                    <a:pt x="1490" y="3532"/>
                    <a:pt x="1192" y="2727"/>
                    <a:pt x="1192" y="1923"/>
                  </a:cubicBezTo>
                  <a:cubicBezTo>
                    <a:pt x="1192" y="1550"/>
                    <a:pt x="1252" y="1118"/>
                    <a:pt x="1311" y="746"/>
                  </a:cubicBezTo>
                  <a:cubicBezTo>
                    <a:pt x="1371" y="552"/>
                    <a:pt x="1371" y="239"/>
                    <a:pt x="1431" y="61"/>
                  </a:cubicBezTo>
                  <a:cubicBezTo>
                    <a:pt x="1431" y="1"/>
                    <a:pt x="1371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31"/>
            <p:cNvSpPr/>
            <p:nvPr/>
          </p:nvSpPr>
          <p:spPr>
            <a:xfrm flipH="1">
              <a:off x="898702" y="811725"/>
              <a:ext cx="423878" cy="330792"/>
            </a:xfrm>
            <a:custGeom>
              <a:avLst/>
              <a:gdLst/>
              <a:ahLst/>
              <a:cxnLst/>
              <a:rect l="l" t="t" r="r" b="b"/>
              <a:pathLst>
                <a:path w="13588" h="10604" extrusionOk="0">
                  <a:moveTo>
                    <a:pt x="4717" y="1"/>
                  </a:moveTo>
                  <a:cubicBezTo>
                    <a:pt x="3560" y="1"/>
                    <a:pt x="2413" y="453"/>
                    <a:pt x="1356" y="961"/>
                  </a:cubicBezTo>
                  <a:cubicBezTo>
                    <a:pt x="671" y="1334"/>
                    <a:pt x="1" y="2079"/>
                    <a:pt x="239" y="2883"/>
                  </a:cubicBezTo>
                  <a:cubicBezTo>
                    <a:pt x="239" y="2943"/>
                    <a:pt x="179" y="3002"/>
                    <a:pt x="179" y="3062"/>
                  </a:cubicBezTo>
                  <a:cubicBezTo>
                    <a:pt x="239" y="3941"/>
                    <a:pt x="1237" y="4433"/>
                    <a:pt x="1982" y="4552"/>
                  </a:cubicBezTo>
                  <a:cubicBezTo>
                    <a:pt x="2126" y="4577"/>
                    <a:pt x="2270" y="4585"/>
                    <a:pt x="2414" y="4585"/>
                  </a:cubicBezTo>
                  <a:cubicBezTo>
                    <a:pt x="2702" y="4585"/>
                    <a:pt x="2990" y="4552"/>
                    <a:pt x="3278" y="4552"/>
                  </a:cubicBezTo>
                  <a:cubicBezTo>
                    <a:pt x="3725" y="4552"/>
                    <a:pt x="4157" y="4552"/>
                    <a:pt x="4589" y="4686"/>
                  </a:cubicBezTo>
                  <a:cubicBezTo>
                    <a:pt x="5394" y="4805"/>
                    <a:pt x="6198" y="5118"/>
                    <a:pt x="6883" y="5550"/>
                  </a:cubicBezTo>
                  <a:cubicBezTo>
                    <a:pt x="7628" y="5982"/>
                    <a:pt x="8313" y="6548"/>
                    <a:pt x="8805" y="7233"/>
                  </a:cubicBezTo>
                  <a:cubicBezTo>
                    <a:pt x="9431" y="8038"/>
                    <a:pt x="9863" y="8842"/>
                    <a:pt x="10489" y="9647"/>
                  </a:cubicBezTo>
                  <a:cubicBezTo>
                    <a:pt x="10823" y="10155"/>
                    <a:pt x="11349" y="10603"/>
                    <a:pt x="11993" y="10603"/>
                  </a:cubicBezTo>
                  <a:cubicBezTo>
                    <a:pt x="12066" y="10603"/>
                    <a:pt x="12141" y="10597"/>
                    <a:pt x="12217" y="10585"/>
                  </a:cubicBezTo>
                  <a:cubicBezTo>
                    <a:pt x="13215" y="10451"/>
                    <a:pt x="13587" y="9468"/>
                    <a:pt x="13468" y="8649"/>
                  </a:cubicBezTo>
                  <a:cubicBezTo>
                    <a:pt x="13334" y="7785"/>
                    <a:pt x="12842" y="6861"/>
                    <a:pt x="12410" y="6116"/>
                  </a:cubicBezTo>
                  <a:cubicBezTo>
                    <a:pt x="11978" y="5297"/>
                    <a:pt x="11412" y="4492"/>
                    <a:pt x="10801" y="3747"/>
                  </a:cubicBezTo>
                  <a:cubicBezTo>
                    <a:pt x="9550" y="2392"/>
                    <a:pt x="8001" y="1081"/>
                    <a:pt x="6332" y="336"/>
                  </a:cubicBezTo>
                  <a:cubicBezTo>
                    <a:pt x="5797" y="99"/>
                    <a:pt x="5256" y="1"/>
                    <a:pt x="4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31"/>
            <p:cNvSpPr/>
            <p:nvPr/>
          </p:nvSpPr>
          <p:spPr>
            <a:xfrm flipH="1">
              <a:off x="933578" y="1193677"/>
              <a:ext cx="336095" cy="257764"/>
            </a:xfrm>
            <a:custGeom>
              <a:avLst/>
              <a:gdLst/>
              <a:ahLst/>
              <a:cxnLst/>
              <a:rect l="l" t="t" r="r" b="b"/>
              <a:pathLst>
                <a:path w="10774" h="8263" extrusionOk="0">
                  <a:moveTo>
                    <a:pt x="2437" y="1"/>
                  </a:moveTo>
                  <a:cubicBezTo>
                    <a:pt x="476" y="1"/>
                    <a:pt x="1" y="1728"/>
                    <a:pt x="718" y="2617"/>
                  </a:cubicBezTo>
                  <a:cubicBezTo>
                    <a:pt x="2148" y="4539"/>
                    <a:pt x="7675" y="5224"/>
                    <a:pt x="10774" y="8263"/>
                  </a:cubicBezTo>
                  <a:cubicBezTo>
                    <a:pt x="10774" y="8263"/>
                    <a:pt x="9910" y="3302"/>
                    <a:pt x="5441" y="948"/>
                  </a:cubicBezTo>
                  <a:cubicBezTo>
                    <a:pt x="4200" y="265"/>
                    <a:pt x="3205" y="1"/>
                    <a:pt x="2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31"/>
            <p:cNvSpPr/>
            <p:nvPr/>
          </p:nvSpPr>
          <p:spPr>
            <a:xfrm flipH="1">
              <a:off x="887098" y="1263678"/>
              <a:ext cx="286776" cy="258326"/>
            </a:xfrm>
            <a:custGeom>
              <a:avLst/>
              <a:gdLst/>
              <a:ahLst/>
              <a:cxnLst/>
              <a:rect l="l" t="t" r="r" b="b"/>
              <a:pathLst>
                <a:path w="9193" h="8281" extrusionOk="0">
                  <a:moveTo>
                    <a:pt x="135" y="0"/>
                  </a:moveTo>
                  <a:cubicBezTo>
                    <a:pt x="75" y="0"/>
                    <a:pt x="75" y="0"/>
                    <a:pt x="1" y="60"/>
                  </a:cubicBezTo>
                  <a:cubicBezTo>
                    <a:pt x="1" y="120"/>
                    <a:pt x="75" y="194"/>
                    <a:pt x="135" y="254"/>
                  </a:cubicBezTo>
                  <a:cubicBezTo>
                    <a:pt x="627" y="313"/>
                    <a:pt x="1118" y="492"/>
                    <a:pt x="1565" y="745"/>
                  </a:cubicBezTo>
                  <a:cubicBezTo>
                    <a:pt x="1997" y="939"/>
                    <a:pt x="2429" y="1177"/>
                    <a:pt x="2861" y="1431"/>
                  </a:cubicBezTo>
                  <a:cubicBezTo>
                    <a:pt x="3725" y="1982"/>
                    <a:pt x="4545" y="2667"/>
                    <a:pt x="5215" y="3352"/>
                  </a:cubicBezTo>
                  <a:lnTo>
                    <a:pt x="5781" y="3918"/>
                  </a:lnTo>
                  <a:lnTo>
                    <a:pt x="6273" y="4470"/>
                  </a:lnTo>
                  <a:lnTo>
                    <a:pt x="6526" y="4782"/>
                  </a:lnTo>
                  <a:lnTo>
                    <a:pt x="6779" y="5095"/>
                  </a:lnTo>
                  <a:cubicBezTo>
                    <a:pt x="6898" y="5274"/>
                    <a:pt x="7077" y="5468"/>
                    <a:pt x="7211" y="5647"/>
                  </a:cubicBezTo>
                  <a:cubicBezTo>
                    <a:pt x="7524" y="6079"/>
                    <a:pt x="7822" y="6526"/>
                    <a:pt x="8135" y="6958"/>
                  </a:cubicBezTo>
                  <a:cubicBezTo>
                    <a:pt x="8388" y="7390"/>
                    <a:pt x="8641" y="7822"/>
                    <a:pt x="8939" y="8254"/>
                  </a:cubicBezTo>
                  <a:cubicBezTo>
                    <a:pt x="8939" y="8254"/>
                    <a:pt x="8973" y="8280"/>
                    <a:pt x="9012" y="8280"/>
                  </a:cubicBezTo>
                  <a:cubicBezTo>
                    <a:pt x="9032" y="8280"/>
                    <a:pt x="9054" y="8273"/>
                    <a:pt x="9073" y="8254"/>
                  </a:cubicBezTo>
                  <a:cubicBezTo>
                    <a:pt x="9133" y="8254"/>
                    <a:pt x="9193" y="8194"/>
                    <a:pt x="9133" y="8134"/>
                  </a:cubicBezTo>
                  <a:cubicBezTo>
                    <a:pt x="8880" y="7643"/>
                    <a:pt x="8641" y="7196"/>
                    <a:pt x="8448" y="6704"/>
                  </a:cubicBezTo>
                  <a:cubicBezTo>
                    <a:pt x="8135" y="6272"/>
                    <a:pt x="7897" y="5840"/>
                    <a:pt x="7584" y="5408"/>
                  </a:cubicBezTo>
                  <a:cubicBezTo>
                    <a:pt x="7450" y="5215"/>
                    <a:pt x="7271" y="4961"/>
                    <a:pt x="7152" y="4782"/>
                  </a:cubicBezTo>
                  <a:lnTo>
                    <a:pt x="6898" y="4470"/>
                  </a:lnTo>
                  <a:lnTo>
                    <a:pt x="6645" y="4157"/>
                  </a:lnTo>
                  <a:lnTo>
                    <a:pt x="6154" y="3606"/>
                  </a:lnTo>
                  <a:lnTo>
                    <a:pt x="5587" y="3039"/>
                  </a:lnTo>
                  <a:cubicBezTo>
                    <a:pt x="4843" y="2295"/>
                    <a:pt x="4038" y="1609"/>
                    <a:pt x="3114" y="1058"/>
                  </a:cubicBezTo>
                  <a:cubicBezTo>
                    <a:pt x="2176" y="567"/>
                    <a:pt x="1252" y="120"/>
                    <a:pt x="135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31"/>
            <p:cNvSpPr/>
            <p:nvPr/>
          </p:nvSpPr>
          <p:spPr>
            <a:xfrm flipH="1">
              <a:off x="1187318" y="1436686"/>
              <a:ext cx="344393" cy="364358"/>
            </a:xfrm>
            <a:custGeom>
              <a:avLst/>
              <a:gdLst/>
              <a:ahLst/>
              <a:cxnLst/>
              <a:rect l="l" t="t" r="r" b="b"/>
              <a:pathLst>
                <a:path w="11040" h="11680" extrusionOk="0">
                  <a:moveTo>
                    <a:pt x="7057" y="0"/>
                  </a:moveTo>
                  <a:cubicBezTo>
                    <a:pt x="5196" y="0"/>
                    <a:pt x="2852" y="1528"/>
                    <a:pt x="1491" y="4823"/>
                  </a:cubicBezTo>
                  <a:cubicBezTo>
                    <a:pt x="60" y="8056"/>
                    <a:pt x="1" y="8979"/>
                    <a:pt x="373" y="9471"/>
                  </a:cubicBezTo>
                  <a:cubicBezTo>
                    <a:pt x="433" y="9546"/>
                    <a:pt x="433" y="9605"/>
                    <a:pt x="492" y="9665"/>
                  </a:cubicBezTo>
                  <a:cubicBezTo>
                    <a:pt x="924" y="10037"/>
                    <a:pt x="2846" y="9724"/>
                    <a:pt x="4023" y="10156"/>
                  </a:cubicBezTo>
                  <a:cubicBezTo>
                    <a:pt x="4157" y="10216"/>
                    <a:pt x="4276" y="10290"/>
                    <a:pt x="4396" y="10350"/>
                  </a:cubicBezTo>
                  <a:cubicBezTo>
                    <a:pt x="4768" y="10588"/>
                    <a:pt x="5215" y="10782"/>
                    <a:pt x="5587" y="10961"/>
                  </a:cubicBezTo>
                  <a:cubicBezTo>
                    <a:pt x="6677" y="11444"/>
                    <a:pt x="7785" y="11680"/>
                    <a:pt x="8676" y="11680"/>
                  </a:cubicBezTo>
                  <a:cubicBezTo>
                    <a:pt x="9404" y="11680"/>
                    <a:pt x="9987" y="11522"/>
                    <a:pt x="10295" y="11214"/>
                  </a:cubicBezTo>
                  <a:lnTo>
                    <a:pt x="10355" y="11214"/>
                  </a:lnTo>
                  <a:cubicBezTo>
                    <a:pt x="10355" y="11154"/>
                    <a:pt x="10429" y="11095"/>
                    <a:pt x="10489" y="11035"/>
                  </a:cubicBezTo>
                  <a:cubicBezTo>
                    <a:pt x="11040" y="10037"/>
                    <a:pt x="9863" y="7683"/>
                    <a:pt x="9803" y="5136"/>
                  </a:cubicBezTo>
                  <a:cubicBezTo>
                    <a:pt x="9684" y="2648"/>
                    <a:pt x="9610" y="413"/>
                    <a:pt x="7569" y="41"/>
                  </a:cubicBezTo>
                  <a:cubicBezTo>
                    <a:pt x="7403" y="14"/>
                    <a:pt x="7232" y="0"/>
                    <a:pt x="7057" y="0"/>
                  </a:cubicBezTo>
                  <a:close/>
                </a:path>
              </a:pathLst>
            </a:custGeom>
            <a:solidFill>
              <a:srgbClr val="F59D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31"/>
            <p:cNvSpPr/>
            <p:nvPr/>
          </p:nvSpPr>
          <p:spPr>
            <a:xfrm flipH="1">
              <a:off x="1210559" y="1778583"/>
              <a:ext cx="151046" cy="46668"/>
            </a:xfrm>
            <a:custGeom>
              <a:avLst/>
              <a:gdLst/>
              <a:ahLst/>
              <a:cxnLst/>
              <a:rect l="l" t="t" r="r" b="b"/>
              <a:pathLst>
                <a:path w="4842" h="1496" extrusionOk="0">
                  <a:moveTo>
                    <a:pt x="134" y="1"/>
                  </a:moveTo>
                  <a:cubicBezTo>
                    <a:pt x="134" y="507"/>
                    <a:pt x="60" y="999"/>
                    <a:pt x="0" y="1431"/>
                  </a:cubicBezTo>
                  <a:cubicBezTo>
                    <a:pt x="395" y="1476"/>
                    <a:pt x="762" y="1495"/>
                    <a:pt x="1104" y="1495"/>
                  </a:cubicBezTo>
                  <a:cubicBezTo>
                    <a:pt x="3616" y="1495"/>
                    <a:pt x="4737" y="425"/>
                    <a:pt x="4842" y="254"/>
                  </a:cubicBezTo>
                  <a:lnTo>
                    <a:pt x="4842" y="254"/>
                  </a:lnTo>
                  <a:cubicBezTo>
                    <a:pt x="4534" y="562"/>
                    <a:pt x="3951" y="720"/>
                    <a:pt x="3223" y="720"/>
                  </a:cubicBezTo>
                  <a:cubicBezTo>
                    <a:pt x="2332" y="720"/>
                    <a:pt x="1224" y="484"/>
                    <a:pt x="134" y="1"/>
                  </a:cubicBezTo>
                  <a:close/>
                </a:path>
              </a:pathLst>
            </a:custGeom>
            <a:solidFill>
              <a:srgbClr val="E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31"/>
            <p:cNvSpPr/>
            <p:nvPr/>
          </p:nvSpPr>
          <p:spPr>
            <a:xfrm flipH="1">
              <a:off x="1357393" y="1753502"/>
              <a:ext cx="147365" cy="245879"/>
            </a:xfrm>
            <a:custGeom>
              <a:avLst/>
              <a:gdLst/>
              <a:ahLst/>
              <a:cxnLst/>
              <a:rect l="l" t="t" r="r" b="b"/>
              <a:pathLst>
                <a:path w="4724" h="7882" extrusionOk="0">
                  <a:moveTo>
                    <a:pt x="3159" y="0"/>
                  </a:moveTo>
                  <a:cubicBezTo>
                    <a:pt x="3159" y="0"/>
                    <a:pt x="2861" y="805"/>
                    <a:pt x="2489" y="1803"/>
                  </a:cubicBezTo>
                  <a:cubicBezTo>
                    <a:pt x="1863" y="3412"/>
                    <a:pt x="865" y="5647"/>
                    <a:pt x="314" y="6332"/>
                  </a:cubicBezTo>
                  <a:cubicBezTo>
                    <a:pt x="1" y="6764"/>
                    <a:pt x="1237" y="7822"/>
                    <a:pt x="2489" y="7881"/>
                  </a:cubicBezTo>
                  <a:cubicBezTo>
                    <a:pt x="3666" y="7881"/>
                    <a:pt x="4157" y="7702"/>
                    <a:pt x="4276" y="7330"/>
                  </a:cubicBezTo>
                  <a:cubicBezTo>
                    <a:pt x="4410" y="7077"/>
                    <a:pt x="4410" y="4842"/>
                    <a:pt x="4589" y="2235"/>
                  </a:cubicBezTo>
                  <a:cubicBezTo>
                    <a:pt x="4649" y="1803"/>
                    <a:pt x="4723" y="1311"/>
                    <a:pt x="4723" y="805"/>
                  </a:cubicBezTo>
                  <a:cubicBezTo>
                    <a:pt x="4351" y="626"/>
                    <a:pt x="3904" y="432"/>
                    <a:pt x="3532" y="194"/>
                  </a:cubicBezTo>
                  <a:cubicBezTo>
                    <a:pt x="3412" y="134"/>
                    <a:pt x="3293" y="60"/>
                    <a:pt x="3159" y="0"/>
                  </a:cubicBezTo>
                  <a:close/>
                </a:path>
              </a:pathLst>
            </a:custGeom>
            <a:solidFill>
              <a:srgbClr val="AE6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31"/>
            <p:cNvSpPr/>
            <p:nvPr/>
          </p:nvSpPr>
          <p:spPr>
            <a:xfrm flipH="1">
              <a:off x="1406182" y="1732134"/>
              <a:ext cx="113893" cy="77613"/>
            </a:xfrm>
            <a:custGeom>
              <a:avLst/>
              <a:gdLst/>
              <a:ahLst/>
              <a:cxnLst/>
              <a:rect l="l" t="t" r="r" b="b"/>
              <a:pathLst>
                <a:path w="3651" h="2488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134"/>
                    <a:pt x="864" y="1564"/>
                    <a:pt x="2980" y="2488"/>
                  </a:cubicBezTo>
                  <a:cubicBezTo>
                    <a:pt x="3352" y="1490"/>
                    <a:pt x="3650" y="685"/>
                    <a:pt x="3650" y="685"/>
                  </a:cubicBezTo>
                  <a:cubicBezTo>
                    <a:pt x="2473" y="253"/>
                    <a:pt x="551" y="566"/>
                    <a:pt x="119" y="194"/>
                  </a:cubicBezTo>
                  <a:cubicBezTo>
                    <a:pt x="60" y="134"/>
                    <a:pt x="60" y="75"/>
                    <a:pt x="0" y="0"/>
                  </a:cubicBezTo>
                  <a:close/>
                </a:path>
              </a:pathLst>
            </a:custGeom>
            <a:solidFill>
              <a:srgbClr val="E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31"/>
            <p:cNvSpPr/>
            <p:nvPr/>
          </p:nvSpPr>
          <p:spPr>
            <a:xfrm flipH="1">
              <a:off x="1310913" y="1437934"/>
              <a:ext cx="141781" cy="310016"/>
            </a:xfrm>
            <a:custGeom>
              <a:avLst/>
              <a:gdLst/>
              <a:ahLst/>
              <a:cxnLst/>
              <a:rect l="l" t="t" r="r" b="b"/>
              <a:pathLst>
                <a:path w="4545" h="9938" extrusionOk="0">
                  <a:moveTo>
                    <a:pt x="4470" y="1"/>
                  </a:moveTo>
                  <a:cubicBezTo>
                    <a:pt x="4410" y="61"/>
                    <a:pt x="4410" y="61"/>
                    <a:pt x="4350" y="120"/>
                  </a:cubicBezTo>
                  <a:cubicBezTo>
                    <a:pt x="4291" y="195"/>
                    <a:pt x="4231" y="195"/>
                    <a:pt x="4231" y="254"/>
                  </a:cubicBezTo>
                  <a:cubicBezTo>
                    <a:pt x="4097" y="314"/>
                    <a:pt x="4038" y="373"/>
                    <a:pt x="3978" y="493"/>
                  </a:cubicBezTo>
                  <a:cubicBezTo>
                    <a:pt x="3799" y="686"/>
                    <a:pt x="3665" y="865"/>
                    <a:pt x="3546" y="1059"/>
                  </a:cubicBezTo>
                  <a:cubicBezTo>
                    <a:pt x="3293" y="1431"/>
                    <a:pt x="3054" y="1804"/>
                    <a:pt x="2801" y="2176"/>
                  </a:cubicBezTo>
                  <a:cubicBezTo>
                    <a:pt x="2309" y="2980"/>
                    <a:pt x="1863" y="3785"/>
                    <a:pt x="1430" y="4589"/>
                  </a:cubicBezTo>
                  <a:cubicBezTo>
                    <a:pt x="1058" y="5409"/>
                    <a:pt x="745" y="6273"/>
                    <a:pt x="447" y="7137"/>
                  </a:cubicBezTo>
                  <a:cubicBezTo>
                    <a:pt x="194" y="8016"/>
                    <a:pt x="0" y="8939"/>
                    <a:pt x="134" y="9878"/>
                  </a:cubicBezTo>
                  <a:lnTo>
                    <a:pt x="134" y="9938"/>
                  </a:lnTo>
                  <a:lnTo>
                    <a:pt x="194" y="9878"/>
                  </a:lnTo>
                  <a:cubicBezTo>
                    <a:pt x="134" y="9431"/>
                    <a:pt x="194" y="8939"/>
                    <a:pt x="254" y="8507"/>
                  </a:cubicBezTo>
                  <a:cubicBezTo>
                    <a:pt x="313" y="8075"/>
                    <a:pt x="447" y="7643"/>
                    <a:pt x="566" y="7196"/>
                  </a:cubicBezTo>
                  <a:cubicBezTo>
                    <a:pt x="820" y="6332"/>
                    <a:pt x="1192" y="5468"/>
                    <a:pt x="1565" y="4664"/>
                  </a:cubicBezTo>
                  <a:cubicBezTo>
                    <a:pt x="1997" y="3845"/>
                    <a:pt x="2429" y="3040"/>
                    <a:pt x="2920" y="2236"/>
                  </a:cubicBezTo>
                  <a:cubicBezTo>
                    <a:pt x="3114" y="1863"/>
                    <a:pt x="3352" y="1491"/>
                    <a:pt x="3665" y="1118"/>
                  </a:cubicBezTo>
                  <a:cubicBezTo>
                    <a:pt x="3799" y="940"/>
                    <a:pt x="3918" y="746"/>
                    <a:pt x="4038" y="567"/>
                  </a:cubicBezTo>
                  <a:cubicBezTo>
                    <a:pt x="4097" y="433"/>
                    <a:pt x="4172" y="373"/>
                    <a:pt x="4291" y="314"/>
                  </a:cubicBezTo>
                  <a:cubicBezTo>
                    <a:pt x="4350" y="254"/>
                    <a:pt x="4410" y="120"/>
                    <a:pt x="4544" y="120"/>
                  </a:cubicBezTo>
                  <a:lnTo>
                    <a:pt x="4544" y="61"/>
                  </a:lnTo>
                  <a:lnTo>
                    <a:pt x="44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31"/>
            <p:cNvSpPr/>
            <p:nvPr/>
          </p:nvSpPr>
          <p:spPr>
            <a:xfrm flipH="1">
              <a:off x="1326729" y="1453282"/>
              <a:ext cx="154790" cy="290488"/>
            </a:xfrm>
            <a:custGeom>
              <a:avLst/>
              <a:gdLst/>
              <a:ahLst/>
              <a:cxnLst/>
              <a:rect l="l" t="t" r="r" b="b"/>
              <a:pathLst>
                <a:path w="4962" h="9312" extrusionOk="0">
                  <a:moveTo>
                    <a:pt x="4902" y="1"/>
                  </a:moveTo>
                  <a:cubicBezTo>
                    <a:pt x="4038" y="313"/>
                    <a:pt x="3353" y="939"/>
                    <a:pt x="2727" y="1624"/>
                  </a:cubicBezTo>
                  <a:cubicBezTo>
                    <a:pt x="2116" y="2310"/>
                    <a:pt x="1550" y="3114"/>
                    <a:pt x="1118" y="3919"/>
                  </a:cubicBezTo>
                  <a:cubicBezTo>
                    <a:pt x="999" y="4097"/>
                    <a:pt x="924" y="4351"/>
                    <a:pt x="805" y="4544"/>
                  </a:cubicBezTo>
                  <a:cubicBezTo>
                    <a:pt x="686" y="4723"/>
                    <a:pt x="626" y="4976"/>
                    <a:pt x="552" y="5155"/>
                  </a:cubicBezTo>
                  <a:cubicBezTo>
                    <a:pt x="373" y="5587"/>
                    <a:pt x="254" y="6034"/>
                    <a:pt x="179" y="6526"/>
                  </a:cubicBezTo>
                  <a:cubicBezTo>
                    <a:pt x="60" y="6958"/>
                    <a:pt x="1" y="7449"/>
                    <a:pt x="1" y="7896"/>
                  </a:cubicBezTo>
                  <a:cubicBezTo>
                    <a:pt x="1" y="8135"/>
                    <a:pt x="60" y="8388"/>
                    <a:pt x="60" y="8567"/>
                  </a:cubicBezTo>
                  <a:cubicBezTo>
                    <a:pt x="60" y="8701"/>
                    <a:pt x="120" y="8820"/>
                    <a:pt x="120" y="8939"/>
                  </a:cubicBezTo>
                  <a:cubicBezTo>
                    <a:pt x="179" y="9073"/>
                    <a:pt x="179" y="9192"/>
                    <a:pt x="179" y="9252"/>
                  </a:cubicBezTo>
                  <a:lnTo>
                    <a:pt x="254" y="9312"/>
                  </a:lnTo>
                  <a:lnTo>
                    <a:pt x="314" y="9252"/>
                  </a:lnTo>
                  <a:cubicBezTo>
                    <a:pt x="60" y="8328"/>
                    <a:pt x="60" y="7449"/>
                    <a:pt x="254" y="6526"/>
                  </a:cubicBezTo>
                  <a:cubicBezTo>
                    <a:pt x="433" y="5662"/>
                    <a:pt x="805" y="4783"/>
                    <a:pt x="1237" y="3978"/>
                  </a:cubicBezTo>
                  <a:cubicBezTo>
                    <a:pt x="1669" y="3174"/>
                    <a:pt x="2176" y="2369"/>
                    <a:pt x="2787" y="1684"/>
                  </a:cubicBezTo>
                  <a:cubicBezTo>
                    <a:pt x="3099" y="1371"/>
                    <a:pt x="3412" y="1058"/>
                    <a:pt x="3785" y="745"/>
                  </a:cubicBezTo>
                  <a:cubicBezTo>
                    <a:pt x="4157" y="507"/>
                    <a:pt x="4530" y="254"/>
                    <a:pt x="4962" y="75"/>
                  </a:cubicBezTo>
                  <a:lnTo>
                    <a:pt x="4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31"/>
            <p:cNvSpPr/>
            <p:nvPr/>
          </p:nvSpPr>
          <p:spPr>
            <a:xfrm flipH="1">
              <a:off x="1287704" y="1439805"/>
              <a:ext cx="112489" cy="319780"/>
            </a:xfrm>
            <a:custGeom>
              <a:avLst/>
              <a:gdLst/>
              <a:ahLst/>
              <a:cxnLst/>
              <a:rect l="l" t="t" r="r" b="b"/>
              <a:pathLst>
                <a:path w="3606" h="10251" extrusionOk="0">
                  <a:moveTo>
                    <a:pt x="3531" y="1"/>
                  </a:moveTo>
                  <a:cubicBezTo>
                    <a:pt x="2921" y="626"/>
                    <a:pt x="2414" y="1431"/>
                    <a:pt x="2042" y="2235"/>
                  </a:cubicBezTo>
                  <a:cubicBezTo>
                    <a:pt x="1610" y="3040"/>
                    <a:pt x="1297" y="3919"/>
                    <a:pt x="1058" y="4783"/>
                  </a:cubicBezTo>
                  <a:cubicBezTo>
                    <a:pt x="805" y="5647"/>
                    <a:pt x="626" y="6585"/>
                    <a:pt x="373" y="7449"/>
                  </a:cubicBezTo>
                  <a:cubicBezTo>
                    <a:pt x="314" y="7881"/>
                    <a:pt x="254" y="8388"/>
                    <a:pt x="120" y="8820"/>
                  </a:cubicBezTo>
                  <a:cubicBezTo>
                    <a:pt x="120" y="9073"/>
                    <a:pt x="60" y="9252"/>
                    <a:pt x="60" y="9505"/>
                  </a:cubicBezTo>
                  <a:cubicBezTo>
                    <a:pt x="60" y="9684"/>
                    <a:pt x="1" y="9937"/>
                    <a:pt x="60" y="10190"/>
                  </a:cubicBezTo>
                  <a:lnTo>
                    <a:pt x="60" y="10250"/>
                  </a:lnTo>
                  <a:lnTo>
                    <a:pt x="120" y="10190"/>
                  </a:lnTo>
                  <a:cubicBezTo>
                    <a:pt x="120" y="9937"/>
                    <a:pt x="120" y="9744"/>
                    <a:pt x="180" y="9505"/>
                  </a:cubicBezTo>
                  <a:cubicBezTo>
                    <a:pt x="180" y="9252"/>
                    <a:pt x="254" y="9073"/>
                    <a:pt x="254" y="8820"/>
                  </a:cubicBezTo>
                  <a:cubicBezTo>
                    <a:pt x="314" y="8388"/>
                    <a:pt x="433" y="7956"/>
                    <a:pt x="492" y="7509"/>
                  </a:cubicBezTo>
                  <a:cubicBezTo>
                    <a:pt x="686" y="6585"/>
                    <a:pt x="924" y="5721"/>
                    <a:pt x="1178" y="4842"/>
                  </a:cubicBezTo>
                  <a:cubicBezTo>
                    <a:pt x="1297" y="4410"/>
                    <a:pt x="1431" y="3978"/>
                    <a:pt x="1610" y="3546"/>
                  </a:cubicBezTo>
                  <a:cubicBezTo>
                    <a:pt x="1744" y="3114"/>
                    <a:pt x="1923" y="2742"/>
                    <a:pt x="2116" y="2295"/>
                  </a:cubicBezTo>
                  <a:cubicBezTo>
                    <a:pt x="2295" y="1863"/>
                    <a:pt x="2548" y="1490"/>
                    <a:pt x="2787" y="1118"/>
                  </a:cubicBezTo>
                  <a:cubicBezTo>
                    <a:pt x="3040" y="745"/>
                    <a:pt x="3293" y="373"/>
                    <a:pt x="3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31"/>
            <p:cNvSpPr/>
            <p:nvPr/>
          </p:nvSpPr>
          <p:spPr>
            <a:xfrm flipH="1">
              <a:off x="1268644" y="1445857"/>
              <a:ext cx="75305" cy="342521"/>
            </a:xfrm>
            <a:custGeom>
              <a:avLst/>
              <a:gdLst/>
              <a:ahLst/>
              <a:cxnLst/>
              <a:rect l="l" t="t" r="r" b="b"/>
              <a:pathLst>
                <a:path w="2414" h="10980" extrusionOk="0">
                  <a:moveTo>
                    <a:pt x="2354" y="0"/>
                  </a:moveTo>
                  <a:lnTo>
                    <a:pt x="2295" y="60"/>
                  </a:lnTo>
                  <a:cubicBezTo>
                    <a:pt x="1863" y="864"/>
                    <a:pt x="1609" y="1728"/>
                    <a:pt x="1356" y="2667"/>
                  </a:cubicBezTo>
                  <a:cubicBezTo>
                    <a:pt x="1118" y="3531"/>
                    <a:pt x="864" y="4469"/>
                    <a:pt x="745" y="5393"/>
                  </a:cubicBezTo>
                  <a:cubicBezTo>
                    <a:pt x="552" y="6332"/>
                    <a:pt x="432" y="7255"/>
                    <a:pt x="313" y="8134"/>
                  </a:cubicBezTo>
                  <a:cubicBezTo>
                    <a:pt x="179" y="9058"/>
                    <a:pt x="60" y="9996"/>
                    <a:pt x="0" y="10920"/>
                  </a:cubicBezTo>
                  <a:lnTo>
                    <a:pt x="0" y="10980"/>
                  </a:lnTo>
                  <a:lnTo>
                    <a:pt x="60" y="10920"/>
                  </a:lnTo>
                  <a:lnTo>
                    <a:pt x="239" y="9550"/>
                  </a:lnTo>
                  <a:lnTo>
                    <a:pt x="432" y="8194"/>
                  </a:lnTo>
                  <a:cubicBezTo>
                    <a:pt x="492" y="7255"/>
                    <a:pt x="686" y="6332"/>
                    <a:pt x="864" y="5393"/>
                  </a:cubicBezTo>
                  <a:cubicBezTo>
                    <a:pt x="984" y="4469"/>
                    <a:pt x="1177" y="3591"/>
                    <a:pt x="1431" y="2667"/>
                  </a:cubicBezTo>
                  <a:cubicBezTo>
                    <a:pt x="1550" y="2235"/>
                    <a:pt x="1728" y="1803"/>
                    <a:pt x="1863" y="1356"/>
                  </a:cubicBezTo>
                  <a:cubicBezTo>
                    <a:pt x="2041" y="924"/>
                    <a:pt x="2175" y="492"/>
                    <a:pt x="2414" y="60"/>
                  </a:cubicBezTo>
                  <a:lnTo>
                    <a:pt x="23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31"/>
            <p:cNvSpPr/>
            <p:nvPr/>
          </p:nvSpPr>
          <p:spPr>
            <a:xfrm flipH="1">
              <a:off x="1249116" y="1467226"/>
              <a:ext cx="44640" cy="332788"/>
            </a:xfrm>
            <a:custGeom>
              <a:avLst/>
              <a:gdLst/>
              <a:ahLst/>
              <a:cxnLst/>
              <a:rect l="l" t="t" r="r" b="b"/>
              <a:pathLst>
                <a:path w="1431" h="10668" extrusionOk="0">
                  <a:moveTo>
                    <a:pt x="1430" y="1"/>
                  </a:moveTo>
                  <a:lnTo>
                    <a:pt x="1371" y="60"/>
                  </a:lnTo>
                  <a:cubicBezTo>
                    <a:pt x="1118" y="865"/>
                    <a:pt x="864" y="1729"/>
                    <a:pt x="686" y="2608"/>
                  </a:cubicBezTo>
                  <a:cubicBezTo>
                    <a:pt x="566" y="3472"/>
                    <a:pt x="373" y="4395"/>
                    <a:pt x="254" y="5274"/>
                  </a:cubicBezTo>
                  <a:cubicBezTo>
                    <a:pt x="194" y="6138"/>
                    <a:pt x="119" y="7077"/>
                    <a:pt x="60" y="7941"/>
                  </a:cubicBezTo>
                  <a:cubicBezTo>
                    <a:pt x="0" y="8805"/>
                    <a:pt x="0" y="9743"/>
                    <a:pt x="0" y="10608"/>
                  </a:cubicBezTo>
                  <a:lnTo>
                    <a:pt x="0" y="10667"/>
                  </a:lnTo>
                  <a:lnTo>
                    <a:pt x="60" y="10608"/>
                  </a:lnTo>
                  <a:cubicBezTo>
                    <a:pt x="60" y="10175"/>
                    <a:pt x="60" y="9743"/>
                    <a:pt x="119" y="9311"/>
                  </a:cubicBezTo>
                  <a:cubicBezTo>
                    <a:pt x="119" y="8805"/>
                    <a:pt x="119" y="8373"/>
                    <a:pt x="194" y="7941"/>
                  </a:cubicBezTo>
                  <a:cubicBezTo>
                    <a:pt x="194" y="7077"/>
                    <a:pt x="313" y="6138"/>
                    <a:pt x="432" y="5274"/>
                  </a:cubicBezTo>
                  <a:cubicBezTo>
                    <a:pt x="492" y="4395"/>
                    <a:pt x="626" y="3531"/>
                    <a:pt x="805" y="2667"/>
                  </a:cubicBezTo>
                  <a:cubicBezTo>
                    <a:pt x="939" y="2235"/>
                    <a:pt x="998" y="1788"/>
                    <a:pt x="1118" y="1356"/>
                  </a:cubicBezTo>
                  <a:cubicBezTo>
                    <a:pt x="1237" y="924"/>
                    <a:pt x="1371" y="492"/>
                    <a:pt x="1430" y="60"/>
                  </a:cubicBezTo>
                  <a:lnTo>
                    <a:pt x="1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31"/>
            <p:cNvSpPr/>
            <p:nvPr/>
          </p:nvSpPr>
          <p:spPr>
            <a:xfrm flipH="1">
              <a:off x="1227747" y="1534607"/>
              <a:ext cx="29292" cy="265407"/>
            </a:xfrm>
            <a:custGeom>
              <a:avLst/>
              <a:gdLst/>
              <a:ahLst/>
              <a:cxnLst/>
              <a:rect l="l" t="t" r="r" b="b"/>
              <a:pathLst>
                <a:path w="939" h="8508" extrusionOk="0">
                  <a:moveTo>
                    <a:pt x="805" y="1"/>
                  </a:moveTo>
                  <a:cubicBezTo>
                    <a:pt x="566" y="686"/>
                    <a:pt x="373" y="1371"/>
                    <a:pt x="194" y="2056"/>
                  </a:cubicBezTo>
                  <a:cubicBezTo>
                    <a:pt x="60" y="2801"/>
                    <a:pt x="0" y="3487"/>
                    <a:pt x="60" y="4232"/>
                  </a:cubicBezTo>
                  <a:cubicBezTo>
                    <a:pt x="60" y="4604"/>
                    <a:pt x="134" y="4917"/>
                    <a:pt x="194" y="5289"/>
                  </a:cubicBezTo>
                  <a:cubicBezTo>
                    <a:pt x="253" y="5662"/>
                    <a:pt x="373" y="5960"/>
                    <a:pt x="373" y="6332"/>
                  </a:cubicBezTo>
                  <a:cubicBezTo>
                    <a:pt x="566" y="7017"/>
                    <a:pt x="566" y="7762"/>
                    <a:pt x="507" y="8448"/>
                  </a:cubicBezTo>
                  <a:lnTo>
                    <a:pt x="507" y="8507"/>
                  </a:lnTo>
                  <a:lnTo>
                    <a:pt x="566" y="8448"/>
                  </a:lnTo>
                  <a:cubicBezTo>
                    <a:pt x="626" y="8075"/>
                    <a:pt x="626" y="7762"/>
                    <a:pt x="626" y="7390"/>
                  </a:cubicBezTo>
                  <a:cubicBezTo>
                    <a:pt x="626" y="7017"/>
                    <a:pt x="566" y="6645"/>
                    <a:pt x="507" y="6332"/>
                  </a:cubicBezTo>
                  <a:cubicBezTo>
                    <a:pt x="373" y="5587"/>
                    <a:pt x="253" y="4917"/>
                    <a:pt x="194" y="4232"/>
                  </a:cubicBezTo>
                  <a:cubicBezTo>
                    <a:pt x="134" y="3487"/>
                    <a:pt x="194" y="2801"/>
                    <a:pt x="313" y="2116"/>
                  </a:cubicBezTo>
                  <a:cubicBezTo>
                    <a:pt x="373" y="1744"/>
                    <a:pt x="507" y="1371"/>
                    <a:pt x="566" y="1058"/>
                  </a:cubicBezTo>
                  <a:cubicBezTo>
                    <a:pt x="685" y="686"/>
                    <a:pt x="805" y="373"/>
                    <a:pt x="939" y="75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7" name="Google Shape;5237;p31"/>
          <p:cNvGrpSpPr/>
          <p:nvPr/>
        </p:nvGrpSpPr>
        <p:grpSpPr>
          <a:xfrm>
            <a:off x="7858909" y="753609"/>
            <a:ext cx="683202" cy="2054815"/>
            <a:chOff x="848509" y="753609"/>
            <a:chExt cx="683202" cy="2054815"/>
          </a:xfrm>
        </p:grpSpPr>
        <p:sp>
          <p:nvSpPr>
            <p:cNvPr id="5238" name="Google Shape;5238;p31"/>
            <p:cNvSpPr/>
            <p:nvPr/>
          </p:nvSpPr>
          <p:spPr>
            <a:xfrm flipH="1">
              <a:off x="1342077" y="7749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31"/>
            <p:cNvSpPr/>
            <p:nvPr/>
          </p:nvSpPr>
          <p:spPr>
            <a:xfrm flipH="1">
              <a:off x="1303488" y="8226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31"/>
            <p:cNvSpPr/>
            <p:nvPr/>
          </p:nvSpPr>
          <p:spPr>
            <a:xfrm flipH="1">
              <a:off x="1250987" y="7780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31"/>
            <p:cNvSpPr/>
            <p:nvPr/>
          </p:nvSpPr>
          <p:spPr>
            <a:xfrm flipH="1">
              <a:off x="1252828" y="8845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31"/>
            <p:cNvSpPr/>
            <p:nvPr/>
          </p:nvSpPr>
          <p:spPr>
            <a:xfrm flipH="1">
              <a:off x="1202635" y="8311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31"/>
            <p:cNvSpPr/>
            <p:nvPr/>
          </p:nvSpPr>
          <p:spPr>
            <a:xfrm flipH="1">
              <a:off x="1152442" y="7712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31"/>
            <p:cNvSpPr/>
            <p:nvPr/>
          </p:nvSpPr>
          <p:spPr>
            <a:xfrm flipH="1">
              <a:off x="1080881" y="753609"/>
              <a:ext cx="19091" cy="40553"/>
            </a:xfrm>
            <a:custGeom>
              <a:avLst/>
              <a:gdLst/>
              <a:ahLst/>
              <a:cxnLst/>
              <a:rect l="l" t="t" r="r" b="b"/>
              <a:pathLst>
                <a:path w="612" h="1300" extrusionOk="0">
                  <a:moveTo>
                    <a:pt x="222" y="1"/>
                  </a:moveTo>
                  <a:cubicBezTo>
                    <a:pt x="148" y="1"/>
                    <a:pt x="104" y="59"/>
                    <a:pt x="60" y="158"/>
                  </a:cubicBezTo>
                  <a:cubicBezTo>
                    <a:pt x="1" y="217"/>
                    <a:pt x="1" y="337"/>
                    <a:pt x="1" y="396"/>
                  </a:cubicBezTo>
                  <a:lnTo>
                    <a:pt x="1" y="649"/>
                  </a:lnTo>
                  <a:cubicBezTo>
                    <a:pt x="60" y="828"/>
                    <a:pt x="60" y="1022"/>
                    <a:pt x="179" y="1201"/>
                  </a:cubicBezTo>
                  <a:lnTo>
                    <a:pt x="239" y="1275"/>
                  </a:lnTo>
                  <a:cubicBezTo>
                    <a:pt x="260" y="1292"/>
                    <a:pt x="285" y="1299"/>
                    <a:pt x="310" y="1299"/>
                  </a:cubicBezTo>
                  <a:cubicBezTo>
                    <a:pt x="372" y="1299"/>
                    <a:pt x="433" y="1254"/>
                    <a:pt x="433" y="1201"/>
                  </a:cubicBezTo>
                  <a:cubicBezTo>
                    <a:pt x="611" y="1022"/>
                    <a:pt x="611" y="828"/>
                    <a:pt x="611" y="649"/>
                  </a:cubicBezTo>
                  <a:cubicBezTo>
                    <a:pt x="611" y="530"/>
                    <a:pt x="552" y="396"/>
                    <a:pt x="552" y="337"/>
                  </a:cubicBezTo>
                  <a:cubicBezTo>
                    <a:pt x="492" y="217"/>
                    <a:pt x="433" y="158"/>
                    <a:pt x="373" y="24"/>
                  </a:cubicBezTo>
                  <a:lnTo>
                    <a:pt x="313" y="24"/>
                  </a:lnTo>
                  <a:cubicBezTo>
                    <a:pt x="278" y="8"/>
                    <a:pt x="248" y="1"/>
                    <a:pt x="22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31"/>
            <p:cNvSpPr/>
            <p:nvPr/>
          </p:nvSpPr>
          <p:spPr>
            <a:xfrm flipH="1">
              <a:off x="1132945" y="8519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31"/>
            <p:cNvSpPr/>
            <p:nvPr/>
          </p:nvSpPr>
          <p:spPr>
            <a:xfrm flipH="1">
              <a:off x="1197082" y="9352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31"/>
            <p:cNvSpPr/>
            <p:nvPr/>
          </p:nvSpPr>
          <p:spPr>
            <a:xfrm flipH="1">
              <a:off x="1307201" y="9194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31"/>
            <p:cNvSpPr/>
            <p:nvPr/>
          </p:nvSpPr>
          <p:spPr>
            <a:xfrm flipH="1">
              <a:off x="1197082" y="2270996"/>
              <a:ext cx="124406" cy="96829"/>
            </a:xfrm>
            <a:custGeom>
              <a:avLst/>
              <a:gdLst/>
              <a:ahLst/>
              <a:cxnLst/>
              <a:rect l="l" t="t" r="r" b="b"/>
              <a:pathLst>
                <a:path w="3988" h="3104" extrusionOk="0">
                  <a:moveTo>
                    <a:pt x="3165" y="0"/>
                  </a:moveTo>
                  <a:cubicBezTo>
                    <a:pt x="2616" y="0"/>
                    <a:pt x="2112" y="1000"/>
                    <a:pt x="2007" y="1661"/>
                  </a:cubicBezTo>
                  <a:cubicBezTo>
                    <a:pt x="2007" y="1661"/>
                    <a:pt x="1486" y="393"/>
                    <a:pt x="987" y="393"/>
                  </a:cubicBezTo>
                  <a:cubicBezTo>
                    <a:pt x="914" y="393"/>
                    <a:pt x="841" y="421"/>
                    <a:pt x="770" y="484"/>
                  </a:cubicBezTo>
                  <a:cubicBezTo>
                    <a:pt x="1" y="1139"/>
                    <a:pt x="1044" y="3103"/>
                    <a:pt x="1997" y="3103"/>
                  </a:cubicBezTo>
                  <a:cubicBezTo>
                    <a:pt x="2040" y="3103"/>
                    <a:pt x="2083" y="3099"/>
                    <a:pt x="2126" y="3091"/>
                  </a:cubicBezTo>
                  <a:cubicBezTo>
                    <a:pt x="3184" y="2838"/>
                    <a:pt x="3988" y="424"/>
                    <a:pt x="3377" y="52"/>
                  </a:cubicBezTo>
                  <a:cubicBezTo>
                    <a:pt x="3306" y="16"/>
                    <a:pt x="3235" y="0"/>
                    <a:pt x="31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31"/>
            <p:cNvSpPr/>
            <p:nvPr/>
          </p:nvSpPr>
          <p:spPr>
            <a:xfrm flipH="1">
              <a:off x="1192871" y="2415554"/>
              <a:ext cx="120132" cy="97391"/>
            </a:xfrm>
            <a:custGeom>
              <a:avLst/>
              <a:gdLst/>
              <a:ahLst/>
              <a:cxnLst/>
              <a:rect l="l" t="t" r="r" b="b"/>
              <a:pathLst>
                <a:path w="3851" h="3122" extrusionOk="0">
                  <a:moveTo>
                    <a:pt x="2951" y="1"/>
                  </a:moveTo>
                  <a:cubicBezTo>
                    <a:pt x="2454" y="1"/>
                    <a:pt x="2159" y="1101"/>
                    <a:pt x="2107" y="1809"/>
                  </a:cubicBezTo>
                  <a:cubicBezTo>
                    <a:pt x="2107" y="1809"/>
                    <a:pt x="1494" y="480"/>
                    <a:pt x="882" y="480"/>
                  </a:cubicBezTo>
                  <a:cubicBezTo>
                    <a:pt x="793" y="480"/>
                    <a:pt x="704" y="508"/>
                    <a:pt x="617" y="572"/>
                  </a:cubicBezTo>
                  <a:cubicBezTo>
                    <a:pt x="0" y="1057"/>
                    <a:pt x="1325" y="3121"/>
                    <a:pt x="2190" y="3121"/>
                  </a:cubicBezTo>
                  <a:cubicBezTo>
                    <a:pt x="2202" y="3121"/>
                    <a:pt x="2214" y="3121"/>
                    <a:pt x="2226" y="3120"/>
                  </a:cubicBezTo>
                  <a:cubicBezTo>
                    <a:pt x="3105" y="3120"/>
                    <a:pt x="3850" y="513"/>
                    <a:pt x="3165" y="66"/>
                  </a:cubicBezTo>
                  <a:cubicBezTo>
                    <a:pt x="3090" y="21"/>
                    <a:pt x="3018" y="1"/>
                    <a:pt x="29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31"/>
            <p:cNvSpPr/>
            <p:nvPr/>
          </p:nvSpPr>
          <p:spPr>
            <a:xfrm flipH="1">
              <a:off x="1198923" y="2559955"/>
              <a:ext cx="113862" cy="86504"/>
            </a:xfrm>
            <a:custGeom>
              <a:avLst/>
              <a:gdLst/>
              <a:ahLst/>
              <a:cxnLst/>
              <a:rect l="l" t="t" r="r" b="b"/>
              <a:pathLst>
                <a:path w="3650" h="2773" extrusionOk="0">
                  <a:moveTo>
                    <a:pt x="2999" y="0"/>
                  </a:moveTo>
                  <a:cubicBezTo>
                    <a:pt x="2612" y="0"/>
                    <a:pt x="2183" y="779"/>
                    <a:pt x="2040" y="1530"/>
                  </a:cubicBezTo>
                  <a:cubicBezTo>
                    <a:pt x="2040" y="1530"/>
                    <a:pt x="1288" y="333"/>
                    <a:pt x="758" y="333"/>
                  </a:cubicBezTo>
                  <a:cubicBezTo>
                    <a:pt x="659" y="333"/>
                    <a:pt x="568" y="374"/>
                    <a:pt x="491" y="472"/>
                  </a:cubicBezTo>
                  <a:cubicBezTo>
                    <a:pt x="1" y="1078"/>
                    <a:pt x="1506" y="2772"/>
                    <a:pt x="2157" y="2772"/>
                  </a:cubicBezTo>
                  <a:cubicBezTo>
                    <a:pt x="2179" y="2772"/>
                    <a:pt x="2200" y="2770"/>
                    <a:pt x="2219" y="2766"/>
                  </a:cubicBezTo>
                  <a:cubicBezTo>
                    <a:pt x="2845" y="2707"/>
                    <a:pt x="3649" y="651"/>
                    <a:pt x="3277" y="159"/>
                  </a:cubicBezTo>
                  <a:cubicBezTo>
                    <a:pt x="3190" y="49"/>
                    <a:pt x="3096" y="0"/>
                    <a:pt x="29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31"/>
            <p:cNvSpPr/>
            <p:nvPr/>
          </p:nvSpPr>
          <p:spPr>
            <a:xfrm flipH="1">
              <a:off x="1016744" y="1696852"/>
              <a:ext cx="73464" cy="149611"/>
            </a:xfrm>
            <a:custGeom>
              <a:avLst/>
              <a:gdLst/>
              <a:ahLst/>
              <a:cxnLst/>
              <a:rect l="l" t="t" r="r" b="b"/>
              <a:pathLst>
                <a:path w="2355" h="4796" extrusionOk="0">
                  <a:moveTo>
                    <a:pt x="1414" y="0"/>
                  </a:moveTo>
                  <a:cubicBezTo>
                    <a:pt x="1242" y="0"/>
                    <a:pt x="1084" y="90"/>
                    <a:pt x="984" y="267"/>
                  </a:cubicBezTo>
                  <a:cubicBezTo>
                    <a:pt x="0" y="2248"/>
                    <a:pt x="2041" y="4796"/>
                    <a:pt x="2041" y="4796"/>
                  </a:cubicBezTo>
                  <a:cubicBezTo>
                    <a:pt x="2235" y="3991"/>
                    <a:pt x="2354" y="2382"/>
                    <a:pt x="2295" y="1206"/>
                  </a:cubicBezTo>
                  <a:cubicBezTo>
                    <a:pt x="2204" y="397"/>
                    <a:pt x="1777" y="0"/>
                    <a:pt x="14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31"/>
            <p:cNvSpPr/>
            <p:nvPr/>
          </p:nvSpPr>
          <p:spPr>
            <a:xfrm flipH="1">
              <a:off x="898702" y="1727080"/>
              <a:ext cx="114891" cy="167736"/>
            </a:xfrm>
            <a:custGeom>
              <a:avLst/>
              <a:gdLst/>
              <a:ahLst/>
              <a:cxnLst/>
              <a:rect l="l" t="t" r="r" b="b"/>
              <a:pathLst>
                <a:path w="3683" h="5377" extrusionOk="0">
                  <a:moveTo>
                    <a:pt x="2485" y="1"/>
                  </a:moveTo>
                  <a:cubicBezTo>
                    <a:pt x="1818" y="1"/>
                    <a:pt x="1" y="2059"/>
                    <a:pt x="524" y="5376"/>
                  </a:cubicBezTo>
                  <a:cubicBezTo>
                    <a:pt x="524" y="5376"/>
                    <a:pt x="703" y="4140"/>
                    <a:pt x="1328" y="3454"/>
                  </a:cubicBezTo>
                  <a:cubicBezTo>
                    <a:pt x="1880" y="2769"/>
                    <a:pt x="3682" y="907"/>
                    <a:pt x="2624" y="43"/>
                  </a:cubicBezTo>
                  <a:cubicBezTo>
                    <a:pt x="2587" y="15"/>
                    <a:pt x="2540" y="1"/>
                    <a:pt x="24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31"/>
            <p:cNvSpPr/>
            <p:nvPr/>
          </p:nvSpPr>
          <p:spPr>
            <a:xfrm flipH="1">
              <a:off x="1053461" y="1970526"/>
              <a:ext cx="33036" cy="33316"/>
            </a:xfrm>
            <a:custGeom>
              <a:avLst/>
              <a:gdLst/>
              <a:ahLst/>
              <a:cxnLst/>
              <a:rect l="l" t="t" r="r" b="b"/>
              <a:pathLst>
                <a:path w="1059" h="1068" extrusionOk="0">
                  <a:moveTo>
                    <a:pt x="433" y="0"/>
                  </a:moveTo>
                  <a:cubicBezTo>
                    <a:pt x="313" y="60"/>
                    <a:pt x="179" y="120"/>
                    <a:pt x="60" y="254"/>
                  </a:cubicBezTo>
                  <a:cubicBezTo>
                    <a:pt x="1" y="313"/>
                    <a:pt x="1" y="433"/>
                    <a:pt x="1" y="626"/>
                  </a:cubicBezTo>
                  <a:cubicBezTo>
                    <a:pt x="1" y="841"/>
                    <a:pt x="254" y="1067"/>
                    <a:pt x="478" y="1067"/>
                  </a:cubicBezTo>
                  <a:cubicBezTo>
                    <a:pt x="503" y="1067"/>
                    <a:pt x="528" y="1064"/>
                    <a:pt x="552" y="1058"/>
                  </a:cubicBezTo>
                  <a:cubicBezTo>
                    <a:pt x="686" y="1058"/>
                    <a:pt x="865" y="999"/>
                    <a:pt x="924" y="865"/>
                  </a:cubicBezTo>
                  <a:cubicBezTo>
                    <a:pt x="999" y="745"/>
                    <a:pt x="1058" y="626"/>
                    <a:pt x="1058" y="492"/>
                  </a:cubicBezTo>
                  <a:cubicBezTo>
                    <a:pt x="1058" y="179"/>
                    <a:pt x="686" y="0"/>
                    <a:pt x="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31"/>
            <p:cNvSpPr/>
            <p:nvPr/>
          </p:nvSpPr>
          <p:spPr>
            <a:xfrm flipH="1">
              <a:off x="1123181" y="2069040"/>
              <a:ext cx="36592" cy="31413"/>
            </a:xfrm>
            <a:custGeom>
              <a:avLst/>
              <a:gdLst/>
              <a:ahLst/>
              <a:cxnLst/>
              <a:rect l="l" t="t" r="r" b="b"/>
              <a:pathLst>
                <a:path w="1173" h="1007" extrusionOk="0">
                  <a:moveTo>
                    <a:pt x="607" y="1"/>
                  </a:moveTo>
                  <a:cubicBezTo>
                    <a:pt x="368" y="1"/>
                    <a:pt x="115" y="194"/>
                    <a:pt x="55" y="448"/>
                  </a:cubicBezTo>
                  <a:cubicBezTo>
                    <a:pt x="1" y="721"/>
                    <a:pt x="246" y="1006"/>
                    <a:pt x="529" y="1006"/>
                  </a:cubicBezTo>
                  <a:cubicBezTo>
                    <a:pt x="554" y="1006"/>
                    <a:pt x="580" y="1004"/>
                    <a:pt x="607" y="999"/>
                  </a:cubicBezTo>
                  <a:cubicBezTo>
                    <a:pt x="666" y="999"/>
                    <a:pt x="741" y="999"/>
                    <a:pt x="741" y="939"/>
                  </a:cubicBezTo>
                  <a:cubicBezTo>
                    <a:pt x="860" y="939"/>
                    <a:pt x="979" y="880"/>
                    <a:pt x="1039" y="820"/>
                  </a:cubicBezTo>
                  <a:cubicBezTo>
                    <a:pt x="1113" y="746"/>
                    <a:pt x="1173" y="626"/>
                    <a:pt x="1173" y="567"/>
                  </a:cubicBezTo>
                  <a:cubicBezTo>
                    <a:pt x="1173" y="448"/>
                    <a:pt x="1173" y="314"/>
                    <a:pt x="1039" y="254"/>
                  </a:cubicBezTo>
                  <a:cubicBezTo>
                    <a:pt x="979" y="135"/>
                    <a:pt x="919" y="75"/>
                    <a:pt x="800" y="75"/>
                  </a:cubicBezTo>
                  <a:cubicBezTo>
                    <a:pt x="741" y="75"/>
                    <a:pt x="666" y="75"/>
                    <a:pt x="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31"/>
            <p:cNvSpPr/>
            <p:nvPr/>
          </p:nvSpPr>
          <p:spPr>
            <a:xfrm flipH="1">
              <a:off x="863857" y="2176382"/>
              <a:ext cx="151077" cy="264471"/>
            </a:xfrm>
            <a:custGeom>
              <a:avLst/>
              <a:gdLst/>
              <a:ahLst/>
              <a:cxnLst/>
              <a:rect l="l" t="t" r="r" b="b"/>
              <a:pathLst>
                <a:path w="4843" h="8478" extrusionOk="0">
                  <a:moveTo>
                    <a:pt x="4190" y="1"/>
                  </a:moveTo>
                  <a:cubicBezTo>
                    <a:pt x="3999" y="1"/>
                    <a:pt x="3787" y="128"/>
                    <a:pt x="3725" y="359"/>
                  </a:cubicBezTo>
                  <a:cubicBezTo>
                    <a:pt x="3666" y="597"/>
                    <a:pt x="3606" y="850"/>
                    <a:pt x="3546" y="1163"/>
                  </a:cubicBezTo>
                  <a:lnTo>
                    <a:pt x="3472" y="1163"/>
                  </a:lnTo>
                  <a:cubicBezTo>
                    <a:pt x="2727" y="3204"/>
                    <a:pt x="254" y="5066"/>
                    <a:pt x="120" y="7301"/>
                  </a:cubicBezTo>
                  <a:cubicBezTo>
                    <a:pt x="1" y="7495"/>
                    <a:pt x="60" y="7673"/>
                    <a:pt x="195" y="7807"/>
                  </a:cubicBezTo>
                  <a:lnTo>
                    <a:pt x="195" y="8046"/>
                  </a:lnTo>
                  <a:cubicBezTo>
                    <a:pt x="254" y="8299"/>
                    <a:pt x="433" y="8478"/>
                    <a:pt x="746" y="8478"/>
                  </a:cubicBezTo>
                  <a:cubicBezTo>
                    <a:pt x="4411" y="7927"/>
                    <a:pt x="4843" y="3264"/>
                    <a:pt x="4530" y="359"/>
                  </a:cubicBezTo>
                  <a:cubicBezTo>
                    <a:pt x="4530" y="113"/>
                    <a:pt x="4369" y="1"/>
                    <a:pt x="41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31"/>
            <p:cNvSpPr/>
            <p:nvPr/>
          </p:nvSpPr>
          <p:spPr>
            <a:xfrm flipH="1">
              <a:off x="879205" y="2063456"/>
              <a:ext cx="27452" cy="21431"/>
            </a:xfrm>
            <a:custGeom>
              <a:avLst/>
              <a:gdLst/>
              <a:ahLst/>
              <a:cxnLst/>
              <a:rect l="l" t="t" r="r" b="b"/>
              <a:pathLst>
                <a:path w="880" h="687" extrusionOk="0">
                  <a:moveTo>
                    <a:pt x="448" y="1"/>
                  </a:moveTo>
                  <a:cubicBezTo>
                    <a:pt x="1" y="1"/>
                    <a:pt x="75" y="686"/>
                    <a:pt x="507" y="686"/>
                  </a:cubicBezTo>
                  <a:cubicBezTo>
                    <a:pt x="880" y="686"/>
                    <a:pt x="820" y="1"/>
                    <a:pt x="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31"/>
            <p:cNvSpPr/>
            <p:nvPr/>
          </p:nvSpPr>
          <p:spPr>
            <a:xfrm flipH="1">
              <a:off x="902414" y="2661589"/>
              <a:ext cx="176221" cy="146835"/>
            </a:xfrm>
            <a:custGeom>
              <a:avLst/>
              <a:gdLst/>
              <a:ahLst/>
              <a:cxnLst/>
              <a:rect l="l" t="t" r="r" b="b"/>
              <a:pathLst>
                <a:path w="5649" h="4707" extrusionOk="0">
                  <a:moveTo>
                    <a:pt x="5142" y="0"/>
                  </a:moveTo>
                  <a:cubicBezTo>
                    <a:pt x="4590" y="879"/>
                    <a:pt x="4099" y="1624"/>
                    <a:pt x="3279" y="2309"/>
                  </a:cubicBezTo>
                  <a:cubicBezTo>
                    <a:pt x="2475" y="2980"/>
                    <a:pt x="1492" y="3426"/>
                    <a:pt x="553" y="3799"/>
                  </a:cubicBezTo>
                  <a:cubicBezTo>
                    <a:pt x="1" y="3957"/>
                    <a:pt x="330" y="4706"/>
                    <a:pt x="794" y="4706"/>
                  </a:cubicBezTo>
                  <a:cubicBezTo>
                    <a:pt x="856" y="4706"/>
                    <a:pt x="920" y="4693"/>
                    <a:pt x="985" y="4663"/>
                  </a:cubicBezTo>
                  <a:cubicBezTo>
                    <a:pt x="2669" y="3978"/>
                    <a:pt x="5648" y="2175"/>
                    <a:pt x="52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31"/>
            <p:cNvSpPr/>
            <p:nvPr/>
          </p:nvSpPr>
          <p:spPr>
            <a:xfrm flipH="1">
              <a:off x="865729" y="904905"/>
              <a:ext cx="42020" cy="96954"/>
            </a:xfrm>
            <a:custGeom>
              <a:avLst/>
              <a:gdLst/>
              <a:ahLst/>
              <a:cxnLst/>
              <a:rect l="l" t="t" r="r" b="b"/>
              <a:pathLst>
                <a:path w="1347" h="3108" extrusionOk="0">
                  <a:moveTo>
                    <a:pt x="670" y="1"/>
                  </a:moveTo>
                  <a:cubicBezTo>
                    <a:pt x="348" y="1"/>
                    <a:pt x="0" y="264"/>
                    <a:pt x="36" y="641"/>
                  </a:cubicBezTo>
                  <a:lnTo>
                    <a:pt x="36" y="1014"/>
                  </a:lnTo>
                  <a:cubicBezTo>
                    <a:pt x="110" y="1326"/>
                    <a:pt x="170" y="1639"/>
                    <a:pt x="170" y="1937"/>
                  </a:cubicBezTo>
                  <a:cubicBezTo>
                    <a:pt x="223" y="2161"/>
                    <a:pt x="369" y="3107"/>
                    <a:pt x="752" y="3107"/>
                  </a:cubicBezTo>
                  <a:cubicBezTo>
                    <a:pt x="802" y="3107"/>
                    <a:pt x="856" y="3091"/>
                    <a:pt x="915" y="3055"/>
                  </a:cubicBezTo>
                  <a:cubicBezTo>
                    <a:pt x="1347" y="2816"/>
                    <a:pt x="1228" y="2071"/>
                    <a:pt x="1287" y="1639"/>
                  </a:cubicBezTo>
                  <a:cubicBezTo>
                    <a:pt x="1287" y="1192"/>
                    <a:pt x="1347" y="760"/>
                    <a:pt x="1153" y="388"/>
                  </a:cubicBezTo>
                  <a:cubicBezTo>
                    <a:pt x="1082" y="115"/>
                    <a:pt x="882" y="1"/>
                    <a:pt x="6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31"/>
            <p:cNvSpPr/>
            <p:nvPr/>
          </p:nvSpPr>
          <p:spPr>
            <a:xfrm flipH="1">
              <a:off x="848509" y="1850612"/>
              <a:ext cx="46512" cy="152544"/>
            </a:xfrm>
            <a:custGeom>
              <a:avLst/>
              <a:gdLst/>
              <a:ahLst/>
              <a:cxnLst/>
              <a:rect l="l" t="t" r="r" b="b"/>
              <a:pathLst>
                <a:path w="1491" h="4890" extrusionOk="0">
                  <a:moveTo>
                    <a:pt x="1371" y="1"/>
                  </a:moveTo>
                  <a:cubicBezTo>
                    <a:pt x="626" y="180"/>
                    <a:pt x="507" y="746"/>
                    <a:pt x="313" y="1416"/>
                  </a:cubicBezTo>
                  <a:cubicBezTo>
                    <a:pt x="134" y="2355"/>
                    <a:pt x="0" y="3785"/>
                    <a:pt x="447" y="4589"/>
                  </a:cubicBezTo>
                  <a:cubicBezTo>
                    <a:pt x="569" y="4790"/>
                    <a:pt x="765" y="4889"/>
                    <a:pt x="955" y="4889"/>
                  </a:cubicBezTo>
                  <a:cubicBezTo>
                    <a:pt x="1230" y="4889"/>
                    <a:pt x="1490" y="4682"/>
                    <a:pt x="1490" y="4277"/>
                  </a:cubicBezTo>
                  <a:cubicBezTo>
                    <a:pt x="1490" y="3532"/>
                    <a:pt x="1192" y="2727"/>
                    <a:pt x="1192" y="1923"/>
                  </a:cubicBezTo>
                  <a:cubicBezTo>
                    <a:pt x="1192" y="1550"/>
                    <a:pt x="1252" y="1118"/>
                    <a:pt x="1311" y="746"/>
                  </a:cubicBezTo>
                  <a:cubicBezTo>
                    <a:pt x="1371" y="552"/>
                    <a:pt x="1371" y="239"/>
                    <a:pt x="1431" y="61"/>
                  </a:cubicBezTo>
                  <a:cubicBezTo>
                    <a:pt x="1431" y="1"/>
                    <a:pt x="1371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31"/>
            <p:cNvSpPr/>
            <p:nvPr/>
          </p:nvSpPr>
          <p:spPr>
            <a:xfrm flipH="1">
              <a:off x="898702" y="811725"/>
              <a:ext cx="423878" cy="330792"/>
            </a:xfrm>
            <a:custGeom>
              <a:avLst/>
              <a:gdLst/>
              <a:ahLst/>
              <a:cxnLst/>
              <a:rect l="l" t="t" r="r" b="b"/>
              <a:pathLst>
                <a:path w="13588" h="10604" extrusionOk="0">
                  <a:moveTo>
                    <a:pt x="4717" y="1"/>
                  </a:moveTo>
                  <a:cubicBezTo>
                    <a:pt x="3560" y="1"/>
                    <a:pt x="2413" y="453"/>
                    <a:pt x="1356" y="961"/>
                  </a:cubicBezTo>
                  <a:cubicBezTo>
                    <a:pt x="671" y="1334"/>
                    <a:pt x="1" y="2079"/>
                    <a:pt x="239" y="2883"/>
                  </a:cubicBezTo>
                  <a:cubicBezTo>
                    <a:pt x="239" y="2943"/>
                    <a:pt x="179" y="3002"/>
                    <a:pt x="179" y="3062"/>
                  </a:cubicBezTo>
                  <a:cubicBezTo>
                    <a:pt x="239" y="3941"/>
                    <a:pt x="1237" y="4433"/>
                    <a:pt x="1982" y="4552"/>
                  </a:cubicBezTo>
                  <a:cubicBezTo>
                    <a:pt x="2126" y="4577"/>
                    <a:pt x="2270" y="4585"/>
                    <a:pt x="2414" y="4585"/>
                  </a:cubicBezTo>
                  <a:cubicBezTo>
                    <a:pt x="2702" y="4585"/>
                    <a:pt x="2990" y="4552"/>
                    <a:pt x="3278" y="4552"/>
                  </a:cubicBezTo>
                  <a:cubicBezTo>
                    <a:pt x="3725" y="4552"/>
                    <a:pt x="4157" y="4552"/>
                    <a:pt x="4589" y="4686"/>
                  </a:cubicBezTo>
                  <a:cubicBezTo>
                    <a:pt x="5394" y="4805"/>
                    <a:pt x="6198" y="5118"/>
                    <a:pt x="6883" y="5550"/>
                  </a:cubicBezTo>
                  <a:cubicBezTo>
                    <a:pt x="7628" y="5982"/>
                    <a:pt x="8313" y="6548"/>
                    <a:pt x="8805" y="7233"/>
                  </a:cubicBezTo>
                  <a:cubicBezTo>
                    <a:pt x="9431" y="8038"/>
                    <a:pt x="9863" y="8842"/>
                    <a:pt x="10489" y="9647"/>
                  </a:cubicBezTo>
                  <a:cubicBezTo>
                    <a:pt x="10823" y="10155"/>
                    <a:pt x="11349" y="10603"/>
                    <a:pt x="11993" y="10603"/>
                  </a:cubicBezTo>
                  <a:cubicBezTo>
                    <a:pt x="12066" y="10603"/>
                    <a:pt x="12141" y="10597"/>
                    <a:pt x="12217" y="10585"/>
                  </a:cubicBezTo>
                  <a:cubicBezTo>
                    <a:pt x="13215" y="10451"/>
                    <a:pt x="13587" y="9468"/>
                    <a:pt x="13468" y="8649"/>
                  </a:cubicBezTo>
                  <a:cubicBezTo>
                    <a:pt x="13334" y="7785"/>
                    <a:pt x="12842" y="6861"/>
                    <a:pt x="12410" y="6116"/>
                  </a:cubicBezTo>
                  <a:cubicBezTo>
                    <a:pt x="11978" y="5297"/>
                    <a:pt x="11412" y="4492"/>
                    <a:pt x="10801" y="3747"/>
                  </a:cubicBezTo>
                  <a:cubicBezTo>
                    <a:pt x="9550" y="2392"/>
                    <a:pt x="8001" y="1081"/>
                    <a:pt x="6332" y="336"/>
                  </a:cubicBezTo>
                  <a:cubicBezTo>
                    <a:pt x="5797" y="99"/>
                    <a:pt x="5256" y="1"/>
                    <a:pt x="4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31"/>
            <p:cNvSpPr/>
            <p:nvPr/>
          </p:nvSpPr>
          <p:spPr>
            <a:xfrm flipH="1">
              <a:off x="933578" y="1193677"/>
              <a:ext cx="336095" cy="257764"/>
            </a:xfrm>
            <a:custGeom>
              <a:avLst/>
              <a:gdLst/>
              <a:ahLst/>
              <a:cxnLst/>
              <a:rect l="l" t="t" r="r" b="b"/>
              <a:pathLst>
                <a:path w="10774" h="8263" extrusionOk="0">
                  <a:moveTo>
                    <a:pt x="2437" y="1"/>
                  </a:moveTo>
                  <a:cubicBezTo>
                    <a:pt x="476" y="1"/>
                    <a:pt x="1" y="1728"/>
                    <a:pt x="718" y="2617"/>
                  </a:cubicBezTo>
                  <a:cubicBezTo>
                    <a:pt x="2148" y="4539"/>
                    <a:pt x="7675" y="5224"/>
                    <a:pt x="10774" y="8263"/>
                  </a:cubicBezTo>
                  <a:cubicBezTo>
                    <a:pt x="10774" y="8263"/>
                    <a:pt x="9910" y="3302"/>
                    <a:pt x="5441" y="948"/>
                  </a:cubicBezTo>
                  <a:cubicBezTo>
                    <a:pt x="4200" y="265"/>
                    <a:pt x="3205" y="1"/>
                    <a:pt x="24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31"/>
            <p:cNvSpPr/>
            <p:nvPr/>
          </p:nvSpPr>
          <p:spPr>
            <a:xfrm flipH="1">
              <a:off x="887098" y="1263678"/>
              <a:ext cx="286776" cy="258326"/>
            </a:xfrm>
            <a:custGeom>
              <a:avLst/>
              <a:gdLst/>
              <a:ahLst/>
              <a:cxnLst/>
              <a:rect l="l" t="t" r="r" b="b"/>
              <a:pathLst>
                <a:path w="9193" h="8281" extrusionOk="0">
                  <a:moveTo>
                    <a:pt x="135" y="0"/>
                  </a:moveTo>
                  <a:cubicBezTo>
                    <a:pt x="75" y="0"/>
                    <a:pt x="75" y="0"/>
                    <a:pt x="1" y="60"/>
                  </a:cubicBezTo>
                  <a:cubicBezTo>
                    <a:pt x="1" y="120"/>
                    <a:pt x="75" y="194"/>
                    <a:pt x="135" y="254"/>
                  </a:cubicBezTo>
                  <a:cubicBezTo>
                    <a:pt x="627" y="313"/>
                    <a:pt x="1118" y="492"/>
                    <a:pt x="1565" y="745"/>
                  </a:cubicBezTo>
                  <a:cubicBezTo>
                    <a:pt x="1997" y="939"/>
                    <a:pt x="2429" y="1177"/>
                    <a:pt x="2861" y="1431"/>
                  </a:cubicBezTo>
                  <a:cubicBezTo>
                    <a:pt x="3725" y="1982"/>
                    <a:pt x="4545" y="2667"/>
                    <a:pt x="5215" y="3352"/>
                  </a:cubicBezTo>
                  <a:lnTo>
                    <a:pt x="5781" y="3918"/>
                  </a:lnTo>
                  <a:lnTo>
                    <a:pt x="6273" y="4470"/>
                  </a:lnTo>
                  <a:lnTo>
                    <a:pt x="6526" y="4782"/>
                  </a:lnTo>
                  <a:lnTo>
                    <a:pt x="6779" y="5095"/>
                  </a:lnTo>
                  <a:cubicBezTo>
                    <a:pt x="6898" y="5274"/>
                    <a:pt x="7077" y="5468"/>
                    <a:pt x="7211" y="5647"/>
                  </a:cubicBezTo>
                  <a:cubicBezTo>
                    <a:pt x="7524" y="6079"/>
                    <a:pt x="7822" y="6526"/>
                    <a:pt x="8135" y="6958"/>
                  </a:cubicBezTo>
                  <a:cubicBezTo>
                    <a:pt x="8388" y="7390"/>
                    <a:pt x="8641" y="7822"/>
                    <a:pt x="8939" y="8254"/>
                  </a:cubicBezTo>
                  <a:cubicBezTo>
                    <a:pt x="8939" y="8254"/>
                    <a:pt x="8973" y="8280"/>
                    <a:pt x="9012" y="8280"/>
                  </a:cubicBezTo>
                  <a:cubicBezTo>
                    <a:pt x="9032" y="8280"/>
                    <a:pt x="9054" y="8273"/>
                    <a:pt x="9073" y="8254"/>
                  </a:cubicBezTo>
                  <a:cubicBezTo>
                    <a:pt x="9133" y="8254"/>
                    <a:pt x="9193" y="8194"/>
                    <a:pt x="9133" y="8134"/>
                  </a:cubicBezTo>
                  <a:cubicBezTo>
                    <a:pt x="8880" y="7643"/>
                    <a:pt x="8641" y="7196"/>
                    <a:pt x="8448" y="6704"/>
                  </a:cubicBezTo>
                  <a:cubicBezTo>
                    <a:pt x="8135" y="6272"/>
                    <a:pt x="7897" y="5840"/>
                    <a:pt x="7584" y="5408"/>
                  </a:cubicBezTo>
                  <a:cubicBezTo>
                    <a:pt x="7450" y="5215"/>
                    <a:pt x="7271" y="4961"/>
                    <a:pt x="7152" y="4782"/>
                  </a:cubicBezTo>
                  <a:lnTo>
                    <a:pt x="6898" y="4470"/>
                  </a:lnTo>
                  <a:lnTo>
                    <a:pt x="6645" y="4157"/>
                  </a:lnTo>
                  <a:lnTo>
                    <a:pt x="6154" y="3606"/>
                  </a:lnTo>
                  <a:lnTo>
                    <a:pt x="5587" y="3039"/>
                  </a:lnTo>
                  <a:cubicBezTo>
                    <a:pt x="4843" y="2295"/>
                    <a:pt x="4038" y="1609"/>
                    <a:pt x="3114" y="1058"/>
                  </a:cubicBezTo>
                  <a:cubicBezTo>
                    <a:pt x="2176" y="567"/>
                    <a:pt x="1252" y="120"/>
                    <a:pt x="135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31"/>
            <p:cNvSpPr/>
            <p:nvPr/>
          </p:nvSpPr>
          <p:spPr>
            <a:xfrm flipH="1">
              <a:off x="1187318" y="1436686"/>
              <a:ext cx="344393" cy="364358"/>
            </a:xfrm>
            <a:custGeom>
              <a:avLst/>
              <a:gdLst/>
              <a:ahLst/>
              <a:cxnLst/>
              <a:rect l="l" t="t" r="r" b="b"/>
              <a:pathLst>
                <a:path w="11040" h="11680" extrusionOk="0">
                  <a:moveTo>
                    <a:pt x="7057" y="0"/>
                  </a:moveTo>
                  <a:cubicBezTo>
                    <a:pt x="5196" y="0"/>
                    <a:pt x="2852" y="1528"/>
                    <a:pt x="1491" y="4823"/>
                  </a:cubicBezTo>
                  <a:cubicBezTo>
                    <a:pt x="60" y="8056"/>
                    <a:pt x="1" y="8979"/>
                    <a:pt x="373" y="9471"/>
                  </a:cubicBezTo>
                  <a:cubicBezTo>
                    <a:pt x="433" y="9546"/>
                    <a:pt x="433" y="9605"/>
                    <a:pt x="492" y="9665"/>
                  </a:cubicBezTo>
                  <a:cubicBezTo>
                    <a:pt x="924" y="10037"/>
                    <a:pt x="2846" y="9724"/>
                    <a:pt x="4023" y="10156"/>
                  </a:cubicBezTo>
                  <a:cubicBezTo>
                    <a:pt x="4157" y="10216"/>
                    <a:pt x="4276" y="10290"/>
                    <a:pt x="4396" y="10350"/>
                  </a:cubicBezTo>
                  <a:cubicBezTo>
                    <a:pt x="4768" y="10588"/>
                    <a:pt x="5215" y="10782"/>
                    <a:pt x="5587" y="10961"/>
                  </a:cubicBezTo>
                  <a:cubicBezTo>
                    <a:pt x="6677" y="11444"/>
                    <a:pt x="7785" y="11680"/>
                    <a:pt x="8676" y="11680"/>
                  </a:cubicBezTo>
                  <a:cubicBezTo>
                    <a:pt x="9404" y="11680"/>
                    <a:pt x="9987" y="11522"/>
                    <a:pt x="10295" y="11214"/>
                  </a:cubicBezTo>
                  <a:lnTo>
                    <a:pt x="10355" y="11214"/>
                  </a:lnTo>
                  <a:cubicBezTo>
                    <a:pt x="10355" y="11154"/>
                    <a:pt x="10429" y="11095"/>
                    <a:pt x="10489" y="11035"/>
                  </a:cubicBezTo>
                  <a:cubicBezTo>
                    <a:pt x="11040" y="10037"/>
                    <a:pt x="9863" y="7683"/>
                    <a:pt x="9803" y="5136"/>
                  </a:cubicBezTo>
                  <a:cubicBezTo>
                    <a:pt x="9684" y="2648"/>
                    <a:pt x="9610" y="413"/>
                    <a:pt x="7569" y="41"/>
                  </a:cubicBezTo>
                  <a:cubicBezTo>
                    <a:pt x="7403" y="14"/>
                    <a:pt x="7232" y="0"/>
                    <a:pt x="7057" y="0"/>
                  </a:cubicBezTo>
                  <a:close/>
                </a:path>
              </a:pathLst>
            </a:custGeom>
            <a:solidFill>
              <a:srgbClr val="F59D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31"/>
            <p:cNvSpPr/>
            <p:nvPr/>
          </p:nvSpPr>
          <p:spPr>
            <a:xfrm flipH="1">
              <a:off x="1210559" y="1778583"/>
              <a:ext cx="151046" cy="46668"/>
            </a:xfrm>
            <a:custGeom>
              <a:avLst/>
              <a:gdLst/>
              <a:ahLst/>
              <a:cxnLst/>
              <a:rect l="l" t="t" r="r" b="b"/>
              <a:pathLst>
                <a:path w="4842" h="1496" extrusionOk="0">
                  <a:moveTo>
                    <a:pt x="134" y="1"/>
                  </a:moveTo>
                  <a:cubicBezTo>
                    <a:pt x="134" y="507"/>
                    <a:pt x="60" y="999"/>
                    <a:pt x="0" y="1431"/>
                  </a:cubicBezTo>
                  <a:cubicBezTo>
                    <a:pt x="395" y="1476"/>
                    <a:pt x="762" y="1495"/>
                    <a:pt x="1104" y="1495"/>
                  </a:cubicBezTo>
                  <a:cubicBezTo>
                    <a:pt x="3616" y="1495"/>
                    <a:pt x="4737" y="425"/>
                    <a:pt x="4842" y="254"/>
                  </a:cubicBezTo>
                  <a:lnTo>
                    <a:pt x="4842" y="254"/>
                  </a:lnTo>
                  <a:cubicBezTo>
                    <a:pt x="4534" y="562"/>
                    <a:pt x="3951" y="720"/>
                    <a:pt x="3223" y="720"/>
                  </a:cubicBezTo>
                  <a:cubicBezTo>
                    <a:pt x="2332" y="720"/>
                    <a:pt x="1224" y="484"/>
                    <a:pt x="134" y="1"/>
                  </a:cubicBezTo>
                  <a:close/>
                </a:path>
              </a:pathLst>
            </a:custGeom>
            <a:solidFill>
              <a:srgbClr val="E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31"/>
            <p:cNvSpPr/>
            <p:nvPr/>
          </p:nvSpPr>
          <p:spPr>
            <a:xfrm flipH="1">
              <a:off x="1357393" y="1753502"/>
              <a:ext cx="147365" cy="245879"/>
            </a:xfrm>
            <a:custGeom>
              <a:avLst/>
              <a:gdLst/>
              <a:ahLst/>
              <a:cxnLst/>
              <a:rect l="l" t="t" r="r" b="b"/>
              <a:pathLst>
                <a:path w="4724" h="7882" extrusionOk="0">
                  <a:moveTo>
                    <a:pt x="3159" y="0"/>
                  </a:moveTo>
                  <a:cubicBezTo>
                    <a:pt x="3159" y="0"/>
                    <a:pt x="2861" y="805"/>
                    <a:pt x="2489" y="1803"/>
                  </a:cubicBezTo>
                  <a:cubicBezTo>
                    <a:pt x="1863" y="3412"/>
                    <a:pt x="865" y="5647"/>
                    <a:pt x="314" y="6332"/>
                  </a:cubicBezTo>
                  <a:cubicBezTo>
                    <a:pt x="1" y="6764"/>
                    <a:pt x="1237" y="7822"/>
                    <a:pt x="2489" y="7881"/>
                  </a:cubicBezTo>
                  <a:cubicBezTo>
                    <a:pt x="3666" y="7881"/>
                    <a:pt x="4157" y="7702"/>
                    <a:pt x="4276" y="7330"/>
                  </a:cubicBezTo>
                  <a:cubicBezTo>
                    <a:pt x="4410" y="7077"/>
                    <a:pt x="4410" y="4842"/>
                    <a:pt x="4589" y="2235"/>
                  </a:cubicBezTo>
                  <a:cubicBezTo>
                    <a:pt x="4649" y="1803"/>
                    <a:pt x="4723" y="1311"/>
                    <a:pt x="4723" y="805"/>
                  </a:cubicBezTo>
                  <a:cubicBezTo>
                    <a:pt x="4351" y="626"/>
                    <a:pt x="3904" y="432"/>
                    <a:pt x="3532" y="194"/>
                  </a:cubicBezTo>
                  <a:cubicBezTo>
                    <a:pt x="3412" y="134"/>
                    <a:pt x="3293" y="60"/>
                    <a:pt x="3159" y="0"/>
                  </a:cubicBezTo>
                  <a:close/>
                </a:path>
              </a:pathLst>
            </a:custGeom>
            <a:solidFill>
              <a:srgbClr val="AE6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31"/>
            <p:cNvSpPr/>
            <p:nvPr/>
          </p:nvSpPr>
          <p:spPr>
            <a:xfrm flipH="1">
              <a:off x="1406182" y="1732134"/>
              <a:ext cx="113893" cy="77613"/>
            </a:xfrm>
            <a:custGeom>
              <a:avLst/>
              <a:gdLst/>
              <a:ahLst/>
              <a:cxnLst/>
              <a:rect l="l" t="t" r="r" b="b"/>
              <a:pathLst>
                <a:path w="3651" h="2488" extrusionOk="0">
                  <a:moveTo>
                    <a:pt x="0" y="0"/>
                  </a:moveTo>
                  <a:lnTo>
                    <a:pt x="0" y="0"/>
                  </a:lnTo>
                  <a:cubicBezTo>
                    <a:pt x="60" y="134"/>
                    <a:pt x="864" y="1564"/>
                    <a:pt x="2980" y="2488"/>
                  </a:cubicBezTo>
                  <a:cubicBezTo>
                    <a:pt x="3352" y="1490"/>
                    <a:pt x="3650" y="685"/>
                    <a:pt x="3650" y="685"/>
                  </a:cubicBezTo>
                  <a:cubicBezTo>
                    <a:pt x="2473" y="253"/>
                    <a:pt x="551" y="566"/>
                    <a:pt x="119" y="194"/>
                  </a:cubicBezTo>
                  <a:cubicBezTo>
                    <a:pt x="60" y="134"/>
                    <a:pt x="60" y="75"/>
                    <a:pt x="0" y="0"/>
                  </a:cubicBezTo>
                  <a:close/>
                </a:path>
              </a:pathLst>
            </a:custGeom>
            <a:solidFill>
              <a:srgbClr val="EE7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31"/>
            <p:cNvSpPr/>
            <p:nvPr/>
          </p:nvSpPr>
          <p:spPr>
            <a:xfrm flipH="1">
              <a:off x="1310913" y="1437934"/>
              <a:ext cx="141781" cy="310016"/>
            </a:xfrm>
            <a:custGeom>
              <a:avLst/>
              <a:gdLst/>
              <a:ahLst/>
              <a:cxnLst/>
              <a:rect l="l" t="t" r="r" b="b"/>
              <a:pathLst>
                <a:path w="4545" h="9938" extrusionOk="0">
                  <a:moveTo>
                    <a:pt x="4470" y="1"/>
                  </a:moveTo>
                  <a:cubicBezTo>
                    <a:pt x="4410" y="61"/>
                    <a:pt x="4410" y="61"/>
                    <a:pt x="4350" y="120"/>
                  </a:cubicBezTo>
                  <a:cubicBezTo>
                    <a:pt x="4291" y="195"/>
                    <a:pt x="4231" y="195"/>
                    <a:pt x="4231" y="254"/>
                  </a:cubicBezTo>
                  <a:cubicBezTo>
                    <a:pt x="4097" y="314"/>
                    <a:pt x="4038" y="373"/>
                    <a:pt x="3978" y="493"/>
                  </a:cubicBezTo>
                  <a:cubicBezTo>
                    <a:pt x="3799" y="686"/>
                    <a:pt x="3665" y="865"/>
                    <a:pt x="3546" y="1059"/>
                  </a:cubicBezTo>
                  <a:cubicBezTo>
                    <a:pt x="3293" y="1431"/>
                    <a:pt x="3054" y="1804"/>
                    <a:pt x="2801" y="2176"/>
                  </a:cubicBezTo>
                  <a:cubicBezTo>
                    <a:pt x="2309" y="2980"/>
                    <a:pt x="1863" y="3785"/>
                    <a:pt x="1430" y="4589"/>
                  </a:cubicBezTo>
                  <a:cubicBezTo>
                    <a:pt x="1058" y="5409"/>
                    <a:pt x="745" y="6273"/>
                    <a:pt x="447" y="7137"/>
                  </a:cubicBezTo>
                  <a:cubicBezTo>
                    <a:pt x="194" y="8016"/>
                    <a:pt x="0" y="8939"/>
                    <a:pt x="134" y="9878"/>
                  </a:cubicBezTo>
                  <a:lnTo>
                    <a:pt x="134" y="9938"/>
                  </a:lnTo>
                  <a:lnTo>
                    <a:pt x="194" y="9878"/>
                  </a:lnTo>
                  <a:cubicBezTo>
                    <a:pt x="134" y="9431"/>
                    <a:pt x="194" y="8939"/>
                    <a:pt x="254" y="8507"/>
                  </a:cubicBezTo>
                  <a:cubicBezTo>
                    <a:pt x="313" y="8075"/>
                    <a:pt x="447" y="7643"/>
                    <a:pt x="566" y="7196"/>
                  </a:cubicBezTo>
                  <a:cubicBezTo>
                    <a:pt x="820" y="6332"/>
                    <a:pt x="1192" y="5468"/>
                    <a:pt x="1565" y="4664"/>
                  </a:cubicBezTo>
                  <a:cubicBezTo>
                    <a:pt x="1997" y="3845"/>
                    <a:pt x="2429" y="3040"/>
                    <a:pt x="2920" y="2236"/>
                  </a:cubicBezTo>
                  <a:cubicBezTo>
                    <a:pt x="3114" y="1863"/>
                    <a:pt x="3352" y="1491"/>
                    <a:pt x="3665" y="1118"/>
                  </a:cubicBezTo>
                  <a:cubicBezTo>
                    <a:pt x="3799" y="940"/>
                    <a:pt x="3918" y="746"/>
                    <a:pt x="4038" y="567"/>
                  </a:cubicBezTo>
                  <a:cubicBezTo>
                    <a:pt x="4097" y="433"/>
                    <a:pt x="4172" y="373"/>
                    <a:pt x="4291" y="314"/>
                  </a:cubicBezTo>
                  <a:cubicBezTo>
                    <a:pt x="4350" y="254"/>
                    <a:pt x="4410" y="120"/>
                    <a:pt x="4544" y="120"/>
                  </a:cubicBezTo>
                  <a:lnTo>
                    <a:pt x="4544" y="61"/>
                  </a:lnTo>
                  <a:lnTo>
                    <a:pt x="44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31"/>
            <p:cNvSpPr/>
            <p:nvPr/>
          </p:nvSpPr>
          <p:spPr>
            <a:xfrm flipH="1">
              <a:off x="1326729" y="1453282"/>
              <a:ext cx="154790" cy="290488"/>
            </a:xfrm>
            <a:custGeom>
              <a:avLst/>
              <a:gdLst/>
              <a:ahLst/>
              <a:cxnLst/>
              <a:rect l="l" t="t" r="r" b="b"/>
              <a:pathLst>
                <a:path w="4962" h="9312" extrusionOk="0">
                  <a:moveTo>
                    <a:pt x="4902" y="1"/>
                  </a:moveTo>
                  <a:cubicBezTo>
                    <a:pt x="4038" y="313"/>
                    <a:pt x="3353" y="939"/>
                    <a:pt x="2727" y="1624"/>
                  </a:cubicBezTo>
                  <a:cubicBezTo>
                    <a:pt x="2116" y="2310"/>
                    <a:pt x="1550" y="3114"/>
                    <a:pt x="1118" y="3919"/>
                  </a:cubicBezTo>
                  <a:cubicBezTo>
                    <a:pt x="999" y="4097"/>
                    <a:pt x="924" y="4351"/>
                    <a:pt x="805" y="4544"/>
                  </a:cubicBezTo>
                  <a:cubicBezTo>
                    <a:pt x="686" y="4723"/>
                    <a:pt x="626" y="4976"/>
                    <a:pt x="552" y="5155"/>
                  </a:cubicBezTo>
                  <a:cubicBezTo>
                    <a:pt x="373" y="5587"/>
                    <a:pt x="254" y="6034"/>
                    <a:pt x="179" y="6526"/>
                  </a:cubicBezTo>
                  <a:cubicBezTo>
                    <a:pt x="60" y="6958"/>
                    <a:pt x="1" y="7449"/>
                    <a:pt x="1" y="7896"/>
                  </a:cubicBezTo>
                  <a:cubicBezTo>
                    <a:pt x="1" y="8135"/>
                    <a:pt x="60" y="8388"/>
                    <a:pt x="60" y="8567"/>
                  </a:cubicBezTo>
                  <a:cubicBezTo>
                    <a:pt x="60" y="8701"/>
                    <a:pt x="120" y="8820"/>
                    <a:pt x="120" y="8939"/>
                  </a:cubicBezTo>
                  <a:cubicBezTo>
                    <a:pt x="179" y="9073"/>
                    <a:pt x="179" y="9192"/>
                    <a:pt x="179" y="9252"/>
                  </a:cubicBezTo>
                  <a:lnTo>
                    <a:pt x="254" y="9312"/>
                  </a:lnTo>
                  <a:lnTo>
                    <a:pt x="314" y="9252"/>
                  </a:lnTo>
                  <a:cubicBezTo>
                    <a:pt x="60" y="8328"/>
                    <a:pt x="60" y="7449"/>
                    <a:pt x="254" y="6526"/>
                  </a:cubicBezTo>
                  <a:cubicBezTo>
                    <a:pt x="433" y="5662"/>
                    <a:pt x="805" y="4783"/>
                    <a:pt x="1237" y="3978"/>
                  </a:cubicBezTo>
                  <a:cubicBezTo>
                    <a:pt x="1669" y="3174"/>
                    <a:pt x="2176" y="2369"/>
                    <a:pt x="2787" y="1684"/>
                  </a:cubicBezTo>
                  <a:cubicBezTo>
                    <a:pt x="3099" y="1371"/>
                    <a:pt x="3412" y="1058"/>
                    <a:pt x="3785" y="745"/>
                  </a:cubicBezTo>
                  <a:cubicBezTo>
                    <a:pt x="4157" y="507"/>
                    <a:pt x="4530" y="254"/>
                    <a:pt x="4962" y="75"/>
                  </a:cubicBezTo>
                  <a:lnTo>
                    <a:pt x="49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31"/>
            <p:cNvSpPr/>
            <p:nvPr/>
          </p:nvSpPr>
          <p:spPr>
            <a:xfrm flipH="1">
              <a:off x="1287704" y="1439805"/>
              <a:ext cx="112489" cy="319780"/>
            </a:xfrm>
            <a:custGeom>
              <a:avLst/>
              <a:gdLst/>
              <a:ahLst/>
              <a:cxnLst/>
              <a:rect l="l" t="t" r="r" b="b"/>
              <a:pathLst>
                <a:path w="3606" h="10251" extrusionOk="0">
                  <a:moveTo>
                    <a:pt x="3531" y="1"/>
                  </a:moveTo>
                  <a:cubicBezTo>
                    <a:pt x="2921" y="626"/>
                    <a:pt x="2414" y="1431"/>
                    <a:pt x="2042" y="2235"/>
                  </a:cubicBezTo>
                  <a:cubicBezTo>
                    <a:pt x="1610" y="3040"/>
                    <a:pt x="1297" y="3919"/>
                    <a:pt x="1058" y="4783"/>
                  </a:cubicBezTo>
                  <a:cubicBezTo>
                    <a:pt x="805" y="5647"/>
                    <a:pt x="626" y="6585"/>
                    <a:pt x="373" y="7449"/>
                  </a:cubicBezTo>
                  <a:cubicBezTo>
                    <a:pt x="314" y="7881"/>
                    <a:pt x="254" y="8388"/>
                    <a:pt x="120" y="8820"/>
                  </a:cubicBezTo>
                  <a:cubicBezTo>
                    <a:pt x="120" y="9073"/>
                    <a:pt x="60" y="9252"/>
                    <a:pt x="60" y="9505"/>
                  </a:cubicBezTo>
                  <a:cubicBezTo>
                    <a:pt x="60" y="9684"/>
                    <a:pt x="1" y="9937"/>
                    <a:pt x="60" y="10190"/>
                  </a:cubicBezTo>
                  <a:lnTo>
                    <a:pt x="60" y="10250"/>
                  </a:lnTo>
                  <a:lnTo>
                    <a:pt x="120" y="10190"/>
                  </a:lnTo>
                  <a:cubicBezTo>
                    <a:pt x="120" y="9937"/>
                    <a:pt x="120" y="9744"/>
                    <a:pt x="180" y="9505"/>
                  </a:cubicBezTo>
                  <a:cubicBezTo>
                    <a:pt x="180" y="9252"/>
                    <a:pt x="254" y="9073"/>
                    <a:pt x="254" y="8820"/>
                  </a:cubicBezTo>
                  <a:cubicBezTo>
                    <a:pt x="314" y="8388"/>
                    <a:pt x="433" y="7956"/>
                    <a:pt x="492" y="7509"/>
                  </a:cubicBezTo>
                  <a:cubicBezTo>
                    <a:pt x="686" y="6585"/>
                    <a:pt x="924" y="5721"/>
                    <a:pt x="1178" y="4842"/>
                  </a:cubicBezTo>
                  <a:cubicBezTo>
                    <a:pt x="1297" y="4410"/>
                    <a:pt x="1431" y="3978"/>
                    <a:pt x="1610" y="3546"/>
                  </a:cubicBezTo>
                  <a:cubicBezTo>
                    <a:pt x="1744" y="3114"/>
                    <a:pt x="1923" y="2742"/>
                    <a:pt x="2116" y="2295"/>
                  </a:cubicBezTo>
                  <a:cubicBezTo>
                    <a:pt x="2295" y="1863"/>
                    <a:pt x="2548" y="1490"/>
                    <a:pt x="2787" y="1118"/>
                  </a:cubicBezTo>
                  <a:cubicBezTo>
                    <a:pt x="3040" y="745"/>
                    <a:pt x="3293" y="373"/>
                    <a:pt x="3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31"/>
            <p:cNvSpPr/>
            <p:nvPr/>
          </p:nvSpPr>
          <p:spPr>
            <a:xfrm flipH="1">
              <a:off x="1268644" y="1445857"/>
              <a:ext cx="75305" cy="342521"/>
            </a:xfrm>
            <a:custGeom>
              <a:avLst/>
              <a:gdLst/>
              <a:ahLst/>
              <a:cxnLst/>
              <a:rect l="l" t="t" r="r" b="b"/>
              <a:pathLst>
                <a:path w="2414" h="10980" extrusionOk="0">
                  <a:moveTo>
                    <a:pt x="2354" y="0"/>
                  </a:moveTo>
                  <a:lnTo>
                    <a:pt x="2295" y="60"/>
                  </a:lnTo>
                  <a:cubicBezTo>
                    <a:pt x="1863" y="864"/>
                    <a:pt x="1609" y="1728"/>
                    <a:pt x="1356" y="2667"/>
                  </a:cubicBezTo>
                  <a:cubicBezTo>
                    <a:pt x="1118" y="3531"/>
                    <a:pt x="864" y="4469"/>
                    <a:pt x="745" y="5393"/>
                  </a:cubicBezTo>
                  <a:cubicBezTo>
                    <a:pt x="552" y="6332"/>
                    <a:pt x="432" y="7255"/>
                    <a:pt x="313" y="8134"/>
                  </a:cubicBezTo>
                  <a:cubicBezTo>
                    <a:pt x="179" y="9058"/>
                    <a:pt x="60" y="9996"/>
                    <a:pt x="0" y="10920"/>
                  </a:cubicBezTo>
                  <a:lnTo>
                    <a:pt x="0" y="10980"/>
                  </a:lnTo>
                  <a:lnTo>
                    <a:pt x="60" y="10920"/>
                  </a:lnTo>
                  <a:lnTo>
                    <a:pt x="239" y="9550"/>
                  </a:lnTo>
                  <a:lnTo>
                    <a:pt x="432" y="8194"/>
                  </a:lnTo>
                  <a:cubicBezTo>
                    <a:pt x="492" y="7255"/>
                    <a:pt x="686" y="6332"/>
                    <a:pt x="864" y="5393"/>
                  </a:cubicBezTo>
                  <a:cubicBezTo>
                    <a:pt x="984" y="4469"/>
                    <a:pt x="1177" y="3591"/>
                    <a:pt x="1431" y="2667"/>
                  </a:cubicBezTo>
                  <a:cubicBezTo>
                    <a:pt x="1550" y="2235"/>
                    <a:pt x="1728" y="1803"/>
                    <a:pt x="1863" y="1356"/>
                  </a:cubicBezTo>
                  <a:cubicBezTo>
                    <a:pt x="2041" y="924"/>
                    <a:pt x="2175" y="492"/>
                    <a:pt x="2414" y="60"/>
                  </a:cubicBezTo>
                  <a:lnTo>
                    <a:pt x="23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31"/>
            <p:cNvSpPr/>
            <p:nvPr/>
          </p:nvSpPr>
          <p:spPr>
            <a:xfrm flipH="1">
              <a:off x="1249116" y="1467226"/>
              <a:ext cx="44640" cy="332788"/>
            </a:xfrm>
            <a:custGeom>
              <a:avLst/>
              <a:gdLst/>
              <a:ahLst/>
              <a:cxnLst/>
              <a:rect l="l" t="t" r="r" b="b"/>
              <a:pathLst>
                <a:path w="1431" h="10668" extrusionOk="0">
                  <a:moveTo>
                    <a:pt x="1430" y="1"/>
                  </a:moveTo>
                  <a:lnTo>
                    <a:pt x="1371" y="60"/>
                  </a:lnTo>
                  <a:cubicBezTo>
                    <a:pt x="1118" y="865"/>
                    <a:pt x="864" y="1729"/>
                    <a:pt x="686" y="2608"/>
                  </a:cubicBezTo>
                  <a:cubicBezTo>
                    <a:pt x="566" y="3472"/>
                    <a:pt x="373" y="4395"/>
                    <a:pt x="254" y="5274"/>
                  </a:cubicBezTo>
                  <a:cubicBezTo>
                    <a:pt x="194" y="6138"/>
                    <a:pt x="119" y="7077"/>
                    <a:pt x="60" y="7941"/>
                  </a:cubicBezTo>
                  <a:cubicBezTo>
                    <a:pt x="0" y="8805"/>
                    <a:pt x="0" y="9743"/>
                    <a:pt x="0" y="10608"/>
                  </a:cubicBezTo>
                  <a:lnTo>
                    <a:pt x="0" y="10667"/>
                  </a:lnTo>
                  <a:lnTo>
                    <a:pt x="60" y="10608"/>
                  </a:lnTo>
                  <a:cubicBezTo>
                    <a:pt x="60" y="10175"/>
                    <a:pt x="60" y="9743"/>
                    <a:pt x="119" y="9311"/>
                  </a:cubicBezTo>
                  <a:cubicBezTo>
                    <a:pt x="119" y="8805"/>
                    <a:pt x="119" y="8373"/>
                    <a:pt x="194" y="7941"/>
                  </a:cubicBezTo>
                  <a:cubicBezTo>
                    <a:pt x="194" y="7077"/>
                    <a:pt x="313" y="6138"/>
                    <a:pt x="432" y="5274"/>
                  </a:cubicBezTo>
                  <a:cubicBezTo>
                    <a:pt x="492" y="4395"/>
                    <a:pt x="626" y="3531"/>
                    <a:pt x="805" y="2667"/>
                  </a:cubicBezTo>
                  <a:cubicBezTo>
                    <a:pt x="939" y="2235"/>
                    <a:pt x="998" y="1788"/>
                    <a:pt x="1118" y="1356"/>
                  </a:cubicBezTo>
                  <a:cubicBezTo>
                    <a:pt x="1237" y="924"/>
                    <a:pt x="1371" y="492"/>
                    <a:pt x="1430" y="60"/>
                  </a:cubicBezTo>
                  <a:lnTo>
                    <a:pt x="14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31"/>
            <p:cNvSpPr/>
            <p:nvPr/>
          </p:nvSpPr>
          <p:spPr>
            <a:xfrm flipH="1">
              <a:off x="1227747" y="1534607"/>
              <a:ext cx="29292" cy="265407"/>
            </a:xfrm>
            <a:custGeom>
              <a:avLst/>
              <a:gdLst/>
              <a:ahLst/>
              <a:cxnLst/>
              <a:rect l="l" t="t" r="r" b="b"/>
              <a:pathLst>
                <a:path w="939" h="8508" extrusionOk="0">
                  <a:moveTo>
                    <a:pt x="805" y="1"/>
                  </a:moveTo>
                  <a:cubicBezTo>
                    <a:pt x="566" y="686"/>
                    <a:pt x="373" y="1371"/>
                    <a:pt x="194" y="2056"/>
                  </a:cubicBezTo>
                  <a:cubicBezTo>
                    <a:pt x="60" y="2801"/>
                    <a:pt x="0" y="3487"/>
                    <a:pt x="60" y="4232"/>
                  </a:cubicBezTo>
                  <a:cubicBezTo>
                    <a:pt x="60" y="4604"/>
                    <a:pt x="134" y="4917"/>
                    <a:pt x="194" y="5289"/>
                  </a:cubicBezTo>
                  <a:cubicBezTo>
                    <a:pt x="253" y="5662"/>
                    <a:pt x="373" y="5960"/>
                    <a:pt x="373" y="6332"/>
                  </a:cubicBezTo>
                  <a:cubicBezTo>
                    <a:pt x="566" y="7017"/>
                    <a:pt x="566" y="7762"/>
                    <a:pt x="507" y="8448"/>
                  </a:cubicBezTo>
                  <a:lnTo>
                    <a:pt x="507" y="8507"/>
                  </a:lnTo>
                  <a:lnTo>
                    <a:pt x="566" y="8448"/>
                  </a:lnTo>
                  <a:cubicBezTo>
                    <a:pt x="626" y="8075"/>
                    <a:pt x="626" y="7762"/>
                    <a:pt x="626" y="7390"/>
                  </a:cubicBezTo>
                  <a:cubicBezTo>
                    <a:pt x="626" y="7017"/>
                    <a:pt x="566" y="6645"/>
                    <a:pt x="507" y="6332"/>
                  </a:cubicBezTo>
                  <a:cubicBezTo>
                    <a:pt x="373" y="5587"/>
                    <a:pt x="253" y="4917"/>
                    <a:pt x="194" y="4232"/>
                  </a:cubicBezTo>
                  <a:cubicBezTo>
                    <a:pt x="134" y="3487"/>
                    <a:pt x="194" y="2801"/>
                    <a:pt x="313" y="2116"/>
                  </a:cubicBezTo>
                  <a:cubicBezTo>
                    <a:pt x="373" y="1744"/>
                    <a:pt x="507" y="1371"/>
                    <a:pt x="566" y="1058"/>
                  </a:cubicBezTo>
                  <a:cubicBezTo>
                    <a:pt x="685" y="686"/>
                    <a:pt x="805" y="373"/>
                    <a:pt x="939" y="75"/>
                  </a:cubicBezTo>
                  <a:lnTo>
                    <a:pt x="8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9_1_1_1">
    <p:spTree>
      <p:nvGrpSpPr>
        <p:cNvPr id="1" name="Shape 5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74" name="Google Shape;5274;p32"/>
          <p:cNvGrpSpPr/>
          <p:nvPr/>
        </p:nvGrpSpPr>
        <p:grpSpPr>
          <a:xfrm>
            <a:off x="307951" y="646175"/>
            <a:ext cx="8340971" cy="4261144"/>
            <a:chOff x="307951" y="646175"/>
            <a:chExt cx="8340971" cy="4261144"/>
          </a:xfrm>
        </p:grpSpPr>
        <p:sp>
          <p:nvSpPr>
            <p:cNvPr id="5275" name="Google Shape;5275;p32"/>
            <p:cNvSpPr/>
            <p:nvPr/>
          </p:nvSpPr>
          <p:spPr>
            <a:xfrm>
              <a:off x="7242621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5" y="144"/>
                    <a:pt x="120" y="219"/>
                  </a:cubicBezTo>
                  <a:cubicBezTo>
                    <a:pt x="61" y="338"/>
                    <a:pt x="61" y="397"/>
                    <a:pt x="61" y="457"/>
                  </a:cubicBezTo>
                  <a:cubicBezTo>
                    <a:pt x="1" y="651"/>
                    <a:pt x="61" y="830"/>
                    <a:pt x="195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3" y="1062"/>
                    <a:pt x="398" y="1033"/>
                    <a:pt x="433" y="964"/>
                  </a:cubicBezTo>
                  <a:cubicBezTo>
                    <a:pt x="567" y="830"/>
                    <a:pt x="627" y="710"/>
                    <a:pt x="627" y="591"/>
                  </a:cubicBezTo>
                  <a:lnTo>
                    <a:pt x="627" y="397"/>
                  </a:lnTo>
                  <a:cubicBezTo>
                    <a:pt x="627" y="278"/>
                    <a:pt x="627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32"/>
            <p:cNvSpPr/>
            <p:nvPr/>
          </p:nvSpPr>
          <p:spPr>
            <a:xfrm>
              <a:off x="7283518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6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8" y="1173"/>
                    <a:pt x="493" y="1103"/>
                  </a:cubicBez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32"/>
            <p:cNvSpPr/>
            <p:nvPr/>
          </p:nvSpPr>
          <p:spPr>
            <a:xfrm>
              <a:off x="7337454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32"/>
            <p:cNvSpPr/>
            <p:nvPr/>
          </p:nvSpPr>
          <p:spPr>
            <a:xfrm>
              <a:off x="7333711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32"/>
            <p:cNvSpPr/>
            <p:nvPr/>
          </p:nvSpPr>
          <p:spPr>
            <a:xfrm>
              <a:off x="7385775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9" y="1"/>
                    <a:pt x="177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32"/>
            <p:cNvSpPr/>
            <p:nvPr/>
          </p:nvSpPr>
          <p:spPr>
            <a:xfrm>
              <a:off x="7434564" y="695034"/>
              <a:ext cx="17220" cy="40772"/>
            </a:xfrm>
            <a:custGeom>
              <a:avLst/>
              <a:gdLst/>
              <a:ahLst/>
              <a:cxnLst/>
              <a:rect l="l" t="t" r="r" b="b"/>
              <a:pathLst>
                <a:path w="552" h="1307" extrusionOk="0">
                  <a:moveTo>
                    <a:pt x="300" y="0"/>
                  </a:moveTo>
                  <a:cubicBezTo>
                    <a:pt x="239" y="0"/>
                    <a:pt x="179" y="42"/>
                    <a:pt x="179" y="84"/>
                  </a:cubicBezTo>
                  <a:lnTo>
                    <a:pt x="120" y="84"/>
                  </a:lnTo>
                  <a:cubicBezTo>
                    <a:pt x="60" y="204"/>
                    <a:pt x="60" y="263"/>
                    <a:pt x="1" y="338"/>
                  </a:cubicBezTo>
                  <a:lnTo>
                    <a:pt x="1" y="636"/>
                  </a:lnTo>
                  <a:cubicBezTo>
                    <a:pt x="1" y="829"/>
                    <a:pt x="1" y="949"/>
                    <a:pt x="60" y="1202"/>
                  </a:cubicBezTo>
                  <a:lnTo>
                    <a:pt x="120" y="1261"/>
                  </a:lnTo>
                  <a:cubicBezTo>
                    <a:pt x="150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lnTo>
                    <a:pt x="552" y="397"/>
                  </a:lnTo>
                  <a:cubicBezTo>
                    <a:pt x="552" y="263"/>
                    <a:pt x="492" y="204"/>
                    <a:pt x="433" y="84"/>
                  </a:cubicBezTo>
                  <a:lnTo>
                    <a:pt x="373" y="25"/>
                  </a:lnTo>
                  <a:cubicBezTo>
                    <a:pt x="351" y="7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32"/>
            <p:cNvSpPr/>
            <p:nvPr/>
          </p:nvSpPr>
          <p:spPr>
            <a:xfrm>
              <a:off x="7453624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32"/>
            <p:cNvSpPr/>
            <p:nvPr/>
          </p:nvSpPr>
          <p:spPr>
            <a:xfrm>
              <a:off x="7389955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32"/>
            <p:cNvSpPr/>
            <p:nvPr/>
          </p:nvSpPr>
          <p:spPr>
            <a:xfrm>
              <a:off x="7279338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4" y="0"/>
                  </a:moveTo>
                  <a:cubicBezTo>
                    <a:pt x="269" y="0"/>
                    <a:pt x="224" y="19"/>
                    <a:pt x="195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5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4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32"/>
            <p:cNvSpPr/>
            <p:nvPr/>
          </p:nvSpPr>
          <p:spPr>
            <a:xfrm>
              <a:off x="4676405" y="698746"/>
              <a:ext cx="19091" cy="33160"/>
            </a:xfrm>
            <a:custGeom>
              <a:avLst/>
              <a:gdLst/>
              <a:ahLst/>
              <a:cxnLst/>
              <a:rect l="l" t="t" r="r" b="b"/>
              <a:pathLst>
                <a:path w="612" h="1063" extrusionOk="0">
                  <a:moveTo>
                    <a:pt x="378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180" y="85"/>
                    <a:pt x="180" y="144"/>
                    <a:pt x="120" y="219"/>
                  </a:cubicBezTo>
                  <a:cubicBezTo>
                    <a:pt x="60" y="338"/>
                    <a:pt x="60" y="397"/>
                    <a:pt x="1" y="457"/>
                  </a:cubicBezTo>
                  <a:cubicBezTo>
                    <a:pt x="1" y="651"/>
                    <a:pt x="1" y="830"/>
                    <a:pt x="120" y="1023"/>
                  </a:cubicBezTo>
                  <a:lnTo>
                    <a:pt x="180" y="1023"/>
                  </a:lnTo>
                  <a:cubicBezTo>
                    <a:pt x="204" y="1048"/>
                    <a:pt x="242" y="1062"/>
                    <a:pt x="281" y="1062"/>
                  </a:cubicBezTo>
                  <a:cubicBezTo>
                    <a:pt x="338" y="1062"/>
                    <a:pt x="398" y="1033"/>
                    <a:pt x="433" y="964"/>
                  </a:cubicBezTo>
                  <a:cubicBezTo>
                    <a:pt x="552" y="830"/>
                    <a:pt x="612" y="710"/>
                    <a:pt x="612" y="591"/>
                  </a:cubicBezTo>
                  <a:lnTo>
                    <a:pt x="612" y="397"/>
                  </a:lnTo>
                  <a:cubicBezTo>
                    <a:pt x="612" y="278"/>
                    <a:pt x="612" y="219"/>
                    <a:pt x="552" y="144"/>
                  </a:cubicBezTo>
                  <a:lnTo>
                    <a:pt x="552" y="85"/>
                  </a:lnTo>
                  <a:cubicBezTo>
                    <a:pt x="510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32"/>
            <p:cNvSpPr/>
            <p:nvPr/>
          </p:nvSpPr>
          <p:spPr>
            <a:xfrm>
              <a:off x="4716834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5" y="1"/>
                  </a:moveTo>
                  <a:cubicBezTo>
                    <a:pt x="329" y="1"/>
                    <a:pt x="284" y="16"/>
                    <a:pt x="254" y="45"/>
                  </a:cubicBezTo>
                  <a:cubicBezTo>
                    <a:pt x="195" y="105"/>
                    <a:pt x="135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95" y="1103"/>
                  </a:cubicBezTo>
                  <a:lnTo>
                    <a:pt x="254" y="1163"/>
                  </a:lnTo>
                  <a:cubicBezTo>
                    <a:pt x="279" y="1187"/>
                    <a:pt x="314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67" y="924"/>
                    <a:pt x="627" y="790"/>
                    <a:pt x="627" y="611"/>
                  </a:cubicBezTo>
                  <a:lnTo>
                    <a:pt x="627" y="358"/>
                  </a:lnTo>
                  <a:cubicBezTo>
                    <a:pt x="627" y="299"/>
                    <a:pt x="567" y="179"/>
                    <a:pt x="567" y="105"/>
                  </a:cubicBezTo>
                  <a:lnTo>
                    <a:pt x="507" y="105"/>
                  </a:lnTo>
                  <a:lnTo>
                    <a:pt x="507" y="45"/>
                  </a:lnTo>
                  <a:cubicBezTo>
                    <a:pt x="470" y="16"/>
                    <a:pt x="422" y="1"/>
                    <a:pt x="37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32"/>
            <p:cNvSpPr/>
            <p:nvPr/>
          </p:nvSpPr>
          <p:spPr>
            <a:xfrm>
              <a:off x="4769366" y="701835"/>
              <a:ext cx="19091" cy="37247"/>
            </a:xfrm>
            <a:custGeom>
              <a:avLst/>
              <a:gdLst/>
              <a:ahLst/>
              <a:cxnLst/>
              <a:rect l="l" t="t" r="r" b="b"/>
              <a:pathLst>
                <a:path w="612" h="1194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20" y="179"/>
                    <a:pt x="60" y="239"/>
                    <a:pt x="60" y="358"/>
                  </a:cubicBezTo>
                  <a:cubicBezTo>
                    <a:pt x="0" y="418"/>
                    <a:pt x="0" y="492"/>
                    <a:pt x="0" y="611"/>
                  </a:cubicBezTo>
                  <a:cubicBezTo>
                    <a:pt x="60" y="790"/>
                    <a:pt x="60" y="924"/>
                    <a:pt x="179" y="1103"/>
                  </a:cubicBezTo>
                  <a:lnTo>
                    <a:pt x="239" y="1163"/>
                  </a:lnTo>
                  <a:cubicBezTo>
                    <a:pt x="261" y="1185"/>
                    <a:pt x="287" y="1194"/>
                    <a:pt x="315" y="1194"/>
                  </a:cubicBezTo>
                  <a:cubicBezTo>
                    <a:pt x="379" y="1194"/>
                    <a:pt x="450" y="1145"/>
                    <a:pt x="492" y="1103"/>
                  </a:cubicBezTo>
                  <a:cubicBezTo>
                    <a:pt x="611" y="924"/>
                    <a:pt x="611" y="731"/>
                    <a:pt x="611" y="611"/>
                  </a:cubicBezTo>
                  <a:cubicBezTo>
                    <a:pt x="611" y="492"/>
                    <a:pt x="611" y="418"/>
                    <a:pt x="552" y="298"/>
                  </a:cubicBezTo>
                  <a:cubicBezTo>
                    <a:pt x="552" y="239"/>
                    <a:pt x="492" y="179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32"/>
            <p:cNvSpPr/>
            <p:nvPr/>
          </p:nvSpPr>
          <p:spPr>
            <a:xfrm>
              <a:off x="4767495" y="808366"/>
              <a:ext cx="19091" cy="31351"/>
            </a:xfrm>
            <a:custGeom>
              <a:avLst/>
              <a:gdLst/>
              <a:ahLst/>
              <a:cxnLst/>
              <a:rect l="l" t="t" r="r" b="b"/>
              <a:pathLst>
                <a:path w="612" h="1005" extrusionOk="0">
                  <a:moveTo>
                    <a:pt x="358" y="1"/>
                  </a:moveTo>
                  <a:cubicBezTo>
                    <a:pt x="302" y="1"/>
                    <a:pt x="239" y="19"/>
                    <a:pt x="180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20" y="921"/>
                  </a:cubicBezTo>
                  <a:lnTo>
                    <a:pt x="180" y="980"/>
                  </a:lnTo>
                  <a:cubicBezTo>
                    <a:pt x="197" y="998"/>
                    <a:pt x="221" y="1005"/>
                    <a:pt x="247" y="1005"/>
                  </a:cubicBezTo>
                  <a:cubicBezTo>
                    <a:pt x="311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552" y="489"/>
                  </a:cubicBezTo>
                  <a:cubicBezTo>
                    <a:pt x="612" y="429"/>
                    <a:pt x="612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3" y="19"/>
                    <a:pt x="414" y="1"/>
                    <a:pt x="35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32"/>
            <p:cNvSpPr/>
            <p:nvPr/>
          </p:nvSpPr>
          <p:spPr>
            <a:xfrm>
              <a:off x="4817687" y="754960"/>
              <a:ext cx="19559" cy="48071"/>
            </a:xfrm>
            <a:custGeom>
              <a:avLst/>
              <a:gdLst/>
              <a:ahLst/>
              <a:cxnLst/>
              <a:rect l="l" t="t" r="r" b="b"/>
              <a:pathLst>
                <a:path w="627" h="1541" extrusionOk="0">
                  <a:moveTo>
                    <a:pt x="341" y="1"/>
                  </a:moveTo>
                  <a:cubicBezTo>
                    <a:pt x="277" y="1"/>
                    <a:pt x="232" y="43"/>
                    <a:pt x="179" y="85"/>
                  </a:cubicBezTo>
                  <a:cubicBezTo>
                    <a:pt x="120" y="204"/>
                    <a:pt x="60" y="338"/>
                    <a:pt x="60" y="398"/>
                  </a:cubicBezTo>
                  <a:cubicBezTo>
                    <a:pt x="60" y="517"/>
                    <a:pt x="60" y="651"/>
                    <a:pt x="1" y="771"/>
                  </a:cubicBezTo>
                  <a:cubicBezTo>
                    <a:pt x="60" y="1024"/>
                    <a:pt x="60" y="1203"/>
                    <a:pt x="179" y="1456"/>
                  </a:cubicBezTo>
                  <a:lnTo>
                    <a:pt x="254" y="1515"/>
                  </a:lnTo>
                  <a:cubicBezTo>
                    <a:pt x="271" y="1533"/>
                    <a:pt x="294" y="1540"/>
                    <a:pt x="319" y="1540"/>
                  </a:cubicBezTo>
                  <a:cubicBezTo>
                    <a:pt x="378" y="1540"/>
                    <a:pt x="450" y="1498"/>
                    <a:pt x="492" y="1456"/>
                  </a:cubicBezTo>
                  <a:cubicBezTo>
                    <a:pt x="626" y="1203"/>
                    <a:pt x="626" y="1024"/>
                    <a:pt x="626" y="771"/>
                  </a:cubicBezTo>
                  <a:lnTo>
                    <a:pt x="626" y="398"/>
                  </a:lnTo>
                  <a:cubicBezTo>
                    <a:pt x="552" y="338"/>
                    <a:pt x="552" y="204"/>
                    <a:pt x="492" y="85"/>
                  </a:cubicBezTo>
                  <a:cubicBezTo>
                    <a:pt x="433" y="85"/>
                    <a:pt x="433" y="26"/>
                    <a:pt x="433" y="26"/>
                  </a:cubicBezTo>
                  <a:cubicBezTo>
                    <a:pt x="398" y="8"/>
                    <a:pt x="368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32"/>
            <p:cNvSpPr/>
            <p:nvPr/>
          </p:nvSpPr>
          <p:spPr>
            <a:xfrm>
              <a:off x="4866040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67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19" y="204"/>
                    <a:pt x="119" y="263"/>
                    <a:pt x="60" y="338"/>
                  </a:cubicBezTo>
                  <a:lnTo>
                    <a:pt x="60" y="636"/>
                  </a:lnTo>
                  <a:cubicBezTo>
                    <a:pt x="0" y="829"/>
                    <a:pt x="0" y="949"/>
                    <a:pt x="119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83" y="1306"/>
                  </a:cubicBezTo>
                  <a:cubicBezTo>
                    <a:pt x="313" y="1306"/>
                    <a:pt x="343" y="1291"/>
                    <a:pt x="373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492" y="84"/>
                  </a:cubicBezTo>
                  <a:lnTo>
                    <a:pt x="432" y="25"/>
                  </a:lnTo>
                  <a:cubicBezTo>
                    <a:pt x="415" y="7"/>
                    <a:pt x="392" y="0"/>
                    <a:pt x="36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32"/>
            <p:cNvSpPr/>
            <p:nvPr/>
          </p:nvSpPr>
          <p:spPr>
            <a:xfrm>
              <a:off x="4887408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3" y="0"/>
                  </a:moveTo>
                  <a:cubicBezTo>
                    <a:pt x="328" y="0"/>
                    <a:pt x="283" y="15"/>
                    <a:pt x="254" y="45"/>
                  </a:cubicBezTo>
                  <a:cubicBezTo>
                    <a:pt x="179" y="105"/>
                    <a:pt x="120" y="224"/>
                    <a:pt x="60" y="283"/>
                  </a:cubicBezTo>
                  <a:cubicBezTo>
                    <a:pt x="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79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8" y="1247"/>
                  </a:cubicBezTo>
                  <a:cubicBezTo>
                    <a:pt x="378" y="1247"/>
                    <a:pt x="450" y="1204"/>
                    <a:pt x="492" y="1162"/>
                  </a:cubicBezTo>
                  <a:cubicBezTo>
                    <a:pt x="552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55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2" y="15"/>
                    <a:pt x="417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32"/>
            <p:cNvSpPr/>
            <p:nvPr/>
          </p:nvSpPr>
          <p:spPr>
            <a:xfrm>
              <a:off x="4823271" y="859089"/>
              <a:ext cx="19559" cy="24020"/>
            </a:xfrm>
            <a:custGeom>
              <a:avLst/>
              <a:gdLst/>
              <a:ahLst/>
              <a:cxnLst/>
              <a:rect l="l" t="t" r="r" b="b"/>
              <a:pathLst>
                <a:path w="627" h="770" extrusionOk="0">
                  <a:moveTo>
                    <a:pt x="344" y="0"/>
                  </a:moveTo>
                  <a:cubicBezTo>
                    <a:pt x="295" y="0"/>
                    <a:pt x="244" y="15"/>
                    <a:pt x="194" y="40"/>
                  </a:cubicBezTo>
                  <a:cubicBezTo>
                    <a:pt x="135" y="99"/>
                    <a:pt x="135" y="99"/>
                    <a:pt x="75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75" y="665"/>
                    <a:pt x="194" y="725"/>
                  </a:cubicBezTo>
                  <a:cubicBezTo>
                    <a:pt x="224" y="755"/>
                    <a:pt x="269" y="770"/>
                    <a:pt x="315" y="770"/>
                  </a:cubicBezTo>
                  <a:cubicBezTo>
                    <a:pt x="362" y="770"/>
                    <a:pt x="410" y="755"/>
                    <a:pt x="447" y="725"/>
                  </a:cubicBezTo>
                  <a:cubicBezTo>
                    <a:pt x="567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7" y="218"/>
                    <a:pt x="567" y="159"/>
                    <a:pt x="507" y="99"/>
                  </a:cubicBezTo>
                  <a:cubicBezTo>
                    <a:pt x="472" y="29"/>
                    <a:pt x="412" y="0"/>
                    <a:pt x="34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32"/>
            <p:cNvSpPr/>
            <p:nvPr/>
          </p:nvSpPr>
          <p:spPr>
            <a:xfrm>
              <a:off x="471312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4" y="0"/>
                  </a:moveTo>
                  <a:cubicBezTo>
                    <a:pt x="250" y="0"/>
                    <a:pt x="187" y="19"/>
                    <a:pt x="120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1" y="428"/>
                    <a:pt x="60" y="488"/>
                    <a:pt x="180" y="607"/>
                  </a:cubicBezTo>
                  <a:cubicBezTo>
                    <a:pt x="210" y="632"/>
                    <a:pt x="249" y="646"/>
                    <a:pt x="292" y="646"/>
                  </a:cubicBezTo>
                  <a:cubicBezTo>
                    <a:pt x="353" y="646"/>
                    <a:pt x="423" y="617"/>
                    <a:pt x="492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52" y="175"/>
                  </a:cubicBezTo>
                  <a:cubicBezTo>
                    <a:pt x="552" y="116"/>
                    <a:pt x="492" y="56"/>
                    <a:pt x="433" y="56"/>
                  </a:cubicBezTo>
                  <a:cubicBezTo>
                    <a:pt x="403" y="19"/>
                    <a:pt x="358" y="0"/>
                    <a:pt x="30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32"/>
            <p:cNvSpPr/>
            <p:nvPr/>
          </p:nvSpPr>
          <p:spPr>
            <a:xfrm>
              <a:off x="5299619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81" y="0"/>
                  </a:moveTo>
                  <a:cubicBezTo>
                    <a:pt x="355" y="0"/>
                    <a:pt x="331" y="8"/>
                    <a:pt x="313" y="25"/>
                  </a:cubicBezTo>
                  <a:cubicBezTo>
                    <a:pt x="194" y="85"/>
                    <a:pt x="194" y="144"/>
                    <a:pt x="135" y="219"/>
                  </a:cubicBezTo>
                  <a:cubicBezTo>
                    <a:pt x="75" y="338"/>
                    <a:pt x="75" y="397"/>
                    <a:pt x="0" y="457"/>
                  </a:cubicBezTo>
                  <a:cubicBezTo>
                    <a:pt x="0" y="651"/>
                    <a:pt x="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5" y="1062"/>
                    <a:pt x="404" y="1033"/>
                    <a:pt x="447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24" y="42"/>
                    <a:pt x="445" y="0"/>
                    <a:pt x="38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32"/>
            <p:cNvSpPr/>
            <p:nvPr/>
          </p:nvSpPr>
          <p:spPr>
            <a:xfrm>
              <a:off x="5340516" y="746444"/>
              <a:ext cx="19559" cy="37496"/>
            </a:xfrm>
            <a:custGeom>
              <a:avLst/>
              <a:gdLst/>
              <a:ahLst/>
              <a:cxnLst/>
              <a:rect l="l" t="t" r="r" b="b"/>
              <a:pathLst>
                <a:path w="627" h="1202" extrusionOk="0">
                  <a:moveTo>
                    <a:pt x="373" y="1"/>
                  </a:moveTo>
                  <a:cubicBezTo>
                    <a:pt x="328" y="1"/>
                    <a:pt x="284" y="16"/>
                    <a:pt x="254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0" y="477"/>
                    <a:pt x="0" y="552"/>
                  </a:cubicBezTo>
                  <a:cubicBezTo>
                    <a:pt x="0" y="790"/>
                    <a:pt x="60" y="984"/>
                    <a:pt x="179" y="1103"/>
                  </a:cubicBezTo>
                  <a:lnTo>
                    <a:pt x="254" y="1163"/>
                  </a:lnTo>
                  <a:cubicBezTo>
                    <a:pt x="278" y="1187"/>
                    <a:pt x="313" y="1202"/>
                    <a:pt x="346" y="1202"/>
                  </a:cubicBezTo>
                  <a:cubicBezTo>
                    <a:pt x="392" y="1202"/>
                    <a:pt x="433" y="1173"/>
                    <a:pt x="433" y="1103"/>
                  </a:cubicBezTo>
                  <a:cubicBezTo>
                    <a:pt x="552" y="924"/>
                    <a:pt x="626" y="790"/>
                    <a:pt x="626" y="611"/>
                  </a:cubicBezTo>
                  <a:lnTo>
                    <a:pt x="626" y="358"/>
                  </a:lnTo>
                  <a:cubicBezTo>
                    <a:pt x="626" y="299"/>
                    <a:pt x="552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32"/>
            <p:cNvSpPr/>
            <p:nvPr/>
          </p:nvSpPr>
          <p:spPr>
            <a:xfrm>
              <a:off x="5392549" y="701835"/>
              <a:ext cx="19559" cy="37247"/>
            </a:xfrm>
            <a:custGeom>
              <a:avLst/>
              <a:gdLst/>
              <a:ahLst/>
              <a:cxnLst/>
              <a:rect l="l" t="t" r="r" b="b"/>
              <a:pathLst>
                <a:path w="627" h="1194" extrusionOk="0">
                  <a:moveTo>
                    <a:pt x="316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79"/>
                    <a:pt x="75" y="239"/>
                    <a:pt x="75" y="358"/>
                  </a:cubicBezTo>
                  <a:cubicBezTo>
                    <a:pt x="75" y="418"/>
                    <a:pt x="1" y="492"/>
                    <a:pt x="1" y="611"/>
                  </a:cubicBezTo>
                  <a:cubicBezTo>
                    <a:pt x="75" y="790"/>
                    <a:pt x="75" y="924"/>
                    <a:pt x="195" y="1103"/>
                  </a:cubicBezTo>
                  <a:lnTo>
                    <a:pt x="254" y="1163"/>
                  </a:lnTo>
                  <a:cubicBezTo>
                    <a:pt x="272" y="1185"/>
                    <a:pt x="297" y="1194"/>
                    <a:pt x="324" y="1194"/>
                  </a:cubicBezTo>
                  <a:cubicBezTo>
                    <a:pt x="387" y="1194"/>
                    <a:pt x="466" y="1145"/>
                    <a:pt x="508" y="1103"/>
                  </a:cubicBezTo>
                  <a:cubicBezTo>
                    <a:pt x="627" y="924"/>
                    <a:pt x="627" y="731"/>
                    <a:pt x="627" y="611"/>
                  </a:cubicBezTo>
                  <a:lnTo>
                    <a:pt x="627" y="298"/>
                  </a:lnTo>
                  <a:cubicBezTo>
                    <a:pt x="567" y="239"/>
                    <a:pt x="567" y="179"/>
                    <a:pt x="448" y="45"/>
                  </a:cubicBezTo>
                  <a:cubicBezTo>
                    <a:pt x="411" y="15"/>
                    <a:pt x="362" y="1"/>
                    <a:pt x="31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32"/>
            <p:cNvSpPr/>
            <p:nvPr/>
          </p:nvSpPr>
          <p:spPr>
            <a:xfrm>
              <a:off x="5390708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7" y="1"/>
                  </a:moveTo>
                  <a:cubicBezTo>
                    <a:pt x="313" y="1"/>
                    <a:pt x="254" y="19"/>
                    <a:pt x="194" y="57"/>
                  </a:cubicBezTo>
                  <a:cubicBezTo>
                    <a:pt x="134" y="116"/>
                    <a:pt x="60" y="176"/>
                    <a:pt x="60" y="235"/>
                  </a:cubicBezTo>
                  <a:cubicBezTo>
                    <a:pt x="0" y="295"/>
                    <a:pt x="0" y="429"/>
                    <a:pt x="0" y="489"/>
                  </a:cubicBezTo>
                  <a:cubicBezTo>
                    <a:pt x="0" y="608"/>
                    <a:pt x="0" y="802"/>
                    <a:pt x="134" y="921"/>
                  </a:cubicBezTo>
                  <a:lnTo>
                    <a:pt x="194" y="980"/>
                  </a:lnTo>
                  <a:cubicBezTo>
                    <a:pt x="212" y="998"/>
                    <a:pt x="234" y="1005"/>
                    <a:pt x="259" y="1005"/>
                  </a:cubicBezTo>
                  <a:cubicBezTo>
                    <a:pt x="318" y="1005"/>
                    <a:pt x="390" y="963"/>
                    <a:pt x="432" y="921"/>
                  </a:cubicBezTo>
                  <a:cubicBezTo>
                    <a:pt x="567" y="802"/>
                    <a:pt x="567" y="667"/>
                    <a:pt x="626" y="489"/>
                  </a:cubicBezTo>
                  <a:cubicBezTo>
                    <a:pt x="626" y="429"/>
                    <a:pt x="626" y="355"/>
                    <a:pt x="567" y="295"/>
                  </a:cubicBezTo>
                  <a:cubicBezTo>
                    <a:pt x="567" y="235"/>
                    <a:pt x="567" y="176"/>
                    <a:pt x="507" y="116"/>
                  </a:cubicBezTo>
                  <a:lnTo>
                    <a:pt x="507" y="57"/>
                  </a:lnTo>
                  <a:cubicBezTo>
                    <a:pt x="470" y="19"/>
                    <a:pt x="421" y="1"/>
                    <a:pt x="36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32"/>
            <p:cNvSpPr/>
            <p:nvPr/>
          </p:nvSpPr>
          <p:spPr>
            <a:xfrm>
              <a:off x="5443210" y="754960"/>
              <a:ext cx="17251" cy="48071"/>
            </a:xfrm>
            <a:custGeom>
              <a:avLst/>
              <a:gdLst/>
              <a:ahLst/>
              <a:cxnLst/>
              <a:rect l="l" t="t" r="r" b="b"/>
              <a:pathLst>
                <a:path w="553" h="1541" extrusionOk="0">
                  <a:moveTo>
                    <a:pt x="273" y="1"/>
                  </a:moveTo>
                  <a:cubicBezTo>
                    <a:pt x="204" y="1"/>
                    <a:pt x="162" y="43"/>
                    <a:pt x="120" y="85"/>
                  </a:cubicBezTo>
                  <a:cubicBezTo>
                    <a:pt x="60" y="204"/>
                    <a:pt x="1" y="338"/>
                    <a:pt x="1" y="398"/>
                  </a:cubicBezTo>
                  <a:lnTo>
                    <a:pt x="1" y="771"/>
                  </a:lnTo>
                  <a:cubicBezTo>
                    <a:pt x="1" y="1024"/>
                    <a:pt x="1" y="1203"/>
                    <a:pt x="120" y="1456"/>
                  </a:cubicBezTo>
                  <a:lnTo>
                    <a:pt x="180" y="1515"/>
                  </a:lnTo>
                  <a:cubicBezTo>
                    <a:pt x="197" y="1533"/>
                    <a:pt x="221" y="1540"/>
                    <a:pt x="247" y="1540"/>
                  </a:cubicBezTo>
                  <a:cubicBezTo>
                    <a:pt x="311" y="1540"/>
                    <a:pt x="391" y="1498"/>
                    <a:pt x="433" y="1456"/>
                  </a:cubicBezTo>
                  <a:cubicBezTo>
                    <a:pt x="552" y="1203"/>
                    <a:pt x="552" y="1024"/>
                    <a:pt x="552" y="771"/>
                  </a:cubicBezTo>
                  <a:lnTo>
                    <a:pt x="552" y="398"/>
                  </a:lnTo>
                  <a:cubicBezTo>
                    <a:pt x="492" y="338"/>
                    <a:pt x="492" y="204"/>
                    <a:pt x="433" y="85"/>
                  </a:cubicBezTo>
                  <a:cubicBezTo>
                    <a:pt x="373" y="85"/>
                    <a:pt x="373" y="26"/>
                    <a:pt x="373" y="26"/>
                  </a:cubicBezTo>
                  <a:cubicBezTo>
                    <a:pt x="334" y="8"/>
                    <a:pt x="301" y="1"/>
                    <a:pt x="2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32"/>
            <p:cNvSpPr/>
            <p:nvPr/>
          </p:nvSpPr>
          <p:spPr>
            <a:xfrm>
              <a:off x="5489690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65" y="0"/>
                  </a:moveTo>
                  <a:cubicBezTo>
                    <a:pt x="301" y="0"/>
                    <a:pt x="221" y="42"/>
                    <a:pt x="179" y="84"/>
                  </a:cubicBezTo>
                  <a:cubicBezTo>
                    <a:pt x="120" y="204"/>
                    <a:pt x="120" y="263"/>
                    <a:pt x="60" y="338"/>
                  </a:cubicBezTo>
                  <a:lnTo>
                    <a:pt x="60" y="636"/>
                  </a:lnTo>
                  <a:cubicBezTo>
                    <a:pt x="1" y="829"/>
                    <a:pt x="60" y="949"/>
                    <a:pt x="120" y="1202"/>
                  </a:cubicBezTo>
                  <a:lnTo>
                    <a:pt x="179" y="1261"/>
                  </a:lnTo>
                  <a:cubicBezTo>
                    <a:pt x="209" y="1291"/>
                    <a:pt x="243" y="1306"/>
                    <a:pt x="276" y="1306"/>
                  </a:cubicBezTo>
                  <a:cubicBezTo>
                    <a:pt x="310" y="1306"/>
                    <a:pt x="343" y="1291"/>
                    <a:pt x="373" y="1261"/>
                  </a:cubicBezTo>
                  <a:cubicBezTo>
                    <a:pt x="552" y="1083"/>
                    <a:pt x="611" y="889"/>
                    <a:pt x="611" y="710"/>
                  </a:cubicBezTo>
                  <a:lnTo>
                    <a:pt x="611" y="397"/>
                  </a:lnTo>
                  <a:cubicBezTo>
                    <a:pt x="611" y="263"/>
                    <a:pt x="552" y="204"/>
                    <a:pt x="492" y="84"/>
                  </a:cubicBezTo>
                  <a:lnTo>
                    <a:pt x="433" y="25"/>
                  </a:lnTo>
                  <a:cubicBezTo>
                    <a:pt x="415" y="7"/>
                    <a:pt x="391" y="0"/>
                    <a:pt x="3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32"/>
            <p:cNvSpPr/>
            <p:nvPr/>
          </p:nvSpPr>
          <p:spPr>
            <a:xfrm>
              <a:off x="5511059" y="775736"/>
              <a:ext cx="19091" cy="38900"/>
            </a:xfrm>
            <a:custGeom>
              <a:avLst/>
              <a:gdLst/>
              <a:ahLst/>
              <a:cxnLst/>
              <a:rect l="l" t="t" r="r" b="b"/>
              <a:pathLst>
                <a:path w="612" h="1247" extrusionOk="0">
                  <a:moveTo>
                    <a:pt x="366" y="0"/>
                  </a:moveTo>
                  <a:cubicBezTo>
                    <a:pt x="317" y="0"/>
                    <a:pt x="269" y="15"/>
                    <a:pt x="239" y="45"/>
                  </a:cubicBezTo>
                  <a:cubicBezTo>
                    <a:pt x="180" y="105"/>
                    <a:pt x="120" y="224"/>
                    <a:pt x="60" y="283"/>
                  </a:cubicBezTo>
                  <a:cubicBezTo>
                    <a:pt x="60" y="417"/>
                    <a:pt x="1" y="477"/>
                    <a:pt x="1" y="596"/>
                  </a:cubicBezTo>
                  <a:cubicBezTo>
                    <a:pt x="1" y="790"/>
                    <a:pt x="60" y="1028"/>
                    <a:pt x="180" y="1222"/>
                  </a:cubicBezTo>
                  <a:lnTo>
                    <a:pt x="239" y="1222"/>
                  </a:lnTo>
                  <a:cubicBezTo>
                    <a:pt x="257" y="1239"/>
                    <a:pt x="281" y="1247"/>
                    <a:pt x="307" y="1247"/>
                  </a:cubicBezTo>
                  <a:cubicBezTo>
                    <a:pt x="371" y="1247"/>
                    <a:pt x="450" y="1204"/>
                    <a:pt x="492" y="1162"/>
                  </a:cubicBezTo>
                  <a:cubicBezTo>
                    <a:pt x="552" y="969"/>
                    <a:pt x="612" y="790"/>
                    <a:pt x="612" y="656"/>
                  </a:cubicBezTo>
                  <a:lnTo>
                    <a:pt x="612" y="417"/>
                  </a:lnTo>
                  <a:cubicBezTo>
                    <a:pt x="612" y="283"/>
                    <a:pt x="552" y="224"/>
                    <a:pt x="552" y="105"/>
                  </a:cubicBezTo>
                  <a:lnTo>
                    <a:pt x="492" y="45"/>
                  </a:lnTo>
                  <a:cubicBezTo>
                    <a:pt x="463" y="15"/>
                    <a:pt x="414" y="0"/>
                    <a:pt x="36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32"/>
            <p:cNvSpPr/>
            <p:nvPr/>
          </p:nvSpPr>
          <p:spPr>
            <a:xfrm>
              <a:off x="5446953" y="859089"/>
              <a:ext cx="19528" cy="24020"/>
            </a:xfrm>
            <a:custGeom>
              <a:avLst/>
              <a:gdLst/>
              <a:ahLst/>
              <a:cxnLst/>
              <a:rect l="l" t="t" r="r" b="b"/>
              <a:pathLst>
                <a:path w="626" h="770" extrusionOk="0">
                  <a:moveTo>
                    <a:pt x="350" y="0"/>
                  </a:moveTo>
                  <a:cubicBezTo>
                    <a:pt x="313" y="0"/>
                    <a:pt x="278" y="15"/>
                    <a:pt x="253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0" y="218"/>
                    <a:pt x="0" y="293"/>
                    <a:pt x="0" y="352"/>
                  </a:cubicBezTo>
                  <a:cubicBezTo>
                    <a:pt x="0" y="531"/>
                    <a:pt x="60" y="665"/>
                    <a:pt x="194" y="725"/>
                  </a:cubicBezTo>
                  <a:cubicBezTo>
                    <a:pt x="223" y="755"/>
                    <a:pt x="268" y="770"/>
                    <a:pt x="313" y="770"/>
                  </a:cubicBezTo>
                  <a:cubicBezTo>
                    <a:pt x="358" y="770"/>
                    <a:pt x="402" y="755"/>
                    <a:pt x="432" y="725"/>
                  </a:cubicBezTo>
                  <a:lnTo>
                    <a:pt x="492" y="725"/>
                  </a:lnTo>
                  <a:cubicBezTo>
                    <a:pt x="566" y="591"/>
                    <a:pt x="626" y="531"/>
                    <a:pt x="626" y="412"/>
                  </a:cubicBezTo>
                  <a:lnTo>
                    <a:pt x="626" y="293"/>
                  </a:lnTo>
                  <a:cubicBezTo>
                    <a:pt x="566" y="218"/>
                    <a:pt x="566" y="159"/>
                    <a:pt x="492" y="99"/>
                  </a:cubicBezTo>
                  <a:cubicBezTo>
                    <a:pt x="457" y="29"/>
                    <a:pt x="401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32"/>
            <p:cNvSpPr/>
            <p:nvPr/>
          </p:nvSpPr>
          <p:spPr>
            <a:xfrm>
              <a:off x="5336803" y="843242"/>
              <a:ext cx="19091" cy="20183"/>
            </a:xfrm>
            <a:custGeom>
              <a:avLst/>
              <a:gdLst/>
              <a:ahLst/>
              <a:cxnLst/>
              <a:rect l="l" t="t" r="r" b="b"/>
              <a:pathLst>
                <a:path w="612" h="647" extrusionOk="0">
                  <a:moveTo>
                    <a:pt x="298" y="0"/>
                  </a:moveTo>
                  <a:cubicBezTo>
                    <a:pt x="242" y="0"/>
                    <a:pt x="179" y="19"/>
                    <a:pt x="119" y="56"/>
                  </a:cubicBezTo>
                  <a:cubicBezTo>
                    <a:pt x="60" y="116"/>
                    <a:pt x="60" y="116"/>
                    <a:pt x="60" y="175"/>
                  </a:cubicBezTo>
                  <a:cubicBezTo>
                    <a:pt x="0" y="235"/>
                    <a:pt x="0" y="294"/>
                    <a:pt x="0" y="354"/>
                  </a:cubicBezTo>
                  <a:cubicBezTo>
                    <a:pt x="0" y="428"/>
                    <a:pt x="60" y="488"/>
                    <a:pt x="179" y="607"/>
                  </a:cubicBezTo>
                  <a:cubicBezTo>
                    <a:pt x="228" y="632"/>
                    <a:pt x="270" y="646"/>
                    <a:pt x="311" y="646"/>
                  </a:cubicBezTo>
                  <a:cubicBezTo>
                    <a:pt x="368" y="646"/>
                    <a:pt x="422" y="617"/>
                    <a:pt x="492" y="548"/>
                  </a:cubicBezTo>
                  <a:cubicBezTo>
                    <a:pt x="611" y="488"/>
                    <a:pt x="611" y="354"/>
                    <a:pt x="611" y="294"/>
                  </a:cubicBezTo>
                  <a:cubicBezTo>
                    <a:pt x="611" y="235"/>
                    <a:pt x="611" y="175"/>
                    <a:pt x="552" y="175"/>
                  </a:cubicBezTo>
                  <a:cubicBezTo>
                    <a:pt x="552" y="116"/>
                    <a:pt x="492" y="56"/>
                    <a:pt x="432" y="56"/>
                  </a:cubicBezTo>
                  <a:cubicBezTo>
                    <a:pt x="403" y="19"/>
                    <a:pt x="354" y="0"/>
                    <a:pt x="29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32"/>
            <p:cNvSpPr/>
            <p:nvPr/>
          </p:nvSpPr>
          <p:spPr>
            <a:xfrm>
              <a:off x="5999501" y="698746"/>
              <a:ext cx="19528" cy="33160"/>
            </a:xfrm>
            <a:custGeom>
              <a:avLst/>
              <a:gdLst/>
              <a:ahLst/>
              <a:cxnLst/>
              <a:rect l="l" t="t" r="r" b="b"/>
              <a:pathLst>
                <a:path w="626" h="1063" extrusionOk="0">
                  <a:moveTo>
                    <a:pt x="378" y="0"/>
                  </a:moveTo>
                  <a:cubicBezTo>
                    <a:pt x="353" y="0"/>
                    <a:pt x="330" y="8"/>
                    <a:pt x="313" y="25"/>
                  </a:cubicBezTo>
                  <a:cubicBezTo>
                    <a:pt x="194" y="85"/>
                    <a:pt x="194" y="144"/>
                    <a:pt x="119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0" y="651"/>
                    <a:pt x="60" y="830"/>
                    <a:pt x="194" y="1023"/>
                  </a:cubicBezTo>
                  <a:cubicBezTo>
                    <a:pt x="218" y="1048"/>
                    <a:pt x="253" y="1062"/>
                    <a:pt x="290" y="1062"/>
                  </a:cubicBezTo>
                  <a:cubicBezTo>
                    <a:pt x="342" y="1062"/>
                    <a:pt x="397" y="1033"/>
                    <a:pt x="432" y="964"/>
                  </a:cubicBezTo>
                  <a:cubicBezTo>
                    <a:pt x="566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6" y="144"/>
                  </a:cubicBezTo>
                  <a:lnTo>
                    <a:pt x="566" y="85"/>
                  </a:lnTo>
                  <a:cubicBezTo>
                    <a:pt x="513" y="42"/>
                    <a:pt x="438" y="0"/>
                    <a:pt x="378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32"/>
            <p:cNvSpPr/>
            <p:nvPr/>
          </p:nvSpPr>
          <p:spPr>
            <a:xfrm>
              <a:off x="6040366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8" y="1"/>
                    <a:pt x="269" y="16"/>
                    <a:pt x="239" y="45"/>
                  </a:cubicBezTo>
                  <a:cubicBezTo>
                    <a:pt x="180" y="105"/>
                    <a:pt x="120" y="239"/>
                    <a:pt x="61" y="299"/>
                  </a:cubicBezTo>
                  <a:cubicBezTo>
                    <a:pt x="61" y="358"/>
                    <a:pt x="1" y="477"/>
                    <a:pt x="1" y="552"/>
                  </a:cubicBezTo>
                  <a:cubicBezTo>
                    <a:pt x="1" y="790"/>
                    <a:pt x="61" y="984"/>
                    <a:pt x="180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37" y="1202"/>
                  </a:cubicBezTo>
                  <a:cubicBezTo>
                    <a:pt x="387" y="1202"/>
                    <a:pt x="433" y="1173"/>
                    <a:pt x="433" y="1103"/>
                  </a:cubicBezTo>
                  <a:lnTo>
                    <a:pt x="493" y="1103"/>
                  </a:lnTo>
                  <a:cubicBezTo>
                    <a:pt x="552" y="924"/>
                    <a:pt x="612" y="790"/>
                    <a:pt x="612" y="611"/>
                  </a:cubicBezTo>
                  <a:lnTo>
                    <a:pt x="612" y="358"/>
                  </a:lnTo>
                  <a:cubicBezTo>
                    <a:pt x="612" y="299"/>
                    <a:pt x="552" y="179"/>
                    <a:pt x="552" y="105"/>
                  </a:cubicBezTo>
                  <a:lnTo>
                    <a:pt x="493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32"/>
            <p:cNvSpPr/>
            <p:nvPr/>
          </p:nvSpPr>
          <p:spPr>
            <a:xfrm>
              <a:off x="6094302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3" y="1"/>
                  </a:moveTo>
                  <a:cubicBezTo>
                    <a:pt x="209" y="1"/>
                    <a:pt x="164" y="15"/>
                    <a:pt x="134" y="45"/>
                  </a:cubicBezTo>
                  <a:cubicBezTo>
                    <a:pt x="60" y="179"/>
                    <a:pt x="0" y="239"/>
                    <a:pt x="0" y="358"/>
                  </a:cubicBezTo>
                  <a:lnTo>
                    <a:pt x="0" y="611"/>
                  </a:lnTo>
                  <a:cubicBezTo>
                    <a:pt x="0" y="790"/>
                    <a:pt x="0" y="924"/>
                    <a:pt x="134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0" y="1194"/>
                  </a:cubicBezTo>
                  <a:cubicBezTo>
                    <a:pt x="319" y="1194"/>
                    <a:pt x="390" y="1145"/>
                    <a:pt x="432" y="1103"/>
                  </a:cubicBezTo>
                  <a:cubicBezTo>
                    <a:pt x="566" y="924"/>
                    <a:pt x="566" y="731"/>
                    <a:pt x="566" y="611"/>
                  </a:cubicBezTo>
                  <a:lnTo>
                    <a:pt x="566" y="298"/>
                  </a:lnTo>
                  <a:cubicBezTo>
                    <a:pt x="507" y="239"/>
                    <a:pt x="507" y="179"/>
                    <a:pt x="432" y="45"/>
                  </a:cubicBezTo>
                  <a:lnTo>
                    <a:pt x="373" y="45"/>
                  </a:lnTo>
                  <a:cubicBezTo>
                    <a:pt x="343" y="15"/>
                    <a:pt x="298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32"/>
            <p:cNvSpPr/>
            <p:nvPr/>
          </p:nvSpPr>
          <p:spPr>
            <a:xfrm>
              <a:off x="6090559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7" y="19"/>
                    <a:pt x="180" y="57"/>
                  </a:cubicBezTo>
                  <a:cubicBezTo>
                    <a:pt x="120" y="116"/>
                    <a:pt x="61" y="176"/>
                    <a:pt x="61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80" y="921"/>
                  </a:cubicBezTo>
                  <a:lnTo>
                    <a:pt x="180" y="980"/>
                  </a:lnTo>
                  <a:cubicBezTo>
                    <a:pt x="202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7" y="489"/>
                  </a:cubicBezTo>
                  <a:cubicBezTo>
                    <a:pt x="627" y="429"/>
                    <a:pt x="627" y="355"/>
                    <a:pt x="552" y="295"/>
                  </a:cubicBezTo>
                  <a:cubicBezTo>
                    <a:pt x="552" y="235"/>
                    <a:pt x="552" y="176"/>
                    <a:pt x="493" y="116"/>
                  </a:cubicBezTo>
                  <a:lnTo>
                    <a:pt x="493" y="57"/>
                  </a:lnTo>
                  <a:cubicBezTo>
                    <a:pt x="463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32"/>
            <p:cNvSpPr/>
            <p:nvPr/>
          </p:nvSpPr>
          <p:spPr>
            <a:xfrm>
              <a:off x="6142623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282" y="1"/>
                  </a:moveTo>
                  <a:cubicBezTo>
                    <a:pt x="219" y="1"/>
                    <a:pt x="177" y="43"/>
                    <a:pt x="135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5" y="1456"/>
                  </a:cubicBezTo>
                  <a:lnTo>
                    <a:pt x="194" y="1515"/>
                  </a:ln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5" y="1498"/>
                    <a:pt x="447" y="1456"/>
                  </a:cubicBezTo>
                  <a:cubicBezTo>
                    <a:pt x="567" y="1203"/>
                    <a:pt x="567" y="1024"/>
                    <a:pt x="567" y="771"/>
                  </a:cubicBezTo>
                  <a:lnTo>
                    <a:pt x="567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38" y="8"/>
                    <a:pt x="308" y="1"/>
                    <a:pt x="28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32"/>
            <p:cNvSpPr/>
            <p:nvPr/>
          </p:nvSpPr>
          <p:spPr>
            <a:xfrm>
              <a:off x="6189104" y="695034"/>
              <a:ext cx="19528" cy="40772"/>
            </a:xfrm>
            <a:custGeom>
              <a:avLst/>
              <a:gdLst/>
              <a:ahLst/>
              <a:cxnLst/>
              <a:rect l="l" t="t" r="r" b="b"/>
              <a:pathLst>
                <a:path w="626" h="1307" extrusionOk="0">
                  <a:moveTo>
                    <a:pt x="373" y="0"/>
                  </a:moveTo>
                  <a:cubicBezTo>
                    <a:pt x="308" y="0"/>
                    <a:pt x="236" y="42"/>
                    <a:pt x="194" y="84"/>
                  </a:cubicBezTo>
                  <a:cubicBezTo>
                    <a:pt x="134" y="204"/>
                    <a:pt x="134" y="263"/>
                    <a:pt x="75" y="338"/>
                  </a:cubicBezTo>
                  <a:lnTo>
                    <a:pt x="75" y="636"/>
                  </a:lnTo>
                  <a:cubicBezTo>
                    <a:pt x="0" y="829"/>
                    <a:pt x="75" y="949"/>
                    <a:pt x="134" y="1202"/>
                  </a:cubicBezTo>
                  <a:lnTo>
                    <a:pt x="194" y="1261"/>
                  </a:lnTo>
                  <a:cubicBezTo>
                    <a:pt x="224" y="1291"/>
                    <a:pt x="253" y="1306"/>
                    <a:pt x="293" y="1306"/>
                  </a:cubicBezTo>
                  <a:cubicBezTo>
                    <a:pt x="332" y="1306"/>
                    <a:pt x="380" y="1291"/>
                    <a:pt x="447" y="1261"/>
                  </a:cubicBezTo>
                  <a:cubicBezTo>
                    <a:pt x="566" y="1083"/>
                    <a:pt x="626" y="889"/>
                    <a:pt x="626" y="710"/>
                  </a:cubicBezTo>
                  <a:lnTo>
                    <a:pt x="626" y="397"/>
                  </a:lnTo>
                  <a:cubicBezTo>
                    <a:pt x="626" y="263"/>
                    <a:pt x="566" y="204"/>
                    <a:pt x="507" y="84"/>
                  </a:cubicBezTo>
                  <a:lnTo>
                    <a:pt x="447" y="25"/>
                  </a:lnTo>
                  <a:cubicBezTo>
                    <a:pt x="425" y="7"/>
                    <a:pt x="400" y="0"/>
                    <a:pt x="37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32"/>
            <p:cNvSpPr/>
            <p:nvPr/>
          </p:nvSpPr>
          <p:spPr>
            <a:xfrm>
              <a:off x="6210472" y="775736"/>
              <a:ext cx="19559" cy="38900"/>
            </a:xfrm>
            <a:custGeom>
              <a:avLst/>
              <a:gdLst/>
              <a:ahLst/>
              <a:cxnLst/>
              <a:rect l="l" t="t" r="r" b="b"/>
              <a:pathLst>
                <a:path w="627" h="1247" extrusionOk="0">
                  <a:moveTo>
                    <a:pt x="375" y="0"/>
                  </a:moveTo>
                  <a:cubicBezTo>
                    <a:pt x="328" y="0"/>
                    <a:pt x="284" y="15"/>
                    <a:pt x="254" y="45"/>
                  </a:cubicBezTo>
                  <a:cubicBezTo>
                    <a:pt x="194" y="105"/>
                    <a:pt x="135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4" y="1222"/>
                  </a:lnTo>
                  <a:cubicBezTo>
                    <a:pt x="271" y="1239"/>
                    <a:pt x="294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7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7" y="224"/>
                    <a:pt x="567" y="105"/>
                  </a:cubicBezTo>
                  <a:lnTo>
                    <a:pt x="507" y="45"/>
                  </a:lnTo>
                  <a:cubicBezTo>
                    <a:pt x="470" y="15"/>
                    <a:pt x="421" y="0"/>
                    <a:pt x="37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32"/>
            <p:cNvSpPr/>
            <p:nvPr/>
          </p:nvSpPr>
          <p:spPr>
            <a:xfrm>
              <a:off x="6146803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70" y="15"/>
                    <a:pt x="239" y="40"/>
                  </a:cubicBezTo>
                  <a:cubicBezTo>
                    <a:pt x="120" y="99"/>
                    <a:pt x="120" y="99"/>
                    <a:pt x="60" y="159"/>
                  </a:cubicBezTo>
                  <a:cubicBezTo>
                    <a:pt x="60" y="218"/>
                    <a:pt x="1" y="293"/>
                    <a:pt x="1" y="352"/>
                  </a:cubicBezTo>
                  <a:cubicBezTo>
                    <a:pt x="1" y="531"/>
                    <a:pt x="60" y="665"/>
                    <a:pt x="179" y="725"/>
                  </a:cubicBezTo>
                  <a:cubicBezTo>
                    <a:pt x="209" y="755"/>
                    <a:pt x="258" y="770"/>
                    <a:pt x="306" y="770"/>
                  </a:cubicBezTo>
                  <a:cubicBezTo>
                    <a:pt x="354" y="770"/>
                    <a:pt x="403" y="755"/>
                    <a:pt x="433" y="725"/>
                  </a:cubicBezTo>
                  <a:lnTo>
                    <a:pt x="492" y="725"/>
                  </a:lnTo>
                  <a:cubicBezTo>
                    <a:pt x="552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2" y="218"/>
                    <a:pt x="552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32"/>
            <p:cNvSpPr/>
            <p:nvPr/>
          </p:nvSpPr>
          <p:spPr>
            <a:xfrm>
              <a:off x="6036186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06" y="0"/>
                  </a:moveTo>
                  <a:cubicBezTo>
                    <a:pt x="254" y="0"/>
                    <a:pt x="195" y="19"/>
                    <a:pt x="135" y="56"/>
                  </a:cubicBezTo>
                  <a:cubicBezTo>
                    <a:pt x="61" y="116"/>
                    <a:pt x="61" y="116"/>
                    <a:pt x="61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1" y="428"/>
                    <a:pt x="61" y="488"/>
                    <a:pt x="195" y="607"/>
                  </a:cubicBezTo>
                  <a:cubicBezTo>
                    <a:pt x="244" y="632"/>
                    <a:pt x="283" y="646"/>
                    <a:pt x="322" y="646"/>
                  </a:cubicBezTo>
                  <a:cubicBezTo>
                    <a:pt x="376" y="646"/>
                    <a:pt x="429" y="617"/>
                    <a:pt x="507" y="548"/>
                  </a:cubicBezTo>
                  <a:cubicBezTo>
                    <a:pt x="627" y="488"/>
                    <a:pt x="627" y="354"/>
                    <a:pt x="627" y="294"/>
                  </a:cubicBezTo>
                  <a:cubicBezTo>
                    <a:pt x="627" y="235"/>
                    <a:pt x="627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0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32"/>
            <p:cNvSpPr/>
            <p:nvPr/>
          </p:nvSpPr>
          <p:spPr>
            <a:xfrm>
              <a:off x="6626863" y="698746"/>
              <a:ext cx="19559" cy="33160"/>
            </a:xfrm>
            <a:custGeom>
              <a:avLst/>
              <a:gdLst/>
              <a:ahLst/>
              <a:cxnLst/>
              <a:rect l="l" t="t" r="r" b="b"/>
              <a:pathLst>
                <a:path w="627" h="1063" extrusionOk="0">
                  <a:moveTo>
                    <a:pt x="379" y="0"/>
                  </a:moveTo>
                  <a:cubicBezTo>
                    <a:pt x="354" y="0"/>
                    <a:pt x="331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lnTo>
                    <a:pt x="626" y="397"/>
                  </a:ln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39" y="0"/>
                    <a:pt x="379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32"/>
            <p:cNvSpPr/>
            <p:nvPr/>
          </p:nvSpPr>
          <p:spPr>
            <a:xfrm>
              <a:off x="6667760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6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3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32"/>
            <p:cNvSpPr/>
            <p:nvPr/>
          </p:nvSpPr>
          <p:spPr>
            <a:xfrm>
              <a:off x="6721665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1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32"/>
            <p:cNvSpPr/>
            <p:nvPr/>
          </p:nvSpPr>
          <p:spPr>
            <a:xfrm>
              <a:off x="6717953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64" y="1"/>
                  </a:moveTo>
                  <a:cubicBezTo>
                    <a:pt x="310" y="1"/>
                    <a:pt x="246" y="19"/>
                    <a:pt x="179" y="57"/>
                  </a:cubicBezTo>
                  <a:cubicBezTo>
                    <a:pt x="120" y="116"/>
                    <a:pt x="6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1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1" y="963"/>
                    <a:pt x="433" y="921"/>
                  </a:cubicBezTo>
                  <a:cubicBezTo>
                    <a:pt x="552" y="802"/>
                    <a:pt x="552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6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32"/>
            <p:cNvSpPr/>
            <p:nvPr/>
          </p:nvSpPr>
          <p:spPr>
            <a:xfrm>
              <a:off x="6770017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9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32"/>
            <p:cNvSpPr/>
            <p:nvPr/>
          </p:nvSpPr>
          <p:spPr>
            <a:xfrm>
              <a:off x="6818806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21" y="0"/>
                  </a:moveTo>
                  <a:cubicBezTo>
                    <a:pt x="239" y="0"/>
                    <a:pt x="179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55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32"/>
            <p:cNvSpPr/>
            <p:nvPr/>
          </p:nvSpPr>
          <p:spPr>
            <a:xfrm>
              <a:off x="6837866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74" y="0"/>
                  </a:moveTo>
                  <a:cubicBezTo>
                    <a:pt x="328" y="0"/>
                    <a:pt x="28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9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56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21" y="0"/>
                    <a:pt x="374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32"/>
            <p:cNvSpPr/>
            <p:nvPr/>
          </p:nvSpPr>
          <p:spPr>
            <a:xfrm>
              <a:off x="6774197" y="859089"/>
              <a:ext cx="19091" cy="24020"/>
            </a:xfrm>
            <a:custGeom>
              <a:avLst/>
              <a:gdLst/>
              <a:ahLst/>
              <a:cxnLst/>
              <a:rect l="l" t="t" r="r" b="b"/>
              <a:pathLst>
                <a:path w="612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55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55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32"/>
            <p:cNvSpPr/>
            <p:nvPr/>
          </p:nvSpPr>
          <p:spPr>
            <a:xfrm>
              <a:off x="6663580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5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32"/>
            <p:cNvSpPr/>
            <p:nvPr/>
          </p:nvSpPr>
          <p:spPr>
            <a:xfrm>
              <a:off x="7870015" y="698746"/>
              <a:ext cx="21400" cy="33160"/>
            </a:xfrm>
            <a:custGeom>
              <a:avLst/>
              <a:gdLst/>
              <a:ahLst/>
              <a:cxnLst/>
              <a:rect l="l" t="t" r="r" b="b"/>
              <a:pathLst>
                <a:path w="686" h="1063" extrusionOk="0">
                  <a:moveTo>
                    <a:pt x="405" y="0"/>
                  </a:moveTo>
                  <a:cubicBezTo>
                    <a:pt x="378" y="0"/>
                    <a:pt x="348" y="8"/>
                    <a:pt x="314" y="25"/>
                  </a:cubicBezTo>
                  <a:cubicBezTo>
                    <a:pt x="254" y="85"/>
                    <a:pt x="194" y="144"/>
                    <a:pt x="120" y="219"/>
                  </a:cubicBezTo>
                  <a:cubicBezTo>
                    <a:pt x="60" y="338"/>
                    <a:pt x="60" y="397"/>
                    <a:pt x="60" y="457"/>
                  </a:cubicBezTo>
                  <a:cubicBezTo>
                    <a:pt x="1" y="651"/>
                    <a:pt x="60" y="830"/>
                    <a:pt x="194" y="1023"/>
                  </a:cubicBezTo>
                  <a:cubicBezTo>
                    <a:pt x="219" y="1048"/>
                    <a:pt x="254" y="1062"/>
                    <a:pt x="291" y="1062"/>
                  </a:cubicBezTo>
                  <a:cubicBezTo>
                    <a:pt x="342" y="1062"/>
                    <a:pt x="398" y="1033"/>
                    <a:pt x="433" y="964"/>
                  </a:cubicBezTo>
                  <a:cubicBezTo>
                    <a:pt x="567" y="830"/>
                    <a:pt x="626" y="710"/>
                    <a:pt x="626" y="591"/>
                  </a:cubicBezTo>
                  <a:cubicBezTo>
                    <a:pt x="626" y="517"/>
                    <a:pt x="686" y="457"/>
                    <a:pt x="626" y="397"/>
                  </a:cubicBezTo>
                  <a:cubicBezTo>
                    <a:pt x="626" y="278"/>
                    <a:pt x="626" y="219"/>
                    <a:pt x="567" y="144"/>
                  </a:cubicBezTo>
                  <a:lnTo>
                    <a:pt x="567" y="85"/>
                  </a:lnTo>
                  <a:cubicBezTo>
                    <a:pt x="514" y="42"/>
                    <a:pt x="469" y="0"/>
                    <a:pt x="40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32"/>
            <p:cNvSpPr/>
            <p:nvPr/>
          </p:nvSpPr>
          <p:spPr>
            <a:xfrm>
              <a:off x="7910912" y="746444"/>
              <a:ext cx="19091" cy="37496"/>
            </a:xfrm>
            <a:custGeom>
              <a:avLst/>
              <a:gdLst/>
              <a:ahLst/>
              <a:cxnLst/>
              <a:rect l="l" t="t" r="r" b="b"/>
              <a:pathLst>
                <a:path w="612" h="1202" extrusionOk="0">
                  <a:moveTo>
                    <a:pt x="366" y="1"/>
                  </a:moveTo>
                  <a:cubicBezTo>
                    <a:pt x="317" y="1"/>
                    <a:pt x="269" y="16"/>
                    <a:pt x="239" y="45"/>
                  </a:cubicBezTo>
                  <a:cubicBezTo>
                    <a:pt x="179" y="105"/>
                    <a:pt x="120" y="239"/>
                    <a:pt x="120" y="299"/>
                  </a:cubicBezTo>
                  <a:cubicBezTo>
                    <a:pt x="60" y="358"/>
                    <a:pt x="60" y="477"/>
                    <a:pt x="1" y="552"/>
                  </a:cubicBezTo>
                  <a:cubicBezTo>
                    <a:pt x="1" y="790"/>
                    <a:pt x="60" y="984"/>
                    <a:pt x="179" y="1103"/>
                  </a:cubicBezTo>
                  <a:lnTo>
                    <a:pt x="239" y="1163"/>
                  </a:lnTo>
                  <a:cubicBezTo>
                    <a:pt x="264" y="1187"/>
                    <a:pt x="301" y="1202"/>
                    <a:pt x="341" y="1202"/>
                  </a:cubicBezTo>
                  <a:cubicBezTo>
                    <a:pt x="397" y="1202"/>
                    <a:pt x="457" y="1173"/>
                    <a:pt x="492" y="1103"/>
                  </a:cubicBezTo>
                  <a:cubicBezTo>
                    <a:pt x="552" y="924"/>
                    <a:pt x="611" y="790"/>
                    <a:pt x="611" y="611"/>
                  </a:cubicBezTo>
                  <a:lnTo>
                    <a:pt x="611" y="358"/>
                  </a:lnTo>
                  <a:cubicBezTo>
                    <a:pt x="611" y="299"/>
                    <a:pt x="611" y="179"/>
                    <a:pt x="552" y="105"/>
                  </a:cubicBezTo>
                  <a:lnTo>
                    <a:pt x="492" y="45"/>
                  </a:lnTo>
                  <a:cubicBezTo>
                    <a:pt x="462" y="16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32"/>
            <p:cNvSpPr/>
            <p:nvPr/>
          </p:nvSpPr>
          <p:spPr>
            <a:xfrm>
              <a:off x="7964817" y="701835"/>
              <a:ext cx="17688" cy="37247"/>
            </a:xfrm>
            <a:custGeom>
              <a:avLst/>
              <a:gdLst/>
              <a:ahLst/>
              <a:cxnLst/>
              <a:rect l="l" t="t" r="r" b="b"/>
              <a:pathLst>
                <a:path w="567" h="1194" extrusionOk="0">
                  <a:moveTo>
                    <a:pt x="254" y="1"/>
                  </a:moveTo>
                  <a:cubicBezTo>
                    <a:pt x="209" y="1"/>
                    <a:pt x="165" y="15"/>
                    <a:pt x="135" y="45"/>
                  </a:cubicBezTo>
                  <a:cubicBezTo>
                    <a:pt x="60" y="179"/>
                    <a:pt x="60" y="239"/>
                    <a:pt x="1" y="358"/>
                  </a:cubicBezTo>
                  <a:lnTo>
                    <a:pt x="1" y="611"/>
                  </a:lnTo>
                  <a:cubicBezTo>
                    <a:pt x="1" y="790"/>
                    <a:pt x="1" y="924"/>
                    <a:pt x="135" y="1103"/>
                  </a:cubicBezTo>
                  <a:lnTo>
                    <a:pt x="194" y="1163"/>
                  </a:lnTo>
                  <a:cubicBezTo>
                    <a:pt x="212" y="1185"/>
                    <a:pt x="235" y="1194"/>
                    <a:pt x="261" y="1194"/>
                  </a:cubicBezTo>
                  <a:cubicBezTo>
                    <a:pt x="320" y="1194"/>
                    <a:pt x="391" y="1145"/>
                    <a:pt x="433" y="1103"/>
                  </a:cubicBezTo>
                  <a:cubicBezTo>
                    <a:pt x="567" y="924"/>
                    <a:pt x="567" y="731"/>
                    <a:pt x="567" y="611"/>
                  </a:cubicBezTo>
                  <a:lnTo>
                    <a:pt x="567" y="298"/>
                  </a:lnTo>
                  <a:cubicBezTo>
                    <a:pt x="507" y="239"/>
                    <a:pt x="507" y="179"/>
                    <a:pt x="433" y="45"/>
                  </a:cubicBezTo>
                  <a:lnTo>
                    <a:pt x="373" y="45"/>
                  </a:lnTo>
                  <a:cubicBezTo>
                    <a:pt x="343" y="15"/>
                    <a:pt x="299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32"/>
            <p:cNvSpPr/>
            <p:nvPr/>
          </p:nvSpPr>
          <p:spPr>
            <a:xfrm>
              <a:off x="7961105" y="808366"/>
              <a:ext cx="19559" cy="31351"/>
            </a:xfrm>
            <a:custGeom>
              <a:avLst/>
              <a:gdLst/>
              <a:ahLst/>
              <a:cxnLst/>
              <a:rect l="l" t="t" r="r" b="b"/>
              <a:pathLst>
                <a:path w="627" h="1005" extrusionOk="0">
                  <a:moveTo>
                    <a:pt x="373" y="1"/>
                  </a:moveTo>
                  <a:cubicBezTo>
                    <a:pt x="328" y="1"/>
                    <a:pt x="284" y="19"/>
                    <a:pt x="254" y="57"/>
                  </a:cubicBezTo>
                  <a:cubicBezTo>
                    <a:pt x="120" y="116"/>
                    <a:pt x="120" y="176"/>
                    <a:pt x="60" y="235"/>
                  </a:cubicBezTo>
                  <a:cubicBezTo>
                    <a:pt x="1" y="295"/>
                    <a:pt x="1" y="429"/>
                    <a:pt x="1" y="489"/>
                  </a:cubicBezTo>
                  <a:cubicBezTo>
                    <a:pt x="1" y="608"/>
                    <a:pt x="60" y="802"/>
                    <a:pt x="179" y="921"/>
                  </a:cubicBezTo>
                  <a:lnTo>
                    <a:pt x="179" y="980"/>
                  </a:lnTo>
                  <a:cubicBezTo>
                    <a:pt x="201" y="998"/>
                    <a:pt x="227" y="1005"/>
                    <a:pt x="254" y="1005"/>
                  </a:cubicBezTo>
                  <a:cubicBezTo>
                    <a:pt x="319" y="1005"/>
                    <a:pt x="390" y="963"/>
                    <a:pt x="433" y="921"/>
                  </a:cubicBezTo>
                  <a:cubicBezTo>
                    <a:pt x="552" y="802"/>
                    <a:pt x="626" y="667"/>
                    <a:pt x="626" y="489"/>
                  </a:cubicBezTo>
                  <a:cubicBezTo>
                    <a:pt x="626" y="429"/>
                    <a:pt x="626" y="355"/>
                    <a:pt x="552" y="295"/>
                  </a:cubicBezTo>
                  <a:cubicBezTo>
                    <a:pt x="552" y="235"/>
                    <a:pt x="552" y="176"/>
                    <a:pt x="492" y="116"/>
                  </a:cubicBezTo>
                  <a:lnTo>
                    <a:pt x="492" y="57"/>
                  </a:lnTo>
                  <a:cubicBezTo>
                    <a:pt x="462" y="19"/>
                    <a:pt x="418" y="1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32"/>
            <p:cNvSpPr/>
            <p:nvPr/>
          </p:nvSpPr>
          <p:spPr>
            <a:xfrm>
              <a:off x="8013169" y="754960"/>
              <a:ext cx="17688" cy="48071"/>
            </a:xfrm>
            <a:custGeom>
              <a:avLst/>
              <a:gdLst/>
              <a:ahLst/>
              <a:cxnLst/>
              <a:rect l="l" t="t" r="r" b="b"/>
              <a:pathLst>
                <a:path w="567" h="1541" extrusionOk="0">
                  <a:moveTo>
                    <a:pt x="308" y="1"/>
                  </a:moveTo>
                  <a:cubicBezTo>
                    <a:pt x="248" y="1"/>
                    <a:pt x="176" y="43"/>
                    <a:pt x="134" y="85"/>
                  </a:cubicBezTo>
                  <a:cubicBezTo>
                    <a:pt x="75" y="204"/>
                    <a:pt x="75" y="338"/>
                    <a:pt x="0" y="398"/>
                  </a:cubicBezTo>
                  <a:lnTo>
                    <a:pt x="0" y="771"/>
                  </a:lnTo>
                  <a:cubicBezTo>
                    <a:pt x="0" y="1024"/>
                    <a:pt x="0" y="1203"/>
                    <a:pt x="134" y="1456"/>
                  </a:cubicBezTo>
                  <a:cubicBezTo>
                    <a:pt x="194" y="1456"/>
                    <a:pt x="194" y="1515"/>
                    <a:pt x="194" y="1515"/>
                  </a:cubicBezTo>
                  <a:cubicBezTo>
                    <a:pt x="229" y="1533"/>
                    <a:pt x="258" y="1540"/>
                    <a:pt x="285" y="1540"/>
                  </a:cubicBezTo>
                  <a:cubicBezTo>
                    <a:pt x="349" y="1540"/>
                    <a:pt x="394" y="1498"/>
                    <a:pt x="447" y="1456"/>
                  </a:cubicBezTo>
                  <a:cubicBezTo>
                    <a:pt x="566" y="1203"/>
                    <a:pt x="566" y="1024"/>
                    <a:pt x="566" y="771"/>
                  </a:cubicBezTo>
                  <a:lnTo>
                    <a:pt x="566" y="398"/>
                  </a:lnTo>
                  <a:cubicBezTo>
                    <a:pt x="507" y="338"/>
                    <a:pt x="507" y="204"/>
                    <a:pt x="447" y="85"/>
                  </a:cubicBezTo>
                  <a:lnTo>
                    <a:pt x="373" y="26"/>
                  </a:lnTo>
                  <a:cubicBezTo>
                    <a:pt x="355" y="8"/>
                    <a:pt x="333" y="1"/>
                    <a:pt x="30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32"/>
            <p:cNvSpPr/>
            <p:nvPr/>
          </p:nvSpPr>
          <p:spPr>
            <a:xfrm>
              <a:off x="8061958" y="695034"/>
              <a:ext cx="19091" cy="40772"/>
            </a:xfrm>
            <a:custGeom>
              <a:avLst/>
              <a:gdLst/>
              <a:ahLst/>
              <a:cxnLst/>
              <a:rect l="l" t="t" r="r" b="b"/>
              <a:pathLst>
                <a:path w="612" h="1307" extrusionOk="0">
                  <a:moveTo>
                    <a:pt x="332" y="0"/>
                  </a:moveTo>
                  <a:cubicBezTo>
                    <a:pt x="263" y="0"/>
                    <a:pt x="221" y="42"/>
                    <a:pt x="179" y="84"/>
                  </a:cubicBezTo>
                  <a:cubicBezTo>
                    <a:pt x="120" y="204"/>
                    <a:pt x="60" y="263"/>
                    <a:pt x="60" y="338"/>
                  </a:cubicBezTo>
                  <a:cubicBezTo>
                    <a:pt x="0" y="457"/>
                    <a:pt x="0" y="516"/>
                    <a:pt x="0" y="636"/>
                  </a:cubicBezTo>
                  <a:cubicBezTo>
                    <a:pt x="0" y="829"/>
                    <a:pt x="0" y="949"/>
                    <a:pt x="60" y="1202"/>
                  </a:cubicBezTo>
                  <a:lnTo>
                    <a:pt x="120" y="1261"/>
                  </a:lnTo>
                  <a:cubicBezTo>
                    <a:pt x="149" y="1291"/>
                    <a:pt x="194" y="1306"/>
                    <a:pt x="241" y="1306"/>
                  </a:cubicBezTo>
                  <a:cubicBezTo>
                    <a:pt x="287" y="1306"/>
                    <a:pt x="336" y="1291"/>
                    <a:pt x="373" y="1261"/>
                  </a:cubicBezTo>
                  <a:cubicBezTo>
                    <a:pt x="492" y="1083"/>
                    <a:pt x="552" y="889"/>
                    <a:pt x="552" y="710"/>
                  </a:cubicBezTo>
                  <a:cubicBezTo>
                    <a:pt x="611" y="576"/>
                    <a:pt x="611" y="457"/>
                    <a:pt x="552" y="397"/>
                  </a:cubicBezTo>
                  <a:cubicBezTo>
                    <a:pt x="552" y="263"/>
                    <a:pt x="492" y="204"/>
                    <a:pt x="432" y="84"/>
                  </a:cubicBezTo>
                  <a:lnTo>
                    <a:pt x="432" y="25"/>
                  </a:lnTo>
                  <a:cubicBezTo>
                    <a:pt x="393" y="7"/>
                    <a:pt x="360" y="0"/>
                    <a:pt x="332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32"/>
            <p:cNvSpPr/>
            <p:nvPr/>
          </p:nvSpPr>
          <p:spPr>
            <a:xfrm>
              <a:off x="8081018" y="775736"/>
              <a:ext cx="19528" cy="38900"/>
            </a:xfrm>
            <a:custGeom>
              <a:avLst/>
              <a:gdLst/>
              <a:ahLst/>
              <a:cxnLst/>
              <a:rect l="l" t="t" r="r" b="b"/>
              <a:pathLst>
                <a:path w="626" h="1247" extrusionOk="0">
                  <a:moveTo>
                    <a:pt x="397" y="0"/>
                  </a:moveTo>
                  <a:cubicBezTo>
                    <a:pt x="358" y="0"/>
                    <a:pt x="313" y="15"/>
                    <a:pt x="253" y="45"/>
                  </a:cubicBezTo>
                  <a:cubicBezTo>
                    <a:pt x="194" y="105"/>
                    <a:pt x="134" y="224"/>
                    <a:pt x="60" y="283"/>
                  </a:cubicBezTo>
                  <a:cubicBezTo>
                    <a:pt x="60" y="417"/>
                    <a:pt x="0" y="477"/>
                    <a:pt x="0" y="596"/>
                  </a:cubicBezTo>
                  <a:cubicBezTo>
                    <a:pt x="0" y="790"/>
                    <a:pt x="60" y="1028"/>
                    <a:pt x="194" y="1222"/>
                  </a:cubicBezTo>
                  <a:lnTo>
                    <a:pt x="253" y="1222"/>
                  </a:lnTo>
                  <a:cubicBezTo>
                    <a:pt x="271" y="1239"/>
                    <a:pt x="293" y="1247"/>
                    <a:pt x="318" y="1247"/>
                  </a:cubicBezTo>
                  <a:cubicBezTo>
                    <a:pt x="379" y="1247"/>
                    <a:pt x="454" y="1204"/>
                    <a:pt x="507" y="1162"/>
                  </a:cubicBezTo>
                  <a:cubicBezTo>
                    <a:pt x="566" y="969"/>
                    <a:pt x="626" y="790"/>
                    <a:pt x="626" y="656"/>
                  </a:cubicBezTo>
                  <a:lnTo>
                    <a:pt x="626" y="417"/>
                  </a:lnTo>
                  <a:cubicBezTo>
                    <a:pt x="626" y="283"/>
                    <a:pt x="626" y="224"/>
                    <a:pt x="566" y="105"/>
                  </a:cubicBezTo>
                  <a:lnTo>
                    <a:pt x="507" y="45"/>
                  </a:lnTo>
                  <a:cubicBezTo>
                    <a:pt x="469" y="15"/>
                    <a:pt x="436" y="0"/>
                    <a:pt x="39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32"/>
            <p:cNvSpPr/>
            <p:nvPr/>
          </p:nvSpPr>
          <p:spPr>
            <a:xfrm>
              <a:off x="8017349" y="859089"/>
              <a:ext cx="19060" cy="24020"/>
            </a:xfrm>
            <a:custGeom>
              <a:avLst/>
              <a:gdLst/>
              <a:ahLst/>
              <a:cxnLst/>
              <a:rect l="l" t="t" r="r" b="b"/>
              <a:pathLst>
                <a:path w="611" h="770" extrusionOk="0">
                  <a:moveTo>
                    <a:pt x="347" y="0"/>
                  </a:moveTo>
                  <a:cubicBezTo>
                    <a:pt x="308" y="0"/>
                    <a:pt x="269" y="15"/>
                    <a:pt x="239" y="40"/>
                  </a:cubicBezTo>
                  <a:cubicBezTo>
                    <a:pt x="119" y="99"/>
                    <a:pt x="119" y="99"/>
                    <a:pt x="60" y="159"/>
                  </a:cubicBezTo>
                  <a:cubicBezTo>
                    <a:pt x="60" y="218"/>
                    <a:pt x="60" y="293"/>
                    <a:pt x="0" y="352"/>
                  </a:cubicBezTo>
                  <a:cubicBezTo>
                    <a:pt x="0" y="531"/>
                    <a:pt x="60" y="665"/>
                    <a:pt x="179" y="725"/>
                  </a:cubicBezTo>
                  <a:cubicBezTo>
                    <a:pt x="209" y="755"/>
                    <a:pt x="257" y="770"/>
                    <a:pt x="313" y="770"/>
                  </a:cubicBezTo>
                  <a:cubicBezTo>
                    <a:pt x="369" y="770"/>
                    <a:pt x="432" y="755"/>
                    <a:pt x="492" y="725"/>
                  </a:cubicBezTo>
                  <a:cubicBezTo>
                    <a:pt x="611" y="591"/>
                    <a:pt x="611" y="531"/>
                    <a:pt x="611" y="412"/>
                  </a:cubicBezTo>
                  <a:lnTo>
                    <a:pt x="611" y="293"/>
                  </a:lnTo>
                  <a:cubicBezTo>
                    <a:pt x="611" y="218"/>
                    <a:pt x="551" y="159"/>
                    <a:pt x="492" y="99"/>
                  </a:cubicBezTo>
                  <a:cubicBezTo>
                    <a:pt x="457" y="29"/>
                    <a:pt x="402" y="0"/>
                    <a:pt x="34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32"/>
            <p:cNvSpPr/>
            <p:nvPr/>
          </p:nvSpPr>
          <p:spPr>
            <a:xfrm>
              <a:off x="7906732" y="843242"/>
              <a:ext cx="19559" cy="20183"/>
            </a:xfrm>
            <a:custGeom>
              <a:avLst/>
              <a:gdLst/>
              <a:ahLst/>
              <a:cxnLst/>
              <a:rect l="l" t="t" r="r" b="b"/>
              <a:pathLst>
                <a:path w="627" h="647" extrusionOk="0">
                  <a:moveTo>
                    <a:pt x="313" y="0"/>
                  </a:moveTo>
                  <a:cubicBezTo>
                    <a:pt x="269" y="0"/>
                    <a:pt x="224" y="19"/>
                    <a:pt x="194" y="56"/>
                  </a:cubicBezTo>
                  <a:cubicBezTo>
                    <a:pt x="135" y="116"/>
                    <a:pt x="60" y="116"/>
                    <a:pt x="60" y="175"/>
                  </a:cubicBezTo>
                  <a:cubicBezTo>
                    <a:pt x="1" y="235"/>
                    <a:pt x="1" y="294"/>
                    <a:pt x="1" y="354"/>
                  </a:cubicBezTo>
                  <a:cubicBezTo>
                    <a:pt x="60" y="428"/>
                    <a:pt x="60" y="488"/>
                    <a:pt x="194" y="607"/>
                  </a:cubicBezTo>
                  <a:cubicBezTo>
                    <a:pt x="244" y="632"/>
                    <a:pt x="293" y="646"/>
                    <a:pt x="339" y="646"/>
                  </a:cubicBezTo>
                  <a:cubicBezTo>
                    <a:pt x="404" y="646"/>
                    <a:pt x="463" y="617"/>
                    <a:pt x="507" y="548"/>
                  </a:cubicBezTo>
                  <a:cubicBezTo>
                    <a:pt x="626" y="488"/>
                    <a:pt x="626" y="354"/>
                    <a:pt x="626" y="294"/>
                  </a:cubicBezTo>
                  <a:cubicBezTo>
                    <a:pt x="626" y="235"/>
                    <a:pt x="626" y="175"/>
                    <a:pt x="567" y="175"/>
                  </a:cubicBezTo>
                  <a:cubicBezTo>
                    <a:pt x="567" y="116"/>
                    <a:pt x="507" y="56"/>
                    <a:pt x="433" y="56"/>
                  </a:cubicBezTo>
                  <a:cubicBezTo>
                    <a:pt x="403" y="19"/>
                    <a:pt x="358" y="0"/>
                    <a:pt x="313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32"/>
            <p:cNvSpPr/>
            <p:nvPr/>
          </p:nvSpPr>
          <p:spPr>
            <a:xfrm>
              <a:off x="3421649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0" y="651"/>
                    <a:pt x="60" y="844"/>
                    <a:pt x="179" y="964"/>
                  </a:cubicBezTo>
                  <a:cubicBezTo>
                    <a:pt x="246" y="993"/>
                    <a:pt x="295" y="1008"/>
                    <a:pt x="334" y="1008"/>
                  </a:cubicBezTo>
                  <a:cubicBezTo>
                    <a:pt x="373" y="1008"/>
                    <a:pt x="403" y="993"/>
                    <a:pt x="432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86" y="472"/>
                    <a:pt x="686" y="412"/>
                    <a:pt x="611" y="353"/>
                  </a:cubicBezTo>
                  <a:lnTo>
                    <a:pt x="611" y="99"/>
                  </a:lnTo>
                  <a:lnTo>
                    <a:pt x="552" y="99"/>
                  </a:ln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32"/>
            <p:cNvSpPr/>
            <p:nvPr/>
          </p:nvSpPr>
          <p:spPr>
            <a:xfrm>
              <a:off x="3462077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626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32"/>
            <p:cNvSpPr/>
            <p:nvPr/>
          </p:nvSpPr>
          <p:spPr>
            <a:xfrm>
              <a:off x="3516450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32"/>
            <p:cNvSpPr/>
            <p:nvPr/>
          </p:nvSpPr>
          <p:spPr>
            <a:xfrm>
              <a:off x="3512738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9" y="1008"/>
                    <a:pt x="287" y="1023"/>
                    <a:pt x="328" y="1023"/>
                  </a:cubicBezTo>
                  <a:cubicBezTo>
                    <a:pt x="369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32"/>
            <p:cNvSpPr/>
            <p:nvPr/>
          </p:nvSpPr>
          <p:spPr>
            <a:xfrm>
              <a:off x="3564771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254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62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32"/>
            <p:cNvSpPr/>
            <p:nvPr/>
          </p:nvSpPr>
          <p:spPr>
            <a:xfrm>
              <a:off x="3613124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6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32"/>
            <p:cNvSpPr/>
            <p:nvPr/>
          </p:nvSpPr>
          <p:spPr>
            <a:xfrm>
              <a:off x="3632621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120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627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32"/>
            <p:cNvSpPr/>
            <p:nvPr/>
          </p:nvSpPr>
          <p:spPr>
            <a:xfrm>
              <a:off x="3570823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20" y="75"/>
                    <a:pt x="60" y="135"/>
                    <a:pt x="1" y="195"/>
                  </a:cubicBezTo>
                  <a:lnTo>
                    <a:pt x="1" y="373"/>
                  </a:lnTo>
                  <a:cubicBezTo>
                    <a:pt x="1" y="507"/>
                    <a:pt x="1" y="627"/>
                    <a:pt x="120" y="746"/>
                  </a:cubicBezTo>
                  <a:cubicBezTo>
                    <a:pt x="179" y="783"/>
                    <a:pt x="224" y="802"/>
                    <a:pt x="271" y="802"/>
                  </a:cubicBezTo>
                  <a:cubicBezTo>
                    <a:pt x="317" y="802"/>
                    <a:pt x="366" y="783"/>
                    <a:pt x="433" y="746"/>
                  </a:cubicBezTo>
                  <a:lnTo>
                    <a:pt x="433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3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32"/>
            <p:cNvSpPr/>
            <p:nvPr/>
          </p:nvSpPr>
          <p:spPr>
            <a:xfrm>
              <a:off x="3460206" y="837533"/>
              <a:ext cx="17719" cy="20495"/>
            </a:xfrm>
            <a:custGeom>
              <a:avLst/>
              <a:gdLst/>
              <a:ahLst/>
              <a:cxnLst/>
              <a:rect l="l" t="t" r="r" b="b"/>
              <a:pathLst>
                <a:path w="568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1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9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3" y="105"/>
                    <a:pt x="433" y="105"/>
                    <a:pt x="373" y="45"/>
                  </a:cubicBezTo>
                  <a:cubicBezTo>
                    <a:pt x="344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32"/>
            <p:cNvSpPr/>
            <p:nvPr/>
          </p:nvSpPr>
          <p:spPr>
            <a:xfrm>
              <a:off x="912115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415" y="1"/>
                  </a:moveTo>
                  <a:cubicBezTo>
                    <a:pt x="375" y="1"/>
                    <a:pt x="338" y="15"/>
                    <a:pt x="313" y="40"/>
                  </a:cubicBezTo>
                  <a:cubicBezTo>
                    <a:pt x="254" y="99"/>
                    <a:pt x="194" y="159"/>
                    <a:pt x="135" y="219"/>
                  </a:cubicBezTo>
                  <a:cubicBezTo>
                    <a:pt x="75" y="278"/>
                    <a:pt x="75" y="412"/>
                    <a:pt x="75" y="472"/>
                  </a:cubicBezTo>
                  <a:cubicBezTo>
                    <a:pt x="0" y="651"/>
                    <a:pt x="75" y="844"/>
                    <a:pt x="194" y="964"/>
                  </a:cubicBezTo>
                  <a:cubicBezTo>
                    <a:pt x="224" y="993"/>
                    <a:pt x="269" y="1008"/>
                    <a:pt x="315" y="1008"/>
                  </a:cubicBezTo>
                  <a:cubicBezTo>
                    <a:pt x="362" y="1008"/>
                    <a:pt x="410" y="993"/>
                    <a:pt x="447" y="964"/>
                  </a:cubicBezTo>
                  <a:cubicBezTo>
                    <a:pt x="567" y="844"/>
                    <a:pt x="626" y="651"/>
                    <a:pt x="626" y="531"/>
                  </a:cubicBezTo>
                  <a:lnTo>
                    <a:pt x="626" y="353"/>
                  </a:lnTo>
                  <a:cubicBezTo>
                    <a:pt x="626" y="278"/>
                    <a:pt x="626" y="219"/>
                    <a:pt x="567" y="99"/>
                  </a:cubicBezTo>
                  <a:cubicBezTo>
                    <a:pt x="532" y="30"/>
                    <a:pt x="471" y="1"/>
                    <a:pt x="4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32"/>
            <p:cNvSpPr/>
            <p:nvPr/>
          </p:nvSpPr>
          <p:spPr>
            <a:xfrm>
              <a:off x="953011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32"/>
            <p:cNvSpPr/>
            <p:nvPr/>
          </p:nvSpPr>
          <p:spPr>
            <a:xfrm>
              <a:off x="1007384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65" y="0"/>
                  </a:moveTo>
                  <a:cubicBezTo>
                    <a:pt x="210" y="0"/>
                    <a:pt x="155" y="29"/>
                    <a:pt x="120" y="99"/>
                  </a:cubicBezTo>
                  <a:cubicBezTo>
                    <a:pt x="60" y="159"/>
                    <a:pt x="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20" y="1157"/>
                  </a:cubicBezTo>
                  <a:lnTo>
                    <a:pt x="179" y="1157"/>
                  </a:lnTo>
                  <a:cubicBezTo>
                    <a:pt x="209" y="1187"/>
                    <a:pt x="257" y="1201"/>
                    <a:pt x="306" y="1201"/>
                  </a:cubicBezTo>
                  <a:cubicBezTo>
                    <a:pt x="354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2" y="15"/>
                    <a:pt x="304" y="0"/>
                    <a:pt x="265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32"/>
            <p:cNvSpPr/>
            <p:nvPr/>
          </p:nvSpPr>
          <p:spPr>
            <a:xfrm>
              <a:off x="1046180" y="74968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32"/>
            <p:cNvSpPr/>
            <p:nvPr/>
          </p:nvSpPr>
          <p:spPr>
            <a:xfrm>
              <a:off x="1104058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292" y="1"/>
                  </a:moveTo>
                  <a:cubicBezTo>
                    <a:pt x="227" y="1"/>
                    <a:pt x="179" y="33"/>
                    <a:pt x="179" y="113"/>
                  </a:cubicBezTo>
                  <a:cubicBezTo>
                    <a:pt x="60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19" y="1231"/>
                  </a:lnTo>
                  <a:cubicBezTo>
                    <a:pt x="149" y="1260"/>
                    <a:pt x="198" y="1275"/>
                    <a:pt x="246" y="1275"/>
                  </a:cubicBezTo>
                  <a:cubicBezTo>
                    <a:pt x="294" y="1275"/>
                    <a:pt x="343" y="1260"/>
                    <a:pt x="373" y="1231"/>
                  </a:cubicBezTo>
                  <a:cubicBezTo>
                    <a:pt x="492" y="1037"/>
                    <a:pt x="551" y="858"/>
                    <a:pt x="551" y="664"/>
                  </a:cubicBezTo>
                  <a:cubicBezTo>
                    <a:pt x="551" y="545"/>
                    <a:pt x="626" y="486"/>
                    <a:pt x="551" y="352"/>
                  </a:cubicBezTo>
                  <a:cubicBezTo>
                    <a:pt x="551" y="292"/>
                    <a:pt x="492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34" y="1"/>
                    <a:pt x="29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32"/>
            <p:cNvSpPr/>
            <p:nvPr/>
          </p:nvSpPr>
          <p:spPr>
            <a:xfrm>
              <a:off x="1114029" y="770308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32"/>
            <p:cNvSpPr/>
            <p:nvPr/>
          </p:nvSpPr>
          <p:spPr>
            <a:xfrm>
              <a:off x="949299" y="837533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32"/>
            <p:cNvSpPr/>
            <p:nvPr/>
          </p:nvSpPr>
          <p:spPr>
            <a:xfrm>
              <a:off x="1535765" y="694566"/>
              <a:ext cx="21431" cy="31476"/>
            </a:xfrm>
            <a:custGeom>
              <a:avLst/>
              <a:gdLst/>
              <a:ahLst/>
              <a:cxnLst/>
              <a:rect l="l" t="t" r="r" b="b"/>
              <a:pathLst>
                <a:path w="687" h="1009" extrusionOk="0">
                  <a:moveTo>
                    <a:pt x="411" y="1"/>
                  </a:moveTo>
                  <a:cubicBezTo>
                    <a:pt x="373" y="1"/>
                    <a:pt x="339" y="15"/>
                    <a:pt x="314" y="40"/>
                  </a:cubicBezTo>
                  <a:lnTo>
                    <a:pt x="120" y="219"/>
                  </a:lnTo>
                  <a:cubicBezTo>
                    <a:pt x="61" y="278"/>
                    <a:pt x="61" y="412"/>
                    <a:pt x="61" y="472"/>
                  </a:cubicBezTo>
                  <a:cubicBezTo>
                    <a:pt x="1" y="651"/>
                    <a:pt x="61" y="844"/>
                    <a:pt x="195" y="964"/>
                  </a:cubicBezTo>
                  <a:cubicBezTo>
                    <a:pt x="224" y="993"/>
                    <a:pt x="269" y="1008"/>
                    <a:pt x="314" y="1008"/>
                  </a:cubicBezTo>
                  <a:cubicBezTo>
                    <a:pt x="359" y="1008"/>
                    <a:pt x="403" y="993"/>
                    <a:pt x="433" y="964"/>
                  </a:cubicBezTo>
                  <a:cubicBezTo>
                    <a:pt x="567" y="844"/>
                    <a:pt x="627" y="651"/>
                    <a:pt x="627" y="531"/>
                  </a:cubicBezTo>
                  <a:cubicBezTo>
                    <a:pt x="627" y="472"/>
                    <a:pt x="686" y="412"/>
                    <a:pt x="627" y="353"/>
                  </a:cubicBezTo>
                  <a:cubicBezTo>
                    <a:pt x="627" y="278"/>
                    <a:pt x="627" y="219"/>
                    <a:pt x="567" y="99"/>
                  </a:cubicBezTo>
                  <a:cubicBezTo>
                    <a:pt x="523" y="30"/>
                    <a:pt x="464" y="1"/>
                    <a:pt x="4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32"/>
            <p:cNvSpPr/>
            <p:nvPr/>
          </p:nvSpPr>
          <p:spPr>
            <a:xfrm>
              <a:off x="1576662" y="741047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32"/>
            <p:cNvSpPr/>
            <p:nvPr/>
          </p:nvSpPr>
          <p:spPr>
            <a:xfrm>
              <a:off x="1630598" y="696438"/>
              <a:ext cx="17688" cy="37496"/>
            </a:xfrm>
            <a:custGeom>
              <a:avLst/>
              <a:gdLst/>
              <a:ahLst/>
              <a:cxnLst/>
              <a:rect l="l" t="t" r="r" b="b"/>
              <a:pathLst>
                <a:path w="567" h="1202" extrusionOk="0">
                  <a:moveTo>
                    <a:pt x="276" y="0"/>
                  </a:moveTo>
                  <a:cubicBezTo>
                    <a:pt x="224" y="0"/>
                    <a:pt x="169" y="29"/>
                    <a:pt x="134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0" y="963"/>
                    <a:pt x="134" y="1157"/>
                  </a:cubicBezTo>
                  <a:lnTo>
                    <a:pt x="194" y="1157"/>
                  </a:lnTo>
                  <a:cubicBezTo>
                    <a:pt x="224" y="1187"/>
                    <a:pt x="268" y="1201"/>
                    <a:pt x="313" y="1201"/>
                  </a:cubicBezTo>
                  <a:cubicBezTo>
                    <a:pt x="358" y="1201"/>
                    <a:pt x="402" y="1187"/>
                    <a:pt x="432" y="1157"/>
                  </a:cubicBezTo>
                  <a:cubicBezTo>
                    <a:pt x="566" y="963"/>
                    <a:pt x="566" y="784"/>
                    <a:pt x="566" y="591"/>
                  </a:cubicBezTo>
                  <a:lnTo>
                    <a:pt x="566" y="352"/>
                  </a:lnTo>
                  <a:cubicBezTo>
                    <a:pt x="507" y="218"/>
                    <a:pt x="507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3" y="0"/>
                    <a:pt x="276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32"/>
            <p:cNvSpPr/>
            <p:nvPr/>
          </p:nvSpPr>
          <p:spPr>
            <a:xfrm>
              <a:off x="1626855" y="802844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32"/>
            <p:cNvSpPr/>
            <p:nvPr/>
          </p:nvSpPr>
          <p:spPr>
            <a:xfrm>
              <a:off x="1678919" y="74968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32"/>
            <p:cNvSpPr/>
            <p:nvPr/>
          </p:nvSpPr>
          <p:spPr>
            <a:xfrm>
              <a:off x="1727708" y="690417"/>
              <a:ext cx="19091" cy="39805"/>
            </a:xfrm>
            <a:custGeom>
              <a:avLst/>
              <a:gdLst/>
              <a:ahLst/>
              <a:cxnLst/>
              <a:rect l="l" t="t" r="r" b="b"/>
              <a:pathLst>
                <a:path w="612" h="1276" extrusionOk="0">
                  <a:moveTo>
                    <a:pt x="303" y="1"/>
                  </a:moveTo>
                  <a:cubicBezTo>
                    <a:pt x="251" y="1"/>
                    <a:pt x="215" y="33"/>
                    <a:pt x="179" y="113"/>
                  </a:cubicBezTo>
                  <a:cubicBezTo>
                    <a:pt x="120" y="173"/>
                    <a:pt x="60" y="292"/>
                    <a:pt x="60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0" y="1156"/>
                  </a:cubicBezTo>
                  <a:lnTo>
                    <a:pt x="120" y="1231"/>
                  </a:lnTo>
                  <a:cubicBezTo>
                    <a:pt x="150" y="1260"/>
                    <a:pt x="194" y="1275"/>
                    <a:pt x="241" y="1275"/>
                  </a:cubicBezTo>
                  <a:cubicBezTo>
                    <a:pt x="287" y="1275"/>
                    <a:pt x="336" y="1260"/>
                    <a:pt x="373" y="1231"/>
                  </a:cubicBezTo>
                  <a:cubicBezTo>
                    <a:pt x="492" y="1037"/>
                    <a:pt x="552" y="858"/>
                    <a:pt x="552" y="664"/>
                  </a:cubicBezTo>
                  <a:cubicBezTo>
                    <a:pt x="611" y="545"/>
                    <a:pt x="611" y="486"/>
                    <a:pt x="552" y="352"/>
                  </a:cubicBezTo>
                  <a:cubicBezTo>
                    <a:pt x="552" y="292"/>
                    <a:pt x="492" y="173"/>
                    <a:pt x="433" y="113"/>
                  </a:cubicBezTo>
                  <a:lnTo>
                    <a:pt x="433" y="39"/>
                  </a:lnTo>
                  <a:cubicBezTo>
                    <a:pt x="379" y="15"/>
                    <a:pt x="337" y="1"/>
                    <a:pt x="30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32"/>
            <p:cNvSpPr/>
            <p:nvPr/>
          </p:nvSpPr>
          <p:spPr>
            <a:xfrm>
              <a:off x="1746768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32"/>
            <p:cNvSpPr/>
            <p:nvPr/>
          </p:nvSpPr>
          <p:spPr>
            <a:xfrm>
              <a:off x="1683099" y="854253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32"/>
            <p:cNvSpPr/>
            <p:nvPr/>
          </p:nvSpPr>
          <p:spPr>
            <a:xfrm>
              <a:off x="1572482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32"/>
            <p:cNvSpPr/>
            <p:nvPr/>
          </p:nvSpPr>
          <p:spPr>
            <a:xfrm>
              <a:off x="2178497" y="694566"/>
              <a:ext cx="21400" cy="31476"/>
            </a:xfrm>
            <a:custGeom>
              <a:avLst/>
              <a:gdLst/>
              <a:ahLst/>
              <a:cxnLst/>
              <a:rect l="l" t="t" r="r" b="b"/>
              <a:pathLst>
                <a:path w="686" h="1009" extrusionOk="0">
                  <a:moveTo>
                    <a:pt x="435" y="1"/>
                  </a:moveTo>
                  <a:cubicBezTo>
                    <a:pt x="402" y="1"/>
                    <a:pt x="363" y="15"/>
                    <a:pt x="313" y="40"/>
                  </a:cubicBezTo>
                  <a:cubicBezTo>
                    <a:pt x="239" y="99"/>
                    <a:pt x="179" y="159"/>
                    <a:pt x="120" y="219"/>
                  </a:cubicBezTo>
                  <a:cubicBezTo>
                    <a:pt x="60" y="278"/>
                    <a:pt x="60" y="412"/>
                    <a:pt x="60" y="472"/>
                  </a:cubicBezTo>
                  <a:cubicBezTo>
                    <a:pt x="1" y="651"/>
                    <a:pt x="60" y="844"/>
                    <a:pt x="179" y="964"/>
                  </a:cubicBezTo>
                  <a:cubicBezTo>
                    <a:pt x="209" y="993"/>
                    <a:pt x="257" y="1008"/>
                    <a:pt x="306" y="1008"/>
                  </a:cubicBezTo>
                  <a:cubicBezTo>
                    <a:pt x="354" y="1008"/>
                    <a:pt x="403" y="993"/>
                    <a:pt x="433" y="964"/>
                  </a:cubicBezTo>
                  <a:cubicBezTo>
                    <a:pt x="552" y="844"/>
                    <a:pt x="611" y="651"/>
                    <a:pt x="611" y="531"/>
                  </a:cubicBezTo>
                  <a:cubicBezTo>
                    <a:pt x="611" y="472"/>
                    <a:pt x="686" y="412"/>
                    <a:pt x="611" y="353"/>
                  </a:cubicBezTo>
                  <a:cubicBezTo>
                    <a:pt x="611" y="278"/>
                    <a:pt x="611" y="219"/>
                    <a:pt x="552" y="99"/>
                  </a:cubicBezTo>
                  <a:cubicBezTo>
                    <a:pt x="517" y="30"/>
                    <a:pt x="482" y="1"/>
                    <a:pt x="4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32"/>
            <p:cNvSpPr/>
            <p:nvPr/>
          </p:nvSpPr>
          <p:spPr>
            <a:xfrm>
              <a:off x="2218925" y="741047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77" y="0"/>
                  </a:moveTo>
                  <a:cubicBezTo>
                    <a:pt x="342" y="0"/>
                    <a:pt x="303" y="15"/>
                    <a:pt x="254" y="40"/>
                  </a:cubicBezTo>
                  <a:cubicBezTo>
                    <a:pt x="194" y="159"/>
                    <a:pt x="135" y="218"/>
                    <a:pt x="135" y="278"/>
                  </a:cubicBezTo>
                  <a:cubicBezTo>
                    <a:pt x="60" y="412"/>
                    <a:pt x="60" y="472"/>
                    <a:pt x="60" y="591"/>
                  </a:cubicBezTo>
                  <a:cubicBezTo>
                    <a:pt x="1" y="784"/>
                    <a:pt x="60" y="963"/>
                    <a:pt x="194" y="1157"/>
                  </a:cubicBezTo>
                  <a:lnTo>
                    <a:pt x="254" y="1217"/>
                  </a:lnTo>
                  <a:cubicBezTo>
                    <a:pt x="313" y="1217"/>
                    <a:pt x="433" y="1217"/>
                    <a:pt x="507" y="1157"/>
                  </a:cubicBezTo>
                  <a:cubicBezTo>
                    <a:pt x="567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626" y="218"/>
                    <a:pt x="567" y="99"/>
                  </a:cubicBezTo>
                  <a:lnTo>
                    <a:pt x="507" y="99"/>
                  </a:lnTo>
                  <a:cubicBezTo>
                    <a:pt x="463" y="29"/>
                    <a:pt x="425" y="0"/>
                    <a:pt x="37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32"/>
            <p:cNvSpPr/>
            <p:nvPr/>
          </p:nvSpPr>
          <p:spPr>
            <a:xfrm>
              <a:off x="2273298" y="696438"/>
              <a:ext cx="17220" cy="37496"/>
            </a:xfrm>
            <a:custGeom>
              <a:avLst/>
              <a:gdLst/>
              <a:ahLst/>
              <a:cxnLst/>
              <a:rect l="l" t="t" r="r" b="b"/>
              <a:pathLst>
                <a:path w="552" h="1202" extrusionOk="0">
                  <a:moveTo>
                    <a:pt x="271" y="0"/>
                  </a:moveTo>
                  <a:cubicBezTo>
                    <a:pt x="215" y="0"/>
                    <a:pt x="155" y="29"/>
                    <a:pt x="120" y="99"/>
                  </a:cubicBezTo>
                  <a:cubicBezTo>
                    <a:pt x="60" y="159"/>
                    <a:pt x="60" y="293"/>
                    <a:pt x="1" y="352"/>
                  </a:cubicBezTo>
                  <a:lnTo>
                    <a:pt x="1" y="591"/>
                  </a:lnTo>
                  <a:cubicBezTo>
                    <a:pt x="1" y="784"/>
                    <a:pt x="1" y="963"/>
                    <a:pt x="120" y="1157"/>
                  </a:cubicBezTo>
                  <a:lnTo>
                    <a:pt x="179" y="1157"/>
                  </a:lnTo>
                  <a:cubicBezTo>
                    <a:pt x="217" y="1187"/>
                    <a:pt x="265" y="1201"/>
                    <a:pt x="312" y="1201"/>
                  </a:cubicBezTo>
                  <a:cubicBezTo>
                    <a:pt x="358" y="1201"/>
                    <a:pt x="403" y="1187"/>
                    <a:pt x="433" y="1157"/>
                  </a:cubicBezTo>
                  <a:cubicBezTo>
                    <a:pt x="552" y="963"/>
                    <a:pt x="552" y="784"/>
                    <a:pt x="552" y="591"/>
                  </a:cubicBezTo>
                  <a:lnTo>
                    <a:pt x="552" y="352"/>
                  </a:lnTo>
                  <a:cubicBezTo>
                    <a:pt x="492" y="218"/>
                    <a:pt x="492" y="159"/>
                    <a:pt x="433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32"/>
            <p:cNvSpPr/>
            <p:nvPr/>
          </p:nvSpPr>
          <p:spPr>
            <a:xfrm>
              <a:off x="2269586" y="802844"/>
              <a:ext cx="19091" cy="31944"/>
            </a:xfrm>
            <a:custGeom>
              <a:avLst/>
              <a:gdLst/>
              <a:ahLst/>
              <a:cxnLst/>
              <a:rect l="l" t="t" r="r" b="b"/>
              <a:pathLst>
                <a:path w="612" h="1024" extrusionOk="0">
                  <a:moveTo>
                    <a:pt x="341" y="1"/>
                  </a:moveTo>
                  <a:cubicBezTo>
                    <a:pt x="301" y="1"/>
                    <a:pt x="263" y="15"/>
                    <a:pt x="239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09" y="1008"/>
                    <a:pt x="257" y="1023"/>
                    <a:pt x="306" y="1023"/>
                  </a:cubicBezTo>
                  <a:cubicBezTo>
                    <a:pt x="354" y="1023"/>
                    <a:pt x="403" y="1008"/>
                    <a:pt x="432" y="979"/>
                  </a:cubicBezTo>
                  <a:cubicBezTo>
                    <a:pt x="552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2" y="293"/>
                    <a:pt x="552" y="159"/>
                    <a:pt x="492" y="100"/>
                  </a:cubicBezTo>
                  <a:cubicBezTo>
                    <a:pt x="457" y="30"/>
                    <a:pt x="397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32"/>
            <p:cNvSpPr/>
            <p:nvPr/>
          </p:nvSpPr>
          <p:spPr>
            <a:xfrm>
              <a:off x="2321619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4" y="1"/>
                    <a:pt x="195" y="1"/>
                    <a:pt x="120" y="75"/>
                  </a:cubicBezTo>
                  <a:cubicBezTo>
                    <a:pt x="61" y="195"/>
                    <a:pt x="61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5" y="1491"/>
                    <a:pt x="195" y="1491"/>
                    <a:pt x="195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67" y="1252"/>
                    <a:pt x="567" y="999"/>
                    <a:pt x="627" y="746"/>
                  </a:cubicBezTo>
                  <a:cubicBezTo>
                    <a:pt x="567" y="686"/>
                    <a:pt x="567" y="567"/>
                    <a:pt x="567" y="448"/>
                  </a:cubicBezTo>
                  <a:cubicBezTo>
                    <a:pt x="567" y="314"/>
                    <a:pt x="493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32"/>
            <p:cNvSpPr/>
            <p:nvPr/>
          </p:nvSpPr>
          <p:spPr>
            <a:xfrm>
              <a:off x="2369972" y="690417"/>
              <a:ext cx="19528" cy="39805"/>
            </a:xfrm>
            <a:custGeom>
              <a:avLst/>
              <a:gdLst/>
              <a:ahLst/>
              <a:cxnLst/>
              <a:rect l="l" t="t" r="r" b="b"/>
              <a:pathLst>
                <a:path w="626" h="1276" extrusionOk="0">
                  <a:moveTo>
                    <a:pt x="314" y="1"/>
                  </a:moveTo>
                  <a:cubicBezTo>
                    <a:pt x="265" y="1"/>
                    <a:pt x="230" y="33"/>
                    <a:pt x="194" y="113"/>
                  </a:cubicBezTo>
                  <a:cubicBezTo>
                    <a:pt x="134" y="173"/>
                    <a:pt x="60" y="292"/>
                    <a:pt x="60" y="352"/>
                  </a:cubicBezTo>
                  <a:cubicBezTo>
                    <a:pt x="0" y="411"/>
                    <a:pt x="0" y="545"/>
                    <a:pt x="0" y="605"/>
                  </a:cubicBezTo>
                  <a:cubicBezTo>
                    <a:pt x="0" y="784"/>
                    <a:pt x="0" y="977"/>
                    <a:pt x="60" y="1156"/>
                  </a:cubicBezTo>
                  <a:lnTo>
                    <a:pt x="134" y="1231"/>
                  </a:lnTo>
                  <a:cubicBezTo>
                    <a:pt x="164" y="1260"/>
                    <a:pt x="209" y="1275"/>
                    <a:pt x="254" y="1275"/>
                  </a:cubicBezTo>
                  <a:cubicBezTo>
                    <a:pt x="298" y="1275"/>
                    <a:pt x="343" y="1260"/>
                    <a:pt x="373" y="1231"/>
                  </a:cubicBezTo>
                  <a:cubicBezTo>
                    <a:pt x="507" y="1037"/>
                    <a:pt x="566" y="858"/>
                    <a:pt x="626" y="664"/>
                  </a:cubicBezTo>
                  <a:cubicBezTo>
                    <a:pt x="626" y="545"/>
                    <a:pt x="626" y="486"/>
                    <a:pt x="566" y="352"/>
                  </a:cubicBezTo>
                  <a:cubicBezTo>
                    <a:pt x="566" y="292"/>
                    <a:pt x="507" y="173"/>
                    <a:pt x="432" y="113"/>
                  </a:cubicBezTo>
                  <a:lnTo>
                    <a:pt x="432" y="39"/>
                  </a:lnTo>
                  <a:cubicBezTo>
                    <a:pt x="385" y="15"/>
                    <a:pt x="347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32"/>
            <p:cNvSpPr/>
            <p:nvPr/>
          </p:nvSpPr>
          <p:spPr>
            <a:xfrm>
              <a:off x="2389469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9" y="1"/>
                    <a:pt x="289" y="8"/>
                    <a:pt x="254" y="25"/>
                  </a:cubicBezTo>
                  <a:cubicBezTo>
                    <a:pt x="180" y="159"/>
                    <a:pt x="120" y="219"/>
                    <a:pt x="61" y="338"/>
                  </a:cubicBezTo>
                  <a:cubicBezTo>
                    <a:pt x="61" y="398"/>
                    <a:pt x="61" y="532"/>
                    <a:pt x="1" y="651"/>
                  </a:cubicBezTo>
                  <a:cubicBezTo>
                    <a:pt x="1" y="830"/>
                    <a:pt x="61" y="1023"/>
                    <a:pt x="180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3" y="1202"/>
                  </a:cubicBezTo>
                  <a:lnTo>
                    <a:pt x="493" y="1143"/>
                  </a:lnTo>
                  <a:cubicBezTo>
                    <a:pt x="552" y="964"/>
                    <a:pt x="627" y="830"/>
                    <a:pt x="627" y="651"/>
                  </a:cubicBezTo>
                  <a:lnTo>
                    <a:pt x="627" y="398"/>
                  </a:lnTo>
                  <a:cubicBezTo>
                    <a:pt x="627" y="338"/>
                    <a:pt x="627" y="219"/>
                    <a:pt x="552" y="159"/>
                  </a:cubicBezTo>
                  <a:lnTo>
                    <a:pt x="493" y="85"/>
                  </a:lnTo>
                  <a:cubicBezTo>
                    <a:pt x="450" y="43"/>
                    <a:pt x="408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32"/>
            <p:cNvSpPr/>
            <p:nvPr/>
          </p:nvSpPr>
          <p:spPr>
            <a:xfrm>
              <a:off x="2325363" y="854253"/>
              <a:ext cx="19528" cy="25018"/>
            </a:xfrm>
            <a:custGeom>
              <a:avLst/>
              <a:gdLst/>
              <a:ahLst/>
              <a:cxnLst/>
              <a:rect l="l" t="t" r="r" b="b"/>
              <a:pathLst>
                <a:path w="626" h="802" extrusionOk="0">
                  <a:moveTo>
                    <a:pt x="253" y="1"/>
                  </a:moveTo>
                  <a:cubicBezTo>
                    <a:pt x="194" y="75"/>
                    <a:pt x="134" y="135"/>
                    <a:pt x="75" y="195"/>
                  </a:cubicBezTo>
                  <a:cubicBezTo>
                    <a:pt x="75" y="254"/>
                    <a:pt x="75" y="314"/>
                    <a:pt x="0" y="373"/>
                  </a:cubicBezTo>
                  <a:cubicBezTo>
                    <a:pt x="0" y="507"/>
                    <a:pt x="75" y="627"/>
                    <a:pt x="194" y="746"/>
                  </a:cubicBezTo>
                  <a:cubicBezTo>
                    <a:pt x="224" y="783"/>
                    <a:pt x="268" y="802"/>
                    <a:pt x="322" y="802"/>
                  </a:cubicBezTo>
                  <a:cubicBezTo>
                    <a:pt x="376" y="802"/>
                    <a:pt x="440" y="783"/>
                    <a:pt x="507" y="746"/>
                  </a:cubicBezTo>
                  <a:lnTo>
                    <a:pt x="507" y="686"/>
                  </a:lnTo>
                  <a:cubicBezTo>
                    <a:pt x="626" y="627"/>
                    <a:pt x="626" y="507"/>
                    <a:pt x="626" y="448"/>
                  </a:cubicBezTo>
                  <a:lnTo>
                    <a:pt x="626" y="254"/>
                  </a:lnTo>
                  <a:cubicBezTo>
                    <a:pt x="626" y="195"/>
                    <a:pt x="566" y="135"/>
                    <a:pt x="507" y="75"/>
                  </a:cubicBezTo>
                  <a:cubicBezTo>
                    <a:pt x="447" y="1"/>
                    <a:pt x="313" y="1"/>
                    <a:pt x="25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32"/>
            <p:cNvSpPr/>
            <p:nvPr/>
          </p:nvSpPr>
          <p:spPr>
            <a:xfrm>
              <a:off x="2215213" y="837533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1" y="1"/>
                  </a:moveTo>
                  <a:cubicBezTo>
                    <a:pt x="265" y="1"/>
                    <a:pt x="216" y="15"/>
                    <a:pt x="179" y="45"/>
                  </a:cubicBezTo>
                  <a:cubicBezTo>
                    <a:pt x="120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46" y="641"/>
                    <a:pt x="310" y="656"/>
                    <a:pt x="364" y="656"/>
                  </a:cubicBezTo>
                  <a:cubicBezTo>
                    <a:pt x="418" y="656"/>
                    <a:pt x="462" y="641"/>
                    <a:pt x="492" y="611"/>
                  </a:cubicBezTo>
                  <a:cubicBezTo>
                    <a:pt x="626" y="477"/>
                    <a:pt x="626" y="418"/>
                    <a:pt x="626" y="299"/>
                  </a:cubicBezTo>
                  <a:cubicBezTo>
                    <a:pt x="626" y="299"/>
                    <a:pt x="626" y="239"/>
                    <a:pt x="552" y="164"/>
                  </a:cubicBezTo>
                  <a:cubicBezTo>
                    <a:pt x="552" y="105"/>
                    <a:pt x="492" y="105"/>
                    <a:pt x="432" y="45"/>
                  </a:cubicBezTo>
                  <a:cubicBezTo>
                    <a:pt x="403" y="15"/>
                    <a:pt x="358" y="1"/>
                    <a:pt x="31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32"/>
            <p:cNvSpPr/>
            <p:nvPr/>
          </p:nvSpPr>
          <p:spPr>
            <a:xfrm>
              <a:off x="2807731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76" y="1"/>
                  </a:moveTo>
                  <a:cubicBezTo>
                    <a:pt x="34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5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58" y="30"/>
                    <a:pt x="423" y="1"/>
                    <a:pt x="37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32"/>
            <p:cNvSpPr/>
            <p:nvPr/>
          </p:nvSpPr>
          <p:spPr>
            <a:xfrm>
              <a:off x="2848160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17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lnTo>
                    <a:pt x="448" y="99"/>
                  </a:lnTo>
                  <a:cubicBezTo>
                    <a:pt x="404" y="29"/>
                    <a:pt x="366" y="0"/>
                    <a:pt x="317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32"/>
            <p:cNvSpPr/>
            <p:nvPr/>
          </p:nvSpPr>
          <p:spPr>
            <a:xfrm>
              <a:off x="2900692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5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2" y="963"/>
                    <a:pt x="552" y="784"/>
                    <a:pt x="626" y="591"/>
                  </a:cubicBezTo>
                  <a:cubicBezTo>
                    <a:pt x="552" y="531"/>
                    <a:pt x="552" y="412"/>
                    <a:pt x="552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32"/>
            <p:cNvSpPr/>
            <p:nvPr/>
          </p:nvSpPr>
          <p:spPr>
            <a:xfrm>
              <a:off x="2896980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32"/>
            <p:cNvSpPr/>
            <p:nvPr/>
          </p:nvSpPr>
          <p:spPr>
            <a:xfrm>
              <a:off x="2949013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94" y="1491"/>
                    <a:pt x="194" y="1491"/>
                    <a:pt x="254" y="1565"/>
                  </a:cubicBez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567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32"/>
            <p:cNvSpPr/>
            <p:nvPr/>
          </p:nvSpPr>
          <p:spPr>
            <a:xfrm>
              <a:off x="2997334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15" y="1"/>
                  </a:moveTo>
                  <a:cubicBezTo>
                    <a:pt x="266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8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08" y="173"/>
                    <a:pt x="433" y="113"/>
                  </a:cubicBezTo>
                  <a:lnTo>
                    <a:pt x="433" y="39"/>
                  </a:lnTo>
                  <a:cubicBezTo>
                    <a:pt x="385" y="15"/>
                    <a:pt x="347" y="1"/>
                    <a:pt x="31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32"/>
            <p:cNvSpPr/>
            <p:nvPr/>
          </p:nvSpPr>
          <p:spPr>
            <a:xfrm>
              <a:off x="3016862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66" y="1"/>
                  </a:moveTo>
                  <a:cubicBezTo>
                    <a:pt x="348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408" y="1"/>
                    <a:pt x="36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32"/>
            <p:cNvSpPr/>
            <p:nvPr/>
          </p:nvSpPr>
          <p:spPr>
            <a:xfrm>
              <a:off x="2955065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2" y="627"/>
                    <a:pt x="552" y="507"/>
                    <a:pt x="552" y="448"/>
                  </a:cubicBezTo>
                  <a:lnTo>
                    <a:pt x="552" y="254"/>
                  </a:lnTo>
                  <a:cubicBezTo>
                    <a:pt x="552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32"/>
            <p:cNvSpPr/>
            <p:nvPr/>
          </p:nvSpPr>
          <p:spPr>
            <a:xfrm>
              <a:off x="2844448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20" y="611"/>
                  </a:cubicBezTo>
                  <a:cubicBezTo>
                    <a:pt x="187" y="641"/>
                    <a:pt x="250" y="656"/>
                    <a:pt x="30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32"/>
            <p:cNvSpPr/>
            <p:nvPr/>
          </p:nvSpPr>
          <p:spPr>
            <a:xfrm>
              <a:off x="4050883" y="694566"/>
              <a:ext cx="19559" cy="31476"/>
            </a:xfrm>
            <a:custGeom>
              <a:avLst/>
              <a:gdLst/>
              <a:ahLst/>
              <a:cxnLst/>
              <a:rect l="l" t="t" r="r" b="b"/>
              <a:pathLst>
                <a:path w="627" h="1009" extrusionOk="0">
                  <a:moveTo>
                    <a:pt x="394" y="1"/>
                  </a:moveTo>
                  <a:cubicBezTo>
                    <a:pt x="353" y="1"/>
                    <a:pt x="303" y="15"/>
                    <a:pt x="254" y="40"/>
                  </a:cubicBezTo>
                  <a:cubicBezTo>
                    <a:pt x="180" y="99"/>
                    <a:pt x="120" y="159"/>
                    <a:pt x="60" y="219"/>
                  </a:cubicBezTo>
                  <a:cubicBezTo>
                    <a:pt x="1" y="278"/>
                    <a:pt x="1" y="412"/>
                    <a:pt x="1" y="472"/>
                  </a:cubicBezTo>
                  <a:cubicBezTo>
                    <a:pt x="1" y="651"/>
                    <a:pt x="1" y="844"/>
                    <a:pt x="120" y="964"/>
                  </a:cubicBezTo>
                  <a:cubicBezTo>
                    <a:pt x="187" y="993"/>
                    <a:pt x="235" y="1008"/>
                    <a:pt x="274" y="1008"/>
                  </a:cubicBezTo>
                  <a:cubicBezTo>
                    <a:pt x="314" y="1008"/>
                    <a:pt x="343" y="993"/>
                    <a:pt x="373" y="964"/>
                  </a:cubicBezTo>
                  <a:lnTo>
                    <a:pt x="433" y="964"/>
                  </a:lnTo>
                  <a:cubicBezTo>
                    <a:pt x="492" y="844"/>
                    <a:pt x="552" y="651"/>
                    <a:pt x="552" y="531"/>
                  </a:cubicBezTo>
                  <a:cubicBezTo>
                    <a:pt x="626" y="472"/>
                    <a:pt x="626" y="412"/>
                    <a:pt x="626" y="353"/>
                  </a:cubicBezTo>
                  <a:cubicBezTo>
                    <a:pt x="552" y="278"/>
                    <a:pt x="552" y="219"/>
                    <a:pt x="552" y="99"/>
                  </a:cubicBezTo>
                  <a:lnTo>
                    <a:pt x="492" y="99"/>
                  </a:lnTo>
                  <a:cubicBezTo>
                    <a:pt x="492" y="30"/>
                    <a:pt x="451" y="1"/>
                    <a:pt x="39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32"/>
            <p:cNvSpPr/>
            <p:nvPr/>
          </p:nvSpPr>
          <p:spPr>
            <a:xfrm>
              <a:off x="4091312" y="741047"/>
              <a:ext cx="17688" cy="37964"/>
            </a:xfrm>
            <a:custGeom>
              <a:avLst/>
              <a:gdLst/>
              <a:ahLst/>
              <a:cxnLst/>
              <a:rect l="l" t="t" r="r" b="b"/>
              <a:pathLst>
                <a:path w="567" h="1217" extrusionOk="0">
                  <a:moveTo>
                    <a:pt x="321" y="0"/>
                  </a:moveTo>
                  <a:cubicBezTo>
                    <a:pt x="283" y="0"/>
                    <a:pt x="244" y="15"/>
                    <a:pt x="195" y="40"/>
                  </a:cubicBezTo>
                  <a:cubicBezTo>
                    <a:pt x="135" y="159"/>
                    <a:pt x="75" y="218"/>
                    <a:pt x="75" y="278"/>
                  </a:cubicBezTo>
                  <a:cubicBezTo>
                    <a:pt x="1" y="412"/>
                    <a:pt x="1" y="472"/>
                    <a:pt x="1" y="591"/>
                  </a:cubicBezTo>
                  <a:cubicBezTo>
                    <a:pt x="1" y="784"/>
                    <a:pt x="1" y="963"/>
                    <a:pt x="135" y="1157"/>
                  </a:cubicBezTo>
                  <a:lnTo>
                    <a:pt x="195" y="1217"/>
                  </a:lnTo>
                  <a:cubicBezTo>
                    <a:pt x="254" y="1217"/>
                    <a:pt x="373" y="1217"/>
                    <a:pt x="448" y="1157"/>
                  </a:cubicBezTo>
                  <a:cubicBezTo>
                    <a:pt x="567" y="963"/>
                    <a:pt x="567" y="784"/>
                    <a:pt x="567" y="650"/>
                  </a:cubicBezTo>
                  <a:lnTo>
                    <a:pt x="567" y="412"/>
                  </a:lnTo>
                  <a:cubicBezTo>
                    <a:pt x="567" y="278"/>
                    <a:pt x="567" y="218"/>
                    <a:pt x="507" y="99"/>
                  </a:cubicBezTo>
                  <a:cubicBezTo>
                    <a:pt x="429" y="29"/>
                    <a:pt x="376" y="0"/>
                    <a:pt x="32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32"/>
            <p:cNvSpPr/>
            <p:nvPr/>
          </p:nvSpPr>
          <p:spPr>
            <a:xfrm>
              <a:off x="4143844" y="696438"/>
              <a:ext cx="19528" cy="37496"/>
            </a:xfrm>
            <a:custGeom>
              <a:avLst/>
              <a:gdLst/>
              <a:ahLst/>
              <a:cxnLst/>
              <a:rect l="l" t="t" r="r" b="b"/>
              <a:pathLst>
                <a:path w="626" h="1202" extrusionOk="0">
                  <a:moveTo>
                    <a:pt x="271" y="0"/>
                  </a:moveTo>
                  <a:cubicBezTo>
                    <a:pt x="215" y="0"/>
                    <a:pt x="154" y="29"/>
                    <a:pt x="119" y="99"/>
                  </a:cubicBezTo>
                  <a:cubicBezTo>
                    <a:pt x="60" y="159"/>
                    <a:pt x="60" y="293"/>
                    <a:pt x="0" y="352"/>
                  </a:cubicBezTo>
                  <a:lnTo>
                    <a:pt x="0" y="591"/>
                  </a:lnTo>
                  <a:cubicBezTo>
                    <a:pt x="0" y="784"/>
                    <a:pt x="60" y="963"/>
                    <a:pt x="179" y="1157"/>
                  </a:cubicBezTo>
                  <a:cubicBezTo>
                    <a:pt x="246" y="1187"/>
                    <a:pt x="294" y="1201"/>
                    <a:pt x="334" y="1201"/>
                  </a:cubicBezTo>
                  <a:cubicBezTo>
                    <a:pt x="373" y="1201"/>
                    <a:pt x="403" y="1187"/>
                    <a:pt x="432" y="1157"/>
                  </a:cubicBezTo>
                  <a:cubicBezTo>
                    <a:pt x="551" y="963"/>
                    <a:pt x="626" y="784"/>
                    <a:pt x="626" y="591"/>
                  </a:cubicBezTo>
                  <a:cubicBezTo>
                    <a:pt x="626" y="531"/>
                    <a:pt x="551" y="412"/>
                    <a:pt x="551" y="352"/>
                  </a:cubicBezTo>
                  <a:cubicBezTo>
                    <a:pt x="492" y="218"/>
                    <a:pt x="492" y="159"/>
                    <a:pt x="432" y="99"/>
                  </a:cubicBezTo>
                  <a:lnTo>
                    <a:pt x="373" y="39"/>
                  </a:lnTo>
                  <a:cubicBezTo>
                    <a:pt x="348" y="15"/>
                    <a:pt x="311" y="0"/>
                    <a:pt x="27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32"/>
            <p:cNvSpPr/>
            <p:nvPr/>
          </p:nvSpPr>
          <p:spPr>
            <a:xfrm>
              <a:off x="4140132" y="802844"/>
              <a:ext cx="19060" cy="31944"/>
            </a:xfrm>
            <a:custGeom>
              <a:avLst/>
              <a:gdLst/>
              <a:ahLst/>
              <a:cxnLst/>
              <a:rect l="l" t="t" r="r" b="b"/>
              <a:pathLst>
                <a:path w="611" h="1024" extrusionOk="0">
                  <a:moveTo>
                    <a:pt x="340" y="1"/>
                  </a:moveTo>
                  <a:cubicBezTo>
                    <a:pt x="301" y="1"/>
                    <a:pt x="263" y="15"/>
                    <a:pt x="238" y="40"/>
                  </a:cubicBezTo>
                  <a:cubicBezTo>
                    <a:pt x="119" y="100"/>
                    <a:pt x="119" y="159"/>
                    <a:pt x="60" y="293"/>
                  </a:cubicBezTo>
                  <a:cubicBezTo>
                    <a:pt x="60" y="353"/>
                    <a:pt x="0" y="412"/>
                    <a:pt x="0" y="472"/>
                  </a:cubicBezTo>
                  <a:cubicBezTo>
                    <a:pt x="0" y="666"/>
                    <a:pt x="60" y="844"/>
                    <a:pt x="179" y="979"/>
                  </a:cubicBezTo>
                  <a:cubicBezTo>
                    <a:pt x="238" y="1008"/>
                    <a:pt x="287" y="1023"/>
                    <a:pt x="328" y="1023"/>
                  </a:cubicBezTo>
                  <a:cubicBezTo>
                    <a:pt x="369" y="1023"/>
                    <a:pt x="402" y="1008"/>
                    <a:pt x="432" y="979"/>
                  </a:cubicBezTo>
                  <a:lnTo>
                    <a:pt x="492" y="979"/>
                  </a:lnTo>
                  <a:cubicBezTo>
                    <a:pt x="551" y="785"/>
                    <a:pt x="611" y="666"/>
                    <a:pt x="611" y="532"/>
                  </a:cubicBezTo>
                  <a:lnTo>
                    <a:pt x="611" y="353"/>
                  </a:lnTo>
                  <a:cubicBezTo>
                    <a:pt x="551" y="293"/>
                    <a:pt x="551" y="159"/>
                    <a:pt x="492" y="100"/>
                  </a:cubicBezTo>
                  <a:cubicBezTo>
                    <a:pt x="457" y="30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32"/>
            <p:cNvSpPr/>
            <p:nvPr/>
          </p:nvSpPr>
          <p:spPr>
            <a:xfrm>
              <a:off x="4192165" y="749688"/>
              <a:ext cx="19559" cy="48851"/>
            </a:xfrm>
            <a:custGeom>
              <a:avLst/>
              <a:gdLst/>
              <a:ahLst/>
              <a:cxnLst/>
              <a:rect l="l" t="t" r="r" b="b"/>
              <a:pathLst>
                <a:path w="627" h="1566" extrusionOk="0">
                  <a:moveTo>
                    <a:pt x="373" y="1"/>
                  </a:moveTo>
                  <a:cubicBezTo>
                    <a:pt x="313" y="1"/>
                    <a:pt x="194" y="1"/>
                    <a:pt x="120" y="75"/>
                  </a:cubicBezTo>
                  <a:cubicBezTo>
                    <a:pt x="60" y="195"/>
                    <a:pt x="60" y="314"/>
                    <a:pt x="60" y="448"/>
                  </a:cubicBezTo>
                  <a:cubicBezTo>
                    <a:pt x="1" y="567"/>
                    <a:pt x="1" y="686"/>
                    <a:pt x="1" y="746"/>
                  </a:cubicBezTo>
                  <a:cubicBezTo>
                    <a:pt x="1" y="999"/>
                    <a:pt x="60" y="1252"/>
                    <a:pt x="194" y="1491"/>
                  </a:cubicBezTo>
                  <a:lnTo>
                    <a:pt x="254" y="1565"/>
                  </a:lnTo>
                  <a:cubicBezTo>
                    <a:pt x="313" y="1565"/>
                    <a:pt x="373" y="1565"/>
                    <a:pt x="433" y="1431"/>
                  </a:cubicBezTo>
                  <a:cubicBezTo>
                    <a:pt x="567" y="1252"/>
                    <a:pt x="626" y="999"/>
                    <a:pt x="626" y="746"/>
                  </a:cubicBezTo>
                  <a:cubicBezTo>
                    <a:pt x="626" y="686"/>
                    <a:pt x="626" y="567"/>
                    <a:pt x="567" y="448"/>
                  </a:cubicBezTo>
                  <a:cubicBezTo>
                    <a:pt x="567" y="314"/>
                    <a:pt x="492" y="195"/>
                    <a:pt x="433" y="75"/>
                  </a:cubicBezTo>
                  <a:lnTo>
                    <a:pt x="373" y="1"/>
                  </a:ln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32"/>
            <p:cNvSpPr/>
            <p:nvPr/>
          </p:nvSpPr>
          <p:spPr>
            <a:xfrm>
              <a:off x="4240486" y="690417"/>
              <a:ext cx="19559" cy="39805"/>
            </a:xfrm>
            <a:custGeom>
              <a:avLst/>
              <a:gdLst/>
              <a:ahLst/>
              <a:cxnLst/>
              <a:rect l="l" t="t" r="r" b="b"/>
              <a:pathLst>
                <a:path w="627" h="1276" extrusionOk="0">
                  <a:moveTo>
                    <a:pt x="341" y="1"/>
                  </a:moveTo>
                  <a:cubicBezTo>
                    <a:pt x="288" y="1"/>
                    <a:pt x="230" y="33"/>
                    <a:pt x="195" y="113"/>
                  </a:cubicBezTo>
                  <a:cubicBezTo>
                    <a:pt x="135" y="173"/>
                    <a:pt x="61" y="292"/>
                    <a:pt x="61" y="352"/>
                  </a:cubicBezTo>
                  <a:cubicBezTo>
                    <a:pt x="1" y="411"/>
                    <a:pt x="1" y="545"/>
                    <a:pt x="1" y="605"/>
                  </a:cubicBezTo>
                  <a:cubicBezTo>
                    <a:pt x="1" y="784"/>
                    <a:pt x="1" y="977"/>
                    <a:pt x="61" y="1156"/>
                  </a:cubicBezTo>
                  <a:lnTo>
                    <a:pt x="135" y="1231"/>
                  </a:lnTo>
                  <a:cubicBezTo>
                    <a:pt x="165" y="1260"/>
                    <a:pt x="210" y="1275"/>
                    <a:pt x="254" y="1275"/>
                  </a:cubicBezTo>
                  <a:cubicBezTo>
                    <a:pt x="299" y="1275"/>
                    <a:pt x="344" y="1260"/>
                    <a:pt x="373" y="1231"/>
                  </a:cubicBezTo>
                  <a:cubicBezTo>
                    <a:pt x="507" y="1037"/>
                    <a:pt x="567" y="858"/>
                    <a:pt x="627" y="664"/>
                  </a:cubicBezTo>
                  <a:cubicBezTo>
                    <a:pt x="627" y="545"/>
                    <a:pt x="627" y="486"/>
                    <a:pt x="567" y="352"/>
                  </a:cubicBezTo>
                  <a:cubicBezTo>
                    <a:pt x="567" y="292"/>
                    <a:pt x="567" y="173"/>
                    <a:pt x="433" y="113"/>
                  </a:cubicBezTo>
                  <a:lnTo>
                    <a:pt x="433" y="39"/>
                  </a:lnTo>
                  <a:cubicBezTo>
                    <a:pt x="409" y="15"/>
                    <a:pt x="376" y="1"/>
                    <a:pt x="341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32"/>
            <p:cNvSpPr/>
            <p:nvPr/>
          </p:nvSpPr>
          <p:spPr>
            <a:xfrm>
              <a:off x="4260014" y="770308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78" y="1"/>
                  </a:moveTo>
                  <a:cubicBezTo>
                    <a:pt x="354" y="1"/>
                    <a:pt x="331" y="8"/>
                    <a:pt x="314" y="25"/>
                  </a:cubicBezTo>
                  <a:cubicBezTo>
                    <a:pt x="179" y="159"/>
                    <a:pt x="120" y="219"/>
                    <a:pt x="120" y="338"/>
                  </a:cubicBezTo>
                  <a:cubicBezTo>
                    <a:pt x="60" y="398"/>
                    <a:pt x="60" y="532"/>
                    <a:pt x="60" y="651"/>
                  </a:cubicBezTo>
                  <a:cubicBezTo>
                    <a:pt x="1" y="830"/>
                    <a:pt x="60" y="1023"/>
                    <a:pt x="179" y="1202"/>
                  </a:cubicBezTo>
                  <a:lnTo>
                    <a:pt x="254" y="1277"/>
                  </a:lnTo>
                  <a:cubicBezTo>
                    <a:pt x="373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626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52" y="159"/>
                  </a:cubicBezTo>
                  <a:lnTo>
                    <a:pt x="552" y="85"/>
                  </a:lnTo>
                  <a:cubicBezTo>
                    <a:pt x="510" y="43"/>
                    <a:pt x="438" y="1"/>
                    <a:pt x="378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32"/>
            <p:cNvSpPr/>
            <p:nvPr/>
          </p:nvSpPr>
          <p:spPr>
            <a:xfrm>
              <a:off x="4198217" y="854253"/>
              <a:ext cx="17220" cy="25018"/>
            </a:xfrm>
            <a:custGeom>
              <a:avLst/>
              <a:gdLst/>
              <a:ahLst/>
              <a:cxnLst/>
              <a:rect l="l" t="t" r="r" b="b"/>
              <a:pathLst>
                <a:path w="552" h="802" extrusionOk="0">
                  <a:moveTo>
                    <a:pt x="179" y="1"/>
                  </a:moveTo>
                  <a:cubicBezTo>
                    <a:pt x="119" y="75"/>
                    <a:pt x="60" y="135"/>
                    <a:pt x="0" y="195"/>
                  </a:cubicBezTo>
                  <a:lnTo>
                    <a:pt x="0" y="373"/>
                  </a:lnTo>
                  <a:cubicBezTo>
                    <a:pt x="0" y="507"/>
                    <a:pt x="0" y="627"/>
                    <a:pt x="119" y="746"/>
                  </a:cubicBezTo>
                  <a:cubicBezTo>
                    <a:pt x="179" y="783"/>
                    <a:pt x="242" y="802"/>
                    <a:pt x="298" y="802"/>
                  </a:cubicBezTo>
                  <a:cubicBezTo>
                    <a:pt x="354" y="802"/>
                    <a:pt x="403" y="783"/>
                    <a:pt x="432" y="746"/>
                  </a:cubicBezTo>
                  <a:lnTo>
                    <a:pt x="432" y="686"/>
                  </a:lnTo>
                  <a:cubicBezTo>
                    <a:pt x="551" y="627"/>
                    <a:pt x="551" y="507"/>
                    <a:pt x="551" y="448"/>
                  </a:cubicBezTo>
                  <a:lnTo>
                    <a:pt x="551" y="254"/>
                  </a:lnTo>
                  <a:cubicBezTo>
                    <a:pt x="551" y="195"/>
                    <a:pt x="492" y="135"/>
                    <a:pt x="432" y="75"/>
                  </a:cubicBezTo>
                  <a:cubicBezTo>
                    <a:pt x="373" y="1"/>
                    <a:pt x="239" y="1"/>
                    <a:pt x="17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32"/>
            <p:cNvSpPr/>
            <p:nvPr/>
          </p:nvSpPr>
          <p:spPr>
            <a:xfrm>
              <a:off x="4087600" y="837533"/>
              <a:ext cx="17688" cy="20495"/>
            </a:xfrm>
            <a:custGeom>
              <a:avLst/>
              <a:gdLst/>
              <a:ahLst/>
              <a:cxnLst/>
              <a:rect l="l" t="t" r="r" b="b"/>
              <a:pathLst>
                <a:path w="567" h="657" extrusionOk="0">
                  <a:moveTo>
                    <a:pt x="252" y="1"/>
                  </a:moveTo>
                  <a:cubicBezTo>
                    <a:pt x="206" y="1"/>
                    <a:pt x="157" y="15"/>
                    <a:pt x="120" y="45"/>
                  </a:cubicBezTo>
                  <a:cubicBezTo>
                    <a:pt x="60" y="105"/>
                    <a:pt x="1" y="164"/>
                    <a:pt x="1" y="239"/>
                  </a:cubicBezTo>
                  <a:lnTo>
                    <a:pt x="1" y="358"/>
                  </a:lnTo>
                  <a:cubicBezTo>
                    <a:pt x="1" y="418"/>
                    <a:pt x="1" y="537"/>
                    <a:pt x="194" y="611"/>
                  </a:cubicBezTo>
                  <a:cubicBezTo>
                    <a:pt x="224" y="641"/>
                    <a:pt x="269" y="656"/>
                    <a:pt x="314" y="656"/>
                  </a:cubicBezTo>
                  <a:cubicBezTo>
                    <a:pt x="358" y="656"/>
                    <a:pt x="403" y="641"/>
                    <a:pt x="433" y="611"/>
                  </a:cubicBezTo>
                  <a:cubicBezTo>
                    <a:pt x="567" y="477"/>
                    <a:pt x="567" y="418"/>
                    <a:pt x="567" y="299"/>
                  </a:cubicBezTo>
                  <a:lnTo>
                    <a:pt x="567" y="164"/>
                  </a:lnTo>
                  <a:cubicBezTo>
                    <a:pt x="492" y="105"/>
                    <a:pt x="492" y="105"/>
                    <a:pt x="373" y="45"/>
                  </a:cubicBezTo>
                  <a:cubicBezTo>
                    <a:pt x="343" y="15"/>
                    <a:pt x="299" y="1"/>
                    <a:pt x="252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32"/>
            <p:cNvSpPr/>
            <p:nvPr/>
          </p:nvSpPr>
          <p:spPr>
            <a:xfrm>
              <a:off x="334903" y="316443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32"/>
            <p:cNvSpPr/>
            <p:nvPr/>
          </p:nvSpPr>
          <p:spPr>
            <a:xfrm>
              <a:off x="334903" y="2926475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10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10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32"/>
            <p:cNvSpPr/>
            <p:nvPr/>
          </p:nvSpPr>
          <p:spPr>
            <a:xfrm>
              <a:off x="334903" y="268808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32"/>
            <p:cNvSpPr/>
            <p:nvPr/>
          </p:nvSpPr>
          <p:spPr>
            <a:xfrm>
              <a:off x="334903" y="3881042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32"/>
            <p:cNvSpPr/>
            <p:nvPr/>
          </p:nvSpPr>
          <p:spPr>
            <a:xfrm>
              <a:off x="334903" y="364261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32"/>
            <p:cNvSpPr/>
            <p:nvPr/>
          </p:nvSpPr>
          <p:spPr>
            <a:xfrm>
              <a:off x="334903" y="3402823"/>
              <a:ext cx="325364" cy="102756"/>
            </a:xfrm>
            <a:custGeom>
              <a:avLst/>
              <a:gdLst/>
              <a:ahLst/>
              <a:cxnLst/>
              <a:rect l="l" t="t" r="r" b="b"/>
              <a:pathLst>
                <a:path w="10430" h="329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69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69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32"/>
            <p:cNvSpPr/>
            <p:nvPr/>
          </p:nvSpPr>
          <p:spPr>
            <a:xfrm>
              <a:off x="334903" y="4595314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4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4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32"/>
            <p:cNvSpPr/>
            <p:nvPr/>
          </p:nvSpPr>
          <p:spPr>
            <a:xfrm>
              <a:off x="334903" y="4357390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32"/>
            <p:cNvSpPr/>
            <p:nvPr/>
          </p:nvSpPr>
          <p:spPr>
            <a:xfrm>
              <a:off x="334903" y="4118966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25"/>
                  </a:cubicBezTo>
                  <a:cubicBezTo>
                    <a:pt x="10429" y="2489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489"/>
                    <a:pt x="1" y="1625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32"/>
            <p:cNvSpPr/>
            <p:nvPr/>
          </p:nvSpPr>
          <p:spPr>
            <a:xfrm>
              <a:off x="334903" y="1259040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1"/>
                  </a:moveTo>
                  <a:cubicBezTo>
                    <a:pt x="9803" y="1"/>
                    <a:pt x="10429" y="745"/>
                    <a:pt x="10429" y="1684"/>
                  </a:cubicBezTo>
                  <a:cubicBezTo>
                    <a:pt x="10429" y="2548"/>
                    <a:pt x="9803" y="3293"/>
                    <a:pt x="9059" y="3293"/>
                  </a:cubicBezTo>
                  <a:lnTo>
                    <a:pt x="1371" y="3293"/>
                  </a:lnTo>
                  <a:cubicBezTo>
                    <a:pt x="627" y="3293"/>
                    <a:pt x="1" y="2548"/>
                    <a:pt x="1" y="1684"/>
                  </a:cubicBezTo>
                  <a:cubicBezTo>
                    <a:pt x="1" y="745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32"/>
            <p:cNvSpPr/>
            <p:nvPr/>
          </p:nvSpPr>
          <p:spPr>
            <a:xfrm>
              <a:off x="334903" y="1021116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548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32"/>
            <p:cNvSpPr/>
            <p:nvPr/>
          </p:nvSpPr>
          <p:spPr>
            <a:xfrm>
              <a:off x="334903" y="782692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32"/>
            <p:cNvSpPr/>
            <p:nvPr/>
          </p:nvSpPr>
          <p:spPr>
            <a:xfrm>
              <a:off x="334903" y="1975651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686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68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32"/>
            <p:cNvSpPr/>
            <p:nvPr/>
          </p:nvSpPr>
          <p:spPr>
            <a:xfrm>
              <a:off x="334903" y="1737259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32"/>
            <p:cNvSpPr/>
            <p:nvPr/>
          </p:nvSpPr>
          <p:spPr>
            <a:xfrm>
              <a:off x="334903" y="1497463"/>
              <a:ext cx="325364" cy="102725"/>
            </a:xfrm>
            <a:custGeom>
              <a:avLst/>
              <a:gdLst/>
              <a:ahLst/>
              <a:cxnLst/>
              <a:rect l="l" t="t" r="r" b="b"/>
              <a:pathLst>
                <a:path w="10430" h="3293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69"/>
                  </a:cubicBezTo>
                  <a:cubicBezTo>
                    <a:pt x="10429" y="2547"/>
                    <a:pt x="9803" y="3292"/>
                    <a:pt x="9059" y="3292"/>
                  </a:cubicBezTo>
                  <a:lnTo>
                    <a:pt x="1371" y="3292"/>
                  </a:lnTo>
                  <a:cubicBezTo>
                    <a:pt x="627" y="3292"/>
                    <a:pt x="1" y="2547"/>
                    <a:pt x="1" y="166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32"/>
            <p:cNvSpPr/>
            <p:nvPr/>
          </p:nvSpPr>
          <p:spPr>
            <a:xfrm>
              <a:off x="334903" y="2689923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1"/>
                  </a:moveTo>
                  <a:cubicBezTo>
                    <a:pt x="9803" y="1"/>
                    <a:pt x="10429" y="746"/>
                    <a:pt x="10429" y="1625"/>
                  </a:cubicBezTo>
                  <a:cubicBezTo>
                    <a:pt x="10429" y="2548"/>
                    <a:pt x="9803" y="3234"/>
                    <a:pt x="9059" y="3234"/>
                  </a:cubicBezTo>
                  <a:lnTo>
                    <a:pt x="1371" y="3234"/>
                  </a:lnTo>
                  <a:cubicBezTo>
                    <a:pt x="627" y="3234"/>
                    <a:pt x="1" y="2548"/>
                    <a:pt x="1" y="1625"/>
                  </a:cubicBezTo>
                  <a:cubicBezTo>
                    <a:pt x="1" y="746"/>
                    <a:pt x="627" y="1"/>
                    <a:pt x="1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32"/>
            <p:cNvSpPr/>
            <p:nvPr/>
          </p:nvSpPr>
          <p:spPr>
            <a:xfrm>
              <a:off x="334903" y="2451999"/>
              <a:ext cx="325364" cy="100885"/>
            </a:xfrm>
            <a:custGeom>
              <a:avLst/>
              <a:gdLst/>
              <a:ahLst/>
              <a:cxnLst/>
              <a:rect l="l" t="t" r="r" b="b"/>
              <a:pathLst>
                <a:path w="10430" h="3234" extrusionOk="0">
                  <a:moveTo>
                    <a:pt x="9059" y="0"/>
                  </a:moveTo>
                  <a:cubicBezTo>
                    <a:pt x="9803" y="0"/>
                    <a:pt x="10429" y="745"/>
                    <a:pt x="10429" y="1609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09"/>
                  </a:cubicBezTo>
                  <a:cubicBezTo>
                    <a:pt x="1" y="74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32"/>
            <p:cNvSpPr/>
            <p:nvPr/>
          </p:nvSpPr>
          <p:spPr>
            <a:xfrm>
              <a:off x="334903" y="2213607"/>
              <a:ext cx="325364" cy="100853"/>
            </a:xfrm>
            <a:custGeom>
              <a:avLst/>
              <a:gdLst/>
              <a:ahLst/>
              <a:cxnLst/>
              <a:rect l="l" t="t" r="r" b="b"/>
              <a:pathLst>
                <a:path w="10430" h="3233" extrusionOk="0">
                  <a:moveTo>
                    <a:pt x="9059" y="0"/>
                  </a:moveTo>
                  <a:cubicBezTo>
                    <a:pt x="9803" y="0"/>
                    <a:pt x="10429" y="685"/>
                    <a:pt x="10429" y="1624"/>
                  </a:cubicBezTo>
                  <a:cubicBezTo>
                    <a:pt x="10429" y="2488"/>
                    <a:pt x="9803" y="3233"/>
                    <a:pt x="9059" y="3233"/>
                  </a:cubicBezTo>
                  <a:lnTo>
                    <a:pt x="1371" y="3233"/>
                  </a:lnTo>
                  <a:cubicBezTo>
                    <a:pt x="627" y="3233"/>
                    <a:pt x="1" y="2488"/>
                    <a:pt x="1" y="1624"/>
                  </a:cubicBezTo>
                  <a:cubicBezTo>
                    <a:pt x="1" y="685"/>
                    <a:pt x="627" y="0"/>
                    <a:pt x="1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32"/>
            <p:cNvSpPr/>
            <p:nvPr/>
          </p:nvSpPr>
          <p:spPr>
            <a:xfrm>
              <a:off x="495075" y="646175"/>
              <a:ext cx="8153847" cy="4261144"/>
            </a:xfrm>
            <a:custGeom>
              <a:avLst/>
              <a:gdLst/>
              <a:ahLst/>
              <a:cxnLst/>
              <a:rect l="l" t="t" r="r" b="b"/>
              <a:pathLst>
                <a:path w="254987" h="136313" extrusionOk="0">
                  <a:moveTo>
                    <a:pt x="0" y="1"/>
                  </a:moveTo>
                  <a:lnTo>
                    <a:pt x="0" y="136313"/>
                  </a:lnTo>
                  <a:lnTo>
                    <a:pt x="254987" y="136313"/>
                  </a:lnTo>
                  <a:lnTo>
                    <a:pt x="254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32"/>
            <p:cNvSpPr/>
            <p:nvPr/>
          </p:nvSpPr>
          <p:spPr>
            <a:xfrm>
              <a:off x="617468" y="819409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5"/>
                    <a:pt x="3114" y="3978"/>
                    <a:pt x="1997" y="3978"/>
                  </a:cubicBezTo>
                  <a:cubicBezTo>
                    <a:pt x="880" y="3978"/>
                    <a:pt x="1" y="3055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32"/>
            <p:cNvSpPr/>
            <p:nvPr/>
          </p:nvSpPr>
          <p:spPr>
            <a:xfrm>
              <a:off x="617468" y="105967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40"/>
                    <a:pt x="3114" y="3978"/>
                    <a:pt x="1997" y="3978"/>
                  </a:cubicBezTo>
                  <a:cubicBezTo>
                    <a:pt x="880" y="3978"/>
                    <a:pt x="1" y="3040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32"/>
            <p:cNvSpPr/>
            <p:nvPr/>
          </p:nvSpPr>
          <p:spPr>
            <a:xfrm>
              <a:off x="617468" y="1295756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32"/>
            <p:cNvSpPr/>
            <p:nvPr/>
          </p:nvSpPr>
          <p:spPr>
            <a:xfrm>
              <a:off x="617468" y="153602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1"/>
                    <a:pt x="1997" y="1"/>
                  </a:cubicBezTo>
                  <a:cubicBezTo>
                    <a:pt x="3114" y="1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32"/>
            <p:cNvSpPr/>
            <p:nvPr/>
          </p:nvSpPr>
          <p:spPr>
            <a:xfrm>
              <a:off x="617468" y="176839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32"/>
            <p:cNvSpPr/>
            <p:nvPr/>
          </p:nvSpPr>
          <p:spPr>
            <a:xfrm>
              <a:off x="617468" y="2008656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2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2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32"/>
            <p:cNvSpPr/>
            <p:nvPr/>
          </p:nvSpPr>
          <p:spPr>
            <a:xfrm>
              <a:off x="617468" y="2246580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32"/>
            <p:cNvSpPr/>
            <p:nvPr/>
          </p:nvSpPr>
          <p:spPr>
            <a:xfrm>
              <a:off x="617468" y="248684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82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32"/>
            <p:cNvSpPr/>
            <p:nvPr/>
          </p:nvSpPr>
          <p:spPr>
            <a:xfrm>
              <a:off x="617468" y="2727108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99"/>
                    <a:pt x="3114" y="3964"/>
                    <a:pt x="1997" y="3964"/>
                  </a:cubicBezTo>
                  <a:cubicBezTo>
                    <a:pt x="880" y="3964"/>
                    <a:pt x="1" y="3099"/>
                    <a:pt x="1" y="1982"/>
                  </a:cubicBezTo>
                  <a:cubicBezTo>
                    <a:pt x="1" y="865"/>
                    <a:pt x="880" y="1"/>
                    <a:pt x="1997" y="1"/>
                  </a:cubicBezTo>
                  <a:cubicBezTo>
                    <a:pt x="3114" y="1"/>
                    <a:pt x="3978" y="865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32"/>
            <p:cNvSpPr/>
            <p:nvPr/>
          </p:nvSpPr>
          <p:spPr>
            <a:xfrm>
              <a:off x="617468" y="2966904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114"/>
                    <a:pt x="3114" y="3979"/>
                    <a:pt x="1997" y="3979"/>
                  </a:cubicBezTo>
                  <a:cubicBezTo>
                    <a:pt x="880" y="3979"/>
                    <a:pt x="1" y="3114"/>
                    <a:pt x="1" y="1997"/>
                  </a:cubicBezTo>
                  <a:cubicBezTo>
                    <a:pt x="1" y="880"/>
                    <a:pt x="880" y="1"/>
                    <a:pt x="1997" y="1"/>
                  </a:cubicBezTo>
                  <a:cubicBezTo>
                    <a:pt x="3114" y="1"/>
                    <a:pt x="3978" y="880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32"/>
            <p:cNvSpPr/>
            <p:nvPr/>
          </p:nvSpPr>
          <p:spPr>
            <a:xfrm>
              <a:off x="617468" y="3205327"/>
              <a:ext cx="124125" cy="123657"/>
            </a:xfrm>
            <a:custGeom>
              <a:avLst/>
              <a:gdLst/>
              <a:ahLst/>
              <a:cxnLst/>
              <a:rect l="l" t="t" r="r" b="b"/>
              <a:pathLst>
                <a:path w="3979" h="3964" extrusionOk="0">
                  <a:moveTo>
                    <a:pt x="3978" y="1982"/>
                  </a:moveTo>
                  <a:cubicBezTo>
                    <a:pt x="3978" y="3039"/>
                    <a:pt x="3114" y="3963"/>
                    <a:pt x="1997" y="3963"/>
                  </a:cubicBezTo>
                  <a:cubicBezTo>
                    <a:pt x="880" y="3963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32"/>
            <p:cNvSpPr/>
            <p:nvPr/>
          </p:nvSpPr>
          <p:spPr>
            <a:xfrm>
              <a:off x="617468" y="3445123"/>
              <a:ext cx="124125" cy="124125"/>
            </a:xfrm>
            <a:custGeom>
              <a:avLst/>
              <a:gdLst/>
              <a:ahLst/>
              <a:cxnLst/>
              <a:rect l="l" t="t" r="r" b="b"/>
              <a:pathLst>
                <a:path w="3979" h="3979" extrusionOk="0">
                  <a:moveTo>
                    <a:pt x="3978" y="1997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7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32"/>
            <p:cNvSpPr/>
            <p:nvPr/>
          </p:nvSpPr>
          <p:spPr>
            <a:xfrm>
              <a:off x="617468" y="3677495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054"/>
                    <a:pt x="3114" y="3978"/>
                    <a:pt x="1997" y="3978"/>
                  </a:cubicBezTo>
                  <a:cubicBezTo>
                    <a:pt x="880" y="3978"/>
                    <a:pt x="1" y="3054"/>
                    <a:pt x="1" y="1996"/>
                  </a:cubicBezTo>
                  <a:cubicBezTo>
                    <a:pt x="1" y="879"/>
                    <a:pt x="880" y="0"/>
                    <a:pt x="1997" y="0"/>
                  </a:cubicBezTo>
                  <a:cubicBezTo>
                    <a:pt x="3114" y="0"/>
                    <a:pt x="3978" y="87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32"/>
            <p:cNvSpPr/>
            <p:nvPr/>
          </p:nvSpPr>
          <p:spPr>
            <a:xfrm>
              <a:off x="617468" y="3917758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2"/>
                  </a:moveTo>
                  <a:cubicBezTo>
                    <a:pt x="3978" y="3039"/>
                    <a:pt x="3114" y="3978"/>
                    <a:pt x="1997" y="3978"/>
                  </a:cubicBezTo>
                  <a:cubicBezTo>
                    <a:pt x="880" y="3978"/>
                    <a:pt x="1" y="3039"/>
                    <a:pt x="1" y="1982"/>
                  </a:cubicBezTo>
                  <a:cubicBezTo>
                    <a:pt x="1" y="864"/>
                    <a:pt x="880" y="0"/>
                    <a:pt x="1997" y="0"/>
                  </a:cubicBezTo>
                  <a:cubicBezTo>
                    <a:pt x="3114" y="0"/>
                    <a:pt x="3978" y="864"/>
                    <a:pt x="3978" y="19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32"/>
            <p:cNvSpPr/>
            <p:nvPr/>
          </p:nvSpPr>
          <p:spPr>
            <a:xfrm>
              <a:off x="617468" y="4153842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96"/>
                  </a:moveTo>
                  <a:cubicBezTo>
                    <a:pt x="3978" y="3114"/>
                    <a:pt x="3114" y="3978"/>
                    <a:pt x="1997" y="3978"/>
                  </a:cubicBezTo>
                  <a:cubicBezTo>
                    <a:pt x="880" y="3978"/>
                    <a:pt x="1" y="3114"/>
                    <a:pt x="1" y="1996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32"/>
            <p:cNvSpPr/>
            <p:nvPr/>
          </p:nvSpPr>
          <p:spPr>
            <a:xfrm>
              <a:off x="617468" y="4394106"/>
              <a:ext cx="124125" cy="124094"/>
            </a:xfrm>
            <a:custGeom>
              <a:avLst/>
              <a:gdLst/>
              <a:ahLst/>
              <a:cxnLst/>
              <a:rect l="l" t="t" r="r" b="b"/>
              <a:pathLst>
                <a:path w="3979" h="3978" extrusionOk="0">
                  <a:moveTo>
                    <a:pt x="3978" y="1981"/>
                  </a:moveTo>
                  <a:cubicBezTo>
                    <a:pt x="3978" y="3099"/>
                    <a:pt x="3114" y="3978"/>
                    <a:pt x="1997" y="3978"/>
                  </a:cubicBezTo>
                  <a:cubicBezTo>
                    <a:pt x="880" y="3978"/>
                    <a:pt x="1" y="3099"/>
                    <a:pt x="1" y="1981"/>
                  </a:cubicBezTo>
                  <a:cubicBezTo>
                    <a:pt x="1" y="939"/>
                    <a:pt x="880" y="0"/>
                    <a:pt x="1997" y="0"/>
                  </a:cubicBezTo>
                  <a:cubicBezTo>
                    <a:pt x="3114" y="0"/>
                    <a:pt x="3978" y="939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32"/>
            <p:cNvSpPr/>
            <p:nvPr/>
          </p:nvSpPr>
          <p:spPr>
            <a:xfrm>
              <a:off x="617468" y="4634370"/>
              <a:ext cx="124125" cy="123626"/>
            </a:xfrm>
            <a:custGeom>
              <a:avLst/>
              <a:gdLst/>
              <a:ahLst/>
              <a:cxnLst/>
              <a:rect l="l" t="t" r="r" b="b"/>
              <a:pathLst>
                <a:path w="3979" h="3963" extrusionOk="0">
                  <a:moveTo>
                    <a:pt x="3978" y="1981"/>
                  </a:moveTo>
                  <a:cubicBezTo>
                    <a:pt x="3978" y="3099"/>
                    <a:pt x="3114" y="3963"/>
                    <a:pt x="1997" y="3963"/>
                  </a:cubicBezTo>
                  <a:cubicBezTo>
                    <a:pt x="880" y="3963"/>
                    <a:pt x="1" y="3099"/>
                    <a:pt x="1" y="1981"/>
                  </a:cubicBezTo>
                  <a:cubicBezTo>
                    <a:pt x="1" y="924"/>
                    <a:pt x="880" y="0"/>
                    <a:pt x="1997" y="0"/>
                  </a:cubicBezTo>
                  <a:cubicBezTo>
                    <a:pt x="3114" y="0"/>
                    <a:pt x="3978" y="924"/>
                    <a:pt x="3978" y="19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32"/>
            <p:cNvSpPr/>
            <p:nvPr/>
          </p:nvSpPr>
          <p:spPr>
            <a:xfrm>
              <a:off x="307951" y="1307361"/>
              <a:ext cx="410401" cy="102756"/>
            </a:xfrm>
            <a:custGeom>
              <a:avLst/>
              <a:gdLst/>
              <a:ahLst/>
              <a:cxnLst/>
              <a:rect l="l" t="t" r="r" b="b"/>
              <a:pathLst>
                <a:path w="13156" h="329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32"/>
            <p:cNvSpPr/>
            <p:nvPr/>
          </p:nvSpPr>
          <p:spPr>
            <a:xfrm>
              <a:off x="307951" y="106943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32"/>
            <p:cNvSpPr/>
            <p:nvPr/>
          </p:nvSpPr>
          <p:spPr>
            <a:xfrm>
              <a:off x="307951" y="831044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24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24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32"/>
            <p:cNvSpPr/>
            <p:nvPr/>
          </p:nvSpPr>
          <p:spPr>
            <a:xfrm>
              <a:off x="307951" y="2023972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32"/>
            <p:cNvSpPr/>
            <p:nvPr/>
          </p:nvSpPr>
          <p:spPr>
            <a:xfrm>
              <a:off x="307951" y="1786048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671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1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32"/>
            <p:cNvSpPr/>
            <p:nvPr/>
          </p:nvSpPr>
          <p:spPr>
            <a:xfrm>
              <a:off x="307951" y="154762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32"/>
            <p:cNvSpPr/>
            <p:nvPr/>
          </p:nvSpPr>
          <p:spPr>
            <a:xfrm>
              <a:off x="307951" y="273874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3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53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32"/>
            <p:cNvSpPr/>
            <p:nvPr/>
          </p:nvSpPr>
          <p:spPr>
            <a:xfrm>
              <a:off x="307951" y="2500320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48"/>
                    <a:pt x="12411" y="3234"/>
                    <a:pt x="11412" y="3234"/>
                  </a:cubicBezTo>
                  <a:lnTo>
                    <a:pt x="1729" y="3234"/>
                  </a:lnTo>
                  <a:cubicBezTo>
                    <a:pt x="746" y="3234"/>
                    <a:pt x="1" y="2548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32"/>
            <p:cNvSpPr/>
            <p:nvPr/>
          </p:nvSpPr>
          <p:spPr>
            <a:xfrm>
              <a:off x="307951" y="2262396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32"/>
            <p:cNvSpPr/>
            <p:nvPr/>
          </p:nvSpPr>
          <p:spPr>
            <a:xfrm>
              <a:off x="307951" y="3212751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84"/>
                  </a:cubicBezTo>
                  <a:cubicBezTo>
                    <a:pt x="13155" y="2548"/>
                    <a:pt x="12411" y="3293"/>
                    <a:pt x="11412" y="3293"/>
                  </a:cubicBezTo>
                  <a:lnTo>
                    <a:pt x="1729" y="3293"/>
                  </a:lnTo>
                  <a:cubicBezTo>
                    <a:pt x="746" y="3293"/>
                    <a:pt x="1" y="2548"/>
                    <a:pt x="1" y="1684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32"/>
            <p:cNvSpPr/>
            <p:nvPr/>
          </p:nvSpPr>
          <p:spPr>
            <a:xfrm>
              <a:off x="307951" y="2974827"/>
              <a:ext cx="410401" cy="102725"/>
            </a:xfrm>
            <a:custGeom>
              <a:avLst/>
              <a:gdLst/>
              <a:ahLst/>
              <a:cxnLst/>
              <a:rect l="l" t="t" r="r" b="b"/>
              <a:pathLst>
                <a:path w="13156" h="3293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69"/>
                  </a:cubicBezTo>
                  <a:cubicBezTo>
                    <a:pt x="13155" y="2548"/>
                    <a:pt x="12411" y="3292"/>
                    <a:pt x="11412" y="3292"/>
                  </a:cubicBezTo>
                  <a:lnTo>
                    <a:pt x="1729" y="3292"/>
                  </a:lnTo>
                  <a:cubicBezTo>
                    <a:pt x="746" y="3292"/>
                    <a:pt x="1" y="2548"/>
                    <a:pt x="1" y="166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32"/>
            <p:cNvSpPr/>
            <p:nvPr/>
          </p:nvSpPr>
          <p:spPr>
            <a:xfrm>
              <a:off x="307951" y="3929363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8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32"/>
            <p:cNvSpPr/>
            <p:nvPr/>
          </p:nvSpPr>
          <p:spPr>
            <a:xfrm>
              <a:off x="307951" y="3691439"/>
              <a:ext cx="410401" cy="100386"/>
            </a:xfrm>
            <a:custGeom>
              <a:avLst/>
              <a:gdLst/>
              <a:ahLst/>
              <a:cxnLst/>
              <a:rect l="l" t="t" r="r" b="b"/>
              <a:pathLst>
                <a:path w="13156" h="3218" extrusionOk="0">
                  <a:moveTo>
                    <a:pt x="11412" y="0"/>
                  </a:moveTo>
                  <a:cubicBezTo>
                    <a:pt x="12411" y="0"/>
                    <a:pt x="13155" y="670"/>
                    <a:pt x="13155" y="1609"/>
                  </a:cubicBezTo>
                  <a:cubicBezTo>
                    <a:pt x="13155" y="2473"/>
                    <a:pt x="12411" y="3218"/>
                    <a:pt x="11412" y="3218"/>
                  </a:cubicBezTo>
                  <a:lnTo>
                    <a:pt x="1729" y="3218"/>
                  </a:lnTo>
                  <a:cubicBezTo>
                    <a:pt x="746" y="3218"/>
                    <a:pt x="1" y="2473"/>
                    <a:pt x="1" y="1609"/>
                  </a:cubicBezTo>
                  <a:cubicBezTo>
                    <a:pt x="1" y="670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32"/>
            <p:cNvSpPr/>
            <p:nvPr/>
          </p:nvSpPr>
          <p:spPr>
            <a:xfrm>
              <a:off x="307951" y="3453015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1"/>
                  </a:moveTo>
                  <a:cubicBezTo>
                    <a:pt x="12411" y="1"/>
                    <a:pt x="13155" y="686"/>
                    <a:pt x="13155" y="1610"/>
                  </a:cubicBezTo>
                  <a:cubicBezTo>
                    <a:pt x="13155" y="2489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489"/>
                    <a:pt x="1" y="1610"/>
                  </a:cubicBezTo>
                  <a:cubicBezTo>
                    <a:pt x="1" y="68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32"/>
            <p:cNvSpPr/>
            <p:nvPr/>
          </p:nvSpPr>
          <p:spPr>
            <a:xfrm>
              <a:off x="307951" y="4644103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533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533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32"/>
            <p:cNvSpPr/>
            <p:nvPr/>
          </p:nvSpPr>
          <p:spPr>
            <a:xfrm>
              <a:off x="307951" y="4405711"/>
              <a:ext cx="410401" cy="100885"/>
            </a:xfrm>
            <a:custGeom>
              <a:avLst/>
              <a:gdLst/>
              <a:ahLst/>
              <a:cxnLst/>
              <a:rect l="l" t="t" r="r" b="b"/>
              <a:pathLst>
                <a:path w="13156" h="3234" extrusionOk="0">
                  <a:moveTo>
                    <a:pt x="11412" y="0"/>
                  </a:moveTo>
                  <a:cubicBezTo>
                    <a:pt x="12411" y="0"/>
                    <a:pt x="13155" y="745"/>
                    <a:pt x="13155" y="1609"/>
                  </a:cubicBezTo>
                  <a:cubicBezTo>
                    <a:pt x="13155" y="2548"/>
                    <a:pt x="12411" y="3233"/>
                    <a:pt x="11412" y="3233"/>
                  </a:cubicBezTo>
                  <a:lnTo>
                    <a:pt x="1729" y="3233"/>
                  </a:lnTo>
                  <a:cubicBezTo>
                    <a:pt x="746" y="3233"/>
                    <a:pt x="1" y="2548"/>
                    <a:pt x="1" y="1609"/>
                  </a:cubicBezTo>
                  <a:cubicBezTo>
                    <a:pt x="1" y="745"/>
                    <a:pt x="746" y="0"/>
                    <a:pt x="1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32"/>
            <p:cNvSpPr/>
            <p:nvPr/>
          </p:nvSpPr>
          <p:spPr>
            <a:xfrm>
              <a:off x="307951" y="4167755"/>
              <a:ext cx="410401" cy="100417"/>
            </a:xfrm>
            <a:custGeom>
              <a:avLst/>
              <a:gdLst/>
              <a:ahLst/>
              <a:cxnLst/>
              <a:rect l="l" t="t" r="r" b="b"/>
              <a:pathLst>
                <a:path w="13156" h="3219" extrusionOk="0">
                  <a:moveTo>
                    <a:pt x="11412" y="1"/>
                  </a:moveTo>
                  <a:cubicBezTo>
                    <a:pt x="12411" y="1"/>
                    <a:pt x="13155" y="746"/>
                    <a:pt x="13155" y="1610"/>
                  </a:cubicBezTo>
                  <a:cubicBezTo>
                    <a:pt x="13155" y="2474"/>
                    <a:pt x="12411" y="3219"/>
                    <a:pt x="11412" y="3219"/>
                  </a:cubicBezTo>
                  <a:lnTo>
                    <a:pt x="1729" y="3219"/>
                  </a:lnTo>
                  <a:cubicBezTo>
                    <a:pt x="746" y="3219"/>
                    <a:pt x="1" y="2474"/>
                    <a:pt x="1" y="1610"/>
                  </a:cubicBezTo>
                  <a:cubicBezTo>
                    <a:pt x="1" y="746"/>
                    <a:pt x="746" y="1"/>
                    <a:pt x="1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4" name="Google Shape;5434;p32"/>
          <p:cNvGrpSpPr/>
          <p:nvPr/>
        </p:nvGrpSpPr>
        <p:grpSpPr>
          <a:xfrm>
            <a:off x="6410194" y="752622"/>
            <a:ext cx="2159504" cy="4048269"/>
            <a:chOff x="6410194" y="752622"/>
            <a:chExt cx="2159504" cy="4048269"/>
          </a:xfrm>
        </p:grpSpPr>
        <p:sp>
          <p:nvSpPr>
            <p:cNvPr id="5435" name="Google Shape;5435;p32"/>
            <p:cNvSpPr/>
            <p:nvPr/>
          </p:nvSpPr>
          <p:spPr>
            <a:xfrm rot="10800000">
              <a:off x="8460921" y="4727426"/>
              <a:ext cx="19559" cy="37964"/>
            </a:xfrm>
            <a:custGeom>
              <a:avLst/>
              <a:gdLst/>
              <a:ahLst/>
              <a:cxnLst/>
              <a:rect l="l" t="t" r="r" b="b"/>
              <a:pathLst>
                <a:path w="627" h="1217" extrusionOk="0">
                  <a:moveTo>
                    <a:pt x="350" y="0"/>
                  </a:moveTo>
                  <a:cubicBezTo>
                    <a:pt x="313" y="0"/>
                    <a:pt x="278" y="15"/>
                    <a:pt x="254" y="40"/>
                  </a:cubicBezTo>
                  <a:cubicBezTo>
                    <a:pt x="179" y="159"/>
                    <a:pt x="120" y="218"/>
                    <a:pt x="60" y="278"/>
                  </a:cubicBezTo>
                  <a:cubicBezTo>
                    <a:pt x="60" y="412"/>
                    <a:pt x="60" y="472"/>
                    <a:pt x="0" y="591"/>
                  </a:cubicBezTo>
                  <a:cubicBezTo>
                    <a:pt x="0" y="784"/>
                    <a:pt x="60" y="963"/>
                    <a:pt x="179" y="1157"/>
                  </a:cubicBezTo>
                  <a:lnTo>
                    <a:pt x="254" y="1217"/>
                  </a:lnTo>
                  <a:cubicBezTo>
                    <a:pt x="313" y="1217"/>
                    <a:pt x="432" y="1217"/>
                    <a:pt x="492" y="1157"/>
                  </a:cubicBezTo>
                  <a:cubicBezTo>
                    <a:pt x="552" y="963"/>
                    <a:pt x="626" y="784"/>
                    <a:pt x="626" y="650"/>
                  </a:cubicBezTo>
                  <a:lnTo>
                    <a:pt x="626" y="412"/>
                  </a:lnTo>
                  <a:cubicBezTo>
                    <a:pt x="626" y="278"/>
                    <a:pt x="552" y="218"/>
                    <a:pt x="552" y="99"/>
                  </a:cubicBezTo>
                  <a:lnTo>
                    <a:pt x="492" y="99"/>
                  </a:lnTo>
                  <a:cubicBezTo>
                    <a:pt x="457" y="29"/>
                    <a:pt x="402" y="0"/>
                    <a:pt x="350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32"/>
            <p:cNvSpPr/>
            <p:nvPr/>
          </p:nvSpPr>
          <p:spPr>
            <a:xfrm rot="10800000">
              <a:off x="8410728" y="4671650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9" y="1"/>
                  </a:moveTo>
                  <a:cubicBezTo>
                    <a:pt x="293" y="1"/>
                    <a:pt x="243" y="15"/>
                    <a:pt x="194" y="40"/>
                  </a:cubicBezTo>
                  <a:cubicBezTo>
                    <a:pt x="134" y="100"/>
                    <a:pt x="60" y="159"/>
                    <a:pt x="60" y="293"/>
                  </a:cubicBezTo>
                  <a:cubicBezTo>
                    <a:pt x="0" y="353"/>
                    <a:pt x="0" y="412"/>
                    <a:pt x="0" y="472"/>
                  </a:cubicBezTo>
                  <a:cubicBezTo>
                    <a:pt x="0" y="666"/>
                    <a:pt x="0" y="844"/>
                    <a:pt x="194" y="979"/>
                  </a:cubicBezTo>
                  <a:cubicBezTo>
                    <a:pt x="224" y="1008"/>
                    <a:pt x="269" y="1023"/>
                    <a:pt x="313" y="1023"/>
                  </a:cubicBezTo>
                  <a:cubicBezTo>
                    <a:pt x="358" y="1023"/>
                    <a:pt x="403" y="1008"/>
                    <a:pt x="432" y="979"/>
                  </a:cubicBezTo>
                  <a:cubicBezTo>
                    <a:pt x="566" y="785"/>
                    <a:pt x="566" y="666"/>
                    <a:pt x="626" y="532"/>
                  </a:cubicBezTo>
                  <a:cubicBezTo>
                    <a:pt x="626" y="472"/>
                    <a:pt x="626" y="412"/>
                    <a:pt x="566" y="353"/>
                  </a:cubicBezTo>
                  <a:cubicBezTo>
                    <a:pt x="566" y="293"/>
                    <a:pt x="566" y="159"/>
                    <a:pt x="507" y="100"/>
                  </a:cubicBezTo>
                  <a:cubicBezTo>
                    <a:pt x="463" y="30"/>
                    <a:pt x="404" y="1"/>
                    <a:pt x="3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32"/>
            <p:cNvSpPr/>
            <p:nvPr/>
          </p:nvSpPr>
          <p:spPr>
            <a:xfrm rot="10800000">
              <a:off x="8360535" y="4707898"/>
              <a:ext cx="17251" cy="48851"/>
            </a:xfrm>
            <a:custGeom>
              <a:avLst/>
              <a:gdLst/>
              <a:ahLst/>
              <a:cxnLst/>
              <a:rect l="l" t="t" r="r" b="b"/>
              <a:pathLst>
                <a:path w="553" h="1566" extrusionOk="0">
                  <a:moveTo>
                    <a:pt x="373" y="1"/>
                  </a:moveTo>
                  <a:cubicBezTo>
                    <a:pt x="314" y="1"/>
                    <a:pt x="180" y="1"/>
                    <a:pt x="120" y="75"/>
                  </a:cubicBezTo>
                  <a:cubicBezTo>
                    <a:pt x="60" y="195"/>
                    <a:pt x="60" y="314"/>
                    <a:pt x="1" y="448"/>
                  </a:cubicBezTo>
                  <a:lnTo>
                    <a:pt x="1" y="746"/>
                  </a:lnTo>
                  <a:cubicBezTo>
                    <a:pt x="1" y="999"/>
                    <a:pt x="1" y="1252"/>
                    <a:pt x="120" y="1491"/>
                  </a:cubicBezTo>
                  <a:cubicBezTo>
                    <a:pt x="120" y="1491"/>
                    <a:pt x="180" y="1491"/>
                    <a:pt x="180" y="1565"/>
                  </a:cubicBezTo>
                  <a:cubicBezTo>
                    <a:pt x="314" y="1565"/>
                    <a:pt x="373" y="1565"/>
                    <a:pt x="433" y="1431"/>
                  </a:cubicBezTo>
                  <a:cubicBezTo>
                    <a:pt x="552" y="1252"/>
                    <a:pt x="552" y="999"/>
                    <a:pt x="552" y="746"/>
                  </a:cubicBezTo>
                  <a:lnTo>
                    <a:pt x="552" y="448"/>
                  </a:lnTo>
                  <a:cubicBezTo>
                    <a:pt x="492" y="314"/>
                    <a:pt x="492" y="195"/>
                    <a:pt x="433" y="75"/>
                  </a:cubicBezTo>
                  <a:cubicBezTo>
                    <a:pt x="433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32"/>
            <p:cNvSpPr/>
            <p:nvPr/>
          </p:nvSpPr>
          <p:spPr>
            <a:xfrm rot="10800000">
              <a:off x="8290846" y="4696294"/>
              <a:ext cx="19091" cy="39836"/>
            </a:xfrm>
            <a:custGeom>
              <a:avLst/>
              <a:gdLst/>
              <a:ahLst/>
              <a:cxnLst/>
              <a:rect l="l" t="t" r="r" b="b"/>
              <a:pathLst>
                <a:path w="612" h="1277" extrusionOk="0">
                  <a:moveTo>
                    <a:pt x="307" y="1"/>
                  </a:moveTo>
                  <a:cubicBezTo>
                    <a:pt x="281" y="1"/>
                    <a:pt x="257" y="8"/>
                    <a:pt x="239" y="25"/>
                  </a:cubicBezTo>
                  <a:cubicBezTo>
                    <a:pt x="180" y="159"/>
                    <a:pt x="120" y="219"/>
                    <a:pt x="60" y="338"/>
                  </a:cubicBezTo>
                  <a:cubicBezTo>
                    <a:pt x="60" y="398"/>
                    <a:pt x="1" y="532"/>
                    <a:pt x="1" y="651"/>
                  </a:cubicBezTo>
                  <a:cubicBezTo>
                    <a:pt x="1" y="830"/>
                    <a:pt x="60" y="1023"/>
                    <a:pt x="180" y="1202"/>
                  </a:cubicBezTo>
                  <a:lnTo>
                    <a:pt x="239" y="1277"/>
                  </a:lnTo>
                  <a:cubicBezTo>
                    <a:pt x="299" y="1277"/>
                    <a:pt x="433" y="1277"/>
                    <a:pt x="492" y="1202"/>
                  </a:cubicBezTo>
                  <a:lnTo>
                    <a:pt x="492" y="1143"/>
                  </a:lnTo>
                  <a:cubicBezTo>
                    <a:pt x="552" y="964"/>
                    <a:pt x="612" y="830"/>
                    <a:pt x="612" y="651"/>
                  </a:cubicBezTo>
                  <a:lnTo>
                    <a:pt x="612" y="398"/>
                  </a:lnTo>
                  <a:cubicBezTo>
                    <a:pt x="612" y="338"/>
                    <a:pt x="552" y="219"/>
                    <a:pt x="552" y="159"/>
                  </a:cubicBezTo>
                  <a:lnTo>
                    <a:pt x="492" y="85"/>
                  </a:lnTo>
                  <a:cubicBezTo>
                    <a:pt x="450" y="43"/>
                    <a:pt x="371" y="1"/>
                    <a:pt x="307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32"/>
            <p:cNvSpPr/>
            <p:nvPr/>
          </p:nvSpPr>
          <p:spPr>
            <a:xfrm rot="10800000">
              <a:off x="8354515" y="4627166"/>
              <a:ext cx="19559" cy="25018"/>
            </a:xfrm>
            <a:custGeom>
              <a:avLst/>
              <a:gdLst/>
              <a:ahLst/>
              <a:cxnLst/>
              <a:rect l="l" t="t" r="r" b="b"/>
              <a:pathLst>
                <a:path w="627" h="802" extrusionOk="0">
                  <a:moveTo>
                    <a:pt x="254" y="1"/>
                  </a:moveTo>
                  <a:cubicBezTo>
                    <a:pt x="120" y="75"/>
                    <a:pt x="120" y="135"/>
                    <a:pt x="61" y="195"/>
                  </a:cubicBezTo>
                  <a:cubicBezTo>
                    <a:pt x="61" y="254"/>
                    <a:pt x="1" y="314"/>
                    <a:pt x="1" y="373"/>
                  </a:cubicBezTo>
                  <a:cubicBezTo>
                    <a:pt x="1" y="507"/>
                    <a:pt x="61" y="627"/>
                    <a:pt x="195" y="746"/>
                  </a:cubicBezTo>
                  <a:cubicBezTo>
                    <a:pt x="224" y="783"/>
                    <a:pt x="269" y="802"/>
                    <a:pt x="321" y="802"/>
                  </a:cubicBezTo>
                  <a:cubicBezTo>
                    <a:pt x="373" y="802"/>
                    <a:pt x="433" y="783"/>
                    <a:pt x="493" y="746"/>
                  </a:cubicBezTo>
                  <a:lnTo>
                    <a:pt x="493" y="686"/>
                  </a:lnTo>
                  <a:cubicBezTo>
                    <a:pt x="567" y="627"/>
                    <a:pt x="627" y="507"/>
                    <a:pt x="627" y="448"/>
                  </a:cubicBezTo>
                  <a:lnTo>
                    <a:pt x="627" y="254"/>
                  </a:lnTo>
                  <a:cubicBezTo>
                    <a:pt x="567" y="195"/>
                    <a:pt x="567" y="135"/>
                    <a:pt x="493" y="75"/>
                  </a:cubicBezTo>
                  <a:cubicBezTo>
                    <a:pt x="433" y="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32"/>
            <p:cNvSpPr/>
            <p:nvPr/>
          </p:nvSpPr>
          <p:spPr>
            <a:xfrm rot="10800000">
              <a:off x="8465101" y="4648409"/>
              <a:ext cx="19091" cy="20495"/>
            </a:xfrm>
            <a:custGeom>
              <a:avLst/>
              <a:gdLst/>
              <a:ahLst/>
              <a:cxnLst/>
              <a:rect l="l" t="t" r="r" b="b"/>
              <a:pathLst>
                <a:path w="612" h="657" extrusionOk="0">
                  <a:moveTo>
                    <a:pt x="306" y="1"/>
                  </a:moveTo>
                  <a:cubicBezTo>
                    <a:pt x="257" y="1"/>
                    <a:pt x="209" y="15"/>
                    <a:pt x="179" y="45"/>
                  </a:cubicBezTo>
                  <a:cubicBezTo>
                    <a:pt x="119" y="105"/>
                    <a:pt x="60" y="164"/>
                    <a:pt x="60" y="239"/>
                  </a:cubicBezTo>
                  <a:cubicBezTo>
                    <a:pt x="0" y="299"/>
                    <a:pt x="0" y="299"/>
                    <a:pt x="0" y="358"/>
                  </a:cubicBezTo>
                  <a:cubicBezTo>
                    <a:pt x="60" y="418"/>
                    <a:pt x="60" y="537"/>
                    <a:pt x="179" y="611"/>
                  </a:cubicBezTo>
                  <a:cubicBezTo>
                    <a:pt x="239" y="641"/>
                    <a:pt x="302" y="656"/>
                    <a:pt x="358" y="656"/>
                  </a:cubicBezTo>
                  <a:cubicBezTo>
                    <a:pt x="414" y="656"/>
                    <a:pt x="462" y="641"/>
                    <a:pt x="492" y="611"/>
                  </a:cubicBezTo>
                  <a:cubicBezTo>
                    <a:pt x="611" y="477"/>
                    <a:pt x="611" y="418"/>
                    <a:pt x="611" y="299"/>
                  </a:cubicBezTo>
                  <a:cubicBezTo>
                    <a:pt x="611" y="299"/>
                    <a:pt x="611" y="239"/>
                    <a:pt x="551" y="164"/>
                  </a:cubicBezTo>
                  <a:cubicBezTo>
                    <a:pt x="551" y="105"/>
                    <a:pt x="492" y="105"/>
                    <a:pt x="432" y="45"/>
                  </a:cubicBezTo>
                  <a:cubicBezTo>
                    <a:pt x="403" y="15"/>
                    <a:pt x="354" y="1"/>
                    <a:pt x="306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32"/>
            <p:cNvSpPr/>
            <p:nvPr/>
          </p:nvSpPr>
          <p:spPr>
            <a:xfrm rot="10800000">
              <a:off x="7837738" y="4727426"/>
              <a:ext cx="19091" cy="37964"/>
            </a:xfrm>
            <a:custGeom>
              <a:avLst/>
              <a:gdLst/>
              <a:ahLst/>
              <a:cxnLst/>
              <a:rect l="l" t="t" r="r" b="b"/>
              <a:pathLst>
                <a:path w="612" h="1217" extrusionOk="0">
                  <a:moveTo>
                    <a:pt x="341" y="0"/>
                  </a:moveTo>
                  <a:cubicBezTo>
                    <a:pt x="301" y="0"/>
                    <a:pt x="264" y="15"/>
                    <a:pt x="239" y="40"/>
                  </a:cubicBezTo>
                  <a:cubicBezTo>
                    <a:pt x="180" y="159"/>
                    <a:pt x="120" y="218"/>
                    <a:pt x="120" y="278"/>
                  </a:cubicBezTo>
                  <a:cubicBezTo>
                    <a:pt x="61" y="412"/>
                    <a:pt x="61" y="472"/>
                    <a:pt x="1" y="591"/>
                  </a:cubicBezTo>
                  <a:cubicBezTo>
                    <a:pt x="1" y="784"/>
                    <a:pt x="61" y="963"/>
                    <a:pt x="180" y="1157"/>
                  </a:cubicBezTo>
                  <a:lnTo>
                    <a:pt x="239" y="1217"/>
                  </a:lnTo>
                  <a:cubicBezTo>
                    <a:pt x="299" y="1217"/>
                    <a:pt x="433" y="1217"/>
                    <a:pt x="493" y="1157"/>
                  </a:cubicBezTo>
                  <a:cubicBezTo>
                    <a:pt x="552" y="963"/>
                    <a:pt x="612" y="784"/>
                    <a:pt x="612" y="650"/>
                  </a:cubicBezTo>
                  <a:lnTo>
                    <a:pt x="612" y="412"/>
                  </a:lnTo>
                  <a:cubicBezTo>
                    <a:pt x="612" y="278"/>
                    <a:pt x="612" y="218"/>
                    <a:pt x="552" y="99"/>
                  </a:cubicBezTo>
                  <a:lnTo>
                    <a:pt x="493" y="99"/>
                  </a:lnTo>
                  <a:cubicBezTo>
                    <a:pt x="458" y="29"/>
                    <a:pt x="397" y="0"/>
                    <a:pt x="341" y="0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32"/>
            <p:cNvSpPr/>
            <p:nvPr/>
          </p:nvSpPr>
          <p:spPr>
            <a:xfrm rot="10800000">
              <a:off x="7787078" y="4671650"/>
              <a:ext cx="19559" cy="31944"/>
            </a:xfrm>
            <a:custGeom>
              <a:avLst/>
              <a:gdLst/>
              <a:ahLst/>
              <a:cxnLst/>
              <a:rect l="l" t="t" r="r" b="b"/>
              <a:pathLst>
                <a:path w="627" h="1024" extrusionOk="0">
                  <a:moveTo>
                    <a:pt x="335" y="1"/>
                  </a:moveTo>
                  <a:cubicBezTo>
                    <a:pt x="288" y="1"/>
                    <a:pt x="235" y="15"/>
                    <a:pt x="180" y="40"/>
                  </a:cubicBezTo>
                  <a:cubicBezTo>
                    <a:pt x="120" y="100"/>
                    <a:pt x="120" y="159"/>
                    <a:pt x="60" y="293"/>
                  </a:cubicBezTo>
                  <a:cubicBezTo>
                    <a:pt x="1" y="353"/>
                    <a:pt x="1" y="412"/>
                    <a:pt x="1" y="472"/>
                  </a:cubicBezTo>
                  <a:cubicBezTo>
                    <a:pt x="1" y="666"/>
                    <a:pt x="60" y="844"/>
                    <a:pt x="180" y="979"/>
                  </a:cubicBezTo>
                  <a:cubicBezTo>
                    <a:pt x="217" y="1008"/>
                    <a:pt x="265" y="1023"/>
                    <a:pt x="312" y="1023"/>
                  </a:cubicBezTo>
                  <a:cubicBezTo>
                    <a:pt x="358" y="1023"/>
                    <a:pt x="403" y="1008"/>
                    <a:pt x="433" y="979"/>
                  </a:cubicBezTo>
                  <a:cubicBezTo>
                    <a:pt x="552" y="785"/>
                    <a:pt x="627" y="666"/>
                    <a:pt x="627" y="532"/>
                  </a:cubicBezTo>
                  <a:cubicBezTo>
                    <a:pt x="627" y="472"/>
                    <a:pt x="627" y="412"/>
                    <a:pt x="552" y="353"/>
                  </a:cubicBezTo>
                  <a:cubicBezTo>
                    <a:pt x="552" y="293"/>
                    <a:pt x="552" y="159"/>
                    <a:pt x="493" y="100"/>
                  </a:cubicBezTo>
                  <a:cubicBezTo>
                    <a:pt x="458" y="30"/>
                    <a:pt x="402" y="1"/>
                    <a:pt x="33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32"/>
            <p:cNvSpPr/>
            <p:nvPr/>
          </p:nvSpPr>
          <p:spPr>
            <a:xfrm rot="10800000">
              <a:off x="7736885" y="4707898"/>
              <a:ext cx="17688" cy="48851"/>
            </a:xfrm>
            <a:custGeom>
              <a:avLst/>
              <a:gdLst/>
              <a:ahLst/>
              <a:cxnLst/>
              <a:rect l="l" t="t" r="r" b="b"/>
              <a:pathLst>
                <a:path w="567" h="1566" extrusionOk="0">
                  <a:moveTo>
                    <a:pt x="373" y="1"/>
                  </a:moveTo>
                  <a:cubicBezTo>
                    <a:pt x="313" y="1"/>
                    <a:pt x="194" y="1"/>
                    <a:pt x="135" y="75"/>
                  </a:cubicBezTo>
                  <a:cubicBezTo>
                    <a:pt x="75" y="195"/>
                    <a:pt x="75" y="314"/>
                    <a:pt x="0" y="448"/>
                  </a:cubicBezTo>
                  <a:lnTo>
                    <a:pt x="0" y="746"/>
                  </a:lnTo>
                  <a:cubicBezTo>
                    <a:pt x="0" y="999"/>
                    <a:pt x="0" y="1252"/>
                    <a:pt x="135" y="1491"/>
                  </a:cubicBezTo>
                  <a:cubicBezTo>
                    <a:pt x="194" y="1491"/>
                    <a:pt x="194" y="1491"/>
                    <a:pt x="194" y="1565"/>
                  </a:cubicBezTo>
                  <a:cubicBezTo>
                    <a:pt x="313" y="1565"/>
                    <a:pt x="373" y="1565"/>
                    <a:pt x="447" y="1431"/>
                  </a:cubicBezTo>
                  <a:cubicBezTo>
                    <a:pt x="567" y="1252"/>
                    <a:pt x="567" y="999"/>
                    <a:pt x="567" y="746"/>
                  </a:cubicBezTo>
                  <a:lnTo>
                    <a:pt x="567" y="448"/>
                  </a:lnTo>
                  <a:cubicBezTo>
                    <a:pt x="507" y="314"/>
                    <a:pt x="507" y="195"/>
                    <a:pt x="447" y="75"/>
                  </a:cubicBezTo>
                  <a:cubicBezTo>
                    <a:pt x="447" y="75"/>
                    <a:pt x="373" y="75"/>
                    <a:pt x="373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32"/>
            <p:cNvSpPr/>
            <p:nvPr/>
          </p:nvSpPr>
          <p:spPr>
            <a:xfrm rot="10800000">
              <a:off x="7667164" y="4696294"/>
              <a:ext cx="19559" cy="39836"/>
            </a:xfrm>
            <a:custGeom>
              <a:avLst/>
              <a:gdLst/>
              <a:ahLst/>
              <a:cxnLst/>
              <a:rect l="l" t="t" r="r" b="b"/>
              <a:pathLst>
                <a:path w="627" h="1277" extrusionOk="0">
                  <a:moveTo>
                    <a:pt x="345" y="1"/>
                  </a:moveTo>
                  <a:cubicBezTo>
                    <a:pt x="318" y="1"/>
                    <a:pt x="289" y="8"/>
                    <a:pt x="254" y="25"/>
                  </a:cubicBezTo>
                  <a:cubicBezTo>
                    <a:pt x="194" y="159"/>
                    <a:pt x="135" y="219"/>
                    <a:pt x="60" y="338"/>
                  </a:cubicBezTo>
                  <a:cubicBezTo>
                    <a:pt x="60" y="398"/>
                    <a:pt x="0" y="532"/>
                    <a:pt x="0" y="651"/>
                  </a:cubicBezTo>
                  <a:cubicBezTo>
                    <a:pt x="0" y="830"/>
                    <a:pt x="60" y="1023"/>
                    <a:pt x="194" y="1202"/>
                  </a:cubicBezTo>
                  <a:lnTo>
                    <a:pt x="254" y="1277"/>
                  </a:lnTo>
                  <a:cubicBezTo>
                    <a:pt x="313" y="1277"/>
                    <a:pt x="433" y="1277"/>
                    <a:pt x="507" y="1202"/>
                  </a:cubicBezTo>
                  <a:lnTo>
                    <a:pt x="507" y="1143"/>
                  </a:lnTo>
                  <a:cubicBezTo>
                    <a:pt x="567" y="964"/>
                    <a:pt x="626" y="830"/>
                    <a:pt x="626" y="651"/>
                  </a:cubicBezTo>
                  <a:lnTo>
                    <a:pt x="626" y="398"/>
                  </a:lnTo>
                  <a:cubicBezTo>
                    <a:pt x="626" y="338"/>
                    <a:pt x="626" y="219"/>
                    <a:pt x="567" y="159"/>
                  </a:cubicBezTo>
                  <a:lnTo>
                    <a:pt x="507" y="85"/>
                  </a:lnTo>
                  <a:cubicBezTo>
                    <a:pt x="454" y="43"/>
                    <a:pt x="409" y="1"/>
                    <a:pt x="345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32"/>
            <p:cNvSpPr/>
            <p:nvPr/>
          </p:nvSpPr>
          <p:spPr>
            <a:xfrm rot="10800000">
              <a:off x="7731301" y="4627166"/>
              <a:ext cx="19091" cy="25018"/>
            </a:xfrm>
            <a:custGeom>
              <a:avLst/>
              <a:gdLst/>
              <a:ahLst/>
              <a:cxnLst/>
              <a:rect l="l" t="t" r="r" b="b"/>
              <a:pathLst>
                <a:path w="612" h="802" extrusionOk="0">
                  <a:moveTo>
                    <a:pt x="239" y="1"/>
                  </a:moveTo>
                  <a:cubicBezTo>
                    <a:pt x="120" y="75"/>
                    <a:pt x="120" y="135"/>
                    <a:pt x="60" y="195"/>
                  </a:cubicBezTo>
                  <a:cubicBezTo>
                    <a:pt x="60" y="254"/>
                    <a:pt x="60" y="314"/>
                    <a:pt x="1" y="373"/>
                  </a:cubicBezTo>
                  <a:cubicBezTo>
                    <a:pt x="1" y="507"/>
                    <a:pt x="60" y="627"/>
                    <a:pt x="179" y="746"/>
                  </a:cubicBezTo>
                  <a:cubicBezTo>
                    <a:pt x="209" y="783"/>
                    <a:pt x="257" y="802"/>
                    <a:pt x="313" y="802"/>
                  </a:cubicBezTo>
                  <a:cubicBezTo>
                    <a:pt x="369" y="802"/>
                    <a:pt x="433" y="783"/>
                    <a:pt x="492" y="746"/>
                  </a:cubicBezTo>
                  <a:lnTo>
                    <a:pt x="492" y="686"/>
                  </a:lnTo>
                  <a:cubicBezTo>
                    <a:pt x="611" y="627"/>
                    <a:pt x="611" y="507"/>
                    <a:pt x="611" y="448"/>
                  </a:cubicBezTo>
                  <a:lnTo>
                    <a:pt x="611" y="254"/>
                  </a:lnTo>
                  <a:cubicBezTo>
                    <a:pt x="552" y="195"/>
                    <a:pt x="552" y="135"/>
                    <a:pt x="492" y="75"/>
                  </a:cubicBezTo>
                  <a:cubicBezTo>
                    <a:pt x="433" y="1"/>
                    <a:pt x="313" y="1"/>
                    <a:pt x="239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32"/>
            <p:cNvSpPr/>
            <p:nvPr/>
          </p:nvSpPr>
          <p:spPr>
            <a:xfrm rot="10800000">
              <a:off x="7841451" y="4648409"/>
              <a:ext cx="19559" cy="20495"/>
            </a:xfrm>
            <a:custGeom>
              <a:avLst/>
              <a:gdLst/>
              <a:ahLst/>
              <a:cxnLst/>
              <a:rect l="l" t="t" r="r" b="b"/>
              <a:pathLst>
                <a:path w="627" h="657" extrusionOk="0">
                  <a:moveTo>
                    <a:pt x="314" y="1"/>
                  </a:moveTo>
                  <a:cubicBezTo>
                    <a:pt x="269" y="1"/>
                    <a:pt x="224" y="15"/>
                    <a:pt x="195" y="45"/>
                  </a:cubicBezTo>
                  <a:cubicBezTo>
                    <a:pt x="135" y="105"/>
                    <a:pt x="60" y="164"/>
                    <a:pt x="60" y="239"/>
                  </a:cubicBezTo>
                  <a:cubicBezTo>
                    <a:pt x="1" y="299"/>
                    <a:pt x="1" y="299"/>
                    <a:pt x="1" y="358"/>
                  </a:cubicBezTo>
                  <a:cubicBezTo>
                    <a:pt x="60" y="418"/>
                    <a:pt x="60" y="537"/>
                    <a:pt x="195" y="611"/>
                  </a:cubicBezTo>
                  <a:cubicBezTo>
                    <a:pt x="254" y="641"/>
                    <a:pt x="314" y="656"/>
                    <a:pt x="368" y="656"/>
                  </a:cubicBezTo>
                  <a:cubicBezTo>
                    <a:pt x="422" y="656"/>
                    <a:pt x="470" y="641"/>
                    <a:pt x="507" y="611"/>
                  </a:cubicBezTo>
                  <a:cubicBezTo>
                    <a:pt x="627" y="477"/>
                    <a:pt x="627" y="418"/>
                    <a:pt x="627" y="299"/>
                  </a:cubicBezTo>
                  <a:cubicBezTo>
                    <a:pt x="627" y="299"/>
                    <a:pt x="627" y="239"/>
                    <a:pt x="567" y="164"/>
                  </a:cubicBezTo>
                  <a:cubicBezTo>
                    <a:pt x="567" y="105"/>
                    <a:pt x="507" y="105"/>
                    <a:pt x="433" y="45"/>
                  </a:cubicBezTo>
                  <a:cubicBezTo>
                    <a:pt x="403" y="15"/>
                    <a:pt x="358" y="1"/>
                    <a:pt x="314" y="1"/>
                  </a:cubicBezTo>
                  <a:close/>
                </a:path>
              </a:pathLst>
            </a:custGeom>
            <a:solidFill>
              <a:srgbClr val="9232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32"/>
            <p:cNvSpPr/>
            <p:nvPr/>
          </p:nvSpPr>
          <p:spPr>
            <a:xfrm rot="10800000">
              <a:off x="8114719" y="4566616"/>
              <a:ext cx="290488" cy="182397"/>
            </a:xfrm>
            <a:custGeom>
              <a:avLst/>
              <a:gdLst/>
              <a:ahLst/>
              <a:cxnLst/>
              <a:rect l="l" t="t" r="r" b="b"/>
              <a:pathLst>
                <a:path w="9312" h="5847" extrusionOk="0">
                  <a:moveTo>
                    <a:pt x="5731" y="1"/>
                  </a:moveTo>
                  <a:cubicBezTo>
                    <a:pt x="3403" y="1"/>
                    <a:pt x="1232" y="1731"/>
                    <a:pt x="627" y="2986"/>
                  </a:cubicBezTo>
                  <a:cubicBezTo>
                    <a:pt x="1" y="4356"/>
                    <a:pt x="2429" y="5846"/>
                    <a:pt x="4783" y="5846"/>
                  </a:cubicBezTo>
                  <a:cubicBezTo>
                    <a:pt x="4805" y="5847"/>
                    <a:pt x="4827" y="5847"/>
                    <a:pt x="4849" y="5847"/>
                  </a:cubicBezTo>
                  <a:cubicBezTo>
                    <a:pt x="7187" y="5847"/>
                    <a:pt x="9075" y="2727"/>
                    <a:pt x="9193" y="2122"/>
                  </a:cubicBezTo>
                  <a:cubicBezTo>
                    <a:pt x="9312" y="1615"/>
                    <a:pt x="8388" y="125"/>
                    <a:pt x="5960" y="6"/>
                  </a:cubicBezTo>
                  <a:cubicBezTo>
                    <a:pt x="5884" y="2"/>
                    <a:pt x="5807" y="1"/>
                    <a:pt x="5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32"/>
            <p:cNvSpPr/>
            <p:nvPr/>
          </p:nvSpPr>
          <p:spPr>
            <a:xfrm rot="10800000">
              <a:off x="8007814" y="4646101"/>
              <a:ext cx="313728" cy="113893"/>
            </a:xfrm>
            <a:custGeom>
              <a:avLst/>
              <a:gdLst/>
              <a:ahLst/>
              <a:cxnLst/>
              <a:rect l="l" t="t" r="r" b="b"/>
              <a:pathLst>
                <a:path w="10057" h="3651" extrusionOk="0">
                  <a:moveTo>
                    <a:pt x="9863" y="1"/>
                  </a:moveTo>
                  <a:cubicBezTo>
                    <a:pt x="9818" y="1"/>
                    <a:pt x="9773" y="16"/>
                    <a:pt x="9743" y="45"/>
                  </a:cubicBezTo>
                  <a:cubicBezTo>
                    <a:pt x="9743" y="45"/>
                    <a:pt x="9609" y="105"/>
                    <a:pt x="9431" y="358"/>
                  </a:cubicBezTo>
                  <a:cubicBezTo>
                    <a:pt x="9311" y="418"/>
                    <a:pt x="9177" y="552"/>
                    <a:pt x="9058" y="671"/>
                  </a:cubicBezTo>
                  <a:cubicBezTo>
                    <a:pt x="8864" y="790"/>
                    <a:pt x="8686" y="924"/>
                    <a:pt x="8492" y="1044"/>
                  </a:cubicBezTo>
                  <a:cubicBezTo>
                    <a:pt x="8373" y="1103"/>
                    <a:pt x="8313" y="1163"/>
                    <a:pt x="8194" y="1222"/>
                  </a:cubicBezTo>
                  <a:cubicBezTo>
                    <a:pt x="8060" y="1297"/>
                    <a:pt x="7941" y="1356"/>
                    <a:pt x="7822" y="1416"/>
                  </a:cubicBezTo>
                  <a:cubicBezTo>
                    <a:pt x="7568" y="1535"/>
                    <a:pt x="7315" y="1669"/>
                    <a:pt x="7077" y="1788"/>
                  </a:cubicBezTo>
                  <a:cubicBezTo>
                    <a:pt x="6764" y="1848"/>
                    <a:pt x="6451" y="1967"/>
                    <a:pt x="6198" y="2101"/>
                  </a:cubicBezTo>
                  <a:cubicBezTo>
                    <a:pt x="5885" y="2161"/>
                    <a:pt x="5587" y="2280"/>
                    <a:pt x="5274" y="2340"/>
                  </a:cubicBezTo>
                  <a:cubicBezTo>
                    <a:pt x="4961" y="2414"/>
                    <a:pt x="4648" y="2533"/>
                    <a:pt x="4336" y="2593"/>
                  </a:cubicBezTo>
                  <a:cubicBezTo>
                    <a:pt x="3963" y="2652"/>
                    <a:pt x="3650" y="2712"/>
                    <a:pt x="3412" y="2787"/>
                  </a:cubicBezTo>
                  <a:cubicBezTo>
                    <a:pt x="3099" y="2846"/>
                    <a:pt x="2786" y="2906"/>
                    <a:pt x="2533" y="2906"/>
                  </a:cubicBezTo>
                  <a:cubicBezTo>
                    <a:pt x="2235" y="2965"/>
                    <a:pt x="1982" y="3025"/>
                    <a:pt x="1729" y="3084"/>
                  </a:cubicBezTo>
                  <a:cubicBezTo>
                    <a:pt x="1237" y="3159"/>
                    <a:pt x="864" y="3219"/>
                    <a:pt x="552" y="3278"/>
                  </a:cubicBezTo>
                  <a:cubicBezTo>
                    <a:pt x="298" y="3278"/>
                    <a:pt x="120" y="3338"/>
                    <a:pt x="120" y="3338"/>
                  </a:cubicBezTo>
                  <a:cubicBezTo>
                    <a:pt x="60" y="3338"/>
                    <a:pt x="0" y="3397"/>
                    <a:pt x="0" y="3457"/>
                  </a:cubicBezTo>
                  <a:cubicBezTo>
                    <a:pt x="0" y="3591"/>
                    <a:pt x="60" y="3651"/>
                    <a:pt x="179" y="3651"/>
                  </a:cubicBezTo>
                  <a:lnTo>
                    <a:pt x="1118" y="3651"/>
                  </a:lnTo>
                  <a:cubicBezTo>
                    <a:pt x="1297" y="3651"/>
                    <a:pt x="1550" y="3591"/>
                    <a:pt x="1788" y="3591"/>
                  </a:cubicBezTo>
                  <a:cubicBezTo>
                    <a:pt x="2041" y="3591"/>
                    <a:pt x="2295" y="3531"/>
                    <a:pt x="2607" y="3531"/>
                  </a:cubicBezTo>
                  <a:cubicBezTo>
                    <a:pt x="2905" y="3457"/>
                    <a:pt x="3159" y="3397"/>
                    <a:pt x="3472" y="3397"/>
                  </a:cubicBezTo>
                  <a:cubicBezTo>
                    <a:pt x="3784" y="3338"/>
                    <a:pt x="4097" y="3278"/>
                    <a:pt x="4470" y="3219"/>
                  </a:cubicBezTo>
                  <a:cubicBezTo>
                    <a:pt x="4768" y="3159"/>
                    <a:pt x="5080" y="3084"/>
                    <a:pt x="5393" y="2965"/>
                  </a:cubicBezTo>
                  <a:cubicBezTo>
                    <a:pt x="5766" y="2906"/>
                    <a:pt x="6079" y="2787"/>
                    <a:pt x="6391" y="2652"/>
                  </a:cubicBezTo>
                  <a:cubicBezTo>
                    <a:pt x="6704" y="2593"/>
                    <a:pt x="7002" y="2474"/>
                    <a:pt x="7256" y="2340"/>
                  </a:cubicBezTo>
                  <a:cubicBezTo>
                    <a:pt x="7568" y="2220"/>
                    <a:pt x="7881" y="2042"/>
                    <a:pt x="8120" y="1908"/>
                  </a:cubicBezTo>
                  <a:cubicBezTo>
                    <a:pt x="8254" y="1848"/>
                    <a:pt x="8373" y="1788"/>
                    <a:pt x="8432" y="1669"/>
                  </a:cubicBezTo>
                  <a:cubicBezTo>
                    <a:pt x="8567" y="1595"/>
                    <a:pt x="8686" y="1535"/>
                    <a:pt x="8805" y="1476"/>
                  </a:cubicBezTo>
                  <a:cubicBezTo>
                    <a:pt x="8999" y="1297"/>
                    <a:pt x="9177" y="1163"/>
                    <a:pt x="9311" y="984"/>
                  </a:cubicBezTo>
                  <a:cubicBezTo>
                    <a:pt x="9490" y="850"/>
                    <a:pt x="9609" y="731"/>
                    <a:pt x="9684" y="611"/>
                  </a:cubicBezTo>
                  <a:cubicBezTo>
                    <a:pt x="9803" y="477"/>
                    <a:pt x="9863" y="418"/>
                    <a:pt x="9922" y="358"/>
                  </a:cubicBezTo>
                  <a:lnTo>
                    <a:pt x="9982" y="299"/>
                  </a:lnTo>
                  <a:cubicBezTo>
                    <a:pt x="10056" y="179"/>
                    <a:pt x="10056" y="105"/>
                    <a:pt x="9982" y="45"/>
                  </a:cubicBezTo>
                  <a:cubicBezTo>
                    <a:pt x="9952" y="16"/>
                    <a:pt x="9907" y="1"/>
                    <a:pt x="986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32"/>
            <p:cNvSpPr/>
            <p:nvPr/>
          </p:nvSpPr>
          <p:spPr>
            <a:xfrm rot="10800000">
              <a:off x="7942304" y="4409175"/>
              <a:ext cx="160810" cy="183770"/>
            </a:xfrm>
            <a:custGeom>
              <a:avLst/>
              <a:gdLst/>
              <a:ahLst/>
              <a:cxnLst/>
              <a:rect l="l" t="t" r="r" b="b"/>
              <a:pathLst>
                <a:path w="5155" h="5891" extrusionOk="0">
                  <a:moveTo>
                    <a:pt x="1850" y="0"/>
                  </a:moveTo>
                  <a:cubicBezTo>
                    <a:pt x="1611" y="0"/>
                    <a:pt x="1388" y="49"/>
                    <a:pt x="1192" y="158"/>
                  </a:cubicBezTo>
                  <a:cubicBezTo>
                    <a:pt x="0" y="843"/>
                    <a:pt x="447" y="4061"/>
                    <a:pt x="1058" y="4880"/>
                  </a:cubicBezTo>
                  <a:cubicBezTo>
                    <a:pt x="1599" y="5525"/>
                    <a:pt x="2364" y="5890"/>
                    <a:pt x="2888" y="5890"/>
                  </a:cubicBezTo>
                  <a:cubicBezTo>
                    <a:pt x="2970" y="5890"/>
                    <a:pt x="3046" y="5882"/>
                    <a:pt x="3114" y="5863"/>
                  </a:cubicBezTo>
                  <a:cubicBezTo>
                    <a:pt x="4097" y="5685"/>
                    <a:pt x="5155" y="4061"/>
                    <a:pt x="4976" y="2646"/>
                  </a:cubicBezTo>
                  <a:cubicBezTo>
                    <a:pt x="4813" y="1392"/>
                    <a:pt x="3119" y="0"/>
                    <a:pt x="18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32"/>
            <p:cNvSpPr/>
            <p:nvPr/>
          </p:nvSpPr>
          <p:spPr>
            <a:xfrm rot="10800000">
              <a:off x="8075663" y="4128826"/>
              <a:ext cx="158970" cy="220393"/>
            </a:xfrm>
            <a:custGeom>
              <a:avLst/>
              <a:gdLst/>
              <a:ahLst/>
              <a:cxnLst/>
              <a:rect l="l" t="t" r="r" b="b"/>
              <a:pathLst>
                <a:path w="5096" h="7065" extrusionOk="0">
                  <a:moveTo>
                    <a:pt x="2710" y="1"/>
                  </a:moveTo>
                  <a:cubicBezTo>
                    <a:pt x="2569" y="1"/>
                    <a:pt x="2429" y="34"/>
                    <a:pt x="2294" y="106"/>
                  </a:cubicBezTo>
                  <a:cubicBezTo>
                    <a:pt x="1311" y="658"/>
                    <a:pt x="0" y="2654"/>
                    <a:pt x="254" y="4576"/>
                  </a:cubicBezTo>
                  <a:cubicBezTo>
                    <a:pt x="541" y="6343"/>
                    <a:pt x="1611" y="7065"/>
                    <a:pt x="2070" y="7065"/>
                  </a:cubicBezTo>
                  <a:cubicBezTo>
                    <a:pt x="2110" y="7065"/>
                    <a:pt x="2145" y="7059"/>
                    <a:pt x="2175" y="7049"/>
                  </a:cubicBezTo>
                  <a:cubicBezTo>
                    <a:pt x="2667" y="6929"/>
                    <a:pt x="5095" y="5186"/>
                    <a:pt x="4902" y="3265"/>
                  </a:cubicBezTo>
                  <a:cubicBezTo>
                    <a:pt x="4746" y="1587"/>
                    <a:pt x="3682" y="1"/>
                    <a:pt x="27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32"/>
            <p:cNvSpPr/>
            <p:nvPr/>
          </p:nvSpPr>
          <p:spPr>
            <a:xfrm rot="10800000">
              <a:off x="8103083" y="4131196"/>
              <a:ext cx="106469" cy="118042"/>
            </a:xfrm>
            <a:custGeom>
              <a:avLst/>
              <a:gdLst/>
              <a:ahLst/>
              <a:cxnLst/>
              <a:rect l="l" t="t" r="r" b="b"/>
              <a:pathLst>
                <a:path w="3413" h="3784" extrusionOk="0">
                  <a:moveTo>
                    <a:pt x="939" y="2667"/>
                  </a:moveTo>
                  <a:lnTo>
                    <a:pt x="939" y="2667"/>
                  </a:lnTo>
                  <a:cubicBezTo>
                    <a:pt x="999" y="2726"/>
                    <a:pt x="999" y="2726"/>
                    <a:pt x="999" y="2801"/>
                  </a:cubicBezTo>
                  <a:cubicBezTo>
                    <a:pt x="999" y="2726"/>
                    <a:pt x="939" y="2726"/>
                    <a:pt x="939" y="2667"/>
                  </a:cubicBezTo>
                  <a:close/>
                  <a:moveTo>
                    <a:pt x="2369" y="0"/>
                  </a:moveTo>
                  <a:cubicBezTo>
                    <a:pt x="2235" y="0"/>
                    <a:pt x="2176" y="60"/>
                    <a:pt x="2116" y="119"/>
                  </a:cubicBezTo>
                  <a:lnTo>
                    <a:pt x="2116" y="313"/>
                  </a:lnTo>
                  <a:cubicBezTo>
                    <a:pt x="2057" y="372"/>
                    <a:pt x="2057" y="492"/>
                    <a:pt x="1997" y="685"/>
                  </a:cubicBezTo>
                  <a:cubicBezTo>
                    <a:pt x="1997" y="864"/>
                    <a:pt x="1923" y="1058"/>
                    <a:pt x="1863" y="1237"/>
                  </a:cubicBezTo>
                  <a:cubicBezTo>
                    <a:pt x="1863" y="1371"/>
                    <a:pt x="1803" y="1430"/>
                    <a:pt x="1803" y="1549"/>
                  </a:cubicBezTo>
                  <a:cubicBezTo>
                    <a:pt x="1803" y="1683"/>
                    <a:pt x="1744" y="1743"/>
                    <a:pt x="1744" y="1862"/>
                  </a:cubicBezTo>
                  <a:cubicBezTo>
                    <a:pt x="1744" y="1981"/>
                    <a:pt x="1684" y="2115"/>
                    <a:pt x="1684" y="2175"/>
                  </a:cubicBezTo>
                  <a:cubicBezTo>
                    <a:pt x="1625" y="2294"/>
                    <a:pt x="1625" y="2428"/>
                    <a:pt x="1625" y="2488"/>
                  </a:cubicBezTo>
                  <a:cubicBezTo>
                    <a:pt x="1550" y="2547"/>
                    <a:pt x="1550" y="2607"/>
                    <a:pt x="1550" y="2667"/>
                  </a:cubicBezTo>
                  <a:lnTo>
                    <a:pt x="1550" y="2547"/>
                  </a:lnTo>
                  <a:cubicBezTo>
                    <a:pt x="1490" y="2428"/>
                    <a:pt x="1490" y="2235"/>
                    <a:pt x="1490" y="2056"/>
                  </a:cubicBezTo>
                  <a:lnTo>
                    <a:pt x="1490" y="1549"/>
                  </a:lnTo>
                  <a:cubicBezTo>
                    <a:pt x="1431" y="1371"/>
                    <a:pt x="1431" y="1177"/>
                    <a:pt x="1431" y="1058"/>
                  </a:cubicBezTo>
                  <a:cubicBezTo>
                    <a:pt x="1431" y="804"/>
                    <a:pt x="1371" y="626"/>
                    <a:pt x="1371" y="626"/>
                  </a:cubicBezTo>
                  <a:cubicBezTo>
                    <a:pt x="1371" y="566"/>
                    <a:pt x="1312" y="492"/>
                    <a:pt x="1312" y="492"/>
                  </a:cubicBezTo>
                  <a:cubicBezTo>
                    <a:pt x="1273" y="475"/>
                    <a:pt x="1241" y="467"/>
                    <a:pt x="1213" y="467"/>
                  </a:cubicBezTo>
                  <a:cubicBezTo>
                    <a:pt x="1144" y="467"/>
                    <a:pt x="1101" y="513"/>
                    <a:pt x="1058" y="566"/>
                  </a:cubicBezTo>
                  <a:cubicBezTo>
                    <a:pt x="1058" y="566"/>
                    <a:pt x="999" y="745"/>
                    <a:pt x="939" y="1058"/>
                  </a:cubicBezTo>
                  <a:cubicBezTo>
                    <a:pt x="880" y="1311"/>
                    <a:pt x="880" y="1743"/>
                    <a:pt x="880" y="2115"/>
                  </a:cubicBezTo>
                  <a:cubicBezTo>
                    <a:pt x="880" y="2294"/>
                    <a:pt x="939" y="2488"/>
                    <a:pt x="939" y="2667"/>
                  </a:cubicBezTo>
                  <a:cubicBezTo>
                    <a:pt x="880" y="2607"/>
                    <a:pt x="880" y="2488"/>
                    <a:pt x="805" y="2428"/>
                  </a:cubicBezTo>
                  <a:cubicBezTo>
                    <a:pt x="805" y="2294"/>
                    <a:pt x="746" y="2235"/>
                    <a:pt x="746" y="2115"/>
                  </a:cubicBezTo>
                  <a:cubicBezTo>
                    <a:pt x="686" y="1981"/>
                    <a:pt x="686" y="1922"/>
                    <a:pt x="686" y="1803"/>
                  </a:cubicBezTo>
                  <a:cubicBezTo>
                    <a:pt x="626" y="1743"/>
                    <a:pt x="626" y="1609"/>
                    <a:pt x="626" y="1490"/>
                  </a:cubicBezTo>
                  <a:cubicBezTo>
                    <a:pt x="626" y="1430"/>
                    <a:pt x="567" y="1311"/>
                    <a:pt x="567" y="1237"/>
                  </a:cubicBezTo>
                  <a:lnTo>
                    <a:pt x="567" y="998"/>
                  </a:lnTo>
                  <a:cubicBezTo>
                    <a:pt x="567" y="804"/>
                    <a:pt x="507" y="685"/>
                    <a:pt x="507" y="566"/>
                  </a:cubicBezTo>
                  <a:lnTo>
                    <a:pt x="507" y="492"/>
                  </a:lnTo>
                  <a:lnTo>
                    <a:pt x="507" y="432"/>
                  </a:lnTo>
                  <a:cubicBezTo>
                    <a:pt x="507" y="372"/>
                    <a:pt x="507" y="313"/>
                    <a:pt x="433" y="253"/>
                  </a:cubicBezTo>
                  <a:cubicBezTo>
                    <a:pt x="314" y="253"/>
                    <a:pt x="254" y="313"/>
                    <a:pt x="194" y="372"/>
                  </a:cubicBezTo>
                  <a:lnTo>
                    <a:pt x="194" y="432"/>
                  </a:lnTo>
                  <a:cubicBezTo>
                    <a:pt x="194" y="432"/>
                    <a:pt x="194" y="492"/>
                    <a:pt x="135" y="492"/>
                  </a:cubicBezTo>
                  <a:cubicBezTo>
                    <a:pt x="135" y="626"/>
                    <a:pt x="60" y="745"/>
                    <a:pt x="60" y="939"/>
                  </a:cubicBezTo>
                  <a:cubicBezTo>
                    <a:pt x="60" y="1058"/>
                    <a:pt x="1" y="1117"/>
                    <a:pt x="1" y="1237"/>
                  </a:cubicBezTo>
                  <a:lnTo>
                    <a:pt x="1" y="1549"/>
                  </a:lnTo>
                  <a:cubicBezTo>
                    <a:pt x="1" y="1803"/>
                    <a:pt x="60" y="2056"/>
                    <a:pt x="135" y="2294"/>
                  </a:cubicBezTo>
                  <a:cubicBezTo>
                    <a:pt x="194" y="2428"/>
                    <a:pt x="194" y="2547"/>
                    <a:pt x="254" y="2607"/>
                  </a:cubicBezTo>
                  <a:cubicBezTo>
                    <a:pt x="314" y="2726"/>
                    <a:pt x="373" y="2860"/>
                    <a:pt x="433" y="2980"/>
                  </a:cubicBezTo>
                  <a:cubicBezTo>
                    <a:pt x="507" y="3039"/>
                    <a:pt x="567" y="3173"/>
                    <a:pt x="626" y="3233"/>
                  </a:cubicBezTo>
                  <a:cubicBezTo>
                    <a:pt x="686" y="3292"/>
                    <a:pt x="746" y="3412"/>
                    <a:pt x="805" y="3471"/>
                  </a:cubicBezTo>
                  <a:cubicBezTo>
                    <a:pt x="939" y="3546"/>
                    <a:pt x="999" y="3605"/>
                    <a:pt x="1058" y="3605"/>
                  </a:cubicBezTo>
                  <a:cubicBezTo>
                    <a:pt x="1118" y="3665"/>
                    <a:pt x="1178" y="3665"/>
                    <a:pt x="1178" y="3724"/>
                  </a:cubicBezTo>
                  <a:cubicBezTo>
                    <a:pt x="1312" y="3784"/>
                    <a:pt x="1371" y="3784"/>
                    <a:pt x="1371" y="3784"/>
                  </a:cubicBezTo>
                  <a:lnTo>
                    <a:pt x="1550" y="3784"/>
                  </a:lnTo>
                  <a:lnTo>
                    <a:pt x="1997" y="3352"/>
                  </a:lnTo>
                  <a:lnTo>
                    <a:pt x="2176" y="3173"/>
                  </a:lnTo>
                  <a:cubicBezTo>
                    <a:pt x="2235" y="3099"/>
                    <a:pt x="2295" y="3039"/>
                    <a:pt x="2369" y="2920"/>
                  </a:cubicBezTo>
                  <a:cubicBezTo>
                    <a:pt x="2429" y="2860"/>
                    <a:pt x="2489" y="2801"/>
                    <a:pt x="2548" y="2667"/>
                  </a:cubicBezTo>
                  <a:cubicBezTo>
                    <a:pt x="2608" y="2607"/>
                    <a:pt x="2667" y="2488"/>
                    <a:pt x="2742" y="2428"/>
                  </a:cubicBezTo>
                  <a:cubicBezTo>
                    <a:pt x="2861" y="2235"/>
                    <a:pt x="2980" y="2056"/>
                    <a:pt x="3040" y="1862"/>
                  </a:cubicBezTo>
                  <a:cubicBezTo>
                    <a:pt x="3114" y="1743"/>
                    <a:pt x="3174" y="1683"/>
                    <a:pt x="3174" y="1549"/>
                  </a:cubicBezTo>
                  <a:cubicBezTo>
                    <a:pt x="3233" y="1490"/>
                    <a:pt x="3233" y="1371"/>
                    <a:pt x="3293" y="1311"/>
                  </a:cubicBezTo>
                  <a:cubicBezTo>
                    <a:pt x="3353" y="1117"/>
                    <a:pt x="3353" y="998"/>
                    <a:pt x="3412" y="939"/>
                  </a:cubicBezTo>
                  <a:lnTo>
                    <a:pt x="3412" y="745"/>
                  </a:lnTo>
                  <a:cubicBezTo>
                    <a:pt x="3412" y="685"/>
                    <a:pt x="3412" y="626"/>
                    <a:pt x="3353" y="566"/>
                  </a:cubicBezTo>
                  <a:cubicBezTo>
                    <a:pt x="3233" y="566"/>
                    <a:pt x="3174" y="566"/>
                    <a:pt x="3114" y="626"/>
                  </a:cubicBezTo>
                  <a:cubicBezTo>
                    <a:pt x="3114" y="626"/>
                    <a:pt x="3114" y="685"/>
                    <a:pt x="3040" y="745"/>
                  </a:cubicBezTo>
                  <a:cubicBezTo>
                    <a:pt x="2980" y="864"/>
                    <a:pt x="2921" y="939"/>
                    <a:pt x="2801" y="1117"/>
                  </a:cubicBezTo>
                  <a:cubicBezTo>
                    <a:pt x="2742" y="1237"/>
                    <a:pt x="2667" y="1371"/>
                    <a:pt x="2548" y="1549"/>
                  </a:cubicBezTo>
                  <a:cubicBezTo>
                    <a:pt x="2489" y="1609"/>
                    <a:pt x="2429" y="1743"/>
                    <a:pt x="2369" y="1803"/>
                  </a:cubicBezTo>
                  <a:cubicBezTo>
                    <a:pt x="2369" y="1743"/>
                    <a:pt x="2429" y="1743"/>
                    <a:pt x="2429" y="1683"/>
                  </a:cubicBezTo>
                  <a:cubicBezTo>
                    <a:pt x="2429" y="1549"/>
                    <a:pt x="2429" y="1430"/>
                    <a:pt x="2489" y="1311"/>
                  </a:cubicBezTo>
                  <a:lnTo>
                    <a:pt x="2489" y="745"/>
                  </a:lnTo>
                  <a:lnTo>
                    <a:pt x="2489" y="313"/>
                  </a:lnTo>
                  <a:lnTo>
                    <a:pt x="2489" y="119"/>
                  </a:lnTo>
                  <a:cubicBezTo>
                    <a:pt x="2429" y="60"/>
                    <a:pt x="2429" y="0"/>
                    <a:pt x="23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32"/>
            <p:cNvSpPr/>
            <p:nvPr/>
          </p:nvSpPr>
          <p:spPr>
            <a:xfrm rot="10800000">
              <a:off x="7963673" y="4415601"/>
              <a:ext cx="108309" cy="116201"/>
            </a:xfrm>
            <a:custGeom>
              <a:avLst/>
              <a:gdLst/>
              <a:ahLst/>
              <a:cxnLst/>
              <a:rect l="l" t="t" r="r" b="b"/>
              <a:pathLst>
                <a:path w="3472" h="3725" extrusionOk="0">
                  <a:moveTo>
                    <a:pt x="1058" y="0"/>
                  </a:moveTo>
                  <a:cubicBezTo>
                    <a:pt x="999" y="60"/>
                    <a:pt x="939" y="60"/>
                    <a:pt x="939" y="120"/>
                  </a:cubicBezTo>
                  <a:lnTo>
                    <a:pt x="939" y="179"/>
                  </a:lnTo>
                  <a:lnTo>
                    <a:pt x="939" y="313"/>
                  </a:lnTo>
                  <a:lnTo>
                    <a:pt x="939" y="745"/>
                  </a:lnTo>
                  <a:cubicBezTo>
                    <a:pt x="939" y="924"/>
                    <a:pt x="999" y="1118"/>
                    <a:pt x="1058" y="1356"/>
                  </a:cubicBezTo>
                  <a:cubicBezTo>
                    <a:pt x="1058" y="1431"/>
                    <a:pt x="1058" y="1550"/>
                    <a:pt x="1118" y="1669"/>
                  </a:cubicBezTo>
                  <a:lnTo>
                    <a:pt x="1118" y="1803"/>
                  </a:lnTo>
                  <a:cubicBezTo>
                    <a:pt x="1118" y="1728"/>
                    <a:pt x="1058" y="1609"/>
                    <a:pt x="999" y="1550"/>
                  </a:cubicBezTo>
                  <a:cubicBezTo>
                    <a:pt x="864" y="1431"/>
                    <a:pt x="745" y="1237"/>
                    <a:pt x="626" y="1118"/>
                  </a:cubicBezTo>
                  <a:cubicBezTo>
                    <a:pt x="567" y="984"/>
                    <a:pt x="492" y="864"/>
                    <a:pt x="432" y="805"/>
                  </a:cubicBezTo>
                  <a:cubicBezTo>
                    <a:pt x="373" y="745"/>
                    <a:pt x="313" y="686"/>
                    <a:pt x="313" y="686"/>
                  </a:cubicBezTo>
                  <a:cubicBezTo>
                    <a:pt x="283" y="648"/>
                    <a:pt x="254" y="630"/>
                    <a:pt x="222" y="630"/>
                  </a:cubicBezTo>
                  <a:cubicBezTo>
                    <a:pt x="190" y="630"/>
                    <a:pt x="157" y="648"/>
                    <a:pt x="120" y="686"/>
                  </a:cubicBezTo>
                  <a:cubicBezTo>
                    <a:pt x="60" y="686"/>
                    <a:pt x="0" y="745"/>
                    <a:pt x="0" y="805"/>
                  </a:cubicBezTo>
                  <a:cubicBezTo>
                    <a:pt x="0" y="805"/>
                    <a:pt x="60" y="864"/>
                    <a:pt x="60" y="984"/>
                  </a:cubicBezTo>
                  <a:cubicBezTo>
                    <a:pt x="120" y="1118"/>
                    <a:pt x="120" y="1237"/>
                    <a:pt x="254" y="1356"/>
                  </a:cubicBezTo>
                  <a:cubicBezTo>
                    <a:pt x="254" y="1431"/>
                    <a:pt x="313" y="1550"/>
                    <a:pt x="313" y="1609"/>
                  </a:cubicBezTo>
                  <a:cubicBezTo>
                    <a:pt x="373" y="1728"/>
                    <a:pt x="432" y="1803"/>
                    <a:pt x="492" y="1863"/>
                  </a:cubicBezTo>
                  <a:cubicBezTo>
                    <a:pt x="626" y="2041"/>
                    <a:pt x="745" y="2235"/>
                    <a:pt x="864" y="2414"/>
                  </a:cubicBezTo>
                  <a:cubicBezTo>
                    <a:pt x="939" y="2548"/>
                    <a:pt x="999" y="2607"/>
                    <a:pt x="1058" y="2667"/>
                  </a:cubicBezTo>
                  <a:cubicBezTo>
                    <a:pt x="1118" y="2786"/>
                    <a:pt x="1177" y="2846"/>
                    <a:pt x="1311" y="2920"/>
                  </a:cubicBezTo>
                  <a:cubicBezTo>
                    <a:pt x="1371" y="3039"/>
                    <a:pt x="1431" y="3099"/>
                    <a:pt x="1490" y="3159"/>
                  </a:cubicBezTo>
                  <a:cubicBezTo>
                    <a:pt x="1550" y="3218"/>
                    <a:pt x="1609" y="3293"/>
                    <a:pt x="1684" y="3352"/>
                  </a:cubicBezTo>
                  <a:cubicBezTo>
                    <a:pt x="1922" y="3531"/>
                    <a:pt x="2116" y="3665"/>
                    <a:pt x="2116" y="3665"/>
                  </a:cubicBezTo>
                  <a:lnTo>
                    <a:pt x="2175" y="3725"/>
                  </a:lnTo>
                  <a:lnTo>
                    <a:pt x="2354" y="3725"/>
                  </a:lnTo>
                  <a:lnTo>
                    <a:pt x="2488" y="3591"/>
                  </a:lnTo>
                  <a:cubicBezTo>
                    <a:pt x="2548" y="3591"/>
                    <a:pt x="2607" y="3531"/>
                    <a:pt x="2667" y="3471"/>
                  </a:cubicBezTo>
                  <a:cubicBezTo>
                    <a:pt x="2667" y="3412"/>
                    <a:pt x="2727" y="3352"/>
                    <a:pt x="2861" y="3293"/>
                  </a:cubicBezTo>
                  <a:cubicBezTo>
                    <a:pt x="2920" y="3218"/>
                    <a:pt x="2980" y="3159"/>
                    <a:pt x="3040" y="3099"/>
                  </a:cubicBezTo>
                  <a:cubicBezTo>
                    <a:pt x="3099" y="2980"/>
                    <a:pt x="3174" y="2920"/>
                    <a:pt x="3174" y="2786"/>
                  </a:cubicBezTo>
                  <a:cubicBezTo>
                    <a:pt x="3233" y="2667"/>
                    <a:pt x="3293" y="2548"/>
                    <a:pt x="3352" y="2414"/>
                  </a:cubicBezTo>
                  <a:cubicBezTo>
                    <a:pt x="3352" y="2295"/>
                    <a:pt x="3412" y="2235"/>
                    <a:pt x="3412" y="2101"/>
                  </a:cubicBezTo>
                  <a:cubicBezTo>
                    <a:pt x="3472" y="1863"/>
                    <a:pt x="3472" y="1609"/>
                    <a:pt x="3472" y="1356"/>
                  </a:cubicBezTo>
                  <a:lnTo>
                    <a:pt x="3472" y="1058"/>
                  </a:lnTo>
                  <a:cubicBezTo>
                    <a:pt x="3412" y="924"/>
                    <a:pt x="3412" y="864"/>
                    <a:pt x="3412" y="745"/>
                  </a:cubicBezTo>
                  <a:cubicBezTo>
                    <a:pt x="3352" y="552"/>
                    <a:pt x="3293" y="432"/>
                    <a:pt x="3293" y="313"/>
                  </a:cubicBezTo>
                  <a:cubicBezTo>
                    <a:pt x="3233" y="313"/>
                    <a:pt x="3233" y="239"/>
                    <a:pt x="3233" y="239"/>
                  </a:cubicBezTo>
                  <a:lnTo>
                    <a:pt x="3233" y="179"/>
                  </a:lnTo>
                  <a:cubicBezTo>
                    <a:pt x="3191" y="137"/>
                    <a:pt x="3112" y="95"/>
                    <a:pt x="3048" y="95"/>
                  </a:cubicBezTo>
                  <a:cubicBezTo>
                    <a:pt x="3021" y="95"/>
                    <a:pt x="2997" y="102"/>
                    <a:pt x="2980" y="120"/>
                  </a:cubicBezTo>
                  <a:cubicBezTo>
                    <a:pt x="2920" y="120"/>
                    <a:pt x="2861" y="179"/>
                    <a:pt x="2861" y="239"/>
                  </a:cubicBezTo>
                  <a:cubicBezTo>
                    <a:pt x="2861" y="239"/>
                    <a:pt x="2861" y="313"/>
                    <a:pt x="2920" y="313"/>
                  </a:cubicBezTo>
                  <a:lnTo>
                    <a:pt x="2920" y="432"/>
                  </a:lnTo>
                  <a:lnTo>
                    <a:pt x="2920" y="805"/>
                  </a:lnTo>
                  <a:lnTo>
                    <a:pt x="2920" y="1058"/>
                  </a:lnTo>
                  <a:lnTo>
                    <a:pt x="2920" y="1356"/>
                  </a:lnTo>
                  <a:cubicBezTo>
                    <a:pt x="2920" y="1490"/>
                    <a:pt x="2861" y="1550"/>
                    <a:pt x="2861" y="1669"/>
                  </a:cubicBezTo>
                  <a:cubicBezTo>
                    <a:pt x="2861" y="1728"/>
                    <a:pt x="2861" y="1863"/>
                    <a:pt x="2801" y="1982"/>
                  </a:cubicBezTo>
                  <a:cubicBezTo>
                    <a:pt x="2801" y="2041"/>
                    <a:pt x="2801" y="2175"/>
                    <a:pt x="2727" y="2295"/>
                  </a:cubicBezTo>
                  <a:cubicBezTo>
                    <a:pt x="2727" y="2354"/>
                    <a:pt x="2727" y="2473"/>
                    <a:pt x="2667" y="2548"/>
                  </a:cubicBezTo>
                  <a:cubicBezTo>
                    <a:pt x="2667" y="2607"/>
                    <a:pt x="2607" y="2607"/>
                    <a:pt x="2607" y="2667"/>
                  </a:cubicBezTo>
                  <a:lnTo>
                    <a:pt x="2607" y="2548"/>
                  </a:lnTo>
                  <a:cubicBezTo>
                    <a:pt x="2667" y="2354"/>
                    <a:pt x="2667" y="2175"/>
                    <a:pt x="2667" y="1982"/>
                  </a:cubicBezTo>
                  <a:cubicBezTo>
                    <a:pt x="2667" y="1550"/>
                    <a:pt x="2607" y="1177"/>
                    <a:pt x="2548" y="924"/>
                  </a:cubicBezTo>
                  <a:cubicBezTo>
                    <a:pt x="2429" y="611"/>
                    <a:pt x="2354" y="432"/>
                    <a:pt x="2354" y="432"/>
                  </a:cubicBezTo>
                  <a:cubicBezTo>
                    <a:pt x="2295" y="373"/>
                    <a:pt x="2235" y="373"/>
                    <a:pt x="2116" y="373"/>
                  </a:cubicBezTo>
                  <a:cubicBezTo>
                    <a:pt x="2056" y="432"/>
                    <a:pt x="2056" y="492"/>
                    <a:pt x="2056" y="492"/>
                  </a:cubicBezTo>
                  <a:lnTo>
                    <a:pt x="2056" y="984"/>
                  </a:lnTo>
                  <a:lnTo>
                    <a:pt x="2056" y="1431"/>
                  </a:lnTo>
                  <a:lnTo>
                    <a:pt x="2056" y="1982"/>
                  </a:lnTo>
                  <a:lnTo>
                    <a:pt x="2056" y="2473"/>
                  </a:lnTo>
                  <a:lnTo>
                    <a:pt x="2056" y="2607"/>
                  </a:lnTo>
                  <a:cubicBezTo>
                    <a:pt x="2056" y="2548"/>
                    <a:pt x="2056" y="2473"/>
                    <a:pt x="1982" y="2414"/>
                  </a:cubicBezTo>
                  <a:cubicBezTo>
                    <a:pt x="1922" y="2354"/>
                    <a:pt x="1922" y="2235"/>
                    <a:pt x="1922" y="2101"/>
                  </a:cubicBezTo>
                  <a:cubicBezTo>
                    <a:pt x="1863" y="2041"/>
                    <a:pt x="1803" y="1922"/>
                    <a:pt x="1803" y="1803"/>
                  </a:cubicBezTo>
                  <a:cubicBezTo>
                    <a:pt x="1743" y="1728"/>
                    <a:pt x="1743" y="1609"/>
                    <a:pt x="1684" y="1490"/>
                  </a:cubicBezTo>
                  <a:cubicBezTo>
                    <a:pt x="1684" y="1356"/>
                    <a:pt x="1609" y="1296"/>
                    <a:pt x="1609" y="1177"/>
                  </a:cubicBezTo>
                  <a:cubicBezTo>
                    <a:pt x="1550" y="984"/>
                    <a:pt x="1490" y="805"/>
                    <a:pt x="1431" y="611"/>
                  </a:cubicBezTo>
                  <a:cubicBezTo>
                    <a:pt x="1371" y="492"/>
                    <a:pt x="1371" y="373"/>
                    <a:pt x="1311" y="239"/>
                  </a:cubicBezTo>
                  <a:cubicBezTo>
                    <a:pt x="1237" y="179"/>
                    <a:pt x="1237" y="120"/>
                    <a:pt x="1237" y="120"/>
                  </a:cubicBezTo>
                  <a:cubicBezTo>
                    <a:pt x="1237" y="0"/>
                    <a:pt x="1118" y="0"/>
                    <a:pt x="10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32"/>
            <p:cNvSpPr/>
            <p:nvPr/>
          </p:nvSpPr>
          <p:spPr>
            <a:xfrm rot="10800000">
              <a:off x="7758254" y="4241096"/>
              <a:ext cx="213935" cy="122222"/>
            </a:xfrm>
            <a:custGeom>
              <a:avLst/>
              <a:gdLst/>
              <a:ahLst/>
              <a:cxnLst/>
              <a:rect l="l" t="t" r="r" b="b"/>
              <a:pathLst>
                <a:path w="6858" h="3918" extrusionOk="0">
                  <a:moveTo>
                    <a:pt x="5335" y="0"/>
                  </a:moveTo>
                  <a:cubicBezTo>
                    <a:pt x="3545" y="0"/>
                    <a:pt x="1" y="1073"/>
                    <a:pt x="94" y="3404"/>
                  </a:cubicBezTo>
                  <a:cubicBezTo>
                    <a:pt x="94" y="3746"/>
                    <a:pt x="809" y="3918"/>
                    <a:pt x="1710" y="3918"/>
                  </a:cubicBezTo>
                  <a:cubicBezTo>
                    <a:pt x="2611" y="3918"/>
                    <a:pt x="3699" y="3746"/>
                    <a:pt x="4444" y="3404"/>
                  </a:cubicBezTo>
                  <a:cubicBezTo>
                    <a:pt x="5934" y="2733"/>
                    <a:pt x="6857" y="990"/>
                    <a:pt x="6306" y="246"/>
                  </a:cubicBezTo>
                  <a:cubicBezTo>
                    <a:pt x="6196" y="83"/>
                    <a:pt x="5833" y="0"/>
                    <a:pt x="5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32"/>
            <p:cNvSpPr/>
            <p:nvPr/>
          </p:nvSpPr>
          <p:spPr>
            <a:xfrm rot="10800000">
              <a:off x="7843322" y="4252950"/>
              <a:ext cx="118042" cy="87377"/>
            </a:xfrm>
            <a:custGeom>
              <a:avLst/>
              <a:gdLst/>
              <a:ahLst/>
              <a:cxnLst/>
              <a:rect l="l" t="t" r="r" b="b"/>
              <a:pathLst>
                <a:path w="3784" h="2801" extrusionOk="0">
                  <a:moveTo>
                    <a:pt x="3531" y="0"/>
                  </a:moveTo>
                  <a:cubicBezTo>
                    <a:pt x="3531" y="0"/>
                    <a:pt x="3277" y="60"/>
                    <a:pt x="2905" y="134"/>
                  </a:cubicBezTo>
                  <a:cubicBezTo>
                    <a:pt x="2667" y="194"/>
                    <a:pt x="2473" y="313"/>
                    <a:pt x="2235" y="373"/>
                  </a:cubicBezTo>
                  <a:cubicBezTo>
                    <a:pt x="2101" y="432"/>
                    <a:pt x="1981" y="507"/>
                    <a:pt x="1862" y="566"/>
                  </a:cubicBezTo>
                  <a:cubicBezTo>
                    <a:pt x="1728" y="626"/>
                    <a:pt x="1609" y="685"/>
                    <a:pt x="1549" y="745"/>
                  </a:cubicBezTo>
                  <a:cubicBezTo>
                    <a:pt x="1415" y="805"/>
                    <a:pt x="1296" y="879"/>
                    <a:pt x="1177" y="939"/>
                  </a:cubicBezTo>
                  <a:cubicBezTo>
                    <a:pt x="1043" y="998"/>
                    <a:pt x="924" y="1117"/>
                    <a:pt x="864" y="1177"/>
                  </a:cubicBezTo>
                  <a:cubicBezTo>
                    <a:pt x="745" y="1252"/>
                    <a:pt x="670" y="1371"/>
                    <a:pt x="551" y="1430"/>
                  </a:cubicBezTo>
                  <a:cubicBezTo>
                    <a:pt x="492" y="1490"/>
                    <a:pt x="432" y="1624"/>
                    <a:pt x="298" y="1684"/>
                  </a:cubicBezTo>
                  <a:cubicBezTo>
                    <a:pt x="238" y="1743"/>
                    <a:pt x="238" y="1862"/>
                    <a:pt x="179" y="1922"/>
                  </a:cubicBezTo>
                  <a:cubicBezTo>
                    <a:pt x="119" y="1922"/>
                    <a:pt x="119" y="1996"/>
                    <a:pt x="119" y="2056"/>
                  </a:cubicBezTo>
                  <a:cubicBezTo>
                    <a:pt x="60" y="2056"/>
                    <a:pt x="60" y="2116"/>
                    <a:pt x="60" y="2116"/>
                  </a:cubicBezTo>
                  <a:cubicBezTo>
                    <a:pt x="0" y="2235"/>
                    <a:pt x="0" y="2294"/>
                    <a:pt x="0" y="2294"/>
                  </a:cubicBezTo>
                  <a:cubicBezTo>
                    <a:pt x="0" y="2369"/>
                    <a:pt x="0" y="2428"/>
                    <a:pt x="60" y="2488"/>
                  </a:cubicBezTo>
                  <a:cubicBezTo>
                    <a:pt x="60" y="2488"/>
                    <a:pt x="60" y="2548"/>
                    <a:pt x="119" y="2548"/>
                  </a:cubicBezTo>
                  <a:cubicBezTo>
                    <a:pt x="119" y="2548"/>
                    <a:pt x="179" y="2548"/>
                    <a:pt x="238" y="2607"/>
                  </a:cubicBezTo>
                  <a:cubicBezTo>
                    <a:pt x="372" y="2607"/>
                    <a:pt x="492" y="2667"/>
                    <a:pt x="670" y="2741"/>
                  </a:cubicBezTo>
                  <a:lnTo>
                    <a:pt x="924" y="2741"/>
                  </a:lnTo>
                  <a:cubicBezTo>
                    <a:pt x="1043" y="2801"/>
                    <a:pt x="1117" y="2801"/>
                    <a:pt x="1237" y="2801"/>
                  </a:cubicBezTo>
                  <a:lnTo>
                    <a:pt x="1922" y="2801"/>
                  </a:lnTo>
                  <a:cubicBezTo>
                    <a:pt x="2041" y="2801"/>
                    <a:pt x="2160" y="2741"/>
                    <a:pt x="2294" y="2741"/>
                  </a:cubicBezTo>
                  <a:cubicBezTo>
                    <a:pt x="2413" y="2741"/>
                    <a:pt x="2473" y="2667"/>
                    <a:pt x="2607" y="2667"/>
                  </a:cubicBezTo>
                  <a:cubicBezTo>
                    <a:pt x="2845" y="2607"/>
                    <a:pt x="3039" y="2548"/>
                    <a:pt x="3158" y="2428"/>
                  </a:cubicBezTo>
                  <a:cubicBezTo>
                    <a:pt x="3352" y="2369"/>
                    <a:pt x="3471" y="2294"/>
                    <a:pt x="3531" y="2235"/>
                  </a:cubicBezTo>
                  <a:cubicBezTo>
                    <a:pt x="3650" y="2175"/>
                    <a:pt x="3650" y="2116"/>
                    <a:pt x="3650" y="2116"/>
                  </a:cubicBezTo>
                  <a:cubicBezTo>
                    <a:pt x="3784" y="2116"/>
                    <a:pt x="3784" y="1996"/>
                    <a:pt x="3724" y="1922"/>
                  </a:cubicBezTo>
                  <a:cubicBezTo>
                    <a:pt x="3724" y="1852"/>
                    <a:pt x="3678" y="1823"/>
                    <a:pt x="3628" y="1823"/>
                  </a:cubicBezTo>
                  <a:cubicBezTo>
                    <a:pt x="3593" y="1823"/>
                    <a:pt x="3555" y="1838"/>
                    <a:pt x="3531" y="1862"/>
                  </a:cubicBezTo>
                  <a:lnTo>
                    <a:pt x="3412" y="1862"/>
                  </a:lnTo>
                  <a:cubicBezTo>
                    <a:pt x="3277" y="1922"/>
                    <a:pt x="3158" y="1922"/>
                    <a:pt x="3039" y="1996"/>
                  </a:cubicBezTo>
                  <a:cubicBezTo>
                    <a:pt x="2845" y="1996"/>
                    <a:pt x="2667" y="2056"/>
                    <a:pt x="2473" y="2116"/>
                  </a:cubicBezTo>
                  <a:lnTo>
                    <a:pt x="2160" y="2116"/>
                  </a:lnTo>
                  <a:cubicBezTo>
                    <a:pt x="2101" y="2175"/>
                    <a:pt x="1981" y="2175"/>
                    <a:pt x="1862" y="2175"/>
                  </a:cubicBezTo>
                  <a:cubicBezTo>
                    <a:pt x="2101" y="2116"/>
                    <a:pt x="2294" y="1996"/>
                    <a:pt x="2473" y="1922"/>
                  </a:cubicBezTo>
                  <a:cubicBezTo>
                    <a:pt x="2667" y="1862"/>
                    <a:pt x="2845" y="1743"/>
                    <a:pt x="2980" y="1684"/>
                  </a:cubicBezTo>
                  <a:cubicBezTo>
                    <a:pt x="3099" y="1624"/>
                    <a:pt x="3218" y="1549"/>
                    <a:pt x="3277" y="1490"/>
                  </a:cubicBezTo>
                  <a:cubicBezTo>
                    <a:pt x="3412" y="1430"/>
                    <a:pt x="3412" y="1371"/>
                    <a:pt x="3412" y="1371"/>
                  </a:cubicBezTo>
                  <a:cubicBezTo>
                    <a:pt x="3471" y="1371"/>
                    <a:pt x="3471" y="1311"/>
                    <a:pt x="3471" y="1252"/>
                  </a:cubicBezTo>
                  <a:cubicBezTo>
                    <a:pt x="3471" y="1153"/>
                    <a:pt x="3439" y="1094"/>
                    <a:pt x="3368" y="1094"/>
                  </a:cubicBezTo>
                  <a:cubicBezTo>
                    <a:pt x="3343" y="1094"/>
                    <a:pt x="3313" y="1102"/>
                    <a:pt x="3277" y="1117"/>
                  </a:cubicBezTo>
                  <a:lnTo>
                    <a:pt x="3158" y="1117"/>
                  </a:lnTo>
                  <a:cubicBezTo>
                    <a:pt x="3039" y="1177"/>
                    <a:pt x="2905" y="1177"/>
                    <a:pt x="2786" y="1252"/>
                  </a:cubicBezTo>
                  <a:cubicBezTo>
                    <a:pt x="2607" y="1252"/>
                    <a:pt x="2413" y="1311"/>
                    <a:pt x="2235" y="1371"/>
                  </a:cubicBezTo>
                  <a:cubicBezTo>
                    <a:pt x="2160" y="1430"/>
                    <a:pt x="2041" y="1430"/>
                    <a:pt x="1981" y="1490"/>
                  </a:cubicBezTo>
                  <a:cubicBezTo>
                    <a:pt x="1862" y="1490"/>
                    <a:pt x="1788" y="1549"/>
                    <a:pt x="1669" y="1624"/>
                  </a:cubicBezTo>
                  <a:cubicBezTo>
                    <a:pt x="1549" y="1624"/>
                    <a:pt x="1490" y="1684"/>
                    <a:pt x="1356" y="1684"/>
                  </a:cubicBezTo>
                  <a:cubicBezTo>
                    <a:pt x="1296" y="1743"/>
                    <a:pt x="1177" y="1803"/>
                    <a:pt x="1117" y="1803"/>
                  </a:cubicBezTo>
                  <a:cubicBezTo>
                    <a:pt x="983" y="1862"/>
                    <a:pt x="924" y="1862"/>
                    <a:pt x="804" y="1922"/>
                  </a:cubicBezTo>
                  <a:lnTo>
                    <a:pt x="924" y="1803"/>
                  </a:lnTo>
                  <a:cubicBezTo>
                    <a:pt x="983" y="1743"/>
                    <a:pt x="1117" y="1684"/>
                    <a:pt x="1177" y="1624"/>
                  </a:cubicBezTo>
                  <a:cubicBezTo>
                    <a:pt x="1296" y="1549"/>
                    <a:pt x="1356" y="1490"/>
                    <a:pt x="1490" y="1430"/>
                  </a:cubicBezTo>
                  <a:cubicBezTo>
                    <a:pt x="1609" y="1371"/>
                    <a:pt x="1728" y="1311"/>
                    <a:pt x="1788" y="1252"/>
                  </a:cubicBezTo>
                  <a:cubicBezTo>
                    <a:pt x="2041" y="1117"/>
                    <a:pt x="2294" y="1058"/>
                    <a:pt x="2473" y="939"/>
                  </a:cubicBezTo>
                  <a:cubicBezTo>
                    <a:pt x="2667" y="805"/>
                    <a:pt x="2905" y="685"/>
                    <a:pt x="3039" y="626"/>
                  </a:cubicBezTo>
                  <a:lnTo>
                    <a:pt x="3650" y="313"/>
                  </a:lnTo>
                  <a:cubicBezTo>
                    <a:pt x="3724" y="313"/>
                    <a:pt x="3724" y="194"/>
                    <a:pt x="3724" y="134"/>
                  </a:cubicBezTo>
                  <a:cubicBezTo>
                    <a:pt x="3724" y="60"/>
                    <a:pt x="3650" y="0"/>
                    <a:pt x="3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32"/>
            <p:cNvSpPr/>
            <p:nvPr/>
          </p:nvSpPr>
          <p:spPr>
            <a:xfrm rot="10800000">
              <a:off x="7795407" y="4411327"/>
              <a:ext cx="139005" cy="212563"/>
            </a:xfrm>
            <a:custGeom>
              <a:avLst/>
              <a:gdLst/>
              <a:ahLst/>
              <a:cxnLst/>
              <a:rect l="l" t="t" r="r" b="b"/>
              <a:pathLst>
                <a:path w="4456" h="6814" extrusionOk="0">
                  <a:moveTo>
                    <a:pt x="2498" y="0"/>
                  </a:moveTo>
                  <a:cubicBezTo>
                    <a:pt x="2097" y="0"/>
                    <a:pt x="1695" y="265"/>
                    <a:pt x="1371" y="897"/>
                  </a:cubicBezTo>
                  <a:cubicBezTo>
                    <a:pt x="253" y="3131"/>
                    <a:pt x="0" y="6304"/>
                    <a:pt x="864" y="6796"/>
                  </a:cubicBezTo>
                  <a:cubicBezTo>
                    <a:pt x="895" y="6808"/>
                    <a:pt x="933" y="6813"/>
                    <a:pt x="979" y="6813"/>
                  </a:cubicBezTo>
                  <a:cubicBezTo>
                    <a:pt x="1684" y="6813"/>
                    <a:pt x="4052" y="5421"/>
                    <a:pt x="4276" y="3265"/>
                  </a:cubicBezTo>
                  <a:cubicBezTo>
                    <a:pt x="4455" y="1584"/>
                    <a:pt x="3479" y="0"/>
                    <a:pt x="24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32"/>
            <p:cNvSpPr/>
            <p:nvPr/>
          </p:nvSpPr>
          <p:spPr>
            <a:xfrm rot="10800000">
              <a:off x="7820082" y="4417442"/>
              <a:ext cx="91121" cy="114361"/>
            </a:xfrm>
            <a:custGeom>
              <a:avLst/>
              <a:gdLst/>
              <a:ahLst/>
              <a:cxnLst/>
              <a:rect l="l" t="t" r="r" b="b"/>
              <a:pathLst>
                <a:path w="2921" h="3666" extrusionOk="0">
                  <a:moveTo>
                    <a:pt x="924" y="2850"/>
                  </a:moveTo>
                  <a:cubicBezTo>
                    <a:pt x="923" y="2865"/>
                    <a:pt x="916" y="2920"/>
                    <a:pt x="865" y="2920"/>
                  </a:cubicBezTo>
                  <a:cubicBezTo>
                    <a:pt x="894" y="2885"/>
                    <a:pt x="908" y="2866"/>
                    <a:pt x="924" y="2850"/>
                  </a:cubicBezTo>
                  <a:close/>
                  <a:moveTo>
                    <a:pt x="1804" y="0"/>
                  </a:moveTo>
                  <a:cubicBezTo>
                    <a:pt x="1744" y="0"/>
                    <a:pt x="1669" y="60"/>
                    <a:pt x="1610" y="120"/>
                  </a:cubicBezTo>
                  <a:lnTo>
                    <a:pt x="1610" y="179"/>
                  </a:lnTo>
                  <a:lnTo>
                    <a:pt x="1610" y="239"/>
                  </a:lnTo>
                  <a:cubicBezTo>
                    <a:pt x="1550" y="313"/>
                    <a:pt x="1550" y="373"/>
                    <a:pt x="1550" y="432"/>
                  </a:cubicBezTo>
                  <a:cubicBezTo>
                    <a:pt x="1491" y="492"/>
                    <a:pt x="1491" y="552"/>
                    <a:pt x="1491" y="611"/>
                  </a:cubicBezTo>
                  <a:cubicBezTo>
                    <a:pt x="1431" y="686"/>
                    <a:pt x="1431" y="805"/>
                    <a:pt x="1372" y="864"/>
                  </a:cubicBezTo>
                  <a:cubicBezTo>
                    <a:pt x="1372" y="924"/>
                    <a:pt x="1297" y="1058"/>
                    <a:pt x="1237" y="1118"/>
                  </a:cubicBezTo>
                  <a:cubicBezTo>
                    <a:pt x="1178" y="1237"/>
                    <a:pt x="1178" y="1296"/>
                    <a:pt x="1118" y="1431"/>
                  </a:cubicBezTo>
                  <a:cubicBezTo>
                    <a:pt x="1059" y="1490"/>
                    <a:pt x="999" y="1609"/>
                    <a:pt x="999" y="1669"/>
                  </a:cubicBezTo>
                  <a:cubicBezTo>
                    <a:pt x="925" y="1803"/>
                    <a:pt x="865" y="1863"/>
                    <a:pt x="805" y="1982"/>
                  </a:cubicBezTo>
                  <a:cubicBezTo>
                    <a:pt x="746" y="2041"/>
                    <a:pt x="746" y="2175"/>
                    <a:pt x="686" y="2235"/>
                  </a:cubicBezTo>
                  <a:lnTo>
                    <a:pt x="686" y="1922"/>
                  </a:lnTo>
                  <a:cubicBezTo>
                    <a:pt x="746" y="1490"/>
                    <a:pt x="746" y="1058"/>
                    <a:pt x="686" y="745"/>
                  </a:cubicBezTo>
                  <a:cubicBezTo>
                    <a:pt x="686" y="611"/>
                    <a:pt x="686" y="492"/>
                    <a:pt x="627" y="373"/>
                  </a:cubicBezTo>
                  <a:lnTo>
                    <a:pt x="627" y="239"/>
                  </a:lnTo>
                  <a:cubicBezTo>
                    <a:pt x="552" y="179"/>
                    <a:pt x="552" y="120"/>
                    <a:pt x="493" y="120"/>
                  </a:cubicBezTo>
                  <a:cubicBezTo>
                    <a:pt x="373" y="120"/>
                    <a:pt x="314" y="179"/>
                    <a:pt x="254" y="239"/>
                  </a:cubicBezTo>
                  <a:lnTo>
                    <a:pt x="254" y="373"/>
                  </a:lnTo>
                  <a:cubicBezTo>
                    <a:pt x="254" y="492"/>
                    <a:pt x="180" y="611"/>
                    <a:pt x="180" y="745"/>
                  </a:cubicBezTo>
                  <a:cubicBezTo>
                    <a:pt x="180" y="924"/>
                    <a:pt x="180" y="1058"/>
                    <a:pt x="120" y="1237"/>
                  </a:cubicBezTo>
                  <a:lnTo>
                    <a:pt x="120" y="1550"/>
                  </a:lnTo>
                  <a:lnTo>
                    <a:pt x="120" y="1863"/>
                  </a:lnTo>
                  <a:cubicBezTo>
                    <a:pt x="61" y="2041"/>
                    <a:pt x="61" y="2235"/>
                    <a:pt x="61" y="2414"/>
                  </a:cubicBezTo>
                  <a:lnTo>
                    <a:pt x="61" y="2727"/>
                  </a:lnTo>
                  <a:cubicBezTo>
                    <a:pt x="1" y="2786"/>
                    <a:pt x="61" y="2846"/>
                    <a:pt x="1" y="2980"/>
                  </a:cubicBezTo>
                  <a:lnTo>
                    <a:pt x="1" y="3471"/>
                  </a:lnTo>
                  <a:cubicBezTo>
                    <a:pt x="1" y="3531"/>
                    <a:pt x="1" y="3531"/>
                    <a:pt x="61" y="3531"/>
                  </a:cubicBezTo>
                  <a:cubicBezTo>
                    <a:pt x="61" y="3591"/>
                    <a:pt x="120" y="3665"/>
                    <a:pt x="180" y="3665"/>
                  </a:cubicBezTo>
                  <a:cubicBezTo>
                    <a:pt x="180" y="3665"/>
                    <a:pt x="254" y="3665"/>
                    <a:pt x="433" y="3591"/>
                  </a:cubicBezTo>
                  <a:lnTo>
                    <a:pt x="627" y="3591"/>
                  </a:lnTo>
                  <a:cubicBezTo>
                    <a:pt x="746" y="3531"/>
                    <a:pt x="805" y="3531"/>
                    <a:pt x="925" y="3471"/>
                  </a:cubicBezTo>
                  <a:cubicBezTo>
                    <a:pt x="1059" y="3412"/>
                    <a:pt x="1118" y="3352"/>
                    <a:pt x="1237" y="3293"/>
                  </a:cubicBezTo>
                  <a:cubicBezTo>
                    <a:pt x="1372" y="3218"/>
                    <a:pt x="1491" y="3159"/>
                    <a:pt x="1610" y="3099"/>
                  </a:cubicBezTo>
                  <a:cubicBezTo>
                    <a:pt x="1669" y="2980"/>
                    <a:pt x="1804" y="2920"/>
                    <a:pt x="1923" y="2786"/>
                  </a:cubicBezTo>
                  <a:cubicBezTo>
                    <a:pt x="2042" y="2667"/>
                    <a:pt x="2116" y="2548"/>
                    <a:pt x="2236" y="2473"/>
                  </a:cubicBezTo>
                  <a:cubicBezTo>
                    <a:pt x="2295" y="2354"/>
                    <a:pt x="2414" y="2235"/>
                    <a:pt x="2489" y="2101"/>
                  </a:cubicBezTo>
                  <a:cubicBezTo>
                    <a:pt x="2548" y="1982"/>
                    <a:pt x="2608" y="1803"/>
                    <a:pt x="2668" y="1669"/>
                  </a:cubicBezTo>
                  <a:cubicBezTo>
                    <a:pt x="2727" y="1550"/>
                    <a:pt x="2787" y="1431"/>
                    <a:pt x="2787" y="1296"/>
                  </a:cubicBezTo>
                  <a:cubicBezTo>
                    <a:pt x="2861" y="1177"/>
                    <a:pt x="2861" y="1058"/>
                    <a:pt x="2921" y="924"/>
                  </a:cubicBezTo>
                  <a:lnTo>
                    <a:pt x="2921" y="686"/>
                  </a:lnTo>
                  <a:lnTo>
                    <a:pt x="2921" y="432"/>
                  </a:lnTo>
                  <a:lnTo>
                    <a:pt x="2921" y="239"/>
                  </a:lnTo>
                  <a:cubicBezTo>
                    <a:pt x="2921" y="179"/>
                    <a:pt x="2861" y="120"/>
                    <a:pt x="2787" y="60"/>
                  </a:cubicBezTo>
                  <a:cubicBezTo>
                    <a:pt x="2727" y="60"/>
                    <a:pt x="2608" y="120"/>
                    <a:pt x="2608" y="179"/>
                  </a:cubicBezTo>
                  <a:cubicBezTo>
                    <a:pt x="2608" y="179"/>
                    <a:pt x="2608" y="239"/>
                    <a:pt x="2548" y="373"/>
                  </a:cubicBezTo>
                  <a:cubicBezTo>
                    <a:pt x="2548" y="432"/>
                    <a:pt x="2548" y="492"/>
                    <a:pt x="2489" y="552"/>
                  </a:cubicBezTo>
                  <a:cubicBezTo>
                    <a:pt x="2489" y="686"/>
                    <a:pt x="2414" y="745"/>
                    <a:pt x="2414" y="805"/>
                  </a:cubicBezTo>
                  <a:cubicBezTo>
                    <a:pt x="2355" y="924"/>
                    <a:pt x="2355" y="984"/>
                    <a:pt x="2295" y="1118"/>
                  </a:cubicBezTo>
                  <a:cubicBezTo>
                    <a:pt x="2236" y="1237"/>
                    <a:pt x="2176" y="1296"/>
                    <a:pt x="2116" y="1431"/>
                  </a:cubicBezTo>
                  <a:cubicBezTo>
                    <a:pt x="2116" y="1550"/>
                    <a:pt x="2042" y="1669"/>
                    <a:pt x="1923" y="1728"/>
                  </a:cubicBezTo>
                  <a:cubicBezTo>
                    <a:pt x="1863" y="1863"/>
                    <a:pt x="1804" y="1982"/>
                    <a:pt x="1744" y="2101"/>
                  </a:cubicBezTo>
                  <a:lnTo>
                    <a:pt x="1491" y="2354"/>
                  </a:lnTo>
                  <a:cubicBezTo>
                    <a:pt x="1431" y="2473"/>
                    <a:pt x="1297" y="2548"/>
                    <a:pt x="1237" y="2667"/>
                  </a:cubicBezTo>
                  <a:cubicBezTo>
                    <a:pt x="1120" y="2726"/>
                    <a:pt x="1061" y="2784"/>
                    <a:pt x="932" y="2843"/>
                  </a:cubicBezTo>
                  <a:lnTo>
                    <a:pt x="932" y="2843"/>
                  </a:lnTo>
                  <a:cubicBezTo>
                    <a:pt x="947" y="2828"/>
                    <a:pt x="966" y="2813"/>
                    <a:pt x="999" y="2786"/>
                  </a:cubicBezTo>
                  <a:cubicBezTo>
                    <a:pt x="1059" y="2727"/>
                    <a:pt x="1118" y="2667"/>
                    <a:pt x="1178" y="2548"/>
                  </a:cubicBezTo>
                  <a:cubicBezTo>
                    <a:pt x="1237" y="2473"/>
                    <a:pt x="1297" y="2354"/>
                    <a:pt x="1372" y="2295"/>
                  </a:cubicBezTo>
                  <a:cubicBezTo>
                    <a:pt x="1431" y="2175"/>
                    <a:pt x="1491" y="2101"/>
                    <a:pt x="1550" y="1982"/>
                  </a:cubicBezTo>
                  <a:cubicBezTo>
                    <a:pt x="1550" y="1863"/>
                    <a:pt x="1610" y="1728"/>
                    <a:pt x="1669" y="1669"/>
                  </a:cubicBezTo>
                  <a:cubicBezTo>
                    <a:pt x="1744" y="1550"/>
                    <a:pt x="1744" y="1431"/>
                    <a:pt x="1804" y="1356"/>
                  </a:cubicBezTo>
                  <a:cubicBezTo>
                    <a:pt x="1863" y="1237"/>
                    <a:pt x="1863" y="1118"/>
                    <a:pt x="1863" y="1058"/>
                  </a:cubicBezTo>
                  <a:cubicBezTo>
                    <a:pt x="1923" y="924"/>
                    <a:pt x="1923" y="864"/>
                    <a:pt x="1923" y="745"/>
                  </a:cubicBezTo>
                  <a:cubicBezTo>
                    <a:pt x="1982" y="686"/>
                    <a:pt x="1982" y="552"/>
                    <a:pt x="1982" y="492"/>
                  </a:cubicBezTo>
                  <a:lnTo>
                    <a:pt x="1982" y="313"/>
                  </a:lnTo>
                  <a:cubicBezTo>
                    <a:pt x="1982" y="179"/>
                    <a:pt x="1923" y="120"/>
                    <a:pt x="1923" y="120"/>
                  </a:cubicBezTo>
                  <a:cubicBezTo>
                    <a:pt x="1923" y="60"/>
                    <a:pt x="1863" y="0"/>
                    <a:pt x="18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32"/>
            <p:cNvSpPr/>
            <p:nvPr/>
          </p:nvSpPr>
          <p:spPr>
            <a:xfrm rot="10800000">
              <a:off x="7895824" y="3875585"/>
              <a:ext cx="632978" cy="564037"/>
            </a:xfrm>
            <a:custGeom>
              <a:avLst/>
              <a:gdLst/>
              <a:ahLst/>
              <a:cxnLst/>
              <a:rect l="l" t="t" r="r" b="b"/>
              <a:pathLst>
                <a:path w="20291" h="18081" extrusionOk="0">
                  <a:moveTo>
                    <a:pt x="20140" y="0"/>
                  </a:moveTo>
                  <a:cubicBezTo>
                    <a:pt x="20076" y="0"/>
                    <a:pt x="20030" y="42"/>
                    <a:pt x="19978" y="84"/>
                  </a:cubicBezTo>
                  <a:cubicBezTo>
                    <a:pt x="19978" y="84"/>
                    <a:pt x="19918" y="144"/>
                    <a:pt x="19799" y="338"/>
                  </a:cubicBezTo>
                  <a:cubicBezTo>
                    <a:pt x="19739" y="516"/>
                    <a:pt x="19546" y="770"/>
                    <a:pt x="19367" y="1083"/>
                  </a:cubicBezTo>
                  <a:cubicBezTo>
                    <a:pt x="19173" y="1381"/>
                    <a:pt x="18935" y="1753"/>
                    <a:pt x="18622" y="2200"/>
                  </a:cubicBezTo>
                  <a:cubicBezTo>
                    <a:pt x="18309" y="2572"/>
                    <a:pt x="17996" y="3064"/>
                    <a:pt x="17624" y="3556"/>
                  </a:cubicBezTo>
                  <a:cubicBezTo>
                    <a:pt x="17445" y="3809"/>
                    <a:pt x="17192" y="4122"/>
                    <a:pt x="16998" y="4360"/>
                  </a:cubicBezTo>
                  <a:cubicBezTo>
                    <a:pt x="16819" y="4613"/>
                    <a:pt x="16566" y="4926"/>
                    <a:pt x="16387" y="5179"/>
                  </a:cubicBezTo>
                  <a:cubicBezTo>
                    <a:pt x="15881" y="5731"/>
                    <a:pt x="15389" y="6356"/>
                    <a:pt x="14898" y="6967"/>
                  </a:cubicBezTo>
                  <a:cubicBezTo>
                    <a:pt x="14391" y="7533"/>
                    <a:pt x="13840" y="8159"/>
                    <a:pt x="13274" y="8770"/>
                  </a:cubicBezTo>
                  <a:cubicBezTo>
                    <a:pt x="12976" y="9023"/>
                    <a:pt x="12663" y="9336"/>
                    <a:pt x="12350" y="9649"/>
                  </a:cubicBezTo>
                  <a:lnTo>
                    <a:pt x="11918" y="10081"/>
                  </a:lnTo>
                  <a:lnTo>
                    <a:pt x="11412" y="10513"/>
                  </a:lnTo>
                  <a:cubicBezTo>
                    <a:pt x="11114" y="10766"/>
                    <a:pt x="10801" y="11064"/>
                    <a:pt x="10548" y="11377"/>
                  </a:cubicBezTo>
                  <a:cubicBezTo>
                    <a:pt x="10175" y="11630"/>
                    <a:pt x="9862" y="11883"/>
                    <a:pt x="9549" y="12181"/>
                  </a:cubicBezTo>
                  <a:cubicBezTo>
                    <a:pt x="9371" y="12315"/>
                    <a:pt x="9251" y="12434"/>
                    <a:pt x="9058" y="12554"/>
                  </a:cubicBezTo>
                  <a:cubicBezTo>
                    <a:pt x="8939" y="12688"/>
                    <a:pt x="8745" y="12807"/>
                    <a:pt x="8626" y="12926"/>
                  </a:cubicBezTo>
                  <a:cubicBezTo>
                    <a:pt x="8253" y="13179"/>
                    <a:pt x="7941" y="13433"/>
                    <a:pt x="7628" y="13671"/>
                  </a:cubicBezTo>
                  <a:cubicBezTo>
                    <a:pt x="7017" y="14118"/>
                    <a:pt x="6332" y="14550"/>
                    <a:pt x="5765" y="14922"/>
                  </a:cubicBezTo>
                  <a:cubicBezTo>
                    <a:pt x="5155" y="15295"/>
                    <a:pt x="4529" y="15667"/>
                    <a:pt x="3963" y="15980"/>
                  </a:cubicBezTo>
                  <a:cubicBezTo>
                    <a:pt x="3412" y="16218"/>
                    <a:pt x="2920" y="16531"/>
                    <a:pt x="2473" y="16725"/>
                  </a:cubicBezTo>
                  <a:cubicBezTo>
                    <a:pt x="2354" y="16785"/>
                    <a:pt x="2235" y="16844"/>
                    <a:pt x="2101" y="16904"/>
                  </a:cubicBezTo>
                  <a:cubicBezTo>
                    <a:pt x="1981" y="16963"/>
                    <a:pt x="1922" y="17023"/>
                    <a:pt x="1803" y="17023"/>
                  </a:cubicBezTo>
                  <a:cubicBezTo>
                    <a:pt x="1609" y="17157"/>
                    <a:pt x="1430" y="17217"/>
                    <a:pt x="1237" y="17276"/>
                  </a:cubicBezTo>
                  <a:cubicBezTo>
                    <a:pt x="551" y="17589"/>
                    <a:pt x="179" y="17708"/>
                    <a:pt x="179" y="17708"/>
                  </a:cubicBezTo>
                  <a:lnTo>
                    <a:pt x="119" y="17708"/>
                  </a:lnTo>
                  <a:cubicBezTo>
                    <a:pt x="60" y="17768"/>
                    <a:pt x="0" y="17842"/>
                    <a:pt x="60" y="17961"/>
                  </a:cubicBezTo>
                  <a:cubicBezTo>
                    <a:pt x="60" y="18021"/>
                    <a:pt x="179" y="18081"/>
                    <a:pt x="313" y="18081"/>
                  </a:cubicBezTo>
                  <a:cubicBezTo>
                    <a:pt x="313" y="18081"/>
                    <a:pt x="685" y="17902"/>
                    <a:pt x="1356" y="17649"/>
                  </a:cubicBezTo>
                  <a:cubicBezTo>
                    <a:pt x="1549" y="17589"/>
                    <a:pt x="1728" y="17529"/>
                    <a:pt x="1981" y="17470"/>
                  </a:cubicBezTo>
                  <a:cubicBezTo>
                    <a:pt x="2041" y="17395"/>
                    <a:pt x="2175" y="17336"/>
                    <a:pt x="2294" y="17336"/>
                  </a:cubicBezTo>
                  <a:cubicBezTo>
                    <a:pt x="2414" y="17276"/>
                    <a:pt x="2548" y="17217"/>
                    <a:pt x="2667" y="17157"/>
                  </a:cubicBezTo>
                  <a:cubicBezTo>
                    <a:pt x="3099" y="16963"/>
                    <a:pt x="3665" y="16725"/>
                    <a:pt x="4216" y="16412"/>
                  </a:cubicBezTo>
                  <a:cubicBezTo>
                    <a:pt x="4782" y="16099"/>
                    <a:pt x="5393" y="15786"/>
                    <a:pt x="6019" y="15414"/>
                  </a:cubicBezTo>
                  <a:cubicBezTo>
                    <a:pt x="6332" y="15235"/>
                    <a:pt x="6704" y="14982"/>
                    <a:pt x="7017" y="14788"/>
                  </a:cubicBezTo>
                  <a:cubicBezTo>
                    <a:pt x="7315" y="14609"/>
                    <a:pt x="7687" y="14416"/>
                    <a:pt x="8000" y="14177"/>
                  </a:cubicBezTo>
                  <a:cubicBezTo>
                    <a:pt x="8313" y="13924"/>
                    <a:pt x="8626" y="13671"/>
                    <a:pt x="8998" y="13433"/>
                  </a:cubicBezTo>
                  <a:cubicBezTo>
                    <a:pt x="9117" y="13299"/>
                    <a:pt x="9311" y="13179"/>
                    <a:pt x="9490" y="13060"/>
                  </a:cubicBezTo>
                  <a:cubicBezTo>
                    <a:pt x="9624" y="12926"/>
                    <a:pt x="9803" y="12807"/>
                    <a:pt x="9922" y="12628"/>
                  </a:cubicBezTo>
                  <a:cubicBezTo>
                    <a:pt x="10294" y="12375"/>
                    <a:pt x="10607" y="12122"/>
                    <a:pt x="10920" y="11809"/>
                  </a:cubicBezTo>
                  <a:cubicBezTo>
                    <a:pt x="11233" y="11570"/>
                    <a:pt x="11546" y="11258"/>
                    <a:pt x="11918" y="11004"/>
                  </a:cubicBezTo>
                  <a:cubicBezTo>
                    <a:pt x="12037" y="10826"/>
                    <a:pt x="12231" y="10691"/>
                    <a:pt x="12350" y="10572"/>
                  </a:cubicBezTo>
                  <a:lnTo>
                    <a:pt x="12782" y="10081"/>
                  </a:lnTo>
                  <a:cubicBezTo>
                    <a:pt x="13095" y="9768"/>
                    <a:pt x="13408" y="9515"/>
                    <a:pt x="13721" y="9202"/>
                  </a:cubicBezTo>
                  <a:cubicBezTo>
                    <a:pt x="14272" y="8591"/>
                    <a:pt x="14838" y="7965"/>
                    <a:pt x="15330" y="7340"/>
                  </a:cubicBezTo>
                  <a:cubicBezTo>
                    <a:pt x="15643" y="7042"/>
                    <a:pt x="15881" y="6729"/>
                    <a:pt x="16134" y="6416"/>
                  </a:cubicBezTo>
                  <a:cubicBezTo>
                    <a:pt x="16328" y="6103"/>
                    <a:pt x="16566" y="5850"/>
                    <a:pt x="16819" y="5552"/>
                  </a:cubicBezTo>
                  <a:cubicBezTo>
                    <a:pt x="17073" y="5239"/>
                    <a:pt x="17251" y="4986"/>
                    <a:pt x="17445" y="4673"/>
                  </a:cubicBezTo>
                  <a:cubicBezTo>
                    <a:pt x="17624" y="4435"/>
                    <a:pt x="17877" y="4122"/>
                    <a:pt x="17996" y="3868"/>
                  </a:cubicBezTo>
                  <a:cubicBezTo>
                    <a:pt x="18190" y="3615"/>
                    <a:pt x="18369" y="3377"/>
                    <a:pt x="18562" y="3124"/>
                  </a:cubicBezTo>
                  <a:cubicBezTo>
                    <a:pt x="18682" y="2870"/>
                    <a:pt x="18860" y="2632"/>
                    <a:pt x="18994" y="2438"/>
                  </a:cubicBezTo>
                  <a:cubicBezTo>
                    <a:pt x="19307" y="2006"/>
                    <a:pt x="19486" y="1574"/>
                    <a:pt x="19680" y="1261"/>
                  </a:cubicBezTo>
                  <a:cubicBezTo>
                    <a:pt x="19918" y="948"/>
                    <a:pt x="20052" y="710"/>
                    <a:pt x="20112" y="516"/>
                  </a:cubicBezTo>
                  <a:cubicBezTo>
                    <a:pt x="20231" y="338"/>
                    <a:pt x="20291" y="263"/>
                    <a:pt x="20291" y="263"/>
                  </a:cubicBezTo>
                  <a:cubicBezTo>
                    <a:pt x="20291" y="144"/>
                    <a:pt x="20291" y="84"/>
                    <a:pt x="20231" y="25"/>
                  </a:cubicBezTo>
                  <a:cubicBezTo>
                    <a:pt x="20196" y="7"/>
                    <a:pt x="20166" y="0"/>
                    <a:pt x="2014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32"/>
            <p:cNvSpPr/>
            <p:nvPr/>
          </p:nvSpPr>
          <p:spPr>
            <a:xfrm rot="10800000">
              <a:off x="7944145" y="4186443"/>
              <a:ext cx="133421" cy="89779"/>
            </a:xfrm>
            <a:custGeom>
              <a:avLst/>
              <a:gdLst/>
              <a:ahLst/>
              <a:cxnLst/>
              <a:rect l="l" t="t" r="r" b="b"/>
              <a:pathLst>
                <a:path w="4277" h="2878" extrusionOk="0">
                  <a:moveTo>
                    <a:pt x="4023" y="1"/>
                  </a:moveTo>
                  <a:cubicBezTo>
                    <a:pt x="4023" y="1"/>
                    <a:pt x="3963" y="61"/>
                    <a:pt x="3844" y="61"/>
                  </a:cubicBezTo>
                  <a:cubicBezTo>
                    <a:pt x="3785" y="61"/>
                    <a:pt x="3725" y="120"/>
                    <a:pt x="3591" y="120"/>
                  </a:cubicBezTo>
                  <a:cubicBezTo>
                    <a:pt x="3531" y="180"/>
                    <a:pt x="3412" y="180"/>
                    <a:pt x="3278" y="239"/>
                  </a:cubicBezTo>
                  <a:cubicBezTo>
                    <a:pt x="3219" y="314"/>
                    <a:pt x="3099" y="373"/>
                    <a:pt x="2980" y="373"/>
                  </a:cubicBezTo>
                  <a:cubicBezTo>
                    <a:pt x="2846" y="433"/>
                    <a:pt x="2727" y="493"/>
                    <a:pt x="2608" y="552"/>
                  </a:cubicBezTo>
                  <a:cubicBezTo>
                    <a:pt x="2474" y="612"/>
                    <a:pt x="2354" y="746"/>
                    <a:pt x="2235" y="805"/>
                  </a:cubicBezTo>
                  <a:cubicBezTo>
                    <a:pt x="2101" y="865"/>
                    <a:pt x="1982" y="925"/>
                    <a:pt x="1863" y="1059"/>
                  </a:cubicBezTo>
                  <a:cubicBezTo>
                    <a:pt x="1729" y="1118"/>
                    <a:pt x="1610" y="1178"/>
                    <a:pt x="1490" y="1297"/>
                  </a:cubicBezTo>
                  <a:cubicBezTo>
                    <a:pt x="1416" y="1357"/>
                    <a:pt x="1297" y="1491"/>
                    <a:pt x="1178" y="1550"/>
                  </a:cubicBezTo>
                  <a:cubicBezTo>
                    <a:pt x="1043" y="1610"/>
                    <a:pt x="984" y="1729"/>
                    <a:pt x="865" y="1804"/>
                  </a:cubicBezTo>
                  <a:cubicBezTo>
                    <a:pt x="746" y="1863"/>
                    <a:pt x="671" y="1982"/>
                    <a:pt x="611" y="2042"/>
                  </a:cubicBezTo>
                  <a:cubicBezTo>
                    <a:pt x="299" y="2355"/>
                    <a:pt x="60" y="2608"/>
                    <a:pt x="60" y="2608"/>
                  </a:cubicBezTo>
                  <a:cubicBezTo>
                    <a:pt x="60" y="2668"/>
                    <a:pt x="1" y="2727"/>
                    <a:pt x="60" y="2787"/>
                  </a:cubicBezTo>
                  <a:cubicBezTo>
                    <a:pt x="102" y="2829"/>
                    <a:pt x="173" y="2878"/>
                    <a:pt x="232" y="2878"/>
                  </a:cubicBezTo>
                  <a:cubicBezTo>
                    <a:pt x="258" y="2878"/>
                    <a:pt x="281" y="2869"/>
                    <a:pt x="299" y="2846"/>
                  </a:cubicBezTo>
                  <a:cubicBezTo>
                    <a:pt x="299" y="2846"/>
                    <a:pt x="552" y="2727"/>
                    <a:pt x="924" y="2474"/>
                  </a:cubicBezTo>
                  <a:cubicBezTo>
                    <a:pt x="984" y="2414"/>
                    <a:pt x="1118" y="2355"/>
                    <a:pt x="1237" y="2236"/>
                  </a:cubicBezTo>
                  <a:cubicBezTo>
                    <a:pt x="1297" y="2176"/>
                    <a:pt x="1416" y="2102"/>
                    <a:pt x="1550" y="2042"/>
                  </a:cubicBezTo>
                  <a:cubicBezTo>
                    <a:pt x="1669" y="1982"/>
                    <a:pt x="1729" y="1863"/>
                    <a:pt x="1863" y="1804"/>
                  </a:cubicBezTo>
                  <a:cubicBezTo>
                    <a:pt x="1982" y="1729"/>
                    <a:pt x="2101" y="1669"/>
                    <a:pt x="2235" y="1550"/>
                  </a:cubicBezTo>
                  <a:cubicBezTo>
                    <a:pt x="2354" y="1491"/>
                    <a:pt x="2474" y="1431"/>
                    <a:pt x="2608" y="1357"/>
                  </a:cubicBezTo>
                  <a:cubicBezTo>
                    <a:pt x="2727" y="1237"/>
                    <a:pt x="2846" y="1178"/>
                    <a:pt x="2906" y="1118"/>
                  </a:cubicBezTo>
                  <a:cubicBezTo>
                    <a:pt x="3040" y="1059"/>
                    <a:pt x="3159" y="984"/>
                    <a:pt x="3278" y="925"/>
                  </a:cubicBezTo>
                  <a:cubicBezTo>
                    <a:pt x="3353" y="865"/>
                    <a:pt x="3472" y="805"/>
                    <a:pt x="3531" y="746"/>
                  </a:cubicBezTo>
                  <a:cubicBezTo>
                    <a:pt x="3725" y="612"/>
                    <a:pt x="3904" y="493"/>
                    <a:pt x="3963" y="433"/>
                  </a:cubicBezTo>
                  <a:cubicBezTo>
                    <a:pt x="4097" y="373"/>
                    <a:pt x="4157" y="373"/>
                    <a:pt x="4157" y="373"/>
                  </a:cubicBezTo>
                  <a:cubicBezTo>
                    <a:pt x="4217" y="314"/>
                    <a:pt x="4276" y="239"/>
                    <a:pt x="4217" y="180"/>
                  </a:cubicBezTo>
                  <a:cubicBezTo>
                    <a:pt x="4217" y="61"/>
                    <a:pt x="4157" y="1"/>
                    <a:pt x="402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32"/>
            <p:cNvSpPr/>
            <p:nvPr/>
          </p:nvSpPr>
          <p:spPr>
            <a:xfrm rot="10800000">
              <a:off x="7986913" y="4236386"/>
              <a:ext cx="52064" cy="192723"/>
            </a:xfrm>
            <a:custGeom>
              <a:avLst/>
              <a:gdLst/>
              <a:ahLst/>
              <a:cxnLst/>
              <a:rect l="l" t="t" r="r" b="b"/>
              <a:pathLst>
                <a:path w="1669" h="6178" extrusionOk="0">
                  <a:moveTo>
                    <a:pt x="1296" y="1"/>
                  </a:moveTo>
                  <a:cubicBezTo>
                    <a:pt x="1237" y="1"/>
                    <a:pt x="1117" y="60"/>
                    <a:pt x="1117" y="120"/>
                  </a:cubicBezTo>
                  <a:lnTo>
                    <a:pt x="1117" y="433"/>
                  </a:lnTo>
                  <a:lnTo>
                    <a:pt x="1117" y="746"/>
                  </a:lnTo>
                  <a:lnTo>
                    <a:pt x="1117" y="1118"/>
                  </a:lnTo>
                  <a:lnTo>
                    <a:pt x="1117" y="1550"/>
                  </a:lnTo>
                  <a:cubicBezTo>
                    <a:pt x="1058" y="1669"/>
                    <a:pt x="1058" y="1863"/>
                    <a:pt x="1058" y="2042"/>
                  </a:cubicBezTo>
                  <a:cubicBezTo>
                    <a:pt x="1058" y="2235"/>
                    <a:pt x="998" y="2355"/>
                    <a:pt x="998" y="2533"/>
                  </a:cubicBezTo>
                  <a:cubicBezTo>
                    <a:pt x="998" y="2667"/>
                    <a:pt x="924" y="2727"/>
                    <a:pt x="924" y="2846"/>
                  </a:cubicBezTo>
                  <a:lnTo>
                    <a:pt x="864" y="3099"/>
                  </a:lnTo>
                  <a:cubicBezTo>
                    <a:pt x="864" y="3278"/>
                    <a:pt x="805" y="3472"/>
                    <a:pt x="745" y="3651"/>
                  </a:cubicBezTo>
                  <a:cubicBezTo>
                    <a:pt x="745" y="3844"/>
                    <a:pt x="685" y="3963"/>
                    <a:pt x="626" y="4157"/>
                  </a:cubicBezTo>
                  <a:cubicBezTo>
                    <a:pt x="626" y="4336"/>
                    <a:pt x="551" y="4470"/>
                    <a:pt x="492" y="4649"/>
                  </a:cubicBezTo>
                  <a:cubicBezTo>
                    <a:pt x="432" y="4768"/>
                    <a:pt x="373" y="4902"/>
                    <a:pt x="373" y="5081"/>
                  </a:cubicBezTo>
                  <a:cubicBezTo>
                    <a:pt x="313" y="5215"/>
                    <a:pt x="253" y="5334"/>
                    <a:pt x="179" y="5394"/>
                  </a:cubicBezTo>
                  <a:cubicBezTo>
                    <a:pt x="179" y="5513"/>
                    <a:pt x="119" y="5647"/>
                    <a:pt x="119" y="5706"/>
                  </a:cubicBezTo>
                  <a:cubicBezTo>
                    <a:pt x="60" y="5826"/>
                    <a:pt x="0" y="5960"/>
                    <a:pt x="0" y="5960"/>
                  </a:cubicBezTo>
                  <a:cubicBezTo>
                    <a:pt x="0" y="6019"/>
                    <a:pt x="0" y="6079"/>
                    <a:pt x="60" y="6138"/>
                  </a:cubicBezTo>
                  <a:cubicBezTo>
                    <a:pt x="84" y="6163"/>
                    <a:pt x="122" y="6178"/>
                    <a:pt x="162" y="6178"/>
                  </a:cubicBezTo>
                  <a:cubicBezTo>
                    <a:pt x="218" y="6178"/>
                    <a:pt x="278" y="6149"/>
                    <a:pt x="313" y="6079"/>
                  </a:cubicBezTo>
                  <a:cubicBezTo>
                    <a:pt x="313" y="6079"/>
                    <a:pt x="373" y="6019"/>
                    <a:pt x="432" y="5885"/>
                  </a:cubicBezTo>
                  <a:cubicBezTo>
                    <a:pt x="492" y="5826"/>
                    <a:pt x="551" y="5706"/>
                    <a:pt x="626" y="5647"/>
                  </a:cubicBezTo>
                  <a:cubicBezTo>
                    <a:pt x="685" y="5513"/>
                    <a:pt x="745" y="5394"/>
                    <a:pt x="805" y="5274"/>
                  </a:cubicBezTo>
                  <a:cubicBezTo>
                    <a:pt x="864" y="5140"/>
                    <a:pt x="924" y="4962"/>
                    <a:pt x="998" y="4842"/>
                  </a:cubicBezTo>
                  <a:cubicBezTo>
                    <a:pt x="1058" y="4708"/>
                    <a:pt x="1177" y="4530"/>
                    <a:pt x="1237" y="4336"/>
                  </a:cubicBezTo>
                  <a:cubicBezTo>
                    <a:pt x="1237" y="4157"/>
                    <a:pt x="1296" y="3963"/>
                    <a:pt x="1371" y="3785"/>
                  </a:cubicBezTo>
                  <a:cubicBezTo>
                    <a:pt x="1430" y="3591"/>
                    <a:pt x="1490" y="3412"/>
                    <a:pt x="1549" y="3219"/>
                  </a:cubicBezTo>
                  <a:lnTo>
                    <a:pt x="1549" y="2906"/>
                  </a:lnTo>
                  <a:cubicBezTo>
                    <a:pt x="1609" y="2846"/>
                    <a:pt x="1609" y="2727"/>
                    <a:pt x="1609" y="2667"/>
                  </a:cubicBezTo>
                  <a:cubicBezTo>
                    <a:pt x="1609" y="2474"/>
                    <a:pt x="1669" y="2295"/>
                    <a:pt x="1669" y="2101"/>
                  </a:cubicBezTo>
                  <a:lnTo>
                    <a:pt x="1669" y="1550"/>
                  </a:lnTo>
                  <a:cubicBezTo>
                    <a:pt x="1669" y="1356"/>
                    <a:pt x="1669" y="1237"/>
                    <a:pt x="1609" y="1044"/>
                  </a:cubicBezTo>
                  <a:lnTo>
                    <a:pt x="1609" y="671"/>
                  </a:lnTo>
                  <a:cubicBezTo>
                    <a:pt x="1549" y="552"/>
                    <a:pt x="1549" y="433"/>
                    <a:pt x="1549" y="373"/>
                  </a:cubicBezTo>
                  <a:cubicBezTo>
                    <a:pt x="1490" y="179"/>
                    <a:pt x="1490" y="120"/>
                    <a:pt x="1490" y="120"/>
                  </a:cubicBezTo>
                  <a:cubicBezTo>
                    <a:pt x="1490" y="60"/>
                    <a:pt x="1371" y="1"/>
                    <a:pt x="1296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32"/>
            <p:cNvSpPr/>
            <p:nvPr/>
          </p:nvSpPr>
          <p:spPr>
            <a:xfrm rot="10800000">
              <a:off x="8153276" y="4054207"/>
              <a:ext cx="63700" cy="101633"/>
            </a:xfrm>
            <a:custGeom>
              <a:avLst/>
              <a:gdLst/>
              <a:ahLst/>
              <a:cxnLst/>
              <a:rect l="l" t="t" r="r" b="b"/>
              <a:pathLst>
                <a:path w="2042" h="3258" extrusionOk="0">
                  <a:moveTo>
                    <a:pt x="1833" y="0"/>
                  </a:moveTo>
                  <a:cubicBezTo>
                    <a:pt x="1792" y="0"/>
                    <a:pt x="1758" y="15"/>
                    <a:pt x="1728" y="45"/>
                  </a:cubicBezTo>
                  <a:cubicBezTo>
                    <a:pt x="1728" y="45"/>
                    <a:pt x="1609" y="239"/>
                    <a:pt x="1416" y="552"/>
                  </a:cubicBezTo>
                  <a:cubicBezTo>
                    <a:pt x="1416" y="611"/>
                    <a:pt x="1356" y="671"/>
                    <a:pt x="1356" y="790"/>
                  </a:cubicBezTo>
                  <a:cubicBezTo>
                    <a:pt x="1296" y="850"/>
                    <a:pt x="1237" y="924"/>
                    <a:pt x="1177" y="1043"/>
                  </a:cubicBezTo>
                  <a:cubicBezTo>
                    <a:pt x="1118" y="1103"/>
                    <a:pt x="1118" y="1162"/>
                    <a:pt x="1043" y="1297"/>
                  </a:cubicBezTo>
                  <a:cubicBezTo>
                    <a:pt x="984" y="1356"/>
                    <a:pt x="984" y="1475"/>
                    <a:pt x="924" y="1535"/>
                  </a:cubicBezTo>
                  <a:cubicBezTo>
                    <a:pt x="805" y="1729"/>
                    <a:pt x="671" y="1907"/>
                    <a:pt x="611" y="2041"/>
                  </a:cubicBezTo>
                  <a:cubicBezTo>
                    <a:pt x="552" y="2101"/>
                    <a:pt x="552" y="2161"/>
                    <a:pt x="492" y="2161"/>
                  </a:cubicBezTo>
                  <a:cubicBezTo>
                    <a:pt x="492" y="2220"/>
                    <a:pt x="492" y="2280"/>
                    <a:pt x="432" y="2280"/>
                  </a:cubicBezTo>
                  <a:cubicBezTo>
                    <a:pt x="373" y="2339"/>
                    <a:pt x="373" y="2473"/>
                    <a:pt x="298" y="2533"/>
                  </a:cubicBezTo>
                  <a:cubicBezTo>
                    <a:pt x="120" y="2786"/>
                    <a:pt x="60" y="2965"/>
                    <a:pt x="60" y="2965"/>
                  </a:cubicBezTo>
                  <a:cubicBezTo>
                    <a:pt x="0" y="3025"/>
                    <a:pt x="0" y="3084"/>
                    <a:pt x="60" y="3159"/>
                  </a:cubicBezTo>
                  <a:cubicBezTo>
                    <a:pt x="95" y="3229"/>
                    <a:pt x="150" y="3257"/>
                    <a:pt x="202" y="3257"/>
                  </a:cubicBezTo>
                  <a:cubicBezTo>
                    <a:pt x="239" y="3257"/>
                    <a:pt x="274" y="3243"/>
                    <a:pt x="298" y="3218"/>
                  </a:cubicBezTo>
                  <a:cubicBezTo>
                    <a:pt x="298" y="3218"/>
                    <a:pt x="492" y="3084"/>
                    <a:pt x="745" y="2846"/>
                  </a:cubicBezTo>
                  <a:cubicBezTo>
                    <a:pt x="745" y="2786"/>
                    <a:pt x="864" y="2712"/>
                    <a:pt x="924" y="2652"/>
                  </a:cubicBezTo>
                  <a:cubicBezTo>
                    <a:pt x="924" y="2593"/>
                    <a:pt x="984" y="2593"/>
                    <a:pt x="984" y="2533"/>
                  </a:cubicBezTo>
                  <a:lnTo>
                    <a:pt x="1118" y="2414"/>
                  </a:lnTo>
                  <a:cubicBezTo>
                    <a:pt x="1237" y="2220"/>
                    <a:pt x="1356" y="2041"/>
                    <a:pt x="1490" y="1848"/>
                  </a:cubicBezTo>
                  <a:cubicBezTo>
                    <a:pt x="1550" y="1788"/>
                    <a:pt x="1550" y="1669"/>
                    <a:pt x="1609" y="1535"/>
                  </a:cubicBezTo>
                  <a:cubicBezTo>
                    <a:pt x="1669" y="1475"/>
                    <a:pt x="1728" y="1356"/>
                    <a:pt x="1728" y="1297"/>
                  </a:cubicBezTo>
                  <a:cubicBezTo>
                    <a:pt x="1788" y="1162"/>
                    <a:pt x="1863" y="1043"/>
                    <a:pt x="1863" y="984"/>
                  </a:cubicBezTo>
                  <a:cubicBezTo>
                    <a:pt x="1922" y="924"/>
                    <a:pt x="1922" y="790"/>
                    <a:pt x="1922" y="730"/>
                  </a:cubicBezTo>
                  <a:cubicBezTo>
                    <a:pt x="2041" y="418"/>
                    <a:pt x="2041" y="179"/>
                    <a:pt x="2041" y="179"/>
                  </a:cubicBezTo>
                  <a:cubicBezTo>
                    <a:pt x="2041" y="105"/>
                    <a:pt x="2041" y="45"/>
                    <a:pt x="1982" y="45"/>
                  </a:cubicBezTo>
                  <a:cubicBezTo>
                    <a:pt x="1922" y="15"/>
                    <a:pt x="1874" y="0"/>
                    <a:pt x="183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32"/>
            <p:cNvSpPr/>
            <p:nvPr/>
          </p:nvSpPr>
          <p:spPr>
            <a:xfrm rot="10800000">
              <a:off x="8114719" y="2133032"/>
              <a:ext cx="319281" cy="325613"/>
            </a:xfrm>
            <a:custGeom>
              <a:avLst/>
              <a:gdLst/>
              <a:ahLst/>
              <a:cxnLst/>
              <a:rect l="l" t="t" r="r" b="b"/>
              <a:pathLst>
                <a:path w="10235" h="10438" extrusionOk="0">
                  <a:moveTo>
                    <a:pt x="9233" y="0"/>
                  </a:moveTo>
                  <a:cubicBezTo>
                    <a:pt x="8434" y="0"/>
                    <a:pt x="3320" y="2597"/>
                    <a:pt x="1177" y="4797"/>
                  </a:cubicBezTo>
                  <a:cubicBezTo>
                    <a:pt x="0" y="6034"/>
                    <a:pt x="0" y="9326"/>
                    <a:pt x="432" y="9832"/>
                  </a:cubicBezTo>
                  <a:cubicBezTo>
                    <a:pt x="748" y="10174"/>
                    <a:pt x="1322" y="10438"/>
                    <a:pt x="2091" y="10438"/>
                  </a:cubicBezTo>
                  <a:cubicBezTo>
                    <a:pt x="3134" y="10438"/>
                    <a:pt x="4535" y="9953"/>
                    <a:pt x="6138" y="8521"/>
                  </a:cubicBezTo>
                  <a:cubicBezTo>
                    <a:pt x="8879" y="6034"/>
                    <a:pt x="10235" y="521"/>
                    <a:pt x="9311" y="15"/>
                  </a:cubicBezTo>
                  <a:cubicBezTo>
                    <a:pt x="9293" y="5"/>
                    <a:pt x="9267" y="0"/>
                    <a:pt x="9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32"/>
            <p:cNvSpPr/>
            <p:nvPr/>
          </p:nvSpPr>
          <p:spPr>
            <a:xfrm rot="10800000">
              <a:off x="8137959" y="2122332"/>
              <a:ext cx="315569" cy="329825"/>
            </a:xfrm>
            <a:custGeom>
              <a:avLst/>
              <a:gdLst/>
              <a:ahLst/>
              <a:cxnLst/>
              <a:rect l="l" t="t" r="r" b="b"/>
              <a:pathLst>
                <a:path w="10116" h="10573" extrusionOk="0">
                  <a:moveTo>
                    <a:pt x="9937" y="1"/>
                  </a:moveTo>
                  <a:cubicBezTo>
                    <a:pt x="9878" y="1"/>
                    <a:pt x="9744" y="1"/>
                    <a:pt x="9684" y="60"/>
                  </a:cubicBezTo>
                  <a:cubicBezTo>
                    <a:pt x="9684" y="60"/>
                    <a:pt x="9192" y="686"/>
                    <a:pt x="8447" y="1610"/>
                  </a:cubicBezTo>
                  <a:cubicBezTo>
                    <a:pt x="8388" y="1490"/>
                    <a:pt x="8388" y="1431"/>
                    <a:pt x="8388" y="1356"/>
                  </a:cubicBezTo>
                  <a:cubicBezTo>
                    <a:pt x="8328" y="1237"/>
                    <a:pt x="8254" y="1058"/>
                    <a:pt x="8135" y="924"/>
                  </a:cubicBezTo>
                  <a:cubicBezTo>
                    <a:pt x="8098" y="851"/>
                    <a:pt x="8038" y="800"/>
                    <a:pt x="7966" y="800"/>
                  </a:cubicBezTo>
                  <a:cubicBezTo>
                    <a:pt x="7922" y="800"/>
                    <a:pt x="7873" y="819"/>
                    <a:pt x="7822" y="865"/>
                  </a:cubicBezTo>
                  <a:cubicBezTo>
                    <a:pt x="7762" y="865"/>
                    <a:pt x="7762" y="924"/>
                    <a:pt x="7762" y="984"/>
                  </a:cubicBezTo>
                  <a:lnTo>
                    <a:pt x="7762" y="1058"/>
                  </a:lnTo>
                  <a:cubicBezTo>
                    <a:pt x="7762" y="1356"/>
                    <a:pt x="7762" y="1610"/>
                    <a:pt x="7703" y="1922"/>
                  </a:cubicBezTo>
                  <a:lnTo>
                    <a:pt x="7703" y="2295"/>
                  </a:lnTo>
                  <a:cubicBezTo>
                    <a:pt x="7703" y="2354"/>
                    <a:pt x="7703" y="2414"/>
                    <a:pt x="7643" y="2474"/>
                  </a:cubicBezTo>
                  <a:lnTo>
                    <a:pt x="7643" y="2548"/>
                  </a:lnTo>
                  <a:cubicBezTo>
                    <a:pt x="7390" y="2846"/>
                    <a:pt x="7136" y="3159"/>
                    <a:pt x="6838" y="3472"/>
                  </a:cubicBezTo>
                  <a:cubicBezTo>
                    <a:pt x="6645" y="3725"/>
                    <a:pt x="6392" y="3963"/>
                    <a:pt x="6213" y="4217"/>
                  </a:cubicBezTo>
                  <a:lnTo>
                    <a:pt x="6213" y="3904"/>
                  </a:lnTo>
                  <a:cubicBezTo>
                    <a:pt x="6272" y="3591"/>
                    <a:pt x="6272" y="3218"/>
                    <a:pt x="6272" y="2921"/>
                  </a:cubicBezTo>
                  <a:lnTo>
                    <a:pt x="6272" y="1982"/>
                  </a:lnTo>
                  <a:cubicBezTo>
                    <a:pt x="6272" y="1863"/>
                    <a:pt x="6153" y="1729"/>
                    <a:pt x="6019" y="1729"/>
                  </a:cubicBezTo>
                  <a:cubicBezTo>
                    <a:pt x="5960" y="1729"/>
                    <a:pt x="5900" y="1863"/>
                    <a:pt x="5840" y="1922"/>
                  </a:cubicBezTo>
                  <a:cubicBezTo>
                    <a:pt x="5781" y="2235"/>
                    <a:pt x="5721" y="2548"/>
                    <a:pt x="5647" y="2846"/>
                  </a:cubicBezTo>
                  <a:lnTo>
                    <a:pt x="5468" y="3785"/>
                  </a:lnTo>
                  <a:cubicBezTo>
                    <a:pt x="5468" y="3963"/>
                    <a:pt x="5468" y="4097"/>
                    <a:pt x="5408" y="4276"/>
                  </a:cubicBezTo>
                  <a:cubicBezTo>
                    <a:pt x="5349" y="4410"/>
                    <a:pt x="5349" y="4589"/>
                    <a:pt x="5349" y="4708"/>
                  </a:cubicBezTo>
                  <a:lnTo>
                    <a:pt x="5215" y="5155"/>
                  </a:lnTo>
                  <a:lnTo>
                    <a:pt x="5155" y="5453"/>
                  </a:lnTo>
                  <a:cubicBezTo>
                    <a:pt x="4842" y="5766"/>
                    <a:pt x="4604" y="6079"/>
                    <a:pt x="4291" y="6392"/>
                  </a:cubicBezTo>
                  <a:cubicBezTo>
                    <a:pt x="4157" y="6511"/>
                    <a:pt x="4038" y="6704"/>
                    <a:pt x="3859" y="6883"/>
                  </a:cubicBezTo>
                  <a:cubicBezTo>
                    <a:pt x="3784" y="6943"/>
                    <a:pt x="3725" y="7017"/>
                    <a:pt x="3606" y="7077"/>
                  </a:cubicBezTo>
                  <a:cubicBezTo>
                    <a:pt x="3665" y="6943"/>
                    <a:pt x="3665" y="6764"/>
                    <a:pt x="3725" y="6645"/>
                  </a:cubicBezTo>
                  <a:cubicBezTo>
                    <a:pt x="3725" y="6392"/>
                    <a:pt x="3725" y="6198"/>
                    <a:pt x="3784" y="5960"/>
                  </a:cubicBezTo>
                  <a:cubicBezTo>
                    <a:pt x="3784" y="5587"/>
                    <a:pt x="3859" y="5155"/>
                    <a:pt x="3859" y="4708"/>
                  </a:cubicBezTo>
                  <a:cubicBezTo>
                    <a:pt x="3859" y="4276"/>
                    <a:pt x="3859" y="3904"/>
                    <a:pt x="3784" y="3472"/>
                  </a:cubicBezTo>
                  <a:cubicBezTo>
                    <a:pt x="3784" y="3353"/>
                    <a:pt x="3665" y="3293"/>
                    <a:pt x="3546" y="3293"/>
                  </a:cubicBezTo>
                  <a:cubicBezTo>
                    <a:pt x="3487" y="3293"/>
                    <a:pt x="3352" y="3353"/>
                    <a:pt x="3352" y="3472"/>
                  </a:cubicBezTo>
                  <a:cubicBezTo>
                    <a:pt x="3293" y="3844"/>
                    <a:pt x="3233" y="4276"/>
                    <a:pt x="3174" y="4649"/>
                  </a:cubicBezTo>
                  <a:cubicBezTo>
                    <a:pt x="3174" y="4902"/>
                    <a:pt x="3114" y="5081"/>
                    <a:pt x="3114" y="5274"/>
                  </a:cubicBezTo>
                  <a:cubicBezTo>
                    <a:pt x="3040" y="5528"/>
                    <a:pt x="3040" y="5706"/>
                    <a:pt x="2980" y="5900"/>
                  </a:cubicBezTo>
                  <a:cubicBezTo>
                    <a:pt x="2980" y="6079"/>
                    <a:pt x="2980" y="6272"/>
                    <a:pt x="2920" y="6511"/>
                  </a:cubicBezTo>
                  <a:cubicBezTo>
                    <a:pt x="2861" y="6704"/>
                    <a:pt x="2861" y="6883"/>
                    <a:pt x="2801" y="7077"/>
                  </a:cubicBezTo>
                  <a:lnTo>
                    <a:pt x="2667" y="7688"/>
                  </a:lnTo>
                  <a:lnTo>
                    <a:pt x="2548" y="8194"/>
                  </a:lnTo>
                  <a:lnTo>
                    <a:pt x="2488" y="8254"/>
                  </a:lnTo>
                  <a:cubicBezTo>
                    <a:pt x="2295" y="8433"/>
                    <a:pt x="2056" y="8686"/>
                    <a:pt x="1863" y="8880"/>
                  </a:cubicBezTo>
                  <a:cubicBezTo>
                    <a:pt x="1624" y="9058"/>
                    <a:pt x="1371" y="9252"/>
                    <a:pt x="1177" y="9431"/>
                  </a:cubicBezTo>
                  <a:cubicBezTo>
                    <a:pt x="999" y="9624"/>
                    <a:pt x="805" y="9744"/>
                    <a:pt x="626" y="9863"/>
                  </a:cubicBezTo>
                  <a:cubicBezTo>
                    <a:pt x="313" y="10056"/>
                    <a:pt x="194" y="10176"/>
                    <a:pt x="194" y="10176"/>
                  </a:cubicBezTo>
                  <a:lnTo>
                    <a:pt x="135" y="10176"/>
                  </a:lnTo>
                  <a:cubicBezTo>
                    <a:pt x="60" y="10235"/>
                    <a:pt x="1" y="10369"/>
                    <a:pt x="60" y="10488"/>
                  </a:cubicBezTo>
                  <a:cubicBezTo>
                    <a:pt x="113" y="10531"/>
                    <a:pt x="188" y="10573"/>
                    <a:pt x="269" y="10573"/>
                  </a:cubicBezTo>
                  <a:cubicBezTo>
                    <a:pt x="303" y="10573"/>
                    <a:pt x="338" y="10565"/>
                    <a:pt x="373" y="10548"/>
                  </a:cubicBezTo>
                  <a:cubicBezTo>
                    <a:pt x="373" y="10548"/>
                    <a:pt x="567" y="10429"/>
                    <a:pt x="939" y="10235"/>
                  </a:cubicBezTo>
                  <a:cubicBezTo>
                    <a:pt x="1118" y="10176"/>
                    <a:pt x="1311" y="10056"/>
                    <a:pt x="1490" y="9863"/>
                  </a:cubicBezTo>
                  <a:cubicBezTo>
                    <a:pt x="1744" y="9744"/>
                    <a:pt x="1997" y="9550"/>
                    <a:pt x="2235" y="9371"/>
                  </a:cubicBezTo>
                  <a:cubicBezTo>
                    <a:pt x="2488" y="9177"/>
                    <a:pt x="2742" y="8999"/>
                    <a:pt x="2980" y="8745"/>
                  </a:cubicBezTo>
                  <a:lnTo>
                    <a:pt x="6272" y="8745"/>
                  </a:lnTo>
                  <a:cubicBezTo>
                    <a:pt x="6392" y="8745"/>
                    <a:pt x="6526" y="8626"/>
                    <a:pt x="6526" y="8507"/>
                  </a:cubicBezTo>
                  <a:cubicBezTo>
                    <a:pt x="6466" y="8373"/>
                    <a:pt x="6392" y="8313"/>
                    <a:pt x="6332" y="8313"/>
                  </a:cubicBezTo>
                  <a:cubicBezTo>
                    <a:pt x="6019" y="8254"/>
                    <a:pt x="5781" y="8194"/>
                    <a:pt x="5468" y="8135"/>
                  </a:cubicBezTo>
                  <a:cubicBezTo>
                    <a:pt x="5155" y="8135"/>
                    <a:pt x="4902" y="8060"/>
                    <a:pt x="4604" y="8060"/>
                  </a:cubicBezTo>
                  <a:cubicBezTo>
                    <a:pt x="4351" y="8001"/>
                    <a:pt x="4097" y="8001"/>
                    <a:pt x="3859" y="8001"/>
                  </a:cubicBezTo>
                  <a:cubicBezTo>
                    <a:pt x="3859" y="7941"/>
                    <a:pt x="3919" y="7881"/>
                    <a:pt x="3978" y="7822"/>
                  </a:cubicBezTo>
                  <a:cubicBezTo>
                    <a:pt x="4291" y="7569"/>
                    <a:pt x="4604" y="7256"/>
                    <a:pt x="4902" y="6943"/>
                  </a:cubicBezTo>
                  <a:cubicBezTo>
                    <a:pt x="5155" y="6645"/>
                    <a:pt x="5408" y="6392"/>
                    <a:pt x="5721" y="6079"/>
                  </a:cubicBezTo>
                  <a:cubicBezTo>
                    <a:pt x="5781" y="6019"/>
                    <a:pt x="5840" y="6019"/>
                    <a:pt x="5960" y="5960"/>
                  </a:cubicBezTo>
                  <a:cubicBezTo>
                    <a:pt x="6094" y="5960"/>
                    <a:pt x="6213" y="5900"/>
                    <a:pt x="6332" y="5900"/>
                  </a:cubicBezTo>
                  <a:cubicBezTo>
                    <a:pt x="6466" y="5826"/>
                    <a:pt x="6585" y="5766"/>
                    <a:pt x="6704" y="5766"/>
                  </a:cubicBezTo>
                  <a:cubicBezTo>
                    <a:pt x="6838" y="5706"/>
                    <a:pt x="6958" y="5706"/>
                    <a:pt x="7077" y="5706"/>
                  </a:cubicBezTo>
                  <a:cubicBezTo>
                    <a:pt x="7211" y="5647"/>
                    <a:pt x="7330" y="5647"/>
                    <a:pt x="7449" y="5587"/>
                  </a:cubicBezTo>
                  <a:lnTo>
                    <a:pt x="7822" y="5528"/>
                  </a:lnTo>
                  <a:cubicBezTo>
                    <a:pt x="7956" y="5528"/>
                    <a:pt x="8075" y="5453"/>
                    <a:pt x="8194" y="5453"/>
                  </a:cubicBezTo>
                  <a:cubicBezTo>
                    <a:pt x="8328" y="5453"/>
                    <a:pt x="8447" y="5453"/>
                    <a:pt x="8567" y="5394"/>
                  </a:cubicBezTo>
                  <a:cubicBezTo>
                    <a:pt x="8701" y="5394"/>
                    <a:pt x="8760" y="5274"/>
                    <a:pt x="8760" y="5155"/>
                  </a:cubicBezTo>
                  <a:cubicBezTo>
                    <a:pt x="8760" y="5081"/>
                    <a:pt x="8626" y="5021"/>
                    <a:pt x="8567" y="4961"/>
                  </a:cubicBezTo>
                  <a:lnTo>
                    <a:pt x="8135" y="4961"/>
                  </a:lnTo>
                  <a:cubicBezTo>
                    <a:pt x="8015" y="4902"/>
                    <a:pt x="7881" y="4902"/>
                    <a:pt x="7762" y="4902"/>
                  </a:cubicBezTo>
                  <a:cubicBezTo>
                    <a:pt x="7449" y="4902"/>
                    <a:pt x="7211" y="4961"/>
                    <a:pt x="6958" y="4961"/>
                  </a:cubicBezTo>
                  <a:cubicBezTo>
                    <a:pt x="6838" y="4961"/>
                    <a:pt x="6704" y="5021"/>
                    <a:pt x="6585" y="5021"/>
                  </a:cubicBezTo>
                  <a:lnTo>
                    <a:pt x="6645" y="4961"/>
                  </a:lnTo>
                  <a:cubicBezTo>
                    <a:pt x="6898" y="4649"/>
                    <a:pt x="7211" y="4276"/>
                    <a:pt x="7449" y="3963"/>
                  </a:cubicBezTo>
                  <a:cubicBezTo>
                    <a:pt x="7643" y="3725"/>
                    <a:pt x="7822" y="3472"/>
                    <a:pt x="8015" y="3218"/>
                  </a:cubicBezTo>
                  <a:lnTo>
                    <a:pt x="8328" y="3218"/>
                  </a:lnTo>
                  <a:cubicBezTo>
                    <a:pt x="8507" y="3218"/>
                    <a:pt x="8626" y="3218"/>
                    <a:pt x="8760" y="3159"/>
                  </a:cubicBezTo>
                  <a:lnTo>
                    <a:pt x="8939" y="3159"/>
                  </a:lnTo>
                  <a:cubicBezTo>
                    <a:pt x="8999" y="3159"/>
                    <a:pt x="9073" y="3099"/>
                    <a:pt x="9133" y="3099"/>
                  </a:cubicBezTo>
                  <a:cubicBezTo>
                    <a:pt x="9311" y="3040"/>
                    <a:pt x="9446" y="3040"/>
                    <a:pt x="9565" y="2980"/>
                  </a:cubicBezTo>
                  <a:cubicBezTo>
                    <a:pt x="9684" y="2921"/>
                    <a:pt x="9684" y="2786"/>
                    <a:pt x="9684" y="2667"/>
                  </a:cubicBezTo>
                  <a:cubicBezTo>
                    <a:pt x="9624" y="2608"/>
                    <a:pt x="9565" y="2548"/>
                    <a:pt x="9505" y="2548"/>
                  </a:cubicBezTo>
                  <a:lnTo>
                    <a:pt x="9446" y="2548"/>
                  </a:lnTo>
                  <a:cubicBezTo>
                    <a:pt x="9311" y="2548"/>
                    <a:pt x="9192" y="2474"/>
                    <a:pt x="9073" y="2474"/>
                  </a:cubicBezTo>
                  <a:lnTo>
                    <a:pt x="8567" y="2474"/>
                  </a:lnTo>
                  <a:cubicBezTo>
                    <a:pt x="8626" y="2354"/>
                    <a:pt x="8760" y="2235"/>
                    <a:pt x="8820" y="2176"/>
                  </a:cubicBezTo>
                  <a:cubicBezTo>
                    <a:pt x="9192" y="1610"/>
                    <a:pt x="9505" y="1178"/>
                    <a:pt x="9684" y="865"/>
                  </a:cubicBezTo>
                  <a:cubicBezTo>
                    <a:pt x="9937" y="492"/>
                    <a:pt x="10056" y="313"/>
                    <a:pt x="10056" y="313"/>
                  </a:cubicBezTo>
                  <a:cubicBezTo>
                    <a:pt x="10116" y="239"/>
                    <a:pt x="10056" y="60"/>
                    <a:pt x="993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32"/>
            <p:cNvSpPr/>
            <p:nvPr/>
          </p:nvSpPr>
          <p:spPr>
            <a:xfrm rot="10800000">
              <a:off x="7957621" y="3655566"/>
              <a:ext cx="367103" cy="233027"/>
            </a:xfrm>
            <a:custGeom>
              <a:avLst/>
              <a:gdLst/>
              <a:ahLst/>
              <a:cxnLst/>
              <a:rect l="l" t="t" r="r" b="b"/>
              <a:pathLst>
                <a:path w="11768" h="7470" extrusionOk="0">
                  <a:moveTo>
                    <a:pt x="4623" y="0"/>
                  </a:moveTo>
                  <a:cubicBezTo>
                    <a:pt x="1955" y="0"/>
                    <a:pt x="0" y="1999"/>
                    <a:pt x="1086" y="4394"/>
                  </a:cubicBezTo>
                  <a:cubicBezTo>
                    <a:pt x="2066" y="6577"/>
                    <a:pt x="7027" y="7470"/>
                    <a:pt x="9599" y="7470"/>
                  </a:cubicBezTo>
                  <a:cubicBezTo>
                    <a:pt x="10467" y="7470"/>
                    <a:pt x="11063" y="7368"/>
                    <a:pt x="11142" y="7180"/>
                  </a:cubicBezTo>
                  <a:cubicBezTo>
                    <a:pt x="11767" y="5824"/>
                    <a:pt x="9786" y="1161"/>
                    <a:pt x="6240" y="238"/>
                  </a:cubicBezTo>
                  <a:cubicBezTo>
                    <a:pt x="5686" y="76"/>
                    <a:pt x="5141" y="0"/>
                    <a:pt x="4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32"/>
            <p:cNvSpPr/>
            <p:nvPr/>
          </p:nvSpPr>
          <p:spPr>
            <a:xfrm rot="10800000">
              <a:off x="7946016" y="3623685"/>
              <a:ext cx="311856" cy="201270"/>
            </a:xfrm>
            <a:custGeom>
              <a:avLst/>
              <a:gdLst/>
              <a:ahLst/>
              <a:cxnLst/>
              <a:rect l="l" t="t" r="r" b="b"/>
              <a:pathLst>
                <a:path w="9997" h="6452" extrusionOk="0">
                  <a:moveTo>
                    <a:pt x="120" y="0"/>
                  </a:moveTo>
                  <a:cubicBezTo>
                    <a:pt x="120" y="0"/>
                    <a:pt x="60" y="60"/>
                    <a:pt x="0" y="60"/>
                  </a:cubicBezTo>
                  <a:cubicBezTo>
                    <a:pt x="0" y="120"/>
                    <a:pt x="60" y="179"/>
                    <a:pt x="120" y="239"/>
                  </a:cubicBezTo>
                  <a:cubicBezTo>
                    <a:pt x="120" y="239"/>
                    <a:pt x="254" y="298"/>
                    <a:pt x="566" y="373"/>
                  </a:cubicBezTo>
                  <a:cubicBezTo>
                    <a:pt x="864" y="492"/>
                    <a:pt x="1311" y="671"/>
                    <a:pt x="1803" y="864"/>
                  </a:cubicBezTo>
                  <a:cubicBezTo>
                    <a:pt x="2056" y="924"/>
                    <a:pt x="2354" y="1043"/>
                    <a:pt x="2607" y="1177"/>
                  </a:cubicBezTo>
                  <a:cubicBezTo>
                    <a:pt x="2920" y="1297"/>
                    <a:pt x="3233" y="1416"/>
                    <a:pt x="3546" y="1609"/>
                  </a:cubicBezTo>
                  <a:cubicBezTo>
                    <a:pt x="3844" y="1729"/>
                    <a:pt x="4157" y="1922"/>
                    <a:pt x="4470" y="2041"/>
                  </a:cubicBezTo>
                  <a:cubicBezTo>
                    <a:pt x="4782" y="2235"/>
                    <a:pt x="5095" y="2414"/>
                    <a:pt x="5408" y="2607"/>
                  </a:cubicBezTo>
                  <a:cubicBezTo>
                    <a:pt x="5706" y="2786"/>
                    <a:pt x="6079" y="2980"/>
                    <a:pt x="6332" y="3159"/>
                  </a:cubicBezTo>
                  <a:cubicBezTo>
                    <a:pt x="6645" y="3352"/>
                    <a:pt x="6958" y="3531"/>
                    <a:pt x="7196" y="3784"/>
                  </a:cubicBezTo>
                  <a:cubicBezTo>
                    <a:pt x="7330" y="3904"/>
                    <a:pt x="7449" y="3963"/>
                    <a:pt x="7568" y="4097"/>
                  </a:cubicBezTo>
                  <a:cubicBezTo>
                    <a:pt x="7762" y="4216"/>
                    <a:pt x="7881" y="4276"/>
                    <a:pt x="7941" y="4395"/>
                  </a:cubicBezTo>
                  <a:cubicBezTo>
                    <a:pt x="8194" y="4589"/>
                    <a:pt x="8447" y="4768"/>
                    <a:pt x="8626" y="5021"/>
                  </a:cubicBezTo>
                  <a:cubicBezTo>
                    <a:pt x="8820" y="5215"/>
                    <a:pt x="8939" y="5393"/>
                    <a:pt x="9133" y="5513"/>
                  </a:cubicBezTo>
                  <a:cubicBezTo>
                    <a:pt x="9252" y="5706"/>
                    <a:pt x="9371" y="5885"/>
                    <a:pt x="9431" y="6019"/>
                  </a:cubicBezTo>
                  <a:cubicBezTo>
                    <a:pt x="9684" y="6257"/>
                    <a:pt x="9743" y="6391"/>
                    <a:pt x="9743" y="6391"/>
                  </a:cubicBezTo>
                  <a:lnTo>
                    <a:pt x="9803" y="6391"/>
                  </a:lnTo>
                  <a:cubicBezTo>
                    <a:pt x="9803" y="6451"/>
                    <a:pt x="9877" y="6451"/>
                    <a:pt x="9937" y="6451"/>
                  </a:cubicBezTo>
                  <a:cubicBezTo>
                    <a:pt x="9997" y="6391"/>
                    <a:pt x="9997" y="6332"/>
                    <a:pt x="9997" y="6257"/>
                  </a:cubicBezTo>
                  <a:cubicBezTo>
                    <a:pt x="9997" y="6257"/>
                    <a:pt x="9877" y="6079"/>
                    <a:pt x="9684" y="5825"/>
                  </a:cubicBezTo>
                  <a:cubicBezTo>
                    <a:pt x="9565" y="5706"/>
                    <a:pt x="9505" y="5513"/>
                    <a:pt x="9371" y="5334"/>
                  </a:cubicBezTo>
                  <a:cubicBezTo>
                    <a:pt x="9192" y="5140"/>
                    <a:pt x="9058" y="4961"/>
                    <a:pt x="8879" y="4768"/>
                  </a:cubicBezTo>
                  <a:cubicBezTo>
                    <a:pt x="8686" y="4529"/>
                    <a:pt x="8447" y="4336"/>
                    <a:pt x="8194" y="4097"/>
                  </a:cubicBezTo>
                  <a:cubicBezTo>
                    <a:pt x="8134" y="4023"/>
                    <a:pt x="8015" y="3904"/>
                    <a:pt x="7822" y="3784"/>
                  </a:cubicBezTo>
                  <a:cubicBezTo>
                    <a:pt x="7702" y="3650"/>
                    <a:pt x="7568" y="3591"/>
                    <a:pt x="7449" y="3472"/>
                  </a:cubicBezTo>
                  <a:cubicBezTo>
                    <a:pt x="7196" y="3218"/>
                    <a:pt x="6898" y="3040"/>
                    <a:pt x="6585" y="2786"/>
                  </a:cubicBezTo>
                  <a:cubicBezTo>
                    <a:pt x="6272" y="2607"/>
                    <a:pt x="5959" y="2414"/>
                    <a:pt x="5647" y="2235"/>
                  </a:cubicBezTo>
                  <a:cubicBezTo>
                    <a:pt x="5334" y="2041"/>
                    <a:pt x="5036" y="1863"/>
                    <a:pt x="4663" y="1669"/>
                  </a:cubicBezTo>
                  <a:cubicBezTo>
                    <a:pt x="4350" y="1550"/>
                    <a:pt x="4038" y="1356"/>
                    <a:pt x="3725" y="1237"/>
                  </a:cubicBezTo>
                  <a:cubicBezTo>
                    <a:pt x="3546" y="1177"/>
                    <a:pt x="3412" y="1118"/>
                    <a:pt x="3233" y="984"/>
                  </a:cubicBezTo>
                  <a:cubicBezTo>
                    <a:pt x="3099" y="924"/>
                    <a:pt x="2920" y="924"/>
                    <a:pt x="2801" y="864"/>
                  </a:cubicBezTo>
                  <a:cubicBezTo>
                    <a:pt x="2488" y="745"/>
                    <a:pt x="2175" y="611"/>
                    <a:pt x="1922" y="552"/>
                  </a:cubicBezTo>
                  <a:cubicBezTo>
                    <a:pt x="864" y="179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32"/>
            <p:cNvSpPr/>
            <p:nvPr/>
          </p:nvSpPr>
          <p:spPr>
            <a:xfrm rot="10800000">
              <a:off x="8110539" y="3733335"/>
              <a:ext cx="129678" cy="147864"/>
            </a:xfrm>
            <a:custGeom>
              <a:avLst/>
              <a:gdLst/>
              <a:ahLst/>
              <a:cxnLst/>
              <a:rect l="l" t="t" r="r" b="b"/>
              <a:pathLst>
                <a:path w="4157" h="4740" extrusionOk="0">
                  <a:moveTo>
                    <a:pt x="2414" y="1"/>
                  </a:moveTo>
                  <a:cubicBezTo>
                    <a:pt x="2354" y="1"/>
                    <a:pt x="2354" y="60"/>
                    <a:pt x="2354" y="120"/>
                  </a:cubicBezTo>
                  <a:cubicBezTo>
                    <a:pt x="2354" y="314"/>
                    <a:pt x="2354" y="433"/>
                    <a:pt x="2414" y="612"/>
                  </a:cubicBezTo>
                  <a:lnTo>
                    <a:pt x="2414" y="865"/>
                  </a:lnTo>
                  <a:cubicBezTo>
                    <a:pt x="2414" y="924"/>
                    <a:pt x="2473" y="1059"/>
                    <a:pt x="2473" y="1118"/>
                  </a:cubicBezTo>
                  <a:lnTo>
                    <a:pt x="2608" y="1610"/>
                  </a:lnTo>
                  <a:cubicBezTo>
                    <a:pt x="2667" y="1669"/>
                    <a:pt x="2667" y="1729"/>
                    <a:pt x="2727" y="1803"/>
                  </a:cubicBezTo>
                  <a:lnTo>
                    <a:pt x="2786" y="2042"/>
                  </a:lnTo>
                  <a:cubicBezTo>
                    <a:pt x="2846" y="2235"/>
                    <a:pt x="2906" y="2355"/>
                    <a:pt x="2980" y="2474"/>
                  </a:cubicBezTo>
                  <a:lnTo>
                    <a:pt x="3099" y="2727"/>
                  </a:lnTo>
                  <a:cubicBezTo>
                    <a:pt x="3099" y="2787"/>
                    <a:pt x="3159" y="2846"/>
                    <a:pt x="3218" y="2980"/>
                  </a:cubicBezTo>
                  <a:cubicBezTo>
                    <a:pt x="3278" y="3100"/>
                    <a:pt x="3352" y="3219"/>
                    <a:pt x="3472" y="3353"/>
                  </a:cubicBezTo>
                  <a:cubicBezTo>
                    <a:pt x="3478" y="3373"/>
                    <a:pt x="3486" y="3393"/>
                    <a:pt x="3494" y="3412"/>
                  </a:cubicBezTo>
                  <a:lnTo>
                    <a:pt x="3159" y="3412"/>
                  </a:lnTo>
                  <a:cubicBezTo>
                    <a:pt x="3099" y="3412"/>
                    <a:pt x="2980" y="3472"/>
                    <a:pt x="2906" y="3472"/>
                  </a:cubicBezTo>
                  <a:lnTo>
                    <a:pt x="2667" y="3472"/>
                  </a:lnTo>
                  <a:cubicBezTo>
                    <a:pt x="2533" y="3532"/>
                    <a:pt x="2473" y="3532"/>
                    <a:pt x="2414" y="3532"/>
                  </a:cubicBezTo>
                  <a:cubicBezTo>
                    <a:pt x="2235" y="3591"/>
                    <a:pt x="2101" y="3666"/>
                    <a:pt x="1922" y="3666"/>
                  </a:cubicBezTo>
                  <a:cubicBezTo>
                    <a:pt x="1609" y="3785"/>
                    <a:pt x="1297" y="3904"/>
                    <a:pt x="984" y="4038"/>
                  </a:cubicBezTo>
                  <a:cubicBezTo>
                    <a:pt x="805" y="4098"/>
                    <a:pt x="671" y="4217"/>
                    <a:pt x="492" y="4276"/>
                  </a:cubicBezTo>
                  <a:cubicBezTo>
                    <a:pt x="373" y="4336"/>
                    <a:pt x="239" y="4470"/>
                    <a:pt x="60" y="4530"/>
                  </a:cubicBezTo>
                  <a:cubicBezTo>
                    <a:pt x="60" y="4530"/>
                    <a:pt x="0" y="4589"/>
                    <a:pt x="60" y="4649"/>
                  </a:cubicBezTo>
                  <a:cubicBezTo>
                    <a:pt x="60" y="4691"/>
                    <a:pt x="89" y="4740"/>
                    <a:pt x="127" y="4740"/>
                  </a:cubicBezTo>
                  <a:cubicBezTo>
                    <a:pt x="144" y="4740"/>
                    <a:pt x="161" y="4731"/>
                    <a:pt x="179" y="4708"/>
                  </a:cubicBezTo>
                  <a:cubicBezTo>
                    <a:pt x="492" y="4589"/>
                    <a:pt x="805" y="4470"/>
                    <a:pt x="1118" y="4336"/>
                  </a:cubicBezTo>
                  <a:cubicBezTo>
                    <a:pt x="1416" y="4217"/>
                    <a:pt x="1729" y="4157"/>
                    <a:pt x="2041" y="4038"/>
                  </a:cubicBezTo>
                  <a:lnTo>
                    <a:pt x="2235" y="4038"/>
                  </a:lnTo>
                  <a:cubicBezTo>
                    <a:pt x="2354" y="3964"/>
                    <a:pt x="2414" y="3964"/>
                    <a:pt x="2473" y="3964"/>
                  </a:cubicBezTo>
                  <a:cubicBezTo>
                    <a:pt x="2533" y="3904"/>
                    <a:pt x="2667" y="3904"/>
                    <a:pt x="2727" y="3904"/>
                  </a:cubicBezTo>
                  <a:lnTo>
                    <a:pt x="2980" y="3844"/>
                  </a:lnTo>
                  <a:lnTo>
                    <a:pt x="4023" y="3844"/>
                  </a:lnTo>
                  <a:cubicBezTo>
                    <a:pt x="4157" y="3725"/>
                    <a:pt x="4157" y="3591"/>
                    <a:pt x="4097" y="3532"/>
                  </a:cubicBezTo>
                  <a:cubicBezTo>
                    <a:pt x="4023" y="3412"/>
                    <a:pt x="3904" y="3293"/>
                    <a:pt x="3844" y="3159"/>
                  </a:cubicBezTo>
                  <a:cubicBezTo>
                    <a:pt x="3725" y="3040"/>
                    <a:pt x="3650" y="2846"/>
                    <a:pt x="3591" y="2727"/>
                  </a:cubicBezTo>
                  <a:cubicBezTo>
                    <a:pt x="3531" y="2667"/>
                    <a:pt x="3472" y="2608"/>
                    <a:pt x="3472" y="2548"/>
                  </a:cubicBezTo>
                  <a:lnTo>
                    <a:pt x="3352" y="2355"/>
                  </a:lnTo>
                  <a:lnTo>
                    <a:pt x="3218" y="2101"/>
                  </a:lnTo>
                  <a:cubicBezTo>
                    <a:pt x="3218" y="2042"/>
                    <a:pt x="3159" y="1982"/>
                    <a:pt x="3159" y="1923"/>
                  </a:cubicBezTo>
                  <a:lnTo>
                    <a:pt x="3040" y="1669"/>
                  </a:lnTo>
                  <a:cubicBezTo>
                    <a:pt x="3040" y="1610"/>
                    <a:pt x="2980" y="1550"/>
                    <a:pt x="2980" y="1491"/>
                  </a:cubicBezTo>
                  <a:lnTo>
                    <a:pt x="2786" y="984"/>
                  </a:lnTo>
                  <a:cubicBezTo>
                    <a:pt x="2786" y="924"/>
                    <a:pt x="2727" y="865"/>
                    <a:pt x="2727" y="805"/>
                  </a:cubicBezTo>
                  <a:lnTo>
                    <a:pt x="2667" y="552"/>
                  </a:lnTo>
                  <a:cubicBezTo>
                    <a:pt x="2667" y="433"/>
                    <a:pt x="2608" y="239"/>
                    <a:pt x="2533" y="120"/>
                  </a:cubicBezTo>
                  <a:lnTo>
                    <a:pt x="2533" y="60"/>
                  </a:lnTo>
                  <a:cubicBezTo>
                    <a:pt x="2533" y="60"/>
                    <a:pt x="2473" y="1"/>
                    <a:pt x="241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32"/>
            <p:cNvSpPr/>
            <p:nvPr/>
          </p:nvSpPr>
          <p:spPr>
            <a:xfrm rot="10800000">
              <a:off x="8019449" y="3683642"/>
              <a:ext cx="155226" cy="156006"/>
            </a:xfrm>
            <a:custGeom>
              <a:avLst/>
              <a:gdLst/>
              <a:ahLst/>
              <a:cxnLst/>
              <a:rect l="l" t="t" r="r" b="b"/>
              <a:pathLst>
                <a:path w="4976" h="5001" extrusionOk="0">
                  <a:moveTo>
                    <a:pt x="3595" y="0"/>
                  </a:moveTo>
                  <a:cubicBezTo>
                    <a:pt x="3580" y="0"/>
                    <a:pt x="3563" y="7"/>
                    <a:pt x="3546" y="25"/>
                  </a:cubicBezTo>
                  <a:cubicBezTo>
                    <a:pt x="3486" y="25"/>
                    <a:pt x="3412" y="99"/>
                    <a:pt x="3412" y="159"/>
                  </a:cubicBezTo>
                  <a:lnTo>
                    <a:pt x="3486" y="650"/>
                  </a:lnTo>
                  <a:cubicBezTo>
                    <a:pt x="3546" y="769"/>
                    <a:pt x="3546" y="844"/>
                    <a:pt x="3546" y="903"/>
                  </a:cubicBezTo>
                  <a:lnTo>
                    <a:pt x="3605" y="1142"/>
                  </a:lnTo>
                  <a:cubicBezTo>
                    <a:pt x="3665" y="1335"/>
                    <a:pt x="3665" y="1514"/>
                    <a:pt x="3724" y="1708"/>
                  </a:cubicBezTo>
                  <a:cubicBezTo>
                    <a:pt x="3784" y="1827"/>
                    <a:pt x="3784" y="2021"/>
                    <a:pt x="3859" y="2200"/>
                  </a:cubicBezTo>
                  <a:lnTo>
                    <a:pt x="4037" y="2706"/>
                  </a:lnTo>
                  <a:lnTo>
                    <a:pt x="4156" y="3198"/>
                  </a:lnTo>
                  <a:cubicBezTo>
                    <a:pt x="4244" y="3401"/>
                    <a:pt x="4324" y="3604"/>
                    <a:pt x="4403" y="3823"/>
                  </a:cubicBezTo>
                  <a:lnTo>
                    <a:pt x="3546" y="3823"/>
                  </a:lnTo>
                  <a:cubicBezTo>
                    <a:pt x="3352" y="3883"/>
                    <a:pt x="3173" y="3883"/>
                    <a:pt x="2920" y="3943"/>
                  </a:cubicBezTo>
                  <a:lnTo>
                    <a:pt x="2667" y="3943"/>
                  </a:lnTo>
                  <a:cubicBezTo>
                    <a:pt x="2548" y="4002"/>
                    <a:pt x="2488" y="4002"/>
                    <a:pt x="2369" y="4002"/>
                  </a:cubicBezTo>
                  <a:cubicBezTo>
                    <a:pt x="1996" y="4121"/>
                    <a:pt x="1549" y="4255"/>
                    <a:pt x="1177" y="4375"/>
                  </a:cubicBezTo>
                  <a:cubicBezTo>
                    <a:pt x="998" y="4434"/>
                    <a:pt x="805" y="4494"/>
                    <a:pt x="626" y="4568"/>
                  </a:cubicBezTo>
                  <a:cubicBezTo>
                    <a:pt x="432" y="4628"/>
                    <a:pt x="253" y="4687"/>
                    <a:pt x="60" y="4747"/>
                  </a:cubicBezTo>
                  <a:cubicBezTo>
                    <a:pt x="60" y="4807"/>
                    <a:pt x="0" y="4866"/>
                    <a:pt x="0" y="4941"/>
                  </a:cubicBezTo>
                  <a:cubicBezTo>
                    <a:pt x="60" y="5000"/>
                    <a:pt x="134" y="5000"/>
                    <a:pt x="194" y="5000"/>
                  </a:cubicBezTo>
                  <a:cubicBezTo>
                    <a:pt x="566" y="4866"/>
                    <a:pt x="939" y="4747"/>
                    <a:pt x="1311" y="4687"/>
                  </a:cubicBezTo>
                  <a:cubicBezTo>
                    <a:pt x="1683" y="4568"/>
                    <a:pt x="2056" y="4494"/>
                    <a:pt x="2428" y="4434"/>
                  </a:cubicBezTo>
                  <a:cubicBezTo>
                    <a:pt x="2548" y="4375"/>
                    <a:pt x="2607" y="4375"/>
                    <a:pt x="2741" y="4375"/>
                  </a:cubicBezTo>
                  <a:cubicBezTo>
                    <a:pt x="2801" y="4375"/>
                    <a:pt x="2920" y="4315"/>
                    <a:pt x="2980" y="4315"/>
                  </a:cubicBezTo>
                  <a:cubicBezTo>
                    <a:pt x="3233" y="4315"/>
                    <a:pt x="3412" y="4255"/>
                    <a:pt x="3605" y="4255"/>
                  </a:cubicBezTo>
                  <a:lnTo>
                    <a:pt x="4410" y="4255"/>
                  </a:lnTo>
                  <a:lnTo>
                    <a:pt x="4723" y="4315"/>
                  </a:lnTo>
                  <a:lnTo>
                    <a:pt x="4842" y="4315"/>
                  </a:lnTo>
                  <a:cubicBezTo>
                    <a:pt x="4901" y="4255"/>
                    <a:pt x="4976" y="4121"/>
                    <a:pt x="4976" y="4002"/>
                  </a:cubicBezTo>
                  <a:cubicBezTo>
                    <a:pt x="4663" y="3376"/>
                    <a:pt x="4469" y="2706"/>
                    <a:pt x="4231" y="2080"/>
                  </a:cubicBezTo>
                  <a:cubicBezTo>
                    <a:pt x="4156" y="1887"/>
                    <a:pt x="4097" y="1768"/>
                    <a:pt x="4097" y="1589"/>
                  </a:cubicBezTo>
                  <a:cubicBezTo>
                    <a:pt x="4037" y="1395"/>
                    <a:pt x="3978" y="1276"/>
                    <a:pt x="3918" y="1082"/>
                  </a:cubicBezTo>
                  <a:lnTo>
                    <a:pt x="3859" y="844"/>
                  </a:lnTo>
                  <a:cubicBezTo>
                    <a:pt x="3859" y="769"/>
                    <a:pt x="3784" y="710"/>
                    <a:pt x="3784" y="591"/>
                  </a:cubicBezTo>
                  <a:lnTo>
                    <a:pt x="3665" y="99"/>
                  </a:lnTo>
                  <a:cubicBezTo>
                    <a:pt x="3665" y="46"/>
                    <a:pt x="3634" y="0"/>
                    <a:pt x="3595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32"/>
            <p:cNvSpPr/>
            <p:nvPr/>
          </p:nvSpPr>
          <p:spPr>
            <a:xfrm rot="10800000">
              <a:off x="8275030" y="3139445"/>
              <a:ext cx="31164" cy="26984"/>
            </a:xfrm>
            <a:custGeom>
              <a:avLst/>
              <a:gdLst/>
              <a:ahLst/>
              <a:cxnLst/>
              <a:rect l="l" t="t" r="r" b="b"/>
              <a:pathLst>
                <a:path w="999" h="865" extrusionOk="0">
                  <a:moveTo>
                    <a:pt x="926" y="0"/>
                  </a:moveTo>
                  <a:cubicBezTo>
                    <a:pt x="909" y="0"/>
                    <a:pt x="894" y="15"/>
                    <a:pt x="864" y="45"/>
                  </a:cubicBezTo>
                  <a:cubicBezTo>
                    <a:pt x="864" y="45"/>
                    <a:pt x="805" y="45"/>
                    <a:pt x="745" y="119"/>
                  </a:cubicBezTo>
                  <a:cubicBezTo>
                    <a:pt x="685" y="179"/>
                    <a:pt x="626" y="179"/>
                    <a:pt x="626" y="239"/>
                  </a:cubicBezTo>
                  <a:cubicBezTo>
                    <a:pt x="551" y="239"/>
                    <a:pt x="492" y="298"/>
                    <a:pt x="432" y="358"/>
                  </a:cubicBezTo>
                  <a:cubicBezTo>
                    <a:pt x="253" y="551"/>
                    <a:pt x="0" y="730"/>
                    <a:pt x="0" y="730"/>
                  </a:cubicBezTo>
                  <a:lnTo>
                    <a:pt x="0" y="864"/>
                  </a:lnTo>
                  <a:lnTo>
                    <a:pt x="119" y="864"/>
                  </a:lnTo>
                  <a:cubicBezTo>
                    <a:pt x="119" y="864"/>
                    <a:pt x="313" y="671"/>
                    <a:pt x="551" y="492"/>
                  </a:cubicBezTo>
                  <a:cubicBezTo>
                    <a:pt x="626" y="417"/>
                    <a:pt x="626" y="358"/>
                    <a:pt x="685" y="358"/>
                  </a:cubicBezTo>
                  <a:cubicBezTo>
                    <a:pt x="745" y="298"/>
                    <a:pt x="805" y="298"/>
                    <a:pt x="805" y="239"/>
                  </a:cubicBezTo>
                  <a:cubicBezTo>
                    <a:pt x="924" y="179"/>
                    <a:pt x="924" y="119"/>
                    <a:pt x="924" y="119"/>
                  </a:cubicBezTo>
                  <a:cubicBezTo>
                    <a:pt x="998" y="119"/>
                    <a:pt x="998" y="45"/>
                    <a:pt x="998" y="45"/>
                  </a:cubicBezTo>
                  <a:cubicBezTo>
                    <a:pt x="961" y="15"/>
                    <a:pt x="942" y="0"/>
                    <a:pt x="9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32"/>
            <p:cNvSpPr/>
            <p:nvPr/>
          </p:nvSpPr>
          <p:spPr>
            <a:xfrm rot="10800000">
              <a:off x="8327562" y="3079519"/>
              <a:ext cx="23271" cy="34876"/>
            </a:xfrm>
            <a:custGeom>
              <a:avLst/>
              <a:gdLst/>
              <a:ahLst/>
              <a:cxnLst/>
              <a:rect l="l" t="t" r="r" b="b"/>
              <a:pathLst>
                <a:path w="746" h="1118" extrusionOk="0">
                  <a:moveTo>
                    <a:pt x="567" y="1"/>
                  </a:moveTo>
                  <a:cubicBezTo>
                    <a:pt x="567" y="1"/>
                    <a:pt x="433" y="239"/>
                    <a:pt x="254" y="492"/>
                  </a:cubicBezTo>
                  <a:cubicBezTo>
                    <a:pt x="120" y="746"/>
                    <a:pt x="1" y="984"/>
                    <a:pt x="1" y="984"/>
                  </a:cubicBezTo>
                  <a:cubicBezTo>
                    <a:pt x="1" y="1058"/>
                    <a:pt x="1" y="1118"/>
                    <a:pt x="60" y="1118"/>
                  </a:cubicBezTo>
                  <a:cubicBezTo>
                    <a:pt x="120" y="1118"/>
                    <a:pt x="195" y="1118"/>
                    <a:pt x="195" y="1058"/>
                  </a:cubicBezTo>
                  <a:cubicBezTo>
                    <a:pt x="195" y="1058"/>
                    <a:pt x="314" y="805"/>
                    <a:pt x="433" y="552"/>
                  </a:cubicBezTo>
                  <a:cubicBezTo>
                    <a:pt x="567" y="373"/>
                    <a:pt x="746" y="120"/>
                    <a:pt x="746" y="120"/>
                  </a:cubicBezTo>
                  <a:cubicBezTo>
                    <a:pt x="746" y="60"/>
                    <a:pt x="746" y="1"/>
                    <a:pt x="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32"/>
            <p:cNvSpPr/>
            <p:nvPr/>
          </p:nvSpPr>
          <p:spPr>
            <a:xfrm rot="10800000">
              <a:off x="8350803" y="3006086"/>
              <a:ext cx="11636" cy="40460"/>
            </a:xfrm>
            <a:custGeom>
              <a:avLst/>
              <a:gdLst/>
              <a:ahLst/>
              <a:cxnLst/>
              <a:rect l="l" t="t" r="r" b="b"/>
              <a:pathLst>
                <a:path w="373" h="1297" extrusionOk="0">
                  <a:moveTo>
                    <a:pt x="194" y="1"/>
                  </a:moveTo>
                  <a:cubicBezTo>
                    <a:pt x="120" y="1"/>
                    <a:pt x="60" y="1"/>
                    <a:pt x="60" y="60"/>
                  </a:cubicBezTo>
                  <a:lnTo>
                    <a:pt x="60" y="239"/>
                  </a:lnTo>
                  <a:cubicBezTo>
                    <a:pt x="0" y="373"/>
                    <a:pt x="60" y="492"/>
                    <a:pt x="60" y="612"/>
                  </a:cubicBezTo>
                  <a:lnTo>
                    <a:pt x="60" y="865"/>
                  </a:lnTo>
                  <a:cubicBezTo>
                    <a:pt x="60" y="924"/>
                    <a:pt x="60" y="984"/>
                    <a:pt x="120" y="1044"/>
                  </a:cubicBezTo>
                  <a:lnTo>
                    <a:pt x="120" y="1178"/>
                  </a:lnTo>
                  <a:cubicBezTo>
                    <a:pt x="120" y="1237"/>
                    <a:pt x="194" y="1297"/>
                    <a:pt x="313" y="1297"/>
                  </a:cubicBezTo>
                  <a:cubicBezTo>
                    <a:pt x="373" y="1297"/>
                    <a:pt x="373" y="1237"/>
                    <a:pt x="373" y="1118"/>
                  </a:cubicBezTo>
                  <a:cubicBezTo>
                    <a:pt x="373" y="1118"/>
                    <a:pt x="373" y="1044"/>
                    <a:pt x="313" y="984"/>
                  </a:cubicBezTo>
                  <a:lnTo>
                    <a:pt x="313" y="805"/>
                  </a:lnTo>
                  <a:lnTo>
                    <a:pt x="313" y="612"/>
                  </a:lnTo>
                  <a:cubicBezTo>
                    <a:pt x="254" y="492"/>
                    <a:pt x="254" y="373"/>
                    <a:pt x="254" y="239"/>
                  </a:cubicBezTo>
                  <a:lnTo>
                    <a:pt x="254" y="120"/>
                  </a:lnTo>
                  <a:cubicBezTo>
                    <a:pt x="254" y="60"/>
                    <a:pt x="254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32"/>
            <p:cNvSpPr/>
            <p:nvPr/>
          </p:nvSpPr>
          <p:spPr>
            <a:xfrm rot="10800000">
              <a:off x="8312214" y="2941949"/>
              <a:ext cx="30696" cy="34876"/>
            </a:xfrm>
            <a:custGeom>
              <a:avLst/>
              <a:gdLst/>
              <a:ahLst/>
              <a:cxnLst/>
              <a:rect l="l" t="t" r="r" b="b"/>
              <a:pathLst>
                <a:path w="984" h="1118" extrusionOk="0">
                  <a:moveTo>
                    <a:pt x="60" y="0"/>
                  </a:moveTo>
                  <a:cubicBezTo>
                    <a:pt x="0" y="60"/>
                    <a:pt x="0" y="120"/>
                    <a:pt x="0" y="179"/>
                  </a:cubicBezTo>
                  <a:cubicBezTo>
                    <a:pt x="0" y="179"/>
                    <a:pt x="179" y="432"/>
                    <a:pt x="313" y="611"/>
                  </a:cubicBezTo>
                  <a:cubicBezTo>
                    <a:pt x="492" y="864"/>
                    <a:pt x="685" y="1043"/>
                    <a:pt x="685" y="1043"/>
                  </a:cubicBezTo>
                  <a:cubicBezTo>
                    <a:pt x="745" y="1118"/>
                    <a:pt x="864" y="1118"/>
                    <a:pt x="924" y="1118"/>
                  </a:cubicBezTo>
                  <a:cubicBezTo>
                    <a:pt x="983" y="1043"/>
                    <a:pt x="983" y="924"/>
                    <a:pt x="924" y="864"/>
                  </a:cubicBezTo>
                  <a:lnTo>
                    <a:pt x="551" y="492"/>
                  </a:lnTo>
                  <a:cubicBezTo>
                    <a:pt x="432" y="239"/>
                    <a:pt x="238" y="60"/>
                    <a:pt x="238" y="60"/>
                  </a:cubicBezTo>
                  <a:cubicBezTo>
                    <a:pt x="179" y="0"/>
                    <a:pt x="119" y="0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32"/>
            <p:cNvSpPr/>
            <p:nvPr/>
          </p:nvSpPr>
          <p:spPr>
            <a:xfrm rot="10800000">
              <a:off x="8248078" y="2904453"/>
              <a:ext cx="42800" cy="22960"/>
            </a:xfrm>
            <a:custGeom>
              <a:avLst/>
              <a:gdLst/>
              <a:ahLst/>
              <a:cxnLst/>
              <a:rect l="l" t="t" r="r" b="b"/>
              <a:pathLst>
                <a:path w="1372" h="736" extrusionOk="0">
                  <a:moveTo>
                    <a:pt x="188" y="1"/>
                  </a:moveTo>
                  <a:cubicBezTo>
                    <a:pt x="127" y="1"/>
                    <a:pt x="60" y="43"/>
                    <a:pt x="60" y="85"/>
                  </a:cubicBezTo>
                  <a:cubicBezTo>
                    <a:pt x="1" y="144"/>
                    <a:pt x="60" y="279"/>
                    <a:pt x="135" y="279"/>
                  </a:cubicBezTo>
                  <a:cubicBezTo>
                    <a:pt x="135" y="279"/>
                    <a:pt x="373" y="398"/>
                    <a:pt x="626" y="517"/>
                  </a:cubicBezTo>
                  <a:cubicBezTo>
                    <a:pt x="880" y="651"/>
                    <a:pt x="1118" y="711"/>
                    <a:pt x="1118" y="711"/>
                  </a:cubicBezTo>
                  <a:cubicBezTo>
                    <a:pt x="1135" y="728"/>
                    <a:pt x="1159" y="735"/>
                    <a:pt x="1184" y="735"/>
                  </a:cubicBezTo>
                  <a:cubicBezTo>
                    <a:pt x="1245" y="735"/>
                    <a:pt x="1312" y="693"/>
                    <a:pt x="1312" y="651"/>
                  </a:cubicBezTo>
                  <a:cubicBezTo>
                    <a:pt x="1371" y="576"/>
                    <a:pt x="1312" y="457"/>
                    <a:pt x="1252" y="457"/>
                  </a:cubicBezTo>
                  <a:lnTo>
                    <a:pt x="1252" y="398"/>
                  </a:lnTo>
                  <a:cubicBezTo>
                    <a:pt x="1252" y="398"/>
                    <a:pt x="999" y="338"/>
                    <a:pt x="746" y="279"/>
                  </a:cubicBezTo>
                  <a:cubicBezTo>
                    <a:pt x="507" y="144"/>
                    <a:pt x="254" y="25"/>
                    <a:pt x="254" y="25"/>
                  </a:cubicBezTo>
                  <a:cubicBezTo>
                    <a:pt x="236" y="8"/>
                    <a:pt x="213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32"/>
            <p:cNvSpPr/>
            <p:nvPr/>
          </p:nvSpPr>
          <p:spPr>
            <a:xfrm rot="10800000">
              <a:off x="8176516" y="2888044"/>
              <a:ext cx="44640" cy="15348"/>
            </a:xfrm>
            <a:custGeom>
              <a:avLst/>
              <a:gdLst/>
              <a:ahLst/>
              <a:cxnLst/>
              <a:rect l="l" t="t" r="r" b="b"/>
              <a:pathLst>
                <a:path w="1431" h="492" extrusionOk="0">
                  <a:moveTo>
                    <a:pt x="194" y="0"/>
                  </a:moveTo>
                  <a:cubicBezTo>
                    <a:pt x="134" y="0"/>
                    <a:pt x="60" y="0"/>
                    <a:pt x="0" y="119"/>
                  </a:cubicBezTo>
                  <a:cubicBezTo>
                    <a:pt x="0" y="179"/>
                    <a:pt x="60" y="313"/>
                    <a:pt x="194" y="313"/>
                  </a:cubicBezTo>
                  <a:lnTo>
                    <a:pt x="1252" y="492"/>
                  </a:lnTo>
                  <a:cubicBezTo>
                    <a:pt x="1311" y="492"/>
                    <a:pt x="1430" y="432"/>
                    <a:pt x="1430" y="373"/>
                  </a:cubicBezTo>
                  <a:cubicBezTo>
                    <a:pt x="1430" y="313"/>
                    <a:pt x="1371" y="179"/>
                    <a:pt x="1311" y="179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32"/>
            <p:cNvSpPr/>
            <p:nvPr/>
          </p:nvSpPr>
          <p:spPr>
            <a:xfrm rot="10800000">
              <a:off x="8103083" y="2876409"/>
              <a:ext cx="44203" cy="15878"/>
            </a:xfrm>
            <a:custGeom>
              <a:avLst/>
              <a:gdLst/>
              <a:ahLst/>
              <a:cxnLst/>
              <a:rect l="l" t="t" r="r" b="b"/>
              <a:pathLst>
                <a:path w="1417" h="509" extrusionOk="0">
                  <a:moveTo>
                    <a:pt x="140" y="0"/>
                  </a:moveTo>
                  <a:cubicBezTo>
                    <a:pt x="79" y="0"/>
                    <a:pt x="1" y="88"/>
                    <a:pt x="1" y="136"/>
                  </a:cubicBezTo>
                  <a:cubicBezTo>
                    <a:pt x="1" y="270"/>
                    <a:pt x="61" y="329"/>
                    <a:pt x="120" y="329"/>
                  </a:cubicBezTo>
                  <a:lnTo>
                    <a:pt x="1237" y="508"/>
                  </a:lnTo>
                  <a:cubicBezTo>
                    <a:pt x="1297" y="508"/>
                    <a:pt x="1416" y="449"/>
                    <a:pt x="1416" y="329"/>
                  </a:cubicBezTo>
                  <a:cubicBezTo>
                    <a:pt x="1416" y="270"/>
                    <a:pt x="1357" y="136"/>
                    <a:pt x="1297" y="136"/>
                  </a:cubicBezTo>
                  <a:lnTo>
                    <a:pt x="180" y="17"/>
                  </a:lnTo>
                  <a:cubicBezTo>
                    <a:pt x="168" y="5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32"/>
            <p:cNvSpPr/>
            <p:nvPr/>
          </p:nvSpPr>
          <p:spPr>
            <a:xfrm rot="10800000">
              <a:off x="8029213" y="2860624"/>
              <a:ext cx="46481" cy="20277"/>
            </a:xfrm>
            <a:custGeom>
              <a:avLst/>
              <a:gdLst/>
              <a:ahLst/>
              <a:cxnLst/>
              <a:rect l="l" t="t" r="r" b="b"/>
              <a:pathLst>
                <a:path w="1490" h="650" extrusionOk="0">
                  <a:moveTo>
                    <a:pt x="181" y="1"/>
                  </a:moveTo>
                  <a:cubicBezTo>
                    <a:pt x="124" y="1"/>
                    <a:pt x="60" y="56"/>
                    <a:pt x="60" y="143"/>
                  </a:cubicBezTo>
                  <a:cubicBezTo>
                    <a:pt x="0" y="203"/>
                    <a:pt x="60" y="337"/>
                    <a:pt x="179" y="396"/>
                  </a:cubicBezTo>
                  <a:lnTo>
                    <a:pt x="1237" y="650"/>
                  </a:lnTo>
                  <a:cubicBezTo>
                    <a:pt x="1356" y="650"/>
                    <a:pt x="1430" y="575"/>
                    <a:pt x="1490" y="456"/>
                  </a:cubicBezTo>
                  <a:cubicBezTo>
                    <a:pt x="1490" y="396"/>
                    <a:pt x="1430" y="277"/>
                    <a:pt x="1296" y="277"/>
                  </a:cubicBezTo>
                  <a:lnTo>
                    <a:pt x="239" y="24"/>
                  </a:lnTo>
                  <a:cubicBezTo>
                    <a:pt x="223" y="8"/>
                    <a:pt x="202" y="1"/>
                    <a:pt x="1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32"/>
            <p:cNvSpPr/>
            <p:nvPr/>
          </p:nvSpPr>
          <p:spPr>
            <a:xfrm rot="10800000">
              <a:off x="7961333" y="2830583"/>
              <a:ext cx="42800" cy="28949"/>
            </a:xfrm>
            <a:custGeom>
              <a:avLst/>
              <a:gdLst/>
              <a:ahLst/>
              <a:cxnLst/>
              <a:rect l="l" t="t" r="r" b="b"/>
              <a:pathLst>
                <a:path w="1372" h="928" extrusionOk="0">
                  <a:moveTo>
                    <a:pt x="210" y="1"/>
                  </a:moveTo>
                  <a:cubicBezTo>
                    <a:pt x="120" y="1"/>
                    <a:pt x="44" y="56"/>
                    <a:pt x="0" y="143"/>
                  </a:cubicBezTo>
                  <a:cubicBezTo>
                    <a:pt x="0" y="203"/>
                    <a:pt x="0" y="337"/>
                    <a:pt x="120" y="397"/>
                  </a:cubicBezTo>
                  <a:cubicBezTo>
                    <a:pt x="120" y="397"/>
                    <a:pt x="373" y="516"/>
                    <a:pt x="626" y="635"/>
                  </a:cubicBezTo>
                  <a:cubicBezTo>
                    <a:pt x="805" y="769"/>
                    <a:pt x="1058" y="888"/>
                    <a:pt x="1058" y="888"/>
                  </a:cubicBezTo>
                  <a:cubicBezTo>
                    <a:pt x="1083" y="913"/>
                    <a:pt x="1118" y="928"/>
                    <a:pt x="1154" y="928"/>
                  </a:cubicBezTo>
                  <a:cubicBezTo>
                    <a:pt x="1206" y="928"/>
                    <a:pt x="1262" y="899"/>
                    <a:pt x="1297" y="829"/>
                  </a:cubicBezTo>
                  <a:cubicBezTo>
                    <a:pt x="1371" y="769"/>
                    <a:pt x="1371" y="635"/>
                    <a:pt x="1237" y="576"/>
                  </a:cubicBezTo>
                  <a:cubicBezTo>
                    <a:pt x="1237" y="576"/>
                    <a:pt x="999" y="397"/>
                    <a:pt x="805" y="263"/>
                  </a:cubicBezTo>
                  <a:cubicBezTo>
                    <a:pt x="552" y="143"/>
                    <a:pt x="313" y="24"/>
                    <a:pt x="313" y="24"/>
                  </a:cubicBezTo>
                  <a:cubicBezTo>
                    <a:pt x="277" y="8"/>
                    <a:pt x="243" y="1"/>
                    <a:pt x="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32"/>
            <p:cNvSpPr/>
            <p:nvPr/>
          </p:nvSpPr>
          <p:spPr>
            <a:xfrm rot="10800000">
              <a:off x="7911172" y="2776210"/>
              <a:ext cx="33004" cy="39711"/>
            </a:xfrm>
            <a:custGeom>
              <a:avLst/>
              <a:gdLst/>
              <a:ahLst/>
              <a:cxnLst/>
              <a:rect l="l" t="t" r="r" b="b"/>
              <a:pathLst>
                <a:path w="1058" h="1273" extrusionOk="0">
                  <a:moveTo>
                    <a:pt x="244" y="1"/>
                  </a:moveTo>
                  <a:cubicBezTo>
                    <a:pt x="190" y="1"/>
                    <a:pt x="127" y="19"/>
                    <a:pt x="60" y="56"/>
                  </a:cubicBezTo>
                  <a:cubicBezTo>
                    <a:pt x="0" y="116"/>
                    <a:pt x="0" y="235"/>
                    <a:pt x="60" y="295"/>
                  </a:cubicBezTo>
                  <a:cubicBezTo>
                    <a:pt x="60" y="295"/>
                    <a:pt x="194" y="548"/>
                    <a:pt x="373" y="727"/>
                  </a:cubicBezTo>
                  <a:cubicBezTo>
                    <a:pt x="492" y="980"/>
                    <a:pt x="686" y="1174"/>
                    <a:pt x="686" y="1174"/>
                  </a:cubicBezTo>
                  <a:cubicBezTo>
                    <a:pt x="720" y="1244"/>
                    <a:pt x="776" y="1273"/>
                    <a:pt x="831" y="1273"/>
                  </a:cubicBezTo>
                  <a:cubicBezTo>
                    <a:pt x="869" y="1273"/>
                    <a:pt x="908" y="1258"/>
                    <a:pt x="939" y="1233"/>
                  </a:cubicBezTo>
                  <a:cubicBezTo>
                    <a:pt x="1058" y="1174"/>
                    <a:pt x="1058" y="1040"/>
                    <a:pt x="998" y="980"/>
                  </a:cubicBezTo>
                  <a:cubicBezTo>
                    <a:pt x="998" y="980"/>
                    <a:pt x="864" y="727"/>
                    <a:pt x="686" y="488"/>
                  </a:cubicBezTo>
                  <a:cubicBezTo>
                    <a:pt x="492" y="295"/>
                    <a:pt x="373" y="56"/>
                    <a:pt x="373" y="56"/>
                  </a:cubicBezTo>
                  <a:cubicBezTo>
                    <a:pt x="343" y="19"/>
                    <a:pt x="298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32"/>
            <p:cNvSpPr/>
            <p:nvPr/>
          </p:nvSpPr>
          <p:spPr>
            <a:xfrm rot="10800000">
              <a:off x="7884188" y="2706989"/>
              <a:ext cx="23271" cy="45389"/>
            </a:xfrm>
            <a:custGeom>
              <a:avLst/>
              <a:gdLst/>
              <a:ahLst/>
              <a:cxnLst/>
              <a:rect l="l" t="t" r="r" b="b"/>
              <a:pathLst>
                <a:path w="746" h="1455" extrusionOk="0">
                  <a:moveTo>
                    <a:pt x="134" y="1"/>
                  </a:moveTo>
                  <a:cubicBezTo>
                    <a:pt x="60" y="60"/>
                    <a:pt x="0" y="120"/>
                    <a:pt x="0" y="254"/>
                  </a:cubicBezTo>
                  <a:cubicBezTo>
                    <a:pt x="0" y="254"/>
                    <a:pt x="60" y="492"/>
                    <a:pt x="194" y="805"/>
                  </a:cubicBezTo>
                  <a:cubicBezTo>
                    <a:pt x="194" y="865"/>
                    <a:pt x="194" y="924"/>
                    <a:pt x="253" y="999"/>
                  </a:cubicBezTo>
                  <a:lnTo>
                    <a:pt x="253" y="1059"/>
                  </a:lnTo>
                  <a:lnTo>
                    <a:pt x="253" y="1118"/>
                  </a:lnTo>
                  <a:cubicBezTo>
                    <a:pt x="313" y="1237"/>
                    <a:pt x="313" y="1297"/>
                    <a:pt x="313" y="1297"/>
                  </a:cubicBezTo>
                  <a:cubicBezTo>
                    <a:pt x="313" y="1396"/>
                    <a:pt x="378" y="1454"/>
                    <a:pt x="465" y="1454"/>
                  </a:cubicBezTo>
                  <a:cubicBezTo>
                    <a:pt x="497" y="1454"/>
                    <a:pt x="531" y="1447"/>
                    <a:pt x="566" y="1431"/>
                  </a:cubicBezTo>
                  <a:cubicBezTo>
                    <a:pt x="685" y="1431"/>
                    <a:pt x="745" y="1297"/>
                    <a:pt x="685" y="1178"/>
                  </a:cubicBezTo>
                  <a:lnTo>
                    <a:pt x="685" y="1059"/>
                  </a:lnTo>
                  <a:cubicBezTo>
                    <a:pt x="685" y="999"/>
                    <a:pt x="685" y="999"/>
                    <a:pt x="626" y="924"/>
                  </a:cubicBezTo>
                  <a:lnTo>
                    <a:pt x="626" y="865"/>
                  </a:lnTo>
                  <a:cubicBezTo>
                    <a:pt x="626" y="805"/>
                    <a:pt x="566" y="746"/>
                    <a:pt x="566" y="686"/>
                  </a:cubicBezTo>
                  <a:cubicBezTo>
                    <a:pt x="507" y="373"/>
                    <a:pt x="432" y="120"/>
                    <a:pt x="432" y="120"/>
                  </a:cubicBezTo>
                  <a:cubicBezTo>
                    <a:pt x="373" y="60"/>
                    <a:pt x="253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32"/>
            <p:cNvSpPr/>
            <p:nvPr/>
          </p:nvSpPr>
          <p:spPr>
            <a:xfrm rot="10800000">
              <a:off x="7878167" y="2633805"/>
              <a:ext cx="13507" cy="46980"/>
            </a:xfrm>
            <a:custGeom>
              <a:avLst/>
              <a:gdLst/>
              <a:ahLst/>
              <a:cxnLst/>
              <a:rect l="l" t="t" r="r" b="b"/>
              <a:pathLst>
                <a:path w="433" h="1506" extrusionOk="0">
                  <a:moveTo>
                    <a:pt x="179" y="0"/>
                  </a:moveTo>
                  <a:cubicBezTo>
                    <a:pt x="60" y="0"/>
                    <a:pt x="1" y="119"/>
                    <a:pt x="1" y="253"/>
                  </a:cubicBezTo>
                  <a:lnTo>
                    <a:pt x="60" y="1311"/>
                  </a:lnTo>
                  <a:cubicBezTo>
                    <a:pt x="60" y="1408"/>
                    <a:pt x="100" y="1506"/>
                    <a:pt x="179" y="1506"/>
                  </a:cubicBezTo>
                  <a:cubicBezTo>
                    <a:pt x="197" y="1506"/>
                    <a:pt x="217" y="1501"/>
                    <a:pt x="239" y="1490"/>
                  </a:cubicBezTo>
                  <a:cubicBezTo>
                    <a:pt x="373" y="1490"/>
                    <a:pt x="433" y="1430"/>
                    <a:pt x="433" y="1311"/>
                  </a:cubicBezTo>
                  <a:lnTo>
                    <a:pt x="433" y="253"/>
                  </a:lnTo>
                  <a:cubicBezTo>
                    <a:pt x="433" y="119"/>
                    <a:pt x="299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32"/>
            <p:cNvSpPr/>
            <p:nvPr/>
          </p:nvSpPr>
          <p:spPr>
            <a:xfrm rot="10800000">
              <a:off x="7880008" y="2558532"/>
              <a:ext cx="19559" cy="47198"/>
            </a:xfrm>
            <a:custGeom>
              <a:avLst/>
              <a:gdLst/>
              <a:ahLst/>
              <a:cxnLst/>
              <a:rect l="l" t="t" r="r" b="b"/>
              <a:pathLst>
                <a:path w="627" h="1513" extrusionOk="0">
                  <a:moveTo>
                    <a:pt x="357" y="0"/>
                  </a:moveTo>
                  <a:cubicBezTo>
                    <a:pt x="263" y="0"/>
                    <a:pt x="179" y="94"/>
                    <a:pt x="179" y="142"/>
                  </a:cubicBezTo>
                  <a:lnTo>
                    <a:pt x="0" y="1259"/>
                  </a:lnTo>
                  <a:cubicBezTo>
                    <a:pt x="0" y="1318"/>
                    <a:pt x="60" y="1438"/>
                    <a:pt x="179" y="1512"/>
                  </a:cubicBezTo>
                  <a:cubicBezTo>
                    <a:pt x="313" y="1512"/>
                    <a:pt x="432" y="1438"/>
                    <a:pt x="432" y="1318"/>
                  </a:cubicBezTo>
                  <a:lnTo>
                    <a:pt x="626" y="261"/>
                  </a:lnTo>
                  <a:cubicBezTo>
                    <a:pt x="626" y="142"/>
                    <a:pt x="552" y="22"/>
                    <a:pt x="432" y="22"/>
                  </a:cubicBezTo>
                  <a:cubicBezTo>
                    <a:pt x="408" y="7"/>
                    <a:pt x="382" y="0"/>
                    <a:pt x="3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32"/>
            <p:cNvSpPr/>
            <p:nvPr/>
          </p:nvSpPr>
          <p:spPr>
            <a:xfrm rot="10800000">
              <a:off x="7895824" y="2488125"/>
              <a:ext cx="26984" cy="46075"/>
            </a:xfrm>
            <a:custGeom>
              <a:avLst/>
              <a:gdLst/>
              <a:ahLst/>
              <a:cxnLst/>
              <a:rect l="l" t="t" r="r" b="b"/>
              <a:pathLst>
                <a:path w="865" h="1477" extrusionOk="0">
                  <a:moveTo>
                    <a:pt x="583" y="0"/>
                  </a:moveTo>
                  <a:cubicBezTo>
                    <a:pt x="496" y="0"/>
                    <a:pt x="433" y="55"/>
                    <a:pt x="433" y="143"/>
                  </a:cubicBezTo>
                  <a:lnTo>
                    <a:pt x="60" y="1141"/>
                  </a:lnTo>
                  <a:lnTo>
                    <a:pt x="60" y="1200"/>
                  </a:lnTo>
                  <a:cubicBezTo>
                    <a:pt x="1" y="1260"/>
                    <a:pt x="60" y="1379"/>
                    <a:pt x="179" y="1454"/>
                  </a:cubicBezTo>
                  <a:cubicBezTo>
                    <a:pt x="215" y="1469"/>
                    <a:pt x="249" y="1477"/>
                    <a:pt x="280" y="1477"/>
                  </a:cubicBezTo>
                  <a:cubicBezTo>
                    <a:pt x="368" y="1477"/>
                    <a:pt x="433" y="1418"/>
                    <a:pt x="433" y="1320"/>
                  </a:cubicBezTo>
                  <a:lnTo>
                    <a:pt x="805" y="262"/>
                  </a:lnTo>
                  <a:cubicBezTo>
                    <a:pt x="865" y="202"/>
                    <a:pt x="805" y="83"/>
                    <a:pt x="686" y="24"/>
                  </a:cubicBezTo>
                  <a:cubicBezTo>
                    <a:pt x="650" y="8"/>
                    <a:pt x="615" y="0"/>
                    <a:pt x="5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32"/>
            <p:cNvSpPr/>
            <p:nvPr/>
          </p:nvSpPr>
          <p:spPr>
            <a:xfrm rot="10800000">
              <a:off x="7924648" y="2422085"/>
              <a:ext cx="29292" cy="42456"/>
            </a:xfrm>
            <a:custGeom>
              <a:avLst/>
              <a:gdLst/>
              <a:ahLst/>
              <a:cxnLst/>
              <a:rect l="l" t="t" r="r" b="b"/>
              <a:pathLst>
                <a:path w="939" h="1361" extrusionOk="0">
                  <a:moveTo>
                    <a:pt x="702" y="0"/>
                  </a:moveTo>
                  <a:cubicBezTo>
                    <a:pt x="621" y="0"/>
                    <a:pt x="549" y="43"/>
                    <a:pt x="507" y="85"/>
                  </a:cubicBezTo>
                  <a:lnTo>
                    <a:pt x="0" y="1083"/>
                  </a:lnTo>
                  <a:cubicBezTo>
                    <a:pt x="0" y="1142"/>
                    <a:pt x="0" y="1262"/>
                    <a:pt x="134" y="1321"/>
                  </a:cubicBezTo>
                  <a:cubicBezTo>
                    <a:pt x="184" y="1346"/>
                    <a:pt x="233" y="1360"/>
                    <a:pt x="274" y="1360"/>
                  </a:cubicBezTo>
                  <a:cubicBezTo>
                    <a:pt x="332" y="1360"/>
                    <a:pt x="373" y="1331"/>
                    <a:pt x="373" y="1262"/>
                  </a:cubicBezTo>
                  <a:lnTo>
                    <a:pt x="939" y="264"/>
                  </a:lnTo>
                  <a:cubicBezTo>
                    <a:pt x="939" y="204"/>
                    <a:pt x="939" y="85"/>
                    <a:pt x="805" y="25"/>
                  </a:cubicBezTo>
                  <a:cubicBezTo>
                    <a:pt x="770" y="8"/>
                    <a:pt x="735" y="0"/>
                    <a:pt x="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32"/>
            <p:cNvSpPr/>
            <p:nvPr/>
          </p:nvSpPr>
          <p:spPr>
            <a:xfrm rot="10800000">
              <a:off x="7959493" y="2358416"/>
              <a:ext cx="33036" cy="41021"/>
            </a:xfrm>
            <a:custGeom>
              <a:avLst/>
              <a:gdLst/>
              <a:ahLst/>
              <a:cxnLst/>
              <a:rect l="l" t="t" r="r" b="b"/>
              <a:pathLst>
                <a:path w="1059" h="1315" extrusionOk="0">
                  <a:moveTo>
                    <a:pt x="785" y="1"/>
                  </a:moveTo>
                  <a:cubicBezTo>
                    <a:pt x="720" y="1"/>
                    <a:pt x="662" y="33"/>
                    <a:pt x="627" y="113"/>
                  </a:cubicBezTo>
                  <a:lnTo>
                    <a:pt x="60" y="977"/>
                  </a:lnTo>
                  <a:cubicBezTo>
                    <a:pt x="1" y="1096"/>
                    <a:pt x="1" y="1231"/>
                    <a:pt x="120" y="1290"/>
                  </a:cubicBezTo>
                  <a:cubicBezTo>
                    <a:pt x="138" y="1308"/>
                    <a:pt x="161" y="1315"/>
                    <a:pt x="188" y="1315"/>
                  </a:cubicBezTo>
                  <a:cubicBezTo>
                    <a:pt x="252" y="1315"/>
                    <a:pt x="331" y="1273"/>
                    <a:pt x="373" y="1231"/>
                  </a:cubicBezTo>
                  <a:lnTo>
                    <a:pt x="999" y="292"/>
                  </a:lnTo>
                  <a:cubicBezTo>
                    <a:pt x="1059" y="232"/>
                    <a:pt x="999" y="113"/>
                    <a:pt x="925" y="39"/>
                  </a:cubicBezTo>
                  <a:cubicBezTo>
                    <a:pt x="877" y="15"/>
                    <a:pt x="829" y="1"/>
                    <a:pt x="7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32"/>
            <p:cNvSpPr/>
            <p:nvPr/>
          </p:nvSpPr>
          <p:spPr>
            <a:xfrm rot="10800000">
              <a:off x="8000389" y="2297835"/>
              <a:ext cx="34876" cy="39368"/>
            </a:xfrm>
            <a:custGeom>
              <a:avLst/>
              <a:gdLst/>
              <a:ahLst/>
              <a:cxnLst/>
              <a:rect l="l" t="t" r="r" b="b"/>
              <a:pathLst>
                <a:path w="1118" h="1262" extrusionOk="0">
                  <a:moveTo>
                    <a:pt x="849" y="1"/>
                  </a:moveTo>
                  <a:cubicBezTo>
                    <a:pt x="781" y="1"/>
                    <a:pt x="721" y="30"/>
                    <a:pt x="686" y="100"/>
                  </a:cubicBezTo>
                  <a:lnTo>
                    <a:pt x="60" y="964"/>
                  </a:lnTo>
                  <a:cubicBezTo>
                    <a:pt x="0" y="1023"/>
                    <a:pt x="0" y="1157"/>
                    <a:pt x="134" y="1217"/>
                  </a:cubicBezTo>
                  <a:cubicBezTo>
                    <a:pt x="164" y="1247"/>
                    <a:pt x="209" y="1262"/>
                    <a:pt x="254" y="1262"/>
                  </a:cubicBezTo>
                  <a:cubicBezTo>
                    <a:pt x="298" y="1262"/>
                    <a:pt x="343" y="1247"/>
                    <a:pt x="373" y="1217"/>
                  </a:cubicBezTo>
                  <a:lnTo>
                    <a:pt x="1058" y="278"/>
                  </a:lnTo>
                  <a:cubicBezTo>
                    <a:pt x="1118" y="219"/>
                    <a:pt x="1058" y="100"/>
                    <a:pt x="998" y="40"/>
                  </a:cubicBezTo>
                  <a:cubicBezTo>
                    <a:pt x="949" y="15"/>
                    <a:pt x="897" y="1"/>
                    <a:pt x="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32"/>
            <p:cNvSpPr/>
            <p:nvPr/>
          </p:nvSpPr>
          <p:spPr>
            <a:xfrm rot="10800000">
              <a:off x="8044998" y="2238065"/>
              <a:ext cx="34876" cy="39337"/>
            </a:xfrm>
            <a:custGeom>
              <a:avLst/>
              <a:gdLst/>
              <a:ahLst/>
              <a:cxnLst/>
              <a:rect l="l" t="t" r="r" b="b"/>
              <a:pathLst>
                <a:path w="1118" h="1261" extrusionOk="0">
                  <a:moveTo>
                    <a:pt x="877" y="0"/>
                  </a:moveTo>
                  <a:cubicBezTo>
                    <a:pt x="831" y="0"/>
                    <a:pt x="782" y="15"/>
                    <a:pt x="745" y="45"/>
                  </a:cubicBezTo>
                  <a:lnTo>
                    <a:pt x="75" y="909"/>
                  </a:lnTo>
                  <a:cubicBezTo>
                    <a:pt x="0" y="1043"/>
                    <a:pt x="0" y="1162"/>
                    <a:pt x="134" y="1222"/>
                  </a:cubicBezTo>
                  <a:cubicBezTo>
                    <a:pt x="159" y="1246"/>
                    <a:pt x="194" y="1261"/>
                    <a:pt x="230" y="1261"/>
                  </a:cubicBezTo>
                  <a:cubicBezTo>
                    <a:pt x="282" y="1261"/>
                    <a:pt x="338" y="1232"/>
                    <a:pt x="373" y="1162"/>
                  </a:cubicBezTo>
                  <a:lnTo>
                    <a:pt x="1058" y="298"/>
                  </a:lnTo>
                  <a:cubicBezTo>
                    <a:pt x="1117" y="224"/>
                    <a:pt x="1117" y="104"/>
                    <a:pt x="998" y="45"/>
                  </a:cubicBezTo>
                  <a:cubicBezTo>
                    <a:pt x="968" y="15"/>
                    <a:pt x="924" y="0"/>
                    <a:pt x="8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32"/>
            <p:cNvSpPr/>
            <p:nvPr/>
          </p:nvSpPr>
          <p:spPr>
            <a:xfrm rot="10800000">
              <a:off x="8089139" y="2179793"/>
              <a:ext cx="34907" cy="38900"/>
            </a:xfrm>
            <a:custGeom>
              <a:avLst/>
              <a:gdLst/>
              <a:ahLst/>
              <a:cxnLst/>
              <a:rect l="l" t="t" r="r" b="b"/>
              <a:pathLst>
                <a:path w="1119" h="1247" extrusionOk="0">
                  <a:moveTo>
                    <a:pt x="918" y="0"/>
                  </a:moveTo>
                  <a:cubicBezTo>
                    <a:pt x="853" y="0"/>
                    <a:pt x="766" y="42"/>
                    <a:pt x="671" y="85"/>
                  </a:cubicBezTo>
                  <a:lnTo>
                    <a:pt x="60" y="949"/>
                  </a:lnTo>
                  <a:cubicBezTo>
                    <a:pt x="1" y="1023"/>
                    <a:pt x="1" y="1142"/>
                    <a:pt x="60" y="1202"/>
                  </a:cubicBezTo>
                  <a:cubicBezTo>
                    <a:pt x="120" y="1232"/>
                    <a:pt x="180" y="1247"/>
                    <a:pt x="234" y="1247"/>
                  </a:cubicBezTo>
                  <a:cubicBezTo>
                    <a:pt x="288" y="1247"/>
                    <a:pt x="336" y="1232"/>
                    <a:pt x="373" y="1202"/>
                  </a:cubicBezTo>
                  <a:lnTo>
                    <a:pt x="1044" y="338"/>
                  </a:lnTo>
                  <a:cubicBezTo>
                    <a:pt x="1118" y="204"/>
                    <a:pt x="1044" y="85"/>
                    <a:pt x="984" y="25"/>
                  </a:cubicBezTo>
                  <a:cubicBezTo>
                    <a:pt x="967" y="7"/>
                    <a:pt x="944" y="0"/>
                    <a:pt x="9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32"/>
            <p:cNvSpPr/>
            <p:nvPr/>
          </p:nvSpPr>
          <p:spPr>
            <a:xfrm rot="10800000">
              <a:off x="8135620" y="2119836"/>
              <a:ext cx="33036" cy="39368"/>
            </a:xfrm>
            <a:custGeom>
              <a:avLst/>
              <a:gdLst/>
              <a:ahLst/>
              <a:cxnLst/>
              <a:rect l="l" t="t" r="r" b="b"/>
              <a:pathLst>
                <a:path w="1059" h="1262" extrusionOk="0">
                  <a:moveTo>
                    <a:pt x="840" y="1"/>
                  </a:moveTo>
                  <a:cubicBezTo>
                    <a:pt x="776" y="1"/>
                    <a:pt x="721" y="29"/>
                    <a:pt x="686" y="99"/>
                  </a:cubicBezTo>
                  <a:lnTo>
                    <a:pt x="60" y="978"/>
                  </a:lnTo>
                  <a:cubicBezTo>
                    <a:pt x="1" y="1038"/>
                    <a:pt x="60" y="1157"/>
                    <a:pt x="120" y="1217"/>
                  </a:cubicBezTo>
                  <a:cubicBezTo>
                    <a:pt x="150" y="1246"/>
                    <a:pt x="198" y="1261"/>
                    <a:pt x="247" y="1261"/>
                  </a:cubicBezTo>
                  <a:cubicBezTo>
                    <a:pt x="295" y="1261"/>
                    <a:pt x="343" y="1246"/>
                    <a:pt x="373" y="1217"/>
                  </a:cubicBezTo>
                  <a:lnTo>
                    <a:pt x="984" y="293"/>
                  </a:lnTo>
                  <a:cubicBezTo>
                    <a:pt x="1058" y="233"/>
                    <a:pt x="1058" y="99"/>
                    <a:pt x="984" y="40"/>
                  </a:cubicBezTo>
                  <a:cubicBezTo>
                    <a:pt x="935" y="15"/>
                    <a:pt x="885" y="1"/>
                    <a:pt x="8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32"/>
            <p:cNvSpPr/>
            <p:nvPr/>
          </p:nvSpPr>
          <p:spPr>
            <a:xfrm rot="10800000">
              <a:off x="8178388" y="2057758"/>
              <a:ext cx="29292" cy="40273"/>
            </a:xfrm>
            <a:custGeom>
              <a:avLst/>
              <a:gdLst/>
              <a:ahLst/>
              <a:cxnLst/>
              <a:rect l="l" t="t" r="r" b="b"/>
              <a:pathLst>
                <a:path w="939" h="1291" extrusionOk="0">
                  <a:moveTo>
                    <a:pt x="879" y="0"/>
                  </a:moveTo>
                  <a:cubicBezTo>
                    <a:pt x="745" y="0"/>
                    <a:pt x="626" y="0"/>
                    <a:pt x="566" y="135"/>
                  </a:cubicBezTo>
                  <a:lnTo>
                    <a:pt x="0" y="999"/>
                  </a:lnTo>
                  <a:cubicBezTo>
                    <a:pt x="0" y="1118"/>
                    <a:pt x="0" y="1252"/>
                    <a:pt x="75" y="1252"/>
                  </a:cubicBezTo>
                  <a:cubicBezTo>
                    <a:pt x="122" y="1276"/>
                    <a:pt x="161" y="1290"/>
                    <a:pt x="193" y="1290"/>
                  </a:cubicBezTo>
                  <a:cubicBezTo>
                    <a:pt x="242" y="1290"/>
                    <a:pt x="277" y="1258"/>
                    <a:pt x="313" y="1177"/>
                  </a:cubicBezTo>
                  <a:lnTo>
                    <a:pt x="939" y="313"/>
                  </a:lnTo>
                  <a:cubicBezTo>
                    <a:pt x="939" y="194"/>
                    <a:pt x="939" y="60"/>
                    <a:pt x="8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32"/>
            <p:cNvSpPr/>
            <p:nvPr/>
          </p:nvSpPr>
          <p:spPr>
            <a:xfrm rot="10800000">
              <a:off x="8215104" y="1990595"/>
              <a:ext cx="25112" cy="42207"/>
            </a:xfrm>
            <a:custGeom>
              <a:avLst/>
              <a:gdLst/>
              <a:ahLst/>
              <a:cxnLst/>
              <a:rect l="l" t="t" r="r" b="b"/>
              <a:pathLst>
                <a:path w="805" h="1353" extrusionOk="0">
                  <a:moveTo>
                    <a:pt x="608" y="0"/>
                  </a:moveTo>
                  <a:cubicBezTo>
                    <a:pt x="552" y="0"/>
                    <a:pt x="492" y="42"/>
                    <a:pt x="492" y="85"/>
                  </a:cubicBezTo>
                  <a:lnTo>
                    <a:pt x="60" y="1142"/>
                  </a:lnTo>
                  <a:cubicBezTo>
                    <a:pt x="0" y="1202"/>
                    <a:pt x="60" y="1321"/>
                    <a:pt x="120" y="1321"/>
                  </a:cubicBezTo>
                  <a:cubicBezTo>
                    <a:pt x="155" y="1343"/>
                    <a:pt x="186" y="1352"/>
                    <a:pt x="213" y="1352"/>
                  </a:cubicBezTo>
                  <a:cubicBezTo>
                    <a:pt x="276" y="1352"/>
                    <a:pt x="321" y="1303"/>
                    <a:pt x="373" y="1261"/>
                  </a:cubicBezTo>
                  <a:lnTo>
                    <a:pt x="805" y="278"/>
                  </a:lnTo>
                  <a:lnTo>
                    <a:pt x="805" y="204"/>
                  </a:lnTo>
                  <a:cubicBezTo>
                    <a:pt x="805" y="144"/>
                    <a:pt x="805" y="25"/>
                    <a:pt x="671" y="25"/>
                  </a:cubicBezTo>
                  <a:cubicBezTo>
                    <a:pt x="653" y="7"/>
                    <a:pt x="631" y="0"/>
                    <a:pt x="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32"/>
            <p:cNvSpPr/>
            <p:nvPr/>
          </p:nvSpPr>
          <p:spPr>
            <a:xfrm rot="10800000">
              <a:off x="8238313" y="1917693"/>
              <a:ext cx="11667" cy="44640"/>
            </a:xfrm>
            <a:custGeom>
              <a:avLst/>
              <a:gdLst/>
              <a:ahLst/>
              <a:cxnLst/>
              <a:rect l="l" t="t" r="r" b="b"/>
              <a:pathLst>
                <a:path w="374" h="1431" extrusionOk="0">
                  <a:moveTo>
                    <a:pt x="179" y="1"/>
                  </a:moveTo>
                  <a:cubicBezTo>
                    <a:pt x="120" y="1"/>
                    <a:pt x="60" y="60"/>
                    <a:pt x="60" y="179"/>
                  </a:cubicBezTo>
                  <a:cubicBezTo>
                    <a:pt x="60" y="179"/>
                    <a:pt x="1" y="433"/>
                    <a:pt x="1" y="686"/>
                  </a:cubicBezTo>
                  <a:lnTo>
                    <a:pt x="1" y="1237"/>
                  </a:lnTo>
                  <a:cubicBezTo>
                    <a:pt x="1" y="1371"/>
                    <a:pt x="60" y="1431"/>
                    <a:pt x="120" y="1431"/>
                  </a:cubicBezTo>
                  <a:cubicBezTo>
                    <a:pt x="179" y="1431"/>
                    <a:pt x="313" y="1371"/>
                    <a:pt x="313" y="1237"/>
                  </a:cubicBezTo>
                  <a:lnTo>
                    <a:pt x="313" y="745"/>
                  </a:lnTo>
                  <a:cubicBezTo>
                    <a:pt x="313" y="433"/>
                    <a:pt x="373" y="179"/>
                    <a:pt x="373" y="179"/>
                  </a:cubicBezTo>
                  <a:cubicBezTo>
                    <a:pt x="373" y="120"/>
                    <a:pt x="313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32"/>
            <p:cNvSpPr/>
            <p:nvPr/>
          </p:nvSpPr>
          <p:spPr>
            <a:xfrm rot="10800000">
              <a:off x="8219285" y="1847972"/>
              <a:ext cx="25112" cy="39836"/>
            </a:xfrm>
            <a:custGeom>
              <a:avLst/>
              <a:gdLst/>
              <a:ahLst/>
              <a:cxnLst/>
              <a:rect l="l" t="t" r="r" b="b"/>
              <a:pathLst>
                <a:path w="805" h="1277" extrusionOk="0">
                  <a:moveTo>
                    <a:pt x="186" y="1"/>
                  </a:moveTo>
                  <a:cubicBezTo>
                    <a:pt x="169" y="1"/>
                    <a:pt x="152" y="8"/>
                    <a:pt x="134" y="25"/>
                  </a:cubicBezTo>
                  <a:cubicBezTo>
                    <a:pt x="60" y="25"/>
                    <a:pt x="0" y="99"/>
                    <a:pt x="60" y="219"/>
                  </a:cubicBezTo>
                  <a:cubicBezTo>
                    <a:pt x="60" y="219"/>
                    <a:pt x="134" y="472"/>
                    <a:pt x="254" y="710"/>
                  </a:cubicBezTo>
                  <a:cubicBezTo>
                    <a:pt x="373" y="963"/>
                    <a:pt x="507" y="1217"/>
                    <a:pt x="507" y="1217"/>
                  </a:cubicBezTo>
                  <a:cubicBezTo>
                    <a:pt x="567" y="1276"/>
                    <a:pt x="626" y="1276"/>
                    <a:pt x="686" y="1276"/>
                  </a:cubicBezTo>
                  <a:cubicBezTo>
                    <a:pt x="745" y="1217"/>
                    <a:pt x="805" y="1142"/>
                    <a:pt x="745" y="1083"/>
                  </a:cubicBezTo>
                  <a:lnTo>
                    <a:pt x="745" y="1023"/>
                  </a:lnTo>
                  <a:cubicBezTo>
                    <a:pt x="745" y="1023"/>
                    <a:pt x="626" y="844"/>
                    <a:pt x="507" y="591"/>
                  </a:cubicBezTo>
                  <a:cubicBezTo>
                    <a:pt x="432" y="338"/>
                    <a:pt x="313" y="99"/>
                    <a:pt x="313" y="99"/>
                  </a:cubicBezTo>
                  <a:cubicBezTo>
                    <a:pt x="271" y="46"/>
                    <a:pt x="228" y="1"/>
                    <a:pt x="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32"/>
            <p:cNvSpPr/>
            <p:nvPr/>
          </p:nvSpPr>
          <p:spPr>
            <a:xfrm rot="10800000">
              <a:off x="8168624" y="1794535"/>
              <a:ext cx="36748" cy="29760"/>
            </a:xfrm>
            <a:custGeom>
              <a:avLst/>
              <a:gdLst/>
              <a:ahLst/>
              <a:cxnLst/>
              <a:rect l="l" t="t" r="r" b="b"/>
              <a:pathLst>
                <a:path w="1178" h="954" extrusionOk="0">
                  <a:moveTo>
                    <a:pt x="150" y="0"/>
                  </a:moveTo>
                  <a:cubicBezTo>
                    <a:pt x="120" y="0"/>
                    <a:pt x="90" y="15"/>
                    <a:pt x="60" y="45"/>
                  </a:cubicBezTo>
                  <a:cubicBezTo>
                    <a:pt x="1" y="104"/>
                    <a:pt x="1" y="164"/>
                    <a:pt x="60" y="224"/>
                  </a:cubicBezTo>
                  <a:cubicBezTo>
                    <a:pt x="60" y="224"/>
                    <a:pt x="239" y="417"/>
                    <a:pt x="492" y="596"/>
                  </a:cubicBezTo>
                  <a:cubicBezTo>
                    <a:pt x="552" y="671"/>
                    <a:pt x="671" y="730"/>
                    <a:pt x="805" y="790"/>
                  </a:cubicBezTo>
                  <a:cubicBezTo>
                    <a:pt x="865" y="849"/>
                    <a:pt x="924" y="909"/>
                    <a:pt x="924" y="909"/>
                  </a:cubicBezTo>
                  <a:cubicBezTo>
                    <a:pt x="954" y="939"/>
                    <a:pt x="984" y="954"/>
                    <a:pt x="1016" y="954"/>
                  </a:cubicBezTo>
                  <a:cubicBezTo>
                    <a:pt x="1047" y="954"/>
                    <a:pt x="1081" y="939"/>
                    <a:pt x="1118" y="909"/>
                  </a:cubicBezTo>
                  <a:cubicBezTo>
                    <a:pt x="1178" y="849"/>
                    <a:pt x="1118" y="730"/>
                    <a:pt x="1044" y="730"/>
                  </a:cubicBezTo>
                  <a:cubicBezTo>
                    <a:pt x="1044" y="730"/>
                    <a:pt x="865" y="536"/>
                    <a:pt x="671" y="417"/>
                  </a:cubicBezTo>
                  <a:cubicBezTo>
                    <a:pt x="433" y="224"/>
                    <a:pt x="239" y="45"/>
                    <a:pt x="239" y="45"/>
                  </a:cubicBezTo>
                  <a:cubicBezTo>
                    <a:pt x="209" y="15"/>
                    <a:pt x="180" y="0"/>
                    <a:pt x="1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32"/>
            <p:cNvSpPr/>
            <p:nvPr/>
          </p:nvSpPr>
          <p:spPr>
            <a:xfrm rot="10800000">
              <a:off x="8100775" y="1770827"/>
              <a:ext cx="40928" cy="15379"/>
            </a:xfrm>
            <a:custGeom>
              <a:avLst/>
              <a:gdLst/>
              <a:ahLst/>
              <a:cxnLst/>
              <a:rect l="l" t="t" r="r" b="b"/>
              <a:pathLst>
                <a:path w="1312" h="493" extrusionOk="0">
                  <a:moveTo>
                    <a:pt x="120" y="1"/>
                  </a:moveTo>
                  <a:cubicBezTo>
                    <a:pt x="60" y="1"/>
                    <a:pt x="1" y="60"/>
                    <a:pt x="1" y="120"/>
                  </a:cubicBezTo>
                  <a:cubicBezTo>
                    <a:pt x="1" y="194"/>
                    <a:pt x="1" y="254"/>
                    <a:pt x="60" y="254"/>
                  </a:cubicBezTo>
                  <a:cubicBezTo>
                    <a:pt x="60" y="254"/>
                    <a:pt x="373" y="314"/>
                    <a:pt x="626" y="373"/>
                  </a:cubicBezTo>
                  <a:cubicBezTo>
                    <a:pt x="865" y="433"/>
                    <a:pt x="1178" y="492"/>
                    <a:pt x="1178" y="492"/>
                  </a:cubicBezTo>
                  <a:cubicBezTo>
                    <a:pt x="1237" y="492"/>
                    <a:pt x="1312" y="433"/>
                    <a:pt x="1312" y="373"/>
                  </a:cubicBezTo>
                  <a:cubicBezTo>
                    <a:pt x="1312" y="314"/>
                    <a:pt x="1237" y="254"/>
                    <a:pt x="1178" y="254"/>
                  </a:cubicBezTo>
                  <a:cubicBezTo>
                    <a:pt x="1178" y="254"/>
                    <a:pt x="939" y="194"/>
                    <a:pt x="686" y="194"/>
                  </a:cubicBezTo>
                  <a:cubicBezTo>
                    <a:pt x="433" y="120"/>
                    <a:pt x="120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32"/>
            <p:cNvSpPr/>
            <p:nvPr/>
          </p:nvSpPr>
          <p:spPr>
            <a:xfrm rot="10800000">
              <a:off x="8027342" y="1770827"/>
              <a:ext cx="40928" cy="11667"/>
            </a:xfrm>
            <a:custGeom>
              <a:avLst/>
              <a:gdLst/>
              <a:ahLst/>
              <a:cxnLst/>
              <a:rect l="l" t="t" r="r" b="b"/>
              <a:pathLst>
                <a:path w="1312" h="374" extrusionOk="0">
                  <a:moveTo>
                    <a:pt x="1192" y="1"/>
                  </a:moveTo>
                  <a:cubicBezTo>
                    <a:pt x="1192" y="1"/>
                    <a:pt x="939" y="75"/>
                    <a:pt x="626" y="135"/>
                  </a:cubicBezTo>
                  <a:cubicBezTo>
                    <a:pt x="373" y="135"/>
                    <a:pt x="135" y="195"/>
                    <a:pt x="135" y="195"/>
                  </a:cubicBezTo>
                  <a:cubicBezTo>
                    <a:pt x="75" y="195"/>
                    <a:pt x="1" y="195"/>
                    <a:pt x="1" y="254"/>
                  </a:cubicBezTo>
                  <a:cubicBezTo>
                    <a:pt x="1" y="314"/>
                    <a:pt x="75" y="373"/>
                    <a:pt x="135" y="373"/>
                  </a:cubicBezTo>
                  <a:cubicBezTo>
                    <a:pt x="135" y="373"/>
                    <a:pt x="373" y="314"/>
                    <a:pt x="686" y="254"/>
                  </a:cubicBezTo>
                  <a:cubicBezTo>
                    <a:pt x="939" y="254"/>
                    <a:pt x="1192" y="195"/>
                    <a:pt x="1192" y="195"/>
                  </a:cubicBezTo>
                  <a:cubicBezTo>
                    <a:pt x="1252" y="195"/>
                    <a:pt x="1312" y="135"/>
                    <a:pt x="1312" y="75"/>
                  </a:cubicBezTo>
                  <a:cubicBezTo>
                    <a:pt x="1252" y="75"/>
                    <a:pt x="1252" y="1"/>
                    <a:pt x="1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32"/>
            <p:cNvSpPr/>
            <p:nvPr/>
          </p:nvSpPr>
          <p:spPr>
            <a:xfrm rot="10800000">
              <a:off x="7957621" y="1788015"/>
              <a:ext cx="36748" cy="16409"/>
            </a:xfrm>
            <a:custGeom>
              <a:avLst/>
              <a:gdLst/>
              <a:ahLst/>
              <a:cxnLst/>
              <a:rect l="l" t="t" r="r" b="b"/>
              <a:pathLst>
                <a:path w="1178" h="526" extrusionOk="0">
                  <a:moveTo>
                    <a:pt x="1102" y="0"/>
                  </a:moveTo>
                  <a:cubicBezTo>
                    <a:pt x="1091" y="0"/>
                    <a:pt x="1078" y="9"/>
                    <a:pt x="1058" y="34"/>
                  </a:cubicBezTo>
                  <a:lnTo>
                    <a:pt x="60" y="406"/>
                  </a:lnTo>
                  <a:cubicBezTo>
                    <a:pt x="0" y="406"/>
                    <a:pt x="0" y="466"/>
                    <a:pt x="0" y="466"/>
                  </a:cubicBezTo>
                  <a:cubicBezTo>
                    <a:pt x="0" y="525"/>
                    <a:pt x="60" y="525"/>
                    <a:pt x="119" y="525"/>
                  </a:cubicBezTo>
                  <a:lnTo>
                    <a:pt x="1118" y="153"/>
                  </a:lnTo>
                  <a:cubicBezTo>
                    <a:pt x="1177" y="93"/>
                    <a:pt x="1177" y="93"/>
                    <a:pt x="1177" y="34"/>
                  </a:cubicBezTo>
                  <a:cubicBezTo>
                    <a:pt x="1137" y="34"/>
                    <a:pt x="1124" y="0"/>
                    <a:pt x="1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32"/>
            <p:cNvSpPr/>
            <p:nvPr/>
          </p:nvSpPr>
          <p:spPr>
            <a:xfrm rot="10800000">
              <a:off x="8083586" y="2477019"/>
              <a:ext cx="329045" cy="566595"/>
            </a:xfrm>
            <a:custGeom>
              <a:avLst/>
              <a:gdLst/>
              <a:ahLst/>
              <a:cxnLst/>
              <a:rect l="l" t="t" r="r" b="b"/>
              <a:pathLst>
                <a:path w="10548" h="18163" extrusionOk="0">
                  <a:moveTo>
                    <a:pt x="8478" y="0"/>
                  </a:moveTo>
                  <a:cubicBezTo>
                    <a:pt x="7456" y="0"/>
                    <a:pt x="5902" y="1014"/>
                    <a:pt x="4529" y="2693"/>
                  </a:cubicBezTo>
                  <a:cubicBezTo>
                    <a:pt x="2846" y="4674"/>
                    <a:pt x="3099" y="8279"/>
                    <a:pt x="2295" y="8279"/>
                  </a:cubicBezTo>
                  <a:cubicBezTo>
                    <a:pt x="1431" y="8339"/>
                    <a:pt x="745" y="8160"/>
                    <a:pt x="373" y="9590"/>
                  </a:cubicBezTo>
                  <a:cubicBezTo>
                    <a:pt x="0" y="11005"/>
                    <a:pt x="552" y="17843"/>
                    <a:pt x="1803" y="18156"/>
                  </a:cubicBezTo>
                  <a:cubicBezTo>
                    <a:pt x="1825" y="18160"/>
                    <a:pt x="1851" y="18163"/>
                    <a:pt x="1878" y="18163"/>
                  </a:cubicBezTo>
                  <a:cubicBezTo>
                    <a:pt x="3013" y="18163"/>
                    <a:pt x="8745" y="14692"/>
                    <a:pt x="8745" y="13180"/>
                  </a:cubicBezTo>
                  <a:cubicBezTo>
                    <a:pt x="8686" y="11631"/>
                    <a:pt x="7628" y="12316"/>
                    <a:pt x="7390" y="11825"/>
                  </a:cubicBezTo>
                  <a:cubicBezTo>
                    <a:pt x="7196" y="11318"/>
                    <a:pt x="10548" y="7355"/>
                    <a:pt x="9922" y="5925"/>
                  </a:cubicBezTo>
                  <a:cubicBezTo>
                    <a:pt x="9311" y="4555"/>
                    <a:pt x="8135" y="4987"/>
                    <a:pt x="8000" y="4182"/>
                  </a:cubicBezTo>
                  <a:cubicBezTo>
                    <a:pt x="7881" y="3378"/>
                    <a:pt x="9922" y="711"/>
                    <a:pt x="9058" y="145"/>
                  </a:cubicBezTo>
                  <a:cubicBezTo>
                    <a:pt x="8894" y="47"/>
                    <a:pt x="8699" y="0"/>
                    <a:pt x="84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32"/>
            <p:cNvSpPr/>
            <p:nvPr/>
          </p:nvSpPr>
          <p:spPr>
            <a:xfrm rot="10800000">
              <a:off x="8211361" y="2397253"/>
              <a:ext cx="234274" cy="556332"/>
            </a:xfrm>
            <a:custGeom>
              <a:avLst/>
              <a:gdLst/>
              <a:ahLst/>
              <a:cxnLst/>
              <a:rect l="l" t="t" r="r" b="b"/>
              <a:pathLst>
                <a:path w="7510" h="17834" extrusionOk="0">
                  <a:moveTo>
                    <a:pt x="7256" y="0"/>
                  </a:moveTo>
                  <a:cubicBezTo>
                    <a:pt x="7196" y="0"/>
                    <a:pt x="7137" y="60"/>
                    <a:pt x="7137" y="179"/>
                  </a:cubicBezTo>
                  <a:cubicBezTo>
                    <a:pt x="7137" y="179"/>
                    <a:pt x="7137" y="492"/>
                    <a:pt x="7077" y="983"/>
                  </a:cubicBezTo>
                  <a:lnTo>
                    <a:pt x="7077" y="1922"/>
                  </a:lnTo>
                  <a:cubicBezTo>
                    <a:pt x="7077" y="2294"/>
                    <a:pt x="7018" y="2726"/>
                    <a:pt x="6958" y="3158"/>
                  </a:cubicBezTo>
                  <a:cubicBezTo>
                    <a:pt x="6883" y="3591"/>
                    <a:pt x="6824" y="4097"/>
                    <a:pt x="6764" y="4648"/>
                  </a:cubicBezTo>
                  <a:cubicBezTo>
                    <a:pt x="6764" y="4767"/>
                    <a:pt x="6705" y="4901"/>
                    <a:pt x="6705" y="5021"/>
                  </a:cubicBezTo>
                  <a:cubicBezTo>
                    <a:pt x="6645" y="5140"/>
                    <a:pt x="6645" y="5274"/>
                    <a:pt x="6645" y="5393"/>
                  </a:cubicBezTo>
                  <a:cubicBezTo>
                    <a:pt x="6585" y="5646"/>
                    <a:pt x="6511" y="5959"/>
                    <a:pt x="6451" y="6198"/>
                  </a:cubicBezTo>
                  <a:cubicBezTo>
                    <a:pt x="6392" y="6510"/>
                    <a:pt x="6332" y="6764"/>
                    <a:pt x="6213" y="7077"/>
                  </a:cubicBezTo>
                  <a:cubicBezTo>
                    <a:pt x="6139" y="7315"/>
                    <a:pt x="6079" y="7628"/>
                    <a:pt x="5960" y="7881"/>
                  </a:cubicBezTo>
                  <a:cubicBezTo>
                    <a:pt x="5900" y="8194"/>
                    <a:pt x="5766" y="8432"/>
                    <a:pt x="5707" y="8745"/>
                  </a:cubicBezTo>
                  <a:cubicBezTo>
                    <a:pt x="5587" y="8998"/>
                    <a:pt x="5468" y="9311"/>
                    <a:pt x="5334" y="9550"/>
                  </a:cubicBezTo>
                  <a:cubicBezTo>
                    <a:pt x="5155" y="10116"/>
                    <a:pt x="4902" y="10667"/>
                    <a:pt x="4649" y="11233"/>
                  </a:cubicBezTo>
                  <a:cubicBezTo>
                    <a:pt x="4351" y="11725"/>
                    <a:pt x="4098" y="12216"/>
                    <a:pt x="3785" y="12723"/>
                  </a:cubicBezTo>
                  <a:cubicBezTo>
                    <a:pt x="3234" y="13706"/>
                    <a:pt x="2667" y="14585"/>
                    <a:pt x="2116" y="15270"/>
                  </a:cubicBezTo>
                  <a:cubicBezTo>
                    <a:pt x="1803" y="15643"/>
                    <a:pt x="1550" y="15941"/>
                    <a:pt x="1297" y="16253"/>
                  </a:cubicBezTo>
                  <a:cubicBezTo>
                    <a:pt x="1058" y="16507"/>
                    <a:pt x="865" y="16760"/>
                    <a:pt x="686" y="16939"/>
                  </a:cubicBezTo>
                  <a:cubicBezTo>
                    <a:pt x="314" y="17311"/>
                    <a:pt x="120" y="17564"/>
                    <a:pt x="120" y="17564"/>
                  </a:cubicBezTo>
                  <a:cubicBezTo>
                    <a:pt x="60" y="17564"/>
                    <a:pt x="1" y="17684"/>
                    <a:pt x="60" y="17743"/>
                  </a:cubicBezTo>
                  <a:cubicBezTo>
                    <a:pt x="102" y="17785"/>
                    <a:pt x="180" y="17834"/>
                    <a:pt x="244" y="17834"/>
                  </a:cubicBezTo>
                  <a:cubicBezTo>
                    <a:pt x="271" y="17834"/>
                    <a:pt x="296" y="17825"/>
                    <a:pt x="314" y="17803"/>
                  </a:cubicBezTo>
                  <a:cubicBezTo>
                    <a:pt x="314" y="17803"/>
                    <a:pt x="552" y="17624"/>
                    <a:pt x="999" y="17252"/>
                  </a:cubicBezTo>
                  <a:cubicBezTo>
                    <a:pt x="1371" y="16879"/>
                    <a:pt x="1923" y="16313"/>
                    <a:pt x="2489" y="15643"/>
                  </a:cubicBezTo>
                  <a:cubicBezTo>
                    <a:pt x="2787" y="15270"/>
                    <a:pt x="3099" y="14823"/>
                    <a:pt x="3412" y="14451"/>
                  </a:cubicBezTo>
                  <a:cubicBezTo>
                    <a:pt x="3725" y="14019"/>
                    <a:pt x="4038" y="13527"/>
                    <a:pt x="4351" y="13036"/>
                  </a:cubicBezTo>
                  <a:cubicBezTo>
                    <a:pt x="4649" y="12529"/>
                    <a:pt x="4902" y="12037"/>
                    <a:pt x="5215" y="11471"/>
                  </a:cubicBezTo>
                  <a:cubicBezTo>
                    <a:pt x="5468" y="10920"/>
                    <a:pt x="5707" y="10354"/>
                    <a:pt x="5960" y="9803"/>
                  </a:cubicBezTo>
                  <a:cubicBezTo>
                    <a:pt x="6079" y="9490"/>
                    <a:pt x="6213" y="9237"/>
                    <a:pt x="6273" y="8939"/>
                  </a:cubicBezTo>
                  <a:cubicBezTo>
                    <a:pt x="6392" y="8626"/>
                    <a:pt x="6451" y="8373"/>
                    <a:pt x="6585" y="8060"/>
                  </a:cubicBezTo>
                  <a:cubicBezTo>
                    <a:pt x="6645" y="7747"/>
                    <a:pt x="6764" y="7509"/>
                    <a:pt x="6824" y="7196"/>
                  </a:cubicBezTo>
                  <a:cubicBezTo>
                    <a:pt x="6883" y="6942"/>
                    <a:pt x="6958" y="6630"/>
                    <a:pt x="7018" y="6332"/>
                  </a:cubicBezTo>
                  <a:cubicBezTo>
                    <a:pt x="7077" y="6078"/>
                    <a:pt x="7137" y="5766"/>
                    <a:pt x="7196" y="5512"/>
                  </a:cubicBezTo>
                  <a:cubicBezTo>
                    <a:pt x="7196" y="5393"/>
                    <a:pt x="7256" y="5214"/>
                    <a:pt x="7256" y="5080"/>
                  </a:cubicBezTo>
                  <a:cubicBezTo>
                    <a:pt x="7256" y="4961"/>
                    <a:pt x="7330" y="4842"/>
                    <a:pt x="7330" y="4708"/>
                  </a:cubicBezTo>
                  <a:cubicBezTo>
                    <a:pt x="7390" y="4157"/>
                    <a:pt x="7450" y="3650"/>
                    <a:pt x="7450" y="3218"/>
                  </a:cubicBezTo>
                  <a:cubicBezTo>
                    <a:pt x="7509" y="2786"/>
                    <a:pt x="7509" y="2354"/>
                    <a:pt x="7509" y="1982"/>
                  </a:cubicBezTo>
                  <a:lnTo>
                    <a:pt x="7509" y="983"/>
                  </a:lnTo>
                  <a:cubicBezTo>
                    <a:pt x="7450" y="432"/>
                    <a:pt x="7450" y="179"/>
                    <a:pt x="7450" y="179"/>
                  </a:cubicBezTo>
                  <a:cubicBezTo>
                    <a:pt x="7450" y="60"/>
                    <a:pt x="7390" y="0"/>
                    <a:pt x="725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32"/>
            <p:cNvSpPr/>
            <p:nvPr/>
          </p:nvSpPr>
          <p:spPr>
            <a:xfrm rot="10800000">
              <a:off x="8155148" y="2777302"/>
              <a:ext cx="129678" cy="140346"/>
            </a:xfrm>
            <a:custGeom>
              <a:avLst/>
              <a:gdLst/>
              <a:ahLst/>
              <a:cxnLst/>
              <a:rect l="l" t="t" r="r" b="b"/>
              <a:pathLst>
                <a:path w="4157" h="4499" extrusionOk="0">
                  <a:moveTo>
                    <a:pt x="186" y="0"/>
                  </a:moveTo>
                  <a:cubicBezTo>
                    <a:pt x="161" y="0"/>
                    <a:pt x="137" y="8"/>
                    <a:pt x="120" y="25"/>
                  </a:cubicBezTo>
                  <a:cubicBezTo>
                    <a:pt x="60" y="85"/>
                    <a:pt x="0" y="144"/>
                    <a:pt x="60" y="263"/>
                  </a:cubicBezTo>
                  <a:cubicBezTo>
                    <a:pt x="179" y="576"/>
                    <a:pt x="373" y="889"/>
                    <a:pt x="492" y="1202"/>
                  </a:cubicBezTo>
                  <a:lnTo>
                    <a:pt x="745" y="1694"/>
                  </a:lnTo>
                  <a:cubicBezTo>
                    <a:pt x="805" y="1887"/>
                    <a:pt x="864" y="2066"/>
                    <a:pt x="924" y="2200"/>
                  </a:cubicBezTo>
                  <a:cubicBezTo>
                    <a:pt x="984" y="2379"/>
                    <a:pt x="1058" y="2498"/>
                    <a:pt x="1118" y="2692"/>
                  </a:cubicBezTo>
                  <a:lnTo>
                    <a:pt x="1177" y="2945"/>
                  </a:lnTo>
                  <a:cubicBezTo>
                    <a:pt x="1237" y="3005"/>
                    <a:pt x="1237" y="3124"/>
                    <a:pt x="1237" y="3183"/>
                  </a:cubicBezTo>
                  <a:cubicBezTo>
                    <a:pt x="1296" y="3243"/>
                    <a:pt x="1296" y="3377"/>
                    <a:pt x="1296" y="3437"/>
                  </a:cubicBezTo>
                  <a:cubicBezTo>
                    <a:pt x="1356" y="3496"/>
                    <a:pt x="1356" y="3615"/>
                    <a:pt x="1356" y="3690"/>
                  </a:cubicBezTo>
                  <a:cubicBezTo>
                    <a:pt x="1356" y="3749"/>
                    <a:pt x="1430" y="3869"/>
                    <a:pt x="1430" y="3928"/>
                  </a:cubicBezTo>
                  <a:lnTo>
                    <a:pt x="1430" y="4182"/>
                  </a:lnTo>
                  <a:cubicBezTo>
                    <a:pt x="1430" y="4301"/>
                    <a:pt x="1490" y="4360"/>
                    <a:pt x="1550" y="4435"/>
                  </a:cubicBezTo>
                  <a:cubicBezTo>
                    <a:pt x="1617" y="4479"/>
                    <a:pt x="1686" y="4499"/>
                    <a:pt x="1749" y="4499"/>
                  </a:cubicBezTo>
                  <a:cubicBezTo>
                    <a:pt x="1855" y="4499"/>
                    <a:pt x="1944" y="4444"/>
                    <a:pt x="1982" y="4360"/>
                  </a:cubicBezTo>
                  <a:lnTo>
                    <a:pt x="2235" y="4062"/>
                  </a:lnTo>
                  <a:lnTo>
                    <a:pt x="2473" y="3749"/>
                  </a:lnTo>
                  <a:cubicBezTo>
                    <a:pt x="2607" y="3556"/>
                    <a:pt x="2786" y="3377"/>
                    <a:pt x="2920" y="3183"/>
                  </a:cubicBezTo>
                  <a:cubicBezTo>
                    <a:pt x="2980" y="3064"/>
                    <a:pt x="3099" y="3005"/>
                    <a:pt x="3159" y="2871"/>
                  </a:cubicBezTo>
                  <a:cubicBezTo>
                    <a:pt x="3218" y="2871"/>
                    <a:pt x="3293" y="2811"/>
                    <a:pt x="3293" y="2751"/>
                  </a:cubicBezTo>
                  <a:cubicBezTo>
                    <a:pt x="3352" y="2751"/>
                    <a:pt x="3412" y="2692"/>
                    <a:pt x="3412" y="2632"/>
                  </a:cubicBezTo>
                  <a:lnTo>
                    <a:pt x="3591" y="2498"/>
                  </a:lnTo>
                  <a:lnTo>
                    <a:pt x="3725" y="2439"/>
                  </a:lnTo>
                  <a:lnTo>
                    <a:pt x="3844" y="2319"/>
                  </a:lnTo>
                  <a:cubicBezTo>
                    <a:pt x="3903" y="2319"/>
                    <a:pt x="3963" y="2319"/>
                    <a:pt x="3963" y="2260"/>
                  </a:cubicBezTo>
                  <a:lnTo>
                    <a:pt x="4038" y="2260"/>
                  </a:lnTo>
                  <a:cubicBezTo>
                    <a:pt x="4097" y="2200"/>
                    <a:pt x="4157" y="2126"/>
                    <a:pt x="4157" y="2066"/>
                  </a:cubicBezTo>
                  <a:cubicBezTo>
                    <a:pt x="4113" y="1979"/>
                    <a:pt x="4069" y="1924"/>
                    <a:pt x="4020" y="1924"/>
                  </a:cubicBezTo>
                  <a:cubicBezTo>
                    <a:pt x="4002" y="1924"/>
                    <a:pt x="3983" y="1931"/>
                    <a:pt x="3963" y="1947"/>
                  </a:cubicBezTo>
                  <a:lnTo>
                    <a:pt x="3725" y="1947"/>
                  </a:lnTo>
                  <a:cubicBezTo>
                    <a:pt x="3665" y="2006"/>
                    <a:pt x="3591" y="2006"/>
                    <a:pt x="3531" y="2066"/>
                  </a:cubicBezTo>
                  <a:lnTo>
                    <a:pt x="3352" y="2126"/>
                  </a:lnTo>
                  <a:lnTo>
                    <a:pt x="3159" y="2260"/>
                  </a:lnTo>
                  <a:cubicBezTo>
                    <a:pt x="3099" y="2319"/>
                    <a:pt x="3039" y="2319"/>
                    <a:pt x="2980" y="2379"/>
                  </a:cubicBezTo>
                  <a:cubicBezTo>
                    <a:pt x="2920" y="2439"/>
                    <a:pt x="2846" y="2439"/>
                    <a:pt x="2846" y="2498"/>
                  </a:cubicBezTo>
                  <a:cubicBezTo>
                    <a:pt x="2727" y="2632"/>
                    <a:pt x="2607" y="2692"/>
                    <a:pt x="2548" y="2811"/>
                  </a:cubicBezTo>
                  <a:lnTo>
                    <a:pt x="1983" y="3376"/>
                  </a:lnTo>
                  <a:lnTo>
                    <a:pt x="1983" y="3376"/>
                  </a:lnTo>
                  <a:cubicBezTo>
                    <a:pt x="1982" y="3354"/>
                    <a:pt x="1982" y="3333"/>
                    <a:pt x="1982" y="3317"/>
                  </a:cubicBezTo>
                  <a:cubicBezTo>
                    <a:pt x="1922" y="3183"/>
                    <a:pt x="1922" y="3124"/>
                    <a:pt x="1863" y="3005"/>
                  </a:cubicBezTo>
                  <a:cubicBezTo>
                    <a:pt x="1863" y="2945"/>
                    <a:pt x="1863" y="2811"/>
                    <a:pt x="1803" y="2751"/>
                  </a:cubicBezTo>
                  <a:lnTo>
                    <a:pt x="1669" y="2498"/>
                  </a:lnTo>
                  <a:cubicBezTo>
                    <a:pt x="1609" y="2319"/>
                    <a:pt x="1550" y="2126"/>
                    <a:pt x="1490" y="1947"/>
                  </a:cubicBezTo>
                  <a:cubicBezTo>
                    <a:pt x="1430" y="1828"/>
                    <a:pt x="1296" y="1634"/>
                    <a:pt x="1237" y="1455"/>
                  </a:cubicBezTo>
                  <a:cubicBezTo>
                    <a:pt x="1118" y="1321"/>
                    <a:pt x="1058" y="1142"/>
                    <a:pt x="924" y="1008"/>
                  </a:cubicBezTo>
                  <a:cubicBezTo>
                    <a:pt x="745" y="636"/>
                    <a:pt x="552" y="398"/>
                    <a:pt x="313" y="85"/>
                  </a:cubicBezTo>
                  <a:cubicBezTo>
                    <a:pt x="313" y="43"/>
                    <a:pt x="246" y="0"/>
                    <a:pt x="186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32"/>
            <p:cNvSpPr/>
            <p:nvPr/>
          </p:nvSpPr>
          <p:spPr>
            <a:xfrm rot="10800000">
              <a:off x="8184409" y="2675762"/>
              <a:ext cx="139473" cy="137944"/>
            </a:xfrm>
            <a:custGeom>
              <a:avLst/>
              <a:gdLst/>
              <a:ahLst/>
              <a:cxnLst/>
              <a:rect l="l" t="t" r="r" b="b"/>
              <a:pathLst>
                <a:path w="4471" h="4422" extrusionOk="0">
                  <a:moveTo>
                    <a:pt x="224" y="0"/>
                  </a:moveTo>
                  <a:cubicBezTo>
                    <a:pt x="195" y="0"/>
                    <a:pt x="165" y="15"/>
                    <a:pt x="135" y="45"/>
                  </a:cubicBezTo>
                  <a:cubicBezTo>
                    <a:pt x="75" y="45"/>
                    <a:pt x="1" y="164"/>
                    <a:pt x="75" y="224"/>
                  </a:cubicBezTo>
                  <a:cubicBezTo>
                    <a:pt x="254" y="537"/>
                    <a:pt x="448" y="850"/>
                    <a:pt x="627" y="1222"/>
                  </a:cubicBezTo>
                  <a:cubicBezTo>
                    <a:pt x="820" y="1535"/>
                    <a:pt x="999" y="1848"/>
                    <a:pt x="1118" y="2146"/>
                  </a:cubicBezTo>
                  <a:cubicBezTo>
                    <a:pt x="1193" y="2339"/>
                    <a:pt x="1312" y="2458"/>
                    <a:pt x="1372" y="2652"/>
                  </a:cubicBezTo>
                  <a:cubicBezTo>
                    <a:pt x="1431" y="2771"/>
                    <a:pt x="1491" y="2965"/>
                    <a:pt x="1565" y="3144"/>
                  </a:cubicBezTo>
                  <a:cubicBezTo>
                    <a:pt x="1565" y="3203"/>
                    <a:pt x="1625" y="3263"/>
                    <a:pt x="1625" y="3397"/>
                  </a:cubicBezTo>
                  <a:cubicBezTo>
                    <a:pt x="1684" y="3457"/>
                    <a:pt x="1684" y="3516"/>
                    <a:pt x="1684" y="3635"/>
                  </a:cubicBezTo>
                  <a:cubicBezTo>
                    <a:pt x="1684" y="3710"/>
                    <a:pt x="1744" y="3769"/>
                    <a:pt x="1744" y="3889"/>
                  </a:cubicBezTo>
                  <a:lnTo>
                    <a:pt x="1744" y="4082"/>
                  </a:lnTo>
                  <a:lnTo>
                    <a:pt x="1744" y="4142"/>
                  </a:lnTo>
                  <a:cubicBezTo>
                    <a:pt x="1804" y="4201"/>
                    <a:pt x="1804" y="4261"/>
                    <a:pt x="1863" y="4321"/>
                  </a:cubicBezTo>
                  <a:cubicBezTo>
                    <a:pt x="1960" y="4388"/>
                    <a:pt x="2053" y="4421"/>
                    <a:pt x="2131" y="4421"/>
                  </a:cubicBezTo>
                  <a:cubicBezTo>
                    <a:pt x="2209" y="4421"/>
                    <a:pt x="2273" y="4388"/>
                    <a:pt x="2310" y="4321"/>
                  </a:cubicBezTo>
                  <a:cubicBezTo>
                    <a:pt x="2429" y="4201"/>
                    <a:pt x="2489" y="4142"/>
                    <a:pt x="2548" y="4008"/>
                  </a:cubicBezTo>
                  <a:cubicBezTo>
                    <a:pt x="2608" y="3948"/>
                    <a:pt x="2682" y="3829"/>
                    <a:pt x="2802" y="3769"/>
                  </a:cubicBezTo>
                  <a:cubicBezTo>
                    <a:pt x="2861" y="3710"/>
                    <a:pt x="2921" y="3576"/>
                    <a:pt x="3055" y="3516"/>
                  </a:cubicBezTo>
                  <a:lnTo>
                    <a:pt x="3293" y="3263"/>
                  </a:lnTo>
                  <a:cubicBezTo>
                    <a:pt x="3353" y="3203"/>
                    <a:pt x="3427" y="3084"/>
                    <a:pt x="3547" y="3025"/>
                  </a:cubicBezTo>
                  <a:cubicBezTo>
                    <a:pt x="3606" y="2965"/>
                    <a:pt x="3725" y="2890"/>
                    <a:pt x="3800" y="2771"/>
                  </a:cubicBezTo>
                  <a:cubicBezTo>
                    <a:pt x="3919" y="2712"/>
                    <a:pt x="3979" y="2652"/>
                    <a:pt x="4038" y="2593"/>
                  </a:cubicBezTo>
                  <a:cubicBezTo>
                    <a:pt x="4172" y="2518"/>
                    <a:pt x="4291" y="2458"/>
                    <a:pt x="4351" y="2399"/>
                  </a:cubicBezTo>
                  <a:lnTo>
                    <a:pt x="4411" y="2399"/>
                  </a:lnTo>
                  <a:cubicBezTo>
                    <a:pt x="4470" y="2339"/>
                    <a:pt x="4470" y="2280"/>
                    <a:pt x="4470" y="2220"/>
                  </a:cubicBezTo>
                  <a:cubicBezTo>
                    <a:pt x="4426" y="2121"/>
                    <a:pt x="4350" y="2063"/>
                    <a:pt x="4289" y="2063"/>
                  </a:cubicBezTo>
                  <a:cubicBezTo>
                    <a:pt x="4267" y="2063"/>
                    <a:pt x="4248" y="2070"/>
                    <a:pt x="4232" y="2086"/>
                  </a:cubicBezTo>
                  <a:cubicBezTo>
                    <a:pt x="4098" y="2146"/>
                    <a:pt x="3979" y="2220"/>
                    <a:pt x="3859" y="2220"/>
                  </a:cubicBezTo>
                  <a:cubicBezTo>
                    <a:pt x="3800" y="2280"/>
                    <a:pt x="3725" y="2280"/>
                    <a:pt x="3666" y="2339"/>
                  </a:cubicBezTo>
                  <a:lnTo>
                    <a:pt x="3547" y="2399"/>
                  </a:lnTo>
                  <a:cubicBezTo>
                    <a:pt x="3427" y="2458"/>
                    <a:pt x="3293" y="2518"/>
                    <a:pt x="3234" y="2652"/>
                  </a:cubicBezTo>
                  <a:cubicBezTo>
                    <a:pt x="3115" y="2712"/>
                    <a:pt x="2980" y="2771"/>
                    <a:pt x="2921" y="2831"/>
                  </a:cubicBezTo>
                  <a:lnTo>
                    <a:pt x="2608" y="3084"/>
                  </a:lnTo>
                  <a:cubicBezTo>
                    <a:pt x="2548" y="3203"/>
                    <a:pt x="2429" y="3263"/>
                    <a:pt x="2370" y="3337"/>
                  </a:cubicBezTo>
                  <a:cubicBezTo>
                    <a:pt x="2347" y="3357"/>
                    <a:pt x="2327" y="3375"/>
                    <a:pt x="2308" y="3393"/>
                  </a:cubicBezTo>
                  <a:lnTo>
                    <a:pt x="2308" y="3393"/>
                  </a:lnTo>
                  <a:cubicBezTo>
                    <a:pt x="2304" y="3328"/>
                    <a:pt x="2289" y="3246"/>
                    <a:pt x="2236" y="3203"/>
                  </a:cubicBezTo>
                  <a:cubicBezTo>
                    <a:pt x="2236" y="3084"/>
                    <a:pt x="2176" y="3025"/>
                    <a:pt x="2176" y="2890"/>
                  </a:cubicBezTo>
                  <a:cubicBezTo>
                    <a:pt x="2116" y="2712"/>
                    <a:pt x="1997" y="2518"/>
                    <a:pt x="1938" y="2399"/>
                  </a:cubicBezTo>
                  <a:cubicBezTo>
                    <a:pt x="1863" y="2280"/>
                    <a:pt x="1863" y="2220"/>
                    <a:pt x="1804" y="2086"/>
                  </a:cubicBezTo>
                  <a:cubicBezTo>
                    <a:pt x="1744" y="2026"/>
                    <a:pt x="1744" y="1967"/>
                    <a:pt x="1684" y="1848"/>
                  </a:cubicBezTo>
                  <a:cubicBezTo>
                    <a:pt x="1565" y="1714"/>
                    <a:pt x="1491" y="1535"/>
                    <a:pt x="1372" y="1341"/>
                  </a:cubicBezTo>
                  <a:cubicBezTo>
                    <a:pt x="1252" y="1222"/>
                    <a:pt x="1193" y="1028"/>
                    <a:pt x="1059" y="909"/>
                  </a:cubicBezTo>
                  <a:cubicBezTo>
                    <a:pt x="820" y="596"/>
                    <a:pt x="627" y="283"/>
                    <a:pt x="314" y="45"/>
                  </a:cubicBezTo>
                  <a:cubicBezTo>
                    <a:pt x="284" y="15"/>
                    <a:pt x="254" y="0"/>
                    <a:pt x="22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32"/>
            <p:cNvSpPr/>
            <p:nvPr/>
          </p:nvSpPr>
          <p:spPr>
            <a:xfrm rot="10800000">
              <a:off x="8201628" y="2585235"/>
              <a:ext cx="185922" cy="163399"/>
            </a:xfrm>
            <a:custGeom>
              <a:avLst/>
              <a:gdLst/>
              <a:ahLst/>
              <a:cxnLst/>
              <a:rect l="l" t="t" r="r" b="b"/>
              <a:pathLst>
                <a:path w="5960" h="5238" extrusionOk="0">
                  <a:moveTo>
                    <a:pt x="120" y="0"/>
                  </a:moveTo>
                  <a:cubicBezTo>
                    <a:pt x="1" y="60"/>
                    <a:pt x="1" y="194"/>
                    <a:pt x="61" y="253"/>
                  </a:cubicBezTo>
                  <a:lnTo>
                    <a:pt x="493" y="804"/>
                  </a:lnTo>
                  <a:cubicBezTo>
                    <a:pt x="552" y="939"/>
                    <a:pt x="627" y="998"/>
                    <a:pt x="686" y="1117"/>
                  </a:cubicBezTo>
                  <a:lnTo>
                    <a:pt x="925" y="1371"/>
                  </a:lnTo>
                  <a:cubicBezTo>
                    <a:pt x="1059" y="1549"/>
                    <a:pt x="1178" y="1743"/>
                    <a:pt x="1297" y="1922"/>
                  </a:cubicBezTo>
                  <a:lnTo>
                    <a:pt x="1491" y="2235"/>
                  </a:lnTo>
                  <a:cubicBezTo>
                    <a:pt x="1550" y="2294"/>
                    <a:pt x="1610" y="2428"/>
                    <a:pt x="1669" y="2547"/>
                  </a:cubicBezTo>
                  <a:cubicBezTo>
                    <a:pt x="1744" y="2607"/>
                    <a:pt x="1804" y="2741"/>
                    <a:pt x="1863" y="2801"/>
                  </a:cubicBezTo>
                  <a:lnTo>
                    <a:pt x="1982" y="3114"/>
                  </a:lnTo>
                  <a:lnTo>
                    <a:pt x="2176" y="3412"/>
                  </a:lnTo>
                  <a:cubicBezTo>
                    <a:pt x="2236" y="3486"/>
                    <a:pt x="2236" y="3605"/>
                    <a:pt x="2295" y="3724"/>
                  </a:cubicBezTo>
                  <a:cubicBezTo>
                    <a:pt x="2355" y="3784"/>
                    <a:pt x="2414" y="3918"/>
                    <a:pt x="2414" y="4037"/>
                  </a:cubicBezTo>
                  <a:cubicBezTo>
                    <a:pt x="2489" y="4097"/>
                    <a:pt x="2489" y="4231"/>
                    <a:pt x="2548" y="4350"/>
                  </a:cubicBezTo>
                  <a:cubicBezTo>
                    <a:pt x="2548" y="4410"/>
                    <a:pt x="2548" y="4529"/>
                    <a:pt x="2608" y="4663"/>
                  </a:cubicBezTo>
                  <a:lnTo>
                    <a:pt x="2608" y="4976"/>
                  </a:lnTo>
                  <a:cubicBezTo>
                    <a:pt x="2608" y="5035"/>
                    <a:pt x="2668" y="5035"/>
                    <a:pt x="2668" y="5095"/>
                  </a:cubicBezTo>
                  <a:cubicBezTo>
                    <a:pt x="2711" y="5182"/>
                    <a:pt x="2827" y="5238"/>
                    <a:pt x="2956" y="5238"/>
                  </a:cubicBezTo>
                  <a:cubicBezTo>
                    <a:pt x="3003" y="5238"/>
                    <a:pt x="3052" y="5230"/>
                    <a:pt x="3100" y="5214"/>
                  </a:cubicBezTo>
                  <a:cubicBezTo>
                    <a:pt x="3159" y="5155"/>
                    <a:pt x="3293" y="5095"/>
                    <a:pt x="3413" y="5035"/>
                  </a:cubicBezTo>
                  <a:cubicBezTo>
                    <a:pt x="3532" y="4976"/>
                    <a:pt x="3606" y="4901"/>
                    <a:pt x="3725" y="4842"/>
                  </a:cubicBezTo>
                  <a:cubicBezTo>
                    <a:pt x="3845" y="4842"/>
                    <a:pt x="3979" y="4782"/>
                    <a:pt x="4098" y="4723"/>
                  </a:cubicBezTo>
                  <a:lnTo>
                    <a:pt x="4411" y="4603"/>
                  </a:lnTo>
                  <a:lnTo>
                    <a:pt x="4783" y="4410"/>
                  </a:lnTo>
                  <a:cubicBezTo>
                    <a:pt x="4843" y="4410"/>
                    <a:pt x="4962" y="4350"/>
                    <a:pt x="5096" y="4350"/>
                  </a:cubicBezTo>
                  <a:lnTo>
                    <a:pt x="5275" y="4290"/>
                  </a:lnTo>
                  <a:cubicBezTo>
                    <a:pt x="5334" y="4231"/>
                    <a:pt x="5394" y="4231"/>
                    <a:pt x="5468" y="4231"/>
                  </a:cubicBezTo>
                  <a:cubicBezTo>
                    <a:pt x="5588" y="4231"/>
                    <a:pt x="5707" y="4156"/>
                    <a:pt x="5841" y="4156"/>
                  </a:cubicBezTo>
                  <a:cubicBezTo>
                    <a:pt x="5900" y="4097"/>
                    <a:pt x="5960" y="4037"/>
                    <a:pt x="5960" y="3978"/>
                  </a:cubicBezTo>
                  <a:cubicBezTo>
                    <a:pt x="5960" y="3858"/>
                    <a:pt x="5900" y="3784"/>
                    <a:pt x="5766" y="3784"/>
                  </a:cubicBezTo>
                  <a:cubicBezTo>
                    <a:pt x="5647" y="3784"/>
                    <a:pt x="5528" y="3784"/>
                    <a:pt x="5394" y="3858"/>
                  </a:cubicBezTo>
                  <a:lnTo>
                    <a:pt x="4962" y="3858"/>
                  </a:lnTo>
                  <a:cubicBezTo>
                    <a:pt x="4843" y="3918"/>
                    <a:pt x="4723" y="3918"/>
                    <a:pt x="4589" y="3978"/>
                  </a:cubicBezTo>
                  <a:lnTo>
                    <a:pt x="4217" y="4037"/>
                  </a:lnTo>
                  <a:cubicBezTo>
                    <a:pt x="4098" y="4097"/>
                    <a:pt x="3979" y="4156"/>
                    <a:pt x="3845" y="4231"/>
                  </a:cubicBezTo>
                  <a:cubicBezTo>
                    <a:pt x="3725" y="4231"/>
                    <a:pt x="3606" y="4290"/>
                    <a:pt x="3472" y="4350"/>
                  </a:cubicBezTo>
                  <a:cubicBezTo>
                    <a:pt x="3389" y="4391"/>
                    <a:pt x="3307" y="4404"/>
                    <a:pt x="3219" y="4428"/>
                  </a:cubicBezTo>
                  <a:lnTo>
                    <a:pt x="3219" y="4428"/>
                  </a:lnTo>
                  <a:cubicBezTo>
                    <a:pt x="3198" y="4341"/>
                    <a:pt x="3159" y="4253"/>
                    <a:pt x="3159" y="4156"/>
                  </a:cubicBezTo>
                  <a:cubicBezTo>
                    <a:pt x="3100" y="4037"/>
                    <a:pt x="3040" y="3918"/>
                    <a:pt x="3040" y="3784"/>
                  </a:cubicBezTo>
                  <a:cubicBezTo>
                    <a:pt x="2980" y="3665"/>
                    <a:pt x="2980" y="3605"/>
                    <a:pt x="2921" y="3486"/>
                  </a:cubicBezTo>
                  <a:cubicBezTo>
                    <a:pt x="2861" y="3352"/>
                    <a:pt x="2787" y="3233"/>
                    <a:pt x="2727" y="3114"/>
                  </a:cubicBezTo>
                  <a:lnTo>
                    <a:pt x="2608" y="2801"/>
                  </a:lnTo>
                  <a:cubicBezTo>
                    <a:pt x="2489" y="2607"/>
                    <a:pt x="2355" y="2369"/>
                    <a:pt x="2176" y="2175"/>
                  </a:cubicBezTo>
                  <a:cubicBezTo>
                    <a:pt x="2042" y="1996"/>
                    <a:pt x="1923" y="1803"/>
                    <a:pt x="1804" y="1624"/>
                  </a:cubicBezTo>
                  <a:cubicBezTo>
                    <a:pt x="1610" y="1430"/>
                    <a:pt x="1491" y="1251"/>
                    <a:pt x="1297" y="1058"/>
                  </a:cubicBezTo>
                  <a:cubicBezTo>
                    <a:pt x="1178" y="879"/>
                    <a:pt x="999" y="685"/>
                    <a:pt x="805" y="507"/>
                  </a:cubicBezTo>
                  <a:cubicBezTo>
                    <a:pt x="686" y="372"/>
                    <a:pt x="493" y="194"/>
                    <a:pt x="314" y="60"/>
                  </a:cubicBezTo>
                  <a:cubicBezTo>
                    <a:pt x="254" y="0"/>
                    <a:pt x="180" y="0"/>
                    <a:pt x="12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32"/>
            <p:cNvSpPr/>
            <p:nvPr/>
          </p:nvSpPr>
          <p:spPr>
            <a:xfrm rot="10800000">
              <a:off x="8254129" y="2515327"/>
              <a:ext cx="131549" cy="123501"/>
            </a:xfrm>
            <a:custGeom>
              <a:avLst/>
              <a:gdLst/>
              <a:ahLst/>
              <a:cxnLst/>
              <a:rect l="l" t="t" r="r" b="b"/>
              <a:pathLst>
                <a:path w="4217" h="3959" extrusionOk="0">
                  <a:moveTo>
                    <a:pt x="220" y="1"/>
                  </a:moveTo>
                  <a:cubicBezTo>
                    <a:pt x="192" y="1"/>
                    <a:pt x="159" y="8"/>
                    <a:pt x="120" y="26"/>
                  </a:cubicBezTo>
                  <a:cubicBezTo>
                    <a:pt x="60" y="26"/>
                    <a:pt x="1" y="145"/>
                    <a:pt x="60" y="204"/>
                  </a:cubicBezTo>
                  <a:cubicBezTo>
                    <a:pt x="313" y="830"/>
                    <a:pt x="626" y="1381"/>
                    <a:pt x="805" y="1947"/>
                  </a:cubicBezTo>
                  <a:cubicBezTo>
                    <a:pt x="865" y="2067"/>
                    <a:pt x="939" y="2260"/>
                    <a:pt x="999" y="2379"/>
                  </a:cubicBezTo>
                  <a:cubicBezTo>
                    <a:pt x="1058" y="2439"/>
                    <a:pt x="1058" y="2499"/>
                    <a:pt x="1058" y="2573"/>
                  </a:cubicBezTo>
                  <a:cubicBezTo>
                    <a:pt x="1118" y="2633"/>
                    <a:pt x="1118" y="2752"/>
                    <a:pt x="1177" y="2811"/>
                  </a:cubicBezTo>
                  <a:lnTo>
                    <a:pt x="1237" y="3005"/>
                  </a:lnTo>
                  <a:lnTo>
                    <a:pt x="1237" y="3184"/>
                  </a:lnTo>
                  <a:cubicBezTo>
                    <a:pt x="1312" y="3318"/>
                    <a:pt x="1312" y="3378"/>
                    <a:pt x="1312" y="3437"/>
                  </a:cubicBezTo>
                  <a:lnTo>
                    <a:pt x="1312" y="3556"/>
                  </a:lnTo>
                  <a:lnTo>
                    <a:pt x="1312" y="3616"/>
                  </a:lnTo>
                  <a:cubicBezTo>
                    <a:pt x="1312" y="3690"/>
                    <a:pt x="1312" y="3810"/>
                    <a:pt x="1371" y="3869"/>
                  </a:cubicBezTo>
                  <a:cubicBezTo>
                    <a:pt x="1431" y="3929"/>
                    <a:pt x="1524" y="3959"/>
                    <a:pt x="1617" y="3959"/>
                  </a:cubicBezTo>
                  <a:cubicBezTo>
                    <a:pt x="1710" y="3959"/>
                    <a:pt x="1803" y="3929"/>
                    <a:pt x="1863" y="3869"/>
                  </a:cubicBezTo>
                  <a:cubicBezTo>
                    <a:pt x="1922" y="3810"/>
                    <a:pt x="1982" y="3690"/>
                    <a:pt x="2056" y="3616"/>
                  </a:cubicBezTo>
                  <a:cubicBezTo>
                    <a:pt x="2176" y="3556"/>
                    <a:pt x="2235" y="3497"/>
                    <a:pt x="2295" y="3437"/>
                  </a:cubicBezTo>
                  <a:cubicBezTo>
                    <a:pt x="2429" y="3378"/>
                    <a:pt x="2488" y="3318"/>
                    <a:pt x="2608" y="3243"/>
                  </a:cubicBezTo>
                  <a:cubicBezTo>
                    <a:pt x="2667" y="3184"/>
                    <a:pt x="2801" y="3124"/>
                    <a:pt x="2861" y="3065"/>
                  </a:cubicBezTo>
                  <a:lnTo>
                    <a:pt x="3174" y="2871"/>
                  </a:lnTo>
                  <a:cubicBezTo>
                    <a:pt x="3174" y="2871"/>
                    <a:pt x="3233" y="2871"/>
                    <a:pt x="3293" y="2811"/>
                  </a:cubicBezTo>
                  <a:lnTo>
                    <a:pt x="3472" y="2752"/>
                  </a:lnTo>
                  <a:lnTo>
                    <a:pt x="3606" y="2692"/>
                  </a:lnTo>
                  <a:lnTo>
                    <a:pt x="3785" y="2633"/>
                  </a:lnTo>
                  <a:cubicBezTo>
                    <a:pt x="3844" y="2633"/>
                    <a:pt x="3978" y="2573"/>
                    <a:pt x="4097" y="2573"/>
                  </a:cubicBezTo>
                  <a:cubicBezTo>
                    <a:pt x="4157" y="2499"/>
                    <a:pt x="4217" y="2439"/>
                    <a:pt x="4217" y="2379"/>
                  </a:cubicBezTo>
                  <a:cubicBezTo>
                    <a:pt x="4217" y="2260"/>
                    <a:pt x="4157" y="2201"/>
                    <a:pt x="4038" y="2201"/>
                  </a:cubicBezTo>
                  <a:cubicBezTo>
                    <a:pt x="3919" y="2201"/>
                    <a:pt x="3785" y="2260"/>
                    <a:pt x="3665" y="2260"/>
                  </a:cubicBezTo>
                  <a:lnTo>
                    <a:pt x="3472" y="2260"/>
                  </a:lnTo>
                  <a:lnTo>
                    <a:pt x="3293" y="2320"/>
                  </a:lnTo>
                  <a:cubicBezTo>
                    <a:pt x="3174" y="2320"/>
                    <a:pt x="3040" y="2379"/>
                    <a:pt x="2920" y="2439"/>
                  </a:cubicBezTo>
                  <a:lnTo>
                    <a:pt x="2608" y="2573"/>
                  </a:lnTo>
                  <a:cubicBezTo>
                    <a:pt x="2488" y="2633"/>
                    <a:pt x="2354" y="2692"/>
                    <a:pt x="2295" y="2752"/>
                  </a:cubicBezTo>
                  <a:cubicBezTo>
                    <a:pt x="2235" y="2752"/>
                    <a:pt x="2176" y="2811"/>
                    <a:pt x="2116" y="2811"/>
                  </a:cubicBezTo>
                  <a:lnTo>
                    <a:pt x="1982" y="2946"/>
                  </a:lnTo>
                  <a:cubicBezTo>
                    <a:pt x="1946" y="2964"/>
                    <a:pt x="1910" y="2982"/>
                    <a:pt x="1875" y="3000"/>
                  </a:cubicBezTo>
                  <a:lnTo>
                    <a:pt x="1875" y="3000"/>
                  </a:lnTo>
                  <a:cubicBezTo>
                    <a:pt x="1863" y="2944"/>
                    <a:pt x="1863" y="2891"/>
                    <a:pt x="1863" y="2811"/>
                  </a:cubicBezTo>
                  <a:lnTo>
                    <a:pt x="1744" y="2633"/>
                  </a:lnTo>
                  <a:cubicBezTo>
                    <a:pt x="1744" y="2499"/>
                    <a:pt x="1684" y="2439"/>
                    <a:pt x="1684" y="2379"/>
                  </a:cubicBezTo>
                  <a:cubicBezTo>
                    <a:pt x="1684" y="2260"/>
                    <a:pt x="1609" y="2201"/>
                    <a:pt x="1609" y="2126"/>
                  </a:cubicBezTo>
                  <a:cubicBezTo>
                    <a:pt x="1550" y="2007"/>
                    <a:pt x="1431" y="1828"/>
                    <a:pt x="1371" y="1694"/>
                  </a:cubicBezTo>
                  <a:cubicBezTo>
                    <a:pt x="1237" y="1381"/>
                    <a:pt x="1058" y="1143"/>
                    <a:pt x="939" y="830"/>
                  </a:cubicBezTo>
                  <a:cubicBezTo>
                    <a:pt x="745" y="577"/>
                    <a:pt x="567" y="338"/>
                    <a:pt x="373" y="85"/>
                  </a:cubicBezTo>
                  <a:cubicBezTo>
                    <a:pt x="331" y="43"/>
                    <a:pt x="289" y="1"/>
                    <a:pt x="22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32"/>
            <p:cNvSpPr/>
            <p:nvPr/>
          </p:nvSpPr>
          <p:spPr>
            <a:xfrm rot="10800000">
              <a:off x="8139800" y="1560260"/>
              <a:ext cx="183115" cy="71998"/>
            </a:xfrm>
            <a:custGeom>
              <a:avLst/>
              <a:gdLst/>
              <a:ahLst/>
              <a:cxnLst/>
              <a:rect l="l" t="t" r="r" b="b"/>
              <a:pathLst>
                <a:path w="5870" h="2308" extrusionOk="0">
                  <a:moveTo>
                    <a:pt x="1860" y="1"/>
                  </a:moveTo>
                  <a:cubicBezTo>
                    <a:pt x="913" y="1"/>
                    <a:pt x="0" y="276"/>
                    <a:pt x="223" y="1338"/>
                  </a:cubicBezTo>
                  <a:cubicBezTo>
                    <a:pt x="355" y="2013"/>
                    <a:pt x="1087" y="2308"/>
                    <a:pt x="2012" y="2308"/>
                  </a:cubicBezTo>
                  <a:cubicBezTo>
                    <a:pt x="3290" y="2308"/>
                    <a:pt x="4936" y="1745"/>
                    <a:pt x="5869" y="846"/>
                  </a:cubicBezTo>
                  <a:cubicBezTo>
                    <a:pt x="5869" y="846"/>
                    <a:pt x="4007" y="339"/>
                    <a:pt x="2949" y="101"/>
                  </a:cubicBezTo>
                  <a:cubicBezTo>
                    <a:pt x="2629" y="45"/>
                    <a:pt x="2242" y="1"/>
                    <a:pt x="1860" y="1"/>
                  </a:cubicBezTo>
                  <a:close/>
                </a:path>
              </a:pathLst>
            </a:custGeom>
            <a:solidFill>
              <a:srgbClr val="FCD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32"/>
            <p:cNvSpPr/>
            <p:nvPr/>
          </p:nvSpPr>
          <p:spPr>
            <a:xfrm rot="10800000">
              <a:off x="8114719" y="1586807"/>
              <a:ext cx="158502" cy="33004"/>
            </a:xfrm>
            <a:custGeom>
              <a:avLst/>
              <a:gdLst/>
              <a:ahLst/>
              <a:cxnLst/>
              <a:rect l="l" t="t" r="r" b="b"/>
              <a:pathLst>
                <a:path w="5081" h="1058" extrusionOk="0">
                  <a:moveTo>
                    <a:pt x="4962" y="0"/>
                  </a:moveTo>
                  <a:cubicBezTo>
                    <a:pt x="4962" y="0"/>
                    <a:pt x="4902" y="74"/>
                    <a:pt x="4783" y="74"/>
                  </a:cubicBezTo>
                  <a:cubicBezTo>
                    <a:pt x="4708" y="134"/>
                    <a:pt x="4649" y="134"/>
                    <a:pt x="4530" y="194"/>
                  </a:cubicBezTo>
                  <a:cubicBezTo>
                    <a:pt x="4470" y="253"/>
                    <a:pt x="4336" y="253"/>
                    <a:pt x="4217" y="313"/>
                  </a:cubicBezTo>
                  <a:cubicBezTo>
                    <a:pt x="4157" y="313"/>
                    <a:pt x="4038" y="372"/>
                    <a:pt x="3904" y="447"/>
                  </a:cubicBezTo>
                  <a:lnTo>
                    <a:pt x="3725" y="447"/>
                  </a:lnTo>
                  <a:cubicBezTo>
                    <a:pt x="3591" y="507"/>
                    <a:pt x="3531" y="507"/>
                    <a:pt x="3472" y="507"/>
                  </a:cubicBezTo>
                  <a:cubicBezTo>
                    <a:pt x="3412" y="507"/>
                    <a:pt x="3353" y="566"/>
                    <a:pt x="3293" y="566"/>
                  </a:cubicBezTo>
                  <a:lnTo>
                    <a:pt x="3040" y="566"/>
                  </a:lnTo>
                  <a:cubicBezTo>
                    <a:pt x="2921" y="626"/>
                    <a:pt x="2727" y="626"/>
                    <a:pt x="2608" y="626"/>
                  </a:cubicBezTo>
                  <a:cubicBezTo>
                    <a:pt x="2414" y="685"/>
                    <a:pt x="2295" y="685"/>
                    <a:pt x="2101" y="685"/>
                  </a:cubicBezTo>
                  <a:lnTo>
                    <a:pt x="1237" y="685"/>
                  </a:lnTo>
                  <a:cubicBezTo>
                    <a:pt x="1118" y="685"/>
                    <a:pt x="984" y="685"/>
                    <a:pt x="865" y="626"/>
                  </a:cubicBezTo>
                  <a:lnTo>
                    <a:pt x="314" y="626"/>
                  </a:lnTo>
                  <a:cubicBezTo>
                    <a:pt x="239" y="566"/>
                    <a:pt x="180" y="566"/>
                    <a:pt x="180" y="566"/>
                  </a:cubicBezTo>
                  <a:lnTo>
                    <a:pt x="120" y="566"/>
                  </a:lnTo>
                  <a:cubicBezTo>
                    <a:pt x="60" y="566"/>
                    <a:pt x="1" y="566"/>
                    <a:pt x="1" y="626"/>
                  </a:cubicBezTo>
                  <a:cubicBezTo>
                    <a:pt x="1" y="685"/>
                    <a:pt x="1" y="745"/>
                    <a:pt x="60" y="745"/>
                  </a:cubicBezTo>
                  <a:lnTo>
                    <a:pt x="120" y="745"/>
                  </a:lnTo>
                  <a:cubicBezTo>
                    <a:pt x="180" y="819"/>
                    <a:pt x="180" y="819"/>
                    <a:pt x="314" y="819"/>
                  </a:cubicBezTo>
                  <a:cubicBezTo>
                    <a:pt x="433" y="879"/>
                    <a:pt x="612" y="939"/>
                    <a:pt x="865" y="939"/>
                  </a:cubicBezTo>
                  <a:cubicBezTo>
                    <a:pt x="1118" y="998"/>
                    <a:pt x="1356" y="998"/>
                    <a:pt x="1669" y="1058"/>
                  </a:cubicBezTo>
                  <a:lnTo>
                    <a:pt x="2176" y="1058"/>
                  </a:lnTo>
                  <a:cubicBezTo>
                    <a:pt x="2295" y="1058"/>
                    <a:pt x="2474" y="1058"/>
                    <a:pt x="2608" y="998"/>
                  </a:cubicBezTo>
                  <a:cubicBezTo>
                    <a:pt x="2787" y="998"/>
                    <a:pt x="2980" y="998"/>
                    <a:pt x="3099" y="939"/>
                  </a:cubicBezTo>
                  <a:cubicBezTo>
                    <a:pt x="3293" y="939"/>
                    <a:pt x="3412" y="879"/>
                    <a:pt x="3531" y="879"/>
                  </a:cubicBezTo>
                  <a:cubicBezTo>
                    <a:pt x="3666" y="819"/>
                    <a:pt x="3725" y="819"/>
                    <a:pt x="3785" y="819"/>
                  </a:cubicBezTo>
                  <a:cubicBezTo>
                    <a:pt x="3844" y="745"/>
                    <a:pt x="3904" y="745"/>
                    <a:pt x="3964" y="685"/>
                  </a:cubicBezTo>
                  <a:cubicBezTo>
                    <a:pt x="4098" y="685"/>
                    <a:pt x="4217" y="626"/>
                    <a:pt x="4336" y="566"/>
                  </a:cubicBezTo>
                  <a:cubicBezTo>
                    <a:pt x="4470" y="507"/>
                    <a:pt x="4589" y="507"/>
                    <a:pt x="4649" y="447"/>
                  </a:cubicBezTo>
                  <a:cubicBezTo>
                    <a:pt x="4708" y="372"/>
                    <a:pt x="4842" y="313"/>
                    <a:pt x="4902" y="313"/>
                  </a:cubicBezTo>
                  <a:cubicBezTo>
                    <a:pt x="4962" y="194"/>
                    <a:pt x="5081" y="194"/>
                    <a:pt x="5081" y="194"/>
                  </a:cubicBezTo>
                  <a:lnTo>
                    <a:pt x="5081" y="74"/>
                  </a:lnTo>
                  <a:cubicBezTo>
                    <a:pt x="5081" y="0"/>
                    <a:pt x="5021" y="0"/>
                    <a:pt x="4962" y="0"/>
                  </a:cubicBezTo>
                  <a:close/>
                </a:path>
              </a:pathLst>
            </a:custGeom>
            <a:solidFill>
              <a:srgbClr val="663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32"/>
            <p:cNvSpPr/>
            <p:nvPr/>
          </p:nvSpPr>
          <p:spPr>
            <a:xfrm rot="10800000">
              <a:off x="8145384" y="1650445"/>
              <a:ext cx="160810" cy="137071"/>
            </a:xfrm>
            <a:custGeom>
              <a:avLst/>
              <a:gdLst/>
              <a:ahLst/>
              <a:cxnLst/>
              <a:rect l="l" t="t" r="r" b="b"/>
              <a:pathLst>
                <a:path w="5155" h="4394" extrusionOk="0">
                  <a:moveTo>
                    <a:pt x="1085" y="0"/>
                  </a:moveTo>
                  <a:cubicBezTo>
                    <a:pt x="864" y="0"/>
                    <a:pt x="644" y="104"/>
                    <a:pt x="432" y="356"/>
                  </a:cubicBezTo>
                  <a:cubicBezTo>
                    <a:pt x="0" y="847"/>
                    <a:pt x="432" y="2218"/>
                    <a:pt x="1743" y="3335"/>
                  </a:cubicBezTo>
                  <a:cubicBezTo>
                    <a:pt x="2968" y="4345"/>
                    <a:pt x="4765" y="4393"/>
                    <a:pt x="5100" y="4393"/>
                  </a:cubicBezTo>
                  <a:cubicBezTo>
                    <a:pt x="5135" y="4393"/>
                    <a:pt x="5155" y="4393"/>
                    <a:pt x="5155" y="4393"/>
                  </a:cubicBezTo>
                  <a:cubicBezTo>
                    <a:pt x="5155" y="4393"/>
                    <a:pt x="3531" y="2650"/>
                    <a:pt x="2980" y="1845"/>
                  </a:cubicBezTo>
                  <a:cubicBezTo>
                    <a:pt x="2599" y="1222"/>
                    <a:pt x="1843" y="0"/>
                    <a:pt x="1085" y="0"/>
                  </a:cubicBezTo>
                  <a:close/>
                </a:path>
              </a:pathLst>
            </a:custGeom>
            <a:solidFill>
              <a:srgbClr val="F3A8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32"/>
            <p:cNvSpPr/>
            <p:nvPr/>
          </p:nvSpPr>
          <p:spPr>
            <a:xfrm rot="10800000">
              <a:off x="8118431" y="1635128"/>
              <a:ext cx="141313" cy="122815"/>
            </a:xfrm>
            <a:custGeom>
              <a:avLst/>
              <a:gdLst/>
              <a:ahLst/>
              <a:cxnLst/>
              <a:rect l="l" t="t" r="r" b="b"/>
              <a:pathLst>
                <a:path w="4530" h="3937" extrusionOk="0">
                  <a:moveTo>
                    <a:pt x="105" y="0"/>
                  </a:moveTo>
                  <a:cubicBezTo>
                    <a:pt x="93" y="0"/>
                    <a:pt x="80" y="8"/>
                    <a:pt x="60" y="33"/>
                  </a:cubicBezTo>
                  <a:cubicBezTo>
                    <a:pt x="1" y="33"/>
                    <a:pt x="1" y="93"/>
                    <a:pt x="1" y="152"/>
                  </a:cubicBezTo>
                  <a:cubicBezTo>
                    <a:pt x="1" y="152"/>
                    <a:pt x="180" y="465"/>
                    <a:pt x="492" y="897"/>
                  </a:cubicBezTo>
                  <a:cubicBezTo>
                    <a:pt x="686" y="1151"/>
                    <a:pt x="865" y="1389"/>
                    <a:pt x="1118" y="1642"/>
                  </a:cubicBezTo>
                  <a:cubicBezTo>
                    <a:pt x="1178" y="1761"/>
                    <a:pt x="1297" y="1955"/>
                    <a:pt x="1431" y="2074"/>
                  </a:cubicBezTo>
                  <a:cubicBezTo>
                    <a:pt x="1610" y="2193"/>
                    <a:pt x="1744" y="2327"/>
                    <a:pt x="1863" y="2447"/>
                  </a:cubicBezTo>
                  <a:cubicBezTo>
                    <a:pt x="1982" y="2566"/>
                    <a:pt x="2116" y="2700"/>
                    <a:pt x="2295" y="2819"/>
                  </a:cubicBezTo>
                  <a:cubicBezTo>
                    <a:pt x="2414" y="2879"/>
                    <a:pt x="2548" y="3013"/>
                    <a:pt x="2727" y="3132"/>
                  </a:cubicBezTo>
                  <a:cubicBezTo>
                    <a:pt x="2861" y="3192"/>
                    <a:pt x="2980" y="3311"/>
                    <a:pt x="3099" y="3385"/>
                  </a:cubicBezTo>
                  <a:cubicBezTo>
                    <a:pt x="3293" y="3445"/>
                    <a:pt x="3412" y="3564"/>
                    <a:pt x="3532" y="3564"/>
                  </a:cubicBezTo>
                  <a:cubicBezTo>
                    <a:pt x="3666" y="3624"/>
                    <a:pt x="3785" y="3683"/>
                    <a:pt x="3844" y="3758"/>
                  </a:cubicBezTo>
                  <a:cubicBezTo>
                    <a:pt x="3978" y="3817"/>
                    <a:pt x="4098" y="3817"/>
                    <a:pt x="4157" y="3877"/>
                  </a:cubicBezTo>
                  <a:cubicBezTo>
                    <a:pt x="4276" y="3877"/>
                    <a:pt x="4410" y="3936"/>
                    <a:pt x="4410" y="3936"/>
                  </a:cubicBezTo>
                  <a:cubicBezTo>
                    <a:pt x="4410" y="3936"/>
                    <a:pt x="4470" y="3936"/>
                    <a:pt x="4530" y="3877"/>
                  </a:cubicBezTo>
                  <a:cubicBezTo>
                    <a:pt x="4530" y="3817"/>
                    <a:pt x="4530" y="3758"/>
                    <a:pt x="4470" y="3758"/>
                  </a:cubicBezTo>
                  <a:cubicBezTo>
                    <a:pt x="4470" y="3758"/>
                    <a:pt x="4410" y="3683"/>
                    <a:pt x="4217" y="3624"/>
                  </a:cubicBezTo>
                  <a:cubicBezTo>
                    <a:pt x="4157" y="3624"/>
                    <a:pt x="4098" y="3564"/>
                    <a:pt x="3978" y="3504"/>
                  </a:cubicBezTo>
                  <a:cubicBezTo>
                    <a:pt x="3904" y="3445"/>
                    <a:pt x="3785" y="3385"/>
                    <a:pt x="3666" y="3311"/>
                  </a:cubicBezTo>
                  <a:cubicBezTo>
                    <a:pt x="3532" y="3251"/>
                    <a:pt x="3412" y="3192"/>
                    <a:pt x="3293" y="3132"/>
                  </a:cubicBezTo>
                  <a:cubicBezTo>
                    <a:pt x="3159" y="3013"/>
                    <a:pt x="3040" y="2938"/>
                    <a:pt x="2921" y="2819"/>
                  </a:cubicBezTo>
                  <a:cubicBezTo>
                    <a:pt x="2787" y="2759"/>
                    <a:pt x="2667" y="2640"/>
                    <a:pt x="2489" y="2506"/>
                  </a:cubicBezTo>
                  <a:cubicBezTo>
                    <a:pt x="2355" y="2387"/>
                    <a:pt x="2235" y="2268"/>
                    <a:pt x="2116" y="2134"/>
                  </a:cubicBezTo>
                  <a:cubicBezTo>
                    <a:pt x="1982" y="2015"/>
                    <a:pt x="1863" y="1895"/>
                    <a:pt x="1744" y="1761"/>
                  </a:cubicBezTo>
                  <a:cubicBezTo>
                    <a:pt x="1610" y="1642"/>
                    <a:pt x="1491" y="1583"/>
                    <a:pt x="1371" y="1449"/>
                  </a:cubicBezTo>
                  <a:cubicBezTo>
                    <a:pt x="1118" y="1210"/>
                    <a:pt x="924" y="957"/>
                    <a:pt x="746" y="704"/>
                  </a:cubicBezTo>
                  <a:cubicBezTo>
                    <a:pt x="552" y="525"/>
                    <a:pt x="433" y="331"/>
                    <a:pt x="314" y="212"/>
                  </a:cubicBezTo>
                  <a:cubicBezTo>
                    <a:pt x="254" y="93"/>
                    <a:pt x="180" y="33"/>
                    <a:pt x="180" y="33"/>
                  </a:cubicBezTo>
                  <a:cubicBezTo>
                    <a:pt x="140" y="33"/>
                    <a:pt x="127" y="0"/>
                    <a:pt x="105" y="0"/>
                  </a:cubicBezTo>
                  <a:close/>
                </a:path>
              </a:pathLst>
            </a:custGeom>
            <a:solidFill>
              <a:srgbClr val="6638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32"/>
            <p:cNvSpPr/>
            <p:nvPr/>
          </p:nvSpPr>
          <p:spPr>
            <a:xfrm rot="10800000">
              <a:off x="8108043" y="752622"/>
              <a:ext cx="56900" cy="83447"/>
            </a:xfrm>
            <a:custGeom>
              <a:avLst/>
              <a:gdLst/>
              <a:ahLst/>
              <a:cxnLst/>
              <a:rect l="l" t="t" r="r" b="b"/>
              <a:pathLst>
                <a:path w="1824" h="2675" extrusionOk="0">
                  <a:moveTo>
                    <a:pt x="1265" y="1"/>
                  </a:moveTo>
                  <a:cubicBezTo>
                    <a:pt x="1155" y="1"/>
                    <a:pt x="1039" y="43"/>
                    <a:pt x="939" y="142"/>
                  </a:cubicBezTo>
                  <a:cubicBezTo>
                    <a:pt x="567" y="515"/>
                    <a:pt x="373" y="1140"/>
                    <a:pt x="195" y="1632"/>
                  </a:cubicBezTo>
                  <a:cubicBezTo>
                    <a:pt x="120" y="1885"/>
                    <a:pt x="60" y="2064"/>
                    <a:pt x="1" y="2317"/>
                  </a:cubicBezTo>
                  <a:cubicBezTo>
                    <a:pt x="1" y="2377"/>
                    <a:pt x="60" y="2511"/>
                    <a:pt x="60" y="2570"/>
                  </a:cubicBezTo>
                  <a:lnTo>
                    <a:pt x="120" y="2570"/>
                  </a:lnTo>
                  <a:lnTo>
                    <a:pt x="120" y="2630"/>
                  </a:lnTo>
                  <a:cubicBezTo>
                    <a:pt x="120" y="2660"/>
                    <a:pt x="168" y="2675"/>
                    <a:pt x="224" y="2675"/>
                  </a:cubicBezTo>
                  <a:cubicBezTo>
                    <a:pt x="280" y="2675"/>
                    <a:pt x="344" y="2660"/>
                    <a:pt x="373" y="2630"/>
                  </a:cubicBezTo>
                  <a:lnTo>
                    <a:pt x="373" y="2570"/>
                  </a:lnTo>
                  <a:cubicBezTo>
                    <a:pt x="567" y="2436"/>
                    <a:pt x="686" y="2064"/>
                    <a:pt x="746" y="1885"/>
                  </a:cubicBezTo>
                  <a:cubicBezTo>
                    <a:pt x="999" y="1453"/>
                    <a:pt x="1237" y="1021"/>
                    <a:pt x="1550" y="649"/>
                  </a:cubicBezTo>
                  <a:cubicBezTo>
                    <a:pt x="1824" y="321"/>
                    <a:pt x="1567" y="1"/>
                    <a:pt x="1265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32"/>
            <p:cNvSpPr/>
            <p:nvPr/>
          </p:nvSpPr>
          <p:spPr>
            <a:xfrm rot="10800000">
              <a:off x="8161168" y="786250"/>
              <a:ext cx="26703" cy="69003"/>
            </a:xfrm>
            <a:custGeom>
              <a:avLst/>
              <a:gdLst/>
              <a:ahLst/>
              <a:cxnLst/>
              <a:rect l="l" t="t" r="r" b="b"/>
              <a:pathLst>
                <a:path w="856" h="2212" extrusionOk="0">
                  <a:moveTo>
                    <a:pt x="387" y="0"/>
                  </a:moveTo>
                  <a:cubicBezTo>
                    <a:pt x="194" y="0"/>
                    <a:pt x="0" y="156"/>
                    <a:pt x="110" y="385"/>
                  </a:cubicBezTo>
                  <a:cubicBezTo>
                    <a:pt x="244" y="757"/>
                    <a:pt x="304" y="1130"/>
                    <a:pt x="363" y="1502"/>
                  </a:cubicBezTo>
                  <a:cubicBezTo>
                    <a:pt x="363" y="1636"/>
                    <a:pt x="304" y="1934"/>
                    <a:pt x="423" y="2128"/>
                  </a:cubicBezTo>
                  <a:cubicBezTo>
                    <a:pt x="423" y="2170"/>
                    <a:pt x="490" y="2212"/>
                    <a:pt x="550" y="2212"/>
                  </a:cubicBezTo>
                  <a:cubicBezTo>
                    <a:pt x="575" y="2212"/>
                    <a:pt x="599" y="2205"/>
                    <a:pt x="617" y="2187"/>
                  </a:cubicBezTo>
                  <a:cubicBezTo>
                    <a:pt x="676" y="2128"/>
                    <a:pt x="736" y="2068"/>
                    <a:pt x="736" y="2009"/>
                  </a:cubicBezTo>
                  <a:cubicBezTo>
                    <a:pt x="795" y="1815"/>
                    <a:pt x="795" y="1636"/>
                    <a:pt x="795" y="1502"/>
                  </a:cubicBezTo>
                  <a:cubicBezTo>
                    <a:pt x="795" y="1070"/>
                    <a:pt x="855" y="578"/>
                    <a:pt x="676" y="206"/>
                  </a:cubicBezTo>
                  <a:cubicBezTo>
                    <a:pt x="630" y="62"/>
                    <a:pt x="509" y="0"/>
                    <a:pt x="387" y="0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32"/>
            <p:cNvSpPr/>
            <p:nvPr/>
          </p:nvSpPr>
          <p:spPr>
            <a:xfrm rot="10800000">
              <a:off x="8196044" y="1338152"/>
              <a:ext cx="122971" cy="68379"/>
            </a:xfrm>
            <a:custGeom>
              <a:avLst/>
              <a:gdLst/>
              <a:ahLst/>
              <a:cxnLst/>
              <a:rect l="l" t="t" r="r" b="b"/>
              <a:pathLst>
                <a:path w="3942" h="2192" extrusionOk="0">
                  <a:moveTo>
                    <a:pt x="1960" y="1"/>
                  </a:moveTo>
                  <a:cubicBezTo>
                    <a:pt x="1096" y="61"/>
                    <a:pt x="471" y="746"/>
                    <a:pt x="158" y="1491"/>
                  </a:cubicBezTo>
                  <a:cubicBezTo>
                    <a:pt x="1" y="1893"/>
                    <a:pt x="322" y="2192"/>
                    <a:pt x="649" y="2192"/>
                  </a:cubicBezTo>
                  <a:cubicBezTo>
                    <a:pt x="818" y="2192"/>
                    <a:pt x="989" y="2111"/>
                    <a:pt x="1096" y="1923"/>
                  </a:cubicBezTo>
                  <a:cubicBezTo>
                    <a:pt x="1409" y="1431"/>
                    <a:pt x="1782" y="1178"/>
                    <a:pt x="2333" y="1118"/>
                  </a:cubicBezTo>
                  <a:cubicBezTo>
                    <a:pt x="2705" y="1118"/>
                    <a:pt x="3078" y="1237"/>
                    <a:pt x="3510" y="1237"/>
                  </a:cubicBezTo>
                  <a:cubicBezTo>
                    <a:pt x="3763" y="1237"/>
                    <a:pt x="3942" y="865"/>
                    <a:pt x="3763" y="612"/>
                  </a:cubicBezTo>
                  <a:cubicBezTo>
                    <a:pt x="3331" y="120"/>
                    <a:pt x="2586" y="1"/>
                    <a:pt x="19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32"/>
            <p:cNvSpPr/>
            <p:nvPr/>
          </p:nvSpPr>
          <p:spPr>
            <a:xfrm rot="10800000">
              <a:off x="8128320" y="2511864"/>
              <a:ext cx="36623" cy="32599"/>
            </a:xfrm>
            <a:custGeom>
              <a:avLst/>
              <a:gdLst/>
              <a:ahLst/>
              <a:cxnLst/>
              <a:rect l="l" t="t" r="r" b="b"/>
              <a:pathLst>
                <a:path w="1174" h="1045" extrusionOk="0">
                  <a:moveTo>
                    <a:pt x="646" y="1"/>
                  </a:moveTo>
                  <a:cubicBezTo>
                    <a:pt x="581" y="1"/>
                    <a:pt x="513" y="15"/>
                    <a:pt x="433" y="40"/>
                  </a:cubicBezTo>
                  <a:lnTo>
                    <a:pt x="314" y="40"/>
                  </a:lnTo>
                  <a:cubicBezTo>
                    <a:pt x="60" y="99"/>
                    <a:pt x="1" y="353"/>
                    <a:pt x="1" y="531"/>
                  </a:cubicBezTo>
                  <a:cubicBezTo>
                    <a:pt x="1" y="785"/>
                    <a:pt x="195" y="904"/>
                    <a:pt x="373" y="963"/>
                  </a:cubicBezTo>
                  <a:cubicBezTo>
                    <a:pt x="433" y="963"/>
                    <a:pt x="493" y="963"/>
                    <a:pt x="567" y="1038"/>
                  </a:cubicBezTo>
                  <a:cubicBezTo>
                    <a:pt x="588" y="1042"/>
                    <a:pt x="610" y="1044"/>
                    <a:pt x="631" y="1044"/>
                  </a:cubicBezTo>
                  <a:cubicBezTo>
                    <a:pt x="908" y="1044"/>
                    <a:pt x="1174" y="702"/>
                    <a:pt x="1118" y="412"/>
                  </a:cubicBezTo>
                  <a:cubicBezTo>
                    <a:pt x="1118" y="293"/>
                    <a:pt x="1059" y="159"/>
                    <a:pt x="939" y="99"/>
                  </a:cubicBezTo>
                  <a:cubicBezTo>
                    <a:pt x="826" y="29"/>
                    <a:pt x="738" y="1"/>
                    <a:pt x="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32"/>
            <p:cNvSpPr/>
            <p:nvPr/>
          </p:nvSpPr>
          <p:spPr>
            <a:xfrm rot="10800000">
              <a:off x="8197885" y="3240142"/>
              <a:ext cx="42332" cy="39680"/>
            </a:xfrm>
            <a:custGeom>
              <a:avLst/>
              <a:gdLst/>
              <a:ahLst/>
              <a:cxnLst/>
              <a:rect l="l" t="t" r="r" b="b"/>
              <a:pathLst>
                <a:path w="1357" h="1272" extrusionOk="0">
                  <a:moveTo>
                    <a:pt x="535" y="0"/>
                  </a:moveTo>
                  <a:cubicBezTo>
                    <a:pt x="478" y="0"/>
                    <a:pt x="422" y="9"/>
                    <a:pt x="373" y="30"/>
                  </a:cubicBezTo>
                  <a:cubicBezTo>
                    <a:pt x="239" y="90"/>
                    <a:pt x="120" y="209"/>
                    <a:pt x="60" y="402"/>
                  </a:cubicBezTo>
                  <a:cubicBezTo>
                    <a:pt x="0" y="522"/>
                    <a:pt x="0" y="700"/>
                    <a:pt x="60" y="834"/>
                  </a:cubicBezTo>
                  <a:cubicBezTo>
                    <a:pt x="120" y="1013"/>
                    <a:pt x="239" y="1147"/>
                    <a:pt x="433" y="1207"/>
                  </a:cubicBezTo>
                  <a:cubicBezTo>
                    <a:pt x="501" y="1252"/>
                    <a:pt x="580" y="1272"/>
                    <a:pt x="662" y="1272"/>
                  </a:cubicBezTo>
                  <a:cubicBezTo>
                    <a:pt x="794" y="1272"/>
                    <a:pt x="933" y="1221"/>
                    <a:pt x="1043" y="1147"/>
                  </a:cubicBezTo>
                  <a:cubicBezTo>
                    <a:pt x="1297" y="954"/>
                    <a:pt x="1356" y="522"/>
                    <a:pt x="1177" y="268"/>
                  </a:cubicBezTo>
                  <a:cubicBezTo>
                    <a:pt x="1118" y="209"/>
                    <a:pt x="1043" y="149"/>
                    <a:pt x="984" y="149"/>
                  </a:cubicBezTo>
                  <a:cubicBezTo>
                    <a:pt x="854" y="63"/>
                    <a:pt x="686" y="0"/>
                    <a:pt x="5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32"/>
            <p:cNvSpPr/>
            <p:nvPr/>
          </p:nvSpPr>
          <p:spPr>
            <a:xfrm rot="10800000">
              <a:off x="8046870" y="3592552"/>
              <a:ext cx="34876" cy="33036"/>
            </a:xfrm>
            <a:custGeom>
              <a:avLst/>
              <a:gdLst/>
              <a:ahLst/>
              <a:cxnLst/>
              <a:rect l="l" t="t" r="r" b="b"/>
              <a:pathLst>
                <a:path w="1118" h="1059" extrusionOk="0">
                  <a:moveTo>
                    <a:pt x="507" y="0"/>
                  </a:moveTo>
                  <a:cubicBezTo>
                    <a:pt x="194" y="0"/>
                    <a:pt x="1" y="313"/>
                    <a:pt x="1" y="552"/>
                  </a:cubicBezTo>
                  <a:cubicBezTo>
                    <a:pt x="1" y="686"/>
                    <a:pt x="135" y="865"/>
                    <a:pt x="194" y="924"/>
                  </a:cubicBezTo>
                  <a:cubicBezTo>
                    <a:pt x="313" y="984"/>
                    <a:pt x="433" y="1058"/>
                    <a:pt x="626" y="1058"/>
                  </a:cubicBezTo>
                  <a:cubicBezTo>
                    <a:pt x="880" y="1058"/>
                    <a:pt x="1118" y="686"/>
                    <a:pt x="1058" y="432"/>
                  </a:cubicBezTo>
                  <a:cubicBezTo>
                    <a:pt x="1058" y="313"/>
                    <a:pt x="999" y="179"/>
                    <a:pt x="880" y="120"/>
                  </a:cubicBezTo>
                  <a:cubicBezTo>
                    <a:pt x="745" y="0"/>
                    <a:pt x="626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32"/>
            <p:cNvSpPr/>
            <p:nvPr/>
          </p:nvSpPr>
          <p:spPr>
            <a:xfrm rot="10800000">
              <a:off x="8331275" y="4415601"/>
              <a:ext cx="52532" cy="36748"/>
            </a:xfrm>
            <a:custGeom>
              <a:avLst/>
              <a:gdLst/>
              <a:ahLst/>
              <a:cxnLst/>
              <a:rect l="l" t="t" r="r" b="b"/>
              <a:pathLst>
                <a:path w="1684" h="1178" extrusionOk="0">
                  <a:moveTo>
                    <a:pt x="745" y="1"/>
                  </a:moveTo>
                  <a:cubicBezTo>
                    <a:pt x="0" y="1"/>
                    <a:pt x="134" y="1178"/>
                    <a:pt x="939" y="1178"/>
                  </a:cubicBezTo>
                  <a:cubicBezTo>
                    <a:pt x="1684" y="1178"/>
                    <a:pt x="1549" y="1"/>
                    <a:pt x="7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32"/>
            <p:cNvSpPr/>
            <p:nvPr/>
          </p:nvSpPr>
          <p:spPr>
            <a:xfrm rot="10800000">
              <a:off x="8286666" y="4330564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32"/>
            <p:cNvSpPr/>
            <p:nvPr/>
          </p:nvSpPr>
          <p:spPr>
            <a:xfrm rot="10800000">
              <a:off x="8282954" y="4321423"/>
              <a:ext cx="31164" cy="29074"/>
            </a:xfrm>
            <a:custGeom>
              <a:avLst/>
              <a:gdLst/>
              <a:ahLst/>
              <a:cxnLst/>
              <a:rect l="l" t="t" r="r" b="b"/>
              <a:pathLst>
                <a:path w="999" h="932" extrusionOk="0">
                  <a:moveTo>
                    <a:pt x="677" y="0"/>
                  </a:moveTo>
                  <a:cubicBezTo>
                    <a:pt x="619" y="0"/>
                    <a:pt x="563" y="13"/>
                    <a:pt x="507" y="13"/>
                  </a:cubicBezTo>
                  <a:cubicBezTo>
                    <a:pt x="433" y="13"/>
                    <a:pt x="373" y="88"/>
                    <a:pt x="314" y="88"/>
                  </a:cubicBezTo>
                  <a:cubicBezTo>
                    <a:pt x="1" y="207"/>
                    <a:pt x="1" y="639"/>
                    <a:pt x="194" y="833"/>
                  </a:cubicBezTo>
                  <a:cubicBezTo>
                    <a:pt x="264" y="902"/>
                    <a:pt x="360" y="931"/>
                    <a:pt x="451" y="931"/>
                  </a:cubicBezTo>
                  <a:cubicBezTo>
                    <a:pt x="515" y="931"/>
                    <a:pt x="577" y="917"/>
                    <a:pt x="626" y="892"/>
                  </a:cubicBezTo>
                  <a:cubicBezTo>
                    <a:pt x="805" y="833"/>
                    <a:pt x="880" y="699"/>
                    <a:pt x="939" y="579"/>
                  </a:cubicBezTo>
                  <a:lnTo>
                    <a:pt x="939" y="579"/>
                  </a:lnTo>
                  <a:lnTo>
                    <a:pt x="880" y="639"/>
                  </a:lnTo>
                  <a:cubicBezTo>
                    <a:pt x="939" y="579"/>
                    <a:pt x="939" y="520"/>
                    <a:pt x="999" y="386"/>
                  </a:cubicBezTo>
                  <a:cubicBezTo>
                    <a:pt x="999" y="267"/>
                    <a:pt x="939" y="147"/>
                    <a:pt x="880" y="88"/>
                  </a:cubicBezTo>
                  <a:cubicBezTo>
                    <a:pt x="809" y="17"/>
                    <a:pt x="742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32"/>
            <p:cNvSpPr/>
            <p:nvPr/>
          </p:nvSpPr>
          <p:spPr>
            <a:xfrm rot="10800000">
              <a:off x="7940432" y="4131196"/>
              <a:ext cx="44172" cy="38588"/>
            </a:xfrm>
            <a:custGeom>
              <a:avLst/>
              <a:gdLst/>
              <a:ahLst/>
              <a:cxnLst/>
              <a:rect l="l" t="t" r="r" b="b"/>
              <a:pathLst>
                <a:path w="1416" h="1237" extrusionOk="0">
                  <a:moveTo>
                    <a:pt x="551" y="0"/>
                  </a:moveTo>
                  <a:cubicBezTo>
                    <a:pt x="179" y="0"/>
                    <a:pt x="0" y="373"/>
                    <a:pt x="0" y="686"/>
                  </a:cubicBezTo>
                  <a:cubicBezTo>
                    <a:pt x="0" y="865"/>
                    <a:pt x="119" y="999"/>
                    <a:pt x="239" y="1118"/>
                  </a:cubicBezTo>
                  <a:cubicBezTo>
                    <a:pt x="373" y="1177"/>
                    <a:pt x="492" y="1237"/>
                    <a:pt x="611" y="1237"/>
                  </a:cubicBezTo>
                  <a:lnTo>
                    <a:pt x="671" y="1237"/>
                  </a:lnTo>
                  <a:cubicBezTo>
                    <a:pt x="924" y="1237"/>
                    <a:pt x="1177" y="1118"/>
                    <a:pt x="1296" y="865"/>
                  </a:cubicBezTo>
                  <a:cubicBezTo>
                    <a:pt x="1415" y="626"/>
                    <a:pt x="1296" y="179"/>
                    <a:pt x="924" y="60"/>
                  </a:cubicBezTo>
                  <a:cubicBezTo>
                    <a:pt x="805" y="0"/>
                    <a:pt x="671" y="0"/>
                    <a:pt x="5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32"/>
            <p:cNvSpPr/>
            <p:nvPr/>
          </p:nvSpPr>
          <p:spPr>
            <a:xfrm rot="10800000">
              <a:off x="7963673" y="4131196"/>
              <a:ext cx="1903" cy="31"/>
            </a:xfrm>
            <a:custGeom>
              <a:avLst/>
              <a:gdLst/>
              <a:ahLst/>
              <a:cxnLst/>
              <a:rect l="l" t="t" r="r" b="b"/>
              <a:pathLst>
                <a:path w="61" h="1" extrusionOk="0">
                  <a:moveTo>
                    <a:pt x="1" y="1"/>
                  </a:moveTo>
                  <a:lnTo>
                    <a:pt x="1" y="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32"/>
            <p:cNvSpPr/>
            <p:nvPr/>
          </p:nvSpPr>
          <p:spPr>
            <a:xfrm rot="10800000">
              <a:off x="7965544" y="4131196"/>
              <a:ext cx="31" cy="3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32"/>
            <p:cNvSpPr/>
            <p:nvPr/>
          </p:nvSpPr>
          <p:spPr>
            <a:xfrm rot="10800000">
              <a:off x="7814498" y="4090300"/>
              <a:ext cx="42332" cy="39493"/>
            </a:xfrm>
            <a:custGeom>
              <a:avLst/>
              <a:gdLst/>
              <a:ahLst/>
              <a:cxnLst/>
              <a:rect l="l" t="t" r="r" b="b"/>
              <a:pathLst>
                <a:path w="1357" h="1266" extrusionOk="0">
                  <a:moveTo>
                    <a:pt x="605" y="1"/>
                  </a:moveTo>
                  <a:cubicBezTo>
                    <a:pt x="359" y="1"/>
                    <a:pt x="170" y="135"/>
                    <a:pt x="120" y="387"/>
                  </a:cubicBezTo>
                  <a:cubicBezTo>
                    <a:pt x="61" y="462"/>
                    <a:pt x="61" y="521"/>
                    <a:pt x="61" y="521"/>
                  </a:cubicBezTo>
                  <a:lnTo>
                    <a:pt x="61" y="581"/>
                  </a:lnTo>
                  <a:cubicBezTo>
                    <a:pt x="1" y="1013"/>
                    <a:pt x="373" y="1266"/>
                    <a:pt x="746" y="1266"/>
                  </a:cubicBezTo>
                  <a:lnTo>
                    <a:pt x="865" y="1266"/>
                  </a:lnTo>
                  <a:lnTo>
                    <a:pt x="925" y="1206"/>
                  </a:lnTo>
                  <a:lnTo>
                    <a:pt x="984" y="1206"/>
                  </a:lnTo>
                  <a:cubicBezTo>
                    <a:pt x="1237" y="1072"/>
                    <a:pt x="1357" y="894"/>
                    <a:pt x="1297" y="581"/>
                  </a:cubicBezTo>
                  <a:lnTo>
                    <a:pt x="1297" y="521"/>
                  </a:lnTo>
                  <a:cubicBezTo>
                    <a:pt x="1297" y="149"/>
                    <a:pt x="984" y="15"/>
                    <a:pt x="746" y="15"/>
                  </a:cubicBezTo>
                  <a:cubicBezTo>
                    <a:pt x="697" y="5"/>
                    <a:pt x="650" y="1"/>
                    <a:pt x="6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32"/>
            <p:cNvSpPr/>
            <p:nvPr/>
          </p:nvSpPr>
          <p:spPr>
            <a:xfrm rot="10800000">
              <a:off x="8245707" y="2060847"/>
              <a:ext cx="143684" cy="68161"/>
            </a:xfrm>
            <a:custGeom>
              <a:avLst/>
              <a:gdLst/>
              <a:ahLst/>
              <a:cxnLst/>
              <a:rect l="l" t="t" r="r" b="b"/>
              <a:pathLst>
                <a:path w="4606" h="2185" extrusionOk="0">
                  <a:moveTo>
                    <a:pt x="3746" y="0"/>
                  </a:moveTo>
                  <a:cubicBezTo>
                    <a:pt x="3631" y="0"/>
                    <a:pt x="3515" y="39"/>
                    <a:pt x="3412" y="129"/>
                  </a:cubicBezTo>
                  <a:cubicBezTo>
                    <a:pt x="2920" y="502"/>
                    <a:pt x="2414" y="755"/>
                    <a:pt x="1803" y="934"/>
                  </a:cubicBezTo>
                  <a:cubicBezTo>
                    <a:pt x="1237" y="1128"/>
                    <a:pt x="686" y="1187"/>
                    <a:pt x="179" y="1560"/>
                  </a:cubicBezTo>
                  <a:cubicBezTo>
                    <a:pt x="0" y="1679"/>
                    <a:pt x="60" y="1932"/>
                    <a:pt x="179" y="1992"/>
                  </a:cubicBezTo>
                  <a:cubicBezTo>
                    <a:pt x="530" y="2123"/>
                    <a:pt x="919" y="2184"/>
                    <a:pt x="1319" y="2184"/>
                  </a:cubicBezTo>
                  <a:cubicBezTo>
                    <a:pt x="2414" y="2184"/>
                    <a:pt x="3583" y="1725"/>
                    <a:pt x="4216" y="993"/>
                  </a:cubicBezTo>
                  <a:cubicBezTo>
                    <a:pt x="4605" y="557"/>
                    <a:pt x="4183" y="0"/>
                    <a:pt x="37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32"/>
            <p:cNvSpPr/>
            <p:nvPr/>
          </p:nvSpPr>
          <p:spPr>
            <a:xfrm rot="10800000">
              <a:off x="8269477" y="1987382"/>
              <a:ext cx="106437" cy="30852"/>
            </a:xfrm>
            <a:custGeom>
              <a:avLst/>
              <a:gdLst/>
              <a:ahLst/>
              <a:cxnLst/>
              <a:rect l="l" t="t" r="r" b="b"/>
              <a:pathLst>
                <a:path w="3412" h="989" extrusionOk="0">
                  <a:moveTo>
                    <a:pt x="2320" y="1"/>
                  </a:moveTo>
                  <a:cubicBezTo>
                    <a:pt x="1914" y="1"/>
                    <a:pt x="1467" y="88"/>
                    <a:pt x="1118" y="184"/>
                  </a:cubicBezTo>
                  <a:cubicBezTo>
                    <a:pt x="864" y="243"/>
                    <a:pt x="626" y="303"/>
                    <a:pt x="432" y="362"/>
                  </a:cubicBezTo>
                  <a:cubicBezTo>
                    <a:pt x="254" y="482"/>
                    <a:pt x="179" y="675"/>
                    <a:pt x="0" y="794"/>
                  </a:cubicBezTo>
                  <a:cubicBezTo>
                    <a:pt x="36" y="783"/>
                    <a:pt x="73" y="778"/>
                    <a:pt x="109" y="778"/>
                  </a:cubicBezTo>
                  <a:cubicBezTo>
                    <a:pt x="256" y="778"/>
                    <a:pt x="409" y="854"/>
                    <a:pt x="552" y="854"/>
                  </a:cubicBezTo>
                  <a:lnTo>
                    <a:pt x="1237" y="854"/>
                  </a:lnTo>
                  <a:cubicBezTo>
                    <a:pt x="1743" y="854"/>
                    <a:pt x="2235" y="988"/>
                    <a:pt x="2667" y="988"/>
                  </a:cubicBezTo>
                  <a:cubicBezTo>
                    <a:pt x="3293" y="988"/>
                    <a:pt x="3412" y="184"/>
                    <a:pt x="2786" y="50"/>
                  </a:cubicBezTo>
                  <a:cubicBezTo>
                    <a:pt x="2644" y="15"/>
                    <a:pt x="2486" y="1"/>
                    <a:pt x="2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32"/>
            <p:cNvSpPr/>
            <p:nvPr/>
          </p:nvSpPr>
          <p:spPr>
            <a:xfrm rot="10800000">
              <a:off x="8156988" y="3593519"/>
              <a:ext cx="114174" cy="41302"/>
            </a:xfrm>
            <a:custGeom>
              <a:avLst/>
              <a:gdLst/>
              <a:ahLst/>
              <a:cxnLst/>
              <a:rect l="l" t="t" r="r" b="b"/>
              <a:pathLst>
                <a:path w="3660" h="1324" extrusionOk="0">
                  <a:moveTo>
                    <a:pt x="2230" y="0"/>
                  </a:moveTo>
                  <a:cubicBezTo>
                    <a:pt x="1627" y="0"/>
                    <a:pt x="1002" y="151"/>
                    <a:pt x="486" y="356"/>
                  </a:cubicBezTo>
                  <a:cubicBezTo>
                    <a:pt x="0" y="579"/>
                    <a:pt x="278" y="1323"/>
                    <a:pt x="687" y="1323"/>
                  </a:cubicBezTo>
                  <a:cubicBezTo>
                    <a:pt x="743" y="1323"/>
                    <a:pt x="800" y="1310"/>
                    <a:pt x="858" y="1280"/>
                  </a:cubicBezTo>
                  <a:cubicBezTo>
                    <a:pt x="1737" y="788"/>
                    <a:pt x="2661" y="669"/>
                    <a:pt x="3600" y="416"/>
                  </a:cubicBezTo>
                  <a:cubicBezTo>
                    <a:pt x="3600" y="416"/>
                    <a:pt x="3659" y="356"/>
                    <a:pt x="3600" y="356"/>
                  </a:cubicBezTo>
                  <a:cubicBezTo>
                    <a:pt x="3204" y="101"/>
                    <a:pt x="2724" y="0"/>
                    <a:pt x="2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32"/>
            <p:cNvSpPr/>
            <p:nvPr/>
          </p:nvSpPr>
          <p:spPr>
            <a:xfrm rot="10800000">
              <a:off x="8025720" y="4014839"/>
              <a:ext cx="160592" cy="130894"/>
            </a:xfrm>
            <a:custGeom>
              <a:avLst/>
              <a:gdLst/>
              <a:ahLst/>
              <a:cxnLst/>
              <a:rect l="l" t="t" r="r" b="b"/>
              <a:pathLst>
                <a:path w="5148" h="4196" extrusionOk="0">
                  <a:moveTo>
                    <a:pt x="4293" y="0"/>
                  </a:moveTo>
                  <a:cubicBezTo>
                    <a:pt x="4141" y="0"/>
                    <a:pt x="3986" y="67"/>
                    <a:pt x="3859" y="228"/>
                  </a:cubicBezTo>
                  <a:cubicBezTo>
                    <a:pt x="3293" y="973"/>
                    <a:pt x="2667" y="1643"/>
                    <a:pt x="1997" y="2328"/>
                  </a:cubicBezTo>
                  <a:cubicBezTo>
                    <a:pt x="1371" y="3013"/>
                    <a:pt x="686" y="3580"/>
                    <a:pt x="1" y="4190"/>
                  </a:cubicBezTo>
                  <a:cubicBezTo>
                    <a:pt x="45" y="4194"/>
                    <a:pt x="90" y="4195"/>
                    <a:pt x="135" y="4195"/>
                  </a:cubicBezTo>
                  <a:cubicBezTo>
                    <a:pt x="888" y="4195"/>
                    <a:pt x="1588" y="3734"/>
                    <a:pt x="2235" y="3326"/>
                  </a:cubicBezTo>
                  <a:cubicBezTo>
                    <a:pt x="3174" y="2641"/>
                    <a:pt x="3978" y="1777"/>
                    <a:pt x="4783" y="973"/>
                  </a:cubicBezTo>
                  <a:cubicBezTo>
                    <a:pt x="5148" y="552"/>
                    <a:pt x="4732" y="0"/>
                    <a:pt x="4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32"/>
            <p:cNvSpPr/>
            <p:nvPr/>
          </p:nvSpPr>
          <p:spPr>
            <a:xfrm rot="10800000">
              <a:off x="7567964" y="4167882"/>
              <a:ext cx="83915" cy="141251"/>
            </a:xfrm>
            <a:custGeom>
              <a:avLst/>
              <a:gdLst/>
              <a:ahLst/>
              <a:cxnLst/>
              <a:rect l="l" t="t" r="r" b="b"/>
              <a:pathLst>
                <a:path w="2690" h="4528" extrusionOk="0">
                  <a:moveTo>
                    <a:pt x="2150" y="1"/>
                  </a:moveTo>
                  <a:cubicBezTo>
                    <a:pt x="1980" y="1"/>
                    <a:pt x="1813" y="77"/>
                    <a:pt x="1744" y="252"/>
                  </a:cubicBezTo>
                  <a:cubicBezTo>
                    <a:pt x="1491" y="922"/>
                    <a:pt x="1312" y="1667"/>
                    <a:pt x="1059" y="2352"/>
                  </a:cubicBezTo>
                  <a:cubicBezTo>
                    <a:pt x="746" y="3097"/>
                    <a:pt x="254" y="3723"/>
                    <a:pt x="1" y="4467"/>
                  </a:cubicBezTo>
                  <a:lnTo>
                    <a:pt x="1" y="4527"/>
                  </a:lnTo>
                  <a:cubicBezTo>
                    <a:pt x="1252" y="3782"/>
                    <a:pt x="2235" y="1860"/>
                    <a:pt x="2608" y="490"/>
                  </a:cubicBezTo>
                  <a:cubicBezTo>
                    <a:pt x="2690" y="190"/>
                    <a:pt x="2416" y="1"/>
                    <a:pt x="21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23" name="Google Shape;5523;p32"/>
            <p:cNvGrpSpPr/>
            <p:nvPr/>
          </p:nvGrpSpPr>
          <p:grpSpPr>
            <a:xfrm rot="10800000">
              <a:off x="6410194" y="4210650"/>
              <a:ext cx="1307601" cy="590241"/>
              <a:chOff x="1314344" y="705547"/>
              <a:chExt cx="1307601" cy="590241"/>
            </a:xfrm>
          </p:grpSpPr>
          <p:sp>
            <p:nvSpPr>
              <p:cNvPr id="5524" name="Google Shape;5524;p32"/>
              <p:cNvSpPr/>
              <p:nvPr/>
            </p:nvSpPr>
            <p:spPr>
              <a:xfrm flipH="1">
                <a:off x="1516332" y="737740"/>
                <a:ext cx="758943" cy="347980"/>
              </a:xfrm>
              <a:custGeom>
                <a:avLst/>
                <a:gdLst/>
                <a:ahLst/>
                <a:cxnLst/>
                <a:rect l="l" t="t" r="r" b="b"/>
                <a:pathLst>
                  <a:path w="24329" h="11155" extrusionOk="0">
                    <a:moveTo>
                      <a:pt x="14634" y="0"/>
                    </a:moveTo>
                    <a:cubicBezTo>
                      <a:pt x="14558" y="0"/>
                      <a:pt x="14477" y="4"/>
                      <a:pt x="14392" y="12"/>
                    </a:cubicBezTo>
                    <a:cubicBezTo>
                      <a:pt x="11600" y="311"/>
                      <a:pt x="9381" y="2829"/>
                      <a:pt x="8592" y="2829"/>
                    </a:cubicBezTo>
                    <a:cubicBezTo>
                      <a:pt x="8556" y="2829"/>
                      <a:pt x="8522" y="2823"/>
                      <a:pt x="8492" y="2812"/>
                    </a:cubicBezTo>
                    <a:cubicBezTo>
                      <a:pt x="8120" y="2619"/>
                      <a:pt x="10116" y="1129"/>
                      <a:pt x="8194" y="458"/>
                    </a:cubicBezTo>
                    <a:cubicBezTo>
                      <a:pt x="7758" y="307"/>
                      <a:pt x="7241" y="239"/>
                      <a:pt x="6685" y="239"/>
                    </a:cubicBezTo>
                    <a:cubicBezTo>
                      <a:pt x="4224" y="239"/>
                      <a:pt x="981" y="1571"/>
                      <a:pt x="373" y="2931"/>
                    </a:cubicBezTo>
                    <a:cubicBezTo>
                      <a:pt x="1" y="3930"/>
                      <a:pt x="1669" y="10321"/>
                      <a:pt x="5513" y="11065"/>
                    </a:cubicBezTo>
                    <a:cubicBezTo>
                      <a:pt x="5817" y="11127"/>
                      <a:pt x="6078" y="11155"/>
                      <a:pt x="6301" y="11155"/>
                    </a:cubicBezTo>
                    <a:cubicBezTo>
                      <a:pt x="8128" y="11155"/>
                      <a:pt x="7443" y="9303"/>
                      <a:pt x="8001" y="9144"/>
                    </a:cubicBezTo>
                    <a:cubicBezTo>
                      <a:pt x="8090" y="9122"/>
                      <a:pt x="8182" y="9113"/>
                      <a:pt x="8277" y="9113"/>
                    </a:cubicBezTo>
                    <a:cubicBezTo>
                      <a:pt x="9327" y="9113"/>
                      <a:pt x="10743" y="10304"/>
                      <a:pt x="12739" y="10304"/>
                    </a:cubicBezTo>
                    <a:cubicBezTo>
                      <a:pt x="13216" y="10304"/>
                      <a:pt x="13726" y="10236"/>
                      <a:pt x="14273" y="10067"/>
                    </a:cubicBezTo>
                    <a:cubicBezTo>
                      <a:pt x="16075" y="9516"/>
                      <a:pt x="14019" y="8280"/>
                      <a:pt x="15569" y="8086"/>
                    </a:cubicBezTo>
                    <a:cubicBezTo>
                      <a:pt x="18742" y="7773"/>
                      <a:pt x="24328" y="6283"/>
                      <a:pt x="22585" y="3304"/>
                    </a:cubicBezTo>
                    <a:cubicBezTo>
                      <a:pt x="22082" y="2436"/>
                      <a:pt x="21091" y="2206"/>
                      <a:pt x="20024" y="2206"/>
                    </a:cubicBezTo>
                    <a:cubicBezTo>
                      <a:pt x="18823" y="2206"/>
                      <a:pt x="17524" y="2497"/>
                      <a:pt x="16715" y="2497"/>
                    </a:cubicBezTo>
                    <a:cubicBezTo>
                      <a:pt x="16391" y="2497"/>
                      <a:pt x="16146" y="2451"/>
                      <a:pt x="16016" y="2321"/>
                    </a:cubicBezTo>
                    <a:cubicBezTo>
                      <a:pt x="15588" y="1836"/>
                      <a:pt x="16320" y="0"/>
                      <a:pt x="146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5" name="Google Shape;5525;p32"/>
              <p:cNvSpPr/>
              <p:nvPr/>
            </p:nvSpPr>
            <p:spPr>
              <a:xfrm flipH="1">
                <a:off x="1613005" y="705547"/>
                <a:ext cx="809573" cy="224510"/>
              </a:xfrm>
              <a:custGeom>
                <a:avLst/>
                <a:gdLst/>
                <a:ahLst/>
                <a:cxnLst/>
                <a:rect l="l" t="t" r="r" b="b"/>
                <a:pathLst>
                  <a:path w="25952" h="7197" extrusionOk="0">
                    <a:moveTo>
                      <a:pt x="60" y="1"/>
                    </a:moveTo>
                    <a:cubicBezTo>
                      <a:pt x="0" y="60"/>
                      <a:pt x="0" y="179"/>
                      <a:pt x="60" y="239"/>
                    </a:cubicBezTo>
                    <a:cubicBezTo>
                      <a:pt x="60" y="239"/>
                      <a:pt x="313" y="612"/>
                      <a:pt x="864" y="1178"/>
                    </a:cubicBezTo>
                    <a:cubicBezTo>
                      <a:pt x="1117" y="1416"/>
                      <a:pt x="1490" y="1788"/>
                      <a:pt x="1862" y="2101"/>
                    </a:cubicBezTo>
                    <a:cubicBezTo>
                      <a:pt x="2235" y="2474"/>
                      <a:pt x="2726" y="2846"/>
                      <a:pt x="3292" y="3219"/>
                    </a:cubicBezTo>
                    <a:cubicBezTo>
                      <a:pt x="3784" y="3651"/>
                      <a:pt x="4410" y="4023"/>
                      <a:pt x="5021" y="4395"/>
                    </a:cubicBezTo>
                    <a:cubicBezTo>
                      <a:pt x="5706" y="4768"/>
                      <a:pt x="6391" y="5140"/>
                      <a:pt x="7136" y="5453"/>
                    </a:cubicBezTo>
                    <a:cubicBezTo>
                      <a:pt x="7509" y="5647"/>
                      <a:pt x="7941" y="5766"/>
                      <a:pt x="8313" y="5960"/>
                    </a:cubicBezTo>
                    <a:cubicBezTo>
                      <a:pt x="8507" y="6019"/>
                      <a:pt x="8745" y="6079"/>
                      <a:pt x="8939" y="6138"/>
                    </a:cubicBezTo>
                    <a:cubicBezTo>
                      <a:pt x="9117" y="6198"/>
                      <a:pt x="9311" y="6258"/>
                      <a:pt x="9564" y="6332"/>
                    </a:cubicBezTo>
                    <a:cubicBezTo>
                      <a:pt x="9743" y="6392"/>
                      <a:pt x="9996" y="6451"/>
                      <a:pt x="10175" y="6511"/>
                    </a:cubicBezTo>
                    <a:cubicBezTo>
                      <a:pt x="10369" y="6571"/>
                      <a:pt x="10607" y="6630"/>
                      <a:pt x="10801" y="6705"/>
                    </a:cubicBezTo>
                    <a:cubicBezTo>
                      <a:pt x="11233" y="6764"/>
                      <a:pt x="11665" y="6824"/>
                      <a:pt x="12097" y="6943"/>
                    </a:cubicBezTo>
                    <a:lnTo>
                      <a:pt x="12410" y="6943"/>
                    </a:lnTo>
                    <a:lnTo>
                      <a:pt x="12782" y="7003"/>
                    </a:lnTo>
                    <a:lnTo>
                      <a:pt x="13408" y="7077"/>
                    </a:lnTo>
                    <a:cubicBezTo>
                      <a:pt x="13840" y="7137"/>
                      <a:pt x="14272" y="7137"/>
                      <a:pt x="14704" y="7196"/>
                    </a:cubicBezTo>
                    <a:lnTo>
                      <a:pt x="16015" y="7196"/>
                    </a:lnTo>
                    <a:cubicBezTo>
                      <a:pt x="16447" y="7196"/>
                      <a:pt x="16819" y="7137"/>
                      <a:pt x="17252" y="7137"/>
                    </a:cubicBezTo>
                    <a:cubicBezTo>
                      <a:pt x="17684" y="7077"/>
                      <a:pt x="18056" y="7077"/>
                      <a:pt x="18428" y="7003"/>
                    </a:cubicBezTo>
                    <a:cubicBezTo>
                      <a:pt x="18875" y="6943"/>
                      <a:pt x="19248" y="6883"/>
                      <a:pt x="19620" y="6824"/>
                    </a:cubicBezTo>
                    <a:cubicBezTo>
                      <a:pt x="19993" y="6764"/>
                      <a:pt x="20365" y="6705"/>
                      <a:pt x="20663" y="6630"/>
                    </a:cubicBezTo>
                    <a:cubicBezTo>
                      <a:pt x="21035" y="6511"/>
                      <a:pt x="21348" y="6451"/>
                      <a:pt x="21661" y="6392"/>
                    </a:cubicBezTo>
                    <a:cubicBezTo>
                      <a:pt x="21974" y="6332"/>
                      <a:pt x="22287" y="6198"/>
                      <a:pt x="22600" y="6138"/>
                    </a:cubicBezTo>
                    <a:cubicBezTo>
                      <a:pt x="22838" y="6079"/>
                      <a:pt x="23151" y="5960"/>
                      <a:pt x="23404" y="5885"/>
                    </a:cubicBezTo>
                    <a:cubicBezTo>
                      <a:pt x="23896" y="5706"/>
                      <a:pt x="24328" y="5587"/>
                      <a:pt x="24700" y="5394"/>
                    </a:cubicBezTo>
                    <a:cubicBezTo>
                      <a:pt x="25386" y="5140"/>
                      <a:pt x="25818" y="4962"/>
                      <a:pt x="25818" y="4962"/>
                    </a:cubicBezTo>
                    <a:cubicBezTo>
                      <a:pt x="25877" y="4962"/>
                      <a:pt x="25952" y="4842"/>
                      <a:pt x="25877" y="4768"/>
                    </a:cubicBezTo>
                    <a:cubicBezTo>
                      <a:pt x="25877" y="4681"/>
                      <a:pt x="25813" y="4625"/>
                      <a:pt x="25756" y="4625"/>
                    </a:cubicBezTo>
                    <a:cubicBezTo>
                      <a:pt x="25735" y="4625"/>
                      <a:pt x="25714" y="4633"/>
                      <a:pt x="25698" y="4649"/>
                    </a:cubicBezTo>
                    <a:cubicBezTo>
                      <a:pt x="25698" y="4649"/>
                      <a:pt x="25266" y="4768"/>
                      <a:pt x="24581" y="5021"/>
                    </a:cubicBezTo>
                    <a:cubicBezTo>
                      <a:pt x="24209" y="5140"/>
                      <a:pt x="23777" y="5274"/>
                      <a:pt x="23270" y="5453"/>
                    </a:cubicBezTo>
                    <a:cubicBezTo>
                      <a:pt x="22778" y="5587"/>
                      <a:pt x="22153" y="5706"/>
                      <a:pt x="21542" y="5885"/>
                    </a:cubicBezTo>
                    <a:cubicBezTo>
                      <a:pt x="21229" y="5960"/>
                      <a:pt x="20916" y="6019"/>
                      <a:pt x="20544" y="6079"/>
                    </a:cubicBezTo>
                    <a:cubicBezTo>
                      <a:pt x="20231" y="6138"/>
                      <a:pt x="19859" y="6258"/>
                      <a:pt x="19486" y="6258"/>
                    </a:cubicBezTo>
                    <a:cubicBezTo>
                      <a:pt x="19114" y="6332"/>
                      <a:pt x="18741" y="6392"/>
                      <a:pt x="18369" y="6451"/>
                    </a:cubicBezTo>
                    <a:cubicBezTo>
                      <a:pt x="17996" y="6451"/>
                      <a:pt x="17624" y="6511"/>
                      <a:pt x="17192" y="6511"/>
                    </a:cubicBezTo>
                    <a:cubicBezTo>
                      <a:pt x="16819" y="6571"/>
                      <a:pt x="16387" y="6571"/>
                      <a:pt x="16015" y="6571"/>
                    </a:cubicBezTo>
                    <a:lnTo>
                      <a:pt x="14779" y="6571"/>
                    </a:lnTo>
                    <a:cubicBezTo>
                      <a:pt x="14332" y="6511"/>
                      <a:pt x="13900" y="6511"/>
                      <a:pt x="13468" y="6451"/>
                    </a:cubicBezTo>
                    <a:lnTo>
                      <a:pt x="12842" y="6392"/>
                    </a:lnTo>
                    <a:lnTo>
                      <a:pt x="12544" y="6332"/>
                    </a:lnTo>
                    <a:lnTo>
                      <a:pt x="12231" y="6258"/>
                    </a:lnTo>
                    <a:lnTo>
                      <a:pt x="11605" y="6198"/>
                    </a:lnTo>
                    <a:cubicBezTo>
                      <a:pt x="11352" y="6138"/>
                      <a:pt x="11173" y="6079"/>
                      <a:pt x="10980" y="6019"/>
                    </a:cubicBezTo>
                    <a:cubicBezTo>
                      <a:pt x="10741" y="6019"/>
                      <a:pt x="10548" y="5960"/>
                      <a:pt x="10369" y="5885"/>
                    </a:cubicBezTo>
                    <a:cubicBezTo>
                      <a:pt x="10116" y="5826"/>
                      <a:pt x="9937" y="5766"/>
                      <a:pt x="9743" y="5706"/>
                    </a:cubicBezTo>
                    <a:cubicBezTo>
                      <a:pt x="9490" y="5706"/>
                      <a:pt x="9311" y="5647"/>
                      <a:pt x="9117" y="5513"/>
                    </a:cubicBezTo>
                    <a:cubicBezTo>
                      <a:pt x="8939" y="5453"/>
                      <a:pt x="8745" y="5394"/>
                      <a:pt x="8566" y="5334"/>
                    </a:cubicBezTo>
                    <a:cubicBezTo>
                      <a:pt x="8134" y="5215"/>
                      <a:pt x="7762" y="5081"/>
                      <a:pt x="7389" y="4902"/>
                    </a:cubicBezTo>
                    <a:cubicBezTo>
                      <a:pt x="7196" y="4842"/>
                      <a:pt x="7017" y="4768"/>
                      <a:pt x="6823" y="4649"/>
                    </a:cubicBezTo>
                    <a:cubicBezTo>
                      <a:pt x="6704" y="4589"/>
                      <a:pt x="6510" y="4530"/>
                      <a:pt x="6332" y="4395"/>
                    </a:cubicBezTo>
                    <a:cubicBezTo>
                      <a:pt x="5959" y="4276"/>
                      <a:pt x="5646" y="4098"/>
                      <a:pt x="5333" y="3904"/>
                    </a:cubicBezTo>
                    <a:cubicBezTo>
                      <a:pt x="4648" y="3531"/>
                      <a:pt x="4097" y="3159"/>
                      <a:pt x="3531" y="2846"/>
                    </a:cubicBezTo>
                    <a:cubicBezTo>
                      <a:pt x="3039" y="2474"/>
                      <a:pt x="2548" y="2101"/>
                      <a:pt x="2175" y="1788"/>
                    </a:cubicBezTo>
                    <a:cubicBezTo>
                      <a:pt x="1743" y="1416"/>
                      <a:pt x="1430" y="1118"/>
                      <a:pt x="1117" y="865"/>
                    </a:cubicBezTo>
                    <a:cubicBezTo>
                      <a:pt x="626" y="373"/>
                      <a:pt x="313" y="60"/>
                      <a:pt x="313" y="60"/>
                    </a:cubicBezTo>
                    <a:cubicBezTo>
                      <a:pt x="253" y="1"/>
                      <a:pt x="179" y="1"/>
                      <a:pt x="6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6" name="Google Shape;5526;p32"/>
              <p:cNvSpPr/>
              <p:nvPr/>
            </p:nvSpPr>
            <p:spPr>
              <a:xfrm flipH="1">
                <a:off x="1671090" y="824057"/>
                <a:ext cx="168734" cy="116513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3735" extrusionOk="0">
                    <a:moveTo>
                      <a:pt x="3911" y="1"/>
                    </a:moveTo>
                    <a:cubicBezTo>
                      <a:pt x="3863" y="1"/>
                      <a:pt x="3814" y="15"/>
                      <a:pt x="3785" y="45"/>
                    </a:cubicBezTo>
                    <a:cubicBezTo>
                      <a:pt x="3546" y="299"/>
                      <a:pt x="3233" y="537"/>
                      <a:pt x="2921" y="790"/>
                    </a:cubicBezTo>
                    <a:cubicBezTo>
                      <a:pt x="2667" y="1043"/>
                      <a:pt x="2354" y="1282"/>
                      <a:pt x="2057" y="1475"/>
                    </a:cubicBezTo>
                    <a:cubicBezTo>
                      <a:pt x="1803" y="1714"/>
                      <a:pt x="1490" y="1907"/>
                      <a:pt x="1178" y="2161"/>
                    </a:cubicBezTo>
                    <a:cubicBezTo>
                      <a:pt x="865" y="2339"/>
                      <a:pt x="567" y="2533"/>
                      <a:pt x="254" y="2593"/>
                    </a:cubicBezTo>
                    <a:cubicBezTo>
                      <a:pt x="120" y="2652"/>
                      <a:pt x="1" y="2772"/>
                      <a:pt x="1" y="2906"/>
                    </a:cubicBezTo>
                    <a:cubicBezTo>
                      <a:pt x="1" y="3084"/>
                      <a:pt x="194" y="3278"/>
                      <a:pt x="314" y="3278"/>
                    </a:cubicBezTo>
                    <a:lnTo>
                      <a:pt x="1550" y="3278"/>
                    </a:lnTo>
                    <a:cubicBezTo>
                      <a:pt x="1982" y="3278"/>
                      <a:pt x="2354" y="3278"/>
                      <a:pt x="2801" y="3338"/>
                    </a:cubicBezTo>
                    <a:cubicBezTo>
                      <a:pt x="3174" y="3338"/>
                      <a:pt x="3606" y="3397"/>
                      <a:pt x="3978" y="3457"/>
                    </a:cubicBezTo>
                    <a:cubicBezTo>
                      <a:pt x="4217" y="3457"/>
                      <a:pt x="4410" y="3457"/>
                      <a:pt x="4589" y="3516"/>
                    </a:cubicBezTo>
                    <a:cubicBezTo>
                      <a:pt x="4664" y="3516"/>
                      <a:pt x="4783" y="3576"/>
                      <a:pt x="4842" y="3576"/>
                    </a:cubicBezTo>
                    <a:cubicBezTo>
                      <a:pt x="4962" y="3650"/>
                      <a:pt x="5036" y="3650"/>
                      <a:pt x="5096" y="3710"/>
                    </a:cubicBezTo>
                    <a:lnTo>
                      <a:pt x="5155" y="3710"/>
                    </a:lnTo>
                    <a:cubicBezTo>
                      <a:pt x="5173" y="3727"/>
                      <a:pt x="5190" y="3735"/>
                      <a:pt x="5208" y="3735"/>
                    </a:cubicBezTo>
                    <a:cubicBezTo>
                      <a:pt x="5250" y="3735"/>
                      <a:pt x="5292" y="3693"/>
                      <a:pt x="5334" y="3650"/>
                    </a:cubicBezTo>
                    <a:cubicBezTo>
                      <a:pt x="5408" y="3576"/>
                      <a:pt x="5408" y="3457"/>
                      <a:pt x="5274" y="3397"/>
                    </a:cubicBezTo>
                    <a:cubicBezTo>
                      <a:pt x="5096" y="3278"/>
                      <a:pt x="4902" y="3204"/>
                      <a:pt x="4723" y="3144"/>
                    </a:cubicBezTo>
                    <a:cubicBezTo>
                      <a:pt x="4470" y="3025"/>
                      <a:pt x="4291" y="2965"/>
                      <a:pt x="4097" y="2965"/>
                    </a:cubicBezTo>
                    <a:cubicBezTo>
                      <a:pt x="3665" y="2831"/>
                      <a:pt x="3233" y="2772"/>
                      <a:pt x="2861" y="2712"/>
                    </a:cubicBezTo>
                    <a:cubicBezTo>
                      <a:pt x="2429" y="2712"/>
                      <a:pt x="1982" y="2652"/>
                      <a:pt x="1610" y="2652"/>
                    </a:cubicBezTo>
                    <a:cubicBezTo>
                      <a:pt x="1593" y="2650"/>
                      <a:pt x="1575" y="2648"/>
                      <a:pt x="1558" y="2646"/>
                    </a:cubicBezTo>
                    <a:lnTo>
                      <a:pt x="1558" y="2646"/>
                    </a:lnTo>
                    <a:cubicBezTo>
                      <a:pt x="1868" y="2396"/>
                      <a:pt x="2178" y="2217"/>
                      <a:pt x="2429" y="1907"/>
                    </a:cubicBezTo>
                    <a:cubicBezTo>
                      <a:pt x="2727" y="1654"/>
                      <a:pt x="2980" y="1416"/>
                      <a:pt x="3293" y="1103"/>
                    </a:cubicBezTo>
                    <a:cubicBezTo>
                      <a:pt x="3546" y="850"/>
                      <a:pt x="3785" y="537"/>
                      <a:pt x="4038" y="299"/>
                    </a:cubicBezTo>
                    <a:cubicBezTo>
                      <a:pt x="4097" y="164"/>
                      <a:pt x="4097" y="105"/>
                      <a:pt x="4038" y="45"/>
                    </a:cubicBezTo>
                    <a:cubicBezTo>
                      <a:pt x="4008" y="15"/>
                      <a:pt x="3960" y="1"/>
                      <a:pt x="39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7" name="Google Shape;5527;p32"/>
              <p:cNvSpPr/>
              <p:nvPr/>
            </p:nvSpPr>
            <p:spPr>
              <a:xfrm flipH="1">
                <a:off x="1828157" y="779448"/>
                <a:ext cx="195686" cy="239234"/>
              </a:xfrm>
              <a:custGeom>
                <a:avLst/>
                <a:gdLst/>
                <a:ahLst/>
                <a:cxnLst/>
                <a:rect l="l" t="t" r="r" b="b"/>
                <a:pathLst>
                  <a:path w="6273" h="7669" extrusionOk="0">
                    <a:moveTo>
                      <a:pt x="6086" y="0"/>
                    </a:moveTo>
                    <a:cubicBezTo>
                      <a:pt x="6037" y="0"/>
                      <a:pt x="5989" y="15"/>
                      <a:pt x="5959" y="45"/>
                    </a:cubicBezTo>
                    <a:cubicBezTo>
                      <a:pt x="5721" y="239"/>
                      <a:pt x="5527" y="477"/>
                      <a:pt x="5348" y="671"/>
                    </a:cubicBezTo>
                    <a:cubicBezTo>
                      <a:pt x="5095" y="850"/>
                      <a:pt x="4902" y="1043"/>
                      <a:pt x="4663" y="1222"/>
                    </a:cubicBezTo>
                    <a:cubicBezTo>
                      <a:pt x="4410" y="1475"/>
                      <a:pt x="4231" y="1654"/>
                      <a:pt x="3978" y="1848"/>
                    </a:cubicBezTo>
                    <a:cubicBezTo>
                      <a:pt x="3784" y="2026"/>
                      <a:pt x="3546" y="2161"/>
                      <a:pt x="3293" y="2339"/>
                    </a:cubicBezTo>
                    <a:cubicBezTo>
                      <a:pt x="3039" y="2533"/>
                      <a:pt x="2801" y="2712"/>
                      <a:pt x="2607" y="2846"/>
                    </a:cubicBezTo>
                    <a:cubicBezTo>
                      <a:pt x="2488" y="2965"/>
                      <a:pt x="2369" y="3025"/>
                      <a:pt x="2235" y="3084"/>
                    </a:cubicBezTo>
                    <a:lnTo>
                      <a:pt x="1862" y="3337"/>
                    </a:lnTo>
                    <a:lnTo>
                      <a:pt x="1490" y="3516"/>
                    </a:lnTo>
                    <a:cubicBezTo>
                      <a:pt x="1371" y="3591"/>
                      <a:pt x="1177" y="3650"/>
                      <a:pt x="1058" y="3710"/>
                    </a:cubicBezTo>
                    <a:cubicBezTo>
                      <a:pt x="939" y="3769"/>
                      <a:pt x="805" y="3829"/>
                      <a:pt x="686" y="3889"/>
                    </a:cubicBezTo>
                    <a:lnTo>
                      <a:pt x="313" y="4023"/>
                    </a:lnTo>
                    <a:lnTo>
                      <a:pt x="253" y="4023"/>
                    </a:lnTo>
                    <a:cubicBezTo>
                      <a:pt x="194" y="4082"/>
                      <a:pt x="134" y="4142"/>
                      <a:pt x="60" y="4202"/>
                    </a:cubicBezTo>
                    <a:cubicBezTo>
                      <a:pt x="0" y="4395"/>
                      <a:pt x="134" y="4574"/>
                      <a:pt x="313" y="4634"/>
                    </a:cubicBezTo>
                    <a:cubicBezTo>
                      <a:pt x="373" y="4708"/>
                      <a:pt x="507" y="4708"/>
                      <a:pt x="626" y="4768"/>
                    </a:cubicBezTo>
                    <a:cubicBezTo>
                      <a:pt x="686" y="4827"/>
                      <a:pt x="805" y="4887"/>
                      <a:pt x="939" y="4887"/>
                    </a:cubicBezTo>
                    <a:cubicBezTo>
                      <a:pt x="1058" y="4946"/>
                      <a:pt x="1118" y="5006"/>
                      <a:pt x="1252" y="5080"/>
                    </a:cubicBezTo>
                    <a:lnTo>
                      <a:pt x="1550" y="5200"/>
                    </a:lnTo>
                    <a:cubicBezTo>
                      <a:pt x="1684" y="5259"/>
                      <a:pt x="1803" y="5319"/>
                      <a:pt x="1862" y="5378"/>
                    </a:cubicBezTo>
                    <a:lnTo>
                      <a:pt x="2175" y="5572"/>
                    </a:lnTo>
                    <a:lnTo>
                      <a:pt x="2488" y="5691"/>
                    </a:lnTo>
                    <a:lnTo>
                      <a:pt x="2801" y="5885"/>
                    </a:lnTo>
                    <a:lnTo>
                      <a:pt x="3114" y="6064"/>
                    </a:lnTo>
                    <a:cubicBezTo>
                      <a:pt x="3173" y="6198"/>
                      <a:pt x="3293" y="6198"/>
                      <a:pt x="3412" y="6317"/>
                    </a:cubicBezTo>
                    <a:cubicBezTo>
                      <a:pt x="3605" y="6436"/>
                      <a:pt x="3784" y="6570"/>
                      <a:pt x="3978" y="6689"/>
                    </a:cubicBezTo>
                    <a:cubicBezTo>
                      <a:pt x="4097" y="6749"/>
                      <a:pt x="4157" y="6809"/>
                      <a:pt x="4291" y="6943"/>
                    </a:cubicBezTo>
                    <a:lnTo>
                      <a:pt x="4529" y="7121"/>
                    </a:lnTo>
                    <a:cubicBezTo>
                      <a:pt x="4723" y="7315"/>
                      <a:pt x="4902" y="7434"/>
                      <a:pt x="5095" y="7613"/>
                    </a:cubicBezTo>
                    <a:cubicBezTo>
                      <a:pt x="5125" y="7650"/>
                      <a:pt x="5170" y="7669"/>
                      <a:pt x="5216" y="7669"/>
                    </a:cubicBezTo>
                    <a:cubicBezTo>
                      <a:pt x="5263" y="7669"/>
                      <a:pt x="5311" y="7650"/>
                      <a:pt x="5348" y="7613"/>
                    </a:cubicBezTo>
                    <a:cubicBezTo>
                      <a:pt x="5408" y="7553"/>
                      <a:pt x="5408" y="7434"/>
                      <a:pt x="5348" y="7375"/>
                    </a:cubicBezTo>
                    <a:lnTo>
                      <a:pt x="4782" y="6809"/>
                    </a:lnTo>
                    <a:lnTo>
                      <a:pt x="4529" y="6570"/>
                    </a:lnTo>
                    <a:cubicBezTo>
                      <a:pt x="4470" y="6496"/>
                      <a:pt x="4350" y="6436"/>
                      <a:pt x="4291" y="6317"/>
                    </a:cubicBezTo>
                    <a:cubicBezTo>
                      <a:pt x="4097" y="6198"/>
                      <a:pt x="3918" y="6004"/>
                      <a:pt x="3725" y="5885"/>
                    </a:cubicBezTo>
                    <a:cubicBezTo>
                      <a:pt x="3605" y="5825"/>
                      <a:pt x="3486" y="5751"/>
                      <a:pt x="3412" y="5632"/>
                    </a:cubicBezTo>
                    <a:lnTo>
                      <a:pt x="3114" y="5453"/>
                    </a:lnTo>
                    <a:lnTo>
                      <a:pt x="2801" y="5259"/>
                    </a:lnTo>
                    <a:lnTo>
                      <a:pt x="2488" y="5006"/>
                    </a:lnTo>
                    <a:lnTo>
                      <a:pt x="2175" y="4827"/>
                    </a:lnTo>
                    <a:cubicBezTo>
                      <a:pt x="2056" y="4768"/>
                      <a:pt x="1997" y="4708"/>
                      <a:pt x="1862" y="4634"/>
                    </a:cubicBezTo>
                    <a:lnTo>
                      <a:pt x="1550" y="4514"/>
                    </a:lnTo>
                    <a:cubicBezTo>
                      <a:pt x="1459" y="4469"/>
                      <a:pt x="1369" y="4424"/>
                      <a:pt x="1272" y="4379"/>
                    </a:cubicBezTo>
                    <a:lnTo>
                      <a:pt x="1272" y="4379"/>
                    </a:lnTo>
                    <a:cubicBezTo>
                      <a:pt x="1308" y="4365"/>
                      <a:pt x="1342" y="4350"/>
                      <a:pt x="1371" y="4336"/>
                    </a:cubicBezTo>
                    <a:cubicBezTo>
                      <a:pt x="1490" y="4202"/>
                      <a:pt x="1624" y="4142"/>
                      <a:pt x="1743" y="4082"/>
                    </a:cubicBezTo>
                    <a:lnTo>
                      <a:pt x="2175" y="3889"/>
                    </a:lnTo>
                    <a:lnTo>
                      <a:pt x="2548" y="3650"/>
                    </a:lnTo>
                    <a:cubicBezTo>
                      <a:pt x="2667" y="3516"/>
                      <a:pt x="2801" y="3457"/>
                      <a:pt x="2920" y="3397"/>
                    </a:cubicBezTo>
                    <a:cubicBezTo>
                      <a:pt x="3173" y="3218"/>
                      <a:pt x="3412" y="3025"/>
                      <a:pt x="3665" y="2846"/>
                    </a:cubicBezTo>
                    <a:cubicBezTo>
                      <a:pt x="3918" y="2652"/>
                      <a:pt x="4097" y="2473"/>
                      <a:pt x="4350" y="2220"/>
                    </a:cubicBezTo>
                    <a:cubicBezTo>
                      <a:pt x="4604" y="2026"/>
                      <a:pt x="4782" y="1848"/>
                      <a:pt x="5036" y="1594"/>
                    </a:cubicBezTo>
                    <a:cubicBezTo>
                      <a:pt x="5214" y="1416"/>
                      <a:pt x="5408" y="1162"/>
                      <a:pt x="5646" y="984"/>
                    </a:cubicBezTo>
                    <a:cubicBezTo>
                      <a:pt x="5840" y="730"/>
                      <a:pt x="6019" y="537"/>
                      <a:pt x="6213" y="298"/>
                    </a:cubicBezTo>
                    <a:cubicBezTo>
                      <a:pt x="6272" y="239"/>
                      <a:pt x="6272" y="105"/>
                      <a:pt x="6213" y="45"/>
                    </a:cubicBezTo>
                    <a:cubicBezTo>
                      <a:pt x="6183" y="15"/>
                      <a:pt x="6134" y="0"/>
                      <a:pt x="608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8" name="Google Shape;5528;p32"/>
              <p:cNvSpPr/>
              <p:nvPr/>
            </p:nvSpPr>
            <p:spPr>
              <a:xfrm flipH="1">
                <a:off x="2050765" y="778200"/>
                <a:ext cx="135729" cy="101665"/>
              </a:xfrm>
              <a:custGeom>
                <a:avLst/>
                <a:gdLst/>
                <a:ahLst/>
                <a:cxnLst/>
                <a:rect l="l" t="t" r="r" b="b"/>
                <a:pathLst>
                  <a:path w="4351" h="3259" extrusionOk="0">
                    <a:moveTo>
                      <a:pt x="4223" y="1"/>
                    </a:moveTo>
                    <a:cubicBezTo>
                      <a:pt x="4159" y="1"/>
                      <a:pt x="4079" y="43"/>
                      <a:pt x="4037" y="85"/>
                    </a:cubicBezTo>
                    <a:lnTo>
                      <a:pt x="4037" y="145"/>
                    </a:lnTo>
                    <a:cubicBezTo>
                      <a:pt x="3978" y="145"/>
                      <a:pt x="3978" y="204"/>
                      <a:pt x="3918" y="204"/>
                    </a:cubicBezTo>
                    <a:cubicBezTo>
                      <a:pt x="3859" y="279"/>
                      <a:pt x="3859" y="338"/>
                      <a:pt x="3724" y="398"/>
                    </a:cubicBezTo>
                    <a:cubicBezTo>
                      <a:pt x="3665" y="458"/>
                      <a:pt x="3605" y="517"/>
                      <a:pt x="3546" y="577"/>
                    </a:cubicBezTo>
                    <a:cubicBezTo>
                      <a:pt x="3486" y="711"/>
                      <a:pt x="3352" y="770"/>
                      <a:pt x="3292" y="830"/>
                    </a:cubicBezTo>
                    <a:cubicBezTo>
                      <a:pt x="3173" y="949"/>
                      <a:pt x="3039" y="1024"/>
                      <a:pt x="2920" y="1083"/>
                    </a:cubicBezTo>
                    <a:cubicBezTo>
                      <a:pt x="2860" y="1202"/>
                      <a:pt x="2741" y="1262"/>
                      <a:pt x="2607" y="1396"/>
                    </a:cubicBezTo>
                    <a:cubicBezTo>
                      <a:pt x="2488" y="1456"/>
                      <a:pt x="2369" y="1515"/>
                      <a:pt x="2235" y="1634"/>
                    </a:cubicBezTo>
                    <a:lnTo>
                      <a:pt x="2056" y="1769"/>
                    </a:lnTo>
                    <a:cubicBezTo>
                      <a:pt x="1996" y="1769"/>
                      <a:pt x="1922" y="1828"/>
                      <a:pt x="1862" y="1888"/>
                    </a:cubicBezTo>
                    <a:cubicBezTo>
                      <a:pt x="1743" y="1947"/>
                      <a:pt x="1624" y="2007"/>
                      <a:pt x="1490" y="2141"/>
                    </a:cubicBezTo>
                    <a:cubicBezTo>
                      <a:pt x="1371" y="2201"/>
                      <a:pt x="1251" y="2260"/>
                      <a:pt x="1117" y="2320"/>
                    </a:cubicBezTo>
                    <a:cubicBezTo>
                      <a:pt x="998" y="2379"/>
                      <a:pt x="879" y="2439"/>
                      <a:pt x="805" y="2513"/>
                    </a:cubicBezTo>
                    <a:cubicBezTo>
                      <a:pt x="373" y="2752"/>
                      <a:pt x="134" y="2945"/>
                      <a:pt x="134" y="2945"/>
                    </a:cubicBezTo>
                    <a:cubicBezTo>
                      <a:pt x="60" y="2945"/>
                      <a:pt x="0" y="3065"/>
                      <a:pt x="60" y="3124"/>
                    </a:cubicBezTo>
                    <a:cubicBezTo>
                      <a:pt x="60" y="3184"/>
                      <a:pt x="194" y="3258"/>
                      <a:pt x="253" y="3258"/>
                    </a:cubicBezTo>
                    <a:cubicBezTo>
                      <a:pt x="253" y="3258"/>
                      <a:pt x="566" y="3124"/>
                      <a:pt x="998" y="2945"/>
                    </a:cubicBezTo>
                    <a:cubicBezTo>
                      <a:pt x="1117" y="2945"/>
                      <a:pt x="1251" y="2886"/>
                      <a:pt x="1371" y="2811"/>
                    </a:cubicBezTo>
                    <a:cubicBezTo>
                      <a:pt x="1490" y="2752"/>
                      <a:pt x="1624" y="2692"/>
                      <a:pt x="1743" y="2633"/>
                    </a:cubicBezTo>
                    <a:cubicBezTo>
                      <a:pt x="1922" y="2573"/>
                      <a:pt x="2056" y="2513"/>
                      <a:pt x="2175" y="2379"/>
                    </a:cubicBezTo>
                    <a:cubicBezTo>
                      <a:pt x="2235" y="2379"/>
                      <a:pt x="2294" y="2320"/>
                      <a:pt x="2369" y="2320"/>
                    </a:cubicBezTo>
                    <a:lnTo>
                      <a:pt x="2607" y="2141"/>
                    </a:lnTo>
                    <a:cubicBezTo>
                      <a:pt x="2741" y="2066"/>
                      <a:pt x="2860" y="1947"/>
                      <a:pt x="2980" y="1888"/>
                    </a:cubicBezTo>
                    <a:cubicBezTo>
                      <a:pt x="3114" y="1769"/>
                      <a:pt x="3233" y="1694"/>
                      <a:pt x="3352" y="1575"/>
                    </a:cubicBezTo>
                    <a:cubicBezTo>
                      <a:pt x="3486" y="1456"/>
                      <a:pt x="3546" y="1396"/>
                      <a:pt x="3665" y="1262"/>
                    </a:cubicBezTo>
                    <a:cubicBezTo>
                      <a:pt x="3784" y="1143"/>
                      <a:pt x="3859" y="1083"/>
                      <a:pt x="3918" y="949"/>
                    </a:cubicBezTo>
                    <a:cubicBezTo>
                      <a:pt x="4037" y="890"/>
                      <a:pt x="4037" y="770"/>
                      <a:pt x="4097" y="711"/>
                    </a:cubicBezTo>
                    <a:cubicBezTo>
                      <a:pt x="4157" y="577"/>
                      <a:pt x="4231" y="517"/>
                      <a:pt x="4291" y="458"/>
                    </a:cubicBezTo>
                    <a:cubicBezTo>
                      <a:pt x="4350" y="338"/>
                      <a:pt x="4350" y="204"/>
                      <a:pt x="4350" y="204"/>
                    </a:cubicBezTo>
                    <a:cubicBezTo>
                      <a:pt x="4350" y="145"/>
                      <a:pt x="4350" y="85"/>
                      <a:pt x="4291" y="26"/>
                    </a:cubicBezTo>
                    <a:cubicBezTo>
                      <a:pt x="4273" y="8"/>
                      <a:pt x="4249" y="1"/>
                      <a:pt x="4223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9" name="Google Shape;5529;p32"/>
              <p:cNvSpPr/>
              <p:nvPr/>
            </p:nvSpPr>
            <p:spPr>
              <a:xfrm flipH="1">
                <a:off x="2077717" y="870069"/>
                <a:ext cx="108777" cy="162682"/>
              </a:xfrm>
              <a:custGeom>
                <a:avLst/>
                <a:gdLst/>
                <a:ahLst/>
                <a:cxnLst/>
                <a:rect l="l" t="t" r="r" b="b"/>
                <a:pathLst>
                  <a:path w="3487" h="5215" extrusionOk="0">
                    <a:moveTo>
                      <a:pt x="194" y="0"/>
                    </a:moveTo>
                    <a:cubicBezTo>
                      <a:pt x="60" y="0"/>
                      <a:pt x="0" y="120"/>
                      <a:pt x="60" y="179"/>
                    </a:cubicBezTo>
                    <a:cubicBezTo>
                      <a:pt x="60" y="179"/>
                      <a:pt x="134" y="552"/>
                      <a:pt x="313" y="1118"/>
                    </a:cubicBezTo>
                    <a:cubicBezTo>
                      <a:pt x="432" y="1356"/>
                      <a:pt x="566" y="1669"/>
                      <a:pt x="685" y="1982"/>
                    </a:cubicBezTo>
                    <a:cubicBezTo>
                      <a:pt x="805" y="2295"/>
                      <a:pt x="998" y="2607"/>
                      <a:pt x="1177" y="2920"/>
                    </a:cubicBezTo>
                    <a:cubicBezTo>
                      <a:pt x="1311" y="3099"/>
                      <a:pt x="1371" y="3218"/>
                      <a:pt x="1490" y="3412"/>
                    </a:cubicBezTo>
                    <a:cubicBezTo>
                      <a:pt x="1549" y="3591"/>
                      <a:pt x="1684" y="3725"/>
                      <a:pt x="1803" y="3844"/>
                    </a:cubicBezTo>
                    <a:cubicBezTo>
                      <a:pt x="1922" y="3963"/>
                      <a:pt x="1996" y="4157"/>
                      <a:pt x="2116" y="4276"/>
                    </a:cubicBezTo>
                    <a:cubicBezTo>
                      <a:pt x="2235" y="4410"/>
                      <a:pt x="2294" y="4470"/>
                      <a:pt x="2428" y="4589"/>
                    </a:cubicBezTo>
                    <a:cubicBezTo>
                      <a:pt x="2548" y="4708"/>
                      <a:pt x="2607" y="4783"/>
                      <a:pt x="2741" y="4842"/>
                    </a:cubicBezTo>
                    <a:cubicBezTo>
                      <a:pt x="2801" y="4961"/>
                      <a:pt x="2860" y="5021"/>
                      <a:pt x="2980" y="5021"/>
                    </a:cubicBezTo>
                    <a:cubicBezTo>
                      <a:pt x="3114" y="5155"/>
                      <a:pt x="3173" y="5215"/>
                      <a:pt x="3173" y="5215"/>
                    </a:cubicBezTo>
                    <a:cubicBezTo>
                      <a:pt x="3233" y="5215"/>
                      <a:pt x="3352" y="5215"/>
                      <a:pt x="3352" y="5155"/>
                    </a:cubicBezTo>
                    <a:cubicBezTo>
                      <a:pt x="3486" y="5080"/>
                      <a:pt x="3486" y="5021"/>
                      <a:pt x="3412" y="4961"/>
                    </a:cubicBezTo>
                    <a:lnTo>
                      <a:pt x="3352" y="4902"/>
                    </a:lnTo>
                    <a:cubicBezTo>
                      <a:pt x="3352" y="4902"/>
                      <a:pt x="3352" y="4842"/>
                      <a:pt x="3233" y="4708"/>
                    </a:cubicBezTo>
                    <a:cubicBezTo>
                      <a:pt x="3173" y="4708"/>
                      <a:pt x="3114" y="4589"/>
                      <a:pt x="3039" y="4529"/>
                    </a:cubicBezTo>
                    <a:cubicBezTo>
                      <a:pt x="2980" y="4470"/>
                      <a:pt x="2920" y="4336"/>
                      <a:pt x="2801" y="4276"/>
                    </a:cubicBezTo>
                    <a:cubicBezTo>
                      <a:pt x="2741" y="4157"/>
                      <a:pt x="2667" y="4038"/>
                      <a:pt x="2548" y="3904"/>
                    </a:cubicBezTo>
                    <a:cubicBezTo>
                      <a:pt x="2488" y="3784"/>
                      <a:pt x="2369" y="3665"/>
                      <a:pt x="2294" y="3531"/>
                    </a:cubicBezTo>
                    <a:cubicBezTo>
                      <a:pt x="2175" y="3352"/>
                      <a:pt x="2116" y="3218"/>
                      <a:pt x="1996" y="3040"/>
                    </a:cubicBezTo>
                    <a:cubicBezTo>
                      <a:pt x="1922" y="2920"/>
                      <a:pt x="1803" y="2786"/>
                      <a:pt x="1743" y="2607"/>
                    </a:cubicBezTo>
                    <a:cubicBezTo>
                      <a:pt x="1684" y="2473"/>
                      <a:pt x="1549" y="2295"/>
                      <a:pt x="1490" y="2175"/>
                    </a:cubicBezTo>
                    <a:cubicBezTo>
                      <a:pt x="1371" y="1982"/>
                      <a:pt x="1311" y="1863"/>
                      <a:pt x="1251" y="1669"/>
                    </a:cubicBezTo>
                    <a:cubicBezTo>
                      <a:pt x="1058" y="1356"/>
                      <a:pt x="939" y="1118"/>
                      <a:pt x="805" y="864"/>
                    </a:cubicBezTo>
                    <a:cubicBezTo>
                      <a:pt x="566" y="373"/>
                      <a:pt x="373" y="60"/>
                      <a:pt x="373" y="60"/>
                    </a:cubicBezTo>
                    <a:cubicBezTo>
                      <a:pt x="313" y="0"/>
                      <a:pt x="253" y="0"/>
                      <a:pt x="194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0" name="Google Shape;5530;p32"/>
              <p:cNvSpPr/>
              <p:nvPr/>
            </p:nvSpPr>
            <p:spPr>
              <a:xfrm flipH="1">
                <a:off x="2292900" y="1209284"/>
                <a:ext cx="257484" cy="83166"/>
              </a:xfrm>
              <a:custGeom>
                <a:avLst/>
                <a:gdLst/>
                <a:ahLst/>
                <a:cxnLst/>
                <a:rect l="l" t="t" r="r" b="b"/>
                <a:pathLst>
                  <a:path w="8254" h="2666" extrusionOk="0">
                    <a:moveTo>
                      <a:pt x="5673" y="1"/>
                    </a:moveTo>
                    <a:cubicBezTo>
                      <a:pt x="5010" y="1"/>
                      <a:pt x="4241" y="101"/>
                      <a:pt x="3412" y="300"/>
                    </a:cubicBezTo>
                    <a:cubicBezTo>
                      <a:pt x="1669" y="732"/>
                      <a:pt x="0" y="2102"/>
                      <a:pt x="0" y="2102"/>
                    </a:cubicBezTo>
                    <a:cubicBezTo>
                      <a:pt x="0" y="2102"/>
                      <a:pt x="1389" y="2666"/>
                      <a:pt x="3188" y="2666"/>
                    </a:cubicBezTo>
                    <a:cubicBezTo>
                      <a:pt x="3537" y="2666"/>
                      <a:pt x="3902" y="2645"/>
                      <a:pt x="4276" y="2594"/>
                    </a:cubicBezTo>
                    <a:cubicBezTo>
                      <a:pt x="6079" y="2340"/>
                      <a:pt x="8254" y="1283"/>
                      <a:pt x="7822" y="732"/>
                    </a:cubicBezTo>
                    <a:cubicBezTo>
                      <a:pt x="7477" y="242"/>
                      <a:pt x="6703" y="1"/>
                      <a:pt x="5673" y="1"/>
                    </a:cubicBezTo>
                    <a:close/>
                  </a:path>
                </a:pathLst>
              </a:custGeom>
              <a:solidFill>
                <a:srgbClr val="40AB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1" name="Google Shape;5531;p32"/>
              <p:cNvSpPr/>
              <p:nvPr/>
            </p:nvSpPr>
            <p:spPr>
              <a:xfrm flipH="1">
                <a:off x="2397466" y="1245564"/>
                <a:ext cx="187794" cy="50224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1610" extrusionOk="0">
                    <a:moveTo>
                      <a:pt x="3979" y="1"/>
                    </a:moveTo>
                    <a:cubicBezTo>
                      <a:pt x="3785" y="60"/>
                      <a:pt x="3606" y="60"/>
                      <a:pt x="3413" y="60"/>
                    </a:cubicBezTo>
                    <a:cubicBezTo>
                      <a:pt x="3234" y="120"/>
                      <a:pt x="3040" y="120"/>
                      <a:pt x="2861" y="194"/>
                    </a:cubicBezTo>
                    <a:cubicBezTo>
                      <a:pt x="2489" y="254"/>
                      <a:pt x="2116" y="373"/>
                      <a:pt x="1804" y="492"/>
                    </a:cubicBezTo>
                    <a:cubicBezTo>
                      <a:pt x="1610" y="567"/>
                      <a:pt x="1431" y="626"/>
                      <a:pt x="1297" y="686"/>
                    </a:cubicBezTo>
                    <a:cubicBezTo>
                      <a:pt x="1178" y="745"/>
                      <a:pt x="999" y="805"/>
                      <a:pt x="865" y="865"/>
                    </a:cubicBezTo>
                    <a:cubicBezTo>
                      <a:pt x="746" y="939"/>
                      <a:pt x="627" y="999"/>
                      <a:pt x="552" y="1058"/>
                    </a:cubicBezTo>
                    <a:cubicBezTo>
                      <a:pt x="433" y="1118"/>
                      <a:pt x="373" y="1177"/>
                      <a:pt x="314" y="1237"/>
                    </a:cubicBezTo>
                    <a:cubicBezTo>
                      <a:pt x="120" y="1371"/>
                      <a:pt x="61" y="1431"/>
                      <a:pt x="61" y="1431"/>
                    </a:cubicBezTo>
                    <a:cubicBezTo>
                      <a:pt x="1" y="1431"/>
                      <a:pt x="1" y="1490"/>
                      <a:pt x="61" y="1550"/>
                    </a:cubicBezTo>
                    <a:cubicBezTo>
                      <a:pt x="61" y="1610"/>
                      <a:pt x="120" y="1610"/>
                      <a:pt x="180" y="1610"/>
                    </a:cubicBezTo>
                    <a:cubicBezTo>
                      <a:pt x="180" y="1610"/>
                      <a:pt x="254" y="1550"/>
                      <a:pt x="433" y="1490"/>
                    </a:cubicBezTo>
                    <a:cubicBezTo>
                      <a:pt x="493" y="1431"/>
                      <a:pt x="552" y="1431"/>
                      <a:pt x="686" y="1371"/>
                    </a:cubicBezTo>
                    <a:cubicBezTo>
                      <a:pt x="805" y="1312"/>
                      <a:pt x="925" y="1237"/>
                      <a:pt x="1059" y="1177"/>
                    </a:cubicBezTo>
                    <a:cubicBezTo>
                      <a:pt x="1178" y="1118"/>
                      <a:pt x="1297" y="1118"/>
                      <a:pt x="1431" y="1058"/>
                    </a:cubicBezTo>
                    <a:cubicBezTo>
                      <a:pt x="1610" y="999"/>
                      <a:pt x="1744" y="939"/>
                      <a:pt x="1923" y="865"/>
                    </a:cubicBezTo>
                    <a:cubicBezTo>
                      <a:pt x="2042" y="805"/>
                      <a:pt x="2236" y="805"/>
                      <a:pt x="2414" y="745"/>
                    </a:cubicBezTo>
                    <a:cubicBezTo>
                      <a:pt x="2608" y="686"/>
                      <a:pt x="2787" y="686"/>
                      <a:pt x="2981" y="626"/>
                    </a:cubicBezTo>
                    <a:cubicBezTo>
                      <a:pt x="3353" y="567"/>
                      <a:pt x="3666" y="492"/>
                      <a:pt x="4038" y="433"/>
                    </a:cubicBezTo>
                    <a:cubicBezTo>
                      <a:pt x="4217" y="433"/>
                      <a:pt x="4351" y="373"/>
                      <a:pt x="4530" y="373"/>
                    </a:cubicBezTo>
                    <a:cubicBezTo>
                      <a:pt x="4649" y="373"/>
                      <a:pt x="4843" y="313"/>
                      <a:pt x="4962" y="313"/>
                    </a:cubicBezTo>
                    <a:lnTo>
                      <a:pt x="5647" y="313"/>
                    </a:lnTo>
                    <a:cubicBezTo>
                      <a:pt x="5841" y="254"/>
                      <a:pt x="5900" y="254"/>
                      <a:pt x="5900" y="254"/>
                    </a:cubicBezTo>
                    <a:cubicBezTo>
                      <a:pt x="5960" y="254"/>
                      <a:pt x="6020" y="254"/>
                      <a:pt x="6020" y="194"/>
                    </a:cubicBezTo>
                    <a:cubicBezTo>
                      <a:pt x="6020" y="120"/>
                      <a:pt x="5960" y="60"/>
                      <a:pt x="5900" y="60"/>
                    </a:cubicBezTo>
                    <a:lnTo>
                      <a:pt x="5841" y="60"/>
                    </a:lnTo>
                    <a:cubicBezTo>
                      <a:pt x="5766" y="1"/>
                      <a:pt x="5707" y="1"/>
                      <a:pt x="5647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2" name="Google Shape;5532;p32"/>
              <p:cNvSpPr/>
              <p:nvPr/>
            </p:nvSpPr>
            <p:spPr>
              <a:xfrm flipH="1">
                <a:off x="2401677" y="1059173"/>
                <a:ext cx="137102" cy="178529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5723" extrusionOk="0">
                    <a:moveTo>
                      <a:pt x="3565" y="0"/>
                    </a:moveTo>
                    <a:cubicBezTo>
                      <a:pt x="3534" y="0"/>
                      <a:pt x="3503" y="6"/>
                      <a:pt x="3472" y="17"/>
                    </a:cubicBezTo>
                    <a:cubicBezTo>
                      <a:pt x="2980" y="210"/>
                      <a:pt x="180" y="2370"/>
                      <a:pt x="1" y="5722"/>
                    </a:cubicBezTo>
                    <a:cubicBezTo>
                      <a:pt x="1" y="5722"/>
                      <a:pt x="1982" y="5424"/>
                      <a:pt x="3234" y="3249"/>
                    </a:cubicBezTo>
                    <a:cubicBezTo>
                      <a:pt x="4394" y="1264"/>
                      <a:pt x="4032" y="0"/>
                      <a:pt x="35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3" name="Google Shape;5533;p32"/>
              <p:cNvSpPr/>
              <p:nvPr/>
            </p:nvSpPr>
            <p:spPr>
              <a:xfrm flipH="1">
                <a:off x="2593121" y="916987"/>
                <a:ext cx="28824" cy="29105"/>
              </a:xfrm>
              <a:custGeom>
                <a:avLst/>
                <a:gdLst/>
                <a:ahLst/>
                <a:cxnLst/>
                <a:rect l="l" t="t" r="r" b="b"/>
                <a:pathLst>
                  <a:path w="924" h="933" extrusionOk="0">
                    <a:moveTo>
                      <a:pt x="448" y="0"/>
                    </a:moveTo>
                    <a:cubicBezTo>
                      <a:pt x="376" y="0"/>
                      <a:pt x="303" y="15"/>
                      <a:pt x="238" y="46"/>
                    </a:cubicBezTo>
                    <a:cubicBezTo>
                      <a:pt x="119" y="105"/>
                      <a:pt x="0" y="225"/>
                      <a:pt x="0" y="418"/>
                    </a:cubicBezTo>
                    <a:cubicBezTo>
                      <a:pt x="0" y="537"/>
                      <a:pt x="0" y="671"/>
                      <a:pt x="60" y="731"/>
                    </a:cubicBezTo>
                    <a:cubicBezTo>
                      <a:pt x="149" y="865"/>
                      <a:pt x="314" y="932"/>
                      <a:pt x="441" y="932"/>
                    </a:cubicBezTo>
                    <a:cubicBezTo>
                      <a:pt x="483" y="932"/>
                      <a:pt x="521" y="925"/>
                      <a:pt x="551" y="910"/>
                    </a:cubicBezTo>
                    <a:cubicBezTo>
                      <a:pt x="805" y="791"/>
                      <a:pt x="924" y="597"/>
                      <a:pt x="864" y="359"/>
                    </a:cubicBezTo>
                    <a:cubicBezTo>
                      <a:pt x="864" y="126"/>
                      <a:pt x="658" y="0"/>
                      <a:pt x="4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4" name="Google Shape;5534;p32"/>
              <p:cNvSpPr/>
              <p:nvPr/>
            </p:nvSpPr>
            <p:spPr>
              <a:xfrm flipH="1">
                <a:off x="2587069" y="895150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5" name="Google Shape;5535;p32"/>
              <p:cNvSpPr/>
              <p:nvPr/>
            </p:nvSpPr>
            <p:spPr>
              <a:xfrm flipH="1">
                <a:off x="1413638" y="1071028"/>
                <a:ext cx="39056" cy="48633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559" extrusionOk="0">
                    <a:moveTo>
                      <a:pt x="660" y="0"/>
                    </a:moveTo>
                    <a:cubicBezTo>
                      <a:pt x="628" y="0"/>
                      <a:pt x="597" y="3"/>
                      <a:pt x="566" y="9"/>
                    </a:cubicBezTo>
                    <a:cubicBezTo>
                      <a:pt x="373" y="9"/>
                      <a:pt x="254" y="128"/>
                      <a:pt x="134" y="262"/>
                    </a:cubicBezTo>
                    <a:cubicBezTo>
                      <a:pt x="0" y="381"/>
                      <a:pt x="0" y="501"/>
                      <a:pt x="0" y="694"/>
                    </a:cubicBezTo>
                    <a:lnTo>
                      <a:pt x="0" y="1007"/>
                    </a:lnTo>
                    <a:cubicBezTo>
                      <a:pt x="0" y="1126"/>
                      <a:pt x="134" y="1320"/>
                      <a:pt x="254" y="1439"/>
                    </a:cubicBezTo>
                    <a:cubicBezTo>
                      <a:pt x="373" y="1499"/>
                      <a:pt x="566" y="1558"/>
                      <a:pt x="686" y="1558"/>
                    </a:cubicBezTo>
                    <a:cubicBezTo>
                      <a:pt x="879" y="1499"/>
                      <a:pt x="1058" y="1439"/>
                      <a:pt x="1118" y="1320"/>
                    </a:cubicBezTo>
                    <a:cubicBezTo>
                      <a:pt x="1252" y="1186"/>
                      <a:pt x="1252" y="1007"/>
                      <a:pt x="1252" y="813"/>
                    </a:cubicBezTo>
                    <a:lnTo>
                      <a:pt x="1252" y="575"/>
                    </a:lnTo>
                    <a:cubicBezTo>
                      <a:pt x="1252" y="239"/>
                      <a:pt x="949" y="0"/>
                      <a:pt x="6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6" name="Google Shape;5536;p32"/>
              <p:cNvSpPr/>
              <p:nvPr/>
            </p:nvSpPr>
            <p:spPr>
              <a:xfrm flipH="1">
                <a:off x="1464299" y="1023424"/>
                <a:ext cx="17220" cy="16908"/>
              </a:xfrm>
              <a:custGeom>
                <a:avLst/>
                <a:gdLst/>
                <a:ahLst/>
                <a:cxnLst/>
                <a:rect l="l" t="t" r="r" b="b"/>
                <a:pathLst>
                  <a:path w="552" h="542" extrusionOk="0">
                    <a:moveTo>
                      <a:pt x="282" y="1"/>
                    </a:moveTo>
                    <a:cubicBezTo>
                      <a:pt x="250" y="1"/>
                      <a:pt x="217" y="15"/>
                      <a:pt x="179" y="45"/>
                    </a:cubicBezTo>
                    <a:cubicBezTo>
                      <a:pt x="162" y="28"/>
                      <a:pt x="139" y="21"/>
                      <a:pt x="116" y="21"/>
                    </a:cubicBezTo>
                    <a:cubicBezTo>
                      <a:pt x="60" y="21"/>
                      <a:pt x="1" y="63"/>
                      <a:pt x="1" y="105"/>
                    </a:cubicBezTo>
                    <a:lnTo>
                      <a:pt x="1" y="299"/>
                    </a:lnTo>
                    <a:cubicBezTo>
                      <a:pt x="35" y="438"/>
                      <a:pt x="177" y="541"/>
                      <a:pt x="312" y="541"/>
                    </a:cubicBezTo>
                    <a:cubicBezTo>
                      <a:pt x="409" y="541"/>
                      <a:pt x="502" y="488"/>
                      <a:pt x="552" y="358"/>
                    </a:cubicBezTo>
                    <a:lnTo>
                      <a:pt x="552" y="164"/>
                    </a:lnTo>
                    <a:cubicBezTo>
                      <a:pt x="492" y="105"/>
                      <a:pt x="492" y="45"/>
                      <a:pt x="373" y="45"/>
                    </a:cubicBezTo>
                    <a:cubicBezTo>
                      <a:pt x="343" y="15"/>
                      <a:pt x="314" y="1"/>
                      <a:pt x="2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7" name="Google Shape;5537;p32"/>
              <p:cNvSpPr/>
              <p:nvPr/>
            </p:nvSpPr>
            <p:spPr>
              <a:xfrm flipH="1">
                <a:off x="2523400" y="928498"/>
                <a:ext cx="42332" cy="3799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218" extrusionOk="0">
                    <a:moveTo>
                      <a:pt x="775" y="1"/>
                    </a:moveTo>
                    <a:cubicBezTo>
                      <a:pt x="656" y="1"/>
                      <a:pt x="533" y="34"/>
                      <a:pt x="433" y="109"/>
                    </a:cubicBezTo>
                    <a:lnTo>
                      <a:pt x="299" y="228"/>
                    </a:lnTo>
                    <a:cubicBezTo>
                      <a:pt x="60" y="422"/>
                      <a:pt x="1" y="734"/>
                      <a:pt x="179" y="973"/>
                    </a:cubicBezTo>
                    <a:cubicBezTo>
                      <a:pt x="315" y="1140"/>
                      <a:pt x="501" y="1218"/>
                      <a:pt x="672" y="1218"/>
                    </a:cubicBezTo>
                    <a:cubicBezTo>
                      <a:pt x="822" y="1218"/>
                      <a:pt x="960" y="1158"/>
                      <a:pt x="1044" y="1047"/>
                    </a:cubicBezTo>
                    <a:cubicBezTo>
                      <a:pt x="1118" y="973"/>
                      <a:pt x="1178" y="913"/>
                      <a:pt x="1178" y="854"/>
                    </a:cubicBezTo>
                    <a:cubicBezTo>
                      <a:pt x="1356" y="675"/>
                      <a:pt x="1356" y="362"/>
                      <a:pt x="1178" y="168"/>
                    </a:cubicBezTo>
                    <a:cubicBezTo>
                      <a:pt x="1100" y="64"/>
                      <a:pt x="941" y="1"/>
                      <a:pt x="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8" name="Google Shape;5538;p32"/>
              <p:cNvSpPr/>
              <p:nvPr/>
            </p:nvSpPr>
            <p:spPr>
              <a:xfrm flipH="1">
                <a:off x="1985162" y="1147050"/>
                <a:ext cx="253397" cy="107248"/>
              </a:xfrm>
              <a:custGeom>
                <a:avLst/>
                <a:gdLst/>
                <a:ahLst/>
                <a:cxnLst/>
                <a:rect l="l" t="t" r="r" b="b"/>
                <a:pathLst>
                  <a:path w="8123" h="3438" extrusionOk="0">
                    <a:moveTo>
                      <a:pt x="1507" y="1"/>
                    </a:moveTo>
                    <a:cubicBezTo>
                      <a:pt x="1061" y="1"/>
                      <a:pt x="673" y="134"/>
                      <a:pt x="492" y="552"/>
                    </a:cubicBezTo>
                    <a:cubicBezTo>
                      <a:pt x="1" y="1728"/>
                      <a:pt x="1863" y="3039"/>
                      <a:pt x="2727" y="3278"/>
                    </a:cubicBezTo>
                    <a:cubicBezTo>
                      <a:pt x="3158" y="3385"/>
                      <a:pt x="3607" y="3437"/>
                      <a:pt x="4059" y="3437"/>
                    </a:cubicBezTo>
                    <a:cubicBezTo>
                      <a:pt x="5495" y="3437"/>
                      <a:pt x="6955" y="2908"/>
                      <a:pt x="7941" y="1922"/>
                    </a:cubicBezTo>
                    <a:cubicBezTo>
                      <a:pt x="8122" y="1741"/>
                      <a:pt x="8069" y="1350"/>
                      <a:pt x="7816" y="1350"/>
                    </a:cubicBezTo>
                    <a:cubicBezTo>
                      <a:pt x="7799" y="1350"/>
                      <a:pt x="7781" y="1352"/>
                      <a:pt x="7762" y="1356"/>
                    </a:cubicBezTo>
                    <a:cubicBezTo>
                      <a:pt x="7315" y="1490"/>
                      <a:pt x="6883" y="1490"/>
                      <a:pt x="6451" y="1490"/>
                    </a:cubicBezTo>
                    <a:cubicBezTo>
                      <a:pt x="5393" y="1296"/>
                      <a:pt x="4217" y="671"/>
                      <a:pt x="3293" y="373"/>
                    </a:cubicBezTo>
                    <a:cubicBezTo>
                      <a:pt x="2859" y="260"/>
                      <a:pt x="2128" y="1"/>
                      <a:pt x="1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9" name="Google Shape;5539;p32"/>
              <p:cNvSpPr/>
              <p:nvPr/>
            </p:nvSpPr>
            <p:spPr>
              <a:xfrm flipH="1">
                <a:off x="1314344" y="798508"/>
                <a:ext cx="118822" cy="161840"/>
              </a:xfrm>
              <a:custGeom>
                <a:avLst/>
                <a:gdLst/>
                <a:ahLst/>
                <a:cxnLst/>
                <a:rect l="l" t="t" r="r" b="b"/>
                <a:pathLst>
                  <a:path w="3809" h="5188" extrusionOk="0">
                    <a:moveTo>
                      <a:pt x="864" y="0"/>
                    </a:moveTo>
                    <a:cubicBezTo>
                      <a:pt x="0" y="1728"/>
                      <a:pt x="998" y="4023"/>
                      <a:pt x="2548" y="5080"/>
                    </a:cubicBezTo>
                    <a:cubicBezTo>
                      <a:pt x="2657" y="5156"/>
                      <a:pt x="2769" y="5188"/>
                      <a:pt x="2878" y="5188"/>
                    </a:cubicBezTo>
                    <a:cubicBezTo>
                      <a:pt x="3391" y="5188"/>
                      <a:pt x="3809" y="4464"/>
                      <a:pt x="3292" y="4157"/>
                    </a:cubicBezTo>
                    <a:cubicBezTo>
                      <a:pt x="1609" y="3158"/>
                      <a:pt x="1683" y="1550"/>
                      <a:pt x="8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40" name="Google Shape;5540;p32"/>
            <p:cNvSpPr/>
            <p:nvPr/>
          </p:nvSpPr>
          <p:spPr>
            <a:xfrm rot="10800000">
              <a:off x="8240185" y="1197369"/>
              <a:ext cx="50692" cy="43143"/>
            </a:xfrm>
            <a:custGeom>
              <a:avLst/>
              <a:gdLst/>
              <a:ahLst/>
              <a:cxnLst/>
              <a:rect l="l" t="t" r="r" b="b"/>
              <a:pathLst>
                <a:path w="1625" h="1383" extrusionOk="0">
                  <a:moveTo>
                    <a:pt x="412" y="1"/>
                  </a:moveTo>
                  <a:cubicBezTo>
                    <a:pt x="380" y="1"/>
                    <a:pt x="347" y="4"/>
                    <a:pt x="314" y="12"/>
                  </a:cubicBezTo>
                  <a:cubicBezTo>
                    <a:pt x="1" y="131"/>
                    <a:pt x="1" y="504"/>
                    <a:pt x="194" y="757"/>
                  </a:cubicBezTo>
                  <a:cubicBezTo>
                    <a:pt x="507" y="1010"/>
                    <a:pt x="880" y="1249"/>
                    <a:pt x="1312" y="1383"/>
                  </a:cubicBezTo>
                  <a:cubicBezTo>
                    <a:pt x="1550" y="1383"/>
                    <a:pt x="1624" y="1130"/>
                    <a:pt x="1431" y="951"/>
                  </a:cubicBezTo>
                  <a:cubicBezTo>
                    <a:pt x="1371" y="817"/>
                    <a:pt x="1178" y="757"/>
                    <a:pt x="1058" y="638"/>
                  </a:cubicBezTo>
                  <a:cubicBezTo>
                    <a:pt x="1058" y="578"/>
                    <a:pt x="999" y="504"/>
                    <a:pt x="939" y="444"/>
                  </a:cubicBezTo>
                  <a:lnTo>
                    <a:pt x="880" y="385"/>
                  </a:lnTo>
                  <a:cubicBezTo>
                    <a:pt x="815" y="165"/>
                    <a:pt x="626" y="1"/>
                    <a:pt x="412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32"/>
            <p:cNvSpPr/>
            <p:nvPr/>
          </p:nvSpPr>
          <p:spPr>
            <a:xfrm rot="10800000">
              <a:off x="8228581" y="1238266"/>
              <a:ext cx="29292" cy="37216"/>
            </a:xfrm>
            <a:custGeom>
              <a:avLst/>
              <a:gdLst/>
              <a:ahLst/>
              <a:cxnLst/>
              <a:rect l="l" t="t" r="r" b="b"/>
              <a:pathLst>
                <a:path w="939" h="1193" extrusionOk="0">
                  <a:moveTo>
                    <a:pt x="376" y="1"/>
                  </a:moveTo>
                  <a:cubicBezTo>
                    <a:pt x="335" y="1"/>
                    <a:pt x="294" y="6"/>
                    <a:pt x="254" y="16"/>
                  </a:cubicBezTo>
                  <a:cubicBezTo>
                    <a:pt x="0" y="135"/>
                    <a:pt x="0" y="508"/>
                    <a:pt x="194" y="701"/>
                  </a:cubicBezTo>
                  <a:cubicBezTo>
                    <a:pt x="313" y="820"/>
                    <a:pt x="432" y="1074"/>
                    <a:pt x="686" y="1193"/>
                  </a:cubicBezTo>
                  <a:cubicBezTo>
                    <a:pt x="745" y="1193"/>
                    <a:pt x="805" y="1193"/>
                    <a:pt x="805" y="1133"/>
                  </a:cubicBezTo>
                  <a:lnTo>
                    <a:pt x="864" y="1133"/>
                  </a:lnTo>
                  <a:lnTo>
                    <a:pt x="864" y="1074"/>
                  </a:lnTo>
                  <a:cubicBezTo>
                    <a:pt x="939" y="1014"/>
                    <a:pt x="864" y="880"/>
                    <a:pt x="864" y="761"/>
                  </a:cubicBezTo>
                  <a:cubicBezTo>
                    <a:pt x="805" y="642"/>
                    <a:pt x="805" y="508"/>
                    <a:pt x="805" y="329"/>
                  </a:cubicBezTo>
                  <a:cubicBezTo>
                    <a:pt x="755" y="119"/>
                    <a:pt x="573" y="1"/>
                    <a:pt x="376" y="1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32"/>
            <p:cNvSpPr/>
            <p:nvPr/>
          </p:nvSpPr>
          <p:spPr>
            <a:xfrm rot="10800000">
              <a:off x="8141671" y="969708"/>
              <a:ext cx="90122" cy="144495"/>
            </a:xfrm>
            <a:custGeom>
              <a:avLst/>
              <a:gdLst/>
              <a:ahLst/>
              <a:cxnLst/>
              <a:rect l="l" t="t" r="r" b="b"/>
              <a:pathLst>
                <a:path w="2889" h="4632" extrusionOk="0">
                  <a:moveTo>
                    <a:pt x="2203" y="0"/>
                  </a:moveTo>
                  <a:cubicBezTo>
                    <a:pt x="1712" y="626"/>
                    <a:pt x="848" y="2041"/>
                    <a:pt x="401" y="3099"/>
                  </a:cubicBezTo>
                  <a:cubicBezTo>
                    <a:pt x="1" y="4008"/>
                    <a:pt x="380" y="4631"/>
                    <a:pt x="800" y="4631"/>
                  </a:cubicBezTo>
                  <a:cubicBezTo>
                    <a:pt x="896" y="4631"/>
                    <a:pt x="995" y="4599"/>
                    <a:pt x="1086" y="4529"/>
                  </a:cubicBezTo>
                  <a:cubicBezTo>
                    <a:pt x="2889" y="3159"/>
                    <a:pt x="2204" y="1"/>
                    <a:pt x="22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32"/>
            <p:cNvSpPr/>
            <p:nvPr/>
          </p:nvSpPr>
          <p:spPr>
            <a:xfrm rot="10800000">
              <a:off x="8166752" y="1045699"/>
              <a:ext cx="151077" cy="122877"/>
            </a:xfrm>
            <a:custGeom>
              <a:avLst/>
              <a:gdLst/>
              <a:ahLst/>
              <a:cxnLst/>
              <a:rect l="l" t="t" r="r" b="b"/>
              <a:pathLst>
                <a:path w="4843" h="3939" extrusionOk="0">
                  <a:moveTo>
                    <a:pt x="4842" y="0"/>
                  </a:moveTo>
                  <a:cubicBezTo>
                    <a:pt x="4842" y="1"/>
                    <a:pt x="4097" y="939"/>
                    <a:pt x="3293" y="1311"/>
                  </a:cubicBezTo>
                  <a:cubicBezTo>
                    <a:pt x="2414" y="1684"/>
                    <a:pt x="1" y="2548"/>
                    <a:pt x="552" y="3784"/>
                  </a:cubicBezTo>
                  <a:cubicBezTo>
                    <a:pt x="607" y="3885"/>
                    <a:pt x="744" y="3938"/>
                    <a:pt x="937" y="3938"/>
                  </a:cubicBezTo>
                  <a:cubicBezTo>
                    <a:pt x="1827" y="3938"/>
                    <a:pt x="3924" y="2805"/>
                    <a:pt x="48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32"/>
            <p:cNvSpPr/>
            <p:nvPr/>
          </p:nvSpPr>
          <p:spPr>
            <a:xfrm rot="10800000">
              <a:off x="8441892" y="4034648"/>
              <a:ext cx="127806" cy="281192"/>
            </a:xfrm>
            <a:custGeom>
              <a:avLst/>
              <a:gdLst/>
              <a:ahLst/>
              <a:cxnLst/>
              <a:rect l="l" t="t" r="r" b="b"/>
              <a:pathLst>
                <a:path w="4097" h="9014" extrusionOk="0">
                  <a:moveTo>
                    <a:pt x="2667" y="7602"/>
                  </a:moveTo>
                  <a:cubicBezTo>
                    <a:pt x="2667" y="7781"/>
                    <a:pt x="2607" y="7975"/>
                    <a:pt x="2488" y="8034"/>
                  </a:cubicBezTo>
                  <a:cubicBezTo>
                    <a:pt x="2548" y="7975"/>
                    <a:pt x="2548" y="7915"/>
                    <a:pt x="2548" y="7841"/>
                  </a:cubicBezTo>
                  <a:cubicBezTo>
                    <a:pt x="2548" y="7781"/>
                    <a:pt x="2607" y="7722"/>
                    <a:pt x="2607" y="7602"/>
                  </a:cubicBezTo>
                  <a:close/>
                  <a:moveTo>
                    <a:pt x="3093" y="0"/>
                  </a:moveTo>
                  <a:cubicBezTo>
                    <a:pt x="2881" y="0"/>
                    <a:pt x="2664" y="62"/>
                    <a:pt x="2488" y="154"/>
                  </a:cubicBezTo>
                  <a:cubicBezTo>
                    <a:pt x="1624" y="586"/>
                    <a:pt x="1058" y="1390"/>
                    <a:pt x="685" y="2254"/>
                  </a:cubicBezTo>
                  <a:cubicBezTo>
                    <a:pt x="626" y="2567"/>
                    <a:pt x="566" y="2820"/>
                    <a:pt x="507" y="3133"/>
                  </a:cubicBezTo>
                  <a:cubicBezTo>
                    <a:pt x="60" y="4057"/>
                    <a:pt x="0" y="5174"/>
                    <a:pt x="253" y="6232"/>
                  </a:cubicBezTo>
                  <a:cubicBezTo>
                    <a:pt x="432" y="7096"/>
                    <a:pt x="879" y="8034"/>
                    <a:pt x="1549" y="8660"/>
                  </a:cubicBezTo>
                  <a:cubicBezTo>
                    <a:pt x="1801" y="8907"/>
                    <a:pt x="2074" y="9014"/>
                    <a:pt x="2337" y="9014"/>
                  </a:cubicBezTo>
                  <a:cubicBezTo>
                    <a:pt x="2930" y="9014"/>
                    <a:pt x="3471" y="8473"/>
                    <a:pt x="3605" y="7781"/>
                  </a:cubicBezTo>
                  <a:cubicBezTo>
                    <a:pt x="3784" y="6723"/>
                    <a:pt x="3233" y="5740"/>
                    <a:pt x="3173" y="4682"/>
                  </a:cubicBezTo>
                  <a:cubicBezTo>
                    <a:pt x="3173" y="4191"/>
                    <a:pt x="3173" y="3625"/>
                    <a:pt x="3292" y="3133"/>
                  </a:cubicBezTo>
                  <a:cubicBezTo>
                    <a:pt x="3412" y="2627"/>
                    <a:pt x="3665" y="2195"/>
                    <a:pt x="3784" y="1703"/>
                  </a:cubicBezTo>
                  <a:cubicBezTo>
                    <a:pt x="3918" y="1271"/>
                    <a:pt x="4097" y="645"/>
                    <a:pt x="3725" y="273"/>
                  </a:cubicBezTo>
                  <a:cubicBezTo>
                    <a:pt x="3560" y="77"/>
                    <a:pt x="3329" y="0"/>
                    <a:pt x="3093" y="0"/>
                  </a:cubicBezTo>
                  <a:close/>
                </a:path>
              </a:pathLst>
            </a:custGeom>
            <a:solidFill>
              <a:srgbClr val="F59D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5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5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5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5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5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5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5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5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5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5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5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5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5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5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5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5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5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5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5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5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5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5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5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5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5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5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5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5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5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5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5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5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5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5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5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5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5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5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5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5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5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5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5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5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5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5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5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5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5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5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5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5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5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5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5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5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5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5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5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5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5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5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5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5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5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5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5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5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5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5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5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5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5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5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5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5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5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5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5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5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5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5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5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5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5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5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5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5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5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5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5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5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5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5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5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5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5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5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5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5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5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5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5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5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5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5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5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5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5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5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5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5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5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5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5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5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5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5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5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5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5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5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5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5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5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5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5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5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5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5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5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5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5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5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5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5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5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5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5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5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5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5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5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5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5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5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5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5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5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5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5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5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5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5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5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5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5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5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5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5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5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5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5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5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5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5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5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5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5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5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5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5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5"/>
          <p:cNvSpPr txBox="1">
            <a:spLocks noGrp="1"/>
          </p:cNvSpPr>
          <p:nvPr>
            <p:ph type="title"/>
          </p:nvPr>
        </p:nvSpPr>
        <p:spPr>
          <a:xfrm>
            <a:off x="1213447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91" name="Google Shape;991;p5"/>
          <p:cNvGrpSpPr/>
          <p:nvPr/>
        </p:nvGrpSpPr>
        <p:grpSpPr>
          <a:xfrm>
            <a:off x="8180472" y="1364994"/>
            <a:ext cx="350390" cy="1470478"/>
            <a:chOff x="8180472" y="1441194"/>
            <a:chExt cx="350390" cy="1470478"/>
          </a:xfrm>
        </p:grpSpPr>
        <p:sp>
          <p:nvSpPr>
            <p:cNvPr id="992" name="Google Shape;992;p5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rgbClr val="F2A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5"/>
          <p:cNvSpPr txBox="1">
            <a:spLocks noGrp="1"/>
          </p:cNvSpPr>
          <p:nvPr>
            <p:ph type="body" idx="1"/>
          </p:nvPr>
        </p:nvSpPr>
        <p:spPr>
          <a:xfrm>
            <a:off x="997500" y="1381075"/>
            <a:ext cx="3200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00" name="Google Shape;1000;p5"/>
          <p:cNvSpPr txBox="1">
            <a:spLocks noGrp="1"/>
          </p:cNvSpPr>
          <p:nvPr>
            <p:ph type="body" idx="2"/>
          </p:nvPr>
        </p:nvSpPr>
        <p:spPr>
          <a:xfrm>
            <a:off x="4731300" y="1381075"/>
            <a:ext cx="3200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6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6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6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6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6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6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6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6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6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6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6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6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6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6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6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6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6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6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6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6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6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6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6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6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6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6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6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6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6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6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6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6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6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6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6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6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6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6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6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6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6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6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6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6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6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6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6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6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6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6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6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6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6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6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6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6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6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6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6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6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6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6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6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6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6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6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6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6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6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6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6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6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6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6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6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6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6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6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6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6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6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6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6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6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6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6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6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6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6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6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6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6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6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6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6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6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6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6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6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6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6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6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6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6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6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6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6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6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6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6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6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6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6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6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6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6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6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6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6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6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6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6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6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6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6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6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6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6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6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6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6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6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6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6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6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6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6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6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6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6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6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6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6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6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6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6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6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6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6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6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6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6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6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6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" name="Google Shape;1160;p6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6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6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6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4" name="Google Shape;1164;p6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5" name="Google Shape;1165;p6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6" name="Google Shape;1166;p6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7" name="Google Shape;1167;p6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6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" name="Google Shape;1169;p6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" name="Google Shape;1170;p6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" name="Google Shape;1171;p6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6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6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6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6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6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6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6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6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80" name="Google Shape;1180;p6"/>
          <p:cNvGrpSpPr/>
          <p:nvPr/>
        </p:nvGrpSpPr>
        <p:grpSpPr>
          <a:xfrm>
            <a:off x="8161422" y="1364994"/>
            <a:ext cx="350390" cy="1470478"/>
            <a:chOff x="8180472" y="1441194"/>
            <a:chExt cx="350390" cy="1470478"/>
          </a:xfrm>
        </p:grpSpPr>
        <p:sp>
          <p:nvSpPr>
            <p:cNvPr id="1181" name="Google Shape;1181;p6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6"/>
          <p:cNvGrpSpPr/>
          <p:nvPr/>
        </p:nvGrpSpPr>
        <p:grpSpPr>
          <a:xfrm>
            <a:off x="727209" y="3244569"/>
            <a:ext cx="350390" cy="1470478"/>
            <a:chOff x="8180472" y="1441194"/>
            <a:chExt cx="350390" cy="1470478"/>
          </a:xfrm>
        </p:grpSpPr>
        <p:sp>
          <p:nvSpPr>
            <p:cNvPr id="1189" name="Google Shape;1189;p6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7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7"/>
          <p:cNvSpPr txBox="1">
            <a:spLocks noGrp="1"/>
          </p:cNvSpPr>
          <p:nvPr>
            <p:ph type="body" idx="1"/>
          </p:nvPr>
        </p:nvSpPr>
        <p:spPr>
          <a:xfrm>
            <a:off x="1205810" y="1389600"/>
            <a:ext cx="70002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99" name="Google Shape;1199;p7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7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7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2" name="Google Shape;1202;p7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3" name="Google Shape;1203;p7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4" name="Google Shape;1204;p7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" name="Google Shape;1205;p7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7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7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7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7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7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7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7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7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7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7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7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7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7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7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p7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1" name="Google Shape;1221;p7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2" name="Google Shape;1222;p7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7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7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7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7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" name="Google Shape;1227;p7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7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7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0" name="Google Shape;1230;p7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" name="Google Shape;1231;p7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7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3" name="Google Shape;1233;p7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" name="Google Shape;1234;p7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" name="Google Shape;1235;p7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" name="Google Shape;1236;p7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7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7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7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7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7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7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1243;p7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7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7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7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7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7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7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7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7"/>
          <p:cNvSpPr txBox="1">
            <a:spLocks noGrp="1"/>
          </p:cNvSpPr>
          <p:nvPr>
            <p:ph type="title"/>
          </p:nvPr>
        </p:nvSpPr>
        <p:spPr>
          <a:xfrm>
            <a:off x="120863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52" name="Google Shape;1252;p7"/>
          <p:cNvGrpSpPr/>
          <p:nvPr/>
        </p:nvGrpSpPr>
        <p:grpSpPr>
          <a:xfrm>
            <a:off x="8180472" y="3269994"/>
            <a:ext cx="350390" cy="1470478"/>
            <a:chOff x="8180472" y="1441194"/>
            <a:chExt cx="350390" cy="1470478"/>
          </a:xfrm>
        </p:grpSpPr>
        <p:sp>
          <p:nvSpPr>
            <p:cNvPr id="1253" name="Google Shape;1253;p7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7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8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8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3" name="Google Shape;1263;p8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4" name="Google Shape;1264;p8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5" name="Google Shape;1265;p8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6" name="Google Shape;1266;p8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7" name="Google Shape;1267;p8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8" name="Google Shape;1268;p8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8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8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8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8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8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8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8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8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" name="Google Shape;1277;p8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8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8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" name="Google Shape;1280;p8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8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8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8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8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8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8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8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8" name="Google Shape;1288;p8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9" name="Google Shape;1289;p8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" name="Google Shape;1290;p8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" name="Google Shape;1291;p8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8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1293;p8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8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1295;p8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296;p8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1297;p8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1298;p8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99;p8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8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8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2" name="Google Shape;1302;p8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3" name="Google Shape;1303;p8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8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5" name="Google Shape;1305;p8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8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8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" name="Google Shape;1308;p8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" name="Google Shape;1309;p8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0" name="Google Shape;1310;p8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" name="Google Shape;1311;p8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2" name="Google Shape;1312;p8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3" name="Google Shape;1313;p8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8"/>
          <p:cNvSpPr txBox="1">
            <a:spLocks noGrp="1"/>
          </p:cNvSpPr>
          <p:nvPr>
            <p:ph type="title"/>
          </p:nvPr>
        </p:nvSpPr>
        <p:spPr>
          <a:xfrm>
            <a:off x="1414175" y="712175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315" name="Google Shape;1315;p8"/>
          <p:cNvGrpSpPr/>
          <p:nvPr/>
        </p:nvGrpSpPr>
        <p:grpSpPr>
          <a:xfrm>
            <a:off x="8219597" y="3244569"/>
            <a:ext cx="350390" cy="1470478"/>
            <a:chOff x="8180472" y="1441194"/>
            <a:chExt cx="350390" cy="1470478"/>
          </a:xfrm>
        </p:grpSpPr>
        <p:sp>
          <p:nvSpPr>
            <p:cNvPr id="1316" name="Google Shape;1316;p8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rgbClr val="F2A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" name="Google Shape;1323;p8"/>
          <p:cNvGrpSpPr/>
          <p:nvPr/>
        </p:nvGrpSpPr>
        <p:grpSpPr>
          <a:xfrm>
            <a:off x="6477428" y="4097776"/>
            <a:ext cx="1710712" cy="768478"/>
            <a:chOff x="6477428" y="4097776"/>
            <a:chExt cx="1710712" cy="768478"/>
          </a:xfrm>
        </p:grpSpPr>
        <p:sp>
          <p:nvSpPr>
            <p:cNvPr id="1324" name="Google Shape;1324;p8"/>
            <p:cNvSpPr/>
            <p:nvPr/>
          </p:nvSpPr>
          <p:spPr>
            <a:xfrm flipH="1">
              <a:off x="7796983" y="4506879"/>
              <a:ext cx="278946" cy="310982"/>
            </a:xfrm>
            <a:custGeom>
              <a:avLst/>
              <a:gdLst/>
              <a:ahLst/>
              <a:cxnLst/>
              <a:rect l="l" t="t" r="r" b="b"/>
              <a:pathLst>
                <a:path w="8237" h="9183" extrusionOk="0">
                  <a:moveTo>
                    <a:pt x="3326" y="0"/>
                  </a:moveTo>
                  <a:cubicBezTo>
                    <a:pt x="1217" y="0"/>
                    <a:pt x="1" y="2521"/>
                    <a:pt x="967" y="5097"/>
                  </a:cubicBezTo>
                  <a:cubicBezTo>
                    <a:pt x="1900" y="7748"/>
                    <a:pt x="5091" y="9183"/>
                    <a:pt x="6802" y="9183"/>
                  </a:cubicBezTo>
                  <a:cubicBezTo>
                    <a:pt x="7138" y="9183"/>
                    <a:pt x="7417" y="9127"/>
                    <a:pt x="7611" y="9015"/>
                  </a:cubicBezTo>
                  <a:cubicBezTo>
                    <a:pt x="8237" y="8642"/>
                    <a:pt x="7045" y="1134"/>
                    <a:pt x="4378" y="195"/>
                  </a:cubicBezTo>
                  <a:cubicBezTo>
                    <a:pt x="4009" y="62"/>
                    <a:pt x="3657" y="0"/>
                    <a:pt x="3326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 flipH="1">
              <a:off x="7776292" y="4550464"/>
              <a:ext cx="220495" cy="288970"/>
            </a:xfrm>
            <a:custGeom>
              <a:avLst/>
              <a:gdLst/>
              <a:ahLst/>
              <a:cxnLst/>
              <a:rect l="l" t="t" r="r" b="b"/>
              <a:pathLst>
                <a:path w="6511" h="8533" extrusionOk="0">
                  <a:moveTo>
                    <a:pt x="111" y="1"/>
                  </a:moveTo>
                  <a:cubicBezTo>
                    <a:pt x="95" y="1"/>
                    <a:pt x="77" y="8"/>
                    <a:pt x="60" y="26"/>
                  </a:cubicBezTo>
                  <a:cubicBezTo>
                    <a:pt x="0" y="26"/>
                    <a:pt x="0" y="85"/>
                    <a:pt x="0" y="160"/>
                  </a:cubicBezTo>
                  <a:cubicBezTo>
                    <a:pt x="0" y="160"/>
                    <a:pt x="179" y="770"/>
                    <a:pt x="551" y="1709"/>
                  </a:cubicBezTo>
                  <a:cubicBezTo>
                    <a:pt x="685" y="1947"/>
                    <a:pt x="805" y="2201"/>
                    <a:pt x="924" y="2454"/>
                  </a:cubicBezTo>
                  <a:cubicBezTo>
                    <a:pt x="983" y="2573"/>
                    <a:pt x="1058" y="2692"/>
                    <a:pt x="1117" y="2826"/>
                  </a:cubicBezTo>
                  <a:cubicBezTo>
                    <a:pt x="1177" y="3005"/>
                    <a:pt x="1237" y="3139"/>
                    <a:pt x="1356" y="3258"/>
                  </a:cubicBezTo>
                  <a:cubicBezTo>
                    <a:pt x="1490" y="3512"/>
                    <a:pt x="1669" y="3810"/>
                    <a:pt x="1803" y="4063"/>
                  </a:cubicBezTo>
                  <a:cubicBezTo>
                    <a:pt x="1981" y="4376"/>
                    <a:pt x="2175" y="4629"/>
                    <a:pt x="2354" y="4927"/>
                  </a:cubicBezTo>
                  <a:cubicBezTo>
                    <a:pt x="2548" y="5180"/>
                    <a:pt x="2786" y="5493"/>
                    <a:pt x="2980" y="5746"/>
                  </a:cubicBezTo>
                  <a:cubicBezTo>
                    <a:pt x="3158" y="5985"/>
                    <a:pt x="3412" y="6238"/>
                    <a:pt x="3590" y="6491"/>
                  </a:cubicBezTo>
                  <a:cubicBezTo>
                    <a:pt x="3725" y="6610"/>
                    <a:pt x="3844" y="6670"/>
                    <a:pt x="3903" y="6789"/>
                  </a:cubicBezTo>
                  <a:cubicBezTo>
                    <a:pt x="4037" y="6923"/>
                    <a:pt x="4157" y="7042"/>
                    <a:pt x="4276" y="7102"/>
                  </a:cubicBezTo>
                  <a:cubicBezTo>
                    <a:pt x="4469" y="7296"/>
                    <a:pt x="4708" y="7474"/>
                    <a:pt x="4901" y="7608"/>
                  </a:cubicBezTo>
                  <a:cubicBezTo>
                    <a:pt x="5080" y="7787"/>
                    <a:pt x="5274" y="7906"/>
                    <a:pt x="5453" y="8040"/>
                  </a:cubicBezTo>
                  <a:cubicBezTo>
                    <a:pt x="5646" y="8160"/>
                    <a:pt x="5765" y="8219"/>
                    <a:pt x="5900" y="8279"/>
                  </a:cubicBezTo>
                  <a:cubicBezTo>
                    <a:pt x="6198" y="8413"/>
                    <a:pt x="6332" y="8532"/>
                    <a:pt x="6332" y="8532"/>
                  </a:cubicBezTo>
                  <a:cubicBezTo>
                    <a:pt x="6391" y="8532"/>
                    <a:pt x="6451" y="8532"/>
                    <a:pt x="6451" y="8472"/>
                  </a:cubicBezTo>
                  <a:cubicBezTo>
                    <a:pt x="6510" y="8413"/>
                    <a:pt x="6510" y="8353"/>
                    <a:pt x="6451" y="8353"/>
                  </a:cubicBezTo>
                  <a:lnTo>
                    <a:pt x="6451" y="8279"/>
                  </a:lnTo>
                  <a:cubicBezTo>
                    <a:pt x="6451" y="8279"/>
                    <a:pt x="6272" y="8219"/>
                    <a:pt x="6078" y="8040"/>
                  </a:cubicBezTo>
                  <a:cubicBezTo>
                    <a:pt x="5959" y="7981"/>
                    <a:pt x="5765" y="7906"/>
                    <a:pt x="5646" y="7787"/>
                  </a:cubicBezTo>
                  <a:cubicBezTo>
                    <a:pt x="5453" y="7668"/>
                    <a:pt x="5274" y="7534"/>
                    <a:pt x="5080" y="7355"/>
                  </a:cubicBezTo>
                  <a:cubicBezTo>
                    <a:pt x="4901" y="7236"/>
                    <a:pt x="4708" y="7042"/>
                    <a:pt x="4529" y="6864"/>
                  </a:cubicBezTo>
                  <a:cubicBezTo>
                    <a:pt x="4276" y="6670"/>
                    <a:pt x="4157" y="6417"/>
                    <a:pt x="3903" y="6178"/>
                  </a:cubicBezTo>
                  <a:cubicBezTo>
                    <a:pt x="3725" y="5985"/>
                    <a:pt x="3531" y="5746"/>
                    <a:pt x="3292" y="5493"/>
                  </a:cubicBezTo>
                  <a:cubicBezTo>
                    <a:pt x="3099" y="5240"/>
                    <a:pt x="2920" y="4927"/>
                    <a:pt x="2726" y="4688"/>
                  </a:cubicBezTo>
                  <a:cubicBezTo>
                    <a:pt x="2548" y="4435"/>
                    <a:pt x="2354" y="4122"/>
                    <a:pt x="2175" y="3884"/>
                  </a:cubicBezTo>
                  <a:cubicBezTo>
                    <a:pt x="1981" y="3571"/>
                    <a:pt x="1862" y="3318"/>
                    <a:pt x="1669" y="3065"/>
                  </a:cubicBezTo>
                  <a:cubicBezTo>
                    <a:pt x="1549" y="2767"/>
                    <a:pt x="1356" y="2513"/>
                    <a:pt x="1237" y="2260"/>
                  </a:cubicBezTo>
                  <a:cubicBezTo>
                    <a:pt x="1117" y="2022"/>
                    <a:pt x="983" y="1769"/>
                    <a:pt x="864" y="1575"/>
                  </a:cubicBezTo>
                  <a:cubicBezTo>
                    <a:pt x="685" y="1143"/>
                    <a:pt x="492" y="770"/>
                    <a:pt x="373" y="458"/>
                  </a:cubicBezTo>
                  <a:cubicBezTo>
                    <a:pt x="238" y="219"/>
                    <a:pt x="179" y="85"/>
                    <a:pt x="179" y="85"/>
                  </a:cubicBezTo>
                  <a:cubicBezTo>
                    <a:pt x="179" y="43"/>
                    <a:pt x="149" y="1"/>
                    <a:pt x="11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 flipH="1">
              <a:off x="7906469" y="4561063"/>
              <a:ext cx="138779" cy="129026"/>
            </a:xfrm>
            <a:custGeom>
              <a:avLst/>
              <a:gdLst/>
              <a:ahLst/>
              <a:cxnLst/>
              <a:rect l="l" t="t" r="r" b="b"/>
              <a:pathLst>
                <a:path w="4098" h="3810" extrusionOk="0">
                  <a:moveTo>
                    <a:pt x="3984" y="1"/>
                  </a:moveTo>
                  <a:cubicBezTo>
                    <a:pt x="3941" y="1"/>
                    <a:pt x="3904" y="43"/>
                    <a:pt x="3904" y="85"/>
                  </a:cubicBezTo>
                  <a:cubicBezTo>
                    <a:pt x="3725" y="338"/>
                    <a:pt x="3666" y="651"/>
                    <a:pt x="3532" y="889"/>
                  </a:cubicBezTo>
                  <a:cubicBezTo>
                    <a:pt x="3412" y="1202"/>
                    <a:pt x="3353" y="1456"/>
                    <a:pt x="3293" y="1768"/>
                  </a:cubicBezTo>
                  <a:cubicBezTo>
                    <a:pt x="3159" y="2081"/>
                    <a:pt x="3159" y="2379"/>
                    <a:pt x="3100" y="2692"/>
                  </a:cubicBezTo>
                  <a:lnTo>
                    <a:pt x="3100" y="3199"/>
                  </a:lnTo>
                  <a:cubicBezTo>
                    <a:pt x="2980" y="3124"/>
                    <a:pt x="2861" y="3065"/>
                    <a:pt x="2727" y="3005"/>
                  </a:cubicBezTo>
                  <a:cubicBezTo>
                    <a:pt x="2668" y="2945"/>
                    <a:pt x="2608" y="2945"/>
                    <a:pt x="2548" y="2886"/>
                  </a:cubicBezTo>
                  <a:lnTo>
                    <a:pt x="2295" y="2826"/>
                  </a:lnTo>
                  <a:cubicBezTo>
                    <a:pt x="2176" y="2752"/>
                    <a:pt x="2042" y="2692"/>
                    <a:pt x="1863" y="2692"/>
                  </a:cubicBezTo>
                  <a:lnTo>
                    <a:pt x="1669" y="2632"/>
                  </a:lnTo>
                  <a:cubicBezTo>
                    <a:pt x="1610" y="2573"/>
                    <a:pt x="1550" y="2573"/>
                    <a:pt x="1431" y="2573"/>
                  </a:cubicBezTo>
                  <a:lnTo>
                    <a:pt x="999" y="2454"/>
                  </a:lnTo>
                  <a:lnTo>
                    <a:pt x="552" y="2454"/>
                  </a:lnTo>
                  <a:cubicBezTo>
                    <a:pt x="433" y="2454"/>
                    <a:pt x="254" y="2379"/>
                    <a:pt x="120" y="2379"/>
                  </a:cubicBezTo>
                  <a:cubicBezTo>
                    <a:pt x="61" y="2379"/>
                    <a:pt x="1" y="2454"/>
                    <a:pt x="1" y="2513"/>
                  </a:cubicBezTo>
                  <a:cubicBezTo>
                    <a:pt x="1" y="2573"/>
                    <a:pt x="61" y="2632"/>
                    <a:pt x="61" y="2632"/>
                  </a:cubicBezTo>
                  <a:lnTo>
                    <a:pt x="120" y="2632"/>
                  </a:lnTo>
                  <a:cubicBezTo>
                    <a:pt x="254" y="2632"/>
                    <a:pt x="373" y="2692"/>
                    <a:pt x="552" y="2692"/>
                  </a:cubicBezTo>
                  <a:lnTo>
                    <a:pt x="746" y="2752"/>
                  </a:lnTo>
                  <a:cubicBezTo>
                    <a:pt x="805" y="2752"/>
                    <a:pt x="865" y="2752"/>
                    <a:pt x="925" y="2826"/>
                  </a:cubicBezTo>
                  <a:lnTo>
                    <a:pt x="1372" y="2886"/>
                  </a:lnTo>
                  <a:cubicBezTo>
                    <a:pt x="1431" y="2886"/>
                    <a:pt x="1491" y="2945"/>
                    <a:pt x="1550" y="2945"/>
                  </a:cubicBezTo>
                  <a:lnTo>
                    <a:pt x="1744" y="3005"/>
                  </a:lnTo>
                  <a:cubicBezTo>
                    <a:pt x="1923" y="3065"/>
                    <a:pt x="2042" y="3124"/>
                    <a:pt x="2176" y="3199"/>
                  </a:cubicBezTo>
                  <a:lnTo>
                    <a:pt x="2355" y="3258"/>
                  </a:lnTo>
                  <a:cubicBezTo>
                    <a:pt x="2414" y="3318"/>
                    <a:pt x="2489" y="3318"/>
                    <a:pt x="2548" y="3377"/>
                  </a:cubicBezTo>
                  <a:cubicBezTo>
                    <a:pt x="2668" y="3437"/>
                    <a:pt x="2787" y="3497"/>
                    <a:pt x="2921" y="3571"/>
                  </a:cubicBezTo>
                  <a:cubicBezTo>
                    <a:pt x="3040" y="3631"/>
                    <a:pt x="3159" y="3690"/>
                    <a:pt x="3293" y="3750"/>
                  </a:cubicBezTo>
                  <a:cubicBezTo>
                    <a:pt x="3293" y="3809"/>
                    <a:pt x="3353" y="3809"/>
                    <a:pt x="3412" y="3809"/>
                  </a:cubicBezTo>
                  <a:cubicBezTo>
                    <a:pt x="3532" y="3809"/>
                    <a:pt x="3606" y="3690"/>
                    <a:pt x="3606" y="3571"/>
                  </a:cubicBezTo>
                  <a:lnTo>
                    <a:pt x="3606" y="3318"/>
                  </a:lnTo>
                  <a:cubicBezTo>
                    <a:pt x="3532" y="3258"/>
                    <a:pt x="3532" y="3199"/>
                    <a:pt x="3532" y="3124"/>
                  </a:cubicBezTo>
                  <a:lnTo>
                    <a:pt x="3532" y="2692"/>
                  </a:lnTo>
                  <a:lnTo>
                    <a:pt x="3532" y="2513"/>
                  </a:lnTo>
                  <a:cubicBezTo>
                    <a:pt x="3532" y="2454"/>
                    <a:pt x="3606" y="2379"/>
                    <a:pt x="3606" y="2260"/>
                  </a:cubicBezTo>
                  <a:cubicBezTo>
                    <a:pt x="3606" y="2141"/>
                    <a:pt x="3606" y="2007"/>
                    <a:pt x="3666" y="1828"/>
                  </a:cubicBezTo>
                  <a:cubicBezTo>
                    <a:pt x="3725" y="1575"/>
                    <a:pt x="3785" y="1262"/>
                    <a:pt x="3845" y="1024"/>
                  </a:cubicBezTo>
                  <a:cubicBezTo>
                    <a:pt x="3904" y="711"/>
                    <a:pt x="4038" y="457"/>
                    <a:pt x="4098" y="145"/>
                  </a:cubicBezTo>
                  <a:cubicBezTo>
                    <a:pt x="4098" y="85"/>
                    <a:pt x="4098" y="25"/>
                    <a:pt x="4038" y="25"/>
                  </a:cubicBezTo>
                  <a:cubicBezTo>
                    <a:pt x="4021" y="8"/>
                    <a:pt x="4002" y="1"/>
                    <a:pt x="398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 flipH="1">
              <a:off x="7851980" y="4620936"/>
              <a:ext cx="144807" cy="153408"/>
            </a:xfrm>
            <a:custGeom>
              <a:avLst/>
              <a:gdLst/>
              <a:ahLst/>
              <a:cxnLst/>
              <a:rect l="l" t="t" r="r" b="b"/>
              <a:pathLst>
                <a:path w="4276" h="4530" extrusionOk="0">
                  <a:moveTo>
                    <a:pt x="4157" y="0"/>
                  </a:moveTo>
                  <a:cubicBezTo>
                    <a:pt x="4097" y="0"/>
                    <a:pt x="4037" y="0"/>
                    <a:pt x="4037" y="60"/>
                  </a:cubicBezTo>
                  <a:cubicBezTo>
                    <a:pt x="3963" y="239"/>
                    <a:pt x="3903" y="432"/>
                    <a:pt x="3844" y="611"/>
                  </a:cubicBezTo>
                  <a:cubicBezTo>
                    <a:pt x="3844" y="745"/>
                    <a:pt x="3784" y="924"/>
                    <a:pt x="3725" y="1118"/>
                  </a:cubicBezTo>
                  <a:cubicBezTo>
                    <a:pt x="3665" y="1490"/>
                    <a:pt x="3590" y="1803"/>
                    <a:pt x="3531" y="2175"/>
                  </a:cubicBezTo>
                  <a:cubicBezTo>
                    <a:pt x="3531" y="2295"/>
                    <a:pt x="3471" y="2354"/>
                    <a:pt x="3471" y="2414"/>
                  </a:cubicBezTo>
                  <a:lnTo>
                    <a:pt x="3471" y="2727"/>
                  </a:lnTo>
                  <a:cubicBezTo>
                    <a:pt x="3471" y="2920"/>
                    <a:pt x="3412" y="3099"/>
                    <a:pt x="3412" y="3293"/>
                  </a:cubicBezTo>
                  <a:cubicBezTo>
                    <a:pt x="3412" y="3352"/>
                    <a:pt x="3412" y="3472"/>
                    <a:pt x="3471" y="3531"/>
                  </a:cubicBezTo>
                  <a:lnTo>
                    <a:pt x="3471" y="3844"/>
                  </a:lnTo>
                  <a:lnTo>
                    <a:pt x="3471" y="4017"/>
                  </a:lnTo>
                  <a:lnTo>
                    <a:pt x="3471" y="4017"/>
                  </a:lnTo>
                  <a:cubicBezTo>
                    <a:pt x="3284" y="3971"/>
                    <a:pt x="3099" y="3916"/>
                    <a:pt x="2920" y="3844"/>
                  </a:cubicBezTo>
                  <a:lnTo>
                    <a:pt x="2473" y="3784"/>
                  </a:lnTo>
                  <a:lnTo>
                    <a:pt x="1981" y="3665"/>
                  </a:lnTo>
                  <a:cubicBezTo>
                    <a:pt x="1862" y="3591"/>
                    <a:pt x="1669" y="3591"/>
                    <a:pt x="1549" y="3591"/>
                  </a:cubicBezTo>
                  <a:cubicBezTo>
                    <a:pt x="1356" y="3531"/>
                    <a:pt x="1237" y="3531"/>
                    <a:pt x="1058" y="3472"/>
                  </a:cubicBezTo>
                  <a:lnTo>
                    <a:pt x="611" y="3472"/>
                  </a:lnTo>
                  <a:cubicBezTo>
                    <a:pt x="432" y="3412"/>
                    <a:pt x="313" y="3412"/>
                    <a:pt x="119" y="3412"/>
                  </a:cubicBezTo>
                  <a:cubicBezTo>
                    <a:pt x="60" y="3412"/>
                    <a:pt x="0" y="3472"/>
                    <a:pt x="0" y="3531"/>
                  </a:cubicBezTo>
                  <a:cubicBezTo>
                    <a:pt x="0" y="3591"/>
                    <a:pt x="60" y="3665"/>
                    <a:pt x="119" y="3665"/>
                  </a:cubicBezTo>
                  <a:cubicBezTo>
                    <a:pt x="238" y="3665"/>
                    <a:pt x="432" y="3725"/>
                    <a:pt x="551" y="3725"/>
                  </a:cubicBezTo>
                  <a:cubicBezTo>
                    <a:pt x="611" y="3725"/>
                    <a:pt x="745" y="3725"/>
                    <a:pt x="805" y="3784"/>
                  </a:cubicBezTo>
                  <a:lnTo>
                    <a:pt x="983" y="3784"/>
                  </a:lnTo>
                  <a:cubicBezTo>
                    <a:pt x="1177" y="3844"/>
                    <a:pt x="1296" y="3844"/>
                    <a:pt x="1490" y="3904"/>
                  </a:cubicBezTo>
                  <a:cubicBezTo>
                    <a:pt x="1609" y="3963"/>
                    <a:pt x="1803" y="3963"/>
                    <a:pt x="1922" y="4038"/>
                  </a:cubicBezTo>
                  <a:cubicBezTo>
                    <a:pt x="2548" y="4157"/>
                    <a:pt x="3099" y="4336"/>
                    <a:pt x="3725" y="4529"/>
                  </a:cubicBezTo>
                  <a:lnTo>
                    <a:pt x="3784" y="4529"/>
                  </a:lnTo>
                  <a:cubicBezTo>
                    <a:pt x="3903" y="4529"/>
                    <a:pt x="4037" y="4410"/>
                    <a:pt x="3963" y="4276"/>
                  </a:cubicBezTo>
                  <a:lnTo>
                    <a:pt x="3903" y="4038"/>
                  </a:lnTo>
                  <a:lnTo>
                    <a:pt x="3903" y="3784"/>
                  </a:lnTo>
                  <a:cubicBezTo>
                    <a:pt x="3903" y="3725"/>
                    <a:pt x="3844" y="3591"/>
                    <a:pt x="3844" y="3531"/>
                  </a:cubicBezTo>
                  <a:lnTo>
                    <a:pt x="3844" y="3293"/>
                  </a:lnTo>
                  <a:lnTo>
                    <a:pt x="3844" y="2727"/>
                  </a:lnTo>
                  <a:cubicBezTo>
                    <a:pt x="3903" y="2607"/>
                    <a:pt x="3903" y="2414"/>
                    <a:pt x="3903" y="2235"/>
                  </a:cubicBezTo>
                  <a:cubicBezTo>
                    <a:pt x="3963" y="1863"/>
                    <a:pt x="4037" y="1550"/>
                    <a:pt x="4037" y="1177"/>
                  </a:cubicBezTo>
                  <a:cubicBezTo>
                    <a:pt x="4097" y="864"/>
                    <a:pt x="4157" y="492"/>
                    <a:pt x="4276" y="120"/>
                  </a:cubicBezTo>
                  <a:cubicBezTo>
                    <a:pt x="4276" y="60"/>
                    <a:pt x="4216" y="60"/>
                    <a:pt x="4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 rot="-1328962" flipH="1">
              <a:off x="7735800" y="4362458"/>
              <a:ext cx="53370" cy="73993"/>
            </a:xfrm>
            <a:custGeom>
              <a:avLst/>
              <a:gdLst/>
              <a:ahLst/>
              <a:cxnLst/>
              <a:rect l="l" t="t" r="r" b="b"/>
              <a:pathLst>
                <a:path w="1576" h="2185" extrusionOk="0">
                  <a:moveTo>
                    <a:pt x="454" y="1"/>
                  </a:moveTo>
                  <a:cubicBezTo>
                    <a:pt x="226" y="1"/>
                    <a:pt x="0" y="236"/>
                    <a:pt x="85" y="501"/>
                  </a:cubicBezTo>
                  <a:cubicBezTo>
                    <a:pt x="219" y="814"/>
                    <a:pt x="532" y="1186"/>
                    <a:pt x="711" y="1440"/>
                  </a:cubicBezTo>
                  <a:cubicBezTo>
                    <a:pt x="905" y="1678"/>
                    <a:pt x="1083" y="2110"/>
                    <a:pt x="1456" y="2185"/>
                  </a:cubicBezTo>
                  <a:lnTo>
                    <a:pt x="1515" y="2110"/>
                  </a:lnTo>
                  <a:cubicBezTo>
                    <a:pt x="1575" y="1812"/>
                    <a:pt x="1337" y="1440"/>
                    <a:pt x="1203" y="1186"/>
                  </a:cubicBezTo>
                  <a:cubicBezTo>
                    <a:pt x="1024" y="874"/>
                    <a:pt x="964" y="442"/>
                    <a:pt x="711" y="129"/>
                  </a:cubicBezTo>
                  <a:cubicBezTo>
                    <a:pt x="638" y="39"/>
                    <a:pt x="546" y="1"/>
                    <a:pt x="454" y="1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 rot="-1328962" flipH="1">
              <a:off x="7693112" y="4357676"/>
              <a:ext cx="33830" cy="91602"/>
            </a:xfrm>
            <a:custGeom>
              <a:avLst/>
              <a:gdLst/>
              <a:ahLst/>
              <a:cxnLst/>
              <a:rect l="l" t="t" r="r" b="b"/>
              <a:pathLst>
                <a:path w="999" h="2705" extrusionOk="0">
                  <a:moveTo>
                    <a:pt x="359" y="0"/>
                  </a:moveTo>
                  <a:cubicBezTo>
                    <a:pt x="175" y="0"/>
                    <a:pt x="1" y="100"/>
                    <a:pt x="1" y="312"/>
                  </a:cubicBezTo>
                  <a:cubicBezTo>
                    <a:pt x="1" y="1176"/>
                    <a:pt x="60" y="2099"/>
                    <a:pt x="746" y="2665"/>
                  </a:cubicBezTo>
                  <a:cubicBezTo>
                    <a:pt x="773" y="2693"/>
                    <a:pt x="801" y="2704"/>
                    <a:pt x="829" y="2704"/>
                  </a:cubicBezTo>
                  <a:cubicBezTo>
                    <a:pt x="919" y="2704"/>
                    <a:pt x="999" y="2575"/>
                    <a:pt x="999" y="2472"/>
                  </a:cubicBezTo>
                  <a:cubicBezTo>
                    <a:pt x="746" y="1920"/>
                    <a:pt x="552" y="1176"/>
                    <a:pt x="746" y="550"/>
                  </a:cubicBezTo>
                  <a:cubicBezTo>
                    <a:pt x="893" y="194"/>
                    <a:pt x="616" y="0"/>
                    <a:pt x="359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 rot="-1328962" flipH="1">
              <a:off x="7633573" y="4363891"/>
              <a:ext cx="47071" cy="65730"/>
            </a:xfrm>
            <a:custGeom>
              <a:avLst/>
              <a:gdLst/>
              <a:ahLst/>
              <a:cxnLst/>
              <a:rect l="l" t="t" r="r" b="b"/>
              <a:pathLst>
                <a:path w="1390" h="1941" extrusionOk="0">
                  <a:moveTo>
                    <a:pt x="946" y="0"/>
                  </a:moveTo>
                  <a:cubicBezTo>
                    <a:pt x="880" y="0"/>
                    <a:pt x="811" y="23"/>
                    <a:pt x="746" y="77"/>
                  </a:cubicBezTo>
                  <a:cubicBezTo>
                    <a:pt x="373" y="330"/>
                    <a:pt x="194" y="628"/>
                    <a:pt x="60" y="1075"/>
                  </a:cubicBezTo>
                  <a:cubicBezTo>
                    <a:pt x="1" y="1373"/>
                    <a:pt x="60" y="1626"/>
                    <a:pt x="254" y="1879"/>
                  </a:cubicBezTo>
                  <a:cubicBezTo>
                    <a:pt x="295" y="1921"/>
                    <a:pt x="346" y="1941"/>
                    <a:pt x="394" y="1941"/>
                  </a:cubicBezTo>
                  <a:cubicBezTo>
                    <a:pt x="485" y="1941"/>
                    <a:pt x="567" y="1872"/>
                    <a:pt x="567" y="1745"/>
                  </a:cubicBezTo>
                  <a:lnTo>
                    <a:pt x="626" y="1626"/>
                  </a:lnTo>
                  <a:cubicBezTo>
                    <a:pt x="686" y="1507"/>
                    <a:pt x="746" y="1373"/>
                    <a:pt x="805" y="1254"/>
                  </a:cubicBezTo>
                  <a:cubicBezTo>
                    <a:pt x="939" y="1000"/>
                    <a:pt x="1118" y="822"/>
                    <a:pt x="1237" y="568"/>
                  </a:cubicBezTo>
                  <a:cubicBezTo>
                    <a:pt x="1390" y="322"/>
                    <a:pt x="1190" y="0"/>
                    <a:pt x="946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 flipH="1">
              <a:off x="7498194" y="4637869"/>
              <a:ext cx="155068" cy="228386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 flipH="1">
              <a:off x="7490914" y="4676204"/>
              <a:ext cx="57469" cy="139998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 flipH="1">
              <a:off x="7441031" y="4671734"/>
              <a:ext cx="40672" cy="104812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 rot="-1328962" flipH="1">
              <a:off x="7965785" y="4101133"/>
              <a:ext cx="36472" cy="95361"/>
            </a:xfrm>
            <a:custGeom>
              <a:avLst/>
              <a:gdLst/>
              <a:ahLst/>
              <a:cxnLst/>
              <a:rect l="l" t="t" r="r" b="b"/>
              <a:pathLst>
                <a:path w="1077" h="2816" extrusionOk="0">
                  <a:moveTo>
                    <a:pt x="473" y="0"/>
                  </a:moveTo>
                  <a:cubicBezTo>
                    <a:pt x="260" y="0"/>
                    <a:pt x="60" y="133"/>
                    <a:pt x="60" y="423"/>
                  </a:cubicBezTo>
                  <a:cubicBezTo>
                    <a:pt x="0" y="1168"/>
                    <a:pt x="194" y="2106"/>
                    <a:pt x="685" y="2717"/>
                  </a:cubicBezTo>
                  <a:cubicBezTo>
                    <a:pt x="728" y="2787"/>
                    <a:pt x="780" y="2816"/>
                    <a:pt x="830" y="2816"/>
                  </a:cubicBezTo>
                  <a:cubicBezTo>
                    <a:pt x="918" y="2816"/>
                    <a:pt x="998" y="2722"/>
                    <a:pt x="998" y="2598"/>
                  </a:cubicBezTo>
                  <a:cubicBezTo>
                    <a:pt x="939" y="1913"/>
                    <a:pt x="745" y="1362"/>
                    <a:pt x="939" y="676"/>
                  </a:cubicBezTo>
                  <a:cubicBezTo>
                    <a:pt x="1076" y="247"/>
                    <a:pt x="763" y="0"/>
                    <a:pt x="4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 rot="-1328962" flipH="1">
              <a:off x="7921656" y="4128631"/>
              <a:ext cx="47918" cy="104064"/>
            </a:xfrm>
            <a:custGeom>
              <a:avLst/>
              <a:gdLst/>
              <a:ahLst/>
              <a:cxnLst/>
              <a:rect l="l" t="t" r="r" b="b"/>
              <a:pathLst>
                <a:path w="1415" h="3073" extrusionOk="0">
                  <a:moveTo>
                    <a:pt x="975" y="0"/>
                  </a:moveTo>
                  <a:cubicBezTo>
                    <a:pt x="879" y="0"/>
                    <a:pt x="788" y="49"/>
                    <a:pt x="745" y="168"/>
                  </a:cubicBezTo>
                  <a:cubicBezTo>
                    <a:pt x="447" y="1047"/>
                    <a:pt x="1" y="2104"/>
                    <a:pt x="254" y="3028"/>
                  </a:cubicBezTo>
                  <a:cubicBezTo>
                    <a:pt x="254" y="3058"/>
                    <a:pt x="269" y="3073"/>
                    <a:pt x="291" y="3073"/>
                  </a:cubicBezTo>
                  <a:cubicBezTo>
                    <a:pt x="313" y="3073"/>
                    <a:pt x="343" y="3058"/>
                    <a:pt x="373" y="3028"/>
                  </a:cubicBezTo>
                  <a:cubicBezTo>
                    <a:pt x="567" y="2104"/>
                    <a:pt x="745" y="1285"/>
                    <a:pt x="1252" y="481"/>
                  </a:cubicBezTo>
                  <a:cubicBezTo>
                    <a:pt x="1415" y="226"/>
                    <a:pt x="1182" y="0"/>
                    <a:pt x="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 rot="-1328962" flipH="1">
              <a:off x="8136008" y="4275358"/>
              <a:ext cx="43583" cy="53878"/>
            </a:xfrm>
            <a:custGeom>
              <a:avLst/>
              <a:gdLst/>
              <a:ahLst/>
              <a:cxnLst/>
              <a:rect l="l" t="t" r="r" b="b"/>
              <a:pathLst>
                <a:path w="1287" h="1591" extrusionOk="0">
                  <a:moveTo>
                    <a:pt x="508" y="1"/>
                  </a:moveTo>
                  <a:cubicBezTo>
                    <a:pt x="240" y="1"/>
                    <a:pt x="1" y="304"/>
                    <a:pt x="229" y="576"/>
                  </a:cubicBezTo>
                  <a:cubicBezTo>
                    <a:pt x="289" y="695"/>
                    <a:pt x="423" y="814"/>
                    <a:pt x="542" y="888"/>
                  </a:cubicBezTo>
                  <a:cubicBezTo>
                    <a:pt x="795" y="1127"/>
                    <a:pt x="914" y="1380"/>
                    <a:pt x="1168" y="1559"/>
                  </a:cubicBezTo>
                  <a:cubicBezTo>
                    <a:pt x="1185" y="1581"/>
                    <a:pt x="1203" y="1590"/>
                    <a:pt x="1220" y="1590"/>
                  </a:cubicBezTo>
                  <a:cubicBezTo>
                    <a:pt x="1258" y="1590"/>
                    <a:pt x="1287" y="1541"/>
                    <a:pt x="1287" y="1499"/>
                  </a:cubicBezTo>
                  <a:cubicBezTo>
                    <a:pt x="1287" y="1186"/>
                    <a:pt x="1108" y="888"/>
                    <a:pt x="1034" y="635"/>
                  </a:cubicBezTo>
                  <a:cubicBezTo>
                    <a:pt x="974" y="516"/>
                    <a:pt x="974" y="382"/>
                    <a:pt x="855" y="263"/>
                  </a:cubicBezTo>
                  <a:cubicBezTo>
                    <a:pt x="855" y="203"/>
                    <a:pt x="795" y="203"/>
                    <a:pt x="795" y="144"/>
                  </a:cubicBezTo>
                  <a:cubicBezTo>
                    <a:pt x="710" y="43"/>
                    <a:pt x="607" y="1"/>
                    <a:pt x="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 rot="-1328962" flipH="1">
              <a:off x="8099755" y="4265233"/>
              <a:ext cx="56959" cy="62073"/>
            </a:xfrm>
            <a:custGeom>
              <a:avLst/>
              <a:gdLst/>
              <a:ahLst/>
              <a:cxnLst/>
              <a:rect l="l" t="t" r="r" b="b"/>
              <a:pathLst>
                <a:path w="1682" h="1833" extrusionOk="0">
                  <a:moveTo>
                    <a:pt x="458" y="1"/>
                  </a:moveTo>
                  <a:cubicBezTo>
                    <a:pt x="0" y="1"/>
                    <a:pt x="36" y="818"/>
                    <a:pt x="564" y="818"/>
                  </a:cubicBezTo>
                  <a:cubicBezTo>
                    <a:pt x="430" y="818"/>
                    <a:pt x="624" y="878"/>
                    <a:pt x="683" y="878"/>
                  </a:cubicBezTo>
                  <a:cubicBezTo>
                    <a:pt x="743" y="878"/>
                    <a:pt x="862" y="997"/>
                    <a:pt x="936" y="1131"/>
                  </a:cubicBezTo>
                  <a:cubicBezTo>
                    <a:pt x="1115" y="1310"/>
                    <a:pt x="1234" y="1623"/>
                    <a:pt x="1488" y="1801"/>
                  </a:cubicBezTo>
                  <a:cubicBezTo>
                    <a:pt x="1506" y="1824"/>
                    <a:pt x="1530" y="1833"/>
                    <a:pt x="1556" y="1833"/>
                  </a:cubicBezTo>
                  <a:cubicBezTo>
                    <a:pt x="1616" y="1833"/>
                    <a:pt x="1681" y="1784"/>
                    <a:pt x="1681" y="1742"/>
                  </a:cubicBezTo>
                  <a:cubicBezTo>
                    <a:pt x="1681" y="1369"/>
                    <a:pt x="1488" y="937"/>
                    <a:pt x="1309" y="625"/>
                  </a:cubicBezTo>
                  <a:cubicBezTo>
                    <a:pt x="1115" y="312"/>
                    <a:pt x="936" y="73"/>
                    <a:pt x="564" y="14"/>
                  </a:cubicBezTo>
                  <a:cubicBezTo>
                    <a:pt x="526" y="5"/>
                    <a:pt x="491" y="1"/>
                    <a:pt x="4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 rot="-1328962" flipH="1">
              <a:off x="7487341" y="4234718"/>
              <a:ext cx="90349" cy="123096"/>
            </a:xfrm>
            <a:custGeom>
              <a:avLst/>
              <a:gdLst/>
              <a:ahLst/>
              <a:cxnLst/>
              <a:rect l="l" t="t" r="r" b="b"/>
              <a:pathLst>
                <a:path w="2668" h="3635" extrusionOk="0">
                  <a:moveTo>
                    <a:pt x="1650" y="1"/>
                  </a:moveTo>
                  <a:cubicBezTo>
                    <a:pt x="1485" y="1"/>
                    <a:pt x="1321" y="41"/>
                    <a:pt x="1178" y="119"/>
                  </a:cubicBezTo>
                  <a:cubicBezTo>
                    <a:pt x="805" y="373"/>
                    <a:pt x="627" y="805"/>
                    <a:pt x="567" y="1237"/>
                  </a:cubicBezTo>
                  <a:cubicBezTo>
                    <a:pt x="433" y="1490"/>
                    <a:pt x="314" y="1684"/>
                    <a:pt x="254" y="1922"/>
                  </a:cubicBezTo>
                  <a:cubicBezTo>
                    <a:pt x="120" y="2235"/>
                    <a:pt x="1" y="2667"/>
                    <a:pt x="120" y="3039"/>
                  </a:cubicBezTo>
                  <a:cubicBezTo>
                    <a:pt x="232" y="3399"/>
                    <a:pt x="591" y="3635"/>
                    <a:pt x="958" y="3635"/>
                  </a:cubicBezTo>
                  <a:cubicBezTo>
                    <a:pt x="1032" y="3635"/>
                    <a:pt x="1106" y="3625"/>
                    <a:pt x="1178" y="3605"/>
                  </a:cubicBezTo>
                  <a:cubicBezTo>
                    <a:pt x="1610" y="3412"/>
                    <a:pt x="1863" y="3099"/>
                    <a:pt x="2116" y="2801"/>
                  </a:cubicBezTo>
                  <a:cubicBezTo>
                    <a:pt x="2355" y="2488"/>
                    <a:pt x="2489" y="2056"/>
                    <a:pt x="2548" y="1684"/>
                  </a:cubicBezTo>
                  <a:cubicBezTo>
                    <a:pt x="2608" y="1311"/>
                    <a:pt x="2668" y="864"/>
                    <a:pt x="2489" y="492"/>
                  </a:cubicBezTo>
                  <a:cubicBezTo>
                    <a:pt x="2319" y="163"/>
                    <a:pt x="1983" y="1"/>
                    <a:pt x="1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 rot="-1328962" flipH="1">
              <a:off x="6491676" y="4688995"/>
              <a:ext cx="233594" cy="121301"/>
            </a:xfrm>
            <a:custGeom>
              <a:avLst/>
              <a:gdLst/>
              <a:ahLst/>
              <a:cxnLst/>
              <a:rect l="l" t="t" r="r" b="b"/>
              <a:pathLst>
                <a:path w="6898" h="3582" extrusionOk="0">
                  <a:moveTo>
                    <a:pt x="1922" y="1"/>
                  </a:moveTo>
                  <a:cubicBezTo>
                    <a:pt x="1490" y="1"/>
                    <a:pt x="998" y="195"/>
                    <a:pt x="686" y="567"/>
                  </a:cubicBezTo>
                  <a:cubicBezTo>
                    <a:pt x="0" y="1431"/>
                    <a:pt x="566" y="2548"/>
                    <a:pt x="1430" y="3040"/>
                  </a:cubicBezTo>
                  <a:cubicBezTo>
                    <a:pt x="2126" y="3388"/>
                    <a:pt x="2986" y="3581"/>
                    <a:pt x="3784" y="3581"/>
                  </a:cubicBezTo>
                  <a:cubicBezTo>
                    <a:pt x="3978" y="3581"/>
                    <a:pt x="4167" y="3570"/>
                    <a:pt x="4350" y="3547"/>
                  </a:cubicBezTo>
                  <a:cubicBezTo>
                    <a:pt x="4902" y="3547"/>
                    <a:pt x="5527" y="3412"/>
                    <a:pt x="6019" y="3174"/>
                  </a:cubicBezTo>
                  <a:cubicBezTo>
                    <a:pt x="6585" y="2921"/>
                    <a:pt x="6898" y="2295"/>
                    <a:pt x="6764" y="1684"/>
                  </a:cubicBezTo>
                  <a:cubicBezTo>
                    <a:pt x="6704" y="1550"/>
                    <a:pt x="6585" y="1431"/>
                    <a:pt x="6466" y="1312"/>
                  </a:cubicBezTo>
                  <a:cubicBezTo>
                    <a:pt x="6391" y="1237"/>
                    <a:pt x="6332" y="1118"/>
                    <a:pt x="6213" y="1118"/>
                  </a:cubicBezTo>
                  <a:cubicBezTo>
                    <a:pt x="5214" y="999"/>
                    <a:pt x="4231" y="746"/>
                    <a:pt x="3293" y="373"/>
                  </a:cubicBezTo>
                  <a:cubicBezTo>
                    <a:pt x="2861" y="254"/>
                    <a:pt x="2429" y="1"/>
                    <a:pt x="1922" y="1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 rot="-1328962" flipH="1">
              <a:off x="6792074" y="4400120"/>
              <a:ext cx="590792" cy="298715"/>
            </a:xfrm>
            <a:custGeom>
              <a:avLst/>
              <a:gdLst/>
              <a:ahLst/>
              <a:cxnLst/>
              <a:rect l="l" t="t" r="r" b="b"/>
              <a:pathLst>
                <a:path w="17446" h="8821" extrusionOk="0">
                  <a:moveTo>
                    <a:pt x="44" y="0"/>
                  </a:moveTo>
                  <a:cubicBezTo>
                    <a:pt x="15" y="0"/>
                    <a:pt x="0" y="11"/>
                    <a:pt x="0" y="36"/>
                  </a:cubicBezTo>
                  <a:cubicBezTo>
                    <a:pt x="0" y="781"/>
                    <a:pt x="372" y="4684"/>
                    <a:pt x="1862" y="5935"/>
                  </a:cubicBezTo>
                  <a:cubicBezTo>
                    <a:pt x="2417" y="6400"/>
                    <a:pt x="3197" y="6546"/>
                    <a:pt x="4019" y="6546"/>
                  </a:cubicBezTo>
                  <a:cubicBezTo>
                    <a:pt x="5435" y="6546"/>
                    <a:pt x="6979" y="6112"/>
                    <a:pt x="7733" y="6112"/>
                  </a:cubicBezTo>
                  <a:cubicBezTo>
                    <a:pt x="7764" y="6112"/>
                    <a:pt x="7793" y="6112"/>
                    <a:pt x="7821" y="6114"/>
                  </a:cubicBezTo>
                  <a:cubicBezTo>
                    <a:pt x="8939" y="6173"/>
                    <a:pt x="9624" y="7976"/>
                    <a:pt x="11173" y="8602"/>
                  </a:cubicBezTo>
                  <a:cubicBezTo>
                    <a:pt x="11517" y="8754"/>
                    <a:pt x="11963" y="8820"/>
                    <a:pt x="12460" y="8820"/>
                  </a:cubicBezTo>
                  <a:cubicBezTo>
                    <a:pt x="14201" y="8820"/>
                    <a:pt x="16576" y="8008"/>
                    <a:pt x="17445" y="7231"/>
                  </a:cubicBezTo>
                  <a:cubicBezTo>
                    <a:pt x="17445" y="7231"/>
                    <a:pt x="17073" y="4311"/>
                    <a:pt x="15583" y="3566"/>
                  </a:cubicBezTo>
                  <a:cubicBezTo>
                    <a:pt x="15134" y="3342"/>
                    <a:pt x="14701" y="3265"/>
                    <a:pt x="14298" y="3265"/>
                  </a:cubicBezTo>
                  <a:cubicBezTo>
                    <a:pt x="13421" y="3265"/>
                    <a:pt x="12690" y="3631"/>
                    <a:pt x="12251" y="3631"/>
                  </a:cubicBezTo>
                  <a:cubicBezTo>
                    <a:pt x="12223" y="3631"/>
                    <a:pt x="12197" y="3629"/>
                    <a:pt x="12171" y="3626"/>
                  </a:cubicBezTo>
                  <a:cubicBezTo>
                    <a:pt x="11605" y="3566"/>
                    <a:pt x="11352" y="2956"/>
                    <a:pt x="9862" y="1645"/>
                  </a:cubicBezTo>
                  <a:cubicBezTo>
                    <a:pt x="9101" y="1008"/>
                    <a:pt x="8008" y="846"/>
                    <a:pt x="6865" y="846"/>
                  </a:cubicBezTo>
                  <a:cubicBezTo>
                    <a:pt x="5684" y="846"/>
                    <a:pt x="4448" y="1019"/>
                    <a:pt x="3471" y="1019"/>
                  </a:cubicBezTo>
                  <a:cubicBezTo>
                    <a:pt x="1789" y="965"/>
                    <a:pt x="314" y="0"/>
                    <a:pt x="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 rot="-1328962" flipH="1">
              <a:off x="6687782" y="4463385"/>
              <a:ext cx="672506" cy="221674"/>
            </a:xfrm>
            <a:custGeom>
              <a:avLst/>
              <a:gdLst/>
              <a:ahLst/>
              <a:cxnLst/>
              <a:rect l="l" t="t" r="r" b="b"/>
              <a:pathLst>
                <a:path w="19859" h="6546" extrusionOk="0">
                  <a:moveTo>
                    <a:pt x="157" y="0"/>
                  </a:moveTo>
                  <a:cubicBezTo>
                    <a:pt x="123" y="0"/>
                    <a:pt x="90" y="15"/>
                    <a:pt x="60" y="45"/>
                  </a:cubicBezTo>
                  <a:cubicBezTo>
                    <a:pt x="0" y="45"/>
                    <a:pt x="0" y="105"/>
                    <a:pt x="60" y="164"/>
                  </a:cubicBezTo>
                  <a:cubicBezTo>
                    <a:pt x="254" y="596"/>
                    <a:pt x="567" y="969"/>
                    <a:pt x="865" y="1281"/>
                  </a:cubicBezTo>
                  <a:cubicBezTo>
                    <a:pt x="1237" y="1594"/>
                    <a:pt x="1609" y="1848"/>
                    <a:pt x="2056" y="2026"/>
                  </a:cubicBezTo>
                  <a:cubicBezTo>
                    <a:pt x="2429" y="2220"/>
                    <a:pt x="2861" y="2399"/>
                    <a:pt x="3352" y="2458"/>
                  </a:cubicBezTo>
                  <a:cubicBezTo>
                    <a:pt x="3784" y="2592"/>
                    <a:pt x="4216" y="2652"/>
                    <a:pt x="4663" y="2712"/>
                  </a:cubicBezTo>
                  <a:cubicBezTo>
                    <a:pt x="5587" y="2831"/>
                    <a:pt x="6451" y="2831"/>
                    <a:pt x="7330" y="2965"/>
                  </a:cubicBezTo>
                  <a:cubicBezTo>
                    <a:pt x="7762" y="3084"/>
                    <a:pt x="8135" y="3144"/>
                    <a:pt x="8567" y="3337"/>
                  </a:cubicBezTo>
                  <a:cubicBezTo>
                    <a:pt x="8939" y="3457"/>
                    <a:pt x="9311" y="3710"/>
                    <a:pt x="9624" y="3948"/>
                  </a:cubicBezTo>
                  <a:lnTo>
                    <a:pt x="10116" y="4380"/>
                  </a:lnTo>
                  <a:cubicBezTo>
                    <a:pt x="10250" y="4574"/>
                    <a:pt x="10429" y="4693"/>
                    <a:pt x="10622" y="4887"/>
                  </a:cubicBezTo>
                  <a:cubicBezTo>
                    <a:pt x="10995" y="5125"/>
                    <a:pt x="11367" y="5378"/>
                    <a:pt x="11799" y="5572"/>
                  </a:cubicBezTo>
                  <a:cubicBezTo>
                    <a:pt x="12604" y="6004"/>
                    <a:pt x="13468" y="6242"/>
                    <a:pt x="14406" y="6436"/>
                  </a:cubicBezTo>
                  <a:cubicBezTo>
                    <a:pt x="14932" y="6510"/>
                    <a:pt x="15464" y="6546"/>
                    <a:pt x="15994" y="6546"/>
                  </a:cubicBezTo>
                  <a:cubicBezTo>
                    <a:pt x="17279" y="6546"/>
                    <a:pt x="18558" y="6335"/>
                    <a:pt x="19740" y="5944"/>
                  </a:cubicBezTo>
                  <a:cubicBezTo>
                    <a:pt x="19799" y="5944"/>
                    <a:pt x="19859" y="5870"/>
                    <a:pt x="19799" y="5810"/>
                  </a:cubicBezTo>
                  <a:cubicBezTo>
                    <a:pt x="19799" y="5768"/>
                    <a:pt x="19770" y="5726"/>
                    <a:pt x="19731" y="5726"/>
                  </a:cubicBezTo>
                  <a:cubicBezTo>
                    <a:pt x="19715" y="5726"/>
                    <a:pt x="19698" y="5733"/>
                    <a:pt x="19680" y="5751"/>
                  </a:cubicBezTo>
                  <a:cubicBezTo>
                    <a:pt x="18816" y="5944"/>
                    <a:pt x="17937" y="6064"/>
                    <a:pt x="17073" y="6123"/>
                  </a:cubicBezTo>
                  <a:cubicBezTo>
                    <a:pt x="16842" y="6139"/>
                    <a:pt x="16609" y="6147"/>
                    <a:pt x="16376" y="6147"/>
                  </a:cubicBezTo>
                  <a:cubicBezTo>
                    <a:pt x="15739" y="6147"/>
                    <a:pt x="15099" y="6091"/>
                    <a:pt x="14466" y="6004"/>
                  </a:cubicBezTo>
                  <a:cubicBezTo>
                    <a:pt x="13602" y="5810"/>
                    <a:pt x="12783" y="5572"/>
                    <a:pt x="11978" y="5125"/>
                  </a:cubicBezTo>
                  <a:cubicBezTo>
                    <a:pt x="11606" y="4946"/>
                    <a:pt x="11233" y="4753"/>
                    <a:pt x="10920" y="4455"/>
                  </a:cubicBezTo>
                  <a:cubicBezTo>
                    <a:pt x="10742" y="4321"/>
                    <a:pt x="10548" y="4201"/>
                    <a:pt x="10429" y="4082"/>
                  </a:cubicBezTo>
                  <a:lnTo>
                    <a:pt x="9937" y="3576"/>
                  </a:lnTo>
                  <a:cubicBezTo>
                    <a:pt x="9565" y="3263"/>
                    <a:pt x="9192" y="3024"/>
                    <a:pt x="8760" y="2831"/>
                  </a:cubicBezTo>
                  <a:cubicBezTo>
                    <a:pt x="8313" y="2712"/>
                    <a:pt x="7822" y="2592"/>
                    <a:pt x="7390" y="2518"/>
                  </a:cubicBezTo>
                  <a:cubicBezTo>
                    <a:pt x="6451" y="2399"/>
                    <a:pt x="5587" y="2339"/>
                    <a:pt x="4723" y="2280"/>
                  </a:cubicBezTo>
                  <a:cubicBezTo>
                    <a:pt x="4291" y="2220"/>
                    <a:pt x="3844" y="2146"/>
                    <a:pt x="3412" y="2086"/>
                  </a:cubicBezTo>
                  <a:cubicBezTo>
                    <a:pt x="2980" y="1967"/>
                    <a:pt x="2548" y="1907"/>
                    <a:pt x="2176" y="1714"/>
                  </a:cubicBezTo>
                  <a:cubicBezTo>
                    <a:pt x="1803" y="1535"/>
                    <a:pt x="1431" y="1281"/>
                    <a:pt x="1058" y="1028"/>
                  </a:cubicBezTo>
                  <a:cubicBezTo>
                    <a:pt x="745" y="790"/>
                    <a:pt x="433" y="417"/>
                    <a:pt x="254" y="105"/>
                  </a:cubicBezTo>
                  <a:lnTo>
                    <a:pt x="254" y="45"/>
                  </a:lnTo>
                  <a:cubicBezTo>
                    <a:pt x="224" y="15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8"/>
          <p:cNvGrpSpPr/>
          <p:nvPr/>
        </p:nvGrpSpPr>
        <p:grpSpPr>
          <a:xfrm>
            <a:off x="8255228" y="2734429"/>
            <a:ext cx="195926" cy="380418"/>
            <a:chOff x="8292303" y="2531254"/>
            <a:chExt cx="195926" cy="380418"/>
          </a:xfrm>
        </p:grpSpPr>
        <p:sp>
          <p:nvSpPr>
            <p:cNvPr id="1343" name="Google Shape;1343;p8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rgbClr val="F2A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8"/>
          <p:cNvGrpSpPr/>
          <p:nvPr/>
        </p:nvGrpSpPr>
        <p:grpSpPr>
          <a:xfrm>
            <a:off x="886253" y="764529"/>
            <a:ext cx="2092559" cy="2131825"/>
            <a:chOff x="886253" y="764529"/>
            <a:chExt cx="2092559" cy="2131825"/>
          </a:xfrm>
        </p:grpSpPr>
        <p:grpSp>
          <p:nvGrpSpPr>
            <p:cNvPr id="1347" name="Google Shape;1347;p8"/>
            <p:cNvGrpSpPr/>
            <p:nvPr/>
          </p:nvGrpSpPr>
          <p:grpSpPr>
            <a:xfrm rot="10800000">
              <a:off x="886253" y="915736"/>
              <a:ext cx="350390" cy="1470478"/>
              <a:chOff x="8180472" y="1441194"/>
              <a:chExt cx="350390" cy="1470478"/>
            </a:xfrm>
          </p:grpSpPr>
          <p:sp>
            <p:nvSpPr>
              <p:cNvPr id="1348" name="Google Shape;1348;p8"/>
              <p:cNvSpPr/>
              <p:nvPr/>
            </p:nvSpPr>
            <p:spPr>
              <a:xfrm>
                <a:off x="8218121" y="1441194"/>
                <a:ext cx="232476" cy="203480"/>
              </a:xfrm>
              <a:custGeom>
                <a:avLst/>
                <a:gdLst/>
                <a:ahLst/>
                <a:cxnLst/>
                <a:rect l="l" t="t" r="r" b="b"/>
                <a:pathLst>
                  <a:path w="12844" h="11242" extrusionOk="0">
                    <a:moveTo>
                      <a:pt x="4732" y="1"/>
                    </a:moveTo>
                    <a:cubicBezTo>
                      <a:pt x="4305" y="1"/>
                      <a:pt x="3751" y="152"/>
                      <a:pt x="3033" y="550"/>
                    </a:cubicBezTo>
                    <a:cubicBezTo>
                      <a:pt x="1" y="2329"/>
                      <a:pt x="1379" y="10249"/>
                      <a:pt x="2106" y="10976"/>
                    </a:cubicBezTo>
                    <a:cubicBezTo>
                      <a:pt x="2250" y="11149"/>
                      <a:pt x="2690" y="11242"/>
                      <a:pt x="3310" y="11242"/>
                    </a:cubicBezTo>
                    <a:cubicBezTo>
                      <a:pt x="5392" y="11242"/>
                      <a:pt x="9498" y="10189"/>
                      <a:pt x="11179" y="7543"/>
                    </a:cubicBezTo>
                    <a:cubicBezTo>
                      <a:pt x="12843" y="4808"/>
                      <a:pt x="11484" y="584"/>
                      <a:pt x="8673" y="584"/>
                    </a:cubicBezTo>
                    <a:cubicBezTo>
                      <a:pt x="7929" y="584"/>
                      <a:pt x="7084" y="880"/>
                      <a:pt x="6166" y="1578"/>
                    </a:cubicBezTo>
                    <a:cubicBezTo>
                      <a:pt x="6166" y="1578"/>
                      <a:pt x="6108" y="1"/>
                      <a:pt x="47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8"/>
              <p:cNvSpPr/>
              <p:nvPr/>
            </p:nvSpPr>
            <p:spPr>
              <a:xfrm>
                <a:off x="8180472" y="1493740"/>
                <a:ext cx="183281" cy="193760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10705" extrusionOk="0">
                    <a:moveTo>
                      <a:pt x="9938" y="1"/>
                    </a:moveTo>
                    <a:cubicBezTo>
                      <a:pt x="9874" y="1"/>
                      <a:pt x="9825" y="83"/>
                      <a:pt x="9825" y="153"/>
                    </a:cubicBezTo>
                    <a:cubicBezTo>
                      <a:pt x="9599" y="680"/>
                      <a:pt x="9299" y="1306"/>
                      <a:pt x="9098" y="1807"/>
                    </a:cubicBezTo>
                    <a:cubicBezTo>
                      <a:pt x="8873" y="2033"/>
                      <a:pt x="8772" y="2334"/>
                      <a:pt x="8672" y="2660"/>
                    </a:cubicBezTo>
                    <a:lnTo>
                      <a:pt x="8146" y="3386"/>
                    </a:lnTo>
                    <a:cubicBezTo>
                      <a:pt x="7519" y="4439"/>
                      <a:pt x="6893" y="5366"/>
                      <a:pt x="6066" y="6193"/>
                    </a:cubicBezTo>
                    <a:cubicBezTo>
                      <a:pt x="5639" y="6720"/>
                      <a:pt x="5213" y="7046"/>
                      <a:pt x="4812" y="7447"/>
                    </a:cubicBezTo>
                    <a:cubicBezTo>
                      <a:pt x="4286" y="7873"/>
                      <a:pt x="3860" y="8299"/>
                      <a:pt x="3334" y="8599"/>
                    </a:cubicBezTo>
                    <a:cubicBezTo>
                      <a:pt x="2406" y="9326"/>
                      <a:pt x="1253" y="9752"/>
                      <a:pt x="101" y="10279"/>
                    </a:cubicBezTo>
                    <a:cubicBezTo>
                      <a:pt x="0" y="10279"/>
                      <a:pt x="0" y="10379"/>
                      <a:pt x="0" y="10479"/>
                    </a:cubicBezTo>
                    <a:cubicBezTo>
                      <a:pt x="101" y="10579"/>
                      <a:pt x="201" y="10705"/>
                      <a:pt x="326" y="10705"/>
                    </a:cubicBezTo>
                    <a:cubicBezTo>
                      <a:pt x="527" y="10579"/>
                      <a:pt x="827" y="10479"/>
                      <a:pt x="1153" y="10379"/>
                    </a:cubicBezTo>
                    <a:cubicBezTo>
                      <a:pt x="1454" y="10279"/>
                      <a:pt x="1780" y="10178"/>
                      <a:pt x="2081" y="10078"/>
                    </a:cubicBezTo>
                    <a:lnTo>
                      <a:pt x="2933" y="9652"/>
                    </a:lnTo>
                    <a:cubicBezTo>
                      <a:pt x="3233" y="9552"/>
                      <a:pt x="3459" y="9326"/>
                      <a:pt x="3760" y="9226"/>
                    </a:cubicBezTo>
                    <a:cubicBezTo>
                      <a:pt x="4286" y="8925"/>
                      <a:pt x="4812" y="8499"/>
                      <a:pt x="5339" y="8073"/>
                    </a:cubicBezTo>
                    <a:cubicBezTo>
                      <a:pt x="5740" y="7672"/>
                      <a:pt x="6266" y="7246"/>
                      <a:pt x="6692" y="6820"/>
                    </a:cubicBezTo>
                    <a:cubicBezTo>
                      <a:pt x="7519" y="5893"/>
                      <a:pt x="8246" y="4840"/>
                      <a:pt x="8873" y="3687"/>
                    </a:cubicBezTo>
                    <a:cubicBezTo>
                      <a:pt x="9399" y="2660"/>
                      <a:pt x="9925" y="1507"/>
                      <a:pt x="10126" y="254"/>
                    </a:cubicBezTo>
                    <a:cubicBezTo>
                      <a:pt x="10126" y="153"/>
                      <a:pt x="10126" y="53"/>
                      <a:pt x="10025" y="53"/>
                    </a:cubicBezTo>
                    <a:cubicBezTo>
                      <a:pt x="9995" y="16"/>
                      <a:pt x="9965" y="1"/>
                      <a:pt x="993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8"/>
              <p:cNvSpPr/>
              <p:nvPr/>
            </p:nvSpPr>
            <p:spPr>
              <a:xfrm>
                <a:off x="8256150" y="1780623"/>
                <a:ext cx="274712" cy="634218"/>
              </a:xfrm>
              <a:custGeom>
                <a:avLst/>
                <a:gdLst/>
                <a:ahLst/>
                <a:cxnLst/>
                <a:rect l="l" t="t" r="r" b="b"/>
                <a:pathLst>
                  <a:path w="12758" h="29454" extrusionOk="0">
                    <a:moveTo>
                      <a:pt x="4169" y="1"/>
                    </a:moveTo>
                    <a:cubicBezTo>
                      <a:pt x="3919" y="1"/>
                      <a:pt x="4691" y="2871"/>
                      <a:pt x="3660" y="5644"/>
                    </a:cubicBezTo>
                    <a:cubicBezTo>
                      <a:pt x="2632" y="8351"/>
                      <a:pt x="1" y="12311"/>
                      <a:pt x="953" y="15243"/>
                    </a:cubicBezTo>
                    <a:cubicBezTo>
                      <a:pt x="2006" y="18175"/>
                      <a:pt x="2733" y="18902"/>
                      <a:pt x="2507" y="19729"/>
                    </a:cubicBezTo>
                    <a:cubicBezTo>
                      <a:pt x="2306" y="20682"/>
                      <a:pt x="327" y="22035"/>
                      <a:pt x="527" y="24642"/>
                    </a:cubicBezTo>
                    <a:cubicBezTo>
                      <a:pt x="753" y="27248"/>
                      <a:pt x="4813" y="29454"/>
                      <a:pt x="4813" y="29454"/>
                    </a:cubicBezTo>
                    <a:cubicBezTo>
                      <a:pt x="6893" y="28401"/>
                      <a:pt x="10452" y="23689"/>
                      <a:pt x="10352" y="21083"/>
                    </a:cubicBezTo>
                    <a:cubicBezTo>
                      <a:pt x="10352" y="18476"/>
                      <a:pt x="8146" y="16396"/>
                      <a:pt x="8672" y="14717"/>
                    </a:cubicBezTo>
                    <a:cubicBezTo>
                      <a:pt x="9199" y="13163"/>
                      <a:pt x="12758" y="8977"/>
                      <a:pt x="11705" y="6045"/>
                    </a:cubicBezTo>
                    <a:cubicBezTo>
                      <a:pt x="10778" y="3138"/>
                      <a:pt x="5239" y="406"/>
                      <a:pt x="4186" y="5"/>
                    </a:cubicBezTo>
                    <a:cubicBezTo>
                      <a:pt x="4180" y="2"/>
                      <a:pt x="4174" y="1"/>
                      <a:pt x="4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8"/>
              <p:cNvSpPr/>
              <p:nvPr/>
            </p:nvSpPr>
            <p:spPr>
              <a:xfrm>
                <a:off x="8310111" y="1819985"/>
                <a:ext cx="101483" cy="692421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32157" extrusionOk="0">
                    <a:moveTo>
                      <a:pt x="2833" y="1"/>
                    </a:moveTo>
                    <a:cubicBezTo>
                      <a:pt x="2800" y="1"/>
                      <a:pt x="2766" y="15"/>
                      <a:pt x="2733" y="57"/>
                    </a:cubicBezTo>
                    <a:cubicBezTo>
                      <a:pt x="2633" y="157"/>
                      <a:pt x="2633" y="257"/>
                      <a:pt x="2733" y="357"/>
                    </a:cubicBezTo>
                    <a:cubicBezTo>
                      <a:pt x="3134" y="884"/>
                      <a:pt x="3460" y="1510"/>
                      <a:pt x="3660" y="2137"/>
                    </a:cubicBezTo>
                    <a:cubicBezTo>
                      <a:pt x="3886" y="2763"/>
                      <a:pt x="3986" y="3390"/>
                      <a:pt x="3986" y="4117"/>
                    </a:cubicBezTo>
                    <a:cubicBezTo>
                      <a:pt x="4086" y="4743"/>
                      <a:pt x="3986" y="5370"/>
                      <a:pt x="3886" y="6097"/>
                    </a:cubicBezTo>
                    <a:cubicBezTo>
                      <a:pt x="3760" y="6723"/>
                      <a:pt x="3560" y="7450"/>
                      <a:pt x="3359" y="8077"/>
                    </a:cubicBezTo>
                    <a:cubicBezTo>
                      <a:pt x="3034" y="9455"/>
                      <a:pt x="2633" y="10708"/>
                      <a:pt x="2307" y="12062"/>
                    </a:cubicBezTo>
                    <a:cubicBezTo>
                      <a:pt x="2106" y="12788"/>
                      <a:pt x="2006" y="13515"/>
                      <a:pt x="2006" y="14242"/>
                    </a:cubicBezTo>
                    <a:cubicBezTo>
                      <a:pt x="2006" y="14969"/>
                      <a:pt x="2106" y="15721"/>
                      <a:pt x="2407" y="16448"/>
                    </a:cubicBezTo>
                    <a:lnTo>
                      <a:pt x="2833" y="17375"/>
                    </a:lnTo>
                    <a:cubicBezTo>
                      <a:pt x="2933" y="17701"/>
                      <a:pt x="3034" y="18001"/>
                      <a:pt x="3134" y="18327"/>
                    </a:cubicBezTo>
                    <a:cubicBezTo>
                      <a:pt x="3359" y="18954"/>
                      <a:pt x="3460" y="19681"/>
                      <a:pt x="3560" y="20307"/>
                    </a:cubicBezTo>
                    <a:cubicBezTo>
                      <a:pt x="3660" y="21661"/>
                      <a:pt x="3560" y="23014"/>
                      <a:pt x="3359" y="24367"/>
                    </a:cubicBezTo>
                    <a:cubicBezTo>
                      <a:pt x="3034" y="25746"/>
                      <a:pt x="2633" y="26999"/>
                      <a:pt x="2106" y="28252"/>
                    </a:cubicBezTo>
                    <a:cubicBezTo>
                      <a:pt x="1580" y="29505"/>
                      <a:pt x="853" y="30758"/>
                      <a:pt x="1" y="31786"/>
                    </a:cubicBezTo>
                    <a:cubicBezTo>
                      <a:pt x="1" y="31886"/>
                      <a:pt x="1" y="32012"/>
                      <a:pt x="126" y="32112"/>
                    </a:cubicBezTo>
                    <a:cubicBezTo>
                      <a:pt x="160" y="32145"/>
                      <a:pt x="193" y="32156"/>
                      <a:pt x="223" y="32156"/>
                    </a:cubicBezTo>
                    <a:cubicBezTo>
                      <a:pt x="282" y="32156"/>
                      <a:pt x="327" y="32112"/>
                      <a:pt x="327" y="32112"/>
                    </a:cubicBezTo>
                    <a:cubicBezTo>
                      <a:pt x="2106" y="29906"/>
                      <a:pt x="3460" y="27300"/>
                      <a:pt x="4086" y="24493"/>
                    </a:cubicBezTo>
                    <a:cubicBezTo>
                      <a:pt x="4387" y="23114"/>
                      <a:pt x="4387" y="21661"/>
                      <a:pt x="4287" y="20207"/>
                    </a:cubicBezTo>
                    <a:cubicBezTo>
                      <a:pt x="4186" y="19580"/>
                      <a:pt x="4086" y="18854"/>
                      <a:pt x="3886" y="18102"/>
                    </a:cubicBezTo>
                    <a:cubicBezTo>
                      <a:pt x="3760" y="17801"/>
                      <a:pt x="3660" y="17475"/>
                      <a:pt x="3560" y="17074"/>
                    </a:cubicBezTo>
                    <a:lnTo>
                      <a:pt x="3134" y="16122"/>
                    </a:lnTo>
                    <a:cubicBezTo>
                      <a:pt x="2933" y="15495"/>
                      <a:pt x="2833" y="14869"/>
                      <a:pt x="2833" y="14242"/>
                    </a:cubicBezTo>
                    <a:cubicBezTo>
                      <a:pt x="2833" y="13616"/>
                      <a:pt x="2933" y="12889"/>
                      <a:pt x="3034" y="12262"/>
                    </a:cubicBezTo>
                    <a:cubicBezTo>
                      <a:pt x="3359" y="10909"/>
                      <a:pt x="3760" y="9656"/>
                      <a:pt x="4086" y="8302"/>
                    </a:cubicBezTo>
                    <a:cubicBezTo>
                      <a:pt x="4287" y="7575"/>
                      <a:pt x="4387" y="6949"/>
                      <a:pt x="4512" y="6197"/>
                    </a:cubicBezTo>
                    <a:cubicBezTo>
                      <a:pt x="4613" y="5470"/>
                      <a:pt x="4713" y="4743"/>
                      <a:pt x="4613" y="4016"/>
                    </a:cubicBezTo>
                    <a:cubicBezTo>
                      <a:pt x="4512" y="3290"/>
                      <a:pt x="4387" y="2663"/>
                      <a:pt x="4086" y="1936"/>
                    </a:cubicBezTo>
                    <a:cubicBezTo>
                      <a:pt x="3886" y="1310"/>
                      <a:pt x="3560" y="683"/>
                      <a:pt x="3034" y="57"/>
                    </a:cubicBezTo>
                    <a:cubicBezTo>
                      <a:pt x="2967" y="57"/>
                      <a:pt x="2900" y="1"/>
                      <a:pt x="2833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8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8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8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5" name="Google Shape;1355;p8"/>
            <p:cNvGrpSpPr/>
            <p:nvPr/>
          </p:nvGrpSpPr>
          <p:grpSpPr>
            <a:xfrm rot="10800000">
              <a:off x="1268100" y="764529"/>
              <a:ext cx="1710712" cy="768478"/>
              <a:chOff x="6477428" y="4097776"/>
              <a:chExt cx="1710712" cy="768478"/>
            </a:xfrm>
          </p:grpSpPr>
          <p:sp>
            <p:nvSpPr>
              <p:cNvPr id="1356" name="Google Shape;1356;p8"/>
              <p:cNvSpPr/>
              <p:nvPr/>
            </p:nvSpPr>
            <p:spPr>
              <a:xfrm flipH="1">
                <a:off x="7796983" y="4506879"/>
                <a:ext cx="278946" cy="310982"/>
              </a:xfrm>
              <a:custGeom>
                <a:avLst/>
                <a:gdLst/>
                <a:ahLst/>
                <a:cxnLst/>
                <a:rect l="l" t="t" r="r" b="b"/>
                <a:pathLst>
                  <a:path w="8237" h="9183" extrusionOk="0">
                    <a:moveTo>
                      <a:pt x="3326" y="0"/>
                    </a:moveTo>
                    <a:cubicBezTo>
                      <a:pt x="1217" y="0"/>
                      <a:pt x="1" y="2521"/>
                      <a:pt x="967" y="5097"/>
                    </a:cubicBezTo>
                    <a:cubicBezTo>
                      <a:pt x="1900" y="7748"/>
                      <a:pt x="5091" y="9183"/>
                      <a:pt x="6802" y="9183"/>
                    </a:cubicBezTo>
                    <a:cubicBezTo>
                      <a:pt x="7138" y="9183"/>
                      <a:pt x="7417" y="9127"/>
                      <a:pt x="7611" y="9015"/>
                    </a:cubicBezTo>
                    <a:cubicBezTo>
                      <a:pt x="8237" y="8642"/>
                      <a:pt x="7045" y="1134"/>
                      <a:pt x="4378" y="195"/>
                    </a:cubicBezTo>
                    <a:cubicBezTo>
                      <a:pt x="4009" y="62"/>
                      <a:pt x="3657" y="0"/>
                      <a:pt x="332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8"/>
              <p:cNvSpPr/>
              <p:nvPr/>
            </p:nvSpPr>
            <p:spPr>
              <a:xfrm flipH="1">
                <a:off x="7776292" y="4550464"/>
                <a:ext cx="220495" cy="288970"/>
              </a:xfrm>
              <a:custGeom>
                <a:avLst/>
                <a:gdLst/>
                <a:ahLst/>
                <a:cxnLst/>
                <a:rect l="l" t="t" r="r" b="b"/>
                <a:pathLst>
                  <a:path w="6511" h="8533" extrusionOk="0">
                    <a:moveTo>
                      <a:pt x="111" y="1"/>
                    </a:moveTo>
                    <a:cubicBezTo>
                      <a:pt x="95" y="1"/>
                      <a:pt x="77" y="8"/>
                      <a:pt x="60" y="26"/>
                    </a:cubicBezTo>
                    <a:cubicBezTo>
                      <a:pt x="0" y="26"/>
                      <a:pt x="0" y="85"/>
                      <a:pt x="0" y="160"/>
                    </a:cubicBezTo>
                    <a:cubicBezTo>
                      <a:pt x="0" y="160"/>
                      <a:pt x="179" y="770"/>
                      <a:pt x="551" y="1709"/>
                    </a:cubicBezTo>
                    <a:cubicBezTo>
                      <a:pt x="685" y="1947"/>
                      <a:pt x="805" y="2201"/>
                      <a:pt x="924" y="2454"/>
                    </a:cubicBezTo>
                    <a:cubicBezTo>
                      <a:pt x="983" y="2573"/>
                      <a:pt x="1058" y="2692"/>
                      <a:pt x="1117" y="2826"/>
                    </a:cubicBezTo>
                    <a:cubicBezTo>
                      <a:pt x="1177" y="3005"/>
                      <a:pt x="1237" y="3139"/>
                      <a:pt x="1356" y="3258"/>
                    </a:cubicBezTo>
                    <a:cubicBezTo>
                      <a:pt x="1490" y="3512"/>
                      <a:pt x="1669" y="3810"/>
                      <a:pt x="1803" y="4063"/>
                    </a:cubicBezTo>
                    <a:cubicBezTo>
                      <a:pt x="1981" y="4376"/>
                      <a:pt x="2175" y="4629"/>
                      <a:pt x="2354" y="4927"/>
                    </a:cubicBezTo>
                    <a:cubicBezTo>
                      <a:pt x="2548" y="5180"/>
                      <a:pt x="2786" y="5493"/>
                      <a:pt x="2980" y="5746"/>
                    </a:cubicBezTo>
                    <a:cubicBezTo>
                      <a:pt x="3158" y="5985"/>
                      <a:pt x="3412" y="6238"/>
                      <a:pt x="3590" y="6491"/>
                    </a:cubicBezTo>
                    <a:cubicBezTo>
                      <a:pt x="3725" y="6610"/>
                      <a:pt x="3844" y="6670"/>
                      <a:pt x="3903" y="6789"/>
                    </a:cubicBezTo>
                    <a:cubicBezTo>
                      <a:pt x="4037" y="6923"/>
                      <a:pt x="4157" y="7042"/>
                      <a:pt x="4276" y="7102"/>
                    </a:cubicBezTo>
                    <a:cubicBezTo>
                      <a:pt x="4469" y="7296"/>
                      <a:pt x="4708" y="7474"/>
                      <a:pt x="4901" y="7608"/>
                    </a:cubicBezTo>
                    <a:cubicBezTo>
                      <a:pt x="5080" y="7787"/>
                      <a:pt x="5274" y="7906"/>
                      <a:pt x="5453" y="8040"/>
                    </a:cubicBezTo>
                    <a:cubicBezTo>
                      <a:pt x="5646" y="8160"/>
                      <a:pt x="5765" y="8219"/>
                      <a:pt x="5900" y="8279"/>
                    </a:cubicBezTo>
                    <a:cubicBezTo>
                      <a:pt x="6198" y="8413"/>
                      <a:pt x="6332" y="8532"/>
                      <a:pt x="6332" y="8532"/>
                    </a:cubicBezTo>
                    <a:cubicBezTo>
                      <a:pt x="6391" y="8532"/>
                      <a:pt x="6451" y="8532"/>
                      <a:pt x="6451" y="8472"/>
                    </a:cubicBezTo>
                    <a:cubicBezTo>
                      <a:pt x="6510" y="8413"/>
                      <a:pt x="6510" y="8353"/>
                      <a:pt x="6451" y="8353"/>
                    </a:cubicBezTo>
                    <a:lnTo>
                      <a:pt x="6451" y="8279"/>
                    </a:lnTo>
                    <a:cubicBezTo>
                      <a:pt x="6451" y="8279"/>
                      <a:pt x="6272" y="8219"/>
                      <a:pt x="6078" y="8040"/>
                    </a:cubicBezTo>
                    <a:cubicBezTo>
                      <a:pt x="5959" y="7981"/>
                      <a:pt x="5765" y="7906"/>
                      <a:pt x="5646" y="7787"/>
                    </a:cubicBezTo>
                    <a:cubicBezTo>
                      <a:pt x="5453" y="7668"/>
                      <a:pt x="5274" y="7534"/>
                      <a:pt x="5080" y="7355"/>
                    </a:cubicBezTo>
                    <a:cubicBezTo>
                      <a:pt x="4901" y="7236"/>
                      <a:pt x="4708" y="7042"/>
                      <a:pt x="4529" y="6864"/>
                    </a:cubicBezTo>
                    <a:cubicBezTo>
                      <a:pt x="4276" y="6670"/>
                      <a:pt x="4157" y="6417"/>
                      <a:pt x="3903" y="6178"/>
                    </a:cubicBezTo>
                    <a:cubicBezTo>
                      <a:pt x="3725" y="5985"/>
                      <a:pt x="3531" y="5746"/>
                      <a:pt x="3292" y="5493"/>
                    </a:cubicBezTo>
                    <a:cubicBezTo>
                      <a:pt x="3099" y="5240"/>
                      <a:pt x="2920" y="4927"/>
                      <a:pt x="2726" y="4688"/>
                    </a:cubicBezTo>
                    <a:cubicBezTo>
                      <a:pt x="2548" y="4435"/>
                      <a:pt x="2354" y="4122"/>
                      <a:pt x="2175" y="3884"/>
                    </a:cubicBezTo>
                    <a:cubicBezTo>
                      <a:pt x="1981" y="3571"/>
                      <a:pt x="1862" y="3318"/>
                      <a:pt x="1669" y="3065"/>
                    </a:cubicBezTo>
                    <a:cubicBezTo>
                      <a:pt x="1549" y="2767"/>
                      <a:pt x="1356" y="2513"/>
                      <a:pt x="1237" y="2260"/>
                    </a:cubicBezTo>
                    <a:cubicBezTo>
                      <a:pt x="1117" y="2022"/>
                      <a:pt x="983" y="1769"/>
                      <a:pt x="864" y="1575"/>
                    </a:cubicBezTo>
                    <a:cubicBezTo>
                      <a:pt x="685" y="1143"/>
                      <a:pt x="492" y="770"/>
                      <a:pt x="373" y="458"/>
                    </a:cubicBezTo>
                    <a:cubicBezTo>
                      <a:pt x="238" y="219"/>
                      <a:pt x="179" y="85"/>
                      <a:pt x="179" y="85"/>
                    </a:cubicBezTo>
                    <a:cubicBezTo>
                      <a:pt x="179" y="43"/>
                      <a:pt x="149" y="1"/>
                      <a:pt x="11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8"/>
              <p:cNvSpPr/>
              <p:nvPr/>
            </p:nvSpPr>
            <p:spPr>
              <a:xfrm flipH="1">
                <a:off x="7906469" y="4561063"/>
                <a:ext cx="138779" cy="129026"/>
              </a:xfrm>
              <a:custGeom>
                <a:avLst/>
                <a:gdLst/>
                <a:ahLst/>
                <a:cxnLst/>
                <a:rect l="l" t="t" r="r" b="b"/>
                <a:pathLst>
                  <a:path w="4098" h="3810" extrusionOk="0">
                    <a:moveTo>
                      <a:pt x="3984" y="1"/>
                    </a:moveTo>
                    <a:cubicBezTo>
                      <a:pt x="3941" y="1"/>
                      <a:pt x="3904" y="43"/>
                      <a:pt x="3904" y="85"/>
                    </a:cubicBezTo>
                    <a:cubicBezTo>
                      <a:pt x="3725" y="338"/>
                      <a:pt x="3666" y="651"/>
                      <a:pt x="3532" y="889"/>
                    </a:cubicBezTo>
                    <a:cubicBezTo>
                      <a:pt x="3412" y="1202"/>
                      <a:pt x="3353" y="1456"/>
                      <a:pt x="3293" y="1768"/>
                    </a:cubicBezTo>
                    <a:cubicBezTo>
                      <a:pt x="3159" y="2081"/>
                      <a:pt x="3159" y="2379"/>
                      <a:pt x="3100" y="2692"/>
                    </a:cubicBezTo>
                    <a:lnTo>
                      <a:pt x="3100" y="3199"/>
                    </a:lnTo>
                    <a:cubicBezTo>
                      <a:pt x="2980" y="3124"/>
                      <a:pt x="2861" y="3065"/>
                      <a:pt x="2727" y="3005"/>
                    </a:cubicBezTo>
                    <a:cubicBezTo>
                      <a:pt x="2668" y="2945"/>
                      <a:pt x="2608" y="2945"/>
                      <a:pt x="2548" y="2886"/>
                    </a:cubicBezTo>
                    <a:lnTo>
                      <a:pt x="2295" y="2826"/>
                    </a:lnTo>
                    <a:cubicBezTo>
                      <a:pt x="2176" y="2752"/>
                      <a:pt x="2042" y="2692"/>
                      <a:pt x="1863" y="2692"/>
                    </a:cubicBezTo>
                    <a:lnTo>
                      <a:pt x="1669" y="2632"/>
                    </a:lnTo>
                    <a:cubicBezTo>
                      <a:pt x="1610" y="2573"/>
                      <a:pt x="1550" y="2573"/>
                      <a:pt x="1431" y="2573"/>
                    </a:cubicBezTo>
                    <a:lnTo>
                      <a:pt x="999" y="2454"/>
                    </a:lnTo>
                    <a:lnTo>
                      <a:pt x="552" y="2454"/>
                    </a:lnTo>
                    <a:cubicBezTo>
                      <a:pt x="433" y="2454"/>
                      <a:pt x="254" y="2379"/>
                      <a:pt x="120" y="2379"/>
                    </a:cubicBezTo>
                    <a:cubicBezTo>
                      <a:pt x="61" y="2379"/>
                      <a:pt x="1" y="2454"/>
                      <a:pt x="1" y="2513"/>
                    </a:cubicBezTo>
                    <a:cubicBezTo>
                      <a:pt x="1" y="2573"/>
                      <a:pt x="61" y="2632"/>
                      <a:pt x="61" y="2632"/>
                    </a:cubicBezTo>
                    <a:lnTo>
                      <a:pt x="120" y="2632"/>
                    </a:lnTo>
                    <a:cubicBezTo>
                      <a:pt x="254" y="2632"/>
                      <a:pt x="373" y="2692"/>
                      <a:pt x="552" y="2692"/>
                    </a:cubicBezTo>
                    <a:lnTo>
                      <a:pt x="746" y="2752"/>
                    </a:lnTo>
                    <a:cubicBezTo>
                      <a:pt x="805" y="2752"/>
                      <a:pt x="865" y="2752"/>
                      <a:pt x="925" y="2826"/>
                    </a:cubicBezTo>
                    <a:lnTo>
                      <a:pt x="1372" y="2886"/>
                    </a:lnTo>
                    <a:cubicBezTo>
                      <a:pt x="1431" y="2886"/>
                      <a:pt x="1491" y="2945"/>
                      <a:pt x="1550" y="2945"/>
                    </a:cubicBezTo>
                    <a:lnTo>
                      <a:pt x="1744" y="3005"/>
                    </a:lnTo>
                    <a:cubicBezTo>
                      <a:pt x="1923" y="3065"/>
                      <a:pt x="2042" y="3124"/>
                      <a:pt x="2176" y="3199"/>
                    </a:cubicBezTo>
                    <a:lnTo>
                      <a:pt x="2355" y="3258"/>
                    </a:lnTo>
                    <a:cubicBezTo>
                      <a:pt x="2414" y="3318"/>
                      <a:pt x="2489" y="3318"/>
                      <a:pt x="2548" y="3377"/>
                    </a:cubicBezTo>
                    <a:cubicBezTo>
                      <a:pt x="2668" y="3437"/>
                      <a:pt x="2787" y="3497"/>
                      <a:pt x="2921" y="3571"/>
                    </a:cubicBezTo>
                    <a:cubicBezTo>
                      <a:pt x="3040" y="3631"/>
                      <a:pt x="3159" y="3690"/>
                      <a:pt x="3293" y="3750"/>
                    </a:cubicBezTo>
                    <a:cubicBezTo>
                      <a:pt x="3293" y="3809"/>
                      <a:pt x="3353" y="3809"/>
                      <a:pt x="3412" y="3809"/>
                    </a:cubicBezTo>
                    <a:cubicBezTo>
                      <a:pt x="3532" y="3809"/>
                      <a:pt x="3606" y="3690"/>
                      <a:pt x="3606" y="3571"/>
                    </a:cubicBezTo>
                    <a:lnTo>
                      <a:pt x="3606" y="3318"/>
                    </a:lnTo>
                    <a:cubicBezTo>
                      <a:pt x="3532" y="3258"/>
                      <a:pt x="3532" y="3199"/>
                      <a:pt x="3532" y="3124"/>
                    </a:cubicBezTo>
                    <a:lnTo>
                      <a:pt x="3532" y="2692"/>
                    </a:lnTo>
                    <a:lnTo>
                      <a:pt x="3532" y="2513"/>
                    </a:lnTo>
                    <a:cubicBezTo>
                      <a:pt x="3532" y="2454"/>
                      <a:pt x="3606" y="2379"/>
                      <a:pt x="3606" y="2260"/>
                    </a:cubicBezTo>
                    <a:cubicBezTo>
                      <a:pt x="3606" y="2141"/>
                      <a:pt x="3606" y="2007"/>
                      <a:pt x="3666" y="1828"/>
                    </a:cubicBezTo>
                    <a:cubicBezTo>
                      <a:pt x="3725" y="1575"/>
                      <a:pt x="3785" y="1262"/>
                      <a:pt x="3845" y="1024"/>
                    </a:cubicBezTo>
                    <a:cubicBezTo>
                      <a:pt x="3904" y="711"/>
                      <a:pt x="4038" y="457"/>
                      <a:pt x="4098" y="145"/>
                    </a:cubicBezTo>
                    <a:cubicBezTo>
                      <a:pt x="4098" y="85"/>
                      <a:pt x="4098" y="25"/>
                      <a:pt x="4038" y="25"/>
                    </a:cubicBezTo>
                    <a:cubicBezTo>
                      <a:pt x="4021" y="8"/>
                      <a:pt x="4002" y="1"/>
                      <a:pt x="398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8"/>
              <p:cNvSpPr/>
              <p:nvPr/>
            </p:nvSpPr>
            <p:spPr>
              <a:xfrm flipH="1">
                <a:off x="7851980" y="4620936"/>
                <a:ext cx="144807" cy="153408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4530" extrusionOk="0">
                    <a:moveTo>
                      <a:pt x="4157" y="0"/>
                    </a:moveTo>
                    <a:cubicBezTo>
                      <a:pt x="4097" y="0"/>
                      <a:pt x="4037" y="0"/>
                      <a:pt x="4037" y="60"/>
                    </a:cubicBezTo>
                    <a:cubicBezTo>
                      <a:pt x="3963" y="239"/>
                      <a:pt x="3903" y="432"/>
                      <a:pt x="3844" y="611"/>
                    </a:cubicBezTo>
                    <a:cubicBezTo>
                      <a:pt x="3844" y="745"/>
                      <a:pt x="3784" y="924"/>
                      <a:pt x="3725" y="1118"/>
                    </a:cubicBezTo>
                    <a:cubicBezTo>
                      <a:pt x="3665" y="1490"/>
                      <a:pt x="3590" y="1803"/>
                      <a:pt x="3531" y="2175"/>
                    </a:cubicBezTo>
                    <a:cubicBezTo>
                      <a:pt x="3531" y="2295"/>
                      <a:pt x="3471" y="2354"/>
                      <a:pt x="3471" y="2414"/>
                    </a:cubicBezTo>
                    <a:lnTo>
                      <a:pt x="3471" y="2727"/>
                    </a:lnTo>
                    <a:cubicBezTo>
                      <a:pt x="3471" y="2920"/>
                      <a:pt x="3412" y="3099"/>
                      <a:pt x="3412" y="3293"/>
                    </a:cubicBezTo>
                    <a:cubicBezTo>
                      <a:pt x="3412" y="3352"/>
                      <a:pt x="3412" y="3472"/>
                      <a:pt x="3471" y="3531"/>
                    </a:cubicBezTo>
                    <a:lnTo>
                      <a:pt x="3471" y="3844"/>
                    </a:lnTo>
                    <a:lnTo>
                      <a:pt x="3471" y="4017"/>
                    </a:lnTo>
                    <a:lnTo>
                      <a:pt x="3471" y="4017"/>
                    </a:lnTo>
                    <a:cubicBezTo>
                      <a:pt x="3284" y="3971"/>
                      <a:pt x="3099" y="3916"/>
                      <a:pt x="2920" y="3844"/>
                    </a:cubicBezTo>
                    <a:lnTo>
                      <a:pt x="2473" y="3784"/>
                    </a:lnTo>
                    <a:lnTo>
                      <a:pt x="1981" y="3665"/>
                    </a:lnTo>
                    <a:cubicBezTo>
                      <a:pt x="1862" y="3591"/>
                      <a:pt x="1669" y="3591"/>
                      <a:pt x="1549" y="3591"/>
                    </a:cubicBezTo>
                    <a:cubicBezTo>
                      <a:pt x="1356" y="3531"/>
                      <a:pt x="1237" y="3531"/>
                      <a:pt x="1058" y="3472"/>
                    </a:cubicBezTo>
                    <a:lnTo>
                      <a:pt x="611" y="3472"/>
                    </a:lnTo>
                    <a:cubicBezTo>
                      <a:pt x="432" y="3412"/>
                      <a:pt x="313" y="3412"/>
                      <a:pt x="119" y="3412"/>
                    </a:cubicBezTo>
                    <a:cubicBezTo>
                      <a:pt x="60" y="3412"/>
                      <a:pt x="0" y="3472"/>
                      <a:pt x="0" y="3531"/>
                    </a:cubicBezTo>
                    <a:cubicBezTo>
                      <a:pt x="0" y="3591"/>
                      <a:pt x="60" y="3665"/>
                      <a:pt x="119" y="3665"/>
                    </a:cubicBezTo>
                    <a:cubicBezTo>
                      <a:pt x="238" y="3665"/>
                      <a:pt x="432" y="3725"/>
                      <a:pt x="551" y="3725"/>
                    </a:cubicBezTo>
                    <a:cubicBezTo>
                      <a:pt x="611" y="3725"/>
                      <a:pt x="745" y="3725"/>
                      <a:pt x="805" y="3784"/>
                    </a:cubicBezTo>
                    <a:lnTo>
                      <a:pt x="983" y="3784"/>
                    </a:lnTo>
                    <a:cubicBezTo>
                      <a:pt x="1177" y="3844"/>
                      <a:pt x="1296" y="3844"/>
                      <a:pt x="1490" y="3904"/>
                    </a:cubicBezTo>
                    <a:cubicBezTo>
                      <a:pt x="1609" y="3963"/>
                      <a:pt x="1803" y="3963"/>
                      <a:pt x="1922" y="4038"/>
                    </a:cubicBezTo>
                    <a:cubicBezTo>
                      <a:pt x="2548" y="4157"/>
                      <a:pt x="3099" y="4336"/>
                      <a:pt x="3725" y="4529"/>
                    </a:cubicBezTo>
                    <a:lnTo>
                      <a:pt x="3784" y="4529"/>
                    </a:lnTo>
                    <a:cubicBezTo>
                      <a:pt x="3903" y="4529"/>
                      <a:pt x="4037" y="4410"/>
                      <a:pt x="3963" y="4276"/>
                    </a:cubicBezTo>
                    <a:lnTo>
                      <a:pt x="3903" y="4038"/>
                    </a:lnTo>
                    <a:lnTo>
                      <a:pt x="3903" y="3784"/>
                    </a:lnTo>
                    <a:cubicBezTo>
                      <a:pt x="3903" y="3725"/>
                      <a:pt x="3844" y="3591"/>
                      <a:pt x="3844" y="3531"/>
                    </a:cubicBezTo>
                    <a:lnTo>
                      <a:pt x="3844" y="3293"/>
                    </a:lnTo>
                    <a:lnTo>
                      <a:pt x="3844" y="2727"/>
                    </a:lnTo>
                    <a:cubicBezTo>
                      <a:pt x="3903" y="2607"/>
                      <a:pt x="3903" y="2414"/>
                      <a:pt x="3903" y="2235"/>
                    </a:cubicBezTo>
                    <a:cubicBezTo>
                      <a:pt x="3963" y="1863"/>
                      <a:pt x="4037" y="1550"/>
                      <a:pt x="4037" y="1177"/>
                    </a:cubicBezTo>
                    <a:cubicBezTo>
                      <a:pt x="4097" y="864"/>
                      <a:pt x="4157" y="492"/>
                      <a:pt x="4276" y="120"/>
                    </a:cubicBezTo>
                    <a:cubicBezTo>
                      <a:pt x="4276" y="60"/>
                      <a:pt x="4216" y="60"/>
                      <a:pt x="4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8"/>
              <p:cNvSpPr/>
              <p:nvPr/>
            </p:nvSpPr>
            <p:spPr>
              <a:xfrm rot="-1328962" flipH="1">
                <a:off x="7735800" y="4362458"/>
                <a:ext cx="53370" cy="73993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extrusionOk="0">
                    <a:moveTo>
                      <a:pt x="454" y="1"/>
                    </a:moveTo>
                    <a:cubicBezTo>
                      <a:pt x="226" y="1"/>
                      <a:pt x="0" y="236"/>
                      <a:pt x="85" y="501"/>
                    </a:cubicBezTo>
                    <a:cubicBezTo>
                      <a:pt x="219" y="814"/>
                      <a:pt x="532" y="1186"/>
                      <a:pt x="711" y="1440"/>
                    </a:cubicBezTo>
                    <a:cubicBezTo>
                      <a:pt x="905" y="1678"/>
                      <a:pt x="1083" y="2110"/>
                      <a:pt x="1456" y="2185"/>
                    </a:cubicBezTo>
                    <a:lnTo>
                      <a:pt x="1515" y="2110"/>
                    </a:lnTo>
                    <a:cubicBezTo>
                      <a:pt x="1575" y="1812"/>
                      <a:pt x="1337" y="1440"/>
                      <a:pt x="1203" y="1186"/>
                    </a:cubicBezTo>
                    <a:cubicBezTo>
                      <a:pt x="1024" y="874"/>
                      <a:pt x="964" y="442"/>
                      <a:pt x="711" y="129"/>
                    </a:cubicBezTo>
                    <a:cubicBezTo>
                      <a:pt x="638" y="39"/>
                      <a:pt x="546" y="1"/>
                      <a:pt x="454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8"/>
              <p:cNvSpPr/>
              <p:nvPr/>
            </p:nvSpPr>
            <p:spPr>
              <a:xfrm rot="-1328962" flipH="1">
                <a:off x="7693112" y="4357676"/>
                <a:ext cx="33830" cy="91602"/>
              </a:xfrm>
              <a:custGeom>
                <a:avLst/>
                <a:gdLst/>
                <a:ahLst/>
                <a:cxnLst/>
                <a:rect l="l" t="t" r="r" b="b"/>
                <a:pathLst>
                  <a:path w="999" h="2705" extrusionOk="0">
                    <a:moveTo>
                      <a:pt x="359" y="0"/>
                    </a:moveTo>
                    <a:cubicBezTo>
                      <a:pt x="175" y="0"/>
                      <a:pt x="1" y="100"/>
                      <a:pt x="1" y="312"/>
                    </a:cubicBezTo>
                    <a:cubicBezTo>
                      <a:pt x="1" y="1176"/>
                      <a:pt x="60" y="2099"/>
                      <a:pt x="746" y="2665"/>
                    </a:cubicBezTo>
                    <a:cubicBezTo>
                      <a:pt x="773" y="2693"/>
                      <a:pt x="801" y="2704"/>
                      <a:pt x="829" y="2704"/>
                    </a:cubicBezTo>
                    <a:cubicBezTo>
                      <a:pt x="919" y="2704"/>
                      <a:pt x="999" y="2575"/>
                      <a:pt x="999" y="2472"/>
                    </a:cubicBezTo>
                    <a:cubicBezTo>
                      <a:pt x="746" y="1920"/>
                      <a:pt x="552" y="1176"/>
                      <a:pt x="746" y="550"/>
                    </a:cubicBezTo>
                    <a:cubicBezTo>
                      <a:pt x="893" y="194"/>
                      <a:pt x="616" y="0"/>
                      <a:pt x="359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8"/>
              <p:cNvSpPr/>
              <p:nvPr/>
            </p:nvSpPr>
            <p:spPr>
              <a:xfrm rot="-1328962" flipH="1">
                <a:off x="7633573" y="4363891"/>
                <a:ext cx="47071" cy="65730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941" extrusionOk="0">
                    <a:moveTo>
                      <a:pt x="946" y="0"/>
                    </a:moveTo>
                    <a:cubicBezTo>
                      <a:pt x="880" y="0"/>
                      <a:pt x="811" y="23"/>
                      <a:pt x="746" y="77"/>
                    </a:cubicBezTo>
                    <a:cubicBezTo>
                      <a:pt x="373" y="330"/>
                      <a:pt x="194" y="628"/>
                      <a:pt x="60" y="1075"/>
                    </a:cubicBezTo>
                    <a:cubicBezTo>
                      <a:pt x="1" y="1373"/>
                      <a:pt x="60" y="1626"/>
                      <a:pt x="254" y="1879"/>
                    </a:cubicBezTo>
                    <a:cubicBezTo>
                      <a:pt x="295" y="1921"/>
                      <a:pt x="346" y="1941"/>
                      <a:pt x="394" y="1941"/>
                    </a:cubicBezTo>
                    <a:cubicBezTo>
                      <a:pt x="485" y="1941"/>
                      <a:pt x="567" y="1872"/>
                      <a:pt x="567" y="1745"/>
                    </a:cubicBezTo>
                    <a:lnTo>
                      <a:pt x="626" y="1626"/>
                    </a:lnTo>
                    <a:cubicBezTo>
                      <a:pt x="686" y="1507"/>
                      <a:pt x="746" y="1373"/>
                      <a:pt x="805" y="1254"/>
                    </a:cubicBezTo>
                    <a:cubicBezTo>
                      <a:pt x="939" y="1000"/>
                      <a:pt x="1118" y="822"/>
                      <a:pt x="1237" y="568"/>
                    </a:cubicBezTo>
                    <a:cubicBezTo>
                      <a:pt x="1390" y="322"/>
                      <a:pt x="1190" y="0"/>
                      <a:pt x="946" y="0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8"/>
              <p:cNvSpPr/>
              <p:nvPr/>
            </p:nvSpPr>
            <p:spPr>
              <a:xfrm flipH="1">
                <a:off x="7498194" y="4637869"/>
                <a:ext cx="155068" cy="228386"/>
              </a:xfrm>
              <a:custGeom>
                <a:avLst/>
                <a:gdLst/>
                <a:ahLst/>
                <a:cxnLst/>
                <a:rect l="l" t="t" r="r" b="b"/>
                <a:pathLst>
                  <a:path w="4579" h="6744" extrusionOk="0">
                    <a:moveTo>
                      <a:pt x="735" y="0"/>
                    </a:moveTo>
                    <a:cubicBezTo>
                      <a:pt x="384" y="0"/>
                      <a:pt x="1" y="307"/>
                      <a:pt x="150" y="737"/>
                    </a:cubicBezTo>
                    <a:cubicBezTo>
                      <a:pt x="1089" y="2972"/>
                      <a:pt x="1893" y="5459"/>
                      <a:pt x="4128" y="6696"/>
                    </a:cubicBezTo>
                    <a:cubicBezTo>
                      <a:pt x="4171" y="6729"/>
                      <a:pt x="4214" y="6743"/>
                      <a:pt x="4254" y="6743"/>
                    </a:cubicBezTo>
                    <a:cubicBezTo>
                      <a:pt x="4449" y="6743"/>
                      <a:pt x="4579" y="6402"/>
                      <a:pt x="4381" y="6204"/>
                    </a:cubicBezTo>
                    <a:cubicBezTo>
                      <a:pt x="2638" y="4774"/>
                      <a:pt x="1893" y="2540"/>
                      <a:pt x="1208" y="364"/>
                    </a:cubicBezTo>
                    <a:cubicBezTo>
                      <a:pt x="1141" y="109"/>
                      <a:pt x="944" y="0"/>
                      <a:pt x="7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8"/>
              <p:cNvSpPr/>
              <p:nvPr/>
            </p:nvSpPr>
            <p:spPr>
              <a:xfrm flipH="1">
                <a:off x="7490914" y="4676204"/>
                <a:ext cx="57469" cy="139998"/>
              </a:xfrm>
              <a:custGeom>
                <a:avLst/>
                <a:gdLst/>
                <a:ahLst/>
                <a:cxnLst/>
                <a:rect l="l" t="t" r="r" b="b"/>
                <a:pathLst>
                  <a:path w="1697" h="4134" extrusionOk="0">
                    <a:moveTo>
                      <a:pt x="502" y="1"/>
                    </a:moveTo>
                    <a:cubicBezTo>
                      <a:pt x="258" y="1"/>
                      <a:pt x="1" y="172"/>
                      <a:pt x="33" y="469"/>
                    </a:cubicBezTo>
                    <a:cubicBezTo>
                      <a:pt x="227" y="1661"/>
                      <a:pt x="480" y="3016"/>
                      <a:pt x="1225" y="4015"/>
                    </a:cubicBezTo>
                    <a:cubicBezTo>
                      <a:pt x="1284" y="4098"/>
                      <a:pt x="1358" y="4133"/>
                      <a:pt x="1428" y="4133"/>
                    </a:cubicBezTo>
                    <a:cubicBezTo>
                      <a:pt x="1570" y="4133"/>
                      <a:pt x="1697" y="3990"/>
                      <a:pt x="1657" y="3821"/>
                    </a:cubicBezTo>
                    <a:cubicBezTo>
                      <a:pt x="1344" y="2644"/>
                      <a:pt x="971" y="1586"/>
                      <a:pt x="912" y="409"/>
                    </a:cubicBezTo>
                    <a:cubicBezTo>
                      <a:pt x="912" y="127"/>
                      <a:pt x="712" y="1"/>
                      <a:pt x="5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8"/>
              <p:cNvSpPr/>
              <p:nvPr/>
            </p:nvSpPr>
            <p:spPr>
              <a:xfrm flipH="1">
                <a:off x="7441031" y="4671734"/>
                <a:ext cx="40672" cy="104812"/>
              </a:xfrm>
              <a:custGeom>
                <a:avLst/>
                <a:gdLst/>
                <a:ahLst/>
                <a:cxnLst/>
                <a:rect l="l" t="t" r="r" b="b"/>
                <a:pathLst>
                  <a:path w="1201" h="3095" extrusionOk="0">
                    <a:moveTo>
                      <a:pt x="639" y="0"/>
                    </a:moveTo>
                    <a:cubicBezTo>
                      <a:pt x="477" y="0"/>
                      <a:pt x="327" y="88"/>
                      <a:pt x="298" y="303"/>
                    </a:cubicBezTo>
                    <a:cubicBezTo>
                      <a:pt x="179" y="1167"/>
                      <a:pt x="1" y="2091"/>
                      <a:pt x="239" y="3029"/>
                    </a:cubicBezTo>
                    <a:cubicBezTo>
                      <a:pt x="262" y="3075"/>
                      <a:pt x="304" y="3094"/>
                      <a:pt x="351" y="3094"/>
                    </a:cubicBezTo>
                    <a:cubicBezTo>
                      <a:pt x="427" y="3094"/>
                      <a:pt x="515" y="3043"/>
                      <a:pt x="552" y="2970"/>
                    </a:cubicBezTo>
                    <a:cubicBezTo>
                      <a:pt x="671" y="2165"/>
                      <a:pt x="671" y="1286"/>
                      <a:pt x="1043" y="541"/>
                    </a:cubicBezTo>
                    <a:cubicBezTo>
                      <a:pt x="1201" y="236"/>
                      <a:pt x="904" y="0"/>
                      <a:pt x="6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8"/>
              <p:cNvSpPr/>
              <p:nvPr/>
            </p:nvSpPr>
            <p:spPr>
              <a:xfrm rot="-1328962" flipH="1">
                <a:off x="7965785" y="4101133"/>
                <a:ext cx="36472" cy="95361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816" extrusionOk="0">
                    <a:moveTo>
                      <a:pt x="473" y="0"/>
                    </a:moveTo>
                    <a:cubicBezTo>
                      <a:pt x="260" y="0"/>
                      <a:pt x="60" y="133"/>
                      <a:pt x="60" y="423"/>
                    </a:cubicBezTo>
                    <a:cubicBezTo>
                      <a:pt x="0" y="1168"/>
                      <a:pt x="194" y="2106"/>
                      <a:pt x="685" y="2717"/>
                    </a:cubicBezTo>
                    <a:cubicBezTo>
                      <a:pt x="728" y="2787"/>
                      <a:pt x="780" y="2816"/>
                      <a:pt x="830" y="2816"/>
                    </a:cubicBezTo>
                    <a:cubicBezTo>
                      <a:pt x="918" y="2816"/>
                      <a:pt x="998" y="2722"/>
                      <a:pt x="998" y="2598"/>
                    </a:cubicBezTo>
                    <a:cubicBezTo>
                      <a:pt x="939" y="1913"/>
                      <a:pt x="745" y="1362"/>
                      <a:pt x="939" y="676"/>
                    </a:cubicBezTo>
                    <a:cubicBezTo>
                      <a:pt x="1076" y="247"/>
                      <a:pt x="763" y="0"/>
                      <a:pt x="4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8"/>
              <p:cNvSpPr/>
              <p:nvPr/>
            </p:nvSpPr>
            <p:spPr>
              <a:xfrm rot="-1328962" flipH="1">
                <a:off x="7921656" y="4128631"/>
                <a:ext cx="47918" cy="104064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3073" extrusionOk="0">
                    <a:moveTo>
                      <a:pt x="975" y="0"/>
                    </a:moveTo>
                    <a:cubicBezTo>
                      <a:pt x="879" y="0"/>
                      <a:pt x="788" y="49"/>
                      <a:pt x="745" y="168"/>
                    </a:cubicBezTo>
                    <a:cubicBezTo>
                      <a:pt x="447" y="1047"/>
                      <a:pt x="1" y="2104"/>
                      <a:pt x="254" y="3028"/>
                    </a:cubicBezTo>
                    <a:cubicBezTo>
                      <a:pt x="254" y="3058"/>
                      <a:pt x="269" y="3073"/>
                      <a:pt x="291" y="3073"/>
                    </a:cubicBezTo>
                    <a:cubicBezTo>
                      <a:pt x="313" y="3073"/>
                      <a:pt x="343" y="3058"/>
                      <a:pt x="373" y="3028"/>
                    </a:cubicBezTo>
                    <a:cubicBezTo>
                      <a:pt x="567" y="2104"/>
                      <a:pt x="745" y="1285"/>
                      <a:pt x="1252" y="481"/>
                    </a:cubicBezTo>
                    <a:cubicBezTo>
                      <a:pt x="1415" y="226"/>
                      <a:pt x="1182" y="0"/>
                      <a:pt x="9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8"/>
              <p:cNvSpPr/>
              <p:nvPr/>
            </p:nvSpPr>
            <p:spPr>
              <a:xfrm rot="-1328962" flipH="1">
                <a:off x="8136008" y="4275358"/>
                <a:ext cx="43583" cy="53878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591" extrusionOk="0">
                    <a:moveTo>
                      <a:pt x="508" y="1"/>
                    </a:moveTo>
                    <a:cubicBezTo>
                      <a:pt x="240" y="1"/>
                      <a:pt x="1" y="304"/>
                      <a:pt x="229" y="576"/>
                    </a:cubicBezTo>
                    <a:cubicBezTo>
                      <a:pt x="289" y="695"/>
                      <a:pt x="423" y="814"/>
                      <a:pt x="542" y="888"/>
                    </a:cubicBezTo>
                    <a:cubicBezTo>
                      <a:pt x="795" y="1127"/>
                      <a:pt x="914" y="1380"/>
                      <a:pt x="1168" y="1559"/>
                    </a:cubicBezTo>
                    <a:cubicBezTo>
                      <a:pt x="1185" y="1581"/>
                      <a:pt x="1203" y="1590"/>
                      <a:pt x="1220" y="1590"/>
                    </a:cubicBezTo>
                    <a:cubicBezTo>
                      <a:pt x="1258" y="1590"/>
                      <a:pt x="1287" y="1541"/>
                      <a:pt x="1287" y="1499"/>
                    </a:cubicBezTo>
                    <a:cubicBezTo>
                      <a:pt x="1287" y="1186"/>
                      <a:pt x="1108" y="888"/>
                      <a:pt x="1034" y="635"/>
                    </a:cubicBezTo>
                    <a:cubicBezTo>
                      <a:pt x="974" y="516"/>
                      <a:pt x="974" y="382"/>
                      <a:pt x="855" y="263"/>
                    </a:cubicBezTo>
                    <a:cubicBezTo>
                      <a:pt x="855" y="203"/>
                      <a:pt x="795" y="203"/>
                      <a:pt x="795" y="144"/>
                    </a:cubicBezTo>
                    <a:cubicBezTo>
                      <a:pt x="710" y="43"/>
                      <a:pt x="607" y="1"/>
                      <a:pt x="5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8"/>
              <p:cNvSpPr/>
              <p:nvPr/>
            </p:nvSpPr>
            <p:spPr>
              <a:xfrm rot="-1328962" flipH="1">
                <a:off x="8099755" y="4265233"/>
                <a:ext cx="56959" cy="62073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833" extrusionOk="0">
                    <a:moveTo>
                      <a:pt x="458" y="1"/>
                    </a:moveTo>
                    <a:cubicBezTo>
                      <a:pt x="0" y="1"/>
                      <a:pt x="36" y="818"/>
                      <a:pt x="564" y="818"/>
                    </a:cubicBezTo>
                    <a:cubicBezTo>
                      <a:pt x="430" y="818"/>
                      <a:pt x="624" y="878"/>
                      <a:pt x="683" y="878"/>
                    </a:cubicBezTo>
                    <a:cubicBezTo>
                      <a:pt x="743" y="878"/>
                      <a:pt x="862" y="997"/>
                      <a:pt x="936" y="1131"/>
                    </a:cubicBezTo>
                    <a:cubicBezTo>
                      <a:pt x="1115" y="1310"/>
                      <a:pt x="1234" y="1623"/>
                      <a:pt x="1488" y="1801"/>
                    </a:cubicBezTo>
                    <a:cubicBezTo>
                      <a:pt x="1506" y="1824"/>
                      <a:pt x="1530" y="1833"/>
                      <a:pt x="1556" y="1833"/>
                    </a:cubicBezTo>
                    <a:cubicBezTo>
                      <a:pt x="1616" y="1833"/>
                      <a:pt x="1681" y="1784"/>
                      <a:pt x="1681" y="1742"/>
                    </a:cubicBezTo>
                    <a:cubicBezTo>
                      <a:pt x="1681" y="1369"/>
                      <a:pt x="1488" y="937"/>
                      <a:pt x="1309" y="625"/>
                    </a:cubicBezTo>
                    <a:cubicBezTo>
                      <a:pt x="1115" y="312"/>
                      <a:pt x="936" y="73"/>
                      <a:pt x="564" y="14"/>
                    </a:cubicBezTo>
                    <a:cubicBezTo>
                      <a:pt x="526" y="5"/>
                      <a:pt x="491" y="1"/>
                      <a:pt x="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8"/>
              <p:cNvSpPr/>
              <p:nvPr/>
            </p:nvSpPr>
            <p:spPr>
              <a:xfrm rot="-1328962" flipH="1">
                <a:off x="7487341" y="4234718"/>
                <a:ext cx="90349" cy="123096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3635" extrusionOk="0">
                    <a:moveTo>
                      <a:pt x="1650" y="1"/>
                    </a:moveTo>
                    <a:cubicBezTo>
                      <a:pt x="1485" y="1"/>
                      <a:pt x="1321" y="41"/>
                      <a:pt x="1178" y="119"/>
                    </a:cubicBezTo>
                    <a:cubicBezTo>
                      <a:pt x="805" y="373"/>
                      <a:pt x="627" y="805"/>
                      <a:pt x="567" y="1237"/>
                    </a:cubicBezTo>
                    <a:cubicBezTo>
                      <a:pt x="433" y="1490"/>
                      <a:pt x="314" y="1684"/>
                      <a:pt x="254" y="1922"/>
                    </a:cubicBezTo>
                    <a:cubicBezTo>
                      <a:pt x="120" y="2235"/>
                      <a:pt x="1" y="2667"/>
                      <a:pt x="120" y="3039"/>
                    </a:cubicBezTo>
                    <a:cubicBezTo>
                      <a:pt x="232" y="3399"/>
                      <a:pt x="591" y="3635"/>
                      <a:pt x="958" y="3635"/>
                    </a:cubicBezTo>
                    <a:cubicBezTo>
                      <a:pt x="1032" y="3635"/>
                      <a:pt x="1106" y="3625"/>
                      <a:pt x="1178" y="3605"/>
                    </a:cubicBezTo>
                    <a:cubicBezTo>
                      <a:pt x="1610" y="3412"/>
                      <a:pt x="1863" y="3099"/>
                      <a:pt x="2116" y="2801"/>
                    </a:cubicBezTo>
                    <a:cubicBezTo>
                      <a:pt x="2355" y="2488"/>
                      <a:pt x="2489" y="2056"/>
                      <a:pt x="2548" y="1684"/>
                    </a:cubicBezTo>
                    <a:cubicBezTo>
                      <a:pt x="2608" y="1311"/>
                      <a:pt x="2668" y="864"/>
                      <a:pt x="2489" y="492"/>
                    </a:cubicBezTo>
                    <a:cubicBezTo>
                      <a:pt x="2319" y="163"/>
                      <a:pt x="1983" y="1"/>
                      <a:pt x="16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8"/>
              <p:cNvSpPr/>
              <p:nvPr/>
            </p:nvSpPr>
            <p:spPr>
              <a:xfrm rot="-1328962" flipH="1">
                <a:off x="6491676" y="4688995"/>
                <a:ext cx="233594" cy="121301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3582" extrusionOk="0">
                    <a:moveTo>
                      <a:pt x="1922" y="1"/>
                    </a:moveTo>
                    <a:cubicBezTo>
                      <a:pt x="1490" y="1"/>
                      <a:pt x="998" y="195"/>
                      <a:pt x="686" y="567"/>
                    </a:cubicBezTo>
                    <a:cubicBezTo>
                      <a:pt x="0" y="1431"/>
                      <a:pt x="566" y="2548"/>
                      <a:pt x="1430" y="3040"/>
                    </a:cubicBezTo>
                    <a:cubicBezTo>
                      <a:pt x="2126" y="3388"/>
                      <a:pt x="2986" y="3581"/>
                      <a:pt x="3784" y="3581"/>
                    </a:cubicBezTo>
                    <a:cubicBezTo>
                      <a:pt x="3978" y="3581"/>
                      <a:pt x="4167" y="3570"/>
                      <a:pt x="4350" y="3547"/>
                    </a:cubicBezTo>
                    <a:cubicBezTo>
                      <a:pt x="4902" y="3547"/>
                      <a:pt x="5527" y="3412"/>
                      <a:pt x="6019" y="3174"/>
                    </a:cubicBezTo>
                    <a:cubicBezTo>
                      <a:pt x="6585" y="2921"/>
                      <a:pt x="6898" y="2295"/>
                      <a:pt x="6764" y="1684"/>
                    </a:cubicBezTo>
                    <a:cubicBezTo>
                      <a:pt x="6704" y="1550"/>
                      <a:pt x="6585" y="1431"/>
                      <a:pt x="6466" y="1312"/>
                    </a:cubicBezTo>
                    <a:cubicBezTo>
                      <a:pt x="6391" y="1237"/>
                      <a:pt x="6332" y="1118"/>
                      <a:pt x="6213" y="1118"/>
                    </a:cubicBezTo>
                    <a:cubicBezTo>
                      <a:pt x="5214" y="999"/>
                      <a:pt x="4231" y="746"/>
                      <a:pt x="3293" y="373"/>
                    </a:cubicBezTo>
                    <a:cubicBezTo>
                      <a:pt x="2861" y="254"/>
                      <a:pt x="2429" y="1"/>
                      <a:pt x="1922" y="1"/>
                    </a:cubicBezTo>
                    <a:close/>
                  </a:path>
                </a:pathLst>
              </a:custGeom>
              <a:solidFill>
                <a:srgbClr val="53A5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8"/>
              <p:cNvSpPr/>
              <p:nvPr/>
            </p:nvSpPr>
            <p:spPr>
              <a:xfrm rot="-1328962" flipH="1">
                <a:off x="6792074" y="4400120"/>
                <a:ext cx="590792" cy="298715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8"/>
              <p:cNvSpPr/>
              <p:nvPr/>
            </p:nvSpPr>
            <p:spPr>
              <a:xfrm rot="-1328962" flipH="1">
                <a:off x="6687782" y="4463385"/>
                <a:ext cx="672506" cy="221674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4" name="Google Shape;1374;p8"/>
            <p:cNvGrpSpPr/>
            <p:nvPr/>
          </p:nvGrpSpPr>
          <p:grpSpPr>
            <a:xfrm rot="10800000">
              <a:off x="1005085" y="2515936"/>
              <a:ext cx="195926" cy="380418"/>
              <a:chOff x="8292303" y="2531254"/>
              <a:chExt cx="195926" cy="380418"/>
            </a:xfrm>
          </p:grpSpPr>
          <p:sp>
            <p:nvSpPr>
              <p:cNvPr id="1375" name="Google Shape;1375;p8"/>
              <p:cNvSpPr/>
              <p:nvPr/>
            </p:nvSpPr>
            <p:spPr>
              <a:xfrm>
                <a:off x="8364094" y="2531254"/>
                <a:ext cx="107942" cy="237094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8"/>
              <p:cNvSpPr/>
              <p:nvPr/>
            </p:nvSpPr>
            <p:spPr>
              <a:xfrm>
                <a:off x="8292303" y="2821731"/>
                <a:ext cx="88003" cy="89941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8"/>
              <p:cNvSpPr/>
              <p:nvPr/>
            </p:nvSpPr>
            <p:spPr>
              <a:xfrm>
                <a:off x="8445035" y="2807175"/>
                <a:ext cx="43194" cy="5290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9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9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9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9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9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9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5" name="Google Shape;1385;p9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6" name="Google Shape;1386;p9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7" name="Google Shape;1387;p9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9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9" name="Google Shape;1389;p9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0" name="Google Shape;1390;p9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9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9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9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4" name="Google Shape;1394;p9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5" name="Google Shape;1395;p9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6" name="Google Shape;1396;p9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" name="Google Shape;1397;p9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9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" name="Google Shape;1399;p9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0" name="Google Shape;1400;p9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" name="Google Shape;1401;p9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" name="Google Shape;1402;p9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3" name="Google Shape;1403;p9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4" name="Google Shape;1404;p9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5" name="Google Shape;1405;p9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6" name="Google Shape;1406;p9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7" name="Google Shape;1407;p9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8" name="Google Shape;1408;p9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" name="Google Shape;1409;p9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9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" name="Google Shape;1411;p9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" name="Google Shape;1412;p9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9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4" name="Google Shape;1414;p9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9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9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9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9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9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9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9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9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9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9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9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9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9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9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9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9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9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9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9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9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9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9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9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9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9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9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1" name="Google Shape;1441;p9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2" name="Google Shape;1442;p9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3" name="Google Shape;1443;p9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4" name="Google Shape;1444;p9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5" name="Google Shape;1445;p9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6" name="Google Shape;1446;p9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7" name="Google Shape;1447;p9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9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9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9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9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9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3" name="Google Shape;1453;p9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4" name="Google Shape;1454;p9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5" name="Google Shape;1455;p9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6" name="Google Shape;1456;p9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" name="Google Shape;1457;p9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8" name="Google Shape;1458;p9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9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0" name="Google Shape;1460;p9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9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9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9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9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5" name="Google Shape;1465;p9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9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9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9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9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" name="Google Shape;1470;p9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1" name="Google Shape;1471;p9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" name="Google Shape;1472;p9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9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" name="Google Shape;1474;p9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5" name="Google Shape;1475;p9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" name="Google Shape;1476;p9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" name="Google Shape;1477;p9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" name="Google Shape;1478;p9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" name="Google Shape;1479;p9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9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" name="Google Shape;1481;p9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" name="Google Shape;1482;p9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" name="Google Shape;1483;p9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" name="Google Shape;1484;p9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9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9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9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8" name="Google Shape;1488;p9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9" name="Google Shape;1489;p9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0" name="Google Shape;1490;p9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1" name="Google Shape;1491;p9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2" name="Google Shape;1492;p9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9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9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9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6" name="Google Shape;1496;p9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7" name="Google Shape;1497;p9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8" name="Google Shape;1498;p9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9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0" name="Google Shape;1500;p9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9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2" name="Google Shape;1502;p9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3" name="Google Shape;1503;p9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p9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5" name="Google Shape;1505;p9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9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9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8" name="Google Shape;1508;p9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9" name="Google Shape;1509;p9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0" name="Google Shape;1510;p9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9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p9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3" name="Google Shape;1513;p9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4" name="Google Shape;1514;p9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9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9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9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9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p9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0" name="Google Shape;1520;p9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1" name="Google Shape;1521;p9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2" name="Google Shape;1522;p9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9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4" name="Google Shape;1524;p9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5" name="Google Shape;1525;p9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6" name="Google Shape;1526;p9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9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8" name="Google Shape;1528;p9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9" name="Google Shape;1529;p9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9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9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9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9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9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9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9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9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9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9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0" name="Google Shape;1540;p9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1" name="Google Shape;1541;p9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2" name="Google Shape;1542;p9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3" name="Google Shape;1543;p9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9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9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9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9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" name="Google Shape;1548;p9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9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0" name="Google Shape;1550;p9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9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9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9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" name="Google Shape;1554;p9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5" name="Google Shape;1555;p9"/>
          <p:cNvGrpSpPr/>
          <p:nvPr/>
        </p:nvGrpSpPr>
        <p:grpSpPr>
          <a:xfrm>
            <a:off x="8219597" y="3244569"/>
            <a:ext cx="350390" cy="1470478"/>
            <a:chOff x="8180472" y="1441194"/>
            <a:chExt cx="350390" cy="1470478"/>
          </a:xfrm>
        </p:grpSpPr>
        <p:sp>
          <p:nvSpPr>
            <p:cNvPr id="1556" name="Google Shape;1556;p9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9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9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9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9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9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9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3" name="Google Shape;1563;p9"/>
          <p:cNvSpPr txBox="1">
            <a:spLocks noGrp="1"/>
          </p:cNvSpPr>
          <p:nvPr>
            <p:ph type="subTitle" idx="1"/>
          </p:nvPr>
        </p:nvSpPr>
        <p:spPr>
          <a:xfrm>
            <a:off x="2653107" y="1707338"/>
            <a:ext cx="28734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64" name="Google Shape;1564;p9"/>
          <p:cNvSpPr txBox="1">
            <a:spLocks noGrp="1"/>
          </p:cNvSpPr>
          <p:nvPr>
            <p:ph type="body" idx="2"/>
          </p:nvPr>
        </p:nvSpPr>
        <p:spPr>
          <a:xfrm>
            <a:off x="2210425" y="2205175"/>
            <a:ext cx="4891500" cy="23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7BB"/>
              </a:buClr>
              <a:buSzPts val="18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65" name="Google Shape;1565;p9"/>
          <p:cNvSpPr txBox="1">
            <a:spLocks noGrp="1"/>
          </p:cNvSpPr>
          <p:nvPr>
            <p:ph type="title"/>
          </p:nvPr>
        </p:nvSpPr>
        <p:spPr>
          <a:xfrm>
            <a:off x="1143200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566" name="Google Shape;1566;p9"/>
          <p:cNvGrpSpPr/>
          <p:nvPr/>
        </p:nvGrpSpPr>
        <p:grpSpPr>
          <a:xfrm>
            <a:off x="6477428" y="4097776"/>
            <a:ext cx="1710712" cy="768478"/>
            <a:chOff x="6477428" y="4097776"/>
            <a:chExt cx="1710712" cy="768478"/>
          </a:xfrm>
        </p:grpSpPr>
        <p:sp>
          <p:nvSpPr>
            <p:cNvPr id="1567" name="Google Shape;1567;p9"/>
            <p:cNvSpPr/>
            <p:nvPr/>
          </p:nvSpPr>
          <p:spPr>
            <a:xfrm flipH="1">
              <a:off x="7796983" y="4506879"/>
              <a:ext cx="278946" cy="310982"/>
            </a:xfrm>
            <a:custGeom>
              <a:avLst/>
              <a:gdLst/>
              <a:ahLst/>
              <a:cxnLst/>
              <a:rect l="l" t="t" r="r" b="b"/>
              <a:pathLst>
                <a:path w="8237" h="9183" extrusionOk="0">
                  <a:moveTo>
                    <a:pt x="3326" y="0"/>
                  </a:moveTo>
                  <a:cubicBezTo>
                    <a:pt x="1217" y="0"/>
                    <a:pt x="1" y="2521"/>
                    <a:pt x="967" y="5097"/>
                  </a:cubicBezTo>
                  <a:cubicBezTo>
                    <a:pt x="1900" y="7748"/>
                    <a:pt x="5091" y="9183"/>
                    <a:pt x="6802" y="9183"/>
                  </a:cubicBezTo>
                  <a:cubicBezTo>
                    <a:pt x="7138" y="9183"/>
                    <a:pt x="7417" y="9127"/>
                    <a:pt x="7611" y="9015"/>
                  </a:cubicBezTo>
                  <a:cubicBezTo>
                    <a:pt x="8237" y="8642"/>
                    <a:pt x="7045" y="1134"/>
                    <a:pt x="4378" y="195"/>
                  </a:cubicBezTo>
                  <a:cubicBezTo>
                    <a:pt x="4009" y="62"/>
                    <a:pt x="3657" y="0"/>
                    <a:pt x="33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9"/>
            <p:cNvSpPr/>
            <p:nvPr/>
          </p:nvSpPr>
          <p:spPr>
            <a:xfrm flipH="1">
              <a:off x="7776292" y="4550464"/>
              <a:ext cx="220495" cy="288970"/>
            </a:xfrm>
            <a:custGeom>
              <a:avLst/>
              <a:gdLst/>
              <a:ahLst/>
              <a:cxnLst/>
              <a:rect l="l" t="t" r="r" b="b"/>
              <a:pathLst>
                <a:path w="6511" h="8533" extrusionOk="0">
                  <a:moveTo>
                    <a:pt x="111" y="1"/>
                  </a:moveTo>
                  <a:cubicBezTo>
                    <a:pt x="95" y="1"/>
                    <a:pt x="77" y="8"/>
                    <a:pt x="60" y="26"/>
                  </a:cubicBezTo>
                  <a:cubicBezTo>
                    <a:pt x="0" y="26"/>
                    <a:pt x="0" y="85"/>
                    <a:pt x="0" y="160"/>
                  </a:cubicBezTo>
                  <a:cubicBezTo>
                    <a:pt x="0" y="160"/>
                    <a:pt x="179" y="770"/>
                    <a:pt x="551" y="1709"/>
                  </a:cubicBezTo>
                  <a:cubicBezTo>
                    <a:pt x="685" y="1947"/>
                    <a:pt x="805" y="2201"/>
                    <a:pt x="924" y="2454"/>
                  </a:cubicBezTo>
                  <a:cubicBezTo>
                    <a:pt x="983" y="2573"/>
                    <a:pt x="1058" y="2692"/>
                    <a:pt x="1117" y="2826"/>
                  </a:cubicBezTo>
                  <a:cubicBezTo>
                    <a:pt x="1177" y="3005"/>
                    <a:pt x="1237" y="3139"/>
                    <a:pt x="1356" y="3258"/>
                  </a:cubicBezTo>
                  <a:cubicBezTo>
                    <a:pt x="1490" y="3512"/>
                    <a:pt x="1669" y="3810"/>
                    <a:pt x="1803" y="4063"/>
                  </a:cubicBezTo>
                  <a:cubicBezTo>
                    <a:pt x="1981" y="4376"/>
                    <a:pt x="2175" y="4629"/>
                    <a:pt x="2354" y="4927"/>
                  </a:cubicBezTo>
                  <a:cubicBezTo>
                    <a:pt x="2548" y="5180"/>
                    <a:pt x="2786" y="5493"/>
                    <a:pt x="2980" y="5746"/>
                  </a:cubicBezTo>
                  <a:cubicBezTo>
                    <a:pt x="3158" y="5985"/>
                    <a:pt x="3412" y="6238"/>
                    <a:pt x="3590" y="6491"/>
                  </a:cubicBezTo>
                  <a:cubicBezTo>
                    <a:pt x="3725" y="6610"/>
                    <a:pt x="3844" y="6670"/>
                    <a:pt x="3903" y="6789"/>
                  </a:cubicBezTo>
                  <a:cubicBezTo>
                    <a:pt x="4037" y="6923"/>
                    <a:pt x="4157" y="7042"/>
                    <a:pt x="4276" y="7102"/>
                  </a:cubicBezTo>
                  <a:cubicBezTo>
                    <a:pt x="4469" y="7296"/>
                    <a:pt x="4708" y="7474"/>
                    <a:pt x="4901" y="7608"/>
                  </a:cubicBezTo>
                  <a:cubicBezTo>
                    <a:pt x="5080" y="7787"/>
                    <a:pt x="5274" y="7906"/>
                    <a:pt x="5453" y="8040"/>
                  </a:cubicBezTo>
                  <a:cubicBezTo>
                    <a:pt x="5646" y="8160"/>
                    <a:pt x="5765" y="8219"/>
                    <a:pt x="5900" y="8279"/>
                  </a:cubicBezTo>
                  <a:cubicBezTo>
                    <a:pt x="6198" y="8413"/>
                    <a:pt x="6332" y="8532"/>
                    <a:pt x="6332" y="8532"/>
                  </a:cubicBezTo>
                  <a:cubicBezTo>
                    <a:pt x="6391" y="8532"/>
                    <a:pt x="6451" y="8532"/>
                    <a:pt x="6451" y="8472"/>
                  </a:cubicBezTo>
                  <a:cubicBezTo>
                    <a:pt x="6510" y="8413"/>
                    <a:pt x="6510" y="8353"/>
                    <a:pt x="6451" y="8353"/>
                  </a:cubicBezTo>
                  <a:lnTo>
                    <a:pt x="6451" y="8279"/>
                  </a:lnTo>
                  <a:cubicBezTo>
                    <a:pt x="6451" y="8279"/>
                    <a:pt x="6272" y="8219"/>
                    <a:pt x="6078" y="8040"/>
                  </a:cubicBezTo>
                  <a:cubicBezTo>
                    <a:pt x="5959" y="7981"/>
                    <a:pt x="5765" y="7906"/>
                    <a:pt x="5646" y="7787"/>
                  </a:cubicBezTo>
                  <a:cubicBezTo>
                    <a:pt x="5453" y="7668"/>
                    <a:pt x="5274" y="7534"/>
                    <a:pt x="5080" y="7355"/>
                  </a:cubicBezTo>
                  <a:cubicBezTo>
                    <a:pt x="4901" y="7236"/>
                    <a:pt x="4708" y="7042"/>
                    <a:pt x="4529" y="6864"/>
                  </a:cubicBezTo>
                  <a:cubicBezTo>
                    <a:pt x="4276" y="6670"/>
                    <a:pt x="4157" y="6417"/>
                    <a:pt x="3903" y="6178"/>
                  </a:cubicBezTo>
                  <a:cubicBezTo>
                    <a:pt x="3725" y="5985"/>
                    <a:pt x="3531" y="5746"/>
                    <a:pt x="3292" y="5493"/>
                  </a:cubicBezTo>
                  <a:cubicBezTo>
                    <a:pt x="3099" y="5240"/>
                    <a:pt x="2920" y="4927"/>
                    <a:pt x="2726" y="4688"/>
                  </a:cubicBezTo>
                  <a:cubicBezTo>
                    <a:pt x="2548" y="4435"/>
                    <a:pt x="2354" y="4122"/>
                    <a:pt x="2175" y="3884"/>
                  </a:cubicBezTo>
                  <a:cubicBezTo>
                    <a:pt x="1981" y="3571"/>
                    <a:pt x="1862" y="3318"/>
                    <a:pt x="1669" y="3065"/>
                  </a:cubicBezTo>
                  <a:cubicBezTo>
                    <a:pt x="1549" y="2767"/>
                    <a:pt x="1356" y="2513"/>
                    <a:pt x="1237" y="2260"/>
                  </a:cubicBezTo>
                  <a:cubicBezTo>
                    <a:pt x="1117" y="2022"/>
                    <a:pt x="983" y="1769"/>
                    <a:pt x="864" y="1575"/>
                  </a:cubicBezTo>
                  <a:cubicBezTo>
                    <a:pt x="685" y="1143"/>
                    <a:pt x="492" y="770"/>
                    <a:pt x="373" y="458"/>
                  </a:cubicBezTo>
                  <a:cubicBezTo>
                    <a:pt x="238" y="219"/>
                    <a:pt x="179" y="85"/>
                    <a:pt x="179" y="85"/>
                  </a:cubicBezTo>
                  <a:cubicBezTo>
                    <a:pt x="179" y="43"/>
                    <a:pt x="149" y="1"/>
                    <a:pt x="11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9"/>
            <p:cNvSpPr/>
            <p:nvPr/>
          </p:nvSpPr>
          <p:spPr>
            <a:xfrm flipH="1">
              <a:off x="7906469" y="4561063"/>
              <a:ext cx="138779" cy="129026"/>
            </a:xfrm>
            <a:custGeom>
              <a:avLst/>
              <a:gdLst/>
              <a:ahLst/>
              <a:cxnLst/>
              <a:rect l="l" t="t" r="r" b="b"/>
              <a:pathLst>
                <a:path w="4098" h="3810" extrusionOk="0">
                  <a:moveTo>
                    <a:pt x="3984" y="1"/>
                  </a:moveTo>
                  <a:cubicBezTo>
                    <a:pt x="3941" y="1"/>
                    <a:pt x="3904" y="43"/>
                    <a:pt x="3904" y="85"/>
                  </a:cubicBezTo>
                  <a:cubicBezTo>
                    <a:pt x="3725" y="338"/>
                    <a:pt x="3666" y="651"/>
                    <a:pt x="3532" y="889"/>
                  </a:cubicBezTo>
                  <a:cubicBezTo>
                    <a:pt x="3412" y="1202"/>
                    <a:pt x="3353" y="1456"/>
                    <a:pt x="3293" y="1768"/>
                  </a:cubicBezTo>
                  <a:cubicBezTo>
                    <a:pt x="3159" y="2081"/>
                    <a:pt x="3159" y="2379"/>
                    <a:pt x="3100" y="2692"/>
                  </a:cubicBezTo>
                  <a:lnTo>
                    <a:pt x="3100" y="3199"/>
                  </a:lnTo>
                  <a:cubicBezTo>
                    <a:pt x="2980" y="3124"/>
                    <a:pt x="2861" y="3065"/>
                    <a:pt x="2727" y="3005"/>
                  </a:cubicBezTo>
                  <a:cubicBezTo>
                    <a:pt x="2668" y="2945"/>
                    <a:pt x="2608" y="2945"/>
                    <a:pt x="2548" y="2886"/>
                  </a:cubicBezTo>
                  <a:lnTo>
                    <a:pt x="2295" y="2826"/>
                  </a:lnTo>
                  <a:cubicBezTo>
                    <a:pt x="2176" y="2752"/>
                    <a:pt x="2042" y="2692"/>
                    <a:pt x="1863" y="2692"/>
                  </a:cubicBezTo>
                  <a:lnTo>
                    <a:pt x="1669" y="2632"/>
                  </a:lnTo>
                  <a:cubicBezTo>
                    <a:pt x="1610" y="2573"/>
                    <a:pt x="1550" y="2573"/>
                    <a:pt x="1431" y="2573"/>
                  </a:cubicBezTo>
                  <a:lnTo>
                    <a:pt x="999" y="2454"/>
                  </a:lnTo>
                  <a:lnTo>
                    <a:pt x="552" y="2454"/>
                  </a:lnTo>
                  <a:cubicBezTo>
                    <a:pt x="433" y="2454"/>
                    <a:pt x="254" y="2379"/>
                    <a:pt x="120" y="2379"/>
                  </a:cubicBezTo>
                  <a:cubicBezTo>
                    <a:pt x="61" y="2379"/>
                    <a:pt x="1" y="2454"/>
                    <a:pt x="1" y="2513"/>
                  </a:cubicBezTo>
                  <a:cubicBezTo>
                    <a:pt x="1" y="2573"/>
                    <a:pt x="61" y="2632"/>
                    <a:pt x="61" y="2632"/>
                  </a:cubicBezTo>
                  <a:lnTo>
                    <a:pt x="120" y="2632"/>
                  </a:lnTo>
                  <a:cubicBezTo>
                    <a:pt x="254" y="2632"/>
                    <a:pt x="373" y="2692"/>
                    <a:pt x="552" y="2692"/>
                  </a:cubicBezTo>
                  <a:lnTo>
                    <a:pt x="746" y="2752"/>
                  </a:lnTo>
                  <a:cubicBezTo>
                    <a:pt x="805" y="2752"/>
                    <a:pt x="865" y="2752"/>
                    <a:pt x="925" y="2826"/>
                  </a:cubicBezTo>
                  <a:lnTo>
                    <a:pt x="1372" y="2886"/>
                  </a:lnTo>
                  <a:cubicBezTo>
                    <a:pt x="1431" y="2886"/>
                    <a:pt x="1491" y="2945"/>
                    <a:pt x="1550" y="2945"/>
                  </a:cubicBezTo>
                  <a:lnTo>
                    <a:pt x="1744" y="3005"/>
                  </a:lnTo>
                  <a:cubicBezTo>
                    <a:pt x="1923" y="3065"/>
                    <a:pt x="2042" y="3124"/>
                    <a:pt x="2176" y="3199"/>
                  </a:cubicBezTo>
                  <a:lnTo>
                    <a:pt x="2355" y="3258"/>
                  </a:lnTo>
                  <a:cubicBezTo>
                    <a:pt x="2414" y="3318"/>
                    <a:pt x="2489" y="3318"/>
                    <a:pt x="2548" y="3377"/>
                  </a:cubicBezTo>
                  <a:cubicBezTo>
                    <a:pt x="2668" y="3437"/>
                    <a:pt x="2787" y="3497"/>
                    <a:pt x="2921" y="3571"/>
                  </a:cubicBezTo>
                  <a:cubicBezTo>
                    <a:pt x="3040" y="3631"/>
                    <a:pt x="3159" y="3690"/>
                    <a:pt x="3293" y="3750"/>
                  </a:cubicBezTo>
                  <a:cubicBezTo>
                    <a:pt x="3293" y="3809"/>
                    <a:pt x="3353" y="3809"/>
                    <a:pt x="3412" y="3809"/>
                  </a:cubicBezTo>
                  <a:cubicBezTo>
                    <a:pt x="3532" y="3809"/>
                    <a:pt x="3606" y="3690"/>
                    <a:pt x="3606" y="3571"/>
                  </a:cubicBezTo>
                  <a:lnTo>
                    <a:pt x="3606" y="3318"/>
                  </a:lnTo>
                  <a:cubicBezTo>
                    <a:pt x="3532" y="3258"/>
                    <a:pt x="3532" y="3199"/>
                    <a:pt x="3532" y="3124"/>
                  </a:cubicBezTo>
                  <a:lnTo>
                    <a:pt x="3532" y="2692"/>
                  </a:lnTo>
                  <a:lnTo>
                    <a:pt x="3532" y="2513"/>
                  </a:lnTo>
                  <a:cubicBezTo>
                    <a:pt x="3532" y="2454"/>
                    <a:pt x="3606" y="2379"/>
                    <a:pt x="3606" y="2260"/>
                  </a:cubicBezTo>
                  <a:cubicBezTo>
                    <a:pt x="3606" y="2141"/>
                    <a:pt x="3606" y="2007"/>
                    <a:pt x="3666" y="1828"/>
                  </a:cubicBezTo>
                  <a:cubicBezTo>
                    <a:pt x="3725" y="1575"/>
                    <a:pt x="3785" y="1262"/>
                    <a:pt x="3845" y="1024"/>
                  </a:cubicBezTo>
                  <a:cubicBezTo>
                    <a:pt x="3904" y="711"/>
                    <a:pt x="4038" y="457"/>
                    <a:pt x="4098" y="145"/>
                  </a:cubicBezTo>
                  <a:cubicBezTo>
                    <a:pt x="4098" y="85"/>
                    <a:pt x="4098" y="25"/>
                    <a:pt x="4038" y="25"/>
                  </a:cubicBezTo>
                  <a:cubicBezTo>
                    <a:pt x="4021" y="8"/>
                    <a:pt x="4002" y="1"/>
                    <a:pt x="398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9"/>
            <p:cNvSpPr/>
            <p:nvPr/>
          </p:nvSpPr>
          <p:spPr>
            <a:xfrm flipH="1">
              <a:off x="7851980" y="4620936"/>
              <a:ext cx="144807" cy="153408"/>
            </a:xfrm>
            <a:custGeom>
              <a:avLst/>
              <a:gdLst/>
              <a:ahLst/>
              <a:cxnLst/>
              <a:rect l="l" t="t" r="r" b="b"/>
              <a:pathLst>
                <a:path w="4276" h="4530" extrusionOk="0">
                  <a:moveTo>
                    <a:pt x="4157" y="0"/>
                  </a:moveTo>
                  <a:cubicBezTo>
                    <a:pt x="4097" y="0"/>
                    <a:pt x="4037" y="0"/>
                    <a:pt x="4037" y="60"/>
                  </a:cubicBezTo>
                  <a:cubicBezTo>
                    <a:pt x="3963" y="239"/>
                    <a:pt x="3903" y="432"/>
                    <a:pt x="3844" y="611"/>
                  </a:cubicBezTo>
                  <a:cubicBezTo>
                    <a:pt x="3844" y="745"/>
                    <a:pt x="3784" y="924"/>
                    <a:pt x="3725" y="1118"/>
                  </a:cubicBezTo>
                  <a:cubicBezTo>
                    <a:pt x="3665" y="1490"/>
                    <a:pt x="3590" y="1803"/>
                    <a:pt x="3531" y="2175"/>
                  </a:cubicBezTo>
                  <a:cubicBezTo>
                    <a:pt x="3531" y="2295"/>
                    <a:pt x="3471" y="2354"/>
                    <a:pt x="3471" y="2414"/>
                  </a:cubicBezTo>
                  <a:lnTo>
                    <a:pt x="3471" y="2727"/>
                  </a:lnTo>
                  <a:cubicBezTo>
                    <a:pt x="3471" y="2920"/>
                    <a:pt x="3412" y="3099"/>
                    <a:pt x="3412" y="3293"/>
                  </a:cubicBezTo>
                  <a:cubicBezTo>
                    <a:pt x="3412" y="3352"/>
                    <a:pt x="3412" y="3472"/>
                    <a:pt x="3471" y="3531"/>
                  </a:cubicBezTo>
                  <a:lnTo>
                    <a:pt x="3471" y="3844"/>
                  </a:lnTo>
                  <a:lnTo>
                    <a:pt x="3471" y="4017"/>
                  </a:lnTo>
                  <a:lnTo>
                    <a:pt x="3471" y="4017"/>
                  </a:lnTo>
                  <a:cubicBezTo>
                    <a:pt x="3284" y="3971"/>
                    <a:pt x="3099" y="3916"/>
                    <a:pt x="2920" y="3844"/>
                  </a:cubicBezTo>
                  <a:lnTo>
                    <a:pt x="2473" y="3784"/>
                  </a:lnTo>
                  <a:lnTo>
                    <a:pt x="1981" y="3665"/>
                  </a:lnTo>
                  <a:cubicBezTo>
                    <a:pt x="1862" y="3591"/>
                    <a:pt x="1669" y="3591"/>
                    <a:pt x="1549" y="3591"/>
                  </a:cubicBezTo>
                  <a:cubicBezTo>
                    <a:pt x="1356" y="3531"/>
                    <a:pt x="1237" y="3531"/>
                    <a:pt x="1058" y="3472"/>
                  </a:cubicBezTo>
                  <a:lnTo>
                    <a:pt x="611" y="3472"/>
                  </a:lnTo>
                  <a:cubicBezTo>
                    <a:pt x="432" y="3412"/>
                    <a:pt x="313" y="3412"/>
                    <a:pt x="119" y="3412"/>
                  </a:cubicBezTo>
                  <a:cubicBezTo>
                    <a:pt x="60" y="3412"/>
                    <a:pt x="0" y="3472"/>
                    <a:pt x="0" y="3531"/>
                  </a:cubicBezTo>
                  <a:cubicBezTo>
                    <a:pt x="0" y="3591"/>
                    <a:pt x="60" y="3665"/>
                    <a:pt x="119" y="3665"/>
                  </a:cubicBezTo>
                  <a:cubicBezTo>
                    <a:pt x="238" y="3665"/>
                    <a:pt x="432" y="3725"/>
                    <a:pt x="551" y="3725"/>
                  </a:cubicBezTo>
                  <a:cubicBezTo>
                    <a:pt x="611" y="3725"/>
                    <a:pt x="745" y="3725"/>
                    <a:pt x="805" y="3784"/>
                  </a:cubicBezTo>
                  <a:lnTo>
                    <a:pt x="983" y="3784"/>
                  </a:lnTo>
                  <a:cubicBezTo>
                    <a:pt x="1177" y="3844"/>
                    <a:pt x="1296" y="3844"/>
                    <a:pt x="1490" y="3904"/>
                  </a:cubicBezTo>
                  <a:cubicBezTo>
                    <a:pt x="1609" y="3963"/>
                    <a:pt x="1803" y="3963"/>
                    <a:pt x="1922" y="4038"/>
                  </a:cubicBezTo>
                  <a:cubicBezTo>
                    <a:pt x="2548" y="4157"/>
                    <a:pt x="3099" y="4336"/>
                    <a:pt x="3725" y="4529"/>
                  </a:cubicBezTo>
                  <a:lnTo>
                    <a:pt x="3784" y="4529"/>
                  </a:lnTo>
                  <a:cubicBezTo>
                    <a:pt x="3903" y="4529"/>
                    <a:pt x="4037" y="4410"/>
                    <a:pt x="3963" y="4276"/>
                  </a:cubicBezTo>
                  <a:lnTo>
                    <a:pt x="3903" y="4038"/>
                  </a:lnTo>
                  <a:lnTo>
                    <a:pt x="3903" y="3784"/>
                  </a:lnTo>
                  <a:cubicBezTo>
                    <a:pt x="3903" y="3725"/>
                    <a:pt x="3844" y="3591"/>
                    <a:pt x="3844" y="3531"/>
                  </a:cubicBezTo>
                  <a:lnTo>
                    <a:pt x="3844" y="3293"/>
                  </a:lnTo>
                  <a:lnTo>
                    <a:pt x="3844" y="2727"/>
                  </a:lnTo>
                  <a:cubicBezTo>
                    <a:pt x="3903" y="2607"/>
                    <a:pt x="3903" y="2414"/>
                    <a:pt x="3903" y="2235"/>
                  </a:cubicBezTo>
                  <a:cubicBezTo>
                    <a:pt x="3963" y="1863"/>
                    <a:pt x="4037" y="1550"/>
                    <a:pt x="4037" y="1177"/>
                  </a:cubicBezTo>
                  <a:cubicBezTo>
                    <a:pt x="4097" y="864"/>
                    <a:pt x="4157" y="492"/>
                    <a:pt x="4276" y="120"/>
                  </a:cubicBezTo>
                  <a:cubicBezTo>
                    <a:pt x="4276" y="60"/>
                    <a:pt x="4216" y="60"/>
                    <a:pt x="4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9"/>
            <p:cNvSpPr/>
            <p:nvPr/>
          </p:nvSpPr>
          <p:spPr>
            <a:xfrm rot="-1328962" flipH="1">
              <a:off x="7735800" y="4362458"/>
              <a:ext cx="53370" cy="73993"/>
            </a:xfrm>
            <a:custGeom>
              <a:avLst/>
              <a:gdLst/>
              <a:ahLst/>
              <a:cxnLst/>
              <a:rect l="l" t="t" r="r" b="b"/>
              <a:pathLst>
                <a:path w="1576" h="2185" extrusionOk="0">
                  <a:moveTo>
                    <a:pt x="454" y="1"/>
                  </a:moveTo>
                  <a:cubicBezTo>
                    <a:pt x="226" y="1"/>
                    <a:pt x="0" y="236"/>
                    <a:pt x="85" y="501"/>
                  </a:cubicBezTo>
                  <a:cubicBezTo>
                    <a:pt x="219" y="814"/>
                    <a:pt x="532" y="1186"/>
                    <a:pt x="711" y="1440"/>
                  </a:cubicBezTo>
                  <a:cubicBezTo>
                    <a:pt x="905" y="1678"/>
                    <a:pt x="1083" y="2110"/>
                    <a:pt x="1456" y="2185"/>
                  </a:cubicBezTo>
                  <a:lnTo>
                    <a:pt x="1515" y="2110"/>
                  </a:lnTo>
                  <a:cubicBezTo>
                    <a:pt x="1575" y="1812"/>
                    <a:pt x="1337" y="1440"/>
                    <a:pt x="1203" y="1186"/>
                  </a:cubicBezTo>
                  <a:cubicBezTo>
                    <a:pt x="1024" y="874"/>
                    <a:pt x="964" y="442"/>
                    <a:pt x="711" y="129"/>
                  </a:cubicBezTo>
                  <a:cubicBezTo>
                    <a:pt x="638" y="39"/>
                    <a:pt x="546" y="1"/>
                    <a:pt x="454" y="1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9"/>
            <p:cNvSpPr/>
            <p:nvPr/>
          </p:nvSpPr>
          <p:spPr>
            <a:xfrm rot="-1328962" flipH="1">
              <a:off x="7693112" y="4357676"/>
              <a:ext cx="33830" cy="91602"/>
            </a:xfrm>
            <a:custGeom>
              <a:avLst/>
              <a:gdLst/>
              <a:ahLst/>
              <a:cxnLst/>
              <a:rect l="l" t="t" r="r" b="b"/>
              <a:pathLst>
                <a:path w="999" h="2705" extrusionOk="0">
                  <a:moveTo>
                    <a:pt x="359" y="0"/>
                  </a:moveTo>
                  <a:cubicBezTo>
                    <a:pt x="175" y="0"/>
                    <a:pt x="1" y="100"/>
                    <a:pt x="1" y="312"/>
                  </a:cubicBezTo>
                  <a:cubicBezTo>
                    <a:pt x="1" y="1176"/>
                    <a:pt x="60" y="2099"/>
                    <a:pt x="746" y="2665"/>
                  </a:cubicBezTo>
                  <a:cubicBezTo>
                    <a:pt x="773" y="2693"/>
                    <a:pt x="801" y="2704"/>
                    <a:pt x="829" y="2704"/>
                  </a:cubicBezTo>
                  <a:cubicBezTo>
                    <a:pt x="919" y="2704"/>
                    <a:pt x="999" y="2575"/>
                    <a:pt x="999" y="2472"/>
                  </a:cubicBezTo>
                  <a:cubicBezTo>
                    <a:pt x="746" y="1920"/>
                    <a:pt x="552" y="1176"/>
                    <a:pt x="746" y="550"/>
                  </a:cubicBezTo>
                  <a:cubicBezTo>
                    <a:pt x="893" y="194"/>
                    <a:pt x="616" y="0"/>
                    <a:pt x="359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9"/>
            <p:cNvSpPr/>
            <p:nvPr/>
          </p:nvSpPr>
          <p:spPr>
            <a:xfrm rot="-1328962" flipH="1">
              <a:off x="7633573" y="4363891"/>
              <a:ext cx="47071" cy="65730"/>
            </a:xfrm>
            <a:custGeom>
              <a:avLst/>
              <a:gdLst/>
              <a:ahLst/>
              <a:cxnLst/>
              <a:rect l="l" t="t" r="r" b="b"/>
              <a:pathLst>
                <a:path w="1390" h="1941" extrusionOk="0">
                  <a:moveTo>
                    <a:pt x="946" y="0"/>
                  </a:moveTo>
                  <a:cubicBezTo>
                    <a:pt x="880" y="0"/>
                    <a:pt x="811" y="23"/>
                    <a:pt x="746" y="77"/>
                  </a:cubicBezTo>
                  <a:cubicBezTo>
                    <a:pt x="373" y="330"/>
                    <a:pt x="194" y="628"/>
                    <a:pt x="60" y="1075"/>
                  </a:cubicBezTo>
                  <a:cubicBezTo>
                    <a:pt x="1" y="1373"/>
                    <a:pt x="60" y="1626"/>
                    <a:pt x="254" y="1879"/>
                  </a:cubicBezTo>
                  <a:cubicBezTo>
                    <a:pt x="295" y="1921"/>
                    <a:pt x="346" y="1941"/>
                    <a:pt x="394" y="1941"/>
                  </a:cubicBezTo>
                  <a:cubicBezTo>
                    <a:pt x="485" y="1941"/>
                    <a:pt x="567" y="1872"/>
                    <a:pt x="567" y="1745"/>
                  </a:cubicBezTo>
                  <a:lnTo>
                    <a:pt x="626" y="1626"/>
                  </a:lnTo>
                  <a:cubicBezTo>
                    <a:pt x="686" y="1507"/>
                    <a:pt x="746" y="1373"/>
                    <a:pt x="805" y="1254"/>
                  </a:cubicBezTo>
                  <a:cubicBezTo>
                    <a:pt x="939" y="1000"/>
                    <a:pt x="1118" y="822"/>
                    <a:pt x="1237" y="568"/>
                  </a:cubicBezTo>
                  <a:cubicBezTo>
                    <a:pt x="1390" y="322"/>
                    <a:pt x="1190" y="0"/>
                    <a:pt x="946" y="0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9"/>
            <p:cNvSpPr/>
            <p:nvPr/>
          </p:nvSpPr>
          <p:spPr>
            <a:xfrm flipH="1">
              <a:off x="7498194" y="4637869"/>
              <a:ext cx="155068" cy="228386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9"/>
            <p:cNvSpPr/>
            <p:nvPr/>
          </p:nvSpPr>
          <p:spPr>
            <a:xfrm flipH="1">
              <a:off x="7490914" y="4676204"/>
              <a:ext cx="57469" cy="139998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9"/>
            <p:cNvSpPr/>
            <p:nvPr/>
          </p:nvSpPr>
          <p:spPr>
            <a:xfrm flipH="1">
              <a:off x="7441031" y="4671734"/>
              <a:ext cx="40672" cy="104812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9"/>
            <p:cNvSpPr/>
            <p:nvPr/>
          </p:nvSpPr>
          <p:spPr>
            <a:xfrm rot="-1328962" flipH="1">
              <a:off x="7965785" y="4101133"/>
              <a:ext cx="36472" cy="95361"/>
            </a:xfrm>
            <a:custGeom>
              <a:avLst/>
              <a:gdLst/>
              <a:ahLst/>
              <a:cxnLst/>
              <a:rect l="l" t="t" r="r" b="b"/>
              <a:pathLst>
                <a:path w="1077" h="2816" extrusionOk="0">
                  <a:moveTo>
                    <a:pt x="473" y="0"/>
                  </a:moveTo>
                  <a:cubicBezTo>
                    <a:pt x="260" y="0"/>
                    <a:pt x="60" y="133"/>
                    <a:pt x="60" y="423"/>
                  </a:cubicBezTo>
                  <a:cubicBezTo>
                    <a:pt x="0" y="1168"/>
                    <a:pt x="194" y="2106"/>
                    <a:pt x="685" y="2717"/>
                  </a:cubicBezTo>
                  <a:cubicBezTo>
                    <a:pt x="728" y="2787"/>
                    <a:pt x="780" y="2816"/>
                    <a:pt x="830" y="2816"/>
                  </a:cubicBezTo>
                  <a:cubicBezTo>
                    <a:pt x="918" y="2816"/>
                    <a:pt x="998" y="2722"/>
                    <a:pt x="998" y="2598"/>
                  </a:cubicBezTo>
                  <a:cubicBezTo>
                    <a:pt x="939" y="1913"/>
                    <a:pt x="745" y="1362"/>
                    <a:pt x="939" y="676"/>
                  </a:cubicBezTo>
                  <a:cubicBezTo>
                    <a:pt x="1076" y="247"/>
                    <a:pt x="763" y="0"/>
                    <a:pt x="4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9"/>
            <p:cNvSpPr/>
            <p:nvPr/>
          </p:nvSpPr>
          <p:spPr>
            <a:xfrm rot="-1328962" flipH="1">
              <a:off x="7921656" y="4128631"/>
              <a:ext cx="47918" cy="104064"/>
            </a:xfrm>
            <a:custGeom>
              <a:avLst/>
              <a:gdLst/>
              <a:ahLst/>
              <a:cxnLst/>
              <a:rect l="l" t="t" r="r" b="b"/>
              <a:pathLst>
                <a:path w="1415" h="3073" extrusionOk="0">
                  <a:moveTo>
                    <a:pt x="975" y="0"/>
                  </a:moveTo>
                  <a:cubicBezTo>
                    <a:pt x="879" y="0"/>
                    <a:pt x="788" y="49"/>
                    <a:pt x="745" y="168"/>
                  </a:cubicBezTo>
                  <a:cubicBezTo>
                    <a:pt x="447" y="1047"/>
                    <a:pt x="1" y="2104"/>
                    <a:pt x="254" y="3028"/>
                  </a:cubicBezTo>
                  <a:cubicBezTo>
                    <a:pt x="254" y="3058"/>
                    <a:pt x="269" y="3073"/>
                    <a:pt x="291" y="3073"/>
                  </a:cubicBezTo>
                  <a:cubicBezTo>
                    <a:pt x="313" y="3073"/>
                    <a:pt x="343" y="3058"/>
                    <a:pt x="373" y="3028"/>
                  </a:cubicBezTo>
                  <a:cubicBezTo>
                    <a:pt x="567" y="2104"/>
                    <a:pt x="745" y="1285"/>
                    <a:pt x="1252" y="481"/>
                  </a:cubicBezTo>
                  <a:cubicBezTo>
                    <a:pt x="1415" y="226"/>
                    <a:pt x="1182" y="0"/>
                    <a:pt x="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9"/>
            <p:cNvSpPr/>
            <p:nvPr/>
          </p:nvSpPr>
          <p:spPr>
            <a:xfrm rot="-1328962" flipH="1">
              <a:off x="8136008" y="4275358"/>
              <a:ext cx="43583" cy="53878"/>
            </a:xfrm>
            <a:custGeom>
              <a:avLst/>
              <a:gdLst/>
              <a:ahLst/>
              <a:cxnLst/>
              <a:rect l="l" t="t" r="r" b="b"/>
              <a:pathLst>
                <a:path w="1287" h="1591" extrusionOk="0">
                  <a:moveTo>
                    <a:pt x="508" y="1"/>
                  </a:moveTo>
                  <a:cubicBezTo>
                    <a:pt x="240" y="1"/>
                    <a:pt x="1" y="304"/>
                    <a:pt x="229" y="576"/>
                  </a:cubicBezTo>
                  <a:cubicBezTo>
                    <a:pt x="289" y="695"/>
                    <a:pt x="423" y="814"/>
                    <a:pt x="542" y="888"/>
                  </a:cubicBezTo>
                  <a:cubicBezTo>
                    <a:pt x="795" y="1127"/>
                    <a:pt x="914" y="1380"/>
                    <a:pt x="1168" y="1559"/>
                  </a:cubicBezTo>
                  <a:cubicBezTo>
                    <a:pt x="1185" y="1581"/>
                    <a:pt x="1203" y="1590"/>
                    <a:pt x="1220" y="1590"/>
                  </a:cubicBezTo>
                  <a:cubicBezTo>
                    <a:pt x="1258" y="1590"/>
                    <a:pt x="1287" y="1541"/>
                    <a:pt x="1287" y="1499"/>
                  </a:cubicBezTo>
                  <a:cubicBezTo>
                    <a:pt x="1287" y="1186"/>
                    <a:pt x="1108" y="888"/>
                    <a:pt x="1034" y="635"/>
                  </a:cubicBezTo>
                  <a:cubicBezTo>
                    <a:pt x="974" y="516"/>
                    <a:pt x="974" y="382"/>
                    <a:pt x="855" y="263"/>
                  </a:cubicBezTo>
                  <a:cubicBezTo>
                    <a:pt x="855" y="203"/>
                    <a:pt x="795" y="203"/>
                    <a:pt x="795" y="144"/>
                  </a:cubicBezTo>
                  <a:cubicBezTo>
                    <a:pt x="710" y="43"/>
                    <a:pt x="607" y="1"/>
                    <a:pt x="5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9"/>
            <p:cNvSpPr/>
            <p:nvPr/>
          </p:nvSpPr>
          <p:spPr>
            <a:xfrm rot="-1328962" flipH="1">
              <a:off x="8099755" y="4265233"/>
              <a:ext cx="56959" cy="62073"/>
            </a:xfrm>
            <a:custGeom>
              <a:avLst/>
              <a:gdLst/>
              <a:ahLst/>
              <a:cxnLst/>
              <a:rect l="l" t="t" r="r" b="b"/>
              <a:pathLst>
                <a:path w="1682" h="1833" extrusionOk="0">
                  <a:moveTo>
                    <a:pt x="458" y="1"/>
                  </a:moveTo>
                  <a:cubicBezTo>
                    <a:pt x="0" y="1"/>
                    <a:pt x="36" y="818"/>
                    <a:pt x="564" y="818"/>
                  </a:cubicBezTo>
                  <a:cubicBezTo>
                    <a:pt x="430" y="818"/>
                    <a:pt x="624" y="878"/>
                    <a:pt x="683" y="878"/>
                  </a:cubicBezTo>
                  <a:cubicBezTo>
                    <a:pt x="743" y="878"/>
                    <a:pt x="862" y="997"/>
                    <a:pt x="936" y="1131"/>
                  </a:cubicBezTo>
                  <a:cubicBezTo>
                    <a:pt x="1115" y="1310"/>
                    <a:pt x="1234" y="1623"/>
                    <a:pt x="1488" y="1801"/>
                  </a:cubicBezTo>
                  <a:cubicBezTo>
                    <a:pt x="1506" y="1824"/>
                    <a:pt x="1530" y="1833"/>
                    <a:pt x="1556" y="1833"/>
                  </a:cubicBezTo>
                  <a:cubicBezTo>
                    <a:pt x="1616" y="1833"/>
                    <a:pt x="1681" y="1784"/>
                    <a:pt x="1681" y="1742"/>
                  </a:cubicBezTo>
                  <a:cubicBezTo>
                    <a:pt x="1681" y="1369"/>
                    <a:pt x="1488" y="937"/>
                    <a:pt x="1309" y="625"/>
                  </a:cubicBezTo>
                  <a:cubicBezTo>
                    <a:pt x="1115" y="312"/>
                    <a:pt x="936" y="73"/>
                    <a:pt x="564" y="14"/>
                  </a:cubicBezTo>
                  <a:cubicBezTo>
                    <a:pt x="526" y="5"/>
                    <a:pt x="491" y="1"/>
                    <a:pt x="4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9"/>
            <p:cNvSpPr/>
            <p:nvPr/>
          </p:nvSpPr>
          <p:spPr>
            <a:xfrm rot="-1328962" flipH="1">
              <a:off x="7487341" y="4234718"/>
              <a:ext cx="90349" cy="123096"/>
            </a:xfrm>
            <a:custGeom>
              <a:avLst/>
              <a:gdLst/>
              <a:ahLst/>
              <a:cxnLst/>
              <a:rect l="l" t="t" r="r" b="b"/>
              <a:pathLst>
                <a:path w="2668" h="3635" extrusionOk="0">
                  <a:moveTo>
                    <a:pt x="1650" y="1"/>
                  </a:moveTo>
                  <a:cubicBezTo>
                    <a:pt x="1485" y="1"/>
                    <a:pt x="1321" y="41"/>
                    <a:pt x="1178" y="119"/>
                  </a:cubicBezTo>
                  <a:cubicBezTo>
                    <a:pt x="805" y="373"/>
                    <a:pt x="627" y="805"/>
                    <a:pt x="567" y="1237"/>
                  </a:cubicBezTo>
                  <a:cubicBezTo>
                    <a:pt x="433" y="1490"/>
                    <a:pt x="314" y="1684"/>
                    <a:pt x="254" y="1922"/>
                  </a:cubicBezTo>
                  <a:cubicBezTo>
                    <a:pt x="120" y="2235"/>
                    <a:pt x="1" y="2667"/>
                    <a:pt x="120" y="3039"/>
                  </a:cubicBezTo>
                  <a:cubicBezTo>
                    <a:pt x="232" y="3399"/>
                    <a:pt x="591" y="3635"/>
                    <a:pt x="958" y="3635"/>
                  </a:cubicBezTo>
                  <a:cubicBezTo>
                    <a:pt x="1032" y="3635"/>
                    <a:pt x="1106" y="3625"/>
                    <a:pt x="1178" y="3605"/>
                  </a:cubicBezTo>
                  <a:cubicBezTo>
                    <a:pt x="1610" y="3412"/>
                    <a:pt x="1863" y="3099"/>
                    <a:pt x="2116" y="2801"/>
                  </a:cubicBezTo>
                  <a:cubicBezTo>
                    <a:pt x="2355" y="2488"/>
                    <a:pt x="2489" y="2056"/>
                    <a:pt x="2548" y="1684"/>
                  </a:cubicBezTo>
                  <a:cubicBezTo>
                    <a:pt x="2608" y="1311"/>
                    <a:pt x="2668" y="864"/>
                    <a:pt x="2489" y="492"/>
                  </a:cubicBezTo>
                  <a:cubicBezTo>
                    <a:pt x="2319" y="163"/>
                    <a:pt x="1983" y="1"/>
                    <a:pt x="1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9"/>
            <p:cNvSpPr/>
            <p:nvPr/>
          </p:nvSpPr>
          <p:spPr>
            <a:xfrm rot="-1328962" flipH="1">
              <a:off x="6491676" y="4688995"/>
              <a:ext cx="233594" cy="121301"/>
            </a:xfrm>
            <a:custGeom>
              <a:avLst/>
              <a:gdLst/>
              <a:ahLst/>
              <a:cxnLst/>
              <a:rect l="l" t="t" r="r" b="b"/>
              <a:pathLst>
                <a:path w="6898" h="3582" extrusionOk="0">
                  <a:moveTo>
                    <a:pt x="1922" y="1"/>
                  </a:moveTo>
                  <a:cubicBezTo>
                    <a:pt x="1490" y="1"/>
                    <a:pt x="998" y="195"/>
                    <a:pt x="686" y="567"/>
                  </a:cubicBezTo>
                  <a:cubicBezTo>
                    <a:pt x="0" y="1431"/>
                    <a:pt x="566" y="2548"/>
                    <a:pt x="1430" y="3040"/>
                  </a:cubicBezTo>
                  <a:cubicBezTo>
                    <a:pt x="2126" y="3388"/>
                    <a:pt x="2986" y="3581"/>
                    <a:pt x="3784" y="3581"/>
                  </a:cubicBezTo>
                  <a:cubicBezTo>
                    <a:pt x="3978" y="3581"/>
                    <a:pt x="4167" y="3570"/>
                    <a:pt x="4350" y="3547"/>
                  </a:cubicBezTo>
                  <a:cubicBezTo>
                    <a:pt x="4902" y="3547"/>
                    <a:pt x="5527" y="3412"/>
                    <a:pt x="6019" y="3174"/>
                  </a:cubicBezTo>
                  <a:cubicBezTo>
                    <a:pt x="6585" y="2921"/>
                    <a:pt x="6898" y="2295"/>
                    <a:pt x="6764" y="1684"/>
                  </a:cubicBezTo>
                  <a:cubicBezTo>
                    <a:pt x="6704" y="1550"/>
                    <a:pt x="6585" y="1431"/>
                    <a:pt x="6466" y="1312"/>
                  </a:cubicBezTo>
                  <a:cubicBezTo>
                    <a:pt x="6391" y="1237"/>
                    <a:pt x="6332" y="1118"/>
                    <a:pt x="6213" y="1118"/>
                  </a:cubicBezTo>
                  <a:cubicBezTo>
                    <a:pt x="5214" y="999"/>
                    <a:pt x="4231" y="746"/>
                    <a:pt x="3293" y="373"/>
                  </a:cubicBezTo>
                  <a:cubicBezTo>
                    <a:pt x="2861" y="254"/>
                    <a:pt x="2429" y="1"/>
                    <a:pt x="1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9"/>
            <p:cNvSpPr/>
            <p:nvPr/>
          </p:nvSpPr>
          <p:spPr>
            <a:xfrm rot="-1328962" flipH="1">
              <a:off x="6792074" y="4400120"/>
              <a:ext cx="590792" cy="298715"/>
            </a:xfrm>
            <a:custGeom>
              <a:avLst/>
              <a:gdLst/>
              <a:ahLst/>
              <a:cxnLst/>
              <a:rect l="l" t="t" r="r" b="b"/>
              <a:pathLst>
                <a:path w="17446" h="8821" extrusionOk="0">
                  <a:moveTo>
                    <a:pt x="44" y="0"/>
                  </a:moveTo>
                  <a:cubicBezTo>
                    <a:pt x="15" y="0"/>
                    <a:pt x="0" y="11"/>
                    <a:pt x="0" y="36"/>
                  </a:cubicBezTo>
                  <a:cubicBezTo>
                    <a:pt x="0" y="781"/>
                    <a:pt x="372" y="4684"/>
                    <a:pt x="1862" y="5935"/>
                  </a:cubicBezTo>
                  <a:cubicBezTo>
                    <a:pt x="2417" y="6400"/>
                    <a:pt x="3197" y="6546"/>
                    <a:pt x="4019" y="6546"/>
                  </a:cubicBezTo>
                  <a:cubicBezTo>
                    <a:pt x="5435" y="6546"/>
                    <a:pt x="6979" y="6112"/>
                    <a:pt x="7733" y="6112"/>
                  </a:cubicBezTo>
                  <a:cubicBezTo>
                    <a:pt x="7764" y="6112"/>
                    <a:pt x="7793" y="6112"/>
                    <a:pt x="7821" y="6114"/>
                  </a:cubicBezTo>
                  <a:cubicBezTo>
                    <a:pt x="8939" y="6173"/>
                    <a:pt x="9624" y="7976"/>
                    <a:pt x="11173" y="8602"/>
                  </a:cubicBezTo>
                  <a:cubicBezTo>
                    <a:pt x="11517" y="8754"/>
                    <a:pt x="11963" y="8820"/>
                    <a:pt x="12460" y="8820"/>
                  </a:cubicBezTo>
                  <a:cubicBezTo>
                    <a:pt x="14201" y="8820"/>
                    <a:pt x="16576" y="8008"/>
                    <a:pt x="17445" y="7231"/>
                  </a:cubicBezTo>
                  <a:cubicBezTo>
                    <a:pt x="17445" y="7231"/>
                    <a:pt x="17073" y="4311"/>
                    <a:pt x="15583" y="3566"/>
                  </a:cubicBezTo>
                  <a:cubicBezTo>
                    <a:pt x="15134" y="3342"/>
                    <a:pt x="14701" y="3265"/>
                    <a:pt x="14298" y="3265"/>
                  </a:cubicBezTo>
                  <a:cubicBezTo>
                    <a:pt x="13421" y="3265"/>
                    <a:pt x="12690" y="3631"/>
                    <a:pt x="12251" y="3631"/>
                  </a:cubicBezTo>
                  <a:cubicBezTo>
                    <a:pt x="12223" y="3631"/>
                    <a:pt x="12197" y="3629"/>
                    <a:pt x="12171" y="3626"/>
                  </a:cubicBezTo>
                  <a:cubicBezTo>
                    <a:pt x="11605" y="3566"/>
                    <a:pt x="11352" y="2956"/>
                    <a:pt x="9862" y="1645"/>
                  </a:cubicBezTo>
                  <a:cubicBezTo>
                    <a:pt x="9101" y="1008"/>
                    <a:pt x="8008" y="846"/>
                    <a:pt x="6865" y="846"/>
                  </a:cubicBezTo>
                  <a:cubicBezTo>
                    <a:pt x="5684" y="846"/>
                    <a:pt x="4448" y="1019"/>
                    <a:pt x="3471" y="1019"/>
                  </a:cubicBezTo>
                  <a:cubicBezTo>
                    <a:pt x="1789" y="965"/>
                    <a:pt x="314" y="0"/>
                    <a:pt x="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9"/>
            <p:cNvSpPr/>
            <p:nvPr/>
          </p:nvSpPr>
          <p:spPr>
            <a:xfrm rot="-1328962" flipH="1">
              <a:off x="6687782" y="4463385"/>
              <a:ext cx="672506" cy="221674"/>
            </a:xfrm>
            <a:custGeom>
              <a:avLst/>
              <a:gdLst/>
              <a:ahLst/>
              <a:cxnLst/>
              <a:rect l="l" t="t" r="r" b="b"/>
              <a:pathLst>
                <a:path w="19859" h="6546" extrusionOk="0">
                  <a:moveTo>
                    <a:pt x="157" y="0"/>
                  </a:moveTo>
                  <a:cubicBezTo>
                    <a:pt x="123" y="0"/>
                    <a:pt x="90" y="15"/>
                    <a:pt x="60" y="45"/>
                  </a:cubicBezTo>
                  <a:cubicBezTo>
                    <a:pt x="0" y="45"/>
                    <a:pt x="0" y="105"/>
                    <a:pt x="60" y="164"/>
                  </a:cubicBezTo>
                  <a:cubicBezTo>
                    <a:pt x="254" y="596"/>
                    <a:pt x="567" y="969"/>
                    <a:pt x="865" y="1281"/>
                  </a:cubicBezTo>
                  <a:cubicBezTo>
                    <a:pt x="1237" y="1594"/>
                    <a:pt x="1609" y="1848"/>
                    <a:pt x="2056" y="2026"/>
                  </a:cubicBezTo>
                  <a:cubicBezTo>
                    <a:pt x="2429" y="2220"/>
                    <a:pt x="2861" y="2399"/>
                    <a:pt x="3352" y="2458"/>
                  </a:cubicBezTo>
                  <a:cubicBezTo>
                    <a:pt x="3784" y="2592"/>
                    <a:pt x="4216" y="2652"/>
                    <a:pt x="4663" y="2712"/>
                  </a:cubicBezTo>
                  <a:cubicBezTo>
                    <a:pt x="5587" y="2831"/>
                    <a:pt x="6451" y="2831"/>
                    <a:pt x="7330" y="2965"/>
                  </a:cubicBezTo>
                  <a:cubicBezTo>
                    <a:pt x="7762" y="3084"/>
                    <a:pt x="8135" y="3144"/>
                    <a:pt x="8567" y="3337"/>
                  </a:cubicBezTo>
                  <a:cubicBezTo>
                    <a:pt x="8939" y="3457"/>
                    <a:pt x="9311" y="3710"/>
                    <a:pt x="9624" y="3948"/>
                  </a:cubicBezTo>
                  <a:lnTo>
                    <a:pt x="10116" y="4380"/>
                  </a:lnTo>
                  <a:cubicBezTo>
                    <a:pt x="10250" y="4574"/>
                    <a:pt x="10429" y="4693"/>
                    <a:pt x="10622" y="4887"/>
                  </a:cubicBezTo>
                  <a:cubicBezTo>
                    <a:pt x="10995" y="5125"/>
                    <a:pt x="11367" y="5378"/>
                    <a:pt x="11799" y="5572"/>
                  </a:cubicBezTo>
                  <a:cubicBezTo>
                    <a:pt x="12604" y="6004"/>
                    <a:pt x="13468" y="6242"/>
                    <a:pt x="14406" y="6436"/>
                  </a:cubicBezTo>
                  <a:cubicBezTo>
                    <a:pt x="14932" y="6510"/>
                    <a:pt x="15464" y="6546"/>
                    <a:pt x="15994" y="6546"/>
                  </a:cubicBezTo>
                  <a:cubicBezTo>
                    <a:pt x="17279" y="6546"/>
                    <a:pt x="18558" y="6335"/>
                    <a:pt x="19740" y="5944"/>
                  </a:cubicBezTo>
                  <a:cubicBezTo>
                    <a:pt x="19799" y="5944"/>
                    <a:pt x="19859" y="5870"/>
                    <a:pt x="19799" y="5810"/>
                  </a:cubicBezTo>
                  <a:cubicBezTo>
                    <a:pt x="19799" y="5768"/>
                    <a:pt x="19770" y="5726"/>
                    <a:pt x="19731" y="5726"/>
                  </a:cubicBezTo>
                  <a:cubicBezTo>
                    <a:pt x="19715" y="5726"/>
                    <a:pt x="19698" y="5733"/>
                    <a:pt x="19680" y="5751"/>
                  </a:cubicBezTo>
                  <a:cubicBezTo>
                    <a:pt x="18816" y="5944"/>
                    <a:pt x="17937" y="6064"/>
                    <a:pt x="17073" y="6123"/>
                  </a:cubicBezTo>
                  <a:cubicBezTo>
                    <a:pt x="16842" y="6139"/>
                    <a:pt x="16609" y="6147"/>
                    <a:pt x="16376" y="6147"/>
                  </a:cubicBezTo>
                  <a:cubicBezTo>
                    <a:pt x="15739" y="6147"/>
                    <a:pt x="15099" y="6091"/>
                    <a:pt x="14466" y="6004"/>
                  </a:cubicBezTo>
                  <a:cubicBezTo>
                    <a:pt x="13602" y="5810"/>
                    <a:pt x="12783" y="5572"/>
                    <a:pt x="11978" y="5125"/>
                  </a:cubicBezTo>
                  <a:cubicBezTo>
                    <a:pt x="11606" y="4946"/>
                    <a:pt x="11233" y="4753"/>
                    <a:pt x="10920" y="4455"/>
                  </a:cubicBezTo>
                  <a:cubicBezTo>
                    <a:pt x="10742" y="4321"/>
                    <a:pt x="10548" y="4201"/>
                    <a:pt x="10429" y="4082"/>
                  </a:cubicBezTo>
                  <a:lnTo>
                    <a:pt x="9937" y="3576"/>
                  </a:lnTo>
                  <a:cubicBezTo>
                    <a:pt x="9565" y="3263"/>
                    <a:pt x="9192" y="3024"/>
                    <a:pt x="8760" y="2831"/>
                  </a:cubicBezTo>
                  <a:cubicBezTo>
                    <a:pt x="8313" y="2712"/>
                    <a:pt x="7822" y="2592"/>
                    <a:pt x="7390" y="2518"/>
                  </a:cubicBezTo>
                  <a:cubicBezTo>
                    <a:pt x="6451" y="2399"/>
                    <a:pt x="5587" y="2339"/>
                    <a:pt x="4723" y="2280"/>
                  </a:cubicBezTo>
                  <a:cubicBezTo>
                    <a:pt x="4291" y="2220"/>
                    <a:pt x="3844" y="2146"/>
                    <a:pt x="3412" y="2086"/>
                  </a:cubicBezTo>
                  <a:cubicBezTo>
                    <a:pt x="2980" y="1967"/>
                    <a:pt x="2548" y="1907"/>
                    <a:pt x="2176" y="1714"/>
                  </a:cubicBezTo>
                  <a:cubicBezTo>
                    <a:pt x="1803" y="1535"/>
                    <a:pt x="1431" y="1281"/>
                    <a:pt x="1058" y="1028"/>
                  </a:cubicBezTo>
                  <a:cubicBezTo>
                    <a:pt x="745" y="790"/>
                    <a:pt x="433" y="417"/>
                    <a:pt x="254" y="105"/>
                  </a:cubicBezTo>
                  <a:lnTo>
                    <a:pt x="254" y="45"/>
                  </a:lnTo>
                  <a:cubicBezTo>
                    <a:pt x="224" y="15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" name="Google Shape;1585;p9"/>
          <p:cNvGrpSpPr/>
          <p:nvPr/>
        </p:nvGrpSpPr>
        <p:grpSpPr>
          <a:xfrm>
            <a:off x="8255228" y="2734429"/>
            <a:ext cx="195926" cy="380418"/>
            <a:chOff x="8292303" y="2531254"/>
            <a:chExt cx="195926" cy="380418"/>
          </a:xfrm>
        </p:grpSpPr>
        <p:sp>
          <p:nvSpPr>
            <p:cNvPr id="1586" name="Google Shape;1586;p9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9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9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10"/>
          <p:cNvSpPr/>
          <p:nvPr/>
        </p:nvSpPr>
        <p:spPr>
          <a:xfrm>
            <a:off x="8271482" y="813225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1" name="Google Shape;1591;p10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2" name="Google Shape;1592;p10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" name="Google Shape;1593;p10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4" name="Google Shape;1594;p10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5" name="Google Shape;1595;p10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p10"/>
          <p:cNvSpPr/>
          <p:nvPr/>
        </p:nvSpPr>
        <p:spPr>
          <a:xfrm>
            <a:off x="7242621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5" y="144"/>
                  <a:pt x="120" y="219"/>
                </a:cubicBezTo>
                <a:cubicBezTo>
                  <a:pt x="61" y="338"/>
                  <a:pt x="61" y="397"/>
                  <a:pt x="61" y="457"/>
                </a:cubicBezTo>
                <a:cubicBezTo>
                  <a:pt x="1" y="651"/>
                  <a:pt x="61" y="830"/>
                  <a:pt x="195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3" y="1062"/>
                  <a:pt x="398" y="1033"/>
                  <a:pt x="433" y="964"/>
                </a:cubicBezTo>
                <a:cubicBezTo>
                  <a:pt x="567" y="830"/>
                  <a:pt x="627" y="710"/>
                  <a:pt x="627" y="591"/>
                </a:cubicBezTo>
                <a:lnTo>
                  <a:pt x="627" y="397"/>
                </a:lnTo>
                <a:cubicBezTo>
                  <a:pt x="627" y="278"/>
                  <a:pt x="627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7" name="Google Shape;1597;p10"/>
          <p:cNvSpPr/>
          <p:nvPr/>
        </p:nvSpPr>
        <p:spPr>
          <a:xfrm>
            <a:off x="7283518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6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8" y="1173"/>
                  <a:pt x="493" y="1103"/>
                </a:cubicBez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8" name="Google Shape;1598;p10"/>
          <p:cNvSpPr/>
          <p:nvPr/>
        </p:nvSpPr>
        <p:spPr>
          <a:xfrm>
            <a:off x="7337454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" name="Google Shape;1599;p10"/>
          <p:cNvSpPr/>
          <p:nvPr/>
        </p:nvSpPr>
        <p:spPr>
          <a:xfrm>
            <a:off x="7333711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0" name="Google Shape;1600;p10"/>
          <p:cNvSpPr/>
          <p:nvPr/>
        </p:nvSpPr>
        <p:spPr>
          <a:xfrm>
            <a:off x="7385775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9" y="1"/>
                  <a:pt x="177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1" name="Google Shape;1601;p10"/>
          <p:cNvSpPr/>
          <p:nvPr/>
        </p:nvSpPr>
        <p:spPr>
          <a:xfrm>
            <a:off x="7434564" y="695034"/>
            <a:ext cx="17220" cy="40772"/>
          </a:xfrm>
          <a:custGeom>
            <a:avLst/>
            <a:gdLst/>
            <a:ahLst/>
            <a:cxnLst/>
            <a:rect l="l" t="t" r="r" b="b"/>
            <a:pathLst>
              <a:path w="552" h="1307" extrusionOk="0">
                <a:moveTo>
                  <a:pt x="300" y="0"/>
                </a:moveTo>
                <a:cubicBezTo>
                  <a:pt x="239" y="0"/>
                  <a:pt x="179" y="42"/>
                  <a:pt x="179" y="84"/>
                </a:cubicBezTo>
                <a:lnTo>
                  <a:pt x="120" y="84"/>
                </a:lnTo>
                <a:cubicBezTo>
                  <a:pt x="60" y="204"/>
                  <a:pt x="60" y="263"/>
                  <a:pt x="1" y="338"/>
                </a:cubicBezTo>
                <a:lnTo>
                  <a:pt x="1" y="636"/>
                </a:lnTo>
                <a:cubicBezTo>
                  <a:pt x="1" y="829"/>
                  <a:pt x="1" y="949"/>
                  <a:pt x="60" y="1202"/>
                </a:cubicBezTo>
                <a:lnTo>
                  <a:pt x="120" y="1261"/>
                </a:lnTo>
                <a:cubicBezTo>
                  <a:pt x="150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lnTo>
                  <a:pt x="552" y="397"/>
                </a:lnTo>
                <a:cubicBezTo>
                  <a:pt x="552" y="263"/>
                  <a:pt x="492" y="204"/>
                  <a:pt x="433" y="84"/>
                </a:cubicBezTo>
                <a:lnTo>
                  <a:pt x="373" y="25"/>
                </a:lnTo>
                <a:cubicBezTo>
                  <a:pt x="351" y="7"/>
                  <a:pt x="326" y="0"/>
                  <a:pt x="30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2" name="Google Shape;1602;p10"/>
          <p:cNvSpPr/>
          <p:nvPr/>
        </p:nvSpPr>
        <p:spPr>
          <a:xfrm>
            <a:off x="7429925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2" y="1022"/>
                  <a:pt x="612" y="828"/>
                  <a:pt x="612" y="649"/>
                </a:cubicBezTo>
                <a:cubicBezTo>
                  <a:pt x="612" y="530"/>
                  <a:pt x="552" y="396"/>
                  <a:pt x="49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4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" name="Google Shape;1603;p10"/>
          <p:cNvSpPr/>
          <p:nvPr/>
        </p:nvSpPr>
        <p:spPr>
          <a:xfrm>
            <a:off x="7453624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10"/>
          <p:cNvSpPr/>
          <p:nvPr/>
        </p:nvSpPr>
        <p:spPr>
          <a:xfrm>
            <a:off x="7389955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5" name="Google Shape;1605;p10"/>
          <p:cNvSpPr/>
          <p:nvPr/>
        </p:nvSpPr>
        <p:spPr>
          <a:xfrm>
            <a:off x="7279338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4" y="0"/>
                </a:moveTo>
                <a:cubicBezTo>
                  <a:pt x="269" y="0"/>
                  <a:pt x="224" y="19"/>
                  <a:pt x="195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5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4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6" name="Google Shape;1606;p10"/>
          <p:cNvSpPr/>
          <p:nvPr/>
        </p:nvSpPr>
        <p:spPr>
          <a:xfrm>
            <a:off x="4676405" y="698746"/>
            <a:ext cx="19091" cy="33160"/>
          </a:xfrm>
          <a:custGeom>
            <a:avLst/>
            <a:gdLst/>
            <a:ahLst/>
            <a:cxnLst/>
            <a:rect l="l" t="t" r="r" b="b"/>
            <a:pathLst>
              <a:path w="612" h="1063" extrusionOk="0">
                <a:moveTo>
                  <a:pt x="378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180" y="85"/>
                  <a:pt x="180" y="144"/>
                  <a:pt x="120" y="219"/>
                </a:cubicBezTo>
                <a:cubicBezTo>
                  <a:pt x="60" y="338"/>
                  <a:pt x="60" y="397"/>
                  <a:pt x="1" y="457"/>
                </a:cubicBezTo>
                <a:cubicBezTo>
                  <a:pt x="1" y="651"/>
                  <a:pt x="1" y="830"/>
                  <a:pt x="120" y="1023"/>
                </a:cubicBezTo>
                <a:lnTo>
                  <a:pt x="180" y="1023"/>
                </a:lnTo>
                <a:cubicBezTo>
                  <a:pt x="204" y="1048"/>
                  <a:pt x="242" y="1062"/>
                  <a:pt x="281" y="1062"/>
                </a:cubicBezTo>
                <a:cubicBezTo>
                  <a:pt x="338" y="1062"/>
                  <a:pt x="398" y="1033"/>
                  <a:pt x="433" y="964"/>
                </a:cubicBezTo>
                <a:cubicBezTo>
                  <a:pt x="552" y="830"/>
                  <a:pt x="612" y="710"/>
                  <a:pt x="612" y="591"/>
                </a:cubicBezTo>
                <a:lnTo>
                  <a:pt x="612" y="397"/>
                </a:lnTo>
                <a:cubicBezTo>
                  <a:pt x="612" y="278"/>
                  <a:pt x="612" y="219"/>
                  <a:pt x="552" y="144"/>
                </a:cubicBezTo>
                <a:lnTo>
                  <a:pt x="552" y="85"/>
                </a:lnTo>
                <a:cubicBezTo>
                  <a:pt x="510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7" name="Google Shape;1607;p10"/>
          <p:cNvSpPr/>
          <p:nvPr/>
        </p:nvSpPr>
        <p:spPr>
          <a:xfrm>
            <a:off x="4716834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5" y="1"/>
                </a:moveTo>
                <a:cubicBezTo>
                  <a:pt x="329" y="1"/>
                  <a:pt x="284" y="16"/>
                  <a:pt x="254" y="45"/>
                </a:cubicBezTo>
                <a:cubicBezTo>
                  <a:pt x="195" y="105"/>
                  <a:pt x="135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95" y="1103"/>
                </a:cubicBezTo>
                <a:lnTo>
                  <a:pt x="254" y="1163"/>
                </a:lnTo>
                <a:cubicBezTo>
                  <a:pt x="279" y="1187"/>
                  <a:pt x="314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67" y="924"/>
                  <a:pt x="627" y="790"/>
                  <a:pt x="627" y="611"/>
                </a:cubicBezTo>
                <a:lnTo>
                  <a:pt x="627" y="358"/>
                </a:lnTo>
                <a:cubicBezTo>
                  <a:pt x="627" y="299"/>
                  <a:pt x="567" y="179"/>
                  <a:pt x="567" y="105"/>
                </a:cubicBezTo>
                <a:lnTo>
                  <a:pt x="507" y="105"/>
                </a:lnTo>
                <a:lnTo>
                  <a:pt x="507" y="45"/>
                </a:lnTo>
                <a:cubicBezTo>
                  <a:pt x="470" y="16"/>
                  <a:pt x="422" y="1"/>
                  <a:pt x="37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8" name="Google Shape;1608;p10"/>
          <p:cNvSpPr/>
          <p:nvPr/>
        </p:nvSpPr>
        <p:spPr>
          <a:xfrm>
            <a:off x="4769366" y="701835"/>
            <a:ext cx="19091" cy="37247"/>
          </a:xfrm>
          <a:custGeom>
            <a:avLst/>
            <a:gdLst/>
            <a:ahLst/>
            <a:cxnLst/>
            <a:rect l="l" t="t" r="r" b="b"/>
            <a:pathLst>
              <a:path w="612" h="1194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20" y="179"/>
                  <a:pt x="60" y="239"/>
                  <a:pt x="60" y="358"/>
                </a:cubicBezTo>
                <a:cubicBezTo>
                  <a:pt x="0" y="418"/>
                  <a:pt x="0" y="492"/>
                  <a:pt x="0" y="611"/>
                </a:cubicBezTo>
                <a:cubicBezTo>
                  <a:pt x="60" y="790"/>
                  <a:pt x="60" y="924"/>
                  <a:pt x="179" y="1103"/>
                </a:cubicBezTo>
                <a:lnTo>
                  <a:pt x="239" y="1163"/>
                </a:lnTo>
                <a:cubicBezTo>
                  <a:pt x="261" y="1185"/>
                  <a:pt x="287" y="1194"/>
                  <a:pt x="315" y="1194"/>
                </a:cubicBezTo>
                <a:cubicBezTo>
                  <a:pt x="379" y="1194"/>
                  <a:pt x="450" y="1145"/>
                  <a:pt x="492" y="1103"/>
                </a:cubicBezTo>
                <a:cubicBezTo>
                  <a:pt x="611" y="924"/>
                  <a:pt x="611" y="731"/>
                  <a:pt x="611" y="611"/>
                </a:cubicBezTo>
                <a:cubicBezTo>
                  <a:pt x="611" y="492"/>
                  <a:pt x="611" y="418"/>
                  <a:pt x="552" y="298"/>
                </a:cubicBezTo>
                <a:cubicBezTo>
                  <a:pt x="552" y="239"/>
                  <a:pt x="492" y="179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9" name="Google Shape;1609;p10"/>
          <p:cNvSpPr/>
          <p:nvPr/>
        </p:nvSpPr>
        <p:spPr>
          <a:xfrm>
            <a:off x="4767495" y="808366"/>
            <a:ext cx="19091" cy="31351"/>
          </a:xfrm>
          <a:custGeom>
            <a:avLst/>
            <a:gdLst/>
            <a:ahLst/>
            <a:cxnLst/>
            <a:rect l="l" t="t" r="r" b="b"/>
            <a:pathLst>
              <a:path w="612" h="1005" extrusionOk="0">
                <a:moveTo>
                  <a:pt x="358" y="1"/>
                </a:moveTo>
                <a:cubicBezTo>
                  <a:pt x="302" y="1"/>
                  <a:pt x="239" y="19"/>
                  <a:pt x="180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20" y="921"/>
                </a:cubicBezTo>
                <a:lnTo>
                  <a:pt x="180" y="980"/>
                </a:lnTo>
                <a:cubicBezTo>
                  <a:pt x="197" y="998"/>
                  <a:pt x="221" y="1005"/>
                  <a:pt x="247" y="1005"/>
                </a:cubicBezTo>
                <a:cubicBezTo>
                  <a:pt x="311" y="1005"/>
                  <a:pt x="391" y="963"/>
                  <a:pt x="433" y="921"/>
                </a:cubicBezTo>
                <a:cubicBezTo>
                  <a:pt x="552" y="802"/>
                  <a:pt x="552" y="667"/>
                  <a:pt x="552" y="489"/>
                </a:cubicBezTo>
                <a:cubicBezTo>
                  <a:pt x="612" y="429"/>
                  <a:pt x="612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3" y="19"/>
                  <a:pt x="414" y="1"/>
                  <a:pt x="35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0" name="Google Shape;1610;p10"/>
          <p:cNvSpPr/>
          <p:nvPr/>
        </p:nvSpPr>
        <p:spPr>
          <a:xfrm>
            <a:off x="4817687" y="754960"/>
            <a:ext cx="19559" cy="48071"/>
          </a:xfrm>
          <a:custGeom>
            <a:avLst/>
            <a:gdLst/>
            <a:ahLst/>
            <a:cxnLst/>
            <a:rect l="l" t="t" r="r" b="b"/>
            <a:pathLst>
              <a:path w="627" h="1541" extrusionOk="0">
                <a:moveTo>
                  <a:pt x="341" y="1"/>
                </a:moveTo>
                <a:cubicBezTo>
                  <a:pt x="277" y="1"/>
                  <a:pt x="232" y="43"/>
                  <a:pt x="179" y="85"/>
                </a:cubicBezTo>
                <a:cubicBezTo>
                  <a:pt x="120" y="204"/>
                  <a:pt x="60" y="338"/>
                  <a:pt x="60" y="398"/>
                </a:cubicBezTo>
                <a:cubicBezTo>
                  <a:pt x="60" y="517"/>
                  <a:pt x="60" y="651"/>
                  <a:pt x="1" y="771"/>
                </a:cubicBezTo>
                <a:cubicBezTo>
                  <a:pt x="60" y="1024"/>
                  <a:pt x="60" y="1203"/>
                  <a:pt x="179" y="1456"/>
                </a:cubicBezTo>
                <a:lnTo>
                  <a:pt x="254" y="1515"/>
                </a:lnTo>
                <a:cubicBezTo>
                  <a:pt x="271" y="1533"/>
                  <a:pt x="294" y="1540"/>
                  <a:pt x="319" y="1540"/>
                </a:cubicBezTo>
                <a:cubicBezTo>
                  <a:pt x="378" y="1540"/>
                  <a:pt x="450" y="1498"/>
                  <a:pt x="492" y="1456"/>
                </a:cubicBezTo>
                <a:cubicBezTo>
                  <a:pt x="626" y="1203"/>
                  <a:pt x="626" y="1024"/>
                  <a:pt x="626" y="771"/>
                </a:cubicBezTo>
                <a:lnTo>
                  <a:pt x="626" y="398"/>
                </a:lnTo>
                <a:cubicBezTo>
                  <a:pt x="552" y="338"/>
                  <a:pt x="552" y="204"/>
                  <a:pt x="492" y="85"/>
                </a:cubicBezTo>
                <a:cubicBezTo>
                  <a:pt x="433" y="85"/>
                  <a:pt x="433" y="26"/>
                  <a:pt x="433" y="26"/>
                </a:cubicBezTo>
                <a:cubicBezTo>
                  <a:pt x="398" y="8"/>
                  <a:pt x="368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1" name="Google Shape;1611;p10"/>
          <p:cNvSpPr/>
          <p:nvPr/>
        </p:nvSpPr>
        <p:spPr>
          <a:xfrm>
            <a:off x="4866040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67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19" y="204"/>
                  <a:pt x="119" y="263"/>
                  <a:pt x="60" y="338"/>
                </a:cubicBezTo>
                <a:lnTo>
                  <a:pt x="60" y="636"/>
                </a:lnTo>
                <a:cubicBezTo>
                  <a:pt x="0" y="829"/>
                  <a:pt x="0" y="949"/>
                  <a:pt x="119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83" y="1306"/>
                </a:cubicBezTo>
                <a:cubicBezTo>
                  <a:pt x="313" y="1306"/>
                  <a:pt x="343" y="1291"/>
                  <a:pt x="373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492" y="84"/>
                </a:cubicBezTo>
                <a:lnTo>
                  <a:pt x="432" y="25"/>
                </a:lnTo>
                <a:cubicBezTo>
                  <a:pt x="415" y="7"/>
                  <a:pt x="392" y="0"/>
                  <a:pt x="36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2" name="Google Shape;1612;p10"/>
          <p:cNvSpPr/>
          <p:nvPr/>
        </p:nvSpPr>
        <p:spPr>
          <a:xfrm>
            <a:off x="4939441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2" y="1"/>
                </a:moveTo>
                <a:cubicBezTo>
                  <a:pt x="140" y="1"/>
                  <a:pt x="75" y="59"/>
                  <a:pt x="75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75" y="1022"/>
                  <a:pt x="195" y="1201"/>
                </a:cubicBezTo>
                <a:lnTo>
                  <a:pt x="195" y="1275"/>
                </a:lnTo>
                <a:cubicBezTo>
                  <a:pt x="229" y="1292"/>
                  <a:pt x="258" y="1299"/>
                  <a:pt x="284" y="1299"/>
                </a:cubicBezTo>
                <a:cubicBezTo>
                  <a:pt x="349" y="1299"/>
                  <a:pt x="395" y="1254"/>
                  <a:pt x="448" y="1201"/>
                </a:cubicBezTo>
                <a:cubicBezTo>
                  <a:pt x="567" y="1022"/>
                  <a:pt x="627" y="828"/>
                  <a:pt x="627" y="649"/>
                </a:cubicBezTo>
                <a:cubicBezTo>
                  <a:pt x="567" y="530"/>
                  <a:pt x="567" y="396"/>
                  <a:pt x="507" y="337"/>
                </a:cubicBezTo>
                <a:cubicBezTo>
                  <a:pt x="507" y="217"/>
                  <a:pt x="448" y="158"/>
                  <a:pt x="314" y="24"/>
                </a:cubicBezTo>
                <a:cubicBezTo>
                  <a:pt x="282" y="8"/>
                  <a:pt x="251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p10"/>
          <p:cNvSpPr/>
          <p:nvPr/>
        </p:nvSpPr>
        <p:spPr>
          <a:xfrm>
            <a:off x="4887408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3" y="0"/>
                </a:moveTo>
                <a:cubicBezTo>
                  <a:pt x="328" y="0"/>
                  <a:pt x="283" y="15"/>
                  <a:pt x="254" y="45"/>
                </a:cubicBezTo>
                <a:cubicBezTo>
                  <a:pt x="179" y="105"/>
                  <a:pt x="120" y="224"/>
                  <a:pt x="60" y="283"/>
                </a:cubicBezTo>
                <a:cubicBezTo>
                  <a:pt x="0" y="417"/>
                  <a:pt x="0" y="477"/>
                  <a:pt x="0" y="596"/>
                </a:cubicBezTo>
                <a:cubicBezTo>
                  <a:pt x="0" y="790"/>
                  <a:pt x="60" y="1028"/>
                  <a:pt x="179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8" y="1247"/>
                </a:cubicBezTo>
                <a:cubicBezTo>
                  <a:pt x="378" y="1247"/>
                  <a:pt x="450" y="1204"/>
                  <a:pt x="492" y="1162"/>
                </a:cubicBezTo>
                <a:cubicBezTo>
                  <a:pt x="552" y="969"/>
                  <a:pt x="626" y="790"/>
                  <a:pt x="626" y="656"/>
                </a:cubicBezTo>
                <a:lnTo>
                  <a:pt x="626" y="417"/>
                </a:lnTo>
                <a:cubicBezTo>
                  <a:pt x="55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2" y="15"/>
                  <a:pt x="417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10"/>
          <p:cNvSpPr/>
          <p:nvPr/>
        </p:nvSpPr>
        <p:spPr>
          <a:xfrm>
            <a:off x="4823271" y="859089"/>
            <a:ext cx="19559" cy="24020"/>
          </a:xfrm>
          <a:custGeom>
            <a:avLst/>
            <a:gdLst/>
            <a:ahLst/>
            <a:cxnLst/>
            <a:rect l="l" t="t" r="r" b="b"/>
            <a:pathLst>
              <a:path w="627" h="770" extrusionOk="0">
                <a:moveTo>
                  <a:pt x="344" y="0"/>
                </a:moveTo>
                <a:cubicBezTo>
                  <a:pt x="295" y="0"/>
                  <a:pt x="244" y="15"/>
                  <a:pt x="194" y="40"/>
                </a:cubicBezTo>
                <a:cubicBezTo>
                  <a:pt x="135" y="99"/>
                  <a:pt x="135" y="99"/>
                  <a:pt x="75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75" y="665"/>
                  <a:pt x="194" y="725"/>
                </a:cubicBezTo>
                <a:cubicBezTo>
                  <a:pt x="224" y="755"/>
                  <a:pt x="269" y="770"/>
                  <a:pt x="315" y="770"/>
                </a:cubicBezTo>
                <a:cubicBezTo>
                  <a:pt x="362" y="770"/>
                  <a:pt x="410" y="755"/>
                  <a:pt x="447" y="725"/>
                </a:cubicBezTo>
                <a:cubicBezTo>
                  <a:pt x="567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7" y="218"/>
                  <a:pt x="567" y="159"/>
                  <a:pt x="507" y="99"/>
                </a:cubicBezTo>
                <a:cubicBezTo>
                  <a:pt x="472" y="29"/>
                  <a:pt x="412" y="0"/>
                  <a:pt x="34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" name="Google Shape;1615;p10"/>
          <p:cNvSpPr/>
          <p:nvPr/>
        </p:nvSpPr>
        <p:spPr>
          <a:xfrm>
            <a:off x="471312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4" y="0"/>
                </a:moveTo>
                <a:cubicBezTo>
                  <a:pt x="250" y="0"/>
                  <a:pt x="187" y="19"/>
                  <a:pt x="120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1" y="428"/>
                  <a:pt x="60" y="488"/>
                  <a:pt x="180" y="607"/>
                </a:cubicBezTo>
                <a:cubicBezTo>
                  <a:pt x="210" y="632"/>
                  <a:pt x="249" y="646"/>
                  <a:pt x="292" y="646"/>
                </a:cubicBezTo>
                <a:cubicBezTo>
                  <a:pt x="353" y="646"/>
                  <a:pt x="423" y="617"/>
                  <a:pt x="492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52" y="175"/>
                </a:cubicBezTo>
                <a:cubicBezTo>
                  <a:pt x="552" y="116"/>
                  <a:pt x="492" y="56"/>
                  <a:pt x="433" y="56"/>
                </a:cubicBezTo>
                <a:cubicBezTo>
                  <a:pt x="403" y="19"/>
                  <a:pt x="358" y="0"/>
                  <a:pt x="30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6" name="Google Shape;1616;p10"/>
          <p:cNvSpPr/>
          <p:nvPr/>
        </p:nvSpPr>
        <p:spPr>
          <a:xfrm>
            <a:off x="5299619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81" y="0"/>
                </a:moveTo>
                <a:cubicBezTo>
                  <a:pt x="355" y="0"/>
                  <a:pt x="331" y="8"/>
                  <a:pt x="313" y="25"/>
                </a:cubicBezTo>
                <a:cubicBezTo>
                  <a:pt x="194" y="85"/>
                  <a:pt x="194" y="144"/>
                  <a:pt x="135" y="219"/>
                </a:cubicBezTo>
                <a:cubicBezTo>
                  <a:pt x="75" y="338"/>
                  <a:pt x="75" y="397"/>
                  <a:pt x="0" y="457"/>
                </a:cubicBezTo>
                <a:cubicBezTo>
                  <a:pt x="0" y="651"/>
                  <a:pt x="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5" y="1062"/>
                  <a:pt x="404" y="1033"/>
                  <a:pt x="447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24" y="42"/>
                  <a:pt x="445" y="0"/>
                  <a:pt x="38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10"/>
          <p:cNvSpPr/>
          <p:nvPr/>
        </p:nvSpPr>
        <p:spPr>
          <a:xfrm>
            <a:off x="5340516" y="746444"/>
            <a:ext cx="19559" cy="37496"/>
          </a:xfrm>
          <a:custGeom>
            <a:avLst/>
            <a:gdLst/>
            <a:ahLst/>
            <a:cxnLst/>
            <a:rect l="l" t="t" r="r" b="b"/>
            <a:pathLst>
              <a:path w="627" h="1202" extrusionOk="0">
                <a:moveTo>
                  <a:pt x="373" y="1"/>
                </a:moveTo>
                <a:cubicBezTo>
                  <a:pt x="328" y="1"/>
                  <a:pt x="284" y="16"/>
                  <a:pt x="254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0" y="477"/>
                  <a:pt x="0" y="552"/>
                </a:cubicBezTo>
                <a:cubicBezTo>
                  <a:pt x="0" y="790"/>
                  <a:pt x="60" y="984"/>
                  <a:pt x="179" y="1103"/>
                </a:cubicBezTo>
                <a:lnTo>
                  <a:pt x="254" y="1163"/>
                </a:lnTo>
                <a:cubicBezTo>
                  <a:pt x="278" y="1187"/>
                  <a:pt x="313" y="1202"/>
                  <a:pt x="346" y="1202"/>
                </a:cubicBezTo>
                <a:cubicBezTo>
                  <a:pt x="392" y="1202"/>
                  <a:pt x="433" y="1173"/>
                  <a:pt x="433" y="1103"/>
                </a:cubicBezTo>
                <a:cubicBezTo>
                  <a:pt x="552" y="924"/>
                  <a:pt x="626" y="790"/>
                  <a:pt x="626" y="611"/>
                </a:cubicBezTo>
                <a:lnTo>
                  <a:pt x="626" y="358"/>
                </a:lnTo>
                <a:cubicBezTo>
                  <a:pt x="626" y="299"/>
                  <a:pt x="552" y="179"/>
                  <a:pt x="552" y="105"/>
                </a:cubicBezTo>
                <a:lnTo>
                  <a:pt x="492" y="45"/>
                </a:lnTo>
                <a:cubicBezTo>
                  <a:pt x="462" y="16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" name="Google Shape;1618;p10"/>
          <p:cNvSpPr/>
          <p:nvPr/>
        </p:nvSpPr>
        <p:spPr>
          <a:xfrm>
            <a:off x="5392549" y="701835"/>
            <a:ext cx="19559" cy="37247"/>
          </a:xfrm>
          <a:custGeom>
            <a:avLst/>
            <a:gdLst/>
            <a:ahLst/>
            <a:cxnLst/>
            <a:rect l="l" t="t" r="r" b="b"/>
            <a:pathLst>
              <a:path w="627" h="1194" extrusionOk="0">
                <a:moveTo>
                  <a:pt x="316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79"/>
                  <a:pt x="75" y="239"/>
                  <a:pt x="75" y="358"/>
                </a:cubicBezTo>
                <a:cubicBezTo>
                  <a:pt x="75" y="418"/>
                  <a:pt x="1" y="492"/>
                  <a:pt x="1" y="611"/>
                </a:cubicBezTo>
                <a:cubicBezTo>
                  <a:pt x="75" y="790"/>
                  <a:pt x="75" y="924"/>
                  <a:pt x="195" y="1103"/>
                </a:cubicBezTo>
                <a:lnTo>
                  <a:pt x="254" y="1163"/>
                </a:lnTo>
                <a:cubicBezTo>
                  <a:pt x="272" y="1185"/>
                  <a:pt x="297" y="1194"/>
                  <a:pt x="324" y="1194"/>
                </a:cubicBezTo>
                <a:cubicBezTo>
                  <a:pt x="387" y="1194"/>
                  <a:pt x="466" y="1145"/>
                  <a:pt x="508" y="1103"/>
                </a:cubicBezTo>
                <a:cubicBezTo>
                  <a:pt x="627" y="924"/>
                  <a:pt x="627" y="731"/>
                  <a:pt x="627" y="611"/>
                </a:cubicBezTo>
                <a:lnTo>
                  <a:pt x="627" y="298"/>
                </a:lnTo>
                <a:cubicBezTo>
                  <a:pt x="567" y="239"/>
                  <a:pt x="567" y="179"/>
                  <a:pt x="448" y="45"/>
                </a:cubicBezTo>
                <a:cubicBezTo>
                  <a:pt x="411" y="15"/>
                  <a:pt x="362" y="1"/>
                  <a:pt x="31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10"/>
          <p:cNvSpPr/>
          <p:nvPr/>
        </p:nvSpPr>
        <p:spPr>
          <a:xfrm>
            <a:off x="5390708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7" y="1"/>
                </a:moveTo>
                <a:cubicBezTo>
                  <a:pt x="313" y="1"/>
                  <a:pt x="254" y="19"/>
                  <a:pt x="194" y="57"/>
                </a:cubicBezTo>
                <a:cubicBezTo>
                  <a:pt x="134" y="116"/>
                  <a:pt x="60" y="176"/>
                  <a:pt x="60" y="235"/>
                </a:cubicBezTo>
                <a:cubicBezTo>
                  <a:pt x="0" y="295"/>
                  <a:pt x="0" y="429"/>
                  <a:pt x="0" y="489"/>
                </a:cubicBezTo>
                <a:cubicBezTo>
                  <a:pt x="0" y="608"/>
                  <a:pt x="0" y="802"/>
                  <a:pt x="134" y="921"/>
                </a:cubicBezTo>
                <a:lnTo>
                  <a:pt x="194" y="980"/>
                </a:lnTo>
                <a:cubicBezTo>
                  <a:pt x="212" y="998"/>
                  <a:pt x="234" y="1005"/>
                  <a:pt x="259" y="1005"/>
                </a:cubicBezTo>
                <a:cubicBezTo>
                  <a:pt x="318" y="1005"/>
                  <a:pt x="390" y="963"/>
                  <a:pt x="432" y="921"/>
                </a:cubicBezTo>
                <a:cubicBezTo>
                  <a:pt x="567" y="802"/>
                  <a:pt x="567" y="667"/>
                  <a:pt x="626" y="489"/>
                </a:cubicBezTo>
                <a:cubicBezTo>
                  <a:pt x="626" y="429"/>
                  <a:pt x="626" y="355"/>
                  <a:pt x="567" y="295"/>
                </a:cubicBezTo>
                <a:cubicBezTo>
                  <a:pt x="567" y="235"/>
                  <a:pt x="567" y="176"/>
                  <a:pt x="507" y="116"/>
                </a:cubicBezTo>
                <a:lnTo>
                  <a:pt x="507" y="57"/>
                </a:lnTo>
                <a:cubicBezTo>
                  <a:pt x="470" y="19"/>
                  <a:pt x="421" y="1"/>
                  <a:pt x="36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0" name="Google Shape;1620;p10"/>
          <p:cNvSpPr/>
          <p:nvPr/>
        </p:nvSpPr>
        <p:spPr>
          <a:xfrm>
            <a:off x="5443210" y="754960"/>
            <a:ext cx="17251" cy="48071"/>
          </a:xfrm>
          <a:custGeom>
            <a:avLst/>
            <a:gdLst/>
            <a:ahLst/>
            <a:cxnLst/>
            <a:rect l="l" t="t" r="r" b="b"/>
            <a:pathLst>
              <a:path w="553" h="1541" extrusionOk="0">
                <a:moveTo>
                  <a:pt x="273" y="1"/>
                </a:moveTo>
                <a:cubicBezTo>
                  <a:pt x="204" y="1"/>
                  <a:pt x="162" y="43"/>
                  <a:pt x="120" y="85"/>
                </a:cubicBezTo>
                <a:cubicBezTo>
                  <a:pt x="60" y="204"/>
                  <a:pt x="1" y="338"/>
                  <a:pt x="1" y="398"/>
                </a:cubicBezTo>
                <a:lnTo>
                  <a:pt x="1" y="771"/>
                </a:lnTo>
                <a:cubicBezTo>
                  <a:pt x="1" y="1024"/>
                  <a:pt x="1" y="1203"/>
                  <a:pt x="120" y="1456"/>
                </a:cubicBezTo>
                <a:lnTo>
                  <a:pt x="180" y="1515"/>
                </a:lnTo>
                <a:cubicBezTo>
                  <a:pt x="197" y="1533"/>
                  <a:pt x="221" y="1540"/>
                  <a:pt x="247" y="1540"/>
                </a:cubicBezTo>
                <a:cubicBezTo>
                  <a:pt x="311" y="1540"/>
                  <a:pt x="391" y="1498"/>
                  <a:pt x="433" y="1456"/>
                </a:cubicBezTo>
                <a:cubicBezTo>
                  <a:pt x="552" y="1203"/>
                  <a:pt x="552" y="1024"/>
                  <a:pt x="552" y="771"/>
                </a:cubicBezTo>
                <a:lnTo>
                  <a:pt x="552" y="398"/>
                </a:lnTo>
                <a:cubicBezTo>
                  <a:pt x="492" y="338"/>
                  <a:pt x="492" y="204"/>
                  <a:pt x="433" y="85"/>
                </a:cubicBezTo>
                <a:cubicBezTo>
                  <a:pt x="373" y="85"/>
                  <a:pt x="373" y="26"/>
                  <a:pt x="373" y="26"/>
                </a:cubicBezTo>
                <a:cubicBezTo>
                  <a:pt x="334" y="8"/>
                  <a:pt x="301" y="1"/>
                  <a:pt x="2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1" name="Google Shape;1621;p10"/>
          <p:cNvSpPr/>
          <p:nvPr/>
        </p:nvSpPr>
        <p:spPr>
          <a:xfrm>
            <a:off x="5489690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65" y="0"/>
                </a:moveTo>
                <a:cubicBezTo>
                  <a:pt x="301" y="0"/>
                  <a:pt x="221" y="42"/>
                  <a:pt x="179" y="84"/>
                </a:cubicBezTo>
                <a:cubicBezTo>
                  <a:pt x="120" y="204"/>
                  <a:pt x="120" y="263"/>
                  <a:pt x="60" y="338"/>
                </a:cubicBezTo>
                <a:lnTo>
                  <a:pt x="60" y="636"/>
                </a:lnTo>
                <a:cubicBezTo>
                  <a:pt x="1" y="829"/>
                  <a:pt x="60" y="949"/>
                  <a:pt x="120" y="1202"/>
                </a:cubicBezTo>
                <a:lnTo>
                  <a:pt x="179" y="1261"/>
                </a:lnTo>
                <a:cubicBezTo>
                  <a:pt x="209" y="1291"/>
                  <a:pt x="243" y="1306"/>
                  <a:pt x="276" y="1306"/>
                </a:cubicBezTo>
                <a:cubicBezTo>
                  <a:pt x="310" y="1306"/>
                  <a:pt x="343" y="1291"/>
                  <a:pt x="373" y="1261"/>
                </a:cubicBezTo>
                <a:cubicBezTo>
                  <a:pt x="552" y="1083"/>
                  <a:pt x="611" y="889"/>
                  <a:pt x="611" y="710"/>
                </a:cubicBezTo>
                <a:lnTo>
                  <a:pt x="611" y="397"/>
                </a:lnTo>
                <a:cubicBezTo>
                  <a:pt x="611" y="263"/>
                  <a:pt x="552" y="204"/>
                  <a:pt x="492" y="84"/>
                </a:cubicBezTo>
                <a:lnTo>
                  <a:pt x="433" y="25"/>
                </a:lnTo>
                <a:cubicBezTo>
                  <a:pt x="415" y="7"/>
                  <a:pt x="391" y="0"/>
                  <a:pt x="3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p10"/>
          <p:cNvSpPr/>
          <p:nvPr/>
        </p:nvSpPr>
        <p:spPr>
          <a:xfrm>
            <a:off x="5563123" y="677409"/>
            <a:ext cx="19559" cy="40553"/>
          </a:xfrm>
          <a:custGeom>
            <a:avLst/>
            <a:gdLst/>
            <a:ahLst/>
            <a:cxnLst/>
            <a:rect l="l" t="t" r="r" b="b"/>
            <a:pathLst>
              <a:path w="627" h="1300" extrusionOk="0">
                <a:moveTo>
                  <a:pt x="228" y="1"/>
                </a:moveTo>
                <a:cubicBezTo>
                  <a:pt x="156" y="1"/>
                  <a:pt x="104" y="59"/>
                  <a:pt x="60" y="158"/>
                </a:cubicBezTo>
                <a:cubicBezTo>
                  <a:pt x="0" y="217"/>
                  <a:pt x="0" y="337"/>
                  <a:pt x="0" y="396"/>
                </a:cubicBezTo>
                <a:lnTo>
                  <a:pt x="0" y="649"/>
                </a:lnTo>
                <a:cubicBezTo>
                  <a:pt x="0" y="828"/>
                  <a:pt x="60" y="1022"/>
                  <a:pt x="194" y="1201"/>
                </a:cubicBezTo>
                <a:lnTo>
                  <a:pt x="194" y="1275"/>
                </a:lnTo>
                <a:cubicBezTo>
                  <a:pt x="228" y="1292"/>
                  <a:pt x="257" y="1299"/>
                  <a:pt x="283" y="1299"/>
                </a:cubicBezTo>
                <a:cubicBezTo>
                  <a:pt x="347" y="1299"/>
                  <a:pt x="390" y="1254"/>
                  <a:pt x="432" y="1201"/>
                </a:cubicBezTo>
                <a:cubicBezTo>
                  <a:pt x="567" y="1022"/>
                  <a:pt x="626" y="828"/>
                  <a:pt x="626" y="649"/>
                </a:cubicBezTo>
                <a:cubicBezTo>
                  <a:pt x="567" y="530"/>
                  <a:pt x="567" y="396"/>
                  <a:pt x="492" y="337"/>
                </a:cubicBezTo>
                <a:cubicBezTo>
                  <a:pt x="492" y="217"/>
                  <a:pt x="432" y="158"/>
                  <a:pt x="313" y="24"/>
                </a:cubicBezTo>
                <a:cubicBezTo>
                  <a:pt x="282" y="8"/>
                  <a:pt x="254" y="1"/>
                  <a:pt x="22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3" name="Google Shape;1623;p10"/>
          <p:cNvSpPr/>
          <p:nvPr/>
        </p:nvSpPr>
        <p:spPr>
          <a:xfrm>
            <a:off x="5511059" y="775736"/>
            <a:ext cx="19091" cy="38900"/>
          </a:xfrm>
          <a:custGeom>
            <a:avLst/>
            <a:gdLst/>
            <a:ahLst/>
            <a:cxnLst/>
            <a:rect l="l" t="t" r="r" b="b"/>
            <a:pathLst>
              <a:path w="612" h="1247" extrusionOk="0">
                <a:moveTo>
                  <a:pt x="366" y="0"/>
                </a:moveTo>
                <a:cubicBezTo>
                  <a:pt x="317" y="0"/>
                  <a:pt x="269" y="15"/>
                  <a:pt x="239" y="45"/>
                </a:cubicBezTo>
                <a:cubicBezTo>
                  <a:pt x="180" y="105"/>
                  <a:pt x="120" y="224"/>
                  <a:pt x="60" y="283"/>
                </a:cubicBezTo>
                <a:cubicBezTo>
                  <a:pt x="60" y="417"/>
                  <a:pt x="1" y="477"/>
                  <a:pt x="1" y="596"/>
                </a:cubicBezTo>
                <a:cubicBezTo>
                  <a:pt x="1" y="790"/>
                  <a:pt x="60" y="1028"/>
                  <a:pt x="180" y="1222"/>
                </a:cubicBezTo>
                <a:lnTo>
                  <a:pt x="239" y="1222"/>
                </a:lnTo>
                <a:cubicBezTo>
                  <a:pt x="257" y="1239"/>
                  <a:pt x="281" y="1247"/>
                  <a:pt x="307" y="1247"/>
                </a:cubicBezTo>
                <a:cubicBezTo>
                  <a:pt x="371" y="1247"/>
                  <a:pt x="450" y="1204"/>
                  <a:pt x="492" y="1162"/>
                </a:cubicBezTo>
                <a:cubicBezTo>
                  <a:pt x="552" y="969"/>
                  <a:pt x="612" y="790"/>
                  <a:pt x="612" y="656"/>
                </a:cubicBezTo>
                <a:lnTo>
                  <a:pt x="612" y="417"/>
                </a:lnTo>
                <a:cubicBezTo>
                  <a:pt x="612" y="283"/>
                  <a:pt x="552" y="224"/>
                  <a:pt x="552" y="105"/>
                </a:cubicBezTo>
                <a:lnTo>
                  <a:pt x="492" y="45"/>
                </a:lnTo>
                <a:cubicBezTo>
                  <a:pt x="463" y="15"/>
                  <a:pt x="414" y="0"/>
                  <a:pt x="36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4" name="Google Shape;1624;p10"/>
          <p:cNvSpPr/>
          <p:nvPr/>
        </p:nvSpPr>
        <p:spPr>
          <a:xfrm>
            <a:off x="5446953" y="859089"/>
            <a:ext cx="19528" cy="24020"/>
          </a:xfrm>
          <a:custGeom>
            <a:avLst/>
            <a:gdLst/>
            <a:ahLst/>
            <a:cxnLst/>
            <a:rect l="l" t="t" r="r" b="b"/>
            <a:pathLst>
              <a:path w="626" h="770" extrusionOk="0">
                <a:moveTo>
                  <a:pt x="350" y="0"/>
                </a:moveTo>
                <a:cubicBezTo>
                  <a:pt x="313" y="0"/>
                  <a:pt x="278" y="15"/>
                  <a:pt x="253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0" y="218"/>
                  <a:pt x="0" y="293"/>
                  <a:pt x="0" y="352"/>
                </a:cubicBezTo>
                <a:cubicBezTo>
                  <a:pt x="0" y="531"/>
                  <a:pt x="60" y="665"/>
                  <a:pt x="194" y="725"/>
                </a:cubicBezTo>
                <a:cubicBezTo>
                  <a:pt x="223" y="755"/>
                  <a:pt x="268" y="770"/>
                  <a:pt x="313" y="770"/>
                </a:cubicBezTo>
                <a:cubicBezTo>
                  <a:pt x="358" y="770"/>
                  <a:pt x="402" y="755"/>
                  <a:pt x="432" y="725"/>
                </a:cubicBezTo>
                <a:lnTo>
                  <a:pt x="492" y="725"/>
                </a:lnTo>
                <a:cubicBezTo>
                  <a:pt x="566" y="591"/>
                  <a:pt x="626" y="531"/>
                  <a:pt x="626" y="412"/>
                </a:cubicBezTo>
                <a:lnTo>
                  <a:pt x="626" y="293"/>
                </a:lnTo>
                <a:cubicBezTo>
                  <a:pt x="566" y="218"/>
                  <a:pt x="566" y="159"/>
                  <a:pt x="492" y="99"/>
                </a:cubicBezTo>
                <a:cubicBezTo>
                  <a:pt x="457" y="29"/>
                  <a:pt x="401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" name="Google Shape;1625;p10"/>
          <p:cNvSpPr/>
          <p:nvPr/>
        </p:nvSpPr>
        <p:spPr>
          <a:xfrm>
            <a:off x="5336803" y="843242"/>
            <a:ext cx="19091" cy="20183"/>
          </a:xfrm>
          <a:custGeom>
            <a:avLst/>
            <a:gdLst/>
            <a:ahLst/>
            <a:cxnLst/>
            <a:rect l="l" t="t" r="r" b="b"/>
            <a:pathLst>
              <a:path w="612" h="647" extrusionOk="0">
                <a:moveTo>
                  <a:pt x="298" y="0"/>
                </a:moveTo>
                <a:cubicBezTo>
                  <a:pt x="242" y="0"/>
                  <a:pt x="179" y="19"/>
                  <a:pt x="119" y="56"/>
                </a:cubicBezTo>
                <a:cubicBezTo>
                  <a:pt x="60" y="116"/>
                  <a:pt x="60" y="116"/>
                  <a:pt x="60" y="175"/>
                </a:cubicBezTo>
                <a:cubicBezTo>
                  <a:pt x="0" y="235"/>
                  <a:pt x="0" y="294"/>
                  <a:pt x="0" y="354"/>
                </a:cubicBezTo>
                <a:cubicBezTo>
                  <a:pt x="0" y="428"/>
                  <a:pt x="60" y="488"/>
                  <a:pt x="179" y="607"/>
                </a:cubicBezTo>
                <a:cubicBezTo>
                  <a:pt x="228" y="632"/>
                  <a:pt x="270" y="646"/>
                  <a:pt x="311" y="646"/>
                </a:cubicBezTo>
                <a:cubicBezTo>
                  <a:pt x="368" y="646"/>
                  <a:pt x="422" y="617"/>
                  <a:pt x="492" y="548"/>
                </a:cubicBezTo>
                <a:cubicBezTo>
                  <a:pt x="611" y="488"/>
                  <a:pt x="611" y="354"/>
                  <a:pt x="611" y="294"/>
                </a:cubicBezTo>
                <a:cubicBezTo>
                  <a:pt x="611" y="235"/>
                  <a:pt x="611" y="175"/>
                  <a:pt x="552" y="175"/>
                </a:cubicBezTo>
                <a:cubicBezTo>
                  <a:pt x="552" y="116"/>
                  <a:pt x="492" y="56"/>
                  <a:pt x="432" y="56"/>
                </a:cubicBezTo>
                <a:cubicBezTo>
                  <a:pt x="403" y="19"/>
                  <a:pt x="354" y="0"/>
                  <a:pt x="29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10"/>
          <p:cNvSpPr/>
          <p:nvPr/>
        </p:nvSpPr>
        <p:spPr>
          <a:xfrm>
            <a:off x="5999501" y="698746"/>
            <a:ext cx="19528" cy="33160"/>
          </a:xfrm>
          <a:custGeom>
            <a:avLst/>
            <a:gdLst/>
            <a:ahLst/>
            <a:cxnLst/>
            <a:rect l="l" t="t" r="r" b="b"/>
            <a:pathLst>
              <a:path w="626" h="1063" extrusionOk="0">
                <a:moveTo>
                  <a:pt x="378" y="0"/>
                </a:moveTo>
                <a:cubicBezTo>
                  <a:pt x="353" y="0"/>
                  <a:pt x="330" y="8"/>
                  <a:pt x="313" y="25"/>
                </a:cubicBezTo>
                <a:cubicBezTo>
                  <a:pt x="194" y="85"/>
                  <a:pt x="194" y="144"/>
                  <a:pt x="119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0" y="651"/>
                  <a:pt x="60" y="830"/>
                  <a:pt x="194" y="1023"/>
                </a:cubicBezTo>
                <a:cubicBezTo>
                  <a:pt x="218" y="1048"/>
                  <a:pt x="253" y="1062"/>
                  <a:pt x="290" y="1062"/>
                </a:cubicBezTo>
                <a:cubicBezTo>
                  <a:pt x="342" y="1062"/>
                  <a:pt x="397" y="1033"/>
                  <a:pt x="432" y="964"/>
                </a:cubicBezTo>
                <a:cubicBezTo>
                  <a:pt x="566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6" y="144"/>
                </a:cubicBezTo>
                <a:lnTo>
                  <a:pt x="566" y="85"/>
                </a:lnTo>
                <a:cubicBezTo>
                  <a:pt x="513" y="42"/>
                  <a:pt x="438" y="0"/>
                  <a:pt x="378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10"/>
          <p:cNvSpPr/>
          <p:nvPr/>
        </p:nvSpPr>
        <p:spPr>
          <a:xfrm>
            <a:off x="6040366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8" y="1"/>
                  <a:pt x="269" y="16"/>
                  <a:pt x="239" y="45"/>
                </a:cubicBezTo>
                <a:cubicBezTo>
                  <a:pt x="180" y="105"/>
                  <a:pt x="120" y="239"/>
                  <a:pt x="61" y="299"/>
                </a:cubicBezTo>
                <a:cubicBezTo>
                  <a:pt x="61" y="358"/>
                  <a:pt x="1" y="477"/>
                  <a:pt x="1" y="552"/>
                </a:cubicBezTo>
                <a:cubicBezTo>
                  <a:pt x="1" y="790"/>
                  <a:pt x="61" y="984"/>
                  <a:pt x="180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37" y="1202"/>
                </a:cubicBezTo>
                <a:cubicBezTo>
                  <a:pt x="387" y="1202"/>
                  <a:pt x="433" y="1173"/>
                  <a:pt x="433" y="1103"/>
                </a:cubicBezTo>
                <a:lnTo>
                  <a:pt x="493" y="1103"/>
                </a:lnTo>
                <a:cubicBezTo>
                  <a:pt x="552" y="924"/>
                  <a:pt x="612" y="790"/>
                  <a:pt x="612" y="611"/>
                </a:cubicBezTo>
                <a:lnTo>
                  <a:pt x="612" y="358"/>
                </a:lnTo>
                <a:cubicBezTo>
                  <a:pt x="612" y="299"/>
                  <a:pt x="552" y="179"/>
                  <a:pt x="552" y="105"/>
                </a:cubicBezTo>
                <a:lnTo>
                  <a:pt x="493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8" name="Google Shape;1628;p10"/>
          <p:cNvSpPr/>
          <p:nvPr/>
        </p:nvSpPr>
        <p:spPr>
          <a:xfrm>
            <a:off x="6094302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3" y="1"/>
                </a:moveTo>
                <a:cubicBezTo>
                  <a:pt x="209" y="1"/>
                  <a:pt x="164" y="15"/>
                  <a:pt x="134" y="45"/>
                </a:cubicBezTo>
                <a:cubicBezTo>
                  <a:pt x="60" y="179"/>
                  <a:pt x="0" y="239"/>
                  <a:pt x="0" y="358"/>
                </a:cubicBezTo>
                <a:lnTo>
                  <a:pt x="0" y="611"/>
                </a:lnTo>
                <a:cubicBezTo>
                  <a:pt x="0" y="790"/>
                  <a:pt x="0" y="924"/>
                  <a:pt x="134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0" y="1194"/>
                </a:cubicBezTo>
                <a:cubicBezTo>
                  <a:pt x="319" y="1194"/>
                  <a:pt x="390" y="1145"/>
                  <a:pt x="432" y="1103"/>
                </a:cubicBezTo>
                <a:cubicBezTo>
                  <a:pt x="566" y="924"/>
                  <a:pt x="566" y="731"/>
                  <a:pt x="566" y="611"/>
                </a:cubicBezTo>
                <a:lnTo>
                  <a:pt x="566" y="298"/>
                </a:lnTo>
                <a:cubicBezTo>
                  <a:pt x="507" y="239"/>
                  <a:pt x="507" y="179"/>
                  <a:pt x="432" y="45"/>
                </a:cubicBezTo>
                <a:lnTo>
                  <a:pt x="373" y="45"/>
                </a:lnTo>
                <a:cubicBezTo>
                  <a:pt x="343" y="15"/>
                  <a:pt x="298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10"/>
          <p:cNvSpPr/>
          <p:nvPr/>
        </p:nvSpPr>
        <p:spPr>
          <a:xfrm>
            <a:off x="6090559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7" y="19"/>
                  <a:pt x="180" y="57"/>
                </a:cubicBezTo>
                <a:cubicBezTo>
                  <a:pt x="120" y="116"/>
                  <a:pt x="61" y="176"/>
                  <a:pt x="61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80" y="921"/>
                </a:cubicBezTo>
                <a:lnTo>
                  <a:pt x="180" y="980"/>
                </a:lnTo>
                <a:cubicBezTo>
                  <a:pt x="202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7" y="489"/>
                </a:cubicBezTo>
                <a:cubicBezTo>
                  <a:pt x="627" y="429"/>
                  <a:pt x="627" y="355"/>
                  <a:pt x="552" y="295"/>
                </a:cubicBezTo>
                <a:cubicBezTo>
                  <a:pt x="552" y="235"/>
                  <a:pt x="552" y="176"/>
                  <a:pt x="493" y="116"/>
                </a:cubicBezTo>
                <a:lnTo>
                  <a:pt x="493" y="57"/>
                </a:lnTo>
                <a:cubicBezTo>
                  <a:pt x="463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10"/>
          <p:cNvSpPr/>
          <p:nvPr/>
        </p:nvSpPr>
        <p:spPr>
          <a:xfrm>
            <a:off x="6142623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282" y="1"/>
                </a:moveTo>
                <a:cubicBezTo>
                  <a:pt x="219" y="1"/>
                  <a:pt x="177" y="43"/>
                  <a:pt x="135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5" y="1456"/>
                </a:cubicBezTo>
                <a:lnTo>
                  <a:pt x="194" y="1515"/>
                </a:ln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5" y="1498"/>
                  <a:pt x="447" y="1456"/>
                </a:cubicBezTo>
                <a:cubicBezTo>
                  <a:pt x="567" y="1203"/>
                  <a:pt x="567" y="1024"/>
                  <a:pt x="567" y="771"/>
                </a:cubicBezTo>
                <a:lnTo>
                  <a:pt x="567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38" y="8"/>
                  <a:pt x="308" y="1"/>
                  <a:pt x="28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p10"/>
          <p:cNvSpPr/>
          <p:nvPr/>
        </p:nvSpPr>
        <p:spPr>
          <a:xfrm>
            <a:off x="6189104" y="695034"/>
            <a:ext cx="19528" cy="40772"/>
          </a:xfrm>
          <a:custGeom>
            <a:avLst/>
            <a:gdLst/>
            <a:ahLst/>
            <a:cxnLst/>
            <a:rect l="l" t="t" r="r" b="b"/>
            <a:pathLst>
              <a:path w="626" h="1307" extrusionOk="0">
                <a:moveTo>
                  <a:pt x="373" y="0"/>
                </a:moveTo>
                <a:cubicBezTo>
                  <a:pt x="308" y="0"/>
                  <a:pt x="236" y="42"/>
                  <a:pt x="194" y="84"/>
                </a:cubicBezTo>
                <a:cubicBezTo>
                  <a:pt x="134" y="204"/>
                  <a:pt x="134" y="263"/>
                  <a:pt x="75" y="338"/>
                </a:cubicBezTo>
                <a:lnTo>
                  <a:pt x="75" y="636"/>
                </a:lnTo>
                <a:cubicBezTo>
                  <a:pt x="0" y="829"/>
                  <a:pt x="75" y="949"/>
                  <a:pt x="134" y="1202"/>
                </a:cubicBezTo>
                <a:lnTo>
                  <a:pt x="194" y="1261"/>
                </a:lnTo>
                <a:cubicBezTo>
                  <a:pt x="224" y="1291"/>
                  <a:pt x="253" y="1306"/>
                  <a:pt x="293" y="1306"/>
                </a:cubicBezTo>
                <a:cubicBezTo>
                  <a:pt x="332" y="1306"/>
                  <a:pt x="380" y="1291"/>
                  <a:pt x="447" y="1261"/>
                </a:cubicBezTo>
                <a:cubicBezTo>
                  <a:pt x="566" y="1083"/>
                  <a:pt x="626" y="889"/>
                  <a:pt x="626" y="710"/>
                </a:cubicBezTo>
                <a:lnTo>
                  <a:pt x="626" y="397"/>
                </a:lnTo>
                <a:cubicBezTo>
                  <a:pt x="626" y="263"/>
                  <a:pt x="566" y="204"/>
                  <a:pt x="507" y="84"/>
                </a:cubicBezTo>
                <a:lnTo>
                  <a:pt x="447" y="25"/>
                </a:lnTo>
                <a:cubicBezTo>
                  <a:pt x="425" y="7"/>
                  <a:pt x="400" y="0"/>
                  <a:pt x="37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2" name="Google Shape;1632;p10"/>
          <p:cNvSpPr/>
          <p:nvPr/>
        </p:nvSpPr>
        <p:spPr>
          <a:xfrm>
            <a:off x="6186774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1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1" y="1022"/>
                  <a:pt x="180" y="1201"/>
                </a:cubicBezTo>
                <a:lnTo>
                  <a:pt x="239" y="1275"/>
                </a:lnTo>
                <a:cubicBezTo>
                  <a:pt x="261" y="1292"/>
                  <a:pt x="281" y="1299"/>
                  <a:pt x="300" y="1299"/>
                </a:cubicBezTo>
                <a:cubicBezTo>
                  <a:pt x="348" y="1299"/>
                  <a:pt x="390" y="1254"/>
                  <a:pt x="433" y="1201"/>
                </a:cubicBezTo>
                <a:cubicBezTo>
                  <a:pt x="552" y="1022"/>
                  <a:pt x="612" y="828"/>
                  <a:pt x="612" y="649"/>
                </a:cubicBezTo>
                <a:cubicBezTo>
                  <a:pt x="552" y="530"/>
                  <a:pt x="552" y="396"/>
                  <a:pt x="493" y="337"/>
                </a:cubicBezTo>
                <a:cubicBezTo>
                  <a:pt x="493" y="217"/>
                  <a:pt x="433" y="158"/>
                  <a:pt x="314" y="24"/>
                </a:cubicBezTo>
                <a:cubicBezTo>
                  <a:pt x="279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3" name="Google Shape;1633;p10"/>
          <p:cNvSpPr/>
          <p:nvPr/>
        </p:nvSpPr>
        <p:spPr>
          <a:xfrm>
            <a:off x="6210472" y="775736"/>
            <a:ext cx="19559" cy="38900"/>
          </a:xfrm>
          <a:custGeom>
            <a:avLst/>
            <a:gdLst/>
            <a:ahLst/>
            <a:cxnLst/>
            <a:rect l="l" t="t" r="r" b="b"/>
            <a:pathLst>
              <a:path w="627" h="1247" extrusionOk="0">
                <a:moveTo>
                  <a:pt x="375" y="0"/>
                </a:moveTo>
                <a:cubicBezTo>
                  <a:pt x="328" y="0"/>
                  <a:pt x="284" y="15"/>
                  <a:pt x="254" y="45"/>
                </a:cubicBezTo>
                <a:cubicBezTo>
                  <a:pt x="194" y="105"/>
                  <a:pt x="135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4" y="1222"/>
                </a:lnTo>
                <a:cubicBezTo>
                  <a:pt x="271" y="1239"/>
                  <a:pt x="294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7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7" y="224"/>
                  <a:pt x="567" y="105"/>
                </a:cubicBezTo>
                <a:lnTo>
                  <a:pt x="507" y="45"/>
                </a:lnTo>
                <a:cubicBezTo>
                  <a:pt x="470" y="15"/>
                  <a:pt x="421" y="0"/>
                  <a:pt x="37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4" name="Google Shape;1634;p10"/>
          <p:cNvSpPr/>
          <p:nvPr/>
        </p:nvSpPr>
        <p:spPr>
          <a:xfrm>
            <a:off x="6146803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70" y="15"/>
                  <a:pt x="239" y="40"/>
                </a:cubicBezTo>
                <a:cubicBezTo>
                  <a:pt x="120" y="99"/>
                  <a:pt x="120" y="99"/>
                  <a:pt x="60" y="159"/>
                </a:cubicBezTo>
                <a:cubicBezTo>
                  <a:pt x="60" y="218"/>
                  <a:pt x="1" y="293"/>
                  <a:pt x="1" y="352"/>
                </a:cubicBezTo>
                <a:cubicBezTo>
                  <a:pt x="1" y="531"/>
                  <a:pt x="60" y="665"/>
                  <a:pt x="179" y="725"/>
                </a:cubicBezTo>
                <a:cubicBezTo>
                  <a:pt x="209" y="755"/>
                  <a:pt x="258" y="770"/>
                  <a:pt x="306" y="770"/>
                </a:cubicBezTo>
                <a:cubicBezTo>
                  <a:pt x="354" y="770"/>
                  <a:pt x="403" y="755"/>
                  <a:pt x="433" y="725"/>
                </a:cubicBezTo>
                <a:lnTo>
                  <a:pt x="492" y="725"/>
                </a:lnTo>
                <a:cubicBezTo>
                  <a:pt x="552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2" y="218"/>
                  <a:pt x="552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10"/>
          <p:cNvSpPr/>
          <p:nvPr/>
        </p:nvSpPr>
        <p:spPr>
          <a:xfrm>
            <a:off x="6036186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06" y="0"/>
                </a:moveTo>
                <a:cubicBezTo>
                  <a:pt x="254" y="0"/>
                  <a:pt x="195" y="19"/>
                  <a:pt x="135" y="56"/>
                </a:cubicBezTo>
                <a:cubicBezTo>
                  <a:pt x="61" y="116"/>
                  <a:pt x="61" y="116"/>
                  <a:pt x="61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1" y="428"/>
                  <a:pt x="61" y="488"/>
                  <a:pt x="195" y="607"/>
                </a:cubicBezTo>
                <a:cubicBezTo>
                  <a:pt x="244" y="632"/>
                  <a:pt x="283" y="646"/>
                  <a:pt x="322" y="646"/>
                </a:cubicBezTo>
                <a:cubicBezTo>
                  <a:pt x="376" y="646"/>
                  <a:pt x="429" y="617"/>
                  <a:pt x="507" y="548"/>
                </a:cubicBezTo>
                <a:cubicBezTo>
                  <a:pt x="627" y="488"/>
                  <a:pt x="627" y="354"/>
                  <a:pt x="627" y="294"/>
                </a:cubicBezTo>
                <a:cubicBezTo>
                  <a:pt x="627" y="235"/>
                  <a:pt x="627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0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6" name="Google Shape;1636;p10"/>
          <p:cNvSpPr/>
          <p:nvPr/>
        </p:nvSpPr>
        <p:spPr>
          <a:xfrm>
            <a:off x="6626863" y="698746"/>
            <a:ext cx="19559" cy="33160"/>
          </a:xfrm>
          <a:custGeom>
            <a:avLst/>
            <a:gdLst/>
            <a:ahLst/>
            <a:cxnLst/>
            <a:rect l="l" t="t" r="r" b="b"/>
            <a:pathLst>
              <a:path w="627" h="1063" extrusionOk="0">
                <a:moveTo>
                  <a:pt x="379" y="0"/>
                </a:moveTo>
                <a:cubicBezTo>
                  <a:pt x="354" y="0"/>
                  <a:pt x="331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lnTo>
                  <a:pt x="626" y="397"/>
                </a:ln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39" y="0"/>
                  <a:pt x="379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10"/>
          <p:cNvSpPr/>
          <p:nvPr/>
        </p:nvSpPr>
        <p:spPr>
          <a:xfrm>
            <a:off x="6667760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6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3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8" name="Google Shape;1638;p10"/>
          <p:cNvSpPr/>
          <p:nvPr/>
        </p:nvSpPr>
        <p:spPr>
          <a:xfrm>
            <a:off x="6721665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1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9" name="Google Shape;1639;p10"/>
          <p:cNvSpPr/>
          <p:nvPr/>
        </p:nvSpPr>
        <p:spPr>
          <a:xfrm>
            <a:off x="6717953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64" y="1"/>
                </a:moveTo>
                <a:cubicBezTo>
                  <a:pt x="310" y="1"/>
                  <a:pt x="246" y="19"/>
                  <a:pt x="179" y="57"/>
                </a:cubicBezTo>
                <a:cubicBezTo>
                  <a:pt x="120" y="116"/>
                  <a:pt x="6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1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1" y="963"/>
                  <a:pt x="433" y="921"/>
                </a:cubicBezTo>
                <a:cubicBezTo>
                  <a:pt x="552" y="802"/>
                  <a:pt x="552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6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10"/>
          <p:cNvSpPr/>
          <p:nvPr/>
        </p:nvSpPr>
        <p:spPr>
          <a:xfrm>
            <a:off x="6770017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9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10"/>
          <p:cNvSpPr/>
          <p:nvPr/>
        </p:nvSpPr>
        <p:spPr>
          <a:xfrm>
            <a:off x="6818806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21" y="0"/>
                </a:moveTo>
                <a:cubicBezTo>
                  <a:pt x="239" y="0"/>
                  <a:pt x="179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55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2" name="Google Shape;1642;p10"/>
          <p:cNvSpPr/>
          <p:nvPr/>
        </p:nvSpPr>
        <p:spPr>
          <a:xfrm>
            <a:off x="6814167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1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" name="Google Shape;1643;p10"/>
          <p:cNvSpPr/>
          <p:nvPr/>
        </p:nvSpPr>
        <p:spPr>
          <a:xfrm>
            <a:off x="6837866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74" y="0"/>
                </a:moveTo>
                <a:cubicBezTo>
                  <a:pt x="328" y="0"/>
                  <a:pt x="28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9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566" y="224"/>
                  <a:pt x="566" y="105"/>
                </a:cubicBezTo>
                <a:lnTo>
                  <a:pt x="507" y="45"/>
                </a:lnTo>
                <a:cubicBezTo>
                  <a:pt x="469" y="15"/>
                  <a:pt x="421" y="0"/>
                  <a:pt x="374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10"/>
          <p:cNvSpPr/>
          <p:nvPr/>
        </p:nvSpPr>
        <p:spPr>
          <a:xfrm>
            <a:off x="6774197" y="859089"/>
            <a:ext cx="19091" cy="24020"/>
          </a:xfrm>
          <a:custGeom>
            <a:avLst/>
            <a:gdLst/>
            <a:ahLst/>
            <a:cxnLst/>
            <a:rect l="l" t="t" r="r" b="b"/>
            <a:pathLst>
              <a:path w="612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55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55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5" name="Google Shape;1645;p10"/>
          <p:cNvSpPr/>
          <p:nvPr/>
        </p:nvSpPr>
        <p:spPr>
          <a:xfrm>
            <a:off x="6663580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5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6" name="Google Shape;1646;p10"/>
          <p:cNvSpPr/>
          <p:nvPr/>
        </p:nvSpPr>
        <p:spPr>
          <a:xfrm>
            <a:off x="7870015" y="698746"/>
            <a:ext cx="21400" cy="33160"/>
          </a:xfrm>
          <a:custGeom>
            <a:avLst/>
            <a:gdLst/>
            <a:ahLst/>
            <a:cxnLst/>
            <a:rect l="l" t="t" r="r" b="b"/>
            <a:pathLst>
              <a:path w="686" h="1063" extrusionOk="0">
                <a:moveTo>
                  <a:pt x="405" y="0"/>
                </a:moveTo>
                <a:cubicBezTo>
                  <a:pt x="378" y="0"/>
                  <a:pt x="348" y="8"/>
                  <a:pt x="314" y="25"/>
                </a:cubicBezTo>
                <a:cubicBezTo>
                  <a:pt x="254" y="85"/>
                  <a:pt x="194" y="144"/>
                  <a:pt x="120" y="219"/>
                </a:cubicBezTo>
                <a:cubicBezTo>
                  <a:pt x="60" y="338"/>
                  <a:pt x="60" y="397"/>
                  <a:pt x="60" y="457"/>
                </a:cubicBezTo>
                <a:cubicBezTo>
                  <a:pt x="1" y="651"/>
                  <a:pt x="60" y="830"/>
                  <a:pt x="194" y="1023"/>
                </a:cubicBezTo>
                <a:cubicBezTo>
                  <a:pt x="219" y="1048"/>
                  <a:pt x="254" y="1062"/>
                  <a:pt x="291" y="1062"/>
                </a:cubicBezTo>
                <a:cubicBezTo>
                  <a:pt x="342" y="1062"/>
                  <a:pt x="398" y="1033"/>
                  <a:pt x="433" y="964"/>
                </a:cubicBezTo>
                <a:cubicBezTo>
                  <a:pt x="567" y="830"/>
                  <a:pt x="626" y="710"/>
                  <a:pt x="626" y="591"/>
                </a:cubicBezTo>
                <a:cubicBezTo>
                  <a:pt x="626" y="517"/>
                  <a:pt x="686" y="457"/>
                  <a:pt x="626" y="397"/>
                </a:cubicBezTo>
                <a:cubicBezTo>
                  <a:pt x="626" y="278"/>
                  <a:pt x="626" y="219"/>
                  <a:pt x="567" y="144"/>
                </a:cubicBezTo>
                <a:lnTo>
                  <a:pt x="567" y="85"/>
                </a:lnTo>
                <a:cubicBezTo>
                  <a:pt x="514" y="42"/>
                  <a:pt x="469" y="0"/>
                  <a:pt x="40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7" name="Google Shape;1647;p10"/>
          <p:cNvSpPr/>
          <p:nvPr/>
        </p:nvSpPr>
        <p:spPr>
          <a:xfrm>
            <a:off x="7910912" y="746444"/>
            <a:ext cx="19091" cy="37496"/>
          </a:xfrm>
          <a:custGeom>
            <a:avLst/>
            <a:gdLst/>
            <a:ahLst/>
            <a:cxnLst/>
            <a:rect l="l" t="t" r="r" b="b"/>
            <a:pathLst>
              <a:path w="612" h="1202" extrusionOk="0">
                <a:moveTo>
                  <a:pt x="366" y="1"/>
                </a:moveTo>
                <a:cubicBezTo>
                  <a:pt x="317" y="1"/>
                  <a:pt x="269" y="16"/>
                  <a:pt x="239" y="45"/>
                </a:cubicBezTo>
                <a:cubicBezTo>
                  <a:pt x="179" y="105"/>
                  <a:pt x="120" y="239"/>
                  <a:pt x="120" y="299"/>
                </a:cubicBezTo>
                <a:cubicBezTo>
                  <a:pt x="60" y="358"/>
                  <a:pt x="60" y="477"/>
                  <a:pt x="1" y="552"/>
                </a:cubicBezTo>
                <a:cubicBezTo>
                  <a:pt x="1" y="790"/>
                  <a:pt x="60" y="984"/>
                  <a:pt x="179" y="1103"/>
                </a:cubicBezTo>
                <a:lnTo>
                  <a:pt x="239" y="1163"/>
                </a:lnTo>
                <a:cubicBezTo>
                  <a:pt x="264" y="1187"/>
                  <a:pt x="301" y="1202"/>
                  <a:pt x="341" y="1202"/>
                </a:cubicBezTo>
                <a:cubicBezTo>
                  <a:pt x="397" y="1202"/>
                  <a:pt x="457" y="1173"/>
                  <a:pt x="492" y="1103"/>
                </a:cubicBezTo>
                <a:cubicBezTo>
                  <a:pt x="552" y="924"/>
                  <a:pt x="611" y="790"/>
                  <a:pt x="611" y="611"/>
                </a:cubicBezTo>
                <a:lnTo>
                  <a:pt x="611" y="358"/>
                </a:lnTo>
                <a:cubicBezTo>
                  <a:pt x="611" y="299"/>
                  <a:pt x="611" y="179"/>
                  <a:pt x="552" y="105"/>
                </a:cubicBezTo>
                <a:lnTo>
                  <a:pt x="492" y="45"/>
                </a:lnTo>
                <a:cubicBezTo>
                  <a:pt x="462" y="16"/>
                  <a:pt x="414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10"/>
          <p:cNvSpPr/>
          <p:nvPr/>
        </p:nvSpPr>
        <p:spPr>
          <a:xfrm>
            <a:off x="7964817" y="701835"/>
            <a:ext cx="17688" cy="37247"/>
          </a:xfrm>
          <a:custGeom>
            <a:avLst/>
            <a:gdLst/>
            <a:ahLst/>
            <a:cxnLst/>
            <a:rect l="l" t="t" r="r" b="b"/>
            <a:pathLst>
              <a:path w="567" h="1194" extrusionOk="0">
                <a:moveTo>
                  <a:pt x="254" y="1"/>
                </a:moveTo>
                <a:cubicBezTo>
                  <a:pt x="209" y="1"/>
                  <a:pt x="165" y="15"/>
                  <a:pt x="135" y="45"/>
                </a:cubicBezTo>
                <a:cubicBezTo>
                  <a:pt x="60" y="179"/>
                  <a:pt x="60" y="239"/>
                  <a:pt x="1" y="358"/>
                </a:cubicBezTo>
                <a:lnTo>
                  <a:pt x="1" y="611"/>
                </a:lnTo>
                <a:cubicBezTo>
                  <a:pt x="1" y="790"/>
                  <a:pt x="1" y="924"/>
                  <a:pt x="135" y="1103"/>
                </a:cubicBezTo>
                <a:lnTo>
                  <a:pt x="194" y="1163"/>
                </a:lnTo>
                <a:cubicBezTo>
                  <a:pt x="212" y="1185"/>
                  <a:pt x="235" y="1194"/>
                  <a:pt x="261" y="1194"/>
                </a:cubicBezTo>
                <a:cubicBezTo>
                  <a:pt x="320" y="1194"/>
                  <a:pt x="391" y="1145"/>
                  <a:pt x="433" y="1103"/>
                </a:cubicBezTo>
                <a:cubicBezTo>
                  <a:pt x="567" y="924"/>
                  <a:pt x="567" y="731"/>
                  <a:pt x="567" y="611"/>
                </a:cubicBezTo>
                <a:lnTo>
                  <a:pt x="567" y="298"/>
                </a:lnTo>
                <a:cubicBezTo>
                  <a:pt x="507" y="239"/>
                  <a:pt x="507" y="179"/>
                  <a:pt x="433" y="45"/>
                </a:cubicBezTo>
                <a:lnTo>
                  <a:pt x="373" y="45"/>
                </a:lnTo>
                <a:cubicBezTo>
                  <a:pt x="343" y="15"/>
                  <a:pt x="299" y="1"/>
                  <a:pt x="25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p10"/>
          <p:cNvSpPr/>
          <p:nvPr/>
        </p:nvSpPr>
        <p:spPr>
          <a:xfrm>
            <a:off x="7961105" y="808366"/>
            <a:ext cx="19559" cy="31351"/>
          </a:xfrm>
          <a:custGeom>
            <a:avLst/>
            <a:gdLst/>
            <a:ahLst/>
            <a:cxnLst/>
            <a:rect l="l" t="t" r="r" b="b"/>
            <a:pathLst>
              <a:path w="627" h="1005" extrusionOk="0">
                <a:moveTo>
                  <a:pt x="373" y="1"/>
                </a:moveTo>
                <a:cubicBezTo>
                  <a:pt x="328" y="1"/>
                  <a:pt x="284" y="19"/>
                  <a:pt x="254" y="57"/>
                </a:cubicBezTo>
                <a:cubicBezTo>
                  <a:pt x="120" y="116"/>
                  <a:pt x="120" y="176"/>
                  <a:pt x="60" y="235"/>
                </a:cubicBezTo>
                <a:cubicBezTo>
                  <a:pt x="1" y="295"/>
                  <a:pt x="1" y="429"/>
                  <a:pt x="1" y="489"/>
                </a:cubicBezTo>
                <a:cubicBezTo>
                  <a:pt x="1" y="608"/>
                  <a:pt x="60" y="802"/>
                  <a:pt x="179" y="921"/>
                </a:cubicBezTo>
                <a:lnTo>
                  <a:pt x="179" y="980"/>
                </a:lnTo>
                <a:cubicBezTo>
                  <a:pt x="201" y="998"/>
                  <a:pt x="227" y="1005"/>
                  <a:pt x="254" y="1005"/>
                </a:cubicBezTo>
                <a:cubicBezTo>
                  <a:pt x="319" y="1005"/>
                  <a:pt x="390" y="963"/>
                  <a:pt x="433" y="921"/>
                </a:cubicBezTo>
                <a:cubicBezTo>
                  <a:pt x="552" y="802"/>
                  <a:pt x="626" y="667"/>
                  <a:pt x="626" y="489"/>
                </a:cubicBezTo>
                <a:cubicBezTo>
                  <a:pt x="626" y="429"/>
                  <a:pt x="626" y="355"/>
                  <a:pt x="552" y="295"/>
                </a:cubicBezTo>
                <a:cubicBezTo>
                  <a:pt x="552" y="235"/>
                  <a:pt x="552" y="176"/>
                  <a:pt x="492" y="116"/>
                </a:cubicBezTo>
                <a:lnTo>
                  <a:pt x="492" y="57"/>
                </a:lnTo>
                <a:cubicBezTo>
                  <a:pt x="462" y="19"/>
                  <a:pt x="418" y="1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10"/>
          <p:cNvSpPr/>
          <p:nvPr/>
        </p:nvSpPr>
        <p:spPr>
          <a:xfrm>
            <a:off x="8013169" y="754960"/>
            <a:ext cx="17688" cy="48071"/>
          </a:xfrm>
          <a:custGeom>
            <a:avLst/>
            <a:gdLst/>
            <a:ahLst/>
            <a:cxnLst/>
            <a:rect l="l" t="t" r="r" b="b"/>
            <a:pathLst>
              <a:path w="567" h="1541" extrusionOk="0">
                <a:moveTo>
                  <a:pt x="308" y="1"/>
                </a:moveTo>
                <a:cubicBezTo>
                  <a:pt x="248" y="1"/>
                  <a:pt x="176" y="43"/>
                  <a:pt x="134" y="85"/>
                </a:cubicBezTo>
                <a:cubicBezTo>
                  <a:pt x="75" y="204"/>
                  <a:pt x="75" y="338"/>
                  <a:pt x="0" y="398"/>
                </a:cubicBezTo>
                <a:lnTo>
                  <a:pt x="0" y="771"/>
                </a:lnTo>
                <a:cubicBezTo>
                  <a:pt x="0" y="1024"/>
                  <a:pt x="0" y="1203"/>
                  <a:pt x="134" y="1456"/>
                </a:cubicBezTo>
                <a:cubicBezTo>
                  <a:pt x="194" y="1456"/>
                  <a:pt x="194" y="1515"/>
                  <a:pt x="194" y="1515"/>
                </a:cubicBezTo>
                <a:cubicBezTo>
                  <a:pt x="229" y="1533"/>
                  <a:pt x="258" y="1540"/>
                  <a:pt x="285" y="1540"/>
                </a:cubicBezTo>
                <a:cubicBezTo>
                  <a:pt x="349" y="1540"/>
                  <a:pt x="394" y="1498"/>
                  <a:pt x="447" y="1456"/>
                </a:cubicBezTo>
                <a:cubicBezTo>
                  <a:pt x="566" y="1203"/>
                  <a:pt x="566" y="1024"/>
                  <a:pt x="566" y="771"/>
                </a:cubicBezTo>
                <a:lnTo>
                  <a:pt x="566" y="398"/>
                </a:lnTo>
                <a:cubicBezTo>
                  <a:pt x="507" y="338"/>
                  <a:pt x="507" y="204"/>
                  <a:pt x="447" y="85"/>
                </a:cubicBezTo>
                <a:lnTo>
                  <a:pt x="373" y="26"/>
                </a:lnTo>
                <a:cubicBezTo>
                  <a:pt x="355" y="8"/>
                  <a:pt x="333" y="1"/>
                  <a:pt x="30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1" name="Google Shape;1651;p10"/>
          <p:cNvSpPr/>
          <p:nvPr/>
        </p:nvSpPr>
        <p:spPr>
          <a:xfrm>
            <a:off x="8061958" y="695034"/>
            <a:ext cx="19091" cy="40772"/>
          </a:xfrm>
          <a:custGeom>
            <a:avLst/>
            <a:gdLst/>
            <a:ahLst/>
            <a:cxnLst/>
            <a:rect l="l" t="t" r="r" b="b"/>
            <a:pathLst>
              <a:path w="612" h="1307" extrusionOk="0">
                <a:moveTo>
                  <a:pt x="332" y="0"/>
                </a:moveTo>
                <a:cubicBezTo>
                  <a:pt x="263" y="0"/>
                  <a:pt x="221" y="42"/>
                  <a:pt x="179" y="84"/>
                </a:cubicBezTo>
                <a:cubicBezTo>
                  <a:pt x="120" y="204"/>
                  <a:pt x="60" y="263"/>
                  <a:pt x="60" y="338"/>
                </a:cubicBezTo>
                <a:cubicBezTo>
                  <a:pt x="0" y="457"/>
                  <a:pt x="0" y="516"/>
                  <a:pt x="0" y="636"/>
                </a:cubicBezTo>
                <a:cubicBezTo>
                  <a:pt x="0" y="829"/>
                  <a:pt x="0" y="949"/>
                  <a:pt x="60" y="1202"/>
                </a:cubicBezTo>
                <a:lnTo>
                  <a:pt x="120" y="1261"/>
                </a:lnTo>
                <a:cubicBezTo>
                  <a:pt x="149" y="1291"/>
                  <a:pt x="194" y="1306"/>
                  <a:pt x="241" y="1306"/>
                </a:cubicBezTo>
                <a:cubicBezTo>
                  <a:pt x="287" y="1306"/>
                  <a:pt x="336" y="1291"/>
                  <a:pt x="373" y="1261"/>
                </a:cubicBezTo>
                <a:cubicBezTo>
                  <a:pt x="492" y="1083"/>
                  <a:pt x="552" y="889"/>
                  <a:pt x="552" y="710"/>
                </a:cubicBezTo>
                <a:cubicBezTo>
                  <a:pt x="611" y="576"/>
                  <a:pt x="611" y="457"/>
                  <a:pt x="552" y="397"/>
                </a:cubicBezTo>
                <a:cubicBezTo>
                  <a:pt x="552" y="263"/>
                  <a:pt x="492" y="204"/>
                  <a:pt x="432" y="84"/>
                </a:cubicBezTo>
                <a:lnTo>
                  <a:pt x="432" y="25"/>
                </a:lnTo>
                <a:cubicBezTo>
                  <a:pt x="393" y="7"/>
                  <a:pt x="360" y="0"/>
                  <a:pt x="332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2" name="Google Shape;1652;p10"/>
          <p:cNvSpPr/>
          <p:nvPr/>
        </p:nvSpPr>
        <p:spPr>
          <a:xfrm>
            <a:off x="8057319" y="677409"/>
            <a:ext cx="19091" cy="40553"/>
          </a:xfrm>
          <a:custGeom>
            <a:avLst/>
            <a:gdLst/>
            <a:ahLst/>
            <a:cxnLst/>
            <a:rect l="l" t="t" r="r" b="b"/>
            <a:pathLst>
              <a:path w="612" h="1300" extrusionOk="0">
                <a:moveTo>
                  <a:pt x="222" y="1"/>
                </a:moveTo>
                <a:cubicBezTo>
                  <a:pt x="148" y="1"/>
                  <a:pt x="104" y="59"/>
                  <a:pt x="60" y="158"/>
                </a:cubicBezTo>
                <a:cubicBezTo>
                  <a:pt x="1" y="217"/>
                  <a:pt x="1" y="337"/>
                  <a:pt x="1" y="396"/>
                </a:cubicBezTo>
                <a:lnTo>
                  <a:pt x="1" y="649"/>
                </a:lnTo>
                <a:cubicBezTo>
                  <a:pt x="60" y="828"/>
                  <a:pt x="60" y="1022"/>
                  <a:pt x="179" y="1201"/>
                </a:cubicBezTo>
                <a:lnTo>
                  <a:pt x="239" y="1275"/>
                </a:lnTo>
                <a:cubicBezTo>
                  <a:pt x="260" y="1292"/>
                  <a:pt x="285" y="1299"/>
                  <a:pt x="310" y="1299"/>
                </a:cubicBezTo>
                <a:cubicBezTo>
                  <a:pt x="372" y="1299"/>
                  <a:pt x="433" y="1254"/>
                  <a:pt x="433" y="1201"/>
                </a:cubicBezTo>
                <a:cubicBezTo>
                  <a:pt x="611" y="1022"/>
                  <a:pt x="611" y="828"/>
                  <a:pt x="611" y="649"/>
                </a:cubicBezTo>
                <a:cubicBezTo>
                  <a:pt x="611" y="530"/>
                  <a:pt x="552" y="396"/>
                  <a:pt x="552" y="337"/>
                </a:cubicBezTo>
                <a:cubicBezTo>
                  <a:pt x="492" y="217"/>
                  <a:pt x="433" y="158"/>
                  <a:pt x="373" y="24"/>
                </a:cubicBezTo>
                <a:lnTo>
                  <a:pt x="313" y="24"/>
                </a:lnTo>
                <a:cubicBezTo>
                  <a:pt x="278" y="8"/>
                  <a:pt x="248" y="1"/>
                  <a:pt x="22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3" name="Google Shape;1653;p10"/>
          <p:cNvSpPr/>
          <p:nvPr/>
        </p:nvSpPr>
        <p:spPr>
          <a:xfrm>
            <a:off x="8081018" y="775736"/>
            <a:ext cx="19528" cy="38900"/>
          </a:xfrm>
          <a:custGeom>
            <a:avLst/>
            <a:gdLst/>
            <a:ahLst/>
            <a:cxnLst/>
            <a:rect l="l" t="t" r="r" b="b"/>
            <a:pathLst>
              <a:path w="626" h="1247" extrusionOk="0">
                <a:moveTo>
                  <a:pt x="397" y="0"/>
                </a:moveTo>
                <a:cubicBezTo>
                  <a:pt x="358" y="0"/>
                  <a:pt x="313" y="15"/>
                  <a:pt x="253" y="45"/>
                </a:cubicBezTo>
                <a:cubicBezTo>
                  <a:pt x="194" y="105"/>
                  <a:pt x="134" y="224"/>
                  <a:pt x="60" y="283"/>
                </a:cubicBezTo>
                <a:cubicBezTo>
                  <a:pt x="60" y="417"/>
                  <a:pt x="0" y="477"/>
                  <a:pt x="0" y="596"/>
                </a:cubicBezTo>
                <a:cubicBezTo>
                  <a:pt x="0" y="790"/>
                  <a:pt x="60" y="1028"/>
                  <a:pt x="194" y="1222"/>
                </a:cubicBezTo>
                <a:lnTo>
                  <a:pt x="253" y="1222"/>
                </a:lnTo>
                <a:cubicBezTo>
                  <a:pt x="271" y="1239"/>
                  <a:pt x="293" y="1247"/>
                  <a:pt x="318" y="1247"/>
                </a:cubicBezTo>
                <a:cubicBezTo>
                  <a:pt x="379" y="1247"/>
                  <a:pt x="454" y="1204"/>
                  <a:pt x="507" y="1162"/>
                </a:cubicBezTo>
                <a:cubicBezTo>
                  <a:pt x="566" y="969"/>
                  <a:pt x="626" y="790"/>
                  <a:pt x="626" y="656"/>
                </a:cubicBezTo>
                <a:lnTo>
                  <a:pt x="626" y="417"/>
                </a:lnTo>
                <a:cubicBezTo>
                  <a:pt x="626" y="283"/>
                  <a:pt x="626" y="224"/>
                  <a:pt x="566" y="105"/>
                </a:cubicBezTo>
                <a:lnTo>
                  <a:pt x="507" y="45"/>
                </a:lnTo>
                <a:cubicBezTo>
                  <a:pt x="469" y="15"/>
                  <a:pt x="436" y="0"/>
                  <a:pt x="39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4" name="Google Shape;1654;p10"/>
          <p:cNvSpPr/>
          <p:nvPr/>
        </p:nvSpPr>
        <p:spPr>
          <a:xfrm>
            <a:off x="8017349" y="859089"/>
            <a:ext cx="19060" cy="24020"/>
          </a:xfrm>
          <a:custGeom>
            <a:avLst/>
            <a:gdLst/>
            <a:ahLst/>
            <a:cxnLst/>
            <a:rect l="l" t="t" r="r" b="b"/>
            <a:pathLst>
              <a:path w="611" h="770" extrusionOk="0">
                <a:moveTo>
                  <a:pt x="347" y="0"/>
                </a:moveTo>
                <a:cubicBezTo>
                  <a:pt x="308" y="0"/>
                  <a:pt x="269" y="15"/>
                  <a:pt x="239" y="40"/>
                </a:cubicBezTo>
                <a:cubicBezTo>
                  <a:pt x="119" y="99"/>
                  <a:pt x="119" y="99"/>
                  <a:pt x="60" y="159"/>
                </a:cubicBezTo>
                <a:cubicBezTo>
                  <a:pt x="60" y="218"/>
                  <a:pt x="60" y="293"/>
                  <a:pt x="0" y="352"/>
                </a:cubicBezTo>
                <a:cubicBezTo>
                  <a:pt x="0" y="531"/>
                  <a:pt x="60" y="665"/>
                  <a:pt x="179" y="725"/>
                </a:cubicBezTo>
                <a:cubicBezTo>
                  <a:pt x="209" y="755"/>
                  <a:pt x="257" y="770"/>
                  <a:pt x="313" y="770"/>
                </a:cubicBezTo>
                <a:cubicBezTo>
                  <a:pt x="369" y="770"/>
                  <a:pt x="432" y="755"/>
                  <a:pt x="492" y="725"/>
                </a:cubicBezTo>
                <a:cubicBezTo>
                  <a:pt x="611" y="591"/>
                  <a:pt x="611" y="531"/>
                  <a:pt x="611" y="412"/>
                </a:cubicBezTo>
                <a:lnTo>
                  <a:pt x="611" y="293"/>
                </a:lnTo>
                <a:cubicBezTo>
                  <a:pt x="611" y="218"/>
                  <a:pt x="551" y="159"/>
                  <a:pt x="492" y="99"/>
                </a:cubicBezTo>
                <a:cubicBezTo>
                  <a:pt x="457" y="29"/>
                  <a:pt x="402" y="0"/>
                  <a:pt x="34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10"/>
          <p:cNvSpPr/>
          <p:nvPr/>
        </p:nvSpPr>
        <p:spPr>
          <a:xfrm>
            <a:off x="7906732" y="843242"/>
            <a:ext cx="19559" cy="20183"/>
          </a:xfrm>
          <a:custGeom>
            <a:avLst/>
            <a:gdLst/>
            <a:ahLst/>
            <a:cxnLst/>
            <a:rect l="l" t="t" r="r" b="b"/>
            <a:pathLst>
              <a:path w="627" h="647" extrusionOk="0">
                <a:moveTo>
                  <a:pt x="313" y="0"/>
                </a:moveTo>
                <a:cubicBezTo>
                  <a:pt x="269" y="0"/>
                  <a:pt x="224" y="19"/>
                  <a:pt x="194" y="56"/>
                </a:cubicBezTo>
                <a:cubicBezTo>
                  <a:pt x="135" y="116"/>
                  <a:pt x="60" y="116"/>
                  <a:pt x="60" y="175"/>
                </a:cubicBezTo>
                <a:cubicBezTo>
                  <a:pt x="1" y="235"/>
                  <a:pt x="1" y="294"/>
                  <a:pt x="1" y="354"/>
                </a:cubicBezTo>
                <a:cubicBezTo>
                  <a:pt x="60" y="428"/>
                  <a:pt x="60" y="488"/>
                  <a:pt x="194" y="607"/>
                </a:cubicBezTo>
                <a:cubicBezTo>
                  <a:pt x="244" y="632"/>
                  <a:pt x="293" y="646"/>
                  <a:pt x="339" y="646"/>
                </a:cubicBezTo>
                <a:cubicBezTo>
                  <a:pt x="404" y="646"/>
                  <a:pt x="463" y="617"/>
                  <a:pt x="507" y="548"/>
                </a:cubicBezTo>
                <a:cubicBezTo>
                  <a:pt x="626" y="488"/>
                  <a:pt x="626" y="354"/>
                  <a:pt x="626" y="294"/>
                </a:cubicBezTo>
                <a:cubicBezTo>
                  <a:pt x="626" y="235"/>
                  <a:pt x="626" y="175"/>
                  <a:pt x="567" y="175"/>
                </a:cubicBezTo>
                <a:cubicBezTo>
                  <a:pt x="567" y="116"/>
                  <a:pt x="507" y="56"/>
                  <a:pt x="433" y="56"/>
                </a:cubicBezTo>
                <a:cubicBezTo>
                  <a:pt x="403" y="19"/>
                  <a:pt x="358" y="0"/>
                  <a:pt x="313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6" name="Google Shape;1656;p10"/>
          <p:cNvSpPr/>
          <p:nvPr/>
        </p:nvSpPr>
        <p:spPr>
          <a:xfrm>
            <a:off x="3421649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0" y="651"/>
                  <a:pt x="60" y="844"/>
                  <a:pt x="179" y="964"/>
                </a:cubicBezTo>
                <a:cubicBezTo>
                  <a:pt x="246" y="993"/>
                  <a:pt x="295" y="1008"/>
                  <a:pt x="334" y="1008"/>
                </a:cubicBezTo>
                <a:cubicBezTo>
                  <a:pt x="373" y="1008"/>
                  <a:pt x="403" y="993"/>
                  <a:pt x="432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86" y="472"/>
                  <a:pt x="686" y="412"/>
                  <a:pt x="611" y="353"/>
                </a:cubicBezTo>
                <a:lnTo>
                  <a:pt x="611" y="99"/>
                </a:lnTo>
                <a:lnTo>
                  <a:pt x="552" y="99"/>
                </a:ln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7" name="Google Shape;1657;p10"/>
          <p:cNvSpPr/>
          <p:nvPr/>
        </p:nvSpPr>
        <p:spPr>
          <a:xfrm>
            <a:off x="3462077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626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8" name="Google Shape;1658;p10"/>
          <p:cNvSpPr/>
          <p:nvPr/>
        </p:nvSpPr>
        <p:spPr>
          <a:xfrm>
            <a:off x="3516450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9" name="Google Shape;1659;p10"/>
          <p:cNvSpPr/>
          <p:nvPr/>
        </p:nvSpPr>
        <p:spPr>
          <a:xfrm>
            <a:off x="3512738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9" y="1008"/>
                  <a:pt x="287" y="1023"/>
                  <a:pt x="328" y="1023"/>
                </a:cubicBezTo>
                <a:cubicBezTo>
                  <a:pt x="369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0" name="Google Shape;1660;p10"/>
          <p:cNvSpPr/>
          <p:nvPr/>
        </p:nvSpPr>
        <p:spPr>
          <a:xfrm>
            <a:off x="3564771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254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62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1" name="Google Shape;1661;p10"/>
          <p:cNvSpPr/>
          <p:nvPr/>
        </p:nvSpPr>
        <p:spPr>
          <a:xfrm>
            <a:off x="3613124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6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2" name="Google Shape;1662;p10"/>
          <p:cNvSpPr/>
          <p:nvPr/>
        </p:nvSpPr>
        <p:spPr>
          <a:xfrm>
            <a:off x="3684685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3" name="Google Shape;1663;p10"/>
          <p:cNvSpPr/>
          <p:nvPr/>
        </p:nvSpPr>
        <p:spPr>
          <a:xfrm>
            <a:off x="3632621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120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627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4" name="Google Shape;1664;p10"/>
          <p:cNvSpPr/>
          <p:nvPr/>
        </p:nvSpPr>
        <p:spPr>
          <a:xfrm>
            <a:off x="3570823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20" y="75"/>
                  <a:pt x="60" y="135"/>
                  <a:pt x="1" y="195"/>
                </a:cubicBezTo>
                <a:lnTo>
                  <a:pt x="1" y="373"/>
                </a:lnTo>
                <a:cubicBezTo>
                  <a:pt x="1" y="507"/>
                  <a:pt x="1" y="627"/>
                  <a:pt x="120" y="746"/>
                </a:cubicBezTo>
                <a:cubicBezTo>
                  <a:pt x="179" y="783"/>
                  <a:pt x="224" y="802"/>
                  <a:pt x="271" y="802"/>
                </a:cubicBezTo>
                <a:cubicBezTo>
                  <a:pt x="317" y="802"/>
                  <a:pt x="366" y="783"/>
                  <a:pt x="433" y="746"/>
                </a:cubicBezTo>
                <a:lnTo>
                  <a:pt x="433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3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5" name="Google Shape;1665;p10"/>
          <p:cNvSpPr/>
          <p:nvPr/>
        </p:nvSpPr>
        <p:spPr>
          <a:xfrm>
            <a:off x="3460206" y="837533"/>
            <a:ext cx="17719" cy="20495"/>
          </a:xfrm>
          <a:custGeom>
            <a:avLst/>
            <a:gdLst/>
            <a:ahLst/>
            <a:cxnLst/>
            <a:rect l="l" t="t" r="r" b="b"/>
            <a:pathLst>
              <a:path w="568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1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9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3" y="105"/>
                  <a:pt x="433" y="105"/>
                  <a:pt x="373" y="45"/>
                </a:cubicBezTo>
                <a:cubicBezTo>
                  <a:pt x="344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10"/>
          <p:cNvSpPr/>
          <p:nvPr/>
        </p:nvSpPr>
        <p:spPr>
          <a:xfrm>
            <a:off x="912115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415" y="1"/>
                </a:moveTo>
                <a:cubicBezTo>
                  <a:pt x="375" y="1"/>
                  <a:pt x="338" y="15"/>
                  <a:pt x="313" y="40"/>
                </a:cubicBezTo>
                <a:cubicBezTo>
                  <a:pt x="254" y="99"/>
                  <a:pt x="194" y="159"/>
                  <a:pt x="135" y="219"/>
                </a:cubicBezTo>
                <a:cubicBezTo>
                  <a:pt x="75" y="278"/>
                  <a:pt x="75" y="412"/>
                  <a:pt x="75" y="472"/>
                </a:cubicBezTo>
                <a:cubicBezTo>
                  <a:pt x="0" y="651"/>
                  <a:pt x="75" y="844"/>
                  <a:pt x="194" y="964"/>
                </a:cubicBezTo>
                <a:cubicBezTo>
                  <a:pt x="224" y="993"/>
                  <a:pt x="269" y="1008"/>
                  <a:pt x="315" y="1008"/>
                </a:cubicBezTo>
                <a:cubicBezTo>
                  <a:pt x="362" y="1008"/>
                  <a:pt x="410" y="993"/>
                  <a:pt x="447" y="964"/>
                </a:cubicBezTo>
                <a:cubicBezTo>
                  <a:pt x="567" y="844"/>
                  <a:pt x="626" y="651"/>
                  <a:pt x="626" y="531"/>
                </a:cubicBezTo>
                <a:lnTo>
                  <a:pt x="626" y="353"/>
                </a:lnTo>
                <a:cubicBezTo>
                  <a:pt x="626" y="278"/>
                  <a:pt x="626" y="219"/>
                  <a:pt x="567" y="99"/>
                </a:cubicBezTo>
                <a:cubicBezTo>
                  <a:pt x="532" y="30"/>
                  <a:pt x="471" y="1"/>
                  <a:pt x="4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10"/>
          <p:cNvSpPr/>
          <p:nvPr/>
        </p:nvSpPr>
        <p:spPr>
          <a:xfrm>
            <a:off x="953011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50" y="0"/>
                </a:moveTo>
                <a:cubicBezTo>
                  <a:pt x="313" y="0"/>
                  <a:pt x="278" y="15"/>
                  <a:pt x="254" y="40"/>
                </a:cubicBezTo>
                <a:cubicBezTo>
                  <a:pt x="179" y="159"/>
                  <a:pt x="120" y="218"/>
                  <a:pt x="60" y="278"/>
                </a:cubicBezTo>
                <a:cubicBezTo>
                  <a:pt x="60" y="412"/>
                  <a:pt x="60" y="472"/>
                  <a:pt x="0" y="591"/>
                </a:cubicBezTo>
                <a:cubicBezTo>
                  <a:pt x="0" y="784"/>
                  <a:pt x="60" y="963"/>
                  <a:pt x="179" y="1157"/>
                </a:cubicBezTo>
                <a:lnTo>
                  <a:pt x="254" y="1217"/>
                </a:lnTo>
                <a:cubicBezTo>
                  <a:pt x="313" y="1217"/>
                  <a:pt x="432" y="1217"/>
                  <a:pt x="492" y="1157"/>
                </a:cubicBezTo>
                <a:cubicBezTo>
                  <a:pt x="552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552" y="218"/>
                  <a:pt x="552" y="99"/>
                </a:cubicBezTo>
                <a:lnTo>
                  <a:pt x="492" y="99"/>
                </a:lnTo>
                <a:cubicBezTo>
                  <a:pt x="457" y="29"/>
                  <a:pt x="402" y="0"/>
                  <a:pt x="350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8" name="Google Shape;1668;p10"/>
          <p:cNvSpPr/>
          <p:nvPr/>
        </p:nvSpPr>
        <p:spPr>
          <a:xfrm>
            <a:off x="1007384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65" y="0"/>
                </a:moveTo>
                <a:cubicBezTo>
                  <a:pt x="210" y="0"/>
                  <a:pt x="155" y="29"/>
                  <a:pt x="120" y="99"/>
                </a:cubicBezTo>
                <a:cubicBezTo>
                  <a:pt x="60" y="159"/>
                  <a:pt x="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20" y="1157"/>
                </a:cubicBezTo>
                <a:lnTo>
                  <a:pt x="179" y="1157"/>
                </a:lnTo>
                <a:cubicBezTo>
                  <a:pt x="209" y="1187"/>
                  <a:pt x="257" y="1201"/>
                  <a:pt x="306" y="1201"/>
                </a:cubicBezTo>
                <a:cubicBezTo>
                  <a:pt x="354" y="1201"/>
                  <a:pt x="403" y="1187"/>
                  <a:pt x="432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2" y="15"/>
                  <a:pt x="304" y="0"/>
                  <a:pt x="265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9" name="Google Shape;1669;p10"/>
          <p:cNvSpPr/>
          <p:nvPr/>
        </p:nvSpPr>
        <p:spPr>
          <a:xfrm>
            <a:off x="1046180" y="749688"/>
            <a:ext cx="17251" cy="48851"/>
          </a:xfrm>
          <a:custGeom>
            <a:avLst/>
            <a:gdLst/>
            <a:ahLst/>
            <a:cxnLst/>
            <a:rect l="l" t="t" r="r" b="b"/>
            <a:pathLst>
              <a:path w="553" h="1566" extrusionOk="0">
                <a:moveTo>
                  <a:pt x="373" y="1"/>
                </a:moveTo>
                <a:cubicBezTo>
                  <a:pt x="314" y="1"/>
                  <a:pt x="180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20" y="1491"/>
                  <a:pt x="180" y="1491"/>
                  <a:pt x="180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52" y="1252"/>
                  <a:pt x="552" y="999"/>
                  <a:pt x="552" y="746"/>
                </a:cubicBezTo>
                <a:lnTo>
                  <a:pt x="552" y="448"/>
                </a:lnTo>
                <a:cubicBezTo>
                  <a:pt x="492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0" name="Google Shape;1670;p10"/>
          <p:cNvSpPr/>
          <p:nvPr/>
        </p:nvSpPr>
        <p:spPr>
          <a:xfrm>
            <a:off x="1104058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292" y="1"/>
                </a:moveTo>
                <a:cubicBezTo>
                  <a:pt x="227" y="1"/>
                  <a:pt x="179" y="33"/>
                  <a:pt x="179" y="113"/>
                </a:cubicBezTo>
                <a:cubicBezTo>
                  <a:pt x="60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19" y="1231"/>
                </a:lnTo>
                <a:cubicBezTo>
                  <a:pt x="149" y="1260"/>
                  <a:pt x="198" y="1275"/>
                  <a:pt x="246" y="1275"/>
                </a:cubicBezTo>
                <a:cubicBezTo>
                  <a:pt x="294" y="1275"/>
                  <a:pt x="343" y="1260"/>
                  <a:pt x="373" y="1231"/>
                </a:cubicBezTo>
                <a:cubicBezTo>
                  <a:pt x="492" y="1037"/>
                  <a:pt x="551" y="858"/>
                  <a:pt x="551" y="664"/>
                </a:cubicBezTo>
                <a:cubicBezTo>
                  <a:pt x="551" y="545"/>
                  <a:pt x="626" y="486"/>
                  <a:pt x="551" y="352"/>
                </a:cubicBezTo>
                <a:cubicBezTo>
                  <a:pt x="551" y="292"/>
                  <a:pt x="492" y="173"/>
                  <a:pt x="432" y="113"/>
                </a:cubicBezTo>
                <a:lnTo>
                  <a:pt x="432" y="39"/>
                </a:lnTo>
                <a:cubicBezTo>
                  <a:pt x="385" y="15"/>
                  <a:pt x="334" y="1"/>
                  <a:pt x="29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1" name="Google Shape;1671;p10"/>
          <p:cNvSpPr/>
          <p:nvPr/>
        </p:nvSpPr>
        <p:spPr>
          <a:xfrm>
            <a:off x="1175619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20" y="61"/>
                  <a:pt x="60" y="120"/>
                </a:cubicBezTo>
                <a:cubicBezTo>
                  <a:pt x="0" y="239"/>
                  <a:pt x="0" y="314"/>
                  <a:pt x="0" y="433"/>
                </a:cubicBezTo>
                <a:lnTo>
                  <a:pt x="0" y="686"/>
                </a:lnTo>
                <a:cubicBezTo>
                  <a:pt x="0" y="865"/>
                  <a:pt x="60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3" y="1267"/>
                  <a:pt x="328" y="1282"/>
                  <a:pt x="365" y="1282"/>
                </a:cubicBezTo>
                <a:cubicBezTo>
                  <a:pt x="403" y="1282"/>
                  <a:pt x="432" y="1267"/>
                  <a:pt x="432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492" y="239"/>
                  <a:pt x="432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10"/>
          <p:cNvSpPr/>
          <p:nvPr/>
        </p:nvSpPr>
        <p:spPr>
          <a:xfrm>
            <a:off x="1114029" y="770308"/>
            <a:ext cx="19091" cy="39836"/>
          </a:xfrm>
          <a:custGeom>
            <a:avLst/>
            <a:gdLst/>
            <a:ahLst/>
            <a:cxnLst/>
            <a:rect l="l" t="t" r="r" b="b"/>
            <a:pathLst>
              <a:path w="612" h="1277" extrusionOk="0">
                <a:moveTo>
                  <a:pt x="307" y="1"/>
                </a:moveTo>
                <a:cubicBezTo>
                  <a:pt x="281" y="1"/>
                  <a:pt x="257" y="8"/>
                  <a:pt x="239" y="25"/>
                </a:cubicBezTo>
                <a:cubicBezTo>
                  <a:pt x="180" y="159"/>
                  <a:pt x="120" y="219"/>
                  <a:pt x="60" y="338"/>
                </a:cubicBezTo>
                <a:cubicBezTo>
                  <a:pt x="60" y="398"/>
                  <a:pt x="1" y="532"/>
                  <a:pt x="1" y="651"/>
                </a:cubicBezTo>
                <a:cubicBezTo>
                  <a:pt x="1" y="830"/>
                  <a:pt x="60" y="1023"/>
                  <a:pt x="180" y="1202"/>
                </a:cubicBezTo>
                <a:lnTo>
                  <a:pt x="239" y="1277"/>
                </a:lnTo>
                <a:cubicBezTo>
                  <a:pt x="299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552" y="964"/>
                  <a:pt x="612" y="830"/>
                  <a:pt x="612" y="651"/>
                </a:cubicBezTo>
                <a:lnTo>
                  <a:pt x="612" y="398"/>
                </a:lnTo>
                <a:cubicBezTo>
                  <a:pt x="612" y="338"/>
                  <a:pt x="552" y="219"/>
                  <a:pt x="552" y="159"/>
                </a:cubicBezTo>
                <a:lnTo>
                  <a:pt x="492" y="85"/>
                </a:lnTo>
                <a:cubicBezTo>
                  <a:pt x="450" y="43"/>
                  <a:pt x="371" y="1"/>
                  <a:pt x="307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10"/>
          <p:cNvSpPr/>
          <p:nvPr/>
        </p:nvSpPr>
        <p:spPr>
          <a:xfrm>
            <a:off x="949299" y="837533"/>
            <a:ext cx="19091" cy="20495"/>
          </a:xfrm>
          <a:custGeom>
            <a:avLst/>
            <a:gdLst/>
            <a:ahLst/>
            <a:cxnLst/>
            <a:rect l="l" t="t" r="r" b="b"/>
            <a:pathLst>
              <a:path w="612" h="657" extrusionOk="0">
                <a:moveTo>
                  <a:pt x="306" y="1"/>
                </a:moveTo>
                <a:cubicBezTo>
                  <a:pt x="257" y="1"/>
                  <a:pt x="209" y="15"/>
                  <a:pt x="179" y="45"/>
                </a:cubicBezTo>
                <a:cubicBezTo>
                  <a:pt x="119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39" y="641"/>
                  <a:pt x="302" y="656"/>
                  <a:pt x="358" y="656"/>
                </a:cubicBezTo>
                <a:cubicBezTo>
                  <a:pt x="414" y="656"/>
                  <a:pt x="462" y="641"/>
                  <a:pt x="492" y="611"/>
                </a:cubicBezTo>
                <a:cubicBezTo>
                  <a:pt x="611" y="477"/>
                  <a:pt x="611" y="418"/>
                  <a:pt x="611" y="299"/>
                </a:cubicBezTo>
                <a:cubicBezTo>
                  <a:pt x="611" y="299"/>
                  <a:pt x="611" y="239"/>
                  <a:pt x="551" y="164"/>
                </a:cubicBezTo>
                <a:cubicBezTo>
                  <a:pt x="551" y="105"/>
                  <a:pt x="492" y="105"/>
                  <a:pt x="432" y="45"/>
                </a:cubicBezTo>
                <a:cubicBezTo>
                  <a:pt x="403" y="15"/>
                  <a:pt x="354" y="1"/>
                  <a:pt x="30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4" name="Google Shape;1674;p10"/>
          <p:cNvSpPr/>
          <p:nvPr/>
        </p:nvSpPr>
        <p:spPr>
          <a:xfrm>
            <a:off x="1535765" y="694566"/>
            <a:ext cx="21431" cy="31476"/>
          </a:xfrm>
          <a:custGeom>
            <a:avLst/>
            <a:gdLst/>
            <a:ahLst/>
            <a:cxnLst/>
            <a:rect l="l" t="t" r="r" b="b"/>
            <a:pathLst>
              <a:path w="687" h="1009" extrusionOk="0">
                <a:moveTo>
                  <a:pt x="411" y="1"/>
                </a:moveTo>
                <a:cubicBezTo>
                  <a:pt x="373" y="1"/>
                  <a:pt x="339" y="15"/>
                  <a:pt x="314" y="40"/>
                </a:cubicBezTo>
                <a:lnTo>
                  <a:pt x="120" y="219"/>
                </a:lnTo>
                <a:cubicBezTo>
                  <a:pt x="61" y="278"/>
                  <a:pt x="61" y="412"/>
                  <a:pt x="61" y="472"/>
                </a:cubicBezTo>
                <a:cubicBezTo>
                  <a:pt x="1" y="651"/>
                  <a:pt x="61" y="844"/>
                  <a:pt x="195" y="964"/>
                </a:cubicBezTo>
                <a:cubicBezTo>
                  <a:pt x="224" y="993"/>
                  <a:pt x="269" y="1008"/>
                  <a:pt x="314" y="1008"/>
                </a:cubicBezTo>
                <a:cubicBezTo>
                  <a:pt x="359" y="1008"/>
                  <a:pt x="403" y="993"/>
                  <a:pt x="433" y="964"/>
                </a:cubicBezTo>
                <a:cubicBezTo>
                  <a:pt x="567" y="844"/>
                  <a:pt x="627" y="651"/>
                  <a:pt x="627" y="531"/>
                </a:cubicBezTo>
                <a:cubicBezTo>
                  <a:pt x="627" y="472"/>
                  <a:pt x="686" y="412"/>
                  <a:pt x="627" y="353"/>
                </a:cubicBezTo>
                <a:cubicBezTo>
                  <a:pt x="627" y="278"/>
                  <a:pt x="627" y="219"/>
                  <a:pt x="567" y="99"/>
                </a:cubicBezTo>
                <a:cubicBezTo>
                  <a:pt x="523" y="30"/>
                  <a:pt x="464" y="1"/>
                  <a:pt x="4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5" name="Google Shape;1675;p10"/>
          <p:cNvSpPr/>
          <p:nvPr/>
        </p:nvSpPr>
        <p:spPr>
          <a:xfrm>
            <a:off x="1576662" y="741047"/>
            <a:ext cx="19091" cy="37964"/>
          </a:xfrm>
          <a:custGeom>
            <a:avLst/>
            <a:gdLst/>
            <a:ahLst/>
            <a:cxnLst/>
            <a:rect l="l" t="t" r="r" b="b"/>
            <a:pathLst>
              <a:path w="612" h="1217" extrusionOk="0">
                <a:moveTo>
                  <a:pt x="341" y="0"/>
                </a:moveTo>
                <a:cubicBezTo>
                  <a:pt x="301" y="0"/>
                  <a:pt x="264" y="15"/>
                  <a:pt x="239" y="40"/>
                </a:cubicBezTo>
                <a:cubicBezTo>
                  <a:pt x="180" y="159"/>
                  <a:pt x="120" y="218"/>
                  <a:pt x="120" y="278"/>
                </a:cubicBezTo>
                <a:cubicBezTo>
                  <a:pt x="61" y="412"/>
                  <a:pt x="61" y="472"/>
                  <a:pt x="1" y="591"/>
                </a:cubicBezTo>
                <a:cubicBezTo>
                  <a:pt x="1" y="784"/>
                  <a:pt x="61" y="963"/>
                  <a:pt x="180" y="1157"/>
                </a:cubicBezTo>
                <a:lnTo>
                  <a:pt x="239" y="1217"/>
                </a:lnTo>
                <a:cubicBezTo>
                  <a:pt x="299" y="1217"/>
                  <a:pt x="433" y="1217"/>
                  <a:pt x="493" y="1157"/>
                </a:cubicBezTo>
                <a:cubicBezTo>
                  <a:pt x="552" y="963"/>
                  <a:pt x="612" y="784"/>
                  <a:pt x="612" y="650"/>
                </a:cubicBezTo>
                <a:lnTo>
                  <a:pt x="612" y="412"/>
                </a:lnTo>
                <a:cubicBezTo>
                  <a:pt x="612" y="278"/>
                  <a:pt x="612" y="218"/>
                  <a:pt x="552" y="99"/>
                </a:cubicBezTo>
                <a:lnTo>
                  <a:pt x="493" y="99"/>
                </a:lnTo>
                <a:cubicBezTo>
                  <a:pt x="458" y="29"/>
                  <a:pt x="397" y="0"/>
                  <a:pt x="34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6" name="Google Shape;1676;p10"/>
          <p:cNvSpPr/>
          <p:nvPr/>
        </p:nvSpPr>
        <p:spPr>
          <a:xfrm>
            <a:off x="1630598" y="696438"/>
            <a:ext cx="17688" cy="37496"/>
          </a:xfrm>
          <a:custGeom>
            <a:avLst/>
            <a:gdLst/>
            <a:ahLst/>
            <a:cxnLst/>
            <a:rect l="l" t="t" r="r" b="b"/>
            <a:pathLst>
              <a:path w="567" h="1202" extrusionOk="0">
                <a:moveTo>
                  <a:pt x="276" y="0"/>
                </a:moveTo>
                <a:cubicBezTo>
                  <a:pt x="224" y="0"/>
                  <a:pt x="169" y="29"/>
                  <a:pt x="134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0" y="963"/>
                  <a:pt x="134" y="1157"/>
                </a:cubicBezTo>
                <a:lnTo>
                  <a:pt x="194" y="1157"/>
                </a:lnTo>
                <a:cubicBezTo>
                  <a:pt x="224" y="1187"/>
                  <a:pt x="268" y="1201"/>
                  <a:pt x="313" y="1201"/>
                </a:cubicBezTo>
                <a:cubicBezTo>
                  <a:pt x="358" y="1201"/>
                  <a:pt x="402" y="1187"/>
                  <a:pt x="432" y="1157"/>
                </a:cubicBezTo>
                <a:cubicBezTo>
                  <a:pt x="566" y="963"/>
                  <a:pt x="566" y="784"/>
                  <a:pt x="566" y="591"/>
                </a:cubicBezTo>
                <a:lnTo>
                  <a:pt x="566" y="352"/>
                </a:lnTo>
                <a:cubicBezTo>
                  <a:pt x="507" y="218"/>
                  <a:pt x="507" y="159"/>
                  <a:pt x="432" y="99"/>
                </a:cubicBezTo>
                <a:lnTo>
                  <a:pt x="373" y="39"/>
                </a:lnTo>
                <a:cubicBezTo>
                  <a:pt x="348" y="15"/>
                  <a:pt x="313" y="0"/>
                  <a:pt x="276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7" name="Google Shape;1677;p10"/>
          <p:cNvSpPr/>
          <p:nvPr/>
        </p:nvSpPr>
        <p:spPr>
          <a:xfrm>
            <a:off x="1626855" y="802844"/>
            <a:ext cx="19559" cy="31944"/>
          </a:xfrm>
          <a:custGeom>
            <a:avLst/>
            <a:gdLst/>
            <a:ahLst/>
            <a:cxnLst/>
            <a:rect l="l" t="t" r="r" b="b"/>
            <a:pathLst>
              <a:path w="627" h="1024" extrusionOk="0">
                <a:moveTo>
                  <a:pt x="335" y="1"/>
                </a:moveTo>
                <a:cubicBezTo>
                  <a:pt x="288" y="1"/>
                  <a:pt x="235" y="15"/>
                  <a:pt x="180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1" y="353"/>
                  <a:pt x="1" y="412"/>
                  <a:pt x="1" y="472"/>
                </a:cubicBezTo>
                <a:cubicBezTo>
                  <a:pt x="1" y="666"/>
                  <a:pt x="60" y="844"/>
                  <a:pt x="180" y="979"/>
                </a:cubicBezTo>
                <a:cubicBezTo>
                  <a:pt x="217" y="1008"/>
                  <a:pt x="265" y="1023"/>
                  <a:pt x="312" y="1023"/>
                </a:cubicBezTo>
                <a:cubicBezTo>
                  <a:pt x="358" y="1023"/>
                  <a:pt x="403" y="1008"/>
                  <a:pt x="433" y="979"/>
                </a:cubicBezTo>
                <a:cubicBezTo>
                  <a:pt x="552" y="785"/>
                  <a:pt x="627" y="666"/>
                  <a:pt x="627" y="532"/>
                </a:cubicBezTo>
                <a:cubicBezTo>
                  <a:pt x="627" y="472"/>
                  <a:pt x="627" y="412"/>
                  <a:pt x="552" y="353"/>
                </a:cubicBezTo>
                <a:cubicBezTo>
                  <a:pt x="552" y="293"/>
                  <a:pt x="552" y="159"/>
                  <a:pt x="493" y="100"/>
                </a:cubicBezTo>
                <a:cubicBezTo>
                  <a:pt x="458" y="30"/>
                  <a:pt x="402" y="1"/>
                  <a:pt x="3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8" name="Google Shape;1678;p10"/>
          <p:cNvSpPr/>
          <p:nvPr/>
        </p:nvSpPr>
        <p:spPr>
          <a:xfrm>
            <a:off x="1678919" y="749688"/>
            <a:ext cx="17688" cy="48851"/>
          </a:xfrm>
          <a:custGeom>
            <a:avLst/>
            <a:gdLst/>
            <a:ahLst/>
            <a:cxnLst/>
            <a:rect l="l" t="t" r="r" b="b"/>
            <a:pathLst>
              <a:path w="567" h="1566" extrusionOk="0">
                <a:moveTo>
                  <a:pt x="373" y="1"/>
                </a:moveTo>
                <a:cubicBezTo>
                  <a:pt x="313" y="1"/>
                  <a:pt x="194" y="1"/>
                  <a:pt x="135" y="75"/>
                </a:cubicBezTo>
                <a:cubicBezTo>
                  <a:pt x="75" y="195"/>
                  <a:pt x="75" y="314"/>
                  <a:pt x="0" y="448"/>
                </a:cubicBezTo>
                <a:lnTo>
                  <a:pt x="0" y="746"/>
                </a:lnTo>
                <a:cubicBezTo>
                  <a:pt x="0" y="999"/>
                  <a:pt x="0" y="1252"/>
                  <a:pt x="135" y="1491"/>
                </a:cubicBezTo>
                <a:cubicBezTo>
                  <a:pt x="194" y="1491"/>
                  <a:pt x="194" y="1491"/>
                  <a:pt x="194" y="1565"/>
                </a:cubicBezTo>
                <a:cubicBezTo>
                  <a:pt x="313" y="1565"/>
                  <a:pt x="373" y="1565"/>
                  <a:pt x="447" y="1431"/>
                </a:cubicBezTo>
                <a:cubicBezTo>
                  <a:pt x="567" y="1252"/>
                  <a:pt x="567" y="999"/>
                  <a:pt x="567" y="746"/>
                </a:cubicBezTo>
                <a:lnTo>
                  <a:pt x="567" y="448"/>
                </a:lnTo>
                <a:cubicBezTo>
                  <a:pt x="507" y="314"/>
                  <a:pt x="507" y="195"/>
                  <a:pt x="447" y="75"/>
                </a:cubicBezTo>
                <a:cubicBezTo>
                  <a:pt x="447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9" name="Google Shape;1679;p10"/>
          <p:cNvSpPr/>
          <p:nvPr/>
        </p:nvSpPr>
        <p:spPr>
          <a:xfrm>
            <a:off x="1727708" y="690417"/>
            <a:ext cx="19091" cy="39805"/>
          </a:xfrm>
          <a:custGeom>
            <a:avLst/>
            <a:gdLst/>
            <a:ahLst/>
            <a:cxnLst/>
            <a:rect l="l" t="t" r="r" b="b"/>
            <a:pathLst>
              <a:path w="612" h="1276" extrusionOk="0">
                <a:moveTo>
                  <a:pt x="303" y="1"/>
                </a:moveTo>
                <a:cubicBezTo>
                  <a:pt x="251" y="1"/>
                  <a:pt x="215" y="33"/>
                  <a:pt x="179" y="113"/>
                </a:cubicBezTo>
                <a:cubicBezTo>
                  <a:pt x="120" y="173"/>
                  <a:pt x="60" y="292"/>
                  <a:pt x="60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0" y="1156"/>
                </a:cubicBezTo>
                <a:lnTo>
                  <a:pt x="120" y="1231"/>
                </a:lnTo>
                <a:cubicBezTo>
                  <a:pt x="150" y="1260"/>
                  <a:pt x="194" y="1275"/>
                  <a:pt x="241" y="1275"/>
                </a:cubicBezTo>
                <a:cubicBezTo>
                  <a:pt x="287" y="1275"/>
                  <a:pt x="336" y="1260"/>
                  <a:pt x="373" y="1231"/>
                </a:cubicBezTo>
                <a:cubicBezTo>
                  <a:pt x="492" y="1037"/>
                  <a:pt x="552" y="858"/>
                  <a:pt x="552" y="664"/>
                </a:cubicBezTo>
                <a:cubicBezTo>
                  <a:pt x="611" y="545"/>
                  <a:pt x="611" y="486"/>
                  <a:pt x="552" y="352"/>
                </a:cubicBezTo>
                <a:cubicBezTo>
                  <a:pt x="552" y="292"/>
                  <a:pt x="492" y="173"/>
                  <a:pt x="433" y="113"/>
                </a:cubicBezTo>
                <a:lnTo>
                  <a:pt x="433" y="39"/>
                </a:lnTo>
                <a:cubicBezTo>
                  <a:pt x="379" y="15"/>
                  <a:pt x="337" y="1"/>
                  <a:pt x="30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0" name="Google Shape;1680;p10"/>
          <p:cNvSpPr/>
          <p:nvPr/>
        </p:nvSpPr>
        <p:spPr>
          <a:xfrm>
            <a:off x="1799269" y="672543"/>
            <a:ext cx="19091" cy="40023"/>
          </a:xfrm>
          <a:custGeom>
            <a:avLst/>
            <a:gdLst/>
            <a:ahLst/>
            <a:cxnLst/>
            <a:rect l="l" t="t" r="r" b="b"/>
            <a:pathLst>
              <a:path w="612" h="1283" extrusionOk="0">
                <a:moveTo>
                  <a:pt x="314" y="1"/>
                </a:moveTo>
                <a:cubicBezTo>
                  <a:pt x="180" y="1"/>
                  <a:pt x="120" y="61"/>
                  <a:pt x="60" y="120"/>
                </a:cubicBezTo>
                <a:cubicBezTo>
                  <a:pt x="1" y="239"/>
                  <a:pt x="1" y="314"/>
                  <a:pt x="1" y="433"/>
                </a:cubicBezTo>
                <a:lnTo>
                  <a:pt x="1" y="686"/>
                </a:lnTo>
                <a:cubicBezTo>
                  <a:pt x="60" y="865"/>
                  <a:pt x="60" y="984"/>
                  <a:pt x="180" y="1178"/>
                </a:cubicBezTo>
                <a:lnTo>
                  <a:pt x="180" y="1237"/>
                </a:lnTo>
                <a:lnTo>
                  <a:pt x="239" y="1237"/>
                </a:lnTo>
                <a:cubicBezTo>
                  <a:pt x="277" y="1267"/>
                  <a:pt x="325" y="1282"/>
                  <a:pt x="364" y="1282"/>
                </a:cubicBezTo>
                <a:cubicBezTo>
                  <a:pt x="403" y="1282"/>
                  <a:pt x="433" y="1267"/>
                  <a:pt x="433" y="1237"/>
                </a:cubicBezTo>
                <a:cubicBezTo>
                  <a:pt x="612" y="1059"/>
                  <a:pt x="612" y="805"/>
                  <a:pt x="612" y="612"/>
                </a:cubicBezTo>
                <a:cubicBezTo>
                  <a:pt x="612" y="493"/>
                  <a:pt x="552" y="433"/>
                  <a:pt x="552" y="314"/>
                </a:cubicBezTo>
                <a:cubicBezTo>
                  <a:pt x="493" y="239"/>
                  <a:pt x="433" y="120"/>
                  <a:pt x="373" y="61"/>
                </a:cubicBezTo>
                <a:lnTo>
                  <a:pt x="314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1" name="Google Shape;1681;p10"/>
          <p:cNvSpPr/>
          <p:nvPr/>
        </p:nvSpPr>
        <p:spPr>
          <a:xfrm>
            <a:off x="1746768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8" y="1"/>
                  <a:pt x="289" y="8"/>
                  <a:pt x="254" y="25"/>
                </a:cubicBezTo>
                <a:cubicBezTo>
                  <a:pt x="194" y="159"/>
                  <a:pt x="135" y="219"/>
                  <a:pt x="60" y="338"/>
                </a:cubicBezTo>
                <a:cubicBezTo>
                  <a:pt x="60" y="398"/>
                  <a:pt x="0" y="532"/>
                  <a:pt x="0" y="651"/>
                </a:cubicBezTo>
                <a:cubicBezTo>
                  <a:pt x="0" y="830"/>
                  <a:pt x="60" y="1023"/>
                  <a:pt x="194" y="1202"/>
                </a:cubicBezTo>
                <a:lnTo>
                  <a:pt x="254" y="1277"/>
                </a:lnTo>
                <a:cubicBezTo>
                  <a:pt x="313" y="1277"/>
                  <a:pt x="433" y="1277"/>
                  <a:pt x="507" y="1202"/>
                </a:cubicBezTo>
                <a:lnTo>
                  <a:pt x="507" y="1143"/>
                </a:lnTo>
                <a:cubicBezTo>
                  <a:pt x="567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67" y="159"/>
                </a:cubicBezTo>
                <a:lnTo>
                  <a:pt x="507" y="85"/>
                </a:lnTo>
                <a:cubicBezTo>
                  <a:pt x="454" y="43"/>
                  <a:pt x="409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2" name="Google Shape;1682;p10"/>
          <p:cNvSpPr/>
          <p:nvPr/>
        </p:nvSpPr>
        <p:spPr>
          <a:xfrm>
            <a:off x="1683099" y="854253"/>
            <a:ext cx="19091" cy="25018"/>
          </a:xfrm>
          <a:custGeom>
            <a:avLst/>
            <a:gdLst/>
            <a:ahLst/>
            <a:cxnLst/>
            <a:rect l="l" t="t" r="r" b="b"/>
            <a:pathLst>
              <a:path w="612" h="802" extrusionOk="0">
                <a:moveTo>
                  <a:pt x="239" y="1"/>
                </a:moveTo>
                <a:cubicBezTo>
                  <a:pt x="120" y="75"/>
                  <a:pt x="120" y="135"/>
                  <a:pt x="60" y="195"/>
                </a:cubicBezTo>
                <a:cubicBezTo>
                  <a:pt x="60" y="254"/>
                  <a:pt x="60" y="314"/>
                  <a:pt x="1" y="373"/>
                </a:cubicBezTo>
                <a:cubicBezTo>
                  <a:pt x="1" y="507"/>
                  <a:pt x="60" y="627"/>
                  <a:pt x="179" y="746"/>
                </a:cubicBezTo>
                <a:cubicBezTo>
                  <a:pt x="209" y="783"/>
                  <a:pt x="257" y="802"/>
                  <a:pt x="313" y="802"/>
                </a:cubicBezTo>
                <a:cubicBezTo>
                  <a:pt x="369" y="802"/>
                  <a:pt x="433" y="783"/>
                  <a:pt x="492" y="746"/>
                </a:cubicBezTo>
                <a:lnTo>
                  <a:pt x="492" y="686"/>
                </a:lnTo>
                <a:cubicBezTo>
                  <a:pt x="611" y="627"/>
                  <a:pt x="611" y="507"/>
                  <a:pt x="611" y="448"/>
                </a:cubicBezTo>
                <a:lnTo>
                  <a:pt x="611" y="254"/>
                </a:lnTo>
                <a:cubicBezTo>
                  <a:pt x="552" y="195"/>
                  <a:pt x="552" y="135"/>
                  <a:pt x="492" y="75"/>
                </a:cubicBezTo>
                <a:cubicBezTo>
                  <a:pt x="433" y="1"/>
                  <a:pt x="313" y="1"/>
                  <a:pt x="23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3" name="Google Shape;1683;p10"/>
          <p:cNvSpPr/>
          <p:nvPr/>
        </p:nvSpPr>
        <p:spPr>
          <a:xfrm>
            <a:off x="1572482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4" y="1"/>
                </a:moveTo>
                <a:cubicBezTo>
                  <a:pt x="269" y="1"/>
                  <a:pt x="224" y="15"/>
                  <a:pt x="195" y="45"/>
                </a:cubicBezTo>
                <a:cubicBezTo>
                  <a:pt x="135" y="105"/>
                  <a:pt x="60" y="164"/>
                  <a:pt x="60" y="239"/>
                </a:cubicBezTo>
                <a:cubicBezTo>
                  <a:pt x="1" y="299"/>
                  <a:pt x="1" y="299"/>
                  <a:pt x="1" y="358"/>
                </a:cubicBezTo>
                <a:cubicBezTo>
                  <a:pt x="60" y="418"/>
                  <a:pt x="60" y="537"/>
                  <a:pt x="195" y="611"/>
                </a:cubicBezTo>
                <a:cubicBezTo>
                  <a:pt x="254" y="641"/>
                  <a:pt x="314" y="656"/>
                  <a:pt x="368" y="656"/>
                </a:cubicBezTo>
                <a:cubicBezTo>
                  <a:pt x="422" y="656"/>
                  <a:pt x="470" y="641"/>
                  <a:pt x="507" y="611"/>
                </a:cubicBezTo>
                <a:cubicBezTo>
                  <a:pt x="627" y="477"/>
                  <a:pt x="627" y="418"/>
                  <a:pt x="627" y="299"/>
                </a:cubicBezTo>
                <a:cubicBezTo>
                  <a:pt x="627" y="299"/>
                  <a:pt x="627" y="239"/>
                  <a:pt x="567" y="164"/>
                </a:cubicBezTo>
                <a:cubicBezTo>
                  <a:pt x="567" y="105"/>
                  <a:pt x="507" y="105"/>
                  <a:pt x="433" y="45"/>
                </a:cubicBezTo>
                <a:cubicBezTo>
                  <a:pt x="403" y="15"/>
                  <a:pt x="358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4" name="Google Shape;1684;p10"/>
          <p:cNvSpPr/>
          <p:nvPr/>
        </p:nvSpPr>
        <p:spPr>
          <a:xfrm>
            <a:off x="2178497" y="694566"/>
            <a:ext cx="21400" cy="31476"/>
          </a:xfrm>
          <a:custGeom>
            <a:avLst/>
            <a:gdLst/>
            <a:ahLst/>
            <a:cxnLst/>
            <a:rect l="l" t="t" r="r" b="b"/>
            <a:pathLst>
              <a:path w="686" h="1009" extrusionOk="0">
                <a:moveTo>
                  <a:pt x="435" y="1"/>
                </a:moveTo>
                <a:cubicBezTo>
                  <a:pt x="402" y="1"/>
                  <a:pt x="363" y="15"/>
                  <a:pt x="313" y="40"/>
                </a:cubicBezTo>
                <a:cubicBezTo>
                  <a:pt x="239" y="99"/>
                  <a:pt x="179" y="159"/>
                  <a:pt x="120" y="219"/>
                </a:cubicBezTo>
                <a:cubicBezTo>
                  <a:pt x="60" y="278"/>
                  <a:pt x="60" y="412"/>
                  <a:pt x="60" y="472"/>
                </a:cubicBezTo>
                <a:cubicBezTo>
                  <a:pt x="1" y="651"/>
                  <a:pt x="60" y="844"/>
                  <a:pt x="179" y="964"/>
                </a:cubicBezTo>
                <a:cubicBezTo>
                  <a:pt x="209" y="993"/>
                  <a:pt x="257" y="1008"/>
                  <a:pt x="306" y="1008"/>
                </a:cubicBezTo>
                <a:cubicBezTo>
                  <a:pt x="354" y="1008"/>
                  <a:pt x="403" y="993"/>
                  <a:pt x="433" y="964"/>
                </a:cubicBezTo>
                <a:cubicBezTo>
                  <a:pt x="552" y="844"/>
                  <a:pt x="611" y="651"/>
                  <a:pt x="611" y="531"/>
                </a:cubicBezTo>
                <a:cubicBezTo>
                  <a:pt x="611" y="472"/>
                  <a:pt x="686" y="412"/>
                  <a:pt x="611" y="353"/>
                </a:cubicBezTo>
                <a:cubicBezTo>
                  <a:pt x="611" y="278"/>
                  <a:pt x="611" y="219"/>
                  <a:pt x="552" y="99"/>
                </a:cubicBezTo>
                <a:cubicBezTo>
                  <a:pt x="517" y="30"/>
                  <a:pt x="482" y="1"/>
                  <a:pt x="43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5" name="Google Shape;1685;p10"/>
          <p:cNvSpPr/>
          <p:nvPr/>
        </p:nvSpPr>
        <p:spPr>
          <a:xfrm>
            <a:off x="2218925" y="741047"/>
            <a:ext cx="19559" cy="37964"/>
          </a:xfrm>
          <a:custGeom>
            <a:avLst/>
            <a:gdLst/>
            <a:ahLst/>
            <a:cxnLst/>
            <a:rect l="l" t="t" r="r" b="b"/>
            <a:pathLst>
              <a:path w="627" h="1217" extrusionOk="0">
                <a:moveTo>
                  <a:pt x="377" y="0"/>
                </a:moveTo>
                <a:cubicBezTo>
                  <a:pt x="342" y="0"/>
                  <a:pt x="303" y="15"/>
                  <a:pt x="254" y="40"/>
                </a:cubicBezTo>
                <a:cubicBezTo>
                  <a:pt x="194" y="159"/>
                  <a:pt x="135" y="218"/>
                  <a:pt x="135" y="278"/>
                </a:cubicBezTo>
                <a:cubicBezTo>
                  <a:pt x="60" y="412"/>
                  <a:pt x="60" y="472"/>
                  <a:pt x="60" y="591"/>
                </a:cubicBezTo>
                <a:cubicBezTo>
                  <a:pt x="1" y="784"/>
                  <a:pt x="60" y="963"/>
                  <a:pt x="194" y="1157"/>
                </a:cubicBezTo>
                <a:lnTo>
                  <a:pt x="254" y="1217"/>
                </a:lnTo>
                <a:cubicBezTo>
                  <a:pt x="313" y="1217"/>
                  <a:pt x="433" y="1217"/>
                  <a:pt x="507" y="1157"/>
                </a:cubicBezTo>
                <a:cubicBezTo>
                  <a:pt x="567" y="963"/>
                  <a:pt x="626" y="784"/>
                  <a:pt x="626" y="650"/>
                </a:cubicBezTo>
                <a:lnTo>
                  <a:pt x="626" y="412"/>
                </a:lnTo>
                <a:cubicBezTo>
                  <a:pt x="626" y="278"/>
                  <a:pt x="626" y="218"/>
                  <a:pt x="567" y="99"/>
                </a:cubicBezTo>
                <a:lnTo>
                  <a:pt x="507" y="99"/>
                </a:lnTo>
                <a:cubicBezTo>
                  <a:pt x="463" y="29"/>
                  <a:pt x="425" y="0"/>
                  <a:pt x="37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6" name="Google Shape;1686;p10"/>
          <p:cNvSpPr/>
          <p:nvPr/>
        </p:nvSpPr>
        <p:spPr>
          <a:xfrm>
            <a:off x="2273298" y="696438"/>
            <a:ext cx="17220" cy="37496"/>
          </a:xfrm>
          <a:custGeom>
            <a:avLst/>
            <a:gdLst/>
            <a:ahLst/>
            <a:cxnLst/>
            <a:rect l="l" t="t" r="r" b="b"/>
            <a:pathLst>
              <a:path w="552" h="1202" extrusionOk="0">
                <a:moveTo>
                  <a:pt x="271" y="0"/>
                </a:moveTo>
                <a:cubicBezTo>
                  <a:pt x="215" y="0"/>
                  <a:pt x="155" y="29"/>
                  <a:pt x="120" y="99"/>
                </a:cubicBezTo>
                <a:cubicBezTo>
                  <a:pt x="60" y="159"/>
                  <a:pt x="60" y="293"/>
                  <a:pt x="1" y="352"/>
                </a:cubicBezTo>
                <a:lnTo>
                  <a:pt x="1" y="591"/>
                </a:lnTo>
                <a:cubicBezTo>
                  <a:pt x="1" y="784"/>
                  <a:pt x="1" y="963"/>
                  <a:pt x="120" y="1157"/>
                </a:cubicBezTo>
                <a:lnTo>
                  <a:pt x="179" y="1157"/>
                </a:lnTo>
                <a:cubicBezTo>
                  <a:pt x="217" y="1187"/>
                  <a:pt x="265" y="1201"/>
                  <a:pt x="312" y="1201"/>
                </a:cubicBezTo>
                <a:cubicBezTo>
                  <a:pt x="358" y="1201"/>
                  <a:pt x="403" y="1187"/>
                  <a:pt x="433" y="1157"/>
                </a:cubicBezTo>
                <a:cubicBezTo>
                  <a:pt x="552" y="963"/>
                  <a:pt x="552" y="784"/>
                  <a:pt x="552" y="591"/>
                </a:cubicBezTo>
                <a:lnTo>
                  <a:pt x="552" y="352"/>
                </a:lnTo>
                <a:cubicBezTo>
                  <a:pt x="492" y="218"/>
                  <a:pt x="492" y="159"/>
                  <a:pt x="433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7" name="Google Shape;1687;p10"/>
          <p:cNvSpPr/>
          <p:nvPr/>
        </p:nvSpPr>
        <p:spPr>
          <a:xfrm>
            <a:off x="2269586" y="802844"/>
            <a:ext cx="19091" cy="31944"/>
          </a:xfrm>
          <a:custGeom>
            <a:avLst/>
            <a:gdLst/>
            <a:ahLst/>
            <a:cxnLst/>
            <a:rect l="l" t="t" r="r" b="b"/>
            <a:pathLst>
              <a:path w="612" h="1024" extrusionOk="0">
                <a:moveTo>
                  <a:pt x="341" y="1"/>
                </a:moveTo>
                <a:cubicBezTo>
                  <a:pt x="301" y="1"/>
                  <a:pt x="263" y="15"/>
                  <a:pt x="239" y="40"/>
                </a:cubicBezTo>
                <a:cubicBezTo>
                  <a:pt x="120" y="100"/>
                  <a:pt x="120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09" y="1008"/>
                  <a:pt x="257" y="1023"/>
                  <a:pt x="306" y="1023"/>
                </a:cubicBezTo>
                <a:cubicBezTo>
                  <a:pt x="354" y="1023"/>
                  <a:pt x="403" y="1008"/>
                  <a:pt x="432" y="979"/>
                </a:cubicBezTo>
                <a:cubicBezTo>
                  <a:pt x="552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2" y="293"/>
                  <a:pt x="552" y="159"/>
                  <a:pt x="492" y="100"/>
                </a:cubicBezTo>
                <a:cubicBezTo>
                  <a:pt x="457" y="30"/>
                  <a:pt x="397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8" name="Google Shape;1688;p10"/>
          <p:cNvSpPr/>
          <p:nvPr/>
        </p:nvSpPr>
        <p:spPr>
          <a:xfrm>
            <a:off x="2321619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4" y="1"/>
                  <a:pt x="195" y="1"/>
                  <a:pt x="120" y="75"/>
                </a:cubicBezTo>
                <a:cubicBezTo>
                  <a:pt x="61" y="195"/>
                  <a:pt x="61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5" y="1491"/>
                  <a:pt x="195" y="1491"/>
                  <a:pt x="195" y="1565"/>
                </a:cubicBezTo>
                <a:cubicBezTo>
                  <a:pt x="314" y="1565"/>
                  <a:pt x="373" y="1565"/>
                  <a:pt x="433" y="1431"/>
                </a:cubicBezTo>
                <a:cubicBezTo>
                  <a:pt x="567" y="1252"/>
                  <a:pt x="567" y="999"/>
                  <a:pt x="627" y="746"/>
                </a:cubicBezTo>
                <a:cubicBezTo>
                  <a:pt x="567" y="686"/>
                  <a:pt x="567" y="567"/>
                  <a:pt x="567" y="448"/>
                </a:cubicBezTo>
                <a:cubicBezTo>
                  <a:pt x="567" y="314"/>
                  <a:pt x="493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10"/>
          <p:cNvSpPr/>
          <p:nvPr/>
        </p:nvSpPr>
        <p:spPr>
          <a:xfrm>
            <a:off x="2369972" y="690417"/>
            <a:ext cx="19528" cy="39805"/>
          </a:xfrm>
          <a:custGeom>
            <a:avLst/>
            <a:gdLst/>
            <a:ahLst/>
            <a:cxnLst/>
            <a:rect l="l" t="t" r="r" b="b"/>
            <a:pathLst>
              <a:path w="626" h="1276" extrusionOk="0">
                <a:moveTo>
                  <a:pt x="314" y="1"/>
                </a:moveTo>
                <a:cubicBezTo>
                  <a:pt x="265" y="1"/>
                  <a:pt x="230" y="33"/>
                  <a:pt x="194" y="113"/>
                </a:cubicBezTo>
                <a:cubicBezTo>
                  <a:pt x="134" y="173"/>
                  <a:pt x="60" y="292"/>
                  <a:pt x="60" y="352"/>
                </a:cubicBezTo>
                <a:cubicBezTo>
                  <a:pt x="0" y="411"/>
                  <a:pt x="0" y="545"/>
                  <a:pt x="0" y="605"/>
                </a:cubicBezTo>
                <a:cubicBezTo>
                  <a:pt x="0" y="784"/>
                  <a:pt x="0" y="977"/>
                  <a:pt x="60" y="1156"/>
                </a:cubicBezTo>
                <a:lnTo>
                  <a:pt x="134" y="1231"/>
                </a:lnTo>
                <a:cubicBezTo>
                  <a:pt x="164" y="1260"/>
                  <a:pt x="209" y="1275"/>
                  <a:pt x="254" y="1275"/>
                </a:cubicBezTo>
                <a:cubicBezTo>
                  <a:pt x="298" y="1275"/>
                  <a:pt x="343" y="1260"/>
                  <a:pt x="373" y="1231"/>
                </a:cubicBezTo>
                <a:cubicBezTo>
                  <a:pt x="507" y="1037"/>
                  <a:pt x="566" y="858"/>
                  <a:pt x="626" y="664"/>
                </a:cubicBezTo>
                <a:cubicBezTo>
                  <a:pt x="626" y="545"/>
                  <a:pt x="626" y="486"/>
                  <a:pt x="566" y="352"/>
                </a:cubicBezTo>
                <a:cubicBezTo>
                  <a:pt x="566" y="292"/>
                  <a:pt x="507" y="173"/>
                  <a:pt x="432" y="113"/>
                </a:cubicBezTo>
                <a:lnTo>
                  <a:pt x="432" y="39"/>
                </a:lnTo>
                <a:cubicBezTo>
                  <a:pt x="385" y="15"/>
                  <a:pt x="347" y="1"/>
                  <a:pt x="31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10"/>
          <p:cNvSpPr/>
          <p:nvPr/>
        </p:nvSpPr>
        <p:spPr>
          <a:xfrm>
            <a:off x="2441533" y="672543"/>
            <a:ext cx="19559" cy="40023"/>
          </a:xfrm>
          <a:custGeom>
            <a:avLst/>
            <a:gdLst/>
            <a:ahLst/>
            <a:cxnLst/>
            <a:rect l="l" t="t" r="r" b="b"/>
            <a:pathLst>
              <a:path w="627" h="1283" extrusionOk="0">
                <a:moveTo>
                  <a:pt x="313" y="1"/>
                </a:moveTo>
                <a:cubicBezTo>
                  <a:pt x="194" y="1"/>
                  <a:pt x="135" y="61"/>
                  <a:pt x="75" y="120"/>
                </a:cubicBezTo>
                <a:cubicBezTo>
                  <a:pt x="75" y="239"/>
                  <a:pt x="1" y="314"/>
                  <a:pt x="1" y="433"/>
                </a:cubicBezTo>
                <a:lnTo>
                  <a:pt x="1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4" y="1237"/>
                </a:lnTo>
                <a:cubicBezTo>
                  <a:pt x="284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7" y="433"/>
                  <a:pt x="567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1" name="Google Shape;1691;p10"/>
          <p:cNvSpPr/>
          <p:nvPr/>
        </p:nvSpPr>
        <p:spPr>
          <a:xfrm>
            <a:off x="2389469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45" y="1"/>
                </a:moveTo>
                <a:cubicBezTo>
                  <a:pt x="319" y="1"/>
                  <a:pt x="289" y="8"/>
                  <a:pt x="254" y="25"/>
                </a:cubicBezTo>
                <a:cubicBezTo>
                  <a:pt x="180" y="159"/>
                  <a:pt x="120" y="219"/>
                  <a:pt x="61" y="338"/>
                </a:cubicBezTo>
                <a:cubicBezTo>
                  <a:pt x="61" y="398"/>
                  <a:pt x="61" y="532"/>
                  <a:pt x="1" y="651"/>
                </a:cubicBezTo>
                <a:cubicBezTo>
                  <a:pt x="1" y="830"/>
                  <a:pt x="61" y="1023"/>
                  <a:pt x="180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3" y="1202"/>
                </a:cubicBezTo>
                <a:lnTo>
                  <a:pt x="493" y="1143"/>
                </a:lnTo>
                <a:cubicBezTo>
                  <a:pt x="552" y="964"/>
                  <a:pt x="627" y="830"/>
                  <a:pt x="627" y="651"/>
                </a:cubicBezTo>
                <a:lnTo>
                  <a:pt x="627" y="398"/>
                </a:lnTo>
                <a:cubicBezTo>
                  <a:pt x="627" y="338"/>
                  <a:pt x="627" y="219"/>
                  <a:pt x="552" y="159"/>
                </a:cubicBezTo>
                <a:lnTo>
                  <a:pt x="493" y="85"/>
                </a:lnTo>
                <a:cubicBezTo>
                  <a:pt x="450" y="43"/>
                  <a:pt x="408" y="1"/>
                  <a:pt x="34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10"/>
          <p:cNvSpPr/>
          <p:nvPr/>
        </p:nvSpPr>
        <p:spPr>
          <a:xfrm>
            <a:off x="2325363" y="854253"/>
            <a:ext cx="19528" cy="25018"/>
          </a:xfrm>
          <a:custGeom>
            <a:avLst/>
            <a:gdLst/>
            <a:ahLst/>
            <a:cxnLst/>
            <a:rect l="l" t="t" r="r" b="b"/>
            <a:pathLst>
              <a:path w="626" h="802" extrusionOk="0">
                <a:moveTo>
                  <a:pt x="253" y="1"/>
                </a:moveTo>
                <a:cubicBezTo>
                  <a:pt x="194" y="75"/>
                  <a:pt x="134" y="135"/>
                  <a:pt x="75" y="195"/>
                </a:cubicBezTo>
                <a:cubicBezTo>
                  <a:pt x="75" y="254"/>
                  <a:pt x="75" y="314"/>
                  <a:pt x="0" y="373"/>
                </a:cubicBezTo>
                <a:cubicBezTo>
                  <a:pt x="0" y="507"/>
                  <a:pt x="75" y="627"/>
                  <a:pt x="194" y="746"/>
                </a:cubicBezTo>
                <a:cubicBezTo>
                  <a:pt x="224" y="783"/>
                  <a:pt x="268" y="802"/>
                  <a:pt x="322" y="802"/>
                </a:cubicBezTo>
                <a:cubicBezTo>
                  <a:pt x="376" y="802"/>
                  <a:pt x="440" y="783"/>
                  <a:pt x="507" y="746"/>
                </a:cubicBezTo>
                <a:lnTo>
                  <a:pt x="507" y="686"/>
                </a:lnTo>
                <a:cubicBezTo>
                  <a:pt x="626" y="627"/>
                  <a:pt x="626" y="507"/>
                  <a:pt x="626" y="448"/>
                </a:cubicBezTo>
                <a:lnTo>
                  <a:pt x="626" y="254"/>
                </a:lnTo>
                <a:cubicBezTo>
                  <a:pt x="626" y="195"/>
                  <a:pt x="566" y="135"/>
                  <a:pt x="507" y="75"/>
                </a:cubicBezTo>
                <a:cubicBezTo>
                  <a:pt x="447" y="1"/>
                  <a:pt x="313" y="1"/>
                  <a:pt x="25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3" name="Google Shape;1693;p10"/>
          <p:cNvSpPr/>
          <p:nvPr/>
        </p:nvSpPr>
        <p:spPr>
          <a:xfrm>
            <a:off x="2215213" y="837533"/>
            <a:ext cx="19559" cy="20495"/>
          </a:xfrm>
          <a:custGeom>
            <a:avLst/>
            <a:gdLst/>
            <a:ahLst/>
            <a:cxnLst/>
            <a:rect l="l" t="t" r="r" b="b"/>
            <a:pathLst>
              <a:path w="627" h="657" extrusionOk="0">
                <a:moveTo>
                  <a:pt x="311" y="1"/>
                </a:moveTo>
                <a:cubicBezTo>
                  <a:pt x="265" y="1"/>
                  <a:pt x="216" y="15"/>
                  <a:pt x="179" y="45"/>
                </a:cubicBezTo>
                <a:cubicBezTo>
                  <a:pt x="120" y="105"/>
                  <a:pt x="60" y="164"/>
                  <a:pt x="60" y="239"/>
                </a:cubicBezTo>
                <a:cubicBezTo>
                  <a:pt x="0" y="299"/>
                  <a:pt x="0" y="299"/>
                  <a:pt x="0" y="358"/>
                </a:cubicBezTo>
                <a:cubicBezTo>
                  <a:pt x="60" y="418"/>
                  <a:pt x="60" y="537"/>
                  <a:pt x="179" y="611"/>
                </a:cubicBezTo>
                <a:cubicBezTo>
                  <a:pt x="246" y="641"/>
                  <a:pt x="310" y="656"/>
                  <a:pt x="364" y="656"/>
                </a:cubicBezTo>
                <a:cubicBezTo>
                  <a:pt x="418" y="656"/>
                  <a:pt x="462" y="641"/>
                  <a:pt x="492" y="611"/>
                </a:cubicBezTo>
                <a:cubicBezTo>
                  <a:pt x="626" y="477"/>
                  <a:pt x="626" y="418"/>
                  <a:pt x="626" y="299"/>
                </a:cubicBezTo>
                <a:cubicBezTo>
                  <a:pt x="626" y="299"/>
                  <a:pt x="626" y="239"/>
                  <a:pt x="552" y="164"/>
                </a:cubicBezTo>
                <a:cubicBezTo>
                  <a:pt x="552" y="105"/>
                  <a:pt x="492" y="105"/>
                  <a:pt x="432" y="45"/>
                </a:cubicBezTo>
                <a:cubicBezTo>
                  <a:pt x="403" y="15"/>
                  <a:pt x="358" y="1"/>
                  <a:pt x="31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4" name="Google Shape;1694;p10"/>
          <p:cNvSpPr/>
          <p:nvPr/>
        </p:nvSpPr>
        <p:spPr>
          <a:xfrm>
            <a:off x="2807731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76" y="1"/>
                </a:moveTo>
                <a:cubicBezTo>
                  <a:pt x="34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5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58" y="30"/>
                  <a:pt x="423" y="1"/>
                  <a:pt x="37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5" name="Google Shape;1695;p10"/>
          <p:cNvSpPr/>
          <p:nvPr/>
        </p:nvSpPr>
        <p:spPr>
          <a:xfrm>
            <a:off x="2848160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17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lnTo>
                  <a:pt x="448" y="99"/>
                </a:lnTo>
                <a:cubicBezTo>
                  <a:pt x="404" y="29"/>
                  <a:pt x="366" y="0"/>
                  <a:pt x="317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6" name="Google Shape;1696;p10"/>
          <p:cNvSpPr/>
          <p:nvPr/>
        </p:nvSpPr>
        <p:spPr>
          <a:xfrm>
            <a:off x="2900692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5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2" y="963"/>
                  <a:pt x="552" y="784"/>
                  <a:pt x="626" y="591"/>
                </a:cubicBezTo>
                <a:cubicBezTo>
                  <a:pt x="552" y="531"/>
                  <a:pt x="552" y="412"/>
                  <a:pt x="552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7" name="Google Shape;1697;p10"/>
          <p:cNvSpPr/>
          <p:nvPr/>
        </p:nvSpPr>
        <p:spPr>
          <a:xfrm>
            <a:off x="2896980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8" name="Google Shape;1698;p10"/>
          <p:cNvSpPr/>
          <p:nvPr/>
        </p:nvSpPr>
        <p:spPr>
          <a:xfrm>
            <a:off x="2949013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1" y="448"/>
                </a:cubicBezTo>
                <a:lnTo>
                  <a:pt x="1" y="746"/>
                </a:lnTo>
                <a:cubicBezTo>
                  <a:pt x="1" y="999"/>
                  <a:pt x="1" y="1252"/>
                  <a:pt x="120" y="1491"/>
                </a:cubicBezTo>
                <a:cubicBezTo>
                  <a:pt x="194" y="1491"/>
                  <a:pt x="194" y="1491"/>
                  <a:pt x="254" y="1565"/>
                </a:cubicBez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567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cubicBezTo>
                  <a:pt x="433" y="75"/>
                  <a:pt x="373" y="75"/>
                  <a:pt x="373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9" name="Google Shape;1699;p10"/>
          <p:cNvSpPr/>
          <p:nvPr/>
        </p:nvSpPr>
        <p:spPr>
          <a:xfrm>
            <a:off x="2997334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15" y="1"/>
                </a:moveTo>
                <a:cubicBezTo>
                  <a:pt x="266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8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08" y="173"/>
                  <a:pt x="433" y="113"/>
                </a:cubicBezTo>
                <a:lnTo>
                  <a:pt x="433" y="39"/>
                </a:lnTo>
                <a:cubicBezTo>
                  <a:pt x="385" y="15"/>
                  <a:pt x="347" y="1"/>
                  <a:pt x="315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p10"/>
          <p:cNvSpPr/>
          <p:nvPr/>
        </p:nvSpPr>
        <p:spPr>
          <a:xfrm>
            <a:off x="3068927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9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56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1" name="Google Shape;1701;p10"/>
          <p:cNvSpPr/>
          <p:nvPr/>
        </p:nvSpPr>
        <p:spPr>
          <a:xfrm>
            <a:off x="3016862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66" y="1"/>
                </a:moveTo>
                <a:cubicBezTo>
                  <a:pt x="348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492" y="85"/>
                </a:lnTo>
                <a:cubicBezTo>
                  <a:pt x="450" y="43"/>
                  <a:pt x="408" y="1"/>
                  <a:pt x="366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2" name="Google Shape;1702;p10"/>
          <p:cNvSpPr/>
          <p:nvPr/>
        </p:nvSpPr>
        <p:spPr>
          <a:xfrm>
            <a:off x="2955065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2" y="627"/>
                  <a:pt x="552" y="507"/>
                  <a:pt x="552" y="448"/>
                </a:cubicBezTo>
                <a:lnTo>
                  <a:pt x="552" y="254"/>
                </a:lnTo>
                <a:cubicBezTo>
                  <a:pt x="552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3" name="Google Shape;1703;p10"/>
          <p:cNvSpPr/>
          <p:nvPr/>
        </p:nvSpPr>
        <p:spPr>
          <a:xfrm>
            <a:off x="2844448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20" y="611"/>
                </a:cubicBezTo>
                <a:cubicBezTo>
                  <a:pt x="187" y="641"/>
                  <a:pt x="250" y="656"/>
                  <a:pt x="30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4" name="Google Shape;1704;p10"/>
          <p:cNvSpPr/>
          <p:nvPr/>
        </p:nvSpPr>
        <p:spPr>
          <a:xfrm>
            <a:off x="4050883" y="694566"/>
            <a:ext cx="19559" cy="31476"/>
          </a:xfrm>
          <a:custGeom>
            <a:avLst/>
            <a:gdLst/>
            <a:ahLst/>
            <a:cxnLst/>
            <a:rect l="l" t="t" r="r" b="b"/>
            <a:pathLst>
              <a:path w="627" h="1009" extrusionOk="0">
                <a:moveTo>
                  <a:pt x="394" y="1"/>
                </a:moveTo>
                <a:cubicBezTo>
                  <a:pt x="353" y="1"/>
                  <a:pt x="303" y="15"/>
                  <a:pt x="254" y="40"/>
                </a:cubicBezTo>
                <a:cubicBezTo>
                  <a:pt x="180" y="99"/>
                  <a:pt x="120" y="159"/>
                  <a:pt x="60" y="219"/>
                </a:cubicBezTo>
                <a:cubicBezTo>
                  <a:pt x="1" y="278"/>
                  <a:pt x="1" y="412"/>
                  <a:pt x="1" y="472"/>
                </a:cubicBezTo>
                <a:cubicBezTo>
                  <a:pt x="1" y="651"/>
                  <a:pt x="1" y="844"/>
                  <a:pt x="120" y="964"/>
                </a:cubicBezTo>
                <a:cubicBezTo>
                  <a:pt x="187" y="993"/>
                  <a:pt x="235" y="1008"/>
                  <a:pt x="274" y="1008"/>
                </a:cubicBezTo>
                <a:cubicBezTo>
                  <a:pt x="314" y="1008"/>
                  <a:pt x="343" y="993"/>
                  <a:pt x="373" y="964"/>
                </a:cubicBezTo>
                <a:lnTo>
                  <a:pt x="433" y="964"/>
                </a:lnTo>
                <a:cubicBezTo>
                  <a:pt x="492" y="844"/>
                  <a:pt x="552" y="651"/>
                  <a:pt x="552" y="531"/>
                </a:cubicBezTo>
                <a:cubicBezTo>
                  <a:pt x="626" y="472"/>
                  <a:pt x="626" y="412"/>
                  <a:pt x="626" y="353"/>
                </a:cubicBezTo>
                <a:cubicBezTo>
                  <a:pt x="552" y="278"/>
                  <a:pt x="552" y="219"/>
                  <a:pt x="552" y="99"/>
                </a:cubicBezTo>
                <a:lnTo>
                  <a:pt x="492" y="99"/>
                </a:lnTo>
                <a:cubicBezTo>
                  <a:pt x="492" y="30"/>
                  <a:pt x="451" y="1"/>
                  <a:pt x="394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10"/>
          <p:cNvSpPr/>
          <p:nvPr/>
        </p:nvSpPr>
        <p:spPr>
          <a:xfrm>
            <a:off x="4091312" y="741047"/>
            <a:ext cx="17688" cy="37964"/>
          </a:xfrm>
          <a:custGeom>
            <a:avLst/>
            <a:gdLst/>
            <a:ahLst/>
            <a:cxnLst/>
            <a:rect l="l" t="t" r="r" b="b"/>
            <a:pathLst>
              <a:path w="567" h="1217" extrusionOk="0">
                <a:moveTo>
                  <a:pt x="321" y="0"/>
                </a:moveTo>
                <a:cubicBezTo>
                  <a:pt x="283" y="0"/>
                  <a:pt x="244" y="15"/>
                  <a:pt x="195" y="40"/>
                </a:cubicBezTo>
                <a:cubicBezTo>
                  <a:pt x="135" y="159"/>
                  <a:pt x="75" y="218"/>
                  <a:pt x="75" y="278"/>
                </a:cubicBezTo>
                <a:cubicBezTo>
                  <a:pt x="1" y="412"/>
                  <a:pt x="1" y="472"/>
                  <a:pt x="1" y="591"/>
                </a:cubicBezTo>
                <a:cubicBezTo>
                  <a:pt x="1" y="784"/>
                  <a:pt x="1" y="963"/>
                  <a:pt x="135" y="1157"/>
                </a:cubicBezTo>
                <a:lnTo>
                  <a:pt x="195" y="1217"/>
                </a:lnTo>
                <a:cubicBezTo>
                  <a:pt x="254" y="1217"/>
                  <a:pt x="373" y="1217"/>
                  <a:pt x="448" y="1157"/>
                </a:cubicBezTo>
                <a:cubicBezTo>
                  <a:pt x="567" y="963"/>
                  <a:pt x="567" y="784"/>
                  <a:pt x="567" y="650"/>
                </a:cubicBezTo>
                <a:lnTo>
                  <a:pt x="567" y="412"/>
                </a:lnTo>
                <a:cubicBezTo>
                  <a:pt x="567" y="278"/>
                  <a:pt x="567" y="218"/>
                  <a:pt x="507" y="99"/>
                </a:cubicBezTo>
                <a:cubicBezTo>
                  <a:pt x="429" y="29"/>
                  <a:pt x="376" y="0"/>
                  <a:pt x="32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6" name="Google Shape;1706;p10"/>
          <p:cNvSpPr/>
          <p:nvPr/>
        </p:nvSpPr>
        <p:spPr>
          <a:xfrm>
            <a:off x="4143844" y="696438"/>
            <a:ext cx="19528" cy="37496"/>
          </a:xfrm>
          <a:custGeom>
            <a:avLst/>
            <a:gdLst/>
            <a:ahLst/>
            <a:cxnLst/>
            <a:rect l="l" t="t" r="r" b="b"/>
            <a:pathLst>
              <a:path w="626" h="1202" extrusionOk="0">
                <a:moveTo>
                  <a:pt x="271" y="0"/>
                </a:moveTo>
                <a:cubicBezTo>
                  <a:pt x="215" y="0"/>
                  <a:pt x="154" y="29"/>
                  <a:pt x="119" y="99"/>
                </a:cubicBezTo>
                <a:cubicBezTo>
                  <a:pt x="60" y="159"/>
                  <a:pt x="60" y="293"/>
                  <a:pt x="0" y="352"/>
                </a:cubicBezTo>
                <a:lnTo>
                  <a:pt x="0" y="591"/>
                </a:lnTo>
                <a:cubicBezTo>
                  <a:pt x="0" y="784"/>
                  <a:pt x="60" y="963"/>
                  <a:pt x="179" y="1157"/>
                </a:cubicBezTo>
                <a:cubicBezTo>
                  <a:pt x="246" y="1187"/>
                  <a:pt x="294" y="1201"/>
                  <a:pt x="334" y="1201"/>
                </a:cubicBezTo>
                <a:cubicBezTo>
                  <a:pt x="373" y="1201"/>
                  <a:pt x="403" y="1187"/>
                  <a:pt x="432" y="1157"/>
                </a:cubicBezTo>
                <a:cubicBezTo>
                  <a:pt x="551" y="963"/>
                  <a:pt x="626" y="784"/>
                  <a:pt x="626" y="591"/>
                </a:cubicBezTo>
                <a:cubicBezTo>
                  <a:pt x="626" y="531"/>
                  <a:pt x="551" y="412"/>
                  <a:pt x="551" y="352"/>
                </a:cubicBezTo>
                <a:cubicBezTo>
                  <a:pt x="492" y="218"/>
                  <a:pt x="492" y="159"/>
                  <a:pt x="432" y="99"/>
                </a:cubicBezTo>
                <a:lnTo>
                  <a:pt x="373" y="39"/>
                </a:lnTo>
                <a:cubicBezTo>
                  <a:pt x="348" y="15"/>
                  <a:pt x="311" y="0"/>
                  <a:pt x="271" y="0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7" name="Google Shape;1707;p10"/>
          <p:cNvSpPr/>
          <p:nvPr/>
        </p:nvSpPr>
        <p:spPr>
          <a:xfrm>
            <a:off x="4140132" y="802844"/>
            <a:ext cx="19060" cy="31944"/>
          </a:xfrm>
          <a:custGeom>
            <a:avLst/>
            <a:gdLst/>
            <a:ahLst/>
            <a:cxnLst/>
            <a:rect l="l" t="t" r="r" b="b"/>
            <a:pathLst>
              <a:path w="611" h="1024" extrusionOk="0">
                <a:moveTo>
                  <a:pt x="340" y="1"/>
                </a:moveTo>
                <a:cubicBezTo>
                  <a:pt x="301" y="1"/>
                  <a:pt x="263" y="15"/>
                  <a:pt x="238" y="40"/>
                </a:cubicBezTo>
                <a:cubicBezTo>
                  <a:pt x="119" y="100"/>
                  <a:pt x="119" y="159"/>
                  <a:pt x="60" y="293"/>
                </a:cubicBezTo>
                <a:cubicBezTo>
                  <a:pt x="60" y="353"/>
                  <a:pt x="0" y="412"/>
                  <a:pt x="0" y="472"/>
                </a:cubicBezTo>
                <a:cubicBezTo>
                  <a:pt x="0" y="666"/>
                  <a:pt x="60" y="844"/>
                  <a:pt x="179" y="979"/>
                </a:cubicBezTo>
                <a:cubicBezTo>
                  <a:pt x="238" y="1008"/>
                  <a:pt x="287" y="1023"/>
                  <a:pt x="328" y="1023"/>
                </a:cubicBezTo>
                <a:cubicBezTo>
                  <a:pt x="369" y="1023"/>
                  <a:pt x="402" y="1008"/>
                  <a:pt x="432" y="979"/>
                </a:cubicBezTo>
                <a:lnTo>
                  <a:pt x="492" y="979"/>
                </a:lnTo>
                <a:cubicBezTo>
                  <a:pt x="551" y="785"/>
                  <a:pt x="611" y="666"/>
                  <a:pt x="611" y="532"/>
                </a:cubicBezTo>
                <a:lnTo>
                  <a:pt x="611" y="353"/>
                </a:lnTo>
                <a:cubicBezTo>
                  <a:pt x="551" y="293"/>
                  <a:pt x="551" y="159"/>
                  <a:pt x="492" y="100"/>
                </a:cubicBezTo>
                <a:cubicBezTo>
                  <a:pt x="457" y="30"/>
                  <a:pt x="396" y="1"/>
                  <a:pt x="340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10"/>
          <p:cNvSpPr/>
          <p:nvPr/>
        </p:nvSpPr>
        <p:spPr>
          <a:xfrm>
            <a:off x="4192165" y="749688"/>
            <a:ext cx="19559" cy="48851"/>
          </a:xfrm>
          <a:custGeom>
            <a:avLst/>
            <a:gdLst/>
            <a:ahLst/>
            <a:cxnLst/>
            <a:rect l="l" t="t" r="r" b="b"/>
            <a:pathLst>
              <a:path w="627" h="1566" extrusionOk="0">
                <a:moveTo>
                  <a:pt x="373" y="1"/>
                </a:moveTo>
                <a:cubicBezTo>
                  <a:pt x="313" y="1"/>
                  <a:pt x="194" y="1"/>
                  <a:pt x="120" y="75"/>
                </a:cubicBezTo>
                <a:cubicBezTo>
                  <a:pt x="60" y="195"/>
                  <a:pt x="60" y="314"/>
                  <a:pt x="60" y="448"/>
                </a:cubicBezTo>
                <a:cubicBezTo>
                  <a:pt x="1" y="567"/>
                  <a:pt x="1" y="686"/>
                  <a:pt x="1" y="746"/>
                </a:cubicBezTo>
                <a:cubicBezTo>
                  <a:pt x="1" y="999"/>
                  <a:pt x="60" y="1252"/>
                  <a:pt x="194" y="1491"/>
                </a:cubicBezTo>
                <a:lnTo>
                  <a:pt x="254" y="1565"/>
                </a:lnTo>
                <a:cubicBezTo>
                  <a:pt x="313" y="1565"/>
                  <a:pt x="373" y="1565"/>
                  <a:pt x="433" y="1431"/>
                </a:cubicBezTo>
                <a:cubicBezTo>
                  <a:pt x="567" y="1252"/>
                  <a:pt x="626" y="999"/>
                  <a:pt x="626" y="746"/>
                </a:cubicBezTo>
                <a:cubicBezTo>
                  <a:pt x="626" y="686"/>
                  <a:pt x="626" y="567"/>
                  <a:pt x="567" y="448"/>
                </a:cubicBezTo>
                <a:cubicBezTo>
                  <a:pt x="567" y="314"/>
                  <a:pt x="492" y="195"/>
                  <a:pt x="433" y="75"/>
                </a:cubicBezTo>
                <a:lnTo>
                  <a:pt x="37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10"/>
          <p:cNvSpPr/>
          <p:nvPr/>
        </p:nvSpPr>
        <p:spPr>
          <a:xfrm>
            <a:off x="4240486" y="690417"/>
            <a:ext cx="19559" cy="39805"/>
          </a:xfrm>
          <a:custGeom>
            <a:avLst/>
            <a:gdLst/>
            <a:ahLst/>
            <a:cxnLst/>
            <a:rect l="l" t="t" r="r" b="b"/>
            <a:pathLst>
              <a:path w="627" h="1276" extrusionOk="0">
                <a:moveTo>
                  <a:pt x="341" y="1"/>
                </a:moveTo>
                <a:cubicBezTo>
                  <a:pt x="288" y="1"/>
                  <a:pt x="230" y="33"/>
                  <a:pt x="195" y="113"/>
                </a:cubicBezTo>
                <a:cubicBezTo>
                  <a:pt x="135" y="173"/>
                  <a:pt x="61" y="292"/>
                  <a:pt x="61" y="352"/>
                </a:cubicBezTo>
                <a:cubicBezTo>
                  <a:pt x="1" y="411"/>
                  <a:pt x="1" y="545"/>
                  <a:pt x="1" y="605"/>
                </a:cubicBezTo>
                <a:cubicBezTo>
                  <a:pt x="1" y="784"/>
                  <a:pt x="1" y="977"/>
                  <a:pt x="61" y="1156"/>
                </a:cubicBezTo>
                <a:lnTo>
                  <a:pt x="135" y="1231"/>
                </a:lnTo>
                <a:cubicBezTo>
                  <a:pt x="165" y="1260"/>
                  <a:pt x="210" y="1275"/>
                  <a:pt x="254" y="1275"/>
                </a:cubicBezTo>
                <a:cubicBezTo>
                  <a:pt x="299" y="1275"/>
                  <a:pt x="344" y="1260"/>
                  <a:pt x="373" y="1231"/>
                </a:cubicBezTo>
                <a:cubicBezTo>
                  <a:pt x="507" y="1037"/>
                  <a:pt x="567" y="858"/>
                  <a:pt x="627" y="664"/>
                </a:cubicBezTo>
                <a:cubicBezTo>
                  <a:pt x="627" y="545"/>
                  <a:pt x="627" y="486"/>
                  <a:pt x="567" y="352"/>
                </a:cubicBezTo>
                <a:cubicBezTo>
                  <a:pt x="567" y="292"/>
                  <a:pt x="567" y="173"/>
                  <a:pt x="433" y="113"/>
                </a:cubicBezTo>
                <a:lnTo>
                  <a:pt x="433" y="39"/>
                </a:lnTo>
                <a:cubicBezTo>
                  <a:pt x="409" y="15"/>
                  <a:pt x="376" y="1"/>
                  <a:pt x="341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10"/>
          <p:cNvSpPr/>
          <p:nvPr/>
        </p:nvSpPr>
        <p:spPr>
          <a:xfrm>
            <a:off x="4312079" y="672543"/>
            <a:ext cx="19528" cy="40023"/>
          </a:xfrm>
          <a:custGeom>
            <a:avLst/>
            <a:gdLst/>
            <a:ahLst/>
            <a:cxnLst/>
            <a:rect l="l" t="t" r="r" b="b"/>
            <a:pathLst>
              <a:path w="626" h="1283" extrusionOk="0">
                <a:moveTo>
                  <a:pt x="313" y="1"/>
                </a:moveTo>
                <a:cubicBezTo>
                  <a:pt x="253" y="1"/>
                  <a:pt x="134" y="61"/>
                  <a:pt x="75" y="120"/>
                </a:cubicBezTo>
                <a:cubicBezTo>
                  <a:pt x="75" y="239"/>
                  <a:pt x="0" y="314"/>
                  <a:pt x="0" y="433"/>
                </a:cubicBezTo>
                <a:lnTo>
                  <a:pt x="0" y="686"/>
                </a:lnTo>
                <a:cubicBezTo>
                  <a:pt x="75" y="865"/>
                  <a:pt x="75" y="984"/>
                  <a:pt x="194" y="1178"/>
                </a:cubicBezTo>
                <a:lnTo>
                  <a:pt x="194" y="1237"/>
                </a:lnTo>
                <a:lnTo>
                  <a:pt x="253" y="1237"/>
                </a:lnTo>
                <a:cubicBezTo>
                  <a:pt x="283" y="1267"/>
                  <a:pt x="332" y="1282"/>
                  <a:pt x="380" y="1282"/>
                </a:cubicBezTo>
                <a:cubicBezTo>
                  <a:pt x="428" y="1282"/>
                  <a:pt x="477" y="1267"/>
                  <a:pt x="507" y="1237"/>
                </a:cubicBezTo>
                <a:cubicBezTo>
                  <a:pt x="626" y="1059"/>
                  <a:pt x="626" y="805"/>
                  <a:pt x="626" y="612"/>
                </a:cubicBezTo>
                <a:cubicBezTo>
                  <a:pt x="626" y="493"/>
                  <a:pt x="626" y="433"/>
                  <a:pt x="566" y="314"/>
                </a:cubicBezTo>
                <a:cubicBezTo>
                  <a:pt x="507" y="239"/>
                  <a:pt x="447" y="120"/>
                  <a:pt x="373" y="61"/>
                </a:cubicBezTo>
                <a:lnTo>
                  <a:pt x="313" y="1"/>
                </a:ln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10"/>
          <p:cNvSpPr/>
          <p:nvPr/>
        </p:nvSpPr>
        <p:spPr>
          <a:xfrm>
            <a:off x="4260014" y="770308"/>
            <a:ext cx="19559" cy="39836"/>
          </a:xfrm>
          <a:custGeom>
            <a:avLst/>
            <a:gdLst/>
            <a:ahLst/>
            <a:cxnLst/>
            <a:rect l="l" t="t" r="r" b="b"/>
            <a:pathLst>
              <a:path w="627" h="1277" extrusionOk="0">
                <a:moveTo>
                  <a:pt x="378" y="1"/>
                </a:moveTo>
                <a:cubicBezTo>
                  <a:pt x="354" y="1"/>
                  <a:pt x="331" y="8"/>
                  <a:pt x="314" y="25"/>
                </a:cubicBezTo>
                <a:cubicBezTo>
                  <a:pt x="179" y="159"/>
                  <a:pt x="120" y="219"/>
                  <a:pt x="120" y="338"/>
                </a:cubicBezTo>
                <a:cubicBezTo>
                  <a:pt x="60" y="398"/>
                  <a:pt x="60" y="532"/>
                  <a:pt x="60" y="651"/>
                </a:cubicBezTo>
                <a:cubicBezTo>
                  <a:pt x="1" y="830"/>
                  <a:pt x="60" y="1023"/>
                  <a:pt x="179" y="1202"/>
                </a:cubicBezTo>
                <a:lnTo>
                  <a:pt x="254" y="1277"/>
                </a:lnTo>
                <a:cubicBezTo>
                  <a:pt x="373" y="1277"/>
                  <a:pt x="433" y="1277"/>
                  <a:pt x="492" y="1202"/>
                </a:cubicBezTo>
                <a:lnTo>
                  <a:pt x="492" y="1143"/>
                </a:lnTo>
                <a:cubicBezTo>
                  <a:pt x="626" y="964"/>
                  <a:pt x="626" y="830"/>
                  <a:pt x="626" y="651"/>
                </a:cubicBezTo>
                <a:lnTo>
                  <a:pt x="626" y="398"/>
                </a:lnTo>
                <a:cubicBezTo>
                  <a:pt x="626" y="338"/>
                  <a:pt x="626" y="219"/>
                  <a:pt x="552" y="159"/>
                </a:cubicBezTo>
                <a:lnTo>
                  <a:pt x="552" y="85"/>
                </a:lnTo>
                <a:cubicBezTo>
                  <a:pt x="510" y="43"/>
                  <a:pt x="438" y="1"/>
                  <a:pt x="378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2" name="Google Shape;1712;p10"/>
          <p:cNvSpPr/>
          <p:nvPr/>
        </p:nvSpPr>
        <p:spPr>
          <a:xfrm>
            <a:off x="4198217" y="854253"/>
            <a:ext cx="17220" cy="25018"/>
          </a:xfrm>
          <a:custGeom>
            <a:avLst/>
            <a:gdLst/>
            <a:ahLst/>
            <a:cxnLst/>
            <a:rect l="l" t="t" r="r" b="b"/>
            <a:pathLst>
              <a:path w="552" h="802" extrusionOk="0">
                <a:moveTo>
                  <a:pt x="179" y="1"/>
                </a:moveTo>
                <a:cubicBezTo>
                  <a:pt x="119" y="75"/>
                  <a:pt x="60" y="135"/>
                  <a:pt x="0" y="195"/>
                </a:cubicBezTo>
                <a:lnTo>
                  <a:pt x="0" y="373"/>
                </a:lnTo>
                <a:cubicBezTo>
                  <a:pt x="0" y="507"/>
                  <a:pt x="0" y="627"/>
                  <a:pt x="119" y="746"/>
                </a:cubicBezTo>
                <a:cubicBezTo>
                  <a:pt x="179" y="783"/>
                  <a:pt x="242" y="802"/>
                  <a:pt x="298" y="802"/>
                </a:cubicBezTo>
                <a:cubicBezTo>
                  <a:pt x="354" y="802"/>
                  <a:pt x="403" y="783"/>
                  <a:pt x="432" y="746"/>
                </a:cubicBezTo>
                <a:lnTo>
                  <a:pt x="432" y="686"/>
                </a:lnTo>
                <a:cubicBezTo>
                  <a:pt x="551" y="627"/>
                  <a:pt x="551" y="507"/>
                  <a:pt x="551" y="448"/>
                </a:cubicBezTo>
                <a:lnTo>
                  <a:pt x="551" y="254"/>
                </a:lnTo>
                <a:cubicBezTo>
                  <a:pt x="551" y="195"/>
                  <a:pt x="492" y="135"/>
                  <a:pt x="432" y="75"/>
                </a:cubicBezTo>
                <a:cubicBezTo>
                  <a:pt x="373" y="1"/>
                  <a:pt x="239" y="1"/>
                  <a:pt x="179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10"/>
          <p:cNvSpPr/>
          <p:nvPr/>
        </p:nvSpPr>
        <p:spPr>
          <a:xfrm>
            <a:off x="4087600" y="837533"/>
            <a:ext cx="17688" cy="20495"/>
          </a:xfrm>
          <a:custGeom>
            <a:avLst/>
            <a:gdLst/>
            <a:ahLst/>
            <a:cxnLst/>
            <a:rect l="l" t="t" r="r" b="b"/>
            <a:pathLst>
              <a:path w="567" h="657" extrusionOk="0">
                <a:moveTo>
                  <a:pt x="252" y="1"/>
                </a:moveTo>
                <a:cubicBezTo>
                  <a:pt x="206" y="1"/>
                  <a:pt x="157" y="15"/>
                  <a:pt x="120" y="45"/>
                </a:cubicBezTo>
                <a:cubicBezTo>
                  <a:pt x="60" y="105"/>
                  <a:pt x="1" y="164"/>
                  <a:pt x="1" y="239"/>
                </a:cubicBezTo>
                <a:lnTo>
                  <a:pt x="1" y="358"/>
                </a:lnTo>
                <a:cubicBezTo>
                  <a:pt x="1" y="418"/>
                  <a:pt x="1" y="537"/>
                  <a:pt x="194" y="611"/>
                </a:cubicBezTo>
                <a:cubicBezTo>
                  <a:pt x="224" y="641"/>
                  <a:pt x="269" y="656"/>
                  <a:pt x="314" y="656"/>
                </a:cubicBezTo>
                <a:cubicBezTo>
                  <a:pt x="358" y="656"/>
                  <a:pt x="403" y="641"/>
                  <a:pt x="433" y="611"/>
                </a:cubicBezTo>
                <a:cubicBezTo>
                  <a:pt x="567" y="477"/>
                  <a:pt x="567" y="418"/>
                  <a:pt x="567" y="299"/>
                </a:cubicBezTo>
                <a:lnTo>
                  <a:pt x="567" y="164"/>
                </a:lnTo>
                <a:cubicBezTo>
                  <a:pt x="492" y="105"/>
                  <a:pt x="492" y="105"/>
                  <a:pt x="373" y="45"/>
                </a:cubicBezTo>
                <a:cubicBezTo>
                  <a:pt x="343" y="15"/>
                  <a:pt x="299" y="1"/>
                  <a:pt x="252" y="1"/>
                </a:cubicBezTo>
                <a:close/>
              </a:path>
            </a:pathLst>
          </a:custGeom>
          <a:solidFill>
            <a:srgbClr val="92321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10"/>
          <p:cNvSpPr/>
          <p:nvPr/>
        </p:nvSpPr>
        <p:spPr>
          <a:xfrm>
            <a:off x="334903" y="316443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10"/>
          <p:cNvSpPr/>
          <p:nvPr/>
        </p:nvSpPr>
        <p:spPr>
          <a:xfrm>
            <a:off x="334903" y="2926475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10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10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10"/>
          <p:cNvSpPr/>
          <p:nvPr/>
        </p:nvSpPr>
        <p:spPr>
          <a:xfrm>
            <a:off x="334903" y="268808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10"/>
          <p:cNvSpPr/>
          <p:nvPr/>
        </p:nvSpPr>
        <p:spPr>
          <a:xfrm>
            <a:off x="334903" y="3881042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10"/>
          <p:cNvSpPr/>
          <p:nvPr/>
        </p:nvSpPr>
        <p:spPr>
          <a:xfrm>
            <a:off x="334903" y="364261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10"/>
          <p:cNvSpPr/>
          <p:nvPr/>
        </p:nvSpPr>
        <p:spPr>
          <a:xfrm>
            <a:off x="334903" y="3402823"/>
            <a:ext cx="325364" cy="102756"/>
          </a:xfrm>
          <a:custGeom>
            <a:avLst/>
            <a:gdLst/>
            <a:ahLst/>
            <a:cxnLst/>
            <a:rect l="l" t="t" r="r" b="b"/>
            <a:pathLst>
              <a:path w="10430" h="3294" extrusionOk="0">
                <a:moveTo>
                  <a:pt x="9059" y="1"/>
                </a:moveTo>
                <a:cubicBezTo>
                  <a:pt x="9803" y="1"/>
                  <a:pt x="10429" y="746"/>
                  <a:pt x="10429" y="1669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69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0" name="Google Shape;1720;p10"/>
          <p:cNvSpPr/>
          <p:nvPr/>
        </p:nvSpPr>
        <p:spPr>
          <a:xfrm>
            <a:off x="334903" y="4595314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4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4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10"/>
          <p:cNvSpPr/>
          <p:nvPr/>
        </p:nvSpPr>
        <p:spPr>
          <a:xfrm>
            <a:off x="334903" y="4357390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2" name="Google Shape;1722;p10"/>
          <p:cNvSpPr/>
          <p:nvPr/>
        </p:nvSpPr>
        <p:spPr>
          <a:xfrm>
            <a:off x="334903" y="4118966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25"/>
                </a:cubicBezTo>
                <a:cubicBezTo>
                  <a:pt x="10429" y="2489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489"/>
                  <a:pt x="1" y="1625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3" name="Google Shape;1723;p10"/>
          <p:cNvSpPr/>
          <p:nvPr/>
        </p:nvSpPr>
        <p:spPr>
          <a:xfrm>
            <a:off x="334903" y="1259040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1"/>
                </a:moveTo>
                <a:cubicBezTo>
                  <a:pt x="9803" y="1"/>
                  <a:pt x="10429" y="745"/>
                  <a:pt x="10429" y="1684"/>
                </a:cubicBezTo>
                <a:cubicBezTo>
                  <a:pt x="10429" y="2548"/>
                  <a:pt x="9803" y="3293"/>
                  <a:pt x="9059" y="3293"/>
                </a:cubicBezTo>
                <a:lnTo>
                  <a:pt x="1371" y="3293"/>
                </a:lnTo>
                <a:cubicBezTo>
                  <a:pt x="627" y="3293"/>
                  <a:pt x="1" y="2548"/>
                  <a:pt x="1" y="1684"/>
                </a:cubicBezTo>
                <a:cubicBezTo>
                  <a:pt x="1" y="745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4" name="Google Shape;1724;p10"/>
          <p:cNvSpPr/>
          <p:nvPr/>
        </p:nvSpPr>
        <p:spPr>
          <a:xfrm>
            <a:off x="334903" y="1021116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548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5" name="Google Shape;1725;p10"/>
          <p:cNvSpPr/>
          <p:nvPr/>
        </p:nvSpPr>
        <p:spPr>
          <a:xfrm>
            <a:off x="334903" y="782692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6" name="Google Shape;1726;p10"/>
          <p:cNvSpPr/>
          <p:nvPr/>
        </p:nvSpPr>
        <p:spPr>
          <a:xfrm>
            <a:off x="334903" y="1975651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686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68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7" name="Google Shape;1727;p10"/>
          <p:cNvSpPr/>
          <p:nvPr/>
        </p:nvSpPr>
        <p:spPr>
          <a:xfrm>
            <a:off x="334903" y="1737259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8" name="Google Shape;1728;p10"/>
          <p:cNvSpPr/>
          <p:nvPr/>
        </p:nvSpPr>
        <p:spPr>
          <a:xfrm>
            <a:off x="334903" y="1497463"/>
            <a:ext cx="325364" cy="102725"/>
          </a:xfrm>
          <a:custGeom>
            <a:avLst/>
            <a:gdLst/>
            <a:ahLst/>
            <a:cxnLst/>
            <a:rect l="l" t="t" r="r" b="b"/>
            <a:pathLst>
              <a:path w="10430" h="3293" extrusionOk="0">
                <a:moveTo>
                  <a:pt x="9059" y="0"/>
                </a:moveTo>
                <a:cubicBezTo>
                  <a:pt x="9803" y="0"/>
                  <a:pt x="10429" y="745"/>
                  <a:pt x="10429" y="1669"/>
                </a:cubicBezTo>
                <a:cubicBezTo>
                  <a:pt x="10429" y="2547"/>
                  <a:pt x="9803" y="3292"/>
                  <a:pt x="9059" y="3292"/>
                </a:cubicBezTo>
                <a:lnTo>
                  <a:pt x="1371" y="3292"/>
                </a:lnTo>
                <a:cubicBezTo>
                  <a:pt x="627" y="3292"/>
                  <a:pt x="1" y="2547"/>
                  <a:pt x="1" y="166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9" name="Google Shape;1729;p10"/>
          <p:cNvSpPr/>
          <p:nvPr/>
        </p:nvSpPr>
        <p:spPr>
          <a:xfrm>
            <a:off x="334903" y="2689923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1"/>
                </a:moveTo>
                <a:cubicBezTo>
                  <a:pt x="9803" y="1"/>
                  <a:pt x="10429" y="746"/>
                  <a:pt x="10429" y="1625"/>
                </a:cubicBezTo>
                <a:cubicBezTo>
                  <a:pt x="10429" y="2548"/>
                  <a:pt x="9803" y="3234"/>
                  <a:pt x="9059" y="3234"/>
                </a:cubicBezTo>
                <a:lnTo>
                  <a:pt x="1371" y="3234"/>
                </a:lnTo>
                <a:cubicBezTo>
                  <a:pt x="627" y="3234"/>
                  <a:pt x="1" y="2548"/>
                  <a:pt x="1" y="1625"/>
                </a:cubicBezTo>
                <a:cubicBezTo>
                  <a:pt x="1" y="746"/>
                  <a:pt x="627" y="1"/>
                  <a:pt x="1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0" name="Google Shape;1730;p10"/>
          <p:cNvSpPr/>
          <p:nvPr/>
        </p:nvSpPr>
        <p:spPr>
          <a:xfrm>
            <a:off x="334903" y="2451999"/>
            <a:ext cx="325364" cy="100885"/>
          </a:xfrm>
          <a:custGeom>
            <a:avLst/>
            <a:gdLst/>
            <a:ahLst/>
            <a:cxnLst/>
            <a:rect l="l" t="t" r="r" b="b"/>
            <a:pathLst>
              <a:path w="10430" h="3234" extrusionOk="0">
                <a:moveTo>
                  <a:pt x="9059" y="0"/>
                </a:moveTo>
                <a:cubicBezTo>
                  <a:pt x="9803" y="0"/>
                  <a:pt x="10429" y="745"/>
                  <a:pt x="10429" y="1609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09"/>
                </a:cubicBezTo>
                <a:cubicBezTo>
                  <a:pt x="1" y="74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1" name="Google Shape;1731;p10"/>
          <p:cNvSpPr/>
          <p:nvPr/>
        </p:nvSpPr>
        <p:spPr>
          <a:xfrm>
            <a:off x="334903" y="2213607"/>
            <a:ext cx="325364" cy="100853"/>
          </a:xfrm>
          <a:custGeom>
            <a:avLst/>
            <a:gdLst/>
            <a:ahLst/>
            <a:cxnLst/>
            <a:rect l="l" t="t" r="r" b="b"/>
            <a:pathLst>
              <a:path w="10430" h="3233" extrusionOk="0">
                <a:moveTo>
                  <a:pt x="9059" y="0"/>
                </a:moveTo>
                <a:cubicBezTo>
                  <a:pt x="9803" y="0"/>
                  <a:pt x="10429" y="685"/>
                  <a:pt x="10429" y="1624"/>
                </a:cubicBezTo>
                <a:cubicBezTo>
                  <a:pt x="10429" y="2488"/>
                  <a:pt x="9803" y="3233"/>
                  <a:pt x="9059" y="3233"/>
                </a:cubicBezTo>
                <a:lnTo>
                  <a:pt x="1371" y="3233"/>
                </a:lnTo>
                <a:cubicBezTo>
                  <a:pt x="627" y="3233"/>
                  <a:pt x="1" y="2488"/>
                  <a:pt x="1" y="1624"/>
                </a:cubicBezTo>
                <a:cubicBezTo>
                  <a:pt x="1" y="685"/>
                  <a:pt x="627" y="0"/>
                  <a:pt x="13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2" name="Google Shape;1732;p10"/>
          <p:cNvSpPr/>
          <p:nvPr/>
        </p:nvSpPr>
        <p:spPr>
          <a:xfrm>
            <a:off x="495075" y="646175"/>
            <a:ext cx="8153847" cy="4261144"/>
          </a:xfrm>
          <a:custGeom>
            <a:avLst/>
            <a:gdLst/>
            <a:ahLst/>
            <a:cxnLst/>
            <a:rect l="l" t="t" r="r" b="b"/>
            <a:pathLst>
              <a:path w="254987" h="136313" extrusionOk="0">
                <a:moveTo>
                  <a:pt x="0" y="1"/>
                </a:moveTo>
                <a:lnTo>
                  <a:pt x="0" y="136313"/>
                </a:lnTo>
                <a:lnTo>
                  <a:pt x="254987" y="136313"/>
                </a:lnTo>
                <a:lnTo>
                  <a:pt x="25498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3" name="Google Shape;1733;p10"/>
          <p:cNvSpPr/>
          <p:nvPr/>
        </p:nvSpPr>
        <p:spPr>
          <a:xfrm>
            <a:off x="617468" y="819409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5"/>
                  <a:pt x="3114" y="3978"/>
                  <a:pt x="1997" y="3978"/>
                </a:cubicBezTo>
                <a:cubicBezTo>
                  <a:pt x="880" y="3978"/>
                  <a:pt x="1" y="3055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4" name="Google Shape;1734;p10"/>
          <p:cNvSpPr/>
          <p:nvPr/>
        </p:nvSpPr>
        <p:spPr>
          <a:xfrm>
            <a:off x="617468" y="105967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40"/>
                  <a:pt x="3114" y="3978"/>
                  <a:pt x="1997" y="3978"/>
                </a:cubicBezTo>
                <a:cubicBezTo>
                  <a:pt x="880" y="3978"/>
                  <a:pt x="1" y="3040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5" name="Google Shape;1735;p10"/>
          <p:cNvSpPr/>
          <p:nvPr/>
        </p:nvSpPr>
        <p:spPr>
          <a:xfrm>
            <a:off x="617468" y="1295756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6" name="Google Shape;1736;p10"/>
          <p:cNvSpPr/>
          <p:nvPr/>
        </p:nvSpPr>
        <p:spPr>
          <a:xfrm>
            <a:off x="617468" y="153602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1"/>
                  <a:pt x="1997" y="1"/>
                </a:cubicBezTo>
                <a:cubicBezTo>
                  <a:pt x="3114" y="1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10"/>
          <p:cNvSpPr/>
          <p:nvPr/>
        </p:nvSpPr>
        <p:spPr>
          <a:xfrm>
            <a:off x="617468" y="176839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10"/>
          <p:cNvSpPr/>
          <p:nvPr/>
        </p:nvSpPr>
        <p:spPr>
          <a:xfrm>
            <a:off x="617468" y="2008656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2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2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10"/>
          <p:cNvSpPr/>
          <p:nvPr/>
        </p:nvSpPr>
        <p:spPr>
          <a:xfrm>
            <a:off x="617468" y="2246580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10"/>
          <p:cNvSpPr/>
          <p:nvPr/>
        </p:nvSpPr>
        <p:spPr>
          <a:xfrm>
            <a:off x="617468" y="248684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82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1" name="Google Shape;1741;p10"/>
          <p:cNvSpPr/>
          <p:nvPr/>
        </p:nvSpPr>
        <p:spPr>
          <a:xfrm>
            <a:off x="617468" y="2727108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99"/>
                  <a:pt x="3114" y="3964"/>
                  <a:pt x="1997" y="3964"/>
                </a:cubicBezTo>
                <a:cubicBezTo>
                  <a:pt x="880" y="3964"/>
                  <a:pt x="1" y="3099"/>
                  <a:pt x="1" y="1982"/>
                </a:cubicBezTo>
                <a:cubicBezTo>
                  <a:pt x="1" y="865"/>
                  <a:pt x="880" y="1"/>
                  <a:pt x="1997" y="1"/>
                </a:cubicBezTo>
                <a:cubicBezTo>
                  <a:pt x="3114" y="1"/>
                  <a:pt x="3978" y="865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2" name="Google Shape;1742;p10"/>
          <p:cNvSpPr/>
          <p:nvPr/>
        </p:nvSpPr>
        <p:spPr>
          <a:xfrm>
            <a:off x="617468" y="2966904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114"/>
                  <a:pt x="3114" y="3979"/>
                  <a:pt x="1997" y="3979"/>
                </a:cubicBezTo>
                <a:cubicBezTo>
                  <a:pt x="880" y="3979"/>
                  <a:pt x="1" y="3114"/>
                  <a:pt x="1" y="1997"/>
                </a:cubicBezTo>
                <a:cubicBezTo>
                  <a:pt x="1" y="880"/>
                  <a:pt x="880" y="1"/>
                  <a:pt x="1997" y="1"/>
                </a:cubicBezTo>
                <a:cubicBezTo>
                  <a:pt x="3114" y="1"/>
                  <a:pt x="3978" y="880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3" name="Google Shape;1743;p10"/>
          <p:cNvSpPr/>
          <p:nvPr/>
        </p:nvSpPr>
        <p:spPr>
          <a:xfrm>
            <a:off x="617468" y="3205327"/>
            <a:ext cx="124125" cy="123657"/>
          </a:xfrm>
          <a:custGeom>
            <a:avLst/>
            <a:gdLst/>
            <a:ahLst/>
            <a:cxnLst/>
            <a:rect l="l" t="t" r="r" b="b"/>
            <a:pathLst>
              <a:path w="3979" h="3964" extrusionOk="0">
                <a:moveTo>
                  <a:pt x="3978" y="1982"/>
                </a:moveTo>
                <a:cubicBezTo>
                  <a:pt x="3978" y="3039"/>
                  <a:pt x="3114" y="3963"/>
                  <a:pt x="1997" y="3963"/>
                </a:cubicBezTo>
                <a:cubicBezTo>
                  <a:pt x="880" y="3963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4" name="Google Shape;1744;p10"/>
          <p:cNvSpPr/>
          <p:nvPr/>
        </p:nvSpPr>
        <p:spPr>
          <a:xfrm>
            <a:off x="617468" y="3445123"/>
            <a:ext cx="124125" cy="124125"/>
          </a:xfrm>
          <a:custGeom>
            <a:avLst/>
            <a:gdLst/>
            <a:ahLst/>
            <a:cxnLst/>
            <a:rect l="l" t="t" r="r" b="b"/>
            <a:pathLst>
              <a:path w="3979" h="3979" extrusionOk="0">
                <a:moveTo>
                  <a:pt x="3978" y="1997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7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5" name="Google Shape;1745;p10"/>
          <p:cNvSpPr/>
          <p:nvPr/>
        </p:nvSpPr>
        <p:spPr>
          <a:xfrm>
            <a:off x="617468" y="3677495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054"/>
                  <a:pt x="3114" y="3978"/>
                  <a:pt x="1997" y="3978"/>
                </a:cubicBezTo>
                <a:cubicBezTo>
                  <a:pt x="880" y="3978"/>
                  <a:pt x="1" y="3054"/>
                  <a:pt x="1" y="1996"/>
                </a:cubicBezTo>
                <a:cubicBezTo>
                  <a:pt x="1" y="879"/>
                  <a:pt x="880" y="0"/>
                  <a:pt x="1997" y="0"/>
                </a:cubicBezTo>
                <a:cubicBezTo>
                  <a:pt x="3114" y="0"/>
                  <a:pt x="3978" y="87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6" name="Google Shape;1746;p10"/>
          <p:cNvSpPr/>
          <p:nvPr/>
        </p:nvSpPr>
        <p:spPr>
          <a:xfrm>
            <a:off x="617468" y="3917758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2"/>
                </a:moveTo>
                <a:cubicBezTo>
                  <a:pt x="3978" y="3039"/>
                  <a:pt x="3114" y="3978"/>
                  <a:pt x="1997" y="3978"/>
                </a:cubicBezTo>
                <a:cubicBezTo>
                  <a:pt x="880" y="3978"/>
                  <a:pt x="1" y="3039"/>
                  <a:pt x="1" y="1982"/>
                </a:cubicBezTo>
                <a:cubicBezTo>
                  <a:pt x="1" y="864"/>
                  <a:pt x="880" y="0"/>
                  <a:pt x="1997" y="0"/>
                </a:cubicBezTo>
                <a:cubicBezTo>
                  <a:pt x="3114" y="0"/>
                  <a:pt x="3978" y="864"/>
                  <a:pt x="3978" y="198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7" name="Google Shape;1747;p10"/>
          <p:cNvSpPr/>
          <p:nvPr/>
        </p:nvSpPr>
        <p:spPr>
          <a:xfrm>
            <a:off x="617468" y="4153842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96"/>
                </a:moveTo>
                <a:cubicBezTo>
                  <a:pt x="3978" y="3114"/>
                  <a:pt x="3114" y="3978"/>
                  <a:pt x="1997" y="3978"/>
                </a:cubicBezTo>
                <a:cubicBezTo>
                  <a:pt x="880" y="3978"/>
                  <a:pt x="1" y="3114"/>
                  <a:pt x="1" y="1996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9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8" name="Google Shape;1748;p10"/>
          <p:cNvSpPr/>
          <p:nvPr/>
        </p:nvSpPr>
        <p:spPr>
          <a:xfrm>
            <a:off x="617468" y="4394106"/>
            <a:ext cx="124125" cy="124094"/>
          </a:xfrm>
          <a:custGeom>
            <a:avLst/>
            <a:gdLst/>
            <a:ahLst/>
            <a:cxnLst/>
            <a:rect l="l" t="t" r="r" b="b"/>
            <a:pathLst>
              <a:path w="3979" h="3978" extrusionOk="0">
                <a:moveTo>
                  <a:pt x="3978" y="1981"/>
                </a:moveTo>
                <a:cubicBezTo>
                  <a:pt x="3978" y="3099"/>
                  <a:pt x="3114" y="3978"/>
                  <a:pt x="1997" y="3978"/>
                </a:cubicBezTo>
                <a:cubicBezTo>
                  <a:pt x="880" y="3978"/>
                  <a:pt x="1" y="3099"/>
                  <a:pt x="1" y="1981"/>
                </a:cubicBezTo>
                <a:cubicBezTo>
                  <a:pt x="1" y="939"/>
                  <a:pt x="880" y="0"/>
                  <a:pt x="1997" y="0"/>
                </a:cubicBezTo>
                <a:cubicBezTo>
                  <a:pt x="3114" y="0"/>
                  <a:pt x="3978" y="939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9" name="Google Shape;1749;p10"/>
          <p:cNvSpPr/>
          <p:nvPr/>
        </p:nvSpPr>
        <p:spPr>
          <a:xfrm>
            <a:off x="617468" y="4634370"/>
            <a:ext cx="124125" cy="123626"/>
          </a:xfrm>
          <a:custGeom>
            <a:avLst/>
            <a:gdLst/>
            <a:ahLst/>
            <a:cxnLst/>
            <a:rect l="l" t="t" r="r" b="b"/>
            <a:pathLst>
              <a:path w="3979" h="3963" extrusionOk="0">
                <a:moveTo>
                  <a:pt x="3978" y="1981"/>
                </a:moveTo>
                <a:cubicBezTo>
                  <a:pt x="3978" y="3099"/>
                  <a:pt x="3114" y="3963"/>
                  <a:pt x="1997" y="3963"/>
                </a:cubicBezTo>
                <a:cubicBezTo>
                  <a:pt x="880" y="3963"/>
                  <a:pt x="1" y="3099"/>
                  <a:pt x="1" y="1981"/>
                </a:cubicBezTo>
                <a:cubicBezTo>
                  <a:pt x="1" y="924"/>
                  <a:pt x="880" y="0"/>
                  <a:pt x="1997" y="0"/>
                </a:cubicBezTo>
                <a:cubicBezTo>
                  <a:pt x="3114" y="0"/>
                  <a:pt x="3978" y="924"/>
                  <a:pt x="3978" y="198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0" name="Google Shape;1750;p10"/>
          <p:cNvSpPr/>
          <p:nvPr/>
        </p:nvSpPr>
        <p:spPr>
          <a:xfrm>
            <a:off x="307951" y="1307361"/>
            <a:ext cx="410401" cy="102756"/>
          </a:xfrm>
          <a:custGeom>
            <a:avLst/>
            <a:gdLst/>
            <a:ahLst/>
            <a:cxnLst/>
            <a:rect l="l" t="t" r="r" b="b"/>
            <a:pathLst>
              <a:path w="13156" h="3294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1" name="Google Shape;1751;p10"/>
          <p:cNvSpPr/>
          <p:nvPr/>
        </p:nvSpPr>
        <p:spPr>
          <a:xfrm>
            <a:off x="307951" y="106943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2" name="Google Shape;1752;p10"/>
          <p:cNvSpPr/>
          <p:nvPr/>
        </p:nvSpPr>
        <p:spPr>
          <a:xfrm>
            <a:off x="307951" y="831044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24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24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10"/>
          <p:cNvSpPr/>
          <p:nvPr/>
        </p:nvSpPr>
        <p:spPr>
          <a:xfrm>
            <a:off x="307951" y="2023972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10"/>
          <p:cNvSpPr/>
          <p:nvPr/>
        </p:nvSpPr>
        <p:spPr>
          <a:xfrm>
            <a:off x="307951" y="1786048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671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1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10"/>
          <p:cNvSpPr/>
          <p:nvPr/>
        </p:nvSpPr>
        <p:spPr>
          <a:xfrm>
            <a:off x="307951" y="154762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10"/>
          <p:cNvSpPr/>
          <p:nvPr/>
        </p:nvSpPr>
        <p:spPr>
          <a:xfrm>
            <a:off x="307951" y="273874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3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53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10"/>
          <p:cNvSpPr/>
          <p:nvPr/>
        </p:nvSpPr>
        <p:spPr>
          <a:xfrm>
            <a:off x="307951" y="2500320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48"/>
                  <a:pt x="12411" y="3234"/>
                  <a:pt x="11412" y="3234"/>
                </a:cubicBezTo>
                <a:lnTo>
                  <a:pt x="1729" y="3234"/>
                </a:lnTo>
                <a:cubicBezTo>
                  <a:pt x="746" y="3234"/>
                  <a:pt x="1" y="2548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10"/>
          <p:cNvSpPr/>
          <p:nvPr/>
        </p:nvSpPr>
        <p:spPr>
          <a:xfrm>
            <a:off x="307951" y="2262396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" name="Google Shape;1759;p10"/>
          <p:cNvSpPr/>
          <p:nvPr/>
        </p:nvSpPr>
        <p:spPr>
          <a:xfrm>
            <a:off x="307951" y="3212751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1"/>
                </a:moveTo>
                <a:cubicBezTo>
                  <a:pt x="12411" y="1"/>
                  <a:pt x="13155" y="746"/>
                  <a:pt x="13155" y="1684"/>
                </a:cubicBezTo>
                <a:cubicBezTo>
                  <a:pt x="13155" y="2548"/>
                  <a:pt x="12411" y="3293"/>
                  <a:pt x="11412" y="3293"/>
                </a:cubicBezTo>
                <a:lnTo>
                  <a:pt x="1729" y="3293"/>
                </a:lnTo>
                <a:cubicBezTo>
                  <a:pt x="746" y="3293"/>
                  <a:pt x="1" y="2548"/>
                  <a:pt x="1" y="1684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0" name="Google Shape;1760;p10"/>
          <p:cNvSpPr/>
          <p:nvPr/>
        </p:nvSpPr>
        <p:spPr>
          <a:xfrm>
            <a:off x="307951" y="2974827"/>
            <a:ext cx="410401" cy="102725"/>
          </a:xfrm>
          <a:custGeom>
            <a:avLst/>
            <a:gdLst/>
            <a:ahLst/>
            <a:cxnLst/>
            <a:rect l="l" t="t" r="r" b="b"/>
            <a:pathLst>
              <a:path w="13156" h="3293" extrusionOk="0">
                <a:moveTo>
                  <a:pt x="11412" y="0"/>
                </a:moveTo>
                <a:cubicBezTo>
                  <a:pt x="12411" y="0"/>
                  <a:pt x="13155" y="745"/>
                  <a:pt x="13155" y="1669"/>
                </a:cubicBezTo>
                <a:cubicBezTo>
                  <a:pt x="13155" y="2548"/>
                  <a:pt x="12411" y="3292"/>
                  <a:pt x="11412" y="3292"/>
                </a:cubicBezTo>
                <a:lnTo>
                  <a:pt x="1729" y="3292"/>
                </a:lnTo>
                <a:cubicBezTo>
                  <a:pt x="746" y="3292"/>
                  <a:pt x="1" y="2548"/>
                  <a:pt x="1" y="166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10"/>
          <p:cNvSpPr/>
          <p:nvPr/>
        </p:nvSpPr>
        <p:spPr>
          <a:xfrm>
            <a:off x="307951" y="3929363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8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2" name="Google Shape;1762;p10"/>
          <p:cNvSpPr/>
          <p:nvPr/>
        </p:nvSpPr>
        <p:spPr>
          <a:xfrm>
            <a:off x="307951" y="3691439"/>
            <a:ext cx="410401" cy="100386"/>
          </a:xfrm>
          <a:custGeom>
            <a:avLst/>
            <a:gdLst/>
            <a:ahLst/>
            <a:cxnLst/>
            <a:rect l="l" t="t" r="r" b="b"/>
            <a:pathLst>
              <a:path w="13156" h="3218" extrusionOk="0">
                <a:moveTo>
                  <a:pt x="11412" y="0"/>
                </a:moveTo>
                <a:cubicBezTo>
                  <a:pt x="12411" y="0"/>
                  <a:pt x="13155" y="670"/>
                  <a:pt x="13155" y="1609"/>
                </a:cubicBezTo>
                <a:cubicBezTo>
                  <a:pt x="13155" y="2473"/>
                  <a:pt x="12411" y="3218"/>
                  <a:pt x="11412" y="3218"/>
                </a:cubicBezTo>
                <a:lnTo>
                  <a:pt x="1729" y="3218"/>
                </a:lnTo>
                <a:cubicBezTo>
                  <a:pt x="746" y="3218"/>
                  <a:pt x="1" y="2473"/>
                  <a:pt x="1" y="1609"/>
                </a:cubicBezTo>
                <a:cubicBezTo>
                  <a:pt x="1" y="670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3" name="Google Shape;1763;p10"/>
          <p:cNvSpPr/>
          <p:nvPr/>
        </p:nvSpPr>
        <p:spPr>
          <a:xfrm>
            <a:off x="307951" y="3453015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1"/>
                </a:moveTo>
                <a:cubicBezTo>
                  <a:pt x="12411" y="1"/>
                  <a:pt x="13155" y="686"/>
                  <a:pt x="13155" y="1610"/>
                </a:cubicBezTo>
                <a:cubicBezTo>
                  <a:pt x="13155" y="2489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489"/>
                  <a:pt x="1" y="1610"/>
                </a:cubicBezTo>
                <a:cubicBezTo>
                  <a:pt x="1" y="68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4" name="Google Shape;1764;p10"/>
          <p:cNvSpPr/>
          <p:nvPr/>
        </p:nvSpPr>
        <p:spPr>
          <a:xfrm>
            <a:off x="307951" y="4644103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533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533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5" name="Google Shape;1765;p10"/>
          <p:cNvSpPr/>
          <p:nvPr/>
        </p:nvSpPr>
        <p:spPr>
          <a:xfrm>
            <a:off x="307951" y="4405711"/>
            <a:ext cx="410401" cy="100885"/>
          </a:xfrm>
          <a:custGeom>
            <a:avLst/>
            <a:gdLst/>
            <a:ahLst/>
            <a:cxnLst/>
            <a:rect l="l" t="t" r="r" b="b"/>
            <a:pathLst>
              <a:path w="13156" h="3234" extrusionOk="0">
                <a:moveTo>
                  <a:pt x="11412" y="0"/>
                </a:moveTo>
                <a:cubicBezTo>
                  <a:pt x="12411" y="0"/>
                  <a:pt x="13155" y="745"/>
                  <a:pt x="13155" y="1609"/>
                </a:cubicBezTo>
                <a:cubicBezTo>
                  <a:pt x="13155" y="2548"/>
                  <a:pt x="12411" y="3233"/>
                  <a:pt x="11412" y="3233"/>
                </a:cubicBezTo>
                <a:lnTo>
                  <a:pt x="1729" y="3233"/>
                </a:lnTo>
                <a:cubicBezTo>
                  <a:pt x="746" y="3233"/>
                  <a:pt x="1" y="2548"/>
                  <a:pt x="1" y="1609"/>
                </a:cubicBezTo>
                <a:cubicBezTo>
                  <a:pt x="1" y="745"/>
                  <a:pt x="746" y="0"/>
                  <a:pt x="172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6" name="Google Shape;1766;p10"/>
          <p:cNvSpPr/>
          <p:nvPr/>
        </p:nvSpPr>
        <p:spPr>
          <a:xfrm>
            <a:off x="307951" y="4167755"/>
            <a:ext cx="410401" cy="100417"/>
          </a:xfrm>
          <a:custGeom>
            <a:avLst/>
            <a:gdLst/>
            <a:ahLst/>
            <a:cxnLst/>
            <a:rect l="l" t="t" r="r" b="b"/>
            <a:pathLst>
              <a:path w="13156" h="3219" extrusionOk="0">
                <a:moveTo>
                  <a:pt x="11412" y="1"/>
                </a:moveTo>
                <a:cubicBezTo>
                  <a:pt x="12411" y="1"/>
                  <a:pt x="13155" y="746"/>
                  <a:pt x="13155" y="1610"/>
                </a:cubicBezTo>
                <a:cubicBezTo>
                  <a:pt x="13155" y="2474"/>
                  <a:pt x="12411" y="3219"/>
                  <a:pt x="11412" y="3219"/>
                </a:cubicBezTo>
                <a:lnTo>
                  <a:pt x="1729" y="3219"/>
                </a:lnTo>
                <a:cubicBezTo>
                  <a:pt x="746" y="3219"/>
                  <a:pt x="1" y="2474"/>
                  <a:pt x="1" y="1610"/>
                </a:cubicBezTo>
                <a:cubicBezTo>
                  <a:pt x="1" y="746"/>
                  <a:pt x="746" y="1"/>
                  <a:pt x="17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7" name="Google Shape;1767;p10"/>
          <p:cNvGrpSpPr/>
          <p:nvPr/>
        </p:nvGrpSpPr>
        <p:grpSpPr>
          <a:xfrm>
            <a:off x="8180472" y="2126994"/>
            <a:ext cx="350390" cy="1470478"/>
            <a:chOff x="8180472" y="1441194"/>
            <a:chExt cx="350390" cy="1470478"/>
          </a:xfrm>
        </p:grpSpPr>
        <p:sp>
          <p:nvSpPr>
            <p:cNvPr id="1768" name="Google Shape;1768;p10"/>
            <p:cNvSpPr/>
            <p:nvPr/>
          </p:nvSpPr>
          <p:spPr>
            <a:xfrm>
              <a:off x="8218121" y="1441194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0"/>
            <p:cNvSpPr/>
            <p:nvPr/>
          </p:nvSpPr>
          <p:spPr>
            <a:xfrm>
              <a:off x="8180472" y="1493740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0"/>
            <p:cNvSpPr/>
            <p:nvPr/>
          </p:nvSpPr>
          <p:spPr>
            <a:xfrm>
              <a:off x="8256150" y="1780623"/>
              <a:ext cx="274712" cy="634218"/>
            </a:xfrm>
            <a:custGeom>
              <a:avLst/>
              <a:gdLst/>
              <a:ahLst/>
              <a:cxnLst/>
              <a:rect l="l" t="t" r="r" b="b"/>
              <a:pathLst>
                <a:path w="12758" h="29454" extrusionOk="0">
                  <a:moveTo>
                    <a:pt x="4169" y="1"/>
                  </a:moveTo>
                  <a:cubicBezTo>
                    <a:pt x="3919" y="1"/>
                    <a:pt x="4691" y="2871"/>
                    <a:pt x="3660" y="5644"/>
                  </a:cubicBezTo>
                  <a:cubicBezTo>
                    <a:pt x="2632" y="8351"/>
                    <a:pt x="1" y="12311"/>
                    <a:pt x="953" y="15243"/>
                  </a:cubicBezTo>
                  <a:cubicBezTo>
                    <a:pt x="2006" y="18175"/>
                    <a:pt x="2733" y="18902"/>
                    <a:pt x="2507" y="19729"/>
                  </a:cubicBezTo>
                  <a:cubicBezTo>
                    <a:pt x="2306" y="20682"/>
                    <a:pt x="327" y="22035"/>
                    <a:pt x="527" y="24642"/>
                  </a:cubicBezTo>
                  <a:cubicBezTo>
                    <a:pt x="753" y="27248"/>
                    <a:pt x="4813" y="29454"/>
                    <a:pt x="4813" y="29454"/>
                  </a:cubicBezTo>
                  <a:cubicBezTo>
                    <a:pt x="6893" y="28401"/>
                    <a:pt x="10452" y="23689"/>
                    <a:pt x="10352" y="21083"/>
                  </a:cubicBezTo>
                  <a:cubicBezTo>
                    <a:pt x="10352" y="18476"/>
                    <a:pt x="8146" y="16396"/>
                    <a:pt x="8672" y="14717"/>
                  </a:cubicBezTo>
                  <a:cubicBezTo>
                    <a:pt x="9199" y="13163"/>
                    <a:pt x="12758" y="8977"/>
                    <a:pt x="11705" y="6045"/>
                  </a:cubicBezTo>
                  <a:cubicBezTo>
                    <a:pt x="10778" y="3138"/>
                    <a:pt x="5239" y="406"/>
                    <a:pt x="4186" y="5"/>
                  </a:cubicBezTo>
                  <a:cubicBezTo>
                    <a:pt x="4180" y="2"/>
                    <a:pt x="4174" y="1"/>
                    <a:pt x="4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0"/>
            <p:cNvSpPr/>
            <p:nvPr/>
          </p:nvSpPr>
          <p:spPr>
            <a:xfrm>
              <a:off x="8310111" y="1819985"/>
              <a:ext cx="101483" cy="692421"/>
            </a:xfrm>
            <a:custGeom>
              <a:avLst/>
              <a:gdLst/>
              <a:ahLst/>
              <a:cxnLst/>
              <a:rect l="l" t="t" r="r" b="b"/>
              <a:pathLst>
                <a:path w="4713" h="32157" extrusionOk="0">
                  <a:moveTo>
                    <a:pt x="2833" y="1"/>
                  </a:moveTo>
                  <a:cubicBezTo>
                    <a:pt x="2800" y="1"/>
                    <a:pt x="2766" y="15"/>
                    <a:pt x="2733" y="57"/>
                  </a:cubicBezTo>
                  <a:cubicBezTo>
                    <a:pt x="2633" y="157"/>
                    <a:pt x="2633" y="257"/>
                    <a:pt x="2733" y="357"/>
                  </a:cubicBezTo>
                  <a:cubicBezTo>
                    <a:pt x="3134" y="884"/>
                    <a:pt x="3460" y="1510"/>
                    <a:pt x="3660" y="2137"/>
                  </a:cubicBezTo>
                  <a:cubicBezTo>
                    <a:pt x="3886" y="2763"/>
                    <a:pt x="3986" y="3390"/>
                    <a:pt x="3986" y="4117"/>
                  </a:cubicBezTo>
                  <a:cubicBezTo>
                    <a:pt x="4086" y="4743"/>
                    <a:pt x="3986" y="5370"/>
                    <a:pt x="3886" y="6097"/>
                  </a:cubicBezTo>
                  <a:cubicBezTo>
                    <a:pt x="3760" y="6723"/>
                    <a:pt x="3560" y="7450"/>
                    <a:pt x="3359" y="8077"/>
                  </a:cubicBezTo>
                  <a:cubicBezTo>
                    <a:pt x="3034" y="9455"/>
                    <a:pt x="2633" y="10708"/>
                    <a:pt x="2307" y="12062"/>
                  </a:cubicBezTo>
                  <a:cubicBezTo>
                    <a:pt x="2106" y="12788"/>
                    <a:pt x="2006" y="13515"/>
                    <a:pt x="2006" y="14242"/>
                  </a:cubicBezTo>
                  <a:cubicBezTo>
                    <a:pt x="2006" y="14969"/>
                    <a:pt x="2106" y="15721"/>
                    <a:pt x="2407" y="16448"/>
                  </a:cubicBezTo>
                  <a:lnTo>
                    <a:pt x="2833" y="17375"/>
                  </a:lnTo>
                  <a:cubicBezTo>
                    <a:pt x="2933" y="17701"/>
                    <a:pt x="3034" y="18001"/>
                    <a:pt x="3134" y="18327"/>
                  </a:cubicBezTo>
                  <a:cubicBezTo>
                    <a:pt x="3359" y="18954"/>
                    <a:pt x="3460" y="19681"/>
                    <a:pt x="3560" y="20307"/>
                  </a:cubicBezTo>
                  <a:cubicBezTo>
                    <a:pt x="3660" y="21661"/>
                    <a:pt x="3560" y="23014"/>
                    <a:pt x="3359" y="24367"/>
                  </a:cubicBezTo>
                  <a:cubicBezTo>
                    <a:pt x="3034" y="25746"/>
                    <a:pt x="2633" y="26999"/>
                    <a:pt x="2106" y="28252"/>
                  </a:cubicBezTo>
                  <a:cubicBezTo>
                    <a:pt x="1580" y="29505"/>
                    <a:pt x="853" y="30758"/>
                    <a:pt x="1" y="31786"/>
                  </a:cubicBezTo>
                  <a:cubicBezTo>
                    <a:pt x="1" y="31886"/>
                    <a:pt x="1" y="32012"/>
                    <a:pt x="126" y="32112"/>
                  </a:cubicBezTo>
                  <a:cubicBezTo>
                    <a:pt x="160" y="32145"/>
                    <a:pt x="193" y="32156"/>
                    <a:pt x="223" y="32156"/>
                  </a:cubicBezTo>
                  <a:cubicBezTo>
                    <a:pt x="282" y="32156"/>
                    <a:pt x="327" y="32112"/>
                    <a:pt x="327" y="32112"/>
                  </a:cubicBezTo>
                  <a:cubicBezTo>
                    <a:pt x="2106" y="29906"/>
                    <a:pt x="3460" y="27300"/>
                    <a:pt x="4086" y="24493"/>
                  </a:cubicBezTo>
                  <a:cubicBezTo>
                    <a:pt x="4387" y="23114"/>
                    <a:pt x="4387" y="21661"/>
                    <a:pt x="4287" y="20207"/>
                  </a:cubicBezTo>
                  <a:cubicBezTo>
                    <a:pt x="4186" y="19580"/>
                    <a:pt x="4086" y="18854"/>
                    <a:pt x="3886" y="18102"/>
                  </a:cubicBezTo>
                  <a:cubicBezTo>
                    <a:pt x="3760" y="17801"/>
                    <a:pt x="3660" y="17475"/>
                    <a:pt x="3560" y="17074"/>
                  </a:cubicBezTo>
                  <a:lnTo>
                    <a:pt x="3134" y="16122"/>
                  </a:lnTo>
                  <a:cubicBezTo>
                    <a:pt x="2933" y="15495"/>
                    <a:pt x="2833" y="14869"/>
                    <a:pt x="2833" y="14242"/>
                  </a:cubicBezTo>
                  <a:cubicBezTo>
                    <a:pt x="2833" y="13616"/>
                    <a:pt x="2933" y="12889"/>
                    <a:pt x="3034" y="12262"/>
                  </a:cubicBezTo>
                  <a:cubicBezTo>
                    <a:pt x="3359" y="10909"/>
                    <a:pt x="3760" y="9656"/>
                    <a:pt x="4086" y="8302"/>
                  </a:cubicBezTo>
                  <a:cubicBezTo>
                    <a:pt x="4287" y="7575"/>
                    <a:pt x="4387" y="6949"/>
                    <a:pt x="4512" y="6197"/>
                  </a:cubicBezTo>
                  <a:cubicBezTo>
                    <a:pt x="4613" y="5470"/>
                    <a:pt x="4713" y="4743"/>
                    <a:pt x="4613" y="4016"/>
                  </a:cubicBezTo>
                  <a:cubicBezTo>
                    <a:pt x="4512" y="3290"/>
                    <a:pt x="4387" y="2663"/>
                    <a:pt x="4086" y="1936"/>
                  </a:cubicBezTo>
                  <a:cubicBezTo>
                    <a:pt x="3886" y="1310"/>
                    <a:pt x="3560" y="683"/>
                    <a:pt x="3034" y="57"/>
                  </a:cubicBezTo>
                  <a:cubicBezTo>
                    <a:pt x="2967" y="57"/>
                    <a:pt x="2900" y="1"/>
                    <a:pt x="28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0"/>
            <p:cNvSpPr/>
            <p:nvPr/>
          </p:nvSpPr>
          <p:spPr>
            <a:xfrm>
              <a:off x="8364094" y="2531254"/>
              <a:ext cx="107942" cy="237094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0"/>
            <p:cNvSpPr/>
            <p:nvPr/>
          </p:nvSpPr>
          <p:spPr>
            <a:xfrm>
              <a:off x="8292303" y="2821731"/>
              <a:ext cx="88003" cy="8994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0"/>
            <p:cNvSpPr/>
            <p:nvPr/>
          </p:nvSpPr>
          <p:spPr>
            <a:xfrm>
              <a:off x="8445035" y="2807175"/>
              <a:ext cx="43194" cy="52905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5" name="Google Shape;1775;p10"/>
          <p:cNvSpPr txBox="1">
            <a:spLocks noGrp="1"/>
          </p:cNvSpPr>
          <p:nvPr>
            <p:ph type="title"/>
          </p:nvPr>
        </p:nvSpPr>
        <p:spPr>
          <a:xfrm>
            <a:off x="4591334" y="1080292"/>
            <a:ext cx="3379500" cy="7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776" name="Google Shape;1776;p10"/>
          <p:cNvSpPr txBox="1">
            <a:spLocks noGrp="1"/>
          </p:cNvSpPr>
          <p:nvPr>
            <p:ph type="subTitle" idx="1"/>
          </p:nvPr>
        </p:nvSpPr>
        <p:spPr>
          <a:xfrm>
            <a:off x="4666634" y="2030532"/>
            <a:ext cx="3228900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77" name="Google Shape;1777;p10"/>
          <p:cNvSpPr txBox="1">
            <a:spLocks noGrp="1"/>
          </p:cNvSpPr>
          <p:nvPr>
            <p:ph type="subTitle" idx="2"/>
          </p:nvPr>
        </p:nvSpPr>
        <p:spPr>
          <a:xfrm>
            <a:off x="4666634" y="3956014"/>
            <a:ext cx="32289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angolin"/>
              <a:buNone/>
              <a:defRPr sz="2800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Alternates"/>
              <a:buChar char="●"/>
              <a:defRPr sz="1800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○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■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●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○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■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●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Alternates"/>
              <a:buChar char="○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 Alternates"/>
              <a:buChar char="■"/>
              <a:defRPr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55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4.xml"/><Relationship Id="rId7" Type="http://schemas.openxmlformats.org/officeDocument/2006/relationships/slide" Target="slide54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1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3.xml"/><Relationship Id="rId11" Type="http://schemas.openxmlformats.org/officeDocument/2006/relationships/slide" Target="slide12.xml"/><Relationship Id="rId5" Type="http://schemas.openxmlformats.org/officeDocument/2006/relationships/slide" Target="slide52.xml"/><Relationship Id="rId15" Type="http://schemas.openxmlformats.org/officeDocument/2006/relationships/slide" Target="slide28.xml"/><Relationship Id="rId10" Type="http://schemas.openxmlformats.org/officeDocument/2006/relationships/slide" Target="slide57.xml"/><Relationship Id="rId19" Type="http://schemas.openxmlformats.org/officeDocument/2006/relationships/slide" Target="slide44.xml"/><Relationship Id="rId4" Type="http://schemas.openxmlformats.org/officeDocument/2006/relationships/slide" Target="slide8.xml"/><Relationship Id="rId9" Type="http://schemas.openxmlformats.org/officeDocument/2006/relationships/slide" Target="slide56.xml"/><Relationship Id="rId14" Type="http://schemas.openxmlformats.org/officeDocument/2006/relationships/slide" Target="slide2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10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10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11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2.xml"/><Relationship Id="rId6" Type="http://schemas.openxmlformats.org/officeDocument/2006/relationships/slide" Target="slide56.xml"/><Relationship Id="rId11" Type="http://schemas.openxmlformats.org/officeDocument/2006/relationships/slide" Target="slide12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11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4.xml"/><Relationship Id="rId18" Type="http://schemas.openxmlformats.org/officeDocument/2006/relationships/slide" Target="slide44.xml"/><Relationship Id="rId3" Type="http://schemas.openxmlformats.org/officeDocument/2006/relationships/slide" Target="slide12.xml"/><Relationship Id="rId7" Type="http://schemas.openxmlformats.org/officeDocument/2006/relationships/slide" Target="slide56.xml"/><Relationship Id="rId12" Type="http://schemas.openxmlformats.org/officeDocument/2006/relationships/slide" Target="slide20.xml"/><Relationship Id="rId17" Type="http://schemas.openxmlformats.org/officeDocument/2006/relationships/slide" Target="slide40.xml"/><Relationship Id="rId2" Type="http://schemas.openxmlformats.org/officeDocument/2006/relationships/notesSlide" Target="../notesSlides/notesSlide12.xml"/><Relationship Id="rId16" Type="http://schemas.openxmlformats.org/officeDocument/2006/relationships/slide" Target="slide36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6.xml"/><Relationship Id="rId6" Type="http://schemas.openxmlformats.org/officeDocument/2006/relationships/slide" Target="slide54.xml"/><Relationship Id="rId11" Type="http://schemas.openxmlformats.org/officeDocument/2006/relationships/slide" Target="slide16.xml"/><Relationship Id="rId5" Type="http://schemas.openxmlformats.org/officeDocument/2006/relationships/slide" Target="slide53.xml"/><Relationship Id="rId15" Type="http://schemas.openxmlformats.org/officeDocument/2006/relationships/slide" Target="slide32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13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56.xml"/><Relationship Id="rId11" Type="http://schemas.openxmlformats.org/officeDocument/2006/relationships/slide" Target="slide8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13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24.xml"/><Relationship Id="rId18" Type="http://schemas.openxmlformats.org/officeDocument/2006/relationships/slide" Target="slide44.xml"/><Relationship Id="rId3" Type="http://schemas.openxmlformats.org/officeDocument/2006/relationships/slide" Target="slide52.xml"/><Relationship Id="rId21" Type="http://schemas.openxmlformats.org/officeDocument/2006/relationships/slide" Target="slide14.xml"/><Relationship Id="rId7" Type="http://schemas.openxmlformats.org/officeDocument/2006/relationships/slide" Target="slide57.xml"/><Relationship Id="rId12" Type="http://schemas.openxmlformats.org/officeDocument/2006/relationships/slide" Target="slide20.xml"/><Relationship Id="rId17" Type="http://schemas.openxmlformats.org/officeDocument/2006/relationships/slide" Target="slide40.xml"/><Relationship Id="rId2" Type="http://schemas.openxmlformats.org/officeDocument/2006/relationships/notesSlide" Target="../notesSlides/notesSlide14.xml"/><Relationship Id="rId16" Type="http://schemas.openxmlformats.org/officeDocument/2006/relationships/slide" Target="slide36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6.xml"/><Relationship Id="rId11" Type="http://schemas.openxmlformats.org/officeDocument/2006/relationships/slide" Target="slide16.xml"/><Relationship Id="rId5" Type="http://schemas.openxmlformats.org/officeDocument/2006/relationships/slide" Target="slide54.xml"/><Relationship Id="rId15" Type="http://schemas.openxmlformats.org/officeDocument/2006/relationships/slide" Target="slide32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15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0.xml"/><Relationship Id="rId6" Type="http://schemas.openxmlformats.org/officeDocument/2006/relationships/slide" Target="slide56.xml"/><Relationship Id="rId11" Type="http://schemas.openxmlformats.org/officeDocument/2006/relationships/slide" Target="slide8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15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4.xml"/><Relationship Id="rId18" Type="http://schemas.openxmlformats.org/officeDocument/2006/relationships/slide" Target="slide44.xml"/><Relationship Id="rId3" Type="http://schemas.openxmlformats.org/officeDocument/2006/relationships/slide" Target="slide16.xml"/><Relationship Id="rId7" Type="http://schemas.openxmlformats.org/officeDocument/2006/relationships/slide" Target="slide56.xml"/><Relationship Id="rId12" Type="http://schemas.openxmlformats.org/officeDocument/2006/relationships/slide" Target="slide20.xml"/><Relationship Id="rId17" Type="http://schemas.openxmlformats.org/officeDocument/2006/relationships/slide" Target="slide40.xml"/><Relationship Id="rId2" Type="http://schemas.openxmlformats.org/officeDocument/2006/relationships/notesSlide" Target="../notesSlides/notesSlide16.xml"/><Relationship Id="rId16" Type="http://schemas.openxmlformats.org/officeDocument/2006/relationships/slide" Target="slide36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32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17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56.xml"/><Relationship Id="rId11" Type="http://schemas.openxmlformats.org/officeDocument/2006/relationships/slide" Target="slide8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17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18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4.xml"/><Relationship Id="rId11" Type="http://schemas.openxmlformats.org/officeDocument/2006/relationships/slide" Target="slide18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16.xml"/><Relationship Id="rId14" Type="http://schemas.openxmlformats.org/officeDocument/2006/relationships/slide" Target="slide2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19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0.xml"/><Relationship Id="rId6" Type="http://schemas.openxmlformats.org/officeDocument/2006/relationships/slide" Target="slide56.xml"/><Relationship Id="rId11" Type="http://schemas.openxmlformats.org/officeDocument/2006/relationships/slide" Target="slide8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19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0.xml"/><Relationship Id="rId13" Type="http://schemas.openxmlformats.org/officeDocument/2006/relationships/slide" Target="slide56.xml"/><Relationship Id="rId18" Type="http://schemas.openxmlformats.org/officeDocument/2006/relationships/slide" Target="slide16.xml"/><Relationship Id="rId26" Type="http://schemas.openxmlformats.org/officeDocument/2006/relationships/slide" Target="slide48.xml"/><Relationship Id="rId3" Type="http://schemas.openxmlformats.org/officeDocument/2006/relationships/hyperlink" Target="http://bit.ly/2Tynxth" TargetMode="External"/><Relationship Id="rId21" Type="http://schemas.openxmlformats.org/officeDocument/2006/relationships/slide" Target="slide28.xml"/><Relationship Id="rId7" Type="http://schemas.openxmlformats.org/officeDocument/2006/relationships/slide" Target="slide58.xml"/><Relationship Id="rId12" Type="http://schemas.openxmlformats.org/officeDocument/2006/relationships/slide" Target="slide54.xml"/><Relationship Id="rId17" Type="http://schemas.openxmlformats.org/officeDocument/2006/relationships/slide" Target="slide12.xml"/><Relationship Id="rId25" Type="http://schemas.openxmlformats.org/officeDocument/2006/relationships/slide" Target="slide44.xml"/><Relationship Id="rId2" Type="http://schemas.openxmlformats.org/officeDocument/2006/relationships/notesSlide" Target="../notesSlides/notesSlide2.xml"/><Relationship Id="rId16" Type="http://schemas.openxmlformats.org/officeDocument/2006/relationships/slide" Target="slide8.xml"/><Relationship Id="rId20" Type="http://schemas.openxmlformats.org/officeDocument/2006/relationships/slide" Target="slide2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9.xml"/><Relationship Id="rId11" Type="http://schemas.openxmlformats.org/officeDocument/2006/relationships/slide" Target="slide53.xml"/><Relationship Id="rId24" Type="http://schemas.openxmlformats.org/officeDocument/2006/relationships/slide" Target="slide40.xml"/><Relationship Id="rId5" Type="http://schemas.openxmlformats.org/officeDocument/2006/relationships/hyperlink" Target="http://bit.ly/33VAFh3" TargetMode="External"/><Relationship Id="rId15" Type="http://schemas.openxmlformats.org/officeDocument/2006/relationships/slide" Target="slide4.xml"/><Relationship Id="rId23" Type="http://schemas.openxmlformats.org/officeDocument/2006/relationships/slide" Target="slide36.xml"/><Relationship Id="rId10" Type="http://schemas.openxmlformats.org/officeDocument/2006/relationships/slide" Target="slide52.xml"/><Relationship Id="rId19" Type="http://schemas.openxmlformats.org/officeDocument/2006/relationships/slide" Target="slide20.xml"/><Relationship Id="rId4" Type="http://schemas.openxmlformats.org/officeDocument/2006/relationships/hyperlink" Target="http://bit.ly/30B07Gq" TargetMode="External"/><Relationship Id="rId9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Relationship Id="rId14" Type="http://schemas.openxmlformats.org/officeDocument/2006/relationships/slide" Target="slide57.xml"/><Relationship Id="rId22" Type="http://schemas.openxmlformats.org/officeDocument/2006/relationships/slide" Target="slide32.xml"/><Relationship Id="rId27" Type="http://schemas.openxmlformats.org/officeDocument/2006/relationships/slide" Target="slide55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4.xml"/><Relationship Id="rId18" Type="http://schemas.openxmlformats.org/officeDocument/2006/relationships/slide" Target="slide44.xml"/><Relationship Id="rId3" Type="http://schemas.openxmlformats.org/officeDocument/2006/relationships/slide" Target="slide20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40.xml"/><Relationship Id="rId2" Type="http://schemas.openxmlformats.org/officeDocument/2006/relationships/notesSlide" Target="../notesSlides/notesSlide20.xml"/><Relationship Id="rId16" Type="http://schemas.openxmlformats.org/officeDocument/2006/relationships/slide" Target="slide36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6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32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20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21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6.xml"/><Relationship Id="rId6" Type="http://schemas.openxmlformats.org/officeDocument/2006/relationships/slide" Target="slide54.xml"/><Relationship Id="rId11" Type="http://schemas.openxmlformats.org/officeDocument/2006/relationships/slide" Target="slide8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21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22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1.xml"/><Relationship Id="rId6" Type="http://schemas.openxmlformats.org/officeDocument/2006/relationships/slide" Target="slide54.xml"/><Relationship Id="rId11" Type="http://schemas.openxmlformats.org/officeDocument/2006/relationships/slide" Target="slide22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20.xml"/><Relationship Id="rId14" Type="http://schemas.openxmlformats.org/officeDocument/2006/relationships/slide" Target="slide2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23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3.xml"/><Relationship Id="rId6" Type="http://schemas.openxmlformats.org/officeDocument/2006/relationships/slide" Target="slide56.xml"/><Relationship Id="rId11" Type="http://schemas.openxmlformats.org/officeDocument/2006/relationships/slide" Target="slide8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23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4.xml"/><Relationship Id="rId3" Type="http://schemas.openxmlformats.org/officeDocument/2006/relationships/slide" Target="slide24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40.xml"/><Relationship Id="rId2" Type="http://schemas.openxmlformats.org/officeDocument/2006/relationships/notesSlide" Target="../notesSlides/notesSlide24.xml"/><Relationship Id="rId16" Type="http://schemas.openxmlformats.org/officeDocument/2006/relationships/slide" Target="slide36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32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8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25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7.xml"/><Relationship Id="rId6" Type="http://schemas.openxmlformats.org/officeDocument/2006/relationships/slide" Target="slide56.xml"/><Relationship Id="rId11" Type="http://schemas.openxmlformats.org/officeDocument/2006/relationships/slide" Target="slide8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25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0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26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4.xml"/><Relationship Id="rId11" Type="http://schemas.openxmlformats.org/officeDocument/2006/relationships/slide" Target="slide26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24.xml"/><Relationship Id="rId14" Type="http://schemas.openxmlformats.org/officeDocument/2006/relationships/slide" Target="slide20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27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2.xml"/><Relationship Id="rId6" Type="http://schemas.openxmlformats.org/officeDocument/2006/relationships/slide" Target="slide56.xml"/><Relationship Id="rId11" Type="http://schemas.openxmlformats.org/officeDocument/2006/relationships/slide" Target="slide8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27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0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4.xml"/><Relationship Id="rId3" Type="http://schemas.openxmlformats.org/officeDocument/2006/relationships/slide" Target="slide28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40.xml"/><Relationship Id="rId2" Type="http://schemas.openxmlformats.org/officeDocument/2006/relationships/notesSlide" Target="../notesSlides/notesSlide28.xml"/><Relationship Id="rId16" Type="http://schemas.openxmlformats.org/officeDocument/2006/relationships/slide" Target="slide36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6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32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29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56.xml"/><Relationship Id="rId11" Type="http://schemas.openxmlformats.org/officeDocument/2006/relationships/slide" Target="slide8.xml"/><Relationship Id="rId5" Type="http://schemas.openxmlformats.org/officeDocument/2006/relationships/slide" Target="slide54.xml"/><Relationship Id="rId15" Type="http://schemas.openxmlformats.org/officeDocument/2006/relationships/slide" Target="slide24.xml"/><Relationship Id="rId10" Type="http://schemas.openxmlformats.org/officeDocument/2006/relationships/slide" Target="slide29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56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image" Target="../media/image1.jpg"/><Relationship Id="rId21" Type="http://schemas.openxmlformats.org/officeDocument/2006/relationships/slide" Target="slide4.xml"/><Relationship Id="rId7" Type="http://schemas.openxmlformats.org/officeDocument/2006/relationships/slide" Target="slide54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3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53.xml"/><Relationship Id="rId11" Type="http://schemas.openxmlformats.org/officeDocument/2006/relationships/slide" Target="slide12.xml"/><Relationship Id="rId5" Type="http://schemas.openxmlformats.org/officeDocument/2006/relationships/slide" Target="slide52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4.xml"/><Relationship Id="rId4" Type="http://schemas.openxmlformats.org/officeDocument/2006/relationships/image" Target="../media/image2.png"/><Relationship Id="rId9" Type="http://schemas.openxmlformats.org/officeDocument/2006/relationships/slide" Target="slide57.xml"/><Relationship Id="rId14" Type="http://schemas.openxmlformats.org/officeDocument/2006/relationships/slide" Target="slide24.xml"/><Relationship Id="rId22" Type="http://schemas.openxmlformats.org/officeDocument/2006/relationships/slide" Target="slide55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30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4.xml"/><Relationship Id="rId6" Type="http://schemas.openxmlformats.org/officeDocument/2006/relationships/slide" Target="slide54.xml"/><Relationship Id="rId11" Type="http://schemas.openxmlformats.org/officeDocument/2006/relationships/slide" Target="slide30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28.xml"/><Relationship Id="rId14" Type="http://schemas.openxmlformats.org/officeDocument/2006/relationships/slide" Target="slide20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31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6.xml"/><Relationship Id="rId11" Type="http://schemas.openxmlformats.org/officeDocument/2006/relationships/slide" Target="slide8.xml"/><Relationship Id="rId5" Type="http://schemas.openxmlformats.org/officeDocument/2006/relationships/slide" Target="slide54.xml"/><Relationship Id="rId15" Type="http://schemas.openxmlformats.org/officeDocument/2006/relationships/slide" Target="slide24.xml"/><Relationship Id="rId10" Type="http://schemas.openxmlformats.org/officeDocument/2006/relationships/slide" Target="slide31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55.xml"/><Relationship Id="rId14" Type="http://schemas.openxmlformats.org/officeDocument/2006/relationships/slide" Target="slide20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4.xml"/><Relationship Id="rId3" Type="http://schemas.openxmlformats.org/officeDocument/2006/relationships/slide" Target="slide32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40.xml"/><Relationship Id="rId2" Type="http://schemas.openxmlformats.org/officeDocument/2006/relationships/notesSlide" Target="../notesSlides/notesSlide32.xml"/><Relationship Id="rId16" Type="http://schemas.openxmlformats.org/officeDocument/2006/relationships/slide" Target="slide36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33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54.xml"/><Relationship Id="rId11" Type="http://schemas.openxmlformats.org/officeDocument/2006/relationships/slide" Target="slide33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32.xml"/><Relationship Id="rId14" Type="http://schemas.openxmlformats.org/officeDocument/2006/relationships/slide" Target="slide20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34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4.xml"/><Relationship Id="rId11" Type="http://schemas.openxmlformats.org/officeDocument/2006/relationships/slide" Target="slide34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32.xml"/><Relationship Id="rId14" Type="http://schemas.openxmlformats.org/officeDocument/2006/relationships/slide" Target="slide20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56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4.xml"/><Relationship Id="rId12" Type="http://schemas.openxmlformats.org/officeDocument/2006/relationships/slide" Target="slide12.xml"/><Relationship Id="rId17" Type="http://schemas.openxmlformats.org/officeDocument/2006/relationships/slide" Target="slide36.xml"/><Relationship Id="rId2" Type="http://schemas.openxmlformats.org/officeDocument/2006/relationships/notesSlide" Target="../notesSlides/notesSlide35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0.xml"/><Relationship Id="rId6" Type="http://schemas.openxmlformats.org/officeDocument/2006/relationships/slide" Target="slide53.xml"/><Relationship Id="rId11" Type="http://schemas.openxmlformats.org/officeDocument/2006/relationships/slide" Target="slide35.xml"/><Relationship Id="rId5" Type="http://schemas.openxmlformats.org/officeDocument/2006/relationships/slide" Target="slide52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32.xml"/><Relationship Id="rId9" Type="http://schemas.openxmlformats.org/officeDocument/2006/relationships/slide" Target="slide57.xml"/><Relationship Id="rId14" Type="http://schemas.openxmlformats.org/officeDocument/2006/relationships/slide" Target="slide20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4.xml"/><Relationship Id="rId3" Type="http://schemas.openxmlformats.org/officeDocument/2006/relationships/slide" Target="slide36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40.xml"/><Relationship Id="rId2" Type="http://schemas.openxmlformats.org/officeDocument/2006/relationships/notesSlide" Target="../notesSlides/notesSlide36.xml"/><Relationship Id="rId16" Type="http://schemas.openxmlformats.org/officeDocument/2006/relationships/slide" Target="slide32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6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6.xml"/><Relationship Id="rId17" Type="http://schemas.openxmlformats.org/officeDocument/2006/relationships/slide" Target="slide37.xml"/><Relationship Id="rId2" Type="http://schemas.openxmlformats.org/officeDocument/2006/relationships/notesSlide" Target="../notesSlides/notesSlide37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56.xml"/><Relationship Id="rId11" Type="http://schemas.openxmlformats.org/officeDocument/2006/relationships/slide" Target="slide12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36.xml"/><Relationship Id="rId14" Type="http://schemas.openxmlformats.org/officeDocument/2006/relationships/slide" Target="slide24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38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1.xml"/><Relationship Id="rId6" Type="http://schemas.openxmlformats.org/officeDocument/2006/relationships/slide" Target="slide54.xml"/><Relationship Id="rId11" Type="http://schemas.openxmlformats.org/officeDocument/2006/relationships/slide" Target="slide38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36.xml"/><Relationship Id="rId14" Type="http://schemas.openxmlformats.org/officeDocument/2006/relationships/slide" Target="slide20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6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39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6.xml"/><Relationship Id="rId11" Type="http://schemas.openxmlformats.org/officeDocument/2006/relationships/slide" Target="slide39.xml"/><Relationship Id="rId5" Type="http://schemas.openxmlformats.org/officeDocument/2006/relationships/slide" Target="slide54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36.xml"/><Relationship Id="rId14" Type="http://schemas.openxmlformats.org/officeDocument/2006/relationships/slide" Target="slide2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55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7" Type="http://schemas.openxmlformats.org/officeDocument/2006/relationships/slide" Target="slide57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4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6.xml"/><Relationship Id="rId6" Type="http://schemas.openxmlformats.org/officeDocument/2006/relationships/slide" Target="slide56.xml"/><Relationship Id="rId11" Type="http://schemas.openxmlformats.org/officeDocument/2006/relationships/slide" Target="slide12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4.xml"/><Relationship Id="rId14" Type="http://schemas.openxmlformats.org/officeDocument/2006/relationships/slide" Target="slide2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4.xml"/><Relationship Id="rId3" Type="http://schemas.openxmlformats.org/officeDocument/2006/relationships/slide" Target="slide40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40.xml"/><Relationship Id="rId16" Type="http://schemas.openxmlformats.org/officeDocument/2006/relationships/slide" Target="slide32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41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56.xml"/><Relationship Id="rId11" Type="http://schemas.openxmlformats.org/officeDocument/2006/relationships/slide" Target="slide41.xml"/><Relationship Id="rId5" Type="http://schemas.openxmlformats.org/officeDocument/2006/relationships/slide" Target="slide54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40.xml"/><Relationship Id="rId14" Type="http://schemas.openxmlformats.org/officeDocument/2006/relationships/slide" Target="slide20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42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4.xml"/><Relationship Id="rId11" Type="http://schemas.openxmlformats.org/officeDocument/2006/relationships/slide" Target="slide42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40.xml"/><Relationship Id="rId14" Type="http://schemas.openxmlformats.org/officeDocument/2006/relationships/slide" Target="slide20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43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2.xml"/><Relationship Id="rId6" Type="http://schemas.openxmlformats.org/officeDocument/2006/relationships/slide" Target="slide56.xml"/><Relationship Id="rId11" Type="http://schemas.openxmlformats.org/officeDocument/2006/relationships/slide" Target="slide43.xml"/><Relationship Id="rId5" Type="http://schemas.openxmlformats.org/officeDocument/2006/relationships/slide" Target="slide54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40.xml"/><Relationship Id="rId14" Type="http://schemas.openxmlformats.org/officeDocument/2006/relationships/slide" Target="slide20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44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44.xml"/><Relationship Id="rId16" Type="http://schemas.openxmlformats.org/officeDocument/2006/relationships/slide" Target="slide32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6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45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6.xml"/><Relationship Id="rId6" Type="http://schemas.openxmlformats.org/officeDocument/2006/relationships/slide" Target="slide56.xml"/><Relationship Id="rId11" Type="http://schemas.openxmlformats.org/officeDocument/2006/relationships/slide" Target="slide45.xml"/><Relationship Id="rId5" Type="http://schemas.openxmlformats.org/officeDocument/2006/relationships/slide" Target="slide54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0.xml"/><Relationship Id="rId4" Type="http://schemas.openxmlformats.org/officeDocument/2006/relationships/slide" Target="slide53.xml"/><Relationship Id="rId9" Type="http://schemas.openxmlformats.org/officeDocument/2006/relationships/slide" Target="slide44.xml"/><Relationship Id="rId14" Type="http://schemas.openxmlformats.org/officeDocument/2006/relationships/slide" Target="slide20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46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4.xml"/><Relationship Id="rId11" Type="http://schemas.openxmlformats.org/officeDocument/2006/relationships/slide" Target="slide46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0.xml"/><Relationship Id="rId4" Type="http://schemas.openxmlformats.org/officeDocument/2006/relationships/slide" Target="slide52.xml"/><Relationship Id="rId9" Type="http://schemas.openxmlformats.org/officeDocument/2006/relationships/slide" Target="slide44.xml"/><Relationship Id="rId14" Type="http://schemas.openxmlformats.org/officeDocument/2006/relationships/slide" Target="slide20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47.xml"/><Relationship Id="rId16" Type="http://schemas.openxmlformats.org/officeDocument/2006/relationships/slide" Target="slide28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0.xml"/><Relationship Id="rId6" Type="http://schemas.openxmlformats.org/officeDocument/2006/relationships/slide" Target="slide56.xml"/><Relationship Id="rId11" Type="http://schemas.openxmlformats.org/officeDocument/2006/relationships/slide" Target="slide47.xml"/><Relationship Id="rId5" Type="http://schemas.openxmlformats.org/officeDocument/2006/relationships/slide" Target="slide54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0.xml"/><Relationship Id="rId4" Type="http://schemas.openxmlformats.org/officeDocument/2006/relationships/slide" Target="slide53.xml"/><Relationship Id="rId9" Type="http://schemas.openxmlformats.org/officeDocument/2006/relationships/slide" Target="slide44.xml"/><Relationship Id="rId14" Type="http://schemas.openxmlformats.org/officeDocument/2006/relationships/slide" Target="slide20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48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48.xml"/><Relationship Id="rId16" Type="http://schemas.openxmlformats.org/officeDocument/2006/relationships/slide" Target="slide32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49.xml"/><Relationship Id="rId16" Type="http://schemas.openxmlformats.org/officeDocument/2006/relationships/slide" Target="slide28.xml"/><Relationship Id="rId20" Type="http://schemas.openxmlformats.org/officeDocument/2006/relationships/slide" Target="slide44.xml"/><Relationship Id="rId1" Type="http://schemas.openxmlformats.org/officeDocument/2006/relationships/slideLayout" Target="../slideLayouts/slideLayout17.xml"/><Relationship Id="rId6" Type="http://schemas.openxmlformats.org/officeDocument/2006/relationships/slide" Target="slide56.xml"/><Relationship Id="rId11" Type="http://schemas.openxmlformats.org/officeDocument/2006/relationships/slide" Target="slide49.xml"/><Relationship Id="rId5" Type="http://schemas.openxmlformats.org/officeDocument/2006/relationships/slide" Target="slide54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0.xml"/><Relationship Id="rId4" Type="http://schemas.openxmlformats.org/officeDocument/2006/relationships/slide" Target="slide53.xml"/><Relationship Id="rId9" Type="http://schemas.openxmlformats.org/officeDocument/2006/relationships/slide" Target="slide48.xml"/><Relationship Id="rId14" Type="http://schemas.openxmlformats.org/officeDocument/2006/relationships/slide" Target="slide2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4.xml"/><Relationship Id="rId21" Type="http://schemas.openxmlformats.org/officeDocument/2006/relationships/slide" Target="slide48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5.xml"/><Relationship Id="rId16" Type="http://schemas.openxmlformats.org/officeDocument/2006/relationships/slide" Target="slide28.xml"/><Relationship Id="rId20" Type="http://schemas.openxmlformats.org/officeDocument/2006/relationships/slide" Target="slide44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54.xml"/><Relationship Id="rId11" Type="http://schemas.openxmlformats.org/officeDocument/2006/relationships/slide" Target="slide8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5.xml"/><Relationship Id="rId19" Type="http://schemas.openxmlformats.org/officeDocument/2006/relationships/slide" Target="slide40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0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50.xml"/><Relationship Id="rId16" Type="http://schemas.openxmlformats.org/officeDocument/2006/relationships/slide" Target="slide28.xml"/><Relationship Id="rId20" Type="http://schemas.openxmlformats.org/officeDocument/2006/relationships/slide" Target="slide44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4.xml"/><Relationship Id="rId11" Type="http://schemas.openxmlformats.org/officeDocument/2006/relationships/slide" Target="slide50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0.xml"/><Relationship Id="rId4" Type="http://schemas.openxmlformats.org/officeDocument/2006/relationships/slide" Target="slide52.xml"/><Relationship Id="rId9" Type="http://schemas.openxmlformats.org/officeDocument/2006/relationships/slide" Target="slide48.xml"/><Relationship Id="rId14" Type="http://schemas.openxmlformats.org/officeDocument/2006/relationships/slide" Target="slide20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52.xml"/><Relationship Id="rId21" Type="http://schemas.openxmlformats.org/officeDocument/2006/relationships/slide" Target="slide4.xml"/><Relationship Id="rId7" Type="http://schemas.openxmlformats.org/officeDocument/2006/relationships/slide" Target="slide57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51.xml"/><Relationship Id="rId16" Type="http://schemas.openxmlformats.org/officeDocument/2006/relationships/slide" Target="slide28.xml"/><Relationship Id="rId20" Type="http://schemas.openxmlformats.org/officeDocument/2006/relationships/slide" Target="slide44.xml"/><Relationship Id="rId1" Type="http://schemas.openxmlformats.org/officeDocument/2006/relationships/slideLayout" Target="../slideLayouts/slideLayout20.xml"/><Relationship Id="rId6" Type="http://schemas.openxmlformats.org/officeDocument/2006/relationships/slide" Target="slide56.xml"/><Relationship Id="rId11" Type="http://schemas.openxmlformats.org/officeDocument/2006/relationships/slide" Target="slide51.xml"/><Relationship Id="rId5" Type="http://schemas.openxmlformats.org/officeDocument/2006/relationships/slide" Target="slide54.xml"/><Relationship Id="rId15" Type="http://schemas.openxmlformats.org/officeDocument/2006/relationships/slide" Target="slide24.xml"/><Relationship Id="rId10" Type="http://schemas.openxmlformats.org/officeDocument/2006/relationships/slide" Target="slide55.xml"/><Relationship Id="rId19" Type="http://schemas.openxmlformats.org/officeDocument/2006/relationships/slide" Target="slide40.xml"/><Relationship Id="rId4" Type="http://schemas.openxmlformats.org/officeDocument/2006/relationships/slide" Target="slide53.xml"/><Relationship Id="rId9" Type="http://schemas.openxmlformats.org/officeDocument/2006/relationships/slide" Target="slide48.xml"/><Relationship Id="rId14" Type="http://schemas.openxmlformats.org/officeDocument/2006/relationships/slide" Target="slide20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slide" Target="slide55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7" Type="http://schemas.openxmlformats.org/officeDocument/2006/relationships/slide" Target="slide57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52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8.xml"/><Relationship Id="rId6" Type="http://schemas.openxmlformats.org/officeDocument/2006/relationships/slide" Target="slide56.xml"/><Relationship Id="rId11" Type="http://schemas.openxmlformats.org/officeDocument/2006/relationships/slide" Target="slide12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4.xml"/><Relationship Id="rId14" Type="http://schemas.openxmlformats.org/officeDocument/2006/relationships/slide" Target="slide24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slide" Target="slide55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7" Type="http://schemas.openxmlformats.org/officeDocument/2006/relationships/slide" Target="slide57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53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8.xml"/><Relationship Id="rId6" Type="http://schemas.openxmlformats.org/officeDocument/2006/relationships/slide" Target="slide56.xml"/><Relationship Id="rId11" Type="http://schemas.openxmlformats.org/officeDocument/2006/relationships/slide" Target="slide12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4.xml"/><Relationship Id="rId14" Type="http://schemas.openxmlformats.org/officeDocument/2006/relationships/slide" Target="slide24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54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55.xml"/><Relationship Id="rId11" Type="http://schemas.openxmlformats.org/officeDocument/2006/relationships/slide" Target="slide12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4.xml"/><Relationship Id="rId14" Type="http://schemas.openxmlformats.org/officeDocument/2006/relationships/slide" Target="slide24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55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20.xml"/><Relationship Id="rId6" Type="http://schemas.openxmlformats.org/officeDocument/2006/relationships/slide" Target="slide55.xml"/><Relationship Id="rId11" Type="http://schemas.openxmlformats.org/officeDocument/2006/relationships/slide" Target="slide12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4.xml"/><Relationship Id="rId14" Type="http://schemas.openxmlformats.org/officeDocument/2006/relationships/slide" Target="slide24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slide" Target="slide56.xml"/><Relationship Id="rId13" Type="http://schemas.openxmlformats.org/officeDocument/2006/relationships/slide" Target="slide12.xml"/><Relationship Id="rId18" Type="http://schemas.openxmlformats.org/officeDocument/2006/relationships/slide" Target="slide32.xml"/><Relationship Id="rId3" Type="http://schemas.openxmlformats.org/officeDocument/2006/relationships/hyperlink" Target="https://docs.google.com/spreadsheets/d/1uZGPBs3tD2yy-Htlt-fKOeKpWqTnuRBIpxQReS5lkV4/copy" TargetMode="External"/><Relationship Id="rId21" Type="http://schemas.openxmlformats.org/officeDocument/2006/relationships/slide" Target="slide44.xml"/><Relationship Id="rId7" Type="http://schemas.openxmlformats.org/officeDocument/2006/relationships/slide" Target="slide54.xml"/><Relationship Id="rId12" Type="http://schemas.openxmlformats.org/officeDocument/2006/relationships/slide" Target="slide8.xml"/><Relationship Id="rId17" Type="http://schemas.openxmlformats.org/officeDocument/2006/relationships/slide" Target="slide28.xml"/><Relationship Id="rId2" Type="http://schemas.openxmlformats.org/officeDocument/2006/relationships/notesSlide" Target="../notesSlides/notesSlide56.xml"/><Relationship Id="rId16" Type="http://schemas.openxmlformats.org/officeDocument/2006/relationships/slide" Target="slide24.xml"/><Relationship Id="rId20" Type="http://schemas.openxmlformats.org/officeDocument/2006/relationships/slide" Target="slide40.xml"/><Relationship Id="rId1" Type="http://schemas.openxmlformats.org/officeDocument/2006/relationships/slideLayout" Target="../slideLayouts/slideLayout21.xml"/><Relationship Id="rId6" Type="http://schemas.openxmlformats.org/officeDocument/2006/relationships/slide" Target="slide53.xml"/><Relationship Id="rId11" Type="http://schemas.openxmlformats.org/officeDocument/2006/relationships/slide" Target="slide4.xml"/><Relationship Id="rId5" Type="http://schemas.openxmlformats.org/officeDocument/2006/relationships/slide" Target="slide52.xml"/><Relationship Id="rId15" Type="http://schemas.openxmlformats.org/officeDocument/2006/relationships/slide" Target="slide20.xml"/><Relationship Id="rId10" Type="http://schemas.openxmlformats.org/officeDocument/2006/relationships/slide" Target="slide55.xml"/><Relationship Id="rId19" Type="http://schemas.openxmlformats.org/officeDocument/2006/relationships/slide" Target="slide36.xml"/><Relationship Id="rId4" Type="http://schemas.openxmlformats.org/officeDocument/2006/relationships/image" Target="../media/image3.png"/><Relationship Id="rId9" Type="http://schemas.openxmlformats.org/officeDocument/2006/relationships/slide" Target="slide57.xml"/><Relationship Id="rId14" Type="http://schemas.openxmlformats.org/officeDocument/2006/relationships/slide" Target="slide16.xml"/><Relationship Id="rId22" Type="http://schemas.openxmlformats.org/officeDocument/2006/relationships/slide" Target="slide48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slide" Target="slide55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52.xml"/><Relationship Id="rId7" Type="http://schemas.openxmlformats.org/officeDocument/2006/relationships/slide" Target="slide57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57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6.xml"/><Relationship Id="rId11" Type="http://schemas.openxmlformats.org/officeDocument/2006/relationships/slide" Target="slide12.xml"/><Relationship Id="rId5" Type="http://schemas.openxmlformats.org/officeDocument/2006/relationships/slide" Target="slide54.xml"/><Relationship Id="rId15" Type="http://schemas.openxmlformats.org/officeDocument/2006/relationships/slide" Target="slide28.xml"/><Relationship Id="rId10" Type="http://schemas.openxmlformats.org/officeDocument/2006/relationships/slide" Target="slide8.xml"/><Relationship Id="rId19" Type="http://schemas.openxmlformats.org/officeDocument/2006/relationships/slide" Target="slide44.xml"/><Relationship Id="rId4" Type="http://schemas.openxmlformats.org/officeDocument/2006/relationships/slide" Target="slide53.xml"/><Relationship Id="rId9" Type="http://schemas.openxmlformats.org/officeDocument/2006/relationships/slide" Target="slide4.xml"/><Relationship Id="rId14" Type="http://schemas.openxmlformats.org/officeDocument/2006/relationships/slide" Target="slide2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mailto:addyouremail@freepik.com" TargetMode="Externa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4.xml"/><Relationship Id="rId21" Type="http://schemas.openxmlformats.org/officeDocument/2006/relationships/slide" Target="slide48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6.xml"/><Relationship Id="rId16" Type="http://schemas.openxmlformats.org/officeDocument/2006/relationships/slide" Target="slide28.xml"/><Relationship Id="rId20" Type="http://schemas.openxmlformats.org/officeDocument/2006/relationships/slide" Target="slide44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4.xml"/><Relationship Id="rId11" Type="http://schemas.openxmlformats.org/officeDocument/2006/relationships/slide" Target="slide8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6.xml"/><Relationship Id="rId19" Type="http://schemas.openxmlformats.org/officeDocument/2006/relationships/slide" Target="slide40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0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autumn-forest-animals-collection_9387527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flat-design-autumn-forst-animals_9287674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collection-autumn-forest-animals-flat-design_5156088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freepik.com/free-vector/collection-autumn-forest-animals-flat-design_515609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collection-autumn-forest-animals-flat-design_515609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cute-hand-drawn-weekly-schedule-template_3099212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cute-girl-sitting-with-palette-paint-brush_3688311.htm/?utm_source=slidesgo_template&amp;utm_medium=referral-link&amp;utm_campaign=sg_resources&amp;utm_content=freepik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16.xml"/><Relationship Id="rId18" Type="http://schemas.openxmlformats.org/officeDocument/2006/relationships/slide" Target="slide36.xml"/><Relationship Id="rId3" Type="http://schemas.openxmlformats.org/officeDocument/2006/relationships/slide" Target="slide4.xml"/><Relationship Id="rId21" Type="http://schemas.openxmlformats.org/officeDocument/2006/relationships/slide" Target="slide48.xml"/><Relationship Id="rId7" Type="http://schemas.openxmlformats.org/officeDocument/2006/relationships/slide" Target="slide56.xml"/><Relationship Id="rId12" Type="http://schemas.openxmlformats.org/officeDocument/2006/relationships/slide" Target="slide12.xml"/><Relationship Id="rId17" Type="http://schemas.openxmlformats.org/officeDocument/2006/relationships/slide" Target="slide32.xml"/><Relationship Id="rId2" Type="http://schemas.openxmlformats.org/officeDocument/2006/relationships/notesSlide" Target="../notesSlides/notesSlide7.xml"/><Relationship Id="rId16" Type="http://schemas.openxmlformats.org/officeDocument/2006/relationships/slide" Target="slide28.xml"/><Relationship Id="rId20" Type="http://schemas.openxmlformats.org/officeDocument/2006/relationships/slide" Target="slide44.xml"/><Relationship Id="rId1" Type="http://schemas.openxmlformats.org/officeDocument/2006/relationships/slideLayout" Target="../slideLayouts/slideLayout5.xml"/><Relationship Id="rId6" Type="http://schemas.openxmlformats.org/officeDocument/2006/relationships/slide" Target="slide54.xml"/><Relationship Id="rId11" Type="http://schemas.openxmlformats.org/officeDocument/2006/relationships/slide" Target="slide8.xml"/><Relationship Id="rId5" Type="http://schemas.openxmlformats.org/officeDocument/2006/relationships/slide" Target="slide53.xml"/><Relationship Id="rId15" Type="http://schemas.openxmlformats.org/officeDocument/2006/relationships/slide" Target="slide24.xml"/><Relationship Id="rId10" Type="http://schemas.openxmlformats.org/officeDocument/2006/relationships/slide" Target="slide7.xml"/><Relationship Id="rId19" Type="http://schemas.openxmlformats.org/officeDocument/2006/relationships/slide" Target="slide40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4.xml"/><Relationship Id="rId18" Type="http://schemas.openxmlformats.org/officeDocument/2006/relationships/slide" Target="slide44.xml"/><Relationship Id="rId3" Type="http://schemas.openxmlformats.org/officeDocument/2006/relationships/slide" Target="slide8.xml"/><Relationship Id="rId7" Type="http://schemas.openxmlformats.org/officeDocument/2006/relationships/slide" Target="slide56.xml"/><Relationship Id="rId12" Type="http://schemas.openxmlformats.org/officeDocument/2006/relationships/slide" Target="slide20.xml"/><Relationship Id="rId17" Type="http://schemas.openxmlformats.org/officeDocument/2006/relationships/slide" Target="slide40.xml"/><Relationship Id="rId2" Type="http://schemas.openxmlformats.org/officeDocument/2006/relationships/notesSlide" Target="../notesSlides/notesSlide8.xml"/><Relationship Id="rId16" Type="http://schemas.openxmlformats.org/officeDocument/2006/relationships/slide" Target="slide36.xml"/><Relationship Id="rId20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4.xml"/><Relationship Id="rId11" Type="http://schemas.openxmlformats.org/officeDocument/2006/relationships/slide" Target="slide16.xml"/><Relationship Id="rId5" Type="http://schemas.openxmlformats.org/officeDocument/2006/relationships/slide" Target="slide53.xml"/><Relationship Id="rId15" Type="http://schemas.openxmlformats.org/officeDocument/2006/relationships/slide" Target="slide32.xml"/><Relationship Id="rId10" Type="http://schemas.openxmlformats.org/officeDocument/2006/relationships/slide" Target="slide12.xml"/><Relationship Id="rId19" Type="http://schemas.openxmlformats.org/officeDocument/2006/relationships/slide" Target="slide48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57.xml"/><Relationship Id="rId13" Type="http://schemas.openxmlformats.org/officeDocument/2006/relationships/slide" Target="slide20.xml"/><Relationship Id="rId18" Type="http://schemas.openxmlformats.org/officeDocument/2006/relationships/slide" Target="slide40.xml"/><Relationship Id="rId3" Type="http://schemas.openxmlformats.org/officeDocument/2006/relationships/slide" Target="slide8.xml"/><Relationship Id="rId21" Type="http://schemas.openxmlformats.org/officeDocument/2006/relationships/slide" Target="slide4.xml"/><Relationship Id="rId7" Type="http://schemas.openxmlformats.org/officeDocument/2006/relationships/slide" Target="slide56.xml"/><Relationship Id="rId12" Type="http://schemas.openxmlformats.org/officeDocument/2006/relationships/slide" Target="slide16.xml"/><Relationship Id="rId17" Type="http://schemas.openxmlformats.org/officeDocument/2006/relationships/slide" Target="slide36.xml"/><Relationship Id="rId2" Type="http://schemas.openxmlformats.org/officeDocument/2006/relationships/notesSlide" Target="../notesSlides/notesSlide9.xml"/><Relationship Id="rId16" Type="http://schemas.openxmlformats.org/officeDocument/2006/relationships/slide" Target="slide32.xml"/><Relationship Id="rId20" Type="http://schemas.openxmlformats.org/officeDocument/2006/relationships/slide" Target="slide48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54.xml"/><Relationship Id="rId11" Type="http://schemas.openxmlformats.org/officeDocument/2006/relationships/slide" Target="slide12.xml"/><Relationship Id="rId5" Type="http://schemas.openxmlformats.org/officeDocument/2006/relationships/slide" Target="slide53.xml"/><Relationship Id="rId15" Type="http://schemas.openxmlformats.org/officeDocument/2006/relationships/slide" Target="slide28.xml"/><Relationship Id="rId10" Type="http://schemas.openxmlformats.org/officeDocument/2006/relationships/slide" Target="slide9.xml"/><Relationship Id="rId19" Type="http://schemas.openxmlformats.org/officeDocument/2006/relationships/slide" Target="slide44.xml"/><Relationship Id="rId4" Type="http://schemas.openxmlformats.org/officeDocument/2006/relationships/slide" Target="slide52.xml"/><Relationship Id="rId9" Type="http://schemas.openxmlformats.org/officeDocument/2006/relationships/slide" Target="slide55.xml"/><Relationship Id="rId14" Type="http://schemas.openxmlformats.org/officeDocument/2006/relationships/slide" Target="slide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3" name="Google Shape;5553;p35"/>
          <p:cNvSpPr/>
          <p:nvPr/>
        </p:nvSpPr>
        <p:spPr>
          <a:xfrm>
            <a:off x="3543295" y="314913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4" name="Google Shape;5554;p35"/>
          <p:cNvSpPr/>
          <p:nvPr/>
        </p:nvSpPr>
        <p:spPr>
          <a:xfrm>
            <a:off x="2014343" y="1164325"/>
            <a:ext cx="5134364" cy="1898950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5" name="Google Shape;5555;p35"/>
          <p:cNvSpPr txBox="1">
            <a:spLocks noGrp="1"/>
          </p:cNvSpPr>
          <p:nvPr>
            <p:ph type="ctrTitle"/>
          </p:nvPr>
        </p:nvSpPr>
        <p:spPr>
          <a:xfrm>
            <a:off x="1864275" y="1291700"/>
            <a:ext cx="5434500" cy="16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Forest Animals Planner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56" name="Google Shape;5556;p35"/>
          <p:cNvSpPr txBox="1">
            <a:spLocks noGrp="1"/>
          </p:cNvSpPr>
          <p:nvPr>
            <p:ph type="subTitle" idx="1"/>
          </p:nvPr>
        </p:nvSpPr>
        <p:spPr>
          <a:xfrm>
            <a:off x="3781425" y="3149284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2020-2021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557" name="Google Shape;5557;p35"/>
          <p:cNvGrpSpPr/>
          <p:nvPr/>
        </p:nvGrpSpPr>
        <p:grpSpPr>
          <a:xfrm>
            <a:off x="790775" y="119354"/>
            <a:ext cx="7447900" cy="539881"/>
            <a:chOff x="790775" y="119354"/>
            <a:chExt cx="7447900" cy="539881"/>
          </a:xfrm>
        </p:grpSpPr>
        <p:sp>
          <p:nvSpPr>
            <p:cNvPr id="5558" name="Google Shape;5558;p35"/>
            <p:cNvSpPr/>
            <p:nvPr/>
          </p:nvSpPr>
          <p:spPr>
            <a:xfrm>
              <a:off x="7123684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35"/>
            <p:cNvSpPr/>
            <p:nvPr/>
          </p:nvSpPr>
          <p:spPr>
            <a:xfrm>
              <a:off x="7028883" y="358045"/>
              <a:ext cx="536336" cy="301189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35"/>
            <p:cNvSpPr/>
            <p:nvPr/>
          </p:nvSpPr>
          <p:spPr>
            <a:xfrm>
              <a:off x="4633668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6" y="0"/>
                  </a:moveTo>
                  <a:cubicBezTo>
                    <a:pt x="730" y="0"/>
                    <a:pt x="640" y="39"/>
                    <a:pt x="566" y="123"/>
                  </a:cubicBezTo>
                  <a:cubicBezTo>
                    <a:pt x="60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40" y="1269"/>
                    <a:pt x="1443" y="0"/>
                    <a:pt x="8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35"/>
            <p:cNvSpPr/>
            <p:nvPr/>
          </p:nvSpPr>
          <p:spPr>
            <a:xfrm>
              <a:off x="4538866" y="358045"/>
              <a:ext cx="536304" cy="301189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4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82" y="7923"/>
                  </a:cubicBezTo>
                  <a:cubicBezTo>
                    <a:pt x="2679" y="8345"/>
                    <a:pt x="5505" y="8635"/>
                    <a:pt x="8409" y="8635"/>
                  </a:cubicBezTo>
                  <a:cubicBezTo>
                    <a:pt x="11458" y="8635"/>
                    <a:pt x="14594" y="8315"/>
                    <a:pt x="15449" y="7491"/>
                  </a:cubicBezTo>
                  <a:cubicBezTo>
                    <a:pt x="17192" y="5808"/>
                    <a:pt x="16566" y="1711"/>
                    <a:pt x="13095" y="475"/>
                  </a:cubicBezTo>
                  <a:cubicBezTo>
                    <a:pt x="12370" y="182"/>
                    <a:pt x="11140" y="0"/>
                    <a:pt x="9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35"/>
            <p:cNvSpPr/>
            <p:nvPr/>
          </p:nvSpPr>
          <p:spPr>
            <a:xfrm>
              <a:off x="5257318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28" y="0"/>
                  </a:moveTo>
                  <a:cubicBezTo>
                    <a:pt x="720" y="0"/>
                    <a:pt x="627" y="39"/>
                    <a:pt x="552" y="123"/>
                  </a:cubicBezTo>
                  <a:cubicBezTo>
                    <a:pt x="60" y="749"/>
                    <a:pt x="1" y="1181"/>
                    <a:pt x="373" y="1732"/>
                  </a:cubicBezTo>
                  <a:cubicBezTo>
                    <a:pt x="746" y="2239"/>
                    <a:pt x="2787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8" y="6768"/>
                  </a:cubicBezTo>
                  <a:cubicBezTo>
                    <a:pt x="5453" y="6202"/>
                    <a:pt x="5081" y="4220"/>
                    <a:pt x="3591" y="2537"/>
                  </a:cubicBezTo>
                  <a:cubicBezTo>
                    <a:pt x="2539" y="1269"/>
                    <a:pt x="1443" y="0"/>
                    <a:pt x="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35"/>
            <p:cNvSpPr/>
            <p:nvPr/>
          </p:nvSpPr>
          <p:spPr>
            <a:xfrm>
              <a:off x="5162517" y="358045"/>
              <a:ext cx="536336" cy="301189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3" y="0"/>
                  </a:moveTo>
                  <a:cubicBezTo>
                    <a:pt x="9362" y="0"/>
                    <a:pt x="8967" y="14"/>
                    <a:pt x="8567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40" y="415"/>
                    <a:pt x="2846" y="1160"/>
                    <a:pt x="1788" y="2516"/>
                  </a:cubicBezTo>
                  <a:cubicBezTo>
                    <a:pt x="1" y="4944"/>
                    <a:pt x="1118" y="7059"/>
                    <a:pt x="1788" y="7730"/>
                  </a:cubicBezTo>
                  <a:cubicBezTo>
                    <a:pt x="1863" y="7864"/>
                    <a:pt x="1922" y="7864"/>
                    <a:pt x="1982" y="7923"/>
                  </a:cubicBezTo>
                  <a:cubicBezTo>
                    <a:pt x="2680" y="8345"/>
                    <a:pt x="5505" y="8635"/>
                    <a:pt x="8410" y="8635"/>
                  </a:cubicBezTo>
                  <a:cubicBezTo>
                    <a:pt x="11459" y="8635"/>
                    <a:pt x="14595" y="8315"/>
                    <a:pt x="15449" y="7491"/>
                  </a:cubicBezTo>
                  <a:cubicBezTo>
                    <a:pt x="17192" y="5808"/>
                    <a:pt x="16567" y="1711"/>
                    <a:pt x="13096" y="475"/>
                  </a:cubicBezTo>
                  <a:cubicBezTo>
                    <a:pt x="12359" y="182"/>
                    <a:pt x="11136" y="0"/>
                    <a:pt x="9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35"/>
            <p:cNvSpPr/>
            <p:nvPr/>
          </p:nvSpPr>
          <p:spPr>
            <a:xfrm>
              <a:off x="5880532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5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7" y="0"/>
                    <a:pt x="8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35"/>
            <p:cNvSpPr/>
            <p:nvPr/>
          </p:nvSpPr>
          <p:spPr>
            <a:xfrm>
              <a:off x="5785731" y="358045"/>
              <a:ext cx="536336" cy="301189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3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58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35"/>
            <p:cNvSpPr/>
            <p:nvPr/>
          </p:nvSpPr>
          <p:spPr>
            <a:xfrm>
              <a:off x="6507926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35"/>
            <p:cNvSpPr/>
            <p:nvPr/>
          </p:nvSpPr>
          <p:spPr>
            <a:xfrm>
              <a:off x="6413124" y="358045"/>
              <a:ext cx="536304" cy="301189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0" y="1160"/>
                    <a:pt x="1803" y="2516"/>
                  </a:cubicBezTo>
                  <a:cubicBezTo>
                    <a:pt x="0" y="4944"/>
                    <a:pt x="1117" y="7059"/>
                    <a:pt x="1803" y="7730"/>
                  </a:cubicBezTo>
                  <a:cubicBezTo>
                    <a:pt x="1862" y="7864"/>
                    <a:pt x="1996" y="7864"/>
                    <a:pt x="2056" y="7923"/>
                  </a:cubicBezTo>
                  <a:cubicBezTo>
                    <a:pt x="2717" y="8345"/>
                    <a:pt x="5524" y="8635"/>
                    <a:pt x="8421" y="8635"/>
                  </a:cubicBezTo>
                  <a:cubicBezTo>
                    <a:pt x="11461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69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35"/>
            <p:cNvSpPr/>
            <p:nvPr/>
          </p:nvSpPr>
          <p:spPr>
            <a:xfrm>
              <a:off x="7751078" y="123504"/>
              <a:ext cx="172446" cy="240191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7" y="6202"/>
                    <a:pt x="515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35"/>
            <p:cNvSpPr/>
            <p:nvPr/>
          </p:nvSpPr>
          <p:spPr>
            <a:xfrm>
              <a:off x="7656245" y="358045"/>
              <a:ext cx="536336" cy="301189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6" y="0"/>
                  </a:moveTo>
                  <a:cubicBezTo>
                    <a:pt x="9363" y="0"/>
                    <a:pt x="8968" y="14"/>
                    <a:pt x="8567" y="43"/>
                  </a:cubicBezTo>
                  <a:cubicBezTo>
                    <a:pt x="8195" y="43"/>
                    <a:pt x="7822" y="102"/>
                    <a:pt x="7450" y="162"/>
                  </a:cubicBezTo>
                  <a:cubicBezTo>
                    <a:pt x="5156" y="415"/>
                    <a:pt x="2861" y="1160"/>
                    <a:pt x="1804" y="2516"/>
                  </a:cubicBezTo>
                  <a:cubicBezTo>
                    <a:pt x="1" y="4944"/>
                    <a:pt x="1118" y="7059"/>
                    <a:pt x="1804" y="7730"/>
                  </a:cubicBezTo>
                  <a:cubicBezTo>
                    <a:pt x="1863" y="7864"/>
                    <a:pt x="1997" y="7864"/>
                    <a:pt x="2057" y="7923"/>
                  </a:cubicBezTo>
                  <a:cubicBezTo>
                    <a:pt x="2718" y="8345"/>
                    <a:pt x="5525" y="8635"/>
                    <a:pt x="8422" y="8635"/>
                  </a:cubicBezTo>
                  <a:cubicBezTo>
                    <a:pt x="11462" y="8635"/>
                    <a:pt x="14603" y="8315"/>
                    <a:pt x="15465" y="7491"/>
                  </a:cubicBezTo>
                  <a:cubicBezTo>
                    <a:pt x="17193" y="5808"/>
                    <a:pt x="16642" y="1711"/>
                    <a:pt x="13170" y="475"/>
                  </a:cubicBezTo>
                  <a:cubicBezTo>
                    <a:pt x="12387" y="182"/>
                    <a:pt x="11145" y="0"/>
                    <a:pt x="97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35"/>
            <p:cNvSpPr/>
            <p:nvPr/>
          </p:nvSpPr>
          <p:spPr>
            <a:xfrm>
              <a:off x="3378880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5" y="0"/>
                    <a:pt x="691" y="39"/>
                    <a:pt x="62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35"/>
            <p:cNvSpPr/>
            <p:nvPr/>
          </p:nvSpPr>
          <p:spPr>
            <a:xfrm>
              <a:off x="3284079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35"/>
            <p:cNvSpPr/>
            <p:nvPr/>
          </p:nvSpPr>
          <p:spPr>
            <a:xfrm>
              <a:off x="888864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35"/>
            <p:cNvSpPr/>
            <p:nvPr/>
          </p:nvSpPr>
          <p:spPr>
            <a:xfrm>
              <a:off x="794063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35"/>
            <p:cNvSpPr/>
            <p:nvPr/>
          </p:nvSpPr>
          <p:spPr>
            <a:xfrm>
              <a:off x="1512078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4" y="674"/>
                    <a:pt x="0" y="1166"/>
                    <a:pt x="373" y="1673"/>
                  </a:cubicBezTo>
                  <a:cubicBezTo>
                    <a:pt x="745" y="2164"/>
                    <a:pt x="280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7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54" y="1260"/>
                    <a:pt x="1447" y="0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35"/>
            <p:cNvSpPr/>
            <p:nvPr/>
          </p:nvSpPr>
          <p:spPr>
            <a:xfrm>
              <a:off x="1417276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6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18" y="7052"/>
                    <a:pt x="1803" y="7738"/>
                  </a:cubicBezTo>
                  <a:cubicBezTo>
                    <a:pt x="1863" y="7797"/>
                    <a:pt x="1997" y="7857"/>
                    <a:pt x="2056" y="7931"/>
                  </a:cubicBezTo>
                  <a:cubicBezTo>
                    <a:pt x="2707" y="8317"/>
                    <a:pt x="5432" y="8590"/>
                    <a:pt x="8278" y="8590"/>
                  </a:cubicBezTo>
                  <a:cubicBezTo>
                    <a:pt x="11362" y="8590"/>
                    <a:pt x="14588" y="8269"/>
                    <a:pt x="15464" y="7425"/>
                  </a:cubicBezTo>
                  <a:cubicBezTo>
                    <a:pt x="17192" y="5756"/>
                    <a:pt x="16641" y="1719"/>
                    <a:pt x="13170" y="482"/>
                  </a:cubicBezTo>
                  <a:cubicBezTo>
                    <a:pt x="12370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35"/>
            <p:cNvSpPr/>
            <p:nvPr/>
          </p:nvSpPr>
          <p:spPr>
            <a:xfrm>
              <a:off x="2135728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2" y="0"/>
                    <a:pt x="640" y="39"/>
                    <a:pt x="56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35"/>
            <p:cNvSpPr/>
            <p:nvPr/>
          </p:nvSpPr>
          <p:spPr>
            <a:xfrm>
              <a:off x="2040927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699" y="8317"/>
                    <a:pt x="5429" y="8590"/>
                    <a:pt x="8283" y="8590"/>
                  </a:cubicBezTo>
                  <a:cubicBezTo>
                    <a:pt x="11377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35"/>
            <p:cNvSpPr/>
            <p:nvPr/>
          </p:nvSpPr>
          <p:spPr>
            <a:xfrm>
              <a:off x="2763122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35"/>
            <p:cNvSpPr/>
            <p:nvPr/>
          </p:nvSpPr>
          <p:spPr>
            <a:xfrm>
              <a:off x="2668321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1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35"/>
            <p:cNvSpPr/>
            <p:nvPr/>
          </p:nvSpPr>
          <p:spPr>
            <a:xfrm>
              <a:off x="4006274" y="119354"/>
              <a:ext cx="172446" cy="238133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35"/>
            <p:cNvSpPr/>
            <p:nvPr/>
          </p:nvSpPr>
          <p:spPr>
            <a:xfrm>
              <a:off x="3911473" y="353616"/>
              <a:ext cx="536336" cy="299620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77" y="7052"/>
                    <a:pt x="1803" y="7738"/>
                  </a:cubicBezTo>
                  <a:cubicBezTo>
                    <a:pt x="1922" y="7797"/>
                    <a:pt x="1982" y="7857"/>
                    <a:pt x="2041" y="7931"/>
                  </a:cubicBezTo>
                  <a:cubicBezTo>
                    <a:pt x="2728" y="8317"/>
                    <a:pt x="5472" y="8590"/>
                    <a:pt x="8327" y="8590"/>
                  </a:cubicBezTo>
                  <a:cubicBezTo>
                    <a:pt x="11422" y="8590"/>
                    <a:pt x="14648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35">
              <a:hlinkClick r:id="rId3" action="ppaction://hlinksldjump"/>
            </p:cNvPr>
            <p:cNvSpPr txBox="1"/>
            <p:nvPr/>
          </p:nvSpPr>
          <p:spPr>
            <a:xfrm>
              <a:off x="790775" y="414509"/>
              <a:ext cx="5517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3" name="Google Shape;5583;p35"/>
            <p:cNvSpPr txBox="1"/>
            <p:nvPr/>
          </p:nvSpPr>
          <p:spPr>
            <a:xfrm>
              <a:off x="1412281" y="414509"/>
              <a:ext cx="5517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Oct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4" name="Google Shape;5584;p35"/>
            <p:cNvSpPr txBox="1"/>
            <p:nvPr/>
          </p:nvSpPr>
          <p:spPr>
            <a:xfrm>
              <a:off x="1988006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Nov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5" name="Google Shape;5585;p35"/>
            <p:cNvSpPr txBox="1"/>
            <p:nvPr/>
          </p:nvSpPr>
          <p:spPr>
            <a:xfrm>
              <a:off x="2657675" y="414509"/>
              <a:ext cx="5517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Dec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6" name="Google Shape;5586;p35"/>
            <p:cNvSpPr txBox="1"/>
            <p:nvPr/>
          </p:nvSpPr>
          <p:spPr>
            <a:xfrm>
              <a:off x="3233400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Jan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7" name="Google Shape;5587;p35"/>
            <p:cNvSpPr txBox="1"/>
            <p:nvPr/>
          </p:nvSpPr>
          <p:spPr>
            <a:xfrm>
              <a:off x="3869194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Feb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8" name="Google Shape;5588;p35"/>
            <p:cNvSpPr txBox="1"/>
            <p:nvPr/>
          </p:nvSpPr>
          <p:spPr>
            <a:xfrm>
              <a:off x="4490700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Mar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89" name="Google Shape;5589;p35"/>
            <p:cNvSpPr txBox="1"/>
            <p:nvPr/>
          </p:nvSpPr>
          <p:spPr>
            <a:xfrm>
              <a:off x="5119350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Apr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0" name="Google Shape;5590;p35"/>
            <p:cNvSpPr txBox="1"/>
            <p:nvPr/>
          </p:nvSpPr>
          <p:spPr>
            <a:xfrm>
              <a:off x="5740856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May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1" name="Google Shape;5591;p35"/>
            <p:cNvSpPr txBox="1"/>
            <p:nvPr/>
          </p:nvSpPr>
          <p:spPr>
            <a:xfrm>
              <a:off x="6367125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Jun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2" name="Google Shape;5592;p35"/>
            <p:cNvSpPr txBox="1"/>
            <p:nvPr/>
          </p:nvSpPr>
          <p:spPr>
            <a:xfrm>
              <a:off x="6981488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Jul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3" name="Google Shape;5593;p35"/>
            <p:cNvSpPr txBox="1"/>
            <p:nvPr/>
          </p:nvSpPr>
          <p:spPr>
            <a:xfrm>
              <a:off x="7605375" y="414509"/>
              <a:ext cx="633300" cy="2022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Aug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594" name="Google Shape;5594;p35">
              <a:hlinkClick r:id="rId4" action="ppaction://hlinksldjump"/>
            </p:cNvPr>
            <p:cNvSpPr/>
            <p:nvPr/>
          </p:nvSpPr>
          <p:spPr>
            <a:xfrm>
              <a:off x="1466950" y="333030"/>
              <a:ext cx="428700" cy="309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5" name="Google Shape;5595;p35">
            <a:hlinkClick r:id="" action="ppaction://noaction"/>
          </p:cNvPr>
          <p:cNvSpPr/>
          <p:nvPr/>
        </p:nvSpPr>
        <p:spPr>
          <a:xfrm>
            <a:off x="8477450" y="2839050"/>
            <a:ext cx="428700" cy="428700"/>
          </a:xfrm>
          <a:prstGeom prst="teardrop">
            <a:avLst>
              <a:gd name="adj" fmla="val 10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6" name="Google Shape;5596;p35">
            <a:hlinkClick r:id="rId5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597" name="Google Shape;5597;p35">
            <a:hlinkClick r:id="rId6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598" name="Google Shape;5598;p35">
            <a:hlinkClick r:id="rId7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599" name="Google Shape;5599;p35">
            <a:hlinkClick r:id="rId8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00" name="Google Shape;5600;p35">
            <a:hlinkClick r:id="rId9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01" name="Google Shape;5601;p35">
            <a:hlinkClick r:id="rId10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02" name="Google Shape;5602;p35">
            <a:hlinkClick r:id="rId4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3" name="Google Shape;5603;p35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4" name="Google Shape;5604;p35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5" name="Google Shape;5605;p35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6" name="Google Shape;5606;p35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7" name="Google Shape;5607;p35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8" name="Google Shape;5608;p35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9" name="Google Shape;5609;p35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0" name="Google Shape;5610;p35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1" name="Google Shape;5611;p35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2" name="Google Shape;5612;p35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3" name="Google Shape;5613;p35">
            <a:hlinkClick r:id="rId3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81" name="Google Shape;6981;p44"/>
          <p:cNvGrpSpPr/>
          <p:nvPr/>
        </p:nvGrpSpPr>
        <p:grpSpPr>
          <a:xfrm flipH="1">
            <a:off x="1963987" y="1134479"/>
            <a:ext cx="1213491" cy="828324"/>
            <a:chOff x="-1622773" y="2727853"/>
            <a:chExt cx="1036375" cy="707425"/>
          </a:xfrm>
        </p:grpSpPr>
        <p:sp>
          <p:nvSpPr>
            <p:cNvPr id="6982" name="Google Shape;6982;p44"/>
            <p:cNvSpPr/>
            <p:nvPr/>
          </p:nvSpPr>
          <p:spPr>
            <a:xfrm>
              <a:off x="-787548" y="2761703"/>
              <a:ext cx="174850" cy="237475"/>
            </a:xfrm>
            <a:custGeom>
              <a:avLst/>
              <a:gdLst/>
              <a:ahLst/>
              <a:cxnLst/>
              <a:rect l="l" t="t" r="r" b="b"/>
              <a:pathLst>
                <a:path w="6994" h="9499" extrusionOk="0">
                  <a:moveTo>
                    <a:pt x="2933" y="0"/>
                  </a:moveTo>
                  <a:cubicBezTo>
                    <a:pt x="1981" y="1654"/>
                    <a:pt x="1053" y="2807"/>
                    <a:pt x="1" y="3534"/>
                  </a:cubicBezTo>
                  <a:cubicBezTo>
                    <a:pt x="1" y="3534"/>
                    <a:pt x="2181" y="5940"/>
                    <a:pt x="2181" y="9499"/>
                  </a:cubicBezTo>
                  <a:cubicBezTo>
                    <a:pt x="6567" y="6667"/>
                    <a:pt x="6993" y="3033"/>
                    <a:pt x="6993" y="3033"/>
                  </a:cubicBezTo>
                  <a:cubicBezTo>
                    <a:pt x="6567" y="1454"/>
                    <a:pt x="2933" y="0"/>
                    <a:pt x="2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44"/>
            <p:cNvSpPr/>
            <p:nvPr/>
          </p:nvSpPr>
          <p:spPr>
            <a:xfrm>
              <a:off x="-811348" y="2850028"/>
              <a:ext cx="78350" cy="164825"/>
            </a:xfrm>
            <a:custGeom>
              <a:avLst/>
              <a:gdLst/>
              <a:ahLst/>
              <a:cxnLst/>
              <a:rect l="l" t="t" r="r" b="b"/>
              <a:pathLst>
                <a:path w="3134" h="6593" extrusionOk="0">
                  <a:moveTo>
                    <a:pt x="953" y="1"/>
                  </a:moveTo>
                  <a:cubicBezTo>
                    <a:pt x="627" y="226"/>
                    <a:pt x="326" y="427"/>
                    <a:pt x="0" y="527"/>
                  </a:cubicBezTo>
                  <a:cubicBezTo>
                    <a:pt x="0" y="527"/>
                    <a:pt x="2106" y="4387"/>
                    <a:pt x="1780" y="6592"/>
                  </a:cubicBezTo>
                  <a:cubicBezTo>
                    <a:pt x="2106" y="6492"/>
                    <a:pt x="2406" y="6392"/>
                    <a:pt x="2632" y="6166"/>
                  </a:cubicBezTo>
                  <a:cubicBezTo>
                    <a:pt x="2832" y="6066"/>
                    <a:pt x="2933" y="5966"/>
                    <a:pt x="3133" y="5966"/>
                  </a:cubicBezTo>
                  <a:cubicBezTo>
                    <a:pt x="3133" y="2407"/>
                    <a:pt x="953" y="1"/>
                    <a:pt x="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44"/>
            <p:cNvSpPr/>
            <p:nvPr/>
          </p:nvSpPr>
          <p:spPr>
            <a:xfrm>
              <a:off x="-920998" y="2863203"/>
              <a:ext cx="162300" cy="172325"/>
            </a:xfrm>
            <a:custGeom>
              <a:avLst/>
              <a:gdLst/>
              <a:ahLst/>
              <a:cxnLst/>
              <a:rect l="l" t="t" r="r" b="b"/>
              <a:pathLst>
                <a:path w="6492" h="6893" extrusionOk="0">
                  <a:moveTo>
                    <a:pt x="4386" y="0"/>
                  </a:moveTo>
                  <a:cubicBezTo>
                    <a:pt x="3033" y="727"/>
                    <a:pt x="1579" y="953"/>
                    <a:pt x="0" y="953"/>
                  </a:cubicBezTo>
                  <a:cubicBezTo>
                    <a:pt x="126" y="1153"/>
                    <a:pt x="1679" y="4186"/>
                    <a:pt x="953" y="6892"/>
                  </a:cubicBezTo>
                  <a:cubicBezTo>
                    <a:pt x="2732" y="6892"/>
                    <a:pt x="4512" y="6792"/>
                    <a:pt x="6166" y="6065"/>
                  </a:cubicBezTo>
                  <a:cubicBezTo>
                    <a:pt x="6492" y="3860"/>
                    <a:pt x="4386" y="0"/>
                    <a:pt x="4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44"/>
            <p:cNvSpPr/>
            <p:nvPr/>
          </p:nvSpPr>
          <p:spPr>
            <a:xfrm>
              <a:off x="-1056348" y="2887003"/>
              <a:ext cx="177350" cy="148525"/>
            </a:xfrm>
            <a:custGeom>
              <a:avLst/>
              <a:gdLst/>
              <a:ahLst/>
              <a:cxnLst/>
              <a:rect l="l" t="t" r="r" b="b"/>
              <a:pathLst>
                <a:path w="7094" h="5941" extrusionOk="0">
                  <a:moveTo>
                    <a:pt x="5414" y="1"/>
                  </a:moveTo>
                  <a:cubicBezTo>
                    <a:pt x="5017" y="23"/>
                    <a:pt x="4613" y="31"/>
                    <a:pt x="4205" y="31"/>
                  </a:cubicBezTo>
                  <a:cubicBezTo>
                    <a:pt x="3478" y="31"/>
                    <a:pt x="2739" y="7"/>
                    <a:pt x="2002" y="7"/>
                  </a:cubicBezTo>
                  <a:cubicBezTo>
                    <a:pt x="1329" y="7"/>
                    <a:pt x="658" y="27"/>
                    <a:pt x="1" y="101"/>
                  </a:cubicBezTo>
                  <a:cubicBezTo>
                    <a:pt x="1" y="101"/>
                    <a:pt x="2181" y="2507"/>
                    <a:pt x="2281" y="5940"/>
                  </a:cubicBezTo>
                  <a:cubicBezTo>
                    <a:pt x="2741" y="5907"/>
                    <a:pt x="3198" y="5896"/>
                    <a:pt x="3652" y="5896"/>
                  </a:cubicBezTo>
                  <a:cubicBezTo>
                    <a:pt x="4562" y="5896"/>
                    <a:pt x="5464" y="5940"/>
                    <a:pt x="6367" y="5940"/>
                  </a:cubicBezTo>
                  <a:cubicBezTo>
                    <a:pt x="7093" y="3234"/>
                    <a:pt x="5540" y="201"/>
                    <a:pt x="5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44"/>
            <p:cNvSpPr/>
            <p:nvPr/>
          </p:nvSpPr>
          <p:spPr>
            <a:xfrm>
              <a:off x="-1202948" y="2889503"/>
              <a:ext cx="203650" cy="188000"/>
            </a:xfrm>
            <a:custGeom>
              <a:avLst/>
              <a:gdLst/>
              <a:ahLst/>
              <a:cxnLst/>
              <a:rect l="l" t="t" r="r" b="b"/>
              <a:pathLst>
                <a:path w="8146" h="7520" extrusionOk="0">
                  <a:moveTo>
                    <a:pt x="5865" y="1"/>
                  </a:moveTo>
                  <a:cubicBezTo>
                    <a:pt x="5439" y="101"/>
                    <a:pt x="5013" y="101"/>
                    <a:pt x="4612" y="201"/>
                  </a:cubicBezTo>
                  <a:cubicBezTo>
                    <a:pt x="2506" y="728"/>
                    <a:pt x="952" y="1680"/>
                    <a:pt x="0" y="2607"/>
                  </a:cubicBezTo>
                  <a:cubicBezTo>
                    <a:pt x="0" y="2607"/>
                    <a:pt x="2506" y="4813"/>
                    <a:pt x="3358" y="7520"/>
                  </a:cubicBezTo>
                  <a:cubicBezTo>
                    <a:pt x="3559" y="7319"/>
                    <a:pt x="3759" y="7094"/>
                    <a:pt x="4085" y="6993"/>
                  </a:cubicBezTo>
                  <a:cubicBezTo>
                    <a:pt x="5338" y="6166"/>
                    <a:pt x="6792" y="5941"/>
                    <a:pt x="8145" y="5840"/>
                  </a:cubicBezTo>
                  <a:cubicBezTo>
                    <a:pt x="8045" y="2407"/>
                    <a:pt x="5865" y="1"/>
                    <a:pt x="58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44"/>
            <p:cNvSpPr/>
            <p:nvPr/>
          </p:nvSpPr>
          <p:spPr>
            <a:xfrm>
              <a:off x="-1231148" y="2954678"/>
              <a:ext cx="112175" cy="141000"/>
            </a:xfrm>
            <a:custGeom>
              <a:avLst/>
              <a:gdLst/>
              <a:ahLst/>
              <a:cxnLst/>
              <a:rect l="l" t="t" r="r" b="b"/>
              <a:pathLst>
                <a:path w="4487" h="5640" extrusionOk="0">
                  <a:moveTo>
                    <a:pt x="1128" y="0"/>
                  </a:moveTo>
                  <a:cubicBezTo>
                    <a:pt x="627" y="426"/>
                    <a:pt x="301" y="827"/>
                    <a:pt x="0" y="1254"/>
                  </a:cubicBezTo>
                  <a:cubicBezTo>
                    <a:pt x="0" y="1254"/>
                    <a:pt x="2707" y="3334"/>
                    <a:pt x="3534" y="5640"/>
                  </a:cubicBezTo>
                  <a:cubicBezTo>
                    <a:pt x="3860" y="5339"/>
                    <a:pt x="4161" y="5113"/>
                    <a:pt x="4486" y="4913"/>
                  </a:cubicBezTo>
                  <a:cubicBezTo>
                    <a:pt x="3634" y="2206"/>
                    <a:pt x="1128" y="0"/>
                    <a:pt x="1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44"/>
            <p:cNvSpPr/>
            <p:nvPr/>
          </p:nvSpPr>
          <p:spPr>
            <a:xfrm>
              <a:off x="-1283798" y="2986003"/>
              <a:ext cx="141025" cy="237500"/>
            </a:xfrm>
            <a:custGeom>
              <a:avLst/>
              <a:gdLst/>
              <a:ahLst/>
              <a:cxnLst/>
              <a:rect l="l" t="t" r="r" b="b"/>
              <a:pathLst>
                <a:path w="5641" h="9500" extrusionOk="0">
                  <a:moveTo>
                    <a:pt x="2106" y="1"/>
                  </a:moveTo>
                  <a:cubicBezTo>
                    <a:pt x="1480" y="828"/>
                    <a:pt x="1254" y="1579"/>
                    <a:pt x="1254" y="1579"/>
                  </a:cubicBezTo>
                  <a:cubicBezTo>
                    <a:pt x="953" y="3033"/>
                    <a:pt x="627" y="3860"/>
                    <a:pt x="627" y="3860"/>
                  </a:cubicBezTo>
                  <a:cubicBezTo>
                    <a:pt x="527" y="4387"/>
                    <a:pt x="226" y="4813"/>
                    <a:pt x="1" y="5214"/>
                  </a:cubicBezTo>
                  <a:cubicBezTo>
                    <a:pt x="953" y="5640"/>
                    <a:pt x="2106" y="7945"/>
                    <a:pt x="2607" y="9499"/>
                  </a:cubicBezTo>
                  <a:cubicBezTo>
                    <a:pt x="2607" y="9499"/>
                    <a:pt x="3460" y="6592"/>
                    <a:pt x="5640" y="4387"/>
                  </a:cubicBezTo>
                  <a:cubicBezTo>
                    <a:pt x="4813" y="2081"/>
                    <a:pt x="2106" y="1"/>
                    <a:pt x="21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44"/>
            <p:cNvSpPr/>
            <p:nvPr/>
          </p:nvSpPr>
          <p:spPr>
            <a:xfrm>
              <a:off x="-1325148" y="3116328"/>
              <a:ext cx="117200" cy="188000"/>
            </a:xfrm>
            <a:custGeom>
              <a:avLst/>
              <a:gdLst/>
              <a:ahLst/>
              <a:cxnLst/>
              <a:rect l="l" t="t" r="r" b="b"/>
              <a:pathLst>
                <a:path w="4688" h="7520" extrusionOk="0">
                  <a:moveTo>
                    <a:pt x="1655" y="1"/>
                  </a:moveTo>
                  <a:cubicBezTo>
                    <a:pt x="1254" y="752"/>
                    <a:pt x="627" y="1479"/>
                    <a:pt x="1" y="2106"/>
                  </a:cubicBezTo>
                  <a:cubicBezTo>
                    <a:pt x="1" y="2106"/>
                    <a:pt x="2908" y="6266"/>
                    <a:pt x="3334" y="7519"/>
                  </a:cubicBezTo>
                  <a:cubicBezTo>
                    <a:pt x="3860" y="7018"/>
                    <a:pt x="4387" y="6492"/>
                    <a:pt x="4587" y="5966"/>
                  </a:cubicBezTo>
                  <a:cubicBezTo>
                    <a:pt x="4688" y="5765"/>
                    <a:pt x="4587" y="5138"/>
                    <a:pt x="4261" y="4286"/>
                  </a:cubicBezTo>
                  <a:cubicBezTo>
                    <a:pt x="3760" y="2732"/>
                    <a:pt x="2607" y="427"/>
                    <a:pt x="16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44"/>
            <p:cNvSpPr/>
            <p:nvPr/>
          </p:nvSpPr>
          <p:spPr>
            <a:xfrm>
              <a:off x="-1474273" y="3223478"/>
              <a:ext cx="156675" cy="180475"/>
            </a:xfrm>
            <a:custGeom>
              <a:avLst/>
              <a:gdLst/>
              <a:ahLst/>
              <a:cxnLst/>
              <a:rect l="l" t="t" r="r" b="b"/>
              <a:pathLst>
                <a:path w="6267" h="7219" extrusionOk="0">
                  <a:moveTo>
                    <a:pt x="3033" y="0"/>
                  </a:moveTo>
                  <a:cubicBezTo>
                    <a:pt x="1981" y="627"/>
                    <a:pt x="953" y="1153"/>
                    <a:pt x="1" y="1579"/>
                  </a:cubicBezTo>
                  <a:cubicBezTo>
                    <a:pt x="1" y="1579"/>
                    <a:pt x="1881" y="6893"/>
                    <a:pt x="2307" y="7218"/>
                  </a:cubicBezTo>
                  <a:cubicBezTo>
                    <a:pt x="3459" y="6792"/>
                    <a:pt x="4587" y="6266"/>
                    <a:pt x="5640" y="5639"/>
                  </a:cubicBezTo>
                  <a:cubicBezTo>
                    <a:pt x="5840" y="5539"/>
                    <a:pt x="6066" y="5439"/>
                    <a:pt x="6267" y="5339"/>
                  </a:cubicBezTo>
                  <a:cubicBezTo>
                    <a:pt x="5840" y="5013"/>
                    <a:pt x="3033" y="0"/>
                    <a:pt x="3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44"/>
            <p:cNvSpPr/>
            <p:nvPr/>
          </p:nvSpPr>
          <p:spPr>
            <a:xfrm>
              <a:off x="-1560098" y="3262953"/>
              <a:ext cx="143500" cy="166675"/>
            </a:xfrm>
            <a:custGeom>
              <a:avLst/>
              <a:gdLst/>
              <a:ahLst/>
              <a:cxnLst/>
              <a:rect l="l" t="t" r="r" b="b"/>
              <a:pathLst>
                <a:path w="5740" h="6667" extrusionOk="0">
                  <a:moveTo>
                    <a:pt x="3434" y="0"/>
                  </a:moveTo>
                  <a:cubicBezTo>
                    <a:pt x="2080" y="527"/>
                    <a:pt x="928" y="827"/>
                    <a:pt x="0" y="1028"/>
                  </a:cubicBezTo>
                  <a:cubicBezTo>
                    <a:pt x="0" y="1028"/>
                    <a:pt x="1980" y="6366"/>
                    <a:pt x="2607" y="6667"/>
                  </a:cubicBezTo>
                  <a:cubicBezTo>
                    <a:pt x="2807" y="6667"/>
                    <a:pt x="3133" y="6567"/>
                    <a:pt x="3434" y="6567"/>
                  </a:cubicBezTo>
                  <a:cubicBezTo>
                    <a:pt x="4060" y="6366"/>
                    <a:pt x="4887" y="6040"/>
                    <a:pt x="5740" y="5639"/>
                  </a:cubicBezTo>
                  <a:cubicBezTo>
                    <a:pt x="5314" y="5314"/>
                    <a:pt x="3434" y="0"/>
                    <a:pt x="34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44"/>
            <p:cNvSpPr/>
            <p:nvPr/>
          </p:nvSpPr>
          <p:spPr>
            <a:xfrm>
              <a:off x="-1398448" y="3168953"/>
              <a:ext cx="156675" cy="188000"/>
            </a:xfrm>
            <a:custGeom>
              <a:avLst/>
              <a:gdLst/>
              <a:ahLst/>
              <a:cxnLst/>
              <a:rect l="l" t="t" r="r" b="b"/>
              <a:pathLst>
                <a:path w="6267" h="7520" extrusionOk="0">
                  <a:moveTo>
                    <a:pt x="2933" y="1"/>
                  </a:moveTo>
                  <a:cubicBezTo>
                    <a:pt x="2081" y="828"/>
                    <a:pt x="1053" y="1555"/>
                    <a:pt x="0" y="2181"/>
                  </a:cubicBezTo>
                  <a:cubicBezTo>
                    <a:pt x="0" y="2181"/>
                    <a:pt x="2807" y="7194"/>
                    <a:pt x="3234" y="7520"/>
                  </a:cubicBezTo>
                  <a:cubicBezTo>
                    <a:pt x="4386" y="6793"/>
                    <a:pt x="5439" y="6041"/>
                    <a:pt x="6266" y="5414"/>
                  </a:cubicBezTo>
                  <a:cubicBezTo>
                    <a:pt x="5840" y="4161"/>
                    <a:pt x="2933" y="1"/>
                    <a:pt x="2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44"/>
            <p:cNvSpPr/>
            <p:nvPr/>
          </p:nvSpPr>
          <p:spPr>
            <a:xfrm>
              <a:off x="-1622773" y="3288628"/>
              <a:ext cx="127850" cy="146650"/>
            </a:xfrm>
            <a:custGeom>
              <a:avLst/>
              <a:gdLst/>
              <a:ahLst/>
              <a:cxnLst/>
              <a:rect l="l" t="t" r="r" b="b"/>
              <a:pathLst>
                <a:path w="5114" h="5866" extrusionOk="0">
                  <a:moveTo>
                    <a:pt x="2507" y="1"/>
                  </a:moveTo>
                  <a:cubicBezTo>
                    <a:pt x="1789" y="246"/>
                    <a:pt x="1143" y="364"/>
                    <a:pt x="728" y="364"/>
                  </a:cubicBezTo>
                  <a:cubicBezTo>
                    <a:pt x="593" y="364"/>
                    <a:pt x="482" y="351"/>
                    <a:pt x="402" y="327"/>
                  </a:cubicBezTo>
                  <a:lnTo>
                    <a:pt x="1" y="327"/>
                  </a:lnTo>
                  <a:cubicBezTo>
                    <a:pt x="1" y="327"/>
                    <a:pt x="1555" y="5439"/>
                    <a:pt x="3334" y="5866"/>
                  </a:cubicBezTo>
                  <a:cubicBezTo>
                    <a:pt x="3760" y="5866"/>
                    <a:pt x="4387" y="5866"/>
                    <a:pt x="5114" y="5640"/>
                  </a:cubicBezTo>
                  <a:cubicBezTo>
                    <a:pt x="4487" y="5339"/>
                    <a:pt x="2507" y="1"/>
                    <a:pt x="25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44"/>
            <p:cNvSpPr/>
            <p:nvPr/>
          </p:nvSpPr>
          <p:spPr>
            <a:xfrm>
              <a:off x="-701698" y="2727853"/>
              <a:ext cx="15675" cy="41375"/>
            </a:xfrm>
            <a:custGeom>
              <a:avLst/>
              <a:gdLst/>
              <a:ahLst/>
              <a:cxnLst/>
              <a:rect l="l" t="t" r="r" b="b"/>
              <a:pathLst>
                <a:path w="627" h="1655" extrusionOk="0">
                  <a:moveTo>
                    <a:pt x="326" y="1"/>
                  </a:moveTo>
                  <a:lnTo>
                    <a:pt x="326" y="101"/>
                  </a:lnTo>
                  <a:lnTo>
                    <a:pt x="326" y="301"/>
                  </a:lnTo>
                  <a:cubicBezTo>
                    <a:pt x="326" y="402"/>
                    <a:pt x="226" y="627"/>
                    <a:pt x="226" y="828"/>
                  </a:cubicBezTo>
                  <a:cubicBezTo>
                    <a:pt x="226" y="928"/>
                    <a:pt x="226" y="1028"/>
                    <a:pt x="126" y="1028"/>
                  </a:cubicBezTo>
                  <a:lnTo>
                    <a:pt x="126" y="1254"/>
                  </a:lnTo>
                  <a:cubicBezTo>
                    <a:pt x="126" y="1354"/>
                    <a:pt x="0" y="1354"/>
                    <a:pt x="0" y="1454"/>
                  </a:cubicBezTo>
                  <a:lnTo>
                    <a:pt x="0" y="1555"/>
                  </a:lnTo>
                  <a:cubicBezTo>
                    <a:pt x="0" y="1555"/>
                    <a:pt x="0" y="1655"/>
                    <a:pt x="126" y="1655"/>
                  </a:cubicBezTo>
                  <a:lnTo>
                    <a:pt x="126" y="1555"/>
                  </a:lnTo>
                  <a:cubicBezTo>
                    <a:pt x="226" y="1555"/>
                    <a:pt x="326" y="1555"/>
                    <a:pt x="326" y="1454"/>
                  </a:cubicBezTo>
                  <a:cubicBezTo>
                    <a:pt x="527" y="1354"/>
                    <a:pt x="627" y="1128"/>
                    <a:pt x="627" y="928"/>
                  </a:cubicBezTo>
                  <a:lnTo>
                    <a:pt x="627" y="301"/>
                  </a:lnTo>
                  <a:cubicBezTo>
                    <a:pt x="627" y="101"/>
                    <a:pt x="527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44"/>
            <p:cNvSpPr/>
            <p:nvPr/>
          </p:nvSpPr>
          <p:spPr>
            <a:xfrm>
              <a:off x="-675398" y="2740378"/>
              <a:ext cx="18200" cy="42025"/>
            </a:xfrm>
            <a:custGeom>
              <a:avLst/>
              <a:gdLst/>
              <a:ahLst/>
              <a:cxnLst/>
              <a:rect l="l" t="t" r="r" b="b"/>
              <a:pathLst>
                <a:path w="728" h="1681" extrusionOk="0">
                  <a:moveTo>
                    <a:pt x="527" y="1"/>
                  </a:moveTo>
                  <a:cubicBezTo>
                    <a:pt x="427" y="1"/>
                    <a:pt x="427" y="1"/>
                    <a:pt x="427" y="126"/>
                  </a:cubicBezTo>
                  <a:cubicBezTo>
                    <a:pt x="427" y="126"/>
                    <a:pt x="327" y="226"/>
                    <a:pt x="327" y="327"/>
                  </a:cubicBezTo>
                  <a:cubicBezTo>
                    <a:pt x="327" y="427"/>
                    <a:pt x="327" y="627"/>
                    <a:pt x="201" y="853"/>
                  </a:cubicBezTo>
                  <a:cubicBezTo>
                    <a:pt x="201" y="1054"/>
                    <a:pt x="201" y="1254"/>
                    <a:pt x="101" y="1379"/>
                  </a:cubicBezTo>
                  <a:lnTo>
                    <a:pt x="101" y="1480"/>
                  </a:lnTo>
                  <a:lnTo>
                    <a:pt x="1" y="1580"/>
                  </a:lnTo>
                  <a:cubicBezTo>
                    <a:pt x="1" y="1680"/>
                    <a:pt x="101" y="1680"/>
                    <a:pt x="101" y="1680"/>
                  </a:cubicBezTo>
                  <a:lnTo>
                    <a:pt x="201" y="1680"/>
                  </a:lnTo>
                  <a:cubicBezTo>
                    <a:pt x="201" y="1580"/>
                    <a:pt x="327" y="1580"/>
                    <a:pt x="427" y="1480"/>
                  </a:cubicBezTo>
                  <a:cubicBezTo>
                    <a:pt x="527" y="1379"/>
                    <a:pt x="627" y="1154"/>
                    <a:pt x="627" y="953"/>
                  </a:cubicBezTo>
                  <a:cubicBezTo>
                    <a:pt x="728" y="753"/>
                    <a:pt x="627" y="527"/>
                    <a:pt x="627" y="327"/>
                  </a:cubicBezTo>
                  <a:cubicBezTo>
                    <a:pt x="627" y="126"/>
                    <a:pt x="527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44"/>
            <p:cNvSpPr/>
            <p:nvPr/>
          </p:nvSpPr>
          <p:spPr>
            <a:xfrm>
              <a:off x="-649073" y="2743528"/>
              <a:ext cx="23200" cy="54525"/>
            </a:xfrm>
            <a:custGeom>
              <a:avLst/>
              <a:gdLst/>
              <a:ahLst/>
              <a:cxnLst/>
              <a:rect l="l" t="t" r="r" b="b"/>
              <a:pathLst>
                <a:path w="928" h="2181" extrusionOk="0">
                  <a:moveTo>
                    <a:pt x="727" y="0"/>
                  </a:moveTo>
                  <a:cubicBezTo>
                    <a:pt x="727" y="0"/>
                    <a:pt x="727" y="201"/>
                    <a:pt x="627" y="401"/>
                  </a:cubicBezTo>
                  <a:cubicBezTo>
                    <a:pt x="527" y="627"/>
                    <a:pt x="402" y="827"/>
                    <a:pt x="402" y="1128"/>
                  </a:cubicBezTo>
                  <a:cubicBezTo>
                    <a:pt x="301" y="1354"/>
                    <a:pt x="201" y="1554"/>
                    <a:pt x="201" y="1755"/>
                  </a:cubicBezTo>
                  <a:cubicBezTo>
                    <a:pt x="101" y="1880"/>
                    <a:pt x="101" y="1980"/>
                    <a:pt x="101" y="1980"/>
                  </a:cubicBezTo>
                  <a:lnTo>
                    <a:pt x="1" y="2080"/>
                  </a:lnTo>
                  <a:lnTo>
                    <a:pt x="1" y="2181"/>
                  </a:lnTo>
                  <a:lnTo>
                    <a:pt x="201" y="2181"/>
                  </a:lnTo>
                  <a:lnTo>
                    <a:pt x="301" y="2080"/>
                  </a:lnTo>
                  <a:cubicBezTo>
                    <a:pt x="402" y="2080"/>
                    <a:pt x="402" y="1980"/>
                    <a:pt x="402" y="1980"/>
                  </a:cubicBezTo>
                  <a:cubicBezTo>
                    <a:pt x="627" y="1755"/>
                    <a:pt x="727" y="1454"/>
                    <a:pt x="828" y="1253"/>
                  </a:cubicBezTo>
                  <a:cubicBezTo>
                    <a:pt x="828" y="928"/>
                    <a:pt x="928" y="627"/>
                    <a:pt x="928" y="401"/>
                  </a:cubicBezTo>
                  <a:lnTo>
                    <a:pt x="928" y="100"/>
                  </a:lnTo>
                  <a:lnTo>
                    <a:pt x="8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44"/>
            <p:cNvSpPr/>
            <p:nvPr/>
          </p:nvSpPr>
          <p:spPr>
            <a:xfrm>
              <a:off x="-630898" y="2769203"/>
              <a:ext cx="26325" cy="44525"/>
            </a:xfrm>
            <a:custGeom>
              <a:avLst/>
              <a:gdLst/>
              <a:ahLst/>
              <a:cxnLst/>
              <a:rect l="l" t="t" r="r" b="b"/>
              <a:pathLst>
                <a:path w="1053" h="1781" extrusionOk="0">
                  <a:moveTo>
                    <a:pt x="827" y="1"/>
                  </a:moveTo>
                  <a:cubicBezTo>
                    <a:pt x="827" y="1"/>
                    <a:pt x="727" y="101"/>
                    <a:pt x="727" y="327"/>
                  </a:cubicBezTo>
                  <a:cubicBezTo>
                    <a:pt x="627" y="527"/>
                    <a:pt x="527" y="728"/>
                    <a:pt x="527" y="953"/>
                  </a:cubicBezTo>
                  <a:cubicBezTo>
                    <a:pt x="426" y="1154"/>
                    <a:pt x="301" y="1354"/>
                    <a:pt x="201" y="1479"/>
                  </a:cubicBezTo>
                  <a:lnTo>
                    <a:pt x="201" y="1580"/>
                  </a:lnTo>
                  <a:lnTo>
                    <a:pt x="101" y="1580"/>
                  </a:lnTo>
                  <a:lnTo>
                    <a:pt x="101" y="1680"/>
                  </a:lnTo>
                  <a:lnTo>
                    <a:pt x="0" y="1780"/>
                  </a:lnTo>
                  <a:lnTo>
                    <a:pt x="301" y="1780"/>
                  </a:lnTo>
                  <a:cubicBezTo>
                    <a:pt x="426" y="1780"/>
                    <a:pt x="426" y="1680"/>
                    <a:pt x="426" y="1680"/>
                  </a:cubicBezTo>
                  <a:cubicBezTo>
                    <a:pt x="527" y="1580"/>
                    <a:pt x="627" y="1479"/>
                    <a:pt x="727" y="1354"/>
                  </a:cubicBezTo>
                  <a:cubicBezTo>
                    <a:pt x="727" y="1254"/>
                    <a:pt x="827" y="1154"/>
                    <a:pt x="827" y="1053"/>
                  </a:cubicBezTo>
                  <a:cubicBezTo>
                    <a:pt x="928" y="853"/>
                    <a:pt x="928" y="627"/>
                    <a:pt x="1053" y="427"/>
                  </a:cubicBezTo>
                  <a:lnTo>
                    <a:pt x="1053" y="101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44"/>
            <p:cNvSpPr/>
            <p:nvPr/>
          </p:nvSpPr>
          <p:spPr>
            <a:xfrm>
              <a:off x="-617748" y="2798028"/>
              <a:ext cx="31350" cy="32475"/>
            </a:xfrm>
            <a:custGeom>
              <a:avLst/>
              <a:gdLst/>
              <a:ahLst/>
              <a:cxnLst/>
              <a:rect l="l" t="t" r="r" b="b"/>
              <a:pathLst>
                <a:path w="1254" h="1299" extrusionOk="0">
                  <a:moveTo>
                    <a:pt x="1154" y="1"/>
                  </a:moveTo>
                  <a:lnTo>
                    <a:pt x="928" y="201"/>
                  </a:lnTo>
                  <a:lnTo>
                    <a:pt x="527" y="627"/>
                  </a:lnTo>
                  <a:lnTo>
                    <a:pt x="201" y="953"/>
                  </a:lnTo>
                  <a:cubicBezTo>
                    <a:pt x="201" y="1053"/>
                    <a:pt x="101" y="1053"/>
                    <a:pt x="101" y="1053"/>
                  </a:cubicBezTo>
                  <a:lnTo>
                    <a:pt x="101" y="1154"/>
                  </a:lnTo>
                  <a:lnTo>
                    <a:pt x="1" y="1154"/>
                  </a:lnTo>
                  <a:cubicBezTo>
                    <a:pt x="1" y="1254"/>
                    <a:pt x="1" y="1254"/>
                    <a:pt x="101" y="1254"/>
                  </a:cubicBezTo>
                  <a:cubicBezTo>
                    <a:pt x="101" y="1254"/>
                    <a:pt x="145" y="1298"/>
                    <a:pt x="235" y="1298"/>
                  </a:cubicBezTo>
                  <a:cubicBezTo>
                    <a:pt x="279" y="1298"/>
                    <a:pt x="335" y="1287"/>
                    <a:pt x="402" y="1254"/>
                  </a:cubicBezTo>
                  <a:cubicBezTo>
                    <a:pt x="527" y="1154"/>
                    <a:pt x="727" y="1053"/>
                    <a:pt x="828" y="828"/>
                  </a:cubicBezTo>
                  <a:cubicBezTo>
                    <a:pt x="1028" y="727"/>
                    <a:pt x="1154" y="527"/>
                    <a:pt x="1254" y="326"/>
                  </a:cubicBezTo>
                  <a:lnTo>
                    <a:pt x="1254" y="101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9" name="Google Shape;6999;p44"/>
          <p:cNvGrpSpPr/>
          <p:nvPr/>
        </p:nvGrpSpPr>
        <p:grpSpPr>
          <a:xfrm rot="421279">
            <a:off x="6716617" y="1201534"/>
            <a:ext cx="1072504" cy="790914"/>
            <a:chOff x="-1622773" y="2727853"/>
            <a:chExt cx="1036375" cy="707425"/>
          </a:xfrm>
        </p:grpSpPr>
        <p:sp>
          <p:nvSpPr>
            <p:cNvPr id="7000" name="Google Shape;7000;p44"/>
            <p:cNvSpPr/>
            <p:nvPr/>
          </p:nvSpPr>
          <p:spPr>
            <a:xfrm>
              <a:off x="-787548" y="2761703"/>
              <a:ext cx="174850" cy="237475"/>
            </a:xfrm>
            <a:custGeom>
              <a:avLst/>
              <a:gdLst/>
              <a:ahLst/>
              <a:cxnLst/>
              <a:rect l="l" t="t" r="r" b="b"/>
              <a:pathLst>
                <a:path w="6994" h="9499" extrusionOk="0">
                  <a:moveTo>
                    <a:pt x="2933" y="0"/>
                  </a:moveTo>
                  <a:cubicBezTo>
                    <a:pt x="1981" y="1654"/>
                    <a:pt x="1053" y="2807"/>
                    <a:pt x="1" y="3534"/>
                  </a:cubicBezTo>
                  <a:cubicBezTo>
                    <a:pt x="1" y="3534"/>
                    <a:pt x="2181" y="5940"/>
                    <a:pt x="2181" y="9499"/>
                  </a:cubicBezTo>
                  <a:cubicBezTo>
                    <a:pt x="6567" y="6667"/>
                    <a:pt x="6993" y="3033"/>
                    <a:pt x="6993" y="3033"/>
                  </a:cubicBezTo>
                  <a:cubicBezTo>
                    <a:pt x="6567" y="1454"/>
                    <a:pt x="2933" y="0"/>
                    <a:pt x="2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44"/>
            <p:cNvSpPr/>
            <p:nvPr/>
          </p:nvSpPr>
          <p:spPr>
            <a:xfrm>
              <a:off x="-811348" y="2850028"/>
              <a:ext cx="78350" cy="164825"/>
            </a:xfrm>
            <a:custGeom>
              <a:avLst/>
              <a:gdLst/>
              <a:ahLst/>
              <a:cxnLst/>
              <a:rect l="l" t="t" r="r" b="b"/>
              <a:pathLst>
                <a:path w="3134" h="6593" extrusionOk="0">
                  <a:moveTo>
                    <a:pt x="953" y="1"/>
                  </a:moveTo>
                  <a:cubicBezTo>
                    <a:pt x="627" y="226"/>
                    <a:pt x="326" y="427"/>
                    <a:pt x="0" y="527"/>
                  </a:cubicBezTo>
                  <a:cubicBezTo>
                    <a:pt x="0" y="527"/>
                    <a:pt x="2106" y="4387"/>
                    <a:pt x="1780" y="6592"/>
                  </a:cubicBezTo>
                  <a:cubicBezTo>
                    <a:pt x="2106" y="6492"/>
                    <a:pt x="2406" y="6392"/>
                    <a:pt x="2632" y="6166"/>
                  </a:cubicBezTo>
                  <a:cubicBezTo>
                    <a:pt x="2832" y="6066"/>
                    <a:pt x="2933" y="5966"/>
                    <a:pt x="3133" y="5966"/>
                  </a:cubicBezTo>
                  <a:cubicBezTo>
                    <a:pt x="3133" y="2407"/>
                    <a:pt x="953" y="1"/>
                    <a:pt x="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44"/>
            <p:cNvSpPr/>
            <p:nvPr/>
          </p:nvSpPr>
          <p:spPr>
            <a:xfrm>
              <a:off x="-920998" y="2863203"/>
              <a:ext cx="162300" cy="172325"/>
            </a:xfrm>
            <a:custGeom>
              <a:avLst/>
              <a:gdLst/>
              <a:ahLst/>
              <a:cxnLst/>
              <a:rect l="l" t="t" r="r" b="b"/>
              <a:pathLst>
                <a:path w="6492" h="6893" extrusionOk="0">
                  <a:moveTo>
                    <a:pt x="4386" y="0"/>
                  </a:moveTo>
                  <a:cubicBezTo>
                    <a:pt x="3033" y="727"/>
                    <a:pt x="1579" y="953"/>
                    <a:pt x="0" y="953"/>
                  </a:cubicBezTo>
                  <a:cubicBezTo>
                    <a:pt x="126" y="1153"/>
                    <a:pt x="1679" y="4186"/>
                    <a:pt x="953" y="6892"/>
                  </a:cubicBezTo>
                  <a:cubicBezTo>
                    <a:pt x="2732" y="6892"/>
                    <a:pt x="4512" y="6792"/>
                    <a:pt x="6166" y="6065"/>
                  </a:cubicBezTo>
                  <a:cubicBezTo>
                    <a:pt x="6492" y="3860"/>
                    <a:pt x="4386" y="0"/>
                    <a:pt x="4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44"/>
            <p:cNvSpPr/>
            <p:nvPr/>
          </p:nvSpPr>
          <p:spPr>
            <a:xfrm>
              <a:off x="-1056348" y="2887003"/>
              <a:ext cx="177350" cy="148525"/>
            </a:xfrm>
            <a:custGeom>
              <a:avLst/>
              <a:gdLst/>
              <a:ahLst/>
              <a:cxnLst/>
              <a:rect l="l" t="t" r="r" b="b"/>
              <a:pathLst>
                <a:path w="7094" h="5941" extrusionOk="0">
                  <a:moveTo>
                    <a:pt x="5414" y="1"/>
                  </a:moveTo>
                  <a:cubicBezTo>
                    <a:pt x="5017" y="23"/>
                    <a:pt x="4613" y="31"/>
                    <a:pt x="4205" y="31"/>
                  </a:cubicBezTo>
                  <a:cubicBezTo>
                    <a:pt x="3478" y="31"/>
                    <a:pt x="2739" y="7"/>
                    <a:pt x="2002" y="7"/>
                  </a:cubicBezTo>
                  <a:cubicBezTo>
                    <a:pt x="1329" y="7"/>
                    <a:pt x="658" y="27"/>
                    <a:pt x="1" y="101"/>
                  </a:cubicBezTo>
                  <a:cubicBezTo>
                    <a:pt x="1" y="101"/>
                    <a:pt x="2181" y="2507"/>
                    <a:pt x="2281" y="5940"/>
                  </a:cubicBezTo>
                  <a:cubicBezTo>
                    <a:pt x="2741" y="5907"/>
                    <a:pt x="3198" y="5896"/>
                    <a:pt x="3652" y="5896"/>
                  </a:cubicBezTo>
                  <a:cubicBezTo>
                    <a:pt x="4562" y="5896"/>
                    <a:pt x="5464" y="5940"/>
                    <a:pt x="6367" y="5940"/>
                  </a:cubicBezTo>
                  <a:cubicBezTo>
                    <a:pt x="7093" y="3234"/>
                    <a:pt x="5540" y="201"/>
                    <a:pt x="5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44"/>
            <p:cNvSpPr/>
            <p:nvPr/>
          </p:nvSpPr>
          <p:spPr>
            <a:xfrm>
              <a:off x="-1202948" y="2889503"/>
              <a:ext cx="203650" cy="188000"/>
            </a:xfrm>
            <a:custGeom>
              <a:avLst/>
              <a:gdLst/>
              <a:ahLst/>
              <a:cxnLst/>
              <a:rect l="l" t="t" r="r" b="b"/>
              <a:pathLst>
                <a:path w="8146" h="7520" extrusionOk="0">
                  <a:moveTo>
                    <a:pt x="5865" y="1"/>
                  </a:moveTo>
                  <a:cubicBezTo>
                    <a:pt x="5439" y="101"/>
                    <a:pt x="5013" y="101"/>
                    <a:pt x="4612" y="201"/>
                  </a:cubicBezTo>
                  <a:cubicBezTo>
                    <a:pt x="2506" y="728"/>
                    <a:pt x="952" y="1680"/>
                    <a:pt x="0" y="2607"/>
                  </a:cubicBezTo>
                  <a:cubicBezTo>
                    <a:pt x="0" y="2607"/>
                    <a:pt x="2506" y="4813"/>
                    <a:pt x="3358" y="7520"/>
                  </a:cubicBezTo>
                  <a:cubicBezTo>
                    <a:pt x="3559" y="7319"/>
                    <a:pt x="3759" y="7094"/>
                    <a:pt x="4085" y="6993"/>
                  </a:cubicBezTo>
                  <a:cubicBezTo>
                    <a:pt x="5338" y="6166"/>
                    <a:pt x="6792" y="5941"/>
                    <a:pt x="8145" y="5840"/>
                  </a:cubicBezTo>
                  <a:cubicBezTo>
                    <a:pt x="8045" y="2407"/>
                    <a:pt x="5865" y="1"/>
                    <a:pt x="58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44"/>
            <p:cNvSpPr/>
            <p:nvPr/>
          </p:nvSpPr>
          <p:spPr>
            <a:xfrm>
              <a:off x="-1231148" y="2954678"/>
              <a:ext cx="112175" cy="141000"/>
            </a:xfrm>
            <a:custGeom>
              <a:avLst/>
              <a:gdLst/>
              <a:ahLst/>
              <a:cxnLst/>
              <a:rect l="l" t="t" r="r" b="b"/>
              <a:pathLst>
                <a:path w="4487" h="5640" extrusionOk="0">
                  <a:moveTo>
                    <a:pt x="1128" y="0"/>
                  </a:moveTo>
                  <a:cubicBezTo>
                    <a:pt x="627" y="426"/>
                    <a:pt x="301" y="827"/>
                    <a:pt x="0" y="1254"/>
                  </a:cubicBezTo>
                  <a:cubicBezTo>
                    <a:pt x="0" y="1254"/>
                    <a:pt x="2707" y="3334"/>
                    <a:pt x="3534" y="5640"/>
                  </a:cubicBezTo>
                  <a:cubicBezTo>
                    <a:pt x="3860" y="5339"/>
                    <a:pt x="4161" y="5113"/>
                    <a:pt x="4486" y="4913"/>
                  </a:cubicBezTo>
                  <a:cubicBezTo>
                    <a:pt x="3634" y="2206"/>
                    <a:pt x="1128" y="0"/>
                    <a:pt x="1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44"/>
            <p:cNvSpPr/>
            <p:nvPr/>
          </p:nvSpPr>
          <p:spPr>
            <a:xfrm>
              <a:off x="-1283798" y="2986003"/>
              <a:ext cx="141025" cy="237500"/>
            </a:xfrm>
            <a:custGeom>
              <a:avLst/>
              <a:gdLst/>
              <a:ahLst/>
              <a:cxnLst/>
              <a:rect l="l" t="t" r="r" b="b"/>
              <a:pathLst>
                <a:path w="5641" h="9500" extrusionOk="0">
                  <a:moveTo>
                    <a:pt x="2106" y="1"/>
                  </a:moveTo>
                  <a:cubicBezTo>
                    <a:pt x="1480" y="828"/>
                    <a:pt x="1254" y="1579"/>
                    <a:pt x="1254" y="1579"/>
                  </a:cubicBezTo>
                  <a:cubicBezTo>
                    <a:pt x="953" y="3033"/>
                    <a:pt x="627" y="3860"/>
                    <a:pt x="627" y="3860"/>
                  </a:cubicBezTo>
                  <a:cubicBezTo>
                    <a:pt x="527" y="4387"/>
                    <a:pt x="226" y="4813"/>
                    <a:pt x="1" y="5214"/>
                  </a:cubicBezTo>
                  <a:cubicBezTo>
                    <a:pt x="953" y="5640"/>
                    <a:pt x="2106" y="7945"/>
                    <a:pt x="2607" y="9499"/>
                  </a:cubicBezTo>
                  <a:cubicBezTo>
                    <a:pt x="2607" y="9499"/>
                    <a:pt x="3460" y="6592"/>
                    <a:pt x="5640" y="4387"/>
                  </a:cubicBezTo>
                  <a:cubicBezTo>
                    <a:pt x="4813" y="2081"/>
                    <a:pt x="2106" y="1"/>
                    <a:pt x="21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44"/>
            <p:cNvSpPr/>
            <p:nvPr/>
          </p:nvSpPr>
          <p:spPr>
            <a:xfrm>
              <a:off x="-1325148" y="3116328"/>
              <a:ext cx="117200" cy="188000"/>
            </a:xfrm>
            <a:custGeom>
              <a:avLst/>
              <a:gdLst/>
              <a:ahLst/>
              <a:cxnLst/>
              <a:rect l="l" t="t" r="r" b="b"/>
              <a:pathLst>
                <a:path w="4688" h="7520" extrusionOk="0">
                  <a:moveTo>
                    <a:pt x="1655" y="1"/>
                  </a:moveTo>
                  <a:cubicBezTo>
                    <a:pt x="1254" y="752"/>
                    <a:pt x="627" y="1479"/>
                    <a:pt x="1" y="2106"/>
                  </a:cubicBezTo>
                  <a:cubicBezTo>
                    <a:pt x="1" y="2106"/>
                    <a:pt x="2908" y="6266"/>
                    <a:pt x="3334" y="7519"/>
                  </a:cubicBezTo>
                  <a:cubicBezTo>
                    <a:pt x="3860" y="7018"/>
                    <a:pt x="4387" y="6492"/>
                    <a:pt x="4587" y="5966"/>
                  </a:cubicBezTo>
                  <a:cubicBezTo>
                    <a:pt x="4688" y="5765"/>
                    <a:pt x="4587" y="5138"/>
                    <a:pt x="4261" y="4286"/>
                  </a:cubicBezTo>
                  <a:cubicBezTo>
                    <a:pt x="3760" y="2732"/>
                    <a:pt x="2607" y="427"/>
                    <a:pt x="16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44"/>
            <p:cNvSpPr/>
            <p:nvPr/>
          </p:nvSpPr>
          <p:spPr>
            <a:xfrm>
              <a:off x="-1474273" y="3223478"/>
              <a:ext cx="156675" cy="180475"/>
            </a:xfrm>
            <a:custGeom>
              <a:avLst/>
              <a:gdLst/>
              <a:ahLst/>
              <a:cxnLst/>
              <a:rect l="l" t="t" r="r" b="b"/>
              <a:pathLst>
                <a:path w="6267" h="7219" extrusionOk="0">
                  <a:moveTo>
                    <a:pt x="3033" y="0"/>
                  </a:moveTo>
                  <a:cubicBezTo>
                    <a:pt x="1981" y="627"/>
                    <a:pt x="953" y="1153"/>
                    <a:pt x="1" y="1579"/>
                  </a:cubicBezTo>
                  <a:cubicBezTo>
                    <a:pt x="1" y="1579"/>
                    <a:pt x="1881" y="6893"/>
                    <a:pt x="2307" y="7218"/>
                  </a:cubicBezTo>
                  <a:cubicBezTo>
                    <a:pt x="3459" y="6792"/>
                    <a:pt x="4587" y="6266"/>
                    <a:pt x="5640" y="5639"/>
                  </a:cubicBezTo>
                  <a:cubicBezTo>
                    <a:pt x="5840" y="5539"/>
                    <a:pt x="6066" y="5439"/>
                    <a:pt x="6267" y="5339"/>
                  </a:cubicBezTo>
                  <a:cubicBezTo>
                    <a:pt x="5840" y="5013"/>
                    <a:pt x="3033" y="0"/>
                    <a:pt x="3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4"/>
            <p:cNvSpPr/>
            <p:nvPr/>
          </p:nvSpPr>
          <p:spPr>
            <a:xfrm>
              <a:off x="-1560098" y="3262953"/>
              <a:ext cx="143500" cy="166675"/>
            </a:xfrm>
            <a:custGeom>
              <a:avLst/>
              <a:gdLst/>
              <a:ahLst/>
              <a:cxnLst/>
              <a:rect l="l" t="t" r="r" b="b"/>
              <a:pathLst>
                <a:path w="5740" h="6667" extrusionOk="0">
                  <a:moveTo>
                    <a:pt x="3434" y="0"/>
                  </a:moveTo>
                  <a:cubicBezTo>
                    <a:pt x="2080" y="527"/>
                    <a:pt x="928" y="827"/>
                    <a:pt x="0" y="1028"/>
                  </a:cubicBezTo>
                  <a:cubicBezTo>
                    <a:pt x="0" y="1028"/>
                    <a:pt x="1980" y="6366"/>
                    <a:pt x="2607" y="6667"/>
                  </a:cubicBezTo>
                  <a:cubicBezTo>
                    <a:pt x="2807" y="6667"/>
                    <a:pt x="3133" y="6567"/>
                    <a:pt x="3434" y="6567"/>
                  </a:cubicBezTo>
                  <a:cubicBezTo>
                    <a:pt x="4060" y="6366"/>
                    <a:pt x="4887" y="6040"/>
                    <a:pt x="5740" y="5639"/>
                  </a:cubicBezTo>
                  <a:cubicBezTo>
                    <a:pt x="5314" y="5314"/>
                    <a:pt x="3434" y="0"/>
                    <a:pt x="34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44"/>
            <p:cNvSpPr/>
            <p:nvPr/>
          </p:nvSpPr>
          <p:spPr>
            <a:xfrm>
              <a:off x="-1398448" y="3168953"/>
              <a:ext cx="156675" cy="188000"/>
            </a:xfrm>
            <a:custGeom>
              <a:avLst/>
              <a:gdLst/>
              <a:ahLst/>
              <a:cxnLst/>
              <a:rect l="l" t="t" r="r" b="b"/>
              <a:pathLst>
                <a:path w="6267" h="7520" extrusionOk="0">
                  <a:moveTo>
                    <a:pt x="2933" y="1"/>
                  </a:moveTo>
                  <a:cubicBezTo>
                    <a:pt x="2081" y="828"/>
                    <a:pt x="1053" y="1555"/>
                    <a:pt x="0" y="2181"/>
                  </a:cubicBezTo>
                  <a:cubicBezTo>
                    <a:pt x="0" y="2181"/>
                    <a:pt x="2807" y="7194"/>
                    <a:pt x="3234" y="7520"/>
                  </a:cubicBezTo>
                  <a:cubicBezTo>
                    <a:pt x="4386" y="6793"/>
                    <a:pt x="5439" y="6041"/>
                    <a:pt x="6266" y="5414"/>
                  </a:cubicBezTo>
                  <a:cubicBezTo>
                    <a:pt x="5840" y="4161"/>
                    <a:pt x="2933" y="1"/>
                    <a:pt x="2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44"/>
            <p:cNvSpPr/>
            <p:nvPr/>
          </p:nvSpPr>
          <p:spPr>
            <a:xfrm>
              <a:off x="-1622773" y="3288628"/>
              <a:ext cx="127850" cy="146650"/>
            </a:xfrm>
            <a:custGeom>
              <a:avLst/>
              <a:gdLst/>
              <a:ahLst/>
              <a:cxnLst/>
              <a:rect l="l" t="t" r="r" b="b"/>
              <a:pathLst>
                <a:path w="5114" h="5866" extrusionOk="0">
                  <a:moveTo>
                    <a:pt x="2507" y="1"/>
                  </a:moveTo>
                  <a:cubicBezTo>
                    <a:pt x="1789" y="246"/>
                    <a:pt x="1143" y="364"/>
                    <a:pt x="728" y="364"/>
                  </a:cubicBezTo>
                  <a:cubicBezTo>
                    <a:pt x="593" y="364"/>
                    <a:pt x="482" y="351"/>
                    <a:pt x="402" y="327"/>
                  </a:cubicBezTo>
                  <a:lnTo>
                    <a:pt x="1" y="327"/>
                  </a:lnTo>
                  <a:cubicBezTo>
                    <a:pt x="1" y="327"/>
                    <a:pt x="1555" y="5439"/>
                    <a:pt x="3334" y="5866"/>
                  </a:cubicBezTo>
                  <a:cubicBezTo>
                    <a:pt x="3760" y="5866"/>
                    <a:pt x="4387" y="5866"/>
                    <a:pt x="5114" y="5640"/>
                  </a:cubicBezTo>
                  <a:cubicBezTo>
                    <a:pt x="4487" y="5339"/>
                    <a:pt x="2507" y="1"/>
                    <a:pt x="25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44"/>
            <p:cNvSpPr/>
            <p:nvPr/>
          </p:nvSpPr>
          <p:spPr>
            <a:xfrm>
              <a:off x="-701698" y="2727853"/>
              <a:ext cx="15675" cy="41375"/>
            </a:xfrm>
            <a:custGeom>
              <a:avLst/>
              <a:gdLst/>
              <a:ahLst/>
              <a:cxnLst/>
              <a:rect l="l" t="t" r="r" b="b"/>
              <a:pathLst>
                <a:path w="627" h="1655" extrusionOk="0">
                  <a:moveTo>
                    <a:pt x="326" y="1"/>
                  </a:moveTo>
                  <a:lnTo>
                    <a:pt x="326" y="101"/>
                  </a:lnTo>
                  <a:lnTo>
                    <a:pt x="326" y="301"/>
                  </a:lnTo>
                  <a:cubicBezTo>
                    <a:pt x="326" y="402"/>
                    <a:pt x="226" y="627"/>
                    <a:pt x="226" y="828"/>
                  </a:cubicBezTo>
                  <a:cubicBezTo>
                    <a:pt x="226" y="928"/>
                    <a:pt x="226" y="1028"/>
                    <a:pt x="126" y="1028"/>
                  </a:cubicBezTo>
                  <a:lnTo>
                    <a:pt x="126" y="1254"/>
                  </a:lnTo>
                  <a:cubicBezTo>
                    <a:pt x="126" y="1354"/>
                    <a:pt x="0" y="1354"/>
                    <a:pt x="0" y="1454"/>
                  </a:cubicBezTo>
                  <a:lnTo>
                    <a:pt x="0" y="1555"/>
                  </a:lnTo>
                  <a:cubicBezTo>
                    <a:pt x="0" y="1555"/>
                    <a:pt x="0" y="1655"/>
                    <a:pt x="126" y="1655"/>
                  </a:cubicBezTo>
                  <a:lnTo>
                    <a:pt x="126" y="1555"/>
                  </a:lnTo>
                  <a:cubicBezTo>
                    <a:pt x="226" y="1555"/>
                    <a:pt x="326" y="1555"/>
                    <a:pt x="326" y="1454"/>
                  </a:cubicBezTo>
                  <a:cubicBezTo>
                    <a:pt x="527" y="1354"/>
                    <a:pt x="627" y="1128"/>
                    <a:pt x="627" y="928"/>
                  </a:cubicBezTo>
                  <a:lnTo>
                    <a:pt x="627" y="301"/>
                  </a:lnTo>
                  <a:cubicBezTo>
                    <a:pt x="627" y="101"/>
                    <a:pt x="527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4"/>
            <p:cNvSpPr/>
            <p:nvPr/>
          </p:nvSpPr>
          <p:spPr>
            <a:xfrm>
              <a:off x="-675398" y="2740378"/>
              <a:ext cx="18200" cy="42025"/>
            </a:xfrm>
            <a:custGeom>
              <a:avLst/>
              <a:gdLst/>
              <a:ahLst/>
              <a:cxnLst/>
              <a:rect l="l" t="t" r="r" b="b"/>
              <a:pathLst>
                <a:path w="728" h="1681" extrusionOk="0">
                  <a:moveTo>
                    <a:pt x="527" y="1"/>
                  </a:moveTo>
                  <a:cubicBezTo>
                    <a:pt x="427" y="1"/>
                    <a:pt x="427" y="1"/>
                    <a:pt x="427" y="126"/>
                  </a:cubicBezTo>
                  <a:cubicBezTo>
                    <a:pt x="427" y="126"/>
                    <a:pt x="327" y="226"/>
                    <a:pt x="327" y="327"/>
                  </a:cubicBezTo>
                  <a:cubicBezTo>
                    <a:pt x="327" y="427"/>
                    <a:pt x="327" y="627"/>
                    <a:pt x="201" y="853"/>
                  </a:cubicBezTo>
                  <a:cubicBezTo>
                    <a:pt x="201" y="1054"/>
                    <a:pt x="201" y="1254"/>
                    <a:pt x="101" y="1379"/>
                  </a:cubicBezTo>
                  <a:lnTo>
                    <a:pt x="101" y="1480"/>
                  </a:lnTo>
                  <a:lnTo>
                    <a:pt x="1" y="1580"/>
                  </a:lnTo>
                  <a:cubicBezTo>
                    <a:pt x="1" y="1680"/>
                    <a:pt x="101" y="1680"/>
                    <a:pt x="101" y="1680"/>
                  </a:cubicBezTo>
                  <a:lnTo>
                    <a:pt x="201" y="1680"/>
                  </a:lnTo>
                  <a:cubicBezTo>
                    <a:pt x="201" y="1580"/>
                    <a:pt x="327" y="1580"/>
                    <a:pt x="427" y="1480"/>
                  </a:cubicBezTo>
                  <a:cubicBezTo>
                    <a:pt x="527" y="1379"/>
                    <a:pt x="627" y="1154"/>
                    <a:pt x="627" y="953"/>
                  </a:cubicBezTo>
                  <a:cubicBezTo>
                    <a:pt x="728" y="753"/>
                    <a:pt x="627" y="527"/>
                    <a:pt x="627" y="327"/>
                  </a:cubicBezTo>
                  <a:cubicBezTo>
                    <a:pt x="627" y="126"/>
                    <a:pt x="527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44"/>
            <p:cNvSpPr/>
            <p:nvPr/>
          </p:nvSpPr>
          <p:spPr>
            <a:xfrm>
              <a:off x="-649073" y="2743528"/>
              <a:ext cx="23200" cy="54525"/>
            </a:xfrm>
            <a:custGeom>
              <a:avLst/>
              <a:gdLst/>
              <a:ahLst/>
              <a:cxnLst/>
              <a:rect l="l" t="t" r="r" b="b"/>
              <a:pathLst>
                <a:path w="928" h="2181" extrusionOk="0">
                  <a:moveTo>
                    <a:pt x="727" y="0"/>
                  </a:moveTo>
                  <a:cubicBezTo>
                    <a:pt x="727" y="0"/>
                    <a:pt x="727" y="201"/>
                    <a:pt x="627" y="401"/>
                  </a:cubicBezTo>
                  <a:cubicBezTo>
                    <a:pt x="527" y="627"/>
                    <a:pt x="402" y="827"/>
                    <a:pt x="402" y="1128"/>
                  </a:cubicBezTo>
                  <a:cubicBezTo>
                    <a:pt x="301" y="1354"/>
                    <a:pt x="201" y="1554"/>
                    <a:pt x="201" y="1755"/>
                  </a:cubicBezTo>
                  <a:cubicBezTo>
                    <a:pt x="101" y="1880"/>
                    <a:pt x="101" y="1980"/>
                    <a:pt x="101" y="1980"/>
                  </a:cubicBezTo>
                  <a:lnTo>
                    <a:pt x="1" y="2080"/>
                  </a:lnTo>
                  <a:lnTo>
                    <a:pt x="1" y="2181"/>
                  </a:lnTo>
                  <a:lnTo>
                    <a:pt x="201" y="2181"/>
                  </a:lnTo>
                  <a:lnTo>
                    <a:pt x="301" y="2080"/>
                  </a:lnTo>
                  <a:cubicBezTo>
                    <a:pt x="402" y="2080"/>
                    <a:pt x="402" y="1980"/>
                    <a:pt x="402" y="1980"/>
                  </a:cubicBezTo>
                  <a:cubicBezTo>
                    <a:pt x="627" y="1755"/>
                    <a:pt x="727" y="1454"/>
                    <a:pt x="828" y="1253"/>
                  </a:cubicBezTo>
                  <a:cubicBezTo>
                    <a:pt x="828" y="928"/>
                    <a:pt x="928" y="627"/>
                    <a:pt x="928" y="401"/>
                  </a:cubicBezTo>
                  <a:lnTo>
                    <a:pt x="928" y="100"/>
                  </a:lnTo>
                  <a:lnTo>
                    <a:pt x="8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44"/>
            <p:cNvSpPr/>
            <p:nvPr/>
          </p:nvSpPr>
          <p:spPr>
            <a:xfrm>
              <a:off x="-630898" y="2769203"/>
              <a:ext cx="26325" cy="44525"/>
            </a:xfrm>
            <a:custGeom>
              <a:avLst/>
              <a:gdLst/>
              <a:ahLst/>
              <a:cxnLst/>
              <a:rect l="l" t="t" r="r" b="b"/>
              <a:pathLst>
                <a:path w="1053" h="1781" extrusionOk="0">
                  <a:moveTo>
                    <a:pt x="827" y="1"/>
                  </a:moveTo>
                  <a:cubicBezTo>
                    <a:pt x="827" y="1"/>
                    <a:pt x="727" y="101"/>
                    <a:pt x="727" y="327"/>
                  </a:cubicBezTo>
                  <a:cubicBezTo>
                    <a:pt x="627" y="527"/>
                    <a:pt x="527" y="728"/>
                    <a:pt x="527" y="953"/>
                  </a:cubicBezTo>
                  <a:cubicBezTo>
                    <a:pt x="426" y="1154"/>
                    <a:pt x="301" y="1354"/>
                    <a:pt x="201" y="1479"/>
                  </a:cubicBezTo>
                  <a:lnTo>
                    <a:pt x="201" y="1580"/>
                  </a:lnTo>
                  <a:lnTo>
                    <a:pt x="101" y="1580"/>
                  </a:lnTo>
                  <a:lnTo>
                    <a:pt x="101" y="1680"/>
                  </a:lnTo>
                  <a:lnTo>
                    <a:pt x="0" y="1780"/>
                  </a:lnTo>
                  <a:lnTo>
                    <a:pt x="301" y="1780"/>
                  </a:lnTo>
                  <a:cubicBezTo>
                    <a:pt x="426" y="1780"/>
                    <a:pt x="426" y="1680"/>
                    <a:pt x="426" y="1680"/>
                  </a:cubicBezTo>
                  <a:cubicBezTo>
                    <a:pt x="527" y="1580"/>
                    <a:pt x="627" y="1479"/>
                    <a:pt x="727" y="1354"/>
                  </a:cubicBezTo>
                  <a:cubicBezTo>
                    <a:pt x="727" y="1254"/>
                    <a:pt x="827" y="1154"/>
                    <a:pt x="827" y="1053"/>
                  </a:cubicBezTo>
                  <a:cubicBezTo>
                    <a:pt x="928" y="853"/>
                    <a:pt x="928" y="627"/>
                    <a:pt x="1053" y="427"/>
                  </a:cubicBezTo>
                  <a:lnTo>
                    <a:pt x="1053" y="101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4"/>
            <p:cNvSpPr/>
            <p:nvPr/>
          </p:nvSpPr>
          <p:spPr>
            <a:xfrm>
              <a:off x="-617748" y="2798028"/>
              <a:ext cx="31350" cy="32475"/>
            </a:xfrm>
            <a:custGeom>
              <a:avLst/>
              <a:gdLst/>
              <a:ahLst/>
              <a:cxnLst/>
              <a:rect l="l" t="t" r="r" b="b"/>
              <a:pathLst>
                <a:path w="1254" h="1299" extrusionOk="0">
                  <a:moveTo>
                    <a:pt x="1154" y="1"/>
                  </a:moveTo>
                  <a:lnTo>
                    <a:pt x="928" y="201"/>
                  </a:lnTo>
                  <a:lnTo>
                    <a:pt x="527" y="627"/>
                  </a:lnTo>
                  <a:lnTo>
                    <a:pt x="201" y="953"/>
                  </a:lnTo>
                  <a:cubicBezTo>
                    <a:pt x="201" y="1053"/>
                    <a:pt x="101" y="1053"/>
                    <a:pt x="101" y="1053"/>
                  </a:cubicBezTo>
                  <a:lnTo>
                    <a:pt x="101" y="1154"/>
                  </a:lnTo>
                  <a:lnTo>
                    <a:pt x="1" y="1154"/>
                  </a:lnTo>
                  <a:cubicBezTo>
                    <a:pt x="1" y="1254"/>
                    <a:pt x="1" y="1254"/>
                    <a:pt x="101" y="1254"/>
                  </a:cubicBezTo>
                  <a:cubicBezTo>
                    <a:pt x="101" y="1254"/>
                    <a:pt x="145" y="1298"/>
                    <a:pt x="235" y="1298"/>
                  </a:cubicBezTo>
                  <a:cubicBezTo>
                    <a:pt x="279" y="1298"/>
                    <a:pt x="335" y="1287"/>
                    <a:pt x="402" y="1254"/>
                  </a:cubicBezTo>
                  <a:cubicBezTo>
                    <a:pt x="527" y="1154"/>
                    <a:pt x="727" y="1053"/>
                    <a:pt x="828" y="828"/>
                  </a:cubicBezTo>
                  <a:cubicBezTo>
                    <a:pt x="1028" y="727"/>
                    <a:pt x="1154" y="527"/>
                    <a:pt x="1254" y="326"/>
                  </a:cubicBezTo>
                  <a:lnTo>
                    <a:pt x="1254" y="101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7" name="Google Shape;7017;p44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7018" name="Google Shape;7018;p44"/>
          <p:cNvSpPr/>
          <p:nvPr/>
        </p:nvSpPr>
        <p:spPr>
          <a:xfrm>
            <a:off x="2138550" y="2240897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9" name="Google Shape;7019;p44"/>
          <p:cNvSpPr/>
          <p:nvPr/>
        </p:nvSpPr>
        <p:spPr>
          <a:xfrm>
            <a:off x="2179225" y="1723097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0" name="Google Shape;7020;p44"/>
          <p:cNvSpPr/>
          <p:nvPr/>
        </p:nvSpPr>
        <p:spPr>
          <a:xfrm>
            <a:off x="3291075" y="2240897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1" name="Google Shape;7021;p44"/>
          <p:cNvSpPr/>
          <p:nvPr/>
        </p:nvSpPr>
        <p:spPr>
          <a:xfrm>
            <a:off x="3322225" y="1723097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2" name="Google Shape;7022;p44"/>
          <p:cNvSpPr/>
          <p:nvPr/>
        </p:nvSpPr>
        <p:spPr>
          <a:xfrm>
            <a:off x="4463950" y="2240896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3" name="Google Shape;7023;p44"/>
          <p:cNvSpPr/>
          <p:nvPr/>
        </p:nvSpPr>
        <p:spPr>
          <a:xfrm>
            <a:off x="4498275" y="1723097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4" name="Google Shape;7024;p44"/>
          <p:cNvSpPr/>
          <p:nvPr/>
        </p:nvSpPr>
        <p:spPr>
          <a:xfrm>
            <a:off x="5729475" y="2240897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5" name="Google Shape;7025;p44"/>
          <p:cNvSpPr/>
          <p:nvPr/>
        </p:nvSpPr>
        <p:spPr>
          <a:xfrm>
            <a:off x="5760625" y="1723097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6" name="Google Shape;7026;p44"/>
          <p:cNvSpPr/>
          <p:nvPr/>
        </p:nvSpPr>
        <p:spPr>
          <a:xfrm>
            <a:off x="6872475" y="2240897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7" name="Google Shape;7027;p44"/>
          <p:cNvSpPr/>
          <p:nvPr/>
        </p:nvSpPr>
        <p:spPr>
          <a:xfrm>
            <a:off x="6903625" y="1723097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8" name="Google Shape;7028;p44"/>
          <p:cNvSpPr/>
          <p:nvPr/>
        </p:nvSpPr>
        <p:spPr>
          <a:xfrm>
            <a:off x="1112418" y="2361272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9" name="Google Shape;7029;p44"/>
          <p:cNvSpPr/>
          <p:nvPr/>
        </p:nvSpPr>
        <p:spPr>
          <a:xfrm>
            <a:off x="1112418" y="2913722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0" name="Google Shape;7030;p44"/>
          <p:cNvSpPr/>
          <p:nvPr/>
        </p:nvSpPr>
        <p:spPr>
          <a:xfrm>
            <a:off x="1112418" y="3466172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031" name="Google Shape;7031;p44"/>
          <p:cNvGraphicFramePr/>
          <p:nvPr/>
        </p:nvGraphicFramePr>
        <p:xfrm>
          <a:off x="1201825" y="173262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032" name="Google Shape;7032;p44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3" name="Google Shape;7033;p44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034" name="Google Shape;7034;p44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035" name="Google Shape;7035;p44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036" name="Google Shape;7036;p44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037" name="Google Shape;7037;p44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038" name="Google Shape;7038;p44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9" name="Google Shape;7039;p44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7040" name="Google Shape;7040;p44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041" name="Google Shape;7041;p44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042" name="Google Shape;7042;p44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3" name="Google Shape;7043;p44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7044" name="Google Shape;7044;p44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7045" name="Google Shape;7045;p44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44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44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44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7049" name="Google Shape;7049;p44"/>
            <p:cNvGrpSpPr/>
            <p:nvPr/>
          </p:nvGrpSpPr>
          <p:grpSpPr>
            <a:xfrm>
              <a:off x="1463975" y="596800"/>
              <a:ext cx="456034" cy="267991"/>
              <a:chOff x="-1126825" y="596800"/>
              <a:chExt cx="456034" cy="267991"/>
            </a:xfrm>
          </p:grpSpPr>
          <p:sp>
            <p:nvSpPr>
              <p:cNvPr id="7050" name="Google Shape;7050;p44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1" name="Google Shape;7051;p44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2" name="Google Shape;7052;p44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3" name="Google Shape;7053;p44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4" name="Google Shape;7054;p44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5" name="Google Shape;7055;p44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6" name="Google Shape;7056;p44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7" name="Google Shape;7057;p44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8" name="Google Shape;7058;p44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9" name="Google Shape;7059;p44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60" name="Google Shape;7060;p44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7061" name="Google Shape;7061;p44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2" name="Google Shape;7062;p44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3" name="Google Shape;7063;p44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4" name="Google Shape;7064;p44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5" name="Google Shape;7065;p44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6" name="Google Shape;7066;p44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7" name="Google Shape;7067;p44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8" name="Google Shape;7068;p44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9" name="Google Shape;7069;p44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0" name="Google Shape;7070;p44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1" name="Google Shape;7071;p44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2" name="Google Shape;7072;p44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3" name="Google Shape;7073;p44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4" name="Google Shape;7074;p44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5" name="Google Shape;7075;p44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6" name="Google Shape;7076;p44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7" name="Google Shape;7077;p44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8" name="Google Shape;7078;p44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9" name="Google Shape;7079;p44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0" name="Google Shape;7080;p44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1" name="Google Shape;7081;p44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2" name="Google Shape;7082;p44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3" name="Google Shape;7083;p44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4" name="Google Shape;7084;p44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5" name="Google Shape;7085;p44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86" name="Google Shape;7086;p44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87" name="Google Shape;7087;p44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88" name="Google Shape;7088;p44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89" name="Google Shape;7089;p44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90" name="Google Shape;7090;p44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91" name="Google Shape;7091;p44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92" name="Google Shape;7092;p44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93" name="Google Shape;7093;p44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94" name="Google Shape;7094;p44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95" name="Google Shape;7095;p44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96" name="Google Shape;7096;p44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097" name="Google Shape;7097;p44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098" name="Google Shape;7098;p44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9" name="Google Shape;7099;p44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0" name="Google Shape;7100;p44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1" name="Google Shape;7101;p44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2" name="Google Shape;7102;p44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3" name="Google Shape;7103;p44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4" name="Google Shape;7104;p44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5" name="Google Shape;7105;p44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6" name="Google Shape;7106;p44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7" name="Google Shape;7107;p44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8" name="Google Shape;7108;p44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9" name="Google Shape;7109;p44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4" name="Google Shape;7114;p45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5" name="Google Shape;7115;p45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6" name="Google Shape;7116;p45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7" name="Google Shape;7117;p45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8" name="Google Shape;7118;p45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9" name="Google Shape;7119;p45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0" name="Google Shape;7120;p45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121" name="Google Shape;7121;p45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122" name="Google Shape;7122;p45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you going to do today?</a:t>
            </a:r>
            <a:endParaRPr/>
          </a:p>
        </p:txBody>
      </p:sp>
      <p:sp>
        <p:nvSpPr>
          <p:cNvPr id="7123" name="Google Shape;7123;p45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4" name="Google Shape;7124;p45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125" name="Google Shape;7125;p45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7126" name="Google Shape;7126;p4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27" name="Google Shape;7127;p4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128" name="Google Shape;7128;p45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7129" name="Google Shape;7129;p4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0" name="Google Shape;7130;p4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131" name="Google Shape;7131;p45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7132" name="Google Shape;7132;p4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3" name="Google Shape;7133;p4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134" name="Google Shape;7134;p45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7135" name="Google Shape;7135;p4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6" name="Google Shape;7136;p4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137" name="Google Shape;7137;p45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138" name="Google Shape;7138;p45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139" name="Google Shape;7139;p45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140" name="Google Shape;7140;p45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141" name="Google Shape;7141;p45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7142" name="Google Shape;7142;p45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7143" name="Google Shape;7143;p4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144" name="Google Shape;7144;p4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145" name="Google Shape;7145;p45">
            <a:hlinkClick r:id="rId8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6" name="Google Shape;7146;p45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147" name="Google Shape;7147;p45"/>
          <p:cNvSpPr/>
          <p:nvPr/>
        </p:nvSpPr>
        <p:spPr>
          <a:xfrm flipH="1">
            <a:off x="8085324" y="4244337"/>
            <a:ext cx="15239" cy="46257"/>
          </a:xfrm>
          <a:custGeom>
            <a:avLst/>
            <a:gdLst/>
            <a:ahLst/>
            <a:cxnLst/>
            <a:rect l="l" t="t" r="r" b="b"/>
            <a:pathLst>
              <a:path w="1154" h="3503" extrusionOk="0">
                <a:moveTo>
                  <a:pt x="577" y="0"/>
                </a:moveTo>
                <a:cubicBezTo>
                  <a:pt x="451" y="0"/>
                  <a:pt x="326" y="76"/>
                  <a:pt x="326" y="226"/>
                </a:cubicBezTo>
                <a:cubicBezTo>
                  <a:pt x="101" y="1178"/>
                  <a:pt x="0" y="2331"/>
                  <a:pt x="326" y="3258"/>
                </a:cubicBezTo>
                <a:cubicBezTo>
                  <a:pt x="376" y="3421"/>
                  <a:pt x="477" y="3503"/>
                  <a:pt x="577" y="3503"/>
                </a:cubicBezTo>
                <a:cubicBezTo>
                  <a:pt x="677" y="3503"/>
                  <a:pt x="777" y="3421"/>
                  <a:pt x="827" y="3258"/>
                </a:cubicBezTo>
                <a:cubicBezTo>
                  <a:pt x="1153" y="2331"/>
                  <a:pt x="1053" y="1178"/>
                  <a:pt x="827" y="226"/>
                </a:cubicBezTo>
                <a:cubicBezTo>
                  <a:pt x="827" y="76"/>
                  <a:pt x="702" y="0"/>
                  <a:pt x="577" y="0"/>
                </a:cubicBezTo>
                <a:close/>
              </a:path>
            </a:pathLst>
          </a:custGeom>
          <a:solidFill>
            <a:srgbClr val="FFBC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8" name="Google Shape;7148;p45"/>
          <p:cNvSpPr/>
          <p:nvPr/>
        </p:nvSpPr>
        <p:spPr>
          <a:xfrm flipH="1">
            <a:off x="8538817" y="4224003"/>
            <a:ext cx="15239" cy="63120"/>
          </a:xfrm>
          <a:custGeom>
            <a:avLst/>
            <a:gdLst/>
            <a:ahLst/>
            <a:cxnLst/>
            <a:rect l="l" t="t" r="r" b="b"/>
            <a:pathLst>
              <a:path w="1154" h="4780" extrusionOk="0">
                <a:moveTo>
                  <a:pt x="669" y="1"/>
                </a:moveTo>
                <a:cubicBezTo>
                  <a:pt x="605" y="1"/>
                  <a:pt x="527" y="68"/>
                  <a:pt x="527" y="127"/>
                </a:cubicBezTo>
                <a:cubicBezTo>
                  <a:pt x="326" y="954"/>
                  <a:pt x="226" y="1781"/>
                  <a:pt x="126" y="2633"/>
                </a:cubicBezTo>
                <a:cubicBezTo>
                  <a:pt x="126" y="3360"/>
                  <a:pt x="1" y="4288"/>
                  <a:pt x="627" y="4714"/>
                </a:cubicBezTo>
                <a:cubicBezTo>
                  <a:pt x="679" y="4755"/>
                  <a:pt x="744" y="4779"/>
                  <a:pt x="802" y="4779"/>
                </a:cubicBezTo>
                <a:cubicBezTo>
                  <a:pt x="884" y="4779"/>
                  <a:pt x="953" y="4731"/>
                  <a:pt x="953" y="4613"/>
                </a:cubicBezTo>
                <a:cubicBezTo>
                  <a:pt x="1154" y="3887"/>
                  <a:pt x="953" y="3160"/>
                  <a:pt x="853" y="2408"/>
                </a:cubicBezTo>
                <a:cubicBezTo>
                  <a:pt x="853" y="1581"/>
                  <a:pt x="953" y="854"/>
                  <a:pt x="753" y="127"/>
                </a:cubicBezTo>
                <a:cubicBezTo>
                  <a:pt x="753" y="34"/>
                  <a:pt x="714" y="1"/>
                  <a:pt x="669" y="1"/>
                </a:cubicBezTo>
                <a:close/>
              </a:path>
            </a:pathLst>
          </a:custGeom>
          <a:solidFill>
            <a:srgbClr val="FFBC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9" name="Google Shape;7149;p45"/>
          <p:cNvSpPr/>
          <p:nvPr/>
        </p:nvSpPr>
        <p:spPr>
          <a:xfrm flipH="1">
            <a:off x="8562519" y="4170539"/>
            <a:ext cx="9613" cy="15899"/>
          </a:xfrm>
          <a:custGeom>
            <a:avLst/>
            <a:gdLst/>
            <a:ahLst/>
            <a:cxnLst/>
            <a:rect l="l" t="t" r="r" b="b"/>
            <a:pathLst>
              <a:path w="728" h="1204" extrusionOk="0">
                <a:moveTo>
                  <a:pt x="327" y="0"/>
                </a:moveTo>
                <a:cubicBezTo>
                  <a:pt x="258" y="0"/>
                  <a:pt x="201" y="25"/>
                  <a:pt x="201" y="76"/>
                </a:cubicBezTo>
                <a:cubicBezTo>
                  <a:pt x="101" y="276"/>
                  <a:pt x="101" y="401"/>
                  <a:pt x="1" y="602"/>
                </a:cubicBezTo>
                <a:cubicBezTo>
                  <a:pt x="1" y="802"/>
                  <a:pt x="1" y="903"/>
                  <a:pt x="101" y="1128"/>
                </a:cubicBezTo>
                <a:cubicBezTo>
                  <a:pt x="151" y="1178"/>
                  <a:pt x="258" y="1203"/>
                  <a:pt x="352" y="1203"/>
                </a:cubicBezTo>
                <a:cubicBezTo>
                  <a:pt x="446" y="1203"/>
                  <a:pt x="527" y="1178"/>
                  <a:pt x="527" y="1128"/>
                </a:cubicBezTo>
                <a:cubicBezTo>
                  <a:pt x="627" y="903"/>
                  <a:pt x="728" y="802"/>
                  <a:pt x="627" y="602"/>
                </a:cubicBezTo>
                <a:cubicBezTo>
                  <a:pt x="627" y="401"/>
                  <a:pt x="527" y="276"/>
                  <a:pt x="527" y="76"/>
                </a:cubicBezTo>
                <a:cubicBezTo>
                  <a:pt x="477" y="25"/>
                  <a:pt x="396" y="0"/>
                  <a:pt x="327" y="0"/>
                </a:cubicBezTo>
                <a:close/>
              </a:path>
            </a:pathLst>
          </a:custGeom>
          <a:solidFill>
            <a:srgbClr val="FFBC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0" name="Google Shape;7150;p45"/>
          <p:cNvSpPr/>
          <p:nvPr/>
        </p:nvSpPr>
        <p:spPr>
          <a:xfrm flipH="1">
            <a:off x="8554239" y="4316274"/>
            <a:ext cx="20534" cy="12466"/>
          </a:xfrm>
          <a:custGeom>
            <a:avLst/>
            <a:gdLst/>
            <a:ahLst/>
            <a:cxnLst/>
            <a:rect l="l" t="t" r="r" b="b"/>
            <a:pathLst>
              <a:path w="1555" h="944" extrusionOk="0">
                <a:moveTo>
                  <a:pt x="626" y="1"/>
                </a:moveTo>
                <a:cubicBezTo>
                  <a:pt x="468" y="1"/>
                  <a:pt x="316" y="37"/>
                  <a:pt x="201" y="116"/>
                </a:cubicBezTo>
                <a:cubicBezTo>
                  <a:pt x="0" y="317"/>
                  <a:pt x="101" y="943"/>
                  <a:pt x="827" y="943"/>
                </a:cubicBezTo>
                <a:cubicBezTo>
                  <a:pt x="1554" y="943"/>
                  <a:pt x="1354" y="317"/>
                  <a:pt x="1354" y="317"/>
                </a:cubicBezTo>
                <a:cubicBezTo>
                  <a:pt x="1224" y="122"/>
                  <a:pt x="915" y="1"/>
                  <a:pt x="62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1" name="Google Shape;7151;p45"/>
          <p:cNvSpPr/>
          <p:nvPr/>
        </p:nvSpPr>
        <p:spPr>
          <a:xfrm flipH="1">
            <a:off x="8527712" y="4339791"/>
            <a:ext cx="26093" cy="15542"/>
          </a:xfrm>
          <a:custGeom>
            <a:avLst/>
            <a:gdLst/>
            <a:ahLst/>
            <a:cxnLst/>
            <a:rect l="l" t="t" r="r" b="b"/>
            <a:pathLst>
              <a:path w="1976" h="1177" extrusionOk="0">
                <a:moveTo>
                  <a:pt x="574" y="0"/>
                </a:moveTo>
                <a:cubicBezTo>
                  <a:pt x="469" y="0"/>
                  <a:pt x="372" y="34"/>
                  <a:pt x="292" y="115"/>
                </a:cubicBezTo>
                <a:cubicBezTo>
                  <a:pt x="0" y="384"/>
                  <a:pt x="654" y="1177"/>
                  <a:pt x="1243" y="1177"/>
                </a:cubicBezTo>
                <a:cubicBezTo>
                  <a:pt x="1312" y="1177"/>
                  <a:pt x="1380" y="1166"/>
                  <a:pt x="1445" y="1142"/>
                </a:cubicBezTo>
                <a:cubicBezTo>
                  <a:pt x="1976" y="1057"/>
                  <a:pt x="1157" y="0"/>
                  <a:pt x="5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2" name="Google Shape;7152;p45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7153" name="Google Shape;7153;p45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45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45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45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7157" name="Google Shape;7157;p45"/>
            <p:cNvGrpSpPr/>
            <p:nvPr/>
          </p:nvGrpSpPr>
          <p:grpSpPr>
            <a:xfrm>
              <a:off x="1463975" y="596800"/>
              <a:ext cx="456034" cy="267991"/>
              <a:chOff x="-1126825" y="596800"/>
              <a:chExt cx="456034" cy="267991"/>
            </a:xfrm>
          </p:grpSpPr>
          <p:sp>
            <p:nvSpPr>
              <p:cNvPr id="7158" name="Google Shape;7158;p45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9" name="Google Shape;7159;p45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0" name="Google Shape;7160;p45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1" name="Google Shape;7161;p45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2" name="Google Shape;7162;p45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3" name="Google Shape;7163;p45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4" name="Google Shape;7164;p45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5" name="Google Shape;7165;p45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6" name="Google Shape;7166;p45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7" name="Google Shape;7167;p45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68" name="Google Shape;7168;p45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7169" name="Google Shape;7169;p45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0" name="Google Shape;7170;p45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1" name="Google Shape;7171;p45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2" name="Google Shape;7172;p45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3" name="Google Shape;7173;p45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4" name="Google Shape;7174;p45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5" name="Google Shape;7175;p45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6" name="Google Shape;7176;p45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7" name="Google Shape;7177;p45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8" name="Google Shape;7178;p45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9" name="Google Shape;7179;p45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0" name="Google Shape;7180;p45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1" name="Google Shape;7181;p45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2" name="Google Shape;7182;p45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3" name="Google Shape;7183;p45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4" name="Google Shape;7184;p45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5" name="Google Shape;7185;p45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6" name="Google Shape;7186;p45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7" name="Google Shape;7187;p45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8" name="Google Shape;7188;p45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9" name="Google Shape;7189;p45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0" name="Google Shape;7190;p45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1" name="Google Shape;7191;p45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2" name="Google Shape;7192;p45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3" name="Google Shape;7193;p45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194" name="Google Shape;7194;p45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195" name="Google Shape;7195;p45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196" name="Google Shape;7196;p45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197" name="Google Shape;7197;p45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198" name="Google Shape;7198;p45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199" name="Google Shape;7199;p45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00" name="Google Shape;7200;p45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01" name="Google Shape;7201;p45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02" name="Google Shape;7202;p45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03" name="Google Shape;7203;p45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04" name="Google Shape;7204;p45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05" name="Google Shape;7205;p45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06" name="Google Shape;7206;p45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7" name="Google Shape;7207;p45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8" name="Google Shape;7208;p45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9" name="Google Shape;7209;p45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0" name="Google Shape;7210;p45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1" name="Google Shape;7211;p45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2" name="Google Shape;7212;p45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3" name="Google Shape;7213;p45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4" name="Google Shape;7214;p45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5" name="Google Shape;7215;p45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6" name="Google Shape;7216;p45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7" name="Google Shape;7217;p45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22" name="Google Shape;7222;p46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7223" name="Google Shape;7223;p46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46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46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46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7227" name="Google Shape;7227;p46"/>
            <p:cNvGrpSpPr/>
            <p:nvPr/>
          </p:nvGrpSpPr>
          <p:grpSpPr>
            <a:xfrm>
              <a:off x="2083100" y="596800"/>
              <a:ext cx="456034" cy="267991"/>
              <a:chOff x="-1126825" y="596800"/>
              <a:chExt cx="456034" cy="267991"/>
            </a:xfrm>
          </p:grpSpPr>
          <p:sp>
            <p:nvSpPr>
              <p:cNvPr id="7228" name="Google Shape;7228;p46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9" name="Google Shape;7229;p46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0" name="Google Shape;7230;p46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46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2" name="Google Shape;7232;p46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3" name="Google Shape;7233;p46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4" name="Google Shape;7234;p46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5" name="Google Shape;7235;p46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46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7" name="Google Shape;7237;p46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8" name="Google Shape;7238;p46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7239" name="Google Shape;7239;p46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0" name="Google Shape;7240;p46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1" name="Google Shape;7241;p46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2" name="Google Shape;7242;p46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3" name="Google Shape;7243;p46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4" name="Google Shape;7244;p46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46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6" name="Google Shape;7246;p46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7" name="Google Shape;7247;p46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46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9" name="Google Shape;7249;p46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0" name="Google Shape;7250;p46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46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2" name="Google Shape;7252;p46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3" name="Google Shape;7253;p46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4" name="Google Shape;7254;p46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5" name="Google Shape;7255;p46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6" name="Google Shape;7256;p46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7" name="Google Shape;7257;p46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8" name="Google Shape;7258;p46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9" name="Google Shape;7259;p46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0" name="Google Shape;7260;p46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1" name="Google Shape;7261;p46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2" name="Google Shape;7262;p46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3" name="Google Shape;7263;p46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64" name="Google Shape;7264;p46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65" name="Google Shape;7265;p46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66" name="Google Shape;7266;p46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67" name="Google Shape;7267;p46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68" name="Google Shape;7268;p46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69" name="Google Shape;7269;p46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70" name="Google Shape;7270;p46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71" name="Google Shape;7271;p46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72" name="Google Shape;7272;p46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73" name="Google Shape;7273;p46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74" name="Google Shape;7274;p46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275" name="Google Shape;7275;p46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76" name="Google Shape;7276;p46"/>
          <p:cNvSpPr/>
          <p:nvPr/>
        </p:nvSpPr>
        <p:spPr>
          <a:xfrm>
            <a:off x="9156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7" name="Google Shape;7277;p46"/>
          <p:cNvSpPr txBox="1">
            <a:spLocks noGrp="1"/>
          </p:cNvSpPr>
          <p:nvPr>
            <p:ph type="title"/>
          </p:nvPr>
        </p:nvSpPr>
        <p:spPr>
          <a:xfrm>
            <a:off x="5215050" y="1219875"/>
            <a:ext cx="32184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</a:t>
            </a:r>
            <a:endParaRPr/>
          </a:p>
        </p:txBody>
      </p:sp>
      <p:sp>
        <p:nvSpPr>
          <p:cNvPr id="7278" name="Google Shape;7278;p46"/>
          <p:cNvSpPr txBox="1">
            <a:spLocks noGrp="1"/>
          </p:cNvSpPr>
          <p:nvPr>
            <p:ph type="subTitle" idx="1"/>
          </p:nvPr>
        </p:nvSpPr>
        <p:spPr>
          <a:xfrm>
            <a:off x="6594997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2020</a:t>
            </a:r>
            <a:endParaRPr/>
          </a:p>
        </p:txBody>
      </p:sp>
      <p:grpSp>
        <p:nvGrpSpPr>
          <p:cNvPr id="7279" name="Google Shape;7279;p46"/>
          <p:cNvGrpSpPr/>
          <p:nvPr/>
        </p:nvGrpSpPr>
        <p:grpSpPr>
          <a:xfrm>
            <a:off x="1250201" y="1314984"/>
            <a:ext cx="3686872" cy="2915658"/>
            <a:chOff x="1407156" y="1314984"/>
            <a:chExt cx="3686872" cy="2915658"/>
          </a:xfrm>
        </p:grpSpPr>
        <p:grpSp>
          <p:nvGrpSpPr>
            <p:cNvPr id="7280" name="Google Shape;7280;p46"/>
            <p:cNvGrpSpPr/>
            <p:nvPr/>
          </p:nvGrpSpPr>
          <p:grpSpPr>
            <a:xfrm>
              <a:off x="1407156" y="1314984"/>
              <a:ext cx="3686872" cy="2872752"/>
              <a:chOff x="3752450" y="1034635"/>
              <a:chExt cx="4210200" cy="3280520"/>
            </a:xfrm>
          </p:grpSpPr>
          <p:grpSp>
            <p:nvGrpSpPr>
              <p:cNvPr id="7281" name="Google Shape;7281;p46"/>
              <p:cNvGrpSpPr/>
              <p:nvPr/>
            </p:nvGrpSpPr>
            <p:grpSpPr>
              <a:xfrm>
                <a:off x="3886159" y="1494960"/>
                <a:ext cx="3978934" cy="2820195"/>
                <a:chOff x="3819650" y="1516394"/>
                <a:chExt cx="4261926" cy="3020774"/>
              </a:xfrm>
            </p:grpSpPr>
            <p:grpSp>
              <p:nvGrpSpPr>
                <p:cNvPr id="7282" name="Google Shape;7282;p46"/>
                <p:cNvGrpSpPr/>
                <p:nvPr/>
              </p:nvGrpSpPr>
              <p:grpSpPr>
                <a:xfrm>
                  <a:off x="3819650" y="1516394"/>
                  <a:ext cx="4261926" cy="3020774"/>
                  <a:chOff x="3819650" y="1516394"/>
                  <a:chExt cx="4261926" cy="3020774"/>
                </a:xfrm>
              </p:grpSpPr>
              <p:sp>
                <p:nvSpPr>
                  <p:cNvPr id="7283" name="Google Shape;7283;p46"/>
                  <p:cNvSpPr/>
                  <p:nvPr/>
                </p:nvSpPr>
                <p:spPr>
                  <a:xfrm>
                    <a:off x="3822509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84" name="Google Shape;7284;p46"/>
                  <p:cNvSpPr/>
                  <p:nvPr/>
                </p:nvSpPr>
                <p:spPr>
                  <a:xfrm>
                    <a:off x="3819650" y="2132313"/>
                    <a:ext cx="549921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85" name="Google Shape;7285;p46"/>
                  <p:cNvSpPr/>
                  <p:nvPr/>
                </p:nvSpPr>
                <p:spPr>
                  <a:xfrm>
                    <a:off x="4438426" y="1516394"/>
                    <a:ext cx="55066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86" name="Google Shape;7286;p46"/>
                  <p:cNvSpPr/>
                  <p:nvPr/>
                </p:nvSpPr>
                <p:spPr>
                  <a:xfrm>
                    <a:off x="4438426" y="2132313"/>
                    <a:ext cx="55066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87" name="Google Shape;7287;p46"/>
                  <p:cNvSpPr/>
                  <p:nvPr/>
                </p:nvSpPr>
                <p:spPr>
                  <a:xfrm>
                    <a:off x="5057917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88" name="Google Shape;7288;p46"/>
                  <p:cNvSpPr/>
                  <p:nvPr/>
                </p:nvSpPr>
                <p:spPr>
                  <a:xfrm>
                    <a:off x="5057917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89" name="Google Shape;7289;p46"/>
                  <p:cNvSpPr/>
                  <p:nvPr/>
                </p:nvSpPr>
                <p:spPr>
                  <a:xfrm>
                    <a:off x="5676725" y="1516394"/>
                    <a:ext cx="54777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06" extrusionOk="0">
                        <a:moveTo>
                          <a:pt x="0" y="0"/>
                        </a:moveTo>
                        <a:lnTo>
                          <a:pt x="0" y="17605"/>
                        </a:lnTo>
                        <a:lnTo>
                          <a:pt x="17628" y="17605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0" name="Google Shape;7290;p46"/>
                  <p:cNvSpPr/>
                  <p:nvPr/>
                </p:nvSpPr>
                <p:spPr>
                  <a:xfrm>
                    <a:off x="5676725" y="2132313"/>
                    <a:ext cx="54777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28" y="17721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1" name="Google Shape;7291;p46"/>
                  <p:cNvSpPr/>
                  <p:nvPr/>
                </p:nvSpPr>
                <p:spPr>
                  <a:xfrm>
                    <a:off x="6296215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2" name="Google Shape;7292;p46"/>
                  <p:cNvSpPr/>
                  <p:nvPr/>
                </p:nvSpPr>
                <p:spPr>
                  <a:xfrm>
                    <a:off x="6296215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3" name="Google Shape;7293;p46"/>
                  <p:cNvSpPr/>
                  <p:nvPr/>
                </p:nvSpPr>
                <p:spPr>
                  <a:xfrm>
                    <a:off x="6912133" y="1516394"/>
                    <a:ext cx="550636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4" name="Google Shape;7294;p46"/>
                  <p:cNvSpPr/>
                  <p:nvPr/>
                </p:nvSpPr>
                <p:spPr>
                  <a:xfrm>
                    <a:off x="6912133" y="2132313"/>
                    <a:ext cx="550636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5" name="Google Shape;7295;p46"/>
                  <p:cNvSpPr/>
                  <p:nvPr/>
                </p:nvSpPr>
                <p:spPr>
                  <a:xfrm>
                    <a:off x="7531624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6" name="Google Shape;7296;p46"/>
                  <p:cNvSpPr/>
                  <p:nvPr/>
                </p:nvSpPr>
                <p:spPr>
                  <a:xfrm>
                    <a:off x="7531624" y="2132313"/>
                    <a:ext cx="54995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7" name="Google Shape;7297;p46"/>
                  <p:cNvSpPr/>
                  <p:nvPr/>
                </p:nvSpPr>
                <p:spPr>
                  <a:xfrm>
                    <a:off x="3822509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8" name="Google Shape;7298;p46"/>
                  <p:cNvSpPr/>
                  <p:nvPr/>
                </p:nvSpPr>
                <p:spPr>
                  <a:xfrm>
                    <a:off x="3819650" y="3370583"/>
                    <a:ext cx="549921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99" name="Google Shape;7299;p46"/>
                  <p:cNvSpPr/>
                  <p:nvPr/>
                </p:nvSpPr>
                <p:spPr>
                  <a:xfrm>
                    <a:off x="4438426" y="2751805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0" name="Google Shape;7300;p46"/>
                  <p:cNvSpPr/>
                  <p:nvPr/>
                </p:nvSpPr>
                <p:spPr>
                  <a:xfrm>
                    <a:off x="4438426" y="3370583"/>
                    <a:ext cx="55066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1" name="Google Shape;7301;p46"/>
                  <p:cNvSpPr/>
                  <p:nvPr/>
                </p:nvSpPr>
                <p:spPr>
                  <a:xfrm>
                    <a:off x="5057917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2" name="Google Shape;7302;p46"/>
                  <p:cNvSpPr/>
                  <p:nvPr/>
                </p:nvSpPr>
                <p:spPr>
                  <a:xfrm>
                    <a:off x="5057917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3" name="Google Shape;7303;p46"/>
                  <p:cNvSpPr/>
                  <p:nvPr/>
                </p:nvSpPr>
                <p:spPr>
                  <a:xfrm>
                    <a:off x="5676725" y="2751805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4" name="Google Shape;7304;p46"/>
                  <p:cNvSpPr/>
                  <p:nvPr/>
                </p:nvSpPr>
                <p:spPr>
                  <a:xfrm>
                    <a:off x="5676725" y="3370583"/>
                    <a:ext cx="54777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28" y="17629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5" name="Google Shape;7305;p46"/>
                  <p:cNvSpPr/>
                  <p:nvPr/>
                </p:nvSpPr>
                <p:spPr>
                  <a:xfrm>
                    <a:off x="6296215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6" name="Google Shape;7306;p46"/>
                  <p:cNvSpPr/>
                  <p:nvPr/>
                </p:nvSpPr>
                <p:spPr>
                  <a:xfrm>
                    <a:off x="6296215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7" name="Google Shape;7307;p46"/>
                  <p:cNvSpPr/>
                  <p:nvPr/>
                </p:nvSpPr>
                <p:spPr>
                  <a:xfrm>
                    <a:off x="6912133" y="2751805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8" name="Google Shape;7308;p46"/>
                  <p:cNvSpPr/>
                  <p:nvPr/>
                </p:nvSpPr>
                <p:spPr>
                  <a:xfrm>
                    <a:off x="6912133" y="3370583"/>
                    <a:ext cx="550636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09" name="Google Shape;7309;p46"/>
                  <p:cNvSpPr/>
                  <p:nvPr/>
                </p:nvSpPr>
                <p:spPr>
                  <a:xfrm>
                    <a:off x="7531624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10" name="Google Shape;7310;p46"/>
                  <p:cNvSpPr/>
                  <p:nvPr/>
                </p:nvSpPr>
                <p:spPr>
                  <a:xfrm>
                    <a:off x="7531624" y="3370583"/>
                    <a:ext cx="54995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11" name="Google Shape;7311;p46"/>
                  <p:cNvSpPr/>
                  <p:nvPr/>
                </p:nvSpPr>
                <p:spPr>
                  <a:xfrm>
                    <a:off x="3822509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12" name="Google Shape;7312;p46"/>
                  <p:cNvSpPr/>
                  <p:nvPr/>
                </p:nvSpPr>
                <p:spPr>
                  <a:xfrm>
                    <a:off x="4438426" y="3987216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13" name="Google Shape;7313;p46"/>
                  <p:cNvSpPr/>
                  <p:nvPr/>
                </p:nvSpPr>
                <p:spPr>
                  <a:xfrm>
                    <a:off x="5057917" y="3987216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14" name="Google Shape;7314;p46"/>
                  <p:cNvSpPr/>
                  <p:nvPr/>
                </p:nvSpPr>
                <p:spPr>
                  <a:xfrm>
                    <a:off x="5676725" y="3987216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15" name="Google Shape;7315;p46"/>
                  <p:cNvSpPr/>
                  <p:nvPr/>
                </p:nvSpPr>
                <p:spPr>
                  <a:xfrm>
                    <a:off x="6296215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16" name="Google Shape;7316;p46"/>
                  <p:cNvSpPr/>
                  <p:nvPr/>
                </p:nvSpPr>
                <p:spPr>
                  <a:xfrm>
                    <a:off x="6912133" y="3987216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317" name="Google Shape;7317;p46"/>
                <p:cNvSpPr/>
                <p:nvPr/>
              </p:nvSpPr>
              <p:spPr>
                <a:xfrm>
                  <a:off x="7521733" y="3987216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318" name="Google Shape;7318;p46"/>
              <p:cNvSpPr txBox="1"/>
              <p:nvPr/>
            </p:nvSpPr>
            <p:spPr>
              <a:xfrm>
                <a:off x="37524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Sun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319" name="Google Shape;7319;p46"/>
              <p:cNvSpPr txBox="1"/>
              <p:nvPr/>
            </p:nvSpPr>
            <p:spPr>
              <a:xfrm>
                <a:off x="43303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Mon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320" name="Google Shape;7320;p46"/>
              <p:cNvSpPr txBox="1"/>
              <p:nvPr/>
            </p:nvSpPr>
            <p:spPr>
              <a:xfrm>
                <a:off x="49081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Tue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321" name="Google Shape;7321;p46"/>
              <p:cNvSpPr txBox="1"/>
              <p:nvPr/>
            </p:nvSpPr>
            <p:spPr>
              <a:xfrm>
                <a:off x="54860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Wed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322" name="Google Shape;7322;p46"/>
              <p:cNvSpPr txBox="1"/>
              <p:nvPr/>
            </p:nvSpPr>
            <p:spPr>
              <a:xfrm>
                <a:off x="60638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Thu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323" name="Google Shape;7323;p46"/>
              <p:cNvSpPr txBox="1"/>
              <p:nvPr/>
            </p:nvSpPr>
            <p:spPr>
              <a:xfrm>
                <a:off x="66417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Fri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324" name="Google Shape;7324;p46"/>
              <p:cNvSpPr txBox="1"/>
              <p:nvPr/>
            </p:nvSpPr>
            <p:spPr>
              <a:xfrm>
                <a:off x="72195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Sat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sp>
          <p:nvSpPr>
            <p:cNvPr id="7325" name="Google Shape;7325;p46"/>
            <p:cNvSpPr txBox="1"/>
            <p:nvPr/>
          </p:nvSpPr>
          <p:spPr>
            <a:xfrm>
              <a:off x="3034432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26" name="Google Shape;7326;p46"/>
            <p:cNvSpPr txBox="1"/>
            <p:nvPr/>
          </p:nvSpPr>
          <p:spPr>
            <a:xfrm>
              <a:off x="3543251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27" name="Google Shape;7327;p46"/>
            <p:cNvSpPr txBox="1"/>
            <p:nvPr/>
          </p:nvSpPr>
          <p:spPr>
            <a:xfrm>
              <a:off x="4052071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28" name="Google Shape;7328;p46"/>
            <p:cNvSpPr txBox="1"/>
            <p:nvPr/>
          </p:nvSpPr>
          <p:spPr>
            <a:xfrm>
              <a:off x="4552549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29" name="Google Shape;7329;p46"/>
            <p:cNvSpPr txBox="1"/>
            <p:nvPr/>
          </p:nvSpPr>
          <p:spPr>
            <a:xfrm>
              <a:off x="3034432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0" name="Google Shape;7330;p46"/>
            <p:cNvSpPr txBox="1"/>
            <p:nvPr/>
          </p:nvSpPr>
          <p:spPr>
            <a:xfrm>
              <a:off x="354325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1" name="Google Shape;7331;p46"/>
            <p:cNvSpPr txBox="1"/>
            <p:nvPr/>
          </p:nvSpPr>
          <p:spPr>
            <a:xfrm>
              <a:off x="405207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2" name="Google Shape;7332;p46"/>
            <p:cNvSpPr txBox="1"/>
            <p:nvPr/>
          </p:nvSpPr>
          <p:spPr>
            <a:xfrm>
              <a:off x="4552549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3" name="Google Shape;7333;p46"/>
            <p:cNvSpPr txBox="1"/>
            <p:nvPr/>
          </p:nvSpPr>
          <p:spPr>
            <a:xfrm>
              <a:off x="3034432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4" name="Google Shape;7334;p46"/>
            <p:cNvSpPr txBox="1"/>
            <p:nvPr/>
          </p:nvSpPr>
          <p:spPr>
            <a:xfrm>
              <a:off x="354325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5" name="Google Shape;7335;p46"/>
            <p:cNvSpPr txBox="1"/>
            <p:nvPr/>
          </p:nvSpPr>
          <p:spPr>
            <a:xfrm>
              <a:off x="405207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6" name="Google Shape;7336;p46"/>
            <p:cNvSpPr txBox="1"/>
            <p:nvPr/>
          </p:nvSpPr>
          <p:spPr>
            <a:xfrm>
              <a:off x="4552549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7" name="Google Shape;7337;p46"/>
            <p:cNvSpPr txBox="1"/>
            <p:nvPr/>
          </p:nvSpPr>
          <p:spPr>
            <a:xfrm>
              <a:off x="3034432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8" name="Google Shape;7338;p46"/>
            <p:cNvSpPr txBox="1"/>
            <p:nvPr/>
          </p:nvSpPr>
          <p:spPr>
            <a:xfrm>
              <a:off x="354325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39" name="Google Shape;7339;p46"/>
            <p:cNvSpPr txBox="1"/>
            <p:nvPr/>
          </p:nvSpPr>
          <p:spPr>
            <a:xfrm>
              <a:off x="405207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0" name="Google Shape;7340;p46"/>
            <p:cNvSpPr txBox="1"/>
            <p:nvPr/>
          </p:nvSpPr>
          <p:spPr>
            <a:xfrm>
              <a:off x="4552549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1" name="Google Shape;7341;p46"/>
            <p:cNvSpPr txBox="1"/>
            <p:nvPr/>
          </p:nvSpPr>
          <p:spPr>
            <a:xfrm>
              <a:off x="1507973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2" name="Google Shape;7342;p46"/>
            <p:cNvSpPr txBox="1"/>
            <p:nvPr/>
          </p:nvSpPr>
          <p:spPr>
            <a:xfrm>
              <a:off x="2016793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3" name="Google Shape;7343;p46"/>
            <p:cNvSpPr txBox="1"/>
            <p:nvPr/>
          </p:nvSpPr>
          <p:spPr>
            <a:xfrm>
              <a:off x="1507973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4" name="Google Shape;7344;p46"/>
            <p:cNvSpPr txBox="1"/>
            <p:nvPr/>
          </p:nvSpPr>
          <p:spPr>
            <a:xfrm>
              <a:off x="2016793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5" name="Google Shape;7345;p46"/>
            <p:cNvSpPr txBox="1"/>
            <p:nvPr/>
          </p:nvSpPr>
          <p:spPr>
            <a:xfrm>
              <a:off x="251727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6" name="Google Shape;7346;p46"/>
            <p:cNvSpPr txBox="1"/>
            <p:nvPr/>
          </p:nvSpPr>
          <p:spPr>
            <a:xfrm>
              <a:off x="1507973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7" name="Google Shape;7347;p46"/>
            <p:cNvSpPr txBox="1"/>
            <p:nvPr/>
          </p:nvSpPr>
          <p:spPr>
            <a:xfrm>
              <a:off x="2016793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8" name="Google Shape;7348;p46"/>
            <p:cNvSpPr txBox="1"/>
            <p:nvPr/>
          </p:nvSpPr>
          <p:spPr>
            <a:xfrm>
              <a:off x="251727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49" name="Google Shape;7349;p46"/>
            <p:cNvSpPr txBox="1"/>
            <p:nvPr/>
          </p:nvSpPr>
          <p:spPr>
            <a:xfrm>
              <a:off x="1507973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50" name="Google Shape;7350;p46"/>
            <p:cNvSpPr txBox="1"/>
            <p:nvPr/>
          </p:nvSpPr>
          <p:spPr>
            <a:xfrm>
              <a:off x="2016793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51" name="Google Shape;7351;p46"/>
            <p:cNvSpPr txBox="1"/>
            <p:nvPr/>
          </p:nvSpPr>
          <p:spPr>
            <a:xfrm>
              <a:off x="251727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52" name="Google Shape;7352;p46"/>
            <p:cNvSpPr txBox="1"/>
            <p:nvPr/>
          </p:nvSpPr>
          <p:spPr>
            <a:xfrm>
              <a:off x="2501032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53" name="Google Shape;7353;p46"/>
            <p:cNvSpPr txBox="1"/>
            <p:nvPr/>
          </p:nvSpPr>
          <p:spPr>
            <a:xfrm>
              <a:off x="2011685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354" name="Google Shape;7354;p46"/>
            <p:cNvSpPr txBox="1"/>
            <p:nvPr/>
          </p:nvSpPr>
          <p:spPr>
            <a:xfrm>
              <a:off x="1510432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</p:grpSp>
      <p:grpSp>
        <p:nvGrpSpPr>
          <p:cNvPr id="7355" name="Google Shape;7355;p46"/>
          <p:cNvGrpSpPr/>
          <p:nvPr/>
        </p:nvGrpSpPr>
        <p:grpSpPr>
          <a:xfrm>
            <a:off x="5205645" y="2358125"/>
            <a:ext cx="2648012" cy="2423567"/>
            <a:chOff x="5205645" y="2358125"/>
            <a:chExt cx="2648012" cy="2423567"/>
          </a:xfrm>
        </p:grpSpPr>
        <p:sp>
          <p:nvSpPr>
            <p:cNvPr id="7356" name="Google Shape;7356;p46"/>
            <p:cNvSpPr/>
            <p:nvPr/>
          </p:nvSpPr>
          <p:spPr>
            <a:xfrm>
              <a:off x="6744617" y="2430776"/>
              <a:ext cx="378075" cy="412099"/>
            </a:xfrm>
            <a:custGeom>
              <a:avLst/>
              <a:gdLst/>
              <a:ahLst/>
              <a:cxnLst/>
              <a:rect l="l" t="t" r="r" b="b"/>
              <a:pathLst>
                <a:path w="14212" h="15491" extrusionOk="0">
                  <a:moveTo>
                    <a:pt x="1580" y="1"/>
                  </a:moveTo>
                  <a:lnTo>
                    <a:pt x="1580" y="1"/>
                  </a:lnTo>
                  <a:cubicBezTo>
                    <a:pt x="1580" y="1"/>
                    <a:pt x="1" y="6267"/>
                    <a:pt x="3134" y="11680"/>
                  </a:cubicBezTo>
                  <a:cubicBezTo>
                    <a:pt x="4946" y="14827"/>
                    <a:pt x="7775" y="15490"/>
                    <a:pt x="9836" y="15490"/>
                  </a:cubicBezTo>
                  <a:cubicBezTo>
                    <a:pt x="11337" y="15490"/>
                    <a:pt x="12432" y="15139"/>
                    <a:pt x="12432" y="15139"/>
                  </a:cubicBezTo>
                  <a:cubicBezTo>
                    <a:pt x="12432" y="15139"/>
                    <a:pt x="14211" y="9800"/>
                    <a:pt x="10978" y="5314"/>
                  </a:cubicBezTo>
                  <a:cubicBezTo>
                    <a:pt x="7645" y="828"/>
                    <a:pt x="1580" y="1"/>
                    <a:pt x="1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46"/>
            <p:cNvSpPr/>
            <p:nvPr/>
          </p:nvSpPr>
          <p:spPr>
            <a:xfrm>
              <a:off x="6839295" y="2516809"/>
              <a:ext cx="325402" cy="469401"/>
            </a:xfrm>
            <a:custGeom>
              <a:avLst/>
              <a:gdLst/>
              <a:ahLst/>
              <a:cxnLst/>
              <a:rect l="l" t="t" r="r" b="b"/>
              <a:pathLst>
                <a:path w="12232" h="17645" extrusionOk="0">
                  <a:moveTo>
                    <a:pt x="1" y="0"/>
                  </a:moveTo>
                  <a:lnTo>
                    <a:pt x="1" y="201"/>
                  </a:lnTo>
                  <a:cubicBezTo>
                    <a:pt x="1" y="201"/>
                    <a:pt x="727" y="1253"/>
                    <a:pt x="1880" y="2907"/>
                  </a:cubicBezTo>
                  <a:cubicBezTo>
                    <a:pt x="2507" y="3659"/>
                    <a:pt x="3134" y="4587"/>
                    <a:pt x="3860" y="5639"/>
                  </a:cubicBezTo>
                  <a:cubicBezTo>
                    <a:pt x="4186" y="6165"/>
                    <a:pt x="4587" y="6667"/>
                    <a:pt x="4913" y="7193"/>
                  </a:cubicBezTo>
                  <a:cubicBezTo>
                    <a:pt x="5339" y="7719"/>
                    <a:pt x="5740" y="8246"/>
                    <a:pt x="6166" y="8772"/>
                  </a:cubicBezTo>
                  <a:cubicBezTo>
                    <a:pt x="6592" y="9298"/>
                    <a:pt x="6993" y="9800"/>
                    <a:pt x="7319" y="10326"/>
                  </a:cubicBezTo>
                  <a:cubicBezTo>
                    <a:pt x="7720" y="10852"/>
                    <a:pt x="8146" y="11379"/>
                    <a:pt x="8472" y="11905"/>
                  </a:cubicBezTo>
                  <a:cubicBezTo>
                    <a:pt x="8672" y="12105"/>
                    <a:pt x="8873" y="12306"/>
                    <a:pt x="8973" y="12632"/>
                  </a:cubicBezTo>
                  <a:cubicBezTo>
                    <a:pt x="9199" y="12832"/>
                    <a:pt x="9299" y="13058"/>
                    <a:pt x="9499" y="13258"/>
                  </a:cubicBezTo>
                  <a:cubicBezTo>
                    <a:pt x="9825" y="13785"/>
                    <a:pt x="10026" y="14186"/>
                    <a:pt x="10352" y="14612"/>
                  </a:cubicBezTo>
                  <a:cubicBezTo>
                    <a:pt x="10853" y="15439"/>
                    <a:pt x="11179" y="16191"/>
                    <a:pt x="11479" y="16692"/>
                  </a:cubicBezTo>
                  <a:cubicBezTo>
                    <a:pt x="11705" y="17218"/>
                    <a:pt x="11906" y="17544"/>
                    <a:pt x="11906" y="17544"/>
                  </a:cubicBezTo>
                  <a:cubicBezTo>
                    <a:pt x="11906" y="17544"/>
                    <a:pt x="12006" y="17644"/>
                    <a:pt x="12106" y="17644"/>
                  </a:cubicBezTo>
                  <a:cubicBezTo>
                    <a:pt x="12231" y="17544"/>
                    <a:pt x="12231" y="17444"/>
                    <a:pt x="12231" y="17444"/>
                  </a:cubicBezTo>
                  <a:cubicBezTo>
                    <a:pt x="12231" y="17444"/>
                    <a:pt x="12006" y="17118"/>
                    <a:pt x="11805" y="16491"/>
                  </a:cubicBezTo>
                  <a:cubicBezTo>
                    <a:pt x="11605" y="15965"/>
                    <a:pt x="11279" y="15238"/>
                    <a:pt x="10753" y="14411"/>
                  </a:cubicBezTo>
                  <a:cubicBezTo>
                    <a:pt x="10552" y="13885"/>
                    <a:pt x="10352" y="13459"/>
                    <a:pt x="10026" y="12932"/>
                  </a:cubicBezTo>
                  <a:cubicBezTo>
                    <a:pt x="9825" y="12732"/>
                    <a:pt x="9725" y="12531"/>
                    <a:pt x="9499" y="12206"/>
                  </a:cubicBezTo>
                  <a:cubicBezTo>
                    <a:pt x="9399" y="12105"/>
                    <a:pt x="9299" y="12005"/>
                    <a:pt x="9299" y="11905"/>
                  </a:cubicBezTo>
                  <a:cubicBezTo>
                    <a:pt x="9199" y="11679"/>
                    <a:pt x="9098" y="11579"/>
                    <a:pt x="8973" y="11479"/>
                  </a:cubicBezTo>
                  <a:cubicBezTo>
                    <a:pt x="8572" y="10952"/>
                    <a:pt x="8146" y="10551"/>
                    <a:pt x="7845" y="10025"/>
                  </a:cubicBezTo>
                  <a:cubicBezTo>
                    <a:pt x="7419" y="9499"/>
                    <a:pt x="6993" y="8972"/>
                    <a:pt x="6592" y="8446"/>
                  </a:cubicBezTo>
                  <a:cubicBezTo>
                    <a:pt x="6266" y="7820"/>
                    <a:pt x="5840" y="7293"/>
                    <a:pt x="5439" y="6792"/>
                  </a:cubicBezTo>
                  <a:cubicBezTo>
                    <a:pt x="5113" y="6266"/>
                    <a:pt x="4712" y="5739"/>
                    <a:pt x="4286" y="5313"/>
                  </a:cubicBezTo>
                  <a:cubicBezTo>
                    <a:pt x="3560" y="4286"/>
                    <a:pt x="2833" y="3434"/>
                    <a:pt x="2306" y="2607"/>
                  </a:cubicBezTo>
                  <a:cubicBezTo>
                    <a:pt x="1053" y="1028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225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46"/>
            <p:cNvSpPr/>
            <p:nvPr/>
          </p:nvSpPr>
          <p:spPr>
            <a:xfrm>
              <a:off x="6486600" y="3628951"/>
              <a:ext cx="69592" cy="43309"/>
            </a:xfrm>
            <a:custGeom>
              <a:avLst/>
              <a:gdLst/>
              <a:ahLst/>
              <a:cxnLst/>
              <a:rect l="l" t="t" r="r" b="b"/>
              <a:pathLst>
                <a:path w="2616" h="1628" extrusionOk="0">
                  <a:moveTo>
                    <a:pt x="1918" y="1"/>
                  </a:moveTo>
                  <a:cubicBezTo>
                    <a:pt x="1824" y="1"/>
                    <a:pt x="1703" y="23"/>
                    <a:pt x="1554" y="74"/>
                  </a:cubicBezTo>
                  <a:cubicBezTo>
                    <a:pt x="301" y="475"/>
                    <a:pt x="0" y="1628"/>
                    <a:pt x="0" y="1628"/>
                  </a:cubicBezTo>
                  <a:cubicBezTo>
                    <a:pt x="1834" y="1252"/>
                    <a:pt x="2616" y="1"/>
                    <a:pt x="1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46"/>
            <p:cNvSpPr/>
            <p:nvPr/>
          </p:nvSpPr>
          <p:spPr>
            <a:xfrm>
              <a:off x="6486600" y="3669413"/>
              <a:ext cx="71321" cy="31338"/>
            </a:xfrm>
            <a:custGeom>
              <a:avLst/>
              <a:gdLst/>
              <a:ahLst/>
              <a:cxnLst/>
              <a:rect l="l" t="t" r="r" b="b"/>
              <a:pathLst>
                <a:path w="2681" h="1178" extrusionOk="0">
                  <a:moveTo>
                    <a:pt x="705" y="0"/>
                  </a:moveTo>
                  <a:cubicBezTo>
                    <a:pt x="289" y="0"/>
                    <a:pt x="0" y="107"/>
                    <a:pt x="0" y="107"/>
                  </a:cubicBezTo>
                  <a:cubicBezTo>
                    <a:pt x="816" y="870"/>
                    <a:pt x="1667" y="1177"/>
                    <a:pt x="2138" y="1177"/>
                  </a:cubicBezTo>
                  <a:cubicBezTo>
                    <a:pt x="2565" y="1177"/>
                    <a:pt x="2681" y="926"/>
                    <a:pt x="2181" y="533"/>
                  </a:cubicBezTo>
                  <a:cubicBezTo>
                    <a:pt x="1667" y="107"/>
                    <a:pt x="1122" y="0"/>
                    <a:pt x="7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46"/>
            <p:cNvSpPr/>
            <p:nvPr/>
          </p:nvSpPr>
          <p:spPr>
            <a:xfrm>
              <a:off x="6936633" y="3264045"/>
              <a:ext cx="301593" cy="344050"/>
            </a:xfrm>
            <a:custGeom>
              <a:avLst/>
              <a:gdLst/>
              <a:ahLst/>
              <a:cxnLst/>
              <a:rect l="l" t="t" r="r" b="b"/>
              <a:pathLst>
                <a:path w="11337" h="12933" extrusionOk="0">
                  <a:moveTo>
                    <a:pt x="4959" y="1"/>
                  </a:moveTo>
                  <a:cubicBezTo>
                    <a:pt x="3354" y="1"/>
                    <a:pt x="3672" y="1920"/>
                    <a:pt x="4061" y="3014"/>
                  </a:cubicBezTo>
                  <a:cubicBezTo>
                    <a:pt x="3784" y="2937"/>
                    <a:pt x="3506" y="2890"/>
                    <a:pt x="3253" y="2890"/>
                  </a:cubicBezTo>
                  <a:cubicBezTo>
                    <a:pt x="2841" y="2890"/>
                    <a:pt x="2493" y="3014"/>
                    <a:pt x="2307" y="3340"/>
                  </a:cubicBezTo>
                  <a:cubicBezTo>
                    <a:pt x="1680" y="4392"/>
                    <a:pt x="2607" y="5646"/>
                    <a:pt x="2708" y="5746"/>
                  </a:cubicBezTo>
                  <a:cubicBezTo>
                    <a:pt x="2655" y="5693"/>
                    <a:pt x="2164" y="5522"/>
                    <a:pt x="1653" y="5522"/>
                  </a:cubicBezTo>
                  <a:cubicBezTo>
                    <a:pt x="1193" y="5522"/>
                    <a:pt x="717" y="5660"/>
                    <a:pt x="527" y="6147"/>
                  </a:cubicBezTo>
                  <a:cubicBezTo>
                    <a:pt x="1" y="7525"/>
                    <a:pt x="1154" y="8453"/>
                    <a:pt x="1154" y="8453"/>
                  </a:cubicBezTo>
                  <a:cubicBezTo>
                    <a:pt x="1395" y="8400"/>
                    <a:pt x="1624" y="8374"/>
                    <a:pt x="1840" y="8374"/>
                  </a:cubicBezTo>
                  <a:cubicBezTo>
                    <a:pt x="3771" y="8374"/>
                    <a:pt x="4647" y="10404"/>
                    <a:pt x="4287" y="12839"/>
                  </a:cubicBezTo>
                  <a:cubicBezTo>
                    <a:pt x="4279" y="12902"/>
                    <a:pt x="4316" y="12933"/>
                    <a:pt x="4389" y="12933"/>
                  </a:cubicBezTo>
                  <a:cubicBezTo>
                    <a:pt x="5267" y="12933"/>
                    <a:pt x="11336" y="8442"/>
                    <a:pt x="6893" y="1986"/>
                  </a:cubicBezTo>
                  <a:cubicBezTo>
                    <a:pt x="6367" y="1134"/>
                    <a:pt x="5740" y="508"/>
                    <a:pt x="5114" y="6"/>
                  </a:cubicBezTo>
                  <a:cubicBezTo>
                    <a:pt x="5060" y="3"/>
                    <a:pt x="5009" y="1"/>
                    <a:pt x="4959" y="1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46"/>
            <p:cNvSpPr/>
            <p:nvPr/>
          </p:nvSpPr>
          <p:spPr>
            <a:xfrm>
              <a:off x="6194558" y="3289956"/>
              <a:ext cx="239396" cy="222051"/>
            </a:xfrm>
            <a:custGeom>
              <a:avLst/>
              <a:gdLst/>
              <a:ahLst/>
              <a:cxnLst/>
              <a:rect l="l" t="t" r="r" b="b"/>
              <a:pathLst>
                <a:path w="8999" h="8347" extrusionOk="0">
                  <a:moveTo>
                    <a:pt x="4074" y="1"/>
                  </a:moveTo>
                  <a:cubicBezTo>
                    <a:pt x="3755" y="1"/>
                    <a:pt x="3441" y="21"/>
                    <a:pt x="3134" y="60"/>
                  </a:cubicBezTo>
                  <a:cubicBezTo>
                    <a:pt x="2507" y="160"/>
                    <a:pt x="1881" y="386"/>
                    <a:pt x="1379" y="586"/>
                  </a:cubicBezTo>
                  <a:cubicBezTo>
                    <a:pt x="1154" y="687"/>
                    <a:pt x="953" y="787"/>
                    <a:pt x="753" y="912"/>
                  </a:cubicBezTo>
                  <a:cubicBezTo>
                    <a:pt x="427" y="1113"/>
                    <a:pt x="227" y="1313"/>
                    <a:pt x="1" y="1539"/>
                  </a:cubicBezTo>
                  <a:cubicBezTo>
                    <a:pt x="126" y="1539"/>
                    <a:pt x="2106" y="2667"/>
                    <a:pt x="2733" y="4546"/>
                  </a:cubicBezTo>
                  <a:cubicBezTo>
                    <a:pt x="3359" y="6651"/>
                    <a:pt x="3560" y="8205"/>
                    <a:pt x="3560" y="8205"/>
                  </a:cubicBezTo>
                  <a:cubicBezTo>
                    <a:pt x="3560" y="8205"/>
                    <a:pt x="3876" y="8347"/>
                    <a:pt x="4163" y="8347"/>
                  </a:cubicBezTo>
                  <a:cubicBezTo>
                    <a:pt x="4375" y="8347"/>
                    <a:pt x="4570" y="8270"/>
                    <a:pt x="4613" y="8005"/>
                  </a:cubicBezTo>
                  <a:cubicBezTo>
                    <a:pt x="4713" y="6025"/>
                    <a:pt x="7019" y="2792"/>
                    <a:pt x="8998" y="1839"/>
                  </a:cubicBezTo>
                  <a:cubicBezTo>
                    <a:pt x="8773" y="1639"/>
                    <a:pt x="8673" y="1539"/>
                    <a:pt x="8572" y="1413"/>
                  </a:cubicBezTo>
                  <a:cubicBezTo>
                    <a:pt x="8372" y="1313"/>
                    <a:pt x="8272" y="1213"/>
                    <a:pt x="8046" y="1113"/>
                  </a:cubicBezTo>
                  <a:cubicBezTo>
                    <a:pt x="6794" y="345"/>
                    <a:pt x="5396" y="1"/>
                    <a:pt x="4074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46"/>
            <p:cNvSpPr/>
            <p:nvPr/>
          </p:nvSpPr>
          <p:spPr>
            <a:xfrm>
              <a:off x="6422594" y="3277399"/>
              <a:ext cx="64032" cy="75498"/>
            </a:xfrm>
            <a:custGeom>
              <a:avLst/>
              <a:gdLst/>
              <a:ahLst/>
              <a:cxnLst/>
              <a:rect l="l" t="t" r="r" b="b"/>
              <a:pathLst>
                <a:path w="2407" h="2838" extrusionOk="0">
                  <a:moveTo>
                    <a:pt x="1900" y="1"/>
                  </a:moveTo>
                  <a:cubicBezTo>
                    <a:pt x="1760" y="1"/>
                    <a:pt x="1582" y="39"/>
                    <a:pt x="1354" y="131"/>
                  </a:cubicBezTo>
                  <a:cubicBezTo>
                    <a:pt x="201" y="532"/>
                    <a:pt x="0" y="1885"/>
                    <a:pt x="0" y="1885"/>
                  </a:cubicBezTo>
                  <a:cubicBezTo>
                    <a:pt x="101" y="2011"/>
                    <a:pt x="201" y="2111"/>
                    <a:pt x="426" y="2311"/>
                  </a:cubicBezTo>
                  <a:cubicBezTo>
                    <a:pt x="527" y="2412"/>
                    <a:pt x="727" y="2637"/>
                    <a:pt x="953" y="2838"/>
                  </a:cubicBezTo>
                  <a:cubicBezTo>
                    <a:pt x="1980" y="2512"/>
                    <a:pt x="2406" y="1058"/>
                    <a:pt x="2406" y="758"/>
                  </a:cubicBezTo>
                  <a:cubicBezTo>
                    <a:pt x="2406" y="502"/>
                    <a:pt x="2406" y="1"/>
                    <a:pt x="1900" y="1"/>
                  </a:cubicBezTo>
                  <a:close/>
                </a:path>
              </a:pathLst>
            </a:custGeom>
            <a:solidFill>
              <a:srgbClr val="FFB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46"/>
            <p:cNvSpPr/>
            <p:nvPr/>
          </p:nvSpPr>
          <p:spPr>
            <a:xfrm>
              <a:off x="6147898" y="3253670"/>
              <a:ext cx="66692" cy="82574"/>
            </a:xfrm>
            <a:custGeom>
              <a:avLst/>
              <a:gdLst/>
              <a:ahLst/>
              <a:cxnLst/>
              <a:rect l="l" t="t" r="r" b="b"/>
              <a:pathLst>
                <a:path w="2507" h="3104" extrusionOk="0">
                  <a:moveTo>
                    <a:pt x="567" y="0"/>
                  </a:moveTo>
                  <a:cubicBezTo>
                    <a:pt x="141" y="0"/>
                    <a:pt x="1" y="342"/>
                    <a:pt x="1" y="497"/>
                  </a:cubicBezTo>
                  <a:cubicBezTo>
                    <a:pt x="1" y="697"/>
                    <a:pt x="1" y="2577"/>
                    <a:pt x="1454" y="3103"/>
                  </a:cubicBezTo>
                  <a:cubicBezTo>
                    <a:pt x="1554" y="3003"/>
                    <a:pt x="1655" y="2903"/>
                    <a:pt x="1755" y="2903"/>
                  </a:cubicBezTo>
                  <a:cubicBezTo>
                    <a:pt x="1981" y="2677"/>
                    <a:pt x="2181" y="2477"/>
                    <a:pt x="2507" y="2276"/>
                  </a:cubicBezTo>
                  <a:cubicBezTo>
                    <a:pt x="2507" y="2151"/>
                    <a:pt x="2181" y="898"/>
                    <a:pt x="1354" y="271"/>
                  </a:cubicBezTo>
                  <a:cubicBezTo>
                    <a:pt x="1021" y="73"/>
                    <a:pt x="764" y="0"/>
                    <a:pt x="567" y="0"/>
                  </a:cubicBezTo>
                  <a:close/>
                </a:path>
              </a:pathLst>
            </a:custGeom>
            <a:solidFill>
              <a:srgbClr val="FFB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46"/>
            <p:cNvSpPr/>
            <p:nvPr/>
          </p:nvSpPr>
          <p:spPr>
            <a:xfrm>
              <a:off x="6097885" y="3819584"/>
              <a:ext cx="344077" cy="380336"/>
            </a:xfrm>
            <a:custGeom>
              <a:avLst/>
              <a:gdLst/>
              <a:ahLst/>
              <a:cxnLst/>
              <a:rect l="l" t="t" r="r" b="b"/>
              <a:pathLst>
                <a:path w="12934" h="14297" extrusionOk="0">
                  <a:moveTo>
                    <a:pt x="12006" y="1"/>
                  </a:moveTo>
                  <a:cubicBezTo>
                    <a:pt x="10390" y="1303"/>
                    <a:pt x="8403" y="2513"/>
                    <a:pt x="6491" y="2513"/>
                  </a:cubicBezTo>
                  <a:cubicBezTo>
                    <a:pt x="6416" y="2513"/>
                    <a:pt x="6341" y="2511"/>
                    <a:pt x="6267" y="2507"/>
                  </a:cubicBezTo>
                  <a:cubicBezTo>
                    <a:pt x="4161" y="2306"/>
                    <a:pt x="2908" y="1354"/>
                    <a:pt x="1881" y="301"/>
                  </a:cubicBezTo>
                  <a:cubicBezTo>
                    <a:pt x="1881" y="301"/>
                    <a:pt x="1" y="4813"/>
                    <a:pt x="302" y="9825"/>
                  </a:cubicBezTo>
                  <a:cubicBezTo>
                    <a:pt x="479" y="12602"/>
                    <a:pt x="3138" y="14296"/>
                    <a:pt x="6725" y="14296"/>
                  </a:cubicBezTo>
                  <a:cubicBezTo>
                    <a:pt x="7184" y="14296"/>
                    <a:pt x="7659" y="14268"/>
                    <a:pt x="8146" y="14211"/>
                  </a:cubicBezTo>
                  <a:cubicBezTo>
                    <a:pt x="11379" y="13785"/>
                    <a:pt x="12632" y="11179"/>
                    <a:pt x="12933" y="8146"/>
                  </a:cubicBezTo>
                  <a:lnTo>
                    <a:pt x="12933" y="8146"/>
                  </a:lnTo>
                  <a:cubicBezTo>
                    <a:pt x="12632" y="8347"/>
                    <a:pt x="12307" y="8447"/>
                    <a:pt x="11906" y="8572"/>
                  </a:cubicBezTo>
                  <a:cubicBezTo>
                    <a:pt x="11327" y="8711"/>
                    <a:pt x="10767" y="8773"/>
                    <a:pt x="10238" y="8773"/>
                  </a:cubicBezTo>
                  <a:cubicBezTo>
                    <a:pt x="7607" y="8773"/>
                    <a:pt x="5762" y="7222"/>
                    <a:pt x="6367" y="5740"/>
                  </a:cubicBezTo>
                  <a:cubicBezTo>
                    <a:pt x="7094" y="4186"/>
                    <a:pt x="9274" y="5314"/>
                    <a:pt x="10653" y="4487"/>
                  </a:cubicBezTo>
                  <a:cubicBezTo>
                    <a:pt x="11379" y="4061"/>
                    <a:pt x="12006" y="3134"/>
                    <a:pt x="12532" y="2306"/>
                  </a:cubicBezTo>
                  <a:cubicBezTo>
                    <a:pt x="12307" y="1354"/>
                    <a:pt x="12106" y="527"/>
                    <a:pt x="12006" y="1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46"/>
            <p:cNvSpPr/>
            <p:nvPr/>
          </p:nvSpPr>
          <p:spPr>
            <a:xfrm>
              <a:off x="6075220" y="3650233"/>
              <a:ext cx="425401" cy="236204"/>
            </a:xfrm>
            <a:custGeom>
              <a:avLst/>
              <a:gdLst/>
              <a:ahLst/>
              <a:cxnLst/>
              <a:rect l="l" t="t" r="r" b="b"/>
              <a:pathLst>
                <a:path w="15991" h="8879" extrusionOk="0">
                  <a:moveTo>
                    <a:pt x="15464" y="1"/>
                  </a:moveTo>
                  <a:cubicBezTo>
                    <a:pt x="15038" y="402"/>
                    <a:pt x="14412" y="728"/>
                    <a:pt x="13685" y="1154"/>
                  </a:cubicBezTo>
                  <a:lnTo>
                    <a:pt x="13685" y="1254"/>
                  </a:lnTo>
                  <a:cubicBezTo>
                    <a:pt x="12737" y="1557"/>
                    <a:pt x="11016" y="2061"/>
                    <a:pt x="8878" y="2061"/>
                  </a:cubicBezTo>
                  <a:cubicBezTo>
                    <a:pt x="8188" y="2061"/>
                    <a:pt x="7456" y="2009"/>
                    <a:pt x="6692" y="1880"/>
                  </a:cubicBezTo>
                  <a:cubicBezTo>
                    <a:pt x="2306" y="1254"/>
                    <a:pt x="1479" y="402"/>
                    <a:pt x="1479" y="402"/>
                  </a:cubicBezTo>
                  <a:cubicBezTo>
                    <a:pt x="1479" y="402"/>
                    <a:pt x="327" y="728"/>
                    <a:pt x="327" y="1655"/>
                  </a:cubicBezTo>
                  <a:cubicBezTo>
                    <a:pt x="327" y="1880"/>
                    <a:pt x="427" y="2081"/>
                    <a:pt x="527" y="2407"/>
                  </a:cubicBezTo>
                  <a:cubicBezTo>
                    <a:pt x="527" y="2407"/>
                    <a:pt x="1" y="2908"/>
                    <a:pt x="728" y="4061"/>
                  </a:cubicBezTo>
                  <a:cubicBezTo>
                    <a:pt x="853" y="4161"/>
                    <a:pt x="953" y="4286"/>
                    <a:pt x="1053" y="4487"/>
                  </a:cubicBezTo>
                  <a:cubicBezTo>
                    <a:pt x="1479" y="5114"/>
                    <a:pt x="1981" y="5941"/>
                    <a:pt x="2733" y="6667"/>
                  </a:cubicBezTo>
                  <a:cubicBezTo>
                    <a:pt x="3760" y="7720"/>
                    <a:pt x="5013" y="8672"/>
                    <a:pt x="7119" y="8873"/>
                  </a:cubicBezTo>
                  <a:cubicBezTo>
                    <a:pt x="7193" y="8877"/>
                    <a:pt x="7268" y="8879"/>
                    <a:pt x="7343" y="8879"/>
                  </a:cubicBezTo>
                  <a:cubicBezTo>
                    <a:pt x="9255" y="8879"/>
                    <a:pt x="11242" y="7669"/>
                    <a:pt x="12858" y="6367"/>
                  </a:cubicBezTo>
                  <a:cubicBezTo>
                    <a:pt x="14312" y="5214"/>
                    <a:pt x="15364" y="3961"/>
                    <a:pt x="15565" y="3535"/>
                  </a:cubicBezTo>
                  <a:cubicBezTo>
                    <a:pt x="15665" y="3334"/>
                    <a:pt x="15765" y="3134"/>
                    <a:pt x="15765" y="3033"/>
                  </a:cubicBezTo>
                  <a:cubicBezTo>
                    <a:pt x="15991" y="2181"/>
                    <a:pt x="15364" y="1555"/>
                    <a:pt x="15264" y="1454"/>
                  </a:cubicBezTo>
                  <a:cubicBezTo>
                    <a:pt x="15665" y="1028"/>
                    <a:pt x="15991" y="527"/>
                    <a:pt x="158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46"/>
            <p:cNvSpPr/>
            <p:nvPr/>
          </p:nvSpPr>
          <p:spPr>
            <a:xfrm>
              <a:off x="6294583" y="4380976"/>
              <a:ext cx="206036" cy="197204"/>
            </a:xfrm>
            <a:custGeom>
              <a:avLst/>
              <a:gdLst/>
              <a:ahLst/>
              <a:cxnLst/>
              <a:rect l="l" t="t" r="r" b="b"/>
              <a:pathLst>
                <a:path w="7745" h="7413" extrusionOk="0">
                  <a:moveTo>
                    <a:pt x="1780" y="1"/>
                  </a:moveTo>
                  <a:lnTo>
                    <a:pt x="1780" y="4687"/>
                  </a:lnTo>
                  <a:cubicBezTo>
                    <a:pt x="1780" y="4687"/>
                    <a:pt x="0" y="5740"/>
                    <a:pt x="226" y="6893"/>
                  </a:cubicBezTo>
                  <a:cubicBezTo>
                    <a:pt x="319" y="7232"/>
                    <a:pt x="1753" y="7413"/>
                    <a:pt x="3311" y="7413"/>
                  </a:cubicBezTo>
                  <a:cubicBezTo>
                    <a:pt x="5093" y="7413"/>
                    <a:pt x="7038" y="7176"/>
                    <a:pt x="7319" y="6667"/>
                  </a:cubicBezTo>
                  <a:cubicBezTo>
                    <a:pt x="7745" y="5740"/>
                    <a:pt x="6893" y="1"/>
                    <a:pt x="6893" y="1"/>
                  </a:cubicBezTo>
                  <a:cubicBezTo>
                    <a:pt x="6893" y="1"/>
                    <a:pt x="6391" y="1"/>
                    <a:pt x="5539" y="101"/>
                  </a:cubicBezTo>
                  <a:lnTo>
                    <a:pt x="2406" y="101"/>
                  </a:lnTo>
                  <a:cubicBezTo>
                    <a:pt x="2106" y="101"/>
                    <a:pt x="1880" y="10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46"/>
            <p:cNvSpPr/>
            <p:nvPr/>
          </p:nvSpPr>
          <p:spPr>
            <a:xfrm>
              <a:off x="5939201" y="4327638"/>
              <a:ext cx="214070" cy="210266"/>
            </a:xfrm>
            <a:custGeom>
              <a:avLst/>
              <a:gdLst/>
              <a:ahLst/>
              <a:cxnLst/>
              <a:rect l="l" t="t" r="r" b="b"/>
              <a:pathLst>
                <a:path w="8047" h="7904" extrusionOk="0">
                  <a:moveTo>
                    <a:pt x="3034" y="1"/>
                  </a:moveTo>
                  <a:lnTo>
                    <a:pt x="2081" y="4612"/>
                  </a:lnTo>
                  <a:cubicBezTo>
                    <a:pt x="2081" y="4612"/>
                    <a:pt x="1" y="5138"/>
                    <a:pt x="1" y="6392"/>
                  </a:cubicBezTo>
                  <a:cubicBezTo>
                    <a:pt x="1" y="6958"/>
                    <a:pt x="3802" y="7904"/>
                    <a:pt x="5779" y="7904"/>
                  </a:cubicBezTo>
                  <a:cubicBezTo>
                    <a:pt x="6340" y="7904"/>
                    <a:pt x="6755" y="7828"/>
                    <a:pt x="6893" y="7645"/>
                  </a:cubicBezTo>
                  <a:cubicBezTo>
                    <a:pt x="7620" y="6793"/>
                    <a:pt x="8046" y="1053"/>
                    <a:pt x="8046" y="1053"/>
                  </a:cubicBezTo>
                  <a:lnTo>
                    <a:pt x="7720" y="1053"/>
                  </a:lnTo>
                  <a:cubicBezTo>
                    <a:pt x="6893" y="853"/>
                    <a:pt x="5114" y="527"/>
                    <a:pt x="3961" y="326"/>
                  </a:cubicBezTo>
                  <a:cubicBezTo>
                    <a:pt x="3460" y="226"/>
                    <a:pt x="3134" y="126"/>
                    <a:pt x="30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46"/>
            <p:cNvSpPr/>
            <p:nvPr/>
          </p:nvSpPr>
          <p:spPr>
            <a:xfrm>
              <a:off x="6111239" y="3209962"/>
              <a:ext cx="120030" cy="137615"/>
            </a:xfrm>
            <a:custGeom>
              <a:avLst/>
              <a:gdLst/>
              <a:ahLst/>
              <a:cxnLst/>
              <a:rect l="l" t="t" r="r" b="b"/>
              <a:pathLst>
                <a:path w="4512" h="5173" extrusionOk="0">
                  <a:moveTo>
                    <a:pt x="1248" y="1"/>
                  </a:moveTo>
                  <a:cubicBezTo>
                    <a:pt x="796" y="1"/>
                    <a:pt x="463" y="185"/>
                    <a:pt x="326" y="561"/>
                  </a:cubicBezTo>
                  <a:cubicBezTo>
                    <a:pt x="0" y="1288"/>
                    <a:pt x="326" y="4947"/>
                    <a:pt x="2506" y="5172"/>
                  </a:cubicBezTo>
                  <a:cubicBezTo>
                    <a:pt x="2632" y="5047"/>
                    <a:pt x="2732" y="4846"/>
                    <a:pt x="2832" y="4746"/>
                  </a:cubicBezTo>
                  <a:cubicBezTo>
                    <a:pt x="1379" y="4220"/>
                    <a:pt x="1379" y="2340"/>
                    <a:pt x="1379" y="2140"/>
                  </a:cubicBezTo>
                  <a:cubicBezTo>
                    <a:pt x="1379" y="1985"/>
                    <a:pt x="1519" y="1643"/>
                    <a:pt x="1945" y="1643"/>
                  </a:cubicBezTo>
                  <a:cubicBezTo>
                    <a:pt x="2142" y="1643"/>
                    <a:pt x="2399" y="1716"/>
                    <a:pt x="2732" y="1914"/>
                  </a:cubicBezTo>
                  <a:cubicBezTo>
                    <a:pt x="3559" y="2541"/>
                    <a:pt x="3885" y="3794"/>
                    <a:pt x="3885" y="3919"/>
                  </a:cubicBezTo>
                  <a:cubicBezTo>
                    <a:pt x="4085" y="3794"/>
                    <a:pt x="4286" y="3694"/>
                    <a:pt x="4511" y="3593"/>
                  </a:cubicBezTo>
                  <a:cubicBezTo>
                    <a:pt x="4386" y="3067"/>
                    <a:pt x="4286" y="1613"/>
                    <a:pt x="3258" y="786"/>
                  </a:cubicBezTo>
                  <a:cubicBezTo>
                    <a:pt x="2506" y="267"/>
                    <a:pt x="1791" y="1"/>
                    <a:pt x="1248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46"/>
            <p:cNvSpPr/>
            <p:nvPr/>
          </p:nvSpPr>
          <p:spPr>
            <a:xfrm>
              <a:off x="6408601" y="3232362"/>
              <a:ext cx="128038" cy="131869"/>
            </a:xfrm>
            <a:custGeom>
              <a:avLst/>
              <a:gdLst/>
              <a:ahLst/>
              <a:cxnLst/>
              <a:rect l="l" t="t" r="r" b="b"/>
              <a:pathLst>
                <a:path w="4813" h="4957" extrusionOk="0">
                  <a:moveTo>
                    <a:pt x="3458" y="0"/>
                  </a:moveTo>
                  <a:cubicBezTo>
                    <a:pt x="2977" y="0"/>
                    <a:pt x="2396" y="137"/>
                    <a:pt x="1780" y="446"/>
                  </a:cubicBezTo>
                  <a:cubicBezTo>
                    <a:pt x="526" y="1072"/>
                    <a:pt x="100" y="2852"/>
                    <a:pt x="0" y="3278"/>
                  </a:cubicBezTo>
                  <a:cubicBezTo>
                    <a:pt x="226" y="3378"/>
                    <a:pt x="326" y="3478"/>
                    <a:pt x="526" y="3578"/>
                  </a:cubicBezTo>
                  <a:cubicBezTo>
                    <a:pt x="526" y="3578"/>
                    <a:pt x="727" y="2225"/>
                    <a:pt x="1880" y="1824"/>
                  </a:cubicBezTo>
                  <a:cubicBezTo>
                    <a:pt x="2108" y="1732"/>
                    <a:pt x="2286" y="1694"/>
                    <a:pt x="2426" y="1694"/>
                  </a:cubicBezTo>
                  <a:cubicBezTo>
                    <a:pt x="2932" y="1694"/>
                    <a:pt x="2932" y="2195"/>
                    <a:pt x="2932" y="2451"/>
                  </a:cubicBezTo>
                  <a:cubicBezTo>
                    <a:pt x="2932" y="2751"/>
                    <a:pt x="2506" y="4205"/>
                    <a:pt x="1479" y="4531"/>
                  </a:cubicBezTo>
                  <a:cubicBezTo>
                    <a:pt x="1479" y="4631"/>
                    <a:pt x="1579" y="4631"/>
                    <a:pt x="1679" y="4731"/>
                  </a:cubicBezTo>
                  <a:cubicBezTo>
                    <a:pt x="1679" y="4832"/>
                    <a:pt x="1679" y="4832"/>
                    <a:pt x="1780" y="4957"/>
                  </a:cubicBezTo>
                  <a:cubicBezTo>
                    <a:pt x="3860" y="4957"/>
                    <a:pt x="4812" y="1498"/>
                    <a:pt x="4712" y="671"/>
                  </a:cubicBezTo>
                  <a:cubicBezTo>
                    <a:pt x="4582" y="253"/>
                    <a:pt x="4111" y="0"/>
                    <a:pt x="3458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46"/>
            <p:cNvSpPr/>
            <p:nvPr/>
          </p:nvSpPr>
          <p:spPr>
            <a:xfrm>
              <a:off x="6072560" y="3330870"/>
              <a:ext cx="497414" cy="374217"/>
            </a:xfrm>
            <a:custGeom>
              <a:avLst/>
              <a:gdLst/>
              <a:ahLst/>
              <a:cxnLst/>
              <a:rect l="l" t="t" r="r" b="b"/>
              <a:pathLst>
                <a:path w="18698" h="14067" extrusionOk="0">
                  <a:moveTo>
                    <a:pt x="4587" y="1"/>
                  </a:moveTo>
                  <a:cubicBezTo>
                    <a:pt x="4487" y="1"/>
                    <a:pt x="4386" y="101"/>
                    <a:pt x="4286" y="201"/>
                  </a:cubicBezTo>
                  <a:cubicBezTo>
                    <a:pt x="4186" y="301"/>
                    <a:pt x="4086" y="502"/>
                    <a:pt x="3960" y="627"/>
                  </a:cubicBezTo>
                  <a:cubicBezTo>
                    <a:pt x="3033" y="1755"/>
                    <a:pt x="2406" y="3234"/>
                    <a:pt x="1780" y="5113"/>
                  </a:cubicBezTo>
                  <a:cubicBezTo>
                    <a:pt x="1780" y="5113"/>
                    <a:pt x="427" y="6567"/>
                    <a:pt x="326" y="8246"/>
                  </a:cubicBezTo>
                  <a:cubicBezTo>
                    <a:pt x="0" y="10953"/>
                    <a:pt x="1579" y="12407"/>
                    <a:pt x="1579" y="12407"/>
                  </a:cubicBezTo>
                  <a:cubicBezTo>
                    <a:pt x="1579" y="12407"/>
                    <a:pt x="2406" y="13259"/>
                    <a:pt x="6792" y="13885"/>
                  </a:cubicBezTo>
                  <a:cubicBezTo>
                    <a:pt x="7556" y="14014"/>
                    <a:pt x="8288" y="14066"/>
                    <a:pt x="8978" y="14066"/>
                  </a:cubicBezTo>
                  <a:cubicBezTo>
                    <a:pt x="11116" y="14066"/>
                    <a:pt x="12837" y="13562"/>
                    <a:pt x="13785" y="13259"/>
                  </a:cubicBezTo>
                  <a:lnTo>
                    <a:pt x="13785" y="13159"/>
                  </a:lnTo>
                  <a:cubicBezTo>
                    <a:pt x="14512" y="12733"/>
                    <a:pt x="15138" y="12407"/>
                    <a:pt x="15564" y="12006"/>
                  </a:cubicBezTo>
                  <a:cubicBezTo>
                    <a:pt x="18697" y="9274"/>
                    <a:pt x="15564" y="5740"/>
                    <a:pt x="15564" y="5740"/>
                  </a:cubicBezTo>
                  <a:cubicBezTo>
                    <a:pt x="15564" y="5740"/>
                    <a:pt x="15665" y="2908"/>
                    <a:pt x="14412" y="1254"/>
                  </a:cubicBezTo>
                  <a:cubicBezTo>
                    <a:pt x="14311" y="1129"/>
                    <a:pt x="14311" y="1129"/>
                    <a:pt x="14311" y="1028"/>
                  </a:cubicBezTo>
                  <a:cubicBezTo>
                    <a:pt x="14211" y="928"/>
                    <a:pt x="14111" y="928"/>
                    <a:pt x="14111" y="828"/>
                  </a:cubicBezTo>
                  <a:cubicBezTo>
                    <a:pt x="13885" y="627"/>
                    <a:pt x="13685" y="402"/>
                    <a:pt x="13584" y="301"/>
                  </a:cubicBezTo>
                  <a:cubicBezTo>
                    <a:pt x="11605" y="1254"/>
                    <a:pt x="9299" y="4487"/>
                    <a:pt x="9199" y="6467"/>
                  </a:cubicBezTo>
                  <a:cubicBezTo>
                    <a:pt x="9156" y="6732"/>
                    <a:pt x="8961" y="6809"/>
                    <a:pt x="8749" y="6809"/>
                  </a:cubicBezTo>
                  <a:cubicBezTo>
                    <a:pt x="8462" y="6809"/>
                    <a:pt x="8146" y="6667"/>
                    <a:pt x="8146" y="6667"/>
                  </a:cubicBezTo>
                  <a:cubicBezTo>
                    <a:pt x="8146" y="6667"/>
                    <a:pt x="7945" y="5113"/>
                    <a:pt x="7319" y="3008"/>
                  </a:cubicBezTo>
                  <a:cubicBezTo>
                    <a:pt x="6692" y="1129"/>
                    <a:pt x="4712" y="1"/>
                    <a:pt x="4587" y="1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46"/>
            <p:cNvSpPr/>
            <p:nvPr/>
          </p:nvSpPr>
          <p:spPr>
            <a:xfrm>
              <a:off x="5883868" y="3546377"/>
              <a:ext cx="688765" cy="837287"/>
            </a:xfrm>
            <a:custGeom>
              <a:avLst/>
              <a:gdLst/>
              <a:ahLst/>
              <a:cxnLst/>
              <a:rect l="l" t="t" r="r" b="b"/>
              <a:pathLst>
                <a:path w="25891" h="31474" extrusionOk="0">
                  <a:moveTo>
                    <a:pt x="2006" y="0"/>
                  </a:moveTo>
                  <a:cubicBezTo>
                    <a:pt x="1408" y="0"/>
                    <a:pt x="934" y="412"/>
                    <a:pt x="728" y="972"/>
                  </a:cubicBezTo>
                  <a:cubicBezTo>
                    <a:pt x="1" y="2852"/>
                    <a:pt x="1880" y="8817"/>
                    <a:pt x="5540" y="11098"/>
                  </a:cubicBezTo>
                  <a:cubicBezTo>
                    <a:pt x="4587" y="13078"/>
                    <a:pt x="3434" y="16110"/>
                    <a:pt x="3434" y="18842"/>
                  </a:cubicBezTo>
                  <a:cubicBezTo>
                    <a:pt x="3434" y="23629"/>
                    <a:pt x="6467" y="27088"/>
                    <a:pt x="6467" y="27088"/>
                  </a:cubicBezTo>
                  <a:lnTo>
                    <a:pt x="6041" y="29494"/>
                  </a:lnTo>
                  <a:lnTo>
                    <a:pt x="6041" y="29694"/>
                  </a:lnTo>
                  <a:cubicBezTo>
                    <a:pt x="7194" y="29895"/>
                    <a:pt x="8973" y="30221"/>
                    <a:pt x="9800" y="30421"/>
                  </a:cubicBezTo>
                  <a:lnTo>
                    <a:pt x="10126" y="27915"/>
                  </a:lnTo>
                  <a:cubicBezTo>
                    <a:pt x="10126" y="27915"/>
                    <a:pt x="12418" y="28540"/>
                    <a:pt x="15144" y="28540"/>
                  </a:cubicBezTo>
                  <a:cubicBezTo>
                    <a:pt x="15956" y="28540"/>
                    <a:pt x="16806" y="28485"/>
                    <a:pt x="17645" y="28341"/>
                  </a:cubicBezTo>
                  <a:lnTo>
                    <a:pt x="17845" y="31374"/>
                  </a:lnTo>
                  <a:lnTo>
                    <a:pt x="17845" y="31474"/>
                  </a:lnTo>
                  <a:lnTo>
                    <a:pt x="20978" y="31474"/>
                  </a:lnTo>
                  <a:cubicBezTo>
                    <a:pt x="20978" y="31148"/>
                    <a:pt x="20878" y="28241"/>
                    <a:pt x="20878" y="28241"/>
                  </a:cubicBezTo>
                  <a:cubicBezTo>
                    <a:pt x="20878" y="28241"/>
                    <a:pt x="25164" y="25509"/>
                    <a:pt x="25790" y="21975"/>
                  </a:cubicBezTo>
                  <a:cubicBezTo>
                    <a:pt x="25891" y="21649"/>
                    <a:pt x="25891" y="21223"/>
                    <a:pt x="25891" y="20822"/>
                  </a:cubicBezTo>
                  <a:lnTo>
                    <a:pt x="25891" y="18842"/>
                  </a:lnTo>
                  <a:cubicBezTo>
                    <a:pt x="25690" y="17163"/>
                    <a:pt x="25364" y="15083"/>
                    <a:pt x="24963" y="13203"/>
                  </a:cubicBezTo>
                  <a:cubicBezTo>
                    <a:pt x="24437" y="10697"/>
                    <a:pt x="23710" y="8391"/>
                    <a:pt x="22958" y="6937"/>
                  </a:cubicBezTo>
                  <a:cubicBezTo>
                    <a:pt x="22958" y="7038"/>
                    <a:pt x="22858" y="7238"/>
                    <a:pt x="22758" y="7439"/>
                  </a:cubicBezTo>
                  <a:cubicBezTo>
                    <a:pt x="22557" y="7865"/>
                    <a:pt x="21505" y="9118"/>
                    <a:pt x="20051" y="10271"/>
                  </a:cubicBezTo>
                  <a:cubicBezTo>
                    <a:pt x="20151" y="10797"/>
                    <a:pt x="20352" y="11624"/>
                    <a:pt x="20577" y="12576"/>
                  </a:cubicBezTo>
                  <a:cubicBezTo>
                    <a:pt x="20051" y="13404"/>
                    <a:pt x="19424" y="14331"/>
                    <a:pt x="18698" y="14757"/>
                  </a:cubicBezTo>
                  <a:cubicBezTo>
                    <a:pt x="17319" y="15584"/>
                    <a:pt x="15139" y="14456"/>
                    <a:pt x="14412" y="16010"/>
                  </a:cubicBezTo>
                  <a:cubicBezTo>
                    <a:pt x="13807" y="17492"/>
                    <a:pt x="15652" y="19043"/>
                    <a:pt x="18283" y="19043"/>
                  </a:cubicBezTo>
                  <a:cubicBezTo>
                    <a:pt x="18812" y="19043"/>
                    <a:pt x="19372" y="18981"/>
                    <a:pt x="19951" y="18842"/>
                  </a:cubicBezTo>
                  <a:cubicBezTo>
                    <a:pt x="20352" y="18717"/>
                    <a:pt x="20677" y="18617"/>
                    <a:pt x="20978" y="18416"/>
                  </a:cubicBezTo>
                  <a:lnTo>
                    <a:pt x="20978" y="18416"/>
                  </a:lnTo>
                  <a:cubicBezTo>
                    <a:pt x="20677" y="21449"/>
                    <a:pt x="19424" y="24055"/>
                    <a:pt x="16191" y="24481"/>
                  </a:cubicBezTo>
                  <a:cubicBezTo>
                    <a:pt x="15704" y="24538"/>
                    <a:pt x="15229" y="24566"/>
                    <a:pt x="14770" y="24566"/>
                  </a:cubicBezTo>
                  <a:cubicBezTo>
                    <a:pt x="11183" y="24566"/>
                    <a:pt x="8524" y="22872"/>
                    <a:pt x="8347" y="20095"/>
                  </a:cubicBezTo>
                  <a:cubicBezTo>
                    <a:pt x="8046" y="15083"/>
                    <a:pt x="9926" y="10571"/>
                    <a:pt x="9926" y="10571"/>
                  </a:cubicBezTo>
                  <a:cubicBezTo>
                    <a:pt x="9174" y="9845"/>
                    <a:pt x="8672" y="9018"/>
                    <a:pt x="8246" y="8391"/>
                  </a:cubicBezTo>
                  <a:cubicBezTo>
                    <a:pt x="8146" y="8190"/>
                    <a:pt x="8046" y="8065"/>
                    <a:pt x="7921" y="7965"/>
                  </a:cubicBezTo>
                  <a:cubicBezTo>
                    <a:pt x="7194" y="6812"/>
                    <a:pt x="7720" y="6311"/>
                    <a:pt x="7720" y="6311"/>
                  </a:cubicBezTo>
                  <a:cubicBezTo>
                    <a:pt x="7620" y="5985"/>
                    <a:pt x="7520" y="5784"/>
                    <a:pt x="7520" y="5559"/>
                  </a:cubicBezTo>
                  <a:lnTo>
                    <a:pt x="7419" y="5559"/>
                  </a:lnTo>
                  <a:cubicBezTo>
                    <a:pt x="7419" y="5559"/>
                    <a:pt x="5840" y="4431"/>
                    <a:pt x="4161" y="1699"/>
                  </a:cubicBezTo>
                  <a:cubicBezTo>
                    <a:pt x="3414" y="462"/>
                    <a:pt x="2640" y="0"/>
                    <a:pt x="2006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46"/>
            <p:cNvSpPr/>
            <p:nvPr/>
          </p:nvSpPr>
          <p:spPr>
            <a:xfrm>
              <a:off x="6564598" y="3205333"/>
              <a:ext cx="508081" cy="903448"/>
            </a:xfrm>
            <a:custGeom>
              <a:avLst/>
              <a:gdLst/>
              <a:ahLst/>
              <a:cxnLst/>
              <a:rect l="l" t="t" r="r" b="b"/>
              <a:pathLst>
                <a:path w="19099" h="33961" extrusionOk="0">
                  <a:moveTo>
                    <a:pt x="12885" y="0"/>
                  </a:moveTo>
                  <a:cubicBezTo>
                    <a:pt x="9706" y="0"/>
                    <a:pt x="6512" y="1473"/>
                    <a:pt x="4487" y="4193"/>
                  </a:cubicBezTo>
                  <a:cubicBezTo>
                    <a:pt x="1" y="10133"/>
                    <a:pt x="4688" y="20484"/>
                    <a:pt x="4161" y="26123"/>
                  </a:cubicBezTo>
                  <a:cubicBezTo>
                    <a:pt x="3760" y="31662"/>
                    <a:pt x="302" y="31662"/>
                    <a:pt x="302" y="31662"/>
                  </a:cubicBezTo>
                  <a:lnTo>
                    <a:pt x="302" y="33642"/>
                  </a:lnTo>
                  <a:cubicBezTo>
                    <a:pt x="302" y="33642"/>
                    <a:pt x="1693" y="33960"/>
                    <a:pt x="3631" y="33960"/>
                  </a:cubicBezTo>
                  <a:cubicBezTo>
                    <a:pt x="5977" y="33960"/>
                    <a:pt x="9124" y="33495"/>
                    <a:pt x="11580" y="31437"/>
                  </a:cubicBezTo>
                  <a:cubicBezTo>
                    <a:pt x="17018" y="26750"/>
                    <a:pt x="16066" y="21311"/>
                    <a:pt x="14813" y="17026"/>
                  </a:cubicBezTo>
                  <a:cubicBezTo>
                    <a:pt x="14186" y="14845"/>
                    <a:pt x="12106" y="11286"/>
                    <a:pt x="15139" y="10660"/>
                  </a:cubicBezTo>
                  <a:cubicBezTo>
                    <a:pt x="15139" y="10660"/>
                    <a:pt x="13986" y="9732"/>
                    <a:pt x="14512" y="8354"/>
                  </a:cubicBezTo>
                  <a:cubicBezTo>
                    <a:pt x="14702" y="7867"/>
                    <a:pt x="15178" y="7729"/>
                    <a:pt x="15638" y="7729"/>
                  </a:cubicBezTo>
                  <a:cubicBezTo>
                    <a:pt x="16149" y="7729"/>
                    <a:pt x="16640" y="7900"/>
                    <a:pt x="16693" y="7953"/>
                  </a:cubicBezTo>
                  <a:cubicBezTo>
                    <a:pt x="16592" y="7853"/>
                    <a:pt x="15665" y="6599"/>
                    <a:pt x="16292" y="5547"/>
                  </a:cubicBezTo>
                  <a:cubicBezTo>
                    <a:pt x="16478" y="5221"/>
                    <a:pt x="16826" y="5097"/>
                    <a:pt x="17238" y="5097"/>
                  </a:cubicBezTo>
                  <a:cubicBezTo>
                    <a:pt x="17491" y="5097"/>
                    <a:pt x="17769" y="5144"/>
                    <a:pt x="18046" y="5221"/>
                  </a:cubicBezTo>
                  <a:cubicBezTo>
                    <a:pt x="17657" y="4127"/>
                    <a:pt x="17339" y="2208"/>
                    <a:pt x="18944" y="2208"/>
                  </a:cubicBezTo>
                  <a:cubicBezTo>
                    <a:pt x="18994" y="2208"/>
                    <a:pt x="19045" y="2210"/>
                    <a:pt x="19099" y="2213"/>
                  </a:cubicBezTo>
                  <a:cubicBezTo>
                    <a:pt x="17300" y="713"/>
                    <a:pt x="15096" y="0"/>
                    <a:pt x="12885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46"/>
            <p:cNvSpPr/>
            <p:nvPr/>
          </p:nvSpPr>
          <p:spPr>
            <a:xfrm>
              <a:off x="6114565" y="3660900"/>
              <a:ext cx="350062" cy="50039"/>
            </a:xfrm>
            <a:custGeom>
              <a:avLst/>
              <a:gdLst/>
              <a:ahLst/>
              <a:cxnLst/>
              <a:rect l="l" t="t" r="r" b="b"/>
              <a:pathLst>
                <a:path w="13159" h="1881" extrusionOk="0">
                  <a:moveTo>
                    <a:pt x="0" y="1"/>
                  </a:moveTo>
                  <a:cubicBezTo>
                    <a:pt x="0" y="1"/>
                    <a:pt x="0" y="126"/>
                    <a:pt x="101" y="126"/>
                  </a:cubicBezTo>
                  <a:cubicBezTo>
                    <a:pt x="201" y="226"/>
                    <a:pt x="301" y="327"/>
                    <a:pt x="401" y="327"/>
                  </a:cubicBezTo>
                  <a:cubicBezTo>
                    <a:pt x="727" y="527"/>
                    <a:pt x="1254" y="753"/>
                    <a:pt x="1880" y="953"/>
                  </a:cubicBezTo>
                  <a:cubicBezTo>
                    <a:pt x="2181" y="1053"/>
                    <a:pt x="2507" y="1154"/>
                    <a:pt x="2908" y="1254"/>
                  </a:cubicBezTo>
                  <a:cubicBezTo>
                    <a:pt x="3234" y="1379"/>
                    <a:pt x="3635" y="1379"/>
                    <a:pt x="3960" y="1479"/>
                  </a:cubicBezTo>
                  <a:cubicBezTo>
                    <a:pt x="4386" y="1580"/>
                    <a:pt x="4787" y="1680"/>
                    <a:pt x="5213" y="1680"/>
                  </a:cubicBezTo>
                  <a:cubicBezTo>
                    <a:pt x="5640" y="1780"/>
                    <a:pt x="6041" y="1780"/>
                    <a:pt x="6467" y="1880"/>
                  </a:cubicBezTo>
                  <a:cubicBezTo>
                    <a:pt x="7294" y="1880"/>
                    <a:pt x="8146" y="1880"/>
                    <a:pt x="8973" y="1780"/>
                  </a:cubicBezTo>
                  <a:cubicBezTo>
                    <a:pt x="9800" y="1680"/>
                    <a:pt x="10527" y="1479"/>
                    <a:pt x="11153" y="1254"/>
                  </a:cubicBezTo>
                  <a:cubicBezTo>
                    <a:pt x="11479" y="1254"/>
                    <a:pt x="11680" y="1154"/>
                    <a:pt x="11905" y="1053"/>
                  </a:cubicBezTo>
                  <a:cubicBezTo>
                    <a:pt x="12206" y="953"/>
                    <a:pt x="12407" y="853"/>
                    <a:pt x="12532" y="753"/>
                  </a:cubicBezTo>
                  <a:cubicBezTo>
                    <a:pt x="12933" y="527"/>
                    <a:pt x="13033" y="527"/>
                    <a:pt x="13033" y="527"/>
                  </a:cubicBezTo>
                  <a:lnTo>
                    <a:pt x="13158" y="427"/>
                  </a:lnTo>
                  <a:lnTo>
                    <a:pt x="13033" y="427"/>
                  </a:lnTo>
                  <a:cubicBezTo>
                    <a:pt x="13033" y="427"/>
                    <a:pt x="12833" y="427"/>
                    <a:pt x="12532" y="627"/>
                  </a:cubicBezTo>
                  <a:cubicBezTo>
                    <a:pt x="12306" y="627"/>
                    <a:pt x="12106" y="753"/>
                    <a:pt x="11905" y="853"/>
                  </a:cubicBezTo>
                  <a:cubicBezTo>
                    <a:pt x="11579" y="853"/>
                    <a:pt x="11379" y="953"/>
                    <a:pt x="11053" y="1053"/>
                  </a:cubicBezTo>
                  <a:cubicBezTo>
                    <a:pt x="10427" y="1154"/>
                    <a:pt x="9700" y="1254"/>
                    <a:pt x="8973" y="1379"/>
                  </a:cubicBezTo>
                  <a:cubicBezTo>
                    <a:pt x="8146" y="1479"/>
                    <a:pt x="7294" y="1479"/>
                    <a:pt x="6467" y="1479"/>
                  </a:cubicBezTo>
                  <a:cubicBezTo>
                    <a:pt x="6041" y="1479"/>
                    <a:pt x="5640" y="1379"/>
                    <a:pt x="5213" y="1379"/>
                  </a:cubicBezTo>
                  <a:cubicBezTo>
                    <a:pt x="4787" y="1254"/>
                    <a:pt x="4487" y="1154"/>
                    <a:pt x="4061" y="1154"/>
                  </a:cubicBezTo>
                  <a:cubicBezTo>
                    <a:pt x="3234" y="953"/>
                    <a:pt x="2607" y="853"/>
                    <a:pt x="1980" y="753"/>
                  </a:cubicBezTo>
                  <a:cubicBezTo>
                    <a:pt x="1354" y="527"/>
                    <a:pt x="827" y="427"/>
                    <a:pt x="502" y="226"/>
                  </a:cubicBezTo>
                  <a:cubicBezTo>
                    <a:pt x="301" y="126"/>
                    <a:pt x="201" y="126"/>
                    <a:pt x="1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46"/>
            <p:cNvSpPr/>
            <p:nvPr/>
          </p:nvSpPr>
          <p:spPr>
            <a:xfrm>
              <a:off x="6394582" y="3650233"/>
              <a:ext cx="106038" cy="86032"/>
            </a:xfrm>
            <a:custGeom>
              <a:avLst/>
              <a:gdLst/>
              <a:ahLst/>
              <a:cxnLst/>
              <a:rect l="l" t="t" r="r" b="b"/>
              <a:pathLst>
                <a:path w="3986" h="3234" extrusionOk="0">
                  <a:moveTo>
                    <a:pt x="3886" y="1"/>
                  </a:moveTo>
                  <a:lnTo>
                    <a:pt x="3886" y="201"/>
                  </a:lnTo>
                  <a:cubicBezTo>
                    <a:pt x="3760" y="302"/>
                    <a:pt x="3760" y="527"/>
                    <a:pt x="3660" y="728"/>
                  </a:cubicBezTo>
                  <a:cubicBezTo>
                    <a:pt x="3560" y="928"/>
                    <a:pt x="3359" y="1154"/>
                    <a:pt x="3134" y="1354"/>
                  </a:cubicBezTo>
                  <a:cubicBezTo>
                    <a:pt x="2933" y="1555"/>
                    <a:pt x="2632" y="1780"/>
                    <a:pt x="2407" y="1880"/>
                  </a:cubicBezTo>
                  <a:cubicBezTo>
                    <a:pt x="1881" y="2281"/>
                    <a:pt x="1254" y="2507"/>
                    <a:pt x="853" y="2808"/>
                  </a:cubicBezTo>
                  <a:cubicBezTo>
                    <a:pt x="427" y="3033"/>
                    <a:pt x="126" y="3134"/>
                    <a:pt x="126" y="3134"/>
                  </a:cubicBezTo>
                  <a:lnTo>
                    <a:pt x="1" y="3234"/>
                  </a:lnTo>
                  <a:lnTo>
                    <a:pt x="126" y="3234"/>
                  </a:lnTo>
                  <a:cubicBezTo>
                    <a:pt x="126" y="3234"/>
                    <a:pt x="427" y="3134"/>
                    <a:pt x="953" y="3033"/>
                  </a:cubicBezTo>
                  <a:cubicBezTo>
                    <a:pt x="1379" y="2908"/>
                    <a:pt x="2006" y="2607"/>
                    <a:pt x="2632" y="2281"/>
                  </a:cubicBezTo>
                  <a:cubicBezTo>
                    <a:pt x="2733" y="2181"/>
                    <a:pt x="2933" y="2081"/>
                    <a:pt x="3033" y="1981"/>
                  </a:cubicBezTo>
                  <a:lnTo>
                    <a:pt x="3359" y="1655"/>
                  </a:lnTo>
                  <a:cubicBezTo>
                    <a:pt x="3660" y="1354"/>
                    <a:pt x="3760" y="1154"/>
                    <a:pt x="3886" y="828"/>
                  </a:cubicBezTo>
                  <a:cubicBezTo>
                    <a:pt x="3986" y="627"/>
                    <a:pt x="3986" y="402"/>
                    <a:pt x="3986" y="201"/>
                  </a:cubicBezTo>
                  <a:cubicBezTo>
                    <a:pt x="3986" y="101"/>
                    <a:pt x="3886" y="1"/>
                    <a:pt x="38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46"/>
            <p:cNvSpPr/>
            <p:nvPr/>
          </p:nvSpPr>
          <p:spPr>
            <a:xfrm>
              <a:off x="5969874" y="3772258"/>
              <a:ext cx="100052" cy="497414"/>
            </a:xfrm>
            <a:custGeom>
              <a:avLst/>
              <a:gdLst/>
              <a:ahLst/>
              <a:cxnLst/>
              <a:rect l="l" t="t" r="r" b="b"/>
              <a:pathLst>
                <a:path w="3761" h="18698" extrusionOk="0">
                  <a:moveTo>
                    <a:pt x="3560" y="0"/>
                  </a:moveTo>
                  <a:cubicBezTo>
                    <a:pt x="3560" y="0"/>
                    <a:pt x="3334" y="326"/>
                    <a:pt x="3134" y="727"/>
                  </a:cubicBezTo>
                  <a:cubicBezTo>
                    <a:pt x="2808" y="1253"/>
                    <a:pt x="2407" y="1880"/>
                    <a:pt x="1981" y="2707"/>
                  </a:cubicBezTo>
                  <a:cubicBezTo>
                    <a:pt x="1254" y="4386"/>
                    <a:pt x="302" y="6792"/>
                    <a:pt x="1" y="9299"/>
                  </a:cubicBezTo>
                  <a:lnTo>
                    <a:pt x="1" y="10226"/>
                  </a:lnTo>
                  <a:lnTo>
                    <a:pt x="1" y="11178"/>
                  </a:lnTo>
                  <a:cubicBezTo>
                    <a:pt x="1" y="11479"/>
                    <a:pt x="101" y="11805"/>
                    <a:pt x="101" y="12106"/>
                  </a:cubicBezTo>
                  <a:cubicBezTo>
                    <a:pt x="201" y="12431"/>
                    <a:pt x="201" y="12732"/>
                    <a:pt x="302" y="13058"/>
                  </a:cubicBezTo>
                  <a:cubicBezTo>
                    <a:pt x="427" y="13584"/>
                    <a:pt x="627" y="14111"/>
                    <a:pt x="728" y="14612"/>
                  </a:cubicBezTo>
                  <a:cubicBezTo>
                    <a:pt x="928" y="15138"/>
                    <a:pt x="1154" y="15664"/>
                    <a:pt x="1354" y="16091"/>
                  </a:cubicBezTo>
                  <a:cubicBezTo>
                    <a:pt x="1555" y="16492"/>
                    <a:pt x="1780" y="16817"/>
                    <a:pt x="1981" y="17118"/>
                  </a:cubicBezTo>
                  <a:cubicBezTo>
                    <a:pt x="2181" y="17544"/>
                    <a:pt x="2407" y="17745"/>
                    <a:pt x="2607" y="17970"/>
                  </a:cubicBezTo>
                  <a:cubicBezTo>
                    <a:pt x="2933" y="18371"/>
                    <a:pt x="3134" y="18697"/>
                    <a:pt x="3134" y="18697"/>
                  </a:cubicBezTo>
                  <a:lnTo>
                    <a:pt x="3234" y="18697"/>
                  </a:lnTo>
                  <a:lnTo>
                    <a:pt x="3234" y="18597"/>
                  </a:lnTo>
                  <a:cubicBezTo>
                    <a:pt x="3234" y="18597"/>
                    <a:pt x="3033" y="18271"/>
                    <a:pt x="2708" y="17870"/>
                  </a:cubicBezTo>
                  <a:cubicBezTo>
                    <a:pt x="2607" y="17644"/>
                    <a:pt x="2407" y="17344"/>
                    <a:pt x="2307" y="17018"/>
                  </a:cubicBezTo>
                  <a:cubicBezTo>
                    <a:pt x="2181" y="16918"/>
                    <a:pt x="2081" y="16717"/>
                    <a:pt x="1981" y="16492"/>
                  </a:cubicBezTo>
                  <a:cubicBezTo>
                    <a:pt x="1881" y="16291"/>
                    <a:pt x="1780" y="16091"/>
                    <a:pt x="1680" y="15865"/>
                  </a:cubicBezTo>
                  <a:cubicBezTo>
                    <a:pt x="1254" y="15038"/>
                    <a:pt x="928" y="14111"/>
                    <a:pt x="627" y="12958"/>
                  </a:cubicBezTo>
                  <a:cubicBezTo>
                    <a:pt x="627" y="12632"/>
                    <a:pt x="527" y="12331"/>
                    <a:pt x="527" y="12106"/>
                  </a:cubicBezTo>
                  <a:cubicBezTo>
                    <a:pt x="527" y="11805"/>
                    <a:pt x="427" y="11479"/>
                    <a:pt x="427" y="11178"/>
                  </a:cubicBezTo>
                  <a:lnTo>
                    <a:pt x="427" y="10226"/>
                  </a:lnTo>
                  <a:lnTo>
                    <a:pt x="427" y="9399"/>
                  </a:lnTo>
                  <a:cubicBezTo>
                    <a:pt x="527" y="8146"/>
                    <a:pt x="828" y="6893"/>
                    <a:pt x="1154" y="5840"/>
                  </a:cubicBezTo>
                  <a:cubicBezTo>
                    <a:pt x="1555" y="4712"/>
                    <a:pt x="1881" y="3760"/>
                    <a:pt x="2307" y="2832"/>
                  </a:cubicBezTo>
                  <a:cubicBezTo>
                    <a:pt x="3033" y="1153"/>
                    <a:pt x="3760" y="101"/>
                    <a:pt x="3760" y="101"/>
                  </a:cubicBezTo>
                  <a:cubicBezTo>
                    <a:pt x="3760" y="101"/>
                    <a:pt x="3760" y="0"/>
                    <a:pt x="3660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46"/>
            <p:cNvSpPr/>
            <p:nvPr/>
          </p:nvSpPr>
          <p:spPr>
            <a:xfrm>
              <a:off x="6258564" y="3833604"/>
              <a:ext cx="286057" cy="224711"/>
            </a:xfrm>
            <a:custGeom>
              <a:avLst/>
              <a:gdLst/>
              <a:ahLst/>
              <a:cxnLst/>
              <a:rect l="l" t="t" r="r" b="b"/>
              <a:pathLst>
                <a:path w="10753" h="8447" extrusionOk="0">
                  <a:moveTo>
                    <a:pt x="7319" y="0"/>
                  </a:moveTo>
                  <a:cubicBezTo>
                    <a:pt x="7319" y="0"/>
                    <a:pt x="7219" y="401"/>
                    <a:pt x="6893" y="927"/>
                  </a:cubicBezTo>
                  <a:cubicBezTo>
                    <a:pt x="6592" y="1554"/>
                    <a:pt x="6066" y="2406"/>
                    <a:pt x="5239" y="3233"/>
                  </a:cubicBezTo>
                  <a:cubicBezTo>
                    <a:pt x="5114" y="3434"/>
                    <a:pt x="4813" y="3534"/>
                    <a:pt x="4613" y="3759"/>
                  </a:cubicBezTo>
                  <a:cubicBezTo>
                    <a:pt x="4613" y="3759"/>
                    <a:pt x="4487" y="3860"/>
                    <a:pt x="4387" y="3860"/>
                  </a:cubicBezTo>
                  <a:cubicBezTo>
                    <a:pt x="4387" y="3860"/>
                    <a:pt x="4287" y="3960"/>
                    <a:pt x="4186" y="3960"/>
                  </a:cubicBezTo>
                  <a:cubicBezTo>
                    <a:pt x="4086" y="3960"/>
                    <a:pt x="3986" y="4060"/>
                    <a:pt x="3760" y="4060"/>
                  </a:cubicBezTo>
                  <a:cubicBezTo>
                    <a:pt x="3447" y="4110"/>
                    <a:pt x="3134" y="4110"/>
                    <a:pt x="2795" y="4110"/>
                  </a:cubicBezTo>
                  <a:cubicBezTo>
                    <a:pt x="2457" y="4110"/>
                    <a:pt x="2094" y="4110"/>
                    <a:pt x="1680" y="4160"/>
                  </a:cubicBezTo>
                  <a:cubicBezTo>
                    <a:pt x="1354" y="4160"/>
                    <a:pt x="953" y="4286"/>
                    <a:pt x="628" y="4587"/>
                  </a:cubicBezTo>
                  <a:cubicBezTo>
                    <a:pt x="327" y="4912"/>
                    <a:pt x="101" y="5313"/>
                    <a:pt x="1" y="5739"/>
                  </a:cubicBezTo>
                  <a:cubicBezTo>
                    <a:pt x="1" y="6165"/>
                    <a:pt x="227" y="6566"/>
                    <a:pt x="427" y="6892"/>
                  </a:cubicBezTo>
                  <a:cubicBezTo>
                    <a:pt x="628" y="7293"/>
                    <a:pt x="953" y="7519"/>
                    <a:pt x="1354" y="7719"/>
                  </a:cubicBezTo>
                  <a:cubicBezTo>
                    <a:pt x="1981" y="8145"/>
                    <a:pt x="2833" y="8346"/>
                    <a:pt x="3560" y="8446"/>
                  </a:cubicBezTo>
                  <a:cubicBezTo>
                    <a:pt x="4387" y="8446"/>
                    <a:pt x="5114" y="8346"/>
                    <a:pt x="5866" y="8246"/>
                  </a:cubicBezTo>
                  <a:cubicBezTo>
                    <a:pt x="6267" y="8145"/>
                    <a:pt x="6592" y="8045"/>
                    <a:pt x="6893" y="7820"/>
                  </a:cubicBezTo>
                  <a:cubicBezTo>
                    <a:pt x="7219" y="7719"/>
                    <a:pt x="7520" y="7519"/>
                    <a:pt x="7846" y="7293"/>
                  </a:cubicBezTo>
                  <a:cubicBezTo>
                    <a:pt x="8372" y="6892"/>
                    <a:pt x="8773" y="6466"/>
                    <a:pt x="9199" y="5940"/>
                  </a:cubicBezTo>
                  <a:cubicBezTo>
                    <a:pt x="9926" y="5013"/>
                    <a:pt x="10252" y="4060"/>
                    <a:pt x="10452" y="3434"/>
                  </a:cubicBezTo>
                  <a:cubicBezTo>
                    <a:pt x="10653" y="2807"/>
                    <a:pt x="10753" y="2406"/>
                    <a:pt x="10753" y="2406"/>
                  </a:cubicBezTo>
                  <a:lnTo>
                    <a:pt x="10653" y="2281"/>
                  </a:lnTo>
                  <a:lnTo>
                    <a:pt x="10552" y="2406"/>
                  </a:lnTo>
                  <a:cubicBezTo>
                    <a:pt x="10552" y="2406"/>
                    <a:pt x="10452" y="2807"/>
                    <a:pt x="10252" y="3434"/>
                  </a:cubicBezTo>
                  <a:cubicBezTo>
                    <a:pt x="10026" y="4060"/>
                    <a:pt x="9625" y="4912"/>
                    <a:pt x="8873" y="5739"/>
                  </a:cubicBezTo>
                  <a:cubicBezTo>
                    <a:pt x="8572" y="6266"/>
                    <a:pt x="8146" y="6667"/>
                    <a:pt x="7620" y="6993"/>
                  </a:cubicBezTo>
                  <a:cubicBezTo>
                    <a:pt x="7119" y="7419"/>
                    <a:pt x="6492" y="7719"/>
                    <a:pt x="5740" y="7820"/>
                  </a:cubicBezTo>
                  <a:cubicBezTo>
                    <a:pt x="5114" y="8045"/>
                    <a:pt x="4387" y="8045"/>
                    <a:pt x="3660" y="8045"/>
                  </a:cubicBezTo>
                  <a:cubicBezTo>
                    <a:pt x="2933" y="7920"/>
                    <a:pt x="2207" y="7719"/>
                    <a:pt x="1580" y="7419"/>
                  </a:cubicBezTo>
                  <a:cubicBezTo>
                    <a:pt x="1254" y="7193"/>
                    <a:pt x="953" y="6993"/>
                    <a:pt x="728" y="6667"/>
                  </a:cubicBezTo>
                  <a:cubicBezTo>
                    <a:pt x="527" y="6366"/>
                    <a:pt x="427" y="6040"/>
                    <a:pt x="427" y="5739"/>
                  </a:cubicBezTo>
                  <a:cubicBezTo>
                    <a:pt x="427" y="5414"/>
                    <a:pt x="628" y="5113"/>
                    <a:pt x="853" y="4912"/>
                  </a:cubicBezTo>
                  <a:cubicBezTo>
                    <a:pt x="1054" y="4687"/>
                    <a:pt x="1480" y="4587"/>
                    <a:pt x="1780" y="4587"/>
                  </a:cubicBezTo>
                  <a:cubicBezTo>
                    <a:pt x="2407" y="4486"/>
                    <a:pt x="3134" y="4587"/>
                    <a:pt x="3861" y="4386"/>
                  </a:cubicBezTo>
                  <a:cubicBezTo>
                    <a:pt x="4613" y="4286"/>
                    <a:pt x="5114" y="3860"/>
                    <a:pt x="5540" y="3434"/>
                  </a:cubicBezTo>
                  <a:cubicBezTo>
                    <a:pt x="5866" y="3033"/>
                    <a:pt x="6166" y="2506"/>
                    <a:pt x="6492" y="2080"/>
                  </a:cubicBezTo>
                  <a:cubicBezTo>
                    <a:pt x="6693" y="1779"/>
                    <a:pt x="6893" y="1353"/>
                    <a:pt x="7119" y="1028"/>
                  </a:cubicBezTo>
                  <a:cubicBezTo>
                    <a:pt x="7319" y="401"/>
                    <a:pt x="7520" y="100"/>
                    <a:pt x="7520" y="100"/>
                  </a:cubicBezTo>
                  <a:cubicBezTo>
                    <a:pt x="7520" y="0"/>
                    <a:pt x="7520" y="0"/>
                    <a:pt x="7420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46"/>
            <p:cNvSpPr/>
            <p:nvPr/>
          </p:nvSpPr>
          <p:spPr>
            <a:xfrm>
              <a:off x="6191898" y="3474896"/>
              <a:ext cx="39372" cy="36020"/>
            </a:xfrm>
            <a:custGeom>
              <a:avLst/>
              <a:gdLst/>
              <a:ahLst/>
              <a:cxnLst/>
              <a:rect l="l" t="t" r="r" b="b"/>
              <a:pathLst>
                <a:path w="1480" h="1354" extrusionOk="0">
                  <a:moveTo>
                    <a:pt x="853" y="0"/>
                  </a:moveTo>
                  <a:cubicBezTo>
                    <a:pt x="427" y="0"/>
                    <a:pt x="101" y="326"/>
                    <a:pt x="101" y="627"/>
                  </a:cubicBezTo>
                  <a:cubicBezTo>
                    <a:pt x="1" y="1053"/>
                    <a:pt x="327" y="1354"/>
                    <a:pt x="728" y="1354"/>
                  </a:cubicBezTo>
                  <a:cubicBezTo>
                    <a:pt x="1053" y="1354"/>
                    <a:pt x="1354" y="1153"/>
                    <a:pt x="1479" y="727"/>
                  </a:cubicBezTo>
                  <a:cubicBezTo>
                    <a:pt x="1479" y="426"/>
                    <a:pt x="1154" y="100"/>
                    <a:pt x="853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46"/>
            <p:cNvSpPr/>
            <p:nvPr/>
          </p:nvSpPr>
          <p:spPr>
            <a:xfrm>
              <a:off x="6381254" y="3491549"/>
              <a:ext cx="36020" cy="36046"/>
            </a:xfrm>
            <a:custGeom>
              <a:avLst/>
              <a:gdLst/>
              <a:ahLst/>
              <a:cxnLst/>
              <a:rect l="l" t="t" r="r" b="b"/>
              <a:pathLst>
                <a:path w="1354" h="1355" extrusionOk="0">
                  <a:moveTo>
                    <a:pt x="727" y="1"/>
                  </a:moveTo>
                  <a:cubicBezTo>
                    <a:pt x="402" y="1"/>
                    <a:pt x="1" y="327"/>
                    <a:pt x="1" y="627"/>
                  </a:cubicBezTo>
                  <a:cubicBezTo>
                    <a:pt x="1" y="1053"/>
                    <a:pt x="201" y="1354"/>
                    <a:pt x="627" y="1354"/>
                  </a:cubicBezTo>
                  <a:cubicBezTo>
                    <a:pt x="1028" y="1354"/>
                    <a:pt x="1354" y="1154"/>
                    <a:pt x="1354" y="728"/>
                  </a:cubicBezTo>
                  <a:cubicBezTo>
                    <a:pt x="1354" y="427"/>
                    <a:pt x="1128" y="101"/>
                    <a:pt x="727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46"/>
            <p:cNvSpPr/>
            <p:nvPr/>
          </p:nvSpPr>
          <p:spPr>
            <a:xfrm>
              <a:off x="6291923" y="3527569"/>
              <a:ext cx="14020" cy="47352"/>
            </a:xfrm>
            <a:custGeom>
              <a:avLst/>
              <a:gdLst/>
              <a:ahLst/>
              <a:cxnLst/>
              <a:rect l="l" t="t" r="r" b="b"/>
              <a:pathLst>
                <a:path w="527" h="1780" extrusionOk="0">
                  <a:moveTo>
                    <a:pt x="326" y="0"/>
                  </a:moveTo>
                  <a:cubicBezTo>
                    <a:pt x="226" y="0"/>
                    <a:pt x="100" y="126"/>
                    <a:pt x="100" y="226"/>
                  </a:cubicBezTo>
                  <a:lnTo>
                    <a:pt x="0" y="1579"/>
                  </a:lnTo>
                  <a:cubicBezTo>
                    <a:pt x="0" y="1679"/>
                    <a:pt x="100" y="1780"/>
                    <a:pt x="226" y="1780"/>
                  </a:cubicBezTo>
                  <a:cubicBezTo>
                    <a:pt x="326" y="1780"/>
                    <a:pt x="426" y="1679"/>
                    <a:pt x="426" y="1579"/>
                  </a:cubicBezTo>
                  <a:lnTo>
                    <a:pt x="526" y="226"/>
                  </a:lnTo>
                  <a:cubicBezTo>
                    <a:pt x="526" y="126"/>
                    <a:pt x="426" y="0"/>
                    <a:pt x="326" y="0"/>
                  </a:cubicBezTo>
                  <a:close/>
                </a:path>
              </a:pathLst>
            </a:custGeom>
            <a:solidFill>
              <a:srgbClr val="5B3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46"/>
            <p:cNvSpPr/>
            <p:nvPr/>
          </p:nvSpPr>
          <p:spPr>
            <a:xfrm>
              <a:off x="6269923" y="3569574"/>
              <a:ext cx="52673" cy="31790"/>
            </a:xfrm>
            <a:custGeom>
              <a:avLst/>
              <a:gdLst/>
              <a:ahLst/>
              <a:cxnLst/>
              <a:rect l="l" t="t" r="r" b="b"/>
              <a:pathLst>
                <a:path w="1980" h="1195" extrusionOk="0">
                  <a:moveTo>
                    <a:pt x="201" y="0"/>
                  </a:moveTo>
                  <a:cubicBezTo>
                    <a:pt x="201" y="0"/>
                    <a:pt x="0" y="927"/>
                    <a:pt x="100" y="1053"/>
                  </a:cubicBezTo>
                  <a:cubicBezTo>
                    <a:pt x="201" y="1103"/>
                    <a:pt x="382" y="1128"/>
                    <a:pt x="551" y="1128"/>
                  </a:cubicBezTo>
                  <a:cubicBezTo>
                    <a:pt x="721" y="1128"/>
                    <a:pt x="877" y="1103"/>
                    <a:pt x="927" y="1053"/>
                  </a:cubicBezTo>
                  <a:cubicBezTo>
                    <a:pt x="927" y="942"/>
                    <a:pt x="1025" y="364"/>
                    <a:pt x="1048" y="229"/>
                  </a:cubicBezTo>
                  <a:lnTo>
                    <a:pt x="1048" y="229"/>
                  </a:lnTo>
                  <a:cubicBezTo>
                    <a:pt x="1049" y="229"/>
                    <a:pt x="1051" y="229"/>
                    <a:pt x="1053" y="230"/>
                  </a:cubicBezTo>
                  <a:lnTo>
                    <a:pt x="1053" y="230"/>
                  </a:lnTo>
                  <a:lnTo>
                    <a:pt x="1053" y="201"/>
                  </a:lnTo>
                  <a:cubicBezTo>
                    <a:pt x="1053" y="201"/>
                    <a:pt x="1051" y="211"/>
                    <a:pt x="1048" y="229"/>
                  </a:cubicBezTo>
                  <a:lnTo>
                    <a:pt x="1048" y="229"/>
                  </a:lnTo>
                  <a:cubicBezTo>
                    <a:pt x="584" y="155"/>
                    <a:pt x="201" y="0"/>
                    <a:pt x="201" y="0"/>
                  </a:cubicBezTo>
                  <a:close/>
                  <a:moveTo>
                    <a:pt x="1980" y="201"/>
                  </a:moveTo>
                  <a:lnTo>
                    <a:pt x="1980" y="201"/>
                  </a:lnTo>
                  <a:cubicBezTo>
                    <a:pt x="1828" y="248"/>
                    <a:pt x="1661" y="267"/>
                    <a:pt x="1493" y="267"/>
                  </a:cubicBezTo>
                  <a:cubicBezTo>
                    <a:pt x="1345" y="267"/>
                    <a:pt x="1195" y="252"/>
                    <a:pt x="1053" y="230"/>
                  </a:cubicBezTo>
                  <a:lnTo>
                    <a:pt x="1053" y="230"/>
                  </a:lnTo>
                  <a:lnTo>
                    <a:pt x="1053" y="1053"/>
                  </a:lnTo>
                  <a:cubicBezTo>
                    <a:pt x="1053" y="1124"/>
                    <a:pt x="1366" y="1195"/>
                    <a:pt x="1585" y="1195"/>
                  </a:cubicBezTo>
                  <a:cubicBezTo>
                    <a:pt x="1676" y="1195"/>
                    <a:pt x="1750" y="1182"/>
                    <a:pt x="1780" y="1153"/>
                  </a:cubicBezTo>
                  <a:cubicBezTo>
                    <a:pt x="1980" y="1053"/>
                    <a:pt x="1980" y="201"/>
                    <a:pt x="1980" y="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46"/>
            <p:cNvSpPr/>
            <p:nvPr/>
          </p:nvSpPr>
          <p:spPr>
            <a:xfrm>
              <a:off x="6119885" y="3522222"/>
              <a:ext cx="105373" cy="102952"/>
            </a:xfrm>
            <a:custGeom>
              <a:avLst/>
              <a:gdLst/>
              <a:ahLst/>
              <a:cxnLst/>
              <a:rect l="l" t="t" r="r" b="b"/>
              <a:pathLst>
                <a:path w="3961" h="3870" extrusionOk="0">
                  <a:moveTo>
                    <a:pt x="2181" y="1"/>
                  </a:moveTo>
                  <a:cubicBezTo>
                    <a:pt x="1054" y="1"/>
                    <a:pt x="101" y="728"/>
                    <a:pt x="1" y="1780"/>
                  </a:cubicBezTo>
                  <a:cubicBezTo>
                    <a:pt x="1" y="2833"/>
                    <a:pt x="728" y="3760"/>
                    <a:pt x="1780" y="3860"/>
                  </a:cubicBezTo>
                  <a:cubicBezTo>
                    <a:pt x="1844" y="3867"/>
                    <a:pt x="1907" y="3870"/>
                    <a:pt x="1970" y="3870"/>
                  </a:cubicBezTo>
                  <a:cubicBezTo>
                    <a:pt x="2922" y="3870"/>
                    <a:pt x="3767" y="3170"/>
                    <a:pt x="3861" y="2206"/>
                  </a:cubicBezTo>
                  <a:cubicBezTo>
                    <a:pt x="3961" y="1053"/>
                    <a:pt x="3234" y="101"/>
                    <a:pt x="2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46"/>
            <p:cNvSpPr/>
            <p:nvPr/>
          </p:nvSpPr>
          <p:spPr>
            <a:xfrm>
              <a:off x="6381254" y="3547202"/>
              <a:ext cx="108033" cy="103271"/>
            </a:xfrm>
            <a:custGeom>
              <a:avLst/>
              <a:gdLst/>
              <a:ahLst/>
              <a:cxnLst/>
              <a:rect l="l" t="t" r="r" b="b"/>
              <a:pathLst>
                <a:path w="4061" h="3882" extrusionOk="0">
                  <a:moveTo>
                    <a:pt x="1953" y="0"/>
                  </a:moveTo>
                  <a:cubicBezTo>
                    <a:pt x="997" y="0"/>
                    <a:pt x="194" y="723"/>
                    <a:pt x="101" y="1768"/>
                  </a:cubicBezTo>
                  <a:cubicBezTo>
                    <a:pt x="1" y="2821"/>
                    <a:pt x="828" y="3774"/>
                    <a:pt x="1880" y="3874"/>
                  </a:cubicBezTo>
                  <a:cubicBezTo>
                    <a:pt x="1937" y="3879"/>
                    <a:pt x="1993" y="3882"/>
                    <a:pt x="2050" y="3882"/>
                  </a:cubicBezTo>
                  <a:cubicBezTo>
                    <a:pt x="3010" y="3882"/>
                    <a:pt x="3866" y="3089"/>
                    <a:pt x="3960" y="2094"/>
                  </a:cubicBezTo>
                  <a:cubicBezTo>
                    <a:pt x="4061" y="1042"/>
                    <a:pt x="3234" y="114"/>
                    <a:pt x="2181" y="14"/>
                  </a:cubicBezTo>
                  <a:cubicBezTo>
                    <a:pt x="2104" y="5"/>
                    <a:pt x="2028" y="0"/>
                    <a:pt x="19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46"/>
            <p:cNvSpPr/>
            <p:nvPr/>
          </p:nvSpPr>
          <p:spPr>
            <a:xfrm>
              <a:off x="6233903" y="3530894"/>
              <a:ext cx="138705" cy="50039"/>
            </a:xfrm>
            <a:custGeom>
              <a:avLst/>
              <a:gdLst/>
              <a:ahLst/>
              <a:cxnLst/>
              <a:rect l="l" t="t" r="r" b="b"/>
              <a:pathLst>
                <a:path w="5214" h="1881" extrusionOk="0">
                  <a:moveTo>
                    <a:pt x="101" y="1"/>
                  </a:moveTo>
                  <a:lnTo>
                    <a:pt x="1" y="101"/>
                  </a:lnTo>
                  <a:cubicBezTo>
                    <a:pt x="1" y="101"/>
                    <a:pt x="1" y="201"/>
                    <a:pt x="101" y="402"/>
                  </a:cubicBezTo>
                  <a:cubicBezTo>
                    <a:pt x="201" y="502"/>
                    <a:pt x="301" y="828"/>
                    <a:pt x="527" y="1028"/>
                  </a:cubicBezTo>
                  <a:cubicBezTo>
                    <a:pt x="727" y="1254"/>
                    <a:pt x="1028" y="1454"/>
                    <a:pt x="1354" y="1554"/>
                  </a:cubicBezTo>
                  <a:cubicBezTo>
                    <a:pt x="1555" y="1655"/>
                    <a:pt x="1780" y="1755"/>
                    <a:pt x="1880" y="1755"/>
                  </a:cubicBezTo>
                  <a:cubicBezTo>
                    <a:pt x="1981" y="1755"/>
                    <a:pt x="2081" y="1755"/>
                    <a:pt x="2181" y="1880"/>
                  </a:cubicBezTo>
                  <a:lnTo>
                    <a:pt x="3134" y="1880"/>
                  </a:lnTo>
                  <a:cubicBezTo>
                    <a:pt x="3234" y="1880"/>
                    <a:pt x="3334" y="1755"/>
                    <a:pt x="3434" y="1755"/>
                  </a:cubicBezTo>
                  <a:cubicBezTo>
                    <a:pt x="3535" y="1755"/>
                    <a:pt x="3535" y="1755"/>
                    <a:pt x="3660" y="1655"/>
                  </a:cubicBezTo>
                  <a:cubicBezTo>
                    <a:pt x="4061" y="1554"/>
                    <a:pt x="4387" y="1454"/>
                    <a:pt x="4587" y="1254"/>
                  </a:cubicBezTo>
                  <a:cubicBezTo>
                    <a:pt x="5113" y="828"/>
                    <a:pt x="5214" y="402"/>
                    <a:pt x="5214" y="402"/>
                  </a:cubicBezTo>
                  <a:lnTo>
                    <a:pt x="5113" y="301"/>
                  </a:lnTo>
                  <a:lnTo>
                    <a:pt x="5013" y="301"/>
                  </a:lnTo>
                  <a:cubicBezTo>
                    <a:pt x="5013" y="301"/>
                    <a:pt x="5013" y="402"/>
                    <a:pt x="4913" y="502"/>
                  </a:cubicBezTo>
                  <a:cubicBezTo>
                    <a:pt x="4788" y="627"/>
                    <a:pt x="4587" y="828"/>
                    <a:pt x="4387" y="928"/>
                  </a:cubicBezTo>
                  <a:cubicBezTo>
                    <a:pt x="4161" y="1128"/>
                    <a:pt x="3860" y="1254"/>
                    <a:pt x="3535" y="1354"/>
                  </a:cubicBezTo>
                  <a:cubicBezTo>
                    <a:pt x="3434" y="1354"/>
                    <a:pt x="3234" y="1454"/>
                    <a:pt x="3033" y="1454"/>
                  </a:cubicBezTo>
                  <a:lnTo>
                    <a:pt x="2281" y="1454"/>
                  </a:lnTo>
                  <a:cubicBezTo>
                    <a:pt x="2181" y="1354"/>
                    <a:pt x="2081" y="1354"/>
                    <a:pt x="1981" y="1354"/>
                  </a:cubicBezTo>
                  <a:cubicBezTo>
                    <a:pt x="1880" y="1354"/>
                    <a:pt x="1655" y="1254"/>
                    <a:pt x="1454" y="1254"/>
                  </a:cubicBezTo>
                  <a:cubicBezTo>
                    <a:pt x="1354" y="1128"/>
                    <a:pt x="1154" y="1128"/>
                    <a:pt x="1028" y="1028"/>
                  </a:cubicBezTo>
                  <a:cubicBezTo>
                    <a:pt x="928" y="928"/>
                    <a:pt x="828" y="828"/>
                    <a:pt x="727" y="828"/>
                  </a:cubicBezTo>
                  <a:cubicBezTo>
                    <a:pt x="527" y="627"/>
                    <a:pt x="402" y="402"/>
                    <a:pt x="301" y="301"/>
                  </a:cubicBezTo>
                  <a:cubicBezTo>
                    <a:pt x="201" y="201"/>
                    <a:pt x="201" y="101"/>
                    <a:pt x="201" y="101"/>
                  </a:cubicBezTo>
                  <a:cubicBezTo>
                    <a:pt x="101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rgbClr val="5B3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46"/>
            <p:cNvSpPr/>
            <p:nvPr/>
          </p:nvSpPr>
          <p:spPr>
            <a:xfrm>
              <a:off x="6267236" y="3497349"/>
              <a:ext cx="66586" cy="41766"/>
            </a:xfrm>
            <a:custGeom>
              <a:avLst/>
              <a:gdLst/>
              <a:ahLst/>
              <a:cxnLst/>
              <a:rect l="l" t="t" r="r" b="b"/>
              <a:pathLst>
                <a:path w="2503" h="1570" extrusionOk="0">
                  <a:moveTo>
                    <a:pt x="1032" y="0"/>
                  </a:moveTo>
                  <a:cubicBezTo>
                    <a:pt x="705" y="0"/>
                    <a:pt x="418" y="56"/>
                    <a:pt x="302" y="209"/>
                  </a:cubicBezTo>
                  <a:cubicBezTo>
                    <a:pt x="1" y="510"/>
                    <a:pt x="627" y="1562"/>
                    <a:pt x="1154" y="1562"/>
                  </a:cubicBezTo>
                  <a:cubicBezTo>
                    <a:pt x="1187" y="1567"/>
                    <a:pt x="1221" y="1569"/>
                    <a:pt x="1254" y="1569"/>
                  </a:cubicBezTo>
                  <a:cubicBezTo>
                    <a:pt x="1937" y="1569"/>
                    <a:pt x="2502" y="620"/>
                    <a:pt x="2407" y="309"/>
                  </a:cubicBezTo>
                  <a:cubicBezTo>
                    <a:pt x="2326" y="180"/>
                    <a:pt x="1616" y="0"/>
                    <a:pt x="1032" y="0"/>
                  </a:cubicBezTo>
                  <a:close/>
                </a:path>
              </a:pathLst>
            </a:custGeom>
            <a:solidFill>
              <a:srgbClr val="331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46"/>
            <p:cNvSpPr/>
            <p:nvPr/>
          </p:nvSpPr>
          <p:spPr>
            <a:xfrm>
              <a:off x="5889216" y="2358125"/>
              <a:ext cx="283370" cy="1198177"/>
            </a:xfrm>
            <a:custGeom>
              <a:avLst/>
              <a:gdLst/>
              <a:ahLst/>
              <a:cxnLst/>
              <a:rect l="l" t="t" r="r" b="b"/>
              <a:pathLst>
                <a:path w="10652" h="45040" extrusionOk="0">
                  <a:moveTo>
                    <a:pt x="10451" y="0"/>
                  </a:moveTo>
                  <a:cubicBezTo>
                    <a:pt x="10226" y="0"/>
                    <a:pt x="10126" y="100"/>
                    <a:pt x="10126" y="226"/>
                  </a:cubicBezTo>
                  <a:cubicBezTo>
                    <a:pt x="10126" y="226"/>
                    <a:pt x="9925" y="952"/>
                    <a:pt x="9599" y="2105"/>
                  </a:cubicBezTo>
                  <a:cubicBezTo>
                    <a:pt x="9399" y="3358"/>
                    <a:pt x="8973" y="5113"/>
                    <a:pt x="8471" y="7118"/>
                  </a:cubicBezTo>
                  <a:cubicBezTo>
                    <a:pt x="8045" y="9198"/>
                    <a:pt x="7419" y="11704"/>
                    <a:pt x="6892" y="14211"/>
                  </a:cubicBezTo>
                  <a:cubicBezTo>
                    <a:pt x="6592" y="15564"/>
                    <a:pt x="6266" y="16917"/>
                    <a:pt x="5965" y="18271"/>
                  </a:cubicBezTo>
                  <a:cubicBezTo>
                    <a:pt x="5639" y="19649"/>
                    <a:pt x="5339" y="21003"/>
                    <a:pt x="5013" y="22356"/>
                  </a:cubicBezTo>
                  <a:cubicBezTo>
                    <a:pt x="4712" y="23810"/>
                    <a:pt x="4486" y="25163"/>
                    <a:pt x="4186" y="26542"/>
                  </a:cubicBezTo>
                  <a:cubicBezTo>
                    <a:pt x="3860" y="27895"/>
                    <a:pt x="3559" y="29248"/>
                    <a:pt x="3233" y="30501"/>
                  </a:cubicBezTo>
                  <a:cubicBezTo>
                    <a:pt x="2933" y="31855"/>
                    <a:pt x="2607" y="33108"/>
                    <a:pt x="2406" y="34261"/>
                  </a:cubicBezTo>
                  <a:cubicBezTo>
                    <a:pt x="2080" y="35514"/>
                    <a:pt x="1880" y="36567"/>
                    <a:pt x="1579" y="37594"/>
                  </a:cubicBezTo>
                  <a:cubicBezTo>
                    <a:pt x="627" y="41780"/>
                    <a:pt x="0" y="44587"/>
                    <a:pt x="0" y="44587"/>
                  </a:cubicBezTo>
                  <a:cubicBezTo>
                    <a:pt x="0" y="44812"/>
                    <a:pt x="100" y="45013"/>
                    <a:pt x="326" y="45013"/>
                  </a:cubicBezTo>
                  <a:cubicBezTo>
                    <a:pt x="381" y="45031"/>
                    <a:pt x="433" y="45040"/>
                    <a:pt x="481" y="45040"/>
                  </a:cubicBezTo>
                  <a:cubicBezTo>
                    <a:pt x="694" y="45040"/>
                    <a:pt x="827" y="44876"/>
                    <a:pt x="827" y="44712"/>
                  </a:cubicBezTo>
                  <a:cubicBezTo>
                    <a:pt x="827" y="44712"/>
                    <a:pt x="1454" y="41980"/>
                    <a:pt x="2406" y="37820"/>
                  </a:cubicBezTo>
                  <a:cubicBezTo>
                    <a:pt x="2607" y="36767"/>
                    <a:pt x="2832" y="35614"/>
                    <a:pt x="3133" y="34461"/>
                  </a:cubicBezTo>
                  <a:cubicBezTo>
                    <a:pt x="3334" y="33208"/>
                    <a:pt x="3659" y="31955"/>
                    <a:pt x="3960" y="30702"/>
                  </a:cubicBezTo>
                  <a:cubicBezTo>
                    <a:pt x="4186" y="29349"/>
                    <a:pt x="4486" y="27995"/>
                    <a:pt x="4812" y="26642"/>
                  </a:cubicBezTo>
                  <a:cubicBezTo>
                    <a:pt x="5113" y="25288"/>
                    <a:pt x="5439" y="23910"/>
                    <a:pt x="5740" y="22557"/>
                  </a:cubicBezTo>
                  <a:cubicBezTo>
                    <a:pt x="6065" y="21203"/>
                    <a:pt x="6366" y="19750"/>
                    <a:pt x="6692" y="18396"/>
                  </a:cubicBezTo>
                  <a:cubicBezTo>
                    <a:pt x="6993" y="17018"/>
                    <a:pt x="7319" y="15664"/>
                    <a:pt x="7519" y="14411"/>
                  </a:cubicBezTo>
                  <a:cubicBezTo>
                    <a:pt x="8146" y="11805"/>
                    <a:pt x="8672" y="9399"/>
                    <a:pt x="9098" y="7318"/>
                  </a:cubicBezTo>
                  <a:cubicBezTo>
                    <a:pt x="9599" y="5238"/>
                    <a:pt x="9925" y="3459"/>
                    <a:pt x="10226" y="2306"/>
                  </a:cubicBezTo>
                  <a:cubicBezTo>
                    <a:pt x="10451" y="1053"/>
                    <a:pt x="10552" y="326"/>
                    <a:pt x="10552" y="326"/>
                  </a:cubicBezTo>
                  <a:cubicBezTo>
                    <a:pt x="10652" y="226"/>
                    <a:pt x="10552" y="100"/>
                    <a:pt x="104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46"/>
            <p:cNvSpPr/>
            <p:nvPr/>
          </p:nvSpPr>
          <p:spPr>
            <a:xfrm>
              <a:off x="5872536" y="3464521"/>
              <a:ext cx="111385" cy="133624"/>
            </a:xfrm>
            <a:custGeom>
              <a:avLst/>
              <a:gdLst/>
              <a:ahLst/>
              <a:cxnLst/>
              <a:rect l="l" t="t" r="r" b="b"/>
              <a:pathLst>
                <a:path w="4187" h="5023" extrusionOk="0">
                  <a:moveTo>
                    <a:pt x="1658" y="0"/>
                  </a:moveTo>
                  <a:cubicBezTo>
                    <a:pt x="1287" y="0"/>
                    <a:pt x="1053" y="190"/>
                    <a:pt x="1053" y="190"/>
                  </a:cubicBezTo>
                  <a:cubicBezTo>
                    <a:pt x="1053" y="190"/>
                    <a:pt x="1" y="3122"/>
                    <a:pt x="427" y="4049"/>
                  </a:cubicBezTo>
                  <a:cubicBezTo>
                    <a:pt x="740" y="4615"/>
                    <a:pt x="1566" y="5022"/>
                    <a:pt x="2337" y="5022"/>
                  </a:cubicBezTo>
                  <a:cubicBezTo>
                    <a:pt x="2864" y="5022"/>
                    <a:pt x="3365" y="4833"/>
                    <a:pt x="3660" y="4375"/>
                  </a:cubicBezTo>
                  <a:cubicBezTo>
                    <a:pt x="4086" y="3749"/>
                    <a:pt x="4186" y="2897"/>
                    <a:pt x="4086" y="2370"/>
                  </a:cubicBezTo>
                  <a:cubicBezTo>
                    <a:pt x="4002" y="2103"/>
                    <a:pt x="3752" y="1969"/>
                    <a:pt x="3497" y="1969"/>
                  </a:cubicBezTo>
                  <a:cubicBezTo>
                    <a:pt x="3370" y="1969"/>
                    <a:pt x="3242" y="2003"/>
                    <a:pt x="3133" y="2069"/>
                  </a:cubicBezTo>
                  <a:cubicBezTo>
                    <a:pt x="2964" y="2154"/>
                    <a:pt x="2938" y="3583"/>
                    <a:pt x="2297" y="3583"/>
                  </a:cubicBezTo>
                  <a:cubicBezTo>
                    <a:pt x="2180" y="3583"/>
                    <a:pt x="2043" y="3535"/>
                    <a:pt x="1880" y="3423"/>
                  </a:cubicBezTo>
                  <a:cubicBezTo>
                    <a:pt x="1580" y="3222"/>
                    <a:pt x="2407" y="390"/>
                    <a:pt x="2306" y="190"/>
                  </a:cubicBezTo>
                  <a:cubicBezTo>
                    <a:pt x="2064" y="48"/>
                    <a:pt x="1844" y="0"/>
                    <a:pt x="16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46"/>
            <p:cNvSpPr/>
            <p:nvPr/>
          </p:nvSpPr>
          <p:spPr>
            <a:xfrm>
              <a:off x="6155905" y="2408111"/>
              <a:ext cx="538754" cy="711431"/>
            </a:xfrm>
            <a:custGeom>
              <a:avLst/>
              <a:gdLst/>
              <a:ahLst/>
              <a:cxnLst/>
              <a:rect l="l" t="t" r="r" b="b"/>
              <a:pathLst>
                <a:path w="20252" h="26743" extrusionOk="0">
                  <a:moveTo>
                    <a:pt x="0" y="1"/>
                  </a:moveTo>
                  <a:lnTo>
                    <a:pt x="0" y="1"/>
                  </a:lnTo>
                  <a:cubicBezTo>
                    <a:pt x="201" y="327"/>
                    <a:pt x="6266" y="9625"/>
                    <a:pt x="2206" y="24763"/>
                  </a:cubicBezTo>
                  <a:cubicBezTo>
                    <a:pt x="2206" y="24763"/>
                    <a:pt x="4652" y="22797"/>
                    <a:pt x="8393" y="22797"/>
                  </a:cubicBezTo>
                  <a:cubicBezTo>
                    <a:pt x="10933" y="22797"/>
                    <a:pt x="14070" y="23703"/>
                    <a:pt x="17444" y="26743"/>
                  </a:cubicBezTo>
                  <a:cubicBezTo>
                    <a:pt x="17444" y="26743"/>
                    <a:pt x="20251" y="4713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46"/>
            <p:cNvSpPr/>
            <p:nvPr/>
          </p:nvSpPr>
          <p:spPr>
            <a:xfrm>
              <a:off x="5453175" y="2392815"/>
              <a:ext cx="678071" cy="584723"/>
            </a:xfrm>
            <a:custGeom>
              <a:avLst/>
              <a:gdLst/>
              <a:ahLst/>
              <a:cxnLst/>
              <a:rect l="l" t="t" r="r" b="b"/>
              <a:pathLst>
                <a:path w="25489" h="21980" extrusionOk="0">
                  <a:moveTo>
                    <a:pt x="21713" y="0"/>
                  </a:moveTo>
                  <a:cubicBezTo>
                    <a:pt x="12541" y="0"/>
                    <a:pt x="3481" y="6540"/>
                    <a:pt x="0" y="18019"/>
                  </a:cubicBezTo>
                  <a:cubicBezTo>
                    <a:pt x="0" y="18019"/>
                    <a:pt x="1287" y="17703"/>
                    <a:pt x="3166" y="17703"/>
                  </a:cubicBezTo>
                  <a:cubicBezTo>
                    <a:pt x="5983" y="17703"/>
                    <a:pt x="10131" y="18415"/>
                    <a:pt x="13258" y="21979"/>
                  </a:cubicBezTo>
                  <a:cubicBezTo>
                    <a:pt x="15765" y="4862"/>
                    <a:pt x="25489" y="375"/>
                    <a:pt x="25489" y="375"/>
                  </a:cubicBezTo>
                  <a:cubicBezTo>
                    <a:pt x="24238" y="124"/>
                    <a:pt x="22974" y="0"/>
                    <a:pt x="21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46"/>
            <p:cNvSpPr/>
            <p:nvPr/>
          </p:nvSpPr>
          <p:spPr>
            <a:xfrm>
              <a:off x="5805870" y="2402791"/>
              <a:ext cx="516727" cy="664078"/>
            </a:xfrm>
            <a:custGeom>
              <a:avLst/>
              <a:gdLst/>
              <a:ahLst/>
              <a:cxnLst/>
              <a:rect l="l" t="t" r="r" b="b"/>
              <a:pathLst>
                <a:path w="19424" h="24963" extrusionOk="0">
                  <a:moveTo>
                    <a:pt x="12231" y="0"/>
                  </a:moveTo>
                  <a:cubicBezTo>
                    <a:pt x="12231" y="0"/>
                    <a:pt x="2507" y="4487"/>
                    <a:pt x="0" y="21604"/>
                  </a:cubicBezTo>
                  <a:lnTo>
                    <a:pt x="0" y="21604"/>
                  </a:lnTo>
                  <a:cubicBezTo>
                    <a:pt x="0" y="21604"/>
                    <a:pt x="1933" y="21115"/>
                    <a:pt x="4602" y="21115"/>
                  </a:cubicBezTo>
                  <a:cubicBezTo>
                    <a:pt x="7818" y="21115"/>
                    <a:pt x="12104" y="21826"/>
                    <a:pt x="15364" y="24963"/>
                  </a:cubicBezTo>
                  <a:cubicBezTo>
                    <a:pt x="19424" y="9825"/>
                    <a:pt x="13359" y="527"/>
                    <a:pt x="13158" y="201"/>
                  </a:cubicBezTo>
                  <a:cubicBezTo>
                    <a:pt x="12858" y="101"/>
                    <a:pt x="12532" y="101"/>
                    <a:pt x="12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46"/>
            <p:cNvSpPr/>
            <p:nvPr/>
          </p:nvSpPr>
          <p:spPr>
            <a:xfrm>
              <a:off x="6681276" y="4242297"/>
              <a:ext cx="577434" cy="280045"/>
            </a:xfrm>
            <a:custGeom>
              <a:avLst/>
              <a:gdLst/>
              <a:ahLst/>
              <a:cxnLst/>
              <a:rect l="l" t="t" r="r" b="b"/>
              <a:pathLst>
                <a:path w="21706" h="10527" extrusionOk="0">
                  <a:moveTo>
                    <a:pt x="840" y="1"/>
                  </a:moveTo>
                  <a:cubicBezTo>
                    <a:pt x="721" y="1"/>
                    <a:pt x="615" y="26"/>
                    <a:pt x="502" y="76"/>
                  </a:cubicBezTo>
                  <a:lnTo>
                    <a:pt x="201" y="76"/>
                  </a:lnTo>
                  <a:cubicBezTo>
                    <a:pt x="101" y="76"/>
                    <a:pt x="101" y="76"/>
                    <a:pt x="1" y="201"/>
                  </a:cubicBezTo>
                  <a:cubicBezTo>
                    <a:pt x="1" y="301"/>
                    <a:pt x="101" y="402"/>
                    <a:pt x="201" y="502"/>
                  </a:cubicBezTo>
                  <a:lnTo>
                    <a:pt x="502" y="502"/>
                  </a:lnTo>
                  <a:cubicBezTo>
                    <a:pt x="627" y="502"/>
                    <a:pt x="928" y="602"/>
                    <a:pt x="1254" y="602"/>
                  </a:cubicBezTo>
                  <a:cubicBezTo>
                    <a:pt x="1555" y="702"/>
                    <a:pt x="1881" y="828"/>
                    <a:pt x="2382" y="928"/>
                  </a:cubicBezTo>
                  <a:cubicBezTo>
                    <a:pt x="2808" y="1028"/>
                    <a:pt x="3234" y="1128"/>
                    <a:pt x="3860" y="1229"/>
                  </a:cubicBezTo>
                  <a:cubicBezTo>
                    <a:pt x="4061" y="1329"/>
                    <a:pt x="4387" y="1329"/>
                    <a:pt x="4688" y="1454"/>
                  </a:cubicBezTo>
                  <a:cubicBezTo>
                    <a:pt x="4888" y="1554"/>
                    <a:pt x="5214" y="1554"/>
                    <a:pt x="5515" y="1655"/>
                  </a:cubicBezTo>
                  <a:cubicBezTo>
                    <a:pt x="6141" y="1855"/>
                    <a:pt x="6768" y="1955"/>
                    <a:pt x="7520" y="2281"/>
                  </a:cubicBezTo>
                  <a:cubicBezTo>
                    <a:pt x="8146" y="2482"/>
                    <a:pt x="8773" y="2707"/>
                    <a:pt x="9500" y="3008"/>
                  </a:cubicBezTo>
                  <a:cubicBezTo>
                    <a:pt x="10126" y="3209"/>
                    <a:pt x="10853" y="3635"/>
                    <a:pt x="11480" y="3835"/>
                  </a:cubicBezTo>
                  <a:cubicBezTo>
                    <a:pt x="12206" y="4261"/>
                    <a:pt x="12833" y="4587"/>
                    <a:pt x="13460" y="4888"/>
                  </a:cubicBezTo>
                  <a:cubicBezTo>
                    <a:pt x="14186" y="5214"/>
                    <a:pt x="14713" y="5615"/>
                    <a:pt x="15339" y="5940"/>
                  </a:cubicBezTo>
                  <a:cubicBezTo>
                    <a:pt x="15966" y="6341"/>
                    <a:pt x="16492" y="6767"/>
                    <a:pt x="17018" y="7093"/>
                  </a:cubicBezTo>
                  <a:cubicBezTo>
                    <a:pt x="17219" y="7294"/>
                    <a:pt x="17545" y="7494"/>
                    <a:pt x="17745" y="7720"/>
                  </a:cubicBezTo>
                  <a:cubicBezTo>
                    <a:pt x="17946" y="7920"/>
                    <a:pt x="18171" y="8021"/>
                    <a:pt x="18372" y="8221"/>
                  </a:cubicBezTo>
                  <a:cubicBezTo>
                    <a:pt x="18898" y="8547"/>
                    <a:pt x="19299" y="8848"/>
                    <a:pt x="19625" y="9174"/>
                  </a:cubicBezTo>
                  <a:cubicBezTo>
                    <a:pt x="19926" y="9474"/>
                    <a:pt x="20252" y="9700"/>
                    <a:pt x="20552" y="9900"/>
                  </a:cubicBezTo>
                  <a:cubicBezTo>
                    <a:pt x="21079" y="10326"/>
                    <a:pt x="21404" y="10527"/>
                    <a:pt x="21404" y="10527"/>
                  </a:cubicBezTo>
                  <a:lnTo>
                    <a:pt x="21605" y="10527"/>
                  </a:lnTo>
                  <a:cubicBezTo>
                    <a:pt x="21705" y="10427"/>
                    <a:pt x="21705" y="10326"/>
                    <a:pt x="21605" y="10226"/>
                  </a:cubicBezTo>
                  <a:cubicBezTo>
                    <a:pt x="21605" y="10226"/>
                    <a:pt x="21404" y="9900"/>
                    <a:pt x="20878" y="9474"/>
                  </a:cubicBezTo>
                  <a:lnTo>
                    <a:pt x="20051" y="8647"/>
                  </a:lnTo>
                  <a:cubicBezTo>
                    <a:pt x="19625" y="8346"/>
                    <a:pt x="19199" y="8021"/>
                    <a:pt x="18798" y="7720"/>
                  </a:cubicBezTo>
                  <a:cubicBezTo>
                    <a:pt x="18372" y="7394"/>
                    <a:pt x="17846" y="6968"/>
                    <a:pt x="17319" y="6667"/>
                  </a:cubicBezTo>
                  <a:cubicBezTo>
                    <a:pt x="16793" y="6341"/>
                    <a:pt x="16166" y="5940"/>
                    <a:pt x="15540" y="5615"/>
                  </a:cubicBezTo>
                  <a:cubicBezTo>
                    <a:pt x="15038" y="5214"/>
                    <a:pt x="14412" y="4788"/>
                    <a:pt x="13785" y="4462"/>
                  </a:cubicBezTo>
                  <a:cubicBezTo>
                    <a:pt x="13159" y="4061"/>
                    <a:pt x="12407" y="3635"/>
                    <a:pt x="11780" y="3334"/>
                  </a:cubicBezTo>
                  <a:cubicBezTo>
                    <a:pt x="11480" y="3108"/>
                    <a:pt x="11053" y="3008"/>
                    <a:pt x="10753" y="2808"/>
                  </a:cubicBezTo>
                  <a:cubicBezTo>
                    <a:pt x="10427" y="2707"/>
                    <a:pt x="10126" y="2482"/>
                    <a:pt x="9700" y="2381"/>
                  </a:cubicBezTo>
                  <a:cubicBezTo>
                    <a:pt x="9074" y="2081"/>
                    <a:pt x="8347" y="1755"/>
                    <a:pt x="7720" y="1554"/>
                  </a:cubicBezTo>
                  <a:cubicBezTo>
                    <a:pt x="7094" y="1329"/>
                    <a:pt x="6367" y="1128"/>
                    <a:pt x="5740" y="928"/>
                  </a:cubicBezTo>
                  <a:cubicBezTo>
                    <a:pt x="5114" y="702"/>
                    <a:pt x="4587" y="502"/>
                    <a:pt x="3961" y="402"/>
                  </a:cubicBezTo>
                  <a:cubicBezTo>
                    <a:pt x="3434" y="301"/>
                    <a:pt x="2908" y="201"/>
                    <a:pt x="2507" y="201"/>
                  </a:cubicBezTo>
                  <a:cubicBezTo>
                    <a:pt x="1981" y="76"/>
                    <a:pt x="1555" y="76"/>
                    <a:pt x="1254" y="76"/>
                  </a:cubicBezTo>
                  <a:cubicBezTo>
                    <a:pt x="1091" y="26"/>
                    <a:pt x="959" y="1"/>
                    <a:pt x="840" y="1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46"/>
            <p:cNvSpPr/>
            <p:nvPr/>
          </p:nvSpPr>
          <p:spPr>
            <a:xfrm>
              <a:off x="7214682" y="4497654"/>
              <a:ext cx="156769" cy="150171"/>
            </a:xfrm>
            <a:custGeom>
              <a:avLst/>
              <a:gdLst/>
              <a:ahLst/>
              <a:cxnLst/>
              <a:rect l="l" t="t" r="r" b="b"/>
              <a:pathLst>
                <a:path w="5893" h="5645" extrusionOk="0">
                  <a:moveTo>
                    <a:pt x="627" y="1"/>
                  </a:moveTo>
                  <a:lnTo>
                    <a:pt x="627" y="1"/>
                  </a:lnTo>
                  <a:cubicBezTo>
                    <a:pt x="0" y="828"/>
                    <a:pt x="2506" y="5214"/>
                    <a:pt x="4587" y="5640"/>
                  </a:cubicBezTo>
                  <a:cubicBezTo>
                    <a:pt x="4605" y="5643"/>
                    <a:pt x="4624" y="5644"/>
                    <a:pt x="4644" y="5644"/>
                  </a:cubicBezTo>
                  <a:cubicBezTo>
                    <a:pt x="5255" y="5644"/>
                    <a:pt x="5893" y="4104"/>
                    <a:pt x="4386" y="2281"/>
                  </a:cubicBezTo>
                  <a:cubicBezTo>
                    <a:pt x="2607" y="301"/>
                    <a:pt x="627" y="1"/>
                    <a:pt x="6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46"/>
            <p:cNvSpPr/>
            <p:nvPr/>
          </p:nvSpPr>
          <p:spPr>
            <a:xfrm>
              <a:off x="7111331" y="4450328"/>
              <a:ext cx="72705" cy="133358"/>
            </a:xfrm>
            <a:custGeom>
              <a:avLst/>
              <a:gdLst/>
              <a:ahLst/>
              <a:cxnLst/>
              <a:rect l="l" t="t" r="r" b="b"/>
              <a:pathLst>
                <a:path w="2733" h="5013" extrusionOk="0">
                  <a:moveTo>
                    <a:pt x="1379" y="0"/>
                  </a:moveTo>
                  <a:lnTo>
                    <a:pt x="1379" y="0"/>
                  </a:lnTo>
                  <a:cubicBezTo>
                    <a:pt x="0" y="1253"/>
                    <a:pt x="126" y="4912"/>
                    <a:pt x="1680" y="5013"/>
                  </a:cubicBezTo>
                  <a:cubicBezTo>
                    <a:pt x="2306" y="5013"/>
                    <a:pt x="2732" y="3760"/>
                    <a:pt x="2507" y="2707"/>
                  </a:cubicBezTo>
                  <a:cubicBezTo>
                    <a:pt x="2206" y="1354"/>
                    <a:pt x="1379" y="0"/>
                    <a:pt x="1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46"/>
            <p:cNvSpPr/>
            <p:nvPr/>
          </p:nvSpPr>
          <p:spPr>
            <a:xfrm>
              <a:off x="6997978" y="4366983"/>
              <a:ext cx="76934" cy="138918"/>
            </a:xfrm>
            <a:custGeom>
              <a:avLst/>
              <a:gdLst/>
              <a:ahLst/>
              <a:cxnLst/>
              <a:rect l="l" t="t" r="r" b="b"/>
              <a:pathLst>
                <a:path w="2892" h="5222" extrusionOk="0">
                  <a:moveTo>
                    <a:pt x="1128" y="0"/>
                  </a:moveTo>
                  <a:lnTo>
                    <a:pt x="1128" y="0"/>
                  </a:lnTo>
                  <a:cubicBezTo>
                    <a:pt x="1" y="1654"/>
                    <a:pt x="201" y="5213"/>
                    <a:pt x="1755" y="5213"/>
                  </a:cubicBezTo>
                  <a:cubicBezTo>
                    <a:pt x="1796" y="5219"/>
                    <a:pt x="1836" y="5222"/>
                    <a:pt x="1876" y="5222"/>
                  </a:cubicBezTo>
                  <a:cubicBezTo>
                    <a:pt x="2549" y="5222"/>
                    <a:pt x="2891" y="4418"/>
                    <a:pt x="2607" y="3233"/>
                  </a:cubicBezTo>
                  <a:cubicBezTo>
                    <a:pt x="2382" y="1554"/>
                    <a:pt x="1129" y="0"/>
                    <a:pt x="11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46"/>
            <p:cNvSpPr/>
            <p:nvPr/>
          </p:nvSpPr>
          <p:spPr>
            <a:xfrm>
              <a:off x="6870367" y="4308298"/>
              <a:ext cx="85633" cy="136125"/>
            </a:xfrm>
            <a:custGeom>
              <a:avLst/>
              <a:gdLst/>
              <a:ahLst/>
              <a:cxnLst/>
              <a:rect l="l" t="t" r="r" b="b"/>
              <a:pathLst>
                <a:path w="3219" h="5117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1749"/>
                    <a:pt x="687" y="5117"/>
                    <a:pt x="2208" y="5117"/>
                  </a:cubicBezTo>
                  <a:cubicBezTo>
                    <a:pt x="2236" y="5117"/>
                    <a:pt x="2263" y="5116"/>
                    <a:pt x="2291" y="5114"/>
                  </a:cubicBezTo>
                  <a:cubicBezTo>
                    <a:pt x="2918" y="5013"/>
                    <a:pt x="3219" y="4086"/>
                    <a:pt x="2793" y="2933"/>
                  </a:cubicBezTo>
                  <a:cubicBezTo>
                    <a:pt x="2291" y="1354"/>
                    <a:pt x="813" y="1"/>
                    <a:pt x="8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46"/>
            <p:cNvSpPr/>
            <p:nvPr/>
          </p:nvSpPr>
          <p:spPr>
            <a:xfrm>
              <a:off x="6911308" y="4240196"/>
              <a:ext cx="144718" cy="61053"/>
            </a:xfrm>
            <a:custGeom>
              <a:avLst/>
              <a:gdLst/>
              <a:ahLst/>
              <a:cxnLst/>
              <a:rect l="l" t="t" r="r" b="b"/>
              <a:pathLst>
                <a:path w="5440" h="2295" extrusionOk="0">
                  <a:moveTo>
                    <a:pt x="3753" y="0"/>
                  </a:moveTo>
                  <a:cubicBezTo>
                    <a:pt x="2516" y="0"/>
                    <a:pt x="814" y="708"/>
                    <a:pt x="0" y="1734"/>
                  </a:cubicBezTo>
                  <a:cubicBezTo>
                    <a:pt x="0" y="1734"/>
                    <a:pt x="1375" y="2295"/>
                    <a:pt x="2847" y="2295"/>
                  </a:cubicBezTo>
                  <a:cubicBezTo>
                    <a:pt x="3051" y="2295"/>
                    <a:pt x="3256" y="2284"/>
                    <a:pt x="3459" y="2260"/>
                  </a:cubicBezTo>
                  <a:cubicBezTo>
                    <a:pt x="4712" y="2034"/>
                    <a:pt x="5439" y="1408"/>
                    <a:pt x="5138" y="681"/>
                  </a:cubicBezTo>
                  <a:cubicBezTo>
                    <a:pt x="4954" y="207"/>
                    <a:pt x="4421" y="0"/>
                    <a:pt x="37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46"/>
            <p:cNvSpPr/>
            <p:nvPr/>
          </p:nvSpPr>
          <p:spPr>
            <a:xfrm>
              <a:off x="7047991" y="4316571"/>
              <a:ext cx="144026" cy="58632"/>
            </a:xfrm>
            <a:custGeom>
              <a:avLst/>
              <a:gdLst/>
              <a:ahLst/>
              <a:cxnLst/>
              <a:rect l="l" t="t" r="r" b="b"/>
              <a:pathLst>
                <a:path w="5414" h="2204" extrusionOk="0">
                  <a:moveTo>
                    <a:pt x="3443" y="0"/>
                  </a:moveTo>
                  <a:cubicBezTo>
                    <a:pt x="2254" y="0"/>
                    <a:pt x="781" y="530"/>
                    <a:pt x="0" y="1369"/>
                  </a:cubicBezTo>
                  <a:cubicBezTo>
                    <a:pt x="0" y="1369"/>
                    <a:pt x="1579" y="2204"/>
                    <a:pt x="3090" y="2204"/>
                  </a:cubicBezTo>
                  <a:cubicBezTo>
                    <a:pt x="3171" y="2204"/>
                    <a:pt x="3253" y="2201"/>
                    <a:pt x="3334" y="2196"/>
                  </a:cubicBezTo>
                  <a:cubicBezTo>
                    <a:pt x="4687" y="2196"/>
                    <a:pt x="5414" y="1569"/>
                    <a:pt x="5213" y="943"/>
                  </a:cubicBezTo>
                  <a:cubicBezTo>
                    <a:pt x="5033" y="285"/>
                    <a:pt x="4314" y="0"/>
                    <a:pt x="34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46"/>
            <p:cNvSpPr/>
            <p:nvPr/>
          </p:nvSpPr>
          <p:spPr>
            <a:xfrm>
              <a:off x="7164669" y="4406488"/>
              <a:ext cx="141366" cy="60920"/>
            </a:xfrm>
            <a:custGeom>
              <a:avLst/>
              <a:gdLst/>
              <a:ahLst/>
              <a:cxnLst/>
              <a:rect l="l" t="t" r="r" b="b"/>
              <a:pathLst>
                <a:path w="5314" h="2290" extrusionOk="0">
                  <a:moveTo>
                    <a:pt x="2731" y="0"/>
                  </a:moveTo>
                  <a:cubicBezTo>
                    <a:pt x="1675" y="0"/>
                    <a:pt x="569" y="296"/>
                    <a:pt x="0" y="921"/>
                  </a:cubicBezTo>
                  <a:cubicBezTo>
                    <a:pt x="0" y="921"/>
                    <a:pt x="1755" y="1949"/>
                    <a:pt x="3008" y="2275"/>
                  </a:cubicBezTo>
                  <a:cubicBezTo>
                    <a:pt x="3110" y="2284"/>
                    <a:pt x="3215" y="2289"/>
                    <a:pt x="3319" y="2289"/>
                  </a:cubicBezTo>
                  <a:cubicBezTo>
                    <a:pt x="4292" y="2289"/>
                    <a:pt x="5314" y="1878"/>
                    <a:pt x="5314" y="1222"/>
                  </a:cubicBezTo>
                  <a:cubicBezTo>
                    <a:pt x="5204" y="428"/>
                    <a:pt x="4003" y="0"/>
                    <a:pt x="27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46"/>
            <p:cNvSpPr/>
            <p:nvPr/>
          </p:nvSpPr>
          <p:spPr>
            <a:xfrm rot="-1136767">
              <a:off x="5264265" y="4240839"/>
              <a:ext cx="387631" cy="425779"/>
            </a:xfrm>
            <a:custGeom>
              <a:avLst/>
              <a:gdLst/>
              <a:ahLst/>
              <a:cxnLst/>
              <a:rect l="l" t="t" r="r" b="b"/>
              <a:pathLst>
                <a:path w="24438" h="26843" extrusionOk="0">
                  <a:moveTo>
                    <a:pt x="17770" y="0"/>
                  </a:moveTo>
                  <a:cubicBezTo>
                    <a:pt x="17018" y="0"/>
                    <a:pt x="16292" y="226"/>
                    <a:pt x="15665" y="526"/>
                  </a:cubicBezTo>
                  <a:cubicBezTo>
                    <a:pt x="15139" y="752"/>
                    <a:pt x="14637" y="1153"/>
                    <a:pt x="14211" y="1579"/>
                  </a:cubicBezTo>
                  <a:cubicBezTo>
                    <a:pt x="13585" y="952"/>
                    <a:pt x="12758" y="526"/>
                    <a:pt x="11906" y="526"/>
                  </a:cubicBezTo>
                  <a:cubicBezTo>
                    <a:pt x="10552" y="526"/>
                    <a:pt x="9399" y="1379"/>
                    <a:pt x="8673" y="2406"/>
                  </a:cubicBezTo>
                  <a:cubicBezTo>
                    <a:pt x="8246" y="3033"/>
                    <a:pt x="7946" y="3759"/>
                    <a:pt x="7845" y="4612"/>
                  </a:cubicBezTo>
                  <a:lnTo>
                    <a:pt x="7520" y="4286"/>
                  </a:lnTo>
                  <a:cubicBezTo>
                    <a:pt x="7319" y="4085"/>
                    <a:pt x="6993" y="3985"/>
                    <a:pt x="6793" y="3885"/>
                  </a:cubicBezTo>
                  <a:cubicBezTo>
                    <a:pt x="6609" y="3787"/>
                    <a:pt x="6429" y="3751"/>
                    <a:pt x="6250" y="3751"/>
                  </a:cubicBezTo>
                  <a:cubicBezTo>
                    <a:pt x="6015" y="3751"/>
                    <a:pt x="5782" y="3814"/>
                    <a:pt x="5540" y="3885"/>
                  </a:cubicBezTo>
                  <a:cubicBezTo>
                    <a:pt x="4186" y="4186"/>
                    <a:pt x="3134" y="5138"/>
                    <a:pt x="2307" y="6266"/>
                  </a:cubicBezTo>
                  <a:cubicBezTo>
                    <a:pt x="1580" y="7419"/>
                    <a:pt x="1254" y="8772"/>
                    <a:pt x="953" y="10025"/>
                  </a:cubicBezTo>
                  <a:cubicBezTo>
                    <a:pt x="1" y="15564"/>
                    <a:pt x="3459" y="23609"/>
                    <a:pt x="7946" y="26842"/>
                  </a:cubicBezTo>
                  <a:cubicBezTo>
                    <a:pt x="9299" y="26542"/>
                    <a:pt x="11605" y="25689"/>
                    <a:pt x="12432" y="24662"/>
                  </a:cubicBezTo>
                  <a:cubicBezTo>
                    <a:pt x="13059" y="23810"/>
                    <a:pt x="13384" y="22557"/>
                    <a:pt x="12632" y="21930"/>
                  </a:cubicBezTo>
                  <a:cubicBezTo>
                    <a:pt x="14011" y="21629"/>
                    <a:pt x="15264" y="20902"/>
                    <a:pt x="15891" y="19649"/>
                  </a:cubicBezTo>
                  <a:cubicBezTo>
                    <a:pt x="16191" y="19123"/>
                    <a:pt x="16191" y="18396"/>
                    <a:pt x="16091" y="17770"/>
                  </a:cubicBezTo>
                  <a:cubicBezTo>
                    <a:pt x="16517" y="17770"/>
                    <a:pt x="16818" y="17669"/>
                    <a:pt x="17144" y="17544"/>
                  </a:cubicBezTo>
                  <a:cubicBezTo>
                    <a:pt x="18171" y="17043"/>
                    <a:pt x="19023" y="15990"/>
                    <a:pt x="19224" y="14737"/>
                  </a:cubicBezTo>
                  <a:cubicBezTo>
                    <a:pt x="19424" y="13584"/>
                    <a:pt x="19124" y="12231"/>
                    <a:pt x="18272" y="11404"/>
                  </a:cubicBezTo>
                  <a:cubicBezTo>
                    <a:pt x="19951" y="11178"/>
                    <a:pt x="21630" y="10451"/>
                    <a:pt x="22783" y="9198"/>
                  </a:cubicBezTo>
                  <a:cubicBezTo>
                    <a:pt x="23911" y="7845"/>
                    <a:pt x="24437" y="5965"/>
                    <a:pt x="23810" y="4386"/>
                  </a:cubicBezTo>
                  <a:cubicBezTo>
                    <a:pt x="23610" y="3659"/>
                    <a:pt x="23084" y="2932"/>
                    <a:pt x="22557" y="2406"/>
                  </a:cubicBezTo>
                  <a:cubicBezTo>
                    <a:pt x="21304" y="1053"/>
                    <a:pt x="19650" y="0"/>
                    <a:pt x="17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46"/>
            <p:cNvSpPr/>
            <p:nvPr/>
          </p:nvSpPr>
          <p:spPr>
            <a:xfrm rot="-1136767">
              <a:off x="5409926" y="4300812"/>
              <a:ext cx="172148" cy="465545"/>
            </a:xfrm>
            <a:custGeom>
              <a:avLst/>
              <a:gdLst/>
              <a:ahLst/>
              <a:cxnLst/>
              <a:rect l="l" t="t" r="r" b="b"/>
              <a:pathLst>
                <a:path w="10853" h="29350" extrusionOk="0">
                  <a:moveTo>
                    <a:pt x="10552" y="1"/>
                  </a:moveTo>
                  <a:cubicBezTo>
                    <a:pt x="8246" y="1480"/>
                    <a:pt x="6266" y="3459"/>
                    <a:pt x="4587" y="5640"/>
                  </a:cubicBezTo>
                  <a:cubicBezTo>
                    <a:pt x="3760" y="6693"/>
                    <a:pt x="3033" y="7946"/>
                    <a:pt x="2406" y="9199"/>
                  </a:cubicBezTo>
                  <a:cubicBezTo>
                    <a:pt x="1880" y="10452"/>
                    <a:pt x="1354" y="11705"/>
                    <a:pt x="953" y="13059"/>
                  </a:cubicBezTo>
                  <a:cubicBezTo>
                    <a:pt x="627" y="14312"/>
                    <a:pt x="326" y="15665"/>
                    <a:pt x="201" y="17144"/>
                  </a:cubicBezTo>
                  <a:cubicBezTo>
                    <a:pt x="101" y="17445"/>
                    <a:pt x="101" y="17770"/>
                    <a:pt x="101" y="18071"/>
                  </a:cubicBezTo>
                  <a:lnTo>
                    <a:pt x="101" y="19124"/>
                  </a:lnTo>
                  <a:cubicBezTo>
                    <a:pt x="101" y="19851"/>
                    <a:pt x="0" y="20477"/>
                    <a:pt x="101" y="21204"/>
                  </a:cubicBezTo>
                  <a:lnTo>
                    <a:pt x="201" y="22257"/>
                  </a:lnTo>
                  <a:lnTo>
                    <a:pt x="326" y="23284"/>
                  </a:lnTo>
                  <a:cubicBezTo>
                    <a:pt x="426" y="23911"/>
                    <a:pt x="527" y="24663"/>
                    <a:pt x="627" y="25289"/>
                  </a:cubicBezTo>
                  <a:cubicBezTo>
                    <a:pt x="727" y="25916"/>
                    <a:pt x="953" y="26643"/>
                    <a:pt x="1153" y="27269"/>
                  </a:cubicBezTo>
                  <a:cubicBezTo>
                    <a:pt x="1354" y="27896"/>
                    <a:pt x="1579" y="28623"/>
                    <a:pt x="1680" y="29249"/>
                  </a:cubicBezTo>
                  <a:cubicBezTo>
                    <a:pt x="1780" y="29349"/>
                    <a:pt x="1880" y="29349"/>
                    <a:pt x="1980" y="29349"/>
                  </a:cubicBezTo>
                  <a:cubicBezTo>
                    <a:pt x="2081" y="29349"/>
                    <a:pt x="2081" y="29249"/>
                    <a:pt x="2081" y="29149"/>
                  </a:cubicBezTo>
                  <a:cubicBezTo>
                    <a:pt x="1354" y="26542"/>
                    <a:pt x="953" y="23810"/>
                    <a:pt x="827" y="21204"/>
                  </a:cubicBezTo>
                  <a:cubicBezTo>
                    <a:pt x="727" y="18497"/>
                    <a:pt x="1053" y="15765"/>
                    <a:pt x="1780" y="13259"/>
                  </a:cubicBezTo>
                  <a:cubicBezTo>
                    <a:pt x="2406" y="10652"/>
                    <a:pt x="3660" y="8246"/>
                    <a:pt x="5213" y="6066"/>
                  </a:cubicBezTo>
                  <a:cubicBezTo>
                    <a:pt x="5965" y="5013"/>
                    <a:pt x="6792" y="3986"/>
                    <a:pt x="7720" y="2933"/>
                  </a:cubicBezTo>
                  <a:cubicBezTo>
                    <a:pt x="8672" y="1981"/>
                    <a:pt x="9725" y="1154"/>
                    <a:pt x="10752" y="327"/>
                  </a:cubicBezTo>
                  <a:cubicBezTo>
                    <a:pt x="10853" y="327"/>
                    <a:pt x="10853" y="226"/>
                    <a:pt x="10853" y="101"/>
                  </a:cubicBezTo>
                  <a:cubicBezTo>
                    <a:pt x="10752" y="1"/>
                    <a:pt x="10652" y="1"/>
                    <a:pt x="10552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46"/>
            <p:cNvSpPr/>
            <p:nvPr/>
          </p:nvSpPr>
          <p:spPr>
            <a:xfrm>
              <a:off x="7602233" y="3261030"/>
              <a:ext cx="188321" cy="369767"/>
            </a:xfrm>
            <a:custGeom>
              <a:avLst/>
              <a:gdLst/>
              <a:ahLst/>
              <a:cxnLst/>
              <a:rect l="l" t="t" r="r" b="b"/>
              <a:pathLst>
                <a:path w="8079" h="15863" extrusionOk="0">
                  <a:moveTo>
                    <a:pt x="5629" y="0"/>
                  </a:moveTo>
                  <a:cubicBezTo>
                    <a:pt x="4808" y="0"/>
                    <a:pt x="1175" y="2604"/>
                    <a:pt x="560" y="7622"/>
                  </a:cubicBezTo>
                  <a:cubicBezTo>
                    <a:pt x="0" y="11452"/>
                    <a:pt x="1702" y="15863"/>
                    <a:pt x="4593" y="15863"/>
                  </a:cubicBezTo>
                  <a:cubicBezTo>
                    <a:pt x="4937" y="15863"/>
                    <a:pt x="5297" y="15800"/>
                    <a:pt x="5673" y="15667"/>
                  </a:cubicBezTo>
                  <a:cubicBezTo>
                    <a:pt x="8079" y="14940"/>
                    <a:pt x="4946" y="11281"/>
                    <a:pt x="5472" y="6494"/>
                  </a:cubicBezTo>
                  <a:cubicBezTo>
                    <a:pt x="5898" y="2509"/>
                    <a:pt x="6400" y="103"/>
                    <a:pt x="5673" y="3"/>
                  </a:cubicBezTo>
                  <a:cubicBezTo>
                    <a:pt x="5659" y="1"/>
                    <a:pt x="5645" y="0"/>
                    <a:pt x="56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46"/>
            <p:cNvSpPr/>
            <p:nvPr/>
          </p:nvSpPr>
          <p:spPr>
            <a:xfrm>
              <a:off x="7673704" y="3171121"/>
              <a:ext cx="179953" cy="394359"/>
            </a:xfrm>
            <a:custGeom>
              <a:avLst/>
              <a:gdLst/>
              <a:ahLst/>
              <a:cxnLst/>
              <a:rect l="l" t="t" r="r" b="b"/>
              <a:pathLst>
                <a:path w="7720" h="16918" extrusionOk="0">
                  <a:moveTo>
                    <a:pt x="7419" y="0"/>
                  </a:moveTo>
                  <a:cubicBezTo>
                    <a:pt x="6692" y="326"/>
                    <a:pt x="5840" y="627"/>
                    <a:pt x="5213" y="1153"/>
                  </a:cubicBezTo>
                  <a:cubicBezTo>
                    <a:pt x="4487" y="1579"/>
                    <a:pt x="3860" y="2081"/>
                    <a:pt x="3334" y="2707"/>
                  </a:cubicBezTo>
                  <a:cubicBezTo>
                    <a:pt x="2206" y="3960"/>
                    <a:pt x="1454" y="5439"/>
                    <a:pt x="953" y="6993"/>
                  </a:cubicBezTo>
                  <a:cubicBezTo>
                    <a:pt x="426" y="8572"/>
                    <a:pt x="101" y="10226"/>
                    <a:pt x="101" y="11905"/>
                  </a:cubicBezTo>
                  <a:cubicBezTo>
                    <a:pt x="0" y="13484"/>
                    <a:pt x="101" y="15138"/>
                    <a:pt x="426" y="16717"/>
                  </a:cubicBezTo>
                  <a:cubicBezTo>
                    <a:pt x="426" y="16817"/>
                    <a:pt x="527" y="16918"/>
                    <a:pt x="627" y="16918"/>
                  </a:cubicBezTo>
                  <a:cubicBezTo>
                    <a:pt x="727" y="16918"/>
                    <a:pt x="827" y="16817"/>
                    <a:pt x="827" y="16717"/>
                  </a:cubicBezTo>
                  <a:lnTo>
                    <a:pt x="827" y="16617"/>
                  </a:lnTo>
                  <a:cubicBezTo>
                    <a:pt x="727" y="15865"/>
                    <a:pt x="727" y="15038"/>
                    <a:pt x="727" y="14311"/>
                  </a:cubicBezTo>
                  <a:cubicBezTo>
                    <a:pt x="727" y="13484"/>
                    <a:pt x="727" y="12732"/>
                    <a:pt x="827" y="11905"/>
                  </a:cubicBezTo>
                  <a:cubicBezTo>
                    <a:pt x="953" y="10351"/>
                    <a:pt x="1153" y="8772"/>
                    <a:pt x="1680" y="7319"/>
                  </a:cubicBezTo>
                  <a:cubicBezTo>
                    <a:pt x="1880" y="6592"/>
                    <a:pt x="2206" y="5840"/>
                    <a:pt x="2607" y="5113"/>
                  </a:cubicBezTo>
                  <a:cubicBezTo>
                    <a:pt x="2933" y="4487"/>
                    <a:pt x="3334" y="3760"/>
                    <a:pt x="3860" y="3233"/>
                  </a:cubicBezTo>
                  <a:cubicBezTo>
                    <a:pt x="4913" y="1980"/>
                    <a:pt x="6166" y="1053"/>
                    <a:pt x="7519" y="426"/>
                  </a:cubicBezTo>
                  <a:cubicBezTo>
                    <a:pt x="7619" y="326"/>
                    <a:pt x="7720" y="201"/>
                    <a:pt x="7619" y="101"/>
                  </a:cubicBezTo>
                  <a:cubicBezTo>
                    <a:pt x="7619" y="0"/>
                    <a:pt x="7519" y="0"/>
                    <a:pt x="7419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2" name="Google Shape;7402;p46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03" name="Google Shape;7403;p46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04" name="Google Shape;7404;p46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05" name="Google Shape;7405;p46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06" name="Google Shape;7406;p46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07" name="Google Shape;7407;p46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08" name="Google Shape;7408;p46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9" name="Google Shape;7409;p46">
            <a:hlinkClick r:id="rId3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0" name="Google Shape;7410;p46">
            <a:hlinkClick r:id="rId11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1" name="Google Shape;7411;p46">
            <a:hlinkClick r:id="rId12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2" name="Google Shape;7412;p46">
            <a:hlinkClick r:id="rId13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3" name="Google Shape;7413;p46">
            <a:hlinkClick r:id="rId14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4" name="Google Shape;7414;p46">
            <a:hlinkClick r:id="rId15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5" name="Google Shape;7415;p46">
            <a:hlinkClick r:id="rId16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6" name="Google Shape;7416;p46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7" name="Google Shape;7417;p46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8" name="Google Shape;7418;p46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9" name="Google Shape;7419;p46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24" name="Google Shape;7424;p47"/>
          <p:cNvGrpSpPr/>
          <p:nvPr/>
        </p:nvGrpSpPr>
        <p:grpSpPr>
          <a:xfrm>
            <a:off x="6626640" y="3392325"/>
            <a:ext cx="1346210" cy="848425"/>
            <a:chOff x="2359350" y="3563775"/>
            <a:chExt cx="2209075" cy="848425"/>
          </a:xfrm>
        </p:grpSpPr>
        <p:sp>
          <p:nvSpPr>
            <p:cNvPr id="7425" name="Google Shape;7425;p47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47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47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47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47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0" name="Google Shape;7430;p47"/>
          <p:cNvSpPr txBox="1">
            <a:spLocks noGrp="1"/>
          </p:cNvSpPr>
          <p:nvPr>
            <p:ph type="title"/>
          </p:nvPr>
        </p:nvSpPr>
        <p:spPr>
          <a:xfrm rot="-2208536">
            <a:off x="1070309" y="13538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7431" name="Google Shape;7431;p47"/>
          <p:cNvSpPr txBox="1">
            <a:spLocks noGrp="1"/>
          </p:cNvSpPr>
          <p:nvPr>
            <p:ph type="subTitle" idx="7"/>
          </p:nvPr>
        </p:nvSpPr>
        <p:spPr>
          <a:xfrm>
            <a:off x="6619667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Despite being red, Mars is a cold place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32" name="Google Shape;7432;p47"/>
          <p:cNvSpPr txBox="1">
            <a:spLocks noGrp="1"/>
          </p:cNvSpPr>
          <p:nvPr>
            <p:ph type="title" idx="2"/>
          </p:nvPr>
        </p:nvSpPr>
        <p:spPr>
          <a:xfrm>
            <a:off x="1169163" y="29343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7433" name="Google Shape;7433;p47"/>
          <p:cNvSpPr txBox="1">
            <a:spLocks noGrp="1"/>
          </p:cNvSpPr>
          <p:nvPr>
            <p:ph type="subTitle" idx="1"/>
          </p:nvPr>
        </p:nvSpPr>
        <p:spPr>
          <a:xfrm>
            <a:off x="116916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Mercury is the closest planet to the Sun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34" name="Google Shape;7434;p47"/>
          <p:cNvSpPr txBox="1">
            <a:spLocks noGrp="1"/>
          </p:cNvSpPr>
          <p:nvPr>
            <p:ph type="subTitle" idx="3"/>
          </p:nvPr>
        </p:nvSpPr>
        <p:spPr>
          <a:xfrm>
            <a:off x="299093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Neptune is the farthest planet from the Sun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35" name="Google Shape;7435;p47"/>
          <p:cNvSpPr txBox="1">
            <a:spLocks noGrp="1"/>
          </p:cNvSpPr>
          <p:nvPr>
            <p:ph type="title" idx="4"/>
          </p:nvPr>
        </p:nvSpPr>
        <p:spPr>
          <a:xfrm>
            <a:off x="2990933" y="29343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7436" name="Google Shape;7436;p47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7437" name="Google Shape;7437;p47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Saturn is a gas giant and has rings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38" name="Google Shape;7438;p47"/>
          <p:cNvSpPr txBox="1">
            <a:spLocks noGrp="1"/>
          </p:cNvSpPr>
          <p:nvPr>
            <p:ph type="title" idx="8"/>
          </p:nvPr>
        </p:nvSpPr>
        <p:spPr>
          <a:xfrm>
            <a:off x="6631067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7439" name="Google Shape;7439;p47"/>
          <p:cNvSpPr txBox="1">
            <a:spLocks noGrp="1"/>
          </p:cNvSpPr>
          <p:nvPr>
            <p:ph type="title" idx="9"/>
          </p:nvPr>
        </p:nvSpPr>
        <p:spPr>
          <a:xfrm>
            <a:off x="4816555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7440" name="Google Shape;7440;p47"/>
          <p:cNvSpPr txBox="1">
            <a:spLocks noGrp="1"/>
          </p:cNvSpPr>
          <p:nvPr>
            <p:ph type="subTitle" idx="13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Venus is the second planet from the Sun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41" name="Google Shape;7441;p47"/>
          <p:cNvSpPr txBox="1">
            <a:spLocks noGrp="1"/>
          </p:cNvSpPr>
          <p:nvPr>
            <p:ph type="title" idx="14"/>
          </p:nvPr>
        </p:nvSpPr>
        <p:spPr>
          <a:xfrm>
            <a:off x="6631067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7442" name="Google Shape;7442;p47"/>
          <p:cNvSpPr txBox="1">
            <a:spLocks noGrp="1"/>
          </p:cNvSpPr>
          <p:nvPr>
            <p:ph type="subTitle" idx="15"/>
          </p:nvPr>
        </p:nvSpPr>
        <p:spPr>
          <a:xfrm>
            <a:off x="6631067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Jupiter is the biggest planet of them all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43" name="Google Shape;7443;p47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44" name="Google Shape;7444;p47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45" name="Google Shape;7445;p47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46" name="Google Shape;7446;p47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447" name="Google Shape;7447;p47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7448" name="Google Shape;7448;p47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7449" name="Google Shape;7449;p47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450" name="Google Shape;7450;p47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451" name="Google Shape;7451;p47">
            <a:hlinkClick r:id="rId8" action="ppaction://hlinksldjump"/>
          </p:cNvPr>
          <p:cNvSpPr/>
          <p:nvPr/>
        </p:nvSpPr>
        <p:spPr>
          <a:xfrm>
            <a:off x="8200100" y="833600"/>
            <a:ext cx="307200" cy="2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2" name="Google Shape;7452;p47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7453" name="Google Shape;7453;p47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7454" name="Google Shape;7454;p47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47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47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47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7458" name="Google Shape;7458;p47"/>
            <p:cNvGrpSpPr/>
            <p:nvPr/>
          </p:nvGrpSpPr>
          <p:grpSpPr>
            <a:xfrm>
              <a:off x="2083100" y="596800"/>
              <a:ext cx="456034" cy="267991"/>
              <a:chOff x="-1126825" y="596800"/>
              <a:chExt cx="456034" cy="267991"/>
            </a:xfrm>
          </p:grpSpPr>
          <p:sp>
            <p:nvSpPr>
              <p:cNvPr id="7459" name="Google Shape;7459;p47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0" name="Google Shape;7460;p47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1" name="Google Shape;7461;p47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2" name="Google Shape;7462;p47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3" name="Google Shape;7463;p47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4" name="Google Shape;7464;p47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5" name="Google Shape;7465;p47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6" name="Google Shape;7466;p47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7" name="Google Shape;7467;p47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8" name="Google Shape;7468;p47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69" name="Google Shape;7469;p47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7470" name="Google Shape;7470;p47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1" name="Google Shape;7471;p47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2" name="Google Shape;7472;p47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3" name="Google Shape;7473;p47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4" name="Google Shape;7474;p47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5" name="Google Shape;7475;p47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6" name="Google Shape;7476;p47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7" name="Google Shape;7477;p47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8" name="Google Shape;7478;p47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9" name="Google Shape;7479;p47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0" name="Google Shape;7480;p47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1" name="Google Shape;7481;p47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2" name="Google Shape;7482;p47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3" name="Google Shape;7483;p47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4" name="Google Shape;7484;p47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5" name="Google Shape;7485;p47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6" name="Google Shape;7486;p47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7" name="Google Shape;7487;p47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8" name="Google Shape;7488;p47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9" name="Google Shape;7489;p47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0" name="Google Shape;7490;p47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1" name="Google Shape;7491;p47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2" name="Google Shape;7492;p47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3" name="Google Shape;7493;p47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4" name="Google Shape;7494;p47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495" name="Google Shape;7495;p47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496" name="Google Shape;7496;p47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497" name="Google Shape;7497;p47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498" name="Google Shape;7498;p47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499" name="Google Shape;7499;p47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500" name="Google Shape;7500;p47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501" name="Google Shape;7501;p47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502" name="Google Shape;7502;p47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503" name="Google Shape;7503;p47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504" name="Google Shape;7504;p47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505" name="Google Shape;7505;p47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506" name="Google Shape;7506;p47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507" name="Google Shape;7507;p47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8" name="Google Shape;7508;p47">
            <a:hlinkClick r:id="rId10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9" name="Google Shape;7509;p47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0" name="Google Shape;7510;p47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1" name="Google Shape;7511;p47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2" name="Google Shape;7512;p47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3" name="Google Shape;7513;p47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4" name="Google Shape;7514;p47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5" name="Google Shape;7515;p47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6" name="Google Shape;7516;p47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7" name="Google Shape;7517;p47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8" name="Google Shape;7518;p47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9" name="Google Shape;7519;p47"/>
          <p:cNvGrpSpPr/>
          <p:nvPr/>
        </p:nvGrpSpPr>
        <p:grpSpPr>
          <a:xfrm>
            <a:off x="2074891" y="985756"/>
            <a:ext cx="2470054" cy="1766641"/>
            <a:chOff x="2065312" y="978895"/>
            <a:chExt cx="2479476" cy="1773380"/>
          </a:xfrm>
        </p:grpSpPr>
        <p:sp>
          <p:nvSpPr>
            <p:cNvPr id="7520" name="Google Shape;7520;p47"/>
            <p:cNvSpPr/>
            <p:nvPr/>
          </p:nvSpPr>
          <p:spPr>
            <a:xfrm flipH="1">
              <a:off x="3751575" y="2481448"/>
              <a:ext cx="148531" cy="218758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47"/>
            <p:cNvSpPr/>
            <p:nvPr/>
          </p:nvSpPr>
          <p:spPr>
            <a:xfrm flipH="1">
              <a:off x="3744603" y="2518167"/>
              <a:ext cx="55046" cy="134097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47"/>
            <p:cNvSpPr/>
            <p:nvPr/>
          </p:nvSpPr>
          <p:spPr>
            <a:xfrm flipH="1">
              <a:off x="3696824" y="2513885"/>
              <a:ext cx="38957" cy="100394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47"/>
            <p:cNvSpPr/>
            <p:nvPr/>
          </p:nvSpPr>
          <p:spPr>
            <a:xfrm flipH="1">
              <a:off x="2065312" y="2491698"/>
              <a:ext cx="45899" cy="99680"/>
            </a:xfrm>
            <a:custGeom>
              <a:avLst/>
              <a:gdLst/>
              <a:ahLst/>
              <a:cxnLst/>
              <a:rect l="l" t="t" r="r" b="b"/>
              <a:pathLst>
                <a:path w="1415" h="3073" extrusionOk="0">
                  <a:moveTo>
                    <a:pt x="975" y="0"/>
                  </a:moveTo>
                  <a:cubicBezTo>
                    <a:pt x="879" y="0"/>
                    <a:pt x="788" y="49"/>
                    <a:pt x="745" y="168"/>
                  </a:cubicBezTo>
                  <a:cubicBezTo>
                    <a:pt x="447" y="1047"/>
                    <a:pt x="1" y="2104"/>
                    <a:pt x="254" y="3028"/>
                  </a:cubicBezTo>
                  <a:cubicBezTo>
                    <a:pt x="254" y="3058"/>
                    <a:pt x="269" y="3073"/>
                    <a:pt x="291" y="3073"/>
                  </a:cubicBezTo>
                  <a:cubicBezTo>
                    <a:pt x="313" y="3073"/>
                    <a:pt x="343" y="3058"/>
                    <a:pt x="373" y="3028"/>
                  </a:cubicBezTo>
                  <a:cubicBezTo>
                    <a:pt x="567" y="2104"/>
                    <a:pt x="745" y="1285"/>
                    <a:pt x="1252" y="481"/>
                  </a:cubicBezTo>
                  <a:cubicBezTo>
                    <a:pt x="1415" y="226"/>
                    <a:pt x="1182" y="0"/>
                    <a:pt x="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24" name="Google Shape;7524;p47"/>
            <p:cNvGrpSpPr/>
            <p:nvPr/>
          </p:nvGrpSpPr>
          <p:grpSpPr>
            <a:xfrm flipH="1">
              <a:off x="3932515" y="2265566"/>
              <a:ext cx="612273" cy="463790"/>
              <a:chOff x="2592579" y="4448479"/>
              <a:chExt cx="588837" cy="445995"/>
            </a:xfrm>
          </p:grpSpPr>
          <p:sp>
            <p:nvSpPr>
              <p:cNvPr id="7525" name="Google Shape;7525;p47"/>
              <p:cNvSpPr/>
              <p:nvPr/>
            </p:nvSpPr>
            <p:spPr>
              <a:xfrm>
                <a:off x="2592579" y="4448479"/>
                <a:ext cx="501928" cy="359710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11531" extrusionOk="0">
                    <a:moveTo>
                      <a:pt x="5661" y="0"/>
                    </a:moveTo>
                    <a:cubicBezTo>
                      <a:pt x="3173" y="60"/>
                      <a:pt x="3233" y="1862"/>
                      <a:pt x="2429" y="1862"/>
                    </a:cubicBezTo>
                    <a:cubicBezTo>
                      <a:pt x="2059" y="1862"/>
                      <a:pt x="1636" y="1755"/>
                      <a:pt x="1262" y="1755"/>
                    </a:cubicBezTo>
                    <a:cubicBezTo>
                      <a:pt x="822" y="1755"/>
                      <a:pt x="450" y="1903"/>
                      <a:pt x="313" y="2548"/>
                    </a:cubicBezTo>
                    <a:cubicBezTo>
                      <a:pt x="0" y="3784"/>
                      <a:pt x="4231" y="6391"/>
                      <a:pt x="5900" y="6570"/>
                    </a:cubicBezTo>
                    <a:cubicBezTo>
                      <a:pt x="5900" y="6570"/>
                      <a:pt x="5155" y="7687"/>
                      <a:pt x="6466" y="9177"/>
                    </a:cubicBezTo>
                    <a:cubicBezTo>
                      <a:pt x="7018" y="9811"/>
                      <a:pt x="7629" y="9951"/>
                      <a:pt x="8225" y="9951"/>
                    </a:cubicBezTo>
                    <a:cubicBezTo>
                      <a:pt x="8696" y="9951"/>
                      <a:pt x="9158" y="9864"/>
                      <a:pt x="9573" y="9864"/>
                    </a:cubicBezTo>
                    <a:cubicBezTo>
                      <a:pt x="9866" y="9864"/>
                      <a:pt x="10135" y="9907"/>
                      <a:pt x="10369" y="10056"/>
                    </a:cubicBezTo>
                    <a:cubicBezTo>
                      <a:pt x="11113" y="10511"/>
                      <a:pt x="13101" y="11531"/>
                      <a:pt x="14397" y="11531"/>
                    </a:cubicBezTo>
                    <a:cubicBezTo>
                      <a:pt x="14839" y="11531"/>
                      <a:pt x="15200" y="11413"/>
                      <a:pt x="15404" y="11114"/>
                    </a:cubicBezTo>
                    <a:cubicBezTo>
                      <a:pt x="16090" y="10115"/>
                      <a:pt x="13542" y="2920"/>
                      <a:pt x="11307" y="2175"/>
                    </a:cubicBezTo>
                    <a:cubicBezTo>
                      <a:pt x="10571" y="1930"/>
                      <a:pt x="10084" y="1859"/>
                      <a:pt x="9739" y="1859"/>
                    </a:cubicBezTo>
                    <a:cubicBezTo>
                      <a:pt x="9270" y="1859"/>
                      <a:pt x="9065" y="1990"/>
                      <a:pt x="8854" y="1990"/>
                    </a:cubicBezTo>
                    <a:cubicBezTo>
                      <a:pt x="8751" y="1990"/>
                      <a:pt x="8646" y="1958"/>
                      <a:pt x="8507" y="1862"/>
                    </a:cubicBezTo>
                    <a:cubicBezTo>
                      <a:pt x="7821" y="1430"/>
                      <a:pt x="8075" y="0"/>
                      <a:pt x="56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6" name="Google Shape;7526;p47"/>
              <p:cNvSpPr/>
              <p:nvPr/>
            </p:nvSpPr>
            <p:spPr>
              <a:xfrm>
                <a:off x="2676213" y="4539537"/>
                <a:ext cx="505203" cy="354937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11378" extrusionOk="0">
                    <a:moveTo>
                      <a:pt x="120" y="1"/>
                    </a:moveTo>
                    <a:cubicBezTo>
                      <a:pt x="60" y="1"/>
                      <a:pt x="1" y="1"/>
                      <a:pt x="1" y="61"/>
                    </a:cubicBezTo>
                    <a:cubicBezTo>
                      <a:pt x="1" y="120"/>
                      <a:pt x="1" y="180"/>
                      <a:pt x="60" y="180"/>
                    </a:cubicBezTo>
                    <a:cubicBezTo>
                      <a:pt x="865" y="373"/>
                      <a:pt x="1669" y="612"/>
                      <a:pt x="2414" y="925"/>
                    </a:cubicBezTo>
                    <a:cubicBezTo>
                      <a:pt x="3219" y="1237"/>
                      <a:pt x="3964" y="1550"/>
                      <a:pt x="4649" y="1923"/>
                    </a:cubicBezTo>
                    <a:lnTo>
                      <a:pt x="5766" y="2474"/>
                    </a:lnTo>
                    <a:cubicBezTo>
                      <a:pt x="6079" y="2727"/>
                      <a:pt x="6451" y="2906"/>
                      <a:pt x="6824" y="3159"/>
                    </a:cubicBezTo>
                    <a:cubicBezTo>
                      <a:pt x="7137" y="3412"/>
                      <a:pt x="7450" y="3651"/>
                      <a:pt x="7748" y="3904"/>
                    </a:cubicBezTo>
                    <a:cubicBezTo>
                      <a:pt x="7941" y="4023"/>
                      <a:pt x="8060" y="4157"/>
                      <a:pt x="8254" y="4277"/>
                    </a:cubicBezTo>
                    <a:cubicBezTo>
                      <a:pt x="8373" y="4470"/>
                      <a:pt x="8492" y="4589"/>
                      <a:pt x="8686" y="4709"/>
                    </a:cubicBezTo>
                    <a:cubicBezTo>
                      <a:pt x="9863" y="5885"/>
                      <a:pt x="10980" y="7077"/>
                      <a:pt x="12157" y="8254"/>
                    </a:cubicBezTo>
                    <a:cubicBezTo>
                      <a:pt x="12783" y="8805"/>
                      <a:pt x="13334" y="9431"/>
                      <a:pt x="13960" y="9982"/>
                    </a:cubicBezTo>
                    <a:cubicBezTo>
                      <a:pt x="14273" y="10236"/>
                      <a:pt x="14585" y="10548"/>
                      <a:pt x="14958" y="10802"/>
                    </a:cubicBezTo>
                    <a:cubicBezTo>
                      <a:pt x="15271" y="10980"/>
                      <a:pt x="15643" y="11234"/>
                      <a:pt x="16075" y="11353"/>
                    </a:cubicBezTo>
                    <a:cubicBezTo>
                      <a:pt x="16093" y="11370"/>
                      <a:pt x="16110" y="11378"/>
                      <a:pt x="16126" y="11378"/>
                    </a:cubicBezTo>
                    <a:cubicBezTo>
                      <a:pt x="16165" y="11378"/>
                      <a:pt x="16194" y="11335"/>
                      <a:pt x="16194" y="11293"/>
                    </a:cubicBezTo>
                    <a:cubicBezTo>
                      <a:pt x="16194" y="11293"/>
                      <a:pt x="16194" y="11234"/>
                      <a:pt x="16135" y="11174"/>
                    </a:cubicBezTo>
                    <a:cubicBezTo>
                      <a:pt x="15762" y="11040"/>
                      <a:pt x="15450" y="10802"/>
                      <a:pt x="15077" y="10548"/>
                    </a:cubicBezTo>
                    <a:cubicBezTo>
                      <a:pt x="14764" y="10295"/>
                      <a:pt x="14451" y="10057"/>
                      <a:pt x="14213" y="9744"/>
                    </a:cubicBezTo>
                    <a:cubicBezTo>
                      <a:pt x="13587" y="9178"/>
                      <a:pt x="13036" y="8567"/>
                      <a:pt x="12410" y="8001"/>
                    </a:cubicBezTo>
                    <a:cubicBezTo>
                      <a:pt x="11293" y="6764"/>
                      <a:pt x="10176" y="5588"/>
                      <a:pt x="8999" y="4396"/>
                    </a:cubicBezTo>
                    <a:cubicBezTo>
                      <a:pt x="8805" y="4277"/>
                      <a:pt x="8686" y="4157"/>
                      <a:pt x="8492" y="3964"/>
                    </a:cubicBezTo>
                    <a:cubicBezTo>
                      <a:pt x="8373" y="3845"/>
                      <a:pt x="8194" y="3725"/>
                      <a:pt x="8060" y="3591"/>
                    </a:cubicBezTo>
                    <a:cubicBezTo>
                      <a:pt x="7688" y="3278"/>
                      <a:pt x="7375" y="3040"/>
                      <a:pt x="7003" y="2787"/>
                    </a:cubicBezTo>
                    <a:cubicBezTo>
                      <a:pt x="6705" y="2534"/>
                      <a:pt x="6332" y="2355"/>
                      <a:pt x="5960" y="2161"/>
                    </a:cubicBezTo>
                    <a:cubicBezTo>
                      <a:pt x="5587" y="1923"/>
                      <a:pt x="5215" y="1729"/>
                      <a:pt x="4842" y="1550"/>
                    </a:cubicBezTo>
                    <a:cubicBezTo>
                      <a:pt x="3353" y="865"/>
                      <a:pt x="1729" y="299"/>
                      <a:pt x="12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7" name="Google Shape;7527;p47"/>
              <p:cNvSpPr/>
              <p:nvPr/>
            </p:nvSpPr>
            <p:spPr>
              <a:xfrm>
                <a:off x="2712930" y="4490748"/>
                <a:ext cx="112021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3919" extrusionOk="0">
                    <a:moveTo>
                      <a:pt x="865" y="1"/>
                    </a:moveTo>
                    <a:cubicBezTo>
                      <a:pt x="805" y="1"/>
                      <a:pt x="746" y="75"/>
                      <a:pt x="805" y="135"/>
                    </a:cubicBezTo>
                    <a:cubicBezTo>
                      <a:pt x="865" y="448"/>
                      <a:pt x="1058" y="746"/>
                      <a:pt x="1178" y="1058"/>
                    </a:cubicBezTo>
                    <a:cubicBezTo>
                      <a:pt x="1356" y="1371"/>
                      <a:pt x="1550" y="1625"/>
                      <a:pt x="1803" y="1863"/>
                    </a:cubicBezTo>
                    <a:cubicBezTo>
                      <a:pt x="2081" y="2285"/>
                      <a:pt x="2426" y="2633"/>
                      <a:pt x="2812" y="2962"/>
                    </a:cubicBezTo>
                    <a:lnTo>
                      <a:pt x="2812" y="2962"/>
                    </a:lnTo>
                    <a:cubicBezTo>
                      <a:pt x="1833" y="3064"/>
                      <a:pt x="904" y="3309"/>
                      <a:pt x="60" y="3725"/>
                    </a:cubicBezTo>
                    <a:cubicBezTo>
                      <a:pt x="1" y="3725"/>
                      <a:pt x="1" y="3800"/>
                      <a:pt x="1" y="3859"/>
                    </a:cubicBezTo>
                    <a:cubicBezTo>
                      <a:pt x="1" y="3859"/>
                      <a:pt x="60" y="3919"/>
                      <a:pt x="120" y="3919"/>
                    </a:cubicBezTo>
                    <a:cubicBezTo>
                      <a:pt x="1178" y="3606"/>
                      <a:pt x="2235" y="3353"/>
                      <a:pt x="3353" y="3293"/>
                    </a:cubicBezTo>
                    <a:cubicBezTo>
                      <a:pt x="3412" y="3293"/>
                      <a:pt x="3472" y="3293"/>
                      <a:pt x="3472" y="3233"/>
                    </a:cubicBezTo>
                    <a:cubicBezTo>
                      <a:pt x="3591" y="3174"/>
                      <a:pt x="3591" y="3055"/>
                      <a:pt x="3472" y="2921"/>
                    </a:cubicBezTo>
                    <a:cubicBezTo>
                      <a:pt x="2980" y="2548"/>
                      <a:pt x="2474" y="2116"/>
                      <a:pt x="2042" y="1625"/>
                    </a:cubicBezTo>
                    <a:cubicBezTo>
                      <a:pt x="1863" y="1371"/>
                      <a:pt x="1669" y="1118"/>
                      <a:pt x="1490" y="880"/>
                    </a:cubicBezTo>
                    <a:cubicBezTo>
                      <a:pt x="1297" y="626"/>
                      <a:pt x="1118" y="373"/>
                      <a:pt x="984" y="75"/>
                    </a:cubicBezTo>
                    <a:cubicBezTo>
                      <a:pt x="924" y="1"/>
                      <a:pt x="924" y="1"/>
                      <a:pt x="86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8" name="Google Shape;7528;p47"/>
              <p:cNvSpPr/>
              <p:nvPr/>
            </p:nvSpPr>
            <p:spPr>
              <a:xfrm>
                <a:off x="2799839" y="4529804"/>
                <a:ext cx="118073" cy="137570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4410" extrusionOk="0">
                    <a:moveTo>
                      <a:pt x="999" y="0"/>
                    </a:moveTo>
                    <a:cubicBezTo>
                      <a:pt x="939" y="0"/>
                      <a:pt x="939" y="60"/>
                      <a:pt x="939" y="119"/>
                    </a:cubicBezTo>
                    <a:cubicBezTo>
                      <a:pt x="1118" y="864"/>
                      <a:pt x="1490" y="1549"/>
                      <a:pt x="1922" y="2175"/>
                    </a:cubicBezTo>
                    <a:cubicBezTo>
                      <a:pt x="2228" y="2593"/>
                      <a:pt x="2555" y="3018"/>
                      <a:pt x="2907" y="3421"/>
                    </a:cubicBezTo>
                    <a:lnTo>
                      <a:pt x="2907" y="3421"/>
                    </a:lnTo>
                    <a:cubicBezTo>
                      <a:pt x="2830" y="3415"/>
                      <a:pt x="2750" y="3412"/>
                      <a:pt x="2667" y="3412"/>
                    </a:cubicBezTo>
                    <a:cubicBezTo>
                      <a:pt x="2580" y="3394"/>
                      <a:pt x="2491" y="3387"/>
                      <a:pt x="2402" y="3387"/>
                    </a:cubicBezTo>
                    <a:cubicBezTo>
                      <a:pt x="2186" y="3387"/>
                      <a:pt x="1965" y="3429"/>
                      <a:pt x="1744" y="3471"/>
                    </a:cubicBezTo>
                    <a:cubicBezTo>
                      <a:pt x="1118" y="3665"/>
                      <a:pt x="626" y="3903"/>
                      <a:pt x="60" y="4216"/>
                    </a:cubicBezTo>
                    <a:cubicBezTo>
                      <a:pt x="60" y="4216"/>
                      <a:pt x="1" y="4276"/>
                      <a:pt x="60" y="4335"/>
                    </a:cubicBezTo>
                    <a:cubicBezTo>
                      <a:pt x="60" y="4410"/>
                      <a:pt x="135" y="4410"/>
                      <a:pt x="194" y="4410"/>
                    </a:cubicBezTo>
                    <a:cubicBezTo>
                      <a:pt x="745" y="4157"/>
                      <a:pt x="1252" y="3963"/>
                      <a:pt x="1863" y="3844"/>
                    </a:cubicBezTo>
                    <a:cubicBezTo>
                      <a:pt x="2029" y="3804"/>
                      <a:pt x="2207" y="3785"/>
                      <a:pt x="2389" y="3785"/>
                    </a:cubicBezTo>
                    <a:cubicBezTo>
                      <a:pt x="2760" y="3785"/>
                      <a:pt x="3147" y="3867"/>
                      <a:pt x="3487" y="4037"/>
                    </a:cubicBezTo>
                    <a:cubicBezTo>
                      <a:pt x="3546" y="4037"/>
                      <a:pt x="3606" y="4037"/>
                      <a:pt x="3665" y="3963"/>
                    </a:cubicBezTo>
                    <a:cubicBezTo>
                      <a:pt x="3785" y="3903"/>
                      <a:pt x="3785" y="3784"/>
                      <a:pt x="3725" y="3665"/>
                    </a:cubicBezTo>
                    <a:cubicBezTo>
                      <a:pt x="3233" y="3099"/>
                      <a:pt x="2742" y="2548"/>
                      <a:pt x="2295" y="1981"/>
                    </a:cubicBezTo>
                    <a:cubicBezTo>
                      <a:pt x="1803" y="1356"/>
                      <a:pt x="1431" y="745"/>
                      <a:pt x="1118" y="60"/>
                    </a:cubicBezTo>
                    <a:cubicBezTo>
                      <a:pt x="1118" y="0"/>
                      <a:pt x="1058" y="0"/>
                      <a:pt x="99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9" name="Google Shape;7529;p47"/>
              <p:cNvSpPr/>
              <p:nvPr/>
            </p:nvSpPr>
            <p:spPr>
              <a:xfrm>
                <a:off x="2856083" y="4546993"/>
                <a:ext cx="149206" cy="187763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019" extrusionOk="0">
                    <a:moveTo>
                      <a:pt x="2116" y="0"/>
                    </a:moveTo>
                    <a:cubicBezTo>
                      <a:pt x="2056" y="0"/>
                      <a:pt x="1982" y="60"/>
                      <a:pt x="1982" y="134"/>
                    </a:cubicBezTo>
                    <a:cubicBezTo>
                      <a:pt x="2116" y="1177"/>
                      <a:pt x="2354" y="2175"/>
                      <a:pt x="2801" y="3173"/>
                    </a:cubicBezTo>
                    <a:cubicBezTo>
                      <a:pt x="2980" y="3665"/>
                      <a:pt x="3233" y="4157"/>
                      <a:pt x="3471" y="4604"/>
                    </a:cubicBezTo>
                    <a:cubicBezTo>
                      <a:pt x="3627" y="4907"/>
                      <a:pt x="3806" y="5187"/>
                      <a:pt x="3994" y="5459"/>
                    </a:cubicBezTo>
                    <a:lnTo>
                      <a:pt x="3994" y="5459"/>
                    </a:lnTo>
                    <a:cubicBezTo>
                      <a:pt x="3820" y="5417"/>
                      <a:pt x="3645" y="5376"/>
                      <a:pt x="3471" y="5349"/>
                    </a:cubicBezTo>
                    <a:cubicBezTo>
                      <a:pt x="3099" y="5274"/>
                      <a:pt x="2726" y="5274"/>
                      <a:pt x="2354" y="5274"/>
                    </a:cubicBezTo>
                    <a:cubicBezTo>
                      <a:pt x="1982" y="5274"/>
                      <a:pt x="1609" y="5274"/>
                      <a:pt x="1177" y="5349"/>
                    </a:cubicBezTo>
                    <a:cubicBezTo>
                      <a:pt x="805" y="5408"/>
                      <a:pt x="432" y="5468"/>
                      <a:pt x="119" y="5587"/>
                    </a:cubicBezTo>
                    <a:cubicBezTo>
                      <a:pt x="60" y="5587"/>
                      <a:pt x="0" y="5646"/>
                      <a:pt x="60" y="5721"/>
                    </a:cubicBezTo>
                    <a:cubicBezTo>
                      <a:pt x="60" y="5781"/>
                      <a:pt x="119" y="5781"/>
                      <a:pt x="119" y="5781"/>
                    </a:cubicBezTo>
                    <a:cubicBezTo>
                      <a:pt x="492" y="5721"/>
                      <a:pt x="864" y="5646"/>
                      <a:pt x="1237" y="5646"/>
                    </a:cubicBezTo>
                    <a:cubicBezTo>
                      <a:pt x="1423" y="5617"/>
                      <a:pt x="1609" y="5602"/>
                      <a:pt x="1795" y="5602"/>
                    </a:cubicBezTo>
                    <a:cubicBezTo>
                      <a:pt x="1982" y="5602"/>
                      <a:pt x="2168" y="5617"/>
                      <a:pt x="2354" y="5646"/>
                    </a:cubicBezTo>
                    <a:cubicBezTo>
                      <a:pt x="2726" y="5646"/>
                      <a:pt x="3039" y="5721"/>
                      <a:pt x="3412" y="5781"/>
                    </a:cubicBezTo>
                    <a:cubicBezTo>
                      <a:pt x="3784" y="5840"/>
                      <a:pt x="4157" y="5900"/>
                      <a:pt x="4469" y="6019"/>
                    </a:cubicBezTo>
                    <a:cubicBezTo>
                      <a:pt x="4529" y="6019"/>
                      <a:pt x="4589" y="6019"/>
                      <a:pt x="4663" y="5959"/>
                    </a:cubicBezTo>
                    <a:cubicBezTo>
                      <a:pt x="4782" y="5900"/>
                      <a:pt x="4782" y="5781"/>
                      <a:pt x="4723" y="5721"/>
                    </a:cubicBezTo>
                    <a:cubicBezTo>
                      <a:pt x="4410" y="5274"/>
                      <a:pt x="4097" y="4842"/>
                      <a:pt x="3844" y="4410"/>
                    </a:cubicBezTo>
                    <a:cubicBezTo>
                      <a:pt x="3605" y="3978"/>
                      <a:pt x="3352" y="3486"/>
                      <a:pt x="3173" y="3039"/>
                    </a:cubicBezTo>
                    <a:cubicBezTo>
                      <a:pt x="2726" y="2056"/>
                      <a:pt x="2428" y="1058"/>
                      <a:pt x="2175" y="60"/>
                    </a:cubicBezTo>
                    <a:cubicBezTo>
                      <a:pt x="2175" y="0"/>
                      <a:pt x="2175" y="0"/>
                      <a:pt x="211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30" name="Google Shape;7530;p47"/>
            <p:cNvGrpSpPr/>
            <p:nvPr/>
          </p:nvGrpSpPr>
          <p:grpSpPr>
            <a:xfrm flipH="1">
              <a:off x="2116416" y="1731464"/>
              <a:ext cx="1650867" cy="1020810"/>
              <a:chOff x="3416525" y="3858676"/>
              <a:chExt cx="1587677" cy="981643"/>
            </a:xfrm>
          </p:grpSpPr>
          <p:sp>
            <p:nvSpPr>
              <p:cNvPr id="7531" name="Google Shape;7531;p47"/>
              <p:cNvSpPr/>
              <p:nvPr/>
            </p:nvSpPr>
            <p:spPr>
              <a:xfrm>
                <a:off x="4903099" y="4613469"/>
                <a:ext cx="73558" cy="69253"/>
              </a:xfrm>
              <a:custGeom>
                <a:avLst/>
                <a:gdLst/>
                <a:ahLst/>
                <a:cxnLst/>
                <a:rect l="l" t="t" r="r" b="b"/>
                <a:pathLst>
                  <a:path w="2358" h="2220" extrusionOk="0">
                    <a:moveTo>
                      <a:pt x="707" y="0"/>
                    </a:moveTo>
                    <a:cubicBezTo>
                      <a:pt x="370" y="0"/>
                      <a:pt x="0" y="491"/>
                      <a:pt x="421" y="730"/>
                    </a:cubicBezTo>
                    <a:cubicBezTo>
                      <a:pt x="734" y="908"/>
                      <a:pt x="987" y="1162"/>
                      <a:pt x="1300" y="1415"/>
                    </a:cubicBezTo>
                    <a:cubicBezTo>
                      <a:pt x="1538" y="1653"/>
                      <a:pt x="1851" y="2100"/>
                      <a:pt x="2224" y="2219"/>
                    </a:cubicBezTo>
                    <a:cubicBezTo>
                      <a:pt x="2283" y="2219"/>
                      <a:pt x="2358" y="2219"/>
                      <a:pt x="2358" y="2160"/>
                    </a:cubicBezTo>
                    <a:cubicBezTo>
                      <a:pt x="2283" y="1787"/>
                      <a:pt x="1911" y="1415"/>
                      <a:pt x="1732" y="1102"/>
                    </a:cubicBezTo>
                    <a:cubicBezTo>
                      <a:pt x="1479" y="789"/>
                      <a:pt x="1240" y="476"/>
                      <a:pt x="987" y="164"/>
                    </a:cubicBezTo>
                    <a:cubicBezTo>
                      <a:pt x="913" y="47"/>
                      <a:pt x="812" y="0"/>
                      <a:pt x="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2" name="Google Shape;7532;p47"/>
              <p:cNvSpPr/>
              <p:nvPr/>
            </p:nvSpPr>
            <p:spPr>
              <a:xfrm>
                <a:off x="4970605" y="4580278"/>
                <a:ext cx="33597" cy="8784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816" extrusionOk="0">
                    <a:moveTo>
                      <a:pt x="473" y="0"/>
                    </a:moveTo>
                    <a:cubicBezTo>
                      <a:pt x="260" y="0"/>
                      <a:pt x="60" y="133"/>
                      <a:pt x="60" y="423"/>
                    </a:cubicBezTo>
                    <a:cubicBezTo>
                      <a:pt x="0" y="1168"/>
                      <a:pt x="194" y="2106"/>
                      <a:pt x="685" y="2717"/>
                    </a:cubicBezTo>
                    <a:cubicBezTo>
                      <a:pt x="728" y="2787"/>
                      <a:pt x="780" y="2816"/>
                      <a:pt x="830" y="2816"/>
                    </a:cubicBezTo>
                    <a:cubicBezTo>
                      <a:pt x="918" y="2816"/>
                      <a:pt x="998" y="2722"/>
                      <a:pt x="998" y="2598"/>
                    </a:cubicBezTo>
                    <a:cubicBezTo>
                      <a:pt x="939" y="1913"/>
                      <a:pt x="745" y="1362"/>
                      <a:pt x="939" y="676"/>
                    </a:cubicBezTo>
                    <a:cubicBezTo>
                      <a:pt x="1076" y="247"/>
                      <a:pt x="763" y="0"/>
                      <a:pt x="4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3" name="Google Shape;7533;p47"/>
              <p:cNvSpPr/>
              <p:nvPr/>
            </p:nvSpPr>
            <p:spPr>
              <a:xfrm>
                <a:off x="4872372" y="4790688"/>
                <a:ext cx="40148" cy="49631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591" extrusionOk="0">
                    <a:moveTo>
                      <a:pt x="508" y="1"/>
                    </a:moveTo>
                    <a:cubicBezTo>
                      <a:pt x="240" y="1"/>
                      <a:pt x="1" y="304"/>
                      <a:pt x="229" y="576"/>
                    </a:cubicBezTo>
                    <a:cubicBezTo>
                      <a:pt x="289" y="695"/>
                      <a:pt x="423" y="814"/>
                      <a:pt x="542" y="888"/>
                    </a:cubicBezTo>
                    <a:cubicBezTo>
                      <a:pt x="795" y="1127"/>
                      <a:pt x="914" y="1380"/>
                      <a:pt x="1168" y="1559"/>
                    </a:cubicBezTo>
                    <a:cubicBezTo>
                      <a:pt x="1185" y="1581"/>
                      <a:pt x="1203" y="1590"/>
                      <a:pt x="1220" y="1590"/>
                    </a:cubicBezTo>
                    <a:cubicBezTo>
                      <a:pt x="1258" y="1590"/>
                      <a:pt x="1287" y="1541"/>
                      <a:pt x="1287" y="1499"/>
                    </a:cubicBezTo>
                    <a:cubicBezTo>
                      <a:pt x="1287" y="1186"/>
                      <a:pt x="1108" y="888"/>
                      <a:pt x="1034" y="635"/>
                    </a:cubicBezTo>
                    <a:cubicBezTo>
                      <a:pt x="974" y="516"/>
                      <a:pt x="974" y="382"/>
                      <a:pt x="855" y="263"/>
                    </a:cubicBezTo>
                    <a:cubicBezTo>
                      <a:pt x="855" y="203"/>
                      <a:pt x="795" y="203"/>
                      <a:pt x="795" y="144"/>
                    </a:cubicBezTo>
                    <a:cubicBezTo>
                      <a:pt x="710" y="43"/>
                      <a:pt x="607" y="1"/>
                      <a:pt x="5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4" name="Google Shape;7534;p47"/>
              <p:cNvSpPr/>
              <p:nvPr/>
            </p:nvSpPr>
            <p:spPr>
              <a:xfrm>
                <a:off x="4889342" y="4771503"/>
                <a:ext cx="52470" cy="57180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833" extrusionOk="0">
                    <a:moveTo>
                      <a:pt x="458" y="1"/>
                    </a:moveTo>
                    <a:cubicBezTo>
                      <a:pt x="0" y="1"/>
                      <a:pt x="36" y="818"/>
                      <a:pt x="564" y="818"/>
                    </a:cubicBezTo>
                    <a:cubicBezTo>
                      <a:pt x="430" y="818"/>
                      <a:pt x="624" y="878"/>
                      <a:pt x="683" y="878"/>
                    </a:cubicBezTo>
                    <a:cubicBezTo>
                      <a:pt x="743" y="878"/>
                      <a:pt x="862" y="997"/>
                      <a:pt x="936" y="1131"/>
                    </a:cubicBezTo>
                    <a:cubicBezTo>
                      <a:pt x="1115" y="1310"/>
                      <a:pt x="1234" y="1623"/>
                      <a:pt x="1488" y="1801"/>
                    </a:cubicBezTo>
                    <a:cubicBezTo>
                      <a:pt x="1506" y="1824"/>
                      <a:pt x="1530" y="1833"/>
                      <a:pt x="1556" y="1833"/>
                    </a:cubicBezTo>
                    <a:cubicBezTo>
                      <a:pt x="1616" y="1833"/>
                      <a:pt x="1681" y="1784"/>
                      <a:pt x="1681" y="1742"/>
                    </a:cubicBezTo>
                    <a:cubicBezTo>
                      <a:pt x="1681" y="1369"/>
                      <a:pt x="1488" y="937"/>
                      <a:pt x="1309" y="625"/>
                    </a:cubicBezTo>
                    <a:cubicBezTo>
                      <a:pt x="1115" y="312"/>
                      <a:pt x="936" y="73"/>
                      <a:pt x="564" y="14"/>
                    </a:cubicBezTo>
                    <a:cubicBezTo>
                      <a:pt x="526" y="5"/>
                      <a:pt x="491" y="1"/>
                      <a:pt x="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5" name="Google Shape;7535;p47"/>
              <p:cNvSpPr/>
              <p:nvPr/>
            </p:nvSpPr>
            <p:spPr>
              <a:xfrm>
                <a:off x="4793183" y="4492025"/>
                <a:ext cx="170468" cy="99583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2429" extrusionOk="0">
                    <a:moveTo>
                      <a:pt x="1237" y="0"/>
                    </a:moveTo>
                    <a:cubicBezTo>
                      <a:pt x="1178" y="0"/>
                      <a:pt x="373" y="0"/>
                      <a:pt x="1" y="1177"/>
                    </a:cubicBezTo>
                    <a:cubicBezTo>
                      <a:pt x="1357" y="1177"/>
                      <a:pt x="2042" y="1803"/>
                      <a:pt x="2236" y="2428"/>
                    </a:cubicBezTo>
                    <a:lnTo>
                      <a:pt x="2295" y="2428"/>
                    </a:lnTo>
                    <a:cubicBezTo>
                      <a:pt x="2295" y="2428"/>
                      <a:pt x="2846" y="2428"/>
                      <a:pt x="3293" y="2294"/>
                    </a:cubicBezTo>
                    <a:cubicBezTo>
                      <a:pt x="3532" y="2235"/>
                      <a:pt x="3725" y="2175"/>
                      <a:pt x="3845" y="1982"/>
                    </a:cubicBezTo>
                    <a:cubicBezTo>
                      <a:pt x="3964" y="1862"/>
                      <a:pt x="4038" y="1743"/>
                      <a:pt x="4098" y="1550"/>
                    </a:cubicBezTo>
                    <a:cubicBezTo>
                      <a:pt x="4157" y="864"/>
                      <a:pt x="3666" y="60"/>
                      <a:pt x="2236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6" name="Google Shape;7536;p47"/>
              <p:cNvSpPr/>
              <p:nvPr/>
            </p:nvSpPr>
            <p:spPr>
              <a:xfrm>
                <a:off x="4716845" y="4540277"/>
                <a:ext cx="170468" cy="127666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3114" extrusionOk="0">
                    <a:moveTo>
                      <a:pt x="1863" y="0"/>
                    </a:moveTo>
                    <a:cubicBezTo>
                      <a:pt x="1490" y="0"/>
                      <a:pt x="1118" y="60"/>
                      <a:pt x="746" y="60"/>
                    </a:cubicBezTo>
                    <a:cubicBezTo>
                      <a:pt x="686" y="134"/>
                      <a:pt x="1" y="1311"/>
                      <a:pt x="239" y="3114"/>
                    </a:cubicBezTo>
                    <a:cubicBezTo>
                      <a:pt x="2176" y="2920"/>
                      <a:pt x="3963" y="2667"/>
                      <a:pt x="4098" y="2175"/>
                    </a:cubicBezTo>
                    <a:cubicBezTo>
                      <a:pt x="4157" y="1862"/>
                      <a:pt x="4157" y="1549"/>
                      <a:pt x="4098" y="1251"/>
                    </a:cubicBezTo>
                    <a:cubicBezTo>
                      <a:pt x="3904" y="626"/>
                      <a:pt x="3219" y="0"/>
                      <a:pt x="1863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7" name="Google Shape;7537;p47"/>
              <p:cNvSpPr/>
              <p:nvPr/>
            </p:nvSpPr>
            <p:spPr>
              <a:xfrm>
                <a:off x="3874632" y="4431392"/>
                <a:ext cx="412271" cy="295756"/>
              </a:xfrm>
              <a:custGeom>
                <a:avLst/>
                <a:gdLst/>
                <a:ahLst/>
                <a:cxnLst/>
                <a:rect l="l" t="t" r="r" b="b"/>
                <a:pathLst>
                  <a:path w="10056" h="7214" extrusionOk="0">
                    <a:moveTo>
                      <a:pt x="3618" y="0"/>
                    </a:moveTo>
                    <a:cubicBezTo>
                      <a:pt x="2704" y="0"/>
                      <a:pt x="1393" y="152"/>
                      <a:pt x="1117" y="988"/>
                    </a:cubicBezTo>
                    <a:cubicBezTo>
                      <a:pt x="924" y="1360"/>
                      <a:pt x="1117" y="1673"/>
                      <a:pt x="1356" y="1971"/>
                    </a:cubicBezTo>
                    <a:cubicBezTo>
                      <a:pt x="1117" y="2105"/>
                      <a:pt x="924" y="2343"/>
                      <a:pt x="804" y="2656"/>
                    </a:cubicBezTo>
                    <a:cubicBezTo>
                      <a:pt x="551" y="3282"/>
                      <a:pt x="864" y="3833"/>
                      <a:pt x="1356" y="4280"/>
                    </a:cubicBezTo>
                    <a:cubicBezTo>
                      <a:pt x="670" y="4459"/>
                      <a:pt x="60" y="4891"/>
                      <a:pt x="0" y="5636"/>
                    </a:cubicBezTo>
                    <a:cubicBezTo>
                      <a:pt x="0" y="7021"/>
                      <a:pt x="1223" y="7214"/>
                      <a:pt x="1972" y="7214"/>
                    </a:cubicBezTo>
                    <a:cubicBezTo>
                      <a:pt x="2263" y="7214"/>
                      <a:pt x="2483" y="7185"/>
                      <a:pt x="2533" y="7185"/>
                    </a:cubicBezTo>
                    <a:cubicBezTo>
                      <a:pt x="4513" y="6720"/>
                      <a:pt x="6441" y="6209"/>
                      <a:pt x="7854" y="6209"/>
                    </a:cubicBezTo>
                    <a:cubicBezTo>
                      <a:pt x="8704" y="6209"/>
                      <a:pt x="9368" y="6394"/>
                      <a:pt x="9743" y="6887"/>
                    </a:cubicBezTo>
                    <a:cubicBezTo>
                      <a:pt x="9755" y="6899"/>
                      <a:pt x="9768" y="6905"/>
                      <a:pt x="9781" y="6905"/>
                    </a:cubicBezTo>
                    <a:cubicBezTo>
                      <a:pt x="9899" y="6905"/>
                      <a:pt x="10056" y="6433"/>
                      <a:pt x="10056" y="5695"/>
                    </a:cubicBezTo>
                    <a:cubicBezTo>
                      <a:pt x="9981" y="4459"/>
                      <a:pt x="9430" y="2343"/>
                      <a:pt x="7002" y="1047"/>
                    </a:cubicBezTo>
                    <a:cubicBezTo>
                      <a:pt x="6197" y="615"/>
                      <a:pt x="5333" y="302"/>
                      <a:pt x="4529" y="49"/>
                    </a:cubicBezTo>
                    <a:cubicBezTo>
                      <a:pt x="4529" y="49"/>
                      <a:pt x="4138" y="0"/>
                      <a:pt x="3618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8" name="Google Shape;7538;p47"/>
              <p:cNvSpPr/>
              <p:nvPr/>
            </p:nvSpPr>
            <p:spPr>
              <a:xfrm>
                <a:off x="4163788" y="4206815"/>
                <a:ext cx="736315" cy="250126"/>
              </a:xfrm>
              <a:custGeom>
                <a:avLst/>
                <a:gdLst/>
                <a:ahLst/>
                <a:cxnLst/>
                <a:rect l="l" t="t" r="r" b="b"/>
                <a:pathLst>
                  <a:path w="17960" h="6101" extrusionOk="0">
                    <a:moveTo>
                      <a:pt x="17766" y="0"/>
                    </a:moveTo>
                    <a:cubicBezTo>
                      <a:pt x="16649" y="372"/>
                      <a:pt x="15353" y="313"/>
                      <a:pt x="14176" y="879"/>
                    </a:cubicBezTo>
                    <a:cubicBezTo>
                      <a:pt x="11941" y="1996"/>
                      <a:pt x="11867" y="3486"/>
                      <a:pt x="11003" y="3724"/>
                    </a:cubicBezTo>
                    <a:cubicBezTo>
                      <a:pt x="10982" y="3727"/>
                      <a:pt x="10961" y="3729"/>
                      <a:pt x="10939" y="3729"/>
                    </a:cubicBezTo>
                    <a:cubicBezTo>
                      <a:pt x="10379" y="3729"/>
                      <a:pt x="9417" y="2837"/>
                      <a:pt x="6966" y="2235"/>
                    </a:cubicBezTo>
                    <a:cubicBezTo>
                      <a:pt x="6216" y="2080"/>
                      <a:pt x="5581" y="2029"/>
                      <a:pt x="5020" y="2029"/>
                    </a:cubicBezTo>
                    <a:cubicBezTo>
                      <a:pt x="4008" y="2029"/>
                      <a:pt x="3232" y="2196"/>
                      <a:pt x="2437" y="2235"/>
                    </a:cubicBezTo>
                    <a:cubicBezTo>
                      <a:pt x="2284" y="2255"/>
                      <a:pt x="2145" y="2264"/>
                      <a:pt x="2019" y="2264"/>
                    </a:cubicBezTo>
                    <a:cubicBezTo>
                      <a:pt x="1317" y="2264"/>
                      <a:pt x="1007" y="1996"/>
                      <a:pt x="1007" y="1996"/>
                    </a:cubicBezTo>
                    <a:cubicBezTo>
                      <a:pt x="694" y="2309"/>
                      <a:pt x="455" y="2548"/>
                      <a:pt x="262" y="2682"/>
                    </a:cubicBezTo>
                    <a:cubicBezTo>
                      <a:pt x="0" y="2849"/>
                      <a:pt x="172" y="3236"/>
                      <a:pt x="853" y="3236"/>
                    </a:cubicBezTo>
                    <a:cubicBezTo>
                      <a:pt x="1143" y="3236"/>
                      <a:pt x="1525" y="3166"/>
                      <a:pt x="2005" y="2980"/>
                    </a:cubicBezTo>
                    <a:lnTo>
                      <a:pt x="2005" y="2980"/>
                    </a:lnTo>
                    <a:cubicBezTo>
                      <a:pt x="1945" y="3054"/>
                      <a:pt x="887" y="3978"/>
                      <a:pt x="1260" y="4544"/>
                    </a:cubicBezTo>
                    <a:cubicBezTo>
                      <a:pt x="1324" y="4645"/>
                      <a:pt x="1435" y="4685"/>
                      <a:pt x="1573" y="4685"/>
                    </a:cubicBezTo>
                    <a:cubicBezTo>
                      <a:pt x="2109" y="4685"/>
                      <a:pt x="3052" y="4072"/>
                      <a:pt x="3241" y="3978"/>
                    </a:cubicBezTo>
                    <a:lnTo>
                      <a:pt x="3241" y="3978"/>
                    </a:lnTo>
                    <a:cubicBezTo>
                      <a:pt x="3062" y="4097"/>
                      <a:pt x="2064" y="4842"/>
                      <a:pt x="2869" y="5155"/>
                    </a:cubicBezTo>
                    <a:cubicBezTo>
                      <a:pt x="3205" y="5267"/>
                      <a:pt x="3559" y="5306"/>
                      <a:pt x="3890" y="5306"/>
                    </a:cubicBezTo>
                    <a:cubicBezTo>
                      <a:pt x="4657" y="5306"/>
                      <a:pt x="5297" y="5095"/>
                      <a:pt x="5297" y="5095"/>
                    </a:cubicBezTo>
                    <a:cubicBezTo>
                      <a:pt x="5297" y="5095"/>
                      <a:pt x="8198" y="6100"/>
                      <a:pt x="10460" y="6100"/>
                    </a:cubicBezTo>
                    <a:cubicBezTo>
                      <a:pt x="10782" y="6100"/>
                      <a:pt x="11090" y="6080"/>
                      <a:pt x="11375" y="6034"/>
                    </a:cubicBezTo>
                    <a:cubicBezTo>
                      <a:pt x="13059" y="5721"/>
                      <a:pt x="14414" y="4171"/>
                      <a:pt x="15159" y="3426"/>
                    </a:cubicBezTo>
                    <a:cubicBezTo>
                      <a:pt x="15904" y="2607"/>
                      <a:pt x="16962" y="2488"/>
                      <a:pt x="17215" y="2115"/>
                    </a:cubicBezTo>
                    <a:cubicBezTo>
                      <a:pt x="17528" y="1743"/>
                      <a:pt x="16649" y="1371"/>
                      <a:pt x="16649" y="1371"/>
                    </a:cubicBezTo>
                    <a:cubicBezTo>
                      <a:pt x="16649" y="1371"/>
                      <a:pt x="17960" y="939"/>
                      <a:pt x="17960" y="313"/>
                    </a:cubicBezTo>
                    <a:cubicBezTo>
                      <a:pt x="17900" y="194"/>
                      <a:pt x="17900" y="75"/>
                      <a:pt x="17766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9" name="Google Shape;7539;p47"/>
              <p:cNvSpPr/>
              <p:nvPr/>
            </p:nvSpPr>
            <p:spPr>
              <a:xfrm>
                <a:off x="4671051" y="3883725"/>
                <a:ext cx="114260" cy="198510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842" extrusionOk="0">
                    <a:moveTo>
                      <a:pt x="2548" y="0"/>
                    </a:moveTo>
                    <a:lnTo>
                      <a:pt x="2548" y="0"/>
                    </a:lnTo>
                    <a:cubicBezTo>
                      <a:pt x="924" y="1252"/>
                      <a:pt x="0" y="2980"/>
                      <a:pt x="0" y="2980"/>
                    </a:cubicBezTo>
                    <a:lnTo>
                      <a:pt x="0" y="3039"/>
                    </a:lnTo>
                    <a:cubicBezTo>
                      <a:pt x="864" y="3486"/>
                      <a:pt x="1729" y="4157"/>
                      <a:pt x="2414" y="4842"/>
                    </a:cubicBezTo>
                    <a:cubicBezTo>
                      <a:pt x="2786" y="3546"/>
                      <a:pt x="2786" y="1118"/>
                      <a:pt x="2548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0" name="Google Shape;7540;p47"/>
              <p:cNvSpPr/>
              <p:nvPr/>
            </p:nvSpPr>
            <p:spPr>
              <a:xfrm>
                <a:off x="4561711" y="4459023"/>
                <a:ext cx="295059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7197" h="1744" extrusionOk="0">
                    <a:moveTo>
                      <a:pt x="1669" y="1"/>
                    </a:moveTo>
                    <a:cubicBezTo>
                      <a:pt x="1356" y="433"/>
                      <a:pt x="746" y="1118"/>
                      <a:pt x="1" y="1550"/>
                    </a:cubicBezTo>
                    <a:cubicBezTo>
                      <a:pt x="1356" y="1669"/>
                      <a:pt x="3040" y="1744"/>
                      <a:pt x="4842" y="1744"/>
                    </a:cubicBezTo>
                    <a:lnTo>
                      <a:pt x="5960" y="1744"/>
                    </a:lnTo>
                    <a:cubicBezTo>
                      <a:pt x="6332" y="552"/>
                      <a:pt x="7137" y="552"/>
                      <a:pt x="7196" y="552"/>
                    </a:cubicBezTo>
                    <a:cubicBezTo>
                      <a:pt x="6079" y="492"/>
                      <a:pt x="4902" y="492"/>
                      <a:pt x="3964" y="433"/>
                    </a:cubicBezTo>
                    <a:cubicBezTo>
                      <a:pt x="2414" y="314"/>
                      <a:pt x="1729" y="1"/>
                      <a:pt x="16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47"/>
              <p:cNvSpPr/>
              <p:nvPr/>
            </p:nvSpPr>
            <p:spPr>
              <a:xfrm>
                <a:off x="4205032" y="3858676"/>
                <a:ext cx="687159" cy="501030"/>
              </a:xfrm>
              <a:custGeom>
                <a:avLst/>
                <a:gdLst/>
                <a:ahLst/>
                <a:cxnLst/>
                <a:rect l="l" t="t" r="r" b="b"/>
                <a:pathLst>
                  <a:path w="16761" h="12221" extrusionOk="0">
                    <a:moveTo>
                      <a:pt x="13542" y="0"/>
                    </a:moveTo>
                    <a:cubicBezTo>
                      <a:pt x="13036" y="0"/>
                      <a:pt x="10488" y="2980"/>
                      <a:pt x="10310" y="3218"/>
                    </a:cubicBezTo>
                    <a:cubicBezTo>
                      <a:pt x="9997" y="3099"/>
                      <a:pt x="9684" y="3040"/>
                      <a:pt x="9312" y="2980"/>
                    </a:cubicBezTo>
                    <a:lnTo>
                      <a:pt x="9252" y="2980"/>
                    </a:lnTo>
                    <a:cubicBezTo>
                      <a:pt x="9446" y="2786"/>
                      <a:pt x="9624" y="2608"/>
                      <a:pt x="9505" y="2414"/>
                    </a:cubicBezTo>
                    <a:cubicBezTo>
                      <a:pt x="9384" y="2293"/>
                      <a:pt x="9164" y="2216"/>
                      <a:pt x="8846" y="2216"/>
                    </a:cubicBezTo>
                    <a:cubicBezTo>
                      <a:pt x="8498" y="2216"/>
                      <a:pt x="8033" y="2308"/>
                      <a:pt x="7449" y="2533"/>
                    </a:cubicBezTo>
                    <a:cubicBezTo>
                      <a:pt x="6645" y="2786"/>
                      <a:pt x="5408" y="3784"/>
                      <a:pt x="5408" y="3784"/>
                    </a:cubicBezTo>
                    <a:cubicBezTo>
                      <a:pt x="5408" y="3784"/>
                      <a:pt x="2245" y="1473"/>
                      <a:pt x="1469" y="1473"/>
                    </a:cubicBezTo>
                    <a:cubicBezTo>
                      <a:pt x="1430" y="1473"/>
                      <a:pt x="1397" y="1478"/>
                      <a:pt x="1371" y="1490"/>
                    </a:cubicBezTo>
                    <a:cubicBezTo>
                      <a:pt x="805" y="1788"/>
                      <a:pt x="1550" y="6079"/>
                      <a:pt x="2235" y="6883"/>
                    </a:cubicBezTo>
                    <a:cubicBezTo>
                      <a:pt x="2235" y="6883"/>
                      <a:pt x="2116" y="7077"/>
                      <a:pt x="1922" y="7449"/>
                    </a:cubicBezTo>
                    <a:cubicBezTo>
                      <a:pt x="1550" y="8194"/>
                      <a:pt x="745" y="9609"/>
                      <a:pt x="1" y="10488"/>
                    </a:cubicBezTo>
                    <a:cubicBezTo>
                      <a:pt x="1" y="10488"/>
                      <a:pt x="311" y="10756"/>
                      <a:pt x="1013" y="10756"/>
                    </a:cubicBezTo>
                    <a:cubicBezTo>
                      <a:pt x="1139" y="10756"/>
                      <a:pt x="1278" y="10747"/>
                      <a:pt x="1431" y="10727"/>
                    </a:cubicBezTo>
                    <a:cubicBezTo>
                      <a:pt x="2226" y="10688"/>
                      <a:pt x="3002" y="10521"/>
                      <a:pt x="4014" y="10521"/>
                    </a:cubicBezTo>
                    <a:cubicBezTo>
                      <a:pt x="4575" y="10521"/>
                      <a:pt x="5210" y="10572"/>
                      <a:pt x="5960" y="10727"/>
                    </a:cubicBezTo>
                    <a:cubicBezTo>
                      <a:pt x="8411" y="11329"/>
                      <a:pt x="9373" y="12221"/>
                      <a:pt x="9933" y="12221"/>
                    </a:cubicBezTo>
                    <a:cubicBezTo>
                      <a:pt x="9955" y="12221"/>
                      <a:pt x="9976" y="12219"/>
                      <a:pt x="9997" y="12216"/>
                    </a:cubicBezTo>
                    <a:cubicBezTo>
                      <a:pt x="10861" y="11978"/>
                      <a:pt x="10935" y="10488"/>
                      <a:pt x="13170" y="9371"/>
                    </a:cubicBezTo>
                    <a:cubicBezTo>
                      <a:pt x="14347" y="8805"/>
                      <a:pt x="15643" y="8864"/>
                      <a:pt x="16760" y="8492"/>
                    </a:cubicBezTo>
                    <a:cubicBezTo>
                      <a:pt x="16447" y="8254"/>
                      <a:pt x="15703" y="8060"/>
                      <a:pt x="14839" y="6764"/>
                    </a:cubicBezTo>
                    <a:cubicBezTo>
                      <a:pt x="14526" y="6332"/>
                      <a:pt x="14153" y="5885"/>
                      <a:pt x="13781" y="5453"/>
                    </a:cubicBezTo>
                    <a:cubicBezTo>
                      <a:pt x="13096" y="4768"/>
                      <a:pt x="12231" y="4097"/>
                      <a:pt x="11367" y="3650"/>
                    </a:cubicBezTo>
                    <a:lnTo>
                      <a:pt x="11367" y="3591"/>
                    </a:lnTo>
                    <a:cubicBezTo>
                      <a:pt x="11367" y="3591"/>
                      <a:pt x="12291" y="1863"/>
                      <a:pt x="13915" y="611"/>
                    </a:cubicBezTo>
                    <a:cubicBezTo>
                      <a:pt x="13840" y="239"/>
                      <a:pt x="13721" y="0"/>
                      <a:pt x="135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47"/>
              <p:cNvSpPr/>
              <p:nvPr/>
            </p:nvSpPr>
            <p:spPr>
              <a:xfrm>
                <a:off x="3416525" y="4127570"/>
                <a:ext cx="1330902" cy="635174"/>
              </a:xfrm>
              <a:custGeom>
                <a:avLst/>
                <a:gdLst/>
                <a:ahLst/>
                <a:cxnLst/>
                <a:rect l="l" t="t" r="r" b="b"/>
                <a:pathLst>
                  <a:path w="32463" h="15493" extrusionOk="0">
                    <a:moveTo>
                      <a:pt x="15262" y="1"/>
                    </a:moveTo>
                    <a:cubicBezTo>
                      <a:pt x="15041" y="1"/>
                      <a:pt x="14815" y="4"/>
                      <a:pt x="14586" y="11"/>
                    </a:cubicBezTo>
                    <a:cubicBezTo>
                      <a:pt x="8195" y="265"/>
                      <a:pt x="4276" y="1188"/>
                      <a:pt x="2161" y="6104"/>
                    </a:cubicBezTo>
                    <a:cubicBezTo>
                      <a:pt x="1" y="11006"/>
                      <a:pt x="2414" y="15162"/>
                      <a:pt x="8195" y="15475"/>
                    </a:cubicBezTo>
                    <a:cubicBezTo>
                      <a:pt x="8354" y="15487"/>
                      <a:pt x="8518" y="15493"/>
                      <a:pt x="8687" y="15493"/>
                    </a:cubicBezTo>
                    <a:cubicBezTo>
                      <a:pt x="10162" y="15493"/>
                      <a:pt x="11982" y="15050"/>
                      <a:pt x="13707" y="14596"/>
                    </a:cubicBezTo>
                    <a:cubicBezTo>
                      <a:pt x="13657" y="14596"/>
                      <a:pt x="13437" y="14625"/>
                      <a:pt x="13146" y="14625"/>
                    </a:cubicBezTo>
                    <a:cubicBezTo>
                      <a:pt x="12397" y="14625"/>
                      <a:pt x="11174" y="14432"/>
                      <a:pt x="11174" y="13047"/>
                    </a:cubicBezTo>
                    <a:cubicBezTo>
                      <a:pt x="11234" y="12302"/>
                      <a:pt x="11844" y="11870"/>
                      <a:pt x="12530" y="11691"/>
                    </a:cubicBezTo>
                    <a:cubicBezTo>
                      <a:pt x="12038" y="11244"/>
                      <a:pt x="11725" y="10693"/>
                      <a:pt x="11978" y="10067"/>
                    </a:cubicBezTo>
                    <a:cubicBezTo>
                      <a:pt x="12098" y="9754"/>
                      <a:pt x="12291" y="9516"/>
                      <a:pt x="12530" y="9382"/>
                    </a:cubicBezTo>
                    <a:cubicBezTo>
                      <a:pt x="12291" y="9084"/>
                      <a:pt x="12098" y="8771"/>
                      <a:pt x="12291" y="8399"/>
                    </a:cubicBezTo>
                    <a:cubicBezTo>
                      <a:pt x="12567" y="7563"/>
                      <a:pt x="13878" y="7411"/>
                      <a:pt x="14792" y="7411"/>
                    </a:cubicBezTo>
                    <a:cubicBezTo>
                      <a:pt x="15312" y="7411"/>
                      <a:pt x="15703" y="7460"/>
                      <a:pt x="15703" y="7460"/>
                    </a:cubicBezTo>
                    <a:cubicBezTo>
                      <a:pt x="16507" y="7713"/>
                      <a:pt x="17371" y="8026"/>
                      <a:pt x="18176" y="8458"/>
                    </a:cubicBezTo>
                    <a:cubicBezTo>
                      <a:pt x="20604" y="9754"/>
                      <a:pt x="21155" y="11870"/>
                      <a:pt x="21230" y="13106"/>
                    </a:cubicBezTo>
                    <a:cubicBezTo>
                      <a:pt x="21811" y="13388"/>
                      <a:pt x="22656" y="13471"/>
                      <a:pt x="23585" y="13471"/>
                    </a:cubicBezTo>
                    <a:cubicBezTo>
                      <a:pt x="24917" y="13471"/>
                      <a:pt x="26420" y="13300"/>
                      <a:pt x="27561" y="13300"/>
                    </a:cubicBezTo>
                    <a:cubicBezTo>
                      <a:pt x="27809" y="13316"/>
                      <a:pt x="28119" y="13323"/>
                      <a:pt x="28474" y="13323"/>
                    </a:cubicBezTo>
                    <a:cubicBezTo>
                      <a:pt x="29441" y="13323"/>
                      <a:pt x="30735" y="13268"/>
                      <a:pt x="31956" y="13181"/>
                    </a:cubicBezTo>
                    <a:cubicBezTo>
                      <a:pt x="31718" y="11378"/>
                      <a:pt x="32403" y="10201"/>
                      <a:pt x="32463" y="10127"/>
                    </a:cubicBezTo>
                    <a:cubicBezTo>
                      <a:pt x="30600" y="10127"/>
                      <a:pt x="28977" y="10007"/>
                      <a:pt x="27621" y="9948"/>
                    </a:cubicBezTo>
                    <a:cubicBezTo>
                      <a:pt x="28366" y="9456"/>
                      <a:pt x="28977" y="8771"/>
                      <a:pt x="29289" y="8339"/>
                    </a:cubicBezTo>
                    <a:cubicBezTo>
                      <a:pt x="29483" y="8086"/>
                      <a:pt x="29602" y="7967"/>
                      <a:pt x="29602" y="7967"/>
                    </a:cubicBezTo>
                    <a:lnTo>
                      <a:pt x="29602" y="7967"/>
                    </a:lnTo>
                    <a:cubicBezTo>
                      <a:pt x="29317" y="8013"/>
                      <a:pt x="29009" y="8033"/>
                      <a:pt x="28687" y="8033"/>
                    </a:cubicBezTo>
                    <a:cubicBezTo>
                      <a:pt x="26425" y="8033"/>
                      <a:pt x="23524" y="7028"/>
                      <a:pt x="23524" y="7028"/>
                    </a:cubicBezTo>
                    <a:cubicBezTo>
                      <a:pt x="23524" y="7028"/>
                      <a:pt x="22884" y="7239"/>
                      <a:pt x="22117" y="7239"/>
                    </a:cubicBezTo>
                    <a:cubicBezTo>
                      <a:pt x="21786" y="7239"/>
                      <a:pt x="21432" y="7200"/>
                      <a:pt x="21096" y="7088"/>
                    </a:cubicBezTo>
                    <a:cubicBezTo>
                      <a:pt x="20291" y="6775"/>
                      <a:pt x="21289" y="6030"/>
                      <a:pt x="21468" y="5911"/>
                    </a:cubicBezTo>
                    <a:lnTo>
                      <a:pt x="21468" y="5911"/>
                    </a:lnTo>
                    <a:cubicBezTo>
                      <a:pt x="21279" y="6005"/>
                      <a:pt x="20336" y="6618"/>
                      <a:pt x="19800" y="6618"/>
                    </a:cubicBezTo>
                    <a:cubicBezTo>
                      <a:pt x="19662" y="6618"/>
                      <a:pt x="19551" y="6578"/>
                      <a:pt x="19487" y="6477"/>
                    </a:cubicBezTo>
                    <a:cubicBezTo>
                      <a:pt x="19114" y="5911"/>
                      <a:pt x="20172" y="4987"/>
                      <a:pt x="20232" y="4913"/>
                    </a:cubicBezTo>
                    <a:lnTo>
                      <a:pt x="20232" y="4913"/>
                    </a:lnTo>
                    <a:cubicBezTo>
                      <a:pt x="19752" y="5099"/>
                      <a:pt x="19370" y="5169"/>
                      <a:pt x="19080" y="5169"/>
                    </a:cubicBezTo>
                    <a:cubicBezTo>
                      <a:pt x="18399" y="5169"/>
                      <a:pt x="18227" y="4782"/>
                      <a:pt x="18489" y="4615"/>
                    </a:cubicBezTo>
                    <a:cubicBezTo>
                      <a:pt x="18682" y="4481"/>
                      <a:pt x="18921" y="4242"/>
                      <a:pt x="19234" y="3929"/>
                    </a:cubicBezTo>
                    <a:cubicBezTo>
                      <a:pt x="19978" y="3050"/>
                      <a:pt x="20783" y="1635"/>
                      <a:pt x="21155" y="890"/>
                    </a:cubicBezTo>
                    <a:lnTo>
                      <a:pt x="21155" y="816"/>
                    </a:lnTo>
                    <a:cubicBezTo>
                      <a:pt x="21155" y="816"/>
                      <a:pt x="18697" y="1"/>
                      <a:pt x="15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47"/>
              <p:cNvSpPr/>
              <p:nvPr/>
            </p:nvSpPr>
            <p:spPr>
              <a:xfrm>
                <a:off x="4446917" y="4246991"/>
                <a:ext cx="106921" cy="57192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1395" extrusionOk="0">
                    <a:moveTo>
                      <a:pt x="835" y="0"/>
                    </a:moveTo>
                    <a:cubicBezTo>
                      <a:pt x="316" y="0"/>
                      <a:pt x="60" y="253"/>
                      <a:pt x="60" y="391"/>
                    </a:cubicBezTo>
                    <a:cubicBezTo>
                      <a:pt x="0" y="584"/>
                      <a:pt x="745" y="391"/>
                      <a:pt x="1177" y="644"/>
                    </a:cubicBezTo>
                    <a:cubicBezTo>
                      <a:pt x="1819" y="993"/>
                      <a:pt x="2082" y="1394"/>
                      <a:pt x="2309" y="1394"/>
                    </a:cubicBezTo>
                    <a:cubicBezTo>
                      <a:pt x="2324" y="1394"/>
                      <a:pt x="2339" y="1392"/>
                      <a:pt x="2354" y="1389"/>
                    </a:cubicBezTo>
                    <a:cubicBezTo>
                      <a:pt x="2607" y="1329"/>
                      <a:pt x="2175" y="391"/>
                      <a:pt x="1371" y="78"/>
                    </a:cubicBezTo>
                    <a:cubicBezTo>
                      <a:pt x="1168" y="23"/>
                      <a:pt x="990" y="0"/>
                      <a:pt x="835" y="0"/>
                    </a:cubicBezTo>
                    <a:close/>
                  </a:path>
                </a:pathLst>
              </a:custGeom>
              <a:solidFill>
                <a:srgbClr val="45110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47"/>
              <p:cNvSpPr/>
              <p:nvPr/>
            </p:nvSpPr>
            <p:spPr>
              <a:xfrm>
                <a:off x="4645387" y="4201650"/>
                <a:ext cx="86792" cy="81544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1989" extrusionOk="0">
                    <a:moveTo>
                      <a:pt x="1554" y="0"/>
                    </a:moveTo>
                    <a:cubicBezTo>
                      <a:pt x="1327" y="0"/>
                      <a:pt x="1017" y="88"/>
                      <a:pt x="686" y="379"/>
                    </a:cubicBezTo>
                    <a:cubicBezTo>
                      <a:pt x="60" y="1005"/>
                      <a:pt x="1" y="1988"/>
                      <a:pt x="254" y="1988"/>
                    </a:cubicBezTo>
                    <a:cubicBezTo>
                      <a:pt x="492" y="1929"/>
                      <a:pt x="567" y="1437"/>
                      <a:pt x="1058" y="811"/>
                    </a:cubicBezTo>
                    <a:cubicBezTo>
                      <a:pt x="1371" y="439"/>
                      <a:pt x="2116" y="320"/>
                      <a:pt x="1923" y="126"/>
                    </a:cubicBezTo>
                    <a:cubicBezTo>
                      <a:pt x="1894" y="70"/>
                      <a:pt x="1757" y="0"/>
                      <a:pt x="1554" y="0"/>
                    </a:cubicBezTo>
                    <a:close/>
                  </a:path>
                </a:pathLst>
              </a:custGeom>
              <a:solidFill>
                <a:srgbClr val="45110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47"/>
              <p:cNvSpPr/>
              <p:nvPr/>
            </p:nvSpPr>
            <p:spPr>
              <a:xfrm>
                <a:off x="4266118" y="3952189"/>
                <a:ext cx="137465" cy="171042"/>
              </a:xfrm>
              <a:custGeom>
                <a:avLst/>
                <a:gdLst/>
                <a:ahLst/>
                <a:cxnLst/>
                <a:rect l="l" t="t" r="r" b="b"/>
                <a:pathLst>
                  <a:path w="3353" h="4172" extrusionOk="0">
                    <a:moveTo>
                      <a:pt x="325" y="1"/>
                    </a:moveTo>
                    <a:cubicBezTo>
                      <a:pt x="297" y="1"/>
                      <a:pt x="273" y="5"/>
                      <a:pt x="254" y="14"/>
                    </a:cubicBezTo>
                    <a:cubicBezTo>
                      <a:pt x="0" y="133"/>
                      <a:pt x="879" y="4111"/>
                      <a:pt x="1118" y="4170"/>
                    </a:cubicBezTo>
                    <a:cubicBezTo>
                      <a:pt x="1121" y="4171"/>
                      <a:pt x="1124" y="4172"/>
                      <a:pt x="1128" y="4172"/>
                    </a:cubicBezTo>
                    <a:cubicBezTo>
                      <a:pt x="1332" y="4172"/>
                      <a:pt x="1946" y="2476"/>
                      <a:pt x="3352" y="1876"/>
                    </a:cubicBezTo>
                    <a:cubicBezTo>
                      <a:pt x="3352" y="1876"/>
                      <a:pt x="920" y="1"/>
                      <a:pt x="325" y="1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47"/>
              <p:cNvSpPr/>
              <p:nvPr/>
            </p:nvSpPr>
            <p:spPr>
              <a:xfrm>
                <a:off x="4477420" y="4192261"/>
                <a:ext cx="55060" cy="34192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834" extrusionOk="0">
                    <a:moveTo>
                      <a:pt x="410" y="1"/>
                    </a:moveTo>
                    <a:cubicBezTo>
                      <a:pt x="312" y="1"/>
                      <a:pt x="234" y="35"/>
                      <a:pt x="195" y="117"/>
                    </a:cubicBezTo>
                    <a:cubicBezTo>
                      <a:pt x="1" y="493"/>
                      <a:pt x="643" y="834"/>
                      <a:pt x="1010" y="834"/>
                    </a:cubicBezTo>
                    <a:cubicBezTo>
                      <a:pt x="1123" y="834"/>
                      <a:pt x="1209" y="801"/>
                      <a:pt x="1237" y="727"/>
                    </a:cubicBezTo>
                    <a:cubicBezTo>
                      <a:pt x="1342" y="437"/>
                      <a:pt x="757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47"/>
              <p:cNvSpPr/>
              <p:nvPr/>
            </p:nvSpPr>
            <p:spPr>
              <a:xfrm>
                <a:off x="4613491" y="4168648"/>
                <a:ext cx="55183" cy="41079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002" extrusionOk="0">
                    <a:moveTo>
                      <a:pt x="851" y="1"/>
                    </a:moveTo>
                    <a:cubicBezTo>
                      <a:pt x="476" y="1"/>
                      <a:pt x="1" y="677"/>
                      <a:pt x="153" y="931"/>
                    </a:cubicBezTo>
                    <a:cubicBezTo>
                      <a:pt x="183" y="980"/>
                      <a:pt x="235" y="1002"/>
                      <a:pt x="299" y="1002"/>
                    </a:cubicBezTo>
                    <a:cubicBezTo>
                      <a:pt x="644" y="1002"/>
                      <a:pt x="1346" y="381"/>
                      <a:pt x="1032" y="67"/>
                    </a:cubicBezTo>
                    <a:cubicBezTo>
                      <a:pt x="977" y="21"/>
                      <a:pt x="915" y="1"/>
                      <a:pt x="8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47"/>
              <p:cNvSpPr/>
              <p:nvPr/>
            </p:nvSpPr>
            <p:spPr>
              <a:xfrm>
                <a:off x="4612425" y="4362518"/>
                <a:ext cx="10413" cy="37923"/>
              </a:xfrm>
              <a:custGeom>
                <a:avLst/>
                <a:gdLst/>
                <a:ahLst/>
                <a:cxnLst/>
                <a:rect l="l" t="t" r="r" b="b"/>
                <a:pathLst>
                  <a:path w="254" h="925" extrusionOk="0">
                    <a:moveTo>
                      <a:pt x="60" y="1"/>
                    </a:moveTo>
                    <a:lnTo>
                      <a:pt x="0" y="61"/>
                    </a:lnTo>
                    <a:lnTo>
                      <a:pt x="0" y="299"/>
                    </a:lnTo>
                    <a:cubicBezTo>
                      <a:pt x="0" y="373"/>
                      <a:pt x="0" y="433"/>
                      <a:pt x="60" y="493"/>
                    </a:cubicBezTo>
                    <a:cubicBezTo>
                      <a:pt x="60" y="612"/>
                      <a:pt x="60" y="805"/>
                      <a:pt x="119" y="925"/>
                    </a:cubicBezTo>
                    <a:lnTo>
                      <a:pt x="254" y="925"/>
                    </a:lnTo>
                    <a:cubicBezTo>
                      <a:pt x="254" y="746"/>
                      <a:pt x="254" y="612"/>
                      <a:pt x="179" y="493"/>
                    </a:cubicBezTo>
                    <a:lnTo>
                      <a:pt x="179" y="239"/>
                    </a:lnTo>
                    <a:cubicBezTo>
                      <a:pt x="179" y="180"/>
                      <a:pt x="119" y="120"/>
                      <a:pt x="119" y="61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rgbClr val="A2382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47"/>
              <p:cNvSpPr/>
              <p:nvPr/>
            </p:nvSpPr>
            <p:spPr>
              <a:xfrm>
                <a:off x="4424287" y="3945670"/>
                <a:ext cx="198551" cy="15124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3689" extrusionOk="0">
                    <a:moveTo>
                      <a:pt x="3591" y="2154"/>
                    </a:moveTo>
                    <a:cubicBezTo>
                      <a:pt x="3767" y="2195"/>
                      <a:pt x="3972" y="2273"/>
                      <a:pt x="4140" y="2376"/>
                    </a:cubicBezTo>
                    <a:lnTo>
                      <a:pt x="4140" y="2376"/>
                    </a:lnTo>
                    <a:cubicBezTo>
                      <a:pt x="4025" y="2407"/>
                      <a:pt x="3881" y="2407"/>
                      <a:pt x="3785" y="2407"/>
                    </a:cubicBezTo>
                    <a:cubicBezTo>
                      <a:pt x="3651" y="2348"/>
                      <a:pt x="3472" y="2348"/>
                      <a:pt x="3412" y="2214"/>
                    </a:cubicBezTo>
                    <a:lnTo>
                      <a:pt x="3412" y="2154"/>
                    </a:lnTo>
                    <a:close/>
                    <a:moveTo>
                      <a:pt x="3458" y="0"/>
                    </a:moveTo>
                    <a:cubicBezTo>
                      <a:pt x="3359" y="0"/>
                      <a:pt x="3260" y="15"/>
                      <a:pt x="3159" y="39"/>
                    </a:cubicBezTo>
                    <a:cubicBezTo>
                      <a:pt x="2980" y="39"/>
                      <a:pt x="2727" y="113"/>
                      <a:pt x="2474" y="173"/>
                    </a:cubicBezTo>
                    <a:cubicBezTo>
                      <a:pt x="2235" y="292"/>
                      <a:pt x="2042" y="351"/>
                      <a:pt x="1789" y="411"/>
                    </a:cubicBezTo>
                    <a:cubicBezTo>
                      <a:pt x="1610" y="545"/>
                      <a:pt x="1356" y="664"/>
                      <a:pt x="1178" y="783"/>
                    </a:cubicBezTo>
                    <a:cubicBezTo>
                      <a:pt x="805" y="1037"/>
                      <a:pt x="373" y="1350"/>
                      <a:pt x="1" y="1662"/>
                    </a:cubicBezTo>
                    <a:lnTo>
                      <a:pt x="60" y="1722"/>
                    </a:lnTo>
                    <a:cubicBezTo>
                      <a:pt x="433" y="1409"/>
                      <a:pt x="865" y="1156"/>
                      <a:pt x="1237" y="918"/>
                    </a:cubicBezTo>
                    <a:cubicBezTo>
                      <a:pt x="1416" y="783"/>
                      <a:pt x="1669" y="664"/>
                      <a:pt x="1863" y="545"/>
                    </a:cubicBezTo>
                    <a:cubicBezTo>
                      <a:pt x="2042" y="486"/>
                      <a:pt x="2295" y="411"/>
                      <a:pt x="2533" y="351"/>
                    </a:cubicBezTo>
                    <a:cubicBezTo>
                      <a:pt x="2727" y="292"/>
                      <a:pt x="2980" y="232"/>
                      <a:pt x="3219" y="232"/>
                    </a:cubicBezTo>
                    <a:cubicBezTo>
                      <a:pt x="3316" y="202"/>
                      <a:pt x="3424" y="188"/>
                      <a:pt x="3532" y="188"/>
                    </a:cubicBezTo>
                    <a:cubicBezTo>
                      <a:pt x="3640" y="188"/>
                      <a:pt x="3748" y="202"/>
                      <a:pt x="3844" y="232"/>
                    </a:cubicBezTo>
                    <a:cubicBezTo>
                      <a:pt x="3904" y="292"/>
                      <a:pt x="3964" y="292"/>
                      <a:pt x="4023" y="292"/>
                    </a:cubicBezTo>
                    <a:lnTo>
                      <a:pt x="4023" y="351"/>
                    </a:lnTo>
                    <a:lnTo>
                      <a:pt x="4098" y="411"/>
                    </a:lnTo>
                    <a:cubicBezTo>
                      <a:pt x="4098" y="486"/>
                      <a:pt x="4023" y="545"/>
                      <a:pt x="3964" y="664"/>
                    </a:cubicBezTo>
                    <a:cubicBezTo>
                      <a:pt x="3844" y="858"/>
                      <a:pt x="3651" y="977"/>
                      <a:pt x="3472" y="1096"/>
                    </a:cubicBezTo>
                    <a:lnTo>
                      <a:pt x="3472" y="1156"/>
                    </a:lnTo>
                    <a:cubicBezTo>
                      <a:pt x="3472" y="1230"/>
                      <a:pt x="3472" y="1290"/>
                      <a:pt x="3532" y="1290"/>
                    </a:cubicBezTo>
                    <a:cubicBezTo>
                      <a:pt x="3844" y="1290"/>
                      <a:pt x="4157" y="1350"/>
                      <a:pt x="4396" y="1469"/>
                    </a:cubicBezTo>
                    <a:cubicBezTo>
                      <a:pt x="4530" y="1528"/>
                      <a:pt x="4589" y="1662"/>
                      <a:pt x="4589" y="1782"/>
                    </a:cubicBezTo>
                    <a:cubicBezTo>
                      <a:pt x="4649" y="1901"/>
                      <a:pt x="4649" y="2035"/>
                      <a:pt x="4530" y="2154"/>
                    </a:cubicBezTo>
                    <a:cubicBezTo>
                      <a:pt x="4487" y="2239"/>
                      <a:pt x="4406" y="2302"/>
                      <a:pt x="4320" y="2330"/>
                    </a:cubicBezTo>
                    <a:lnTo>
                      <a:pt x="4320" y="2330"/>
                    </a:lnTo>
                    <a:cubicBezTo>
                      <a:pt x="4235" y="2257"/>
                      <a:pt x="4144" y="2191"/>
                      <a:pt x="4023" y="2154"/>
                    </a:cubicBezTo>
                    <a:cubicBezTo>
                      <a:pt x="3904" y="2094"/>
                      <a:pt x="3785" y="2035"/>
                      <a:pt x="3591" y="1975"/>
                    </a:cubicBezTo>
                    <a:cubicBezTo>
                      <a:pt x="3532" y="1975"/>
                      <a:pt x="3412" y="1975"/>
                      <a:pt x="3278" y="2035"/>
                    </a:cubicBezTo>
                    <a:cubicBezTo>
                      <a:pt x="3278" y="2035"/>
                      <a:pt x="3219" y="2035"/>
                      <a:pt x="3219" y="2094"/>
                    </a:cubicBezTo>
                    <a:lnTo>
                      <a:pt x="3219" y="2214"/>
                    </a:lnTo>
                    <a:cubicBezTo>
                      <a:pt x="3219" y="2273"/>
                      <a:pt x="3278" y="2273"/>
                      <a:pt x="3278" y="2348"/>
                    </a:cubicBezTo>
                    <a:cubicBezTo>
                      <a:pt x="3412" y="2467"/>
                      <a:pt x="3591" y="2527"/>
                      <a:pt x="3785" y="2527"/>
                    </a:cubicBezTo>
                    <a:cubicBezTo>
                      <a:pt x="3844" y="2556"/>
                      <a:pt x="3923" y="2571"/>
                      <a:pt x="4008" y="2571"/>
                    </a:cubicBezTo>
                    <a:cubicBezTo>
                      <a:pt x="4094" y="2571"/>
                      <a:pt x="4187" y="2556"/>
                      <a:pt x="4276" y="2527"/>
                    </a:cubicBezTo>
                    <a:cubicBezTo>
                      <a:pt x="4289" y="2520"/>
                      <a:pt x="4302" y="2514"/>
                      <a:pt x="4316" y="2508"/>
                    </a:cubicBezTo>
                    <a:lnTo>
                      <a:pt x="4316" y="2508"/>
                    </a:lnTo>
                    <a:cubicBezTo>
                      <a:pt x="4323" y="2514"/>
                      <a:pt x="4330" y="2520"/>
                      <a:pt x="4336" y="2527"/>
                    </a:cubicBezTo>
                    <a:cubicBezTo>
                      <a:pt x="4396" y="2646"/>
                      <a:pt x="4470" y="2780"/>
                      <a:pt x="4470" y="2899"/>
                    </a:cubicBezTo>
                    <a:lnTo>
                      <a:pt x="4470" y="3152"/>
                    </a:lnTo>
                    <a:lnTo>
                      <a:pt x="4396" y="3212"/>
                    </a:lnTo>
                    <a:lnTo>
                      <a:pt x="4336" y="3331"/>
                    </a:lnTo>
                    <a:cubicBezTo>
                      <a:pt x="4246" y="3477"/>
                      <a:pt x="4012" y="3547"/>
                      <a:pt x="3794" y="3547"/>
                    </a:cubicBezTo>
                    <a:cubicBezTo>
                      <a:pt x="3723" y="3547"/>
                      <a:pt x="3653" y="3539"/>
                      <a:pt x="3591" y="3525"/>
                    </a:cubicBezTo>
                    <a:cubicBezTo>
                      <a:pt x="3412" y="3525"/>
                      <a:pt x="3278" y="3465"/>
                      <a:pt x="3159" y="3391"/>
                    </a:cubicBezTo>
                    <a:cubicBezTo>
                      <a:pt x="3040" y="3271"/>
                      <a:pt x="2906" y="3212"/>
                      <a:pt x="2906" y="3018"/>
                    </a:cubicBezTo>
                    <a:lnTo>
                      <a:pt x="2846" y="3018"/>
                    </a:lnTo>
                    <a:cubicBezTo>
                      <a:pt x="2846" y="3018"/>
                      <a:pt x="2787" y="3018"/>
                      <a:pt x="2787" y="3093"/>
                    </a:cubicBezTo>
                    <a:cubicBezTo>
                      <a:pt x="2846" y="3271"/>
                      <a:pt x="2980" y="3391"/>
                      <a:pt x="3100" y="3465"/>
                    </a:cubicBezTo>
                    <a:cubicBezTo>
                      <a:pt x="3219" y="3525"/>
                      <a:pt x="3412" y="3584"/>
                      <a:pt x="3532" y="3644"/>
                    </a:cubicBezTo>
                    <a:cubicBezTo>
                      <a:pt x="3628" y="3674"/>
                      <a:pt x="3707" y="3689"/>
                      <a:pt x="3783" y="3689"/>
                    </a:cubicBezTo>
                    <a:cubicBezTo>
                      <a:pt x="3859" y="3689"/>
                      <a:pt x="3934" y="3674"/>
                      <a:pt x="4023" y="3644"/>
                    </a:cubicBezTo>
                    <a:cubicBezTo>
                      <a:pt x="4217" y="3644"/>
                      <a:pt x="4336" y="3525"/>
                      <a:pt x="4470" y="3391"/>
                    </a:cubicBezTo>
                    <a:lnTo>
                      <a:pt x="4530" y="3271"/>
                    </a:lnTo>
                    <a:cubicBezTo>
                      <a:pt x="4589" y="3271"/>
                      <a:pt x="4589" y="3212"/>
                      <a:pt x="4589" y="3152"/>
                    </a:cubicBezTo>
                    <a:cubicBezTo>
                      <a:pt x="4649" y="3093"/>
                      <a:pt x="4649" y="3018"/>
                      <a:pt x="4649" y="2899"/>
                    </a:cubicBezTo>
                    <a:cubicBezTo>
                      <a:pt x="4649" y="2780"/>
                      <a:pt x="4530" y="2586"/>
                      <a:pt x="4470" y="2467"/>
                    </a:cubicBezTo>
                    <a:cubicBezTo>
                      <a:pt x="4463" y="2461"/>
                      <a:pt x="4456" y="2455"/>
                      <a:pt x="4450" y="2448"/>
                    </a:cubicBezTo>
                    <a:lnTo>
                      <a:pt x="4450" y="2448"/>
                    </a:lnTo>
                    <a:cubicBezTo>
                      <a:pt x="4541" y="2406"/>
                      <a:pt x="4638" y="2353"/>
                      <a:pt x="4708" y="2273"/>
                    </a:cubicBezTo>
                    <a:cubicBezTo>
                      <a:pt x="4843" y="2094"/>
                      <a:pt x="4843" y="1901"/>
                      <a:pt x="4768" y="1722"/>
                    </a:cubicBezTo>
                    <a:cubicBezTo>
                      <a:pt x="4768" y="1528"/>
                      <a:pt x="4649" y="1409"/>
                      <a:pt x="4470" y="1350"/>
                    </a:cubicBezTo>
                    <a:cubicBezTo>
                      <a:pt x="4336" y="1230"/>
                      <a:pt x="4157" y="1156"/>
                      <a:pt x="4023" y="1156"/>
                    </a:cubicBezTo>
                    <a:cubicBezTo>
                      <a:pt x="3937" y="1127"/>
                      <a:pt x="3865" y="1112"/>
                      <a:pt x="3791" y="1105"/>
                    </a:cubicBezTo>
                    <a:lnTo>
                      <a:pt x="3791" y="1105"/>
                    </a:lnTo>
                    <a:cubicBezTo>
                      <a:pt x="3907" y="1002"/>
                      <a:pt x="4011" y="908"/>
                      <a:pt x="4098" y="783"/>
                    </a:cubicBezTo>
                    <a:cubicBezTo>
                      <a:pt x="4157" y="724"/>
                      <a:pt x="4217" y="664"/>
                      <a:pt x="4217" y="605"/>
                    </a:cubicBezTo>
                    <a:cubicBezTo>
                      <a:pt x="4217" y="545"/>
                      <a:pt x="4276" y="486"/>
                      <a:pt x="4217" y="351"/>
                    </a:cubicBezTo>
                    <a:lnTo>
                      <a:pt x="4217" y="232"/>
                    </a:lnTo>
                    <a:cubicBezTo>
                      <a:pt x="4157" y="232"/>
                      <a:pt x="4157" y="173"/>
                      <a:pt x="4098" y="173"/>
                    </a:cubicBezTo>
                    <a:cubicBezTo>
                      <a:pt x="4023" y="113"/>
                      <a:pt x="3964" y="113"/>
                      <a:pt x="3904" y="113"/>
                    </a:cubicBezTo>
                    <a:cubicBezTo>
                      <a:pt x="3752" y="33"/>
                      <a:pt x="3605" y="0"/>
                      <a:pt x="3458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47"/>
              <p:cNvSpPr/>
              <p:nvPr/>
            </p:nvSpPr>
            <p:spPr>
              <a:xfrm>
                <a:off x="3869097" y="4428481"/>
                <a:ext cx="191212" cy="302111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7369" extrusionOk="0">
                    <a:moveTo>
                      <a:pt x="2422" y="2016"/>
                    </a:moveTo>
                    <a:cubicBezTo>
                      <a:pt x="2638" y="2016"/>
                      <a:pt x="2854" y="2049"/>
                      <a:pt x="3040" y="2116"/>
                    </a:cubicBezTo>
                    <a:cubicBezTo>
                      <a:pt x="3174" y="2116"/>
                      <a:pt x="3293" y="2176"/>
                      <a:pt x="3353" y="2176"/>
                    </a:cubicBezTo>
                    <a:cubicBezTo>
                      <a:pt x="3487" y="2235"/>
                      <a:pt x="3547" y="2295"/>
                      <a:pt x="3606" y="2355"/>
                    </a:cubicBezTo>
                    <a:lnTo>
                      <a:pt x="3666" y="2414"/>
                    </a:lnTo>
                    <a:lnTo>
                      <a:pt x="3606" y="2489"/>
                    </a:lnTo>
                    <a:cubicBezTo>
                      <a:pt x="3606" y="2548"/>
                      <a:pt x="3547" y="2608"/>
                      <a:pt x="3487" y="2608"/>
                    </a:cubicBezTo>
                    <a:cubicBezTo>
                      <a:pt x="3390" y="2638"/>
                      <a:pt x="3278" y="2653"/>
                      <a:pt x="3169" y="2653"/>
                    </a:cubicBezTo>
                    <a:cubicBezTo>
                      <a:pt x="3059" y="2653"/>
                      <a:pt x="2951" y="2638"/>
                      <a:pt x="2861" y="2608"/>
                    </a:cubicBezTo>
                    <a:cubicBezTo>
                      <a:pt x="2608" y="2548"/>
                      <a:pt x="2429" y="2489"/>
                      <a:pt x="2176" y="2355"/>
                    </a:cubicBezTo>
                    <a:cubicBezTo>
                      <a:pt x="2044" y="2311"/>
                      <a:pt x="1905" y="2235"/>
                      <a:pt x="1792" y="2120"/>
                    </a:cubicBezTo>
                    <a:lnTo>
                      <a:pt x="1792" y="2120"/>
                    </a:lnTo>
                    <a:cubicBezTo>
                      <a:pt x="1796" y="2119"/>
                      <a:pt x="1800" y="2118"/>
                      <a:pt x="1804" y="2116"/>
                    </a:cubicBezTo>
                    <a:cubicBezTo>
                      <a:pt x="1990" y="2049"/>
                      <a:pt x="2206" y="2016"/>
                      <a:pt x="2422" y="2016"/>
                    </a:cubicBezTo>
                    <a:close/>
                    <a:moveTo>
                      <a:pt x="2370" y="4410"/>
                    </a:moveTo>
                    <a:cubicBezTo>
                      <a:pt x="2548" y="4410"/>
                      <a:pt x="2802" y="4410"/>
                      <a:pt x="2980" y="4470"/>
                    </a:cubicBezTo>
                    <a:cubicBezTo>
                      <a:pt x="3115" y="4530"/>
                      <a:pt x="3174" y="4589"/>
                      <a:pt x="3234" y="4589"/>
                    </a:cubicBezTo>
                    <a:lnTo>
                      <a:pt x="3234" y="4649"/>
                    </a:lnTo>
                    <a:cubicBezTo>
                      <a:pt x="3234" y="4649"/>
                      <a:pt x="3174" y="4649"/>
                      <a:pt x="3174" y="4723"/>
                    </a:cubicBezTo>
                    <a:cubicBezTo>
                      <a:pt x="3040" y="4783"/>
                      <a:pt x="2861" y="4783"/>
                      <a:pt x="2668" y="4783"/>
                    </a:cubicBezTo>
                    <a:cubicBezTo>
                      <a:pt x="2416" y="4705"/>
                      <a:pt x="2164" y="4591"/>
                      <a:pt x="1936" y="4448"/>
                    </a:cubicBezTo>
                    <a:lnTo>
                      <a:pt x="1936" y="4448"/>
                    </a:lnTo>
                    <a:cubicBezTo>
                      <a:pt x="2070" y="4431"/>
                      <a:pt x="2220" y="4410"/>
                      <a:pt x="2370" y="4410"/>
                    </a:cubicBezTo>
                    <a:close/>
                    <a:moveTo>
                      <a:pt x="3234" y="1"/>
                    </a:moveTo>
                    <a:cubicBezTo>
                      <a:pt x="2742" y="60"/>
                      <a:pt x="2236" y="120"/>
                      <a:pt x="1804" y="314"/>
                    </a:cubicBezTo>
                    <a:cubicBezTo>
                      <a:pt x="1550" y="433"/>
                      <a:pt x="1372" y="552"/>
                      <a:pt x="1252" y="805"/>
                    </a:cubicBezTo>
                    <a:cubicBezTo>
                      <a:pt x="1118" y="865"/>
                      <a:pt x="1118" y="999"/>
                      <a:pt x="1059" y="1118"/>
                    </a:cubicBezTo>
                    <a:lnTo>
                      <a:pt x="1059" y="1550"/>
                    </a:lnTo>
                    <a:cubicBezTo>
                      <a:pt x="1095" y="1704"/>
                      <a:pt x="1181" y="1853"/>
                      <a:pt x="1283" y="1990"/>
                    </a:cubicBezTo>
                    <a:lnTo>
                      <a:pt x="1283" y="1990"/>
                    </a:lnTo>
                    <a:cubicBezTo>
                      <a:pt x="1178" y="2062"/>
                      <a:pt x="1081" y="2147"/>
                      <a:pt x="999" y="2235"/>
                    </a:cubicBezTo>
                    <a:cubicBezTo>
                      <a:pt x="880" y="2414"/>
                      <a:pt x="746" y="2667"/>
                      <a:pt x="686" y="2980"/>
                    </a:cubicBezTo>
                    <a:cubicBezTo>
                      <a:pt x="627" y="3234"/>
                      <a:pt x="686" y="3532"/>
                      <a:pt x="805" y="3725"/>
                    </a:cubicBezTo>
                    <a:cubicBezTo>
                      <a:pt x="927" y="3956"/>
                      <a:pt x="1037" y="4174"/>
                      <a:pt x="1202" y="4312"/>
                    </a:cubicBezTo>
                    <a:lnTo>
                      <a:pt x="1202" y="4312"/>
                    </a:lnTo>
                    <a:cubicBezTo>
                      <a:pt x="854" y="4429"/>
                      <a:pt x="538" y="4635"/>
                      <a:pt x="314" y="4902"/>
                    </a:cubicBezTo>
                    <a:cubicBezTo>
                      <a:pt x="135" y="5096"/>
                      <a:pt x="61" y="5394"/>
                      <a:pt x="61" y="5647"/>
                    </a:cubicBezTo>
                    <a:cubicBezTo>
                      <a:pt x="1" y="5900"/>
                      <a:pt x="61" y="6139"/>
                      <a:pt x="135" y="6392"/>
                    </a:cubicBezTo>
                    <a:cubicBezTo>
                      <a:pt x="254" y="6645"/>
                      <a:pt x="373" y="6824"/>
                      <a:pt x="627" y="6958"/>
                    </a:cubicBezTo>
                    <a:cubicBezTo>
                      <a:pt x="805" y="7137"/>
                      <a:pt x="1059" y="7196"/>
                      <a:pt x="1252" y="7256"/>
                    </a:cubicBezTo>
                    <a:cubicBezTo>
                      <a:pt x="1547" y="7336"/>
                      <a:pt x="1842" y="7369"/>
                      <a:pt x="2124" y="7369"/>
                    </a:cubicBezTo>
                    <a:cubicBezTo>
                      <a:pt x="2312" y="7369"/>
                      <a:pt x="2495" y="7354"/>
                      <a:pt x="2668" y="7330"/>
                    </a:cubicBezTo>
                    <a:lnTo>
                      <a:pt x="2742" y="7256"/>
                    </a:lnTo>
                    <a:lnTo>
                      <a:pt x="2668" y="7196"/>
                    </a:lnTo>
                    <a:cubicBezTo>
                      <a:pt x="2489" y="7221"/>
                      <a:pt x="2299" y="7235"/>
                      <a:pt x="2109" y="7235"/>
                    </a:cubicBezTo>
                    <a:cubicBezTo>
                      <a:pt x="1839" y="7235"/>
                      <a:pt x="1565" y="7207"/>
                      <a:pt x="1312" y="7137"/>
                    </a:cubicBezTo>
                    <a:cubicBezTo>
                      <a:pt x="1059" y="7077"/>
                      <a:pt x="880" y="6958"/>
                      <a:pt x="686" y="6824"/>
                    </a:cubicBezTo>
                    <a:cubicBezTo>
                      <a:pt x="567" y="6705"/>
                      <a:pt x="433" y="6511"/>
                      <a:pt x="314" y="6332"/>
                    </a:cubicBezTo>
                    <a:cubicBezTo>
                      <a:pt x="254" y="6079"/>
                      <a:pt x="254" y="5900"/>
                      <a:pt x="254" y="5647"/>
                    </a:cubicBezTo>
                    <a:cubicBezTo>
                      <a:pt x="314" y="5468"/>
                      <a:pt x="373" y="5215"/>
                      <a:pt x="507" y="5096"/>
                    </a:cubicBezTo>
                    <a:cubicBezTo>
                      <a:pt x="751" y="4840"/>
                      <a:pt x="1095" y="4663"/>
                      <a:pt x="1449" y="4542"/>
                    </a:cubicBezTo>
                    <a:lnTo>
                      <a:pt x="1449" y="4542"/>
                    </a:lnTo>
                    <a:cubicBezTo>
                      <a:pt x="1574" y="4657"/>
                      <a:pt x="1709" y="4766"/>
                      <a:pt x="1863" y="4843"/>
                    </a:cubicBezTo>
                    <a:cubicBezTo>
                      <a:pt x="2057" y="4962"/>
                      <a:pt x="2295" y="5021"/>
                      <a:pt x="2548" y="5096"/>
                    </a:cubicBezTo>
                    <a:cubicBezTo>
                      <a:pt x="2668" y="5096"/>
                      <a:pt x="2861" y="5155"/>
                      <a:pt x="2980" y="5155"/>
                    </a:cubicBezTo>
                    <a:cubicBezTo>
                      <a:pt x="3115" y="5096"/>
                      <a:pt x="3293" y="5096"/>
                      <a:pt x="3412" y="4962"/>
                    </a:cubicBezTo>
                    <a:cubicBezTo>
                      <a:pt x="3487" y="4902"/>
                      <a:pt x="3487" y="4843"/>
                      <a:pt x="3547" y="4723"/>
                    </a:cubicBezTo>
                    <a:cubicBezTo>
                      <a:pt x="3547" y="4649"/>
                      <a:pt x="3547" y="4470"/>
                      <a:pt x="3487" y="4410"/>
                    </a:cubicBezTo>
                    <a:cubicBezTo>
                      <a:pt x="3412" y="4351"/>
                      <a:pt x="3412" y="4351"/>
                      <a:pt x="3353" y="4351"/>
                    </a:cubicBezTo>
                    <a:cubicBezTo>
                      <a:pt x="3353" y="4276"/>
                      <a:pt x="3293" y="4276"/>
                      <a:pt x="3293" y="4276"/>
                    </a:cubicBezTo>
                    <a:cubicBezTo>
                      <a:pt x="3234" y="4217"/>
                      <a:pt x="3174" y="4217"/>
                      <a:pt x="3115" y="4157"/>
                    </a:cubicBezTo>
                    <a:cubicBezTo>
                      <a:pt x="2921" y="4112"/>
                      <a:pt x="2730" y="4092"/>
                      <a:pt x="2540" y="4092"/>
                    </a:cubicBezTo>
                    <a:cubicBezTo>
                      <a:pt x="2232" y="4092"/>
                      <a:pt x="1929" y="4143"/>
                      <a:pt x="1625" y="4217"/>
                    </a:cubicBezTo>
                    <a:cubicBezTo>
                      <a:pt x="1623" y="4217"/>
                      <a:pt x="1622" y="4217"/>
                      <a:pt x="1620" y="4217"/>
                    </a:cubicBezTo>
                    <a:lnTo>
                      <a:pt x="1620" y="4217"/>
                    </a:lnTo>
                    <a:cubicBezTo>
                      <a:pt x="1575" y="4179"/>
                      <a:pt x="1532" y="4139"/>
                      <a:pt x="1491" y="4098"/>
                    </a:cubicBezTo>
                    <a:cubicBezTo>
                      <a:pt x="1178" y="3785"/>
                      <a:pt x="999" y="3412"/>
                      <a:pt x="1059" y="3040"/>
                    </a:cubicBezTo>
                    <a:cubicBezTo>
                      <a:pt x="1059" y="2787"/>
                      <a:pt x="1178" y="2608"/>
                      <a:pt x="1312" y="2489"/>
                    </a:cubicBezTo>
                    <a:cubicBezTo>
                      <a:pt x="1368" y="2397"/>
                      <a:pt x="1441" y="2322"/>
                      <a:pt x="1521" y="2262"/>
                    </a:cubicBezTo>
                    <a:lnTo>
                      <a:pt x="1521" y="2262"/>
                    </a:lnTo>
                    <a:cubicBezTo>
                      <a:pt x="1659" y="2382"/>
                      <a:pt x="1877" y="2557"/>
                      <a:pt x="2057" y="2667"/>
                    </a:cubicBezTo>
                    <a:cubicBezTo>
                      <a:pt x="2295" y="2787"/>
                      <a:pt x="2489" y="2861"/>
                      <a:pt x="2742" y="2921"/>
                    </a:cubicBezTo>
                    <a:cubicBezTo>
                      <a:pt x="2861" y="2921"/>
                      <a:pt x="2980" y="2980"/>
                      <a:pt x="3115" y="2980"/>
                    </a:cubicBezTo>
                    <a:cubicBezTo>
                      <a:pt x="3293" y="2980"/>
                      <a:pt x="3412" y="2980"/>
                      <a:pt x="3547" y="2921"/>
                    </a:cubicBezTo>
                    <a:cubicBezTo>
                      <a:pt x="3666" y="2921"/>
                      <a:pt x="3859" y="2787"/>
                      <a:pt x="3919" y="2667"/>
                    </a:cubicBezTo>
                    <a:cubicBezTo>
                      <a:pt x="3979" y="2548"/>
                      <a:pt x="3979" y="2489"/>
                      <a:pt x="3979" y="2414"/>
                    </a:cubicBezTo>
                    <a:cubicBezTo>
                      <a:pt x="3979" y="2295"/>
                      <a:pt x="3919" y="2235"/>
                      <a:pt x="3859" y="2176"/>
                    </a:cubicBezTo>
                    <a:cubicBezTo>
                      <a:pt x="3725" y="2042"/>
                      <a:pt x="3666" y="1923"/>
                      <a:pt x="3547" y="1863"/>
                    </a:cubicBezTo>
                    <a:cubicBezTo>
                      <a:pt x="3412" y="1863"/>
                      <a:pt x="3293" y="1803"/>
                      <a:pt x="3174" y="1744"/>
                    </a:cubicBezTo>
                    <a:cubicBezTo>
                      <a:pt x="2944" y="1683"/>
                      <a:pt x="2717" y="1650"/>
                      <a:pt x="2492" y="1650"/>
                    </a:cubicBezTo>
                    <a:cubicBezTo>
                      <a:pt x="2221" y="1650"/>
                      <a:pt x="1953" y="1698"/>
                      <a:pt x="1684" y="1803"/>
                    </a:cubicBezTo>
                    <a:cubicBezTo>
                      <a:pt x="1632" y="1816"/>
                      <a:pt x="1579" y="1833"/>
                      <a:pt x="1528" y="1855"/>
                    </a:cubicBezTo>
                    <a:lnTo>
                      <a:pt x="1528" y="1855"/>
                    </a:lnTo>
                    <a:cubicBezTo>
                      <a:pt x="1424" y="1746"/>
                      <a:pt x="1353" y="1615"/>
                      <a:pt x="1312" y="1491"/>
                    </a:cubicBezTo>
                    <a:lnTo>
                      <a:pt x="1312" y="1178"/>
                    </a:lnTo>
                    <a:cubicBezTo>
                      <a:pt x="1312" y="1118"/>
                      <a:pt x="1372" y="999"/>
                      <a:pt x="1431" y="924"/>
                    </a:cubicBezTo>
                    <a:cubicBezTo>
                      <a:pt x="1491" y="746"/>
                      <a:pt x="1684" y="627"/>
                      <a:pt x="1923" y="492"/>
                    </a:cubicBezTo>
                    <a:cubicBezTo>
                      <a:pt x="2295" y="314"/>
                      <a:pt x="2802" y="180"/>
                      <a:pt x="3234" y="180"/>
                    </a:cubicBezTo>
                    <a:cubicBezTo>
                      <a:pt x="3666" y="120"/>
                      <a:pt x="4157" y="120"/>
                      <a:pt x="4664" y="120"/>
                    </a:cubicBezTo>
                    <a:lnTo>
                      <a:pt x="4664" y="60"/>
                    </a:lnTo>
                    <a:cubicBezTo>
                      <a:pt x="4157" y="1"/>
                      <a:pt x="3725" y="1"/>
                      <a:pt x="3234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47"/>
              <p:cNvSpPr/>
              <p:nvPr/>
            </p:nvSpPr>
            <p:spPr>
              <a:xfrm>
                <a:off x="4558677" y="4312216"/>
                <a:ext cx="99583" cy="62562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526" extrusionOk="0">
                    <a:moveTo>
                      <a:pt x="1513" y="0"/>
                    </a:moveTo>
                    <a:cubicBezTo>
                      <a:pt x="1390" y="0"/>
                      <a:pt x="1258" y="12"/>
                      <a:pt x="1118" y="36"/>
                    </a:cubicBezTo>
                    <a:cubicBezTo>
                      <a:pt x="566" y="111"/>
                      <a:pt x="0" y="349"/>
                      <a:pt x="0" y="721"/>
                    </a:cubicBezTo>
                    <a:cubicBezTo>
                      <a:pt x="0" y="975"/>
                      <a:pt x="1058" y="1526"/>
                      <a:pt x="1430" y="1526"/>
                    </a:cubicBezTo>
                    <a:cubicBezTo>
                      <a:pt x="1684" y="1466"/>
                      <a:pt x="2429" y="721"/>
                      <a:pt x="2369" y="409"/>
                    </a:cubicBezTo>
                    <a:cubicBezTo>
                      <a:pt x="2322" y="172"/>
                      <a:pt x="1991" y="0"/>
                      <a:pt x="151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47"/>
              <p:cNvSpPr/>
              <p:nvPr/>
            </p:nvSpPr>
            <p:spPr>
              <a:xfrm>
                <a:off x="4202613" y="4138393"/>
                <a:ext cx="94089" cy="152716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3725" extrusionOk="0">
                    <a:moveTo>
                      <a:pt x="2235" y="1"/>
                    </a:moveTo>
                    <a:lnTo>
                      <a:pt x="1743" y="924"/>
                    </a:lnTo>
                    <a:cubicBezTo>
                      <a:pt x="1549" y="1237"/>
                      <a:pt x="1371" y="1550"/>
                      <a:pt x="1177" y="1863"/>
                    </a:cubicBezTo>
                    <a:cubicBezTo>
                      <a:pt x="998" y="2176"/>
                      <a:pt x="804" y="2488"/>
                      <a:pt x="626" y="2786"/>
                    </a:cubicBezTo>
                    <a:cubicBezTo>
                      <a:pt x="432" y="3040"/>
                      <a:pt x="194" y="3352"/>
                      <a:pt x="0" y="3665"/>
                    </a:cubicBezTo>
                    <a:lnTo>
                      <a:pt x="0" y="3725"/>
                    </a:lnTo>
                    <a:lnTo>
                      <a:pt x="60" y="3725"/>
                    </a:lnTo>
                    <a:cubicBezTo>
                      <a:pt x="313" y="3412"/>
                      <a:pt x="566" y="3159"/>
                      <a:pt x="745" y="2861"/>
                    </a:cubicBezTo>
                    <a:cubicBezTo>
                      <a:pt x="939" y="2548"/>
                      <a:pt x="1117" y="2295"/>
                      <a:pt x="1311" y="1982"/>
                    </a:cubicBezTo>
                    <a:cubicBezTo>
                      <a:pt x="1490" y="1669"/>
                      <a:pt x="1683" y="1371"/>
                      <a:pt x="1862" y="1058"/>
                    </a:cubicBezTo>
                    <a:cubicBezTo>
                      <a:pt x="2056" y="745"/>
                      <a:pt x="2175" y="373"/>
                      <a:pt x="2294" y="60"/>
                    </a:cubicBezTo>
                    <a:lnTo>
                      <a:pt x="2294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47"/>
              <p:cNvSpPr/>
              <p:nvPr/>
            </p:nvSpPr>
            <p:spPr>
              <a:xfrm>
                <a:off x="3703590" y="4405277"/>
                <a:ext cx="356719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8701" h="1193" extrusionOk="0">
                    <a:moveTo>
                      <a:pt x="4291" y="1"/>
                    </a:moveTo>
                    <a:cubicBezTo>
                      <a:pt x="3546" y="75"/>
                      <a:pt x="2801" y="135"/>
                      <a:pt x="2057" y="314"/>
                    </a:cubicBezTo>
                    <a:cubicBezTo>
                      <a:pt x="1744" y="373"/>
                      <a:pt x="1371" y="507"/>
                      <a:pt x="999" y="626"/>
                    </a:cubicBezTo>
                    <a:cubicBezTo>
                      <a:pt x="686" y="746"/>
                      <a:pt x="314" y="939"/>
                      <a:pt x="1" y="1193"/>
                    </a:cubicBezTo>
                    <a:lnTo>
                      <a:pt x="75" y="1193"/>
                    </a:lnTo>
                    <a:cubicBezTo>
                      <a:pt x="686" y="820"/>
                      <a:pt x="1431" y="626"/>
                      <a:pt x="2116" y="507"/>
                    </a:cubicBezTo>
                    <a:cubicBezTo>
                      <a:pt x="2861" y="373"/>
                      <a:pt x="3546" y="314"/>
                      <a:pt x="4291" y="314"/>
                    </a:cubicBezTo>
                    <a:cubicBezTo>
                      <a:pt x="4509" y="296"/>
                      <a:pt x="4728" y="289"/>
                      <a:pt x="4946" y="289"/>
                    </a:cubicBezTo>
                    <a:cubicBezTo>
                      <a:pt x="5472" y="289"/>
                      <a:pt x="5999" y="331"/>
                      <a:pt x="6526" y="373"/>
                    </a:cubicBezTo>
                    <a:cubicBezTo>
                      <a:pt x="6645" y="373"/>
                      <a:pt x="6839" y="373"/>
                      <a:pt x="7017" y="448"/>
                    </a:cubicBezTo>
                    <a:lnTo>
                      <a:pt x="7330" y="448"/>
                    </a:lnTo>
                    <a:lnTo>
                      <a:pt x="7584" y="507"/>
                    </a:lnTo>
                    <a:cubicBezTo>
                      <a:pt x="7956" y="567"/>
                      <a:pt x="8328" y="626"/>
                      <a:pt x="8701" y="686"/>
                    </a:cubicBezTo>
                    <a:lnTo>
                      <a:pt x="8701" y="626"/>
                    </a:lnTo>
                    <a:cubicBezTo>
                      <a:pt x="8328" y="567"/>
                      <a:pt x="7956" y="448"/>
                      <a:pt x="7643" y="373"/>
                    </a:cubicBezTo>
                    <a:lnTo>
                      <a:pt x="7330" y="314"/>
                    </a:lnTo>
                    <a:lnTo>
                      <a:pt x="7077" y="254"/>
                    </a:lnTo>
                    <a:cubicBezTo>
                      <a:pt x="6898" y="194"/>
                      <a:pt x="6705" y="194"/>
                      <a:pt x="6526" y="135"/>
                    </a:cubicBezTo>
                    <a:cubicBezTo>
                      <a:pt x="5781" y="1"/>
                      <a:pt x="5036" y="1"/>
                      <a:pt x="4291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47"/>
              <p:cNvSpPr/>
              <p:nvPr/>
            </p:nvSpPr>
            <p:spPr>
              <a:xfrm>
                <a:off x="4281369" y="4492025"/>
                <a:ext cx="468519" cy="53789"/>
              </a:xfrm>
              <a:custGeom>
                <a:avLst/>
                <a:gdLst/>
                <a:ahLst/>
                <a:cxnLst/>
                <a:rect l="l" t="t" r="r" b="b"/>
                <a:pathLst>
                  <a:path w="11428" h="1312" extrusionOk="0">
                    <a:moveTo>
                      <a:pt x="135" y="0"/>
                    </a:moveTo>
                    <a:cubicBezTo>
                      <a:pt x="60" y="0"/>
                      <a:pt x="60" y="60"/>
                      <a:pt x="60" y="60"/>
                    </a:cubicBezTo>
                    <a:cubicBezTo>
                      <a:pt x="1" y="119"/>
                      <a:pt x="60" y="119"/>
                      <a:pt x="60" y="119"/>
                    </a:cubicBezTo>
                    <a:cubicBezTo>
                      <a:pt x="999" y="432"/>
                      <a:pt x="1923" y="626"/>
                      <a:pt x="2861" y="745"/>
                    </a:cubicBezTo>
                    <a:cubicBezTo>
                      <a:pt x="3785" y="939"/>
                      <a:pt x="4723" y="998"/>
                      <a:pt x="5721" y="1117"/>
                    </a:cubicBezTo>
                    <a:cubicBezTo>
                      <a:pt x="6645" y="1177"/>
                      <a:pt x="7584" y="1237"/>
                      <a:pt x="8507" y="1311"/>
                    </a:cubicBezTo>
                    <a:lnTo>
                      <a:pt x="11368" y="1311"/>
                    </a:lnTo>
                    <a:cubicBezTo>
                      <a:pt x="11427" y="1311"/>
                      <a:pt x="11427" y="1237"/>
                      <a:pt x="11427" y="1237"/>
                    </a:cubicBezTo>
                    <a:cubicBezTo>
                      <a:pt x="11427" y="1177"/>
                      <a:pt x="11427" y="1177"/>
                      <a:pt x="11368" y="1177"/>
                    </a:cubicBezTo>
                    <a:cubicBezTo>
                      <a:pt x="10429" y="1117"/>
                      <a:pt x="9505" y="1117"/>
                      <a:pt x="8567" y="1058"/>
                    </a:cubicBezTo>
                    <a:cubicBezTo>
                      <a:pt x="7584" y="998"/>
                      <a:pt x="6645" y="939"/>
                      <a:pt x="5721" y="864"/>
                    </a:cubicBezTo>
                    <a:cubicBezTo>
                      <a:pt x="4783" y="745"/>
                      <a:pt x="3859" y="626"/>
                      <a:pt x="2921" y="492"/>
                    </a:cubicBezTo>
                    <a:cubicBezTo>
                      <a:pt x="2429" y="432"/>
                      <a:pt x="1997" y="373"/>
                      <a:pt x="1491" y="313"/>
                    </a:cubicBezTo>
                    <a:cubicBezTo>
                      <a:pt x="1059" y="253"/>
                      <a:pt x="567" y="119"/>
                      <a:pt x="135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47"/>
              <p:cNvSpPr/>
              <p:nvPr/>
            </p:nvSpPr>
            <p:spPr>
              <a:xfrm>
                <a:off x="4800522" y="4601320"/>
                <a:ext cx="25705" cy="56249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372" extrusionOk="0">
                    <a:moveTo>
                      <a:pt x="60" y="1"/>
                    </a:moveTo>
                    <a:lnTo>
                      <a:pt x="1" y="60"/>
                    </a:lnTo>
                    <a:cubicBezTo>
                      <a:pt x="1" y="60"/>
                      <a:pt x="1" y="135"/>
                      <a:pt x="60" y="135"/>
                    </a:cubicBezTo>
                    <a:cubicBezTo>
                      <a:pt x="135" y="194"/>
                      <a:pt x="194" y="254"/>
                      <a:pt x="254" y="373"/>
                    </a:cubicBezTo>
                    <a:cubicBezTo>
                      <a:pt x="314" y="433"/>
                      <a:pt x="314" y="567"/>
                      <a:pt x="314" y="627"/>
                    </a:cubicBezTo>
                    <a:cubicBezTo>
                      <a:pt x="373" y="880"/>
                      <a:pt x="373" y="1059"/>
                      <a:pt x="433" y="1312"/>
                    </a:cubicBezTo>
                    <a:cubicBezTo>
                      <a:pt x="433" y="1371"/>
                      <a:pt x="433" y="1371"/>
                      <a:pt x="507" y="1371"/>
                    </a:cubicBezTo>
                    <a:cubicBezTo>
                      <a:pt x="507" y="1371"/>
                      <a:pt x="567" y="1371"/>
                      <a:pt x="567" y="1312"/>
                    </a:cubicBezTo>
                    <a:cubicBezTo>
                      <a:pt x="626" y="1178"/>
                      <a:pt x="626" y="1118"/>
                      <a:pt x="626" y="999"/>
                    </a:cubicBezTo>
                    <a:lnTo>
                      <a:pt x="626" y="567"/>
                    </a:lnTo>
                    <a:cubicBezTo>
                      <a:pt x="567" y="433"/>
                      <a:pt x="507" y="314"/>
                      <a:pt x="433" y="254"/>
                    </a:cubicBezTo>
                    <a:cubicBezTo>
                      <a:pt x="373" y="135"/>
                      <a:pt x="254" y="1"/>
                      <a:pt x="60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47"/>
              <p:cNvSpPr/>
              <p:nvPr/>
            </p:nvSpPr>
            <p:spPr>
              <a:xfrm>
                <a:off x="4843897" y="4588488"/>
                <a:ext cx="23246" cy="58708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432" extrusionOk="0">
                    <a:moveTo>
                      <a:pt x="0" y="1"/>
                    </a:moveTo>
                    <a:lnTo>
                      <a:pt x="0" y="75"/>
                    </a:lnTo>
                    <a:lnTo>
                      <a:pt x="0" y="135"/>
                    </a:lnTo>
                    <a:cubicBezTo>
                      <a:pt x="60" y="195"/>
                      <a:pt x="120" y="254"/>
                      <a:pt x="194" y="373"/>
                    </a:cubicBezTo>
                    <a:cubicBezTo>
                      <a:pt x="254" y="507"/>
                      <a:pt x="254" y="567"/>
                      <a:pt x="313" y="686"/>
                    </a:cubicBezTo>
                    <a:cubicBezTo>
                      <a:pt x="313" y="820"/>
                      <a:pt x="313" y="940"/>
                      <a:pt x="373" y="999"/>
                    </a:cubicBezTo>
                    <a:lnTo>
                      <a:pt x="373" y="1372"/>
                    </a:lnTo>
                    <a:lnTo>
                      <a:pt x="432" y="1431"/>
                    </a:lnTo>
                    <a:cubicBezTo>
                      <a:pt x="492" y="1431"/>
                      <a:pt x="492" y="1431"/>
                      <a:pt x="492" y="1372"/>
                    </a:cubicBezTo>
                    <a:cubicBezTo>
                      <a:pt x="567" y="1312"/>
                      <a:pt x="567" y="1252"/>
                      <a:pt x="567" y="1193"/>
                    </a:cubicBezTo>
                    <a:lnTo>
                      <a:pt x="567" y="999"/>
                    </a:lnTo>
                    <a:lnTo>
                      <a:pt x="567" y="627"/>
                    </a:lnTo>
                    <a:cubicBezTo>
                      <a:pt x="492" y="507"/>
                      <a:pt x="492" y="373"/>
                      <a:pt x="373" y="254"/>
                    </a:cubicBezTo>
                    <a:cubicBezTo>
                      <a:pt x="313" y="135"/>
                      <a:pt x="254" y="75"/>
                      <a:pt x="60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47"/>
              <p:cNvSpPr/>
              <p:nvPr/>
            </p:nvSpPr>
            <p:spPr>
              <a:xfrm>
                <a:off x="4894570" y="4532939"/>
                <a:ext cx="38538" cy="55593"/>
              </a:xfrm>
              <a:custGeom>
                <a:avLst/>
                <a:gdLst/>
                <a:ahLst/>
                <a:cxnLst/>
                <a:rect l="l" t="t" r="r" b="b"/>
                <a:pathLst>
                  <a:path w="940" h="1356" extrusionOk="0">
                    <a:moveTo>
                      <a:pt x="135" y="0"/>
                    </a:moveTo>
                    <a:cubicBezTo>
                      <a:pt x="75" y="0"/>
                      <a:pt x="75" y="0"/>
                      <a:pt x="75" y="60"/>
                    </a:cubicBezTo>
                    <a:cubicBezTo>
                      <a:pt x="1" y="60"/>
                      <a:pt x="1" y="119"/>
                      <a:pt x="75" y="119"/>
                    </a:cubicBezTo>
                    <a:lnTo>
                      <a:pt x="314" y="373"/>
                    </a:lnTo>
                    <a:cubicBezTo>
                      <a:pt x="373" y="492"/>
                      <a:pt x="448" y="552"/>
                      <a:pt x="507" y="686"/>
                    </a:cubicBezTo>
                    <a:cubicBezTo>
                      <a:pt x="567" y="745"/>
                      <a:pt x="627" y="864"/>
                      <a:pt x="686" y="984"/>
                    </a:cubicBezTo>
                    <a:cubicBezTo>
                      <a:pt x="686" y="1058"/>
                      <a:pt x="746" y="1177"/>
                      <a:pt x="746" y="1296"/>
                    </a:cubicBezTo>
                    <a:cubicBezTo>
                      <a:pt x="746" y="1356"/>
                      <a:pt x="820" y="1356"/>
                      <a:pt x="820" y="1356"/>
                    </a:cubicBezTo>
                    <a:cubicBezTo>
                      <a:pt x="880" y="1356"/>
                      <a:pt x="880" y="1356"/>
                      <a:pt x="880" y="1296"/>
                    </a:cubicBezTo>
                    <a:cubicBezTo>
                      <a:pt x="939" y="1177"/>
                      <a:pt x="939" y="1058"/>
                      <a:pt x="880" y="924"/>
                    </a:cubicBezTo>
                    <a:cubicBezTo>
                      <a:pt x="880" y="745"/>
                      <a:pt x="820" y="611"/>
                      <a:pt x="746" y="492"/>
                    </a:cubicBezTo>
                    <a:cubicBezTo>
                      <a:pt x="686" y="373"/>
                      <a:pt x="567" y="313"/>
                      <a:pt x="507" y="179"/>
                    </a:cubicBezTo>
                    <a:cubicBezTo>
                      <a:pt x="373" y="119"/>
                      <a:pt x="254" y="60"/>
                      <a:pt x="135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47"/>
              <p:cNvSpPr/>
              <p:nvPr/>
            </p:nvSpPr>
            <p:spPr>
              <a:xfrm>
                <a:off x="4925113" y="4517647"/>
                <a:ext cx="38538" cy="40383"/>
              </a:xfrm>
              <a:custGeom>
                <a:avLst/>
                <a:gdLst/>
                <a:ahLst/>
                <a:cxnLst/>
                <a:rect l="l" t="t" r="r" b="b"/>
                <a:pathLst>
                  <a:path w="940" h="985" extrusionOk="0">
                    <a:moveTo>
                      <a:pt x="1" y="1"/>
                    </a:moveTo>
                    <a:lnTo>
                      <a:pt x="1" y="120"/>
                    </a:lnTo>
                    <a:cubicBezTo>
                      <a:pt x="194" y="239"/>
                      <a:pt x="314" y="373"/>
                      <a:pt x="507" y="492"/>
                    </a:cubicBezTo>
                    <a:cubicBezTo>
                      <a:pt x="567" y="552"/>
                      <a:pt x="627" y="612"/>
                      <a:pt x="627" y="686"/>
                    </a:cubicBezTo>
                    <a:cubicBezTo>
                      <a:pt x="686" y="746"/>
                      <a:pt x="746" y="805"/>
                      <a:pt x="820" y="925"/>
                    </a:cubicBezTo>
                    <a:lnTo>
                      <a:pt x="820" y="984"/>
                    </a:lnTo>
                    <a:cubicBezTo>
                      <a:pt x="880" y="984"/>
                      <a:pt x="939" y="925"/>
                      <a:pt x="939" y="925"/>
                    </a:cubicBezTo>
                    <a:cubicBezTo>
                      <a:pt x="939" y="805"/>
                      <a:pt x="939" y="686"/>
                      <a:pt x="880" y="552"/>
                    </a:cubicBezTo>
                    <a:cubicBezTo>
                      <a:pt x="820" y="433"/>
                      <a:pt x="746" y="373"/>
                      <a:pt x="686" y="314"/>
                    </a:cubicBezTo>
                    <a:cubicBezTo>
                      <a:pt x="507" y="120"/>
                      <a:pt x="314" y="60"/>
                      <a:pt x="75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47"/>
              <p:cNvSpPr/>
              <p:nvPr/>
            </p:nvSpPr>
            <p:spPr>
              <a:xfrm>
                <a:off x="4075561" y="4168935"/>
                <a:ext cx="9798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80" extrusionOk="0">
                    <a:moveTo>
                      <a:pt x="60" y="0"/>
                    </a:moveTo>
                    <a:cubicBezTo>
                      <a:pt x="0" y="0"/>
                      <a:pt x="0" y="60"/>
                      <a:pt x="0" y="60"/>
                    </a:cubicBezTo>
                    <a:cubicBezTo>
                      <a:pt x="0" y="120"/>
                      <a:pt x="60" y="179"/>
                      <a:pt x="119" y="179"/>
                    </a:cubicBezTo>
                    <a:lnTo>
                      <a:pt x="179" y="179"/>
                    </a:lnTo>
                    <a:lnTo>
                      <a:pt x="179" y="120"/>
                    </a:lnTo>
                    <a:cubicBezTo>
                      <a:pt x="239" y="120"/>
                      <a:pt x="239" y="60"/>
                      <a:pt x="179" y="60"/>
                    </a:cubicBezTo>
                    <a:lnTo>
                      <a:pt x="179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47"/>
              <p:cNvSpPr/>
              <p:nvPr/>
            </p:nvSpPr>
            <p:spPr>
              <a:xfrm>
                <a:off x="4016935" y="4168935"/>
                <a:ext cx="17752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80" extrusionOk="0">
                    <a:moveTo>
                      <a:pt x="253" y="0"/>
                    </a:moveTo>
                    <a:cubicBezTo>
                      <a:pt x="179" y="0"/>
                      <a:pt x="119" y="0"/>
                      <a:pt x="60" y="60"/>
                    </a:cubicBezTo>
                    <a:cubicBezTo>
                      <a:pt x="0" y="120"/>
                      <a:pt x="0" y="120"/>
                      <a:pt x="60" y="120"/>
                    </a:cubicBezTo>
                    <a:cubicBezTo>
                      <a:pt x="119" y="179"/>
                      <a:pt x="179" y="179"/>
                      <a:pt x="253" y="179"/>
                    </a:cubicBezTo>
                    <a:lnTo>
                      <a:pt x="313" y="179"/>
                    </a:lnTo>
                    <a:cubicBezTo>
                      <a:pt x="373" y="179"/>
                      <a:pt x="373" y="179"/>
                      <a:pt x="432" y="120"/>
                    </a:cubicBezTo>
                    <a:lnTo>
                      <a:pt x="432" y="60"/>
                    </a:lnTo>
                    <a:cubicBezTo>
                      <a:pt x="373" y="60"/>
                      <a:pt x="373" y="60"/>
                      <a:pt x="31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47"/>
              <p:cNvSpPr/>
              <p:nvPr/>
            </p:nvSpPr>
            <p:spPr>
              <a:xfrm>
                <a:off x="4034646" y="4186645"/>
                <a:ext cx="1775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95" extrusionOk="0">
                    <a:moveTo>
                      <a:pt x="194" y="0"/>
                    </a:moveTo>
                    <a:cubicBezTo>
                      <a:pt x="119" y="60"/>
                      <a:pt x="60" y="60"/>
                      <a:pt x="0" y="120"/>
                    </a:cubicBezTo>
                    <a:cubicBezTo>
                      <a:pt x="0" y="120"/>
                      <a:pt x="0" y="194"/>
                      <a:pt x="60" y="194"/>
                    </a:cubicBezTo>
                    <a:lnTo>
                      <a:pt x="313" y="194"/>
                    </a:lnTo>
                    <a:lnTo>
                      <a:pt x="373" y="120"/>
                    </a:lnTo>
                    <a:cubicBezTo>
                      <a:pt x="432" y="60"/>
                      <a:pt x="373" y="60"/>
                      <a:pt x="373" y="60"/>
                    </a:cubicBezTo>
                    <a:cubicBezTo>
                      <a:pt x="313" y="0"/>
                      <a:pt x="313" y="0"/>
                      <a:pt x="25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47"/>
              <p:cNvSpPr/>
              <p:nvPr/>
            </p:nvSpPr>
            <p:spPr>
              <a:xfrm>
                <a:off x="4088393" y="4194598"/>
                <a:ext cx="1775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79" extrusionOk="0">
                    <a:moveTo>
                      <a:pt x="239" y="0"/>
                    </a:moveTo>
                    <a:cubicBezTo>
                      <a:pt x="179" y="60"/>
                      <a:pt x="119" y="60"/>
                      <a:pt x="60" y="119"/>
                    </a:cubicBezTo>
                    <a:lnTo>
                      <a:pt x="0" y="119"/>
                    </a:lnTo>
                    <a:cubicBezTo>
                      <a:pt x="0" y="179"/>
                      <a:pt x="60" y="179"/>
                      <a:pt x="60" y="179"/>
                    </a:cubicBezTo>
                    <a:lnTo>
                      <a:pt x="432" y="179"/>
                    </a:lnTo>
                    <a:lnTo>
                      <a:pt x="432" y="119"/>
                    </a:lnTo>
                    <a:lnTo>
                      <a:pt x="432" y="60"/>
                    </a:lnTo>
                    <a:lnTo>
                      <a:pt x="298" y="60"/>
                    </a:lnTo>
                    <a:cubicBezTo>
                      <a:pt x="298" y="0"/>
                      <a:pt x="239" y="0"/>
                      <a:pt x="239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47"/>
              <p:cNvSpPr/>
              <p:nvPr/>
            </p:nvSpPr>
            <p:spPr>
              <a:xfrm>
                <a:off x="4134188" y="4181766"/>
                <a:ext cx="12258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80" extrusionOk="0">
                    <a:moveTo>
                      <a:pt x="120" y="0"/>
                    </a:moveTo>
                    <a:cubicBezTo>
                      <a:pt x="120" y="0"/>
                      <a:pt x="60" y="60"/>
                      <a:pt x="0" y="60"/>
                    </a:cubicBezTo>
                    <a:lnTo>
                      <a:pt x="0" y="179"/>
                    </a:lnTo>
                    <a:lnTo>
                      <a:pt x="298" y="179"/>
                    </a:lnTo>
                    <a:lnTo>
                      <a:pt x="298" y="119"/>
                    </a:lnTo>
                    <a:lnTo>
                      <a:pt x="298" y="60"/>
                    </a:lnTo>
                    <a:lnTo>
                      <a:pt x="179" y="60"/>
                    </a:lnTo>
                    <a:cubicBezTo>
                      <a:pt x="179" y="0"/>
                      <a:pt x="179" y="0"/>
                      <a:pt x="120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47"/>
              <p:cNvSpPr/>
              <p:nvPr/>
            </p:nvSpPr>
            <p:spPr>
              <a:xfrm>
                <a:off x="3971099" y="4201896"/>
                <a:ext cx="2021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5" extrusionOk="0">
                    <a:moveTo>
                      <a:pt x="254" y="1"/>
                    </a:moveTo>
                    <a:cubicBezTo>
                      <a:pt x="180" y="1"/>
                      <a:pt x="120" y="60"/>
                      <a:pt x="60" y="60"/>
                    </a:cubicBezTo>
                    <a:lnTo>
                      <a:pt x="1" y="120"/>
                    </a:lnTo>
                    <a:cubicBezTo>
                      <a:pt x="1" y="120"/>
                      <a:pt x="1" y="195"/>
                      <a:pt x="60" y="195"/>
                    </a:cubicBezTo>
                    <a:lnTo>
                      <a:pt x="373" y="195"/>
                    </a:lnTo>
                    <a:lnTo>
                      <a:pt x="433" y="120"/>
                    </a:lnTo>
                    <a:lnTo>
                      <a:pt x="492" y="120"/>
                    </a:lnTo>
                    <a:cubicBezTo>
                      <a:pt x="492" y="60"/>
                      <a:pt x="492" y="60"/>
                      <a:pt x="433" y="60"/>
                    </a:cubicBezTo>
                    <a:cubicBezTo>
                      <a:pt x="433" y="1"/>
                      <a:pt x="373" y="1"/>
                      <a:pt x="314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47"/>
              <p:cNvSpPr/>
              <p:nvPr/>
            </p:nvSpPr>
            <p:spPr>
              <a:xfrm>
                <a:off x="3963187" y="4173813"/>
                <a:ext cx="18367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95" extrusionOk="0">
                    <a:moveTo>
                      <a:pt x="194" y="1"/>
                    </a:moveTo>
                    <a:cubicBezTo>
                      <a:pt x="134" y="1"/>
                      <a:pt x="75" y="60"/>
                      <a:pt x="0" y="60"/>
                    </a:cubicBezTo>
                    <a:lnTo>
                      <a:pt x="0" y="135"/>
                    </a:lnTo>
                    <a:cubicBezTo>
                      <a:pt x="75" y="194"/>
                      <a:pt x="134" y="194"/>
                      <a:pt x="194" y="194"/>
                    </a:cubicBezTo>
                    <a:lnTo>
                      <a:pt x="313" y="194"/>
                    </a:lnTo>
                    <a:lnTo>
                      <a:pt x="373" y="135"/>
                    </a:lnTo>
                    <a:cubicBezTo>
                      <a:pt x="447" y="60"/>
                      <a:pt x="373" y="60"/>
                      <a:pt x="373" y="60"/>
                    </a:cubicBezTo>
                    <a:cubicBezTo>
                      <a:pt x="313" y="1"/>
                      <a:pt x="313" y="1"/>
                      <a:pt x="25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47"/>
              <p:cNvSpPr/>
              <p:nvPr/>
            </p:nvSpPr>
            <p:spPr>
              <a:xfrm>
                <a:off x="3902100" y="4191524"/>
                <a:ext cx="1529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95" extrusionOk="0">
                    <a:moveTo>
                      <a:pt x="194" y="1"/>
                    </a:moveTo>
                    <a:cubicBezTo>
                      <a:pt x="134" y="1"/>
                      <a:pt x="75" y="1"/>
                      <a:pt x="75" y="75"/>
                    </a:cubicBezTo>
                    <a:lnTo>
                      <a:pt x="0" y="75"/>
                    </a:lnTo>
                    <a:cubicBezTo>
                      <a:pt x="0" y="135"/>
                      <a:pt x="0" y="135"/>
                      <a:pt x="75" y="194"/>
                    </a:cubicBezTo>
                    <a:lnTo>
                      <a:pt x="194" y="194"/>
                    </a:lnTo>
                    <a:cubicBezTo>
                      <a:pt x="254" y="194"/>
                      <a:pt x="254" y="194"/>
                      <a:pt x="254" y="135"/>
                    </a:cubicBezTo>
                    <a:lnTo>
                      <a:pt x="313" y="135"/>
                    </a:lnTo>
                    <a:lnTo>
                      <a:pt x="313" y="75"/>
                    </a:lnTo>
                    <a:cubicBezTo>
                      <a:pt x="373" y="75"/>
                      <a:pt x="373" y="1"/>
                      <a:pt x="31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47"/>
              <p:cNvSpPr/>
              <p:nvPr/>
            </p:nvSpPr>
            <p:spPr>
              <a:xfrm>
                <a:off x="3910054" y="4164056"/>
                <a:ext cx="1529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79" extrusionOk="0">
                    <a:moveTo>
                      <a:pt x="179" y="0"/>
                    </a:moveTo>
                    <a:cubicBezTo>
                      <a:pt x="119" y="0"/>
                      <a:pt x="119" y="0"/>
                      <a:pt x="60" y="60"/>
                    </a:cubicBezTo>
                    <a:lnTo>
                      <a:pt x="0" y="60"/>
                    </a:lnTo>
                    <a:cubicBezTo>
                      <a:pt x="0" y="119"/>
                      <a:pt x="0" y="119"/>
                      <a:pt x="60" y="119"/>
                    </a:cubicBezTo>
                    <a:cubicBezTo>
                      <a:pt x="119" y="179"/>
                      <a:pt x="119" y="179"/>
                      <a:pt x="179" y="179"/>
                    </a:cubicBezTo>
                    <a:lnTo>
                      <a:pt x="313" y="179"/>
                    </a:lnTo>
                    <a:lnTo>
                      <a:pt x="373" y="119"/>
                    </a:lnTo>
                    <a:lnTo>
                      <a:pt x="373" y="60"/>
                    </a:lnTo>
                    <a:cubicBezTo>
                      <a:pt x="313" y="60"/>
                      <a:pt x="313" y="60"/>
                      <a:pt x="31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47"/>
              <p:cNvSpPr/>
              <p:nvPr/>
            </p:nvSpPr>
            <p:spPr>
              <a:xfrm>
                <a:off x="3912473" y="4219606"/>
                <a:ext cx="17752" cy="10454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55" extrusionOk="0">
                    <a:moveTo>
                      <a:pt x="194" y="1"/>
                    </a:moveTo>
                    <a:cubicBezTo>
                      <a:pt x="120" y="60"/>
                      <a:pt x="60" y="60"/>
                      <a:pt x="1" y="135"/>
                    </a:cubicBezTo>
                    <a:lnTo>
                      <a:pt x="1" y="195"/>
                    </a:lnTo>
                    <a:cubicBezTo>
                      <a:pt x="1" y="195"/>
                      <a:pt x="1" y="254"/>
                      <a:pt x="60" y="254"/>
                    </a:cubicBezTo>
                    <a:cubicBezTo>
                      <a:pt x="120" y="254"/>
                      <a:pt x="194" y="195"/>
                      <a:pt x="254" y="195"/>
                    </a:cubicBezTo>
                    <a:lnTo>
                      <a:pt x="314" y="195"/>
                    </a:lnTo>
                    <a:cubicBezTo>
                      <a:pt x="373" y="135"/>
                      <a:pt x="373" y="135"/>
                      <a:pt x="433" y="135"/>
                    </a:cubicBezTo>
                    <a:lnTo>
                      <a:pt x="433" y="60"/>
                    </a:lnTo>
                    <a:lnTo>
                      <a:pt x="433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47"/>
              <p:cNvSpPr/>
              <p:nvPr/>
            </p:nvSpPr>
            <p:spPr>
              <a:xfrm>
                <a:off x="4008981" y="4230019"/>
                <a:ext cx="20786" cy="12832"/>
              </a:xfrm>
              <a:custGeom>
                <a:avLst/>
                <a:gdLst/>
                <a:ahLst/>
                <a:cxnLst/>
                <a:rect l="l" t="t" r="r" b="b"/>
                <a:pathLst>
                  <a:path w="507" h="313" extrusionOk="0">
                    <a:moveTo>
                      <a:pt x="313" y="0"/>
                    </a:moveTo>
                    <a:cubicBezTo>
                      <a:pt x="254" y="60"/>
                      <a:pt x="254" y="60"/>
                      <a:pt x="194" y="60"/>
                    </a:cubicBezTo>
                    <a:cubicBezTo>
                      <a:pt x="135" y="119"/>
                      <a:pt x="0" y="179"/>
                      <a:pt x="0" y="253"/>
                    </a:cubicBezTo>
                    <a:lnTo>
                      <a:pt x="0" y="313"/>
                    </a:lnTo>
                    <a:lnTo>
                      <a:pt x="75" y="313"/>
                    </a:lnTo>
                    <a:cubicBezTo>
                      <a:pt x="135" y="313"/>
                      <a:pt x="194" y="253"/>
                      <a:pt x="254" y="253"/>
                    </a:cubicBezTo>
                    <a:cubicBezTo>
                      <a:pt x="313" y="179"/>
                      <a:pt x="313" y="179"/>
                      <a:pt x="373" y="179"/>
                    </a:cubicBezTo>
                    <a:cubicBezTo>
                      <a:pt x="373" y="179"/>
                      <a:pt x="447" y="119"/>
                      <a:pt x="507" y="119"/>
                    </a:cubicBezTo>
                    <a:lnTo>
                      <a:pt x="507" y="60"/>
                    </a:lnTo>
                    <a:lnTo>
                      <a:pt x="447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47"/>
              <p:cNvSpPr/>
              <p:nvPr/>
            </p:nvSpPr>
            <p:spPr>
              <a:xfrm>
                <a:off x="4067608" y="4237316"/>
                <a:ext cx="12873" cy="910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22" extrusionOk="0">
                    <a:moveTo>
                      <a:pt x="135" y="1"/>
                    </a:moveTo>
                    <a:cubicBezTo>
                      <a:pt x="60" y="75"/>
                      <a:pt x="60" y="75"/>
                      <a:pt x="1" y="135"/>
                    </a:cubicBezTo>
                    <a:cubicBezTo>
                      <a:pt x="1" y="195"/>
                      <a:pt x="60" y="195"/>
                      <a:pt x="60" y="195"/>
                    </a:cubicBezTo>
                    <a:cubicBezTo>
                      <a:pt x="85" y="214"/>
                      <a:pt x="108" y="221"/>
                      <a:pt x="128" y="221"/>
                    </a:cubicBezTo>
                    <a:cubicBezTo>
                      <a:pt x="168" y="221"/>
                      <a:pt x="194" y="195"/>
                      <a:pt x="194" y="195"/>
                    </a:cubicBezTo>
                    <a:lnTo>
                      <a:pt x="254" y="135"/>
                    </a:lnTo>
                    <a:cubicBezTo>
                      <a:pt x="313" y="135"/>
                      <a:pt x="313" y="135"/>
                      <a:pt x="313" y="75"/>
                    </a:cubicBezTo>
                    <a:cubicBezTo>
                      <a:pt x="313" y="75"/>
                      <a:pt x="313" y="1"/>
                      <a:pt x="254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47"/>
              <p:cNvSpPr/>
              <p:nvPr/>
            </p:nvSpPr>
            <p:spPr>
              <a:xfrm>
                <a:off x="3953388" y="4250148"/>
                <a:ext cx="15333" cy="10454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55" extrusionOk="0">
                    <a:moveTo>
                      <a:pt x="239" y="1"/>
                    </a:moveTo>
                    <a:lnTo>
                      <a:pt x="180" y="60"/>
                    </a:lnTo>
                    <a:cubicBezTo>
                      <a:pt x="120" y="60"/>
                      <a:pt x="60" y="135"/>
                      <a:pt x="60" y="194"/>
                    </a:cubicBezTo>
                    <a:lnTo>
                      <a:pt x="1" y="194"/>
                    </a:lnTo>
                    <a:cubicBezTo>
                      <a:pt x="1" y="254"/>
                      <a:pt x="60" y="254"/>
                      <a:pt x="60" y="254"/>
                    </a:cubicBezTo>
                    <a:cubicBezTo>
                      <a:pt x="120" y="254"/>
                      <a:pt x="180" y="254"/>
                      <a:pt x="239" y="194"/>
                    </a:cubicBezTo>
                    <a:lnTo>
                      <a:pt x="314" y="194"/>
                    </a:lnTo>
                    <a:cubicBezTo>
                      <a:pt x="373" y="135"/>
                      <a:pt x="373" y="135"/>
                      <a:pt x="373" y="60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47"/>
              <p:cNvSpPr/>
              <p:nvPr/>
            </p:nvSpPr>
            <p:spPr>
              <a:xfrm>
                <a:off x="4141526" y="4230019"/>
                <a:ext cx="1775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79" extrusionOk="0">
                    <a:moveTo>
                      <a:pt x="194" y="0"/>
                    </a:moveTo>
                    <a:cubicBezTo>
                      <a:pt x="119" y="0"/>
                      <a:pt x="60" y="60"/>
                      <a:pt x="0" y="119"/>
                    </a:cubicBezTo>
                    <a:cubicBezTo>
                      <a:pt x="0" y="119"/>
                      <a:pt x="0" y="179"/>
                      <a:pt x="60" y="179"/>
                    </a:cubicBezTo>
                    <a:lnTo>
                      <a:pt x="254" y="179"/>
                    </a:lnTo>
                    <a:cubicBezTo>
                      <a:pt x="254" y="179"/>
                      <a:pt x="313" y="179"/>
                      <a:pt x="313" y="119"/>
                    </a:cubicBezTo>
                    <a:lnTo>
                      <a:pt x="432" y="119"/>
                    </a:lnTo>
                    <a:lnTo>
                      <a:pt x="432" y="60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47"/>
              <p:cNvSpPr/>
              <p:nvPr/>
            </p:nvSpPr>
            <p:spPr>
              <a:xfrm>
                <a:off x="4172069" y="4171394"/>
                <a:ext cx="15292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94" extrusionOk="0">
                    <a:moveTo>
                      <a:pt x="0" y="0"/>
                    </a:moveTo>
                    <a:lnTo>
                      <a:pt x="0" y="60"/>
                    </a:lnTo>
                    <a:cubicBezTo>
                      <a:pt x="0" y="119"/>
                      <a:pt x="60" y="119"/>
                      <a:pt x="119" y="194"/>
                    </a:cubicBezTo>
                    <a:lnTo>
                      <a:pt x="313" y="194"/>
                    </a:lnTo>
                    <a:lnTo>
                      <a:pt x="373" y="119"/>
                    </a:lnTo>
                    <a:cubicBezTo>
                      <a:pt x="313" y="60"/>
                      <a:pt x="313" y="60"/>
                      <a:pt x="253" y="60"/>
                    </a:cubicBezTo>
                    <a:cubicBezTo>
                      <a:pt x="253" y="0"/>
                      <a:pt x="194" y="0"/>
                      <a:pt x="194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47"/>
              <p:cNvSpPr/>
              <p:nvPr/>
            </p:nvSpPr>
            <p:spPr>
              <a:xfrm>
                <a:off x="4021813" y="4140852"/>
                <a:ext cx="25705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94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119"/>
                    </a:lnTo>
                    <a:cubicBezTo>
                      <a:pt x="134" y="119"/>
                      <a:pt x="254" y="119"/>
                      <a:pt x="313" y="194"/>
                    </a:cubicBezTo>
                    <a:cubicBezTo>
                      <a:pt x="373" y="194"/>
                      <a:pt x="432" y="119"/>
                      <a:pt x="432" y="119"/>
                    </a:cubicBezTo>
                    <a:lnTo>
                      <a:pt x="626" y="119"/>
                    </a:lnTo>
                    <a:lnTo>
                      <a:pt x="626" y="60"/>
                    </a:lnTo>
                    <a:lnTo>
                      <a:pt x="626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47"/>
              <p:cNvSpPr/>
              <p:nvPr/>
            </p:nvSpPr>
            <p:spPr>
              <a:xfrm>
                <a:off x="3958267" y="4143271"/>
                <a:ext cx="1775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95" extrusionOk="0">
                    <a:moveTo>
                      <a:pt x="195" y="1"/>
                    </a:moveTo>
                    <a:cubicBezTo>
                      <a:pt x="120" y="1"/>
                      <a:pt x="61" y="60"/>
                      <a:pt x="1" y="60"/>
                    </a:cubicBezTo>
                    <a:lnTo>
                      <a:pt x="1" y="135"/>
                    </a:lnTo>
                    <a:cubicBezTo>
                      <a:pt x="1" y="135"/>
                      <a:pt x="1" y="194"/>
                      <a:pt x="61" y="194"/>
                    </a:cubicBezTo>
                    <a:lnTo>
                      <a:pt x="314" y="194"/>
                    </a:lnTo>
                    <a:cubicBezTo>
                      <a:pt x="314" y="194"/>
                      <a:pt x="373" y="194"/>
                      <a:pt x="373" y="135"/>
                    </a:cubicBezTo>
                    <a:cubicBezTo>
                      <a:pt x="433" y="135"/>
                      <a:pt x="373" y="60"/>
                      <a:pt x="373" y="60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47"/>
              <p:cNvSpPr/>
              <p:nvPr/>
            </p:nvSpPr>
            <p:spPr>
              <a:xfrm>
                <a:off x="4106104" y="4148765"/>
                <a:ext cx="22631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552" h="180" extrusionOk="0">
                    <a:moveTo>
                      <a:pt x="60" y="1"/>
                    </a:moveTo>
                    <a:lnTo>
                      <a:pt x="0" y="60"/>
                    </a:lnTo>
                    <a:lnTo>
                      <a:pt x="0" y="120"/>
                    </a:lnTo>
                    <a:cubicBezTo>
                      <a:pt x="60" y="180"/>
                      <a:pt x="179" y="180"/>
                      <a:pt x="239" y="180"/>
                    </a:cubicBezTo>
                    <a:lnTo>
                      <a:pt x="373" y="180"/>
                    </a:lnTo>
                    <a:cubicBezTo>
                      <a:pt x="432" y="180"/>
                      <a:pt x="432" y="180"/>
                      <a:pt x="492" y="120"/>
                    </a:cubicBezTo>
                    <a:cubicBezTo>
                      <a:pt x="551" y="120"/>
                      <a:pt x="492" y="60"/>
                      <a:pt x="492" y="60"/>
                    </a:cubicBezTo>
                    <a:cubicBezTo>
                      <a:pt x="432" y="60"/>
                      <a:pt x="432" y="60"/>
                      <a:pt x="37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47"/>
              <p:cNvSpPr/>
              <p:nvPr/>
            </p:nvSpPr>
            <p:spPr>
              <a:xfrm>
                <a:off x="4192199" y="4206815"/>
                <a:ext cx="18367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5" extrusionOk="0">
                    <a:moveTo>
                      <a:pt x="75" y="0"/>
                    </a:moveTo>
                    <a:lnTo>
                      <a:pt x="75" y="75"/>
                    </a:lnTo>
                    <a:cubicBezTo>
                      <a:pt x="1" y="75"/>
                      <a:pt x="75" y="75"/>
                      <a:pt x="75" y="134"/>
                    </a:cubicBezTo>
                    <a:lnTo>
                      <a:pt x="448" y="134"/>
                    </a:lnTo>
                    <a:lnTo>
                      <a:pt x="448" y="7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47"/>
              <p:cNvSpPr/>
              <p:nvPr/>
            </p:nvSpPr>
            <p:spPr>
              <a:xfrm>
                <a:off x="3861800" y="4173813"/>
                <a:ext cx="22631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52" h="254" extrusionOk="0">
                    <a:moveTo>
                      <a:pt x="239" y="1"/>
                    </a:moveTo>
                    <a:cubicBezTo>
                      <a:pt x="179" y="60"/>
                      <a:pt x="60" y="60"/>
                      <a:pt x="0" y="135"/>
                    </a:cubicBezTo>
                    <a:lnTo>
                      <a:pt x="0" y="194"/>
                    </a:lnTo>
                    <a:cubicBezTo>
                      <a:pt x="0" y="194"/>
                      <a:pt x="0" y="254"/>
                      <a:pt x="60" y="254"/>
                    </a:cubicBezTo>
                    <a:cubicBezTo>
                      <a:pt x="119" y="254"/>
                      <a:pt x="179" y="254"/>
                      <a:pt x="313" y="194"/>
                    </a:cubicBezTo>
                    <a:lnTo>
                      <a:pt x="373" y="194"/>
                    </a:lnTo>
                    <a:cubicBezTo>
                      <a:pt x="432" y="135"/>
                      <a:pt x="492" y="135"/>
                      <a:pt x="492" y="60"/>
                    </a:cubicBezTo>
                    <a:cubicBezTo>
                      <a:pt x="551" y="60"/>
                      <a:pt x="492" y="1"/>
                      <a:pt x="492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47"/>
              <p:cNvSpPr/>
              <p:nvPr/>
            </p:nvSpPr>
            <p:spPr>
              <a:xfrm>
                <a:off x="3848967" y="4206815"/>
                <a:ext cx="17752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54" extrusionOk="0">
                    <a:moveTo>
                      <a:pt x="179" y="0"/>
                    </a:moveTo>
                    <a:cubicBezTo>
                      <a:pt x="119" y="75"/>
                      <a:pt x="60" y="75"/>
                      <a:pt x="0" y="134"/>
                    </a:cubicBezTo>
                    <a:lnTo>
                      <a:pt x="0" y="194"/>
                    </a:lnTo>
                    <a:cubicBezTo>
                      <a:pt x="0" y="194"/>
                      <a:pt x="0" y="253"/>
                      <a:pt x="60" y="253"/>
                    </a:cubicBezTo>
                    <a:cubicBezTo>
                      <a:pt x="119" y="253"/>
                      <a:pt x="179" y="194"/>
                      <a:pt x="254" y="194"/>
                    </a:cubicBezTo>
                    <a:cubicBezTo>
                      <a:pt x="313" y="194"/>
                      <a:pt x="313" y="194"/>
                      <a:pt x="373" y="134"/>
                    </a:cubicBezTo>
                    <a:cubicBezTo>
                      <a:pt x="373" y="134"/>
                      <a:pt x="432" y="134"/>
                      <a:pt x="432" y="75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47"/>
              <p:cNvSpPr/>
              <p:nvPr/>
            </p:nvSpPr>
            <p:spPr>
              <a:xfrm>
                <a:off x="3871557" y="4242851"/>
                <a:ext cx="20827" cy="1283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313" extrusionOk="0">
                    <a:moveTo>
                      <a:pt x="313" y="0"/>
                    </a:moveTo>
                    <a:cubicBezTo>
                      <a:pt x="254" y="60"/>
                      <a:pt x="254" y="60"/>
                      <a:pt x="194" y="60"/>
                    </a:cubicBezTo>
                    <a:cubicBezTo>
                      <a:pt x="135" y="119"/>
                      <a:pt x="75" y="119"/>
                      <a:pt x="1" y="238"/>
                    </a:cubicBezTo>
                    <a:cubicBezTo>
                      <a:pt x="1" y="238"/>
                      <a:pt x="1" y="313"/>
                      <a:pt x="75" y="313"/>
                    </a:cubicBezTo>
                    <a:cubicBezTo>
                      <a:pt x="135" y="313"/>
                      <a:pt x="194" y="238"/>
                      <a:pt x="254" y="238"/>
                    </a:cubicBezTo>
                    <a:cubicBezTo>
                      <a:pt x="313" y="179"/>
                      <a:pt x="373" y="179"/>
                      <a:pt x="373" y="179"/>
                    </a:cubicBezTo>
                    <a:cubicBezTo>
                      <a:pt x="373" y="119"/>
                      <a:pt x="447" y="119"/>
                      <a:pt x="447" y="60"/>
                    </a:cubicBezTo>
                    <a:lnTo>
                      <a:pt x="507" y="60"/>
                    </a:lnTo>
                    <a:lnTo>
                      <a:pt x="447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47"/>
              <p:cNvSpPr/>
              <p:nvPr/>
            </p:nvSpPr>
            <p:spPr>
              <a:xfrm>
                <a:off x="3815964" y="4240391"/>
                <a:ext cx="17752" cy="9798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39" extrusionOk="0">
                    <a:moveTo>
                      <a:pt x="314" y="0"/>
                    </a:moveTo>
                    <a:cubicBezTo>
                      <a:pt x="239" y="0"/>
                      <a:pt x="180" y="0"/>
                      <a:pt x="180" y="60"/>
                    </a:cubicBezTo>
                    <a:cubicBezTo>
                      <a:pt x="120" y="60"/>
                      <a:pt x="60" y="120"/>
                      <a:pt x="1" y="179"/>
                    </a:cubicBezTo>
                    <a:lnTo>
                      <a:pt x="1" y="239"/>
                    </a:lnTo>
                    <a:cubicBezTo>
                      <a:pt x="120" y="239"/>
                      <a:pt x="180" y="239"/>
                      <a:pt x="239" y="179"/>
                    </a:cubicBezTo>
                    <a:cubicBezTo>
                      <a:pt x="314" y="179"/>
                      <a:pt x="314" y="179"/>
                      <a:pt x="373" y="120"/>
                    </a:cubicBezTo>
                    <a:lnTo>
                      <a:pt x="433" y="60"/>
                    </a:lnTo>
                    <a:lnTo>
                      <a:pt x="43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47"/>
              <p:cNvSpPr/>
              <p:nvPr/>
            </p:nvSpPr>
            <p:spPr>
              <a:xfrm>
                <a:off x="3848967" y="4275811"/>
                <a:ext cx="12873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80" extrusionOk="0">
                    <a:moveTo>
                      <a:pt x="179" y="0"/>
                    </a:moveTo>
                    <a:cubicBezTo>
                      <a:pt x="119" y="0"/>
                      <a:pt x="60" y="0"/>
                      <a:pt x="60" y="60"/>
                    </a:cubicBezTo>
                    <a:cubicBezTo>
                      <a:pt x="0" y="120"/>
                      <a:pt x="60" y="120"/>
                      <a:pt x="60" y="179"/>
                    </a:cubicBezTo>
                    <a:lnTo>
                      <a:pt x="179" y="179"/>
                    </a:lnTo>
                    <a:lnTo>
                      <a:pt x="254" y="120"/>
                    </a:lnTo>
                    <a:lnTo>
                      <a:pt x="313" y="120"/>
                    </a:lnTo>
                    <a:lnTo>
                      <a:pt x="313" y="60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47"/>
              <p:cNvSpPr/>
              <p:nvPr/>
            </p:nvSpPr>
            <p:spPr>
              <a:xfrm>
                <a:off x="4485373" y="4557987"/>
                <a:ext cx="2021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79" extrusionOk="0">
                    <a:moveTo>
                      <a:pt x="1" y="0"/>
                    </a:moveTo>
                    <a:lnTo>
                      <a:pt x="60" y="75"/>
                    </a:lnTo>
                    <a:cubicBezTo>
                      <a:pt x="120" y="134"/>
                      <a:pt x="179" y="134"/>
                      <a:pt x="239" y="134"/>
                    </a:cubicBezTo>
                    <a:cubicBezTo>
                      <a:pt x="239" y="164"/>
                      <a:pt x="254" y="179"/>
                      <a:pt x="278" y="179"/>
                    </a:cubicBezTo>
                    <a:cubicBezTo>
                      <a:pt x="302" y="179"/>
                      <a:pt x="336" y="164"/>
                      <a:pt x="373" y="134"/>
                    </a:cubicBezTo>
                    <a:lnTo>
                      <a:pt x="433" y="134"/>
                    </a:lnTo>
                    <a:lnTo>
                      <a:pt x="492" y="75"/>
                    </a:lnTo>
                    <a:lnTo>
                      <a:pt x="43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47"/>
              <p:cNvSpPr/>
              <p:nvPr/>
            </p:nvSpPr>
            <p:spPr>
              <a:xfrm>
                <a:off x="4528134" y="4561021"/>
                <a:ext cx="18367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80" extrusionOk="0">
                    <a:moveTo>
                      <a:pt x="75" y="1"/>
                    </a:moveTo>
                    <a:lnTo>
                      <a:pt x="75" y="60"/>
                    </a:lnTo>
                    <a:cubicBezTo>
                      <a:pt x="0" y="60"/>
                      <a:pt x="75" y="120"/>
                      <a:pt x="75" y="120"/>
                    </a:cubicBezTo>
                    <a:cubicBezTo>
                      <a:pt x="134" y="120"/>
                      <a:pt x="194" y="179"/>
                      <a:pt x="254" y="179"/>
                    </a:cubicBezTo>
                    <a:lnTo>
                      <a:pt x="313" y="120"/>
                    </a:lnTo>
                    <a:lnTo>
                      <a:pt x="373" y="120"/>
                    </a:lnTo>
                    <a:cubicBezTo>
                      <a:pt x="447" y="60"/>
                      <a:pt x="373" y="60"/>
                      <a:pt x="37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47"/>
              <p:cNvSpPr/>
              <p:nvPr/>
            </p:nvSpPr>
            <p:spPr>
              <a:xfrm>
                <a:off x="4503084" y="4573238"/>
                <a:ext cx="15333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95" extrusionOk="0">
                    <a:moveTo>
                      <a:pt x="179" y="1"/>
                    </a:moveTo>
                    <a:cubicBezTo>
                      <a:pt x="120" y="1"/>
                      <a:pt x="120" y="1"/>
                      <a:pt x="60" y="75"/>
                    </a:cubicBezTo>
                    <a:cubicBezTo>
                      <a:pt x="1" y="135"/>
                      <a:pt x="1" y="135"/>
                      <a:pt x="60" y="135"/>
                    </a:cubicBezTo>
                    <a:cubicBezTo>
                      <a:pt x="120" y="194"/>
                      <a:pt x="120" y="194"/>
                      <a:pt x="179" y="194"/>
                    </a:cubicBezTo>
                    <a:lnTo>
                      <a:pt x="313" y="194"/>
                    </a:lnTo>
                    <a:lnTo>
                      <a:pt x="373" y="135"/>
                    </a:lnTo>
                    <a:lnTo>
                      <a:pt x="373" y="75"/>
                    </a:lnTo>
                    <a:cubicBezTo>
                      <a:pt x="313" y="75"/>
                      <a:pt x="313" y="75"/>
                      <a:pt x="31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47"/>
              <p:cNvSpPr/>
              <p:nvPr/>
            </p:nvSpPr>
            <p:spPr>
              <a:xfrm>
                <a:off x="4573928" y="4586070"/>
                <a:ext cx="18367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95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1" y="134"/>
                    </a:lnTo>
                    <a:cubicBezTo>
                      <a:pt x="75" y="134"/>
                      <a:pt x="135" y="194"/>
                      <a:pt x="194" y="194"/>
                    </a:cubicBezTo>
                    <a:lnTo>
                      <a:pt x="314" y="194"/>
                    </a:lnTo>
                    <a:cubicBezTo>
                      <a:pt x="314" y="134"/>
                      <a:pt x="373" y="134"/>
                      <a:pt x="373" y="134"/>
                    </a:cubicBezTo>
                    <a:lnTo>
                      <a:pt x="448" y="134"/>
                    </a:lnTo>
                    <a:cubicBezTo>
                      <a:pt x="448" y="60"/>
                      <a:pt x="448" y="60"/>
                      <a:pt x="373" y="60"/>
                    </a:cubicBezTo>
                    <a:cubicBezTo>
                      <a:pt x="373" y="0"/>
                      <a:pt x="314" y="0"/>
                      <a:pt x="314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47"/>
              <p:cNvSpPr/>
              <p:nvPr/>
            </p:nvSpPr>
            <p:spPr>
              <a:xfrm>
                <a:off x="4597132" y="4565900"/>
                <a:ext cx="22672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80" extrusionOk="0">
                    <a:moveTo>
                      <a:pt x="1" y="1"/>
                    </a:moveTo>
                    <a:lnTo>
                      <a:pt x="1" y="60"/>
                    </a:lnTo>
                    <a:lnTo>
                      <a:pt x="1" y="120"/>
                    </a:lnTo>
                    <a:cubicBezTo>
                      <a:pt x="120" y="120"/>
                      <a:pt x="180" y="180"/>
                      <a:pt x="254" y="180"/>
                    </a:cubicBezTo>
                    <a:cubicBezTo>
                      <a:pt x="314" y="180"/>
                      <a:pt x="373" y="180"/>
                      <a:pt x="373" y="120"/>
                    </a:cubicBezTo>
                    <a:lnTo>
                      <a:pt x="492" y="120"/>
                    </a:lnTo>
                    <a:lnTo>
                      <a:pt x="552" y="60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47"/>
              <p:cNvSpPr/>
              <p:nvPr/>
            </p:nvSpPr>
            <p:spPr>
              <a:xfrm>
                <a:off x="4638048" y="4578731"/>
                <a:ext cx="9839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80" extrusionOk="0">
                    <a:moveTo>
                      <a:pt x="120" y="1"/>
                    </a:moveTo>
                    <a:cubicBezTo>
                      <a:pt x="120" y="1"/>
                      <a:pt x="61" y="1"/>
                      <a:pt x="61" y="60"/>
                    </a:cubicBezTo>
                    <a:cubicBezTo>
                      <a:pt x="1" y="60"/>
                      <a:pt x="1" y="120"/>
                      <a:pt x="61" y="120"/>
                    </a:cubicBezTo>
                    <a:cubicBezTo>
                      <a:pt x="61" y="179"/>
                      <a:pt x="120" y="179"/>
                      <a:pt x="120" y="179"/>
                    </a:cubicBezTo>
                    <a:lnTo>
                      <a:pt x="180" y="179"/>
                    </a:lnTo>
                    <a:lnTo>
                      <a:pt x="239" y="120"/>
                    </a:lnTo>
                    <a:lnTo>
                      <a:pt x="239" y="60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47"/>
              <p:cNvSpPr/>
              <p:nvPr/>
            </p:nvSpPr>
            <p:spPr>
              <a:xfrm>
                <a:off x="4668591" y="4570778"/>
                <a:ext cx="12258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95" extrusionOk="0">
                    <a:moveTo>
                      <a:pt x="1" y="1"/>
                    </a:moveTo>
                    <a:lnTo>
                      <a:pt x="1" y="61"/>
                    </a:lnTo>
                    <a:cubicBezTo>
                      <a:pt x="1" y="135"/>
                      <a:pt x="60" y="195"/>
                      <a:pt x="120" y="195"/>
                    </a:cubicBezTo>
                    <a:lnTo>
                      <a:pt x="239" y="195"/>
                    </a:lnTo>
                    <a:cubicBezTo>
                      <a:pt x="239" y="135"/>
                      <a:pt x="299" y="135"/>
                      <a:pt x="299" y="135"/>
                    </a:cubicBezTo>
                    <a:lnTo>
                      <a:pt x="299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47"/>
              <p:cNvSpPr/>
              <p:nvPr/>
            </p:nvSpPr>
            <p:spPr>
              <a:xfrm>
                <a:off x="4638048" y="4496903"/>
                <a:ext cx="15333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95" extrusionOk="0">
                    <a:moveTo>
                      <a:pt x="1" y="0"/>
                    </a:moveTo>
                    <a:lnTo>
                      <a:pt x="1" y="134"/>
                    </a:lnTo>
                    <a:cubicBezTo>
                      <a:pt x="61" y="134"/>
                      <a:pt x="120" y="194"/>
                      <a:pt x="180" y="194"/>
                    </a:cubicBezTo>
                    <a:lnTo>
                      <a:pt x="239" y="194"/>
                    </a:lnTo>
                    <a:cubicBezTo>
                      <a:pt x="299" y="134"/>
                      <a:pt x="299" y="134"/>
                      <a:pt x="373" y="134"/>
                    </a:cubicBezTo>
                    <a:lnTo>
                      <a:pt x="373" y="75"/>
                    </a:lnTo>
                    <a:lnTo>
                      <a:pt x="37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47"/>
              <p:cNvSpPr/>
              <p:nvPr/>
            </p:nvSpPr>
            <p:spPr>
              <a:xfrm>
                <a:off x="4673511" y="4504856"/>
                <a:ext cx="1529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79" extrusionOk="0">
                    <a:moveTo>
                      <a:pt x="179" y="0"/>
                    </a:moveTo>
                    <a:cubicBezTo>
                      <a:pt x="119" y="0"/>
                      <a:pt x="60" y="0"/>
                      <a:pt x="0" y="60"/>
                    </a:cubicBezTo>
                    <a:lnTo>
                      <a:pt x="0" y="119"/>
                    </a:lnTo>
                    <a:lnTo>
                      <a:pt x="60" y="179"/>
                    </a:lnTo>
                    <a:lnTo>
                      <a:pt x="313" y="179"/>
                    </a:lnTo>
                    <a:cubicBezTo>
                      <a:pt x="313" y="119"/>
                      <a:pt x="313" y="119"/>
                      <a:pt x="372" y="119"/>
                    </a:cubicBezTo>
                    <a:lnTo>
                      <a:pt x="372" y="60"/>
                    </a:lnTo>
                    <a:cubicBezTo>
                      <a:pt x="313" y="0"/>
                      <a:pt x="313" y="0"/>
                      <a:pt x="25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47"/>
              <p:cNvSpPr/>
              <p:nvPr/>
            </p:nvSpPr>
            <p:spPr>
              <a:xfrm>
                <a:off x="4716845" y="4507275"/>
                <a:ext cx="15333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95" extrusionOk="0">
                    <a:moveTo>
                      <a:pt x="180" y="1"/>
                    </a:moveTo>
                    <a:cubicBezTo>
                      <a:pt x="120" y="1"/>
                      <a:pt x="60" y="1"/>
                      <a:pt x="60" y="60"/>
                    </a:cubicBezTo>
                    <a:lnTo>
                      <a:pt x="1" y="60"/>
                    </a:lnTo>
                    <a:cubicBezTo>
                      <a:pt x="1" y="60"/>
                      <a:pt x="1" y="120"/>
                      <a:pt x="60" y="120"/>
                    </a:cubicBezTo>
                    <a:cubicBezTo>
                      <a:pt x="60" y="194"/>
                      <a:pt x="120" y="194"/>
                      <a:pt x="180" y="194"/>
                    </a:cubicBezTo>
                    <a:lnTo>
                      <a:pt x="239" y="194"/>
                    </a:lnTo>
                    <a:cubicBezTo>
                      <a:pt x="239" y="120"/>
                      <a:pt x="314" y="120"/>
                      <a:pt x="314" y="120"/>
                    </a:cubicBezTo>
                    <a:cubicBezTo>
                      <a:pt x="373" y="60"/>
                      <a:pt x="373" y="60"/>
                      <a:pt x="314" y="60"/>
                    </a:cubicBezTo>
                    <a:cubicBezTo>
                      <a:pt x="314" y="1"/>
                      <a:pt x="239" y="1"/>
                      <a:pt x="239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47"/>
              <p:cNvSpPr/>
              <p:nvPr/>
            </p:nvSpPr>
            <p:spPr>
              <a:xfrm>
                <a:off x="4607546" y="4509735"/>
                <a:ext cx="15292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94" extrusionOk="0">
                    <a:moveTo>
                      <a:pt x="0" y="0"/>
                    </a:moveTo>
                    <a:lnTo>
                      <a:pt x="0" y="60"/>
                    </a:lnTo>
                    <a:cubicBezTo>
                      <a:pt x="60" y="134"/>
                      <a:pt x="119" y="194"/>
                      <a:pt x="179" y="194"/>
                    </a:cubicBezTo>
                    <a:lnTo>
                      <a:pt x="238" y="194"/>
                    </a:lnTo>
                    <a:cubicBezTo>
                      <a:pt x="298" y="194"/>
                      <a:pt x="298" y="134"/>
                      <a:pt x="373" y="134"/>
                    </a:cubicBezTo>
                    <a:cubicBezTo>
                      <a:pt x="373" y="60"/>
                      <a:pt x="373" y="60"/>
                      <a:pt x="298" y="60"/>
                    </a:cubicBezTo>
                    <a:cubicBezTo>
                      <a:pt x="298" y="0"/>
                      <a:pt x="298" y="0"/>
                      <a:pt x="238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47"/>
              <p:cNvSpPr/>
              <p:nvPr/>
            </p:nvSpPr>
            <p:spPr>
              <a:xfrm>
                <a:off x="3775049" y="4443772"/>
                <a:ext cx="28124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686" h="254" extrusionOk="0">
                    <a:moveTo>
                      <a:pt x="314" y="0"/>
                    </a:moveTo>
                    <a:cubicBezTo>
                      <a:pt x="254" y="60"/>
                      <a:pt x="120" y="60"/>
                      <a:pt x="60" y="119"/>
                    </a:cubicBezTo>
                    <a:lnTo>
                      <a:pt x="1" y="179"/>
                    </a:lnTo>
                    <a:lnTo>
                      <a:pt x="60" y="254"/>
                    </a:lnTo>
                    <a:cubicBezTo>
                      <a:pt x="194" y="254"/>
                      <a:pt x="254" y="179"/>
                      <a:pt x="373" y="179"/>
                    </a:cubicBezTo>
                    <a:lnTo>
                      <a:pt x="492" y="179"/>
                    </a:lnTo>
                    <a:cubicBezTo>
                      <a:pt x="567" y="179"/>
                      <a:pt x="567" y="119"/>
                      <a:pt x="626" y="119"/>
                    </a:cubicBezTo>
                    <a:cubicBezTo>
                      <a:pt x="686" y="60"/>
                      <a:pt x="626" y="60"/>
                      <a:pt x="626" y="60"/>
                    </a:cubicBezTo>
                    <a:cubicBezTo>
                      <a:pt x="567" y="0"/>
                      <a:pt x="492" y="0"/>
                      <a:pt x="492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47"/>
              <p:cNvSpPr/>
              <p:nvPr/>
            </p:nvSpPr>
            <p:spPr>
              <a:xfrm>
                <a:off x="3729254" y="4459023"/>
                <a:ext cx="23246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67" h="254" extrusionOk="0">
                    <a:moveTo>
                      <a:pt x="254" y="1"/>
                    </a:moveTo>
                    <a:cubicBezTo>
                      <a:pt x="194" y="60"/>
                      <a:pt x="60" y="120"/>
                      <a:pt x="0" y="179"/>
                    </a:cubicBezTo>
                    <a:lnTo>
                      <a:pt x="0" y="254"/>
                    </a:lnTo>
                    <a:cubicBezTo>
                      <a:pt x="120" y="254"/>
                      <a:pt x="194" y="254"/>
                      <a:pt x="313" y="179"/>
                    </a:cubicBezTo>
                    <a:cubicBezTo>
                      <a:pt x="373" y="179"/>
                      <a:pt x="373" y="179"/>
                      <a:pt x="432" y="120"/>
                    </a:cubicBezTo>
                    <a:cubicBezTo>
                      <a:pt x="492" y="120"/>
                      <a:pt x="492" y="60"/>
                      <a:pt x="567" y="60"/>
                    </a:cubicBezTo>
                    <a:lnTo>
                      <a:pt x="567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47"/>
              <p:cNvSpPr/>
              <p:nvPr/>
            </p:nvSpPr>
            <p:spPr>
              <a:xfrm>
                <a:off x="3848967" y="4435819"/>
                <a:ext cx="1775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95" extrusionOk="0">
                    <a:moveTo>
                      <a:pt x="179" y="1"/>
                    </a:moveTo>
                    <a:cubicBezTo>
                      <a:pt x="119" y="1"/>
                      <a:pt x="60" y="75"/>
                      <a:pt x="60" y="135"/>
                    </a:cubicBezTo>
                    <a:lnTo>
                      <a:pt x="0" y="135"/>
                    </a:lnTo>
                    <a:cubicBezTo>
                      <a:pt x="0" y="194"/>
                      <a:pt x="60" y="194"/>
                      <a:pt x="60" y="194"/>
                    </a:cubicBezTo>
                    <a:lnTo>
                      <a:pt x="313" y="194"/>
                    </a:lnTo>
                    <a:cubicBezTo>
                      <a:pt x="313" y="135"/>
                      <a:pt x="373" y="135"/>
                      <a:pt x="373" y="135"/>
                    </a:cubicBezTo>
                    <a:lnTo>
                      <a:pt x="432" y="135"/>
                    </a:lnTo>
                    <a:lnTo>
                      <a:pt x="373" y="75"/>
                    </a:lnTo>
                    <a:cubicBezTo>
                      <a:pt x="373" y="1"/>
                      <a:pt x="313" y="1"/>
                      <a:pt x="31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47"/>
              <p:cNvSpPr/>
              <p:nvPr/>
            </p:nvSpPr>
            <p:spPr>
              <a:xfrm>
                <a:off x="3767710" y="4462835"/>
                <a:ext cx="17752" cy="906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21" extrusionOk="0">
                    <a:moveTo>
                      <a:pt x="255" y="0"/>
                    </a:moveTo>
                    <a:cubicBezTo>
                      <a:pt x="233" y="0"/>
                      <a:pt x="219" y="27"/>
                      <a:pt x="180" y="27"/>
                    </a:cubicBezTo>
                    <a:cubicBezTo>
                      <a:pt x="120" y="27"/>
                      <a:pt x="61" y="86"/>
                      <a:pt x="1" y="86"/>
                    </a:cubicBezTo>
                    <a:lnTo>
                      <a:pt x="1" y="161"/>
                    </a:lnTo>
                    <a:cubicBezTo>
                      <a:pt x="1" y="161"/>
                      <a:pt x="1" y="221"/>
                      <a:pt x="61" y="221"/>
                    </a:cubicBezTo>
                    <a:lnTo>
                      <a:pt x="239" y="221"/>
                    </a:lnTo>
                    <a:cubicBezTo>
                      <a:pt x="239" y="161"/>
                      <a:pt x="299" y="161"/>
                      <a:pt x="299" y="161"/>
                    </a:cubicBezTo>
                    <a:cubicBezTo>
                      <a:pt x="373" y="161"/>
                      <a:pt x="433" y="161"/>
                      <a:pt x="433" y="86"/>
                    </a:cubicBezTo>
                    <a:lnTo>
                      <a:pt x="433" y="27"/>
                    </a:lnTo>
                    <a:lnTo>
                      <a:pt x="299" y="27"/>
                    </a:lnTo>
                    <a:cubicBezTo>
                      <a:pt x="279" y="7"/>
                      <a:pt x="266" y="0"/>
                      <a:pt x="255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47"/>
              <p:cNvSpPr/>
              <p:nvPr/>
            </p:nvSpPr>
            <p:spPr>
              <a:xfrm>
                <a:off x="3823303" y="4463901"/>
                <a:ext cx="15333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95" extrusionOk="0">
                    <a:moveTo>
                      <a:pt x="135" y="1"/>
                    </a:moveTo>
                    <a:cubicBezTo>
                      <a:pt x="60" y="1"/>
                      <a:pt x="1" y="1"/>
                      <a:pt x="1" y="60"/>
                    </a:cubicBezTo>
                    <a:lnTo>
                      <a:pt x="1" y="135"/>
                    </a:lnTo>
                    <a:lnTo>
                      <a:pt x="1" y="195"/>
                    </a:lnTo>
                    <a:lnTo>
                      <a:pt x="194" y="195"/>
                    </a:lnTo>
                    <a:lnTo>
                      <a:pt x="254" y="135"/>
                    </a:lnTo>
                    <a:lnTo>
                      <a:pt x="313" y="135"/>
                    </a:lnTo>
                    <a:lnTo>
                      <a:pt x="313" y="60"/>
                    </a:lnTo>
                    <a:cubicBezTo>
                      <a:pt x="373" y="60"/>
                      <a:pt x="373" y="60"/>
                      <a:pt x="31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47"/>
              <p:cNvSpPr/>
              <p:nvPr/>
            </p:nvSpPr>
            <p:spPr>
              <a:xfrm>
                <a:off x="3792760" y="4489565"/>
                <a:ext cx="15333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80" extrusionOk="0">
                    <a:moveTo>
                      <a:pt x="194" y="1"/>
                    </a:moveTo>
                    <a:cubicBezTo>
                      <a:pt x="135" y="1"/>
                      <a:pt x="60" y="60"/>
                      <a:pt x="1" y="120"/>
                    </a:cubicBezTo>
                    <a:lnTo>
                      <a:pt x="1" y="179"/>
                    </a:lnTo>
                    <a:lnTo>
                      <a:pt x="254" y="179"/>
                    </a:lnTo>
                    <a:lnTo>
                      <a:pt x="314" y="120"/>
                    </a:lnTo>
                    <a:lnTo>
                      <a:pt x="373" y="120"/>
                    </a:lnTo>
                    <a:lnTo>
                      <a:pt x="373" y="60"/>
                    </a:lnTo>
                    <a:cubicBezTo>
                      <a:pt x="373" y="1"/>
                      <a:pt x="314" y="1"/>
                      <a:pt x="314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47"/>
              <p:cNvSpPr/>
              <p:nvPr/>
            </p:nvSpPr>
            <p:spPr>
              <a:xfrm>
                <a:off x="3726795" y="4487146"/>
                <a:ext cx="2021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79" extrusionOk="0">
                    <a:moveTo>
                      <a:pt x="180" y="0"/>
                    </a:moveTo>
                    <a:cubicBezTo>
                      <a:pt x="120" y="0"/>
                      <a:pt x="60" y="60"/>
                      <a:pt x="1" y="119"/>
                    </a:cubicBezTo>
                    <a:lnTo>
                      <a:pt x="1" y="179"/>
                    </a:lnTo>
                    <a:lnTo>
                      <a:pt x="254" y="179"/>
                    </a:lnTo>
                    <a:cubicBezTo>
                      <a:pt x="314" y="179"/>
                      <a:pt x="314" y="119"/>
                      <a:pt x="373" y="119"/>
                    </a:cubicBezTo>
                    <a:cubicBezTo>
                      <a:pt x="373" y="119"/>
                      <a:pt x="433" y="119"/>
                      <a:pt x="433" y="60"/>
                    </a:cubicBezTo>
                    <a:lnTo>
                      <a:pt x="492" y="60"/>
                    </a:lnTo>
                    <a:cubicBezTo>
                      <a:pt x="492" y="0"/>
                      <a:pt x="433" y="0"/>
                      <a:pt x="43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47"/>
              <p:cNvSpPr/>
              <p:nvPr/>
            </p:nvSpPr>
            <p:spPr>
              <a:xfrm>
                <a:off x="3742087" y="4509735"/>
                <a:ext cx="10413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94" extrusionOk="0">
                    <a:moveTo>
                      <a:pt x="119" y="0"/>
                    </a:moveTo>
                    <a:cubicBezTo>
                      <a:pt x="60" y="60"/>
                      <a:pt x="0" y="60"/>
                      <a:pt x="0" y="134"/>
                    </a:cubicBezTo>
                    <a:lnTo>
                      <a:pt x="0" y="194"/>
                    </a:lnTo>
                    <a:lnTo>
                      <a:pt x="179" y="194"/>
                    </a:lnTo>
                    <a:lnTo>
                      <a:pt x="254" y="134"/>
                    </a:lnTo>
                    <a:lnTo>
                      <a:pt x="254" y="60"/>
                    </a:lnTo>
                    <a:cubicBezTo>
                      <a:pt x="179" y="0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47"/>
              <p:cNvSpPr/>
              <p:nvPr/>
            </p:nvSpPr>
            <p:spPr>
              <a:xfrm>
                <a:off x="3683460" y="4507275"/>
                <a:ext cx="1283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5" extrusionOk="0">
                    <a:moveTo>
                      <a:pt x="119" y="1"/>
                    </a:moveTo>
                    <a:cubicBezTo>
                      <a:pt x="60" y="1"/>
                      <a:pt x="60" y="1"/>
                      <a:pt x="0" y="60"/>
                    </a:cubicBezTo>
                    <a:cubicBezTo>
                      <a:pt x="0" y="120"/>
                      <a:pt x="0" y="120"/>
                      <a:pt x="60" y="194"/>
                    </a:cubicBezTo>
                    <a:cubicBezTo>
                      <a:pt x="119" y="194"/>
                      <a:pt x="119" y="194"/>
                      <a:pt x="194" y="120"/>
                    </a:cubicBezTo>
                    <a:lnTo>
                      <a:pt x="253" y="120"/>
                    </a:lnTo>
                    <a:cubicBezTo>
                      <a:pt x="253" y="120"/>
                      <a:pt x="253" y="60"/>
                      <a:pt x="313" y="60"/>
                    </a:cubicBezTo>
                    <a:cubicBezTo>
                      <a:pt x="313" y="1"/>
                      <a:pt x="313" y="1"/>
                      <a:pt x="25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47"/>
              <p:cNvSpPr/>
              <p:nvPr/>
            </p:nvSpPr>
            <p:spPr>
              <a:xfrm>
                <a:off x="3681000" y="4479193"/>
                <a:ext cx="22631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52" h="254" extrusionOk="0">
                    <a:moveTo>
                      <a:pt x="373" y="0"/>
                    </a:moveTo>
                    <a:cubicBezTo>
                      <a:pt x="373" y="0"/>
                      <a:pt x="313" y="0"/>
                      <a:pt x="254" y="60"/>
                    </a:cubicBezTo>
                    <a:cubicBezTo>
                      <a:pt x="179" y="60"/>
                      <a:pt x="120" y="134"/>
                      <a:pt x="60" y="194"/>
                    </a:cubicBezTo>
                    <a:lnTo>
                      <a:pt x="0" y="194"/>
                    </a:lnTo>
                    <a:cubicBezTo>
                      <a:pt x="0" y="254"/>
                      <a:pt x="60" y="254"/>
                      <a:pt x="60" y="254"/>
                    </a:cubicBezTo>
                    <a:cubicBezTo>
                      <a:pt x="179" y="254"/>
                      <a:pt x="254" y="254"/>
                      <a:pt x="313" y="194"/>
                    </a:cubicBezTo>
                    <a:lnTo>
                      <a:pt x="433" y="194"/>
                    </a:lnTo>
                    <a:cubicBezTo>
                      <a:pt x="492" y="134"/>
                      <a:pt x="552" y="134"/>
                      <a:pt x="552" y="60"/>
                    </a:cubicBezTo>
                    <a:lnTo>
                      <a:pt x="552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47"/>
              <p:cNvSpPr/>
              <p:nvPr/>
            </p:nvSpPr>
            <p:spPr>
              <a:xfrm>
                <a:off x="3856306" y="4479193"/>
                <a:ext cx="18326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94" extrusionOk="0">
                    <a:moveTo>
                      <a:pt x="194" y="0"/>
                    </a:moveTo>
                    <a:cubicBezTo>
                      <a:pt x="134" y="0"/>
                      <a:pt x="75" y="60"/>
                      <a:pt x="0" y="134"/>
                    </a:cubicBezTo>
                    <a:cubicBezTo>
                      <a:pt x="0" y="134"/>
                      <a:pt x="0" y="194"/>
                      <a:pt x="75" y="194"/>
                    </a:cubicBezTo>
                    <a:lnTo>
                      <a:pt x="253" y="194"/>
                    </a:lnTo>
                    <a:cubicBezTo>
                      <a:pt x="253" y="194"/>
                      <a:pt x="313" y="194"/>
                      <a:pt x="313" y="134"/>
                    </a:cubicBezTo>
                    <a:lnTo>
                      <a:pt x="447" y="134"/>
                    </a:lnTo>
                    <a:lnTo>
                      <a:pt x="447" y="60"/>
                    </a:lnTo>
                    <a:cubicBezTo>
                      <a:pt x="447" y="0"/>
                      <a:pt x="373" y="0"/>
                      <a:pt x="31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47"/>
              <p:cNvSpPr/>
              <p:nvPr/>
            </p:nvSpPr>
            <p:spPr>
              <a:xfrm>
                <a:off x="3871557" y="4459023"/>
                <a:ext cx="10413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80" extrusionOk="0">
                    <a:moveTo>
                      <a:pt x="135" y="1"/>
                    </a:moveTo>
                    <a:cubicBezTo>
                      <a:pt x="75" y="1"/>
                      <a:pt x="1" y="60"/>
                      <a:pt x="1" y="60"/>
                    </a:cubicBezTo>
                    <a:cubicBezTo>
                      <a:pt x="1" y="120"/>
                      <a:pt x="1" y="120"/>
                      <a:pt x="75" y="179"/>
                    </a:cubicBezTo>
                    <a:lnTo>
                      <a:pt x="194" y="179"/>
                    </a:lnTo>
                    <a:lnTo>
                      <a:pt x="194" y="120"/>
                    </a:lnTo>
                    <a:lnTo>
                      <a:pt x="254" y="120"/>
                    </a:lnTo>
                    <a:lnTo>
                      <a:pt x="254" y="60"/>
                    </a:lnTo>
                    <a:lnTo>
                      <a:pt x="194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47"/>
              <p:cNvSpPr/>
              <p:nvPr/>
            </p:nvSpPr>
            <p:spPr>
              <a:xfrm>
                <a:off x="3899640" y="4435819"/>
                <a:ext cx="7995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5" extrusionOk="0">
                    <a:moveTo>
                      <a:pt x="135" y="1"/>
                    </a:moveTo>
                    <a:cubicBezTo>
                      <a:pt x="60" y="1"/>
                      <a:pt x="60" y="75"/>
                      <a:pt x="60" y="75"/>
                    </a:cubicBezTo>
                    <a:cubicBezTo>
                      <a:pt x="1" y="135"/>
                      <a:pt x="1" y="135"/>
                      <a:pt x="60" y="194"/>
                    </a:cubicBezTo>
                    <a:lnTo>
                      <a:pt x="194" y="194"/>
                    </a:lnTo>
                    <a:lnTo>
                      <a:pt x="194" y="75"/>
                    </a:lnTo>
                    <a:lnTo>
                      <a:pt x="135" y="7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47"/>
              <p:cNvSpPr/>
              <p:nvPr/>
            </p:nvSpPr>
            <p:spPr>
              <a:xfrm>
                <a:off x="3798253" y="4166475"/>
                <a:ext cx="25090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80" extrusionOk="0">
                    <a:moveTo>
                      <a:pt x="299" y="1"/>
                    </a:moveTo>
                    <a:cubicBezTo>
                      <a:pt x="180" y="1"/>
                      <a:pt x="120" y="60"/>
                      <a:pt x="1" y="120"/>
                    </a:cubicBezTo>
                    <a:cubicBezTo>
                      <a:pt x="1" y="120"/>
                      <a:pt x="1" y="180"/>
                      <a:pt x="60" y="180"/>
                    </a:cubicBezTo>
                    <a:lnTo>
                      <a:pt x="299" y="180"/>
                    </a:lnTo>
                    <a:cubicBezTo>
                      <a:pt x="373" y="180"/>
                      <a:pt x="433" y="120"/>
                      <a:pt x="433" y="120"/>
                    </a:cubicBezTo>
                    <a:cubicBezTo>
                      <a:pt x="492" y="120"/>
                      <a:pt x="552" y="120"/>
                      <a:pt x="552" y="60"/>
                    </a:cubicBezTo>
                    <a:lnTo>
                      <a:pt x="612" y="60"/>
                    </a:lnTo>
                    <a:cubicBezTo>
                      <a:pt x="612" y="1"/>
                      <a:pt x="552" y="1"/>
                      <a:pt x="552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47"/>
              <p:cNvSpPr/>
              <p:nvPr/>
            </p:nvSpPr>
            <p:spPr>
              <a:xfrm>
                <a:off x="3724376" y="4181766"/>
                <a:ext cx="28124" cy="1115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272" extrusionOk="0">
                    <a:moveTo>
                      <a:pt x="432" y="0"/>
                    </a:moveTo>
                    <a:cubicBezTo>
                      <a:pt x="373" y="60"/>
                      <a:pt x="373" y="60"/>
                      <a:pt x="313" y="60"/>
                    </a:cubicBezTo>
                    <a:cubicBezTo>
                      <a:pt x="179" y="60"/>
                      <a:pt x="60" y="119"/>
                      <a:pt x="0" y="179"/>
                    </a:cubicBezTo>
                    <a:lnTo>
                      <a:pt x="0" y="239"/>
                    </a:lnTo>
                    <a:cubicBezTo>
                      <a:pt x="40" y="263"/>
                      <a:pt x="80" y="272"/>
                      <a:pt x="120" y="272"/>
                    </a:cubicBezTo>
                    <a:cubicBezTo>
                      <a:pt x="201" y="272"/>
                      <a:pt x="283" y="239"/>
                      <a:pt x="373" y="239"/>
                    </a:cubicBezTo>
                    <a:cubicBezTo>
                      <a:pt x="373" y="239"/>
                      <a:pt x="432" y="179"/>
                      <a:pt x="492" y="179"/>
                    </a:cubicBezTo>
                    <a:cubicBezTo>
                      <a:pt x="551" y="179"/>
                      <a:pt x="611" y="119"/>
                      <a:pt x="611" y="119"/>
                    </a:cubicBezTo>
                    <a:lnTo>
                      <a:pt x="686" y="60"/>
                    </a:lnTo>
                    <a:lnTo>
                      <a:pt x="611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47"/>
              <p:cNvSpPr/>
              <p:nvPr/>
            </p:nvSpPr>
            <p:spPr>
              <a:xfrm>
                <a:off x="3749425" y="4204355"/>
                <a:ext cx="20786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07" h="254" extrusionOk="0">
                    <a:moveTo>
                      <a:pt x="372" y="0"/>
                    </a:moveTo>
                    <a:cubicBezTo>
                      <a:pt x="313" y="60"/>
                      <a:pt x="253" y="60"/>
                      <a:pt x="253" y="60"/>
                    </a:cubicBezTo>
                    <a:cubicBezTo>
                      <a:pt x="194" y="60"/>
                      <a:pt x="75" y="135"/>
                      <a:pt x="75" y="194"/>
                    </a:cubicBezTo>
                    <a:lnTo>
                      <a:pt x="0" y="254"/>
                    </a:lnTo>
                    <a:lnTo>
                      <a:pt x="313" y="254"/>
                    </a:lnTo>
                    <a:cubicBezTo>
                      <a:pt x="313" y="194"/>
                      <a:pt x="372" y="194"/>
                      <a:pt x="372" y="194"/>
                    </a:cubicBezTo>
                    <a:cubicBezTo>
                      <a:pt x="447" y="194"/>
                      <a:pt x="447" y="135"/>
                      <a:pt x="507" y="135"/>
                    </a:cubicBezTo>
                    <a:lnTo>
                      <a:pt x="507" y="60"/>
                    </a:lnTo>
                    <a:cubicBezTo>
                      <a:pt x="447" y="0"/>
                      <a:pt x="372" y="0"/>
                      <a:pt x="372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47"/>
              <p:cNvSpPr/>
              <p:nvPr/>
            </p:nvSpPr>
            <p:spPr>
              <a:xfrm>
                <a:off x="3800713" y="4201896"/>
                <a:ext cx="20212" cy="10454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55" extrusionOk="0">
                    <a:moveTo>
                      <a:pt x="179" y="1"/>
                    </a:moveTo>
                    <a:cubicBezTo>
                      <a:pt x="120" y="60"/>
                      <a:pt x="60" y="60"/>
                      <a:pt x="0" y="120"/>
                    </a:cubicBezTo>
                    <a:lnTo>
                      <a:pt x="0" y="195"/>
                    </a:lnTo>
                    <a:cubicBezTo>
                      <a:pt x="0" y="195"/>
                      <a:pt x="0" y="254"/>
                      <a:pt x="60" y="254"/>
                    </a:cubicBezTo>
                    <a:cubicBezTo>
                      <a:pt x="120" y="254"/>
                      <a:pt x="179" y="195"/>
                      <a:pt x="239" y="195"/>
                    </a:cubicBezTo>
                    <a:cubicBezTo>
                      <a:pt x="313" y="195"/>
                      <a:pt x="313" y="195"/>
                      <a:pt x="373" y="120"/>
                    </a:cubicBezTo>
                    <a:cubicBezTo>
                      <a:pt x="373" y="120"/>
                      <a:pt x="432" y="120"/>
                      <a:pt x="432" y="60"/>
                    </a:cubicBezTo>
                    <a:lnTo>
                      <a:pt x="492" y="60"/>
                    </a:lnTo>
                    <a:cubicBezTo>
                      <a:pt x="492" y="60"/>
                      <a:pt x="492" y="1"/>
                      <a:pt x="432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47"/>
              <p:cNvSpPr/>
              <p:nvPr/>
            </p:nvSpPr>
            <p:spPr>
              <a:xfrm>
                <a:off x="3691373" y="4212923"/>
                <a:ext cx="20212" cy="12217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98" extrusionOk="0">
                    <a:moveTo>
                      <a:pt x="410" y="0"/>
                    </a:moveTo>
                    <a:cubicBezTo>
                      <a:pt x="388" y="0"/>
                      <a:pt x="373" y="15"/>
                      <a:pt x="373" y="45"/>
                    </a:cubicBezTo>
                    <a:lnTo>
                      <a:pt x="239" y="45"/>
                    </a:lnTo>
                    <a:cubicBezTo>
                      <a:pt x="180" y="104"/>
                      <a:pt x="60" y="104"/>
                      <a:pt x="60" y="223"/>
                    </a:cubicBezTo>
                    <a:lnTo>
                      <a:pt x="1" y="223"/>
                    </a:lnTo>
                    <a:lnTo>
                      <a:pt x="60" y="298"/>
                    </a:lnTo>
                    <a:cubicBezTo>
                      <a:pt x="180" y="298"/>
                      <a:pt x="239" y="223"/>
                      <a:pt x="299" y="223"/>
                    </a:cubicBezTo>
                    <a:cubicBezTo>
                      <a:pt x="299" y="164"/>
                      <a:pt x="373" y="164"/>
                      <a:pt x="373" y="164"/>
                    </a:cubicBezTo>
                    <a:cubicBezTo>
                      <a:pt x="433" y="164"/>
                      <a:pt x="492" y="104"/>
                      <a:pt x="492" y="104"/>
                    </a:cubicBezTo>
                    <a:lnTo>
                      <a:pt x="492" y="45"/>
                    </a:lnTo>
                    <a:cubicBezTo>
                      <a:pt x="463" y="15"/>
                      <a:pt x="433" y="0"/>
                      <a:pt x="410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47"/>
              <p:cNvSpPr/>
              <p:nvPr/>
            </p:nvSpPr>
            <p:spPr>
              <a:xfrm>
                <a:off x="3739627" y="4240391"/>
                <a:ext cx="25090" cy="1225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299" extrusionOk="0">
                    <a:moveTo>
                      <a:pt x="239" y="0"/>
                    </a:moveTo>
                    <a:cubicBezTo>
                      <a:pt x="179" y="60"/>
                      <a:pt x="60" y="120"/>
                      <a:pt x="1" y="179"/>
                    </a:cubicBezTo>
                    <a:lnTo>
                      <a:pt x="1" y="239"/>
                    </a:lnTo>
                    <a:lnTo>
                      <a:pt x="60" y="298"/>
                    </a:lnTo>
                    <a:cubicBezTo>
                      <a:pt x="179" y="239"/>
                      <a:pt x="239" y="239"/>
                      <a:pt x="314" y="179"/>
                    </a:cubicBezTo>
                    <a:lnTo>
                      <a:pt x="492" y="120"/>
                    </a:lnTo>
                    <a:lnTo>
                      <a:pt x="611" y="120"/>
                    </a:lnTo>
                    <a:lnTo>
                      <a:pt x="611" y="60"/>
                    </a:lnTo>
                    <a:lnTo>
                      <a:pt x="611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47"/>
              <p:cNvSpPr/>
              <p:nvPr/>
            </p:nvSpPr>
            <p:spPr>
              <a:xfrm>
                <a:off x="3759798" y="4278271"/>
                <a:ext cx="23246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67" h="254" extrusionOk="0">
                    <a:moveTo>
                      <a:pt x="254" y="0"/>
                    </a:moveTo>
                    <a:cubicBezTo>
                      <a:pt x="194" y="60"/>
                      <a:pt x="60" y="119"/>
                      <a:pt x="60" y="194"/>
                    </a:cubicBezTo>
                    <a:lnTo>
                      <a:pt x="0" y="194"/>
                    </a:lnTo>
                    <a:cubicBezTo>
                      <a:pt x="0" y="253"/>
                      <a:pt x="60" y="253"/>
                      <a:pt x="60" y="253"/>
                    </a:cubicBezTo>
                    <a:cubicBezTo>
                      <a:pt x="194" y="253"/>
                      <a:pt x="254" y="253"/>
                      <a:pt x="313" y="194"/>
                    </a:cubicBezTo>
                    <a:cubicBezTo>
                      <a:pt x="373" y="194"/>
                      <a:pt x="373" y="194"/>
                      <a:pt x="432" y="119"/>
                    </a:cubicBezTo>
                    <a:cubicBezTo>
                      <a:pt x="492" y="119"/>
                      <a:pt x="492" y="119"/>
                      <a:pt x="566" y="60"/>
                    </a:cubicBezTo>
                    <a:lnTo>
                      <a:pt x="566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47"/>
              <p:cNvSpPr/>
              <p:nvPr/>
            </p:nvSpPr>
            <p:spPr>
              <a:xfrm>
                <a:off x="3698711" y="4270933"/>
                <a:ext cx="23246" cy="9798"/>
              </a:xfrm>
              <a:custGeom>
                <a:avLst/>
                <a:gdLst/>
                <a:ahLst/>
                <a:cxnLst/>
                <a:rect l="l" t="t" r="r" b="b"/>
                <a:pathLst>
                  <a:path w="567" h="239" extrusionOk="0">
                    <a:moveTo>
                      <a:pt x="373" y="0"/>
                    </a:moveTo>
                    <a:cubicBezTo>
                      <a:pt x="313" y="0"/>
                      <a:pt x="313" y="0"/>
                      <a:pt x="254" y="60"/>
                    </a:cubicBezTo>
                    <a:cubicBezTo>
                      <a:pt x="194" y="60"/>
                      <a:pt x="60" y="119"/>
                      <a:pt x="1" y="179"/>
                    </a:cubicBezTo>
                    <a:lnTo>
                      <a:pt x="1" y="239"/>
                    </a:lnTo>
                    <a:lnTo>
                      <a:pt x="60" y="239"/>
                    </a:lnTo>
                    <a:cubicBezTo>
                      <a:pt x="120" y="239"/>
                      <a:pt x="254" y="239"/>
                      <a:pt x="313" y="179"/>
                    </a:cubicBezTo>
                    <a:cubicBezTo>
                      <a:pt x="373" y="179"/>
                      <a:pt x="373" y="179"/>
                      <a:pt x="433" y="119"/>
                    </a:cubicBezTo>
                    <a:cubicBezTo>
                      <a:pt x="433" y="119"/>
                      <a:pt x="492" y="119"/>
                      <a:pt x="567" y="60"/>
                    </a:cubicBezTo>
                    <a:cubicBezTo>
                      <a:pt x="567" y="0"/>
                      <a:pt x="567" y="0"/>
                      <a:pt x="492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47"/>
              <p:cNvSpPr/>
              <p:nvPr/>
            </p:nvSpPr>
            <p:spPr>
              <a:xfrm>
                <a:off x="3688339" y="4242851"/>
                <a:ext cx="18367" cy="9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39" extrusionOk="0">
                    <a:moveTo>
                      <a:pt x="254" y="0"/>
                    </a:moveTo>
                    <a:lnTo>
                      <a:pt x="194" y="60"/>
                    </a:lnTo>
                    <a:cubicBezTo>
                      <a:pt x="134" y="60"/>
                      <a:pt x="75" y="119"/>
                      <a:pt x="0" y="119"/>
                    </a:cubicBezTo>
                    <a:lnTo>
                      <a:pt x="0" y="179"/>
                    </a:lnTo>
                    <a:cubicBezTo>
                      <a:pt x="0" y="179"/>
                      <a:pt x="0" y="238"/>
                      <a:pt x="75" y="238"/>
                    </a:cubicBezTo>
                    <a:cubicBezTo>
                      <a:pt x="134" y="238"/>
                      <a:pt x="194" y="238"/>
                      <a:pt x="254" y="179"/>
                    </a:cubicBezTo>
                    <a:lnTo>
                      <a:pt x="313" y="179"/>
                    </a:lnTo>
                    <a:cubicBezTo>
                      <a:pt x="373" y="179"/>
                      <a:pt x="373" y="119"/>
                      <a:pt x="447" y="119"/>
                    </a:cubicBezTo>
                    <a:lnTo>
                      <a:pt x="447" y="60"/>
                    </a:lnTo>
                    <a:lnTo>
                      <a:pt x="37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16" name="Google Shape;7616;p47"/>
            <p:cNvGrpSpPr/>
            <p:nvPr/>
          </p:nvGrpSpPr>
          <p:grpSpPr>
            <a:xfrm rot="-6733439" flipH="1">
              <a:off x="2552584" y="1118103"/>
              <a:ext cx="612301" cy="463808"/>
              <a:chOff x="2592579" y="4448479"/>
              <a:chExt cx="588837" cy="445995"/>
            </a:xfrm>
          </p:grpSpPr>
          <p:sp>
            <p:nvSpPr>
              <p:cNvPr id="7617" name="Google Shape;7617;p47"/>
              <p:cNvSpPr/>
              <p:nvPr/>
            </p:nvSpPr>
            <p:spPr>
              <a:xfrm>
                <a:off x="2592579" y="4448479"/>
                <a:ext cx="501928" cy="359710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11531" extrusionOk="0">
                    <a:moveTo>
                      <a:pt x="5661" y="0"/>
                    </a:moveTo>
                    <a:cubicBezTo>
                      <a:pt x="3173" y="60"/>
                      <a:pt x="3233" y="1862"/>
                      <a:pt x="2429" y="1862"/>
                    </a:cubicBezTo>
                    <a:cubicBezTo>
                      <a:pt x="2059" y="1862"/>
                      <a:pt x="1636" y="1755"/>
                      <a:pt x="1262" y="1755"/>
                    </a:cubicBezTo>
                    <a:cubicBezTo>
                      <a:pt x="822" y="1755"/>
                      <a:pt x="450" y="1903"/>
                      <a:pt x="313" y="2548"/>
                    </a:cubicBezTo>
                    <a:cubicBezTo>
                      <a:pt x="0" y="3784"/>
                      <a:pt x="4231" y="6391"/>
                      <a:pt x="5900" y="6570"/>
                    </a:cubicBezTo>
                    <a:cubicBezTo>
                      <a:pt x="5900" y="6570"/>
                      <a:pt x="5155" y="7687"/>
                      <a:pt x="6466" y="9177"/>
                    </a:cubicBezTo>
                    <a:cubicBezTo>
                      <a:pt x="7018" y="9811"/>
                      <a:pt x="7629" y="9951"/>
                      <a:pt x="8225" y="9951"/>
                    </a:cubicBezTo>
                    <a:cubicBezTo>
                      <a:pt x="8696" y="9951"/>
                      <a:pt x="9158" y="9864"/>
                      <a:pt x="9573" y="9864"/>
                    </a:cubicBezTo>
                    <a:cubicBezTo>
                      <a:pt x="9866" y="9864"/>
                      <a:pt x="10135" y="9907"/>
                      <a:pt x="10369" y="10056"/>
                    </a:cubicBezTo>
                    <a:cubicBezTo>
                      <a:pt x="11113" y="10511"/>
                      <a:pt x="13101" y="11531"/>
                      <a:pt x="14397" y="11531"/>
                    </a:cubicBezTo>
                    <a:cubicBezTo>
                      <a:pt x="14839" y="11531"/>
                      <a:pt x="15200" y="11413"/>
                      <a:pt x="15404" y="11114"/>
                    </a:cubicBezTo>
                    <a:cubicBezTo>
                      <a:pt x="16090" y="10115"/>
                      <a:pt x="13542" y="2920"/>
                      <a:pt x="11307" y="2175"/>
                    </a:cubicBezTo>
                    <a:cubicBezTo>
                      <a:pt x="10571" y="1930"/>
                      <a:pt x="10084" y="1859"/>
                      <a:pt x="9739" y="1859"/>
                    </a:cubicBezTo>
                    <a:cubicBezTo>
                      <a:pt x="9270" y="1859"/>
                      <a:pt x="9065" y="1990"/>
                      <a:pt x="8854" y="1990"/>
                    </a:cubicBezTo>
                    <a:cubicBezTo>
                      <a:pt x="8751" y="1990"/>
                      <a:pt x="8646" y="1958"/>
                      <a:pt x="8507" y="1862"/>
                    </a:cubicBezTo>
                    <a:cubicBezTo>
                      <a:pt x="7821" y="1430"/>
                      <a:pt x="8075" y="0"/>
                      <a:pt x="56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47"/>
              <p:cNvSpPr/>
              <p:nvPr/>
            </p:nvSpPr>
            <p:spPr>
              <a:xfrm>
                <a:off x="2676213" y="4539537"/>
                <a:ext cx="505203" cy="354937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11378" extrusionOk="0">
                    <a:moveTo>
                      <a:pt x="120" y="1"/>
                    </a:moveTo>
                    <a:cubicBezTo>
                      <a:pt x="60" y="1"/>
                      <a:pt x="1" y="1"/>
                      <a:pt x="1" y="61"/>
                    </a:cubicBezTo>
                    <a:cubicBezTo>
                      <a:pt x="1" y="120"/>
                      <a:pt x="1" y="180"/>
                      <a:pt x="60" y="180"/>
                    </a:cubicBezTo>
                    <a:cubicBezTo>
                      <a:pt x="865" y="373"/>
                      <a:pt x="1669" y="612"/>
                      <a:pt x="2414" y="925"/>
                    </a:cubicBezTo>
                    <a:cubicBezTo>
                      <a:pt x="3219" y="1237"/>
                      <a:pt x="3964" y="1550"/>
                      <a:pt x="4649" y="1923"/>
                    </a:cubicBezTo>
                    <a:lnTo>
                      <a:pt x="5766" y="2474"/>
                    </a:lnTo>
                    <a:cubicBezTo>
                      <a:pt x="6079" y="2727"/>
                      <a:pt x="6451" y="2906"/>
                      <a:pt x="6824" y="3159"/>
                    </a:cubicBezTo>
                    <a:cubicBezTo>
                      <a:pt x="7137" y="3412"/>
                      <a:pt x="7450" y="3651"/>
                      <a:pt x="7748" y="3904"/>
                    </a:cubicBezTo>
                    <a:cubicBezTo>
                      <a:pt x="7941" y="4023"/>
                      <a:pt x="8060" y="4157"/>
                      <a:pt x="8254" y="4277"/>
                    </a:cubicBezTo>
                    <a:cubicBezTo>
                      <a:pt x="8373" y="4470"/>
                      <a:pt x="8492" y="4589"/>
                      <a:pt x="8686" y="4709"/>
                    </a:cubicBezTo>
                    <a:cubicBezTo>
                      <a:pt x="9863" y="5885"/>
                      <a:pt x="10980" y="7077"/>
                      <a:pt x="12157" y="8254"/>
                    </a:cubicBezTo>
                    <a:cubicBezTo>
                      <a:pt x="12783" y="8805"/>
                      <a:pt x="13334" y="9431"/>
                      <a:pt x="13960" y="9982"/>
                    </a:cubicBezTo>
                    <a:cubicBezTo>
                      <a:pt x="14273" y="10236"/>
                      <a:pt x="14585" y="10548"/>
                      <a:pt x="14958" y="10802"/>
                    </a:cubicBezTo>
                    <a:cubicBezTo>
                      <a:pt x="15271" y="10980"/>
                      <a:pt x="15643" y="11234"/>
                      <a:pt x="16075" y="11353"/>
                    </a:cubicBezTo>
                    <a:cubicBezTo>
                      <a:pt x="16093" y="11370"/>
                      <a:pt x="16110" y="11378"/>
                      <a:pt x="16126" y="11378"/>
                    </a:cubicBezTo>
                    <a:cubicBezTo>
                      <a:pt x="16165" y="11378"/>
                      <a:pt x="16194" y="11335"/>
                      <a:pt x="16194" y="11293"/>
                    </a:cubicBezTo>
                    <a:cubicBezTo>
                      <a:pt x="16194" y="11293"/>
                      <a:pt x="16194" y="11234"/>
                      <a:pt x="16135" y="11174"/>
                    </a:cubicBezTo>
                    <a:cubicBezTo>
                      <a:pt x="15762" y="11040"/>
                      <a:pt x="15450" y="10802"/>
                      <a:pt x="15077" y="10548"/>
                    </a:cubicBezTo>
                    <a:cubicBezTo>
                      <a:pt x="14764" y="10295"/>
                      <a:pt x="14451" y="10057"/>
                      <a:pt x="14213" y="9744"/>
                    </a:cubicBezTo>
                    <a:cubicBezTo>
                      <a:pt x="13587" y="9178"/>
                      <a:pt x="13036" y="8567"/>
                      <a:pt x="12410" y="8001"/>
                    </a:cubicBezTo>
                    <a:cubicBezTo>
                      <a:pt x="11293" y="6764"/>
                      <a:pt x="10176" y="5588"/>
                      <a:pt x="8999" y="4396"/>
                    </a:cubicBezTo>
                    <a:cubicBezTo>
                      <a:pt x="8805" y="4277"/>
                      <a:pt x="8686" y="4157"/>
                      <a:pt x="8492" y="3964"/>
                    </a:cubicBezTo>
                    <a:cubicBezTo>
                      <a:pt x="8373" y="3845"/>
                      <a:pt x="8194" y="3725"/>
                      <a:pt x="8060" y="3591"/>
                    </a:cubicBezTo>
                    <a:cubicBezTo>
                      <a:pt x="7688" y="3278"/>
                      <a:pt x="7375" y="3040"/>
                      <a:pt x="7003" y="2787"/>
                    </a:cubicBezTo>
                    <a:cubicBezTo>
                      <a:pt x="6705" y="2534"/>
                      <a:pt x="6332" y="2355"/>
                      <a:pt x="5960" y="2161"/>
                    </a:cubicBezTo>
                    <a:cubicBezTo>
                      <a:pt x="5587" y="1923"/>
                      <a:pt x="5215" y="1729"/>
                      <a:pt x="4842" y="1550"/>
                    </a:cubicBezTo>
                    <a:cubicBezTo>
                      <a:pt x="3353" y="865"/>
                      <a:pt x="1729" y="299"/>
                      <a:pt x="12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47"/>
              <p:cNvSpPr/>
              <p:nvPr/>
            </p:nvSpPr>
            <p:spPr>
              <a:xfrm>
                <a:off x="2712930" y="4490748"/>
                <a:ext cx="112021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3919" extrusionOk="0">
                    <a:moveTo>
                      <a:pt x="865" y="1"/>
                    </a:moveTo>
                    <a:cubicBezTo>
                      <a:pt x="805" y="1"/>
                      <a:pt x="746" y="75"/>
                      <a:pt x="805" y="135"/>
                    </a:cubicBezTo>
                    <a:cubicBezTo>
                      <a:pt x="865" y="448"/>
                      <a:pt x="1058" y="746"/>
                      <a:pt x="1178" y="1058"/>
                    </a:cubicBezTo>
                    <a:cubicBezTo>
                      <a:pt x="1356" y="1371"/>
                      <a:pt x="1550" y="1625"/>
                      <a:pt x="1803" y="1863"/>
                    </a:cubicBezTo>
                    <a:cubicBezTo>
                      <a:pt x="2081" y="2285"/>
                      <a:pt x="2426" y="2633"/>
                      <a:pt x="2812" y="2962"/>
                    </a:cubicBezTo>
                    <a:lnTo>
                      <a:pt x="2812" y="2962"/>
                    </a:lnTo>
                    <a:cubicBezTo>
                      <a:pt x="1833" y="3064"/>
                      <a:pt x="904" y="3309"/>
                      <a:pt x="60" y="3725"/>
                    </a:cubicBezTo>
                    <a:cubicBezTo>
                      <a:pt x="1" y="3725"/>
                      <a:pt x="1" y="3800"/>
                      <a:pt x="1" y="3859"/>
                    </a:cubicBezTo>
                    <a:cubicBezTo>
                      <a:pt x="1" y="3859"/>
                      <a:pt x="60" y="3919"/>
                      <a:pt x="120" y="3919"/>
                    </a:cubicBezTo>
                    <a:cubicBezTo>
                      <a:pt x="1178" y="3606"/>
                      <a:pt x="2235" y="3353"/>
                      <a:pt x="3353" y="3293"/>
                    </a:cubicBezTo>
                    <a:cubicBezTo>
                      <a:pt x="3412" y="3293"/>
                      <a:pt x="3472" y="3293"/>
                      <a:pt x="3472" y="3233"/>
                    </a:cubicBezTo>
                    <a:cubicBezTo>
                      <a:pt x="3591" y="3174"/>
                      <a:pt x="3591" y="3055"/>
                      <a:pt x="3472" y="2921"/>
                    </a:cubicBezTo>
                    <a:cubicBezTo>
                      <a:pt x="2980" y="2548"/>
                      <a:pt x="2474" y="2116"/>
                      <a:pt x="2042" y="1625"/>
                    </a:cubicBezTo>
                    <a:cubicBezTo>
                      <a:pt x="1863" y="1371"/>
                      <a:pt x="1669" y="1118"/>
                      <a:pt x="1490" y="880"/>
                    </a:cubicBezTo>
                    <a:cubicBezTo>
                      <a:pt x="1297" y="626"/>
                      <a:pt x="1118" y="373"/>
                      <a:pt x="984" y="75"/>
                    </a:cubicBezTo>
                    <a:cubicBezTo>
                      <a:pt x="924" y="1"/>
                      <a:pt x="924" y="1"/>
                      <a:pt x="86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47"/>
              <p:cNvSpPr/>
              <p:nvPr/>
            </p:nvSpPr>
            <p:spPr>
              <a:xfrm>
                <a:off x="2799839" y="4529804"/>
                <a:ext cx="118073" cy="137570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4410" extrusionOk="0">
                    <a:moveTo>
                      <a:pt x="999" y="0"/>
                    </a:moveTo>
                    <a:cubicBezTo>
                      <a:pt x="939" y="0"/>
                      <a:pt x="939" y="60"/>
                      <a:pt x="939" y="119"/>
                    </a:cubicBezTo>
                    <a:cubicBezTo>
                      <a:pt x="1118" y="864"/>
                      <a:pt x="1490" y="1549"/>
                      <a:pt x="1922" y="2175"/>
                    </a:cubicBezTo>
                    <a:cubicBezTo>
                      <a:pt x="2228" y="2593"/>
                      <a:pt x="2555" y="3018"/>
                      <a:pt x="2907" y="3421"/>
                    </a:cubicBezTo>
                    <a:lnTo>
                      <a:pt x="2907" y="3421"/>
                    </a:lnTo>
                    <a:cubicBezTo>
                      <a:pt x="2830" y="3415"/>
                      <a:pt x="2750" y="3412"/>
                      <a:pt x="2667" y="3412"/>
                    </a:cubicBezTo>
                    <a:cubicBezTo>
                      <a:pt x="2580" y="3394"/>
                      <a:pt x="2491" y="3387"/>
                      <a:pt x="2402" y="3387"/>
                    </a:cubicBezTo>
                    <a:cubicBezTo>
                      <a:pt x="2186" y="3387"/>
                      <a:pt x="1965" y="3429"/>
                      <a:pt x="1744" y="3471"/>
                    </a:cubicBezTo>
                    <a:cubicBezTo>
                      <a:pt x="1118" y="3665"/>
                      <a:pt x="626" y="3903"/>
                      <a:pt x="60" y="4216"/>
                    </a:cubicBezTo>
                    <a:cubicBezTo>
                      <a:pt x="60" y="4216"/>
                      <a:pt x="1" y="4276"/>
                      <a:pt x="60" y="4335"/>
                    </a:cubicBezTo>
                    <a:cubicBezTo>
                      <a:pt x="60" y="4410"/>
                      <a:pt x="135" y="4410"/>
                      <a:pt x="194" y="4410"/>
                    </a:cubicBezTo>
                    <a:cubicBezTo>
                      <a:pt x="745" y="4157"/>
                      <a:pt x="1252" y="3963"/>
                      <a:pt x="1863" y="3844"/>
                    </a:cubicBezTo>
                    <a:cubicBezTo>
                      <a:pt x="2029" y="3804"/>
                      <a:pt x="2207" y="3785"/>
                      <a:pt x="2389" y="3785"/>
                    </a:cubicBezTo>
                    <a:cubicBezTo>
                      <a:pt x="2760" y="3785"/>
                      <a:pt x="3147" y="3867"/>
                      <a:pt x="3487" y="4037"/>
                    </a:cubicBezTo>
                    <a:cubicBezTo>
                      <a:pt x="3546" y="4037"/>
                      <a:pt x="3606" y="4037"/>
                      <a:pt x="3665" y="3963"/>
                    </a:cubicBezTo>
                    <a:cubicBezTo>
                      <a:pt x="3785" y="3903"/>
                      <a:pt x="3785" y="3784"/>
                      <a:pt x="3725" y="3665"/>
                    </a:cubicBezTo>
                    <a:cubicBezTo>
                      <a:pt x="3233" y="3099"/>
                      <a:pt x="2742" y="2548"/>
                      <a:pt x="2295" y="1981"/>
                    </a:cubicBezTo>
                    <a:cubicBezTo>
                      <a:pt x="1803" y="1356"/>
                      <a:pt x="1431" y="745"/>
                      <a:pt x="1118" y="60"/>
                    </a:cubicBezTo>
                    <a:cubicBezTo>
                      <a:pt x="1118" y="0"/>
                      <a:pt x="1058" y="0"/>
                      <a:pt x="99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47"/>
              <p:cNvSpPr/>
              <p:nvPr/>
            </p:nvSpPr>
            <p:spPr>
              <a:xfrm>
                <a:off x="2856083" y="4546993"/>
                <a:ext cx="149206" cy="187763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019" extrusionOk="0">
                    <a:moveTo>
                      <a:pt x="2116" y="0"/>
                    </a:moveTo>
                    <a:cubicBezTo>
                      <a:pt x="2056" y="0"/>
                      <a:pt x="1982" y="60"/>
                      <a:pt x="1982" y="134"/>
                    </a:cubicBezTo>
                    <a:cubicBezTo>
                      <a:pt x="2116" y="1177"/>
                      <a:pt x="2354" y="2175"/>
                      <a:pt x="2801" y="3173"/>
                    </a:cubicBezTo>
                    <a:cubicBezTo>
                      <a:pt x="2980" y="3665"/>
                      <a:pt x="3233" y="4157"/>
                      <a:pt x="3471" y="4604"/>
                    </a:cubicBezTo>
                    <a:cubicBezTo>
                      <a:pt x="3627" y="4907"/>
                      <a:pt x="3806" y="5187"/>
                      <a:pt x="3994" y="5459"/>
                    </a:cubicBezTo>
                    <a:lnTo>
                      <a:pt x="3994" y="5459"/>
                    </a:lnTo>
                    <a:cubicBezTo>
                      <a:pt x="3820" y="5417"/>
                      <a:pt x="3645" y="5376"/>
                      <a:pt x="3471" y="5349"/>
                    </a:cubicBezTo>
                    <a:cubicBezTo>
                      <a:pt x="3099" y="5274"/>
                      <a:pt x="2726" y="5274"/>
                      <a:pt x="2354" y="5274"/>
                    </a:cubicBezTo>
                    <a:cubicBezTo>
                      <a:pt x="1982" y="5274"/>
                      <a:pt x="1609" y="5274"/>
                      <a:pt x="1177" y="5349"/>
                    </a:cubicBezTo>
                    <a:cubicBezTo>
                      <a:pt x="805" y="5408"/>
                      <a:pt x="432" y="5468"/>
                      <a:pt x="119" y="5587"/>
                    </a:cubicBezTo>
                    <a:cubicBezTo>
                      <a:pt x="60" y="5587"/>
                      <a:pt x="0" y="5646"/>
                      <a:pt x="60" y="5721"/>
                    </a:cubicBezTo>
                    <a:cubicBezTo>
                      <a:pt x="60" y="5781"/>
                      <a:pt x="119" y="5781"/>
                      <a:pt x="119" y="5781"/>
                    </a:cubicBezTo>
                    <a:cubicBezTo>
                      <a:pt x="492" y="5721"/>
                      <a:pt x="864" y="5646"/>
                      <a:pt x="1237" y="5646"/>
                    </a:cubicBezTo>
                    <a:cubicBezTo>
                      <a:pt x="1423" y="5617"/>
                      <a:pt x="1609" y="5602"/>
                      <a:pt x="1795" y="5602"/>
                    </a:cubicBezTo>
                    <a:cubicBezTo>
                      <a:pt x="1982" y="5602"/>
                      <a:pt x="2168" y="5617"/>
                      <a:pt x="2354" y="5646"/>
                    </a:cubicBezTo>
                    <a:cubicBezTo>
                      <a:pt x="2726" y="5646"/>
                      <a:pt x="3039" y="5721"/>
                      <a:pt x="3412" y="5781"/>
                    </a:cubicBezTo>
                    <a:cubicBezTo>
                      <a:pt x="3784" y="5840"/>
                      <a:pt x="4157" y="5900"/>
                      <a:pt x="4469" y="6019"/>
                    </a:cubicBezTo>
                    <a:cubicBezTo>
                      <a:pt x="4529" y="6019"/>
                      <a:pt x="4589" y="6019"/>
                      <a:pt x="4663" y="5959"/>
                    </a:cubicBezTo>
                    <a:cubicBezTo>
                      <a:pt x="4782" y="5900"/>
                      <a:pt x="4782" y="5781"/>
                      <a:pt x="4723" y="5721"/>
                    </a:cubicBezTo>
                    <a:cubicBezTo>
                      <a:pt x="4410" y="5274"/>
                      <a:pt x="4097" y="4842"/>
                      <a:pt x="3844" y="4410"/>
                    </a:cubicBezTo>
                    <a:cubicBezTo>
                      <a:pt x="3605" y="3978"/>
                      <a:pt x="3352" y="3486"/>
                      <a:pt x="3173" y="3039"/>
                    </a:cubicBezTo>
                    <a:cubicBezTo>
                      <a:pt x="2726" y="2056"/>
                      <a:pt x="2428" y="1058"/>
                      <a:pt x="2175" y="60"/>
                    </a:cubicBezTo>
                    <a:cubicBezTo>
                      <a:pt x="2175" y="0"/>
                      <a:pt x="2175" y="0"/>
                      <a:pt x="211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26" name="Google Shape;7626;p48"/>
          <p:cNvGrpSpPr/>
          <p:nvPr/>
        </p:nvGrpSpPr>
        <p:grpSpPr>
          <a:xfrm rot="-2555054">
            <a:off x="1136010" y="1431684"/>
            <a:ext cx="947616" cy="946628"/>
            <a:chOff x="9606075" y="1772150"/>
            <a:chExt cx="1241484" cy="1240021"/>
          </a:xfrm>
        </p:grpSpPr>
        <p:sp>
          <p:nvSpPr>
            <p:cNvPr id="7627" name="Google Shape;7627;p48"/>
            <p:cNvSpPr/>
            <p:nvPr/>
          </p:nvSpPr>
          <p:spPr>
            <a:xfrm>
              <a:off x="10042116" y="1772150"/>
              <a:ext cx="283370" cy="1198177"/>
            </a:xfrm>
            <a:custGeom>
              <a:avLst/>
              <a:gdLst/>
              <a:ahLst/>
              <a:cxnLst/>
              <a:rect l="l" t="t" r="r" b="b"/>
              <a:pathLst>
                <a:path w="10652" h="45040" extrusionOk="0">
                  <a:moveTo>
                    <a:pt x="10451" y="0"/>
                  </a:moveTo>
                  <a:cubicBezTo>
                    <a:pt x="10226" y="0"/>
                    <a:pt x="10126" y="100"/>
                    <a:pt x="10126" y="226"/>
                  </a:cubicBezTo>
                  <a:cubicBezTo>
                    <a:pt x="10126" y="226"/>
                    <a:pt x="9925" y="952"/>
                    <a:pt x="9599" y="2105"/>
                  </a:cubicBezTo>
                  <a:cubicBezTo>
                    <a:pt x="9399" y="3358"/>
                    <a:pt x="8973" y="5113"/>
                    <a:pt x="8471" y="7118"/>
                  </a:cubicBezTo>
                  <a:cubicBezTo>
                    <a:pt x="8045" y="9198"/>
                    <a:pt x="7419" y="11704"/>
                    <a:pt x="6892" y="14211"/>
                  </a:cubicBezTo>
                  <a:cubicBezTo>
                    <a:pt x="6592" y="15564"/>
                    <a:pt x="6266" y="16917"/>
                    <a:pt x="5965" y="18271"/>
                  </a:cubicBezTo>
                  <a:cubicBezTo>
                    <a:pt x="5639" y="19649"/>
                    <a:pt x="5339" y="21003"/>
                    <a:pt x="5013" y="22356"/>
                  </a:cubicBezTo>
                  <a:cubicBezTo>
                    <a:pt x="4712" y="23810"/>
                    <a:pt x="4486" y="25163"/>
                    <a:pt x="4186" y="26542"/>
                  </a:cubicBezTo>
                  <a:cubicBezTo>
                    <a:pt x="3860" y="27895"/>
                    <a:pt x="3559" y="29248"/>
                    <a:pt x="3233" y="30501"/>
                  </a:cubicBezTo>
                  <a:cubicBezTo>
                    <a:pt x="2933" y="31855"/>
                    <a:pt x="2607" y="33108"/>
                    <a:pt x="2406" y="34261"/>
                  </a:cubicBezTo>
                  <a:cubicBezTo>
                    <a:pt x="2080" y="35514"/>
                    <a:pt x="1880" y="36567"/>
                    <a:pt x="1579" y="37594"/>
                  </a:cubicBezTo>
                  <a:cubicBezTo>
                    <a:pt x="627" y="41780"/>
                    <a:pt x="0" y="44587"/>
                    <a:pt x="0" y="44587"/>
                  </a:cubicBezTo>
                  <a:cubicBezTo>
                    <a:pt x="0" y="44812"/>
                    <a:pt x="100" y="45013"/>
                    <a:pt x="326" y="45013"/>
                  </a:cubicBezTo>
                  <a:cubicBezTo>
                    <a:pt x="381" y="45031"/>
                    <a:pt x="433" y="45040"/>
                    <a:pt x="481" y="45040"/>
                  </a:cubicBezTo>
                  <a:cubicBezTo>
                    <a:pt x="694" y="45040"/>
                    <a:pt x="827" y="44876"/>
                    <a:pt x="827" y="44712"/>
                  </a:cubicBezTo>
                  <a:cubicBezTo>
                    <a:pt x="827" y="44712"/>
                    <a:pt x="1454" y="41980"/>
                    <a:pt x="2406" y="37820"/>
                  </a:cubicBezTo>
                  <a:cubicBezTo>
                    <a:pt x="2607" y="36767"/>
                    <a:pt x="2832" y="35614"/>
                    <a:pt x="3133" y="34461"/>
                  </a:cubicBezTo>
                  <a:cubicBezTo>
                    <a:pt x="3334" y="33208"/>
                    <a:pt x="3659" y="31955"/>
                    <a:pt x="3960" y="30702"/>
                  </a:cubicBezTo>
                  <a:cubicBezTo>
                    <a:pt x="4186" y="29349"/>
                    <a:pt x="4486" y="27995"/>
                    <a:pt x="4812" y="26642"/>
                  </a:cubicBezTo>
                  <a:cubicBezTo>
                    <a:pt x="5113" y="25288"/>
                    <a:pt x="5439" y="23910"/>
                    <a:pt x="5740" y="22557"/>
                  </a:cubicBezTo>
                  <a:cubicBezTo>
                    <a:pt x="6065" y="21203"/>
                    <a:pt x="6366" y="19750"/>
                    <a:pt x="6692" y="18396"/>
                  </a:cubicBezTo>
                  <a:cubicBezTo>
                    <a:pt x="6993" y="17018"/>
                    <a:pt x="7319" y="15664"/>
                    <a:pt x="7519" y="14411"/>
                  </a:cubicBezTo>
                  <a:cubicBezTo>
                    <a:pt x="8146" y="11805"/>
                    <a:pt x="8672" y="9399"/>
                    <a:pt x="9098" y="7318"/>
                  </a:cubicBezTo>
                  <a:cubicBezTo>
                    <a:pt x="9599" y="5238"/>
                    <a:pt x="9925" y="3459"/>
                    <a:pt x="10226" y="2306"/>
                  </a:cubicBezTo>
                  <a:cubicBezTo>
                    <a:pt x="10451" y="1053"/>
                    <a:pt x="10552" y="326"/>
                    <a:pt x="10552" y="326"/>
                  </a:cubicBezTo>
                  <a:cubicBezTo>
                    <a:pt x="10652" y="226"/>
                    <a:pt x="10552" y="100"/>
                    <a:pt x="104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48"/>
            <p:cNvSpPr/>
            <p:nvPr/>
          </p:nvSpPr>
          <p:spPr>
            <a:xfrm>
              <a:off x="10025436" y="2878546"/>
              <a:ext cx="111385" cy="133624"/>
            </a:xfrm>
            <a:custGeom>
              <a:avLst/>
              <a:gdLst/>
              <a:ahLst/>
              <a:cxnLst/>
              <a:rect l="l" t="t" r="r" b="b"/>
              <a:pathLst>
                <a:path w="4187" h="5023" extrusionOk="0">
                  <a:moveTo>
                    <a:pt x="1658" y="0"/>
                  </a:moveTo>
                  <a:cubicBezTo>
                    <a:pt x="1287" y="0"/>
                    <a:pt x="1053" y="190"/>
                    <a:pt x="1053" y="190"/>
                  </a:cubicBezTo>
                  <a:cubicBezTo>
                    <a:pt x="1053" y="190"/>
                    <a:pt x="1" y="3122"/>
                    <a:pt x="427" y="4049"/>
                  </a:cubicBezTo>
                  <a:cubicBezTo>
                    <a:pt x="740" y="4615"/>
                    <a:pt x="1566" y="5022"/>
                    <a:pt x="2337" y="5022"/>
                  </a:cubicBezTo>
                  <a:cubicBezTo>
                    <a:pt x="2864" y="5022"/>
                    <a:pt x="3365" y="4833"/>
                    <a:pt x="3660" y="4375"/>
                  </a:cubicBezTo>
                  <a:cubicBezTo>
                    <a:pt x="4086" y="3749"/>
                    <a:pt x="4186" y="2897"/>
                    <a:pt x="4086" y="2370"/>
                  </a:cubicBezTo>
                  <a:cubicBezTo>
                    <a:pt x="4002" y="2103"/>
                    <a:pt x="3752" y="1969"/>
                    <a:pt x="3497" y="1969"/>
                  </a:cubicBezTo>
                  <a:cubicBezTo>
                    <a:pt x="3370" y="1969"/>
                    <a:pt x="3242" y="2003"/>
                    <a:pt x="3133" y="2069"/>
                  </a:cubicBezTo>
                  <a:cubicBezTo>
                    <a:pt x="2964" y="2154"/>
                    <a:pt x="2938" y="3583"/>
                    <a:pt x="2297" y="3583"/>
                  </a:cubicBezTo>
                  <a:cubicBezTo>
                    <a:pt x="2180" y="3583"/>
                    <a:pt x="2043" y="3535"/>
                    <a:pt x="1880" y="3423"/>
                  </a:cubicBezTo>
                  <a:cubicBezTo>
                    <a:pt x="1580" y="3222"/>
                    <a:pt x="2407" y="390"/>
                    <a:pt x="2306" y="190"/>
                  </a:cubicBezTo>
                  <a:cubicBezTo>
                    <a:pt x="2064" y="48"/>
                    <a:pt x="1844" y="0"/>
                    <a:pt x="16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48"/>
            <p:cNvSpPr/>
            <p:nvPr/>
          </p:nvSpPr>
          <p:spPr>
            <a:xfrm>
              <a:off x="10308805" y="1822136"/>
              <a:ext cx="538754" cy="711431"/>
            </a:xfrm>
            <a:custGeom>
              <a:avLst/>
              <a:gdLst/>
              <a:ahLst/>
              <a:cxnLst/>
              <a:rect l="l" t="t" r="r" b="b"/>
              <a:pathLst>
                <a:path w="20252" h="26743" extrusionOk="0">
                  <a:moveTo>
                    <a:pt x="0" y="1"/>
                  </a:moveTo>
                  <a:lnTo>
                    <a:pt x="0" y="1"/>
                  </a:lnTo>
                  <a:cubicBezTo>
                    <a:pt x="201" y="327"/>
                    <a:pt x="6266" y="9625"/>
                    <a:pt x="2206" y="24763"/>
                  </a:cubicBezTo>
                  <a:cubicBezTo>
                    <a:pt x="2206" y="24763"/>
                    <a:pt x="4652" y="22797"/>
                    <a:pt x="8393" y="22797"/>
                  </a:cubicBezTo>
                  <a:cubicBezTo>
                    <a:pt x="10933" y="22797"/>
                    <a:pt x="14070" y="23703"/>
                    <a:pt x="17444" y="26743"/>
                  </a:cubicBezTo>
                  <a:cubicBezTo>
                    <a:pt x="17444" y="26743"/>
                    <a:pt x="20251" y="4713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48"/>
            <p:cNvSpPr/>
            <p:nvPr/>
          </p:nvSpPr>
          <p:spPr>
            <a:xfrm>
              <a:off x="9606075" y="1806840"/>
              <a:ext cx="678071" cy="584723"/>
            </a:xfrm>
            <a:custGeom>
              <a:avLst/>
              <a:gdLst/>
              <a:ahLst/>
              <a:cxnLst/>
              <a:rect l="l" t="t" r="r" b="b"/>
              <a:pathLst>
                <a:path w="25489" h="21980" extrusionOk="0">
                  <a:moveTo>
                    <a:pt x="21713" y="0"/>
                  </a:moveTo>
                  <a:cubicBezTo>
                    <a:pt x="12541" y="0"/>
                    <a:pt x="3481" y="6540"/>
                    <a:pt x="0" y="18019"/>
                  </a:cubicBezTo>
                  <a:cubicBezTo>
                    <a:pt x="0" y="18019"/>
                    <a:pt x="1287" y="17703"/>
                    <a:pt x="3166" y="17703"/>
                  </a:cubicBezTo>
                  <a:cubicBezTo>
                    <a:pt x="5983" y="17703"/>
                    <a:pt x="10131" y="18415"/>
                    <a:pt x="13258" y="21979"/>
                  </a:cubicBezTo>
                  <a:cubicBezTo>
                    <a:pt x="15765" y="4862"/>
                    <a:pt x="25489" y="375"/>
                    <a:pt x="25489" y="375"/>
                  </a:cubicBezTo>
                  <a:cubicBezTo>
                    <a:pt x="24238" y="124"/>
                    <a:pt x="22974" y="0"/>
                    <a:pt x="217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48"/>
            <p:cNvSpPr/>
            <p:nvPr/>
          </p:nvSpPr>
          <p:spPr>
            <a:xfrm>
              <a:off x="9958770" y="1816816"/>
              <a:ext cx="516727" cy="664078"/>
            </a:xfrm>
            <a:custGeom>
              <a:avLst/>
              <a:gdLst/>
              <a:ahLst/>
              <a:cxnLst/>
              <a:rect l="l" t="t" r="r" b="b"/>
              <a:pathLst>
                <a:path w="19424" h="24963" extrusionOk="0">
                  <a:moveTo>
                    <a:pt x="12231" y="0"/>
                  </a:moveTo>
                  <a:cubicBezTo>
                    <a:pt x="12231" y="0"/>
                    <a:pt x="2507" y="4487"/>
                    <a:pt x="0" y="21604"/>
                  </a:cubicBezTo>
                  <a:lnTo>
                    <a:pt x="0" y="21604"/>
                  </a:lnTo>
                  <a:cubicBezTo>
                    <a:pt x="0" y="21604"/>
                    <a:pt x="1933" y="21115"/>
                    <a:pt x="4602" y="21115"/>
                  </a:cubicBezTo>
                  <a:cubicBezTo>
                    <a:pt x="7818" y="21115"/>
                    <a:pt x="12104" y="21826"/>
                    <a:pt x="15364" y="24963"/>
                  </a:cubicBezTo>
                  <a:cubicBezTo>
                    <a:pt x="19424" y="9825"/>
                    <a:pt x="13359" y="527"/>
                    <a:pt x="13158" y="201"/>
                  </a:cubicBezTo>
                  <a:cubicBezTo>
                    <a:pt x="12858" y="101"/>
                    <a:pt x="12532" y="101"/>
                    <a:pt x="122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32" name="Google Shape;7632;p48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7633" name="Google Shape;7633;p48"/>
          <p:cNvSpPr/>
          <p:nvPr/>
        </p:nvSpPr>
        <p:spPr>
          <a:xfrm>
            <a:off x="2138550" y="2250178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4" name="Google Shape;7634;p48"/>
          <p:cNvSpPr/>
          <p:nvPr/>
        </p:nvSpPr>
        <p:spPr>
          <a:xfrm>
            <a:off x="2179225" y="1732378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5" name="Google Shape;7635;p48"/>
          <p:cNvSpPr/>
          <p:nvPr/>
        </p:nvSpPr>
        <p:spPr>
          <a:xfrm>
            <a:off x="3291075" y="2250178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6" name="Google Shape;7636;p48"/>
          <p:cNvSpPr/>
          <p:nvPr/>
        </p:nvSpPr>
        <p:spPr>
          <a:xfrm>
            <a:off x="3322225" y="1732378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7" name="Google Shape;7637;p48"/>
          <p:cNvSpPr/>
          <p:nvPr/>
        </p:nvSpPr>
        <p:spPr>
          <a:xfrm>
            <a:off x="4463950" y="2250177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8" name="Google Shape;7638;p48"/>
          <p:cNvSpPr/>
          <p:nvPr/>
        </p:nvSpPr>
        <p:spPr>
          <a:xfrm>
            <a:off x="4498275" y="1732378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9" name="Google Shape;7639;p48"/>
          <p:cNvSpPr/>
          <p:nvPr/>
        </p:nvSpPr>
        <p:spPr>
          <a:xfrm>
            <a:off x="5729475" y="2250178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0" name="Google Shape;7640;p48"/>
          <p:cNvSpPr/>
          <p:nvPr/>
        </p:nvSpPr>
        <p:spPr>
          <a:xfrm>
            <a:off x="5760625" y="1732378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1" name="Google Shape;7641;p48"/>
          <p:cNvSpPr/>
          <p:nvPr/>
        </p:nvSpPr>
        <p:spPr>
          <a:xfrm>
            <a:off x="6872475" y="2250178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2" name="Google Shape;7642;p48"/>
          <p:cNvSpPr/>
          <p:nvPr/>
        </p:nvSpPr>
        <p:spPr>
          <a:xfrm>
            <a:off x="6903625" y="1732378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3" name="Google Shape;7643;p48"/>
          <p:cNvSpPr/>
          <p:nvPr/>
        </p:nvSpPr>
        <p:spPr>
          <a:xfrm>
            <a:off x="1112418" y="2370553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4" name="Google Shape;7644;p48"/>
          <p:cNvSpPr/>
          <p:nvPr/>
        </p:nvSpPr>
        <p:spPr>
          <a:xfrm>
            <a:off x="1112418" y="2923003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5" name="Google Shape;7645;p48"/>
          <p:cNvSpPr/>
          <p:nvPr/>
        </p:nvSpPr>
        <p:spPr>
          <a:xfrm>
            <a:off x="1112418" y="3475453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646" name="Google Shape;7646;p48"/>
          <p:cNvGraphicFramePr/>
          <p:nvPr/>
        </p:nvGraphicFramePr>
        <p:xfrm>
          <a:off x="1201825" y="174190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647" name="Google Shape;7647;p48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648" name="Google Shape;7648;p48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649" name="Google Shape;7649;p48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650" name="Google Shape;7650;p48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651" name="Google Shape;7651;p48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652" name="Google Shape;7652;p48">
            <a:hlinkClick r:id="rId8" action="ppaction://hlinksldjump"/>
          </p:cNvPr>
          <p:cNvSpPr/>
          <p:nvPr/>
        </p:nvSpPr>
        <p:spPr>
          <a:xfrm>
            <a:off x="8200100" y="833600"/>
            <a:ext cx="307200" cy="2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3" name="Google Shape;7653;p48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654" name="Google Shape;7654;p48">
            <a:hlinkClick r:id="rId10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5" name="Google Shape;7655;p48">
            <a:hlinkClick r:id="rId11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6" name="Google Shape;7656;p48">
            <a:hlinkClick r:id="rId12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7" name="Google Shape;7657;p48">
            <a:hlinkClick r:id="rId13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8" name="Google Shape;7658;p48">
            <a:hlinkClick r:id="rId14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9" name="Google Shape;7659;p48">
            <a:hlinkClick r:id="rId15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0" name="Google Shape;7660;p48">
            <a:hlinkClick r:id="rId16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1" name="Google Shape;7661;p48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2" name="Google Shape;7662;p48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3" name="Google Shape;7663;p48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4" name="Google Shape;7664;p48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5" name="Google Shape;7665;p48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6" name="Google Shape;7666;p48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7667" name="Google Shape;7667;p48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68" name="Google Shape;7668;p48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669" name="Google Shape;7669;p48">
            <a:hlinkClick r:id="rId21" action="ppaction://hlinksldjump"/>
          </p:cNvPr>
          <p:cNvSpPr/>
          <p:nvPr/>
        </p:nvSpPr>
        <p:spPr>
          <a:xfrm>
            <a:off x="2074827" y="3668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70" name="Google Shape;7670;p48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7671" name="Google Shape;7671;p48">
              <a:hlinkClick r:id="rId2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48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48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48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7675" name="Google Shape;7675;p48"/>
            <p:cNvGrpSpPr/>
            <p:nvPr/>
          </p:nvGrpSpPr>
          <p:grpSpPr>
            <a:xfrm>
              <a:off x="2083100" y="596800"/>
              <a:ext cx="456034" cy="267991"/>
              <a:chOff x="-1126825" y="596800"/>
              <a:chExt cx="456034" cy="267991"/>
            </a:xfrm>
          </p:grpSpPr>
          <p:sp>
            <p:nvSpPr>
              <p:cNvPr id="7676" name="Google Shape;7676;p48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48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48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48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48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48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48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48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48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rgbClr val="9232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48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86" name="Google Shape;7686;p48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7687" name="Google Shape;7687;p48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48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48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48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48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48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48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48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48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48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48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48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48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48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48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48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48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48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48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48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48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48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48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48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48">
                <a:hlinkClick r:id="rId2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12" name="Google Shape;7712;p48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13" name="Google Shape;7713;p48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14" name="Google Shape;7714;p48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15" name="Google Shape;7715;p48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16" name="Google Shape;7716;p48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17" name="Google Shape;7717;p48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18" name="Google Shape;7718;p48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19" name="Google Shape;7719;p48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20" name="Google Shape;7720;p48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21" name="Google Shape;7721;p48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22" name="Google Shape;7722;p48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723" name="Google Shape;7723;p48">
                <a:hlinkClick r:id="rId2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724" name="Google Shape;7724;p48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5" name="Google Shape;7725;p48">
            <a:hlinkClick r:id="rId2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6" name="Google Shape;7726;p48">
            <a:hlinkClick r:id="rId11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7" name="Google Shape;7727;p48">
            <a:hlinkClick r:id="rId12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8" name="Google Shape;7728;p48">
            <a:hlinkClick r:id="rId13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9" name="Google Shape;7729;p48">
            <a:hlinkClick r:id="rId14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0" name="Google Shape;7730;p48">
            <a:hlinkClick r:id="rId15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1" name="Google Shape;7731;p48">
            <a:hlinkClick r:id="rId16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2" name="Google Shape;7732;p48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3" name="Google Shape;7733;p48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4" name="Google Shape;7734;p48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5" name="Google Shape;7735;p48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0" name="Google Shape;7740;p49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1" name="Google Shape;7741;p49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2" name="Google Shape;7742;p49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3" name="Google Shape;7743;p49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4" name="Google Shape;7744;p49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5" name="Google Shape;7745;p49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6" name="Google Shape;7746;p49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747" name="Google Shape;7747;p49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748" name="Google Shape;7748;p49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7749" name="Google Shape;7749;p49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0" name="Google Shape;7750;p49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751" name="Google Shape;7751;p49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7752" name="Google Shape;7752;p49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53" name="Google Shape;7753;p49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54" name="Google Shape;7754;p49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7755" name="Google Shape;7755;p49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56" name="Google Shape;7756;p49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57" name="Google Shape;7757;p49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7758" name="Google Shape;7758;p49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59" name="Google Shape;7759;p49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60" name="Google Shape;7760;p49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7761" name="Google Shape;7761;p49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62" name="Google Shape;7762;p49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63" name="Google Shape;7763;p49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764" name="Google Shape;7764;p49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765" name="Google Shape;7765;p49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766" name="Google Shape;7766;p49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7767" name="Google Shape;7767;p49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7768" name="Google Shape;7768;p49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7769" name="Google Shape;7769;p49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70" name="Google Shape;7770;p49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771" name="Google Shape;7771;p49">
            <a:hlinkClick r:id="rId8" action="ppaction://hlinksldjump"/>
          </p:cNvPr>
          <p:cNvSpPr/>
          <p:nvPr/>
        </p:nvSpPr>
        <p:spPr>
          <a:xfrm>
            <a:off x="8200100" y="833600"/>
            <a:ext cx="307200" cy="2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2" name="Google Shape;7772;p49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7773" name="Google Shape;7773;p49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7774" name="Google Shape;7774;p49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49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49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49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7778" name="Google Shape;7778;p49"/>
            <p:cNvGrpSpPr/>
            <p:nvPr/>
          </p:nvGrpSpPr>
          <p:grpSpPr>
            <a:xfrm>
              <a:off x="2083100" y="596800"/>
              <a:ext cx="456034" cy="267991"/>
              <a:chOff x="-1126825" y="596800"/>
              <a:chExt cx="456034" cy="267991"/>
            </a:xfrm>
          </p:grpSpPr>
          <p:sp>
            <p:nvSpPr>
              <p:cNvPr id="7779" name="Google Shape;7779;p49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49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49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49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49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49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49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49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49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49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89" name="Google Shape;7789;p49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7790" name="Google Shape;7790;p49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49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49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49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49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49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49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49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49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49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49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49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49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49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49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49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49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49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49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49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49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49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49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49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49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15" name="Google Shape;7815;p49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16" name="Google Shape;7816;p49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17" name="Google Shape;7817;p49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18" name="Google Shape;7818;p49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19" name="Google Shape;7819;p49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20" name="Google Shape;7820;p49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21" name="Google Shape;7821;p49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22" name="Google Shape;7822;p49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23" name="Google Shape;7823;p49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24" name="Google Shape;7824;p49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25" name="Google Shape;7825;p49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26" name="Google Shape;7826;p49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27" name="Google Shape;7827;p49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8" name="Google Shape;7828;p49">
            <a:hlinkClick r:id="rId10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9" name="Google Shape;7829;p49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0" name="Google Shape;7830;p49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1" name="Google Shape;7831;p49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2" name="Google Shape;7832;p49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3" name="Google Shape;7833;p49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4" name="Google Shape;7834;p49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5" name="Google Shape;7835;p49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6" name="Google Shape;7836;p49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7" name="Google Shape;7837;p49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8" name="Google Shape;7838;p49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43" name="Google Shape;7843;p50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7844" name="Google Shape;7844;p50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50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0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50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7848" name="Google Shape;7848;p50"/>
            <p:cNvGrpSpPr/>
            <p:nvPr/>
          </p:nvGrpSpPr>
          <p:grpSpPr>
            <a:xfrm>
              <a:off x="2716513" y="596800"/>
              <a:ext cx="456034" cy="267991"/>
              <a:chOff x="-1126825" y="596800"/>
              <a:chExt cx="456034" cy="267991"/>
            </a:xfrm>
          </p:grpSpPr>
          <p:sp>
            <p:nvSpPr>
              <p:cNvPr id="7849" name="Google Shape;7849;p50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50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50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50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50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50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50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50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50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50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59" name="Google Shape;7859;p50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7860" name="Google Shape;7860;p50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50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50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50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50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50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50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50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50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50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50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50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50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50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50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50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50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50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50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50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50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50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50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50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50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5" name="Google Shape;7885;p50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6" name="Google Shape;7886;p50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7" name="Google Shape;7887;p50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8" name="Google Shape;7888;p50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89" name="Google Shape;7889;p50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0" name="Google Shape;7890;p50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1" name="Google Shape;7891;p50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2" name="Google Shape;7892;p50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3" name="Google Shape;7893;p50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4" name="Google Shape;7894;p50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5" name="Google Shape;7895;p50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896" name="Google Shape;7896;p50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97" name="Google Shape;7897;p50"/>
          <p:cNvSpPr/>
          <p:nvPr/>
        </p:nvSpPr>
        <p:spPr>
          <a:xfrm>
            <a:off x="41922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8" name="Google Shape;7898;p50"/>
          <p:cNvSpPr txBox="1">
            <a:spLocks noGrp="1"/>
          </p:cNvSpPr>
          <p:nvPr>
            <p:ph type="title"/>
          </p:nvPr>
        </p:nvSpPr>
        <p:spPr>
          <a:xfrm>
            <a:off x="971750" y="1219875"/>
            <a:ext cx="31905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December</a:t>
            </a:r>
            <a:endParaRPr/>
          </a:p>
        </p:txBody>
      </p:sp>
      <p:sp>
        <p:nvSpPr>
          <p:cNvPr id="7899" name="Google Shape;7899;p50"/>
          <p:cNvSpPr txBox="1">
            <a:spLocks noGrp="1"/>
          </p:cNvSpPr>
          <p:nvPr>
            <p:ph type="subTitle" idx="1"/>
          </p:nvPr>
        </p:nvSpPr>
        <p:spPr>
          <a:xfrm>
            <a:off x="971750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2020</a:t>
            </a:r>
            <a:endParaRPr/>
          </a:p>
        </p:txBody>
      </p:sp>
      <p:grpSp>
        <p:nvGrpSpPr>
          <p:cNvPr id="7900" name="Google Shape;7900;p50"/>
          <p:cNvGrpSpPr/>
          <p:nvPr/>
        </p:nvGrpSpPr>
        <p:grpSpPr>
          <a:xfrm>
            <a:off x="4526801" y="1314984"/>
            <a:ext cx="3686872" cy="2915658"/>
            <a:chOff x="4526801" y="1314984"/>
            <a:chExt cx="3686872" cy="2915658"/>
          </a:xfrm>
        </p:grpSpPr>
        <p:grpSp>
          <p:nvGrpSpPr>
            <p:cNvPr id="7901" name="Google Shape;7901;p50"/>
            <p:cNvGrpSpPr/>
            <p:nvPr/>
          </p:nvGrpSpPr>
          <p:grpSpPr>
            <a:xfrm>
              <a:off x="4526801" y="1314984"/>
              <a:ext cx="3686872" cy="2872752"/>
              <a:chOff x="3752450" y="1034635"/>
              <a:chExt cx="4210200" cy="3280520"/>
            </a:xfrm>
          </p:grpSpPr>
          <p:grpSp>
            <p:nvGrpSpPr>
              <p:cNvPr id="7902" name="Google Shape;7902;p50"/>
              <p:cNvGrpSpPr/>
              <p:nvPr/>
            </p:nvGrpSpPr>
            <p:grpSpPr>
              <a:xfrm>
                <a:off x="3886159" y="1494960"/>
                <a:ext cx="3978934" cy="2820195"/>
                <a:chOff x="3819650" y="1516394"/>
                <a:chExt cx="4261926" cy="3020774"/>
              </a:xfrm>
            </p:grpSpPr>
            <p:grpSp>
              <p:nvGrpSpPr>
                <p:cNvPr id="7903" name="Google Shape;7903;p50"/>
                <p:cNvGrpSpPr/>
                <p:nvPr/>
              </p:nvGrpSpPr>
              <p:grpSpPr>
                <a:xfrm>
                  <a:off x="3819650" y="1516394"/>
                  <a:ext cx="4261926" cy="3020774"/>
                  <a:chOff x="3819650" y="1516394"/>
                  <a:chExt cx="4261926" cy="3020774"/>
                </a:xfrm>
              </p:grpSpPr>
              <p:sp>
                <p:nvSpPr>
                  <p:cNvPr id="7904" name="Google Shape;7904;p50"/>
                  <p:cNvSpPr/>
                  <p:nvPr/>
                </p:nvSpPr>
                <p:spPr>
                  <a:xfrm>
                    <a:off x="3822509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5" name="Google Shape;7905;p50"/>
                  <p:cNvSpPr/>
                  <p:nvPr/>
                </p:nvSpPr>
                <p:spPr>
                  <a:xfrm>
                    <a:off x="3819650" y="2132313"/>
                    <a:ext cx="549921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6" name="Google Shape;7906;p50"/>
                  <p:cNvSpPr/>
                  <p:nvPr/>
                </p:nvSpPr>
                <p:spPr>
                  <a:xfrm>
                    <a:off x="4438426" y="1516394"/>
                    <a:ext cx="55066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7" name="Google Shape;7907;p50"/>
                  <p:cNvSpPr/>
                  <p:nvPr/>
                </p:nvSpPr>
                <p:spPr>
                  <a:xfrm>
                    <a:off x="4438426" y="2132313"/>
                    <a:ext cx="55066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8" name="Google Shape;7908;p50"/>
                  <p:cNvSpPr/>
                  <p:nvPr/>
                </p:nvSpPr>
                <p:spPr>
                  <a:xfrm>
                    <a:off x="5057917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9" name="Google Shape;7909;p50"/>
                  <p:cNvSpPr/>
                  <p:nvPr/>
                </p:nvSpPr>
                <p:spPr>
                  <a:xfrm>
                    <a:off x="5057917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0" name="Google Shape;7910;p50"/>
                  <p:cNvSpPr/>
                  <p:nvPr/>
                </p:nvSpPr>
                <p:spPr>
                  <a:xfrm>
                    <a:off x="5676725" y="1516394"/>
                    <a:ext cx="54777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06" extrusionOk="0">
                        <a:moveTo>
                          <a:pt x="0" y="0"/>
                        </a:moveTo>
                        <a:lnTo>
                          <a:pt x="0" y="17605"/>
                        </a:lnTo>
                        <a:lnTo>
                          <a:pt x="17628" y="17605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1" name="Google Shape;7911;p50"/>
                  <p:cNvSpPr/>
                  <p:nvPr/>
                </p:nvSpPr>
                <p:spPr>
                  <a:xfrm>
                    <a:off x="5676725" y="2132313"/>
                    <a:ext cx="54777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28" y="17721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2" name="Google Shape;7912;p50"/>
                  <p:cNvSpPr/>
                  <p:nvPr/>
                </p:nvSpPr>
                <p:spPr>
                  <a:xfrm>
                    <a:off x="6296215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3" name="Google Shape;7913;p50"/>
                  <p:cNvSpPr/>
                  <p:nvPr/>
                </p:nvSpPr>
                <p:spPr>
                  <a:xfrm>
                    <a:off x="6296215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4" name="Google Shape;7914;p50"/>
                  <p:cNvSpPr/>
                  <p:nvPr/>
                </p:nvSpPr>
                <p:spPr>
                  <a:xfrm>
                    <a:off x="6912133" y="1516394"/>
                    <a:ext cx="550636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5" name="Google Shape;7915;p50"/>
                  <p:cNvSpPr/>
                  <p:nvPr/>
                </p:nvSpPr>
                <p:spPr>
                  <a:xfrm>
                    <a:off x="6912133" y="2132313"/>
                    <a:ext cx="550636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6" name="Google Shape;7916;p50"/>
                  <p:cNvSpPr/>
                  <p:nvPr/>
                </p:nvSpPr>
                <p:spPr>
                  <a:xfrm>
                    <a:off x="7531624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7" name="Google Shape;7917;p50"/>
                  <p:cNvSpPr/>
                  <p:nvPr/>
                </p:nvSpPr>
                <p:spPr>
                  <a:xfrm>
                    <a:off x="7531624" y="2132313"/>
                    <a:ext cx="54995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8" name="Google Shape;7918;p50"/>
                  <p:cNvSpPr/>
                  <p:nvPr/>
                </p:nvSpPr>
                <p:spPr>
                  <a:xfrm>
                    <a:off x="3822509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9" name="Google Shape;7919;p50"/>
                  <p:cNvSpPr/>
                  <p:nvPr/>
                </p:nvSpPr>
                <p:spPr>
                  <a:xfrm>
                    <a:off x="3819650" y="3370583"/>
                    <a:ext cx="549921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0" name="Google Shape;7920;p50"/>
                  <p:cNvSpPr/>
                  <p:nvPr/>
                </p:nvSpPr>
                <p:spPr>
                  <a:xfrm>
                    <a:off x="4438426" y="2751805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1" name="Google Shape;7921;p50"/>
                  <p:cNvSpPr/>
                  <p:nvPr/>
                </p:nvSpPr>
                <p:spPr>
                  <a:xfrm>
                    <a:off x="4438426" y="3370583"/>
                    <a:ext cx="55066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2" name="Google Shape;7922;p50"/>
                  <p:cNvSpPr/>
                  <p:nvPr/>
                </p:nvSpPr>
                <p:spPr>
                  <a:xfrm>
                    <a:off x="5057917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3" name="Google Shape;7923;p50"/>
                  <p:cNvSpPr/>
                  <p:nvPr/>
                </p:nvSpPr>
                <p:spPr>
                  <a:xfrm>
                    <a:off x="5057917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4" name="Google Shape;7924;p50"/>
                  <p:cNvSpPr/>
                  <p:nvPr/>
                </p:nvSpPr>
                <p:spPr>
                  <a:xfrm>
                    <a:off x="5676725" y="2751805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5" name="Google Shape;7925;p50"/>
                  <p:cNvSpPr/>
                  <p:nvPr/>
                </p:nvSpPr>
                <p:spPr>
                  <a:xfrm>
                    <a:off x="5676725" y="3370583"/>
                    <a:ext cx="54777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28" y="17629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6" name="Google Shape;7926;p50"/>
                  <p:cNvSpPr/>
                  <p:nvPr/>
                </p:nvSpPr>
                <p:spPr>
                  <a:xfrm>
                    <a:off x="6296215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7" name="Google Shape;7927;p50"/>
                  <p:cNvSpPr/>
                  <p:nvPr/>
                </p:nvSpPr>
                <p:spPr>
                  <a:xfrm>
                    <a:off x="6296215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8" name="Google Shape;7928;p50"/>
                  <p:cNvSpPr/>
                  <p:nvPr/>
                </p:nvSpPr>
                <p:spPr>
                  <a:xfrm>
                    <a:off x="6912133" y="2751805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9" name="Google Shape;7929;p50"/>
                  <p:cNvSpPr/>
                  <p:nvPr/>
                </p:nvSpPr>
                <p:spPr>
                  <a:xfrm>
                    <a:off x="6912133" y="3370583"/>
                    <a:ext cx="550636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0" name="Google Shape;7930;p50"/>
                  <p:cNvSpPr/>
                  <p:nvPr/>
                </p:nvSpPr>
                <p:spPr>
                  <a:xfrm>
                    <a:off x="7531624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1" name="Google Shape;7931;p50"/>
                  <p:cNvSpPr/>
                  <p:nvPr/>
                </p:nvSpPr>
                <p:spPr>
                  <a:xfrm>
                    <a:off x="7531624" y="3370583"/>
                    <a:ext cx="54995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2" name="Google Shape;7932;p50"/>
                  <p:cNvSpPr/>
                  <p:nvPr/>
                </p:nvSpPr>
                <p:spPr>
                  <a:xfrm>
                    <a:off x="3822509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3" name="Google Shape;7933;p50"/>
                  <p:cNvSpPr/>
                  <p:nvPr/>
                </p:nvSpPr>
                <p:spPr>
                  <a:xfrm>
                    <a:off x="4438426" y="3987216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4" name="Google Shape;7934;p50"/>
                  <p:cNvSpPr/>
                  <p:nvPr/>
                </p:nvSpPr>
                <p:spPr>
                  <a:xfrm>
                    <a:off x="5057917" y="3987216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5" name="Google Shape;7935;p50"/>
                  <p:cNvSpPr/>
                  <p:nvPr/>
                </p:nvSpPr>
                <p:spPr>
                  <a:xfrm>
                    <a:off x="5676725" y="3987216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6" name="Google Shape;7936;p50"/>
                  <p:cNvSpPr/>
                  <p:nvPr/>
                </p:nvSpPr>
                <p:spPr>
                  <a:xfrm>
                    <a:off x="6296215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7" name="Google Shape;7937;p50"/>
                  <p:cNvSpPr/>
                  <p:nvPr/>
                </p:nvSpPr>
                <p:spPr>
                  <a:xfrm>
                    <a:off x="6912133" y="3987216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7938" name="Google Shape;7938;p50"/>
                <p:cNvSpPr/>
                <p:nvPr/>
              </p:nvSpPr>
              <p:spPr>
                <a:xfrm>
                  <a:off x="7521733" y="3987216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39" name="Google Shape;7939;p50"/>
              <p:cNvSpPr txBox="1"/>
              <p:nvPr/>
            </p:nvSpPr>
            <p:spPr>
              <a:xfrm>
                <a:off x="37524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Sun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940" name="Google Shape;7940;p50"/>
              <p:cNvSpPr txBox="1"/>
              <p:nvPr/>
            </p:nvSpPr>
            <p:spPr>
              <a:xfrm>
                <a:off x="43303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Mon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941" name="Google Shape;7941;p50"/>
              <p:cNvSpPr txBox="1"/>
              <p:nvPr/>
            </p:nvSpPr>
            <p:spPr>
              <a:xfrm>
                <a:off x="49081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Tue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942" name="Google Shape;7942;p50"/>
              <p:cNvSpPr txBox="1"/>
              <p:nvPr/>
            </p:nvSpPr>
            <p:spPr>
              <a:xfrm>
                <a:off x="54860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Wed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943" name="Google Shape;7943;p50"/>
              <p:cNvSpPr txBox="1"/>
              <p:nvPr/>
            </p:nvSpPr>
            <p:spPr>
              <a:xfrm>
                <a:off x="60638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Thu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944" name="Google Shape;7944;p50"/>
              <p:cNvSpPr txBox="1"/>
              <p:nvPr/>
            </p:nvSpPr>
            <p:spPr>
              <a:xfrm>
                <a:off x="66417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Fri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7945" name="Google Shape;7945;p50"/>
              <p:cNvSpPr txBox="1"/>
              <p:nvPr/>
            </p:nvSpPr>
            <p:spPr>
              <a:xfrm>
                <a:off x="72195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Sat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sp>
          <p:nvSpPr>
            <p:cNvPr id="7946" name="Google Shape;7946;p50"/>
            <p:cNvSpPr txBox="1"/>
            <p:nvPr/>
          </p:nvSpPr>
          <p:spPr>
            <a:xfrm>
              <a:off x="6154077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47" name="Google Shape;7947;p50"/>
            <p:cNvSpPr txBox="1"/>
            <p:nvPr/>
          </p:nvSpPr>
          <p:spPr>
            <a:xfrm>
              <a:off x="6662896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48" name="Google Shape;7948;p50"/>
            <p:cNvSpPr txBox="1"/>
            <p:nvPr/>
          </p:nvSpPr>
          <p:spPr>
            <a:xfrm>
              <a:off x="7171716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49" name="Google Shape;7949;p50"/>
            <p:cNvSpPr txBox="1"/>
            <p:nvPr/>
          </p:nvSpPr>
          <p:spPr>
            <a:xfrm>
              <a:off x="7672194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0" name="Google Shape;7950;p50"/>
            <p:cNvSpPr txBox="1"/>
            <p:nvPr/>
          </p:nvSpPr>
          <p:spPr>
            <a:xfrm>
              <a:off x="6154077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1" name="Google Shape;7951;p50"/>
            <p:cNvSpPr txBox="1"/>
            <p:nvPr/>
          </p:nvSpPr>
          <p:spPr>
            <a:xfrm>
              <a:off x="6662896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2" name="Google Shape;7952;p50"/>
            <p:cNvSpPr txBox="1"/>
            <p:nvPr/>
          </p:nvSpPr>
          <p:spPr>
            <a:xfrm>
              <a:off x="7171716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3" name="Google Shape;7953;p50"/>
            <p:cNvSpPr txBox="1"/>
            <p:nvPr/>
          </p:nvSpPr>
          <p:spPr>
            <a:xfrm>
              <a:off x="7672194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4" name="Google Shape;7954;p50"/>
            <p:cNvSpPr txBox="1"/>
            <p:nvPr/>
          </p:nvSpPr>
          <p:spPr>
            <a:xfrm>
              <a:off x="6154077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5" name="Google Shape;7955;p50"/>
            <p:cNvSpPr txBox="1"/>
            <p:nvPr/>
          </p:nvSpPr>
          <p:spPr>
            <a:xfrm>
              <a:off x="6662896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6" name="Google Shape;7956;p50"/>
            <p:cNvSpPr txBox="1"/>
            <p:nvPr/>
          </p:nvSpPr>
          <p:spPr>
            <a:xfrm>
              <a:off x="7171716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7" name="Google Shape;7957;p50"/>
            <p:cNvSpPr txBox="1"/>
            <p:nvPr/>
          </p:nvSpPr>
          <p:spPr>
            <a:xfrm>
              <a:off x="7672194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8" name="Google Shape;7958;p50"/>
            <p:cNvSpPr txBox="1"/>
            <p:nvPr/>
          </p:nvSpPr>
          <p:spPr>
            <a:xfrm>
              <a:off x="6154077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59" name="Google Shape;7959;p50"/>
            <p:cNvSpPr txBox="1"/>
            <p:nvPr/>
          </p:nvSpPr>
          <p:spPr>
            <a:xfrm>
              <a:off x="6662896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0" name="Google Shape;7960;p50"/>
            <p:cNvSpPr txBox="1"/>
            <p:nvPr/>
          </p:nvSpPr>
          <p:spPr>
            <a:xfrm>
              <a:off x="7171716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1" name="Google Shape;7961;p50"/>
            <p:cNvSpPr txBox="1"/>
            <p:nvPr/>
          </p:nvSpPr>
          <p:spPr>
            <a:xfrm>
              <a:off x="7672194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2" name="Google Shape;7962;p50"/>
            <p:cNvSpPr txBox="1"/>
            <p:nvPr/>
          </p:nvSpPr>
          <p:spPr>
            <a:xfrm>
              <a:off x="6154077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3" name="Google Shape;7963;p50"/>
            <p:cNvSpPr txBox="1"/>
            <p:nvPr/>
          </p:nvSpPr>
          <p:spPr>
            <a:xfrm>
              <a:off x="4627618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4" name="Google Shape;7964;p50"/>
            <p:cNvSpPr txBox="1"/>
            <p:nvPr/>
          </p:nvSpPr>
          <p:spPr>
            <a:xfrm>
              <a:off x="5136438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5" name="Google Shape;7965;p50"/>
            <p:cNvSpPr txBox="1"/>
            <p:nvPr/>
          </p:nvSpPr>
          <p:spPr>
            <a:xfrm>
              <a:off x="5636916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6" name="Google Shape;7966;p50"/>
            <p:cNvSpPr txBox="1"/>
            <p:nvPr/>
          </p:nvSpPr>
          <p:spPr>
            <a:xfrm>
              <a:off x="4627618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7" name="Google Shape;7967;p50"/>
            <p:cNvSpPr txBox="1"/>
            <p:nvPr/>
          </p:nvSpPr>
          <p:spPr>
            <a:xfrm>
              <a:off x="5136438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8" name="Google Shape;7968;p50"/>
            <p:cNvSpPr txBox="1"/>
            <p:nvPr/>
          </p:nvSpPr>
          <p:spPr>
            <a:xfrm>
              <a:off x="5636916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69" name="Google Shape;7969;p50"/>
            <p:cNvSpPr txBox="1"/>
            <p:nvPr/>
          </p:nvSpPr>
          <p:spPr>
            <a:xfrm>
              <a:off x="4627618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70" name="Google Shape;7970;p50"/>
            <p:cNvSpPr txBox="1"/>
            <p:nvPr/>
          </p:nvSpPr>
          <p:spPr>
            <a:xfrm>
              <a:off x="5136438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71" name="Google Shape;7971;p50"/>
            <p:cNvSpPr txBox="1"/>
            <p:nvPr/>
          </p:nvSpPr>
          <p:spPr>
            <a:xfrm>
              <a:off x="5636916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72" name="Google Shape;7972;p50"/>
            <p:cNvSpPr txBox="1"/>
            <p:nvPr/>
          </p:nvSpPr>
          <p:spPr>
            <a:xfrm>
              <a:off x="4627618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73" name="Google Shape;7973;p50"/>
            <p:cNvSpPr txBox="1"/>
            <p:nvPr/>
          </p:nvSpPr>
          <p:spPr>
            <a:xfrm>
              <a:off x="5136438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74" name="Google Shape;7974;p50"/>
            <p:cNvSpPr txBox="1"/>
            <p:nvPr/>
          </p:nvSpPr>
          <p:spPr>
            <a:xfrm>
              <a:off x="5636916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75" name="Google Shape;7975;p50"/>
            <p:cNvSpPr txBox="1"/>
            <p:nvPr/>
          </p:nvSpPr>
          <p:spPr>
            <a:xfrm>
              <a:off x="5633269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7976" name="Google Shape;7976;p50"/>
            <p:cNvSpPr txBox="1"/>
            <p:nvPr/>
          </p:nvSpPr>
          <p:spPr>
            <a:xfrm>
              <a:off x="6631905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</p:grpSp>
      <p:grpSp>
        <p:nvGrpSpPr>
          <p:cNvPr id="7977" name="Google Shape;7977;p50"/>
          <p:cNvGrpSpPr/>
          <p:nvPr/>
        </p:nvGrpSpPr>
        <p:grpSpPr>
          <a:xfrm>
            <a:off x="1858450" y="2571750"/>
            <a:ext cx="2409240" cy="2028443"/>
            <a:chOff x="1858450" y="2571750"/>
            <a:chExt cx="2409240" cy="2028443"/>
          </a:xfrm>
        </p:grpSpPr>
        <p:sp>
          <p:nvSpPr>
            <p:cNvPr id="7978" name="Google Shape;7978;p50"/>
            <p:cNvSpPr/>
            <p:nvPr/>
          </p:nvSpPr>
          <p:spPr>
            <a:xfrm>
              <a:off x="3753480" y="3922887"/>
              <a:ext cx="514210" cy="384369"/>
            </a:xfrm>
            <a:custGeom>
              <a:avLst/>
              <a:gdLst/>
              <a:ahLst/>
              <a:cxnLst/>
              <a:rect l="l" t="t" r="r" b="b"/>
              <a:pathLst>
                <a:path w="22558" h="16862" extrusionOk="0">
                  <a:moveTo>
                    <a:pt x="22557" y="1"/>
                  </a:moveTo>
                  <a:lnTo>
                    <a:pt x="22557" y="1"/>
                  </a:lnTo>
                  <a:cubicBezTo>
                    <a:pt x="21359" y="927"/>
                    <a:pt x="19185" y="1131"/>
                    <a:pt x="17168" y="1131"/>
                  </a:cubicBezTo>
                  <a:cubicBezTo>
                    <a:pt x="16020" y="1131"/>
                    <a:pt x="14922" y="1065"/>
                    <a:pt x="14086" y="1028"/>
                  </a:cubicBezTo>
                  <a:cubicBezTo>
                    <a:pt x="11680" y="1028"/>
                    <a:pt x="10853" y="3234"/>
                    <a:pt x="9800" y="4161"/>
                  </a:cubicBezTo>
                  <a:cubicBezTo>
                    <a:pt x="9474" y="4437"/>
                    <a:pt x="9137" y="4492"/>
                    <a:pt x="8738" y="4492"/>
                  </a:cubicBezTo>
                  <a:cubicBezTo>
                    <a:pt x="8473" y="4492"/>
                    <a:pt x="8181" y="4467"/>
                    <a:pt x="7846" y="4467"/>
                  </a:cubicBezTo>
                  <a:cubicBezTo>
                    <a:pt x="6949" y="4467"/>
                    <a:pt x="5750" y="4644"/>
                    <a:pt x="3960" y="5941"/>
                  </a:cubicBezTo>
                  <a:cubicBezTo>
                    <a:pt x="1" y="8773"/>
                    <a:pt x="2081" y="15540"/>
                    <a:pt x="2081" y="15540"/>
                  </a:cubicBezTo>
                  <a:cubicBezTo>
                    <a:pt x="2081" y="15540"/>
                    <a:pt x="5870" y="16862"/>
                    <a:pt x="8405" y="16862"/>
                  </a:cubicBezTo>
                  <a:cubicBezTo>
                    <a:pt x="8727" y="16862"/>
                    <a:pt x="9028" y="16841"/>
                    <a:pt x="9299" y="16793"/>
                  </a:cubicBezTo>
                  <a:cubicBezTo>
                    <a:pt x="11680" y="16392"/>
                    <a:pt x="11680" y="14512"/>
                    <a:pt x="12632" y="13359"/>
                  </a:cubicBezTo>
                  <a:cubicBezTo>
                    <a:pt x="13685" y="12206"/>
                    <a:pt x="15765" y="11680"/>
                    <a:pt x="16191" y="10652"/>
                  </a:cubicBezTo>
                  <a:cubicBezTo>
                    <a:pt x="16492" y="9700"/>
                    <a:pt x="15339" y="9499"/>
                    <a:pt x="15665" y="8973"/>
                  </a:cubicBezTo>
                  <a:cubicBezTo>
                    <a:pt x="15865" y="8447"/>
                    <a:pt x="16918" y="8246"/>
                    <a:pt x="18372" y="7820"/>
                  </a:cubicBezTo>
                  <a:cubicBezTo>
                    <a:pt x="19825" y="7394"/>
                    <a:pt x="22557" y="1"/>
                    <a:pt x="2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50"/>
            <p:cNvSpPr/>
            <p:nvPr/>
          </p:nvSpPr>
          <p:spPr>
            <a:xfrm>
              <a:off x="3746049" y="3946891"/>
              <a:ext cx="497638" cy="413068"/>
            </a:xfrm>
            <a:custGeom>
              <a:avLst/>
              <a:gdLst/>
              <a:ahLst/>
              <a:cxnLst/>
              <a:rect l="l" t="t" r="r" b="b"/>
              <a:pathLst>
                <a:path w="21831" h="18121" extrusionOk="0">
                  <a:moveTo>
                    <a:pt x="21780" y="0"/>
                  </a:moveTo>
                  <a:cubicBezTo>
                    <a:pt x="21755" y="0"/>
                    <a:pt x="21730" y="25"/>
                    <a:pt x="21730" y="76"/>
                  </a:cubicBezTo>
                  <a:cubicBezTo>
                    <a:pt x="21730" y="76"/>
                    <a:pt x="21404" y="401"/>
                    <a:pt x="20778" y="827"/>
                  </a:cubicBezTo>
                  <a:cubicBezTo>
                    <a:pt x="20477" y="1028"/>
                    <a:pt x="20051" y="1228"/>
                    <a:pt x="19525" y="1554"/>
                  </a:cubicBezTo>
                  <a:cubicBezTo>
                    <a:pt x="19124" y="1855"/>
                    <a:pt x="18597" y="2081"/>
                    <a:pt x="17971" y="2381"/>
                  </a:cubicBezTo>
                  <a:cubicBezTo>
                    <a:pt x="17344" y="2707"/>
                    <a:pt x="16617" y="2908"/>
                    <a:pt x="15991" y="3208"/>
                  </a:cubicBezTo>
                  <a:cubicBezTo>
                    <a:pt x="15565" y="3334"/>
                    <a:pt x="15264" y="3534"/>
                    <a:pt x="14838" y="3735"/>
                  </a:cubicBezTo>
                  <a:cubicBezTo>
                    <a:pt x="14512" y="3960"/>
                    <a:pt x="14111" y="4060"/>
                    <a:pt x="13785" y="4261"/>
                  </a:cubicBezTo>
                  <a:cubicBezTo>
                    <a:pt x="13058" y="4687"/>
                    <a:pt x="12231" y="5088"/>
                    <a:pt x="11505" y="5614"/>
                  </a:cubicBezTo>
                  <a:cubicBezTo>
                    <a:pt x="11078" y="5840"/>
                    <a:pt x="10753" y="6040"/>
                    <a:pt x="10352" y="6341"/>
                  </a:cubicBezTo>
                  <a:cubicBezTo>
                    <a:pt x="10026" y="6567"/>
                    <a:pt x="9625" y="6868"/>
                    <a:pt x="9299" y="7093"/>
                  </a:cubicBezTo>
                  <a:cubicBezTo>
                    <a:pt x="8873" y="7394"/>
                    <a:pt x="8572" y="7594"/>
                    <a:pt x="8146" y="7920"/>
                  </a:cubicBezTo>
                  <a:cubicBezTo>
                    <a:pt x="7845" y="8221"/>
                    <a:pt x="7520" y="8547"/>
                    <a:pt x="7219" y="8747"/>
                  </a:cubicBezTo>
                  <a:lnTo>
                    <a:pt x="6893" y="8973"/>
                  </a:lnTo>
                  <a:lnTo>
                    <a:pt x="6692" y="9274"/>
                  </a:lnTo>
                  <a:cubicBezTo>
                    <a:pt x="6492" y="9374"/>
                    <a:pt x="6367" y="9474"/>
                    <a:pt x="6166" y="9700"/>
                  </a:cubicBezTo>
                  <a:cubicBezTo>
                    <a:pt x="6066" y="9800"/>
                    <a:pt x="5865" y="10000"/>
                    <a:pt x="5740" y="10101"/>
                  </a:cubicBezTo>
                  <a:cubicBezTo>
                    <a:pt x="5540" y="10326"/>
                    <a:pt x="5439" y="10426"/>
                    <a:pt x="5339" y="10527"/>
                  </a:cubicBezTo>
                  <a:lnTo>
                    <a:pt x="4387" y="11479"/>
                  </a:lnTo>
                  <a:cubicBezTo>
                    <a:pt x="4186" y="11780"/>
                    <a:pt x="3860" y="12106"/>
                    <a:pt x="3660" y="12406"/>
                  </a:cubicBezTo>
                  <a:lnTo>
                    <a:pt x="3234" y="12832"/>
                  </a:lnTo>
                  <a:cubicBezTo>
                    <a:pt x="3134" y="12933"/>
                    <a:pt x="3033" y="13133"/>
                    <a:pt x="2933" y="13233"/>
                  </a:cubicBezTo>
                  <a:cubicBezTo>
                    <a:pt x="2733" y="13559"/>
                    <a:pt x="2507" y="13860"/>
                    <a:pt x="2306" y="14086"/>
                  </a:cubicBezTo>
                  <a:cubicBezTo>
                    <a:pt x="2206" y="14286"/>
                    <a:pt x="2106" y="14386"/>
                    <a:pt x="1981" y="14487"/>
                  </a:cubicBezTo>
                  <a:cubicBezTo>
                    <a:pt x="1880" y="14612"/>
                    <a:pt x="1780" y="14812"/>
                    <a:pt x="1780" y="14913"/>
                  </a:cubicBezTo>
                  <a:cubicBezTo>
                    <a:pt x="1580" y="15113"/>
                    <a:pt x="1479" y="15439"/>
                    <a:pt x="1254" y="15639"/>
                  </a:cubicBezTo>
                  <a:cubicBezTo>
                    <a:pt x="953" y="16066"/>
                    <a:pt x="728" y="16492"/>
                    <a:pt x="527" y="16893"/>
                  </a:cubicBezTo>
                  <a:cubicBezTo>
                    <a:pt x="226" y="17619"/>
                    <a:pt x="1" y="17945"/>
                    <a:pt x="1" y="17945"/>
                  </a:cubicBezTo>
                  <a:lnTo>
                    <a:pt x="1" y="18046"/>
                  </a:lnTo>
                  <a:cubicBezTo>
                    <a:pt x="51" y="18096"/>
                    <a:pt x="76" y="18121"/>
                    <a:pt x="88" y="18121"/>
                  </a:cubicBezTo>
                  <a:cubicBezTo>
                    <a:pt x="101" y="18121"/>
                    <a:pt x="101" y="18096"/>
                    <a:pt x="101" y="18046"/>
                  </a:cubicBezTo>
                  <a:cubicBezTo>
                    <a:pt x="101" y="18046"/>
                    <a:pt x="427" y="17745"/>
                    <a:pt x="853" y="16993"/>
                  </a:cubicBezTo>
                  <a:cubicBezTo>
                    <a:pt x="953" y="16893"/>
                    <a:pt x="1053" y="16692"/>
                    <a:pt x="1154" y="16492"/>
                  </a:cubicBezTo>
                  <a:cubicBezTo>
                    <a:pt x="1254" y="16266"/>
                    <a:pt x="1354" y="16066"/>
                    <a:pt x="1580" y="15865"/>
                  </a:cubicBezTo>
                  <a:cubicBezTo>
                    <a:pt x="1680" y="15639"/>
                    <a:pt x="1880" y="15339"/>
                    <a:pt x="2106" y="15113"/>
                  </a:cubicBezTo>
                  <a:cubicBezTo>
                    <a:pt x="2106" y="15013"/>
                    <a:pt x="2206" y="14812"/>
                    <a:pt x="2306" y="14712"/>
                  </a:cubicBezTo>
                  <a:cubicBezTo>
                    <a:pt x="2407" y="14612"/>
                    <a:pt x="2507" y="14487"/>
                    <a:pt x="2607" y="14286"/>
                  </a:cubicBezTo>
                  <a:cubicBezTo>
                    <a:pt x="2833" y="14086"/>
                    <a:pt x="3033" y="13760"/>
                    <a:pt x="3234" y="13459"/>
                  </a:cubicBezTo>
                  <a:cubicBezTo>
                    <a:pt x="3359" y="13359"/>
                    <a:pt x="3459" y="13233"/>
                    <a:pt x="3560" y="13033"/>
                  </a:cubicBezTo>
                  <a:cubicBezTo>
                    <a:pt x="3660" y="12933"/>
                    <a:pt x="3760" y="12732"/>
                    <a:pt x="3986" y="12607"/>
                  </a:cubicBezTo>
                  <a:cubicBezTo>
                    <a:pt x="4186" y="12306"/>
                    <a:pt x="4387" y="11980"/>
                    <a:pt x="4713" y="11680"/>
                  </a:cubicBezTo>
                  <a:cubicBezTo>
                    <a:pt x="4913" y="11354"/>
                    <a:pt x="5239" y="11153"/>
                    <a:pt x="5540" y="10853"/>
                  </a:cubicBezTo>
                  <a:cubicBezTo>
                    <a:pt x="5640" y="10627"/>
                    <a:pt x="5865" y="10527"/>
                    <a:pt x="5966" y="10326"/>
                  </a:cubicBezTo>
                  <a:cubicBezTo>
                    <a:pt x="6066" y="10226"/>
                    <a:pt x="6266" y="10000"/>
                    <a:pt x="6367" y="9900"/>
                  </a:cubicBezTo>
                  <a:cubicBezTo>
                    <a:pt x="6592" y="9800"/>
                    <a:pt x="6692" y="9599"/>
                    <a:pt x="6893" y="9474"/>
                  </a:cubicBezTo>
                  <a:lnTo>
                    <a:pt x="7119" y="9274"/>
                  </a:lnTo>
                  <a:lnTo>
                    <a:pt x="7419" y="8973"/>
                  </a:lnTo>
                  <a:cubicBezTo>
                    <a:pt x="7745" y="8747"/>
                    <a:pt x="8046" y="8446"/>
                    <a:pt x="8372" y="8121"/>
                  </a:cubicBezTo>
                  <a:cubicBezTo>
                    <a:pt x="8773" y="7920"/>
                    <a:pt x="9099" y="7594"/>
                    <a:pt x="9399" y="7294"/>
                  </a:cubicBezTo>
                  <a:cubicBezTo>
                    <a:pt x="10126" y="6767"/>
                    <a:pt x="10878" y="6241"/>
                    <a:pt x="11605" y="5840"/>
                  </a:cubicBezTo>
                  <a:cubicBezTo>
                    <a:pt x="12332" y="5314"/>
                    <a:pt x="13058" y="4888"/>
                    <a:pt x="13886" y="4461"/>
                  </a:cubicBezTo>
                  <a:cubicBezTo>
                    <a:pt x="14211" y="4261"/>
                    <a:pt x="14637" y="4060"/>
                    <a:pt x="14938" y="3960"/>
                  </a:cubicBezTo>
                  <a:cubicBezTo>
                    <a:pt x="15364" y="3735"/>
                    <a:pt x="15665" y="3634"/>
                    <a:pt x="16091" y="3434"/>
                  </a:cubicBezTo>
                  <a:cubicBezTo>
                    <a:pt x="16718" y="3108"/>
                    <a:pt x="17444" y="2908"/>
                    <a:pt x="18071" y="2707"/>
                  </a:cubicBezTo>
                  <a:cubicBezTo>
                    <a:pt x="19324" y="2081"/>
                    <a:pt x="20277" y="1454"/>
                    <a:pt x="20903" y="1028"/>
                  </a:cubicBezTo>
                  <a:cubicBezTo>
                    <a:pt x="21530" y="502"/>
                    <a:pt x="21830" y="201"/>
                    <a:pt x="21830" y="201"/>
                  </a:cubicBezTo>
                  <a:lnTo>
                    <a:pt x="21830" y="76"/>
                  </a:lnTo>
                  <a:cubicBezTo>
                    <a:pt x="21830" y="25"/>
                    <a:pt x="21805" y="0"/>
                    <a:pt x="21780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50"/>
            <p:cNvSpPr/>
            <p:nvPr/>
          </p:nvSpPr>
          <p:spPr>
            <a:xfrm>
              <a:off x="3905455" y="4039439"/>
              <a:ext cx="188537" cy="123435"/>
            </a:xfrm>
            <a:custGeom>
              <a:avLst/>
              <a:gdLst/>
              <a:ahLst/>
              <a:cxnLst/>
              <a:rect l="l" t="t" r="r" b="b"/>
              <a:pathLst>
                <a:path w="8271" h="5415" extrusionOk="0">
                  <a:moveTo>
                    <a:pt x="852" y="0"/>
                  </a:moveTo>
                  <a:lnTo>
                    <a:pt x="752" y="1254"/>
                  </a:lnTo>
                  <a:lnTo>
                    <a:pt x="627" y="1880"/>
                  </a:lnTo>
                  <a:lnTo>
                    <a:pt x="627" y="2507"/>
                  </a:lnTo>
                  <a:cubicBezTo>
                    <a:pt x="627" y="2607"/>
                    <a:pt x="627" y="2707"/>
                    <a:pt x="527" y="2808"/>
                  </a:cubicBezTo>
                  <a:lnTo>
                    <a:pt x="527" y="3133"/>
                  </a:lnTo>
                  <a:lnTo>
                    <a:pt x="527" y="3434"/>
                  </a:lnTo>
                  <a:cubicBezTo>
                    <a:pt x="527" y="3534"/>
                    <a:pt x="426" y="3660"/>
                    <a:pt x="426" y="3760"/>
                  </a:cubicBezTo>
                  <a:cubicBezTo>
                    <a:pt x="426" y="3860"/>
                    <a:pt x="426" y="3960"/>
                    <a:pt x="326" y="3960"/>
                  </a:cubicBezTo>
                  <a:lnTo>
                    <a:pt x="326" y="4286"/>
                  </a:lnTo>
                  <a:cubicBezTo>
                    <a:pt x="226" y="4386"/>
                    <a:pt x="226" y="4487"/>
                    <a:pt x="226" y="4587"/>
                  </a:cubicBezTo>
                  <a:lnTo>
                    <a:pt x="164" y="4786"/>
                  </a:lnTo>
                  <a:lnTo>
                    <a:pt x="164" y="4786"/>
                  </a:lnTo>
                  <a:cubicBezTo>
                    <a:pt x="152" y="4787"/>
                    <a:pt x="139" y="4787"/>
                    <a:pt x="126" y="4787"/>
                  </a:cubicBezTo>
                  <a:lnTo>
                    <a:pt x="154" y="4820"/>
                  </a:lnTo>
                  <a:lnTo>
                    <a:pt x="126" y="4913"/>
                  </a:lnTo>
                  <a:lnTo>
                    <a:pt x="0" y="4913"/>
                  </a:lnTo>
                  <a:cubicBezTo>
                    <a:pt x="126" y="5013"/>
                    <a:pt x="126" y="5013"/>
                    <a:pt x="226" y="5013"/>
                  </a:cubicBezTo>
                  <a:cubicBezTo>
                    <a:pt x="258" y="5013"/>
                    <a:pt x="290" y="5012"/>
                    <a:pt x="323" y="5010"/>
                  </a:cubicBezTo>
                  <a:lnTo>
                    <a:pt x="323" y="5010"/>
                  </a:lnTo>
                  <a:lnTo>
                    <a:pt x="326" y="5013"/>
                  </a:lnTo>
                  <a:lnTo>
                    <a:pt x="327" y="5010"/>
                  </a:lnTo>
                  <a:lnTo>
                    <a:pt x="327" y="5010"/>
                  </a:lnTo>
                  <a:cubicBezTo>
                    <a:pt x="600" y="4992"/>
                    <a:pt x="897" y="4913"/>
                    <a:pt x="1253" y="4913"/>
                  </a:cubicBezTo>
                  <a:lnTo>
                    <a:pt x="2206" y="4913"/>
                  </a:lnTo>
                  <a:lnTo>
                    <a:pt x="2732" y="4787"/>
                  </a:lnTo>
                  <a:lnTo>
                    <a:pt x="3258" y="4787"/>
                  </a:lnTo>
                  <a:cubicBezTo>
                    <a:pt x="3459" y="4787"/>
                    <a:pt x="3559" y="4913"/>
                    <a:pt x="3760" y="4913"/>
                  </a:cubicBezTo>
                  <a:lnTo>
                    <a:pt x="5238" y="4913"/>
                  </a:lnTo>
                  <a:cubicBezTo>
                    <a:pt x="5439" y="4913"/>
                    <a:pt x="5639" y="5013"/>
                    <a:pt x="5765" y="5013"/>
                  </a:cubicBezTo>
                  <a:lnTo>
                    <a:pt x="6266" y="5013"/>
                  </a:lnTo>
                  <a:lnTo>
                    <a:pt x="6792" y="5113"/>
                  </a:lnTo>
                  <a:lnTo>
                    <a:pt x="7319" y="5214"/>
                  </a:lnTo>
                  <a:lnTo>
                    <a:pt x="7519" y="5314"/>
                  </a:lnTo>
                  <a:lnTo>
                    <a:pt x="7745" y="5314"/>
                  </a:lnTo>
                  <a:cubicBezTo>
                    <a:pt x="7945" y="5314"/>
                    <a:pt x="8146" y="5414"/>
                    <a:pt x="8271" y="5414"/>
                  </a:cubicBezTo>
                  <a:cubicBezTo>
                    <a:pt x="8146" y="5314"/>
                    <a:pt x="7945" y="5214"/>
                    <a:pt x="7845" y="5214"/>
                  </a:cubicBezTo>
                  <a:lnTo>
                    <a:pt x="7519" y="5113"/>
                  </a:lnTo>
                  <a:lnTo>
                    <a:pt x="7319" y="5013"/>
                  </a:lnTo>
                  <a:lnTo>
                    <a:pt x="6792" y="4913"/>
                  </a:lnTo>
                  <a:lnTo>
                    <a:pt x="6266" y="4787"/>
                  </a:lnTo>
                  <a:cubicBezTo>
                    <a:pt x="6166" y="4687"/>
                    <a:pt x="5965" y="4687"/>
                    <a:pt x="5865" y="4687"/>
                  </a:cubicBezTo>
                  <a:cubicBezTo>
                    <a:pt x="5639" y="4687"/>
                    <a:pt x="5439" y="4587"/>
                    <a:pt x="5339" y="4587"/>
                  </a:cubicBezTo>
                  <a:lnTo>
                    <a:pt x="4812" y="4587"/>
                  </a:lnTo>
                  <a:cubicBezTo>
                    <a:pt x="4612" y="4487"/>
                    <a:pt x="4386" y="4487"/>
                    <a:pt x="4286" y="4487"/>
                  </a:cubicBezTo>
                  <a:lnTo>
                    <a:pt x="2206" y="4487"/>
                  </a:lnTo>
                  <a:lnTo>
                    <a:pt x="1679" y="4587"/>
                  </a:lnTo>
                  <a:lnTo>
                    <a:pt x="1153" y="4587"/>
                  </a:lnTo>
                  <a:cubicBezTo>
                    <a:pt x="1053" y="4687"/>
                    <a:pt x="852" y="4687"/>
                    <a:pt x="627" y="4687"/>
                  </a:cubicBezTo>
                  <a:cubicBezTo>
                    <a:pt x="576" y="4687"/>
                    <a:pt x="500" y="4713"/>
                    <a:pt x="411" y="4738"/>
                  </a:cubicBezTo>
                  <a:lnTo>
                    <a:pt x="411" y="4738"/>
                  </a:lnTo>
                  <a:lnTo>
                    <a:pt x="426" y="4687"/>
                  </a:lnTo>
                  <a:cubicBezTo>
                    <a:pt x="426" y="4587"/>
                    <a:pt x="527" y="4487"/>
                    <a:pt x="527" y="4386"/>
                  </a:cubicBezTo>
                  <a:cubicBezTo>
                    <a:pt x="627" y="4286"/>
                    <a:pt x="627" y="4161"/>
                    <a:pt x="627" y="4061"/>
                  </a:cubicBezTo>
                  <a:cubicBezTo>
                    <a:pt x="627" y="3960"/>
                    <a:pt x="752" y="3860"/>
                    <a:pt x="752" y="3760"/>
                  </a:cubicBezTo>
                  <a:cubicBezTo>
                    <a:pt x="752" y="3660"/>
                    <a:pt x="752" y="3534"/>
                    <a:pt x="852" y="3434"/>
                  </a:cubicBezTo>
                  <a:lnTo>
                    <a:pt x="852" y="3133"/>
                  </a:lnTo>
                  <a:cubicBezTo>
                    <a:pt x="852" y="2908"/>
                    <a:pt x="953" y="2707"/>
                    <a:pt x="953" y="2507"/>
                  </a:cubicBezTo>
                  <a:lnTo>
                    <a:pt x="953" y="1254"/>
                  </a:lnTo>
                  <a:cubicBezTo>
                    <a:pt x="953" y="828"/>
                    <a:pt x="953" y="401"/>
                    <a:pt x="852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0"/>
            <p:cNvSpPr/>
            <p:nvPr/>
          </p:nvSpPr>
          <p:spPr>
            <a:xfrm>
              <a:off x="3817466" y="4062873"/>
              <a:ext cx="185688" cy="185688"/>
            </a:xfrm>
            <a:custGeom>
              <a:avLst/>
              <a:gdLst/>
              <a:ahLst/>
              <a:cxnLst/>
              <a:rect l="l" t="t" r="r" b="b"/>
              <a:pathLst>
                <a:path w="8146" h="8146" extrusionOk="0">
                  <a:moveTo>
                    <a:pt x="1053" y="0"/>
                  </a:moveTo>
                  <a:lnTo>
                    <a:pt x="1053" y="1053"/>
                  </a:lnTo>
                  <a:lnTo>
                    <a:pt x="1053" y="1579"/>
                  </a:lnTo>
                  <a:lnTo>
                    <a:pt x="1053" y="2005"/>
                  </a:lnTo>
                  <a:lnTo>
                    <a:pt x="1053" y="2506"/>
                  </a:lnTo>
                  <a:lnTo>
                    <a:pt x="953" y="3033"/>
                  </a:lnTo>
                  <a:lnTo>
                    <a:pt x="953" y="4085"/>
                  </a:lnTo>
                  <a:cubicBezTo>
                    <a:pt x="953" y="4186"/>
                    <a:pt x="953" y="4386"/>
                    <a:pt x="853" y="4612"/>
                  </a:cubicBezTo>
                  <a:lnTo>
                    <a:pt x="853" y="5013"/>
                  </a:lnTo>
                  <a:lnTo>
                    <a:pt x="727" y="5539"/>
                  </a:lnTo>
                  <a:lnTo>
                    <a:pt x="627" y="6065"/>
                  </a:lnTo>
                  <a:cubicBezTo>
                    <a:pt x="627" y="6266"/>
                    <a:pt x="527" y="6391"/>
                    <a:pt x="527" y="6592"/>
                  </a:cubicBezTo>
                  <a:cubicBezTo>
                    <a:pt x="527" y="6692"/>
                    <a:pt x="427" y="6892"/>
                    <a:pt x="427" y="7018"/>
                  </a:cubicBezTo>
                  <a:cubicBezTo>
                    <a:pt x="326" y="7218"/>
                    <a:pt x="326" y="7318"/>
                    <a:pt x="226" y="7519"/>
                  </a:cubicBezTo>
                  <a:lnTo>
                    <a:pt x="1" y="7945"/>
                  </a:lnTo>
                  <a:lnTo>
                    <a:pt x="1" y="8045"/>
                  </a:lnTo>
                  <a:cubicBezTo>
                    <a:pt x="1" y="8145"/>
                    <a:pt x="101" y="8145"/>
                    <a:pt x="226" y="8145"/>
                  </a:cubicBezTo>
                  <a:cubicBezTo>
                    <a:pt x="527" y="8045"/>
                    <a:pt x="853" y="7945"/>
                    <a:pt x="1153" y="7845"/>
                  </a:cubicBezTo>
                  <a:cubicBezTo>
                    <a:pt x="1479" y="7744"/>
                    <a:pt x="1780" y="7644"/>
                    <a:pt x="2106" y="7519"/>
                  </a:cubicBezTo>
                  <a:lnTo>
                    <a:pt x="2607" y="7419"/>
                  </a:lnTo>
                  <a:cubicBezTo>
                    <a:pt x="2732" y="7419"/>
                    <a:pt x="2933" y="7419"/>
                    <a:pt x="3033" y="7318"/>
                  </a:cubicBezTo>
                  <a:cubicBezTo>
                    <a:pt x="3234" y="7318"/>
                    <a:pt x="3459" y="7318"/>
                    <a:pt x="3559" y="7218"/>
                  </a:cubicBezTo>
                  <a:cubicBezTo>
                    <a:pt x="3760" y="7218"/>
                    <a:pt x="3860" y="7218"/>
                    <a:pt x="4086" y="7118"/>
                  </a:cubicBezTo>
                  <a:lnTo>
                    <a:pt x="5113" y="7118"/>
                  </a:lnTo>
                  <a:cubicBezTo>
                    <a:pt x="5239" y="7018"/>
                    <a:pt x="5439" y="7018"/>
                    <a:pt x="5539" y="7018"/>
                  </a:cubicBezTo>
                  <a:lnTo>
                    <a:pt x="6066" y="7018"/>
                  </a:lnTo>
                  <a:lnTo>
                    <a:pt x="6592" y="7118"/>
                  </a:lnTo>
                  <a:lnTo>
                    <a:pt x="7319" y="7118"/>
                  </a:lnTo>
                  <a:cubicBezTo>
                    <a:pt x="7419" y="7118"/>
                    <a:pt x="7519" y="7118"/>
                    <a:pt x="7620" y="7218"/>
                  </a:cubicBezTo>
                  <a:lnTo>
                    <a:pt x="8146" y="7218"/>
                  </a:lnTo>
                  <a:lnTo>
                    <a:pt x="7620" y="7018"/>
                  </a:lnTo>
                  <a:lnTo>
                    <a:pt x="7319" y="7018"/>
                  </a:lnTo>
                  <a:lnTo>
                    <a:pt x="7118" y="6892"/>
                  </a:lnTo>
                  <a:lnTo>
                    <a:pt x="6592" y="6892"/>
                  </a:lnTo>
                  <a:lnTo>
                    <a:pt x="6066" y="6792"/>
                  </a:lnTo>
                  <a:lnTo>
                    <a:pt x="4086" y="6792"/>
                  </a:lnTo>
                  <a:cubicBezTo>
                    <a:pt x="3860" y="6792"/>
                    <a:pt x="3660" y="6892"/>
                    <a:pt x="3559" y="6892"/>
                  </a:cubicBezTo>
                  <a:cubicBezTo>
                    <a:pt x="3359" y="6892"/>
                    <a:pt x="3133" y="6892"/>
                    <a:pt x="3033" y="7018"/>
                  </a:cubicBezTo>
                  <a:cubicBezTo>
                    <a:pt x="2833" y="7018"/>
                    <a:pt x="2732" y="7018"/>
                    <a:pt x="2507" y="7118"/>
                  </a:cubicBezTo>
                  <a:cubicBezTo>
                    <a:pt x="2306" y="7118"/>
                    <a:pt x="2206" y="7118"/>
                    <a:pt x="1981" y="7218"/>
                  </a:cubicBezTo>
                  <a:cubicBezTo>
                    <a:pt x="1880" y="7218"/>
                    <a:pt x="1680" y="7318"/>
                    <a:pt x="1479" y="7318"/>
                  </a:cubicBezTo>
                  <a:cubicBezTo>
                    <a:pt x="1354" y="7419"/>
                    <a:pt x="1153" y="7419"/>
                    <a:pt x="1053" y="7519"/>
                  </a:cubicBezTo>
                  <a:cubicBezTo>
                    <a:pt x="818" y="7609"/>
                    <a:pt x="596" y="7687"/>
                    <a:pt x="369" y="7760"/>
                  </a:cubicBezTo>
                  <a:lnTo>
                    <a:pt x="369" y="7760"/>
                  </a:lnTo>
                  <a:lnTo>
                    <a:pt x="427" y="7644"/>
                  </a:lnTo>
                  <a:cubicBezTo>
                    <a:pt x="527" y="7419"/>
                    <a:pt x="627" y="7318"/>
                    <a:pt x="627" y="7118"/>
                  </a:cubicBezTo>
                  <a:cubicBezTo>
                    <a:pt x="727" y="7018"/>
                    <a:pt x="727" y="6792"/>
                    <a:pt x="727" y="6592"/>
                  </a:cubicBezTo>
                  <a:cubicBezTo>
                    <a:pt x="853" y="6491"/>
                    <a:pt x="853" y="6266"/>
                    <a:pt x="953" y="6166"/>
                  </a:cubicBezTo>
                  <a:lnTo>
                    <a:pt x="1053" y="5639"/>
                  </a:lnTo>
                  <a:lnTo>
                    <a:pt x="1053" y="5138"/>
                  </a:lnTo>
                  <a:cubicBezTo>
                    <a:pt x="1153" y="4912"/>
                    <a:pt x="1153" y="4812"/>
                    <a:pt x="1153" y="4612"/>
                  </a:cubicBezTo>
                  <a:cubicBezTo>
                    <a:pt x="1153" y="4386"/>
                    <a:pt x="1254" y="4286"/>
                    <a:pt x="1254" y="4085"/>
                  </a:cubicBezTo>
                  <a:lnTo>
                    <a:pt x="1254" y="3559"/>
                  </a:lnTo>
                  <a:lnTo>
                    <a:pt x="1354" y="3033"/>
                  </a:lnTo>
                  <a:lnTo>
                    <a:pt x="1354" y="2005"/>
                  </a:lnTo>
                  <a:cubicBezTo>
                    <a:pt x="1354" y="1679"/>
                    <a:pt x="1354" y="1379"/>
                    <a:pt x="1254" y="1053"/>
                  </a:cubicBezTo>
                  <a:cubicBezTo>
                    <a:pt x="1254" y="627"/>
                    <a:pt x="1254" y="326"/>
                    <a:pt x="1153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0"/>
            <p:cNvSpPr/>
            <p:nvPr/>
          </p:nvSpPr>
          <p:spPr>
            <a:xfrm>
              <a:off x="3465531" y="2811122"/>
              <a:ext cx="40028" cy="68431"/>
            </a:xfrm>
            <a:custGeom>
              <a:avLst/>
              <a:gdLst/>
              <a:ahLst/>
              <a:cxnLst/>
              <a:rect l="l" t="t" r="r" b="b"/>
              <a:pathLst>
                <a:path w="1756" h="3002" extrusionOk="0">
                  <a:moveTo>
                    <a:pt x="1755" y="0"/>
                  </a:moveTo>
                  <a:cubicBezTo>
                    <a:pt x="1655" y="0"/>
                    <a:pt x="1555" y="0"/>
                    <a:pt x="1555" y="101"/>
                  </a:cubicBezTo>
                  <a:cubicBezTo>
                    <a:pt x="1555" y="101"/>
                    <a:pt x="1455" y="101"/>
                    <a:pt x="1455" y="201"/>
                  </a:cubicBezTo>
                  <a:cubicBezTo>
                    <a:pt x="1455" y="301"/>
                    <a:pt x="1354" y="301"/>
                    <a:pt x="1254" y="527"/>
                  </a:cubicBezTo>
                  <a:cubicBezTo>
                    <a:pt x="1129" y="727"/>
                    <a:pt x="928" y="1028"/>
                    <a:pt x="728" y="1354"/>
                  </a:cubicBezTo>
                  <a:cubicBezTo>
                    <a:pt x="502" y="1780"/>
                    <a:pt x="302" y="2081"/>
                    <a:pt x="201" y="2281"/>
                  </a:cubicBezTo>
                  <a:cubicBezTo>
                    <a:pt x="101" y="2607"/>
                    <a:pt x="1" y="2808"/>
                    <a:pt x="1" y="2808"/>
                  </a:cubicBezTo>
                  <a:lnTo>
                    <a:pt x="1" y="2908"/>
                  </a:lnTo>
                  <a:cubicBezTo>
                    <a:pt x="1" y="2970"/>
                    <a:pt x="26" y="3002"/>
                    <a:pt x="64" y="3002"/>
                  </a:cubicBezTo>
                  <a:cubicBezTo>
                    <a:pt x="101" y="3002"/>
                    <a:pt x="151" y="2970"/>
                    <a:pt x="201" y="2908"/>
                  </a:cubicBezTo>
                  <a:cubicBezTo>
                    <a:pt x="201" y="2908"/>
                    <a:pt x="402" y="2808"/>
                    <a:pt x="627" y="2607"/>
                  </a:cubicBezTo>
                  <a:cubicBezTo>
                    <a:pt x="728" y="2407"/>
                    <a:pt x="1028" y="2081"/>
                    <a:pt x="1254" y="1655"/>
                  </a:cubicBezTo>
                  <a:cubicBezTo>
                    <a:pt x="1455" y="1354"/>
                    <a:pt x="1555" y="928"/>
                    <a:pt x="1655" y="627"/>
                  </a:cubicBezTo>
                  <a:cubicBezTo>
                    <a:pt x="1755" y="401"/>
                    <a:pt x="1755" y="201"/>
                    <a:pt x="1755" y="201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50"/>
            <p:cNvSpPr/>
            <p:nvPr/>
          </p:nvSpPr>
          <p:spPr>
            <a:xfrm>
              <a:off x="3494117" y="2850421"/>
              <a:ext cx="37726" cy="66995"/>
            </a:xfrm>
            <a:custGeom>
              <a:avLst/>
              <a:gdLst/>
              <a:ahLst/>
              <a:cxnLst/>
              <a:rect l="l" t="t" r="r" b="b"/>
              <a:pathLst>
                <a:path w="1655" h="2939" extrusionOk="0">
                  <a:moveTo>
                    <a:pt x="1558" y="0"/>
                  </a:moveTo>
                  <a:cubicBezTo>
                    <a:pt x="1498" y="0"/>
                    <a:pt x="1454" y="56"/>
                    <a:pt x="1454" y="56"/>
                  </a:cubicBezTo>
                  <a:cubicBezTo>
                    <a:pt x="1454" y="56"/>
                    <a:pt x="1353" y="156"/>
                    <a:pt x="1353" y="256"/>
                  </a:cubicBezTo>
                  <a:lnTo>
                    <a:pt x="1128" y="457"/>
                  </a:lnTo>
                  <a:cubicBezTo>
                    <a:pt x="1028" y="783"/>
                    <a:pt x="827" y="1084"/>
                    <a:pt x="727" y="1409"/>
                  </a:cubicBezTo>
                  <a:cubicBezTo>
                    <a:pt x="501" y="1710"/>
                    <a:pt x="301" y="2036"/>
                    <a:pt x="201" y="2236"/>
                  </a:cubicBezTo>
                  <a:cubicBezTo>
                    <a:pt x="100" y="2562"/>
                    <a:pt x="0" y="2763"/>
                    <a:pt x="0" y="2763"/>
                  </a:cubicBezTo>
                  <a:lnTo>
                    <a:pt x="0" y="2863"/>
                  </a:lnTo>
                  <a:cubicBezTo>
                    <a:pt x="50" y="2913"/>
                    <a:pt x="100" y="2938"/>
                    <a:pt x="138" y="2938"/>
                  </a:cubicBezTo>
                  <a:cubicBezTo>
                    <a:pt x="175" y="2938"/>
                    <a:pt x="201" y="2913"/>
                    <a:pt x="201" y="2863"/>
                  </a:cubicBezTo>
                  <a:cubicBezTo>
                    <a:pt x="201" y="2863"/>
                    <a:pt x="401" y="2763"/>
                    <a:pt x="627" y="2562"/>
                  </a:cubicBezTo>
                  <a:cubicBezTo>
                    <a:pt x="727" y="2337"/>
                    <a:pt x="1028" y="2036"/>
                    <a:pt x="1128" y="1610"/>
                  </a:cubicBezTo>
                  <a:cubicBezTo>
                    <a:pt x="1353" y="1309"/>
                    <a:pt x="1554" y="983"/>
                    <a:pt x="1654" y="683"/>
                  </a:cubicBezTo>
                  <a:lnTo>
                    <a:pt x="1654" y="156"/>
                  </a:lnTo>
                  <a:lnTo>
                    <a:pt x="1654" y="56"/>
                  </a:lnTo>
                  <a:cubicBezTo>
                    <a:pt x="1621" y="14"/>
                    <a:pt x="1587" y="0"/>
                    <a:pt x="15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50"/>
            <p:cNvSpPr/>
            <p:nvPr/>
          </p:nvSpPr>
          <p:spPr>
            <a:xfrm>
              <a:off x="3527238" y="2884819"/>
              <a:ext cx="52588" cy="75429"/>
            </a:xfrm>
            <a:custGeom>
              <a:avLst/>
              <a:gdLst/>
              <a:ahLst/>
              <a:cxnLst/>
              <a:rect l="l" t="t" r="r" b="b"/>
              <a:pathLst>
                <a:path w="2307" h="3309" extrusionOk="0">
                  <a:moveTo>
                    <a:pt x="2181" y="1"/>
                  </a:moveTo>
                  <a:cubicBezTo>
                    <a:pt x="2181" y="1"/>
                    <a:pt x="2081" y="1"/>
                    <a:pt x="1981" y="101"/>
                  </a:cubicBezTo>
                  <a:lnTo>
                    <a:pt x="1981" y="201"/>
                  </a:lnTo>
                  <a:cubicBezTo>
                    <a:pt x="1981" y="301"/>
                    <a:pt x="1880" y="301"/>
                    <a:pt x="1880" y="427"/>
                  </a:cubicBezTo>
                  <a:lnTo>
                    <a:pt x="1780" y="527"/>
                  </a:lnTo>
                  <a:cubicBezTo>
                    <a:pt x="1555" y="828"/>
                    <a:pt x="1354" y="1254"/>
                    <a:pt x="1053" y="1554"/>
                  </a:cubicBezTo>
                  <a:cubicBezTo>
                    <a:pt x="828" y="1981"/>
                    <a:pt x="527" y="2306"/>
                    <a:pt x="301" y="2607"/>
                  </a:cubicBezTo>
                  <a:cubicBezTo>
                    <a:pt x="101" y="2933"/>
                    <a:pt x="1" y="3133"/>
                    <a:pt x="1" y="3133"/>
                  </a:cubicBezTo>
                  <a:lnTo>
                    <a:pt x="1" y="3234"/>
                  </a:lnTo>
                  <a:cubicBezTo>
                    <a:pt x="51" y="3284"/>
                    <a:pt x="101" y="3309"/>
                    <a:pt x="139" y="3309"/>
                  </a:cubicBezTo>
                  <a:cubicBezTo>
                    <a:pt x="176" y="3309"/>
                    <a:pt x="201" y="3284"/>
                    <a:pt x="201" y="3234"/>
                  </a:cubicBezTo>
                  <a:cubicBezTo>
                    <a:pt x="201" y="3234"/>
                    <a:pt x="427" y="3133"/>
                    <a:pt x="727" y="2933"/>
                  </a:cubicBezTo>
                  <a:cubicBezTo>
                    <a:pt x="928" y="2607"/>
                    <a:pt x="1254" y="2306"/>
                    <a:pt x="1555" y="1880"/>
                  </a:cubicBezTo>
                  <a:cubicBezTo>
                    <a:pt x="1780" y="1554"/>
                    <a:pt x="2081" y="1153"/>
                    <a:pt x="2181" y="727"/>
                  </a:cubicBezTo>
                  <a:lnTo>
                    <a:pt x="2181" y="527"/>
                  </a:lnTo>
                  <a:cubicBezTo>
                    <a:pt x="2306" y="427"/>
                    <a:pt x="2306" y="427"/>
                    <a:pt x="2306" y="301"/>
                  </a:cubicBezTo>
                  <a:lnTo>
                    <a:pt x="2306" y="201"/>
                  </a:lnTo>
                  <a:cubicBezTo>
                    <a:pt x="2306" y="101"/>
                    <a:pt x="2306" y="1"/>
                    <a:pt x="2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50"/>
            <p:cNvSpPr/>
            <p:nvPr/>
          </p:nvSpPr>
          <p:spPr>
            <a:xfrm>
              <a:off x="3553521" y="2923092"/>
              <a:ext cx="52018" cy="73149"/>
            </a:xfrm>
            <a:custGeom>
              <a:avLst/>
              <a:gdLst/>
              <a:ahLst/>
              <a:cxnLst/>
              <a:rect l="l" t="t" r="r" b="b"/>
              <a:pathLst>
                <a:path w="2282" h="3209" extrusionOk="0">
                  <a:moveTo>
                    <a:pt x="2281" y="1"/>
                  </a:moveTo>
                  <a:cubicBezTo>
                    <a:pt x="2181" y="1"/>
                    <a:pt x="2081" y="1"/>
                    <a:pt x="2081" y="101"/>
                  </a:cubicBezTo>
                  <a:lnTo>
                    <a:pt x="1981" y="101"/>
                  </a:lnTo>
                  <a:lnTo>
                    <a:pt x="1981" y="201"/>
                  </a:lnTo>
                  <a:cubicBezTo>
                    <a:pt x="1880" y="302"/>
                    <a:pt x="1780" y="402"/>
                    <a:pt x="1655" y="502"/>
                  </a:cubicBezTo>
                  <a:cubicBezTo>
                    <a:pt x="1554" y="728"/>
                    <a:pt x="1254" y="1129"/>
                    <a:pt x="1028" y="1454"/>
                  </a:cubicBezTo>
                  <a:cubicBezTo>
                    <a:pt x="727" y="1881"/>
                    <a:pt x="527" y="2181"/>
                    <a:pt x="301" y="2507"/>
                  </a:cubicBezTo>
                  <a:cubicBezTo>
                    <a:pt x="201" y="2708"/>
                    <a:pt x="101" y="2908"/>
                    <a:pt x="101" y="2908"/>
                  </a:cubicBezTo>
                  <a:cubicBezTo>
                    <a:pt x="1" y="3008"/>
                    <a:pt x="1" y="3134"/>
                    <a:pt x="101" y="3134"/>
                  </a:cubicBezTo>
                  <a:cubicBezTo>
                    <a:pt x="101" y="3184"/>
                    <a:pt x="126" y="3209"/>
                    <a:pt x="163" y="3209"/>
                  </a:cubicBezTo>
                  <a:cubicBezTo>
                    <a:pt x="201" y="3209"/>
                    <a:pt x="251" y="3184"/>
                    <a:pt x="301" y="3134"/>
                  </a:cubicBezTo>
                  <a:cubicBezTo>
                    <a:pt x="301" y="3134"/>
                    <a:pt x="527" y="3008"/>
                    <a:pt x="727" y="2708"/>
                  </a:cubicBezTo>
                  <a:cubicBezTo>
                    <a:pt x="928" y="2507"/>
                    <a:pt x="1254" y="2181"/>
                    <a:pt x="1454" y="1755"/>
                  </a:cubicBezTo>
                  <a:cubicBezTo>
                    <a:pt x="1780" y="1454"/>
                    <a:pt x="1981" y="1028"/>
                    <a:pt x="2081" y="728"/>
                  </a:cubicBezTo>
                  <a:cubicBezTo>
                    <a:pt x="2281" y="402"/>
                    <a:pt x="2281" y="201"/>
                    <a:pt x="2281" y="201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0"/>
            <p:cNvSpPr/>
            <p:nvPr/>
          </p:nvSpPr>
          <p:spPr>
            <a:xfrm>
              <a:off x="3584363" y="2948805"/>
              <a:ext cx="59449" cy="78871"/>
            </a:xfrm>
            <a:custGeom>
              <a:avLst/>
              <a:gdLst/>
              <a:ahLst/>
              <a:cxnLst/>
              <a:rect l="l" t="t" r="r" b="b"/>
              <a:pathLst>
                <a:path w="2608" h="3460" extrusionOk="0">
                  <a:moveTo>
                    <a:pt x="2607" y="1"/>
                  </a:moveTo>
                  <a:cubicBezTo>
                    <a:pt x="2507" y="1"/>
                    <a:pt x="2407" y="1"/>
                    <a:pt x="2407" y="126"/>
                  </a:cubicBezTo>
                  <a:lnTo>
                    <a:pt x="2307" y="126"/>
                  </a:lnTo>
                  <a:lnTo>
                    <a:pt x="2307" y="226"/>
                  </a:lnTo>
                  <a:cubicBezTo>
                    <a:pt x="2181" y="326"/>
                    <a:pt x="2181" y="427"/>
                    <a:pt x="2081" y="527"/>
                  </a:cubicBezTo>
                  <a:cubicBezTo>
                    <a:pt x="1881" y="853"/>
                    <a:pt x="1555" y="1254"/>
                    <a:pt x="1254" y="1580"/>
                  </a:cubicBezTo>
                  <a:cubicBezTo>
                    <a:pt x="928" y="2006"/>
                    <a:pt x="628" y="2407"/>
                    <a:pt x="427" y="2732"/>
                  </a:cubicBezTo>
                  <a:cubicBezTo>
                    <a:pt x="201" y="3033"/>
                    <a:pt x="1" y="3259"/>
                    <a:pt x="1" y="3259"/>
                  </a:cubicBezTo>
                  <a:lnTo>
                    <a:pt x="1" y="3359"/>
                  </a:lnTo>
                  <a:cubicBezTo>
                    <a:pt x="101" y="3459"/>
                    <a:pt x="201" y="3459"/>
                    <a:pt x="201" y="3459"/>
                  </a:cubicBezTo>
                  <a:cubicBezTo>
                    <a:pt x="201" y="3459"/>
                    <a:pt x="427" y="3259"/>
                    <a:pt x="728" y="3033"/>
                  </a:cubicBezTo>
                  <a:cubicBezTo>
                    <a:pt x="1054" y="2732"/>
                    <a:pt x="1354" y="2407"/>
                    <a:pt x="1680" y="2006"/>
                  </a:cubicBezTo>
                  <a:cubicBezTo>
                    <a:pt x="1981" y="1580"/>
                    <a:pt x="2307" y="1154"/>
                    <a:pt x="2407" y="853"/>
                  </a:cubicBezTo>
                  <a:cubicBezTo>
                    <a:pt x="2507" y="627"/>
                    <a:pt x="2607" y="427"/>
                    <a:pt x="2607" y="326"/>
                  </a:cubicBezTo>
                  <a:lnTo>
                    <a:pt x="2607" y="226"/>
                  </a:lnTo>
                  <a:lnTo>
                    <a:pt x="2607" y="126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0"/>
            <p:cNvSpPr/>
            <p:nvPr/>
          </p:nvSpPr>
          <p:spPr>
            <a:xfrm>
              <a:off x="3098757" y="2984434"/>
              <a:ext cx="152567" cy="226628"/>
            </a:xfrm>
            <a:custGeom>
              <a:avLst/>
              <a:gdLst/>
              <a:ahLst/>
              <a:cxnLst/>
              <a:rect l="l" t="t" r="r" b="b"/>
              <a:pathLst>
                <a:path w="6693" h="9942" extrusionOk="0">
                  <a:moveTo>
                    <a:pt x="569" y="1"/>
                  </a:moveTo>
                  <a:cubicBezTo>
                    <a:pt x="382" y="1"/>
                    <a:pt x="192" y="6"/>
                    <a:pt x="1" y="17"/>
                  </a:cubicBezTo>
                  <a:cubicBezTo>
                    <a:pt x="201" y="217"/>
                    <a:pt x="4061" y="4403"/>
                    <a:pt x="4286" y="9941"/>
                  </a:cubicBezTo>
                  <a:cubicBezTo>
                    <a:pt x="4600" y="9891"/>
                    <a:pt x="4913" y="9866"/>
                    <a:pt x="5239" y="9866"/>
                  </a:cubicBezTo>
                  <a:cubicBezTo>
                    <a:pt x="5565" y="9866"/>
                    <a:pt x="5903" y="9891"/>
                    <a:pt x="6266" y="9941"/>
                  </a:cubicBezTo>
                  <a:cubicBezTo>
                    <a:pt x="6692" y="4703"/>
                    <a:pt x="4913" y="543"/>
                    <a:pt x="4913" y="543"/>
                  </a:cubicBezTo>
                  <a:cubicBezTo>
                    <a:pt x="3504" y="342"/>
                    <a:pt x="2115" y="1"/>
                    <a:pt x="5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50"/>
            <p:cNvSpPr/>
            <p:nvPr/>
          </p:nvSpPr>
          <p:spPr>
            <a:xfrm>
              <a:off x="3346130" y="2841964"/>
              <a:ext cx="269118" cy="342814"/>
            </a:xfrm>
            <a:custGeom>
              <a:avLst/>
              <a:gdLst/>
              <a:ahLst/>
              <a:cxnLst/>
              <a:rect l="l" t="t" r="r" b="b"/>
              <a:pathLst>
                <a:path w="11806" h="15039" extrusionOk="0">
                  <a:moveTo>
                    <a:pt x="5239" y="1"/>
                  </a:moveTo>
                  <a:cubicBezTo>
                    <a:pt x="5239" y="1"/>
                    <a:pt x="3986" y="3434"/>
                    <a:pt x="1" y="5640"/>
                  </a:cubicBezTo>
                  <a:cubicBezTo>
                    <a:pt x="1" y="5640"/>
                    <a:pt x="4913" y="11179"/>
                    <a:pt x="6367" y="15039"/>
                  </a:cubicBezTo>
                  <a:cubicBezTo>
                    <a:pt x="10878" y="12833"/>
                    <a:pt x="11805" y="8447"/>
                    <a:pt x="11805" y="8447"/>
                  </a:cubicBezTo>
                  <a:lnTo>
                    <a:pt x="52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50"/>
            <p:cNvSpPr/>
            <p:nvPr/>
          </p:nvSpPr>
          <p:spPr>
            <a:xfrm>
              <a:off x="2917650" y="2984798"/>
              <a:ext cx="278828" cy="328522"/>
            </a:xfrm>
            <a:custGeom>
              <a:avLst/>
              <a:gdLst/>
              <a:ahLst/>
              <a:cxnLst/>
              <a:rect l="l" t="t" r="r" b="b"/>
              <a:pathLst>
                <a:path w="12232" h="14412" extrusionOk="0">
                  <a:moveTo>
                    <a:pt x="7946" y="1"/>
                  </a:moveTo>
                  <a:cubicBezTo>
                    <a:pt x="7219" y="101"/>
                    <a:pt x="6266" y="201"/>
                    <a:pt x="5339" y="627"/>
                  </a:cubicBezTo>
                  <a:cubicBezTo>
                    <a:pt x="2507" y="1780"/>
                    <a:pt x="853" y="4061"/>
                    <a:pt x="1" y="5840"/>
                  </a:cubicBezTo>
                  <a:cubicBezTo>
                    <a:pt x="1" y="5840"/>
                    <a:pt x="5113" y="9499"/>
                    <a:pt x="7118" y="14412"/>
                  </a:cubicBezTo>
                  <a:cubicBezTo>
                    <a:pt x="7620" y="13159"/>
                    <a:pt x="8372" y="12006"/>
                    <a:pt x="9825" y="10953"/>
                  </a:cubicBezTo>
                  <a:cubicBezTo>
                    <a:pt x="10552" y="10452"/>
                    <a:pt x="11279" y="10126"/>
                    <a:pt x="12231" y="9925"/>
                  </a:cubicBezTo>
                  <a:cubicBezTo>
                    <a:pt x="12006" y="4387"/>
                    <a:pt x="8146" y="201"/>
                    <a:pt x="79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0"/>
            <p:cNvSpPr/>
            <p:nvPr/>
          </p:nvSpPr>
          <p:spPr>
            <a:xfrm>
              <a:off x="3210727" y="2970529"/>
              <a:ext cx="280538" cy="245023"/>
            </a:xfrm>
            <a:custGeom>
              <a:avLst/>
              <a:gdLst/>
              <a:ahLst/>
              <a:cxnLst/>
              <a:rect l="l" t="t" r="r" b="b"/>
              <a:pathLst>
                <a:path w="12307" h="10749" extrusionOk="0">
                  <a:moveTo>
                    <a:pt x="5941" y="0"/>
                  </a:moveTo>
                  <a:cubicBezTo>
                    <a:pt x="5640" y="201"/>
                    <a:pt x="5214" y="426"/>
                    <a:pt x="4788" y="526"/>
                  </a:cubicBezTo>
                  <a:cubicBezTo>
                    <a:pt x="3528" y="1081"/>
                    <a:pt x="2460" y="1263"/>
                    <a:pt x="1455" y="1263"/>
                  </a:cubicBezTo>
                  <a:cubicBezTo>
                    <a:pt x="960" y="1263"/>
                    <a:pt x="480" y="1219"/>
                    <a:pt x="1" y="1153"/>
                  </a:cubicBezTo>
                  <a:lnTo>
                    <a:pt x="1" y="1153"/>
                  </a:lnTo>
                  <a:cubicBezTo>
                    <a:pt x="1" y="1153"/>
                    <a:pt x="1780" y="5313"/>
                    <a:pt x="1354" y="10551"/>
                  </a:cubicBezTo>
                  <a:cubicBezTo>
                    <a:pt x="2618" y="10597"/>
                    <a:pt x="4014" y="10748"/>
                    <a:pt x="5549" y="10748"/>
                  </a:cubicBezTo>
                  <a:cubicBezTo>
                    <a:pt x="7423" y="10748"/>
                    <a:pt x="9505" y="10522"/>
                    <a:pt x="11805" y="9599"/>
                  </a:cubicBezTo>
                  <a:cubicBezTo>
                    <a:pt x="12006" y="9499"/>
                    <a:pt x="12106" y="9499"/>
                    <a:pt x="12307" y="9399"/>
                  </a:cubicBezTo>
                  <a:cubicBezTo>
                    <a:pt x="10853" y="5539"/>
                    <a:pt x="5941" y="0"/>
                    <a:pt x="5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50"/>
            <p:cNvSpPr/>
            <p:nvPr/>
          </p:nvSpPr>
          <p:spPr>
            <a:xfrm>
              <a:off x="2882226" y="3117922"/>
              <a:ext cx="197701" cy="387925"/>
            </a:xfrm>
            <a:custGeom>
              <a:avLst/>
              <a:gdLst/>
              <a:ahLst/>
              <a:cxnLst/>
              <a:rect l="l" t="t" r="r" b="b"/>
              <a:pathLst>
                <a:path w="8673" h="17018" extrusionOk="0">
                  <a:moveTo>
                    <a:pt x="1555" y="0"/>
                  </a:moveTo>
                  <a:cubicBezTo>
                    <a:pt x="928" y="1354"/>
                    <a:pt x="728" y="2406"/>
                    <a:pt x="728" y="2406"/>
                  </a:cubicBezTo>
                  <a:cubicBezTo>
                    <a:pt x="728" y="4286"/>
                    <a:pt x="402" y="6065"/>
                    <a:pt x="1" y="7519"/>
                  </a:cubicBezTo>
                  <a:lnTo>
                    <a:pt x="201" y="7519"/>
                  </a:lnTo>
                  <a:cubicBezTo>
                    <a:pt x="226" y="7518"/>
                    <a:pt x="250" y="7518"/>
                    <a:pt x="274" y="7518"/>
                  </a:cubicBezTo>
                  <a:cubicBezTo>
                    <a:pt x="3439" y="7518"/>
                    <a:pt x="3755" y="14033"/>
                    <a:pt x="3033" y="17018"/>
                  </a:cubicBezTo>
                  <a:cubicBezTo>
                    <a:pt x="7921" y="16091"/>
                    <a:pt x="6993" y="12231"/>
                    <a:pt x="8672" y="8572"/>
                  </a:cubicBezTo>
                  <a:cubicBezTo>
                    <a:pt x="6667" y="3659"/>
                    <a:pt x="1555" y="0"/>
                    <a:pt x="1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50"/>
            <p:cNvSpPr/>
            <p:nvPr/>
          </p:nvSpPr>
          <p:spPr>
            <a:xfrm>
              <a:off x="2710829" y="3289273"/>
              <a:ext cx="256991" cy="319426"/>
            </a:xfrm>
            <a:custGeom>
              <a:avLst/>
              <a:gdLst/>
              <a:ahLst/>
              <a:cxnLst/>
              <a:rect l="l" t="t" r="r" b="b"/>
              <a:pathLst>
                <a:path w="11274" h="14013" extrusionOk="0">
                  <a:moveTo>
                    <a:pt x="7793" y="1"/>
                  </a:moveTo>
                  <a:cubicBezTo>
                    <a:pt x="7769" y="1"/>
                    <a:pt x="7745" y="1"/>
                    <a:pt x="7720" y="2"/>
                  </a:cubicBezTo>
                  <a:lnTo>
                    <a:pt x="7520" y="2"/>
                  </a:lnTo>
                  <a:cubicBezTo>
                    <a:pt x="7094" y="1155"/>
                    <a:pt x="6668" y="2107"/>
                    <a:pt x="6267" y="2609"/>
                  </a:cubicBezTo>
                  <a:cubicBezTo>
                    <a:pt x="4913" y="2934"/>
                    <a:pt x="2808" y="3360"/>
                    <a:pt x="1" y="3661"/>
                  </a:cubicBezTo>
                  <a:cubicBezTo>
                    <a:pt x="1" y="3661"/>
                    <a:pt x="1154" y="10027"/>
                    <a:pt x="628" y="14012"/>
                  </a:cubicBezTo>
                  <a:cubicBezTo>
                    <a:pt x="6166" y="13260"/>
                    <a:pt x="8973" y="12007"/>
                    <a:pt x="10026" y="10754"/>
                  </a:cubicBezTo>
                  <a:cubicBezTo>
                    <a:pt x="10227" y="10453"/>
                    <a:pt x="10327" y="10027"/>
                    <a:pt x="10552" y="9501"/>
                  </a:cubicBezTo>
                  <a:cubicBezTo>
                    <a:pt x="11274" y="6516"/>
                    <a:pt x="10958" y="1"/>
                    <a:pt x="77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0"/>
            <p:cNvSpPr/>
            <p:nvPr/>
          </p:nvSpPr>
          <p:spPr>
            <a:xfrm>
              <a:off x="2520011" y="3372726"/>
              <a:ext cx="217122" cy="252523"/>
            </a:xfrm>
            <a:custGeom>
              <a:avLst/>
              <a:gdLst/>
              <a:ahLst/>
              <a:cxnLst/>
              <a:rect l="l" t="t" r="r" b="b"/>
              <a:pathLst>
                <a:path w="9525" h="11078" extrusionOk="0">
                  <a:moveTo>
                    <a:pt x="8372" y="0"/>
                  </a:moveTo>
                  <a:cubicBezTo>
                    <a:pt x="6066" y="201"/>
                    <a:pt x="3359" y="527"/>
                    <a:pt x="1" y="627"/>
                  </a:cubicBezTo>
                  <a:cubicBezTo>
                    <a:pt x="1" y="627"/>
                    <a:pt x="628" y="6692"/>
                    <a:pt x="753" y="11078"/>
                  </a:cubicBezTo>
                  <a:cubicBezTo>
                    <a:pt x="3660" y="10978"/>
                    <a:pt x="6166" y="10752"/>
                    <a:pt x="8272" y="10451"/>
                  </a:cubicBezTo>
                  <a:cubicBezTo>
                    <a:pt x="8572" y="10451"/>
                    <a:pt x="8773" y="10351"/>
                    <a:pt x="8999" y="10351"/>
                  </a:cubicBezTo>
                  <a:cubicBezTo>
                    <a:pt x="9525" y="6366"/>
                    <a:pt x="8372" y="0"/>
                    <a:pt x="8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0"/>
            <p:cNvSpPr/>
            <p:nvPr/>
          </p:nvSpPr>
          <p:spPr>
            <a:xfrm>
              <a:off x="2232085" y="3389298"/>
              <a:ext cx="69137" cy="235951"/>
            </a:xfrm>
            <a:custGeom>
              <a:avLst/>
              <a:gdLst/>
              <a:ahLst/>
              <a:cxnLst/>
              <a:rect l="l" t="t" r="r" b="b"/>
              <a:pathLst>
                <a:path w="3033" h="10351" extrusionOk="0">
                  <a:moveTo>
                    <a:pt x="426" y="0"/>
                  </a:moveTo>
                  <a:cubicBezTo>
                    <a:pt x="426" y="0"/>
                    <a:pt x="0" y="8145"/>
                    <a:pt x="326" y="10251"/>
                  </a:cubicBezTo>
                  <a:cubicBezTo>
                    <a:pt x="1253" y="10251"/>
                    <a:pt x="2106" y="10351"/>
                    <a:pt x="3033" y="10351"/>
                  </a:cubicBezTo>
                  <a:cubicBezTo>
                    <a:pt x="2507" y="6592"/>
                    <a:pt x="2933" y="100"/>
                    <a:pt x="2933" y="100"/>
                  </a:cubicBezTo>
                  <a:cubicBezTo>
                    <a:pt x="2106" y="100"/>
                    <a:pt x="1253" y="0"/>
                    <a:pt x="4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0"/>
            <p:cNvSpPr/>
            <p:nvPr/>
          </p:nvSpPr>
          <p:spPr>
            <a:xfrm>
              <a:off x="2034406" y="3368144"/>
              <a:ext cx="207412" cy="254825"/>
            </a:xfrm>
            <a:custGeom>
              <a:avLst/>
              <a:gdLst/>
              <a:ahLst/>
              <a:cxnLst/>
              <a:rect l="l" t="t" r="r" b="b"/>
              <a:pathLst>
                <a:path w="9099" h="11179" extrusionOk="0">
                  <a:moveTo>
                    <a:pt x="953" y="1"/>
                  </a:moveTo>
                  <a:cubicBezTo>
                    <a:pt x="953" y="1"/>
                    <a:pt x="1" y="7720"/>
                    <a:pt x="853" y="10126"/>
                  </a:cubicBezTo>
                  <a:cubicBezTo>
                    <a:pt x="2833" y="10552"/>
                    <a:pt x="5239" y="10853"/>
                    <a:pt x="7945" y="11053"/>
                  </a:cubicBezTo>
                  <a:cubicBezTo>
                    <a:pt x="8372" y="11053"/>
                    <a:pt x="8672" y="11179"/>
                    <a:pt x="8998" y="11179"/>
                  </a:cubicBezTo>
                  <a:cubicBezTo>
                    <a:pt x="8672" y="9073"/>
                    <a:pt x="9098" y="928"/>
                    <a:pt x="9098" y="928"/>
                  </a:cubicBezTo>
                  <a:cubicBezTo>
                    <a:pt x="5640" y="728"/>
                    <a:pt x="2933" y="402"/>
                    <a:pt x="9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50"/>
            <p:cNvSpPr/>
            <p:nvPr/>
          </p:nvSpPr>
          <p:spPr>
            <a:xfrm>
              <a:off x="2289210" y="3386996"/>
              <a:ext cx="247964" cy="241490"/>
            </a:xfrm>
            <a:custGeom>
              <a:avLst/>
              <a:gdLst/>
              <a:ahLst/>
              <a:cxnLst/>
              <a:rect l="l" t="t" r="r" b="b"/>
              <a:pathLst>
                <a:path w="10878" h="10594" extrusionOk="0">
                  <a:moveTo>
                    <a:pt x="10126" y="1"/>
                  </a:moveTo>
                  <a:cubicBezTo>
                    <a:pt x="9098" y="101"/>
                    <a:pt x="7845" y="101"/>
                    <a:pt x="6692" y="201"/>
                  </a:cubicBezTo>
                  <a:lnTo>
                    <a:pt x="427" y="201"/>
                  </a:lnTo>
                  <a:cubicBezTo>
                    <a:pt x="427" y="201"/>
                    <a:pt x="1" y="6693"/>
                    <a:pt x="527" y="10452"/>
                  </a:cubicBezTo>
                  <a:cubicBezTo>
                    <a:pt x="1998" y="10523"/>
                    <a:pt x="3632" y="10594"/>
                    <a:pt x="5313" y="10594"/>
                  </a:cubicBezTo>
                  <a:cubicBezTo>
                    <a:pt x="6010" y="10594"/>
                    <a:pt x="6714" y="10582"/>
                    <a:pt x="7419" y="10552"/>
                  </a:cubicBezTo>
                  <a:cubicBezTo>
                    <a:pt x="8672" y="10552"/>
                    <a:pt x="9825" y="10452"/>
                    <a:pt x="10878" y="10452"/>
                  </a:cubicBezTo>
                  <a:cubicBezTo>
                    <a:pt x="10753" y="6066"/>
                    <a:pt x="10126" y="1"/>
                    <a:pt x="10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50"/>
            <p:cNvSpPr/>
            <p:nvPr/>
          </p:nvSpPr>
          <p:spPr>
            <a:xfrm>
              <a:off x="1901282" y="3305868"/>
              <a:ext cx="154846" cy="293121"/>
            </a:xfrm>
            <a:custGeom>
              <a:avLst/>
              <a:gdLst/>
              <a:ahLst/>
              <a:cxnLst/>
              <a:rect l="l" t="t" r="r" b="b"/>
              <a:pathLst>
                <a:path w="6793" h="12859" extrusionOk="0">
                  <a:moveTo>
                    <a:pt x="3660" y="1"/>
                  </a:moveTo>
                  <a:cubicBezTo>
                    <a:pt x="3660" y="1"/>
                    <a:pt x="1680" y="327"/>
                    <a:pt x="1354" y="2006"/>
                  </a:cubicBezTo>
                  <a:cubicBezTo>
                    <a:pt x="1054" y="3660"/>
                    <a:pt x="1" y="9399"/>
                    <a:pt x="828" y="10778"/>
                  </a:cubicBezTo>
                  <a:cubicBezTo>
                    <a:pt x="1054" y="11079"/>
                    <a:pt x="1680" y="11404"/>
                    <a:pt x="2708" y="11805"/>
                  </a:cubicBezTo>
                  <a:cubicBezTo>
                    <a:pt x="3760" y="12131"/>
                    <a:pt x="5114" y="12532"/>
                    <a:pt x="6693" y="12858"/>
                  </a:cubicBezTo>
                  <a:cubicBezTo>
                    <a:pt x="5841" y="10452"/>
                    <a:pt x="6793" y="2733"/>
                    <a:pt x="6793" y="2733"/>
                  </a:cubicBezTo>
                  <a:cubicBezTo>
                    <a:pt x="5966" y="2632"/>
                    <a:pt x="5214" y="2407"/>
                    <a:pt x="4587" y="2307"/>
                  </a:cubicBezTo>
                  <a:cubicBezTo>
                    <a:pt x="4587" y="2307"/>
                    <a:pt x="4186" y="1480"/>
                    <a:pt x="37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50"/>
            <p:cNvSpPr/>
            <p:nvPr/>
          </p:nvSpPr>
          <p:spPr>
            <a:xfrm>
              <a:off x="2158389" y="3610958"/>
              <a:ext cx="585604" cy="637827"/>
            </a:xfrm>
            <a:custGeom>
              <a:avLst/>
              <a:gdLst/>
              <a:ahLst/>
              <a:cxnLst/>
              <a:rect l="l" t="t" r="r" b="b"/>
              <a:pathLst>
                <a:path w="25690" h="27981" extrusionOk="0">
                  <a:moveTo>
                    <a:pt x="24136" y="0"/>
                  </a:moveTo>
                  <a:cubicBezTo>
                    <a:pt x="22030" y="301"/>
                    <a:pt x="19524" y="527"/>
                    <a:pt x="16617" y="627"/>
                  </a:cubicBezTo>
                  <a:cubicBezTo>
                    <a:pt x="15564" y="627"/>
                    <a:pt x="14411" y="727"/>
                    <a:pt x="13158" y="727"/>
                  </a:cubicBezTo>
                  <a:cubicBezTo>
                    <a:pt x="12453" y="757"/>
                    <a:pt x="11749" y="769"/>
                    <a:pt x="11052" y="769"/>
                  </a:cubicBezTo>
                  <a:cubicBezTo>
                    <a:pt x="9371" y="769"/>
                    <a:pt x="7737" y="698"/>
                    <a:pt x="6266" y="627"/>
                  </a:cubicBezTo>
                  <a:cubicBezTo>
                    <a:pt x="5339" y="627"/>
                    <a:pt x="4486" y="527"/>
                    <a:pt x="3559" y="527"/>
                  </a:cubicBezTo>
                  <a:cubicBezTo>
                    <a:pt x="3233" y="527"/>
                    <a:pt x="2933" y="401"/>
                    <a:pt x="2506" y="401"/>
                  </a:cubicBezTo>
                  <a:cubicBezTo>
                    <a:pt x="2506" y="401"/>
                    <a:pt x="3559" y="6266"/>
                    <a:pt x="6166" y="10026"/>
                  </a:cubicBezTo>
                  <a:cubicBezTo>
                    <a:pt x="7945" y="12532"/>
                    <a:pt x="5539" y="12732"/>
                    <a:pt x="5539" y="12732"/>
                  </a:cubicBezTo>
                  <a:cubicBezTo>
                    <a:pt x="5539" y="12732"/>
                    <a:pt x="7845" y="15439"/>
                    <a:pt x="6065" y="17018"/>
                  </a:cubicBezTo>
                  <a:cubicBezTo>
                    <a:pt x="5018" y="17898"/>
                    <a:pt x="3165" y="18550"/>
                    <a:pt x="1179" y="18550"/>
                  </a:cubicBezTo>
                  <a:cubicBezTo>
                    <a:pt x="790" y="18550"/>
                    <a:pt x="395" y="18525"/>
                    <a:pt x="0" y="18472"/>
                  </a:cubicBezTo>
                  <a:lnTo>
                    <a:pt x="0" y="18472"/>
                  </a:lnTo>
                  <a:cubicBezTo>
                    <a:pt x="1412" y="24267"/>
                    <a:pt x="6089" y="27980"/>
                    <a:pt x="13548" y="27980"/>
                  </a:cubicBezTo>
                  <a:cubicBezTo>
                    <a:pt x="13766" y="27980"/>
                    <a:pt x="13987" y="27977"/>
                    <a:pt x="14211" y="27970"/>
                  </a:cubicBezTo>
                  <a:cubicBezTo>
                    <a:pt x="21003" y="27870"/>
                    <a:pt x="24236" y="23484"/>
                    <a:pt x="25690" y="19524"/>
                  </a:cubicBezTo>
                  <a:cubicBezTo>
                    <a:pt x="23609" y="19424"/>
                    <a:pt x="21730" y="18697"/>
                    <a:pt x="20777" y="17745"/>
                  </a:cubicBezTo>
                  <a:cubicBezTo>
                    <a:pt x="19123" y="16066"/>
                    <a:pt x="21404" y="13459"/>
                    <a:pt x="21404" y="13459"/>
                  </a:cubicBezTo>
                  <a:cubicBezTo>
                    <a:pt x="21404" y="13459"/>
                    <a:pt x="19324" y="13359"/>
                    <a:pt x="20878" y="10752"/>
                  </a:cubicBezTo>
                  <a:cubicBezTo>
                    <a:pt x="22883" y="7620"/>
                    <a:pt x="24136" y="1"/>
                    <a:pt x="24136" y="0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0"/>
            <p:cNvSpPr/>
            <p:nvPr/>
          </p:nvSpPr>
          <p:spPr>
            <a:xfrm>
              <a:off x="2605721" y="2675650"/>
              <a:ext cx="189746" cy="149786"/>
            </a:xfrm>
            <a:custGeom>
              <a:avLst/>
              <a:gdLst/>
              <a:ahLst/>
              <a:cxnLst/>
              <a:rect l="l" t="t" r="r" b="b"/>
              <a:pathLst>
                <a:path w="8324" h="6571" extrusionOk="0">
                  <a:moveTo>
                    <a:pt x="3956" y="0"/>
                  </a:moveTo>
                  <a:cubicBezTo>
                    <a:pt x="3733" y="0"/>
                    <a:pt x="3501" y="26"/>
                    <a:pt x="3259" y="79"/>
                  </a:cubicBezTo>
                  <a:cubicBezTo>
                    <a:pt x="0" y="705"/>
                    <a:pt x="1053" y="4590"/>
                    <a:pt x="1053" y="4590"/>
                  </a:cubicBezTo>
                  <a:lnTo>
                    <a:pt x="1053" y="4690"/>
                  </a:lnTo>
                  <a:cubicBezTo>
                    <a:pt x="2306" y="5091"/>
                    <a:pt x="3559" y="5718"/>
                    <a:pt x="4712" y="6570"/>
                  </a:cubicBezTo>
                  <a:cubicBezTo>
                    <a:pt x="8323" y="5304"/>
                    <a:pt x="7196" y="0"/>
                    <a:pt x="3956" y="0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0"/>
            <p:cNvSpPr/>
            <p:nvPr/>
          </p:nvSpPr>
          <p:spPr>
            <a:xfrm>
              <a:off x="2031511" y="2711006"/>
              <a:ext cx="177163" cy="152134"/>
            </a:xfrm>
            <a:custGeom>
              <a:avLst/>
              <a:gdLst/>
              <a:ahLst/>
              <a:cxnLst/>
              <a:rect l="l" t="t" r="r" b="b"/>
              <a:pathLst>
                <a:path w="7772" h="6674" extrusionOk="0">
                  <a:moveTo>
                    <a:pt x="4304" y="0"/>
                  </a:moveTo>
                  <a:cubicBezTo>
                    <a:pt x="533" y="0"/>
                    <a:pt x="0" y="5959"/>
                    <a:pt x="4012" y="6673"/>
                  </a:cubicBezTo>
                  <a:cubicBezTo>
                    <a:pt x="5040" y="5646"/>
                    <a:pt x="6193" y="4919"/>
                    <a:pt x="7346" y="4167"/>
                  </a:cubicBezTo>
                  <a:cubicBezTo>
                    <a:pt x="7346" y="4167"/>
                    <a:pt x="7772" y="207"/>
                    <a:pt x="4514" y="6"/>
                  </a:cubicBezTo>
                  <a:cubicBezTo>
                    <a:pt x="4443" y="2"/>
                    <a:pt x="4373" y="0"/>
                    <a:pt x="4304" y="0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50"/>
            <p:cNvSpPr/>
            <p:nvPr/>
          </p:nvSpPr>
          <p:spPr>
            <a:xfrm>
              <a:off x="1858450" y="3534390"/>
              <a:ext cx="1228331" cy="1065803"/>
            </a:xfrm>
            <a:custGeom>
              <a:avLst/>
              <a:gdLst/>
              <a:ahLst/>
              <a:cxnLst/>
              <a:rect l="l" t="t" r="r" b="b"/>
              <a:pathLst>
                <a:path w="53886" h="46756" extrusionOk="0">
                  <a:moveTo>
                    <a:pt x="47419" y="1"/>
                  </a:moveTo>
                  <a:cubicBezTo>
                    <a:pt x="46366" y="1254"/>
                    <a:pt x="43559" y="2507"/>
                    <a:pt x="38021" y="3259"/>
                  </a:cubicBezTo>
                  <a:cubicBezTo>
                    <a:pt x="37795" y="3259"/>
                    <a:pt x="37594" y="3359"/>
                    <a:pt x="37294" y="3359"/>
                  </a:cubicBezTo>
                  <a:cubicBezTo>
                    <a:pt x="37294" y="3359"/>
                    <a:pt x="36041" y="10978"/>
                    <a:pt x="34036" y="14111"/>
                  </a:cubicBezTo>
                  <a:cubicBezTo>
                    <a:pt x="32482" y="16718"/>
                    <a:pt x="34562" y="16818"/>
                    <a:pt x="34562" y="16818"/>
                  </a:cubicBezTo>
                  <a:cubicBezTo>
                    <a:pt x="34562" y="16818"/>
                    <a:pt x="32281" y="19425"/>
                    <a:pt x="33935" y="21104"/>
                  </a:cubicBezTo>
                  <a:cubicBezTo>
                    <a:pt x="34888" y="22056"/>
                    <a:pt x="36767" y="22783"/>
                    <a:pt x="38848" y="22883"/>
                  </a:cubicBezTo>
                  <a:cubicBezTo>
                    <a:pt x="37394" y="26843"/>
                    <a:pt x="34161" y="31229"/>
                    <a:pt x="27369" y="31329"/>
                  </a:cubicBezTo>
                  <a:cubicBezTo>
                    <a:pt x="27145" y="31336"/>
                    <a:pt x="26924" y="31339"/>
                    <a:pt x="26706" y="31339"/>
                  </a:cubicBezTo>
                  <a:cubicBezTo>
                    <a:pt x="19247" y="31339"/>
                    <a:pt x="14570" y="27626"/>
                    <a:pt x="13158" y="21831"/>
                  </a:cubicBezTo>
                  <a:lnTo>
                    <a:pt x="13158" y="21831"/>
                  </a:lnTo>
                  <a:cubicBezTo>
                    <a:pt x="13553" y="21884"/>
                    <a:pt x="13948" y="21909"/>
                    <a:pt x="14337" y="21909"/>
                  </a:cubicBezTo>
                  <a:cubicBezTo>
                    <a:pt x="16323" y="21909"/>
                    <a:pt x="18176" y="21257"/>
                    <a:pt x="19223" y="20377"/>
                  </a:cubicBezTo>
                  <a:cubicBezTo>
                    <a:pt x="21003" y="18798"/>
                    <a:pt x="18697" y="16091"/>
                    <a:pt x="18697" y="16091"/>
                  </a:cubicBezTo>
                  <a:cubicBezTo>
                    <a:pt x="18697" y="16091"/>
                    <a:pt x="21103" y="15891"/>
                    <a:pt x="19324" y="13385"/>
                  </a:cubicBezTo>
                  <a:cubicBezTo>
                    <a:pt x="16717" y="9625"/>
                    <a:pt x="15664" y="3760"/>
                    <a:pt x="15664" y="3760"/>
                  </a:cubicBezTo>
                  <a:cubicBezTo>
                    <a:pt x="12958" y="3560"/>
                    <a:pt x="10552" y="3259"/>
                    <a:pt x="8572" y="2833"/>
                  </a:cubicBezTo>
                  <a:cubicBezTo>
                    <a:pt x="6993" y="2507"/>
                    <a:pt x="5639" y="2106"/>
                    <a:pt x="4587" y="1780"/>
                  </a:cubicBezTo>
                  <a:cubicBezTo>
                    <a:pt x="4587" y="1780"/>
                    <a:pt x="4286" y="3460"/>
                    <a:pt x="3659" y="5966"/>
                  </a:cubicBezTo>
                  <a:cubicBezTo>
                    <a:pt x="2306" y="12532"/>
                    <a:pt x="0" y="25189"/>
                    <a:pt x="1253" y="32081"/>
                  </a:cubicBezTo>
                  <a:cubicBezTo>
                    <a:pt x="3033" y="41680"/>
                    <a:pt x="5840" y="44187"/>
                    <a:pt x="8045" y="45340"/>
                  </a:cubicBezTo>
                  <a:cubicBezTo>
                    <a:pt x="9432" y="46073"/>
                    <a:pt x="12857" y="46755"/>
                    <a:pt x="15462" y="46755"/>
                  </a:cubicBezTo>
                  <a:cubicBezTo>
                    <a:pt x="16954" y="46755"/>
                    <a:pt x="18177" y="46532"/>
                    <a:pt x="18597" y="45966"/>
                  </a:cubicBezTo>
                  <a:cubicBezTo>
                    <a:pt x="19750" y="44487"/>
                    <a:pt x="17243" y="42106"/>
                    <a:pt x="17243" y="42106"/>
                  </a:cubicBezTo>
                  <a:cubicBezTo>
                    <a:pt x="17243" y="42106"/>
                    <a:pt x="16744" y="36756"/>
                    <a:pt x="18061" y="36756"/>
                  </a:cubicBezTo>
                  <a:cubicBezTo>
                    <a:pt x="18097" y="36756"/>
                    <a:pt x="18133" y="36760"/>
                    <a:pt x="18171" y="36768"/>
                  </a:cubicBezTo>
                  <a:cubicBezTo>
                    <a:pt x="22265" y="37447"/>
                    <a:pt x="25224" y="37699"/>
                    <a:pt x="27500" y="37699"/>
                  </a:cubicBezTo>
                  <a:cubicBezTo>
                    <a:pt x="30101" y="37699"/>
                    <a:pt x="31812" y="37370"/>
                    <a:pt x="33309" y="36969"/>
                  </a:cubicBezTo>
                  <a:cubicBezTo>
                    <a:pt x="33348" y="36958"/>
                    <a:pt x="33385" y="36953"/>
                    <a:pt x="33422" y="36953"/>
                  </a:cubicBezTo>
                  <a:cubicBezTo>
                    <a:pt x="34455" y="36953"/>
                    <a:pt x="34361" y="40954"/>
                    <a:pt x="34361" y="40954"/>
                  </a:cubicBezTo>
                  <a:cubicBezTo>
                    <a:pt x="34361" y="40954"/>
                    <a:pt x="32782" y="41881"/>
                    <a:pt x="33008" y="44187"/>
                  </a:cubicBezTo>
                  <a:cubicBezTo>
                    <a:pt x="33155" y="45366"/>
                    <a:pt x="36317" y="45967"/>
                    <a:pt x="39676" y="45967"/>
                  </a:cubicBezTo>
                  <a:cubicBezTo>
                    <a:pt x="43171" y="45967"/>
                    <a:pt x="46878" y="45316"/>
                    <a:pt x="47620" y="43986"/>
                  </a:cubicBezTo>
                  <a:cubicBezTo>
                    <a:pt x="49399" y="41054"/>
                    <a:pt x="53885" y="23309"/>
                    <a:pt x="49925" y="7219"/>
                  </a:cubicBezTo>
                  <a:cubicBezTo>
                    <a:pt x="49299" y="4713"/>
                    <a:pt x="48447" y="2307"/>
                    <a:pt x="47419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50"/>
            <p:cNvSpPr/>
            <p:nvPr/>
          </p:nvSpPr>
          <p:spPr>
            <a:xfrm>
              <a:off x="2544014" y="2571750"/>
              <a:ext cx="311950" cy="272537"/>
            </a:xfrm>
            <a:custGeom>
              <a:avLst/>
              <a:gdLst/>
              <a:ahLst/>
              <a:cxnLst/>
              <a:rect l="l" t="t" r="r" b="b"/>
              <a:pathLst>
                <a:path w="13685" h="11956" extrusionOk="0">
                  <a:moveTo>
                    <a:pt x="7233" y="0"/>
                  </a:moveTo>
                  <a:cubicBezTo>
                    <a:pt x="5927" y="0"/>
                    <a:pt x="4522" y="399"/>
                    <a:pt x="3133" y="1303"/>
                  </a:cubicBezTo>
                  <a:cubicBezTo>
                    <a:pt x="1" y="3384"/>
                    <a:pt x="1454" y="8396"/>
                    <a:pt x="1454" y="8396"/>
                  </a:cubicBezTo>
                  <a:lnTo>
                    <a:pt x="1454" y="8522"/>
                  </a:lnTo>
                  <a:cubicBezTo>
                    <a:pt x="2206" y="8722"/>
                    <a:pt x="2933" y="8923"/>
                    <a:pt x="3760" y="9248"/>
                  </a:cubicBezTo>
                  <a:lnTo>
                    <a:pt x="3760" y="9148"/>
                  </a:lnTo>
                  <a:cubicBezTo>
                    <a:pt x="3760" y="9148"/>
                    <a:pt x="2707" y="5263"/>
                    <a:pt x="5966" y="4637"/>
                  </a:cubicBezTo>
                  <a:cubicBezTo>
                    <a:pt x="6208" y="4584"/>
                    <a:pt x="6440" y="4558"/>
                    <a:pt x="6663" y="4558"/>
                  </a:cubicBezTo>
                  <a:cubicBezTo>
                    <a:pt x="9903" y="4558"/>
                    <a:pt x="11030" y="9862"/>
                    <a:pt x="7419" y="11128"/>
                  </a:cubicBezTo>
                  <a:cubicBezTo>
                    <a:pt x="7845" y="11329"/>
                    <a:pt x="8246" y="11654"/>
                    <a:pt x="8672" y="11955"/>
                  </a:cubicBezTo>
                  <a:cubicBezTo>
                    <a:pt x="9499" y="11755"/>
                    <a:pt x="13685" y="10276"/>
                    <a:pt x="13359" y="5689"/>
                  </a:cubicBezTo>
                  <a:cubicBezTo>
                    <a:pt x="13074" y="2426"/>
                    <a:pt x="10454" y="0"/>
                    <a:pt x="7233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0"/>
            <p:cNvSpPr/>
            <p:nvPr/>
          </p:nvSpPr>
          <p:spPr>
            <a:xfrm>
              <a:off x="1964607" y="2610365"/>
              <a:ext cx="298341" cy="276754"/>
            </a:xfrm>
            <a:custGeom>
              <a:avLst/>
              <a:gdLst/>
              <a:ahLst/>
              <a:cxnLst/>
              <a:rect l="l" t="t" r="r" b="b"/>
              <a:pathLst>
                <a:path w="13088" h="12141" extrusionOk="0">
                  <a:moveTo>
                    <a:pt x="6467" y="0"/>
                  </a:moveTo>
                  <a:cubicBezTo>
                    <a:pt x="2761" y="0"/>
                    <a:pt x="1" y="3018"/>
                    <a:pt x="256" y="6602"/>
                  </a:cubicBezTo>
                  <a:cubicBezTo>
                    <a:pt x="556" y="11840"/>
                    <a:pt x="5995" y="12141"/>
                    <a:pt x="5995" y="12141"/>
                  </a:cubicBezTo>
                  <a:cubicBezTo>
                    <a:pt x="6321" y="11840"/>
                    <a:pt x="6622" y="11414"/>
                    <a:pt x="6947" y="11088"/>
                  </a:cubicBezTo>
                  <a:cubicBezTo>
                    <a:pt x="2935" y="10374"/>
                    <a:pt x="3468" y="4415"/>
                    <a:pt x="7239" y="4415"/>
                  </a:cubicBezTo>
                  <a:cubicBezTo>
                    <a:pt x="7308" y="4415"/>
                    <a:pt x="7378" y="4417"/>
                    <a:pt x="7449" y="4421"/>
                  </a:cubicBezTo>
                  <a:cubicBezTo>
                    <a:pt x="10707" y="4622"/>
                    <a:pt x="10281" y="8582"/>
                    <a:pt x="10281" y="8582"/>
                  </a:cubicBezTo>
                  <a:cubicBezTo>
                    <a:pt x="10907" y="8181"/>
                    <a:pt x="11634" y="7855"/>
                    <a:pt x="12361" y="7554"/>
                  </a:cubicBezTo>
                  <a:cubicBezTo>
                    <a:pt x="12361" y="7554"/>
                    <a:pt x="13088" y="2442"/>
                    <a:pt x="9754" y="762"/>
                  </a:cubicBezTo>
                  <a:cubicBezTo>
                    <a:pt x="8615" y="236"/>
                    <a:pt x="7504" y="0"/>
                    <a:pt x="6467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0"/>
            <p:cNvSpPr/>
            <p:nvPr/>
          </p:nvSpPr>
          <p:spPr>
            <a:xfrm>
              <a:off x="1953848" y="2739158"/>
              <a:ext cx="947246" cy="652438"/>
            </a:xfrm>
            <a:custGeom>
              <a:avLst/>
              <a:gdLst/>
              <a:ahLst/>
              <a:cxnLst/>
              <a:rect l="l" t="t" r="r" b="b"/>
              <a:pathLst>
                <a:path w="41555" h="28622" extrusionOk="0">
                  <a:moveTo>
                    <a:pt x="21548" y="0"/>
                  </a:moveTo>
                  <a:cubicBezTo>
                    <a:pt x="21205" y="0"/>
                    <a:pt x="20880" y="8"/>
                    <a:pt x="20577" y="25"/>
                  </a:cubicBezTo>
                  <a:cubicBezTo>
                    <a:pt x="18272" y="25"/>
                    <a:pt x="15139" y="325"/>
                    <a:pt x="12006" y="1579"/>
                  </a:cubicBezTo>
                  <a:cubicBezTo>
                    <a:pt x="11279" y="1904"/>
                    <a:pt x="10552" y="2305"/>
                    <a:pt x="9800" y="2731"/>
                  </a:cubicBezTo>
                  <a:cubicBezTo>
                    <a:pt x="8672" y="3358"/>
                    <a:pt x="7620" y="4185"/>
                    <a:pt x="6567" y="5238"/>
                  </a:cubicBezTo>
                  <a:cubicBezTo>
                    <a:pt x="6266" y="5564"/>
                    <a:pt x="5840" y="5864"/>
                    <a:pt x="5540" y="6290"/>
                  </a:cubicBezTo>
                  <a:cubicBezTo>
                    <a:pt x="4788" y="7117"/>
                    <a:pt x="4161" y="8170"/>
                    <a:pt x="3535" y="9323"/>
                  </a:cubicBezTo>
                  <a:cubicBezTo>
                    <a:pt x="1" y="15789"/>
                    <a:pt x="728" y="21629"/>
                    <a:pt x="1454" y="24862"/>
                  </a:cubicBezTo>
                  <a:cubicBezTo>
                    <a:pt x="1880" y="26341"/>
                    <a:pt x="2281" y="27168"/>
                    <a:pt x="2281" y="27168"/>
                  </a:cubicBezTo>
                  <a:cubicBezTo>
                    <a:pt x="2908" y="27268"/>
                    <a:pt x="3660" y="27493"/>
                    <a:pt x="4487" y="27594"/>
                  </a:cubicBezTo>
                  <a:cubicBezTo>
                    <a:pt x="6467" y="27995"/>
                    <a:pt x="9174" y="28321"/>
                    <a:pt x="12632" y="28521"/>
                  </a:cubicBezTo>
                  <a:cubicBezTo>
                    <a:pt x="13459" y="28521"/>
                    <a:pt x="14312" y="28621"/>
                    <a:pt x="15139" y="28621"/>
                  </a:cubicBezTo>
                  <a:lnTo>
                    <a:pt x="21404" y="28621"/>
                  </a:lnTo>
                  <a:cubicBezTo>
                    <a:pt x="22557" y="28521"/>
                    <a:pt x="23810" y="28521"/>
                    <a:pt x="24838" y="28421"/>
                  </a:cubicBezTo>
                  <a:cubicBezTo>
                    <a:pt x="28196" y="28321"/>
                    <a:pt x="30903" y="27995"/>
                    <a:pt x="33209" y="27794"/>
                  </a:cubicBezTo>
                  <a:cubicBezTo>
                    <a:pt x="36016" y="27493"/>
                    <a:pt x="38121" y="27067"/>
                    <a:pt x="39475" y="26742"/>
                  </a:cubicBezTo>
                  <a:cubicBezTo>
                    <a:pt x="39876" y="26240"/>
                    <a:pt x="40302" y="25288"/>
                    <a:pt x="40728" y="24135"/>
                  </a:cubicBezTo>
                  <a:cubicBezTo>
                    <a:pt x="41129" y="22681"/>
                    <a:pt x="41455" y="20902"/>
                    <a:pt x="41455" y="19022"/>
                  </a:cubicBezTo>
                  <a:cubicBezTo>
                    <a:pt x="41555" y="15889"/>
                    <a:pt x="40928" y="12330"/>
                    <a:pt x="39149" y="9097"/>
                  </a:cubicBezTo>
                  <a:cubicBezTo>
                    <a:pt x="38121" y="7117"/>
                    <a:pt x="36643" y="5438"/>
                    <a:pt x="35189" y="4310"/>
                  </a:cubicBezTo>
                  <a:cubicBezTo>
                    <a:pt x="34763" y="3985"/>
                    <a:pt x="34362" y="3684"/>
                    <a:pt x="33936" y="3358"/>
                  </a:cubicBezTo>
                  <a:cubicBezTo>
                    <a:pt x="32783" y="2631"/>
                    <a:pt x="31530" y="2005"/>
                    <a:pt x="30176" y="1478"/>
                  </a:cubicBezTo>
                  <a:cubicBezTo>
                    <a:pt x="29450" y="1178"/>
                    <a:pt x="28723" y="952"/>
                    <a:pt x="27971" y="751"/>
                  </a:cubicBezTo>
                  <a:cubicBezTo>
                    <a:pt x="25616" y="226"/>
                    <a:pt x="23333" y="0"/>
                    <a:pt x="21548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50"/>
            <p:cNvSpPr/>
            <p:nvPr/>
          </p:nvSpPr>
          <p:spPr>
            <a:xfrm>
              <a:off x="1960709" y="3336026"/>
              <a:ext cx="944967" cy="60703"/>
            </a:xfrm>
            <a:custGeom>
              <a:avLst/>
              <a:gdLst/>
              <a:ahLst/>
              <a:cxnLst/>
              <a:rect l="l" t="t" r="r" b="b"/>
              <a:pathLst>
                <a:path w="41455" h="2663" extrusionOk="0">
                  <a:moveTo>
                    <a:pt x="41380" y="1"/>
                  </a:moveTo>
                  <a:cubicBezTo>
                    <a:pt x="41365" y="1"/>
                    <a:pt x="41354" y="15"/>
                    <a:pt x="41354" y="56"/>
                  </a:cubicBezTo>
                  <a:cubicBezTo>
                    <a:pt x="41354" y="56"/>
                    <a:pt x="40728" y="157"/>
                    <a:pt x="39575" y="357"/>
                  </a:cubicBezTo>
                  <a:cubicBezTo>
                    <a:pt x="38547" y="683"/>
                    <a:pt x="36868" y="883"/>
                    <a:pt x="34988" y="1184"/>
                  </a:cubicBezTo>
                  <a:cubicBezTo>
                    <a:pt x="33008" y="1410"/>
                    <a:pt x="30803" y="1610"/>
                    <a:pt x="28296" y="1811"/>
                  </a:cubicBezTo>
                  <a:cubicBezTo>
                    <a:pt x="27169" y="1936"/>
                    <a:pt x="25915" y="2036"/>
                    <a:pt x="24537" y="2036"/>
                  </a:cubicBezTo>
                  <a:cubicBezTo>
                    <a:pt x="23284" y="2137"/>
                    <a:pt x="22031" y="2137"/>
                    <a:pt x="20677" y="2237"/>
                  </a:cubicBezTo>
                  <a:lnTo>
                    <a:pt x="13058" y="2237"/>
                  </a:lnTo>
                  <a:cubicBezTo>
                    <a:pt x="11805" y="2137"/>
                    <a:pt x="10652" y="2036"/>
                    <a:pt x="9625" y="1936"/>
                  </a:cubicBezTo>
                  <a:cubicBezTo>
                    <a:pt x="8472" y="1936"/>
                    <a:pt x="7419" y="1710"/>
                    <a:pt x="6492" y="1610"/>
                  </a:cubicBezTo>
                  <a:cubicBezTo>
                    <a:pt x="5439" y="1510"/>
                    <a:pt x="4612" y="1410"/>
                    <a:pt x="3760" y="1184"/>
                  </a:cubicBezTo>
                  <a:cubicBezTo>
                    <a:pt x="3033" y="1084"/>
                    <a:pt x="2306" y="984"/>
                    <a:pt x="1780" y="883"/>
                  </a:cubicBezTo>
                  <a:cubicBezTo>
                    <a:pt x="727" y="558"/>
                    <a:pt x="101" y="357"/>
                    <a:pt x="101" y="357"/>
                  </a:cubicBezTo>
                  <a:cubicBezTo>
                    <a:pt x="0" y="357"/>
                    <a:pt x="0" y="357"/>
                    <a:pt x="0" y="457"/>
                  </a:cubicBezTo>
                  <a:lnTo>
                    <a:pt x="0" y="558"/>
                  </a:lnTo>
                  <a:cubicBezTo>
                    <a:pt x="0" y="558"/>
                    <a:pt x="627" y="783"/>
                    <a:pt x="1780" y="1084"/>
                  </a:cubicBezTo>
                  <a:cubicBezTo>
                    <a:pt x="2306" y="1184"/>
                    <a:pt x="3033" y="1309"/>
                    <a:pt x="3760" y="1510"/>
                  </a:cubicBezTo>
                  <a:cubicBezTo>
                    <a:pt x="4487" y="1610"/>
                    <a:pt x="5439" y="1811"/>
                    <a:pt x="6366" y="1936"/>
                  </a:cubicBezTo>
                  <a:cubicBezTo>
                    <a:pt x="7319" y="2036"/>
                    <a:pt x="8472" y="2237"/>
                    <a:pt x="9499" y="2337"/>
                  </a:cubicBezTo>
                  <a:cubicBezTo>
                    <a:pt x="10652" y="2437"/>
                    <a:pt x="11805" y="2437"/>
                    <a:pt x="13058" y="2563"/>
                  </a:cubicBezTo>
                  <a:cubicBezTo>
                    <a:pt x="13685" y="2563"/>
                    <a:pt x="14311" y="2563"/>
                    <a:pt x="14938" y="2663"/>
                  </a:cubicBezTo>
                  <a:lnTo>
                    <a:pt x="20677" y="2663"/>
                  </a:lnTo>
                  <a:cubicBezTo>
                    <a:pt x="22031" y="2563"/>
                    <a:pt x="23284" y="2563"/>
                    <a:pt x="24662" y="2437"/>
                  </a:cubicBezTo>
                  <a:cubicBezTo>
                    <a:pt x="25915" y="2437"/>
                    <a:pt x="27169" y="2337"/>
                    <a:pt x="28422" y="2237"/>
                  </a:cubicBezTo>
                  <a:cubicBezTo>
                    <a:pt x="30803" y="2036"/>
                    <a:pt x="33108" y="1710"/>
                    <a:pt x="34988" y="1510"/>
                  </a:cubicBezTo>
                  <a:cubicBezTo>
                    <a:pt x="36968" y="1184"/>
                    <a:pt x="38547" y="883"/>
                    <a:pt x="39700" y="558"/>
                  </a:cubicBezTo>
                  <a:cubicBezTo>
                    <a:pt x="40728" y="357"/>
                    <a:pt x="41354" y="157"/>
                    <a:pt x="41354" y="157"/>
                  </a:cubicBezTo>
                  <a:cubicBezTo>
                    <a:pt x="41454" y="157"/>
                    <a:pt x="41454" y="56"/>
                    <a:pt x="41454" y="56"/>
                  </a:cubicBezTo>
                  <a:cubicBezTo>
                    <a:pt x="41454" y="56"/>
                    <a:pt x="41410" y="1"/>
                    <a:pt x="41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0"/>
            <p:cNvSpPr/>
            <p:nvPr/>
          </p:nvSpPr>
          <p:spPr>
            <a:xfrm>
              <a:off x="1965861" y="3617820"/>
              <a:ext cx="354212" cy="423919"/>
            </a:xfrm>
            <a:custGeom>
              <a:avLst/>
              <a:gdLst/>
              <a:ahLst/>
              <a:cxnLst/>
              <a:rect l="l" t="t" r="r" b="b"/>
              <a:pathLst>
                <a:path w="15539" h="18597" extrusionOk="0">
                  <a:moveTo>
                    <a:pt x="10952" y="0"/>
                  </a:moveTo>
                  <a:cubicBezTo>
                    <a:pt x="10852" y="0"/>
                    <a:pt x="10852" y="100"/>
                    <a:pt x="10852" y="100"/>
                  </a:cubicBezTo>
                  <a:cubicBezTo>
                    <a:pt x="11053" y="1253"/>
                    <a:pt x="11379" y="2406"/>
                    <a:pt x="11679" y="3559"/>
                  </a:cubicBezTo>
                  <a:cubicBezTo>
                    <a:pt x="12005" y="4712"/>
                    <a:pt x="12306" y="5740"/>
                    <a:pt x="12832" y="6892"/>
                  </a:cubicBezTo>
                  <a:cubicBezTo>
                    <a:pt x="13033" y="7419"/>
                    <a:pt x="13258" y="7945"/>
                    <a:pt x="13559" y="8471"/>
                  </a:cubicBezTo>
                  <a:cubicBezTo>
                    <a:pt x="13785" y="8672"/>
                    <a:pt x="13885" y="8998"/>
                    <a:pt x="13985" y="9198"/>
                  </a:cubicBezTo>
                  <a:lnTo>
                    <a:pt x="14511" y="9925"/>
                  </a:lnTo>
                  <a:lnTo>
                    <a:pt x="14712" y="10351"/>
                  </a:lnTo>
                  <a:lnTo>
                    <a:pt x="14912" y="10652"/>
                  </a:lnTo>
                  <a:cubicBezTo>
                    <a:pt x="14912" y="10978"/>
                    <a:pt x="15038" y="11178"/>
                    <a:pt x="15038" y="11379"/>
                  </a:cubicBezTo>
                  <a:cubicBezTo>
                    <a:pt x="14912" y="11604"/>
                    <a:pt x="14812" y="11805"/>
                    <a:pt x="14612" y="11905"/>
                  </a:cubicBezTo>
                  <a:cubicBezTo>
                    <a:pt x="14511" y="12005"/>
                    <a:pt x="14186" y="12131"/>
                    <a:pt x="13985" y="12131"/>
                  </a:cubicBezTo>
                  <a:cubicBezTo>
                    <a:pt x="13885" y="12131"/>
                    <a:pt x="13885" y="12231"/>
                    <a:pt x="13785" y="12231"/>
                  </a:cubicBezTo>
                  <a:cubicBezTo>
                    <a:pt x="13659" y="12331"/>
                    <a:pt x="13659" y="12532"/>
                    <a:pt x="13785" y="12632"/>
                  </a:cubicBezTo>
                  <a:cubicBezTo>
                    <a:pt x="14186" y="13058"/>
                    <a:pt x="14511" y="13684"/>
                    <a:pt x="14712" y="14211"/>
                  </a:cubicBezTo>
                  <a:cubicBezTo>
                    <a:pt x="14812" y="14512"/>
                    <a:pt x="14812" y="14737"/>
                    <a:pt x="14912" y="15038"/>
                  </a:cubicBezTo>
                  <a:cubicBezTo>
                    <a:pt x="14912" y="15364"/>
                    <a:pt x="14812" y="15564"/>
                    <a:pt x="14712" y="15890"/>
                  </a:cubicBezTo>
                  <a:cubicBezTo>
                    <a:pt x="14712" y="15990"/>
                    <a:pt x="14612" y="16090"/>
                    <a:pt x="14511" y="16191"/>
                  </a:cubicBezTo>
                  <a:cubicBezTo>
                    <a:pt x="14411" y="16291"/>
                    <a:pt x="14411" y="16391"/>
                    <a:pt x="14286" y="16517"/>
                  </a:cubicBezTo>
                  <a:lnTo>
                    <a:pt x="14085" y="16617"/>
                  </a:lnTo>
                  <a:lnTo>
                    <a:pt x="13885" y="16817"/>
                  </a:lnTo>
                  <a:cubicBezTo>
                    <a:pt x="13785" y="16817"/>
                    <a:pt x="13659" y="16918"/>
                    <a:pt x="13459" y="17018"/>
                  </a:cubicBezTo>
                  <a:cubicBezTo>
                    <a:pt x="12932" y="17344"/>
                    <a:pt x="12406" y="17544"/>
                    <a:pt x="11780" y="17644"/>
                  </a:cubicBezTo>
                  <a:cubicBezTo>
                    <a:pt x="11153" y="17870"/>
                    <a:pt x="10526" y="17970"/>
                    <a:pt x="10025" y="17970"/>
                  </a:cubicBezTo>
                  <a:cubicBezTo>
                    <a:pt x="9399" y="17970"/>
                    <a:pt x="8772" y="17970"/>
                    <a:pt x="8145" y="17870"/>
                  </a:cubicBezTo>
                  <a:cubicBezTo>
                    <a:pt x="7519" y="17770"/>
                    <a:pt x="6892" y="17544"/>
                    <a:pt x="6366" y="17344"/>
                  </a:cubicBezTo>
                  <a:cubicBezTo>
                    <a:pt x="5739" y="17143"/>
                    <a:pt x="5213" y="16817"/>
                    <a:pt x="4787" y="16391"/>
                  </a:cubicBezTo>
                  <a:cubicBezTo>
                    <a:pt x="4261" y="16090"/>
                    <a:pt x="3860" y="15664"/>
                    <a:pt x="3434" y="15138"/>
                  </a:cubicBezTo>
                  <a:cubicBezTo>
                    <a:pt x="3133" y="14637"/>
                    <a:pt x="2807" y="14110"/>
                    <a:pt x="2506" y="13484"/>
                  </a:cubicBezTo>
                  <a:cubicBezTo>
                    <a:pt x="2281" y="12958"/>
                    <a:pt x="1980" y="12331"/>
                    <a:pt x="1754" y="11805"/>
                  </a:cubicBezTo>
                  <a:lnTo>
                    <a:pt x="1454" y="10877"/>
                  </a:lnTo>
                  <a:lnTo>
                    <a:pt x="1253" y="9925"/>
                  </a:lnTo>
                  <a:lnTo>
                    <a:pt x="927" y="9098"/>
                  </a:lnTo>
                  <a:lnTo>
                    <a:pt x="827" y="8146"/>
                  </a:lnTo>
                  <a:cubicBezTo>
                    <a:pt x="727" y="7519"/>
                    <a:pt x="501" y="6892"/>
                    <a:pt x="501" y="6266"/>
                  </a:cubicBezTo>
                  <a:cubicBezTo>
                    <a:pt x="301" y="5013"/>
                    <a:pt x="301" y="3659"/>
                    <a:pt x="301" y="2406"/>
                  </a:cubicBezTo>
                  <a:cubicBezTo>
                    <a:pt x="301" y="2306"/>
                    <a:pt x="301" y="2306"/>
                    <a:pt x="201" y="2306"/>
                  </a:cubicBezTo>
                  <a:cubicBezTo>
                    <a:pt x="167" y="2273"/>
                    <a:pt x="145" y="2261"/>
                    <a:pt x="130" y="2261"/>
                  </a:cubicBezTo>
                  <a:cubicBezTo>
                    <a:pt x="100" y="2261"/>
                    <a:pt x="100" y="2306"/>
                    <a:pt x="100" y="2306"/>
                  </a:cubicBezTo>
                  <a:lnTo>
                    <a:pt x="100" y="2406"/>
                  </a:lnTo>
                  <a:cubicBezTo>
                    <a:pt x="0" y="3659"/>
                    <a:pt x="0" y="5013"/>
                    <a:pt x="100" y="6266"/>
                  </a:cubicBezTo>
                  <a:cubicBezTo>
                    <a:pt x="201" y="6892"/>
                    <a:pt x="201" y="7519"/>
                    <a:pt x="301" y="8146"/>
                  </a:cubicBezTo>
                  <a:lnTo>
                    <a:pt x="501" y="9198"/>
                  </a:lnTo>
                  <a:lnTo>
                    <a:pt x="727" y="10126"/>
                  </a:lnTo>
                  <a:lnTo>
                    <a:pt x="1028" y="11078"/>
                  </a:lnTo>
                  <a:cubicBezTo>
                    <a:pt x="1128" y="11379"/>
                    <a:pt x="1253" y="11604"/>
                    <a:pt x="1353" y="11905"/>
                  </a:cubicBezTo>
                  <a:lnTo>
                    <a:pt x="1980" y="13785"/>
                  </a:lnTo>
                  <a:cubicBezTo>
                    <a:pt x="2281" y="14311"/>
                    <a:pt x="2607" y="14938"/>
                    <a:pt x="3008" y="15464"/>
                  </a:cubicBezTo>
                  <a:cubicBezTo>
                    <a:pt x="3434" y="15990"/>
                    <a:pt x="3860" y="16517"/>
                    <a:pt x="4386" y="16918"/>
                  </a:cubicBezTo>
                  <a:cubicBezTo>
                    <a:pt x="4887" y="17344"/>
                    <a:pt x="5514" y="17644"/>
                    <a:pt x="6140" y="17870"/>
                  </a:cubicBezTo>
                  <a:cubicBezTo>
                    <a:pt x="6667" y="18171"/>
                    <a:pt x="7394" y="18396"/>
                    <a:pt x="8020" y="18496"/>
                  </a:cubicBezTo>
                  <a:cubicBezTo>
                    <a:pt x="8647" y="18597"/>
                    <a:pt x="9399" y="18597"/>
                    <a:pt x="10025" y="18597"/>
                  </a:cubicBezTo>
                  <a:cubicBezTo>
                    <a:pt x="10652" y="18496"/>
                    <a:pt x="11278" y="18396"/>
                    <a:pt x="12005" y="18271"/>
                  </a:cubicBezTo>
                  <a:cubicBezTo>
                    <a:pt x="12632" y="18070"/>
                    <a:pt x="13258" y="17870"/>
                    <a:pt x="13785" y="17544"/>
                  </a:cubicBezTo>
                  <a:cubicBezTo>
                    <a:pt x="13985" y="17444"/>
                    <a:pt x="14085" y="17344"/>
                    <a:pt x="14186" y="17243"/>
                  </a:cubicBezTo>
                  <a:cubicBezTo>
                    <a:pt x="14411" y="17143"/>
                    <a:pt x="14511" y="17018"/>
                    <a:pt x="14612" y="16918"/>
                  </a:cubicBezTo>
                  <a:cubicBezTo>
                    <a:pt x="14812" y="16817"/>
                    <a:pt x="14912" y="16717"/>
                    <a:pt x="15038" y="16617"/>
                  </a:cubicBezTo>
                  <a:cubicBezTo>
                    <a:pt x="15138" y="16391"/>
                    <a:pt x="15238" y="16291"/>
                    <a:pt x="15338" y="16090"/>
                  </a:cubicBezTo>
                  <a:cubicBezTo>
                    <a:pt x="15439" y="15765"/>
                    <a:pt x="15439" y="15364"/>
                    <a:pt x="15439" y="15038"/>
                  </a:cubicBezTo>
                  <a:cubicBezTo>
                    <a:pt x="15439" y="14637"/>
                    <a:pt x="15338" y="14311"/>
                    <a:pt x="15238" y="14010"/>
                  </a:cubicBezTo>
                  <a:cubicBezTo>
                    <a:pt x="15083" y="13526"/>
                    <a:pt x="14794" y="13043"/>
                    <a:pt x="14474" y="12605"/>
                  </a:cubicBezTo>
                  <a:lnTo>
                    <a:pt x="14474" y="12605"/>
                  </a:lnTo>
                  <a:cubicBezTo>
                    <a:pt x="14655" y="12544"/>
                    <a:pt x="14800" y="12488"/>
                    <a:pt x="14912" y="12431"/>
                  </a:cubicBezTo>
                  <a:cubicBezTo>
                    <a:pt x="15238" y="12231"/>
                    <a:pt x="15539" y="11805"/>
                    <a:pt x="15539" y="11504"/>
                  </a:cubicBezTo>
                  <a:cubicBezTo>
                    <a:pt x="15539" y="11078"/>
                    <a:pt x="15439" y="10752"/>
                    <a:pt x="15338" y="10451"/>
                  </a:cubicBezTo>
                  <a:cubicBezTo>
                    <a:pt x="15338" y="10351"/>
                    <a:pt x="15238" y="10251"/>
                    <a:pt x="15138" y="10025"/>
                  </a:cubicBezTo>
                  <a:lnTo>
                    <a:pt x="14912" y="9725"/>
                  </a:lnTo>
                  <a:lnTo>
                    <a:pt x="14411" y="8998"/>
                  </a:lnTo>
                  <a:cubicBezTo>
                    <a:pt x="14286" y="8772"/>
                    <a:pt x="14186" y="8471"/>
                    <a:pt x="13985" y="8246"/>
                  </a:cubicBezTo>
                  <a:cubicBezTo>
                    <a:pt x="13785" y="7745"/>
                    <a:pt x="13459" y="7218"/>
                    <a:pt x="13258" y="6692"/>
                  </a:cubicBezTo>
                  <a:cubicBezTo>
                    <a:pt x="12732" y="5639"/>
                    <a:pt x="12306" y="4612"/>
                    <a:pt x="12005" y="3459"/>
                  </a:cubicBezTo>
                  <a:cubicBezTo>
                    <a:pt x="11679" y="2306"/>
                    <a:pt x="11379" y="1253"/>
                    <a:pt x="11153" y="100"/>
                  </a:cubicBezTo>
                  <a:cubicBezTo>
                    <a:pt x="11053" y="0"/>
                    <a:pt x="11053" y="0"/>
                    <a:pt x="10952" y="0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0"/>
            <p:cNvSpPr/>
            <p:nvPr/>
          </p:nvSpPr>
          <p:spPr>
            <a:xfrm>
              <a:off x="2610850" y="3608679"/>
              <a:ext cx="363945" cy="454213"/>
            </a:xfrm>
            <a:custGeom>
              <a:avLst/>
              <a:gdLst/>
              <a:ahLst/>
              <a:cxnLst/>
              <a:rect l="l" t="t" r="r" b="b"/>
              <a:pathLst>
                <a:path w="15966" h="19926" extrusionOk="0">
                  <a:moveTo>
                    <a:pt x="4287" y="0"/>
                  </a:moveTo>
                  <a:cubicBezTo>
                    <a:pt x="4287" y="0"/>
                    <a:pt x="4161" y="0"/>
                    <a:pt x="4161" y="100"/>
                  </a:cubicBezTo>
                  <a:cubicBezTo>
                    <a:pt x="3961" y="1253"/>
                    <a:pt x="3660" y="2506"/>
                    <a:pt x="3334" y="3634"/>
                  </a:cubicBezTo>
                  <a:cubicBezTo>
                    <a:pt x="3234" y="4261"/>
                    <a:pt x="3034" y="4887"/>
                    <a:pt x="2908" y="5414"/>
                  </a:cubicBezTo>
                  <a:cubicBezTo>
                    <a:pt x="2708" y="6040"/>
                    <a:pt x="2607" y="6667"/>
                    <a:pt x="2407" y="7193"/>
                  </a:cubicBezTo>
                  <a:cubicBezTo>
                    <a:pt x="2181" y="7820"/>
                    <a:pt x="1981" y="8346"/>
                    <a:pt x="1780" y="8973"/>
                  </a:cubicBezTo>
                  <a:cubicBezTo>
                    <a:pt x="1655" y="9173"/>
                    <a:pt x="1455" y="9499"/>
                    <a:pt x="1354" y="9800"/>
                  </a:cubicBezTo>
                  <a:cubicBezTo>
                    <a:pt x="1254" y="10025"/>
                    <a:pt x="1029" y="10326"/>
                    <a:pt x="928" y="10527"/>
                  </a:cubicBezTo>
                  <a:cubicBezTo>
                    <a:pt x="828" y="10852"/>
                    <a:pt x="628" y="11053"/>
                    <a:pt x="527" y="11379"/>
                  </a:cubicBezTo>
                  <a:cubicBezTo>
                    <a:pt x="302" y="11679"/>
                    <a:pt x="201" y="12005"/>
                    <a:pt x="201" y="12406"/>
                  </a:cubicBezTo>
                  <a:cubicBezTo>
                    <a:pt x="201" y="12732"/>
                    <a:pt x="302" y="13158"/>
                    <a:pt x="628" y="13459"/>
                  </a:cubicBezTo>
                  <a:cubicBezTo>
                    <a:pt x="728" y="13623"/>
                    <a:pt x="886" y="13729"/>
                    <a:pt x="1056" y="13795"/>
                  </a:cubicBezTo>
                  <a:lnTo>
                    <a:pt x="1056" y="13795"/>
                  </a:lnTo>
                  <a:cubicBezTo>
                    <a:pt x="747" y="14184"/>
                    <a:pt x="473" y="14661"/>
                    <a:pt x="302" y="15138"/>
                  </a:cubicBezTo>
                  <a:cubicBezTo>
                    <a:pt x="201" y="15439"/>
                    <a:pt x="101" y="15765"/>
                    <a:pt x="1" y="16065"/>
                  </a:cubicBezTo>
                  <a:cubicBezTo>
                    <a:pt x="1" y="16491"/>
                    <a:pt x="1" y="16792"/>
                    <a:pt x="101" y="17218"/>
                  </a:cubicBezTo>
                  <a:cubicBezTo>
                    <a:pt x="201" y="17319"/>
                    <a:pt x="302" y="17544"/>
                    <a:pt x="402" y="17644"/>
                  </a:cubicBezTo>
                  <a:cubicBezTo>
                    <a:pt x="527" y="17845"/>
                    <a:pt x="628" y="17945"/>
                    <a:pt x="728" y="18045"/>
                  </a:cubicBezTo>
                  <a:cubicBezTo>
                    <a:pt x="828" y="18171"/>
                    <a:pt x="1029" y="18271"/>
                    <a:pt x="1154" y="18371"/>
                  </a:cubicBezTo>
                  <a:cubicBezTo>
                    <a:pt x="1254" y="18471"/>
                    <a:pt x="1455" y="18572"/>
                    <a:pt x="1555" y="18672"/>
                  </a:cubicBezTo>
                  <a:cubicBezTo>
                    <a:pt x="2181" y="19098"/>
                    <a:pt x="2708" y="19298"/>
                    <a:pt x="3435" y="19524"/>
                  </a:cubicBezTo>
                  <a:cubicBezTo>
                    <a:pt x="4061" y="19725"/>
                    <a:pt x="4688" y="19825"/>
                    <a:pt x="5314" y="19925"/>
                  </a:cubicBezTo>
                  <a:lnTo>
                    <a:pt x="7294" y="19925"/>
                  </a:lnTo>
                  <a:cubicBezTo>
                    <a:pt x="8673" y="19725"/>
                    <a:pt x="9926" y="19298"/>
                    <a:pt x="11054" y="18471"/>
                  </a:cubicBezTo>
                  <a:cubicBezTo>
                    <a:pt x="11580" y="18045"/>
                    <a:pt x="12006" y="17644"/>
                    <a:pt x="12432" y="17118"/>
                  </a:cubicBezTo>
                  <a:cubicBezTo>
                    <a:pt x="12532" y="17018"/>
                    <a:pt x="12633" y="16792"/>
                    <a:pt x="12733" y="16692"/>
                  </a:cubicBezTo>
                  <a:cubicBezTo>
                    <a:pt x="12833" y="16592"/>
                    <a:pt x="12933" y="16491"/>
                    <a:pt x="13059" y="16291"/>
                  </a:cubicBezTo>
                  <a:lnTo>
                    <a:pt x="13259" y="15865"/>
                  </a:lnTo>
                  <a:lnTo>
                    <a:pt x="13460" y="15439"/>
                  </a:lnTo>
                  <a:cubicBezTo>
                    <a:pt x="13785" y="14913"/>
                    <a:pt x="14086" y="14286"/>
                    <a:pt x="14312" y="13659"/>
                  </a:cubicBezTo>
                  <a:lnTo>
                    <a:pt x="14613" y="12732"/>
                  </a:lnTo>
                  <a:lnTo>
                    <a:pt x="14938" y="11780"/>
                  </a:lnTo>
                  <a:cubicBezTo>
                    <a:pt x="15139" y="11153"/>
                    <a:pt x="15339" y="10527"/>
                    <a:pt x="15440" y="9900"/>
                  </a:cubicBezTo>
                  <a:cubicBezTo>
                    <a:pt x="15565" y="9273"/>
                    <a:pt x="15665" y="8647"/>
                    <a:pt x="15765" y="8020"/>
                  </a:cubicBezTo>
                  <a:cubicBezTo>
                    <a:pt x="15966" y="6767"/>
                    <a:pt x="15966" y="5414"/>
                    <a:pt x="15966" y="4161"/>
                  </a:cubicBezTo>
                  <a:cubicBezTo>
                    <a:pt x="15966" y="4060"/>
                    <a:pt x="15966" y="4060"/>
                    <a:pt x="15866" y="4060"/>
                  </a:cubicBezTo>
                  <a:cubicBezTo>
                    <a:pt x="15765" y="4060"/>
                    <a:pt x="15765" y="4060"/>
                    <a:pt x="15765" y="4161"/>
                  </a:cubicBezTo>
                  <a:cubicBezTo>
                    <a:pt x="15765" y="5414"/>
                    <a:pt x="15565" y="6667"/>
                    <a:pt x="15339" y="7920"/>
                  </a:cubicBezTo>
                  <a:cubicBezTo>
                    <a:pt x="15139" y="9173"/>
                    <a:pt x="14938" y="10426"/>
                    <a:pt x="14512" y="11679"/>
                  </a:cubicBezTo>
                  <a:lnTo>
                    <a:pt x="14186" y="12632"/>
                  </a:lnTo>
                  <a:lnTo>
                    <a:pt x="13886" y="13459"/>
                  </a:lnTo>
                  <a:cubicBezTo>
                    <a:pt x="13560" y="14085"/>
                    <a:pt x="13359" y="14612"/>
                    <a:pt x="13059" y="15138"/>
                  </a:cubicBezTo>
                  <a:lnTo>
                    <a:pt x="12833" y="15664"/>
                  </a:lnTo>
                  <a:lnTo>
                    <a:pt x="12532" y="15965"/>
                  </a:lnTo>
                  <a:cubicBezTo>
                    <a:pt x="12532" y="16166"/>
                    <a:pt x="12432" y="16291"/>
                    <a:pt x="12307" y="16391"/>
                  </a:cubicBezTo>
                  <a:lnTo>
                    <a:pt x="12006" y="16692"/>
                  </a:lnTo>
                  <a:cubicBezTo>
                    <a:pt x="11580" y="17218"/>
                    <a:pt x="11179" y="17644"/>
                    <a:pt x="10653" y="17945"/>
                  </a:cubicBezTo>
                  <a:cubicBezTo>
                    <a:pt x="9700" y="18672"/>
                    <a:pt x="8447" y="19098"/>
                    <a:pt x="7194" y="19298"/>
                  </a:cubicBezTo>
                  <a:lnTo>
                    <a:pt x="5415" y="19298"/>
                  </a:lnTo>
                  <a:cubicBezTo>
                    <a:pt x="4788" y="19198"/>
                    <a:pt x="4161" y="19098"/>
                    <a:pt x="3535" y="18897"/>
                  </a:cubicBezTo>
                  <a:cubicBezTo>
                    <a:pt x="3034" y="18797"/>
                    <a:pt x="2407" y="18471"/>
                    <a:pt x="1881" y="18171"/>
                  </a:cubicBezTo>
                  <a:cubicBezTo>
                    <a:pt x="1780" y="18045"/>
                    <a:pt x="1655" y="18045"/>
                    <a:pt x="1555" y="17945"/>
                  </a:cubicBezTo>
                  <a:cubicBezTo>
                    <a:pt x="1354" y="17845"/>
                    <a:pt x="1254" y="17745"/>
                    <a:pt x="1154" y="17644"/>
                  </a:cubicBezTo>
                  <a:cubicBezTo>
                    <a:pt x="1029" y="17544"/>
                    <a:pt x="928" y="17419"/>
                    <a:pt x="928" y="17319"/>
                  </a:cubicBezTo>
                  <a:cubicBezTo>
                    <a:pt x="828" y="17218"/>
                    <a:pt x="728" y="17118"/>
                    <a:pt x="728" y="17018"/>
                  </a:cubicBezTo>
                  <a:cubicBezTo>
                    <a:pt x="628" y="16692"/>
                    <a:pt x="628" y="16491"/>
                    <a:pt x="628" y="16166"/>
                  </a:cubicBezTo>
                  <a:cubicBezTo>
                    <a:pt x="628" y="15865"/>
                    <a:pt x="728" y="15664"/>
                    <a:pt x="828" y="15339"/>
                  </a:cubicBezTo>
                  <a:cubicBezTo>
                    <a:pt x="1029" y="14812"/>
                    <a:pt x="1455" y="14286"/>
                    <a:pt x="1780" y="13785"/>
                  </a:cubicBezTo>
                  <a:cubicBezTo>
                    <a:pt x="1881" y="13785"/>
                    <a:pt x="1881" y="13659"/>
                    <a:pt x="1881" y="13659"/>
                  </a:cubicBezTo>
                  <a:cubicBezTo>
                    <a:pt x="1881" y="13459"/>
                    <a:pt x="1780" y="13359"/>
                    <a:pt x="1655" y="13359"/>
                  </a:cubicBezTo>
                  <a:cubicBezTo>
                    <a:pt x="1354" y="13258"/>
                    <a:pt x="1154" y="13158"/>
                    <a:pt x="928" y="13033"/>
                  </a:cubicBezTo>
                  <a:cubicBezTo>
                    <a:pt x="828" y="12933"/>
                    <a:pt x="728" y="12632"/>
                    <a:pt x="728" y="12406"/>
                  </a:cubicBezTo>
                  <a:cubicBezTo>
                    <a:pt x="728" y="12206"/>
                    <a:pt x="828" y="11905"/>
                    <a:pt x="928" y="11679"/>
                  </a:cubicBezTo>
                  <a:cubicBezTo>
                    <a:pt x="1029" y="11379"/>
                    <a:pt x="1254" y="11053"/>
                    <a:pt x="1354" y="10852"/>
                  </a:cubicBezTo>
                  <a:cubicBezTo>
                    <a:pt x="1555" y="10527"/>
                    <a:pt x="1655" y="10326"/>
                    <a:pt x="1881" y="10025"/>
                  </a:cubicBezTo>
                  <a:cubicBezTo>
                    <a:pt x="1981" y="9699"/>
                    <a:pt x="2081" y="9399"/>
                    <a:pt x="2181" y="9173"/>
                  </a:cubicBezTo>
                  <a:cubicBezTo>
                    <a:pt x="2407" y="8547"/>
                    <a:pt x="2607" y="7920"/>
                    <a:pt x="2808" y="7394"/>
                  </a:cubicBezTo>
                  <a:cubicBezTo>
                    <a:pt x="3034" y="6767"/>
                    <a:pt x="3134" y="6141"/>
                    <a:pt x="3334" y="5514"/>
                  </a:cubicBezTo>
                  <a:cubicBezTo>
                    <a:pt x="3435" y="5013"/>
                    <a:pt x="3660" y="4386"/>
                    <a:pt x="3760" y="3760"/>
                  </a:cubicBezTo>
                  <a:cubicBezTo>
                    <a:pt x="3961" y="2607"/>
                    <a:pt x="4287" y="1354"/>
                    <a:pt x="4387" y="100"/>
                  </a:cubicBezTo>
                  <a:cubicBezTo>
                    <a:pt x="4487" y="100"/>
                    <a:pt x="4387" y="0"/>
                    <a:pt x="4287" y="0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0"/>
            <p:cNvSpPr/>
            <p:nvPr/>
          </p:nvSpPr>
          <p:spPr>
            <a:xfrm>
              <a:off x="2210932" y="3046505"/>
              <a:ext cx="49739" cy="50582"/>
            </a:xfrm>
            <a:custGeom>
              <a:avLst/>
              <a:gdLst/>
              <a:ahLst/>
              <a:cxnLst/>
              <a:rect l="l" t="t" r="r" b="b"/>
              <a:pathLst>
                <a:path w="2182" h="2219" extrusionOk="0">
                  <a:moveTo>
                    <a:pt x="1154" y="0"/>
                  </a:moveTo>
                  <a:cubicBezTo>
                    <a:pt x="527" y="0"/>
                    <a:pt x="1" y="426"/>
                    <a:pt x="1" y="1053"/>
                  </a:cubicBezTo>
                  <a:cubicBezTo>
                    <a:pt x="1" y="1680"/>
                    <a:pt x="402" y="2206"/>
                    <a:pt x="1029" y="2206"/>
                  </a:cubicBezTo>
                  <a:cubicBezTo>
                    <a:pt x="1080" y="2214"/>
                    <a:pt x="1132" y="2218"/>
                    <a:pt x="1182" y="2218"/>
                  </a:cubicBezTo>
                  <a:cubicBezTo>
                    <a:pt x="1739" y="2218"/>
                    <a:pt x="2181" y="1728"/>
                    <a:pt x="2181" y="1153"/>
                  </a:cubicBezTo>
                  <a:cubicBezTo>
                    <a:pt x="2181" y="627"/>
                    <a:pt x="1780" y="101"/>
                    <a:pt x="1154" y="0"/>
                  </a:cubicBezTo>
                  <a:close/>
                </a:path>
              </a:pathLst>
            </a:custGeom>
            <a:solidFill>
              <a:srgbClr val="18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0"/>
            <p:cNvSpPr/>
            <p:nvPr/>
          </p:nvSpPr>
          <p:spPr>
            <a:xfrm>
              <a:off x="2584590" y="3034515"/>
              <a:ext cx="52565" cy="50559"/>
            </a:xfrm>
            <a:custGeom>
              <a:avLst/>
              <a:gdLst/>
              <a:ahLst/>
              <a:cxnLst/>
              <a:rect l="l" t="t" r="r" b="b"/>
              <a:pathLst>
                <a:path w="2306" h="2218" extrusionOk="0">
                  <a:moveTo>
                    <a:pt x="1253" y="0"/>
                  </a:moveTo>
                  <a:cubicBezTo>
                    <a:pt x="627" y="0"/>
                    <a:pt x="100" y="426"/>
                    <a:pt x="100" y="1053"/>
                  </a:cubicBezTo>
                  <a:cubicBezTo>
                    <a:pt x="0" y="1679"/>
                    <a:pt x="526" y="2206"/>
                    <a:pt x="1053" y="2206"/>
                  </a:cubicBezTo>
                  <a:cubicBezTo>
                    <a:pt x="1105" y="2214"/>
                    <a:pt x="1156" y="2218"/>
                    <a:pt x="1206" y="2218"/>
                  </a:cubicBezTo>
                  <a:cubicBezTo>
                    <a:pt x="1759" y="2218"/>
                    <a:pt x="2181" y="1728"/>
                    <a:pt x="2181" y="1153"/>
                  </a:cubicBezTo>
                  <a:cubicBezTo>
                    <a:pt x="2306" y="627"/>
                    <a:pt x="1780" y="125"/>
                    <a:pt x="1253" y="0"/>
                  </a:cubicBezTo>
                  <a:close/>
                </a:path>
              </a:pathLst>
            </a:custGeom>
            <a:solidFill>
              <a:srgbClr val="18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0"/>
            <p:cNvSpPr/>
            <p:nvPr/>
          </p:nvSpPr>
          <p:spPr>
            <a:xfrm>
              <a:off x="2262927" y="3013155"/>
              <a:ext cx="321683" cy="302626"/>
            </a:xfrm>
            <a:custGeom>
              <a:avLst/>
              <a:gdLst/>
              <a:ahLst/>
              <a:cxnLst/>
              <a:rect l="l" t="t" r="r" b="b"/>
              <a:pathLst>
                <a:path w="14112" h="13276" extrusionOk="0">
                  <a:moveTo>
                    <a:pt x="7248" y="1"/>
                  </a:moveTo>
                  <a:cubicBezTo>
                    <a:pt x="7130" y="1"/>
                    <a:pt x="7011" y="4"/>
                    <a:pt x="6893" y="10"/>
                  </a:cubicBezTo>
                  <a:cubicBezTo>
                    <a:pt x="4086" y="10"/>
                    <a:pt x="1680" y="1363"/>
                    <a:pt x="853" y="4922"/>
                  </a:cubicBezTo>
                  <a:cubicBezTo>
                    <a:pt x="1" y="8456"/>
                    <a:pt x="226" y="11488"/>
                    <a:pt x="3134" y="12541"/>
                  </a:cubicBezTo>
                  <a:cubicBezTo>
                    <a:pt x="4466" y="13010"/>
                    <a:pt x="5942" y="13276"/>
                    <a:pt x="7345" y="13276"/>
                  </a:cubicBezTo>
                  <a:cubicBezTo>
                    <a:pt x="9690" y="13276"/>
                    <a:pt x="11832" y="12534"/>
                    <a:pt x="12758" y="10762"/>
                  </a:cubicBezTo>
                  <a:cubicBezTo>
                    <a:pt x="14111" y="8456"/>
                    <a:pt x="13484" y="5323"/>
                    <a:pt x="12131" y="2942"/>
                  </a:cubicBezTo>
                  <a:cubicBezTo>
                    <a:pt x="10952" y="772"/>
                    <a:pt x="9129" y="1"/>
                    <a:pt x="7248" y="1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50"/>
            <p:cNvSpPr/>
            <p:nvPr/>
          </p:nvSpPr>
          <p:spPr>
            <a:xfrm>
              <a:off x="2413193" y="3144205"/>
              <a:ext cx="12013" cy="85709"/>
            </a:xfrm>
            <a:custGeom>
              <a:avLst/>
              <a:gdLst/>
              <a:ahLst/>
              <a:cxnLst/>
              <a:rect l="l" t="t" r="r" b="b"/>
              <a:pathLst>
                <a:path w="527" h="3760" extrusionOk="0">
                  <a:moveTo>
                    <a:pt x="301" y="0"/>
                  </a:moveTo>
                  <a:cubicBezTo>
                    <a:pt x="201" y="0"/>
                    <a:pt x="100" y="100"/>
                    <a:pt x="100" y="201"/>
                  </a:cubicBezTo>
                  <a:lnTo>
                    <a:pt x="0" y="3559"/>
                  </a:lnTo>
                  <a:cubicBezTo>
                    <a:pt x="0" y="3659"/>
                    <a:pt x="100" y="3760"/>
                    <a:pt x="201" y="3760"/>
                  </a:cubicBezTo>
                  <a:cubicBezTo>
                    <a:pt x="301" y="3760"/>
                    <a:pt x="426" y="3659"/>
                    <a:pt x="426" y="3559"/>
                  </a:cubicBezTo>
                  <a:lnTo>
                    <a:pt x="527" y="201"/>
                  </a:lnTo>
                  <a:cubicBezTo>
                    <a:pt x="527" y="100"/>
                    <a:pt x="426" y="0"/>
                    <a:pt x="301" y="0"/>
                  </a:cubicBezTo>
                  <a:close/>
                </a:path>
              </a:pathLst>
            </a:custGeom>
            <a:solidFill>
              <a:srgbClr val="422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50"/>
            <p:cNvSpPr/>
            <p:nvPr/>
          </p:nvSpPr>
          <p:spPr>
            <a:xfrm>
              <a:off x="2298921" y="3167182"/>
              <a:ext cx="240556" cy="67291"/>
            </a:xfrm>
            <a:custGeom>
              <a:avLst/>
              <a:gdLst/>
              <a:ahLst/>
              <a:cxnLst/>
              <a:rect l="l" t="t" r="r" b="b"/>
              <a:pathLst>
                <a:path w="10553" h="2952" extrusionOk="0">
                  <a:moveTo>
                    <a:pt x="10334" y="0"/>
                  </a:moveTo>
                  <a:cubicBezTo>
                    <a:pt x="10260" y="0"/>
                    <a:pt x="10193" y="45"/>
                    <a:pt x="10126" y="45"/>
                  </a:cubicBezTo>
                  <a:lnTo>
                    <a:pt x="10126" y="145"/>
                  </a:lnTo>
                  <a:lnTo>
                    <a:pt x="10026" y="245"/>
                  </a:lnTo>
                  <a:cubicBezTo>
                    <a:pt x="10026" y="245"/>
                    <a:pt x="9926" y="345"/>
                    <a:pt x="9926" y="446"/>
                  </a:cubicBezTo>
                  <a:cubicBezTo>
                    <a:pt x="9825" y="571"/>
                    <a:pt x="9700" y="772"/>
                    <a:pt x="9499" y="872"/>
                  </a:cubicBezTo>
                  <a:lnTo>
                    <a:pt x="9299" y="1072"/>
                  </a:lnTo>
                  <a:cubicBezTo>
                    <a:pt x="9199" y="1198"/>
                    <a:pt x="9073" y="1198"/>
                    <a:pt x="8973" y="1298"/>
                  </a:cubicBezTo>
                  <a:cubicBezTo>
                    <a:pt x="8773" y="1398"/>
                    <a:pt x="8572" y="1498"/>
                    <a:pt x="8246" y="1599"/>
                  </a:cubicBezTo>
                  <a:cubicBezTo>
                    <a:pt x="8146" y="1699"/>
                    <a:pt x="8046" y="1699"/>
                    <a:pt x="7820" y="1824"/>
                  </a:cubicBezTo>
                  <a:cubicBezTo>
                    <a:pt x="7720" y="1824"/>
                    <a:pt x="7519" y="1924"/>
                    <a:pt x="7419" y="1924"/>
                  </a:cubicBezTo>
                  <a:cubicBezTo>
                    <a:pt x="7194" y="1924"/>
                    <a:pt x="7093" y="2025"/>
                    <a:pt x="6893" y="2025"/>
                  </a:cubicBezTo>
                  <a:cubicBezTo>
                    <a:pt x="6793" y="2025"/>
                    <a:pt x="6567" y="2025"/>
                    <a:pt x="6467" y="2125"/>
                  </a:cubicBezTo>
                  <a:lnTo>
                    <a:pt x="4913" y="2125"/>
                  </a:lnTo>
                  <a:cubicBezTo>
                    <a:pt x="4687" y="2125"/>
                    <a:pt x="4587" y="2125"/>
                    <a:pt x="4387" y="2025"/>
                  </a:cubicBezTo>
                  <a:cubicBezTo>
                    <a:pt x="4061" y="2025"/>
                    <a:pt x="3760" y="2025"/>
                    <a:pt x="3434" y="1924"/>
                  </a:cubicBezTo>
                  <a:cubicBezTo>
                    <a:pt x="3234" y="1924"/>
                    <a:pt x="3134" y="1824"/>
                    <a:pt x="2933" y="1824"/>
                  </a:cubicBezTo>
                  <a:cubicBezTo>
                    <a:pt x="2808" y="1824"/>
                    <a:pt x="2607" y="1699"/>
                    <a:pt x="2507" y="1699"/>
                  </a:cubicBezTo>
                  <a:cubicBezTo>
                    <a:pt x="2407" y="1599"/>
                    <a:pt x="2306" y="1599"/>
                    <a:pt x="2081" y="1498"/>
                  </a:cubicBezTo>
                  <a:cubicBezTo>
                    <a:pt x="1981" y="1498"/>
                    <a:pt x="1880" y="1398"/>
                    <a:pt x="1780" y="1398"/>
                  </a:cubicBezTo>
                  <a:cubicBezTo>
                    <a:pt x="1555" y="1298"/>
                    <a:pt x="1354" y="1198"/>
                    <a:pt x="1154" y="1072"/>
                  </a:cubicBezTo>
                  <a:cubicBezTo>
                    <a:pt x="928" y="972"/>
                    <a:pt x="828" y="872"/>
                    <a:pt x="727" y="772"/>
                  </a:cubicBezTo>
                  <a:cubicBezTo>
                    <a:pt x="627" y="671"/>
                    <a:pt x="527" y="571"/>
                    <a:pt x="527" y="446"/>
                  </a:cubicBezTo>
                  <a:lnTo>
                    <a:pt x="427" y="446"/>
                  </a:lnTo>
                  <a:cubicBezTo>
                    <a:pt x="301" y="345"/>
                    <a:pt x="201" y="345"/>
                    <a:pt x="101" y="345"/>
                  </a:cubicBezTo>
                  <a:cubicBezTo>
                    <a:pt x="1" y="446"/>
                    <a:pt x="1" y="571"/>
                    <a:pt x="1" y="671"/>
                  </a:cubicBezTo>
                  <a:cubicBezTo>
                    <a:pt x="1" y="671"/>
                    <a:pt x="101" y="671"/>
                    <a:pt x="101" y="772"/>
                  </a:cubicBezTo>
                  <a:cubicBezTo>
                    <a:pt x="201" y="872"/>
                    <a:pt x="201" y="972"/>
                    <a:pt x="427" y="1072"/>
                  </a:cubicBezTo>
                  <a:cubicBezTo>
                    <a:pt x="627" y="1298"/>
                    <a:pt x="928" y="1699"/>
                    <a:pt x="1454" y="1924"/>
                  </a:cubicBezTo>
                  <a:cubicBezTo>
                    <a:pt x="1555" y="2025"/>
                    <a:pt x="1680" y="2125"/>
                    <a:pt x="1880" y="2125"/>
                  </a:cubicBezTo>
                  <a:cubicBezTo>
                    <a:pt x="1981" y="2225"/>
                    <a:pt x="2081" y="2325"/>
                    <a:pt x="2306" y="2325"/>
                  </a:cubicBezTo>
                  <a:cubicBezTo>
                    <a:pt x="2407" y="2451"/>
                    <a:pt x="2607" y="2451"/>
                    <a:pt x="2707" y="2551"/>
                  </a:cubicBezTo>
                  <a:cubicBezTo>
                    <a:pt x="2933" y="2551"/>
                    <a:pt x="3033" y="2651"/>
                    <a:pt x="3234" y="2651"/>
                  </a:cubicBezTo>
                  <a:cubicBezTo>
                    <a:pt x="3560" y="2752"/>
                    <a:pt x="3961" y="2852"/>
                    <a:pt x="4286" y="2852"/>
                  </a:cubicBezTo>
                  <a:cubicBezTo>
                    <a:pt x="4487" y="2852"/>
                    <a:pt x="4687" y="2952"/>
                    <a:pt x="4813" y="2952"/>
                  </a:cubicBezTo>
                  <a:lnTo>
                    <a:pt x="5941" y="2952"/>
                  </a:lnTo>
                  <a:cubicBezTo>
                    <a:pt x="6166" y="2952"/>
                    <a:pt x="6367" y="2952"/>
                    <a:pt x="6567" y="2852"/>
                  </a:cubicBezTo>
                  <a:lnTo>
                    <a:pt x="7093" y="2852"/>
                  </a:lnTo>
                  <a:cubicBezTo>
                    <a:pt x="7319" y="2752"/>
                    <a:pt x="7419" y="2752"/>
                    <a:pt x="7620" y="2651"/>
                  </a:cubicBezTo>
                  <a:cubicBezTo>
                    <a:pt x="7946" y="2551"/>
                    <a:pt x="8246" y="2451"/>
                    <a:pt x="8572" y="2325"/>
                  </a:cubicBezTo>
                  <a:cubicBezTo>
                    <a:pt x="8873" y="2125"/>
                    <a:pt x="9073" y="2025"/>
                    <a:pt x="9399" y="1824"/>
                  </a:cubicBezTo>
                  <a:cubicBezTo>
                    <a:pt x="9600" y="1599"/>
                    <a:pt x="9825" y="1398"/>
                    <a:pt x="9926" y="1298"/>
                  </a:cubicBezTo>
                  <a:cubicBezTo>
                    <a:pt x="10126" y="1072"/>
                    <a:pt x="10226" y="872"/>
                    <a:pt x="10327" y="772"/>
                  </a:cubicBezTo>
                  <a:cubicBezTo>
                    <a:pt x="10327" y="671"/>
                    <a:pt x="10452" y="446"/>
                    <a:pt x="10452" y="446"/>
                  </a:cubicBezTo>
                  <a:cubicBezTo>
                    <a:pt x="10552" y="345"/>
                    <a:pt x="10552" y="245"/>
                    <a:pt x="10552" y="245"/>
                  </a:cubicBezTo>
                  <a:cubicBezTo>
                    <a:pt x="10552" y="145"/>
                    <a:pt x="10552" y="45"/>
                    <a:pt x="10452" y="45"/>
                  </a:cubicBezTo>
                  <a:cubicBezTo>
                    <a:pt x="10410" y="11"/>
                    <a:pt x="10371" y="0"/>
                    <a:pt x="10334" y="0"/>
                  </a:cubicBezTo>
                  <a:close/>
                </a:path>
              </a:pathLst>
            </a:custGeom>
            <a:solidFill>
              <a:srgbClr val="422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0"/>
            <p:cNvSpPr/>
            <p:nvPr/>
          </p:nvSpPr>
          <p:spPr>
            <a:xfrm>
              <a:off x="2039558" y="3117808"/>
              <a:ext cx="194829" cy="188537"/>
            </a:xfrm>
            <a:custGeom>
              <a:avLst/>
              <a:gdLst/>
              <a:ahLst/>
              <a:cxnLst/>
              <a:rect l="l" t="t" r="r" b="b"/>
              <a:pathLst>
                <a:path w="8547" h="8271" extrusionOk="0">
                  <a:moveTo>
                    <a:pt x="4391" y="1"/>
                  </a:moveTo>
                  <a:cubicBezTo>
                    <a:pt x="2170" y="1"/>
                    <a:pt x="298" y="1649"/>
                    <a:pt x="201" y="3865"/>
                  </a:cubicBezTo>
                  <a:cubicBezTo>
                    <a:pt x="0" y="6171"/>
                    <a:pt x="1780" y="8151"/>
                    <a:pt x="4060" y="8251"/>
                  </a:cubicBezTo>
                  <a:cubicBezTo>
                    <a:pt x="4193" y="8264"/>
                    <a:pt x="4324" y="8270"/>
                    <a:pt x="4454" y="8270"/>
                  </a:cubicBezTo>
                  <a:cubicBezTo>
                    <a:pt x="6587" y="8270"/>
                    <a:pt x="8352" y="6564"/>
                    <a:pt x="8446" y="4391"/>
                  </a:cubicBezTo>
                  <a:cubicBezTo>
                    <a:pt x="8547" y="2110"/>
                    <a:pt x="6892" y="105"/>
                    <a:pt x="4587" y="5"/>
                  </a:cubicBezTo>
                  <a:cubicBezTo>
                    <a:pt x="4521" y="2"/>
                    <a:pt x="4456" y="1"/>
                    <a:pt x="43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50"/>
            <p:cNvSpPr/>
            <p:nvPr/>
          </p:nvSpPr>
          <p:spPr>
            <a:xfrm>
              <a:off x="2637133" y="3115278"/>
              <a:ext cx="194852" cy="188423"/>
            </a:xfrm>
            <a:custGeom>
              <a:avLst/>
              <a:gdLst/>
              <a:ahLst/>
              <a:cxnLst/>
              <a:rect l="l" t="t" r="r" b="b"/>
              <a:pathLst>
                <a:path w="8548" h="8266" extrusionOk="0">
                  <a:moveTo>
                    <a:pt x="4133" y="1"/>
                  </a:moveTo>
                  <a:cubicBezTo>
                    <a:pt x="1982" y="1"/>
                    <a:pt x="196" y="1713"/>
                    <a:pt x="101" y="3876"/>
                  </a:cubicBezTo>
                  <a:cubicBezTo>
                    <a:pt x="1" y="6181"/>
                    <a:pt x="1655" y="8061"/>
                    <a:pt x="3961" y="8262"/>
                  </a:cubicBezTo>
                  <a:cubicBezTo>
                    <a:pt x="4027" y="8265"/>
                    <a:pt x="4093" y="8266"/>
                    <a:pt x="4159" y="8266"/>
                  </a:cubicBezTo>
                  <a:cubicBezTo>
                    <a:pt x="6379" y="8266"/>
                    <a:pt x="8249" y="6641"/>
                    <a:pt x="8347" y="4402"/>
                  </a:cubicBezTo>
                  <a:cubicBezTo>
                    <a:pt x="8547" y="2096"/>
                    <a:pt x="6768" y="116"/>
                    <a:pt x="4487" y="16"/>
                  </a:cubicBezTo>
                  <a:cubicBezTo>
                    <a:pt x="4368" y="6"/>
                    <a:pt x="4250" y="1"/>
                    <a:pt x="41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50"/>
            <p:cNvSpPr/>
            <p:nvPr/>
          </p:nvSpPr>
          <p:spPr>
            <a:xfrm>
              <a:off x="2337194" y="3063943"/>
              <a:ext cx="156510" cy="85504"/>
            </a:xfrm>
            <a:custGeom>
              <a:avLst/>
              <a:gdLst/>
              <a:ahLst/>
              <a:cxnLst/>
              <a:rect l="l" t="t" r="r" b="b"/>
              <a:pathLst>
                <a:path w="6866" h="3751" extrusionOk="0">
                  <a:moveTo>
                    <a:pt x="3247" y="1"/>
                  </a:moveTo>
                  <a:cubicBezTo>
                    <a:pt x="2064" y="1"/>
                    <a:pt x="925" y="381"/>
                    <a:pt x="502" y="1215"/>
                  </a:cubicBezTo>
                  <a:cubicBezTo>
                    <a:pt x="1" y="2368"/>
                    <a:pt x="1655" y="3421"/>
                    <a:pt x="3334" y="3722"/>
                  </a:cubicBezTo>
                  <a:cubicBezTo>
                    <a:pt x="3478" y="3741"/>
                    <a:pt x="3623" y="3750"/>
                    <a:pt x="3768" y="3750"/>
                  </a:cubicBezTo>
                  <a:cubicBezTo>
                    <a:pt x="5319" y="3750"/>
                    <a:pt x="6865" y="2696"/>
                    <a:pt x="6567" y="1641"/>
                  </a:cubicBezTo>
                  <a:cubicBezTo>
                    <a:pt x="6275" y="596"/>
                    <a:pt x="4727" y="1"/>
                    <a:pt x="3247" y="1"/>
                  </a:cubicBezTo>
                  <a:close/>
                </a:path>
              </a:pathLst>
            </a:custGeom>
            <a:solidFill>
              <a:srgbClr val="2A03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50"/>
            <p:cNvSpPr/>
            <p:nvPr/>
          </p:nvSpPr>
          <p:spPr>
            <a:xfrm>
              <a:off x="2213234" y="4534185"/>
              <a:ext cx="30864" cy="59313"/>
            </a:xfrm>
            <a:custGeom>
              <a:avLst/>
              <a:gdLst/>
              <a:ahLst/>
              <a:cxnLst/>
              <a:rect l="l" t="t" r="r" b="b"/>
              <a:pathLst>
                <a:path w="1354" h="2602" extrusionOk="0">
                  <a:moveTo>
                    <a:pt x="100" y="1"/>
                  </a:moveTo>
                  <a:cubicBezTo>
                    <a:pt x="100" y="1"/>
                    <a:pt x="0" y="126"/>
                    <a:pt x="0" y="226"/>
                  </a:cubicBezTo>
                  <a:cubicBezTo>
                    <a:pt x="0" y="226"/>
                    <a:pt x="100" y="327"/>
                    <a:pt x="201" y="527"/>
                  </a:cubicBezTo>
                  <a:cubicBezTo>
                    <a:pt x="201" y="627"/>
                    <a:pt x="301" y="853"/>
                    <a:pt x="426" y="953"/>
                  </a:cubicBezTo>
                  <a:cubicBezTo>
                    <a:pt x="426" y="1054"/>
                    <a:pt x="527" y="1254"/>
                    <a:pt x="527" y="1379"/>
                  </a:cubicBezTo>
                  <a:cubicBezTo>
                    <a:pt x="627" y="1480"/>
                    <a:pt x="727" y="1580"/>
                    <a:pt x="727" y="1780"/>
                  </a:cubicBezTo>
                  <a:cubicBezTo>
                    <a:pt x="727" y="1881"/>
                    <a:pt x="827" y="2006"/>
                    <a:pt x="827" y="2106"/>
                  </a:cubicBezTo>
                  <a:lnTo>
                    <a:pt x="827" y="2206"/>
                  </a:lnTo>
                  <a:lnTo>
                    <a:pt x="827" y="2307"/>
                  </a:lnTo>
                  <a:lnTo>
                    <a:pt x="827" y="2407"/>
                  </a:lnTo>
                  <a:lnTo>
                    <a:pt x="827" y="2507"/>
                  </a:lnTo>
                  <a:lnTo>
                    <a:pt x="928" y="2507"/>
                  </a:lnTo>
                  <a:cubicBezTo>
                    <a:pt x="928" y="2570"/>
                    <a:pt x="959" y="2601"/>
                    <a:pt x="990" y="2601"/>
                  </a:cubicBezTo>
                  <a:cubicBezTo>
                    <a:pt x="1022" y="2601"/>
                    <a:pt x="1053" y="2570"/>
                    <a:pt x="1053" y="2507"/>
                  </a:cubicBezTo>
                  <a:cubicBezTo>
                    <a:pt x="1053" y="2507"/>
                    <a:pt x="1153" y="2507"/>
                    <a:pt x="1153" y="2407"/>
                  </a:cubicBezTo>
                  <a:cubicBezTo>
                    <a:pt x="1153" y="2407"/>
                    <a:pt x="1253" y="2407"/>
                    <a:pt x="1253" y="2307"/>
                  </a:cubicBezTo>
                  <a:lnTo>
                    <a:pt x="1253" y="2106"/>
                  </a:lnTo>
                  <a:cubicBezTo>
                    <a:pt x="1354" y="2006"/>
                    <a:pt x="1354" y="1780"/>
                    <a:pt x="1253" y="1580"/>
                  </a:cubicBezTo>
                  <a:cubicBezTo>
                    <a:pt x="1253" y="1480"/>
                    <a:pt x="1253" y="1254"/>
                    <a:pt x="1153" y="1054"/>
                  </a:cubicBezTo>
                  <a:cubicBezTo>
                    <a:pt x="1053" y="753"/>
                    <a:pt x="727" y="527"/>
                    <a:pt x="627" y="327"/>
                  </a:cubicBezTo>
                  <a:cubicBezTo>
                    <a:pt x="426" y="126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0"/>
            <p:cNvSpPr/>
            <p:nvPr/>
          </p:nvSpPr>
          <p:spPr>
            <a:xfrm>
              <a:off x="2244076" y="4519915"/>
              <a:ext cx="36016" cy="64578"/>
            </a:xfrm>
            <a:custGeom>
              <a:avLst/>
              <a:gdLst/>
              <a:ahLst/>
              <a:cxnLst/>
              <a:rect l="l" t="t" r="r" b="b"/>
              <a:pathLst>
                <a:path w="1580" h="2833" extrusionOk="0">
                  <a:moveTo>
                    <a:pt x="201" y="0"/>
                  </a:moveTo>
                  <a:cubicBezTo>
                    <a:pt x="201" y="0"/>
                    <a:pt x="101" y="0"/>
                    <a:pt x="101" y="126"/>
                  </a:cubicBezTo>
                  <a:cubicBezTo>
                    <a:pt x="1" y="126"/>
                    <a:pt x="1" y="226"/>
                    <a:pt x="101" y="226"/>
                  </a:cubicBezTo>
                  <a:cubicBezTo>
                    <a:pt x="101" y="226"/>
                    <a:pt x="201" y="426"/>
                    <a:pt x="326" y="627"/>
                  </a:cubicBezTo>
                  <a:cubicBezTo>
                    <a:pt x="427" y="752"/>
                    <a:pt x="527" y="852"/>
                    <a:pt x="527" y="953"/>
                  </a:cubicBezTo>
                  <a:cubicBezTo>
                    <a:pt x="627" y="1153"/>
                    <a:pt x="727" y="1253"/>
                    <a:pt x="727" y="1379"/>
                  </a:cubicBezTo>
                  <a:cubicBezTo>
                    <a:pt x="828" y="1579"/>
                    <a:pt x="828" y="1680"/>
                    <a:pt x="953" y="1880"/>
                  </a:cubicBezTo>
                  <a:lnTo>
                    <a:pt x="953" y="2106"/>
                  </a:lnTo>
                  <a:cubicBezTo>
                    <a:pt x="953" y="2106"/>
                    <a:pt x="953" y="2206"/>
                    <a:pt x="1053" y="2306"/>
                  </a:cubicBezTo>
                  <a:lnTo>
                    <a:pt x="1053" y="2632"/>
                  </a:lnTo>
                  <a:lnTo>
                    <a:pt x="1154" y="2732"/>
                  </a:lnTo>
                  <a:lnTo>
                    <a:pt x="1154" y="2832"/>
                  </a:lnTo>
                  <a:cubicBezTo>
                    <a:pt x="1254" y="2832"/>
                    <a:pt x="1354" y="2832"/>
                    <a:pt x="1354" y="2732"/>
                  </a:cubicBezTo>
                  <a:lnTo>
                    <a:pt x="1354" y="2632"/>
                  </a:lnTo>
                  <a:cubicBezTo>
                    <a:pt x="1454" y="2507"/>
                    <a:pt x="1454" y="2406"/>
                    <a:pt x="1454" y="2306"/>
                  </a:cubicBezTo>
                  <a:cubicBezTo>
                    <a:pt x="1580" y="2005"/>
                    <a:pt x="1454" y="1579"/>
                    <a:pt x="1354" y="1153"/>
                  </a:cubicBezTo>
                  <a:cubicBezTo>
                    <a:pt x="1154" y="752"/>
                    <a:pt x="953" y="426"/>
                    <a:pt x="627" y="326"/>
                  </a:cubicBezTo>
                  <a:cubicBezTo>
                    <a:pt x="427" y="126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0"/>
            <p:cNvSpPr/>
            <p:nvPr/>
          </p:nvSpPr>
          <p:spPr>
            <a:xfrm>
              <a:off x="2629724" y="4494203"/>
              <a:ext cx="33144" cy="66288"/>
            </a:xfrm>
            <a:custGeom>
              <a:avLst/>
              <a:gdLst/>
              <a:ahLst/>
              <a:cxnLst/>
              <a:rect l="l" t="t" r="r" b="b"/>
              <a:pathLst>
                <a:path w="1454" h="2908" extrusionOk="0">
                  <a:moveTo>
                    <a:pt x="1353" y="0"/>
                  </a:moveTo>
                  <a:cubicBezTo>
                    <a:pt x="1353" y="0"/>
                    <a:pt x="1153" y="101"/>
                    <a:pt x="952" y="301"/>
                  </a:cubicBezTo>
                  <a:cubicBezTo>
                    <a:pt x="627" y="502"/>
                    <a:pt x="426" y="828"/>
                    <a:pt x="201" y="1128"/>
                  </a:cubicBezTo>
                  <a:cubicBezTo>
                    <a:pt x="100" y="1354"/>
                    <a:pt x="0" y="1554"/>
                    <a:pt x="0" y="1755"/>
                  </a:cubicBezTo>
                  <a:lnTo>
                    <a:pt x="0" y="2281"/>
                  </a:lnTo>
                  <a:cubicBezTo>
                    <a:pt x="0" y="2507"/>
                    <a:pt x="0" y="2607"/>
                    <a:pt x="100" y="2707"/>
                  </a:cubicBezTo>
                  <a:lnTo>
                    <a:pt x="100" y="2808"/>
                  </a:lnTo>
                  <a:lnTo>
                    <a:pt x="201" y="2908"/>
                  </a:lnTo>
                  <a:cubicBezTo>
                    <a:pt x="326" y="2908"/>
                    <a:pt x="326" y="2808"/>
                    <a:pt x="326" y="2808"/>
                  </a:cubicBezTo>
                  <a:lnTo>
                    <a:pt x="326" y="2707"/>
                  </a:lnTo>
                  <a:cubicBezTo>
                    <a:pt x="326" y="2707"/>
                    <a:pt x="426" y="2707"/>
                    <a:pt x="426" y="2607"/>
                  </a:cubicBezTo>
                  <a:lnTo>
                    <a:pt x="426" y="2281"/>
                  </a:lnTo>
                  <a:cubicBezTo>
                    <a:pt x="526" y="2181"/>
                    <a:pt x="526" y="2081"/>
                    <a:pt x="526" y="1880"/>
                  </a:cubicBezTo>
                  <a:cubicBezTo>
                    <a:pt x="627" y="1880"/>
                    <a:pt x="627" y="1755"/>
                    <a:pt x="627" y="1655"/>
                  </a:cubicBezTo>
                  <a:cubicBezTo>
                    <a:pt x="727" y="1554"/>
                    <a:pt x="727" y="1554"/>
                    <a:pt x="727" y="1454"/>
                  </a:cubicBezTo>
                  <a:cubicBezTo>
                    <a:pt x="827" y="1254"/>
                    <a:pt x="952" y="1128"/>
                    <a:pt x="1053" y="1028"/>
                  </a:cubicBezTo>
                  <a:cubicBezTo>
                    <a:pt x="1153" y="828"/>
                    <a:pt x="1153" y="727"/>
                    <a:pt x="1253" y="627"/>
                  </a:cubicBezTo>
                  <a:cubicBezTo>
                    <a:pt x="1353" y="301"/>
                    <a:pt x="1454" y="201"/>
                    <a:pt x="1454" y="201"/>
                  </a:cubicBezTo>
                  <a:lnTo>
                    <a:pt x="1454" y="101"/>
                  </a:lnTo>
                  <a:cubicBezTo>
                    <a:pt x="1454" y="0"/>
                    <a:pt x="1353" y="0"/>
                    <a:pt x="1353" y="0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0"/>
            <p:cNvSpPr/>
            <p:nvPr/>
          </p:nvSpPr>
          <p:spPr>
            <a:xfrm>
              <a:off x="2667997" y="4505623"/>
              <a:ext cx="28585" cy="64578"/>
            </a:xfrm>
            <a:custGeom>
              <a:avLst/>
              <a:gdLst/>
              <a:ahLst/>
              <a:cxnLst/>
              <a:rect l="l" t="t" r="r" b="b"/>
              <a:pathLst>
                <a:path w="1254" h="2833" extrusionOk="0">
                  <a:moveTo>
                    <a:pt x="1028" y="1"/>
                  </a:moveTo>
                  <a:cubicBezTo>
                    <a:pt x="1028" y="1"/>
                    <a:pt x="928" y="126"/>
                    <a:pt x="727" y="327"/>
                  </a:cubicBezTo>
                  <a:cubicBezTo>
                    <a:pt x="627" y="427"/>
                    <a:pt x="527" y="527"/>
                    <a:pt x="401" y="753"/>
                  </a:cubicBezTo>
                  <a:cubicBezTo>
                    <a:pt x="301" y="853"/>
                    <a:pt x="201" y="1053"/>
                    <a:pt x="100" y="1254"/>
                  </a:cubicBezTo>
                  <a:cubicBezTo>
                    <a:pt x="100" y="1379"/>
                    <a:pt x="0" y="1580"/>
                    <a:pt x="0" y="1780"/>
                  </a:cubicBezTo>
                  <a:lnTo>
                    <a:pt x="0" y="2106"/>
                  </a:lnTo>
                  <a:lnTo>
                    <a:pt x="0" y="2307"/>
                  </a:lnTo>
                  <a:cubicBezTo>
                    <a:pt x="0" y="2407"/>
                    <a:pt x="0" y="2507"/>
                    <a:pt x="100" y="2632"/>
                  </a:cubicBezTo>
                  <a:lnTo>
                    <a:pt x="100" y="2733"/>
                  </a:lnTo>
                  <a:lnTo>
                    <a:pt x="201" y="2833"/>
                  </a:lnTo>
                  <a:cubicBezTo>
                    <a:pt x="301" y="2833"/>
                    <a:pt x="301" y="2833"/>
                    <a:pt x="301" y="2733"/>
                  </a:cubicBezTo>
                  <a:cubicBezTo>
                    <a:pt x="301" y="2733"/>
                    <a:pt x="401" y="2733"/>
                    <a:pt x="401" y="2632"/>
                  </a:cubicBezTo>
                  <a:lnTo>
                    <a:pt x="401" y="2307"/>
                  </a:lnTo>
                  <a:cubicBezTo>
                    <a:pt x="527" y="2206"/>
                    <a:pt x="527" y="2006"/>
                    <a:pt x="527" y="1880"/>
                  </a:cubicBezTo>
                  <a:cubicBezTo>
                    <a:pt x="627" y="1780"/>
                    <a:pt x="627" y="1780"/>
                    <a:pt x="627" y="1680"/>
                  </a:cubicBezTo>
                  <a:cubicBezTo>
                    <a:pt x="627" y="1580"/>
                    <a:pt x="727" y="1479"/>
                    <a:pt x="727" y="1479"/>
                  </a:cubicBezTo>
                  <a:cubicBezTo>
                    <a:pt x="827" y="1154"/>
                    <a:pt x="928" y="853"/>
                    <a:pt x="1028" y="627"/>
                  </a:cubicBezTo>
                  <a:cubicBezTo>
                    <a:pt x="1253" y="327"/>
                    <a:pt x="1253" y="226"/>
                    <a:pt x="1253" y="226"/>
                  </a:cubicBezTo>
                  <a:lnTo>
                    <a:pt x="1253" y="126"/>
                  </a:lnTo>
                  <a:cubicBezTo>
                    <a:pt x="1253" y="1"/>
                    <a:pt x="1153" y="1"/>
                    <a:pt x="1028" y="1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0"/>
            <p:cNvSpPr/>
            <p:nvPr/>
          </p:nvSpPr>
          <p:spPr>
            <a:xfrm>
              <a:off x="1977281" y="4384512"/>
              <a:ext cx="31434" cy="59427"/>
            </a:xfrm>
            <a:custGeom>
              <a:avLst/>
              <a:gdLst/>
              <a:ahLst/>
              <a:cxnLst/>
              <a:rect l="l" t="t" r="r" b="b"/>
              <a:pathLst>
                <a:path w="1379" h="2607" extrusionOk="0">
                  <a:moveTo>
                    <a:pt x="126" y="0"/>
                  </a:moveTo>
                  <a:lnTo>
                    <a:pt x="0" y="101"/>
                  </a:lnTo>
                  <a:cubicBezTo>
                    <a:pt x="126" y="827"/>
                    <a:pt x="226" y="1554"/>
                    <a:pt x="326" y="2306"/>
                  </a:cubicBezTo>
                  <a:cubicBezTo>
                    <a:pt x="426" y="2507"/>
                    <a:pt x="527" y="2607"/>
                    <a:pt x="752" y="2607"/>
                  </a:cubicBezTo>
                  <a:cubicBezTo>
                    <a:pt x="1053" y="2607"/>
                    <a:pt x="1379" y="2306"/>
                    <a:pt x="1153" y="1980"/>
                  </a:cubicBezTo>
                  <a:cubicBezTo>
                    <a:pt x="852" y="1354"/>
                    <a:pt x="426" y="827"/>
                    <a:pt x="226" y="101"/>
                  </a:cubicBezTo>
                  <a:cubicBezTo>
                    <a:pt x="226" y="0"/>
                    <a:pt x="226" y="0"/>
                    <a:pt x="126" y="0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0"/>
            <p:cNvSpPr/>
            <p:nvPr/>
          </p:nvSpPr>
          <p:spPr>
            <a:xfrm>
              <a:off x="2005843" y="4405643"/>
              <a:ext cx="33737" cy="36016"/>
            </a:xfrm>
            <a:custGeom>
              <a:avLst/>
              <a:gdLst/>
              <a:ahLst/>
              <a:cxnLst/>
              <a:rect l="l" t="t" r="r" b="b"/>
              <a:pathLst>
                <a:path w="1480" h="1580" extrusionOk="0">
                  <a:moveTo>
                    <a:pt x="326" y="1"/>
                  </a:moveTo>
                  <a:cubicBezTo>
                    <a:pt x="126" y="1"/>
                    <a:pt x="0" y="226"/>
                    <a:pt x="0" y="327"/>
                  </a:cubicBezTo>
                  <a:cubicBezTo>
                    <a:pt x="0" y="527"/>
                    <a:pt x="126" y="627"/>
                    <a:pt x="126" y="853"/>
                  </a:cubicBezTo>
                  <a:cubicBezTo>
                    <a:pt x="226" y="953"/>
                    <a:pt x="226" y="1053"/>
                    <a:pt x="326" y="1154"/>
                  </a:cubicBezTo>
                  <a:cubicBezTo>
                    <a:pt x="427" y="1379"/>
                    <a:pt x="627" y="1580"/>
                    <a:pt x="853" y="1580"/>
                  </a:cubicBezTo>
                  <a:cubicBezTo>
                    <a:pt x="853" y="1580"/>
                    <a:pt x="953" y="1580"/>
                    <a:pt x="1053" y="1479"/>
                  </a:cubicBezTo>
                  <a:cubicBezTo>
                    <a:pt x="1254" y="1379"/>
                    <a:pt x="1479" y="1053"/>
                    <a:pt x="1254" y="853"/>
                  </a:cubicBezTo>
                  <a:cubicBezTo>
                    <a:pt x="1153" y="627"/>
                    <a:pt x="1053" y="427"/>
                    <a:pt x="853" y="327"/>
                  </a:cubicBezTo>
                  <a:cubicBezTo>
                    <a:pt x="752" y="226"/>
                    <a:pt x="527" y="126"/>
                    <a:pt x="326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50"/>
            <p:cNvSpPr/>
            <p:nvPr/>
          </p:nvSpPr>
          <p:spPr>
            <a:xfrm>
              <a:off x="1951568" y="4267961"/>
              <a:ext cx="30864" cy="45157"/>
            </a:xfrm>
            <a:custGeom>
              <a:avLst/>
              <a:gdLst/>
              <a:ahLst/>
              <a:cxnLst/>
              <a:rect l="l" t="t" r="r" b="b"/>
              <a:pathLst>
                <a:path w="1354" h="1981" extrusionOk="0">
                  <a:moveTo>
                    <a:pt x="201" y="1"/>
                  </a:moveTo>
                  <a:cubicBezTo>
                    <a:pt x="0" y="201"/>
                    <a:pt x="101" y="627"/>
                    <a:pt x="201" y="928"/>
                  </a:cubicBezTo>
                  <a:cubicBezTo>
                    <a:pt x="301" y="1354"/>
                    <a:pt x="301" y="1880"/>
                    <a:pt x="727" y="1981"/>
                  </a:cubicBezTo>
                  <a:lnTo>
                    <a:pt x="828" y="1981"/>
                  </a:lnTo>
                  <a:cubicBezTo>
                    <a:pt x="928" y="1981"/>
                    <a:pt x="1128" y="1880"/>
                    <a:pt x="1128" y="1780"/>
                  </a:cubicBezTo>
                  <a:cubicBezTo>
                    <a:pt x="1354" y="1354"/>
                    <a:pt x="1028" y="1153"/>
                    <a:pt x="828" y="727"/>
                  </a:cubicBezTo>
                  <a:cubicBezTo>
                    <a:pt x="727" y="527"/>
                    <a:pt x="627" y="101"/>
                    <a:pt x="301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50"/>
            <p:cNvSpPr/>
            <p:nvPr/>
          </p:nvSpPr>
          <p:spPr>
            <a:xfrm>
              <a:off x="2948514" y="4096564"/>
              <a:ext cx="26283" cy="69160"/>
            </a:xfrm>
            <a:custGeom>
              <a:avLst/>
              <a:gdLst/>
              <a:ahLst/>
              <a:cxnLst/>
              <a:rect l="l" t="t" r="r" b="b"/>
              <a:pathLst>
                <a:path w="1153" h="3034" extrusionOk="0">
                  <a:moveTo>
                    <a:pt x="326" y="1"/>
                  </a:moveTo>
                  <a:cubicBezTo>
                    <a:pt x="125" y="527"/>
                    <a:pt x="125" y="928"/>
                    <a:pt x="125" y="1454"/>
                  </a:cubicBezTo>
                  <a:cubicBezTo>
                    <a:pt x="125" y="1981"/>
                    <a:pt x="0" y="2507"/>
                    <a:pt x="326" y="2908"/>
                  </a:cubicBezTo>
                  <a:cubicBezTo>
                    <a:pt x="426" y="2908"/>
                    <a:pt x="526" y="3033"/>
                    <a:pt x="526" y="3033"/>
                  </a:cubicBezTo>
                  <a:cubicBezTo>
                    <a:pt x="627" y="3033"/>
                    <a:pt x="752" y="2908"/>
                    <a:pt x="752" y="2908"/>
                  </a:cubicBezTo>
                  <a:cubicBezTo>
                    <a:pt x="1153" y="2607"/>
                    <a:pt x="1053" y="2081"/>
                    <a:pt x="952" y="1655"/>
                  </a:cubicBezTo>
                  <a:cubicBezTo>
                    <a:pt x="852" y="1154"/>
                    <a:pt x="752" y="527"/>
                    <a:pt x="526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0"/>
            <p:cNvSpPr/>
            <p:nvPr/>
          </p:nvSpPr>
          <p:spPr>
            <a:xfrm>
              <a:off x="2970215" y="4070281"/>
              <a:ext cx="30864" cy="49739"/>
            </a:xfrm>
            <a:custGeom>
              <a:avLst/>
              <a:gdLst/>
              <a:ahLst/>
              <a:cxnLst/>
              <a:rect l="l" t="t" r="r" b="b"/>
              <a:pathLst>
                <a:path w="1354" h="2182" extrusionOk="0">
                  <a:moveTo>
                    <a:pt x="727" y="1"/>
                  </a:moveTo>
                  <a:cubicBezTo>
                    <a:pt x="727" y="1"/>
                    <a:pt x="627" y="1"/>
                    <a:pt x="627" y="101"/>
                  </a:cubicBezTo>
                  <a:cubicBezTo>
                    <a:pt x="427" y="627"/>
                    <a:pt x="0" y="1455"/>
                    <a:pt x="427" y="1981"/>
                  </a:cubicBezTo>
                  <a:cubicBezTo>
                    <a:pt x="527" y="2181"/>
                    <a:pt x="727" y="2181"/>
                    <a:pt x="828" y="2181"/>
                  </a:cubicBezTo>
                  <a:cubicBezTo>
                    <a:pt x="1053" y="2181"/>
                    <a:pt x="1254" y="2081"/>
                    <a:pt x="1254" y="1881"/>
                  </a:cubicBezTo>
                  <a:cubicBezTo>
                    <a:pt x="1354" y="1354"/>
                    <a:pt x="928" y="627"/>
                    <a:pt x="828" y="101"/>
                  </a:cubicBezTo>
                  <a:cubicBezTo>
                    <a:pt x="828" y="1"/>
                    <a:pt x="727" y="1"/>
                    <a:pt x="727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0"/>
            <p:cNvSpPr/>
            <p:nvPr/>
          </p:nvSpPr>
          <p:spPr>
            <a:xfrm>
              <a:off x="2953643" y="4196543"/>
              <a:ext cx="21154" cy="54868"/>
            </a:xfrm>
            <a:custGeom>
              <a:avLst/>
              <a:gdLst/>
              <a:ahLst/>
              <a:cxnLst/>
              <a:rect l="l" t="t" r="r" b="b"/>
              <a:pathLst>
                <a:path w="928" h="2407" extrusionOk="0">
                  <a:moveTo>
                    <a:pt x="627" y="1"/>
                  </a:moveTo>
                  <a:cubicBezTo>
                    <a:pt x="527" y="1"/>
                    <a:pt x="402" y="1"/>
                    <a:pt x="301" y="101"/>
                  </a:cubicBezTo>
                  <a:cubicBezTo>
                    <a:pt x="201" y="527"/>
                    <a:pt x="101" y="828"/>
                    <a:pt x="101" y="1254"/>
                  </a:cubicBezTo>
                  <a:cubicBezTo>
                    <a:pt x="1" y="1655"/>
                    <a:pt x="1" y="1981"/>
                    <a:pt x="301" y="2281"/>
                  </a:cubicBezTo>
                  <a:cubicBezTo>
                    <a:pt x="301" y="2281"/>
                    <a:pt x="402" y="2407"/>
                    <a:pt x="527" y="2407"/>
                  </a:cubicBezTo>
                  <a:lnTo>
                    <a:pt x="627" y="2281"/>
                  </a:lnTo>
                  <a:cubicBezTo>
                    <a:pt x="928" y="1981"/>
                    <a:pt x="928" y="1780"/>
                    <a:pt x="928" y="1454"/>
                  </a:cubicBezTo>
                  <a:cubicBezTo>
                    <a:pt x="828" y="1028"/>
                    <a:pt x="828" y="728"/>
                    <a:pt x="928" y="302"/>
                  </a:cubicBezTo>
                  <a:cubicBezTo>
                    <a:pt x="928" y="101"/>
                    <a:pt x="727" y="1"/>
                    <a:pt x="627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0"/>
            <p:cNvSpPr/>
            <p:nvPr/>
          </p:nvSpPr>
          <p:spPr>
            <a:xfrm>
              <a:off x="2005843" y="3758352"/>
              <a:ext cx="31434" cy="66858"/>
            </a:xfrm>
            <a:custGeom>
              <a:avLst/>
              <a:gdLst/>
              <a:ahLst/>
              <a:cxnLst/>
              <a:rect l="l" t="t" r="r" b="b"/>
              <a:pathLst>
                <a:path w="1379" h="2933" extrusionOk="0">
                  <a:moveTo>
                    <a:pt x="427" y="1"/>
                  </a:moveTo>
                  <a:cubicBezTo>
                    <a:pt x="0" y="201"/>
                    <a:pt x="126" y="1153"/>
                    <a:pt x="126" y="1580"/>
                  </a:cubicBezTo>
                  <a:cubicBezTo>
                    <a:pt x="226" y="2081"/>
                    <a:pt x="326" y="2707"/>
                    <a:pt x="953" y="2933"/>
                  </a:cubicBezTo>
                  <a:cubicBezTo>
                    <a:pt x="1153" y="2933"/>
                    <a:pt x="1254" y="2833"/>
                    <a:pt x="1254" y="2707"/>
                  </a:cubicBezTo>
                  <a:cubicBezTo>
                    <a:pt x="1379" y="2206"/>
                    <a:pt x="1153" y="1580"/>
                    <a:pt x="1053" y="953"/>
                  </a:cubicBezTo>
                  <a:cubicBezTo>
                    <a:pt x="953" y="727"/>
                    <a:pt x="953" y="1"/>
                    <a:pt x="627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0"/>
            <p:cNvSpPr/>
            <p:nvPr/>
          </p:nvSpPr>
          <p:spPr>
            <a:xfrm>
              <a:off x="2022985" y="3708659"/>
              <a:ext cx="25736" cy="57147"/>
            </a:xfrm>
            <a:custGeom>
              <a:avLst/>
              <a:gdLst/>
              <a:ahLst/>
              <a:cxnLst/>
              <a:rect l="l" t="t" r="r" b="b"/>
              <a:pathLst>
                <a:path w="1129" h="2507" extrusionOk="0">
                  <a:moveTo>
                    <a:pt x="301" y="0"/>
                  </a:moveTo>
                  <a:cubicBezTo>
                    <a:pt x="0" y="301"/>
                    <a:pt x="0" y="927"/>
                    <a:pt x="0" y="1354"/>
                  </a:cubicBezTo>
                  <a:cubicBezTo>
                    <a:pt x="0" y="1755"/>
                    <a:pt x="101" y="2506"/>
                    <a:pt x="627" y="2506"/>
                  </a:cubicBezTo>
                  <a:cubicBezTo>
                    <a:pt x="1128" y="2506"/>
                    <a:pt x="1128" y="1880"/>
                    <a:pt x="928" y="1554"/>
                  </a:cubicBezTo>
                  <a:cubicBezTo>
                    <a:pt x="827" y="1028"/>
                    <a:pt x="727" y="501"/>
                    <a:pt x="502" y="0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0"/>
            <p:cNvSpPr/>
            <p:nvPr/>
          </p:nvSpPr>
          <p:spPr>
            <a:xfrm>
              <a:off x="2058409" y="3796625"/>
              <a:ext cx="30864" cy="54868"/>
            </a:xfrm>
            <a:custGeom>
              <a:avLst/>
              <a:gdLst/>
              <a:ahLst/>
              <a:cxnLst/>
              <a:rect l="l" t="t" r="r" b="b"/>
              <a:pathLst>
                <a:path w="1354" h="2407" extrusionOk="0">
                  <a:moveTo>
                    <a:pt x="326" y="1"/>
                  </a:moveTo>
                  <a:lnTo>
                    <a:pt x="201" y="101"/>
                  </a:lnTo>
                  <a:cubicBezTo>
                    <a:pt x="0" y="402"/>
                    <a:pt x="100" y="828"/>
                    <a:pt x="201" y="1254"/>
                  </a:cubicBezTo>
                  <a:cubicBezTo>
                    <a:pt x="326" y="1655"/>
                    <a:pt x="326" y="2081"/>
                    <a:pt x="727" y="2407"/>
                  </a:cubicBezTo>
                  <a:lnTo>
                    <a:pt x="953" y="2407"/>
                  </a:lnTo>
                  <a:cubicBezTo>
                    <a:pt x="1053" y="2407"/>
                    <a:pt x="1153" y="2282"/>
                    <a:pt x="1253" y="2181"/>
                  </a:cubicBezTo>
                  <a:cubicBezTo>
                    <a:pt x="1354" y="1780"/>
                    <a:pt x="1153" y="1454"/>
                    <a:pt x="953" y="1154"/>
                  </a:cubicBezTo>
                  <a:cubicBezTo>
                    <a:pt x="727" y="728"/>
                    <a:pt x="627" y="402"/>
                    <a:pt x="426" y="101"/>
                  </a:cubicBezTo>
                  <a:cubicBezTo>
                    <a:pt x="426" y="1"/>
                    <a:pt x="426" y="1"/>
                    <a:pt x="326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50"/>
            <p:cNvSpPr/>
            <p:nvPr/>
          </p:nvSpPr>
          <p:spPr>
            <a:xfrm>
              <a:off x="2848535" y="3805766"/>
              <a:ext cx="36016" cy="76591"/>
            </a:xfrm>
            <a:custGeom>
              <a:avLst/>
              <a:gdLst/>
              <a:ahLst/>
              <a:cxnLst/>
              <a:rect l="l" t="t" r="r" b="b"/>
              <a:pathLst>
                <a:path w="1580" h="3360" extrusionOk="0">
                  <a:moveTo>
                    <a:pt x="1053" y="1"/>
                  </a:moveTo>
                  <a:cubicBezTo>
                    <a:pt x="1053" y="1"/>
                    <a:pt x="952" y="1"/>
                    <a:pt x="952" y="126"/>
                  </a:cubicBezTo>
                  <a:cubicBezTo>
                    <a:pt x="426" y="327"/>
                    <a:pt x="426" y="1053"/>
                    <a:pt x="326" y="1480"/>
                  </a:cubicBezTo>
                  <a:cubicBezTo>
                    <a:pt x="226" y="2006"/>
                    <a:pt x="0" y="2632"/>
                    <a:pt x="226" y="3033"/>
                  </a:cubicBezTo>
                  <a:cubicBezTo>
                    <a:pt x="226" y="3259"/>
                    <a:pt x="326" y="3359"/>
                    <a:pt x="526" y="3359"/>
                  </a:cubicBezTo>
                  <a:cubicBezTo>
                    <a:pt x="627" y="3359"/>
                    <a:pt x="752" y="3259"/>
                    <a:pt x="852" y="3033"/>
                  </a:cubicBezTo>
                  <a:cubicBezTo>
                    <a:pt x="952" y="2632"/>
                    <a:pt x="1053" y="2106"/>
                    <a:pt x="1253" y="1580"/>
                  </a:cubicBezTo>
                  <a:cubicBezTo>
                    <a:pt x="1379" y="1154"/>
                    <a:pt x="1579" y="527"/>
                    <a:pt x="1253" y="126"/>
                  </a:cubicBezTo>
                  <a:cubicBezTo>
                    <a:pt x="1253" y="126"/>
                    <a:pt x="1153" y="1"/>
                    <a:pt x="1053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50"/>
            <p:cNvSpPr/>
            <p:nvPr/>
          </p:nvSpPr>
          <p:spPr>
            <a:xfrm>
              <a:off x="2884528" y="3768063"/>
              <a:ext cx="30864" cy="71440"/>
            </a:xfrm>
            <a:custGeom>
              <a:avLst/>
              <a:gdLst/>
              <a:ahLst/>
              <a:cxnLst/>
              <a:rect l="l" t="t" r="r" b="b"/>
              <a:pathLst>
                <a:path w="1354" h="3134" extrusionOk="0">
                  <a:moveTo>
                    <a:pt x="827" y="1"/>
                  </a:moveTo>
                  <a:cubicBezTo>
                    <a:pt x="627" y="1"/>
                    <a:pt x="426" y="101"/>
                    <a:pt x="301" y="301"/>
                  </a:cubicBezTo>
                  <a:cubicBezTo>
                    <a:pt x="100" y="1154"/>
                    <a:pt x="0" y="2407"/>
                    <a:pt x="526" y="3134"/>
                  </a:cubicBezTo>
                  <a:lnTo>
                    <a:pt x="627" y="3134"/>
                  </a:lnTo>
                  <a:cubicBezTo>
                    <a:pt x="827" y="2707"/>
                    <a:pt x="927" y="2281"/>
                    <a:pt x="1053" y="1880"/>
                  </a:cubicBezTo>
                  <a:cubicBezTo>
                    <a:pt x="1153" y="1354"/>
                    <a:pt x="1253" y="928"/>
                    <a:pt x="1353" y="402"/>
                  </a:cubicBezTo>
                  <a:cubicBezTo>
                    <a:pt x="1353" y="201"/>
                    <a:pt x="1153" y="1"/>
                    <a:pt x="827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0"/>
            <p:cNvSpPr/>
            <p:nvPr/>
          </p:nvSpPr>
          <p:spPr>
            <a:xfrm>
              <a:off x="3334140" y="3449751"/>
              <a:ext cx="490776" cy="437163"/>
            </a:xfrm>
            <a:custGeom>
              <a:avLst/>
              <a:gdLst/>
              <a:ahLst/>
              <a:cxnLst/>
              <a:rect l="l" t="t" r="r" b="b"/>
              <a:pathLst>
                <a:path w="21530" h="19178" extrusionOk="0">
                  <a:moveTo>
                    <a:pt x="6225" y="1"/>
                  </a:moveTo>
                  <a:cubicBezTo>
                    <a:pt x="5936" y="1"/>
                    <a:pt x="5704" y="28"/>
                    <a:pt x="5539" y="80"/>
                  </a:cubicBezTo>
                  <a:cubicBezTo>
                    <a:pt x="3885" y="581"/>
                    <a:pt x="0" y="9052"/>
                    <a:pt x="1579" y="19077"/>
                  </a:cubicBezTo>
                  <a:lnTo>
                    <a:pt x="1579" y="19178"/>
                  </a:lnTo>
                  <a:cubicBezTo>
                    <a:pt x="3033" y="18977"/>
                    <a:pt x="6266" y="18451"/>
                    <a:pt x="12031" y="15945"/>
                  </a:cubicBezTo>
                  <a:cubicBezTo>
                    <a:pt x="17870" y="13438"/>
                    <a:pt x="20477" y="10732"/>
                    <a:pt x="21529" y="9879"/>
                  </a:cubicBezTo>
                  <a:lnTo>
                    <a:pt x="21304" y="9679"/>
                  </a:lnTo>
                  <a:cubicBezTo>
                    <a:pt x="16421" y="2332"/>
                    <a:pt x="8887" y="1"/>
                    <a:pt x="6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50"/>
            <p:cNvSpPr/>
            <p:nvPr/>
          </p:nvSpPr>
          <p:spPr>
            <a:xfrm>
              <a:off x="3346130" y="3670317"/>
              <a:ext cx="554762" cy="360662"/>
            </a:xfrm>
            <a:custGeom>
              <a:avLst/>
              <a:gdLst/>
              <a:ahLst/>
              <a:cxnLst/>
              <a:rect l="l" t="t" r="r" b="b"/>
              <a:pathLst>
                <a:path w="24337" h="15822" extrusionOk="0">
                  <a:moveTo>
                    <a:pt x="21327" y="1"/>
                  </a:moveTo>
                  <a:cubicBezTo>
                    <a:pt x="21319" y="1"/>
                    <a:pt x="21311" y="2"/>
                    <a:pt x="21304" y="3"/>
                  </a:cubicBezTo>
                  <a:cubicBezTo>
                    <a:pt x="21204" y="103"/>
                    <a:pt x="21104" y="103"/>
                    <a:pt x="21003" y="203"/>
                  </a:cubicBezTo>
                  <a:cubicBezTo>
                    <a:pt x="19951" y="1056"/>
                    <a:pt x="17344" y="3762"/>
                    <a:pt x="11505" y="6269"/>
                  </a:cubicBezTo>
                  <a:cubicBezTo>
                    <a:pt x="5740" y="8775"/>
                    <a:pt x="2507" y="9301"/>
                    <a:pt x="1053" y="9502"/>
                  </a:cubicBezTo>
                  <a:cubicBezTo>
                    <a:pt x="527" y="9602"/>
                    <a:pt x="226" y="9702"/>
                    <a:pt x="226" y="9828"/>
                  </a:cubicBezTo>
                  <a:cubicBezTo>
                    <a:pt x="1" y="10855"/>
                    <a:pt x="853" y="15141"/>
                    <a:pt x="2307" y="15767"/>
                  </a:cubicBezTo>
                  <a:cubicBezTo>
                    <a:pt x="2387" y="15803"/>
                    <a:pt x="2544" y="15821"/>
                    <a:pt x="2767" y="15821"/>
                  </a:cubicBezTo>
                  <a:cubicBezTo>
                    <a:pt x="4557" y="15821"/>
                    <a:pt x="10581" y="14663"/>
                    <a:pt x="15038" y="12434"/>
                  </a:cubicBezTo>
                  <a:cubicBezTo>
                    <a:pt x="21304" y="9401"/>
                    <a:pt x="24337" y="5542"/>
                    <a:pt x="24136" y="4489"/>
                  </a:cubicBezTo>
                  <a:cubicBezTo>
                    <a:pt x="23815" y="3451"/>
                    <a:pt x="21885" y="1"/>
                    <a:pt x="21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50"/>
            <p:cNvSpPr/>
            <p:nvPr/>
          </p:nvSpPr>
          <p:spPr>
            <a:xfrm>
              <a:off x="3391265" y="3891476"/>
              <a:ext cx="42877" cy="131413"/>
            </a:xfrm>
            <a:custGeom>
              <a:avLst/>
              <a:gdLst/>
              <a:ahLst/>
              <a:cxnLst/>
              <a:rect l="l" t="t" r="r" b="b"/>
              <a:pathLst>
                <a:path w="1881" h="5765" extrusionOk="0">
                  <a:moveTo>
                    <a:pt x="126" y="0"/>
                  </a:moveTo>
                  <a:cubicBezTo>
                    <a:pt x="1" y="0"/>
                    <a:pt x="1" y="0"/>
                    <a:pt x="1" y="126"/>
                  </a:cubicBezTo>
                  <a:lnTo>
                    <a:pt x="1" y="326"/>
                  </a:lnTo>
                  <a:cubicBezTo>
                    <a:pt x="1" y="527"/>
                    <a:pt x="1" y="752"/>
                    <a:pt x="126" y="953"/>
                  </a:cubicBezTo>
                  <a:cubicBezTo>
                    <a:pt x="126" y="1253"/>
                    <a:pt x="226" y="1579"/>
                    <a:pt x="226" y="1880"/>
                  </a:cubicBezTo>
                  <a:cubicBezTo>
                    <a:pt x="327" y="2306"/>
                    <a:pt x="427" y="2632"/>
                    <a:pt x="527" y="3033"/>
                  </a:cubicBezTo>
                  <a:cubicBezTo>
                    <a:pt x="627" y="3359"/>
                    <a:pt x="753" y="3659"/>
                    <a:pt x="853" y="3985"/>
                  </a:cubicBezTo>
                  <a:cubicBezTo>
                    <a:pt x="953" y="4386"/>
                    <a:pt x="1053" y="4712"/>
                    <a:pt x="1254" y="4913"/>
                  </a:cubicBezTo>
                  <a:cubicBezTo>
                    <a:pt x="1254" y="5013"/>
                    <a:pt x="1379" y="5138"/>
                    <a:pt x="1379" y="5238"/>
                  </a:cubicBezTo>
                  <a:cubicBezTo>
                    <a:pt x="1479" y="5339"/>
                    <a:pt x="1479" y="5439"/>
                    <a:pt x="1580" y="5539"/>
                  </a:cubicBezTo>
                  <a:cubicBezTo>
                    <a:pt x="1680" y="5639"/>
                    <a:pt x="1780" y="5639"/>
                    <a:pt x="1780" y="5639"/>
                  </a:cubicBezTo>
                  <a:lnTo>
                    <a:pt x="1780" y="5765"/>
                  </a:lnTo>
                  <a:lnTo>
                    <a:pt x="1880" y="5639"/>
                  </a:lnTo>
                  <a:cubicBezTo>
                    <a:pt x="1880" y="5639"/>
                    <a:pt x="1780" y="5539"/>
                    <a:pt x="1780" y="5339"/>
                  </a:cubicBezTo>
                  <a:cubicBezTo>
                    <a:pt x="1680" y="5339"/>
                    <a:pt x="1680" y="5238"/>
                    <a:pt x="1680" y="5138"/>
                  </a:cubicBezTo>
                  <a:cubicBezTo>
                    <a:pt x="1580" y="5013"/>
                    <a:pt x="1580" y="4913"/>
                    <a:pt x="1479" y="4812"/>
                  </a:cubicBezTo>
                  <a:cubicBezTo>
                    <a:pt x="1254" y="4286"/>
                    <a:pt x="1053" y="3559"/>
                    <a:pt x="953" y="2832"/>
                  </a:cubicBezTo>
                  <a:cubicBezTo>
                    <a:pt x="753" y="2206"/>
                    <a:pt x="527" y="1479"/>
                    <a:pt x="427" y="953"/>
                  </a:cubicBezTo>
                  <a:cubicBezTo>
                    <a:pt x="327" y="627"/>
                    <a:pt x="226" y="426"/>
                    <a:pt x="226" y="326"/>
                  </a:cubicBezTo>
                  <a:cubicBezTo>
                    <a:pt x="226" y="126"/>
                    <a:pt x="126" y="0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0"/>
            <p:cNvSpPr/>
            <p:nvPr/>
          </p:nvSpPr>
          <p:spPr>
            <a:xfrm>
              <a:off x="3434120" y="3891476"/>
              <a:ext cx="48006" cy="123982"/>
            </a:xfrm>
            <a:custGeom>
              <a:avLst/>
              <a:gdLst/>
              <a:ahLst/>
              <a:cxnLst/>
              <a:rect l="l" t="t" r="r" b="b"/>
              <a:pathLst>
                <a:path w="2106" h="5439" extrusionOk="0">
                  <a:moveTo>
                    <a:pt x="126" y="0"/>
                  </a:moveTo>
                  <a:cubicBezTo>
                    <a:pt x="126" y="0"/>
                    <a:pt x="0" y="0"/>
                    <a:pt x="0" y="126"/>
                  </a:cubicBezTo>
                  <a:cubicBezTo>
                    <a:pt x="0" y="126"/>
                    <a:pt x="126" y="426"/>
                    <a:pt x="226" y="953"/>
                  </a:cubicBezTo>
                  <a:cubicBezTo>
                    <a:pt x="426" y="1479"/>
                    <a:pt x="527" y="2105"/>
                    <a:pt x="853" y="2832"/>
                  </a:cubicBezTo>
                  <a:cubicBezTo>
                    <a:pt x="1053" y="3459"/>
                    <a:pt x="1254" y="4085"/>
                    <a:pt x="1479" y="4612"/>
                  </a:cubicBezTo>
                  <a:cubicBezTo>
                    <a:pt x="1579" y="4812"/>
                    <a:pt x="1680" y="5013"/>
                    <a:pt x="1780" y="5138"/>
                  </a:cubicBezTo>
                  <a:cubicBezTo>
                    <a:pt x="1880" y="5339"/>
                    <a:pt x="2005" y="5339"/>
                    <a:pt x="2005" y="5339"/>
                  </a:cubicBezTo>
                  <a:lnTo>
                    <a:pt x="2005" y="5439"/>
                  </a:lnTo>
                  <a:lnTo>
                    <a:pt x="2106" y="5339"/>
                  </a:lnTo>
                  <a:cubicBezTo>
                    <a:pt x="2106" y="5339"/>
                    <a:pt x="2005" y="5238"/>
                    <a:pt x="2005" y="5138"/>
                  </a:cubicBezTo>
                  <a:cubicBezTo>
                    <a:pt x="1880" y="4913"/>
                    <a:pt x="1880" y="4712"/>
                    <a:pt x="1780" y="4512"/>
                  </a:cubicBezTo>
                  <a:cubicBezTo>
                    <a:pt x="1680" y="3985"/>
                    <a:pt x="1379" y="3359"/>
                    <a:pt x="1153" y="2632"/>
                  </a:cubicBezTo>
                  <a:cubicBezTo>
                    <a:pt x="953" y="2005"/>
                    <a:pt x="752" y="1379"/>
                    <a:pt x="527" y="852"/>
                  </a:cubicBezTo>
                  <a:cubicBezTo>
                    <a:pt x="326" y="326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50"/>
            <p:cNvSpPr/>
            <p:nvPr/>
          </p:nvSpPr>
          <p:spPr>
            <a:xfrm>
              <a:off x="3488965" y="3872624"/>
              <a:ext cx="50286" cy="121703"/>
            </a:xfrm>
            <a:custGeom>
              <a:avLst/>
              <a:gdLst/>
              <a:ahLst/>
              <a:cxnLst/>
              <a:rect l="l" t="t" r="r" b="b"/>
              <a:pathLst>
                <a:path w="2206" h="5339" extrusionOk="0">
                  <a:moveTo>
                    <a:pt x="101" y="0"/>
                  </a:moveTo>
                  <a:lnTo>
                    <a:pt x="0" y="100"/>
                  </a:lnTo>
                  <a:cubicBezTo>
                    <a:pt x="0" y="100"/>
                    <a:pt x="101" y="526"/>
                    <a:pt x="226" y="953"/>
                  </a:cubicBezTo>
                  <a:cubicBezTo>
                    <a:pt x="326" y="1454"/>
                    <a:pt x="527" y="2206"/>
                    <a:pt x="727" y="2832"/>
                  </a:cubicBezTo>
                  <a:cubicBezTo>
                    <a:pt x="1053" y="3459"/>
                    <a:pt x="1254" y="4085"/>
                    <a:pt x="1579" y="4587"/>
                  </a:cubicBezTo>
                  <a:cubicBezTo>
                    <a:pt x="1680" y="4812"/>
                    <a:pt x="1880" y="5013"/>
                    <a:pt x="1880" y="5113"/>
                  </a:cubicBezTo>
                  <a:cubicBezTo>
                    <a:pt x="1980" y="5213"/>
                    <a:pt x="2106" y="5213"/>
                    <a:pt x="2106" y="5213"/>
                  </a:cubicBezTo>
                  <a:lnTo>
                    <a:pt x="2206" y="5339"/>
                  </a:lnTo>
                  <a:lnTo>
                    <a:pt x="2206" y="5213"/>
                  </a:lnTo>
                  <a:lnTo>
                    <a:pt x="2206" y="5113"/>
                  </a:lnTo>
                  <a:lnTo>
                    <a:pt x="2106" y="5013"/>
                  </a:lnTo>
                  <a:cubicBezTo>
                    <a:pt x="2106" y="4912"/>
                    <a:pt x="1980" y="4812"/>
                    <a:pt x="1980" y="4712"/>
                  </a:cubicBezTo>
                  <a:cubicBezTo>
                    <a:pt x="1980" y="4587"/>
                    <a:pt x="1880" y="4486"/>
                    <a:pt x="1880" y="4386"/>
                  </a:cubicBezTo>
                  <a:cubicBezTo>
                    <a:pt x="1680" y="3960"/>
                    <a:pt x="1354" y="3334"/>
                    <a:pt x="1153" y="2607"/>
                  </a:cubicBezTo>
                  <a:cubicBezTo>
                    <a:pt x="953" y="1980"/>
                    <a:pt x="727" y="1354"/>
                    <a:pt x="527" y="827"/>
                  </a:cubicBezTo>
                  <a:cubicBezTo>
                    <a:pt x="326" y="426"/>
                    <a:pt x="226" y="100"/>
                    <a:pt x="226" y="100"/>
                  </a:cubicBezTo>
                  <a:cubicBezTo>
                    <a:pt x="226" y="0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50"/>
            <p:cNvSpPr/>
            <p:nvPr/>
          </p:nvSpPr>
          <p:spPr>
            <a:xfrm>
              <a:off x="3548369" y="3858332"/>
              <a:ext cx="45727" cy="118853"/>
            </a:xfrm>
            <a:custGeom>
              <a:avLst/>
              <a:gdLst/>
              <a:ahLst/>
              <a:cxnLst/>
              <a:rect l="l" t="t" r="r" b="b"/>
              <a:pathLst>
                <a:path w="2006" h="5214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cubicBezTo>
                    <a:pt x="1" y="101"/>
                    <a:pt x="126" y="427"/>
                    <a:pt x="227" y="953"/>
                  </a:cubicBezTo>
                  <a:cubicBezTo>
                    <a:pt x="327" y="1354"/>
                    <a:pt x="527" y="2081"/>
                    <a:pt x="753" y="2707"/>
                  </a:cubicBezTo>
                  <a:cubicBezTo>
                    <a:pt x="953" y="3334"/>
                    <a:pt x="1154" y="3961"/>
                    <a:pt x="1379" y="4387"/>
                  </a:cubicBezTo>
                  <a:cubicBezTo>
                    <a:pt x="1480" y="4712"/>
                    <a:pt x="1580" y="4813"/>
                    <a:pt x="1680" y="5013"/>
                  </a:cubicBezTo>
                  <a:lnTo>
                    <a:pt x="1780" y="5113"/>
                  </a:lnTo>
                  <a:lnTo>
                    <a:pt x="1881" y="5214"/>
                  </a:lnTo>
                  <a:lnTo>
                    <a:pt x="2006" y="5113"/>
                  </a:lnTo>
                  <a:cubicBezTo>
                    <a:pt x="2006" y="5113"/>
                    <a:pt x="1881" y="5013"/>
                    <a:pt x="1881" y="4913"/>
                  </a:cubicBezTo>
                  <a:cubicBezTo>
                    <a:pt x="1780" y="4712"/>
                    <a:pt x="1780" y="4487"/>
                    <a:pt x="1680" y="4286"/>
                  </a:cubicBezTo>
                  <a:cubicBezTo>
                    <a:pt x="1480" y="3860"/>
                    <a:pt x="1254" y="3234"/>
                    <a:pt x="1054" y="2607"/>
                  </a:cubicBezTo>
                  <a:cubicBezTo>
                    <a:pt x="853" y="1880"/>
                    <a:pt x="628" y="1254"/>
                    <a:pt x="527" y="828"/>
                  </a:cubicBezTo>
                  <a:cubicBezTo>
                    <a:pt x="327" y="326"/>
                    <a:pt x="227" y="1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0"/>
            <p:cNvSpPr/>
            <p:nvPr/>
          </p:nvSpPr>
          <p:spPr>
            <a:xfrm>
              <a:off x="3596376" y="3837200"/>
              <a:ext cx="47436" cy="121133"/>
            </a:xfrm>
            <a:custGeom>
              <a:avLst/>
              <a:gdLst/>
              <a:ahLst/>
              <a:cxnLst/>
              <a:rect l="l" t="t" r="r" b="b"/>
              <a:pathLst>
                <a:path w="2081" h="5314" extrusionOk="0">
                  <a:moveTo>
                    <a:pt x="101" y="0"/>
                  </a:moveTo>
                  <a:cubicBezTo>
                    <a:pt x="0" y="0"/>
                    <a:pt x="0" y="101"/>
                    <a:pt x="0" y="101"/>
                  </a:cubicBezTo>
                  <a:cubicBezTo>
                    <a:pt x="0" y="101"/>
                    <a:pt x="101" y="401"/>
                    <a:pt x="201" y="928"/>
                  </a:cubicBezTo>
                  <a:cubicBezTo>
                    <a:pt x="301" y="1454"/>
                    <a:pt x="527" y="2080"/>
                    <a:pt x="727" y="2807"/>
                  </a:cubicBezTo>
                  <a:cubicBezTo>
                    <a:pt x="928" y="3434"/>
                    <a:pt x="1253" y="4060"/>
                    <a:pt x="1454" y="4486"/>
                  </a:cubicBezTo>
                  <a:cubicBezTo>
                    <a:pt x="1554" y="4787"/>
                    <a:pt x="1654" y="5013"/>
                    <a:pt x="1780" y="5113"/>
                  </a:cubicBezTo>
                  <a:lnTo>
                    <a:pt x="1880" y="5213"/>
                  </a:lnTo>
                  <a:lnTo>
                    <a:pt x="1980" y="5314"/>
                  </a:lnTo>
                  <a:cubicBezTo>
                    <a:pt x="2080" y="5314"/>
                    <a:pt x="2080" y="5213"/>
                    <a:pt x="2080" y="5213"/>
                  </a:cubicBezTo>
                  <a:cubicBezTo>
                    <a:pt x="2080" y="5213"/>
                    <a:pt x="1980" y="5113"/>
                    <a:pt x="1980" y="5013"/>
                  </a:cubicBezTo>
                  <a:cubicBezTo>
                    <a:pt x="1880" y="4888"/>
                    <a:pt x="1880" y="4687"/>
                    <a:pt x="1780" y="4386"/>
                  </a:cubicBezTo>
                  <a:cubicBezTo>
                    <a:pt x="1554" y="3960"/>
                    <a:pt x="1354" y="3334"/>
                    <a:pt x="1153" y="2607"/>
                  </a:cubicBezTo>
                  <a:cubicBezTo>
                    <a:pt x="928" y="1980"/>
                    <a:pt x="627" y="1354"/>
                    <a:pt x="527" y="827"/>
                  </a:cubicBezTo>
                  <a:cubicBezTo>
                    <a:pt x="301" y="401"/>
                    <a:pt x="101" y="101"/>
                    <a:pt x="101" y="101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50"/>
            <p:cNvSpPr/>
            <p:nvPr/>
          </p:nvSpPr>
          <p:spPr>
            <a:xfrm>
              <a:off x="3651221" y="3810918"/>
              <a:ext cx="45157" cy="123412"/>
            </a:xfrm>
            <a:custGeom>
              <a:avLst/>
              <a:gdLst/>
              <a:ahLst/>
              <a:cxnLst/>
              <a:rect l="l" t="t" r="r" b="b"/>
              <a:pathLst>
                <a:path w="1981" h="5414" extrusionOk="0">
                  <a:moveTo>
                    <a:pt x="101" y="0"/>
                  </a:moveTo>
                  <a:lnTo>
                    <a:pt x="0" y="101"/>
                  </a:lnTo>
                  <a:cubicBezTo>
                    <a:pt x="0" y="101"/>
                    <a:pt x="101" y="527"/>
                    <a:pt x="201" y="928"/>
                  </a:cubicBezTo>
                  <a:cubicBezTo>
                    <a:pt x="401" y="1454"/>
                    <a:pt x="627" y="2181"/>
                    <a:pt x="827" y="2807"/>
                  </a:cubicBezTo>
                  <a:cubicBezTo>
                    <a:pt x="1028" y="3434"/>
                    <a:pt x="1253" y="4061"/>
                    <a:pt x="1454" y="4587"/>
                  </a:cubicBezTo>
                  <a:cubicBezTo>
                    <a:pt x="1654" y="5113"/>
                    <a:pt x="1755" y="5414"/>
                    <a:pt x="1755" y="5414"/>
                  </a:cubicBezTo>
                  <a:lnTo>
                    <a:pt x="1880" y="5414"/>
                  </a:lnTo>
                  <a:cubicBezTo>
                    <a:pt x="1980" y="5414"/>
                    <a:pt x="1980" y="5414"/>
                    <a:pt x="1980" y="5314"/>
                  </a:cubicBezTo>
                  <a:cubicBezTo>
                    <a:pt x="1980" y="5314"/>
                    <a:pt x="1880" y="5013"/>
                    <a:pt x="1755" y="4487"/>
                  </a:cubicBezTo>
                  <a:cubicBezTo>
                    <a:pt x="1654" y="3960"/>
                    <a:pt x="1454" y="3334"/>
                    <a:pt x="1253" y="2707"/>
                  </a:cubicBezTo>
                  <a:cubicBezTo>
                    <a:pt x="928" y="1980"/>
                    <a:pt x="727" y="1354"/>
                    <a:pt x="502" y="827"/>
                  </a:cubicBezTo>
                  <a:cubicBezTo>
                    <a:pt x="301" y="401"/>
                    <a:pt x="201" y="101"/>
                    <a:pt x="201" y="101"/>
                  </a:cubicBezTo>
                  <a:cubicBezTo>
                    <a:pt x="201" y="0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50"/>
            <p:cNvSpPr/>
            <p:nvPr/>
          </p:nvSpPr>
          <p:spPr>
            <a:xfrm>
              <a:off x="3703217" y="3780053"/>
              <a:ext cx="52565" cy="114294"/>
            </a:xfrm>
            <a:custGeom>
              <a:avLst/>
              <a:gdLst/>
              <a:ahLst/>
              <a:cxnLst/>
              <a:rect l="l" t="t" r="r" b="b"/>
              <a:pathLst>
                <a:path w="2306" h="5014" extrusionOk="0">
                  <a:moveTo>
                    <a:pt x="0" y="1"/>
                  </a:moveTo>
                  <a:lnTo>
                    <a:pt x="0" y="101"/>
                  </a:lnTo>
                  <a:cubicBezTo>
                    <a:pt x="0" y="101"/>
                    <a:pt x="100" y="402"/>
                    <a:pt x="326" y="928"/>
                  </a:cubicBezTo>
                  <a:cubicBezTo>
                    <a:pt x="526" y="1354"/>
                    <a:pt x="727" y="1981"/>
                    <a:pt x="1053" y="2608"/>
                  </a:cubicBezTo>
                  <a:cubicBezTo>
                    <a:pt x="1253" y="3234"/>
                    <a:pt x="1579" y="3760"/>
                    <a:pt x="1779" y="4262"/>
                  </a:cubicBezTo>
                  <a:cubicBezTo>
                    <a:pt x="1880" y="4487"/>
                    <a:pt x="1980" y="4587"/>
                    <a:pt x="2105" y="4788"/>
                  </a:cubicBezTo>
                  <a:lnTo>
                    <a:pt x="2105" y="5014"/>
                  </a:lnTo>
                  <a:lnTo>
                    <a:pt x="2206" y="5014"/>
                  </a:lnTo>
                  <a:cubicBezTo>
                    <a:pt x="2306" y="5014"/>
                    <a:pt x="2306" y="5014"/>
                    <a:pt x="2306" y="4888"/>
                  </a:cubicBezTo>
                  <a:cubicBezTo>
                    <a:pt x="2306" y="4888"/>
                    <a:pt x="2206" y="4587"/>
                    <a:pt x="2105" y="4061"/>
                  </a:cubicBezTo>
                  <a:cubicBezTo>
                    <a:pt x="1880" y="3635"/>
                    <a:pt x="1679" y="3009"/>
                    <a:pt x="1353" y="2382"/>
                  </a:cubicBezTo>
                  <a:cubicBezTo>
                    <a:pt x="1153" y="1755"/>
                    <a:pt x="852" y="1254"/>
                    <a:pt x="526" y="828"/>
                  </a:cubicBezTo>
                  <a:cubicBezTo>
                    <a:pt x="326" y="302"/>
                    <a:pt x="100" y="101"/>
                    <a:pt x="100" y="101"/>
                  </a:cubicBezTo>
                  <a:cubicBezTo>
                    <a:pt x="100" y="1"/>
                    <a:pt x="10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50"/>
            <p:cNvSpPr/>
            <p:nvPr/>
          </p:nvSpPr>
          <p:spPr>
            <a:xfrm>
              <a:off x="3758062" y="3751491"/>
              <a:ext cx="54868" cy="102304"/>
            </a:xfrm>
            <a:custGeom>
              <a:avLst/>
              <a:gdLst/>
              <a:ahLst/>
              <a:cxnLst/>
              <a:rect l="l" t="t" r="r" b="b"/>
              <a:pathLst>
                <a:path w="2407" h="4488" extrusionOk="0">
                  <a:moveTo>
                    <a:pt x="0" y="1"/>
                  </a:moveTo>
                  <a:lnTo>
                    <a:pt x="0" y="101"/>
                  </a:lnTo>
                  <a:cubicBezTo>
                    <a:pt x="0" y="101"/>
                    <a:pt x="100" y="402"/>
                    <a:pt x="326" y="828"/>
                  </a:cubicBezTo>
                  <a:cubicBezTo>
                    <a:pt x="526" y="1254"/>
                    <a:pt x="727" y="1755"/>
                    <a:pt x="1053" y="2282"/>
                  </a:cubicBezTo>
                  <a:cubicBezTo>
                    <a:pt x="1353" y="2908"/>
                    <a:pt x="1679" y="3434"/>
                    <a:pt x="1880" y="3760"/>
                  </a:cubicBezTo>
                  <a:cubicBezTo>
                    <a:pt x="2080" y="4161"/>
                    <a:pt x="2306" y="4387"/>
                    <a:pt x="2306" y="4387"/>
                  </a:cubicBezTo>
                  <a:lnTo>
                    <a:pt x="2406" y="4487"/>
                  </a:lnTo>
                  <a:lnTo>
                    <a:pt x="2406" y="4387"/>
                  </a:lnTo>
                  <a:cubicBezTo>
                    <a:pt x="2406" y="4387"/>
                    <a:pt x="2306" y="4061"/>
                    <a:pt x="2206" y="3635"/>
                  </a:cubicBezTo>
                  <a:cubicBezTo>
                    <a:pt x="1980" y="3234"/>
                    <a:pt x="1679" y="2708"/>
                    <a:pt x="1353" y="2181"/>
                  </a:cubicBezTo>
                  <a:cubicBezTo>
                    <a:pt x="1153" y="1555"/>
                    <a:pt x="827" y="1028"/>
                    <a:pt x="526" y="728"/>
                  </a:cubicBezTo>
                  <a:cubicBezTo>
                    <a:pt x="326" y="302"/>
                    <a:pt x="100" y="101"/>
                    <a:pt x="100" y="101"/>
                  </a:cubicBezTo>
                  <a:cubicBezTo>
                    <a:pt x="100" y="1"/>
                    <a:pt x="10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50"/>
            <p:cNvSpPr/>
            <p:nvPr/>
          </p:nvSpPr>
          <p:spPr>
            <a:xfrm>
              <a:off x="3800894" y="3717799"/>
              <a:ext cx="50309" cy="97699"/>
            </a:xfrm>
            <a:custGeom>
              <a:avLst/>
              <a:gdLst/>
              <a:ahLst/>
              <a:cxnLst/>
              <a:rect l="l" t="t" r="r" b="b"/>
              <a:pathLst>
                <a:path w="2207" h="4286" extrusionOk="0">
                  <a:moveTo>
                    <a:pt x="1" y="0"/>
                  </a:moveTo>
                  <a:lnTo>
                    <a:pt x="1" y="100"/>
                  </a:lnTo>
                  <a:lnTo>
                    <a:pt x="327" y="727"/>
                  </a:lnTo>
                  <a:cubicBezTo>
                    <a:pt x="527" y="1153"/>
                    <a:pt x="728" y="1679"/>
                    <a:pt x="1053" y="2206"/>
                  </a:cubicBezTo>
                  <a:cubicBezTo>
                    <a:pt x="1354" y="2732"/>
                    <a:pt x="1580" y="3133"/>
                    <a:pt x="1780" y="3559"/>
                  </a:cubicBezTo>
                  <a:cubicBezTo>
                    <a:pt x="1880" y="3760"/>
                    <a:pt x="1981" y="3860"/>
                    <a:pt x="1981" y="3985"/>
                  </a:cubicBezTo>
                  <a:lnTo>
                    <a:pt x="2081" y="4186"/>
                  </a:lnTo>
                  <a:lnTo>
                    <a:pt x="2206" y="4286"/>
                  </a:lnTo>
                  <a:lnTo>
                    <a:pt x="2206" y="4186"/>
                  </a:lnTo>
                  <a:cubicBezTo>
                    <a:pt x="2206" y="4186"/>
                    <a:pt x="2206" y="3860"/>
                    <a:pt x="2081" y="3459"/>
                  </a:cubicBezTo>
                  <a:cubicBezTo>
                    <a:pt x="1880" y="3033"/>
                    <a:pt x="1680" y="2506"/>
                    <a:pt x="1354" y="1980"/>
                  </a:cubicBezTo>
                  <a:cubicBezTo>
                    <a:pt x="1154" y="1479"/>
                    <a:pt x="828" y="953"/>
                    <a:pt x="527" y="627"/>
                  </a:cubicBezTo>
                  <a:cubicBezTo>
                    <a:pt x="327" y="226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50"/>
            <p:cNvSpPr/>
            <p:nvPr/>
          </p:nvSpPr>
          <p:spPr>
            <a:xfrm>
              <a:off x="3379844" y="3383714"/>
              <a:ext cx="157126" cy="132348"/>
            </a:xfrm>
            <a:custGeom>
              <a:avLst/>
              <a:gdLst/>
              <a:ahLst/>
              <a:cxnLst/>
              <a:rect l="l" t="t" r="r" b="b"/>
              <a:pathLst>
                <a:path w="6893" h="5806" extrusionOk="0">
                  <a:moveTo>
                    <a:pt x="4786" y="0"/>
                  </a:moveTo>
                  <a:cubicBezTo>
                    <a:pt x="4089" y="0"/>
                    <a:pt x="3760" y="1298"/>
                    <a:pt x="3760" y="1298"/>
                  </a:cubicBezTo>
                  <a:cubicBezTo>
                    <a:pt x="3760" y="1298"/>
                    <a:pt x="3484" y="322"/>
                    <a:pt x="2796" y="322"/>
                  </a:cubicBezTo>
                  <a:cubicBezTo>
                    <a:pt x="2736" y="322"/>
                    <a:pt x="2673" y="329"/>
                    <a:pt x="2607" y="345"/>
                  </a:cubicBezTo>
                  <a:cubicBezTo>
                    <a:pt x="1755" y="571"/>
                    <a:pt x="2607" y="1724"/>
                    <a:pt x="2607" y="1724"/>
                  </a:cubicBezTo>
                  <a:cubicBezTo>
                    <a:pt x="2607" y="1724"/>
                    <a:pt x="1600" y="1137"/>
                    <a:pt x="977" y="1137"/>
                  </a:cubicBezTo>
                  <a:cubicBezTo>
                    <a:pt x="726" y="1137"/>
                    <a:pt x="538" y="1232"/>
                    <a:pt x="502" y="1498"/>
                  </a:cubicBezTo>
                  <a:cubicBezTo>
                    <a:pt x="401" y="2451"/>
                    <a:pt x="1755" y="2852"/>
                    <a:pt x="1755" y="2852"/>
                  </a:cubicBezTo>
                  <a:cubicBezTo>
                    <a:pt x="1755" y="2852"/>
                    <a:pt x="0" y="3077"/>
                    <a:pt x="201" y="3804"/>
                  </a:cubicBezTo>
                  <a:cubicBezTo>
                    <a:pt x="313" y="4038"/>
                    <a:pt x="558" y="4111"/>
                    <a:pt x="821" y="4111"/>
                  </a:cubicBezTo>
                  <a:cubicBezTo>
                    <a:pt x="1262" y="4111"/>
                    <a:pt x="1755" y="3904"/>
                    <a:pt x="1755" y="3904"/>
                  </a:cubicBezTo>
                  <a:lnTo>
                    <a:pt x="1755" y="3904"/>
                  </a:lnTo>
                  <a:cubicBezTo>
                    <a:pt x="1755" y="3904"/>
                    <a:pt x="1554" y="5583"/>
                    <a:pt x="2081" y="5784"/>
                  </a:cubicBezTo>
                  <a:cubicBezTo>
                    <a:pt x="2120" y="5799"/>
                    <a:pt x="2160" y="5806"/>
                    <a:pt x="2201" y="5806"/>
                  </a:cubicBezTo>
                  <a:cubicBezTo>
                    <a:pt x="2711" y="5806"/>
                    <a:pt x="3334" y="4731"/>
                    <a:pt x="3334" y="4731"/>
                  </a:cubicBezTo>
                  <a:cubicBezTo>
                    <a:pt x="3334" y="4731"/>
                    <a:pt x="3808" y="5300"/>
                    <a:pt x="4277" y="5300"/>
                  </a:cubicBezTo>
                  <a:cubicBezTo>
                    <a:pt x="4348" y="5300"/>
                    <a:pt x="4418" y="5287"/>
                    <a:pt x="4487" y="5258"/>
                  </a:cubicBezTo>
                  <a:cubicBezTo>
                    <a:pt x="4888" y="5057"/>
                    <a:pt x="4487" y="4230"/>
                    <a:pt x="4487" y="4230"/>
                  </a:cubicBezTo>
                  <a:lnTo>
                    <a:pt x="4487" y="4230"/>
                  </a:lnTo>
                  <a:cubicBezTo>
                    <a:pt x="4487" y="4230"/>
                    <a:pt x="5133" y="4598"/>
                    <a:pt x="5660" y="4598"/>
                  </a:cubicBezTo>
                  <a:cubicBezTo>
                    <a:pt x="5924" y="4598"/>
                    <a:pt x="6158" y="4506"/>
                    <a:pt x="6266" y="4230"/>
                  </a:cubicBezTo>
                  <a:cubicBezTo>
                    <a:pt x="6567" y="3378"/>
                    <a:pt x="5214" y="2852"/>
                    <a:pt x="5214" y="2852"/>
                  </a:cubicBezTo>
                  <a:cubicBezTo>
                    <a:pt x="5214" y="2852"/>
                    <a:pt x="6893" y="2651"/>
                    <a:pt x="6667" y="2024"/>
                  </a:cubicBezTo>
                  <a:cubicBezTo>
                    <a:pt x="6569" y="1717"/>
                    <a:pt x="6218" y="1639"/>
                    <a:pt x="5885" y="1639"/>
                  </a:cubicBezTo>
                  <a:cubicBezTo>
                    <a:pt x="5539" y="1639"/>
                    <a:pt x="5214" y="1724"/>
                    <a:pt x="5214" y="1724"/>
                  </a:cubicBezTo>
                  <a:cubicBezTo>
                    <a:pt x="5214" y="1724"/>
                    <a:pt x="5840" y="471"/>
                    <a:pt x="5013" y="45"/>
                  </a:cubicBezTo>
                  <a:cubicBezTo>
                    <a:pt x="4933" y="14"/>
                    <a:pt x="4858" y="0"/>
                    <a:pt x="4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50"/>
            <p:cNvSpPr/>
            <p:nvPr/>
          </p:nvSpPr>
          <p:spPr>
            <a:xfrm>
              <a:off x="3419827" y="3525249"/>
              <a:ext cx="40598" cy="309100"/>
            </a:xfrm>
            <a:custGeom>
              <a:avLst/>
              <a:gdLst/>
              <a:ahLst/>
              <a:cxnLst/>
              <a:rect l="l" t="t" r="r" b="b"/>
              <a:pathLst>
                <a:path w="1781" h="13560" extrusionOk="0">
                  <a:moveTo>
                    <a:pt x="1" y="1"/>
                  </a:moveTo>
                  <a:lnTo>
                    <a:pt x="1" y="13560"/>
                  </a:lnTo>
                  <a:lnTo>
                    <a:pt x="1780" y="135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50"/>
            <p:cNvSpPr/>
            <p:nvPr/>
          </p:nvSpPr>
          <p:spPr>
            <a:xfrm>
              <a:off x="3479824" y="3525249"/>
              <a:ext cx="114271" cy="266268"/>
            </a:xfrm>
            <a:custGeom>
              <a:avLst/>
              <a:gdLst/>
              <a:ahLst/>
              <a:cxnLst/>
              <a:rect l="l" t="t" r="r" b="b"/>
              <a:pathLst>
                <a:path w="5013" h="11681" extrusionOk="0">
                  <a:moveTo>
                    <a:pt x="101" y="1"/>
                  </a:moveTo>
                  <a:lnTo>
                    <a:pt x="0" y="101"/>
                  </a:lnTo>
                  <a:cubicBezTo>
                    <a:pt x="0" y="1655"/>
                    <a:pt x="1354" y="3535"/>
                    <a:pt x="1980" y="4913"/>
                  </a:cubicBezTo>
                  <a:cubicBezTo>
                    <a:pt x="2807" y="6993"/>
                    <a:pt x="4261" y="9299"/>
                    <a:pt x="4487" y="11480"/>
                  </a:cubicBezTo>
                  <a:cubicBezTo>
                    <a:pt x="4487" y="11580"/>
                    <a:pt x="4587" y="11680"/>
                    <a:pt x="4687" y="11680"/>
                  </a:cubicBezTo>
                  <a:cubicBezTo>
                    <a:pt x="4787" y="11680"/>
                    <a:pt x="4888" y="11580"/>
                    <a:pt x="4888" y="11480"/>
                  </a:cubicBezTo>
                  <a:cubicBezTo>
                    <a:pt x="5013" y="9600"/>
                    <a:pt x="3534" y="7520"/>
                    <a:pt x="2908" y="5740"/>
                  </a:cubicBezTo>
                  <a:cubicBezTo>
                    <a:pt x="2181" y="3660"/>
                    <a:pt x="1128" y="1981"/>
                    <a:pt x="201" y="101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50"/>
            <p:cNvSpPr/>
            <p:nvPr/>
          </p:nvSpPr>
          <p:spPr>
            <a:xfrm>
              <a:off x="3529518" y="3508699"/>
              <a:ext cx="214273" cy="194829"/>
            </a:xfrm>
            <a:custGeom>
              <a:avLst/>
              <a:gdLst/>
              <a:ahLst/>
              <a:cxnLst/>
              <a:rect l="l" t="t" r="r" b="b"/>
              <a:pathLst>
                <a:path w="9400" h="854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527" y="727"/>
                    <a:pt x="1154" y="1028"/>
                    <a:pt x="1780" y="1454"/>
                  </a:cubicBezTo>
                  <a:cubicBezTo>
                    <a:pt x="2833" y="2181"/>
                    <a:pt x="3760" y="3008"/>
                    <a:pt x="4713" y="3860"/>
                  </a:cubicBezTo>
                  <a:cubicBezTo>
                    <a:pt x="6267" y="5313"/>
                    <a:pt x="7319" y="7193"/>
                    <a:pt x="8973" y="8446"/>
                  </a:cubicBezTo>
                  <a:cubicBezTo>
                    <a:pt x="8973" y="8547"/>
                    <a:pt x="9099" y="8547"/>
                    <a:pt x="9099" y="8547"/>
                  </a:cubicBezTo>
                  <a:cubicBezTo>
                    <a:pt x="9299" y="8547"/>
                    <a:pt x="9399" y="8246"/>
                    <a:pt x="9299" y="8146"/>
                  </a:cubicBezTo>
                  <a:cubicBezTo>
                    <a:pt x="8347" y="6141"/>
                    <a:pt x="6467" y="4687"/>
                    <a:pt x="4913" y="3334"/>
                  </a:cubicBezTo>
                  <a:cubicBezTo>
                    <a:pt x="3460" y="1980"/>
                    <a:pt x="1881" y="1028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6" name="Google Shape;8046;p50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47" name="Google Shape;8047;p50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48" name="Google Shape;8048;p50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49" name="Google Shape;8049;p50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50" name="Google Shape;8050;p50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51" name="Google Shape;8051;p50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52" name="Google Shape;8052;p50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3" name="Google Shape;8053;p50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4" name="Google Shape;8054;p50">
            <a:hlinkClick r:id="rId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5" name="Google Shape;8055;p50">
            <a:hlinkClick r:id="rId12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6" name="Google Shape;8056;p50">
            <a:hlinkClick r:id="rId13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7" name="Google Shape;8057;p50">
            <a:hlinkClick r:id="rId14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8" name="Google Shape;8058;p50">
            <a:hlinkClick r:id="rId15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9" name="Google Shape;8059;p50">
            <a:hlinkClick r:id="rId16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0" name="Google Shape;8060;p50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1" name="Google Shape;8061;p50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2" name="Google Shape;8062;p50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3" name="Google Shape;8063;p50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68" name="Google Shape;8068;p51"/>
          <p:cNvGrpSpPr/>
          <p:nvPr/>
        </p:nvGrpSpPr>
        <p:grpSpPr>
          <a:xfrm>
            <a:off x="6626640" y="3392325"/>
            <a:ext cx="1346210" cy="848425"/>
            <a:chOff x="2359350" y="3563775"/>
            <a:chExt cx="2209075" cy="848425"/>
          </a:xfrm>
        </p:grpSpPr>
        <p:sp>
          <p:nvSpPr>
            <p:cNvPr id="8069" name="Google Shape;8069;p51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51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51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51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1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4" name="Google Shape;8074;p51"/>
          <p:cNvSpPr txBox="1">
            <a:spLocks noGrp="1"/>
          </p:cNvSpPr>
          <p:nvPr>
            <p:ph type="title"/>
          </p:nvPr>
        </p:nvSpPr>
        <p:spPr>
          <a:xfrm rot="2208536" flipH="1">
            <a:off x="6695195" y="12776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8075" name="Google Shape;8075;p51"/>
          <p:cNvSpPr txBox="1">
            <a:spLocks noGrp="1"/>
          </p:cNvSpPr>
          <p:nvPr>
            <p:ph type="title" idx="2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8076" name="Google Shape;8076;p51"/>
          <p:cNvSpPr txBox="1">
            <a:spLocks noGrp="1"/>
          </p:cNvSpPr>
          <p:nvPr>
            <p:ph type="subTitle" idx="1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8077" name="Google Shape;8077;p51"/>
          <p:cNvSpPr txBox="1">
            <a:spLocks noGrp="1"/>
          </p:cNvSpPr>
          <p:nvPr>
            <p:ph type="subTitle" idx="3"/>
          </p:nvPr>
        </p:nvSpPr>
        <p:spPr>
          <a:xfrm>
            <a:off x="299093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8078" name="Google Shape;8078;p51"/>
          <p:cNvSpPr txBox="1">
            <a:spLocks noGrp="1"/>
          </p:cNvSpPr>
          <p:nvPr>
            <p:ph type="title" idx="4"/>
          </p:nvPr>
        </p:nvSpPr>
        <p:spPr>
          <a:xfrm>
            <a:off x="299093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8079" name="Google Shape;8079;p51"/>
          <p:cNvSpPr txBox="1">
            <a:spLocks noGrp="1"/>
          </p:cNvSpPr>
          <p:nvPr>
            <p:ph type="title" idx="5"/>
          </p:nvPr>
        </p:nvSpPr>
        <p:spPr>
          <a:xfrm>
            <a:off x="4798653" y="291532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8080" name="Google Shape;8080;p51"/>
          <p:cNvSpPr txBox="1">
            <a:spLocks noGrp="1"/>
          </p:cNvSpPr>
          <p:nvPr>
            <p:ph type="subTitle" idx="6"/>
          </p:nvPr>
        </p:nvSpPr>
        <p:spPr>
          <a:xfrm>
            <a:off x="4798653" y="3305849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8081" name="Google Shape;8081;p51"/>
          <p:cNvSpPr txBox="1">
            <a:spLocks noGrp="1"/>
          </p:cNvSpPr>
          <p:nvPr>
            <p:ph type="subTitle" idx="7"/>
          </p:nvPr>
        </p:nvSpPr>
        <p:spPr>
          <a:xfrm>
            <a:off x="6605788" y="3305850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8082" name="Google Shape;8082;p51"/>
          <p:cNvSpPr txBox="1">
            <a:spLocks noGrp="1"/>
          </p:cNvSpPr>
          <p:nvPr>
            <p:ph type="title" idx="8"/>
          </p:nvPr>
        </p:nvSpPr>
        <p:spPr>
          <a:xfrm>
            <a:off x="6606374" y="291532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8083" name="Google Shape;8083;p51"/>
          <p:cNvSpPr txBox="1">
            <a:spLocks noGrp="1"/>
          </p:cNvSpPr>
          <p:nvPr>
            <p:ph type="title" idx="9"/>
          </p:nvPr>
        </p:nvSpPr>
        <p:spPr>
          <a:xfrm>
            <a:off x="1169163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8084" name="Google Shape;8084;p51"/>
          <p:cNvSpPr txBox="1">
            <a:spLocks noGrp="1"/>
          </p:cNvSpPr>
          <p:nvPr>
            <p:ph type="subTitle" idx="13"/>
          </p:nvPr>
        </p:nvSpPr>
        <p:spPr>
          <a:xfrm>
            <a:off x="1169163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8085" name="Google Shape;8085;p51"/>
          <p:cNvSpPr txBox="1">
            <a:spLocks noGrp="1"/>
          </p:cNvSpPr>
          <p:nvPr>
            <p:ph type="title" idx="14"/>
          </p:nvPr>
        </p:nvSpPr>
        <p:spPr>
          <a:xfrm>
            <a:off x="2986250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8086" name="Google Shape;8086;p51"/>
          <p:cNvSpPr txBox="1">
            <a:spLocks noGrp="1"/>
          </p:cNvSpPr>
          <p:nvPr>
            <p:ph type="subTitle" idx="15"/>
          </p:nvPr>
        </p:nvSpPr>
        <p:spPr>
          <a:xfrm>
            <a:off x="2986250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8087" name="Google Shape;8087;p51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88" name="Google Shape;8088;p51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89" name="Google Shape;8089;p51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90" name="Google Shape;8090;p51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091" name="Google Shape;8091;p51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8092" name="Google Shape;8092;p51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8093" name="Google Shape;8093;p51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094" name="Google Shape;8094;p51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095" name="Google Shape;8095;p51">
            <a:hlinkClick r:id="rId8" action="ppaction://hlinksldjump"/>
          </p:cNvPr>
          <p:cNvSpPr/>
          <p:nvPr/>
        </p:nvSpPr>
        <p:spPr>
          <a:xfrm>
            <a:off x="8176575" y="818525"/>
            <a:ext cx="3240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6" name="Google Shape;8096;p51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8097" name="Google Shape;8097;p51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8098" name="Google Shape;8098;p51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51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1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1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8102" name="Google Shape;8102;p51"/>
            <p:cNvGrpSpPr/>
            <p:nvPr/>
          </p:nvGrpSpPr>
          <p:grpSpPr>
            <a:xfrm>
              <a:off x="2716513" y="596800"/>
              <a:ext cx="456034" cy="267991"/>
              <a:chOff x="-1126825" y="596800"/>
              <a:chExt cx="456034" cy="267991"/>
            </a:xfrm>
          </p:grpSpPr>
          <p:sp>
            <p:nvSpPr>
              <p:cNvPr id="8103" name="Google Shape;8103;p51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51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51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51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51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51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51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51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51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51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13" name="Google Shape;8113;p51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8114" name="Google Shape;8114;p51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51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51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51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51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51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51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51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51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51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1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51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51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51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51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51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51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51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1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51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51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51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51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51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51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39" name="Google Shape;8139;p51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0" name="Google Shape;8140;p51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1" name="Google Shape;8141;p51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2" name="Google Shape;8142;p51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3" name="Google Shape;8143;p51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4" name="Google Shape;8144;p51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5" name="Google Shape;8145;p51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6" name="Google Shape;8146;p51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7" name="Google Shape;8147;p51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8" name="Google Shape;8148;p51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49" name="Google Shape;8149;p51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150" name="Google Shape;8150;p51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151" name="Google Shape;8151;p51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2" name="Google Shape;8152;p51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3" name="Google Shape;8153;p51">
            <a:hlinkClick r:id="rId10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4" name="Google Shape;8154;p51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5" name="Google Shape;8155;p51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6" name="Google Shape;8156;p51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7" name="Google Shape;8157;p51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8" name="Google Shape;8158;p51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9" name="Google Shape;8159;p51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0" name="Google Shape;8160;p51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1" name="Google Shape;8161;p51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2" name="Google Shape;8162;p51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3" name="Google Shape;8163;p51"/>
          <p:cNvSpPr/>
          <p:nvPr/>
        </p:nvSpPr>
        <p:spPr>
          <a:xfrm>
            <a:off x="5008057" y="1692116"/>
            <a:ext cx="9285" cy="22499"/>
          </a:xfrm>
          <a:custGeom>
            <a:avLst/>
            <a:gdLst/>
            <a:ahLst/>
            <a:cxnLst/>
            <a:rect l="l" t="t" r="r" b="b"/>
            <a:pathLst>
              <a:path w="628" h="1521" extrusionOk="0">
                <a:moveTo>
                  <a:pt x="427" y="0"/>
                </a:moveTo>
                <a:cubicBezTo>
                  <a:pt x="301" y="0"/>
                  <a:pt x="201" y="0"/>
                  <a:pt x="101" y="125"/>
                </a:cubicBezTo>
                <a:cubicBezTo>
                  <a:pt x="1" y="326"/>
                  <a:pt x="1" y="526"/>
                  <a:pt x="1" y="752"/>
                </a:cubicBezTo>
                <a:cubicBezTo>
                  <a:pt x="1" y="1053"/>
                  <a:pt x="101" y="1253"/>
                  <a:pt x="201" y="1479"/>
                </a:cubicBezTo>
                <a:lnTo>
                  <a:pt x="301" y="1479"/>
                </a:lnTo>
                <a:cubicBezTo>
                  <a:pt x="338" y="1508"/>
                  <a:pt x="373" y="1520"/>
                  <a:pt x="403" y="1520"/>
                </a:cubicBezTo>
                <a:cubicBezTo>
                  <a:pt x="477" y="1520"/>
                  <a:pt x="527" y="1449"/>
                  <a:pt x="527" y="1379"/>
                </a:cubicBezTo>
                <a:cubicBezTo>
                  <a:pt x="627" y="1153"/>
                  <a:pt x="627" y="953"/>
                  <a:pt x="627" y="752"/>
                </a:cubicBezTo>
                <a:cubicBezTo>
                  <a:pt x="627" y="526"/>
                  <a:pt x="627" y="326"/>
                  <a:pt x="427" y="125"/>
                </a:cubicBezTo>
                <a:lnTo>
                  <a:pt x="42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4" name="Google Shape;8164;p51"/>
          <p:cNvSpPr/>
          <p:nvPr/>
        </p:nvSpPr>
        <p:spPr>
          <a:xfrm>
            <a:off x="5006579" y="1768120"/>
            <a:ext cx="10763" cy="27810"/>
          </a:xfrm>
          <a:custGeom>
            <a:avLst/>
            <a:gdLst/>
            <a:ahLst/>
            <a:cxnLst/>
            <a:rect l="l" t="t" r="r" b="b"/>
            <a:pathLst>
              <a:path w="728" h="1880" extrusionOk="0">
                <a:moveTo>
                  <a:pt x="301" y="0"/>
                </a:moveTo>
                <a:cubicBezTo>
                  <a:pt x="201" y="0"/>
                  <a:pt x="101" y="0"/>
                  <a:pt x="101" y="100"/>
                </a:cubicBezTo>
                <a:cubicBezTo>
                  <a:pt x="0" y="401"/>
                  <a:pt x="0" y="727"/>
                  <a:pt x="0" y="1028"/>
                </a:cubicBezTo>
                <a:cubicBezTo>
                  <a:pt x="101" y="1253"/>
                  <a:pt x="201" y="1554"/>
                  <a:pt x="401" y="1754"/>
                </a:cubicBezTo>
                <a:cubicBezTo>
                  <a:pt x="401" y="1880"/>
                  <a:pt x="527" y="1880"/>
                  <a:pt x="527" y="1880"/>
                </a:cubicBezTo>
                <a:cubicBezTo>
                  <a:pt x="627" y="1880"/>
                  <a:pt x="727" y="1754"/>
                  <a:pt x="727" y="1654"/>
                </a:cubicBezTo>
                <a:cubicBezTo>
                  <a:pt x="727" y="1353"/>
                  <a:pt x="727" y="1128"/>
                  <a:pt x="627" y="827"/>
                </a:cubicBezTo>
                <a:cubicBezTo>
                  <a:pt x="627" y="627"/>
                  <a:pt x="527" y="301"/>
                  <a:pt x="401" y="100"/>
                </a:cubicBezTo>
                <a:lnTo>
                  <a:pt x="30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5" name="Google Shape;8165;p51"/>
          <p:cNvGrpSpPr/>
          <p:nvPr/>
        </p:nvGrpSpPr>
        <p:grpSpPr>
          <a:xfrm>
            <a:off x="4930983" y="928808"/>
            <a:ext cx="2830841" cy="1883947"/>
            <a:chOff x="4930983" y="928808"/>
            <a:chExt cx="2830841" cy="1883947"/>
          </a:xfrm>
        </p:grpSpPr>
        <p:sp>
          <p:nvSpPr>
            <p:cNvPr id="8166" name="Google Shape;8166;p51"/>
            <p:cNvSpPr/>
            <p:nvPr/>
          </p:nvSpPr>
          <p:spPr>
            <a:xfrm>
              <a:off x="6059315" y="1828177"/>
              <a:ext cx="156026" cy="373718"/>
            </a:xfrm>
            <a:custGeom>
              <a:avLst/>
              <a:gdLst/>
              <a:ahLst/>
              <a:cxnLst/>
              <a:rect l="l" t="t" r="r" b="b"/>
              <a:pathLst>
                <a:path w="10553" h="25264" extrusionOk="0">
                  <a:moveTo>
                    <a:pt x="1" y="0"/>
                  </a:moveTo>
                  <a:cubicBezTo>
                    <a:pt x="2733" y="3860"/>
                    <a:pt x="627" y="9825"/>
                    <a:pt x="1154" y="15765"/>
                  </a:cubicBezTo>
                  <a:cubicBezTo>
                    <a:pt x="1479" y="19624"/>
                    <a:pt x="5239" y="22356"/>
                    <a:pt x="4512" y="25263"/>
                  </a:cubicBezTo>
                  <a:lnTo>
                    <a:pt x="4612" y="25263"/>
                  </a:lnTo>
                  <a:cubicBezTo>
                    <a:pt x="4855" y="25163"/>
                    <a:pt x="5144" y="25130"/>
                    <a:pt x="5423" y="25130"/>
                  </a:cubicBezTo>
                  <a:cubicBezTo>
                    <a:pt x="5980" y="25130"/>
                    <a:pt x="6492" y="25263"/>
                    <a:pt x="6492" y="25263"/>
                  </a:cubicBezTo>
                  <a:cubicBezTo>
                    <a:pt x="6492" y="25263"/>
                    <a:pt x="6166" y="24236"/>
                    <a:pt x="6692" y="22356"/>
                  </a:cubicBezTo>
                  <a:cubicBezTo>
                    <a:pt x="7054" y="21214"/>
                    <a:pt x="7732" y="20973"/>
                    <a:pt x="8241" y="20973"/>
                  </a:cubicBezTo>
                  <a:cubicBezTo>
                    <a:pt x="8615" y="20973"/>
                    <a:pt x="8898" y="21103"/>
                    <a:pt x="8898" y="21103"/>
                  </a:cubicBezTo>
                  <a:cubicBezTo>
                    <a:pt x="7419" y="18371"/>
                    <a:pt x="10552" y="17018"/>
                    <a:pt x="10552" y="17018"/>
                  </a:cubicBezTo>
                  <a:cubicBezTo>
                    <a:pt x="9625" y="16191"/>
                    <a:pt x="10026" y="14111"/>
                    <a:pt x="7520" y="8572"/>
                  </a:cubicBezTo>
                  <a:cubicBezTo>
                    <a:pt x="4713" y="2080"/>
                    <a:pt x="226" y="10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51"/>
            <p:cNvSpPr/>
            <p:nvPr/>
          </p:nvSpPr>
          <p:spPr>
            <a:xfrm>
              <a:off x="6099708" y="2079901"/>
              <a:ext cx="234579" cy="227287"/>
            </a:xfrm>
            <a:custGeom>
              <a:avLst/>
              <a:gdLst/>
              <a:ahLst/>
              <a:cxnLst/>
              <a:rect l="l" t="t" r="r" b="b"/>
              <a:pathLst>
                <a:path w="15866" h="15365" extrusionOk="0">
                  <a:moveTo>
                    <a:pt x="7820" y="1"/>
                  </a:moveTo>
                  <a:cubicBezTo>
                    <a:pt x="7820" y="1"/>
                    <a:pt x="4687" y="1354"/>
                    <a:pt x="6166" y="4086"/>
                  </a:cubicBezTo>
                  <a:cubicBezTo>
                    <a:pt x="6166" y="4086"/>
                    <a:pt x="5883" y="3956"/>
                    <a:pt x="5509" y="3956"/>
                  </a:cubicBezTo>
                  <a:cubicBezTo>
                    <a:pt x="5000" y="3956"/>
                    <a:pt x="4322" y="4197"/>
                    <a:pt x="3960" y="5339"/>
                  </a:cubicBezTo>
                  <a:cubicBezTo>
                    <a:pt x="3434" y="7219"/>
                    <a:pt x="3760" y="8246"/>
                    <a:pt x="3760" y="8246"/>
                  </a:cubicBezTo>
                  <a:cubicBezTo>
                    <a:pt x="3760" y="8246"/>
                    <a:pt x="3248" y="8113"/>
                    <a:pt x="2691" y="8113"/>
                  </a:cubicBezTo>
                  <a:cubicBezTo>
                    <a:pt x="2412" y="8113"/>
                    <a:pt x="2123" y="8146"/>
                    <a:pt x="1880" y="8246"/>
                  </a:cubicBezTo>
                  <a:lnTo>
                    <a:pt x="1780" y="8246"/>
                  </a:lnTo>
                  <a:cubicBezTo>
                    <a:pt x="928" y="11379"/>
                    <a:pt x="1" y="13485"/>
                    <a:pt x="1" y="13485"/>
                  </a:cubicBezTo>
                  <a:cubicBezTo>
                    <a:pt x="828" y="13159"/>
                    <a:pt x="1780" y="12958"/>
                    <a:pt x="2808" y="12958"/>
                  </a:cubicBezTo>
                  <a:cubicBezTo>
                    <a:pt x="4161" y="12958"/>
                    <a:pt x="5414" y="13685"/>
                    <a:pt x="5940" y="15364"/>
                  </a:cubicBezTo>
                  <a:lnTo>
                    <a:pt x="6166" y="15364"/>
                  </a:lnTo>
                  <a:cubicBezTo>
                    <a:pt x="13058" y="12858"/>
                    <a:pt x="15865" y="4612"/>
                    <a:pt x="14412" y="1881"/>
                  </a:cubicBezTo>
                  <a:cubicBezTo>
                    <a:pt x="13733" y="593"/>
                    <a:pt x="12707" y="292"/>
                    <a:pt x="11645" y="292"/>
                  </a:cubicBezTo>
                  <a:cubicBezTo>
                    <a:pt x="10709" y="292"/>
                    <a:pt x="9745" y="526"/>
                    <a:pt x="8966" y="526"/>
                  </a:cubicBezTo>
                  <a:cubicBezTo>
                    <a:pt x="8702" y="526"/>
                    <a:pt x="8459" y="499"/>
                    <a:pt x="8246" y="427"/>
                  </a:cubicBezTo>
                  <a:cubicBezTo>
                    <a:pt x="8046" y="327"/>
                    <a:pt x="7920" y="226"/>
                    <a:pt x="7820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51"/>
            <p:cNvSpPr/>
            <p:nvPr/>
          </p:nvSpPr>
          <p:spPr>
            <a:xfrm>
              <a:off x="5959265" y="2271583"/>
              <a:ext cx="236057" cy="291782"/>
            </a:xfrm>
            <a:custGeom>
              <a:avLst/>
              <a:gdLst/>
              <a:ahLst/>
              <a:cxnLst/>
              <a:rect l="l" t="t" r="r" b="b"/>
              <a:pathLst>
                <a:path w="15966" h="19725" extrusionOk="0">
                  <a:moveTo>
                    <a:pt x="12307" y="0"/>
                  </a:moveTo>
                  <a:cubicBezTo>
                    <a:pt x="11279" y="0"/>
                    <a:pt x="10327" y="201"/>
                    <a:pt x="9500" y="527"/>
                  </a:cubicBezTo>
                  <a:cubicBezTo>
                    <a:pt x="7378" y="1226"/>
                    <a:pt x="5372" y="2412"/>
                    <a:pt x="3081" y="2412"/>
                  </a:cubicBezTo>
                  <a:cubicBezTo>
                    <a:pt x="2990" y="2412"/>
                    <a:pt x="2899" y="2410"/>
                    <a:pt x="2808" y="2406"/>
                  </a:cubicBezTo>
                  <a:cubicBezTo>
                    <a:pt x="2808" y="2406"/>
                    <a:pt x="201" y="3233"/>
                    <a:pt x="302" y="4687"/>
                  </a:cubicBezTo>
                  <a:cubicBezTo>
                    <a:pt x="402" y="6266"/>
                    <a:pt x="2281" y="6893"/>
                    <a:pt x="2281" y="6893"/>
                  </a:cubicBezTo>
                  <a:cubicBezTo>
                    <a:pt x="2281" y="6893"/>
                    <a:pt x="502" y="7519"/>
                    <a:pt x="627" y="8873"/>
                  </a:cubicBezTo>
                  <a:cubicBezTo>
                    <a:pt x="627" y="10326"/>
                    <a:pt x="2081" y="10752"/>
                    <a:pt x="2081" y="10752"/>
                  </a:cubicBezTo>
                  <a:cubicBezTo>
                    <a:pt x="2081" y="10752"/>
                    <a:pt x="1" y="12005"/>
                    <a:pt x="302" y="13584"/>
                  </a:cubicBezTo>
                  <a:cubicBezTo>
                    <a:pt x="627" y="15138"/>
                    <a:pt x="2382" y="15339"/>
                    <a:pt x="2382" y="15339"/>
                  </a:cubicBezTo>
                  <a:cubicBezTo>
                    <a:pt x="2382" y="15339"/>
                    <a:pt x="101" y="17745"/>
                    <a:pt x="2281" y="19725"/>
                  </a:cubicBezTo>
                  <a:cubicBezTo>
                    <a:pt x="8146" y="17544"/>
                    <a:pt x="11780" y="14311"/>
                    <a:pt x="13660" y="10552"/>
                  </a:cubicBezTo>
                  <a:cubicBezTo>
                    <a:pt x="15540" y="6792"/>
                    <a:pt x="15966" y="4060"/>
                    <a:pt x="15439" y="2406"/>
                  </a:cubicBezTo>
                  <a:cubicBezTo>
                    <a:pt x="14913" y="727"/>
                    <a:pt x="13660" y="0"/>
                    <a:pt x="12307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51"/>
            <p:cNvSpPr/>
            <p:nvPr/>
          </p:nvSpPr>
          <p:spPr>
            <a:xfrm>
              <a:off x="5750649" y="1684084"/>
              <a:ext cx="191584" cy="195069"/>
            </a:xfrm>
            <a:custGeom>
              <a:avLst/>
              <a:gdLst/>
              <a:ahLst/>
              <a:cxnLst/>
              <a:rect l="l" t="t" r="r" b="b"/>
              <a:pathLst>
                <a:path w="12958" h="13187" extrusionOk="0">
                  <a:moveTo>
                    <a:pt x="3869" y="0"/>
                  </a:moveTo>
                  <a:cubicBezTo>
                    <a:pt x="3128" y="0"/>
                    <a:pt x="2590" y="1458"/>
                    <a:pt x="2406" y="2122"/>
                  </a:cubicBezTo>
                  <a:cubicBezTo>
                    <a:pt x="2306" y="2648"/>
                    <a:pt x="2306" y="3275"/>
                    <a:pt x="2206" y="3902"/>
                  </a:cubicBezTo>
                  <a:cubicBezTo>
                    <a:pt x="1780" y="8187"/>
                    <a:pt x="0" y="10167"/>
                    <a:pt x="2507" y="12573"/>
                  </a:cubicBezTo>
                  <a:cubicBezTo>
                    <a:pt x="2952" y="12997"/>
                    <a:pt x="3519" y="13187"/>
                    <a:pt x="4152" y="13187"/>
                  </a:cubicBezTo>
                  <a:cubicBezTo>
                    <a:pt x="6476" y="13187"/>
                    <a:pt x="9701" y="10637"/>
                    <a:pt x="11178" y="7761"/>
                  </a:cubicBezTo>
                  <a:cubicBezTo>
                    <a:pt x="11604" y="7034"/>
                    <a:pt x="12432" y="5455"/>
                    <a:pt x="12958" y="3375"/>
                  </a:cubicBezTo>
                  <a:cubicBezTo>
                    <a:pt x="12657" y="3147"/>
                    <a:pt x="12369" y="3058"/>
                    <a:pt x="12103" y="3058"/>
                  </a:cubicBezTo>
                  <a:cubicBezTo>
                    <a:pt x="11261" y="3058"/>
                    <a:pt x="10652" y="3950"/>
                    <a:pt x="10652" y="4102"/>
                  </a:cubicBezTo>
                  <a:cubicBezTo>
                    <a:pt x="10652" y="3902"/>
                    <a:pt x="11604" y="1796"/>
                    <a:pt x="10452" y="1170"/>
                  </a:cubicBezTo>
                  <a:cubicBezTo>
                    <a:pt x="10317" y="1085"/>
                    <a:pt x="10174" y="1047"/>
                    <a:pt x="10028" y="1047"/>
                  </a:cubicBezTo>
                  <a:cubicBezTo>
                    <a:pt x="8927" y="1047"/>
                    <a:pt x="7608" y="3186"/>
                    <a:pt x="7519" y="3275"/>
                  </a:cubicBezTo>
                  <a:cubicBezTo>
                    <a:pt x="7619" y="3175"/>
                    <a:pt x="8472" y="869"/>
                    <a:pt x="7093" y="343"/>
                  </a:cubicBezTo>
                  <a:cubicBezTo>
                    <a:pt x="6998" y="308"/>
                    <a:pt x="6907" y="292"/>
                    <a:pt x="6818" y="292"/>
                  </a:cubicBezTo>
                  <a:cubicBezTo>
                    <a:pt x="5560" y="292"/>
                    <a:pt x="5013" y="3576"/>
                    <a:pt x="5013" y="3576"/>
                  </a:cubicBezTo>
                  <a:cubicBezTo>
                    <a:pt x="5013" y="3576"/>
                    <a:pt x="5113" y="343"/>
                    <a:pt x="4086" y="42"/>
                  </a:cubicBezTo>
                  <a:cubicBezTo>
                    <a:pt x="4012" y="14"/>
                    <a:pt x="3939" y="0"/>
                    <a:pt x="3869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1"/>
            <p:cNvSpPr/>
            <p:nvPr/>
          </p:nvSpPr>
          <p:spPr>
            <a:xfrm>
              <a:off x="5506829" y="1829139"/>
              <a:ext cx="237536" cy="167777"/>
            </a:xfrm>
            <a:custGeom>
              <a:avLst/>
              <a:gdLst/>
              <a:ahLst/>
              <a:cxnLst/>
              <a:rect l="l" t="t" r="r" b="b"/>
              <a:pathLst>
                <a:path w="16066" h="11342" extrusionOk="0">
                  <a:moveTo>
                    <a:pt x="3645" y="0"/>
                  </a:moveTo>
                  <a:cubicBezTo>
                    <a:pt x="2720" y="0"/>
                    <a:pt x="1454" y="130"/>
                    <a:pt x="1454" y="888"/>
                  </a:cubicBezTo>
                  <a:cubicBezTo>
                    <a:pt x="1454" y="2141"/>
                    <a:pt x="4587" y="3168"/>
                    <a:pt x="4787" y="3168"/>
                  </a:cubicBezTo>
                  <a:cubicBezTo>
                    <a:pt x="4698" y="3168"/>
                    <a:pt x="3893" y="3046"/>
                    <a:pt x="3023" y="3046"/>
                  </a:cubicBezTo>
                  <a:cubicBezTo>
                    <a:pt x="1927" y="3046"/>
                    <a:pt x="727" y="3240"/>
                    <a:pt x="727" y="4121"/>
                  </a:cubicBezTo>
                  <a:cubicBezTo>
                    <a:pt x="727" y="5775"/>
                    <a:pt x="3534" y="5775"/>
                    <a:pt x="3534" y="5775"/>
                  </a:cubicBezTo>
                  <a:cubicBezTo>
                    <a:pt x="3534" y="5775"/>
                    <a:pt x="0" y="6401"/>
                    <a:pt x="201" y="7880"/>
                  </a:cubicBezTo>
                  <a:cubicBezTo>
                    <a:pt x="456" y="9019"/>
                    <a:pt x="1974" y="9143"/>
                    <a:pt x="2727" y="9143"/>
                  </a:cubicBezTo>
                  <a:cubicBezTo>
                    <a:pt x="2935" y="9143"/>
                    <a:pt x="3084" y="9133"/>
                    <a:pt x="3133" y="9133"/>
                  </a:cubicBezTo>
                  <a:cubicBezTo>
                    <a:pt x="2907" y="9233"/>
                    <a:pt x="1028" y="9660"/>
                    <a:pt x="1654" y="11314"/>
                  </a:cubicBezTo>
                  <a:cubicBezTo>
                    <a:pt x="2114" y="11333"/>
                    <a:pt x="2550" y="11341"/>
                    <a:pt x="2963" y="11341"/>
                  </a:cubicBezTo>
                  <a:cubicBezTo>
                    <a:pt x="4710" y="11341"/>
                    <a:pt x="6022" y="11194"/>
                    <a:pt x="6792" y="11113"/>
                  </a:cubicBezTo>
                  <a:cubicBezTo>
                    <a:pt x="11278" y="10487"/>
                    <a:pt x="16065" y="6928"/>
                    <a:pt x="14812" y="4020"/>
                  </a:cubicBezTo>
                  <a:cubicBezTo>
                    <a:pt x="13258" y="562"/>
                    <a:pt x="10652" y="1614"/>
                    <a:pt x="6040" y="462"/>
                  </a:cubicBezTo>
                  <a:cubicBezTo>
                    <a:pt x="5539" y="361"/>
                    <a:pt x="5113" y="261"/>
                    <a:pt x="4587" y="35"/>
                  </a:cubicBezTo>
                  <a:cubicBezTo>
                    <a:pt x="4518" y="35"/>
                    <a:pt x="4128" y="0"/>
                    <a:pt x="3645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51"/>
            <p:cNvSpPr/>
            <p:nvPr/>
          </p:nvSpPr>
          <p:spPr>
            <a:xfrm>
              <a:off x="5344519" y="928808"/>
              <a:ext cx="199376" cy="156416"/>
            </a:xfrm>
            <a:custGeom>
              <a:avLst/>
              <a:gdLst/>
              <a:ahLst/>
              <a:cxnLst/>
              <a:rect l="l" t="t" r="r" b="b"/>
              <a:pathLst>
                <a:path w="13485" h="10574" extrusionOk="0">
                  <a:moveTo>
                    <a:pt x="6674" y="1"/>
                  </a:moveTo>
                  <a:cubicBezTo>
                    <a:pt x="4748" y="1"/>
                    <a:pt x="2778" y="922"/>
                    <a:pt x="1680" y="3355"/>
                  </a:cubicBezTo>
                  <a:cubicBezTo>
                    <a:pt x="1" y="7441"/>
                    <a:pt x="2732" y="10373"/>
                    <a:pt x="2732" y="10373"/>
                  </a:cubicBezTo>
                  <a:lnTo>
                    <a:pt x="2833" y="10573"/>
                  </a:lnTo>
                  <a:cubicBezTo>
                    <a:pt x="4330" y="10183"/>
                    <a:pt x="6021" y="9910"/>
                    <a:pt x="7791" y="9910"/>
                  </a:cubicBezTo>
                  <a:cubicBezTo>
                    <a:pt x="8866" y="9910"/>
                    <a:pt x="9971" y="10011"/>
                    <a:pt x="11078" y="10248"/>
                  </a:cubicBezTo>
                  <a:cubicBezTo>
                    <a:pt x="13484" y="7967"/>
                    <a:pt x="13384" y="3781"/>
                    <a:pt x="10753" y="1476"/>
                  </a:cubicBezTo>
                  <a:cubicBezTo>
                    <a:pt x="9737" y="594"/>
                    <a:pt x="8220" y="1"/>
                    <a:pt x="6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51"/>
            <p:cNvSpPr/>
            <p:nvPr/>
          </p:nvSpPr>
          <p:spPr>
            <a:xfrm>
              <a:off x="4930983" y="1009915"/>
              <a:ext cx="1215061" cy="1595489"/>
            </a:xfrm>
            <a:custGeom>
              <a:avLst/>
              <a:gdLst/>
              <a:ahLst/>
              <a:cxnLst/>
              <a:rect l="l" t="t" r="r" b="b"/>
              <a:pathLst>
                <a:path w="82182" h="107858" extrusionOk="0">
                  <a:moveTo>
                    <a:pt x="59308" y="45575"/>
                  </a:moveTo>
                  <a:cubicBezTo>
                    <a:pt x="59378" y="45575"/>
                    <a:pt x="59451" y="45589"/>
                    <a:pt x="59525" y="45617"/>
                  </a:cubicBezTo>
                  <a:cubicBezTo>
                    <a:pt x="60552" y="45918"/>
                    <a:pt x="60452" y="49151"/>
                    <a:pt x="60452" y="49151"/>
                  </a:cubicBezTo>
                  <a:cubicBezTo>
                    <a:pt x="60452" y="49151"/>
                    <a:pt x="60999" y="45867"/>
                    <a:pt x="62257" y="45867"/>
                  </a:cubicBezTo>
                  <a:cubicBezTo>
                    <a:pt x="62346" y="45867"/>
                    <a:pt x="62437" y="45883"/>
                    <a:pt x="62532" y="45918"/>
                  </a:cubicBezTo>
                  <a:cubicBezTo>
                    <a:pt x="63911" y="46444"/>
                    <a:pt x="63058" y="48750"/>
                    <a:pt x="62958" y="48850"/>
                  </a:cubicBezTo>
                  <a:cubicBezTo>
                    <a:pt x="63047" y="48761"/>
                    <a:pt x="64366" y="46622"/>
                    <a:pt x="65467" y="46622"/>
                  </a:cubicBezTo>
                  <a:cubicBezTo>
                    <a:pt x="65613" y="46622"/>
                    <a:pt x="65756" y="46660"/>
                    <a:pt x="65891" y="46745"/>
                  </a:cubicBezTo>
                  <a:cubicBezTo>
                    <a:pt x="67043" y="47371"/>
                    <a:pt x="66091" y="49477"/>
                    <a:pt x="66091" y="49677"/>
                  </a:cubicBezTo>
                  <a:cubicBezTo>
                    <a:pt x="66091" y="49525"/>
                    <a:pt x="66700" y="48633"/>
                    <a:pt x="67542" y="48633"/>
                  </a:cubicBezTo>
                  <a:cubicBezTo>
                    <a:pt x="67808" y="48633"/>
                    <a:pt x="68096" y="48722"/>
                    <a:pt x="68397" y="48950"/>
                  </a:cubicBezTo>
                  <a:cubicBezTo>
                    <a:pt x="67871" y="51030"/>
                    <a:pt x="67043" y="52609"/>
                    <a:pt x="66617" y="53336"/>
                  </a:cubicBezTo>
                  <a:cubicBezTo>
                    <a:pt x="65140" y="56212"/>
                    <a:pt x="61915" y="58762"/>
                    <a:pt x="59591" y="58762"/>
                  </a:cubicBezTo>
                  <a:cubicBezTo>
                    <a:pt x="58958" y="58762"/>
                    <a:pt x="58391" y="58572"/>
                    <a:pt x="57946" y="58148"/>
                  </a:cubicBezTo>
                  <a:cubicBezTo>
                    <a:pt x="55439" y="55742"/>
                    <a:pt x="57219" y="53762"/>
                    <a:pt x="57645" y="49477"/>
                  </a:cubicBezTo>
                  <a:cubicBezTo>
                    <a:pt x="57745" y="48850"/>
                    <a:pt x="57745" y="48223"/>
                    <a:pt x="57845" y="47697"/>
                  </a:cubicBezTo>
                  <a:cubicBezTo>
                    <a:pt x="58029" y="47033"/>
                    <a:pt x="58567" y="45575"/>
                    <a:pt x="59308" y="45575"/>
                  </a:cubicBezTo>
                  <a:close/>
                  <a:moveTo>
                    <a:pt x="42593" y="55381"/>
                  </a:moveTo>
                  <a:cubicBezTo>
                    <a:pt x="43076" y="55381"/>
                    <a:pt x="43466" y="55416"/>
                    <a:pt x="43535" y="55416"/>
                  </a:cubicBezTo>
                  <a:cubicBezTo>
                    <a:pt x="44061" y="55642"/>
                    <a:pt x="44487" y="55742"/>
                    <a:pt x="44988" y="55843"/>
                  </a:cubicBezTo>
                  <a:cubicBezTo>
                    <a:pt x="49600" y="56995"/>
                    <a:pt x="52206" y="55943"/>
                    <a:pt x="53760" y="59401"/>
                  </a:cubicBezTo>
                  <a:cubicBezTo>
                    <a:pt x="55013" y="62309"/>
                    <a:pt x="50226" y="65868"/>
                    <a:pt x="45740" y="66494"/>
                  </a:cubicBezTo>
                  <a:cubicBezTo>
                    <a:pt x="44970" y="66575"/>
                    <a:pt x="43658" y="66722"/>
                    <a:pt x="41911" y="66722"/>
                  </a:cubicBezTo>
                  <a:cubicBezTo>
                    <a:pt x="41498" y="66722"/>
                    <a:pt x="41062" y="66714"/>
                    <a:pt x="40602" y="66695"/>
                  </a:cubicBezTo>
                  <a:cubicBezTo>
                    <a:pt x="39976" y="65041"/>
                    <a:pt x="41855" y="64614"/>
                    <a:pt x="42081" y="64514"/>
                  </a:cubicBezTo>
                  <a:cubicBezTo>
                    <a:pt x="42032" y="64514"/>
                    <a:pt x="41883" y="64524"/>
                    <a:pt x="41675" y="64524"/>
                  </a:cubicBezTo>
                  <a:cubicBezTo>
                    <a:pt x="40922" y="64524"/>
                    <a:pt x="39404" y="64400"/>
                    <a:pt x="39149" y="63261"/>
                  </a:cubicBezTo>
                  <a:cubicBezTo>
                    <a:pt x="38948" y="61782"/>
                    <a:pt x="42482" y="61156"/>
                    <a:pt x="42482" y="61156"/>
                  </a:cubicBezTo>
                  <a:cubicBezTo>
                    <a:pt x="42482" y="61156"/>
                    <a:pt x="39675" y="61156"/>
                    <a:pt x="39675" y="59502"/>
                  </a:cubicBezTo>
                  <a:cubicBezTo>
                    <a:pt x="39675" y="58621"/>
                    <a:pt x="40875" y="58427"/>
                    <a:pt x="41971" y="58427"/>
                  </a:cubicBezTo>
                  <a:cubicBezTo>
                    <a:pt x="42841" y="58427"/>
                    <a:pt x="43646" y="58549"/>
                    <a:pt x="43735" y="58549"/>
                  </a:cubicBezTo>
                  <a:cubicBezTo>
                    <a:pt x="43535" y="58549"/>
                    <a:pt x="40402" y="57522"/>
                    <a:pt x="40402" y="56269"/>
                  </a:cubicBezTo>
                  <a:cubicBezTo>
                    <a:pt x="40402" y="55511"/>
                    <a:pt x="41668" y="55381"/>
                    <a:pt x="42593" y="55381"/>
                  </a:cubicBezTo>
                  <a:close/>
                  <a:moveTo>
                    <a:pt x="17484" y="0"/>
                  </a:moveTo>
                  <a:cubicBezTo>
                    <a:pt x="13836" y="0"/>
                    <a:pt x="10347" y="3436"/>
                    <a:pt x="11279" y="7697"/>
                  </a:cubicBezTo>
                  <a:cubicBezTo>
                    <a:pt x="12006" y="11156"/>
                    <a:pt x="15339" y="12409"/>
                    <a:pt x="15339" y="12409"/>
                  </a:cubicBezTo>
                  <a:cubicBezTo>
                    <a:pt x="15339" y="12409"/>
                    <a:pt x="1" y="35266"/>
                    <a:pt x="3334" y="66294"/>
                  </a:cubicBezTo>
                  <a:cubicBezTo>
                    <a:pt x="5940" y="90204"/>
                    <a:pt x="23810" y="105768"/>
                    <a:pt x="45840" y="107522"/>
                  </a:cubicBezTo>
                  <a:cubicBezTo>
                    <a:pt x="48537" y="107750"/>
                    <a:pt x="51078" y="107857"/>
                    <a:pt x="53467" y="107857"/>
                  </a:cubicBezTo>
                  <a:cubicBezTo>
                    <a:pt x="61070" y="107857"/>
                    <a:pt x="67139" y="106770"/>
                    <a:pt x="71830" y="105016"/>
                  </a:cubicBezTo>
                  <a:cubicBezTo>
                    <a:pt x="69650" y="103036"/>
                    <a:pt x="71931" y="100630"/>
                    <a:pt x="71931" y="100630"/>
                  </a:cubicBezTo>
                  <a:cubicBezTo>
                    <a:pt x="71931" y="100630"/>
                    <a:pt x="70176" y="100429"/>
                    <a:pt x="69851" y="98875"/>
                  </a:cubicBezTo>
                  <a:cubicBezTo>
                    <a:pt x="69550" y="97296"/>
                    <a:pt x="71630" y="96043"/>
                    <a:pt x="71630" y="96043"/>
                  </a:cubicBezTo>
                  <a:cubicBezTo>
                    <a:pt x="71630" y="96043"/>
                    <a:pt x="70176" y="95617"/>
                    <a:pt x="70176" y="94164"/>
                  </a:cubicBezTo>
                  <a:cubicBezTo>
                    <a:pt x="70051" y="92810"/>
                    <a:pt x="71830" y="92184"/>
                    <a:pt x="71830" y="92184"/>
                  </a:cubicBezTo>
                  <a:cubicBezTo>
                    <a:pt x="71830" y="92184"/>
                    <a:pt x="69951" y="91557"/>
                    <a:pt x="69851" y="89978"/>
                  </a:cubicBezTo>
                  <a:cubicBezTo>
                    <a:pt x="69750" y="88524"/>
                    <a:pt x="72357" y="87697"/>
                    <a:pt x="72357" y="87697"/>
                  </a:cubicBezTo>
                  <a:cubicBezTo>
                    <a:pt x="72448" y="87701"/>
                    <a:pt x="72539" y="87703"/>
                    <a:pt x="72630" y="87703"/>
                  </a:cubicBezTo>
                  <a:cubicBezTo>
                    <a:pt x="74921" y="87703"/>
                    <a:pt x="76927" y="86517"/>
                    <a:pt x="79049" y="85818"/>
                  </a:cubicBezTo>
                  <a:cubicBezTo>
                    <a:pt x="79049" y="85818"/>
                    <a:pt x="79976" y="83712"/>
                    <a:pt x="80828" y="80579"/>
                  </a:cubicBezTo>
                  <a:cubicBezTo>
                    <a:pt x="81555" y="77672"/>
                    <a:pt x="82181" y="74013"/>
                    <a:pt x="81856" y="70053"/>
                  </a:cubicBezTo>
                  <a:cubicBezTo>
                    <a:pt x="81455" y="64188"/>
                    <a:pt x="79049" y="59176"/>
                    <a:pt x="76317" y="55316"/>
                  </a:cubicBezTo>
                  <a:cubicBezTo>
                    <a:pt x="72783" y="50203"/>
                    <a:pt x="68698" y="47171"/>
                    <a:pt x="68698" y="47171"/>
                  </a:cubicBezTo>
                  <a:cubicBezTo>
                    <a:pt x="69023" y="44990"/>
                    <a:pt x="68923" y="42258"/>
                    <a:pt x="67670" y="39451"/>
                  </a:cubicBezTo>
                  <a:cubicBezTo>
                    <a:pt x="66292" y="36093"/>
                    <a:pt x="63585" y="32860"/>
                    <a:pt x="57219" y="30153"/>
                  </a:cubicBezTo>
                  <a:lnTo>
                    <a:pt x="57119" y="30153"/>
                  </a:lnTo>
                  <a:cubicBezTo>
                    <a:pt x="57946" y="27647"/>
                    <a:pt x="58046" y="25141"/>
                    <a:pt x="57419" y="22735"/>
                  </a:cubicBezTo>
                  <a:cubicBezTo>
                    <a:pt x="55865" y="16369"/>
                    <a:pt x="50427" y="15542"/>
                    <a:pt x="49174" y="13862"/>
                  </a:cubicBezTo>
                  <a:cubicBezTo>
                    <a:pt x="48547" y="12910"/>
                    <a:pt x="47294" y="7396"/>
                    <a:pt x="41655" y="5090"/>
                  </a:cubicBezTo>
                  <a:cubicBezTo>
                    <a:pt x="40828" y="4765"/>
                    <a:pt x="39875" y="4564"/>
                    <a:pt x="39048" y="4364"/>
                  </a:cubicBezTo>
                  <a:cubicBezTo>
                    <a:pt x="37916" y="4122"/>
                    <a:pt x="36787" y="4018"/>
                    <a:pt x="35689" y="4018"/>
                  </a:cubicBezTo>
                  <a:cubicBezTo>
                    <a:pt x="33945" y="4018"/>
                    <a:pt x="32279" y="4280"/>
                    <a:pt x="30803" y="4664"/>
                  </a:cubicBezTo>
                  <a:cubicBezTo>
                    <a:pt x="26943" y="5617"/>
                    <a:pt x="24311" y="7171"/>
                    <a:pt x="24311" y="7171"/>
                  </a:cubicBezTo>
                  <a:cubicBezTo>
                    <a:pt x="24211" y="4765"/>
                    <a:pt x="22432" y="1130"/>
                    <a:pt x="18898" y="178"/>
                  </a:cubicBezTo>
                  <a:cubicBezTo>
                    <a:pt x="18430" y="58"/>
                    <a:pt x="17956" y="0"/>
                    <a:pt x="17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51"/>
            <p:cNvSpPr/>
            <p:nvPr/>
          </p:nvSpPr>
          <p:spPr>
            <a:xfrm>
              <a:off x="5418637" y="1412567"/>
              <a:ext cx="367599" cy="242109"/>
            </a:xfrm>
            <a:custGeom>
              <a:avLst/>
              <a:gdLst/>
              <a:ahLst/>
              <a:cxnLst/>
              <a:rect l="l" t="t" r="r" b="b"/>
              <a:pathLst>
                <a:path w="24863" h="16367" extrusionOk="0">
                  <a:moveTo>
                    <a:pt x="24762" y="1"/>
                  </a:moveTo>
                  <a:lnTo>
                    <a:pt x="24662" y="101"/>
                  </a:lnTo>
                  <a:cubicBezTo>
                    <a:pt x="24436" y="1480"/>
                    <a:pt x="24035" y="2733"/>
                    <a:pt x="23509" y="3986"/>
                  </a:cubicBezTo>
                  <a:cubicBezTo>
                    <a:pt x="22983" y="5239"/>
                    <a:pt x="22256" y="6367"/>
                    <a:pt x="21404" y="7419"/>
                  </a:cubicBezTo>
                  <a:cubicBezTo>
                    <a:pt x="19850" y="9500"/>
                    <a:pt x="17870" y="11379"/>
                    <a:pt x="15564" y="12758"/>
                  </a:cubicBezTo>
                  <a:cubicBezTo>
                    <a:pt x="13258" y="14211"/>
                    <a:pt x="10752" y="15139"/>
                    <a:pt x="8045" y="15565"/>
                  </a:cubicBezTo>
                  <a:cubicBezTo>
                    <a:pt x="7139" y="15710"/>
                    <a:pt x="6180" y="15815"/>
                    <a:pt x="5207" y="15815"/>
                  </a:cubicBezTo>
                  <a:cubicBezTo>
                    <a:pt x="4835" y="15815"/>
                    <a:pt x="4460" y="15800"/>
                    <a:pt x="4085" y="15765"/>
                  </a:cubicBezTo>
                  <a:cubicBezTo>
                    <a:pt x="2732" y="15765"/>
                    <a:pt x="1354" y="15565"/>
                    <a:pt x="100" y="15264"/>
                  </a:cubicBezTo>
                  <a:lnTo>
                    <a:pt x="0" y="15264"/>
                  </a:lnTo>
                  <a:lnTo>
                    <a:pt x="0" y="15364"/>
                  </a:lnTo>
                  <a:cubicBezTo>
                    <a:pt x="1354" y="15891"/>
                    <a:pt x="2732" y="16191"/>
                    <a:pt x="4085" y="16292"/>
                  </a:cubicBezTo>
                  <a:cubicBezTo>
                    <a:pt x="4762" y="16342"/>
                    <a:pt x="5439" y="16367"/>
                    <a:pt x="6115" y="16367"/>
                  </a:cubicBezTo>
                  <a:cubicBezTo>
                    <a:pt x="6792" y="16367"/>
                    <a:pt x="7469" y="16342"/>
                    <a:pt x="8146" y="16292"/>
                  </a:cubicBezTo>
                  <a:cubicBezTo>
                    <a:pt x="10978" y="15891"/>
                    <a:pt x="13584" y="14938"/>
                    <a:pt x="15990" y="13485"/>
                  </a:cubicBezTo>
                  <a:cubicBezTo>
                    <a:pt x="18396" y="12006"/>
                    <a:pt x="20376" y="10126"/>
                    <a:pt x="22030" y="7845"/>
                  </a:cubicBezTo>
                  <a:cubicBezTo>
                    <a:pt x="23609" y="5540"/>
                    <a:pt x="24662" y="2933"/>
                    <a:pt x="24862" y="101"/>
                  </a:cubicBezTo>
                  <a:cubicBezTo>
                    <a:pt x="24862" y="101"/>
                    <a:pt x="24862" y="1"/>
                    <a:pt x="24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51"/>
            <p:cNvSpPr/>
            <p:nvPr/>
          </p:nvSpPr>
          <p:spPr>
            <a:xfrm>
              <a:off x="5329335" y="2079753"/>
              <a:ext cx="859689" cy="231517"/>
            </a:xfrm>
            <a:custGeom>
              <a:avLst/>
              <a:gdLst/>
              <a:ahLst/>
              <a:cxnLst/>
              <a:rect l="l" t="t" r="r" b="b"/>
              <a:pathLst>
                <a:path w="58146" h="15651" extrusionOk="0">
                  <a:moveTo>
                    <a:pt x="17196" y="0"/>
                  </a:moveTo>
                  <a:cubicBezTo>
                    <a:pt x="16083" y="0"/>
                    <a:pt x="14975" y="71"/>
                    <a:pt x="13885" y="236"/>
                  </a:cubicBezTo>
                  <a:cubicBezTo>
                    <a:pt x="11053" y="637"/>
                    <a:pt x="8246" y="1590"/>
                    <a:pt x="5840" y="3043"/>
                  </a:cubicBezTo>
                  <a:cubicBezTo>
                    <a:pt x="3434" y="4622"/>
                    <a:pt x="1353" y="6703"/>
                    <a:pt x="0" y="9209"/>
                  </a:cubicBezTo>
                  <a:lnTo>
                    <a:pt x="0" y="9309"/>
                  </a:lnTo>
                  <a:lnTo>
                    <a:pt x="100" y="9309"/>
                  </a:lnTo>
                  <a:cubicBezTo>
                    <a:pt x="1654" y="6903"/>
                    <a:pt x="3759" y="4923"/>
                    <a:pt x="6140" y="3570"/>
                  </a:cubicBezTo>
                  <a:cubicBezTo>
                    <a:pt x="8446" y="2116"/>
                    <a:pt x="11153" y="1264"/>
                    <a:pt x="13985" y="963"/>
                  </a:cubicBezTo>
                  <a:cubicBezTo>
                    <a:pt x="15071" y="832"/>
                    <a:pt x="16178" y="770"/>
                    <a:pt x="17295" y="770"/>
                  </a:cubicBezTo>
                  <a:cubicBezTo>
                    <a:pt x="18961" y="770"/>
                    <a:pt x="20650" y="909"/>
                    <a:pt x="22331" y="1164"/>
                  </a:cubicBezTo>
                  <a:cubicBezTo>
                    <a:pt x="25063" y="1590"/>
                    <a:pt x="27770" y="2317"/>
                    <a:pt x="30176" y="3570"/>
                  </a:cubicBezTo>
                  <a:cubicBezTo>
                    <a:pt x="30476" y="3770"/>
                    <a:pt x="30802" y="3871"/>
                    <a:pt x="31103" y="4096"/>
                  </a:cubicBezTo>
                  <a:lnTo>
                    <a:pt x="32055" y="4622"/>
                  </a:lnTo>
                  <a:cubicBezTo>
                    <a:pt x="32256" y="4823"/>
                    <a:pt x="32582" y="5023"/>
                    <a:pt x="32882" y="5249"/>
                  </a:cubicBezTo>
                  <a:cubicBezTo>
                    <a:pt x="33083" y="5449"/>
                    <a:pt x="33409" y="5650"/>
                    <a:pt x="33609" y="5876"/>
                  </a:cubicBezTo>
                  <a:cubicBezTo>
                    <a:pt x="34762" y="6803"/>
                    <a:pt x="35589" y="7855"/>
                    <a:pt x="36542" y="8883"/>
                  </a:cubicBezTo>
                  <a:cubicBezTo>
                    <a:pt x="37469" y="9936"/>
                    <a:pt x="38321" y="11089"/>
                    <a:pt x="39248" y="12141"/>
                  </a:cubicBezTo>
                  <a:cubicBezTo>
                    <a:pt x="39474" y="12442"/>
                    <a:pt x="39674" y="12642"/>
                    <a:pt x="39975" y="12968"/>
                  </a:cubicBezTo>
                  <a:cubicBezTo>
                    <a:pt x="40201" y="13169"/>
                    <a:pt x="40501" y="13394"/>
                    <a:pt x="40827" y="13695"/>
                  </a:cubicBezTo>
                  <a:cubicBezTo>
                    <a:pt x="40928" y="13795"/>
                    <a:pt x="41028" y="13896"/>
                    <a:pt x="41228" y="14021"/>
                  </a:cubicBezTo>
                  <a:lnTo>
                    <a:pt x="41654" y="14322"/>
                  </a:lnTo>
                  <a:cubicBezTo>
                    <a:pt x="41980" y="14522"/>
                    <a:pt x="42281" y="14748"/>
                    <a:pt x="42607" y="14848"/>
                  </a:cubicBezTo>
                  <a:cubicBezTo>
                    <a:pt x="43233" y="15149"/>
                    <a:pt x="43960" y="15475"/>
                    <a:pt x="44687" y="15575"/>
                  </a:cubicBezTo>
                  <a:cubicBezTo>
                    <a:pt x="45050" y="15625"/>
                    <a:pt x="45414" y="15650"/>
                    <a:pt x="45777" y="15650"/>
                  </a:cubicBezTo>
                  <a:cubicBezTo>
                    <a:pt x="46141" y="15650"/>
                    <a:pt x="46504" y="15625"/>
                    <a:pt x="46867" y="15575"/>
                  </a:cubicBezTo>
                  <a:cubicBezTo>
                    <a:pt x="48346" y="15374"/>
                    <a:pt x="49700" y="14748"/>
                    <a:pt x="50953" y="14221"/>
                  </a:cubicBezTo>
                  <a:cubicBezTo>
                    <a:pt x="52206" y="13595"/>
                    <a:pt x="53559" y="13169"/>
                    <a:pt x="54913" y="13169"/>
                  </a:cubicBezTo>
                  <a:cubicBezTo>
                    <a:pt x="55639" y="13169"/>
                    <a:pt x="56266" y="13394"/>
                    <a:pt x="56792" y="13795"/>
                  </a:cubicBezTo>
                  <a:cubicBezTo>
                    <a:pt x="57419" y="14121"/>
                    <a:pt x="57745" y="14748"/>
                    <a:pt x="57945" y="15475"/>
                  </a:cubicBezTo>
                  <a:lnTo>
                    <a:pt x="58045" y="15475"/>
                  </a:lnTo>
                  <a:cubicBezTo>
                    <a:pt x="58146" y="15475"/>
                    <a:pt x="58146" y="15475"/>
                    <a:pt x="58146" y="15374"/>
                  </a:cubicBezTo>
                  <a:cubicBezTo>
                    <a:pt x="57945" y="14748"/>
                    <a:pt x="57519" y="14021"/>
                    <a:pt x="57018" y="13595"/>
                  </a:cubicBezTo>
                  <a:cubicBezTo>
                    <a:pt x="56391" y="13069"/>
                    <a:pt x="55639" y="12868"/>
                    <a:pt x="54913" y="12868"/>
                  </a:cubicBezTo>
                  <a:cubicBezTo>
                    <a:pt x="54785" y="12859"/>
                    <a:pt x="54659" y="12855"/>
                    <a:pt x="54533" y="12855"/>
                  </a:cubicBezTo>
                  <a:cubicBezTo>
                    <a:pt x="53222" y="12855"/>
                    <a:pt x="51987" y="13306"/>
                    <a:pt x="50752" y="13695"/>
                  </a:cubicBezTo>
                  <a:cubicBezTo>
                    <a:pt x="49499" y="14221"/>
                    <a:pt x="48121" y="14848"/>
                    <a:pt x="46767" y="14948"/>
                  </a:cubicBezTo>
                  <a:cubicBezTo>
                    <a:pt x="46454" y="14998"/>
                    <a:pt x="46116" y="15023"/>
                    <a:pt x="45777" y="15023"/>
                  </a:cubicBezTo>
                  <a:cubicBezTo>
                    <a:pt x="45439" y="15023"/>
                    <a:pt x="45101" y="14998"/>
                    <a:pt x="44787" y="14948"/>
                  </a:cubicBezTo>
                  <a:cubicBezTo>
                    <a:pt x="44161" y="14848"/>
                    <a:pt x="43534" y="14648"/>
                    <a:pt x="42908" y="14322"/>
                  </a:cubicBezTo>
                  <a:cubicBezTo>
                    <a:pt x="41755" y="13595"/>
                    <a:pt x="40727" y="12768"/>
                    <a:pt x="39775" y="11715"/>
                  </a:cubicBezTo>
                  <a:cubicBezTo>
                    <a:pt x="38847" y="10663"/>
                    <a:pt x="37995" y="9510"/>
                    <a:pt x="37168" y="8382"/>
                  </a:cubicBezTo>
                  <a:cubicBezTo>
                    <a:pt x="36216" y="7329"/>
                    <a:pt x="35288" y="6176"/>
                    <a:pt x="34136" y="5249"/>
                  </a:cubicBezTo>
                  <a:cubicBezTo>
                    <a:pt x="33935" y="5023"/>
                    <a:pt x="33609" y="4823"/>
                    <a:pt x="33308" y="4622"/>
                  </a:cubicBezTo>
                  <a:cubicBezTo>
                    <a:pt x="33083" y="4397"/>
                    <a:pt x="32782" y="4196"/>
                    <a:pt x="32456" y="3996"/>
                  </a:cubicBezTo>
                  <a:lnTo>
                    <a:pt x="31529" y="3369"/>
                  </a:lnTo>
                  <a:cubicBezTo>
                    <a:pt x="31203" y="3144"/>
                    <a:pt x="30902" y="3043"/>
                    <a:pt x="30577" y="2843"/>
                  </a:cubicBezTo>
                  <a:cubicBezTo>
                    <a:pt x="28070" y="1590"/>
                    <a:pt x="25263" y="863"/>
                    <a:pt x="22431" y="437"/>
                  </a:cubicBezTo>
                  <a:cubicBezTo>
                    <a:pt x="20714" y="176"/>
                    <a:pt x="18950" y="0"/>
                    <a:pt x="17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51"/>
            <p:cNvSpPr/>
            <p:nvPr/>
          </p:nvSpPr>
          <p:spPr>
            <a:xfrm>
              <a:off x="5207048" y="1840869"/>
              <a:ext cx="327576" cy="158975"/>
            </a:xfrm>
            <a:custGeom>
              <a:avLst/>
              <a:gdLst/>
              <a:ahLst/>
              <a:cxnLst/>
              <a:rect l="l" t="t" r="r" b="b"/>
              <a:pathLst>
                <a:path w="22156" h="10747" extrusionOk="0">
                  <a:moveTo>
                    <a:pt x="276" y="1"/>
                  </a:moveTo>
                  <a:cubicBezTo>
                    <a:pt x="226" y="1"/>
                    <a:pt x="176" y="32"/>
                    <a:pt x="126" y="95"/>
                  </a:cubicBezTo>
                  <a:cubicBezTo>
                    <a:pt x="0" y="95"/>
                    <a:pt x="0" y="195"/>
                    <a:pt x="0" y="295"/>
                  </a:cubicBezTo>
                  <a:cubicBezTo>
                    <a:pt x="326" y="721"/>
                    <a:pt x="627" y="1222"/>
                    <a:pt x="953" y="1648"/>
                  </a:cubicBezTo>
                  <a:cubicBezTo>
                    <a:pt x="1053" y="1849"/>
                    <a:pt x="1153" y="2075"/>
                    <a:pt x="1379" y="2275"/>
                  </a:cubicBezTo>
                  <a:lnTo>
                    <a:pt x="1880" y="2902"/>
                  </a:lnTo>
                  <a:cubicBezTo>
                    <a:pt x="2206" y="3328"/>
                    <a:pt x="2632" y="3729"/>
                    <a:pt x="2933" y="4055"/>
                  </a:cubicBezTo>
                  <a:cubicBezTo>
                    <a:pt x="3133" y="4255"/>
                    <a:pt x="3258" y="4481"/>
                    <a:pt x="3459" y="4681"/>
                  </a:cubicBezTo>
                  <a:lnTo>
                    <a:pt x="4086" y="5207"/>
                  </a:lnTo>
                  <a:cubicBezTo>
                    <a:pt x="5765" y="6561"/>
                    <a:pt x="7644" y="7714"/>
                    <a:pt x="9524" y="8541"/>
                  </a:cubicBezTo>
                  <a:cubicBezTo>
                    <a:pt x="11504" y="9368"/>
                    <a:pt x="13584" y="9894"/>
                    <a:pt x="15665" y="10320"/>
                  </a:cubicBezTo>
                  <a:cubicBezTo>
                    <a:pt x="16191" y="10320"/>
                    <a:pt x="16717" y="10420"/>
                    <a:pt x="17243" y="10521"/>
                  </a:cubicBezTo>
                  <a:lnTo>
                    <a:pt x="17970" y="10621"/>
                  </a:lnTo>
                  <a:lnTo>
                    <a:pt x="18797" y="10621"/>
                  </a:lnTo>
                  <a:cubicBezTo>
                    <a:pt x="19850" y="10746"/>
                    <a:pt x="20903" y="10746"/>
                    <a:pt x="21930" y="10746"/>
                  </a:cubicBezTo>
                  <a:cubicBezTo>
                    <a:pt x="22056" y="10746"/>
                    <a:pt x="22156" y="10621"/>
                    <a:pt x="22156" y="10521"/>
                  </a:cubicBezTo>
                  <a:cubicBezTo>
                    <a:pt x="22156" y="10420"/>
                    <a:pt x="22056" y="10320"/>
                    <a:pt x="21930" y="10320"/>
                  </a:cubicBezTo>
                  <a:cubicBezTo>
                    <a:pt x="20903" y="10220"/>
                    <a:pt x="19850" y="10220"/>
                    <a:pt x="18797" y="9994"/>
                  </a:cubicBezTo>
                  <a:lnTo>
                    <a:pt x="18071" y="9994"/>
                  </a:lnTo>
                  <a:lnTo>
                    <a:pt x="17344" y="9794"/>
                  </a:lnTo>
                  <a:cubicBezTo>
                    <a:pt x="16817" y="9794"/>
                    <a:pt x="16291" y="9694"/>
                    <a:pt x="15790" y="9593"/>
                  </a:cubicBezTo>
                  <a:cubicBezTo>
                    <a:pt x="13685" y="9167"/>
                    <a:pt x="11705" y="8541"/>
                    <a:pt x="9825" y="7714"/>
                  </a:cubicBezTo>
                  <a:cubicBezTo>
                    <a:pt x="7945" y="6987"/>
                    <a:pt x="6166" y="5934"/>
                    <a:pt x="4612" y="4681"/>
                  </a:cubicBezTo>
                  <a:cubicBezTo>
                    <a:pt x="2933" y="3328"/>
                    <a:pt x="1579" y="1849"/>
                    <a:pt x="426" y="95"/>
                  </a:cubicBezTo>
                  <a:cubicBezTo>
                    <a:pt x="376" y="32"/>
                    <a:pt x="326" y="1"/>
                    <a:pt x="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1"/>
            <p:cNvSpPr/>
            <p:nvPr/>
          </p:nvSpPr>
          <p:spPr>
            <a:xfrm>
              <a:off x="5358595" y="1705089"/>
              <a:ext cx="219025" cy="127911"/>
            </a:xfrm>
            <a:custGeom>
              <a:avLst/>
              <a:gdLst/>
              <a:ahLst/>
              <a:cxnLst/>
              <a:rect l="l" t="t" r="r" b="b"/>
              <a:pathLst>
                <a:path w="14814" h="8647" extrusionOk="0">
                  <a:moveTo>
                    <a:pt x="201" y="0"/>
                  </a:moveTo>
                  <a:cubicBezTo>
                    <a:pt x="151" y="0"/>
                    <a:pt x="101" y="25"/>
                    <a:pt x="101" y="76"/>
                  </a:cubicBezTo>
                  <a:cubicBezTo>
                    <a:pt x="1" y="176"/>
                    <a:pt x="1" y="276"/>
                    <a:pt x="101" y="376"/>
                  </a:cubicBezTo>
                  <a:cubicBezTo>
                    <a:pt x="1154" y="1329"/>
                    <a:pt x="2181" y="2156"/>
                    <a:pt x="3334" y="3008"/>
                  </a:cubicBezTo>
                  <a:cubicBezTo>
                    <a:pt x="4487" y="3835"/>
                    <a:pt x="5640" y="4662"/>
                    <a:pt x="6793" y="5389"/>
                  </a:cubicBezTo>
                  <a:cubicBezTo>
                    <a:pt x="8046" y="6015"/>
                    <a:pt x="9299" y="6767"/>
                    <a:pt x="10552" y="7269"/>
                  </a:cubicBezTo>
                  <a:cubicBezTo>
                    <a:pt x="11806" y="7795"/>
                    <a:pt x="13159" y="8321"/>
                    <a:pt x="14512" y="8647"/>
                  </a:cubicBezTo>
                  <a:cubicBezTo>
                    <a:pt x="14613" y="8647"/>
                    <a:pt x="14713" y="8647"/>
                    <a:pt x="14713" y="8522"/>
                  </a:cubicBezTo>
                  <a:cubicBezTo>
                    <a:pt x="14813" y="8421"/>
                    <a:pt x="14713" y="8321"/>
                    <a:pt x="14613" y="8221"/>
                  </a:cubicBezTo>
                  <a:cubicBezTo>
                    <a:pt x="13986" y="8020"/>
                    <a:pt x="13359" y="7795"/>
                    <a:pt x="12733" y="7494"/>
                  </a:cubicBezTo>
                  <a:cubicBezTo>
                    <a:pt x="12106" y="7168"/>
                    <a:pt x="11480" y="6968"/>
                    <a:pt x="10853" y="6642"/>
                  </a:cubicBezTo>
                  <a:cubicBezTo>
                    <a:pt x="9600" y="6015"/>
                    <a:pt x="8447" y="5389"/>
                    <a:pt x="7194" y="4662"/>
                  </a:cubicBezTo>
                  <a:cubicBezTo>
                    <a:pt x="6041" y="3935"/>
                    <a:pt x="4913" y="3208"/>
                    <a:pt x="3760" y="2482"/>
                  </a:cubicBezTo>
                  <a:cubicBezTo>
                    <a:pt x="3134" y="2056"/>
                    <a:pt x="2607" y="1629"/>
                    <a:pt x="2081" y="1228"/>
                  </a:cubicBezTo>
                  <a:cubicBezTo>
                    <a:pt x="1455" y="903"/>
                    <a:pt x="928" y="502"/>
                    <a:pt x="302" y="76"/>
                  </a:cubicBezTo>
                  <a:cubicBezTo>
                    <a:pt x="302" y="25"/>
                    <a:pt x="25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51"/>
            <p:cNvSpPr/>
            <p:nvPr/>
          </p:nvSpPr>
          <p:spPr>
            <a:xfrm>
              <a:off x="5773994" y="1452980"/>
              <a:ext cx="180466" cy="284001"/>
            </a:xfrm>
            <a:custGeom>
              <a:avLst/>
              <a:gdLst/>
              <a:ahLst/>
              <a:cxnLst/>
              <a:rect l="l" t="t" r="r" b="b"/>
              <a:pathLst>
                <a:path w="12206" h="19199" extrusionOk="0">
                  <a:moveTo>
                    <a:pt x="301" y="1"/>
                  </a:moveTo>
                  <a:cubicBezTo>
                    <a:pt x="201" y="1"/>
                    <a:pt x="101" y="1"/>
                    <a:pt x="0" y="101"/>
                  </a:cubicBezTo>
                  <a:cubicBezTo>
                    <a:pt x="0" y="201"/>
                    <a:pt x="0" y="301"/>
                    <a:pt x="101" y="301"/>
                  </a:cubicBezTo>
                  <a:lnTo>
                    <a:pt x="101" y="402"/>
                  </a:lnTo>
                  <a:cubicBezTo>
                    <a:pt x="1028" y="828"/>
                    <a:pt x="1880" y="1254"/>
                    <a:pt x="2807" y="1755"/>
                  </a:cubicBezTo>
                  <a:cubicBezTo>
                    <a:pt x="3634" y="2281"/>
                    <a:pt x="4487" y="2808"/>
                    <a:pt x="5213" y="3434"/>
                  </a:cubicBezTo>
                  <a:cubicBezTo>
                    <a:pt x="6767" y="4587"/>
                    <a:pt x="8246" y="5941"/>
                    <a:pt x="9274" y="7620"/>
                  </a:cubicBezTo>
                  <a:cubicBezTo>
                    <a:pt x="10326" y="9274"/>
                    <a:pt x="10953" y="11154"/>
                    <a:pt x="11279" y="13033"/>
                  </a:cubicBezTo>
                  <a:cubicBezTo>
                    <a:pt x="11479" y="14086"/>
                    <a:pt x="11579" y="15038"/>
                    <a:pt x="11479" y="16066"/>
                  </a:cubicBezTo>
                  <a:cubicBezTo>
                    <a:pt x="11479" y="17018"/>
                    <a:pt x="11279" y="17946"/>
                    <a:pt x="11153" y="18998"/>
                  </a:cubicBezTo>
                  <a:cubicBezTo>
                    <a:pt x="11153" y="19099"/>
                    <a:pt x="11153" y="19199"/>
                    <a:pt x="11279" y="19199"/>
                  </a:cubicBezTo>
                  <a:cubicBezTo>
                    <a:pt x="11379" y="19199"/>
                    <a:pt x="11479" y="19199"/>
                    <a:pt x="11479" y="19099"/>
                  </a:cubicBezTo>
                  <a:cubicBezTo>
                    <a:pt x="11780" y="18046"/>
                    <a:pt x="12005" y="17119"/>
                    <a:pt x="12106" y="16066"/>
                  </a:cubicBezTo>
                  <a:cubicBezTo>
                    <a:pt x="12206" y="15038"/>
                    <a:pt x="12206" y="13986"/>
                    <a:pt x="12005" y="12933"/>
                  </a:cubicBezTo>
                  <a:cubicBezTo>
                    <a:pt x="11905" y="12006"/>
                    <a:pt x="11680" y="10953"/>
                    <a:pt x="11279" y="10026"/>
                  </a:cubicBezTo>
                  <a:cubicBezTo>
                    <a:pt x="10953" y="8973"/>
                    <a:pt x="10527" y="8146"/>
                    <a:pt x="9900" y="7194"/>
                  </a:cubicBezTo>
                  <a:cubicBezTo>
                    <a:pt x="8873" y="5414"/>
                    <a:pt x="7394" y="3961"/>
                    <a:pt x="5639" y="2808"/>
                  </a:cubicBezTo>
                  <a:cubicBezTo>
                    <a:pt x="3960" y="1655"/>
                    <a:pt x="2181" y="727"/>
                    <a:pt x="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51"/>
            <p:cNvSpPr/>
            <p:nvPr/>
          </p:nvSpPr>
          <p:spPr>
            <a:xfrm>
              <a:off x="5783249" y="1542327"/>
              <a:ext cx="15214" cy="175247"/>
            </a:xfrm>
            <a:custGeom>
              <a:avLst/>
              <a:gdLst/>
              <a:ahLst/>
              <a:cxnLst/>
              <a:rect l="l" t="t" r="r" b="b"/>
              <a:pathLst>
                <a:path w="1029" h="11847" extrusionOk="0">
                  <a:moveTo>
                    <a:pt x="627" y="1"/>
                  </a:moveTo>
                  <a:cubicBezTo>
                    <a:pt x="502" y="1"/>
                    <a:pt x="402" y="101"/>
                    <a:pt x="402" y="226"/>
                  </a:cubicBezTo>
                  <a:cubicBezTo>
                    <a:pt x="201" y="2106"/>
                    <a:pt x="201" y="4086"/>
                    <a:pt x="101" y="5966"/>
                  </a:cubicBezTo>
                  <a:cubicBezTo>
                    <a:pt x="101" y="6893"/>
                    <a:pt x="1" y="7845"/>
                    <a:pt x="1" y="8773"/>
                  </a:cubicBezTo>
                  <a:lnTo>
                    <a:pt x="1" y="10251"/>
                  </a:lnTo>
                  <a:lnTo>
                    <a:pt x="1" y="11705"/>
                  </a:lnTo>
                  <a:cubicBezTo>
                    <a:pt x="1" y="11805"/>
                    <a:pt x="101" y="11805"/>
                    <a:pt x="201" y="11805"/>
                  </a:cubicBezTo>
                  <a:cubicBezTo>
                    <a:pt x="231" y="11835"/>
                    <a:pt x="260" y="11847"/>
                    <a:pt x="287" y="11847"/>
                  </a:cubicBezTo>
                  <a:cubicBezTo>
                    <a:pt x="352" y="11847"/>
                    <a:pt x="402" y="11776"/>
                    <a:pt x="402" y="11705"/>
                  </a:cubicBezTo>
                  <a:cubicBezTo>
                    <a:pt x="502" y="10753"/>
                    <a:pt x="627" y="9825"/>
                    <a:pt x="728" y="8873"/>
                  </a:cubicBezTo>
                  <a:cubicBezTo>
                    <a:pt x="828" y="7845"/>
                    <a:pt x="928" y="6893"/>
                    <a:pt x="928" y="5966"/>
                  </a:cubicBezTo>
                  <a:cubicBezTo>
                    <a:pt x="1029" y="4086"/>
                    <a:pt x="928" y="2106"/>
                    <a:pt x="828" y="226"/>
                  </a:cubicBezTo>
                  <a:cubicBezTo>
                    <a:pt x="828" y="101"/>
                    <a:pt x="728" y="1"/>
                    <a:pt x="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51"/>
            <p:cNvSpPr/>
            <p:nvPr/>
          </p:nvSpPr>
          <p:spPr>
            <a:xfrm>
              <a:off x="6081182" y="2370574"/>
              <a:ext cx="92658" cy="25961"/>
            </a:xfrm>
            <a:custGeom>
              <a:avLst/>
              <a:gdLst/>
              <a:ahLst/>
              <a:cxnLst/>
              <a:rect l="l" t="t" r="r" b="b"/>
              <a:pathLst>
                <a:path w="6267" h="1755" extrusionOk="0">
                  <a:moveTo>
                    <a:pt x="3133" y="0"/>
                  </a:moveTo>
                  <a:cubicBezTo>
                    <a:pt x="2507" y="100"/>
                    <a:pt x="1980" y="201"/>
                    <a:pt x="1454" y="401"/>
                  </a:cubicBezTo>
                  <a:cubicBezTo>
                    <a:pt x="928" y="727"/>
                    <a:pt x="527" y="1028"/>
                    <a:pt x="101" y="1353"/>
                  </a:cubicBezTo>
                  <a:cubicBezTo>
                    <a:pt x="0" y="1454"/>
                    <a:pt x="0" y="1554"/>
                    <a:pt x="101" y="1654"/>
                  </a:cubicBezTo>
                  <a:cubicBezTo>
                    <a:pt x="101" y="1754"/>
                    <a:pt x="201" y="1754"/>
                    <a:pt x="301" y="1754"/>
                  </a:cubicBezTo>
                  <a:lnTo>
                    <a:pt x="301" y="1654"/>
                  </a:lnTo>
                  <a:cubicBezTo>
                    <a:pt x="827" y="1454"/>
                    <a:pt x="1254" y="1253"/>
                    <a:pt x="1780" y="1128"/>
                  </a:cubicBezTo>
                  <a:cubicBezTo>
                    <a:pt x="2181" y="1028"/>
                    <a:pt x="2707" y="927"/>
                    <a:pt x="3133" y="827"/>
                  </a:cubicBezTo>
                  <a:cubicBezTo>
                    <a:pt x="3660" y="827"/>
                    <a:pt x="4161" y="827"/>
                    <a:pt x="4587" y="927"/>
                  </a:cubicBezTo>
                  <a:cubicBezTo>
                    <a:pt x="5113" y="1028"/>
                    <a:pt x="5539" y="1353"/>
                    <a:pt x="5940" y="1554"/>
                  </a:cubicBezTo>
                  <a:cubicBezTo>
                    <a:pt x="6041" y="1554"/>
                    <a:pt x="6166" y="1554"/>
                    <a:pt x="6266" y="1454"/>
                  </a:cubicBezTo>
                  <a:lnTo>
                    <a:pt x="6266" y="1253"/>
                  </a:lnTo>
                  <a:cubicBezTo>
                    <a:pt x="5840" y="827"/>
                    <a:pt x="5314" y="501"/>
                    <a:pt x="4787" y="301"/>
                  </a:cubicBezTo>
                  <a:cubicBezTo>
                    <a:pt x="4286" y="100"/>
                    <a:pt x="3660" y="0"/>
                    <a:pt x="3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51"/>
            <p:cNvSpPr/>
            <p:nvPr/>
          </p:nvSpPr>
          <p:spPr>
            <a:xfrm>
              <a:off x="6090437" y="2310132"/>
              <a:ext cx="97108" cy="29970"/>
            </a:xfrm>
            <a:custGeom>
              <a:avLst/>
              <a:gdLst/>
              <a:ahLst/>
              <a:cxnLst/>
              <a:rect l="l" t="t" r="r" b="b"/>
              <a:pathLst>
                <a:path w="6568" h="2026" extrusionOk="0">
                  <a:moveTo>
                    <a:pt x="3234" y="1"/>
                  </a:moveTo>
                  <a:cubicBezTo>
                    <a:pt x="2608" y="1"/>
                    <a:pt x="1981" y="201"/>
                    <a:pt x="1455" y="527"/>
                  </a:cubicBezTo>
                  <a:cubicBezTo>
                    <a:pt x="928" y="828"/>
                    <a:pt x="402" y="1254"/>
                    <a:pt x="1" y="1680"/>
                  </a:cubicBezTo>
                  <a:lnTo>
                    <a:pt x="1" y="1981"/>
                  </a:lnTo>
                  <a:cubicBezTo>
                    <a:pt x="68" y="1981"/>
                    <a:pt x="135" y="2025"/>
                    <a:pt x="201" y="2025"/>
                  </a:cubicBezTo>
                  <a:cubicBezTo>
                    <a:pt x="235" y="2025"/>
                    <a:pt x="268" y="2014"/>
                    <a:pt x="302" y="1981"/>
                  </a:cubicBezTo>
                  <a:cubicBezTo>
                    <a:pt x="728" y="1680"/>
                    <a:pt x="1254" y="1454"/>
                    <a:pt x="1780" y="1254"/>
                  </a:cubicBezTo>
                  <a:cubicBezTo>
                    <a:pt x="2282" y="1053"/>
                    <a:pt x="2708" y="828"/>
                    <a:pt x="3234" y="828"/>
                  </a:cubicBezTo>
                  <a:cubicBezTo>
                    <a:pt x="3334" y="794"/>
                    <a:pt x="3426" y="783"/>
                    <a:pt x="3515" y="783"/>
                  </a:cubicBezTo>
                  <a:cubicBezTo>
                    <a:pt x="3694" y="783"/>
                    <a:pt x="3861" y="828"/>
                    <a:pt x="4061" y="828"/>
                  </a:cubicBezTo>
                  <a:cubicBezTo>
                    <a:pt x="4287" y="828"/>
                    <a:pt x="4487" y="953"/>
                    <a:pt x="4788" y="953"/>
                  </a:cubicBezTo>
                  <a:cubicBezTo>
                    <a:pt x="5314" y="1154"/>
                    <a:pt x="5740" y="1354"/>
                    <a:pt x="6267" y="1680"/>
                  </a:cubicBezTo>
                  <a:cubicBezTo>
                    <a:pt x="6317" y="1730"/>
                    <a:pt x="6367" y="1755"/>
                    <a:pt x="6405" y="1755"/>
                  </a:cubicBezTo>
                  <a:cubicBezTo>
                    <a:pt x="6442" y="1755"/>
                    <a:pt x="6467" y="1730"/>
                    <a:pt x="6467" y="1680"/>
                  </a:cubicBezTo>
                  <a:cubicBezTo>
                    <a:pt x="6567" y="1580"/>
                    <a:pt x="6567" y="1454"/>
                    <a:pt x="6467" y="1354"/>
                  </a:cubicBezTo>
                  <a:cubicBezTo>
                    <a:pt x="6267" y="1154"/>
                    <a:pt x="6041" y="953"/>
                    <a:pt x="5841" y="728"/>
                  </a:cubicBezTo>
                  <a:cubicBezTo>
                    <a:pt x="5640" y="627"/>
                    <a:pt x="5314" y="427"/>
                    <a:pt x="5014" y="327"/>
                  </a:cubicBezTo>
                  <a:cubicBezTo>
                    <a:pt x="4788" y="101"/>
                    <a:pt x="4487" y="101"/>
                    <a:pt x="4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51"/>
            <p:cNvSpPr/>
            <p:nvPr/>
          </p:nvSpPr>
          <p:spPr>
            <a:xfrm>
              <a:off x="5642452" y="1923826"/>
              <a:ext cx="57440" cy="32632"/>
            </a:xfrm>
            <a:custGeom>
              <a:avLst/>
              <a:gdLst/>
              <a:ahLst/>
              <a:cxnLst/>
              <a:rect l="l" t="t" r="r" b="b"/>
              <a:pathLst>
                <a:path w="3885" h="2206" extrusionOk="0">
                  <a:moveTo>
                    <a:pt x="226" y="0"/>
                  </a:moveTo>
                  <a:cubicBezTo>
                    <a:pt x="226" y="126"/>
                    <a:pt x="125" y="126"/>
                    <a:pt x="125" y="226"/>
                  </a:cubicBezTo>
                  <a:cubicBezTo>
                    <a:pt x="0" y="326"/>
                    <a:pt x="125" y="426"/>
                    <a:pt x="226" y="426"/>
                  </a:cubicBezTo>
                  <a:cubicBezTo>
                    <a:pt x="852" y="752"/>
                    <a:pt x="1379" y="953"/>
                    <a:pt x="2005" y="1254"/>
                  </a:cubicBezTo>
                  <a:cubicBezTo>
                    <a:pt x="2306" y="1379"/>
                    <a:pt x="2506" y="1479"/>
                    <a:pt x="2832" y="1579"/>
                  </a:cubicBezTo>
                  <a:cubicBezTo>
                    <a:pt x="3033" y="1780"/>
                    <a:pt x="3358" y="1880"/>
                    <a:pt x="3559" y="2106"/>
                  </a:cubicBezTo>
                  <a:lnTo>
                    <a:pt x="3559" y="2206"/>
                  </a:lnTo>
                  <a:lnTo>
                    <a:pt x="3759" y="2206"/>
                  </a:lnTo>
                  <a:cubicBezTo>
                    <a:pt x="3885" y="2206"/>
                    <a:pt x="3885" y="2106"/>
                    <a:pt x="3885" y="2005"/>
                  </a:cubicBezTo>
                  <a:cubicBezTo>
                    <a:pt x="3759" y="1579"/>
                    <a:pt x="3559" y="1254"/>
                    <a:pt x="3258" y="1053"/>
                  </a:cubicBezTo>
                  <a:cubicBezTo>
                    <a:pt x="2932" y="752"/>
                    <a:pt x="2632" y="627"/>
                    <a:pt x="2306" y="426"/>
                  </a:cubicBezTo>
                  <a:cubicBezTo>
                    <a:pt x="2005" y="326"/>
                    <a:pt x="1679" y="226"/>
                    <a:pt x="1253" y="126"/>
                  </a:cubicBezTo>
                  <a:cubicBezTo>
                    <a:pt x="952" y="126"/>
                    <a:pt x="627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1"/>
            <p:cNvSpPr/>
            <p:nvPr/>
          </p:nvSpPr>
          <p:spPr>
            <a:xfrm>
              <a:off x="5668754" y="1890084"/>
              <a:ext cx="55592" cy="40058"/>
            </a:xfrm>
            <a:custGeom>
              <a:avLst/>
              <a:gdLst/>
              <a:ahLst/>
              <a:cxnLst/>
              <a:rect l="l" t="t" r="r" b="b"/>
              <a:pathLst>
                <a:path w="3760" h="2708" extrusionOk="0">
                  <a:moveTo>
                    <a:pt x="226" y="1"/>
                  </a:moveTo>
                  <a:cubicBezTo>
                    <a:pt x="226" y="1"/>
                    <a:pt x="101" y="101"/>
                    <a:pt x="1" y="101"/>
                  </a:cubicBezTo>
                  <a:cubicBezTo>
                    <a:pt x="1" y="201"/>
                    <a:pt x="1" y="402"/>
                    <a:pt x="101" y="402"/>
                  </a:cubicBezTo>
                  <a:lnTo>
                    <a:pt x="1980" y="1354"/>
                  </a:lnTo>
                  <a:cubicBezTo>
                    <a:pt x="2206" y="1555"/>
                    <a:pt x="2507" y="1655"/>
                    <a:pt x="2732" y="1880"/>
                  </a:cubicBezTo>
                  <a:cubicBezTo>
                    <a:pt x="2933" y="2081"/>
                    <a:pt x="3133" y="2281"/>
                    <a:pt x="3359" y="2607"/>
                  </a:cubicBezTo>
                  <a:cubicBezTo>
                    <a:pt x="3459" y="2707"/>
                    <a:pt x="3459" y="2707"/>
                    <a:pt x="3559" y="2707"/>
                  </a:cubicBezTo>
                  <a:cubicBezTo>
                    <a:pt x="3660" y="2707"/>
                    <a:pt x="3760" y="2607"/>
                    <a:pt x="3760" y="2507"/>
                  </a:cubicBezTo>
                  <a:cubicBezTo>
                    <a:pt x="3760" y="2081"/>
                    <a:pt x="3559" y="1655"/>
                    <a:pt x="3234" y="1354"/>
                  </a:cubicBezTo>
                  <a:cubicBezTo>
                    <a:pt x="3033" y="1028"/>
                    <a:pt x="2732" y="828"/>
                    <a:pt x="2407" y="627"/>
                  </a:cubicBezTo>
                  <a:cubicBezTo>
                    <a:pt x="1980" y="402"/>
                    <a:pt x="1680" y="301"/>
                    <a:pt x="1354" y="201"/>
                  </a:cubicBezTo>
                  <a:cubicBezTo>
                    <a:pt x="953" y="101"/>
                    <a:pt x="627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51"/>
            <p:cNvSpPr/>
            <p:nvPr/>
          </p:nvSpPr>
          <p:spPr>
            <a:xfrm>
              <a:off x="5838841" y="1809642"/>
              <a:ext cx="18540" cy="58208"/>
            </a:xfrm>
            <a:custGeom>
              <a:avLst/>
              <a:gdLst/>
              <a:ahLst/>
              <a:cxnLst/>
              <a:rect l="l" t="t" r="r" b="b"/>
              <a:pathLst>
                <a:path w="1254" h="3935" extrusionOk="0">
                  <a:moveTo>
                    <a:pt x="627" y="0"/>
                  </a:moveTo>
                  <a:cubicBezTo>
                    <a:pt x="502" y="0"/>
                    <a:pt x="401" y="0"/>
                    <a:pt x="401" y="100"/>
                  </a:cubicBezTo>
                  <a:cubicBezTo>
                    <a:pt x="201" y="426"/>
                    <a:pt x="101" y="727"/>
                    <a:pt x="101" y="1053"/>
                  </a:cubicBezTo>
                  <a:cubicBezTo>
                    <a:pt x="0" y="1353"/>
                    <a:pt x="0" y="1780"/>
                    <a:pt x="0" y="2080"/>
                  </a:cubicBezTo>
                  <a:cubicBezTo>
                    <a:pt x="101" y="2406"/>
                    <a:pt x="101" y="2707"/>
                    <a:pt x="201" y="3033"/>
                  </a:cubicBezTo>
                  <a:cubicBezTo>
                    <a:pt x="401" y="3333"/>
                    <a:pt x="502" y="3659"/>
                    <a:pt x="827" y="3860"/>
                  </a:cubicBezTo>
                  <a:cubicBezTo>
                    <a:pt x="878" y="3910"/>
                    <a:pt x="928" y="3935"/>
                    <a:pt x="965" y="3935"/>
                  </a:cubicBezTo>
                  <a:cubicBezTo>
                    <a:pt x="1003" y="3935"/>
                    <a:pt x="1028" y="3910"/>
                    <a:pt x="1028" y="3860"/>
                  </a:cubicBezTo>
                  <a:cubicBezTo>
                    <a:pt x="1128" y="3860"/>
                    <a:pt x="1253" y="3759"/>
                    <a:pt x="1128" y="3659"/>
                  </a:cubicBezTo>
                  <a:cubicBezTo>
                    <a:pt x="1028" y="3333"/>
                    <a:pt x="1028" y="3133"/>
                    <a:pt x="928" y="2832"/>
                  </a:cubicBezTo>
                  <a:cubicBezTo>
                    <a:pt x="928" y="2607"/>
                    <a:pt x="928" y="2306"/>
                    <a:pt x="827" y="1980"/>
                  </a:cubicBezTo>
                  <a:cubicBezTo>
                    <a:pt x="827" y="1454"/>
                    <a:pt x="827" y="827"/>
                    <a:pt x="727" y="201"/>
                  </a:cubicBezTo>
                  <a:cubicBezTo>
                    <a:pt x="727" y="100"/>
                    <a:pt x="727" y="100"/>
                    <a:pt x="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51"/>
            <p:cNvSpPr/>
            <p:nvPr/>
          </p:nvSpPr>
          <p:spPr>
            <a:xfrm>
              <a:off x="5803268" y="1821876"/>
              <a:ext cx="22991" cy="58593"/>
            </a:xfrm>
            <a:custGeom>
              <a:avLst/>
              <a:gdLst/>
              <a:ahLst/>
              <a:cxnLst/>
              <a:rect l="l" t="t" r="r" b="b"/>
              <a:pathLst>
                <a:path w="1555" h="3961" extrusionOk="0">
                  <a:moveTo>
                    <a:pt x="527" y="0"/>
                  </a:moveTo>
                  <a:cubicBezTo>
                    <a:pt x="401" y="0"/>
                    <a:pt x="301" y="0"/>
                    <a:pt x="201" y="125"/>
                  </a:cubicBezTo>
                  <a:cubicBezTo>
                    <a:pt x="101" y="426"/>
                    <a:pt x="0" y="752"/>
                    <a:pt x="0" y="1153"/>
                  </a:cubicBezTo>
                  <a:cubicBezTo>
                    <a:pt x="0" y="1479"/>
                    <a:pt x="0" y="1780"/>
                    <a:pt x="101" y="2206"/>
                  </a:cubicBezTo>
                  <a:cubicBezTo>
                    <a:pt x="101" y="2506"/>
                    <a:pt x="201" y="2832"/>
                    <a:pt x="401" y="3133"/>
                  </a:cubicBezTo>
                  <a:cubicBezTo>
                    <a:pt x="627" y="3459"/>
                    <a:pt x="928" y="3760"/>
                    <a:pt x="1253" y="3885"/>
                  </a:cubicBezTo>
                  <a:cubicBezTo>
                    <a:pt x="1304" y="3935"/>
                    <a:pt x="1329" y="3960"/>
                    <a:pt x="1354" y="3960"/>
                  </a:cubicBezTo>
                  <a:cubicBezTo>
                    <a:pt x="1379" y="3960"/>
                    <a:pt x="1404" y="3935"/>
                    <a:pt x="1454" y="3885"/>
                  </a:cubicBezTo>
                  <a:cubicBezTo>
                    <a:pt x="1554" y="3885"/>
                    <a:pt x="1554" y="3659"/>
                    <a:pt x="1454" y="3659"/>
                  </a:cubicBezTo>
                  <a:lnTo>
                    <a:pt x="1454" y="3559"/>
                  </a:lnTo>
                  <a:cubicBezTo>
                    <a:pt x="1354" y="3359"/>
                    <a:pt x="1153" y="3133"/>
                    <a:pt x="1153" y="2832"/>
                  </a:cubicBezTo>
                  <a:cubicBezTo>
                    <a:pt x="1028" y="2632"/>
                    <a:pt x="928" y="2306"/>
                    <a:pt x="928" y="2005"/>
                  </a:cubicBezTo>
                  <a:cubicBezTo>
                    <a:pt x="827" y="1479"/>
                    <a:pt x="727" y="852"/>
                    <a:pt x="627" y="226"/>
                  </a:cubicBezTo>
                  <a:lnTo>
                    <a:pt x="627" y="125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51"/>
            <p:cNvSpPr/>
            <p:nvPr/>
          </p:nvSpPr>
          <p:spPr>
            <a:xfrm>
              <a:off x="5386390" y="1374018"/>
              <a:ext cx="42995" cy="43386"/>
            </a:xfrm>
            <a:custGeom>
              <a:avLst/>
              <a:gdLst/>
              <a:ahLst/>
              <a:cxnLst/>
              <a:rect l="l" t="t" r="r" b="b"/>
              <a:pathLst>
                <a:path w="2908" h="2933" extrusionOk="0">
                  <a:moveTo>
                    <a:pt x="1454" y="0"/>
                  </a:moveTo>
                  <a:cubicBezTo>
                    <a:pt x="627" y="0"/>
                    <a:pt x="1" y="627"/>
                    <a:pt x="1" y="1454"/>
                  </a:cubicBezTo>
                  <a:cubicBezTo>
                    <a:pt x="1" y="2306"/>
                    <a:pt x="627" y="2933"/>
                    <a:pt x="1454" y="2933"/>
                  </a:cubicBezTo>
                  <a:cubicBezTo>
                    <a:pt x="2181" y="2933"/>
                    <a:pt x="2908" y="2306"/>
                    <a:pt x="2908" y="1454"/>
                  </a:cubicBezTo>
                  <a:cubicBezTo>
                    <a:pt x="2908" y="627"/>
                    <a:pt x="2181" y="0"/>
                    <a:pt x="1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1"/>
            <p:cNvSpPr/>
            <p:nvPr/>
          </p:nvSpPr>
          <p:spPr>
            <a:xfrm>
              <a:off x="5608727" y="1261314"/>
              <a:ext cx="42995" cy="43386"/>
            </a:xfrm>
            <a:custGeom>
              <a:avLst/>
              <a:gdLst/>
              <a:ahLst/>
              <a:cxnLst/>
              <a:rect l="l" t="t" r="r" b="b"/>
              <a:pathLst>
                <a:path w="2908" h="2933" extrusionOk="0">
                  <a:moveTo>
                    <a:pt x="1454" y="0"/>
                  </a:moveTo>
                  <a:cubicBezTo>
                    <a:pt x="627" y="0"/>
                    <a:pt x="0" y="627"/>
                    <a:pt x="0" y="1454"/>
                  </a:cubicBezTo>
                  <a:cubicBezTo>
                    <a:pt x="0" y="2306"/>
                    <a:pt x="627" y="2933"/>
                    <a:pt x="1454" y="2933"/>
                  </a:cubicBezTo>
                  <a:cubicBezTo>
                    <a:pt x="2181" y="2933"/>
                    <a:pt x="2908" y="2306"/>
                    <a:pt x="2908" y="1454"/>
                  </a:cubicBezTo>
                  <a:cubicBezTo>
                    <a:pt x="2908" y="627"/>
                    <a:pt x="2181" y="0"/>
                    <a:pt x="1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1"/>
            <p:cNvSpPr/>
            <p:nvPr/>
          </p:nvSpPr>
          <p:spPr>
            <a:xfrm>
              <a:off x="5463465" y="1317437"/>
              <a:ext cx="237920" cy="215275"/>
            </a:xfrm>
            <a:custGeom>
              <a:avLst/>
              <a:gdLst/>
              <a:ahLst/>
              <a:cxnLst/>
              <a:rect l="l" t="t" r="r" b="b"/>
              <a:pathLst>
                <a:path w="16092" h="14553" extrusionOk="0">
                  <a:moveTo>
                    <a:pt x="6980" y="1"/>
                  </a:moveTo>
                  <a:cubicBezTo>
                    <a:pt x="6034" y="1"/>
                    <a:pt x="5114" y="235"/>
                    <a:pt x="4286" y="692"/>
                  </a:cubicBezTo>
                  <a:cubicBezTo>
                    <a:pt x="1880" y="1946"/>
                    <a:pt x="1" y="6432"/>
                    <a:pt x="1780" y="11043"/>
                  </a:cubicBezTo>
                  <a:cubicBezTo>
                    <a:pt x="2765" y="13553"/>
                    <a:pt x="5018" y="14553"/>
                    <a:pt x="7251" y="14553"/>
                  </a:cubicBezTo>
                  <a:cubicBezTo>
                    <a:pt x="8541" y="14553"/>
                    <a:pt x="9825" y="14219"/>
                    <a:pt x="10853" y="13650"/>
                  </a:cubicBezTo>
                  <a:cubicBezTo>
                    <a:pt x="13058" y="12397"/>
                    <a:pt x="16091" y="9038"/>
                    <a:pt x="13259" y="4151"/>
                  </a:cubicBezTo>
                  <a:cubicBezTo>
                    <a:pt x="11650" y="1340"/>
                    <a:pt x="9244" y="1"/>
                    <a:pt x="6980" y="1"/>
                  </a:cubicBezTo>
                  <a:close/>
                </a:path>
              </a:pathLst>
            </a:custGeom>
            <a:solidFill>
              <a:srgbClr val="D69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51"/>
            <p:cNvSpPr/>
            <p:nvPr/>
          </p:nvSpPr>
          <p:spPr>
            <a:xfrm>
              <a:off x="5566856" y="1388101"/>
              <a:ext cx="26317" cy="53771"/>
            </a:xfrm>
            <a:custGeom>
              <a:avLst/>
              <a:gdLst/>
              <a:ahLst/>
              <a:cxnLst/>
              <a:rect l="l" t="t" r="r" b="b"/>
              <a:pathLst>
                <a:path w="1780" h="3635" extrusionOk="0">
                  <a:moveTo>
                    <a:pt x="101" y="1"/>
                  </a:moveTo>
                  <a:cubicBezTo>
                    <a:pt x="101" y="101"/>
                    <a:pt x="0" y="201"/>
                    <a:pt x="101" y="201"/>
                  </a:cubicBezTo>
                  <a:cubicBezTo>
                    <a:pt x="226" y="502"/>
                    <a:pt x="326" y="828"/>
                    <a:pt x="426" y="1028"/>
                  </a:cubicBezTo>
                  <a:lnTo>
                    <a:pt x="852" y="1880"/>
                  </a:lnTo>
                  <a:cubicBezTo>
                    <a:pt x="1053" y="2507"/>
                    <a:pt x="1253" y="3008"/>
                    <a:pt x="1479" y="3535"/>
                  </a:cubicBezTo>
                  <a:lnTo>
                    <a:pt x="1479" y="3635"/>
                  </a:lnTo>
                  <a:lnTo>
                    <a:pt x="1679" y="3635"/>
                  </a:lnTo>
                  <a:cubicBezTo>
                    <a:pt x="1679" y="3635"/>
                    <a:pt x="1780" y="3635"/>
                    <a:pt x="1780" y="3535"/>
                  </a:cubicBezTo>
                  <a:cubicBezTo>
                    <a:pt x="1780" y="3234"/>
                    <a:pt x="1679" y="2908"/>
                    <a:pt x="1679" y="2607"/>
                  </a:cubicBezTo>
                  <a:cubicBezTo>
                    <a:pt x="1579" y="2281"/>
                    <a:pt x="1479" y="1981"/>
                    <a:pt x="1354" y="1655"/>
                  </a:cubicBezTo>
                  <a:cubicBezTo>
                    <a:pt x="1053" y="1028"/>
                    <a:pt x="852" y="502"/>
                    <a:pt x="326" y="101"/>
                  </a:cubicBezTo>
                  <a:cubicBezTo>
                    <a:pt x="226" y="1"/>
                    <a:pt x="226" y="1"/>
                    <a:pt x="101" y="1"/>
                  </a:cubicBezTo>
                  <a:close/>
                </a:path>
              </a:pathLst>
            </a:custGeom>
            <a:solidFill>
              <a:srgbClr val="441E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51"/>
            <p:cNvSpPr/>
            <p:nvPr/>
          </p:nvSpPr>
          <p:spPr>
            <a:xfrm>
              <a:off x="5343041" y="1440377"/>
              <a:ext cx="128230" cy="126801"/>
            </a:xfrm>
            <a:custGeom>
              <a:avLst/>
              <a:gdLst/>
              <a:ahLst/>
              <a:cxnLst/>
              <a:rect l="l" t="t" r="r" b="b"/>
              <a:pathLst>
                <a:path w="8673" h="8572" extrusionOk="0">
                  <a:moveTo>
                    <a:pt x="4386" y="1"/>
                  </a:moveTo>
                  <a:cubicBezTo>
                    <a:pt x="1980" y="1"/>
                    <a:pt x="0" y="1980"/>
                    <a:pt x="0" y="4286"/>
                  </a:cubicBezTo>
                  <a:cubicBezTo>
                    <a:pt x="0" y="6692"/>
                    <a:pt x="1980" y="8572"/>
                    <a:pt x="4386" y="8572"/>
                  </a:cubicBezTo>
                  <a:cubicBezTo>
                    <a:pt x="6692" y="8572"/>
                    <a:pt x="8672" y="6692"/>
                    <a:pt x="8672" y="4286"/>
                  </a:cubicBezTo>
                  <a:cubicBezTo>
                    <a:pt x="8672" y="1980"/>
                    <a:pt x="6692" y="1"/>
                    <a:pt x="4386" y="1"/>
                  </a:cubicBezTo>
                  <a:close/>
                </a:path>
              </a:pathLst>
            </a:custGeom>
            <a:solidFill>
              <a:srgbClr val="DB8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1"/>
            <p:cNvSpPr/>
            <p:nvPr/>
          </p:nvSpPr>
          <p:spPr>
            <a:xfrm>
              <a:off x="5656527" y="1296905"/>
              <a:ext cx="120439" cy="120500"/>
            </a:xfrm>
            <a:custGeom>
              <a:avLst/>
              <a:gdLst/>
              <a:ahLst/>
              <a:cxnLst/>
              <a:rect l="l" t="t" r="r" b="b"/>
              <a:pathLst>
                <a:path w="8146" h="8146" extrusionOk="0">
                  <a:moveTo>
                    <a:pt x="4061" y="0"/>
                  </a:moveTo>
                  <a:cubicBezTo>
                    <a:pt x="1780" y="0"/>
                    <a:pt x="0" y="1780"/>
                    <a:pt x="0" y="4060"/>
                  </a:cubicBezTo>
                  <a:cubicBezTo>
                    <a:pt x="0" y="6366"/>
                    <a:pt x="1780" y="8146"/>
                    <a:pt x="4061" y="8146"/>
                  </a:cubicBezTo>
                  <a:cubicBezTo>
                    <a:pt x="6266" y="8146"/>
                    <a:pt x="8146" y="6366"/>
                    <a:pt x="8146" y="4060"/>
                  </a:cubicBezTo>
                  <a:cubicBezTo>
                    <a:pt x="8146" y="1780"/>
                    <a:pt x="6266" y="0"/>
                    <a:pt x="4061" y="0"/>
                  </a:cubicBezTo>
                  <a:close/>
                </a:path>
              </a:pathLst>
            </a:custGeom>
            <a:solidFill>
              <a:srgbClr val="DB8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51"/>
            <p:cNvSpPr/>
            <p:nvPr/>
          </p:nvSpPr>
          <p:spPr>
            <a:xfrm>
              <a:off x="6227923" y="2164810"/>
              <a:ext cx="69312" cy="43386"/>
            </a:xfrm>
            <a:custGeom>
              <a:avLst/>
              <a:gdLst/>
              <a:ahLst/>
              <a:cxnLst/>
              <a:rect l="l" t="t" r="r" b="b"/>
              <a:pathLst>
                <a:path w="4688" h="2933" extrusionOk="0">
                  <a:moveTo>
                    <a:pt x="1454" y="0"/>
                  </a:moveTo>
                  <a:cubicBezTo>
                    <a:pt x="1028" y="126"/>
                    <a:pt x="502" y="226"/>
                    <a:pt x="101" y="426"/>
                  </a:cubicBezTo>
                  <a:cubicBezTo>
                    <a:pt x="0" y="527"/>
                    <a:pt x="0" y="527"/>
                    <a:pt x="0" y="627"/>
                  </a:cubicBezTo>
                  <a:cubicBezTo>
                    <a:pt x="0" y="752"/>
                    <a:pt x="101" y="852"/>
                    <a:pt x="201" y="852"/>
                  </a:cubicBezTo>
                  <a:cubicBezTo>
                    <a:pt x="627" y="752"/>
                    <a:pt x="1028" y="752"/>
                    <a:pt x="1454" y="752"/>
                  </a:cubicBezTo>
                  <a:cubicBezTo>
                    <a:pt x="1880" y="852"/>
                    <a:pt x="2281" y="953"/>
                    <a:pt x="2607" y="1153"/>
                  </a:cubicBezTo>
                  <a:cubicBezTo>
                    <a:pt x="2908" y="1253"/>
                    <a:pt x="3233" y="1579"/>
                    <a:pt x="3534" y="1780"/>
                  </a:cubicBezTo>
                  <a:cubicBezTo>
                    <a:pt x="3634" y="2005"/>
                    <a:pt x="3760" y="2206"/>
                    <a:pt x="3960" y="2306"/>
                  </a:cubicBezTo>
                  <a:cubicBezTo>
                    <a:pt x="4060" y="2506"/>
                    <a:pt x="4161" y="2632"/>
                    <a:pt x="4261" y="2832"/>
                  </a:cubicBezTo>
                  <a:cubicBezTo>
                    <a:pt x="4386" y="2933"/>
                    <a:pt x="4487" y="2933"/>
                    <a:pt x="4487" y="2933"/>
                  </a:cubicBezTo>
                  <a:cubicBezTo>
                    <a:pt x="4587" y="2933"/>
                    <a:pt x="4687" y="2832"/>
                    <a:pt x="4687" y="2732"/>
                  </a:cubicBezTo>
                  <a:cubicBezTo>
                    <a:pt x="4587" y="2506"/>
                    <a:pt x="4587" y="2206"/>
                    <a:pt x="4487" y="2005"/>
                  </a:cubicBezTo>
                  <a:cubicBezTo>
                    <a:pt x="4386" y="1780"/>
                    <a:pt x="4261" y="1579"/>
                    <a:pt x="4060" y="1379"/>
                  </a:cubicBezTo>
                  <a:cubicBezTo>
                    <a:pt x="3860" y="953"/>
                    <a:pt x="3434" y="627"/>
                    <a:pt x="3008" y="326"/>
                  </a:cubicBezTo>
                  <a:cubicBezTo>
                    <a:pt x="2507" y="126"/>
                    <a:pt x="1980" y="0"/>
                    <a:pt x="1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51"/>
            <p:cNvSpPr/>
            <p:nvPr/>
          </p:nvSpPr>
          <p:spPr>
            <a:xfrm>
              <a:off x="6250899" y="2111054"/>
              <a:ext cx="64862" cy="37085"/>
            </a:xfrm>
            <a:custGeom>
              <a:avLst/>
              <a:gdLst/>
              <a:ahLst/>
              <a:cxnLst/>
              <a:rect l="l" t="t" r="r" b="b"/>
              <a:pathLst>
                <a:path w="4387" h="2507" extrusionOk="0">
                  <a:moveTo>
                    <a:pt x="1354" y="0"/>
                  </a:moveTo>
                  <a:cubicBezTo>
                    <a:pt x="827" y="100"/>
                    <a:pt x="426" y="201"/>
                    <a:pt x="100" y="401"/>
                  </a:cubicBezTo>
                  <a:cubicBezTo>
                    <a:pt x="0" y="501"/>
                    <a:pt x="0" y="501"/>
                    <a:pt x="0" y="627"/>
                  </a:cubicBezTo>
                  <a:cubicBezTo>
                    <a:pt x="0" y="727"/>
                    <a:pt x="100" y="827"/>
                    <a:pt x="201" y="827"/>
                  </a:cubicBezTo>
                  <a:cubicBezTo>
                    <a:pt x="627" y="727"/>
                    <a:pt x="953" y="727"/>
                    <a:pt x="1354" y="727"/>
                  </a:cubicBezTo>
                  <a:cubicBezTo>
                    <a:pt x="1679" y="727"/>
                    <a:pt x="2080" y="827"/>
                    <a:pt x="2406" y="927"/>
                  </a:cubicBezTo>
                  <a:cubicBezTo>
                    <a:pt x="2707" y="1128"/>
                    <a:pt x="3033" y="1253"/>
                    <a:pt x="3233" y="1554"/>
                  </a:cubicBezTo>
                  <a:cubicBezTo>
                    <a:pt x="3334" y="1654"/>
                    <a:pt x="3459" y="1755"/>
                    <a:pt x="3659" y="1980"/>
                  </a:cubicBezTo>
                  <a:cubicBezTo>
                    <a:pt x="3760" y="2080"/>
                    <a:pt x="3860" y="2281"/>
                    <a:pt x="3960" y="2381"/>
                  </a:cubicBezTo>
                  <a:cubicBezTo>
                    <a:pt x="4085" y="2506"/>
                    <a:pt x="4085" y="2506"/>
                    <a:pt x="4186" y="2506"/>
                  </a:cubicBezTo>
                  <a:cubicBezTo>
                    <a:pt x="4286" y="2506"/>
                    <a:pt x="4386" y="2381"/>
                    <a:pt x="4386" y="2281"/>
                  </a:cubicBezTo>
                  <a:cubicBezTo>
                    <a:pt x="4286" y="2080"/>
                    <a:pt x="4186" y="1880"/>
                    <a:pt x="4186" y="1654"/>
                  </a:cubicBezTo>
                  <a:cubicBezTo>
                    <a:pt x="4085" y="1454"/>
                    <a:pt x="3960" y="1253"/>
                    <a:pt x="3760" y="1028"/>
                  </a:cubicBezTo>
                  <a:cubicBezTo>
                    <a:pt x="3559" y="627"/>
                    <a:pt x="3133" y="401"/>
                    <a:pt x="2707" y="201"/>
                  </a:cubicBezTo>
                  <a:cubicBezTo>
                    <a:pt x="2306" y="0"/>
                    <a:pt x="1780" y="0"/>
                    <a:pt x="1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51"/>
            <p:cNvSpPr/>
            <p:nvPr/>
          </p:nvSpPr>
          <p:spPr>
            <a:xfrm>
              <a:off x="5511265" y="1340883"/>
              <a:ext cx="92658" cy="58608"/>
            </a:xfrm>
            <a:custGeom>
              <a:avLst/>
              <a:gdLst/>
              <a:ahLst/>
              <a:cxnLst/>
              <a:rect l="l" t="t" r="r" b="b"/>
              <a:pathLst>
                <a:path w="6267" h="3962" extrusionOk="0">
                  <a:moveTo>
                    <a:pt x="4176" y="0"/>
                  </a:moveTo>
                  <a:cubicBezTo>
                    <a:pt x="3659" y="0"/>
                    <a:pt x="3077" y="119"/>
                    <a:pt x="2507" y="361"/>
                  </a:cubicBezTo>
                  <a:cubicBezTo>
                    <a:pt x="953" y="1087"/>
                    <a:pt x="1" y="2240"/>
                    <a:pt x="427" y="3193"/>
                  </a:cubicBezTo>
                  <a:cubicBezTo>
                    <a:pt x="608" y="3691"/>
                    <a:pt x="1252" y="3961"/>
                    <a:pt x="2054" y="3961"/>
                  </a:cubicBezTo>
                  <a:cubicBezTo>
                    <a:pt x="2583" y="3961"/>
                    <a:pt x="3182" y="3843"/>
                    <a:pt x="3760" y="3594"/>
                  </a:cubicBezTo>
                  <a:cubicBezTo>
                    <a:pt x="5339" y="2967"/>
                    <a:pt x="6267" y="1714"/>
                    <a:pt x="5866" y="887"/>
                  </a:cubicBezTo>
                  <a:cubicBezTo>
                    <a:pt x="5665" y="302"/>
                    <a:pt x="5001" y="0"/>
                    <a:pt x="4176" y="0"/>
                  </a:cubicBezTo>
                  <a:close/>
                </a:path>
              </a:pathLst>
            </a:custGeom>
            <a:solidFill>
              <a:srgbClr val="5C2D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1"/>
            <p:cNvSpPr/>
            <p:nvPr/>
          </p:nvSpPr>
          <p:spPr>
            <a:xfrm>
              <a:off x="5665797" y="2144175"/>
              <a:ext cx="20019" cy="9896"/>
            </a:xfrm>
            <a:custGeom>
              <a:avLst/>
              <a:gdLst/>
              <a:ahLst/>
              <a:cxnLst/>
              <a:rect l="l" t="t" r="r" b="b"/>
              <a:pathLst>
                <a:path w="1354" h="669" extrusionOk="0">
                  <a:moveTo>
                    <a:pt x="545" y="0"/>
                  </a:moveTo>
                  <a:cubicBezTo>
                    <a:pt x="396" y="0"/>
                    <a:pt x="242" y="71"/>
                    <a:pt x="100" y="142"/>
                  </a:cubicBezTo>
                  <a:lnTo>
                    <a:pt x="100" y="267"/>
                  </a:lnTo>
                  <a:cubicBezTo>
                    <a:pt x="0" y="368"/>
                    <a:pt x="100" y="468"/>
                    <a:pt x="100" y="468"/>
                  </a:cubicBezTo>
                  <a:cubicBezTo>
                    <a:pt x="301" y="568"/>
                    <a:pt x="526" y="568"/>
                    <a:pt x="627" y="668"/>
                  </a:cubicBezTo>
                  <a:lnTo>
                    <a:pt x="1253" y="668"/>
                  </a:lnTo>
                  <a:cubicBezTo>
                    <a:pt x="1353" y="568"/>
                    <a:pt x="1353" y="468"/>
                    <a:pt x="1353" y="368"/>
                  </a:cubicBezTo>
                  <a:cubicBezTo>
                    <a:pt x="1253" y="142"/>
                    <a:pt x="1053" y="42"/>
                    <a:pt x="727" y="42"/>
                  </a:cubicBezTo>
                  <a:cubicBezTo>
                    <a:pt x="668" y="12"/>
                    <a:pt x="607" y="0"/>
                    <a:pt x="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1"/>
            <p:cNvSpPr/>
            <p:nvPr/>
          </p:nvSpPr>
          <p:spPr>
            <a:xfrm>
              <a:off x="5709147" y="2168139"/>
              <a:ext cx="20019" cy="10769"/>
            </a:xfrm>
            <a:custGeom>
              <a:avLst/>
              <a:gdLst/>
              <a:ahLst/>
              <a:cxnLst/>
              <a:rect l="l" t="t" r="r" b="b"/>
              <a:pathLst>
                <a:path w="1354" h="728" extrusionOk="0">
                  <a:moveTo>
                    <a:pt x="201" y="1"/>
                  </a:moveTo>
                  <a:lnTo>
                    <a:pt x="101" y="101"/>
                  </a:lnTo>
                  <a:cubicBezTo>
                    <a:pt x="0" y="101"/>
                    <a:pt x="0" y="302"/>
                    <a:pt x="101" y="302"/>
                  </a:cubicBezTo>
                  <a:cubicBezTo>
                    <a:pt x="201" y="527"/>
                    <a:pt x="401" y="627"/>
                    <a:pt x="502" y="627"/>
                  </a:cubicBezTo>
                  <a:cubicBezTo>
                    <a:pt x="727" y="728"/>
                    <a:pt x="928" y="728"/>
                    <a:pt x="1128" y="728"/>
                  </a:cubicBezTo>
                  <a:cubicBezTo>
                    <a:pt x="1254" y="728"/>
                    <a:pt x="1354" y="627"/>
                    <a:pt x="1254" y="527"/>
                  </a:cubicBezTo>
                  <a:cubicBezTo>
                    <a:pt x="1128" y="302"/>
                    <a:pt x="1028" y="101"/>
                    <a:pt x="827" y="101"/>
                  </a:cubicBezTo>
                  <a:cubicBezTo>
                    <a:pt x="627" y="1"/>
                    <a:pt x="401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1"/>
            <p:cNvSpPr/>
            <p:nvPr/>
          </p:nvSpPr>
          <p:spPr>
            <a:xfrm>
              <a:off x="5716554" y="2143672"/>
              <a:ext cx="17062" cy="10399"/>
            </a:xfrm>
            <a:custGeom>
              <a:avLst/>
              <a:gdLst/>
              <a:ahLst/>
              <a:cxnLst/>
              <a:rect l="l" t="t" r="r" b="b"/>
              <a:pathLst>
                <a:path w="1154" h="703" extrusionOk="0">
                  <a:moveTo>
                    <a:pt x="430" y="1"/>
                  </a:moveTo>
                  <a:cubicBezTo>
                    <a:pt x="326" y="1"/>
                    <a:pt x="226" y="26"/>
                    <a:pt x="126" y="76"/>
                  </a:cubicBezTo>
                  <a:cubicBezTo>
                    <a:pt x="1" y="176"/>
                    <a:pt x="1" y="301"/>
                    <a:pt x="126" y="301"/>
                  </a:cubicBezTo>
                  <a:cubicBezTo>
                    <a:pt x="226" y="502"/>
                    <a:pt x="326" y="602"/>
                    <a:pt x="527" y="602"/>
                  </a:cubicBezTo>
                  <a:cubicBezTo>
                    <a:pt x="627" y="702"/>
                    <a:pt x="753" y="702"/>
                    <a:pt x="953" y="702"/>
                  </a:cubicBezTo>
                  <a:lnTo>
                    <a:pt x="1053" y="702"/>
                  </a:lnTo>
                  <a:cubicBezTo>
                    <a:pt x="1154" y="702"/>
                    <a:pt x="1154" y="602"/>
                    <a:pt x="1154" y="502"/>
                  </a:cubicBezTo>
                  <a:cubicBezTo>
                    <a:pt x="1053" y="301"/>
                    <a:pt x="953" y="176"/>
                    <a:pt x="753" y="76"/>
                  </a:cubicBezTo>
                  <a:cubicBezTo>
                    <a:pt x="640" y="26"/>
                    <a:pt x="533" y="1"/>
                    <a:pt x="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1"/>
            <p:cNvSpPr/>
            <p:nvPr/>
          </p:nvSpPr>
          <p:spPr>
            <a:xfrm>
              <a:off x="5662826" y="2172591"/>
              <a:ext cx="12242" cy="9290"/>
            </a:xfrm>
            <a:custGeom>
              <a:avLst/>
              <a:gdLst/>
              <a:ahLst/>
              <a:cxnLst/>
              <a:rect l="l" t="t" r="r" b="b"/>
              <a:pathLst>
                <a:path w="828" h="628" extrusionOk="0">
                  <a:moveTo>
                    <a:pt x="101" y="1"/>
                  </a:moveTo>
                  <a:cubicBezTo>
                    <a:pt x="1" y="1"/>
                    <a:pt x="1" y="101"/>
                    <a:pt x="1" y="226"/>
                  </a:cubicBezTo>
                  <a:cubicBezTo>
                    <a:pt x="1" y="427"/>
                    <a:pt x="101" y="527"/>
                    <a:pt x="201" y="627"/>
                  </a:cubicBezTo>
                  <a:cubicBezTo>
                    <a:pt x="402" y="627"/>
                    <a:pt x="502" y="627"/>
                    <a:pt x="727" y="527"/>
                  </a:cubicBezTo>
                  <a:cubicBezTo>
                    <a:pt x="828" y="527"/>
                    <a:pt x="828" y="326"/>
                    <a:pt x="727" y="326"/>
                  </a:cubicBezTo>
                  <a:lnTo>
                    <a:pt x="727" y="226"/>
                  </a:lnTo>
                  <a:cubicBezTo>
                    <a:pt x="627" y="101"/>
                    <a:pt x="627" y="101"/>
                    <a:pt x="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1"/>
            <p:cNvSpPr/>
            <p:nvPr/>
          </p:nvSpPr>
          <p:spPr>
            <a:xfrm>
              <a:off x="5729151" y="2226110"/>
              <a:ext cx="13735" cy="11375"/>
            </a:xfrm>
            <a:custGeom>
              <a:avLst/>
              <a:gdLst/>
              <a:ahLst/>
              <a:cxnLst/>
              <a:rect l="l" t="t" r="r" b="b"/>
              <a:pathLst>
                <a:path w="929" h="769" extrusionOk="0">
                  <a:moveTo>
                    <a:pt x="359" y="0"/>
                  </a:moveTo>
                  <a:cubicBezTo>
                    <a:pt x="312" y="0"/>
                    <a:pt x="260" y="12"/>
                    <a:pt x="201" y="42"/>
                  </a:cubicBezTo>
                  <a:cubicBezTo>
                    <a:pt x="101" y="42"/>
                    <a:pt x="1" y="142"/>
                    <a:pt x="101" y="242"/>
                  </a:cubicBezTo>
                  <a:lnTo>
                    <a:pt x="101" y="368"/>
                  </a:lnTo>
                  <a:cubicBezTo>
                    <a:pt x="101" y="468"/>
                    <a:pt x="201" y="568"/>
                    <a:pt x="302" y="668"/>
                  </a:cubicBezTo>
                  <a:cubicBezTo>
                    <a:pt x="302" y="668"/>
                    <a:pt x="402" y="668"/>
                    <a:pt x="627" y="769"/>
                  </a:cubicBezTo>
                  <a:cubicBezTo>
                    <a:pt x="728" y="769"/>
                    <a:pt x="828" y="668"/>
                    <a:pt x="828" y="568"/>
                  </a:cubicBezTo>
                  <a:cubicBezTo>
                    <a:pt x="928" y="368"/>
                    <a:pt x="828" y="242"/>
                    <a:pt x="627" y="142"/>
                  </a:cubicBezTo>
                  <a:cubicBezTo>
                    <a:pt x="556" y="71"/>
                    <a:pt x="473" y="0"/>
                    <a:pt x="3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51"/>
            <p:cNvSpPr/>
            <p:nvPr/>
          </p:nvSpPr>
          <p:spPr>
            <a:xfrm>
              <a:off x="5755468" y="2206703"/>
              <a:ext cx="12242" cy="12248"/>
            </a:xfrm>
            <a:custGeom>
              <a:avLst/>
              <a:gdLst/>
              <a:ahLst/>
              <a:cxnLst/>
              <a:rect l="l" t="t" r="r" b="b"/>
              <a:pathLst>
                <a:path w="828" h="828" extrusionOk="0">
                  <a:moveTo>
                    <a:pt x="201" y="0"/>
                  </a:moveTo>
                  <a:cubicBezTo>
                    <a:pt x="100" y="0"/>
                    <a:pt x="0" y="101"/>
                    <a:pt x="0" y="201"/>
                  </a:cubicBezTo>
                  <a:cubicBezTo>
                    <a:pt x="0" y="426"/>
                    <a:pt x="100" y="527"/>
                    <a:pt x="201" y="627"/>
                  </a:cubicBezTo>
                  <a:cubicBezTo>
                    <a:pt x="301" y="727"/>
                    <a:pt x="401" y="827"/>
                    <a:pt x="627" y="827"/>
                  </a:cubicBezTo>
                  <a:cubicBezTo>
                    <a:pt x="727" y="827"/>
                    <a:pt x="827" y="7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01" y="101"/>
                    <a:pt x="401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51"/>
            <p:cNvSpPr/>
            <p:nvPr/>
          </p:nvSpPr>
          <p:spPr>
            <a:xfrm>
              <a:off x="5767696" y="2183345"/>
              <a:ext cx="15569" cy="14097"/>
            </a:xfrm>
            <a:custGeom>
              <a:avLst/>
              <a:gdLst/>
              <a:ahLst/>
              <a:cxnLst/>
              <a:rect l="l" t="t" r="r" b="b"/>
              <a:pathLst>
                <a:path w="1053" h="953" extrusionOk="0">
                  <a:moveTo>
                    <a:pt x="201" y="0"/>
                  </a:moveTo>
                  <a:cubicBezTo>
                    <a:pt x="101" y="126"/>
                    <a:pt x="0" y="126"/>
                    <a:pt x="101" y="226"/>
                  </a:cubicBezTo>
                  <a:cubicBezTo>
                    <a:pt x="101" y="426"/>
                    <a:pt x="201" y="627"/>
                    <a:pt x="301" y="752"/>
                  </a:cubicBezTo>
                  <a:cubicBezTo>
                    <a:pt x="527" y="852"/>
                    <a:pt x="627" y="953"/>
                    <a:pt x="827" y="953"/>
                  </a:cubicBezTo>
                  <a:lnTo>
                    <a:pt x="928" y="953"/>
                  </a:lnTo>
                  <a:cubicBezTo>
                    <a:pt x="1053" y="953"/>
                    <a:pt x="1053" y="852"/>
                    <a:pt x="1053" y="752"/>
                  </a:cubicBezTo>
                  <a:cubicBezTo>
                    <a:pt x="1053" y="527"/>
                    <a:pt x="827" y="326"/>
                    <a:pt x="727" y="226"/>
                  </a:cubicBezTo>
                  <a:cubicBezTo>
                    <a:pt x="627" y="126"/>
                    <a:pt x="527" y="0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1"/>
            <p:cNvSpPr/>
            <p:nvPr/>
          </p:nvSpPr>
          <p:spPr>
            <a:xfrm>
              <a:off x="5060677" y="2099324"/>
              <a:ext cx="9285" cy="23106"/>
            </a:xfrm>
            <a:custGeom>
              <a:avLst/>
              <a:gdLst/>
              <a:ahLst/>
              <a:cxnLst/>
              <a:rect l="l" t="t" r="r" b="b"/>
              <a:pathLst>
                <a:path w="628" h="1562" extrusionOk="0">
                  <a:moveTo>
                    <a:pt x="279" y="0"/>
                  </a:moveTo>
                  <a:cubicBezTo>
                    <a:pt x="244" y="0"/>
                    <a:pt x="172" y="77"/>
                    <a:pt x="101" y="167"/>
                  </a:cubicBezTo>
                  <a:cubicBezTo>
                    <a:pt x="0" y="367"/>
                    <a:pt x="0" y="568"/>
                    <a:pt x="0" y="793"/>
                  </a:cubicBezTo>
                  <a:cubicBezTo>
                    <a:pt x="101" y="994"/>
                    <a:pt x="101" y="1294"/>
                    <a:pt x="201" y="1520"/>
                  </a:cubicBezTo>
                  <a:lnTo>
                    <a:pt x="301" y="1520"/>
                  </a:lnTo>
                  <a:cubicBezTo>
                    <a:pt x="331" y="1549"/>
                    <a:pt x="360" y="1561"/>
                    <a:pt x="387" y="1561"/>
                  </a:cubicBezTo>
                  <a:cubicBezTo>
                    <a:pt x="452" y="1561"/>
                    <a:pt x="502" y="1491"/>
                    <a:pt x="502" y="1420"/>
                  </a:cubicBezTo>
                  <a:cubicBezTo>
                    <a:pt x="627" y="1194"/>
                    <a:pt x="627" y="994"/>
                    <a:pt x="627" y="793"/>
                  </a:cubicBezTo>
                  <a:cubicBezTo>
                    <a:pt x="627" y="568"/>
                    <a:pt x="627" y="267"/>
                    <a:pt x="401" y="41"/>
                  </a:cubicBezTo>
                  <a:lnTo>
                    <a:pt x="301" y="41"/>
                  </a:lnTo>
                  <a:cubicBezTo>
                    <a:pt x="301" y="13"/>
                    <a:pt x="293" y="0"/>
                    <a:pt x="2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1"/>
            <p:cNvSpPr/>
            <p:nvPr/>
          </p:nvSpPr>
          <p:spPr>
            <a:xfrm>
              <a:off x="5075876" y="2154056"/>
              <a:ext cx="12612" cy="18550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326" y="0"/>
                  </a:moveTo>
                  <a:cubicBezTo>
                    <a:pt x="226" y="0"/>
                    <a:pt x="100" y="0"/>
                    <a:pt x="100" y="101"/>
                  </a:cubicBezTo>
                  <a:cubicBezTo>
                    <a:pt x="0" y="326"/>
                    <a:pt x="100" y="527"/>
                    <a:pt x="100" y="727"/>
                  </a:cubicBezTo>
                  <a:cubicBezTo>
                    <a:pt x="226" y="953"/>
                    <a:pt x="326" y="1053"/>
                    <a:pt x="426" y="1254"/>
                  </a:cubicBezTo>
                  <a:lnTo>
                    <a:pt x="526" y="1254"/>
                  </a:lnTo>
                  <a:cubicBezTo>
                    <a:pt x="627" y="1254"/>
                    <a:pt x="727" y="1254"/>
                    <a:pt x="727" y="1153"/>
                  </a:cubicBezTo>
                  <a:cubicBezTo>
                    <a:pt x="852" y="953"/>
                    <a:pt x="727" y="727"/>
                    <a:pt x="727" y="527"/>
                  </a:cubicBezTo>
                  <a:cubicBezTo>
                    <a:pt x="627" y="326"/>
                    <a:pt x="526" y="226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1"/>
            <p:cNvSpPr/>
            <p:nvPr/>
          </p:nvSpPr>
          <p:spPr>
            <a:xfrm>
              <a:off x="5091430" y="2129589"/>
              <a:ext cx="9285" cy="16701"/>
            </a:xfrm>
            <a:custGeom>
              <a:avLst/>
              <a:gdLst/>
              <a:ahLst/>
              <a:cxnLst/>
              <a:rect l="l" t="t" r="r" b="b"/>
              <a:pathLst>
                <a:path w="628" h="1129" extrusionOk="0">
                  <a:moveTo>
                    <a:pt x="301" y="0"/>
                  </a:moveTo>
                  <a:cubicBezTo>
                    <a:pt x="201" y="0"/>
                    <a:pt x="101" y="0"/>
                    <a:pt x="1" y="100"/>
                  </a:cubicBezTo>
                  <a:lnTo>
                    <a:pt x="1" y="627"/>
                  </a:lnTo>
                  <a:cubicBezTo>
                    <a:pt x="101" y="827"/>
                    <a:pt x="101" y="928"/>
                    <a:pt x="301" y="1128"/>
                  </a:cubicBezTo>
                  <a:cubicBezTo>
                    <a:pt x="427" y="1128"/>
                    <a:pt x="527" y="1128"/>
                    <a:pt x="627" y="1028"/>
                  </a:cubicBezTo>
                  <a:lnTo>
                    <a:pt x="627" y="502"/>
                  </a:lnTo>
                  <a:cubicBezTo>
                    <a:pt x="527" y="301"/>
                    <a:pt x="527" y="201"/>
                    <a:pt x="301" y="100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51"/>
            <p:cNvSpPr/>
            <p:nvPr/>
          </p:nvSpPr>
          <p:spPr>
            <a:xfrm>
              <a:off x="5123676" y="2132548"/>
              <a:ext cx="12612" cy="13742"/>
            </a:xfrm>
            <a:custGeom>
              <a:avLst/>
              <a:gdLst/>
              <a:ahLst/>
              <a:cxnLst/>
              <a:rect l="l" t="t" r="r" b="b"/>
              <a:pathLst>
                <a:path w="853" h="929" extrusionOk="0">
                  <a:moveTo>
                    <a:pt x="326" y="1"/>
                  </a:moveTo>
                  <a:cubicBezTo>
                    <a:pt x="226" y="1"/>
                    <a:pt x="125" y="1"/>
                    <a:pt x="125" y="101"/>
                  </a:cubicBezTo>
                  <a:cubicBezTo>
                    <a:pt x="0" y="302"/>
                    <a:pt x="125" y="527"/>
                    <a:pt x="125" y="627"/>
                  </a:cubicBezTo>
                  <a:cubicBezTo>
                    <a:pt x="226" y="728"/>
                    <a:pt x="326" y="828"/>
                    <a:pt x="526" y="928"/>
                  </a:cubicBezTo>
                  <a:cubicBezTo>
                    <a:pt x="627" y="928"/>
                    <a:pt x="752" y="928"/>
                    <a:pt x="752" y="828"/>
                  </a:cubicBezTo>
                  <a:cubicBezTo>
                    <a:pt x="852" y="627"/>
                    <a:pt x="752" y="427"/>
                    <a:pt x="752" y="302"/>
                  </a:cubicBezTo>
                  <a:cubicBezTo>
                    <a:pt x="627" y="201"/>
                    <a:pt x="526" y="10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51"/>
            <p:cNvSpPr/>
            <p:nvPr/>
          </p:nvSpPr>
          <p:spPr>
            <a:xfrm>
              <a:off x="5103657" y="2075464"/>
              <a:ext cx="9285" cy="11878"/>
            </a:xfrm>
            <a:custGeom>
              <a:avLst/>
              <a:gdLst/>
              <a:ahLst/>
              <a:cxnLst/>
              <a:rect l="l" t="t" r="r" b="b"/>
              <a:pathLst>
                <a:path w="628" h="803" extrusionOk="0">
                  <a:moveTo>
                    <a:pt x="427" y="0"/>
                  </a:moveTo>
                  <a:cubicBezTo>
                    <a:pt x="327" y="0"/>
                    <a:pt x="226" y="0"/>
                    <a:pt x="101" y="100"/>
                  </a:cubicBezTo>
                  <a:cubicBezTo>
                    <a:pt x="1" y="201"/>
                    <a:pt x="1" y="301"/>
                    <a:pt x="1" y="401"/>
                  </a:cubicBezTo>
                  <a:cubicBezTo>
                    <a:pt x="101" y="526"/>
                    <a:pt x="101" y="627"/>
                    <a:pt x="226" y="727"/>
                  </a:cubicBezTo>
                  <a:cubicBezTo>
                    <a:pt x="276" y="777"/>
                    <a:pt x="352" y="802"/>
                    <a:pt x="414" y="802"/>
                  </a:cubicBezTo>
                  <a:cubicBezTo>
                    <a:pt x="477" y="802"/>
                    <a:pt x="527" y="777"/>
                    <a:pt x="527" y="727"/>
                  </a:cubicBezTo>
                  <a:cubicBezTo>
                    <a:pt x="627" y="627"/>
                    <a:pt x="627" y="401"/>
                    <a:pt x="627" y="301"/>
                  </a:cubicBezTo>
                  <a:cubicBezTo>
                    <a:pt x="627" y="201"/>
                    <a:pt x="627" y="100"/>
                    <a:pt x="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51"/>
            <p:cNvSpPr/>
            <p:nvPr/>
          </p:nvSpPr>
          <p:spPr>
            <a:xfrm>
              <a:off x="5169997" y="2282337"/>
              <a:ext cx="12612" cy="12248"/>
            </a:xfrm>
            <a:custGeom>
              <a:avLst/>
              <a:gdLst/>
              <a:ahLst/>
              <a:cxnLst/>
              <a:rect l="l" t="t" r="r" b="b"/>
              <a:pathLst>
                <a:path w="853" h="828" extrusionOk="0">
                  <a:moveTo>
                    <a:pt x="326" y="0"/>
                  </a:moveTo>
                  <a:cubicBezTo>
                    <a:pt x="226" y="0"/>
                    <a:pt x="125" y="100"/>
                    <a:pt x="125" y="201"/>
                  </a:cubicBezTo>
                  <a:cubicBezTo>
                    <a:pt x="0" y="326"/>
                    <a:pt x="125" y="526"/>
                    <a:pt x="226" y="627"/>
                  </a:cubicBezTo>
                  <a:cubicBezTo>
                    <a:pt x="226" y="727"/>
                    <a:pt x="326" y="827"/>
                    <a:pt x="526" y="827"/>
                  </a:cubicBezTo>
                  <a:cubicBezTo>
                    <a:pt x="627" y="827"/>
                    <a:pt x="752" y="827"/>
                    <a:pt x="852" y="727"/>
                  </a:cubicBezTo>
                  <a:cubicBezTo>
                    <a:pt x="852" y="526"/>
                    <a:pt x="752" y="326"/>
                    <a:pt x="627" y="201"/>
                  </a:cubicBezTo>
                  <a:cubicBezTo>
                    <a:pt x="627" y="100"/>
                    <a:pt x="526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51"/>
            <p:cNvSpPr/>
            <p:nvPr/>
          </p:nvSpPr>
          <p:spPr>
            <a:xfrm>
              <a:off x="5193328" y="2257485"/>
              <a:ext cx="12257" cy="15591"/>
            </a:xfrm>
            <a:custGeom>
              <a:avLst/>
              <a:gdLst/>
              <a:ahLst/>
              <a:cxnLst/>
              <a:rect l="l" t="t" r="r" b="b"/>
              <a:pathLst>
                <a:path w="829" h="1054" extrusionOk="0">
                  <a:moveTo>
                    <a:pt x="201" y="1"/>
                  </a:moveTo>
                  <a:cubicBezTo>
                    <a:pt x="101" y="1"/>
                    <a:pt x="101" y="126"/>
                    <a:pt x="1" y="226"/>
                  </a:cubicBezTo>
                  <a:cubicBezTo>
                    <a:pt x="1" y="427"/>
                    <a:pt x="101" y="527"/>
                    <a:pt x="201" y="753"/>
                  </a:cubicBezTo>
                  <a:cubicBezTo>
                    <a:pt x="302" y="853"/>
                    <a:pt x="427" y="953"/>
                    <a:pt x="628" y="1054"/>
                  </a:cubicBezTo>
                  <a:lnTo>
                    <a:pt x="728" y="1054"/>
                  </a:lnTo>
                  <a:cubicBezTo>
                    <a:pt x="828" y="1054"/>
                    <a:pt x="828" y="1054"/>
                    <a:pt x="828" y="953"/>
                  </a:cubicBezTo>
                  <a:cubicBezTo>
                    <a:pt x="828" y="753"/>
                    <a:pt x="828" y="527"/>
                    <a:pt x="728" y="427"/>
                  </a:cubicBezTo>
                  <a:cubicBezTo>
                    <a:pt x="628" y="226"/>
                    <a:pt x="527" y="126"/>
                    <a:pt x="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1"/>
            <p:cNvSpPr/>
            <p:nvPr/>
          </p:nvSpPr>
          <p:spPr>
            <a:xfrm>
              <a:off x="5167025" y="2220415"/>
              <a:ext cx="12242" cy="17071"/>
            </a:xfrm>
            <a:custGeom>
              <a:avLst/>
              <a:gdLst/>
              <a:ahLst/>
              <a:cxnLst/>
              <a:rect l="l" t="t" r="r" b="b"/>
              <a:pathLst>
                <a:path w="828" h="1154" extrusionOk="0">
                  <a:moveTo>
                    <a:pt x="326" y="1"/>
                  </a:moveTo>
                  <a:cubicBezTo>
                    <a:pt x="201" y="1"/>
                    <a:pt x="101" y="1"/>
                    <a:pt x="101" y="126"/>
                  </a:cubicBezTo>
                  <a:cubicBezTo>
                    <a:pt x="1" y="326"/>
                    <a:pt x="101" y="527"/>
                    <a:pt x="101" y="753"/>
                  </a:cubicBezTo>
                  <a:cubicBezTo>
                    <a:pt x="201" y="853"/>
                    <a:pt x="326" y="953"/>
                    <a:pt x="527" y="1053"/>
                  </a:cubicBezTo>
                  <a:lnTo>
                    <a:pt x="527" y="1154"/>
                  </a:lnTo>
                  <a:cubicBezTo>
                    <a:pt x="627" y="1154"/>
                    <a:pt x="727" y="1053"/>
                    <a:pt x="727" y="953"/>
                  </a:cubicBezTo>
                  <a:cubicBezTo>
                    <a:pt x="828" y="753"/>
                    <a:pt x="727" y="627"/>
                    <a:pt x="727" y="427"/>
                  </a:cubicBezTo>
                  <a:cubicBezTo>
                    <a:pt x="627" y="326"/>
                    <a:pt x="527" y="126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1"/>
            <p:cNvSpPr/>
            <p:nvPr/>
          </p:nvSpPr>
          <p:spPr>
            <a:xfrm>
              <a:off x="5125524" y="2220415"/>
              <a:ext cx="10763" cy="18550"/>
            </a:xfrm>
            <a:custGeom>
              <a:avLst/>
              <a:gdLst/>
              <a:ahLst/>
              <a:cxnLst/>
              <a:rect l="l" t="t" r="r" b="b"/>
              <a:pathLst>
                <a:path w="728" h="1254" extrusionOk="0">
                  <a:moveTo>
                    <a:pt x="401" y="1"/>
                  </a:moveTo>
                  <a:cubicBezTo>
                    <a:pt x="301" y="1"/>
                    <a:pt x="201" y="1"/>
                    <a:pt x="101" y="126"/>
                  </a:cubicBezTo>
                  <a:cubicBezTo>
                    <a:pt x="0" y="326"/>
                    <a:pt x="0" y="527"/>
                    <a:pt x="101" y="753"/>
                  </a:cubicBezTo>
                  <a:cubicBezTo>
                    <a:pt x="101" y="953"/>
                    <a:pt x="201" y="1154"/>
                    <a:pt x="401" y="1254"/>
                  </a:cubicBezTo>
                  <a:lnTo>
                    <a:pt x="502" y="1254"/>
                  </a:lnTo>
                  <a:cubicBezTo>
                    <a:pt x="627" y="1254"/>
                    <a:pt x="727" y="1154"/>
                    <a:pt x="727" y="1053"/>
                  </a:cubicBezTo>
                  <a:lnTo>
                    <a:pt x="727" y="527"/>
                  </a:lnTo>
                  <a:cubicBezTo>
                    <a:pt x="627" y="427"/>
                    <a:pt x="627" y="226"/>
                    <a:pt x="401" y="126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1"/>
            <p:cNvSpPr/>
            <p:nvPr/>
          </p:nvSpPr>
          <p:spPr>
            <a:xfrm>
              <a:off x="5238171" y="2333489"/>
              <a:ext cx="12242" cy="15221"/>
            </a:xfrm>
            <a:custGeom>
              <a:avLst/>
              <a:gdLst/>
              <a:ahLst/>
              <a:cxnLst/>
              <a:rect l="l" t="t" r="r" b="b"/>
              <a:pathLst>
                <a:path w="828" h="1029" extrusionOk="0">
                  <a:moveTo>
                    <a:pt x="101" y="1"/>
                  </a:moveTo>
                  <a:cubicBezTo>
                    <a:pt x="1" y="1"/>
                    <a:pt x="1" y="101"/>
                    <a:pt x="1" y="201"/>
                  </a:cubicBezTo>
                  <a:cubicBezTo>
                    <a:pt x="1" y="402"/>
                    <a:pt x="101" y="627"/>
                    <a:pt x="201" y="728"/>
                  </a:cubicBezTo>
                  <a:cubicBezTo>
                    <a:pt x="301" y="828"/>
                    <a:pt x="402" y="928"/>
                    <a:pt x="627" y="1028"/>
                  </a:cubicBezTo>
                  <a:lnTo>
                    <a:pt x="727" y="1028"/>
                  </a:lnTo>
                  <a:cubicBezTo>
                    <a:pt x="828" y="1028"/>
                    <a:pt x="828" y="928"/>
                    <a:pt x="828" y="828"/>
                  </a:cubicBezTo>
                  <a:cubicBezTo>
                    <a:pt x="828" y="627"/>
                    <a:pt x="727" y="402"/>
                    <a:pt x="627" y="302"/>
                  </a:cubicBezTo>
                  <a:cubicBezTo>
                    <a:pt x="527" y="201"/>
                    <a:pt x="402" y="10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1"/>
            <p:cNvSpPr/>
            <p:nvPr/>
          </p:nvSpPr>
          <p:spPr>
            <a:xfrm>
              <a:off x="5267445" y="2322365"/>
              <a:ext cx="12242" cy="11139"/>
            </a:xfrm>
            <a:custGeom>
              <a:avLst/>
              <a:gdLst/>
              <a:ahLst/>
              <a:cxnLst/>
              <a:rect l="l" t="t" r="r" b="b"/>
              <a:pathLst>
                <a:path w="828" h="753" extrusionOk="0">
                  <a:moveTo>
                    <a:pt x="201" y="1"/>
                  </a:moveTo>
                  <a:cubicBezTo>
                    <a:pt x="101" y="1"/>
                    <a:pt x="1" y="126"/>
                    <a:pt x="1" y="226"/>
                  </a:cubicBezTo>
                  <a:cubicBezTo>
                    <a:pt x="1" y="427"/>
                    <a:pt x="101" y="527"/>
                    <a:pt x="201" y="627"/>
                  </a:cubicBezTo>
                  <a:cubicBezTo>
                    <a:pt x="301" y="627"/>
                    <a:pt x="427" y="753"/>
                    <a:pt x="627" y="753"/>
                  </a:cubicBezTo>
                  <a:cubicBezTo>
                    <a:pt x="727" y="753"/>
                    <a:pt x="828" y="627"/>
                    <a:pt x="828" y="427"/>
                  </a:cubicBezTo>
                  <a:cubicBezTo>
                    <a:pt x="828" y="327"/>
                    <a:pt x="727" y="226"/>
                    <a:pt x="627" y="126"/>
                  </a:cubicBezTo>
                  <a:cubicBezTo>
                    <a:pt x="527" y="1"/>
                    <a:pt x="427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51"/>
            <p:cNvSpPr/>
            <p:nvPr/>
          </p:nvSpPr>
          <p:spPr>
            <a:xfrm>
              <a:off x="5284492" y="2369746"/>
              <a:ext cx="10763" cy="10103"/>
            </a:xfrm>
            <a:custGeom>
              <a:avLst/>
              <a:gdLst/>
              <a:ahLst/>
              <a:cxnLst/>
              <a:rect l="l" t="t" r="r" b="b"/>
              <a:pathLst>
                <a:path w="728" h="683" extrusionOk="0">
                  <a:moveTo>
                    <a:pt x="378" y="0"/>
                  </a:moveTo>
                  <a:cubicBezTo>
                    <a:pt x="326" y="0"/>
                    <a:pt x="268" y="14"/>
                    <a:pt x="201" y="56"/>
                  </a:cubicBezTo>
                  <a:cubicBezTo>
                    <a:pt x="101" y="56"/>
                    <a:pt x="0" y="156"/>
                    <a:pt x="0" y="257"/>
                  </a:cubicBezTo>
                  <a:cubicBezTo>
                    <a:pt x="0" y="357"/>
                    <a:pt x="101" y="457"/>
                    <a:pt x="201" y="557"/>
                  </a:cubicBezTo>
                  <a:cubicBezTo>
                    <a:pt x="301" y="557"/>
                    <a:pt x="401" y="683"/>
                    <a:pt x="527" y="683"/>
                  </a:cubicBezTo>
                  <a:cubicBezTo>
                    <a:pt x="627" y="557"/>
                    <a:pt x="727" y="457"/>
                    <a:pt x="727" y="357"/>
                  </a:cubicBezTo>
                  <a:cubicBezTo>
                    <a:pt x="727" y="257"/>
                    <a:pt x="627" y="156"/>
                    <a:pt x="627" y="56"/>
                  </a:cubicBezTo>
                  <a:cubicBezTo>
                    <a:pt x="560" y="56"/>
                    <a:pt x="482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51"/>
            <p:cNvSpPr/>
            <p:nvPr/>
          </p:nvSpPr>
          <p:spPr>
            <a:xfrm>
              <a:off x="5222602" y="2384287"/>
              <a:ext cx="18555" cy="18550"/>
            </a:xfrm>
            <a:custGeom>
              <a:avLst/>
              <a:gdLst/>
              <a:ahLst/>
              <a:cxnLst/>
              <a:rect l="l" t="t" r="r" b="b"/>
              <a:pathLst>
                <a:path w="1255" h="1254" extrusionOk="0">
                  <a:moveTo>
                    <a:pt x="1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01" y="426"/>
                    <a:pt x="201" y="627"/>
                    <a:pt x="427" y="827"/>
                  </a:cubicBezTo>
                  <a:cubicBezTo>
                    <a:pt x="527" y="1053"/>
                    <a:pt x="728" y="1153"/>
                    <a:pt x="953" y="1254"/>
                  </a:cubicBezTo>
                  <a:lnTo>
                    <a:pt x="1054" y="1254"/>
                  </a:lnTo>
                  <a:cubicBezTo>
                    <a:pt x="1154" y="1254"/>
                    <a:pt x="1254" y="1153"/>
                    <a:pt x="1254" y="1053"/>
                  </a:cubicBezTo>
                  <a:cubicBezTo>
                    <a:pt x="1154" y="827"/>
                    <a:pt x="1054" y="627"/>
                    <a:pt x="828" y="426"/>
                  </a:cubicBezTo>
                  <a:cubicBezTo>
                    <a:pt x="728" y="201"/>
                    <a:pt x="527" y="101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1"/>
            <p:cNvSpPr/>
            <p:nvPr/>
          </p:nvSpPr>
          <p:spPr>
            <a:xfrm>
              <a:off x="5610206" y="2146275"/>
              <a:ext cx="21512" cy="9275"/>
            </a:xfrm>
            <a:custGeom>
              <a:avLst/>
              <a:gdLst/>
              <a:ahLst/>
              <a:cxnLst/>
              <a:rect l="l" t="t" r="r" b="b"/>
              <a:pathLst>
                <a:path w="1455" h="627" extrusionOk="0">
                  <a:moveTo>
                    <a:pt x="727" y="0"/>
                  </a:moveTo>
                  <a:cubicBezTo>
                    <a:pt x="527" y="0"/>
                    <a:pt x="301" y="0"/>
                    <a:pt x="101" y="226"/>
                  </a:cubicBezTo>
                  <a:lnTo>
                    <a:pt x="1" y="226"/>
                  </a:lnTo>
                  <a:cubicBezTo>
                    <a:pt x="1" y="326"/>
                    <a:pt x="1" y="426"/>
                    <a:pt x="101" y="526"/>
                  </a:cubicBezTo>
                  <a:cubicBezTo>
                    <a:pt x="301" y="627"/>
                    <a:pt x="527" y="627"/>
                    <a:pt x="727" y="627"/>
                  </a:cubicBezTo>
                  <a:cubicBezTo>
                    <a:pt x="928" y="627"/>
                    <a:pt x="1153" y="627"/>
                    <a:pt x="1354" y="526"/>
                  </a:cubicBezTo>
                  <a:lnTo>
                    <a:pt x="1454" y="526"/>
                  </a:lnTo>
                  <a:cubicBezTo>
                    <a:pt x="1454" y="426"/>
                    <a:pt x="1454" y="326"/>
                    <a:pt x="1354" y="226"/>
                  </a:cubicBezTo>
                  <a:cubicBezTo>
                    <a:pt x="1254" y="125"/>
                    <a:pt x="928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1"/>
            <p:cNvSpPr/>
            <p:nvPr/>
          </p:nvSpPr>
          <p:spPr>
            <a:xfrm>
              <a:off x="5639480" y="2121794"/>
              <a:ext cx="17062" cy="9290"/>
            </a:xfrm>
            <a:custGeom>
              <a:avLst/>
              <a:gdLst/>
              <a:ahLst/>
              <a:cxnLst/>
              <a:rect l="l" t="t" r="r" b="b"/>
              <a:pathLst>
                <a:path w="1154" h="628" extrusionOk="0">
                  <a:moveTo>
                    <a:pt x="627" y="1"/>
                  </a:moveTo>
                  <a:cubicBezTo>
                    <a:pt x="427" y="1"/>
                    <a:pt x="326" y="1"/>
                    <a:pt x="101" y="101"/>
                  </a:cubicBezTo>
                  <a:cubicBezTo>
                    <a:pt x="1" y="201"/>
                    <a:pt x="1" y="302"/>
                    <a:pt x="101" y="402"/>
                  </a:cubicBezTo>
                  <a:cubicBezTo>
                    <a:pt x="201" y="527"/>
                    <a:pt x="427" y="627"/>
                    <a:pt x="527" y="627"/>
                  </a:cubicBezTo>
                  <a:cubicBezTo>
                    <a:pt x="727" y="627"/>
                    <a:pt x="828" y="627"/>
                    <a:pt x="1053" y="527"/>
                  </a:cubicBezTo>
                  <a:cubicBezTo>
                    <a:pt x="1153" y="402"/>
                    <a:pt x="1153" y="302"/>
                    <a:pt x="1053" y="201"/>
                  </a:cubicBezTo>
                  <a:cubicBezTo>
                    <a:pt x="953" y="101"/>
                    <a:pt x="727" y="1"/>
                    <a:pt x="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51"/>
            <p:cNvSpPr/>
            <p:nvPr/>
          </p:nvSpPr>
          <p:spPr>
            <a:xfrm>
              <a:off x="5565378" y="2127726"/>
              <a:ext cx="17047" cy="10118"/>
            </a:xfrm>
            <a:custGeom>
              <a:avLst/>
              <a:gdLst/>
              <a:ahLst/>
              <a:cxnLst/>
              <a:rect l="l" t="t" r="r" b="b"/>
              <a:pathLst>
                <a:path w="1153" h="684" extrusionOk="0">
                  <a:moveTo>
                    <a:pt x="526" y="1"/>
                  </a:moveTo>
                  <a:cubicBezTo>
                    <a:pt x="326" y="126"/>
                    <a:pt x="201" y="126"/>
                    <a:pt x="0" y="327"/>
                  </a:cubicBezTo>
                  <a:cubicBezTo>
                    <a:pt x="0" y="427"/>
                    <a:pt x="0" y="527"/>
                    <a:pt x="100" y="628"/>
                  </a:cubicBezTo>
                  <a:cubicBezTo>
                    <a:pt x="175" y="669"/>
                    <a:pt x="237" y="683"/>
                    <a:pt x="292" y="683"/>
                  </a:cubicBezTo>
                  <a:cubicBezTo>
                    <a:pt x="404" y="683"/>
                    <a:pt x="493" y="628"/>
                    <a:pt x="627" y="628"/>
                  </a:cubicBezTo>
                  <a:cubicBezTo>
                    <a:pt x="727" y="628"/>
                    <a:pt x="952" y="628"/>
                    <a:pt x="1053" y="427"/>
                  </a:cubicBezTo>
                  <a:lnTo>
                    <a:pt x="1153" y="427"/>
                  </a:lnTo>
                  <a:cubicBezTo>
                    <a:pt x="1153" y="327"/>
                    <a:pt x="1153" y="226"/>
                    <a:pt x="1053" y="126"/>
                  </a:cubicBezTo>
                  <a:cubicBezTo>
                    <a:pt x="952" y="1"/>
                    <a:pt x="727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51"/>
            <p:cNvSpPr/>
            <p:nvPr/>
          </p:nvSpPr>
          <p:spPr>
            <a:xfrm>
              <a:off x="5553136" y="2152577"/>
              <a:ext cx="12242" cy="9275"/>
            </a:xfrm>
            <a:custGeom>
              <a:avLst/>
              <a:gdLst/>
              <a:ahLst/>
              <a:cxnLst/>
              <a:rect l="l" t="t" r="r" b="b"/>
              <a:pathLst>
                <a:path w="828" h="627" extrusionOk="0">
                  <a:moveTo>
                    <a:pt x="302" y="0"/>
                  </a:moveTo>
                  <a:cubicBezTo>
                    <a:pt x="201" y="100"/>
                    <a:pt x="101" y="100"/>
                    <a:pt x="1" y="326"/>
                  </a:cubicBezTo>
                  <a:cubicBezTo>
                    <a:pt x="1" y="426"/>
                    <a:pt x="101" y="526"/>
                    <a:pt x="201" y="526"/>
                  </a:cubicBezTo>
                  <a:cubicBezTo>
                    <a:pt x="302" y="627"/>
                    <a:pt x="402" y="627"/>
                    <a:pt x="527" y="627"/>
                  </a:cubicBezTo>
                  <a:cubicBezTo>
                    <a:pt x="628" y="627"/>
                    <a:pt x="628" y="526"/>
                    <a:pt x="728" y="426"/>
                  </a:cubicBezTo>
                  <a:cubicBezTo>
                    <a:pt x="828" y="326"/>
                    <a:pt x="728" y="201"/>
                    <a:pt x="728" y="100"/>
                  </a:cubicBezTo>
                  <a:cubicBezTo>
                    <a:pt x="527" y="0"/>
                    <a:pt x="402" y="0"/>
                    <a:pt x="3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1"/>
            <p:cNvSpPr/>
            <p:nvPr/>
          </p:nvSpPr>
          <p:spPr>
            <a:xfrm>
              <a:off x="5500531" y="2151083"/>
              <a:ext cx="9270" cy="9290"/>
            </a:xfrm>
            <a:custGeom>
              <a:avLst/>
              <a:gdLst/>
              <a:ahLst/>
              <a:cxnLst/>
              <a:rect l="l" t="t" r="r" b="b"/>
              <a:pathLst>
                <a:path w="627" h="628" extrusionOk="0">
                  <a:moveTo>
                    <a:pt x="201" y="1"/>
                  </a:moveTo>
                  <a:cubicBezTo>
                    <a:pt x="100" y="1"/>
                    <a:pt x="0" y="101"/>
                    <a:pt x="0" y="201"/>
                  </a:cubicBezTo>
                  <a:cubicBezTo>
                    <a:pt x="0" y="302"/>
                    <a:pt x="0" y="427"/>
                    <a:pt x="100" y="527"/>
                  </a:cubicBezTo>
                  <a:cubicBezTo>
                    <a:pt x="201" y="627"/>
                    <a:pt x="326" y="627"/>
                    <a:pt x="426" y="627"/>
                  </a:cubicBezTo>
                  <a:lnTo>
                    <a:pt x="627" y="427"/>
                  </a:lnTo>
                  <a:cubicBezTo>
                    <a:pt x="627" y="302"/>
                    <a:pt x="627" y="201"/>
                    <a:pt x="526" y="101"/>
                  </a:cubicBezTo>
                  <a:cubicBezTo>
                    <a:pt x="426" y="1"/>
                    <a:pt x="326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1"/>
            <p:cNvSpPr/>
            <p:nvPr/>
          </p:nvSpPr>
          <p:spPr>
            <a:xfrm>
              <a:off x="5710626" y="2200401"/>
              <a:ext cx="12242" cy="10769"/>
            </a:xfrm>
            <a:custGeom>
              <a:avLst/>
              <a:gdLst/>
              <a:ahLst/>
              <a:cxnLst/>
              <a:rect l="l" t="t" r="r" b="b"/>
              <a:pathLst>
                <a:path w="828" h="728" extrusionOk="0">
                  <a:moveTo>
                    <a:pt x="201" y="0"/>
                  </a:moveTo>
                  <a:cubicBezTo>
                    <a:pt x="101" y="0"/>
                    <a:pt x="1" y="100"/>
                    <a:pt x="1" y="226"/>
                  </a:cubicBezTo>
                  <a:cubicBezTo>
                    <a:pt x="1" y="426"/>
                    <a:pt x="101" y="527"/>
                    <a:pt x="201" y="627"/>
                  </a:cubicBezTo>
                  <a:cubicBezTo>
                    <a:pt x="301" y="727"/>
                    <a:pt x="402" y="727"/>
                    <a:pt x="627" y="727"/>
                  </a:cubicBezTo>
                  <a:cubicBezTo>
                    <a:pt x="727" y="627"/>
                    <a:pt x="828" y="527"/>
                    <a:pt x="828" y="426"/>
                  </a:cubicBezTo>
                  <a:lnTo>
                    <a:pt x="727" y="426"/>
                  </a:lnTo>
                  <a:cubicBezTo>
                    <a:pt x="727" y="326"/>
                    <a:pt x="627" y="226"/>
                    <a:pt x="627" y="100"/>
                  </a:cubicBezTo>
                  <a:cubicBezTo>
                    <a:pt x="527" y="0"/>
                    <a:pt x="40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1"/>
            <p:cNvSpPr/>
            <p:nvPr/>
          </p:nvSpPr>
          <p:spPr>
            <a:xfrm>
              <a:off x="5799927" y="2187546"/>
              <a:ext cx="11133" cy="9896"/>
            </a:xfrm>
            <a:custGeom>
              <a:avLst/>
              <a:gdLst/>
              <a:ahLst/>
              <a:cxnLst/>
              <a:rect l="l" t="t" r="r" b="b"/>
              <a:pathLst>
                <a:path w="753" h="669" extrusionOk="0">
                  <a:moveTo>
                    <a:pt x="415" y="1"/>
                  </a:moveTo>
                  <a:cubicBezTo>
                    <a:pt x="385" y="1"/>
                    <a:pt x="356" y="13"/>
                    <a:pt x="327" y="42"/>
                  </a:cubicBezTo>
                  <a:cubicBezTo>
                    <a:pt x="226" y="42"/>
                    <a:pt x="126" y="142"/>
                    <a:pt x="126" y="243"/>
                  </a:cubicBezTo>
                  <a:cubicBezTo>
                    <a:pt x="1" y="343"/>
                    <a:pt x="126" y="468"/>
                    <a:pt x="226" y="568"/>
                  </a:cubicBezTo>
                  <a:cubicBezTo>
                    <a:pt x="226" y="669"/>
                    <a:pt x="327" y="669"/>
                    <a:pt x="527" y="669"/>
                  </a:cubicBezTo>
                  <a:cubicBezTo>
                    <a:pt x="627" y="669"/>
                    <a:pt x="753" y="568"/>
                    <a:pt x="753" y="468"/>
                  </a:cubicBezTo>
                  <a:cubicBezTo>
                    <a:pt x="753" y="243"/>
                    <a:pt x="627" y="142"/>
                    <a:pt x="627" y="142"/>
                  </a:cubicBezTo>
                  <a:cubicBezTo>
                    <a:pt x="556" y="72"/>
                    <a:pt x="486" y="1"/>
                    <a:pt x="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51"/>
            <p:cNvSpPr/>
            <p:nvPr/>
          </p:nvSpPr>
          <p:spPr>
            <a:xfrm>
              <a:off x="5806225" y="2222264"/>
              <a:ext cx="12242" cy="11390"/>
            </a:xfrm>
            <a:custGeom>
              <a:avLst/>
              <a:gdLst/>
              <a:ahLst/>
              <a:cxnLst/>
              <a:rect l="l" t="t" r="r" b="b"/>
              <a:pathLst>
                <a:path w="828" h="770" extrusionOk="0">
                  <a:moveTo>
                    <a:pt x="201" y="1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01" y="302"/>
                  </a:lnTo>
                  <a:lnTo>
                    <a:pt x="101" y="628"/>
                  </a:lnTo>
                  <a:cubicBezTo>
                    <a:pt x="201" y="628"/>
                    <a:pt x="327" y="728"/>
                    <a:pt x="427" y="728"/>
                  </a:cubicBezTo>
                  <a:cubicBezTo>
                    <a:pt x="456" y="757"/>
                    <a:pt x="486" y="769"/>
                    <a:pt x="515" y="769"/>
                  </a:cubicBezTo>
                  <a:cubicBezTo>
                    <a:pt x="586" y="769"/>
                    <a:pt x="657" y="698"/>
                    <a:pt x="728" y="628"/>
                  </a:cubicBezTo>
                  <a:cubicBezTo>
                    <a:pt x="828" y="502"/>
                    <a:pt x="728" y="302"/>
                    <a:pt x="627" y="201"/>
                  </a:cubicBezTo>
                  <a:cubicBezTo>
                    <a:pt x="527" y="101"/>
                    <a:pt x="427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1"/>
            <p:cNvSpPr/>
            <p:nvPr/>
          </p:nvSpPr>
          <p:spPr>
            <a:xfrm>
              <a:off x="5783249" y="2237471"/>
              <a:ext cx="12242" cy="12618"/>
            </a:xfrm>
            <a:custGeom>
              <a:avLst/>
              <a:gdLst/>
              <a:ahLst/>
              <a:cxnLst/>
              <a:rect l="l" t="t" r="r" b="b"/>
              <a:pathLst>
                <a:path w="828" h="853" extrusionOk="0">
                  <a:moveTo>
                    <a:pt x="201" y="1"/>
                  </a:moveTo>
                  <a:cubicBezTo>
                    <a:pt x="101" y="1"/>
                    <a:pt x="1" y="101"/>
                    <a:pt x="1" y="226"/>
                  </a:cubicBezTo>
                  <a:cubicBezTo>
                    <a:pt x="1" y="427"/>
                    <a:pt x="1" y="527"/>
                    <a:pt x="101" y="627"/>
                  </a:cubicBezTo>
                  <a:cubicBezTo>
                    <a:pt x="201" y="727"/>
                    <a:pt x="402" y="853"/>
                    <a:pt x="502" y="853"/>
                  </a:cubicBezTo>
                  <a:lnTo>
                    <a:pt x="627" y="853"/>
                  </a:lnTo>
                  <a:cubicBezTo>
                    <a:pt x="728" y="853"/>
                    <a:pt x="828" y="727"/>
                    <a:pt x="828" y="627"/>
                  </a:cubicBezTo>
                  <a:cubicBezTo>
                    <a:pt x="828" y="527"/>
                    <a:pt x="728" y="326"/>
                    <a:pt x="627" y="226"/>
                  </a:cubicBezTo>
                  <a:cubicBezTo>
                    <a:pt x="502" y="101"/>
                    <a:pt x="402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51"/>
            <p:cNvSpPr/>
            <p:nvPr/>
          </p:nvSpPr>
          <p:spPr>
            <a:xfrm>
              <a:off x="5816974" y="2254527"/>
              <a:ext cx="9285" cy="8461"/>
            </a:xfrm>
            <a:custGeom>
              <a:avLst/>
              <a:gdLst/>
              <a:ahLst/>
              <a:cxnLst/>
              <a:rect l="l" t="t" r="r" b="b"/>
              <a:pathLst>
                <a:path w="628" h="572" extrusionOk="0">
                  <a:moveTo>
                    <a:pt x="527" y="0"/>
                  </a:moveTo>
                  <a:cubicBezTo>
                    <a:pt x="427" y="0"/>
                    <a:pt x="427" y="0"/>
                    <a:pt x="326" y="101"/>
                  </a:cubicBezTo>
                  <a:cubicBezTo>
                    <a:pt x="226" y="101"/>
                    <a:pt x="101" y="201"/>
                    <a:pt x="101" y="326"/>
                  </a:cubicBezTo>
                  <a:cubicBezTo>
                    <a:pt x="1" y="426"/>
                    <a:pt x="101" y="527"/>
                    <a:pt x="101" y="527"/>
                  </a:cubicBezTo>
                  <a:cubicBezTo>
                    <a:pt x="184" y="527"/>
                    <a:pt x="212" y="571"/>
                    <a:pt x="281" y="571"/>
                  </a:cubicBezTo>
                  <a:cubicBezTo>
                    <a:pt x="315" y="571"/>
                    <a:pt x="360" y="560"/>
                    <a:pt x="427" y="527"/>
                  </a:cubicBezTo>
                  <a:cubicBezTo>
                    <a:pt x="427" y="527"/>
                    <a:pt x="527" y="426"/>
                    <a:pt x="527" y="326"/>
                  </a:cubicBezTo>
                  <a:cubicBezTo>
                    <a:pt x="627" y="101"/>
                    <a:pt x="527" y="101"/>
                    <a:pt x="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1"/>
            <p:cNvSpPr/>
            <p:nvPr/>
          </p:nvSpPr>
          <p:spPr>
            <a:xfrm>
              <a:off x="5533132" y="2126246"/>
              <a:ext cx="7422" cy="9290"/>
            </a:xfrm>
            <a:custGeom>
              <a:avLst/>
              <a:gdLst/>
              <a:ahLst/>
              <a:cxnLst/>
              <a:rect l="l" t="t" r="r" b="b"/>
              <a:pathLst>
                <a:path w="502" h="628" extrusionOk="0">
                  <a:moveTo>
                    <a:pt x="201" y="1"/>
                  </a:moveTo>
                  <a:cubicBezTo>
                    <a:pt x="201" y="101"/>
                    <a:pt x="101" y="101"/>
                    <a:pt x="1" y="226"/>
                  </a:cubicBezTo>
                  <a:cubicBezTo>
                    <a:pt x="1" y="326"/>
                    <a:pt x="1" y="427"/>
                    <a:pt x="101" y="527"/>
                  </a:cubicBezTo>
                  <a:cubicBezTo>
                    <a:pt x="201" y="627"/>
                    <a:pt x="201" y="627"/>
                    <a:pt x="301" y="627"/>
                  </a:cubicBezTo>
                  <a:cubicBezTo>
                    <a:pt x="301" y="627"/>
                    <a:pt x="402" y="627"/>
                    <a:pt x="502" y="527"/>
                  </a:cubicBezTo>
                  <a:lnTo>
                    <a:pt x="502" y="226"/>
                  </a:lnTo>
                  <a:cubicBezTo>
                    <a:pt x="402" y="101"/>
                    <a:pt x="301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1"/>
            <p:cNvSpPr/>
            <p:nvPr/>
          </p:nvSpPr>
          <p:spPr>
            <a:xfrm>
              <a:off x="5307468" y="1890084"/>
              <a:ext cx="12612" cy="12248"/>
            </a:xfrm>
            <a:custGeom>
              <a:avLst/>
              <a:gdLst/>
              <a:ahLst/>
              <a:cxnLst/>
              <a:rect l="l" t="t" r="r" b="b"/>
              <a:pathLst>
                <a:path w="853" h="828" extrusionOk="0">
                  <a:moveTo>
                    <a:pt x="101" y="1"/>
                  </a:moveTo>
                  <a:cubicBezTo>
                    <a:pt x="0" y="1"/>
                    <a:pt x="0" y="101"/>
                    <a:pt x="0" y="201"/>
                  </a:cubicBezTo>
                  <a:cubicBezTo>
                    <a:pt x="101" y="402"/>
                    <a:pt x="101" y="527"/>
                    <a:pt x="226" y="627"/>
                  </a:cubicBezTo>
                  <a:cubicBezTo>
                    <a:pt x="326" y="728"/>
                    <a:pt x="426" y="828"/>
                    <a:pt x="627" y="828"/>
                  </a:cubicBezTo>
                  <a:cubicBezTo>
                    <a:pt x="727" y="828"/>
                    <a:pt x="852" y="828"/>
                    <a:pt x="852" y="728"/>
                  </a:cubicBezTo>
                  <a:cubicBezTo>
                    <a:pt x="852" y="527"/>
                    <a:pt x="852" y="301"/>
                    <a:pt x="627" y="201"/>
                  </a:cubicBezTo>
                  <a:cubicBezTo>
                    <a:pt x="527" y="101"/>
                    <a:pt x="42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1"/>
            <p:cNvSpPr/>
            <p:nvPr/>
          </p:nvSpPr>
          <p:spPr>
            <a:xfrm>
              <a:off x="5324515" y="1891563"/>
              <a:ext cx="14090" cy="13742"/>
            </a:xfrm>
            <a:custGeom>
              <a:avLst/>
              <a:gdLst/>
              <a:ahLst/>
              <a:cxnLst/>
              <a:rect l="l" t="t" r="r" b="b"/>
              <a:pathLst>
                <a:path w="953" h="929" extrusionOk="0">
                  <a:moveTo>
                    <a:pt x="326" y="1"/>
                  </a:moveTo>
                  <a:cubicBezTo>
                    <a:pt x="201" y="1"/>
                    <a:pt x="100" y="1"/>
                    <a:pt x="100" y="101"/>
                  </a:cubicBezTo>
                  <a:cubicBezTo>
                    <a:pt x="0" y="427"/>
                    <a:pt x="100" y="527"/>
                    <a:pt x="201" y="728"/>
                  </a:cubicBezTo>
                  <a:cubicBezTo>
                    <a:pt x="326" y="828"/>
                    <a:pt x="527" y="928"/>
                    <a:pt x="727" y="928"/>
                  </a:cubicBezTo>
                  <a:lnTo>
                    <a:pt x="827" y="928"/>
                  </a:lnTo>
                  <a:cubicBezTo>
                    <a:pt x="953" y="928"/>
                    <a:pt x="953" y="828"/>
                    <a:pt x="953" y="728"/>
                  </a:cubicBezTo>
                  <a:cubicBezTo>
                    <a:pt x="953" y="527"/>
                    <a:pt x="827" y="427"/>
                    <a:pt x="727" y="302"/>
                  </a:cubicBezTo>
                  <a:cubicBezTo>
                    <a:pt x="627" y="201"/>
                    <a:pt x="527" y="10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1"/>
            <p:cNvSpPr/>
            <p:nvPr/>
          </p:nvSpPr>
          <p:spPr>
            <a:xfrm>
              <a:off x="5336742" y="1919373"/>
              <a:ext cx="12612" cy="12248"/>
            </a:xfrm>
            <a:custGeom>
              <a:avLst/>
              <a:gdLst/>
              <a:ahLst/>
              <a:cxnLst/>
              <a:rect l="l" t="t" r="r" b="b"/>
              <a:pathLst>
                <a:path w="853" h="828" extrusionOk="0">
                  <a:moveTo>
                    <a:pt x="226" y="1"/>
                  </a:moveTo>
                  <a:cubicBezTo>
                    <a:pt x="126" y="1"/>
                    <a:pt x="0" y="101"/>
                    <a:pt x="0" y="201"/>
                  </a:cubicBezTo>
                  <a:cubicBezTo>
                    <a:pt x="0" y="427"/>
                    <a:pt x="126" y="527"/>
                    <a:pt x="226" y="627"/>
                  </a:cubicBezTo>
                  <a:cubicBezTo>
                    <a:pt x="326" y="727"/>
                    <a:pt x="426" y="828"/>
                    <a:pt x="627" y="828"/>
                  </a:cubicBezTo>
                  <a:cubicBezTo>
                    <a:pt x="752" y="828"/>
                    <a:pt x="852" y="727"/>
                    <a:pt x="852" y="627"/>
                  </a:cubicBezTo>
                  <a:cubicBezTo>
                    <a:pt x="852" y="427"/>
                    <a:pt x="752" y="301"/>
                    <a:pt x="627" y="201"/>
                  </a:cubicBezTo>
                  <a:cubicBezTo>
                    <a:pt x="527" y="101"/>
                    <a:pt x="42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51"/>
            <p:cNvSpPr/>
            <p:nvPr/>
          </p:nvSpPr>
          <p:spPr>
            <a:xfrm>
              <a:off x="5367865" y="1923826"/>
              <a:ext cx="15214" cy="12618"/>
            </a:xfrm>
            <a:custGeom>
              <a:avLst/>
              <a:gdLst/>
              <a:ahLst/>
              <a:cxnLst/>
              <a:rect l="l" t="t" r="r" b="b"/>
              <a:pathLst>
                <a:path w="1029" h="853" extrusionOk="0">
                  <a:moveTo>
                    <a:pt x="201" y="0"/>
                  </a:moveTo>
                  <a:cubicBezTo>
                    <a:pt x="101" y="0"/>
                    <a:pt x="1" y="126"/>
                    <a:pt x="1" y="226"/>
                  </a:cubicBezTo>
                  <a:cubicBezTo>
                    <a:pt x="101" y="426"/>
                    <a:pt x="201" y="527"/>
                    <a:pt x="301" y="627"/>
                  </a:cubicBezTo>
                  <a:cubicBezTo>
                    <a:pt x="402" y="853"/>
                    <a:pt x="627" y="853"/>
                    <a:pt x="828" y="853"/>
                  </a:cubicBezTo>
                  <a:lnTo>
                    <a:pt x="928" y="853"/>
                  </a:lnTo>
                  <a:cubicBezTo>
                    <a:pt x="928" y="853"/>
                    <a:pt x="1028" y="752"/>
                    <a:pt x="1028" y="627"/>
                  </a:cubicBezTo>
                  <a:cubicBezTo>
                    <a:pt x="928" y="426"/>
                    <a:pt x="828" y="326"/>
                    <a:pt x="727" y="226"/>
                  </a:cubicBezTo>
                  <a:cubicBezTo>
                    <a:pt x="627" y="126"/>
                    <a:pt x="40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51"/>
            <p:cNvSpPr/>
            <p:nvPr/>
          </p:nvSpPr>
          <p:spPr>
            <a:xfrm>
              <a:off x="5358595" y="1905291"/>
              <a:ext cx="12257" cy="11139"/>
            </a:xfrm>
            <a:custGeom>
              <a:avLst/>
              <a:gdLst/>
              <a:ahLst/>
              <a:cxnLst/>
              <a:rect l="l" t="t" r="r" b="b"/>
              <a:pathLst>
                <a:path w="829" h="753" extrusionOk="0">
                  <a:moveTo>
                    <a:pt x="201" y="0"/>
                  </a:moveTo>
                  <a:cubicBezTo>
                    <a:pt x="101" y="0"/>
                    <a:pt x="1" y="0"/>
                    <a:pt x="1" y="126"/>
                  </a:cubicBezTo>
                  <a:cubicBezTo>
                    <a:pt x="1" y="326"/>
                    <a:pt x="101" y="527"/>
                    <a:pt x="201" y="627"/>
                  </a:cubicBezTo>
                  <a:cubicBezTo>
                    <a:pt x="302" y="752"/>
                    <a:pt x="527" y="752"/>
                    <a:pt x="728" y="752"/>
                  </a:cubicBezTo>
                  <a:cubicBezTo>
                    <a:pt x="828" y="752"/>
                    <a:pt x="828" y="627"/>
                    <a:pt x="828" y="527"/>
                  </a:cubicBezTo>
                  <a:lnTo>
                    <a:pt x="828" y="426"/>
                  </a:lnTo>
                  <a:cubicBezTo>
                    <a:pt x="728" y="326"/>
                    <a:pt x="728" y="226"/>
                    <a:pt x="628" y="126"/>
                  </a:cubicBezTo>
                  <a:cubicBezTo>
                    <a:pt x="527" y="126"/>
                    <a:pt x="40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51"/>
            <p:cNvSpPr/>
            <p:nvPr/>
          </p:nvSpPr>
          <p:spPr>
            <a:xfrm>
              <a:off x="5401589" y="1933086"/>
              <a:ext cx="20389" cy="13239"/>
            </a:xfrm>
            <a:custGeom>
              <a:avLst/>
              <a:gdLst/>
              <a:ahLst/>
              <a:cxnLst/>
              <a:rect l="l" t="t" r="r" b="b"/>
              <a:pathLst>
                <a:path w="1379" h="895" extrusionOk="0">
                  <a:moveTo>
                    <a:pt x="126" y="1"/>
                  </a:moveTo>
                  <a:cubicBezTo>
                    <a:pt x="126" y="126"/>
                    <a:pt x="0" y="227"/>
                    <a:pt x="0" y="227"/>
                  </a:cubicBezTo>
                  <a:cubicBezTo>
                    <a:pt x="126" y="527"/>
                    <a:pt x="326" y="628"/>
                    <a:pt x="527" y="753"/>
                  </a:cubicBezTo>
                  <a:cubicBezTo>
                    <a:pt x="686" y="824"/>
                    <a:pt x="833" y="895"/>
                    <a:pt x="976" y="895"/>
                  </a:cubicBezTo>
                  <a:cubicBezTo>
                    <a:pt x="1036" y="895"/>
                    <a:pt x="1094" y="882"/>
                    <a:pt x="1153" y="853"/>
                  </a:cubicBezTo>
                  <a:lnTo>
                    <a:pt x="1253" y="853"/>
                  </a:lnTo>
                  <a:cubicBezTo>
                    <a:pt x="1379" y="853"/>
                    <a:pt x="1379" y="753"/>
                    <a:pt x="1253" y="628"/>
                  </a:cubicBezTo>
                  <a:cubicBezTo>
                    <a:pt x="1153" y="427"/>
                    <a:pt x="953" y="327"/>
                    <a:pt x="852" y="227"/>
                  </a:cubicBezTo>
                  <a:cubicBezTo>
                    <a:pt x="627" y="126"/>
                    <a:pt x="42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51"/>
            <p:cNvSpPr/>
            <p:nvPr/>
          </p:nvSpPr>
          <p:spPr>
            <a:xfrm>
              <a:off x="5397139" y="1915631"/>
              <a:ext cx="13720" cy="11538"/>
            </a:xfrm>
            <a:custGeom>
              <a:avLst/>
              <a:gdLst/>
              <a:ahLst/>
              <a:cxnLst/>
              <a:rect l="l" t="t" r="r" b="b"/>
              <a:pathLst>
                <a:path w="928" h="780" extrusionOk="0">
                  <a:moveTo>
                    <a:pt x="373" y="1"/>
                  </a:moveTo>
                  <a:cubicBezTo>
                    <a:pt x="325" y="1"/>
                    <a:pt x="269" y="16"/>
                    <a:pt x="201" y="53"/>
                  </a:cubicBezTo>
                  <a:lnTo>
                    <a:pt x="101" y="53"/>
                  </a:lnTo>
                  <a:cubicBezTo>
                    <a:pt x="0" y="53"/>
                    <a:pt x="0" y="153"/>
                    <a:pt x="0" y="254"/>
                  </a:cubicBezTo>
                  <a:cubicBezTo>
                    <a:pt x="101" y="454"/>
                    <a:pt x="201" y="554"/>
                    <a:pt x="301" y="680"/>
                  </a:cubicBezTo>
                  <a:cubicBezTo>
                    <a:pt x="427" y="680"/>
                    <a:pt x="527" y="780"/>
                    <a:pt x="727" y="780"/>
                  </a:cubicBezTo>
                  <a:lnTo>
                    <a:pt x="828" y="780"/>
                  </a:lnTo>
                  <a:cubicBezTo>
                    <a:pt x="928" y="780"/>
                    <a:pt x="928" y="680"/>
                    <a:pt x="928" y="554"/>
                  </a:cubicBezTo>
                  <a:cubicBezTo>
                    <a:pt x="928" y="354"/>
                    <a:pt x="828" y="254"/>
                    <a:pt x="627" y="153"/>
                  </a:cubicBezTo>
                  <a:cubicBezTo>
                    <a:pt x="557" y="83"/>
                    <a:pt x="487" y="1"/>
                    <a:pt x="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51"/>
            <p:cNvSpPr/>
            <p:nvPr/>
          </p:nvSpPr>
          <p:spPr>
            <a:xfrm>
              <a:off x="5400111" y="1954964"/>
              <a:ext cx="10749" cy="9290"/>
            </a:xfrm>
            <a:custGeom>
              <a:avLst/>
              <a:gdLst/>
              <a:ahLst/>
              <a:cxnLst/>
              <a:rect l="l" t="t" r="r" b="b"/>
              <a:pathLst>
                <a:path w="727" h="628" extrusionOk="0">
                  <a:moveTo>
                    <a:pt x="426" y="1"/>
                  </a:moveTo>
                  <a:cubicBezTo>
                    <a:pt x="326" y="1"/>
                    <a:pt x="226" y="1"/>
                    <a:pt x="100" y="101"/>
                  </a:cubicBezTo>
                  <a:cubicBezTo>
                    <a:pt x="0" y="101"/>
                    <a:pt x="0" y="201"/>
                    <a:pt x="0" y="301"/>
                  </a:cubicBezTo>
                  <a:cubicBezTo>
                    <a:pt x="0" y="527"/>
                    <a:pt x="100" y="627"/>
                    <a:pt x="226" y="627"/>
                  </a:cubicBezTo>
                  <a:cubicBezTo>
                    <a:pt x="426" y="627"/>
                    <a:pt x="526" y="627"/>
                    <a:pt x="627" y="527"/>
                  </a:cubicBezTo>
                  <a:cubicBezTo>
                    <a:pt x="727" y="402"/>
                    <a:pt x="727" y="301"/>
                    <a:pt x="627" y="201"/>
                  </a:cubicBezTo>
                  <a:cubicBezTo>
                    <a:pt x="526" y="101"/>
                    <a:pt x="526" y="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1"/>
            <p:cNvSpPr/>
            <p:nvPr/>
          </p:nvSpPr>
          <p:spPr>
            <a:xfrm>
              <a:off x="5815496" y="1594974"/>
              <a:ext cx="10763" cy="13358"/>
            </a:xfrm>
            <a:custGeom>
              <a:avLst/>
              <a:gdLst/>
              <a:ahLst/>
              <a:cxnLst/>
              <a:rect l="l" t="t" r="r" b="b"/>
              <a:pathLst>
                <a:path w="728" h="903" extrusionOk="0">
                  <a:moveTo>
                    <a:pt x="426" y="1"/>
                  </a:moveTo>
                  <a:cubicBezTo>
                    <a:pt x="326" y="1"/>
                    <a:pt x="201" y="1"/>
                    <a:pt x="101" y="101"/>
                  </a:cubicBezTo>
                  <a:cubicBezTo>
                    <a:pt x="0" y="301"/>
                    <a:pt x="0" y="427"/>
                    <a:pt x="101" y="527"/>
                  </a:cubicBezTo>
                  <a:cubicBezTo>
                    <a:pt x="101" y="627"/>
                    <a:pt x="101" y="728"/>
                    <a:pt x="201" y="828"/>
                  </a:cubicBezTo>
                  <a:cubicBezTo>
                    <a:pt x="264" y="878"/>
                    <a:pt x="320" y="903"/>
                    <a:pt x="373" y="903"/>
                  </a:cubicBezTo>
                  <a:cubicBezTo>
                    <a:pt x="426" y="903"/>
                    <a:pt x="477" y="878"/>
                    <a:pt x="527" y="828"/>
                  </a:cubicBezTo>
                  <a:cubicBezTo>
                    <a:pt x="627" y="728"/>
                    <a:pt x="727" y="627"/>
                    <a:pt x="627" y="427"/>
                  </a:cubicBezTo>
                  <a:cubicBezTo>
                    <a:pt x="627" y="301"/>
                    <a:pt x="627" y="10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51"/>
            <p:cNvSpPr/>
            <p:nvPr/>
          </p:nvSpPr>
          <p:spPr>
            <a:xfrm>
              <a:off x="5815496" y="1625091"/>
              <a:ext cx="9270" cy="13284"/>
            </a:xfrm>
            <a:custGeom>
              <a:avLst/>
              <a:gdLst/>
              <a:ahLst/>
              <a:cxnLst/>
              <a:rect l="l" t="t" r="r" b="b"/>
              <a:pathLst>
                <a:path w="627" h="898" extrusionOk="0">
                  <a:moveTo>
                    <a:pt x="368" y="0"/>
                  </a:moveTo>
                  <a:cubicBezTo>
                    <a:pt x="301" y="0"/>
                    <a:pt x="201" y="45"/>
                    <a:pt x="201" y="45"/>
                  </a:cubicBezTo>
                  <a:lnTo>
                    <a:pt x="201" y="145"/>
                  </a:lnTo>
                  <a:cubicBezTo>
                    <a:pt x="101" y="270"/>
                    <a:pt x="0" y="371"/>
                    <a:pt x="0" y="471"/>
                  </a:cubicBezTo>
                  <a:cubicBezTo>
                    <a:pt x="0" y="571"/>
                    <a:pt x="0" y="571"/>
                    <a:pt x="101" y="772"/>
                  </a:cubicBezTo>
                  <a:cubicBezTo>
                    <a:pt x="201" y="897"/>
                    <a:pt x="326" y="897"/>
                    <a:pt x="426" y="897"/>
                  </a:cubicBezTo>
                  <a:cubicBezTo>
                    <a:pt x="527" y="772"/>
                    <a:pt x="627" y="671"/>
                    <a:pt x="627" y="471"/>
                  </a:cubicBezTo>
                  <a:cubicBezTo>
                    <a:pt x="627" y="371"/>
                    <a:pt x="627" y="145"/>
                    <a:pt x="426" y="45"/>
                  </a:cubicBezTo>
                  <a:cubicBezTo>
                    <a:pt x="426" y="11"/>
                    <a:pt x="401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1"/>
            <p:cNvSpPr/>
            <p:nvPr/>
          </p:nvSpPr>
          <p:spPr>
            <a:xfrm>
              <a:off x="5829571" y="1613878"/>
              <a:ext cx="9285" cy="14763"/>
            </a:xfrm>
            <a:custGeom>
              <a:avLst/>
              <a:gdLst/>
              <a:ahLst/>
              <a:cxnLst/>
              <a:rect l="l" t="t" r="r" b="b"/>
              <a:pathLst>
                <a:path w="628" h="998" extrusionOk="0">
                  <a:moveTo>
                    <a:pt x="302" y="1"/>
                  </a:moveTo>
                  <a:cubicBezTo>
                    <a:pt x="251" y="1"/>
                    <a:pt x="201" y="26"/>
                    <a:pt x="201" y="76"/>
                  </a:cubicBezTo>
                  <a:cubicBezTo>
                    <a:pt x="1" y="176"/>
                    <a:pt x="1" y="402"/>
                    <a:pt x="1" y="502"/>
                  </a:cubicBezTo>
                  <a:cubicBezTo>
                    <a:pt x="1" y="602"/>
                    <a:pt x="1" y="703"/>
                    <a:pt x="201" y="903"/>
                  </a:cubicBezTo>
                  <a:cubicBezTo>
                    <a:pt x="201" y="966"/>
                    <a:pt x="251" y="997"/>
                    <a:pt x="302" y="997"/>
                  </a:cubicBezTo>
                  <a:cubicBezTo>
                    <a:pt x="352" y="997"/>
                    <a:pt x="402" y="966"/>
                    <a:pt x="402" y="903"/>
                  </a:cubicBezTo>
                  <a:cubicBezTo>
                    <a:pt x="627" y="703"/>
                    <a:pt x="627" y="602"/>
                    <a:pt x="627" y="502"/>
                  </a:cubicBezTo>
                  <a:cubicBezTo>
                    <a:pt x="627" y="402"/>
                    <a:pt x="627" y="176"/>
                    <a:pt x="402" y="76"/>
                  </a:cubicBezTo>
                  <a:cubicBezTo>
                    <a:pt x="402" y="26"/>
                    <a:pt x="352" y="1"/>
                    <a:pt x="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51"/>
            <p:cNvSpPr/>
            <p:nvPr/>
          </p:nvSpPr>
          <p:spPr>
            <a:xfrm>
              <a:off x="5836993" y="1589042"/>
              <a:ext cx="9270" cy="13358"/>
            </a:xfrm>
            <a:custGeom>
              <a:avLst/>
              <a:gdLst/>
              <a:ahLst/>
              <a:cxnLst/>
              <a:rect l="l" t="t" r="r" b="b"/>
              <a:pathLst>
                <a:path w="627" h="903" extrusionOk="0">
                  <a:moveTo>
                    <a:pt x="276" y="1"/>
                  </a:moveTo>
                  <a:cubicBezTo>
                    <a:pt x="226" y="1"/>
                    <a:pt x="175" y="26"/>
                    <a:pt x="125" y="76"/>
                  </a:cubicBezTo>
                  <a:cubicBezTo>
                    <a:pt x="0" y="301"/>
                    <a:pt x="0" y="402"/>
                    <a:pt x="0" y="502"/>
                  </a:cubicBezTo>
                  <a:cubicBezTo>
                    <a:pt x="0" y="602"/>
                    <a:pt x="125" y="702"/>
                    <a:pt x="226" y="828"/>
                  </a:cubicBezTo>
                  <a:cubicBezTo>
                    <a:pt x="276" y="878"/>
                    <a:pt x="326" y="903"/>
                    <a:pt x="376" y="903"/>
                  </a:cubicBezTo>
                  <a:cubicBezTo>
                    <a:pt x="426" y="903"/>
                    <a:pt x="476" y="878"/>
                    <a:pt x="526" y="828"/>
                  </a:cubicBezTo>
                  <a:cubicBezTo>
                    <a:pt x="627" y="602"/>
                    <a:pt x="627" y="502"/>
                    <a:pt x="627" y="402"/>
                  </a:cubicBezTo>
                  <a:cubicBezTo>
                    <a:pt x="627" y="301"/>
                    <a:pt x="526" y="201"/>
                    <a:pt x="426" y="76"/>
                  </a:cubicBezTo>
                  <a:cubicBezTo>
                    <a:pt x="376" y="26"/>
                    <a:pt x="326" y="1"/>
                    <a:pt x="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1"/>
            <p:cNvSpPr/>
            <p:nvPr/>
          </p:nvSpPr>
          <p:spPr>
            <a:xfrm>
              <a:off x="5846248" y="1635387"/>
              <a:ext cx="9285" cy="8920"/>
            </a:xfrm>
            <a:custGeom>
              <a:avLst/>
              <a:gdLst/>
              <a:ahLst/>
              <a:cxnLst/>
              <a:rect l="l" t="t" r="r" b="b"/>
              <a:pathLst>
                <a:path w="628" h="603" extrusionOk="0">
                  <a:moveTo>
                    <a:pt x="377" y="1"/>
                  </a:moveTo>
                  <a:cubicBezTo>
                    <a:pt x="326" y="1"/>
                    <a:pt x="276" y="26"/>
                    <a:pt x="226" y="76"/>
                  </a:cubicBezTo>
                  <a:cubicBezTo>
                    <a:pt x="126" y="76"/>
                    <a:pt x="1" y="201"/>
                    <a:pt x="1" y="301"/>
                  </a:cubicBezTo>
                  <a:cubicBezTo>
                    <a:pt x="1" y="402"/>
                    <a:pt x="126" y="402"/>
                    <a:pt x="226" y="502"/>
                  </a:cubicBezTo>
                  <a:cubicBezTo>
                    <a:pt x="226" y="602"/>
                    <a:pt x="427" y="602"/>
                    <a:pt x="527" y="602"/>
                  </a:cubicBezTo>
                  <a:cubicBezTo>
                    <a:pt x="627" y="502"/>
                    <a:pt x="627" y="402"/>
                    <a:pt x="627" y="301"/>
                  </a:cubicBezTo>
                  <a:cubicBezTo>
                    <a:pt x="627" y="301"/>
                    <a:pt x="627" y="201"/>
                    <a:pt x="527" y="76"/>
                  </a:cubicBezTo>
                  <a:cubicBezTo>
                    <a:pt x="477" y="26"/>
                    <a:pt x="427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1"/>
            <p:cNvSpPr/>
            <p:nvPr/>
          </p:nvSpPr>
          <p:spPr>
            <a:xfrm>
              <a:off x="5103657" y="1360291"/>
              <a:ext cx="10763" cy="19674"/>
            </a:xfrm>
            <a:custGeom>
              <a:avLst/>
              <a:gdLst/>
              <a:ahLst/>
              <a:cxnLst/>
              <a:rect l="l" t="t" r="r" b="b"/>
              <a:pathLst>
                <a:path w="728" h="1330" extrusionOk="0">
                  <a:moveTo>
                    <a:pt x="427" y="1"/>
                  </a:moveTo>
                  <a:cubicBezTo>
                    <a:pt x="226" y="201"/>
                    <a:pt x="101" y="402"/>
                    <a:pt x="101" y="502"/>
                  </a:cubicBezTo>
                  <a:cubicBezTo>
                    <a:pt x="1" y="728"/>
                    <a:pt x="1" y="1029"/>
                    <a:pt x="101" y="1254"/>
                  </a:cubicBezTo>
                  <a:lnTo>
                    <a:pt x="226" y="1254"/>
                  </a:lnTo>
                  <a:cubicBezTo>
                    <a:pt x="226" y="1304"/>
                    <a:pt x="251" y="1329"/>
                    <a:pt x="289" y="1329"/>
                  </a:cubicBezTo>
                  <a:cubicBezTo>
                    <a:pt x="327" y="1329"/>
                    <a:pt x="377" y="1304"/>
                    <a:pt x="427" y="1254"/>
                  </a:cubicBezTo>
                  <a:cubicBezTo>
                    <a:pt x="527" y="1029"/>
                    <a:pt x="627" y="828"/>
                    <a:pt x="627" y="728"/>
                  </a:cubicBezTo>
                  <a:cubicBezTo>
                    <a:pt x="728" y="502"/>
                    <a:pt x="728" y="302"/>
                    <a:pt x="627" y="101"/>
                  </a:cubicBezTo>
                  <a:lnTo>
                    <a:pt x="6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51"/>
            <p:cNvSpPr/>
            <p:nvPr/>
          </p:nvSpPr>
          <p:spPr>
            <a:xfrm>
              <a:off x="5085131" y="1414520"/>
              <a:ext cx="10763" cy="19482"/>
            </a:xfrm>
            <a:custGeom>
              <a:avLst/>
              <a:gdLst/>
              <a:ahLst/>
              <a:cxnLst/>
              <a:rect l="l" t="t" r="r" b="b"/>
              <a:pathLst>
                <a:path w="728" h="1317" extrusionOk="0">
                  <a:moveTo>
                    <a:pt x="565" y="0"/>
                  </a:moveTo>
                  <a:cubicBezTo>
                    <a:pt x="527" y="0"/>
                    <a:pt x="477" y="32"/>
                    <a:pt x="427" y="94"/>
                  </a:cubicBezTo>
                  <a:cubicBezTo>
                    <a:pt x="226" y="195"/>
                    <a:pt x="101" y="395"/>
                    <a:pt x="101" y="596"/>
                  </a:cubicBezTo>
                  <a:cubicBezTo>
                    <a:pt x="1" y="721"/>
                    <a:pt x="1" y="921"/>
                    <a:pt x="101" y="1122"/>
                  </a:cubicBezTo>
                  <a:lnTo>
                    <a:pt x="101" y="1222"/>
                  </a:lnTo>
                  <a:cubicBezTo>
                    <a:pt x="101" y="1285"/>
                    <a:pt x="132" y="1316"/>
                    <a:pt x="176" y="1316"/>
                  </a:cubicBezTo>
                  <a:cubicBezTo>
                    <a:pt x="220" y="1316"/>
                    <a:pt x="276" y="1285"/>
                    <a:pt x="326" y="1222"/>
                  </a:cubicBezTo>
                  <a:cubicBezTo>
                    <a:pt x="527" y="1122"/>
                    <a:pt x="627" y="921"/>
                    <a:pt x="727" y="721"/>
                  </a:cubicBezTo>
                  <a:lnTo>
                    <a:pt x="727" y="195"/>
                  </a:lnTo>
                  <a:lnTo>
                    <a:pt x="627" y="94"/>
                  </a:lnTo>
                  <a:cubicBezTo>
                    <a:pt x="627" y="32"/>
                    <a:pt x="602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1"/>
            <p:cNvSpPr/>
            <p:nvPr/>
          </p:nvSpPr>
          <p:spPr>
            <a:xfrm>
              <a:off x="5114406" y="1398855"/>
              <a:ext cx="11133" cy="21153"/>
            </a:xfrm>
            <a:custGeom>
              <a:avLst/>
              <a:gdLst/>
              <a:ahLst/>
              <a:cxnLst/>
              <a:rect l="l" t="t" r="r" b="b"/>
              <a:pathLst>
                <a:path w="753" h="1430" extrusionOk="0">
                  <a:moveTo>
                    <a:pt x="427" y="0"/>
                  </a:moveTo>
                  <a:cubicBezTo>
                    <a:pt x="226" y="201"/>
                    <a:pt x="126" y="401"/>
                    <a:pt x="126" y="627"/>
                  </a:cubicBezTo>
                  <a:cubicBezTo>
                    <a:pt x="1" y="828"/>
                    <a:pt x="1" y="1028"/>
                    <a:pt x="1" y="1254"/>
                  </a:cubicBezTo>
                  <a:lnTo>
                    <a:pt x="126" y="1354"/>
                  </a:lnTo>
                  <a:cubicBezTo>
                    <a:pt x="126" y="1404"/>
                    <a:pt x="151" y="1429"/>
                    <a:pt x="189" y="1429"/>
                  </a:cubicBezTo>
                  <a:cubicBezTo>
                    <a:pt x="226" y="1429"/>
                    <a:pt x="276" y="1404"/>
                    <a:pt x="326" y="1354"/>
                  </a:cubicBezTo>
                  <a:cubicBezTo>
                    <a:pt x="527" y="1254"/>
                    <a:pt x="627" y="1028"/>
                    <a:pt x="752" y="828"/>
                  </a:cubicBezTo>
                  <a:cubicBezTo>
                    <a:pt x="752" y="627"/>
                    <a:pt x="752" y="301"/>
                    <a:pt x="627" y="101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1"/>
            <p:cNvSpPr/>
            <p:nvPr/>
          </p:nvSpPr>
          <p:spPr>
            <a:xfrm>
              <a:off x="5127002" y="1376370"/>
              <a:ext cx="9285" cy="8417"/>
            </a:xfrm>
            <a:custGeom>
              <a:avLst/>
              <a:gdLst/>
              <a:ahLst/>
              <a:cxnLst/>
              <a:rect l="l" t="t" r="r" b="b"/>
              <a:pathLst>
                <a:path w="628" h="569" extrusionOk="0">
                  <a:moveTo>
                    <a:pt x="390" y="1"/>
                  </a:moveTo>
                  <a:cubicBezTo>
                    <a:pt x="361" y="1"/>
                    <a:pt x="330" y="13"/>
                    <a:pt x="301" y="42"/>
                  </a:cubicBezTo>
                  <a:cubicBezTo>
                    <a:pt x="101" y="42"/>
                    <a:pt x="101" y="167"/>
                    <a:pt x="101" y="167"/>
                  </a:cubicBezTo>
                  <a:cubicBezTo>
                    <a:pt x="1" y="267"/>
                    <a:pt x="1" y="368"/>
                    <a:pt x="101" y="468"/>
                  </a:cubicBezTo>
                  <a:cubicBezTo>
                    <a:pt x="201" y="568"/>
                    <a:pt x="301" y="568"/>
                    <a:pt x="402" y="568"/>
                  </a:cubicBezTo>
                  <a:cubicBezTo>
                    <a:pt x="527" y="468"/>
                    <a:pt x="627" y="468"/>
                    <a:pt x="627" y="368"/>
                  </a:cubicBezTo>
                  <a:cubicBezTo>
                    <a:pt x="627" y="267"/>
                    <a:pt x="627" y="267"/>
                    <a:pt x="527" y="167"/>
                  </a:cubicBezTo>
                  <a:cubicBezTo>
                    <a:pt x="527" y="78"/>
                    <a:pt x="463" y="1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1"/>
            <p:cNvSpPr/>
            <p:nvPr/>
          </p:nvSpPr>
          <p:spPr>
            <a:xfrm>
              <a:off x="5085131" y="1496811"/>
              <a:ext cx="10763" cy="21065"/>
            </a:xfrm>
            <a:custGeom>
              <a:avLst/>
              <a:gdLst/>
              <a:ahLst/>
              <a:cxnLst/>
              <a:rect l="l" t="t" r="r" b="b"/>
              <a:pathLst>
                <a:path w="728" h="1424" extrusionOk="0">
                  <a:moveTo>
                    <a:pt x="427" y="1"/>
                  </a:moveTo>
                  <a:cubicBezTo>
                    <a:pt x="360" y="1"/>
                    <a:pt x="293" y="45"/>
                    <a:pt x="226" y="45"/>
                  </a:cubicBezTo>
                  <a:cubicBezTo>
                    <a:pt x="101" y="271"/>
                    <a:pt x="101" y="471"/>
                    <a:pt x="101" y="672"/>
                  </a:cubicBezTo>
                  <a:cubicBezTo>
                    <a:pt x="1" y="897"/>
                    <a:pt x="1" y="998"/>
                    <a:pt x="1" y="1298"/>
                  </a:cubicBezTo>
                  <a:lnTo>
                    <a:pt x="101" y="1298"/>
                  </a:lnTo>
                  <a:cubicBezTo>
                    <a:pt x="101" y="1424"/>
                    <a:pt x="226" y="1424"/>
                    <a:pt x="326" y="1424"/>
                  </a:cubicBezTo>
                  <a:cubicBezTo>
                    <a:pt x="527" y="1198"/>
                    <a:pt x="627" y="998"/>
                    <a:pt x="627" y="797"/>
                  </a:cubicBezTo>
                  <a:cubicBezTo>
                    <a:pt x="727" y="572"/>
                    <a:pt x="727" y="271"/>
                    <a:pt x="527" y="45"/>
                  </a:cubicBezTo>
                  <a:cubicBezTo>
                    <a:pt x="494" y="12"/>
                    <a:pt x="460" y="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1"/>
            <p:cNvSpPr/>
            <p:nvPr/>
          </p:nvSpPr>
          <p:spPr>
            <a:xfrm>
              <a:off x="5066606" y="1455954"/>
              <a:ext cx="12612" cy="19659"/>
            </a:xfrm>
            <a:custGeom>
              <a:avLst/>
              <a:gdLst/>
              <a:ahLst/>
              <a:cxnLst/>
              <a:rect l="l" t="t" r="r" b="b"/>
              <a:pathLst>
                <a:path w="853" h="1329" extrusionOk="0">
                  <a:moveTo>
                    <a:pt x="527" y="0"/>
                  </a:moveTo>
                  <a:cubicBezTo>
                    <a:pt x="326" y="100"/>
                    <a:pt x="226" y="301"/>
                    <a:pt x="101" y="526"/>
                  </a:cubicBezTo>
                  <a:cubicBezTo>
                    <a:pt x="101" y="727"/>
                    <a:pt x="0" y="927"/>
                    <a:pt x="101" y="1253"/>
                  </a:cubicBezTo>
                  <a:cubicBezTo>
                    <a:pt x="163" y="1303"/>
                    <a:pt x="220" y="1328"/>
                    <a:pt x="273" y="1328"/>
                  </a:cubicBezTo>
                  <a:cubicBezTo>
                    <a:pt x="326" y="1328"/>
                    <a:pt x="376" y="1303"/>
                    <a:pt x="427" y="1253"/>
                  </a:cubicBezTo>
                  <a:cubicBezTo>
                    <a:pt x="527" y="1153"/>
                    <a:pt x="627" y="927"/>
                    <a:pt x="727" y="727"/>
                  </a:cubicBezTo>
                  <a:cubicBezTo>
                    <a:pt x="727" y="627"/>
                    <a:pt x="853" y="426"/>
                    <a:pt x="853" y="201"/>
                  </a:cubicBezTo>
                  <a:lnTo>
                    <a:pt x="853" y="100"/>
                  </a:lnTo>
                  <a:cubicBezTo>
                    <a:pt x="727" y="0"/>
                    <a:pt x="627" y="0"/>
                    <a:pt x="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1"/>
            <p:cNvSpPr/>
            <p:nvPr/>
          </p:nvSpPr>
          <p:spPr>
            <a:xfrm>
              <a:off x="5100700" y="1453853"/>
              <a:ext cx="10763" cy="15458"/>
            </a:xfrm>
            <a:custGeom>
              <a:avLst/>
              <a:gdLst/>
              <a:ahLst/>
              <a:cxnLst/>
              <a:rect l="l" t="t" r="r" b="b"/>
              <a:pathLst>
                <a:path w="728" h="1045" extrusionOk="0">
                  <a:moveTo>
                    <a:pt x="468" y="0"/>
                  </a:moveTo>
                  <a:cubicBezTo>
                    <a:pt x="444" y="0"/>
                    <a:pt x="426" y="13"/>
                    <a:pt x="426" y="42"/>
                  </a:cubicBezTo>
                  <a:cubicBezTo>
                    <a:pt x="201" y="142"/>
                    <a:pt x="101" y="242"/>
                    <a:pt x="0" y="443"/>
                  </a:cubicBezTo>
                  <a:lnTo>
                    <a:pt x="0" y="869"/>
                  </a:lnTo>
                  <a:lnTo>
                    <a:pt x="0" y="969"/>
                  </a:lnTo>
                  <a:cubicBezTo>
                    <a:pt x="50" y="1019"/>
                    <a:pt x="101" y="1044"/>
                    <a:pt x="151" y="1044"/>
                  </a:cubicBezTo>
                  <a:cubicBezTo>
                    <a:pt x="201" y="1044"/>
                    <a:pt x="251" y="1019"/>
                    <a:pt x="301" y="969"/>
                  </a:cubicBezTo>
                  <a:cubicBezTo>
                    <a:pt x="527" y="869"/>
                    <a:pt x="527" y="769"/>
                    <a:pt x="627" y="668"/>
                  </a:cubicBezTo>
                  <a:cubicBezTo>
                    <a:pt x="727" y="443"/>
                    <a:pt x="727" y="343"/>
                    <a:pt x="627" y="142"/>
                  </a:cubicBezTo>
                  <a:cubicBezTo>
                    <a:pt x="627" y="71"/>
                    <a:pt x="527" y="0"/>
                    <a:pt x="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1"/>
            <p:cNvSpPr/>
            <p:nvPr/>
          </p:nvSpPr>
          <p:spPr>
            <a:xfrm>
              <a:off x="5054379" y="1539369"/>
              <a:ext cx="9270" cy="17071"/>
            </a:xfrm>
            <a:custGeom>
              <a:avLst/>
              <a:gdLst/>
              <a:ahLst/>
              <a:cxnLst/>
              <a:rect l="l" t="t" r="r" b="b"/>
              <a:pathLst>
                <a:path w="627" h="1154" extrusionOk="0">
                  <a:moveTo>
                    <a:pt x="426" y="0"/>
                  </a:moveTo>
                  <a:cubicBezTo>
                    <a:pt x="301" y="0"/>
                    <a:pt x="201" y="0"/>
                    <a:pt x="101" y="101"/>
                  </a:cubicBezTo>
                  <a:cubicBezTo>
                    <a:pt x="0" y="201"/>
                    <a:pt x="0" y="426"/>
                    <a:pt x="0" y="527"/>
                  </a:cubicBezTo>
                  <a:lnTo>
                    <a:pt x="0" y="1053"/>
                  </a:lnTo>
                  <a:cubicBezTo>
                    <a:pt x="101" y="1153"/>
                    <a:pt x="201" y="1153"/>
                    <a:pt x="301" y="1153"/>
                  </a:cubicBezTo>
                  <a:cubicBezTo>
                    <a:pt x="527" y="1053"/>
                    <a:pt x="527" y="827"/>
                    <a:pt x="627" y="627"/>
                  </a:cubicBezTo>
                  <a:cubicBezTo>
                    <a:pt x="627" y="426"/>
                    <a:pt x="627" y="201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1"/>
            <p:cNvSpPr/>
            <p:nvPr/>
          </p:nvSpPr>
          <p:spPr>
            <a:xfrm>
              <a:off x="5111449" y="1493024"/>
              <a:ext cx="12242" cy="21138"/>
            </a:xfrm>
            <a:custGeom>
              <a:avLst/>
              <a:gdLst/>
              <a:ahLst/>
              <a:cxnLst/>
              <a:rect l="l" t="t" r="r" b="b"/>
              <a:pathLst>
                <a:path w="828" h="1429" extrusionOk="0">
                  <a:moveTo>
                    <a:pt x="426" y="0"/>
                  </a:moveTo>
                  <a:lnTo>
                    <a:pt x="326" y="101"/>
                  </a:lnTo>
                  <a:cubicBezTo>
                    <a:pt x="201" y="201"/>
                    <a:pt x="201" y="427"/>
                    <a:pt x="100" y="627"/>
                  </a:cubicBezTo>
                  <a:cubicBezTo>
                    <a:pt x="100" y="828"/>
                    <a:pt x="0" y="1053"/>
                    <a:pt x="0" y="1254"/>
                  </a:cubicBezTo>
                  <a:lnTo>
                    <a:pt x="100" y="1354"/>
                  </a:lnTo>
                  <a:cubicBezTo>
                    <a:pt x="100" y="1404"/>
                    <a:pt x="125" y="1429"/>
                    <a:pt x="166" y="1429"/>
                  </a:cubicBezTo>
                  <a:cubicBezTo>
                    <a:pt x="207" y="1429"/>
                    <a:pt x="263" y="1404"/>
                    <a:pt x="326" y="1354"/>
                  </a:cubicBezTo>
                  <a:cubicBezTo>
                    <a:pt x="526" y="1254"/>
                    <a:pt x="627" y="1053"/>
                    <a:pt x="727" y="828"/>
                  </a:cubicBezTo>
                  <a:cubicBezTo>
                    <a:pt x="727" y="527"/>
                    <a:pt x="827" y="301"/>
                    <a:pt x="627" y="101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1"/>
            <p:cNvSpPr/>
            <p:nvPr/>
          </p:nvSpPr>
          <p:spPr>
            <a:xfrm>
              <a:off x="5091430" y="1554930"/>
              <a:ext cx="9285" cy="11878"/>
            </a:xfrm>
            <a:custGeom>
              <a:avLst/>
              <a:gdLst/>
              <a:ahLst/>
              <a:cxnLst/>
              <a:rect l="l" t="t" r="r" b="b"/>
              <a:pathLst>
                <a:path w="628" h="803" extrusionOk="0">
                  <a:moveTo>
                    <a:pt x="101" y="1"/>
                  </a:moveTo>
                  <a:cubicBezTo>
                    <a:pt x="1" y="201"/>
                    <a:pt x="1" y="302"/>
                    <a:pt x="1" y="402"/>
                  </a:cubicBezTo>
                  <a:cubicBezTo>
                    <a:pt x="1" y="502"/>
                    <a:pt x="1" y="627"/>
                    <a:pt x="101" y="728"/>
                  </a:cubicBezTo>
                  <a:cubicBezTo>
                    <a:pt x="151" y="778"/>
                    <a:pt x="201" y="803"/>
                    <a:pt x="254" y="803"/>
                  </a:cubicBezTo>
                  <a:cubicBezTo>
                    <a:pt x="308" y="803"/>
                    <a:pt x="364" y="778"/>
                    <a:pt x="427" y="728"/>
                  </a:cubicBezTo>
                  <a:cubicBezTo>
                    <a:pt x="527" y="627"/>
                    <a:pt x="627" y="502"/>
                    <a:pt x="627" y="402"/>
                  </a:cubicBezTo>
                  <a:cubicBezTo>
                    <a:pt x="627" y="302"/>
                    <a:pt x="527" y="20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51"/>
            <p:cNvSpPr/>
            <p:nvPr/>
          </p:nvSpPr>
          <p:spPr>
            <a:xfrm>
              <a:off x="5139230" y="1439268"/>
              <a:ext cx="10763" cy="17810"/>
            </a:xfrm>
            <a:custGeom>
              <a:avLst/>
              <a:gdLst/>
              <a:ahLst/>
              <a:cxnLst/>
              <a:rect l="l" t="t" r="r" b="b"/>
              <a:pathLst>
                <a:path w="728" h="1204" extrusionOk="0">
                  <a:moveTo>
                    <a:pt x="477" y="0"/>
                  </a:moveTo>
                  <a:cubicBezTo>
                    <a:pt x="427" y="0"/>
                    <a:pt x="377" y="25"/>
                    <a:pt x="327" y="76"/>
                  </a:cubicBezTo>
                  <a:cubicBezTo>
                    <a:pt x="201" y="176"/>
                    <a:pt x="101" y="401"/>
                    <a:pt x="101" y="602"/>
                  </a:cubicBezTo>
                  <a:cubicBezTo>
                    <a:pt x="1" y="702"/>
                    <a:pt x="1" y="928"/>
                    <a:pt x="101" y="1128"/>
                  </a:cubicBezTo>
                  <a:cubicBezTo>
                    <a:pt x="151" y="1178"/>
                    <a:pt x="208" y="1203"/>
                    <a:pt x="264" y="1203"/>
                  </a:cubicBezTo>
                  <a:cubicBezTo>
                    <a:pt x="320" y="1203"/>
                    <a:pt x="377" y="1178"/>
                    <a:pt x="427" y="1128"/>
                  </a:cubicBezTo>
                  <a:cubicBezTo>
                    <a:pt x="527" y="1028"/>
                    <a:pt x="627" y="928"/>
                    <a:pt x="627" y="702"/>
                  </a:cubicBezTo>
                  <a:cubicBezTo>
                    <a:pt x="728" y="502"/>
                    <a:pt x="728" y="401"/>
                    <a:pt x="627" y="176"/>
                  </a:cubicBezTo>
                  <a:lnTo>
                    <a:pt x="627" y="76"/>
                  </a:lnTo>
                  <a:cubicBezTo>
                    <a:pt x="577" y="25"/>
                    <a:pt x="527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1"/>
            <p:cNvSpPr/>
            <p:nvPr/>
          </p:nvSpPr>
          <p:spPr>
            <a:xfrm>
              <a:off x="5048080" y="1594974"/>
              <a:ext cx="9270" cy="22174"/>
            </a:xfrm>
            <a:custGeom>
              <a:avLst/>
              <a:gdLst/>
              <a:ahLst/>
              <a:cxnLst/>
              <a:rect l="l" t="t" r="r" b="b"/>
              <a:pathLst>
                <a:path w="627" h="1499" extrusionOk="0">
                  <a:moveTo>
                    <a:pt x="426" y="1"/>
                  </a:moveTo>
                  <a:cubicBezTo>
                    <a:pt x="326" y="1"/>
                    <a:pt x="226" y="1"/>
                    <a:pt x="226" y="101"/>
                  </a:cubicBezTo>
                  <a:cubicBezTo>
                    <a:pt x="0" y="301"/>
                    <a:pt x="0" y="527"/>
                    <a:pt x="0" y="728"/>
                  </a:cubicBezTo>
                  <a:cubicBezTo>
                    <a:pt x="0" y="928"/>
                    <a:pt x="0" y="1154"/>
                    <a:pt x="101" y="1354"/>
                  </a:cubicBezTo>
                  <a:lnTo>
                    <a:pt x="101" y="1454"/>
                  </a:lnTo>
                  <a:cubicBezTo>
                    <a:pt x="142" y="1488"/>
                    <a:pt x="181" y="1499"/>
                    <a:pt x="218" y="1499"/>
                  </a:cubicBezTo>
                  <a:cubicBezTo>
                    <a:pt x="293" y="1499"/>
                    <a:pt x="360" y="1454"/>
                    <a:pt x="426" y="1454"/>
                  </a:cubicBezTo>
                  <a:cubicBezTo>
                    <a:pt x="527" y="1254"/>
                    <a:pt x="527" y="1053"/>
                    <a:pt x="627" y="728"/>
                  </a:cubicBezTo>
                  <a:cubicBezTo>
                    <a:pt x="627" y="527"/>
                    <a:pt x="627" y="301"/>
                    <a:pt x="426" y="101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1"/>
            <p:cNvSpPr/>
            <p:nvPr/>
          </p:nvSpPr>
          <p:spPr>
            <a:xfrm>
              <a:off x="5015834" y="1605728"/>
              <a:ext cx="9285" cy="21153"/>
            </a:xfrm>
            <a:custGeom>
              <a:avLst/>
              <a:gdLst/>
              <a:ahLst/>
              <a:cxnLst/>
              <a:rect l="l" t="t" r="r" b="b"/>
              <a:pathLst>
                <a:path w="628" h="1430" extrusionOk="0">
                  <a:moveTo>
                    <a:pt x="402" y="1"/>
                  </a:moveTo>
                  <a:cubicBezTo>
                    <a:pt x="402" y="1"/>
                    <a:pt x="201" y="1"/>
                    <a:pt x="201" y="101"/>
                  </a:cubicBezTo>
                  <a:cubicBezTo>
                    <a:pt x="101" y="326"/>
                    <a:pt x="1" y="527"/>
                    <a:pt x="1" y="727"/>
                  </a:cubicBezTo>
                  <a:cubicBezTo>
                    <a:pt x="1" y="953"/>
                    <a:pt x="101" y="1153"/>
                    <a:pt x="201" y="1354"/>
                  </a:cubicBezTo>
                  <a:lnTo>
                    <a:pt x="302" y="1354"/>
                  </a:lnTo>
                  <a:cubicBezTo>
                    <a:pt x="302" y="1404"/>
                    <a:pt x="327" y="1429"/>
                    <a:pt x="367" y="1429"/>
                  </a:cubicBezTo>
                  <a:cubicBezTo>
                    <a:pt x="408" y="1429"/>
                    <a:pt x="465" y="1404"/>
                    <a:pt x="527" y="1354"/>
                  </a:cubicBezTo>
                  <a:cubicBezTo>
                    <a:pt x="627" y="1153"/>
                    <a:pt x="627" y="953"/>
                    <a:pt x="627" y="727"/>
                  </a:cubicBezTo>
                  <a:cubicBezTo>
                    <a:pt x="627" y="527"/>
                    <a:pt x="627" y="326"/>
                    <a:pt x="527" y="101"/>
                  </a:cubicBezTo>
                  <a:lnTo>
                    <a:pt x="4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1"/>
            <p:cNvSpPr/>
            <p:nvPr/>
          </p:nvSpPr>
          <p:spPr>
            <a:xfrm>
              <a:off x="5080681" y="1622118"/>
              <a:ext cx="9285" cy="26996"/>
            </a:xfrm>
            <a:custGeom>
              <a:avLst/>
              <a:gdLst/>
              <a:ahLst/>
              <a:cxnLst/>
              <a:rect l="l" t="t" r="r" b="b"/>
              <a:pathLst>
                <a:path w="628" h="1825" extrusionOk="0">
                  <a:moveTo>
                    <a:pt x="272" y="1"/>
                  </a:moveTo>
                  <a:cubicBezTo>
                    <a:pt x="235" y="1"/>
                    <a:pt x="168" y="45"/>
                    <a:pt x="101" y="45"/>
                  </a:cubicBezTo>
                  <a:cubicBezTo>
                    <a:pt x="1" y="346"/>
                    <a:pt x="1" y="672"/>
                    <a:pt x="1" y="872"/>
                  </a:cubicBezTo>
                  <a:cubicBezTo>
                    <a:pt x="1" y="1198"/>
                    <a:pt x="1" y="1499"/>
                    <a:pt x="201" y="1725"/>
                  </a:cubicBezTo>
                  <a:cubicBezTo>
                    <a:pt x="201" y="1725"/>
                    <a:pt x="201" y="1825"/>
                    <a:pt x="302" y="1825"/>
                  </a:cubicBezTo>
                  <a:cubicBezTo>
                    <a:pt x="402" y="1825"/>
                    <a:pt x="527" y="1725"/>
                    <a:pt x="527" y="1725"/>
                  </a:cubicBezTo>
                  <a:cubicBezTo>
                    <a:pt x="627" y="1399"/>
                    <a:pt x="627" y="1098"/>
                    <a:pt x="627" y="872"/>
                  </a:cubicBezTo>
                  <a:cubicBezTo>
                    <a:pt x="527" y="672"/>
                    <a:pt x="527" y="346"/>
                    <a:pt x="402" y="146"/>
                  </a:cubicBezTo>
                  <a:lnTo>
                    <a:pt x="302" y="45"/>
                  </a:lnTo>
                  <a:cubicBezTo>
                    <a:pt x="302" y="12"/>
                    <a:pt x="290" y="1"/>
                    <a:pt x="2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1"/>
            <p:cNvSpPr/>
            <p:nvPr/>
          </p:nvSpPr>
          <p:spPr>
            <a:xfrm>
              <a:off x="5129974" y="1582740"/>
              <a:ext cx="9270" cy="19215"/>
            </a:xfrm>
            <a:custGeom>
              <a:avLst/>
              <a:gdLst/>
              <a:ahLst/>
              <a:cxnLst/>
              <a:rect l="l" t="t" r="r" b="b"/>
              <a:pathLst>
                <a:path w="627" h="1299" extrusionOk="0">
                  <a:moveTo>
                    <a:pt x="326" y="1"/>
                  </a:moveTo>
                  <a:cubicBezTo>
                    <a:pt x="201" y="1"/>
                    <a:pt x="100" y="1"/>
                    <a:pt x="100" y="101"/>
                  </a:cubicBezTo>
                  <a:cubicBezTo>
                    <a:pt x="0" y="301"/>
                    <a:pt x="0" y="502"/>
                    <a:pt x="0" y="727"/>
                  </a:cubicBezTo>
                  <a:cubicBezTo>
                    <a:pt x="0" y="828"/>
                    <a:pt x="100" y="1028"/>
                    <a:pt x="201" y="1254"/>
                  </a:cubicBezTo>
                  <a:lnTo>
                    <a:pt x="326" y="1254"/>
                  </a:lnTo>
                  <a:cubicBezTo>
                    <a:pt x="359" y="1287"/>
                    <a:pt x="393" y="1298"/>
                    <a:pt x="423" y="1298"/>
                  </a:cubicBezTo>
                  <a:cubicBezTo>
                    <a:pt x="482" y="1298"/>
                    <a:pt x="527" y="1254"/>
                    <a:pt x="527" y="1254"/>
                  </a:cubicBezTo>
                  <a:cubicBezTo>
                    <a:pt x="627" y="1028"/>
                    <a:pt x="627" y="828"/>
                    <a:pt x="627" y="627"/>
                  </a:cubicBezTo>
                  <a:cubicBezTo>
                    <a:pt x="627" y="402"/>
                    <a:pt x="527" y="20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1"/>
            <p:cNvSpPr/>
            <p:nvPr/>
          </p:nvSpPr>
          <p:spPr>
            <a:xfrm>
              <a:off x="5043630" y="1672087"/>
              <a:ext cx="10763" cy="21893"/>
            </a:xfrm>
            <a:custGeom>
              <a:avLst/>
              <a:gdLst/>
              <a:ahLst/>
              <a:cxnLst/>
              <a:rect l="l" t="t" r="r" b="b"/>
              <a:pathLst>
                <a:path w="728" h="1480" extrusionOk="0">
                  <a:moveTo>
                    <a:pt x="402" y="1"/>
                  </a:moveTo>
                  <a:cubicBezTo>
                    <a:pt x="301" y="1"/>
                    <a:pt x="201" y="1"/>
                    <a:pt x="101" y="101"/>
                  </a:cubicBezTo>
                  <a:cubicBezTo>
                    <a:pt x="1" y="327"/>
                    <a:pt x="1" y="527"/>
                    <a:pt x="101" y="853"/>
                  </a:cubicBezTo>
                  <a:cubicBezTo>
                    <a:pt x="101" y="1053"/>
                    <a:pt x="201" y="1254"/>
                    <a:pt x="402" y="1479"/>
                  </a:cubicBezTo>
                  <a:cubicBezTo>
                    <a:pt x="527" y="1479"/>
                    <a:pt x="627" y="1479"/>
                    <a:pt x="627" y="1354"/>
                  </a:cubicBezTo>
                  <a:cubicBezTo>
                    <a:pt x="727" y="1053"/>
                    <a:pt x="727" y="853"/>
                    <a:pt x="627" y="627"/>
                  </a:cubicBezTo>
                  <a:cubicBezTo>
                    <a:pt x="627" y="427"/>
                    <a:pt x="627" y="327"/>
                    <a:pt x="402" y="101"/>
                  </a:cubicBezTo>
                  <a:lnTo>
                    <a:pt x="4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1"/>
            <p:cNvSpPr/>
            <p:nvPr/>
          </p:nvSpPr>
          <p:spPr>
            <a:xfrm>
              <a:off x="5091430" y="1672457"/>
              <a:ext cx="10763" cy="16701"/>
            </a:xfrm>
            <a:custGeom>
              <a:avLst/>
              <a:gdLst/>
              <a:ahLst/>
              <a:cxnLst/>
              <a:rect l="l" t="t" r="r" b="b"/>
              <a:pathLst>
                <a:path w="728" h="1129" extrusionOk="0">
                  <a:moveTo>
                    <a:pt x="352" y="1"/>
                  </a:moveTo>
                  <a:cubicBezTo>
                    <a:pt x="308" y="1"/>
                    <a:pt x="251" y="26"/>
                    <a:pt x="201" y="76"/>
                  </a:cubicBezTo>
                  <a:cubicBezTo>
                    <a:pt x="1" y="302"/>
                    <a:pt x="1" y="502"/>
                    <a:pt x="101" y="703"/>
                  </a:cubicBezTo>
                  <a:cubicBezTo>
                    <a:pt x="101" y="928"/>
                    <a:pt x="201" y="1028"/>
                    <a:pt x="427" y="1129"/>
                  </a:cubicBezTo>
                  <a:lnTo>
                    <a:pt x="527" y="1129"/>
                  </a:lnTo>
                  <a:cubicBezTo>
                    <a:pt x="627" y="1129"/>
                    <a:pt x="627" y="1129"/>
                    <a:pt x="728" y="1028"/>
                  </a:cubicBezTo>
                  <a:lnTo>
                    <a:pt x="728" y="502"/>
                  </a:lnTo>
                  <a:cubicBezTo>
                    <a:pt x="627" y="402"/>
                    <a:pt x="627" y="302"/>
                    <a:pt x="527" y="76"/>
                  </a:cubicBezTo>
                  <a:lnTo>
                    <a:pt x="427" y="76"/>
                  </a:lnTo>
                  <a:cubicBezTo>
                    <a:pt x="427" y="26"/>
                    <a:pt x="395" y="1"/>
                    <a:pt x="3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51"/>
            <p:cNvSpPr/>
            <p:nvPr/>
          </p:nvSpPr>
          <p:spPr>
            <a:xfrm>
              <a:off x="5111449" y="1636496"/>
              <a:ext cx="10749" cy="14112"/>
            </a:xfrm>
            <a:custGeom>
              <a:avLst/>
              <a:gdLst/>
              <a:ahLst/>
              <a:cxnLst/>
              <a:rect l="l" t="t" r="r" b="b"/>
              <a:pathLst>
                <a:path w="727" h="954" extrusionOk="0">
                  <a:moveTo>
                    <a:pt x="426" y="1"/>
                  </a:moveTo>
                  <a:cubicBezTo>
                    <a:pt x="326" y="1"/>
                    <a:pt x="201" y="1"/>
                    <a:pt x="201" y="126"/>
                  </a:cubicBezTo>
                  <a:cubicBezTo>
                    <a:pt x="100" y="226"/>
                    <a:pt x="0" y="427"/>
                    <a:pt x="100" y="527"/>
                  </a:cubicBezTo>
                  <a:cubicBezTo>
                    <a:pt x="100" y="627"/>
                    <a:pt x="100" y="753"/>
                    <a:pt x="326" y="853"/>
                  </a:cubicBezTo>
                  <a:lnTo>
                    <a:pt x="326" y="953"/>
                  </a:lnTo>
                  <a:cubicBezTo>
                    <a:pt x="426" y="953"/>
                    <a:pt x="526" y="953"/>
                    <a:pt x="627" y="853"/>
                  </a:cubicBezTo>
                  <a:cubicBezTo>
                    <a:pt x="727" y="753"/>
                    <a:pt x="727" y="527"/>
                    <a:pt x="727" y="427"/>
                  </a:cubicBezTo>
                  <a:cubicBezTo>
                    <a:pt x="627" y="327"/>
                    <a:pt x="627" y="126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1"/>
            <p:cNvSpPr/>
            <p:nvPr/>
          </p:nvSpPr>
          <p:spPr>
            <a:xfrm>
              <a:off x="5032881" y="1730266"/>
              <a:ext cx="9285" cy="17470"/>
            </a:xfrm>
            <a:custGeom>
              <a:avLst/>
              <a:gdLst/>
              <a:ahLst/>
              <a:cxnLst/>
              <a:rect l="l" t="t" r="r" b="b"/>
              <a:pathLst>
                <a:path w="628" h="1181" extrusionOk="0">
                  <a:moveTo>
                    <a:pt x="214" y="0"/>
                  </a:moveTo>
                  <a:cubicBezTo>
                    <a:pt x="150" y="0"/>
                    <a:pt x="101" y="83"/>
                    <a:pt x="101" y="153"/>
                  </a:cubicBezTo>
                  <a:cubicBezTo>
                    <a:pt x="1" y="253"/>
                    <a:pt x="1" y="454"/>
                    <a:pt x="1" y="679"/>
                  </a:cubicBezTo>
                  <a:cubicBezTo>
                    <a:pt x="1" y="780"/>
                    <a:pt x="101" y="980"/>
                    <a:pt x="201" y="1080"/>
                  </a:cubicBezTo>
                  <a:lnTo>
                    <a:pt x="201" y="1181"/>
                  </a:lnTo>
                  <a:cubicBezTo>
                    <a:pt x="302" y="1181"/>
                    <a:pt x="402" y="1181"/>
                    <a:pt x="502" y="1080"/>
                  </a:cubicBezTo>
                  <a:cubicBezTo>
                    <a:pt x="627" y="880"/>
                    <a:pt x="627" y="780"/>
                    <a:pt x="627" y="554"/>
                  </a:cubicBezTo>
                  <a:cubicBezTo>
                    <a:pt x="502" y="354"/>
                    <a:pt x="502" y="253"/>
                    <a:pt x="302" y="53"/>
                  </a:cubicBezTo>
                  <a:cubicBezTo>
                    <a:pt x="272" y="15"/>
                    <a:pt x="242" y="0"/>
                    <a:pt x="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51"/>
            <p:cNvSpPr/>
            <p:nvPr/>
          </p:nvSpPr>
          <p:spPr>
            <a:xfrm>
              <a:off x="5075876" y="1725103"/>
              <a:ext cx="9270" cy="12544"/>
            </a:xfrm>
            <a:custGeom>
              <a:avLst/>
              <a:gdLst/>
              <a:ahLst/>
              <a:cxnLst/>
              <a:rect l="l" t="t" r="r" b="b"/>
              <a:pathLst>
                <a:path w="627" h="848" extrusionOk="0">
                  <a:moveTo>
                    <a:pt x="226" y="1"/>
                  </a:moveTo>
                  <a:cubicBezTo>
                    <a:pt x="157" y="1"/>
                    <a:pt x="100" y="26"/>
                    <a:pt x="100" y="76"/>
                  </a:cubicBezTo>
                  <a:cubicBezTo>
                    <a:pt x="0" y="276"/>
                    <a:pt x="0" y="402"/>
                    <a:pt x="0" y="502"/>
                  </a:cubicBezTo>
                  <a:cubicBezTo>
                    <a:pt x="0" y="602"/>
                    <a:pt x="100" y="703"/>
                    <a:pt x="226" y="803"/>
                  </a:cubicBezTo>
                  <a:cubicBezTo>
                    <a:pt x="259" y="836"/>
                    <a:pt x="292" y="847"/>
                    <a:pt x="326" y="847"/>
                  </a:cubicBezTo>
                  <a:cubicBezTo>
                    <a:pt x="393" y="847"/>
                    <a:pt x="460" y="803"/>
                    <a:pt x="526" y="803"/>
                  </a:cubicBezTo>
                  <a:cubicBezTo>
                    <a:pt x="627" y="602"/>
                    <a:pt x="627" y="502"/>
                    <a:pt x="627" y="402"/>
                  </a:cubicBezTo>
                  <a:cubicBezTo>
                    <a:pt x="627" y="276"/>
                    <a:pt x="526" y="76"/>
                    <a:pt x="426" y="76"/>
                  </a:cubicBezTo>
                  <a:cubicBezTo>
                    <a:pt x="376" y="26"/>
                    <a:pt x="295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51"/>
            <p:cNvSpPr/>
            <p:nvPr/>
          </p:nvSpPr>
          <p:spPr>
            <a:xfrm rot="1484966">
              <a:off x="6379246" y="1152744"/>
              <a:ext cx="115091" cy="204310"/>
            </a:xfrm>
            <a:custGeom>
              <a:avLst/>
              <a:gdLst/>
              <a:ahLst/>
              <a:cxnLst/>
              <a:rect l="l" t="t" r="r" b="b"/>
              <a:pathLst>
                <a:path w="7784" h="13812" extrusionOk="0">
                  <a:moveTo>
                    <a:pt x="4978" y="0"/>
                  </a:moveTo>
                  <a:cubicBezTo>
                    <a:pt x="4012" y="0"/>
                    <a:pt x="1" y="5315"/>
                    <a:pt x="565" y="10101"/>
                  </a:cubicBezTo>
                  <a:cubicBezTo>
                    <a:pt x="873" y="12678"/>
                    <a:pt x="2195" y="13812"/>
                    <a:pt x="3556" y="13812"/>
                  </a:cubicBezTo>
                  <a:cubicBezTo>
                    <a:pt x="4962" y="13812"/>
                    <a:pt x="6411" y="12603"/>
                    <a:pt x="6831" y="10527"/>
                  </a:cubicBezTo>
                  <a:cubicBezTo>
                    <a:pt x="7783" y="6467"/>
                    <a:pt x="5377" y="2182"/>
                    <a:pt x="5177" y="202"/>
                  </a:cubicBezTo>
                  <a:cubicBezTo>
                    <a:pt x="5154" y="65"/>
                    <a:pt x="5085" y="0"/>
                    <a:pt x="49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51"/>
            <p:cNvSpPr/>
            <p:nvPr/>
          </p:nvSpPr>
          <p:spPr>
            <a:xfrm rot="1484966">
              <a:off x="6447442" y="1092626"/>
              <a:ext cx="78940" cy="237667"/>
            </a:xfrm>
            <a:custGeom>
              <a:avLst/>
              <a:gdLst/>
              <a:ahLst/>
              <a:cxnLst/>
              <a:rect l="l" t="t" r="r" b="b"/>
              <a:pathLst>
                <a:path w="5339" h="16067" extrusionOk="0">
                  <a:moveTo>
                    <a:pt x="5076" y="1"/>
                  </a:moveTo>
                  <a:cubicBezTo>
                    <a:pt x="5019" y="1"/>
                    <a:pt x="4963" y="26"/>
                    <a:pt x="4913" y="76"/>
                  </a:cubicBezTo>
                  <a:cubicBezTo>
                    <a:pt x="3885" y="1029"/>
                    <a:pt x="2833" y="2056"/>
                    <a:pt x="2206" y="3309"/>
                  </a:cubicBezTo>
                  <a:cubicBezTo>
                    <a:pt x="1479" y="4562"/>
                    <a:pt x="853" y="5916"/>
                    <a:pt x="527" y="7395"/>
                  </a:cubicBezTo>
                  <a:cubicBezTo>
                    <a:pt x="226" y="8748"/>
                    <a:pt x="0" y="10202"/>
                    <a:pt x="0" y="11680"/>
                  </a:cubicBezTo>
                  <a:cubicBezTo>
                    <a:pt x="0" y="13134"/>
                    <a:pt x="126" y="14487"/>
                    <a:pt x="527" y="15941"/>
                  </a:cubicBezTo>
                  <a:cubicBezTo>
                    <a:pt x="527" y="16066"/>
                    <a:pt x="627" y="16066"/>
                    <a:pt x="752" y="16066"/>
                  </a:cubicBezTo>
                  <a:cubicBezTo>
                    <a:pt x="853" y="16066"/>
                    <a:pt x="953" y="15941"/>
                    <a:pt x="953" y="15841"/>
                  </a:cubicBezTo>
                  <a:cubicBezTo>
                    <a:pt x="853" y="15114"/>
                    <a:pt x="752" y="14487"/>
                    <a:pt x="752" y="13760"/>
                  </a:cubicBezTo>
                  <a:lnTo>
                    <a:pt x="752" y="11680"/>
                  </a:lnTo>
                  <a:cubicBezTo>
                    <a:pt x="853" y="10302"/>
                    <a:pt x="953" y="8848"/>
                    <a:pt x="1379" y="7595"/>
                  </a:cubicBezTo>
                  <a:cubicBezTo>
                    <a:pt x="1680" y="6242"/>
                    <a:pt x="2206" y="4888"/>
                    <a:pt x="2833" y="3735"/>
                  </a:cubicBezTo>
                  <a:lnTo>
                    <a:pt x="3359" y="2783"/>
                  </a:lnTo>
                  <a:lnTo>
                    <a:pt x="3885" y="1956"/>
                  </a:lnTo>
                  <a:cubicBezTo>
                    <a:pt x="3985" y="1856"/>
                    <a:pt x="4086" y="1655"/>
                    <a:pt x="4186" y="1530"/>
                  </a:cubicBezTo>
                  <a:lnTo>
                    <a:pt x="4612" y="1129"/>
                  </a:lnTo>
                  <a:cubicBezTo>
                    <a:pt x="4813" y="903"/>
                    <a:pt x="5013" y="603"/>
                    <a:pt x="5239" y="277"/>
                  </a:cubicBezTo>
                  <a:cubicBezTo>
                    <a:pt x="5339" y="277"/>
                    <a:pt x="5339" y="76"/>
                    <a:pt x="5239" y="76"/>
                  </a:cubicBezTo>
                  <a:cubicBezTo>
                    <a:pt x="5188" y="26"/>
                    <a:pt x="5132" y="1"/>
                    <a:pt x="5076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51"/>
            <p:cNvSpPr/>
            <p:nvPr/>
          </p:nvSpPr>
          <p:spPr>
            <a:xfrm rot="1484966">
              <a:off x="6409808" y="984052"/>
              <a:ext cx="85890" cy="130911"/>
            </a:xfrm>
            <a:custGeom>
              <a:avLst/>
              <a:gdLst/>
              <a:ahLst/>
              <a:cxnLst/>
              <a:rect l="l" t="t" r="r" b="b"/>
              <a:pathLst>
                <a:path w="5809" h="8850" extrusionOk="0">
                  <a:moveTo>
                    <a:pt x="1901" y="1"/>
                  </a:moveTo>
                  <a:cubicBezTo>
                    <a:pt x="1616" y="1"/>
                    <a:pt x="1365" y="166"/>
                    <a:pt x="1181" y="531"/>
                  </a:cubicBezTo>
                  <a:cubicBezTo>
                    <a:pt x="0" y="2609"/>
                    <a:pt x="3649" y="8849"/>
                    <a:pt x="4241" y="8849"/>
                  </a:cubicBezTo>
                  <a:cubicBezTo>
                    <a:pt x="4278" y="8849"/>
                    <a:pt x="4302" y="8826"/>
                    <a:pt x="4314" y="8777"/>
                  </a:cubicBezTo>
                  <a:cubicBezTo>
                    <a:pt x="5809" y="4566"/>
                    <a:pt x="3395" y="1"/>
                    <a:pt x="1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1"/>
            <p:cNvSpPr/>
            <p:nvPr/>
          </p:nvSpPr>
          <p:spPr>
            <a:xfrm rot="1484966">
              <a:off x="6424520" y="1018860"/>
              <a:ext cx="37082" cy="144461"/>
            </a:xfrm>
            <a:custGeom>
              <a:avLst/>
              <a:gdLst/>
              <a:ahLst/>
              <a:cxnLst/>
              <a:rect l="l" t="t" r="r" b="b"/>
              <a:pathLst>
                <a:path w="2508" h="9766" extrusionOk="0">
                  <a:moveTo>
                    <a:pt x="292" y="0"/>
                  </a:moveTo>
                  <a:cubicBezTo>
                    <a:pt x="262" y="0"/>
                    <a:pt x="231" y="12"/>
                    <a:pt x="201" y="42"/>
                  </a:cubicBezTo>
                  <a:cubicBezTo>
                    <a:pt x="101" y="42"/>
                    <a:pt x="1" y="142"/>
                    <a:pt x="1" y="267"/>
                  </a:cubicBezTo>
                  <a:lnTo>
                    <a:pt x="728" y="2548"/>
                  </a:lnTo>
                  <a:cubicBezTo>
                    <a:pt x="928" y="3400"/>
                    <a:pt x="1154" y="4127"/>
                    <a:pt x="1254" y="4954"/>
                  </a:cubicBezTo>
                  <a:cubicBezTo>
                    <a:pt x="1454" y="5681"/>
                    <a:pt x="1680" y="6408"/>
                    <a:pt x="1780" y="7260"/>
                  </a:cubicBezTo>
                  <a:cubicBezTo>
                    <a:pt x="1880" y="7986"/>
                    <a:pt x="1981" y="8814"/>
                    <a:pt x="1981" y="9540"/>
                  </a:cubicBezTo>
                  <a:cubicBezTo>
                    <a:pt x="1981" y="9666"/>
                    <a:pt x="1981" y="9766"/>
                    <a:pt x="2081" y="9766"/>
                  </a:cubicBezTo>
                  <a:cubicBezTo>
                    <a:pt x="2181" y="9766"/>
                    <a:pt x="2307" y="9766"/>
                    <a:pt x="2307" y="9666"/>
                  </a:cubicBezTo>
                  <a:cubicBezTo>
                    <a:pt x="2507" y="8814"/>
                    <a:pt x="2507" y="7986"/>
                    <a:pt x="2507" y="7159"/>
                  </a:cubicBezTo>
                  <a:cubicBezTo>
                    <a:pt x="2407" y="6307"/>
                    <a:pt x="2307" y="5480"/>
                    <a:pt x="2081" y="4753"/>
                  </a:cubicBezTo>
                  <a:cubicBezTo>
                    <a:pt x="1880" y="3901"/>
                    <a:pt x="1680" y="3174"/>
                    <a:pt x="1354" y="2347"/>
                  </a:cubicBezTo>
                  <a:cubicBezTo>
                    <a:pt x="1154" y="1621"/>
                    <a:pt x="828" y="894"/>
                    <a:pt x="427" y="142"/>
                  </a:cubicBezTo>
                  <a:cubicBezTo>
                    <a:pt x="427" y="71"/>
                    <a:pt x="364" y="0"/>
                    <a:pt x="29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1"/>
            <p:cNvSpPr/>
            <p:nvPr/>
          </p:nvSpPr>
          <p:spPr>
            <a:xfrm rot="1484966">
              <a:off x="6534934" y="953844"/>
              <a:ext cx="46338" cy="48947"/>
            </a:xfrm>
            <a:custGeom>
              <a:avLst/>
              <a:gdLst/>
              <a:ahLst/>
              <a:cxnLst/>
              <a:rect l="l" t="t" r="r" b="b"/>
              <a:pathLst>
                <a:path w="3134" h="3309" extrusionOk="0">
                  <a:moveTo>
                    <a:pt x="1454" y="0"/>
                  </a:moveTo>
                  <a:cubicBezTo>
                    <a:pt x="1254" y="0"/>
                    <a:pt x="1128" y="100"/>
                    <a:pt x="1028" y="100"/>
                  </a:cubicBezTo>
                  <a:cubicBezTo>
                    <a:pt x="828" y="201"/>
                    <a:pt x="627" y="326"/>
                    <a:pt x="502" y="426"/>
                  </a:cubicBezTo>
                  <a:cubicBezTo>
                    <a:pt x="301" y="627"/>
                    <a:pt x="101" y="827"/>
                    <a:pt x="101" y="1153"/>
                  </a:cubicBezTo>
                  <a:cubicBezTo>
                    <a:pt x="1" y="1353"/>
                    <a:pt x="1" y="1679"/>
                    <a:pt x="101" y="1880"/>
                  </a:cubicBezTo>
                  <a:cubicBezTo>
                    <a:pt x="101" y="2080"/>
                    <a:pt x="101" y="2206"/>
                    <a:pt x="201" y="2406"/>
                  </a:cubicBezTo>
                  <a:cubicBezTo>
                    <a:pt x="301" y="2607"/>
                    <a:pt x="402" y="2832"/>
                    <a:pt x="627" y="2932"/>
                  </a:cubicBezTo>
                  <a:cubicBezTo>
                    <a:pt x="828" y="3133"/>
                    <a:pt x="1028" y="3233"/>
                    <a:pt x="1254" y="3233"/>
                  </a:cubicBezTo>
                  <a:cubicBezTo>
                    <a:pt x="1404" y="3283"/>
                    <a:pt x="1529" y="3308"/>
                    <a:pt x="1645" y="3308"/>
                  </a:cubicBezTo>
                  <a:cubicBezTo>
                    <a:pt x="1761" y="3308"/>
                    <a:pt x="1868" y="3283"/>
                    <a:pt x="1981" y="3233"/>
                  </a:cubicBezTo>
                  <a:cubicBezTo>
                    <a:pt x="2507" y="3133"/>
                    <a:pt x="2908" y="2707"/>
                    <a:pt x="3134" y="2206"/>
                  </a:cubicBezTo>
                  <a:lnTo>
                    <a:pt x="3134" y="1353"/>
                  </a:lnTo>
                  <a:cubicBezTo>
                    <a:pt x="3134" y="1253"/>
                    <a:pt x="3008" y="1153"/>
                    <a:pt x="3008" y="1053"/>
                  </a:cubicBezTo>
                  <a:cubicBezTo>
                    <a:pt x="3008" y="952"/>
                    <a:pt x="2908" y="827"/>
                    <a:pt x="2808" y="727"/>
                  </a:cubicBezTo>
                  <a:cubicBezTo>
                    <a:pt x="2707" y="526"/>
                    <a:pt x="2507" y="326"/>
                    <a:pt x="2281" y="201"/>
                  </a:cubicBezTo>
                  <a:cubicBezTo>
                    <a:pt x="1981" y="100"/>
                    <a:pt x="1655" y="0"/>
                    <a:pt x="1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1"/>
            <p:cNvSpPr/>
            <p:nvPr/>
          </p:nvSpPr>
          <p:spPr>
            <a:xfrm rot="1484966">
              <a:off x="6523979" y="1045644"/>
              <a:ext cx="34096" cy="34126"/>
            </a:xfrm>
            <a:custGeom>
              <a:avLst/>
              <a:gdLst/>
              <a:ahLst/>
              <a:cxnLst/>
              <a:rect l="l" t="t" r="r" b="b"/>
              <a:pathLst>
                <a:path w="2306" h="2307" extrusionOk="0">
                  <a:moveTo>
                    <a:pt x="852" y="1"/>
                  </a:moveTo>
                  <a:cubicBezTo>
                    <a:pt x="752" y="101"/>
                    <a:pt x="752" y="101"/>
                    <a:pt x="627" y="101"/>
                  </a:cubicBezTo>
                  <a:cubicBezTo>
                    <a:pt x="526" y="201"/>
                    <a:pt x="426" y="201"/>
                    <a:pt x="426" y="301"/>
                  </a:cubicBezTo>
                  <a:lnTo>
                    <a:pt x="326" y="427"/>
                  </a:lnTo>
                  <a:cubicBezTo>
                    <a:pt x="226" y="527"/>
                    <a:pt x="226" y="527"/>
                    <a:pt x="125" y="727"/>
                  </a:cubicBezTo>
                  <a:cubicBezTo>
                    <a:pt x="125" y="828"/>
                    <a:pt x="0" y="928"/>
                    <a:pt x="0" y="928"/>
                  </a:cubicBezTo>
                  <a:lnTo>
                    <a:pt x="0" y="1153"/>
                  </a:lnTo>
                  <a:lnTo>
                    <a:pt x="0" y="1254"/>
                  </a:lnTo>
                  <a:lnTo>
                    <a:pt x="0" y="1454"/>
                  </a:lnTo>
                  <a:cubicBezTo>
                    <a:pt x="125" y="1554"/>
                    <a:pt x="125" y="1680"/>
                    <a:pt x="125" y="1680"/>
                  </a:cubicBezTo>
                  <a:lnTo>
                    <a:pt x="125" y="1780"/>
                  </a:lnTo>
                  <a:lnTo>
                    <a:pt x="226" y="1880"/>
                  </a:lnTo>
                  <a:lnTo>
                    <a:pt x="326" y="1880"/>
                  </a:lnTo>
                  <a:cubicBezTo>
                    <a:pt x="326" y="1980"/>
                    <a:pt x="426" y="2081"/>
                    <a:pt x="526" y="2081"/>
                  </a:cubicBezTo>
                  <a:cubicBezTo>
                    <a:pt x="627" y="2181"/>
                    <a:pt x="752" y="2181"/>
                    <a:pt x="852" y="2181"/>
                  </a:cubicBezTo>
                  <a:cubicBezTo>
                    <a:pt x="952" y="2306"/>
                    <a:pt x="1053" y="2306"/>
                    <a:pt x="1053" y="2306"/>
                  </a:cubicBezTo>
                  <a:lnTo>
                    <a:pt x="1153" y="2306"/>
                  </a:lnTo>
                  <a:cubicBezTo>
                    <a:pt x="1379" y="2306"/>
                    <a:pt x="1479" y="2181"/>
                    <a:pt x="1679" y="2181"/>
                  </a:cubicBezTo>
                  <a:lnTo>
                    <a:pt x="1780" y="2081"/>
                  </a:lnTo>
                  <a:lnTo>
                    <a:pt x="2005" y="1880"/>
                  </a:lnTo>
                  <a:cubicBezTo>
                    <a:pt x="2005" y="1880"/>
                    <a:pt x="2105" y="1780"/>
                    <a:pt x="2105" y="1680"/>
                  </a:cubicBezTo>
                  <a:cubicBezTo>
                    <a:pt x="2206" y="1680"/>
                    <a:pt x="2206" y="1554"/>
                    <a:pt x="2206" y="1454"/>
                  </a:cubicBezTo>
                  <a:cubicBezTo>
                    <a:pt x="2306" y="1354"/>
                    <a:pt x="2306" y="1254"/>
                    <a:pt x="2306" y="1153"/>
                  </a:cubicBezTo>
                  <a:lnTo>
                    <a:pt x="2306" y="828"/>
                  </a:lnTo>
                  <a:lnTo>
                    <a:pt x="2206" y="727"/>
                  </a:lnTo>
                  <a:cubicBezTo>
                    <a:pt x="2206" y="627"/>
                    <a:pt x="2105" y="427"/>
                    <a:pt x="2005" y="301"/>
                  </a:cubicBezTo>
                  <a:cubicBezTo>
                    <a:pt x="1880" y="201"/>
                    <a:pt x="1679" y="1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64" name="Google Shape;8264;p51"/>
            <p:cNvGrpSpPr/>
            <p:nvPr/>
          </p:nvGrpSpPr>
          <p:grpSpPr>
            <a:xfrm>
              <a:off x="6357188" y="2158752"/>
              <a:ext cx="1404636" cy="654003"/>
              <a:chOff x="2916125" y="4153852"/>
              <a:chExt cx="1404636" cy="654003"/>
            </a:xfrm>
          </p:grpSpPr>
          <p:sp>
            <p:nvSpPr>
              <p:cNvPr id="8265" name="Google Shape;8265;p51"/>
              <p:cNvSpPr/>
              <p:nvPr/>
            </p:nvSpPr>
            <p:spPr>
              <a:xfrm flipH="1">
                <a:off x="3534421" y="4739694"/>
                <a:ext cx="49163" cy="68161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extrusionOk="0">
                    <a:moveTo>
                      <a:pt x="454" y="1"/>
                    </a:moveTo>
                    <a:cubicBezTo>
                      <a:pt x="226" y="1"/>
                      <a:pt x="0" y="236"/>
                      <a:pt x="85" y="501"/>
                    </a:cubicBezTo>
                    <a:cubicBezTo>
                      <a:pt x="219" y="814"/>
                      <a:pt x="532" y="1186"/>
                      <a:pt x="711" y="1440"/>
                    </a:cubicBezTo>
                    <a:cubicBezTo>
                      <a:pt x="905" y="1678"/>
                      <a:pt x="1083" y="2110"/>
                      <a:pt x="1456" y="2185"/>
                    </a:cubicBezTo>
                    <a:lnTo>
                      <a:pt x="1515" y="2110"/>
                    </a:lnTo>
                    <a:cubicBezTo>
                      <a:pt x="1575" y="1812"/>
                      <a:pt x="1337" y="1440"/>
                      <a:pt x="1203" y="1186"/>
                    </a:cubicBezTo>
                    <a:cubicBezTo>
                      <a:pt x="1024" y="874"/>
                      <a:pt x="964" y="442"/>
                      <a:pt x="711" y="129"/>
                    </a:cubicBezTo>
                    <a:cubicBezTo>
                      <a:pt x="638" y="39"/>
                      <a:pt x="546" y="1"/>
                      <a:pt x="4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51"/>
              <p:cNvSpPr/>
              <p:nvPr/>
            </p:nvSpPr>
            <p:spPr>
              <a:xfrm flipH="1">
                <a:off x="3497268" y="4716797"/>
                <a:ext cx="31164" cy="84382"/>
              </a:xfrm>
              <a:custGeom>
                <a:avLst/>
                <a:gdLst/>
                <a:ahLst/>
                <a:cxnLst/>
                <a:rect l="l" t="t" r="r" b="b"/>
                <a:pathLst>
                  <a:path w="999" h="2705" extrusionOk="0">
                    <a:moveTo>
                      <a:pt x="359" y="0"/>
                    </a:moveTo>
                    <a:cubicBezTo>
                      <a:pt x="175" y="0"/>
                      <a:pt x="1" y="100"/>
                      <a:pt x="1" y="312"/>
                    </a:cubicBezTo>
                    <a:cubicBezTo>
                      <a:pt x="1" y="1176"/>
                      <a:pt x="60" y="2099"/>
                      <a:pt x="746" y="2665"/>
                    </a:cubicBezTo>
                    <a:cubicBezTo>
                      <a:pt x="773" y="2693"/>
                      <a:pt x="801" y="2704"/>
                      <a:pt x="829" y="2704"/>
                    </a:cubicBezTo>
                    <a:cubicBezTo>
                      <a:pt x="919" y="2704"/>
                      <a:pt x="999" y="2575"/>
                      <a:pt x="999" y="2472"/>
                    </a:cubicBezTo>
                    <a:cubicBezTo>
                      <a:pt x="746" y="1920"/>
                      <a:pt x="552" y="1176"/>
                      <a:pt x="746" y="550"/>
                    </a:cubicBezTo>
                    <a:cubicBezTo>
                      <a:pt x="893" y="194"/>
                      <a:pt x="616" y="0"/>
                      <a:pt x="3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51"/>
              <p:cNvSpPr/>
              <p:nvPr/>
            </p:nvSpPr>
            <p:spPr>
              <a:xfrm flipH="1">
                <a:off x="3448354" y="4704600"/>
                <a:ext cx="43361" cy="60549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941" extrusionOk="0">
                    <a:moveTo>
                      <a:pt x="946" y="0"/>
                    </a:moveTo>
                    <a:cubicBezTo>
                      <a:pt x="880" y="0"/>
                      <a:pt x="811" y="23"/>
                      <a:pt x="746" y="77"/>
                    </a:cubicBezTo>
                    <a:cubicBezTo>
                      <a:pt x="373" y="330"/>
                      <a:pt x="194" y="628"/>
                      <a:pt x="60" y="1075"/>
                    </a:cubicBezTo>
                    <a:cubicBezTo>
                      <a:pt x="1" y="1373"/>
                      <a:pt x="60" y="1626"/>
                      <a:pt x="254" y="1879"/>
                    </a:cubicBezTo>
                    <a:cubicBezTo>
                      <a:pt x="295" y="1921"/>
                      <a:pt x="346" y="1941"/>
                      <a:pt x="394" y="1941"/>
                    </a:cubicBezTo>
                    <a:cubicBezTo>
                      <a:pt x="485" y="1941"/>
                      <a:pt x="567" y="1872"/>
                      <a:pt x="567" y="1745"/>
                    </a:cubicBezTo>
                    <a:lnTo>
                      <a:pt x="626" y="1626"/>
                    </a:lnTo>
                    <a:cubicBezTo>
                      <a:pt x="686" y="1507"/>
                      <a:pt x="746" y="1373"/>
                      <a:pt x="805" y="1254"/>
                    </a:cubicBezTo>
                    <a:cubicBezTo>
                      <a:pt x="939" y="1000"/>
                      <a:pt x="1118" y="822"/>
                      <a:pt x="1237" y="568"/>
                    </a:cubicBezTo>
                    <a:cubicBezTo>
                      <a:pt x="1390" y="322"/>
                      <a:pt x="1190" y="0"/>
                      <a:pt x="9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51"/>
              <p:cNvSpPr/>
              <p:nvPr/>
            </p:nvSpPr>
            <p:spPr>
              <a:xfrm flipH="1">
                <a:off x="3332746" y="4153852"/>
                <a:ext cx="269119" cy="371002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11893" extrusionOk="0">
                    <a:moveTo>
                      <a:pt x="4457" y="0"/>
                    </a:moveTo>
                    <a:cubicBezTo>
                      <a:pt x="4268" y="0"/>
                      <a:pt x="4064" y="33"/>
                      <a:pt x="3844" y="108"/>
                    </a:cubicBezTo>
                    <a:cubicBezTo>
                      <a:pt x="2101" y="600"/>
                      <a:pt x="2727" y="4265"/>
                      <a:pt x="2414" y="4443"/>
                    </a:cubicBezTo>
                    <a:cubicBezTo>
                      <a:pt x="2390" y="4462"/>
                      <a:pt x="2363" y="4470"/>
                      <a:pt x="2333" y="4470"/>
                    </a:cubicBezTo>
                    <a:cubicBezTo>
                      <a:pt x="2155" y="4470"/>
                      <a:pt x="1891" y="4172"/>
                      <a:pt x="1525" y="4172"/>
                    </a:cubicBezTo>
                    <a:cubicBezTo>
                      <a:pt x="1334" y="4172"/>
                      <a:pt x="1114" y="4253"/>
                      <a:pt x="865" y="4503"/>
                    </a:cubicBezTo>
                    <a:cubicBezTo>
                      <a:pt x="1" y="5382"/>
                      <a:pt x="239" y="7304"/>
                      <a:pt x="1610" y="9345"/>
                    </a:cubicBezTo>
                    <a:cubicBezTo>
                      <a:pt x="2980" y="11460"/>
                      <a:pt x="5707" y="11892"/>
                      <a:pt x="5707" y="11892"/>
                    </a:cubicBezTo>
                    <a:cubicBezTo>
                      <a:pt x="5766" y="11088"/>
                      <a:pt x="6392" y="10030"/>
                      <a:pt x="7375" y="8540"/>
                    </a:cubicBezTo>
                    <a:cubicBezTo>
                      <a:pt x="7941" y="7736"/>
                      <a:pt x="8627" y="6067"/>
                      <a:pt x="8195" y="5248"/>
                    </a:cubicBezTo>
                    <a:cubicBezTo>
                      <a:pt x="8028" y="4926"/>
                      <a:pt x="7803" y="4827"/>
                      <a:pt x="7571" y="4827"/>
                    </a:cubicBezTo>
                    <a:cubicBezTo>
                      <a:pt x="7205" y="4827"/>
                      <a:pt x="6819" y="5072"/>
                      <a:pt x="6610" y="5072"/>
                    </a:cubicBezTo>
                    <a:cubicBezTo>
                      <a:pt x="6596" y="5072"/>
                      <a:pt x="6583" y="5071"/>
                      <a:pt x="6571" y="5069"/>
                    </a:cubicBezTo>
                    <a:cubicBezTo>
                      <a:pt x="6258" y="5069"/>
                      <a:pt x="6571" y="3013"/>
                      <a:pt x="6452" y="2149"/>
                    </a:cubicBezTo>
                    <a:cubicBezTo>
                      <a:pt x="6283" y="1451"/>
                      <a:pt x="5700" y="0"/>
                      <a:pt x="44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51"/>
              <p:cNvSpPr/>
              <p:nvPr/>
            </p:nvSpPr>
            <p:spPr>
              <a:xfrm flipH="1">
                <a:off x="3327162" y="4311948"/>
                <a:ext cx="143185" cy="340213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10906" extrusionOk="0">
                    <a:moveTo>
                      <a:pt x="254" y="1"/>
                    </a:moveTo>
                    <a:cubicBezTo>
                      <a:pt x="180" y="1"/>
                      <a:pt x="120" y="61"/>
                      <a:pt x="120" y="120"/>
                    </a:cubicBezTo>
                    <a:cubicBezTo>
                      <a:pt x="1" y="1118"/>
                      <a:pt x="61" y="2116"/>
                      <a:pt x="254" y="3100"/>
                    </a:cubicBezTo>
                    <a:cubicBezTo>
                      <a:pt x="373" y="4098"/>
                      <a:pt x="627" y="5096"/>
                      <a:pt x="925" y="6020"/>
                    </a:cubicBezTo>
                    <a:lnTo>
                      <a:pt x="1237" y="6705"/>
                    </a:lnTo>
                    <a:cubicBezTo>
                      <a:pt x="1297" y="6958"/>
                      <a:pt x="1431" y="7196"/>
                      <a:pt x="1550" y="7390"/>
                    </a:cubicBezTo>
                    <a:cubicBezTo>
                      <a:pt x="1610" y="7628"/>
                      <a:pt x="1804" y="7822"/>
                      <a:pt x="1923" y="8075"/>
                    </a:cubicBezTo>
                    <a:cubicBezTo>
                      <a:pt x="2042" y="8254"/>
                      <a:pt x="2176" y="8507"/>
                      <a:pt x="2295" y="8686"/>
                    </a:cubicBezTo>
                    <a:cubicBezTo>
                      <a:pt x="2861" y="9565"/>
                      <a:pt x="3606" y="10236"/>
                      <a:pt x="4411" y="10861"/>
                    </a:cubicBezTo>
                    <a:cubicBezTo>
                      <a:pt x="4440" y="10891"/>
                      <a:pt x="4470" y="10906"/>
                      <a:pt x="4493" y="10906"/>
                    </a:cubicBezTo>
                    <a:cubicBezTo>
                      <a:pt x="4515" y="10906"/>
                      <a:pt x="4530" y="10891"/>
                      <a:pt x="4530" y="10861"/>
                    </a:cubicBezTo>
                    <a:cubicBezTo>
                      <a:pt x="4589" y="10802"/>
                      <a:pt x="4589" y="10742"/>
                      <a:pt x="4530" y="10682"/>
                    </a:cubicBezTo>
                    <a:lnTo>
                      <a:pt x="4038" y="10176"/>
                    </a:lnTo>
                    <a:cubicBezTo>
                      <a:pt x="3979" y="10057"/>
                      <a:pt x="3844" y="9997"/>
                      <a:pt x="3785" y="9938"/>
                    </a:cubicBezTo>
                    <a:lnTo>
                      <a:pt x="3532" y="9625"/>
                    </a:lnTo>
                    <a:cubicBezTo>
                      <a:pt x="3412" y="9431"/>
                      <a:pt x="3234" y="9252"/>
                      <a:pt x="3100" y="9059"/>
                    </a:cubicBezTo>
                    <a:lnTo>
                      <a:pt x="2668" y="8448"/>
                    </a:lnTo>
                    <a:cubicBezTo>
                      <a:pt x="2176" y="7628"/>
                      <a:pt x="1744" y="6764"/>
                      <a:pt x="1431" y="5841"/>
                    </a:cubicBezTo>
                    <a:cubicBezTo>
                      <a:pt x="1059" y="4962"/>
                      <a:pt x="805" y="3979"/>
                      <a:pt x="627" y="3040"/>
                    </a:cubicBezTo>
                    <a:cubicBezTo>
                      <a:pt x="552" y="2548"/>
                      <a:pt x="493" y="2042"/>
                      <a:pt x="433" y="1550"/>
                    </a:cubicBezTo>
                    <a:cubicBezTo>
                      <a:pt x="373" y="1118"/>
                      <a:pt x="373" y="627"/>
                      <a:pt x="314" y="120"/>
                    </a:cubicBezTo>
                    <a:cubicBezTo>
                      <a:pt x="314" y="61"/>
                      <a:pt x="314" y="1"/>
                      <a:pt x="25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70" name="Google Shape;8270;p51"/>
              <p:cNvGrpSpPr/>
              <p:nvPr/>
            </p:nvGrpSpPr>
            <p:grpSpPr>
              <a:xfrm flipH="1">
                <a:off x="3676179" y="4268277"/>
                <a:ext cx="644582" cy="275171"/>
                <a:chOff x="6010718" y="4529752"/>
                <a:chExt cx="644582" cy="275171"/>
              </a:xfrm>
            </p:grpSpPr>
            <p:sp>
              <p:nvSpPr>
                <p:cNvPr id="8271" name="Google Shape;8271;p51"/>
                <p:cNvSpPr/>
                <p:nvPr/>
              </p:nvSpPr>
              <p:spPr>
                <a:xfrm>
                  <a:off x="6010718" y="4529752"/>
                  <a:ext cx="544228" cy="275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46" h="8821" extrusionOk="0">
                      <a:moveTo>
                        <a:pt x="44" y="0"/>
                      </a:moveTo>
                      <a:cubicBezTo>
                        <a:pt x="15" y="0"/>
                        <a:pt x="0" y="11"/>
                        <a:pt x="0" y="36"/>
                      </a:cubicBezTo>
                      <a:cubicBezTo>
                        <a:pt x="0" y="781"/>
                        <a:pt x="372" y="4684"/>
                        <a:pt x="1862" y="5935"/>
                      </a:cubicBezTo>
                      <a:cubicBezTo>
                        <a:pt x="2417" y="6400"/>
                        <a:pt x="3197" y="6546"/>
                        <a:pt x="4019" y="6546"/>
                      </a:cubicBezTo>
                      <a:cubicBezTo>
                        <a:pt x="5435" y="6546"/>
                        <a:pt x="6979" y="6112"/>
                        <a:pt x="7733" y="6112"/>
                      </a:cubicBezTo>
                      <a:cubicBezTo>
                        <a:pt x="7764" y="6112"/>
                        <a:pt x="7793" y="6112"/>
                        <a:pt x="7821" y="6114"/>
                      </a:cubicBezTo>
                      <a:cubicBezTo>
                        <a:pt x="8939" y="6173"/>
                        <a:pt x="9624" y="7976"/>
                        <a:pt x="11173" y="8602"/>
                      </a:cubicBezTo>
                      <a:cubicBezTo>
                        <a:pt x="11517" y="8754"/>
                        <a:pt x="11963" y="8820"/>
                        <a:pt x="12460" y="8820"/>
                      </a:cubicBezTo>
                      <a:cubicBezTo>
                        <a:pt x="14201" y="8820"/>
                        <a:pt x="16576" y="8008"/>
                        <a:pt x="17445" y="7231"/>
                      </a:cubicBezTo>
                      <a:cubicBezTo>
                        <a:pt x="17445" y="7231"/>
                        <a:pt x="17073" y="4311"/>
                        <a:pt x="15583" y="3566"/>
                      </a:cubicBezTo>
                      <a:cubicBezTo>
                        <a:pt x="15134" y="3342"/>
                        <a:pt x="14701" y="3265"/>
                        <a:pt x="14298" y="3265"/>
                      </a:cubicBezTo>
                      <a:cubicBezTo>
                        <a:pt x="13421" y="3265"/>
                        <a:pt x="12690" y="3631"/>
                        <a:pt x="12251" y="3631"/>
                      </a:cubicBezTo>
                      <a:cubicBezTo>
                        <a:pt x="12223" y="3631"/>
                        <a:pt x="12197" y="3629"/>
                        <a:pt x="12171" y="3626"/>
                      </a:cubicBezTo>
                      <a:cubicBezTo>
                        <a:pt x="11605" y="3566"/>
                        <a:pt x="11352" y="2956"/>
                        <a:pt x="9862" y="1645"/>
                      </a:cubicBezTo>
                      <a:cubicBezTo>
                        <a:pt x="9101" y="1008"/>
                        <a:pt x="8008" y="846"/>
                        <a:pt x="6865" y="846"/>
                      </a:cubicBezTo>
                      <a:cubicBezTo>
                        <a:pt x="5684" y="846"/>
                        <a:pt x="4448" y="1019"/>
                        <a:pt x="3471" y="1019"/>
                      </a:cubicBezTo>
                      <a:cubicBezTo>
                        <a:pt x="1789" y="965"/>
                        <a:pt x="314" y="0"/>
                        <a:pt x="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1"/>
                <p:cNvSpPr/>
                <p:nvPr/>
              </p:nvSpPr>
              <p:spPr>
                <a:xfrm>
                  <a:off x="6035798" y="4564316"/>
                  <a:ext cx="619502" cy="204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9" h="6546" extrusionOk="0">
                      <a:moveTo>
                        <a:pt x="157" y="0"/>
                      </a:moveTo>
                      <a:cubicBezTo>
                        <a:pt x="123" y="0"/>
                        <a:pt x="90" y="15"/>
                        <a:pt x="60" y="45"/>
                      </a:cubicBezTo>
                      <a:cubicBezTo>
                        <a:pt x="0" y="45"/>
                        <a:pt x="0" y="105"/>
                        <a:pt x="60" y="164"/>
                      </a:cubicBezTo>
                      <a:cubicBezTo>
                        <a:pt x="254" y="596"/>
                        <a:pt x="567" y="969"/>
                        <a:pt x="865" y="1281"/>
                      </a:cubicBezTo>
                      <a:cubicBezTo>
                        <a:pt x="1237" y="1594"/>
                        <a:pt x="1609" y="1848"/>
                        <a:pt x="2056" y="2026"/>
                      </a:cubicBezTo>
                      <a:cubicBezTo>
                        <a:pt x="2429" y="2220"/>
                        <a:pt x="2861" y="2399"/>
                        <a:pt x="3352" y="2458"/>
                      </a:cubicBezTo>
                      <a:cubicBezTo>
                        <a:pt x="3784" y="2592"/>
                        <a:pt x="4216" y="2652"/>
                        <a:pt x="4663" y="2712"/>
                      </a:cubicBezTo>
                      <a:cubicBezTo>
                        <a:pt x="5587" y="2831"/>
                        <a:pt x="6451" y="2831"/>
                        <a:pt x="7330" y="2965"/>
                      </a:cubicBezTo>
                      <a:cubicBezTo>
                        <a:pt x="7762" y="3084"/>
                        <a:pt x="8135" y="3144"/>
                        <a:pt x="8567" y="3337"/>
                      </a:cubicBezTo>
                      <a:cubicBezTo>
                        <a:pt x="8939" y="3457"/>
                        <a:pt x="9311" y="3710"/>
                        <a:pt x="9624" y="3948"/>
                      </a:cubicBezTo>
                      <a:lnTo>
                        <a:pt x="10116" y="4380"/>
                      </a:lnTo>
                      <a:cubicBezTo>
                        <a:pt x="10250" y="4574"/>
                        <a:pt x="10429" y="4693"/>
                        <a:pt x="10622" y="4887"/>
                      </a:cubicBezTo>
                      <a:cubicBezTo>
                        <a:pt x="10995" y="5125"/>
                        <a:pt x="11367" y="5378"/>
                        <a:pt x="11799" y="5572"/>
                      </a:cubicBezTo>
                      <a:cubicBezTo>
                        <a:pt x="12604" y="6004"/>
                        <a:pt x="13468" y="6242"/>
                        <a:pt x="14406" y="6436"/>
                      </a:cubicBezTo>
                      <a:cubicBezTo>
                        <a:pt x="14932" y="6510"/>
                        <a:pt x="15464" y="6546"/>
                        <a:pt x="15994" y="6546"/>
                      </a:cubicBezTo>
                      <a:cubicBezTo>
                        <a:pt x="17279" y="6546"/>
                        <a:pt x="18558" y="6335"/>
                        <a:pt x="19740" y="5944"/>
                      </a:cubicBezTo>
                      <a:cubicBezTo>
                        <a:pt x="19799" y="5944"/>
                        <a:pt x="19859" y="5870"/>
                        <a:pt x="19799" y="5810"/>
                      </a:cubicBezTo>
                      <a:cubicBezTo>
                        <a:pt x="19799" y="5768"/>
                        <a:pt x="19770" y="5726"/>
                        <a:pt x="19731" y="5726"/>
                      </a:cubicBezTo>
                      <a:cubicBezTo>
                        <a:pt x="19715" y="5726"/>
                        <a:pt x="19698" y="5733"/>
                        <a:pt x="19680" y="5751"/>
                      </a:cubicBezTo>
                      <a:cubicBezTo>
                        <a:pt x="18816" y="5944"/>
                        <a:pt x="17937" y="6064"/>
                        <a:pt x="17073" y="6123"/>
                      </a:cubicBezTo>
                      <a:cubicBezTo>
                        <a:pt x="16842" y="6139"/>
                        <a:pt x="16609" y="6147"/>
                        <a:pt x="16376" y="6147"/>
                      </a:cubicBezTo>
                      <a:cubicBezTo>
                        <a:pt x="15739" y="6147"/>
                        <a:pt x="15099" y="6091"/>
                        <a:pt x="14466" y="6004"/>
                      </a:cubicBezTo>
                      <a:cubicBezTo>
                        <a:pt x="13602" y="5810"/>
                        <a:pt x="12783" y="5572"/>
                        <a:pt x="11978" y="5125"/>
                      </a:cubicBezTo>
                      <a:cubicBezTo>
                        <a:pt x="11606" y="4946"/>
                        <a:pt x="11233" y="4753"/>
                        <a:pt x="10920" y="4455"/>
                      </a:cubicBezTo>
                      <a:cubicBezTo>
                        <a:pt x="10742" y="4321"/>
                        <a:pt x="10548" y="4201"/>
                        <a:pt x="10429" y="4082"/>
                      </a:cubicBezTo>
                      <a:lnTo>
                        <a:pt x="9937" y="3576"/>
                      </a:lnTo>
                      <a:cubicBezTo>
                        <a:pt x="9565" y="3263"/>
                        <a:pt x="9192" y="3024"/>
                        <a:pt x="8760" y="2831"/>
                      </a:cubicBezTo>
                      <a:cubicBezTo>
                        <a:pt x="8313" y="2712"/>
                        <a:pt x="7822" y="2592"/>
                        <a:pt x="7390" y="2518"/>
                      </a:cubicBezTo>
                      <a:cubicBezTo>
                        <a:pt x="6451" y="2399"/>
                        <a:pt x="5587" y="2339"/>
                        <a:pt x="4723" y="2280"/>
                      </a:cubicBezTo>
                      <a:cubicBezTo>
                        <a:pt x="4291" y="2220"/>
                        <a:pt x="3844" y="2146"/>
                        <a:pt x="3412" y="2086"/>
                      </a:cubicBezTo>
                      <a:cubicBezTo>
                        <a:pt x="2980" y="1967"/>
                        <a:pt x="2548" y="1907"/>
                        <a:pt x="2176" y="1714"/>
                      </a:cubicBezTo>
                      <a:cubicBezTo>
                        <a:pt x="1803" y="1535"/>
                        <a:pt x="1431" y="1281"/>
                        <a:pt x="1058" y="1028"/>
                      </a:cubicBezTo>
                      <a:cubicBezTo>
                        <a:pt x="745" y="790"/>
                        <a:pt x="433" y="417"/>
                        <a:pt x="254" y="105"/>
                      </a:cubicBezTo>
                      <a:lnTo>
                        <a:pt x="254" y="45"/>
                      </a:lnTo>
                      <a:cubicBezTo>
                        <a:pt x="224" y="15"/>
                        <a:pt x="190" y="0"/>
                        <a:pt x="157" y="0"/>
                      </a:cubicBezTo>
                      <a:close/>
                    </a:path>
                  </a:pathLst>
                </a:custGeom>
                <a:solidFill>
                  <a:srgbClr val="52231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73" name="Google Shape;8273;p51"/>
              <p:cNvSpPr/>
              <p:nvPr/>
            </p:nvSpPr>
            <p:spPr>
              <a:xfrm rot="1136767" flipH="1">
                <a:off x="3128707" y="4307099"/>
                <a:ext cx="90619" cy="267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688" extrusionOk="0">
                    <a:moveTo>
                      <a:pt x="1590" y="1"/>
                    </a:moveTo>
                    <a:cubicBezTo>
                      <a:pt x="690" y="1"/>
                      <a:pt x="1" y="53"/>
                      <a:pt x="73" y="434"/>
                    </a:cubicBezTo>
                    <a:cubicBezTo>
                      <a:pt x="73" y="961"/>
                      <a:pt x="274" y="1161"/>
                      <a:pt x="700" y="1261"/>
                    </a:cubicBezTo>
                    <a:cubicBezTo>
                      <a:pt x="893" y="1261"/>
                      <a:pt x="1338" y="1200"/>
                      <a:pt x="1981" y="1200"/>
                    </a:cubicBezTo>
                    <a:cubicBezTo>
                      <a:pt x="2758" y="1200"/>
                      <a:pt x="3824" y="1290"/>
                      <a:pt x="5086" y="1687"/>
                    </a:cubicBezTo>
                    <a:lnTo>
                      <a:pt x="5186" y="1687"/>
                    </a:lnTo>
                    <a:cubicBezTo>
                      <a:pt x="5387" y="1487"/>
                      <a:pt x="5512" y="1261"/>
                      <a:pt x="5712" y="1161"/>
                    </a:cubicBezTo>
                    <a:cubicBezTo>
                      <a:pt x="5387" y="860"/>
                      <a:pt x="4259" y="108"/>
                      <a:pt x="2680" y="8"/>
                    </a:cubicBezTo>
                    <a:cubicBezTo>
                      <a:pt x="2306" y="8"/>
                      <a:pt x="1933" y="1"/>
                      <a:pt x="1590" y="1"/>
                    </a:cubicBezTo>
                    <a:close/>
                  </a:path>
                </a:pathLst>
              </a:custGeom>
              <a:solidFill>
                <a:srgbClr val="7D342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51"/>
              <p:cNvSpPr/>
              <p:nvPr/>
            </p:nvSpPr>
            <p:spPr>
              <a:xfrm rot="1136767" flipH="1">
                <a:off x="2936024" y="4277902"/>
                <a:ext cx="162203" cy="149640"/>
              </a:xfrm>
              <a:custGeom>
                <a:avLst/>
                <a:gdLst/>
                <a:ahLst/>
                <a:cxnLst/>
                <a:rect l="l" t="t" r="r" b="b"/>
                <a:pathLst>
                  <a:path w="10226" h="9434" extrusionOk="0">
                    <a:moveTo>
                      <a:pt x="6266" y="0"/>
                    </a:moveTo>
                    <a:cubicBezTo>
                      <a:pt x="6266" y="1579"/>
                      <a:pt x="1153" y="6592"/>
                      <a:pt x="0" y="6893"/>
                    </a:cubicBezTo>
                    <a:lnTo>
                      <a:pt x="527" y="6893"/>
                    </a:lnTo>
                    <a:cubicBezTo>
                      <a:pt x="1695" y="8497"/>
                      <a:pt x="4015" y="9433"/>
                      <a:pt x="5850" y="9433"/>
                    </a:cubicBezTo>
                    <a:cubicBezTo>
                      <a:pt x="6654" y="9433"/>
                      <a:pt x="7364" y="9254"/>
                      <a:pt x="7845" y="8873"/>
                    </a:cubicBezTo>
                    <a:cubicBezTo>
                      <a:pt x="10226" y="6792"/>
                      <a:pt x="8146" y="953"/>
                      <a:pt x="6266" y="0"/>
                    </a:cubicBezTo>
                    <a:close/>
                  </a:path>
                </a:pathLst>
              </a:custGeom>
              <a:solidFill>
                <a:srgbClr val="D98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51"/>
              <p:cNvSpPr/>
              <p:nvPr/>
            </p:nvSpPr>
            <p:spPr>
              <a:xfrm rot="1136767" flipH="1">
                <a:off x="3009012" y="4257226"/>
                <a:ext cx="145913" cy="149958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9454" extrusionOk="0">
                    <a:moveTo>
                      <a:pt x="6164" y="0"/>
                    </a:moveTo>
                    <a:cubicBezTo>
                      <a:pt x="5664" y="0"/>
                      <a:pt x="5138" y="115"/>
                      <a:pt x="4612" y="381"/>
                    </a:cubicBezTo>
                    <a:cubicBezTo>
                      <a:pt x="3986" y="682"/>
                      <a:pt x="3033" y="1408"/>
                      <a:pt x="2206" y="2461"/>
                    </a:cubicBezTo>
                    <a:cubicBezTo>
                      <a:pt x="2006" y="2561"/>
                      <a:pt x="1881" y="2787"/>
                      <a:pt x="1680" y="2987"/>
                    </a:cubicBezTo>
                    <a:cubicBezTo>
                      <a:pt x="753" y="4341"/>
                      <a:pt x="1" y="5794"/>
                      <a:pt x="226" y="6947"/>
                    </a:cubicBezTo>
                    <a:cubicBezTo>
                      <a:pt x="527" y="9053"/>
                      <a:pt x="2106" y="9454"/>
                      <a:pt x="2733" y="9454"/>
                    </a:cubicBezTo>
                    <a:lnTo>
                      <a:pt x="2933" y="9454"/>
                    </a:lnTo>
                    <a:cubicBezTo>
                      <a:pt x="4086" y="9153"/>
                      <a:pt x="9199" y="4140"/>
                      <a:pt x="9199" y="2561"/>
                    </a:cubicBezTo>
                    <a:cubicBezTo>
                      <a:pt x="9199" y="1288"/>
                      <a:pt x="7833" y="0"/>
                      <a:pt x="6164" y="0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51"/>
              <p:cNvSpPr/>
              <p:nvPr/>
            </p:nvSpPr>
            <p:spPr>
              <a:xfrm rot="1136767" flipH="1">
                <a:off x="3032859" y="4394174"/>
                <a:ext cx="9961" cy="10659"/>
              </a:xfrm>
              <a:custGeom>
                <a:avLst/>
                <a:gdLst/>
                <a:ahLst/>
                <a:cxnLst/>
                <a:rect l="l" t="t" r="r" b="b"/>
                <a:pathLst>
                  <a:path w="628" h="672" extrusionOk="0">
                    <a:moveTo>
                      <a:pt x="134" y="1"/>
                    </a:moveTo>
                    <a:cubicBezTo>
                      <a:pt x="90" y="1"/>
                      <a:pt x="68" y="45"/>
                      <a:pt x="1" y="45"/>
                    </a:cubicBezTo>
                    <a:lnTo>
                      <a:pt x="1" y="246"/>
                    </a:lnTo>
                    <a:cubicBezTo>
                      <a:pt x="101" y="371"/>
                      <a:pt x="101" y="371"/>
                      <a:pt x="101" y="471"/>
                    </a:cubicBezTo>
                    <a:cubicBezTo>
                      <a:pt x="226" y="572"/>
                      <a:pt x="327" y="572"/>
                      <a:pt x="427" y="672"/>
                    </a:cubicBezTo>
                    <a:lnTo>
                      <a:pt x="427" y="572"/>
                    </a:lnTo>
                    <a:cubicBezTo>
                      <a:pt x="527" y="572"/>
                      <a:pt x="627" y="572"/>
                      <a:pt x="627" y="471"/>
                    </a:cubicBezTo>
                    <a:cubicBezTo>
                      <a:pt x="527" y="371"/>
                      <a:pt x="527" y="246"/>
                      <a:pt x="427" y="146"/>
                    </a:cubicBezTo>
                    <a:lnTo>
                      <a:pt x="327" y="45"/>
                    </a:lnTo>
                    <a:lnTo>
                      <a:pt x="226" y="45"/>
                    </a:lnTo>
                    <a:cubicBezTo>
                      <a:pt x="185" y="12"/>
                      <a:pt x="157" y="1"/>
                      <a:pt x="134" y="1"/>
                    </a:cubicBez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51"/>
              <p:cNvSpPr/>
              <p:nvPr/>
            </p:nvSpPr>
            <p:spPr>
              <a:xfrm rot="1136767" flipH="1">
                <a:off x="3010257" y="4387532"/>
                <a:ext cx="11928" cy="11547"/>
              </a:xfrm>
              <a:custGeom>
                <a:avLst/>
                <a:gdLst/>
                <a:ahLst/>
                <a:cxnLst/>
                <a:rect l="l" t="t" r="r" b="b"/>
                <a:pathLst>
                  <a:path w="752" h="728" extrusionOk="0">
                    <a:moveTo>
                      <a:pt x="226" y="0"/>
                    </a:moveTo>
                    <a:cubicBezTo>
                      <a:pt x="125" y="0"/>
                      <a:pt x="0" y="101"/>
                      <a:pt x="0" y="201"/>
                    </a:cubicBezTo>
                    <a:lnTo>
                      <a:pt x="125" y="326"/>
                    </a:lnTo>
                    <a:cubicBezTo>
                      <a:pt x="125" y="426"/>
                      <a:pt x="125" y="527"/>
                      <a:pt x="226" y="527"/>
                    </a:cubicBezTo>
                    <a:cubicBezTo>
                      <a:pt x="326" y="627"/>
                      <a:pt x="426" y="727"/>
                      <a:pt x="526" y="727"/>
                    </a:cubicBezTo>
                    <a:lnTo>
                      <a:pt x="627" y="727"/>
                    </a:lnTo>
                    <a:cubicBezTo>
                      <a:pt x="627" y="727"/>
                      <a:pt x="752" y="627"/>
                      <a:pt x="627" y="527"/>
                    </a:cubicBezTo>
                    <a:cubicBezTo>
                      <a:pt x="627" y="426"/>
                      <a:pt x="627" y="326"/>
                      <a:pt x="526" y="201"/>
                    </a:cubicBezTo>
                    <a:cubicBezTo>
                      <a:pt x="426" y="201"/>
                      <a:pt x="426" y="201"/>
                      <a:pt x="426" y="101"/>
                    </a:cubicBezTo>
                    <a:cubicBezTo>
                      <a:pt x="326" y="101"/>
                      <a:pt x="326" y="101"/>
                      <a:pt x="226" y="0"/>
                    </a:cubicBez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51"/>
              <p:cNvSpPr/>
              <p:nvPr/>
            </p:nvSpPr>
            <p:spPr>
              <a:xfrm rot="1136767" flipH="1">
                <a:off x="3016498" y="4365181"/>
                <a:ext cx="11547" cy="996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8" extrusionOk="0">
                    <a:moveTo>
                      <a:pt x="101" y="1"/>
                    </a:moveTo>
                    <a:cubicBezTo>
                      <a:pt x="0" y="1"/>
                      <a:pt x="0" y="101"/>
                      <a:pt x="0" y="101"/>
                    </a:cubicBezTo>
                    <a:cubicBezTo>
                      <a:pt x="0" y="201"/>
                      <a:pt x="101" y="302"/>
                      <a:pt x="101" y="302"/>
                    </a:cubicBezTo>
                    <a:cubicBezTo>
                      <a:pt x="101" y="402"/>
                      <a:pt x="201" y="402"/>
                      <a:pt x="201" y="527"/>
                    </a:cubicBezTo>
                    <a:cubicBezTo>
                      <a:pt x="301" y="527"/>
                      <a:pt x="401" y="627"/>
                      <a:pt x="502" y="627"/>
                    </a:cubicBezTo>
                    <a:lnTo>
                      <a:pt x="627" y="627"/>
                    </a:lnTo>
                    <a:cubicBezTo>
                      <a:pt x="627" y="627"/>
                      <a:pt x="727" y="527"/>
                      <a:pt x="627" y="527"/>
                    </a:cubicBezTo>
                    <a:cubicBezTo>
                      <a:pt x="627" y="302"/>
                      <a:pt x="502" y="201"/>
                      <a:pt x="502" y="201"/>
                    </a:cubicBezTo>
                    <a:cubicBezTo>
                      <a:pt x="401" y="101"/>
                      <a:pt x="401" y="101"/>
                      <a:pt x="301" y="101"/>
                    </a:cubicBezTo>
                    <a:cubicBezTo>
                      <a:pt x="301" y="1"/>
                      <a:pt x="201" y="1"/>
                      <a:pt x="101" y="1"/>
                    </a:cubicBez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51"/>
              <p:cNvSpPr/>
              <p:nvPr/>
            </p:nvSpPr>
            <p:spPr>
              <a:xfrm rot="1136767" flipH="1">
                <a:off x="2986268" y="4381992"/>
                <a:ext cx="8359" cy="9961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28" extrusionOk="0">
                    <a:moveTo>
                      <a:pt x="101" y="1"/>
                    </a:moveTo>
                    <a:cubicBezTo>
                      <a:pt x="101" y="1"/>
                      <a:pt x="1" y="1"/>
                      <a:pt x="1" y="126"/>
                    </a:cubicBezTo>
                    <a:lnTo>
                      <a:pt x="1" y="327"/>
                    </a:lnTo>
                    <a:lnTo>
                      <a:pt x="101" y="427"/>
                    </a:lnTo>
                    <a:cubicBezTo>
                      <a:pt x="226" y="527"/>
                      <a:pt x="326" y="627"/>
                      <a:pt x="427" y="627"/>
                    </a:cubicBezTo>
                    <a:cubicBezTo>
                      <a:pt x="527" y="527"/>
                      <a:pt x="527" y="527"/>
                      <a:pt x="527" y="427"/>
                    </a:cubicBezTo>
                    <a:cubicBezTo>
                      <a:pt x="527" y="327"/>
                      <a:pt x="527" y="226"/>
                      <a:pt x="427" y="226"/>
                    </a:cubicBezTo>
                    <a:cubicBezTo>
                      <a:pt x="427" y="126"/>
                      <a:pt x="326" y="126"/>
                      <a:pt x="326" y="126"/>
                    </a:cubicBezTo>
                    <a:cubicBezTo>
                      <a:pt x="326" y="1"/>
                      <a:pt x="226" y="1"/>
                      <a:pt x="226" y="1"/>
                    </a:cubicBez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51"/>
              <p:cNvSpPr/>
              <p:nvPr/>
            </p:nvSpPr>
            <p:spPr>
              <a:xfrm rot="1136767" flipH="1">
                <a:off x="2988938" y="4358070"/>
                <a:ext cx="15116" cy="11532"/>
              </a:xfrm>
              <a:custGeom>
                <a:avLst/>
                <a:gdLst/>
                <a:ahLst/>
                <a:cxnLst/>
                <a:rect l="l" t="t" r="r" b="b"/>
                <a:pathLst>
                  <a:path w="953" h="727" extrusionOk="0">
                    <a:moveTo>
                      <a:pt x="101" y="0"/>
                    </a:moveTo>
                    <a:cubicBezTo>
                      <a:pt x="101" y="0"/>
                      <a:pt x="0" y="0"/>
                      <a:pt x="0" y="100"/>
                    </a:cubicBezTo>
                    <a:cubicBezTo>
                      <a:pt x="101" y="201"/>
                      <a:pt x="101" y="201"/>
                      <a:pt x="201" y="301"/>
                    </a:cubicBezTo>
                    <a:cubicBezTo>
                      <a:pt x="201" y="426"/>
                      <a:pt x="201" y="426"/>
                      <a:pt x="326" y="526"/>
                    </a:cubicBezTo>
                    <a:cubicBezTo>
                      <a:pt x="426" y="627"/>
                      <a:pt x="527" y="727"/>
                      <a:pt x="727" y="727"/>
                    </a:cubicBezTo>
                    <a:lnTo>
                      <a:pt x="827" y="727"/>
                    </a:lnTo>
                    <a:cubicBezTo>
                      <a:pt x="827" y="727"/>
                      <a:pt x="953" y="627"/>
                      <a:pt x="827" y="627"/>
                    </a:cubicBezTo>
                    <a:cubicBezTo>
                      <a:pt x="827" y="426"/>
                      <a:pt x="727" y="301"/>
                      <a:pt x="627" y="201"/>
                    </a:cubicBezTo>
                    <a:cubicBezTo>
                      <a:pt x="527" y="100"/>
                      <a:pt x="527" y="100"/>
                      <a:pt x="426" y="100"/>
                    </a:cubicBezTo>
                    <a:cubicBezTo>
                      <a:pt x="326" y="0"/>
                      <a:pt x="326" y="0"/>
                      <a:pt x="201" y="0"/>
                    </a:cubicBez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51"/>
              <p:cNvSpPr/>
              <p:nvPr/>
            </p:nvSpPr>
            <p:spPr>
              <a:xfrm rot="1136767" flipH="1">
                <a:off x="3004591" y="4332981"/>
                <a:ext cx="11547" cy="1154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28" extrusionOk="0">
                    <a:moveTo>
                      <a:pt x="201" y="1"/>
                    </a:moveTo>
                    <a:cubicBezTo>
                      <a:pt x="101" y="1"/>
                      <a:pt x="1" y="101"/>
                      <a:pt x="101" y="201"/>
                    </a:cubicBezTo>
                    <a:lnTo>
                      <a:pt x="101" y="326"/>
                    </a:lnTo>
                    <a:cubicBezTo>
                      <a:pt x="201" y="427"/>
                      <a:pt x="201" y="427"/>
                      <a:pt x="201" y="527"/>
                    </a:cubicBezTo>
                    <a:cubicBezTo>
                      <a:pt x="302" y="627"/>
                      <a:pt x="402" y="727"/>
                      <a:pt x="527" y="727"/>
                    </a:cubicBezTo>
                    <a:lnTo>
                      <a:pt x="627" y="727"/>
                    </a:lnTo>
                    <a:cubicBezTo>
                      <a:pt x="627" y="727"/>
                      <a:pt x="728" y="727"/>
                      <a:pt x="728" y="627"/>
                    </a:cubicBezTo>
                    <a:cubicBezTo>
                      <a:pt x="728" y="427"/>
                      <a:pt x="627" y="326"/>
                      <a:pt x="527" y="201"/>
                    </a:cubicBezTo>
                    <a:lnTo>
                      <a:pt x="402" y="101"/>
                    </a:lnTo>
                    <a:cubicBezTo>
                      <a:pt x="302" y="101"/>
                      <a:pt x="302" y="1"/>
                      <a:pt x="201" y="1"/>
                    </a:cubicBez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51"/>
              <p:cNvSpPr/>
              <p:nvPr/>
            </p:nvSpPr>
            <p:spPr>
              <a:xfrm rot="1136767" flipH="1">
                <a:off x="2999414" y="4308468"/>
                <a:ext cx="11547" cy="994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7" extrusionOk="0">
                    <a:moveTo>
                      <a:pt x="101" y="0"/>
                    </a:moveTo>
                    <a:cubicBezTo>
                      <a:pt x="1" y="0"/>
                      <a:pt x="1" y="100"/>
                      <a:pt x="1" y="201"/>
                    </a:cubicBezTo>
                    <a:cubicBezTo>
                      <a:pt x="101" y="201"/>
                      <a:pt x="101" y="301"/>
                      <a:pt x="101" y="301"/>
                    </a:cubicBezTo>
                    <a:cubicBezTo>
                      <a:pt x="201" y="426"/>
                      <a:pt x="201" y="426"/>
                      <a:pt x="327" y="526"/>
                    </a:cubicBezTo>
                    <a:cubicBezTo>
                      <a:pt x="327" y="526"/>
                      <a:pt x="427" y="627"/>
                      <a:pt x="627" y="627"/>
                    </a:cubicBezTo>
                    <a:cubicBezTo>
                      <a:pt x="728" y="627"/>
                      <a:pt x="728" y="526"/>
                      <a:pt x="728" y="526"/>
                    </a:cubicBezTo>
                    <a:cubicBezTo>
                      <a:pt x="728" y="301"/>
                      <a:pt x="627" y="201"/>
                      <a:pt x="527" y="100"/>
                    </a:cubicBezTo>
                    <a:cubicBezTo>
                      <a:pt x="527" y="100"/>
                      <a:pt x="427" y="100"/>
                      <a:pt x="327" y="0"/>
                    </a:cubicBez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51"/>
              <p:cNvSpPr/>
              <p:nvPr/>
            </p:nvSpPr>
            <p:spPr>
              <a:xfrm rot="1136767" flipH="1">
                <a:off x="2974747" y="4338722"/>
                <a:ext cx="11944" cy="9961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28" extrusionOk="0">
                    <a:moveTo>
                      <a:pt x="126" y="1"/>
                    </a:moveTo>
                    <a:cubicBezTo>
                      <a:pt x="126" y="1"/>
                      <a:pt x="1" y="1"/>
                      <a:pt x="1" y="101"/>
                    </a:cubicBezTo>
                    <a:lnTo>
                      <a:pt x="1" y="302"/>
                    </a:lnTo>
                    <a:lnTo>
                      <a:pt x="227" y="502"/>
                    </a:lnTo>
                    <a:cubicBezTo>
                      <a:pt x="227" y="628"/>
                      <a:pt x="427" y="628"/>
                      <a:pt x="527" y="628"/>
                    </a:cubicBezTo>
                    <a:lnTo>
                      <a:pt x="628" y="628"/>
                    </a:lnTo>
                    <a:cubicBezTo>
                      <a:pt x="628" y="628"/>
                      <a:pt x="753" y="628"/>
                      <a:pt x="628" y="502"/>
                    </a:cubicBezTo>
                    <a:cubicBezTo>
                      <a:pt x="628" y="402"/>
                      <a:pt x="527" y="302"/>
                      <a:pt x="427" y="201"/>
                    </a:cubicBezTo>
                    <a:cubicBezTo>
                      <a:pt x="427" y="101"/>
                      <a:pt x="427" y="101"/>
                      <a:pt x="327" y="101"/>
                    </a:cubicBezTo>
                    <a:cubicBezTo>
                      <a:pt x="327" y="1"/>
                      <a:pt x="227" y="1"/>
                      <a:pt x="227" y="1"/>
                    </a:cubicBez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51"/>
              <p:cNvSpPr/>
              <p:nvPr/>
            </p:nvSpPr>
            <p:spPr>
              <a:xfrm rot="1136767" flipH="1">
                <a:off x="2961982" y="4371908"/>
                <a:ext cx="8375" cy="7487"/>
              </a:xfrm>
              <a:custGeom>
                <a:avLst/>
                <a:gdLst/>
                <a:ahLst/>
                <a:cxnLst/>
                <a:rect l="l" t="t" r="r" b="b"/>
                <a:pathLst>
                  <a:path w="528" h="472" extrusionOk="0">
                    <a:moveTo>
                      <a:pt x="201" y="1"/>
                    </a:moveTo>
                    <a:cubicBezTo>
                      <a:pt x="101" y="1"/>
                      <a:pt x="1" y="1"/>
                      <a:pt x="1" y="101"/>
                    </a:cubicBezTo>
                    <a:lnTo>
                      <a:pt x="1" y="226"/>
                    </a:lnTo>
                    <a:cubicBezTo>
                      <a:pt x="1" y="326"/>
                      <a:pt x="101" y="326"/>
                      <a:pt x="101" y="427"/>
                    </a:cubicBezTo>
                    <a:cubicBezTo>
                      <a:pt x="101" y="427"/>
                      <a:pt x="146" y="471"/>
                      <a:pt x="205" y="471"/>
                    </a:cubicBezTo>
                    <a:cubicBezTo>
                      <a:pt x="235" y="471"/>
                      <a:pt x="268" y="460"/>
                      <a:pt x="302" y="427"/>
                    </a:cubicBezTo>
                    <a:cubicBezTo>
                      <a:pt x="427" y="427"/>
                      <a:pt x="527" y="427"/>
                      <a:pt x="527" y="326"/>
                    </a:cubicBezTo>
                    <a:lnTo>
                      <a:pt x="427" y="326"/>
                    </a:lnTo>
                    <a:lnTo>
                      <a:pt x="427" y="101"/>
                    </a:lnTo>
                    <a:lnTo>
                      <a:pt x="302" y="1"/>
                    </a:ln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51"/>
              <p:cNvSpPr/>
              <p:nvPr/>
            </p:nvSpPr>
            <p:spPr>
              <a:xfrm rot="1136767" flipH="1">
                <a:off x="2986192" y="4404648"/>
                <a:ext cx="6376" cy="637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101" y="0"/>
                    </a:moveTo>
                    <a:cubicBezTo>
                      <a:pt x="101" y="101"/>
                      <a:pt x="1" y="101"/>
                      <a:pt x="1" y="201"/>
                    </a:cubicBezTo>
                    <a:lnTo>
                      <a:pt x="1" y="301"/>
                    </a:lnTo>
                    <a:lnTo>
                      <a:pt x="101" y="401"/>
                    </a:lnTo>
                    <a:lnTo>
                      <a:pt x="302" y="401"/>
                    </a:lnTo>
                    <a:cubicBezTo>
                      <a:pt x="402" y="401"/>
                      <a:pt x="402" y="301"/>
                      <a:pt x="402" y="301"/>
                    </a:cubicBezTo>
                    <a:cubicBezTo>
                      <a:pt x="402" y="201"/>
                      <a:pt x="402" y="101"/>
                      <a:pt x="302" y="101"/>
                    </a:cubicBezTo>
                    <a:lnTo>
                      <a:pt x="302" y="0"/>
                    </a:lnTo>
                    <a:close/>
                  </a:path>
                </a:pathLst>
              </a:custGeom>
              <a:solidFill>
                <a:srgbClr val="7E35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0" name="Google Shape;8290;p52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8291" name="Google Shape;8291;p52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2" name="Google Shape;8292;p52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3" name="Google Shape;8293;p52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4" name="Google Shape;8294;p52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5" name="Google Shape;8295;p52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6" name="Google Shape;8296;p52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7" name="Google Shape;8297;p52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8" name="Google Shape;8298;p52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9" name="Google Shape;8299;p52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0" name="Google Shape;8300;p52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1" name="Google Shape;8301;p52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2" name="Google Shape;8302;p52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3" name="Google Shape;8303;p52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4" name="Google Shape;8304;p52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8305" name="Google Shape;8305;p52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306" name="Google Shape;8306;p52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307" name="Google Shape;8307;p52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308" name="Google Shape;8308;p52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309" name="Google Shape;8309;p52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310" name="Google Shape;8310;p52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8311" name="Google Shape;8311;p52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8312" name="Google Shape;8312;p52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313" name="Google Shape;8313;p52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314" name="Google Shape;8314;p52">
            <a:hlinkClick r:id="rId9" action="ppaction://hlinksldjump"/>
          </p:cNvPr>
          <p:cNvSpPr/>
          <p:nvPr/>
        </p:nvSpPr>
        <p:spPr>
          <a:xfrm>
            <a:off x="8176575" y="818525"/>
            <a:ext cx="3240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5" name="Google Shape;8315;p52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316" name="Google Shape;8316;p52"/>
          <p:cNvSpPr/>
          <p:nvPr/>
        </p:nvSpPr>
        <p:spPr>
          <a:xfrm>
            <a:off x="7720229" y="3799278"/>
            <a:ext cx="52565" cy="114294"/>
          </a:xfrm>
          <a:custGeom>
            <a:avLst/>
            <a:gdLst/>
            <a:ahLst/>
            <a:cxnLst/>
            <a:rect l="l" t="t" r="r" b="b"/>
            <a:pathLst>
              <a:path w="2306" h="5014" extrusionOk="0">
                <a:moveTo>
                  <a:pt x="0" y="1"/>
                </a:moveTo>
                <a:lnTo>
                  <a:pt x="0" y="101"/>
                </a:lnTo>
                <a:cubicBezTo>
                  <a:pt x="0" y="101"/>
                  <a:pt x="100" y="402"/>
                  <a:pt x="326" y="928"/>
                </a:cubicBezTo>
                <a:cubicBezTo>
                  <a:pt x="526" y="1354"/>
                  <a:pt x="727" y="1981"/>
                  <a:pt x="1053" y="2608"/>
                </a:cubicBezTo>
                <a:cubicBezTo>
                  <a:pt x="1253" y="3234"/>
                  <a:pt x="1579" y="3760"/>
                  <a:pt x="1779" y="4262"/>
                </a:cubicBezTo>
                <a:cubicBezTo>
                  <a:pt x="1880" y="4487"/>
                  <a:pt x="1980" y="4587"/>
                  <a:pt x="2105" y="4788"/>
                </a:cubicBezTo>
                <a:lnTo>
                  <a:pt x="2105" y="5014"/>
                </a:lnTo>
                <a:lnTo>
                  <a:pt x="2206" y="5014"/>
                </a:lnTo>
                <a:cubicBezTo>
                  <a:pt x="2306" y="5014"/>
                  <a:pt x="2306" y="5014"/>
                  <a:pt x="2306" y="4888"/>
                </a:cubicBezTo>
                <a:cubicBezTo>
                  <a:pt x="2306" y="4888"/>
                  <a:pt x="2206" y="4587"/>
                  <a:pt x="2105" y="4061"/>
                </a:cubicBezTo>
                <a:cubicBezTo>
                  <a:pt x="1880" y="3635"/>
                  <a:pt x="1679" y="3009"/>
                  <a:pt x="1353" y="2382"/>
                </a:cubicBezTo>
                <a:cubicBezTo>
                  <a:pt x="1153" y="1755"/>
                  <a:pt x="852" y="1254"/>
                  <a:pt x="526" y="828"/>
                </a:cubicBezTo>
                <a:cubicBezTo>
                  <a:pt x="326" y="302"/>
                  <a:pt x="100" y="101"/>
                  <a:pt x="100" y="101"/>
                </a:cubicBezTo>
                <a:cubicBezTo>
                  <a:pt x="100" y="1"/>
                  <a:pt x="10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7" name="Google Shape;8317;p52"/>
          <p:cNvSpPr/>
          <p:nvPr/>
        </p:nvSpPr>
        <p:spPr>
          <a:xfrm>
            <a:off x="7775074" y="3770716"/>
            <a:ext cx="54868" cy="102304"/>
          </a:xfrm>
          <a:custGeom>
            <a:avLst/>
            <a:gdLst/>
            <a:ahLst/>
            <a:cxnLst/>
            <a:rect l="l" t="t" r="r" b="b"/>
            <a:pathLst>
              <a:path w="2407" h="4488" extrusionOk="0">
                <a:moveTo>
                  <a:pt x="0" y="1"/>
                </a:moveTo>
                <a:lnTo>
                  <a:pt x="0" y="101"/>
                </a:lnTo>
                <a:cubicBezTo>
                  <a:pt x="0" y="101"/>
                  <a:pt x="100" y="402"/>
                  <a:pt x="326" y="828"/>
                </a:cubicBezTo>
                <a:cubicBezTo>
                  <a:pt x="526" y="1254"/>
                  <a:pt x="727" y="1755"/>
                  <a:pt x="1053" y="2282"/>
                </a:cubicBezTo>
                <a:cubicBezTo>
                  <a:pt x="1353" y="2908"/>
                  <a:pt x="1679" y="3434"/>
                  <a:pt x="1880" y="3760"/>
                </a:cubicBezTo>
                <a:cubicBezTo>
                  <a:pt x="2080" y="4161"/>
                  <a:pt x="2306" y="4387"/>
                  <a:pt x="2306" y="4387"/>
                </a:cubicBezTo>
                <a:lnTo>
                  <a:pt x="2406" y="4487"/>
                </a:lnTo>
                <a:lnTo>
                  <a:pt x="2406" y="4387"/>
                </a:lnTo>
                <a:cubicBezTo>
                  <a:pt x="2406" y="4387"/>
                  <a:pt x="2306" y="4061"/>
                  <a:pt x="2206" y="3635"/>
                </a:cubicBezTo>
                <a:cubicBezTo>
                  <a:pt x="1980" y="3234"/>
                  <a:pt x="1679" y="2708"/>
                  <a:pt x="1353" y="2181"/>
                </a:cubicBezTo>
                <a:cubicBezTo>
                  <a:pt x="1153" y="1555"/>
                  <a:pt x="827" y="1028"/>
                  <a:pt x="526" y="728"/>
                </a:cubicBezTo>
                <a:cubicBezTo>
                  <a:pt x="326" y="302"/>
                  <a:pt x="100" y="101"/>
                  <a:pt x="100" y="101"/>
                </a:cubicBezTo>
                <a:cubicBezTo>
                  <a:pt x="100" y="1"/>
                  <a:pt x="10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8" name="Google Shape;8318;p52"/>
          <p:cNvSpPr/>
          <p:nvPr/>
        </p:nvSpPr>
        <p:spPr>
          <a:xfrm>
            <a:off x="7817906" y="3737024"/>
            <a:ext cx="50309" cy="97699"/>
          </a:xfrm>
          <a:custGeom>
            <a:avLst/>
            <a:gdLst/>
            <a:ahLst/>
            <a:cxnLst/>
            <a:rect l="l" t="t" r="r" b="b"/>
            <a:pathLst>
              <a:path w="2207" h="4286" extrusionOk="0">
                <a:moveTo>
                  <a:pt x="1" y="0"/>
                </a:moveTo>
                <a:lnTo>
                  <a:pt x="1" y="100"/>
                </a:lnTo>
                <a:lnTo>
                  <a:pt x="327" y="727"/>
                </a:lnTo>
                <a:cubicBezTo>
                  <a:pt x="527" y="1153"/>
                  <a:pt x="728" y="1679"/>
                  <a:pt x="1053" y="2206"/>
                </a:cubicBezTo>
                <a:cubicBezTo>
                  <a:pt x="1354" y="2732"/>
                  <a:pt x="1580" y="3133"/>
                  <a:pt x="1780" y="3559"/>
                </a:cubicBezTo>
                <a:cubicBezTo>
                  <a:pt x="1880" y="3760"/>
                  <a:pt x="1981" y="3860"/>
                  <a:pt x="1981" y="3985"/>
                </a:cubicBezTo>
                <a:lnTo>
                  <a:pt x="2081" y="4186"/>
                </a:lnTo>
                <a:lnTo>
                  <a:pt x="2206" y="4286"/>
                </a:lnTo>
                <a:lnTo>
                  <a:pt x="2206" y="4186"/>
                </a:lnTo>
                <a:cubicBezTo>
                  <a:pt x="2206" y="4186"/>
                  <a:pt x="2206" y="3860"/>
                  <a:pt x="2081" y="3459"/>
                </a:cubicBezTo>
                <a:cubicBezTo>
                  <a:pt x="1880" y="3033"/>
                  <a:pt x="1680" y="2506"/>
                  <a:pt x="1354" y="1980"/>
                </a:cubicBezTo>
                <a:cubicBezTo>
                  <a:pt x="1154" y="1479"/>
                  <a:pt x="828" y="953"/>
                  <a:pt x="527" y="627"/>
                </a:cubicBezTo>
                <a:cubicBezTo>
                  <a:pt x="327" y="226"/>
                  <a:pt x="101" y="0"/>
                  <a:pt x="1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9" name="Google Shape;8319;p52"/>
          <p:cNvGrpSpPr/>
          <p:nvPr/>
        </p:nvGrpSpPr>
        <p:grpSpPr>
          <a:xfrm>
            <a:off x="6929320" y="3826572"/>
            <a:ext cx="1742530" cy="817364"/>
            <a:chOff x="9787982" y="2409847"/>
            <a:chExt cx="1742530" cy="817364"/>
          </a:xfrm>
        </p:grpSpPr>
        <p:sp>
          <p:nvSpPr>
            <p:cNvPr id="8320" name="Google Shape;8320;p52"/>
            <p:cNvSpPr/>
            <p:nvPr/>
          </p:nvSpPr>
          <p:spPr>
            <a:xfrm>
              <a:off x="11352231" y="2409847"/>
              <a:ext cx="40028" cy="68431"/>
            </a:xfrm>
            <a:custGeom>
              <a:avLst/>
              <a:gdLst/>
              <a:ahLst/>
              <a:cxnLst/>
              <a:rect l="l" t="t" r="r" b="b"/>
              <a:pathLst>
                <a:path w="1756" h="3002" extrusionOk="0">
                  <a:moveTo>
                    <a:pt x="1755" y="0"/>
                  </a:moveTo>
                  <a:cubicBezTo>
                    <a:pt x="1655" y="0"/>
                    <a:pt x="1555" y="0"/>
                    <a:pt x="1555" y="101"/>
                  </a:cubicBezTo>
                  <a:cubicBezTo>
                    <a:pt x="1555" y="101"/>
                    <a:pt x="1455" y="101"/>
                    <a:pt x="1455" y="201"/>
                  </a:cubicBezTo>
                  <a:cubicBezTo>
                    <a:pt x="1455" y="301"/>
                    <a:pt x="1354" y="301"/>
                    <a:pt x="1254" y="527"/>
                  </a:cubicBezTo>
                  <a:cubicBezTo>
                    <a:pt x="1129" y="727"/>
                    <a:pt x="928" y="1028"/>
                    <a:pt x="728" y="1354"/>
                  </a:cubicBezTo>
                  <a:cubicBezTo>
                    <a:pt x="502" y="1780"/>
                    <a:pt x="302" y="2081"/>
                    <a:pt x="201" y="2281"/>
                  </a:cubicBezTo>
                  <a:cubicBezTo>
                    <a:pt x="101" y="2607"/>
                    <a:pt x="1" y="2808"/>
                    <a:pt x="1" y="2808"/>
                  </a:cubicBezTo>
                  <a:lnTo>
                    <a:pt x="1" y="2908"/>
                  </a:lnTo>
                  <a:cubicBezTo>
                    <a:pt x="1" y="2970"/>
                    <a:pt x="26" y="3002"/>
                    <a:pt x="64" y="3002"/>
                  </a:cubicBezTo>
                  <a:cubicBezTo>
                    <a:pt x="101" y="3002"/>
                    <a:pt x="151" y="2970"/>
                    <a:pt x="201" y="2908"/>
                  </a:cubicBezTo>
                  <a:cubicBezTo>
                    <a:pt x="201" y="2908"/>
                    <a:pt x="402" y="2808"/>
                    <a:pt x="627" y="2607"/>
                  </a:cubicBezTo>
                  <a:cubicBezTo>
                    <a:pt x="728" y="2407"/>
                    <a:pt x="1028" y="2081"/>
                    <a:pt x="1254" y="1655"/>
                  </a:cubicBezTo>
                  <a:cubicBezTo>
                    <a:pt x="1455" y="1354"/>
                    <a:pt x="1555" y="928"/>
                    <a:pt x="1655" y="627"/>
                  </a:cubicBezTo>
                  <a:cubicBezTo>
                    <a:pt x="1755" y="401"/>
                    <a:pt x="1755" y="201"/>
                    <a:pt x="1755" y="201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2"/>
            <p:cNvSpPr/>
            <p:nvPr/>
          </p:nvSpPr>
          <p:spPr>
            <a:xfrm>
              <a:off x="11380817" y="2449146"/>
              <a:ext cx="37726" cy="66995"/>
            </a:xfrm>
            <a:custGeom>
              <a:avLst/>
              <a:gdLst/>
              <a:ahLst/>
              <a:cxnLst/>
              <a:rect l="l" t="t" r="r" b="b"/>
              <a:pathLst>
                <a:path w="1655" h="2939" extrusionOk="0">
                  <a:moveTo>
                    <a:pt x="1558" y="0"/>
                  </a:moveTo>
                  <a:cubicBezTo>
                    <a:pt x="1498" y="0"/>
                    <a:pt x="1454" y="56"/>
                    <a:pt x="1454" y="56"/>
                  </a:cubicBezTo>
                  <a:cubicBezTo>
                    <a:pt x="1454" y="56"/>
                    <a:pt x="1353" y="156"/>
                    <a:pt x="1353" y="256"/>
                  </a:cubicBezTo>
                  <a:lnTo>
                    <a:pt x="1128" y="457"/>
                  </a:lnTo>
                  <a:cubicBezTo>
                    <a:pt x="1028" y="783"/>
                    <a:pt x="827" y="1084"/>
                    <a:pt x="727" y="1409"/>
                  </a:cubicBezTo>
                  <a:cubicBezTo>
                    <a:pt x="501" y="1710"/>
                    <a:pt x="301" y="2036"/>
                    <a:pt x="201" y="2236"/>
                  </a:cubicBezTo>
                  <a:cubicBezTo>
                    <a:pt x="100" y="2562"/>
                    <a:pt x="0" y="2763"/>
                    <a:pt x="0" y="2763"/>
                  </a:cubicBezTo>
                  <a:lnTo>
                    <a:pt x="0" y="2863"/>
                  </a:lnTo>
                  <a:cubicBezTo>
                    <a:pt x="50" y="2913"/>
                    <a:pt x="100" y="2938"/>
                    <a:pt x="138" y="2938"/>
                  </a:cubicBezTo>
                  <a:cubicBezTo>
                    <a:pt x="175" y="2938"/>
                    <a:pt x="201" y="2913"/>
                    <a:pt x="201" y="2863"/>
                  </a:cubicBezTo>
                  <a:cubicBezTo>
                    <a:pt x="201" y="2863"/>
                    <a:pt x="401" y="2763"/>
                    <a:pt x="627" y="2562"/>
                  </a:cubicBezTo>
                  <a:cubicBezTo>
                    <a:pt x="727" y="2337"/>
                    <a:pt x="1028" y="2036"/>
                    <a:pt x="1128" y="1610"/>
                  </a:cubicBezTo>
                  <a:cubicBezTo>
                    <a:pt x="1353" y="1309"/>
                    <a:pt x="1554" y="983"/>
                    <a:pt x="1654" y="683"/>
                  </a:cubicBezTo>
                  <a:lnTo>
                    <a:pt x="1654" y="156"/>
                  </a:lnTo>
                  <a:lnTo>
                    <a:pt x="1654" y="56"/>
                  </a:lnTo>
                  <a:cubicBezTo>
                    <a:pt x="1621" y="14"/>
                    <a:pt x="1587" y="0"/>
                    <a:pt x="15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2"/>
            <p:cNvSpPr/>
            <p:nvPr/>
          </p:nvSpPr>
          <p:spPr>
            <a:xfrm>
              <a:off x="11413938" y="2483544"/>
              <a:ext cx="52588" cy="75429"/>
            </a:xfrm>
            <a:custGeom>
              <a:avLst/>
              <a:gdLst/>
              <a:ahLst/>
              <a:cxnLst/>
              <a:rect l="l" t="t" r="r" b="b"/>
              <a:pathLst>
                <a:path w="2307" h="3309" extrusionOk="0">
                  <a:moveTo>
                    <a:pt x="2181" y="1"/>
                  </a:moveTo>
                  <a:cubicBezTo>
                    <a:pt x="2181" y="1"/>
                    <a:pt x="2081" y="1"/>
                    <a:pt x="1981" y="101"/>
                  </a:cubicBezTo>
                  <a:lnTo>
                    <a:pt x="1981" y="201"/>
                  </a:lnTo>
                  <a:cubicBezTo>
                    <a:pt x="1981" y="301"/>
                    <a:pt x="1880" y="301"/>
                    <a:pt x="1880" y="427"/>
                  </a:cubicBezTo>
                  <a:lnTo>
                    <a:pt x="1780" y="527"/>
                  </a:lnTo>
                  <a:cubicBezTo>
                    <a:pt x="1555" y="828"/>
                    <a:pt x="1354" y="1254"/>
                    <a:pt x="1053" y="1554"/>
                  </a:cubicBezTo>
                  <a:cubicBezTo>
                    <a:pt x="828" y="1981"/>
                    <a:pt x="527" y="2306"/>
                    <a:pt x="301" y="2607"/>
                  </a:cubicBezTo>
                  <a:cubicBezTo>
                    <a:pt x="101" y="2933"/>
                    <a:pt x="1" y="3133"/>
                    <a:pt x="1" y="3133"/>
                  </a:cubicBezTo>
                  <a:lnTo>
                    <a:pt x="1" y="3234"/>
                  </a:lnTo>
                  <a:cubicBezTo>
                    <a:pt x="51" y="3284"/>
                    <a:pt x="101" y="3309"/>
                    <a:pt x="139" y="3309"/>
                  </a:cubicBezTo>
                  <a:cubicBezTo>
                    <a:pt x="176" y="3309"/>
                    <a:pt x="201" y="3284"/>
                    <a:pt x="201" y="3234"/>
                  </a:cubicBezTo>
                  <a:cubicBezTo>
                    <a:pt x="201" y="3234"/>
                    <a:pt x="427" y="3133"/>
                    <a:pt x="727" y="2933"/>
                  </a:cubicBezTo>
                  <a:cubicBezTo>
                    <a:pt x="928" y="2607"/>
                    <a:pt x="1254" y="2306"/>
                    <a:pt x="1555" y="1880"/>
                  </a:cubicBezTo>
                  <a:cubicBezTo>
                    <a:pt x="1780" y="1554"/>
                    <a:pt x="2081" y="1153"/>
                    <a:pt x="2181" y="727"/>
                  </a:cubicBezTo>
                  <a:lnTo>
                    <a:pt x="2181" y="527"/>
                  </a:lnTo>
                  <a:cubicBezTo>
                    <a:pt x="2306" y="427"/>
                    <a:pt x="2306" y="427"/>
                    <a:pt x="2306" y="301"/>
                  </a:cubicBezTo>
                  <a:lnTo>
                    <a:pt x="2306" y="201"/>
                  </a:lnTo>
                  <a:cubicBezTo>
                    <a:pt x="2306" y="101"/>
                    <a:pt x="2306" y="1"/>
                    <a:pt x="2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2"/>
            <p:cNvSpPr/>
            <p:nvPr/>
          </p:nvSpPr>
          <p:spPr>
            <a:xfrm>
              <a:off x="11440221" y="2521817"/>
              <a:ext cx="52018" cy="73149"/>
            </a:xfrm>
            <a:custGeom>
              <a:avLst/>
              <a:gdLst/>
              <a:ahLst/>
              <a:cxnLst/>
              <a:rect l="l" t="t" r="r" b="b"/>
              <a:pathLst>
                <a:path w="2282" h="3209" extrusionOk="0">
                  <a:moveTo>
                    <a:pt x="2281" y="1"/>
                  </a:moveTo>
                  <a:cubicBezTo>
                    <a:pt x="2181" y="1"/>
                    <a:pt x="2081" y="1"/>
                    <a:pt x="2081" y="101"/>
                  </a:cubicBezTo>
                  <a:lnTo>
                    <a:pt x="1981" y="101"/>
                  </a:lnTo>
                  <a:lnTo>
                    <a:pt x="1981" y="201"/>
                  </a:lnTo>
                  <a:cubicBezTo>
                    <a:pt x="1880" y="302"/>
                    <a:pt x="1780" y="402"/>
                    <a:pt x="1655" y="502"/>
                  </a:cubicBezTo>
                  <a:cubicBezTo>
                    <a:pt x="1554" y="728"/>
                    <a:pt x="1254" y="1129"/>
                    <a:pt x="1028" y="1454"/>
                  </a:cubicBezTo>
                  <a:cubicBezTo>
                    <a:pt x="727" y="1881"/>
                    <a:pt x="527" y="2181"/>
                    <a:pt x="301" y="2507"/>
                  </a:cubicBezTo>
                  <a:cubicBezTo>
                    <a:pt x="201" y="2708"/>
                    <a:pt x="101" y="2908"/>
                    <a:pt x="101" y="2908"/>
                  </a:cubicBezTo>
                  <a:cubicBezTo>
                    <a:pt x="1" y="3008"/>
                    <a:pt x="1" y="3134"/>
                    <a:pt x="101" y="3134"/>
                  </a:cubicBezTo>
                  <a:cubicBezTo>
                    <a:pt x="101" y="3184"/>
                    <a:pt x="126" y="3209"/>
                    <a:pt x="163" y="3209"/>
                  </a:cubicBezTo>
                  <a:cubicBezTo>
                    <a:pt x="201" y="3209"/>
                    <a:pt x="251" y="3184"/>
                    <a:pt x="301" y="3134"/>
                  </a:cubicBezTo>
                  <a:cubicBezTo>
                    <a:pt x="301" y="3134"/>
                    <a:pt x="527" y="3008"/>
                    <a:pt x="727" y="2708"/>
                  </a:cubicBezTo>
                  <a:cubicBezTo>
                    <a:pt x="928" y="2507"/>
                    <a:pt x="1254" y="2181"/>
                    <a:pt x="1454" y="1755"/>
                  </a:cubicBezTo>
                  <a:cubicBezTo>
                    <a:pt x="1780" y="1454"/>
                    <a:pt x="1981" y="1028"/>
                    <a:pt x="2081" y="728"/>
                  </a:cubicBezTo>
                  <a:cubicBezTo>
                    <a:pt x="2281" y="402"/>
                    <a:pt x="2281" y="201"/>
                    <a:pt x="2281" y="201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2"/>
            <p:cNvSpPr/>
            <p:nvPr/>
          </p:nvSpPr>
          <p:spPr>
            <a:xfrm>
              <a:off x="11471063" y="2547530"/>
              <a:ext cx="59449" cy="78871"/>
            </a:xfrm>
            <a:custGeom>
              <a:avLst/>
              <a:gdLst/>
              <a:ahLst/>
              <a:cxnLst/>
              <a:rect l="l" t="t" r="r" b="b"/>
              <a:pathLst>
                <a:path w="2608" h="3460" extrusionOk="0">
                  <a:moveTo>
                    <a:pt x="2607" y="1"/>
                  </a:moveTo>
                  <a:cubicBezTo>
                    <a:pt x="2507" y="1"/>
                    <a:pt x="2407" y="1"/>
                    <a:pt x="2407" y="126"/>
                  </a:cubicBezTo>
                  <a:lnTo>
                    <a:pt x="2307" y="126"/>
                  </a:lnTo>
                  <a:lnTo>
                    <a:pt x="2307" y="226"/>
                  </a:lnTo>
                  <a:cubicBezTo>
                    <a:pt x="2181" y="326"/>
                    <a:pt x="2181" y="427"/>
                    <a:pt x="2081" y="527"/>
                  </a:cubicBezTo>
                  <a:cubicBezTo>
                    <a:pt x="1881" y="853"/>
                    <a:pt x="1555" y="1254"/>
                    <a:pt x="1254" y="1580"/>
                  </a:cubicBezTo>
                  <a:cubicBezTo>
                    <a:pt x="928" y="2006"/>
                    <a:pt x="628" y="2407"/>
                    <a:pt x="427" y="2732"/>
                  </a:cubicBezTo>
                  <a:cubicBezTo>
                    <a:pt x="201" y="3033"/>
                    <a:pt x="1" y="3259"/>
                    <a:pt x="1" y="3259"/>
                  </a:cubicBezTo>
                  <a:lnTo>
                    <a:pt x="1" y="3359"/>
                  </a:lnTo>
                  <a:cubicBezTo>
                    <a:pt x="101" y="3459"/>
                    <a:pt x="201" y="3459"/>
                    <a:pt x="201" y="3459"/>
                  </a:cubicBezTo>
                  <a:cubicBezTo>
                    <a:pt x="201" y="3459"/>
                    <a:pt x="427" y="3259"/>
                    <a:pt x="728" y="3033"/>
                  </a:cubicBezTo>
                  <a:cubicBezTo>
                    <a:pt x="1054" y="2732"/>
                    <a:pt x="1354" y="2407"/>
                    <a:pt x="1680" y="2006"/>
                  </a:cubicBezTo>
                  <a:cubicBezTo>
                    <a:pt x="1981" y="1580"/>
                    <a:pt x="2307" y="1154"/>
                    <a:pt x="2407" y="853"/>
                  </a:cubicBezTo>
                  <a:cubicBezTo>
                    <a:pt x="2507" y="627"/>
                    <a:pt x="2607" y="427"/>
                    <a:pt x="2607" y="326"/>
                  </a:cubicBezTo>
                  <a:lnTo>
                    <a:pt x="2607" y="226"/>
                  </a:lnTo>
                  <a:lnTo>
                    <a:pt x="2607" y="126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2"/>
            <p:cNvSpPr/>
            <p:nvPr/>
          </p:nvSpPr>
          <p:spPr>
            <a:xfrm>
              <a:off x="10985457" y="2583159"/>
              <a:ext cx="152567" cy="226628"/>
            </a:xfrm>
            <a:custGeom>
              <a:avLst/>
              <a:gdLst/>
              <a:ahLst/>
              <a:cxnLst/>
              <a:rect l="l" t="t" r="r" b="b"/>
              <a:pathLst>
                <a:path w="6693" h="9942" extrusionOk="0">
                  <a:moveTo>
                    <a:pt x="569" y="1"/>
                  </a:moveTo>
                  <a:cubicBezTo>
                    <a:pt x="382" y="1"/>
                    <a:pt x="192" y="6"/>
                    <a:pt x="1" y="17"/>
                  </a:cubicBezTo>
                  <a:cubicBezTo>
                    <a:pt x="201" y="217"/>
                    <a:pt x="4061" y="4403"/>
                    <a:pt x="4286" y="9941"/>
                  </a:cubicBezTo>
                  <a:cubicBezTo>
                    <a:pt x="4600" y="9891"/>
                    <a:pt x="4913" y="9866"/>
                    <a:pt x="5239" y="9866"/>
                  </a:cubicBezTo>
                  <a:cubicBezTo>
                    <a:pt x="5565" y="9866"/>
                    <a:pt x="5903" y="9891"/>
                    <a:pt x="6266" y="9941"/>
                  </a:cubicBezTo>
                  <a:cubicBezTo>
                    <a:pt x="6692" y="4703"/>
                    <a:pt x="4913" y="543"/>
                    <a:pt x="4913" y="543"/>
                  </a:cubicBezTo>
                  <a:cubicBezTo>
                    <a:pt x="3504" y="342"/>
                    <a:pt x="2115" y="1"/>
                    <a:pt x="5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2"/>
            <p:cNvSpPr/>
            <p:nvPr/>
          </p:nvSpPr>
          <p:spPr>
            <a:xfrm>
              <a:off x="11232830" y="2440689"/>
              <a:ext cx="269118" cy="342814"/>
            </a:xfrm>
            <a:custGeom>
              <a:avLst/>
              <a:gdLst/>
              <a:ahLst/>
              <a:cxnLst/>
              <a:rect l="l" t="t" r="r" b="b"/>
              <a:pathLst>
                <a:path w="11806" h="15039" extrusionOk="0">
                  <a:moveTo>
                    <a:pt x="5239" y="1"/>
                  </a:moveTo>
                  <a:cubicBezTo>
                    <a:pt x="5239" y="1"/>
                    <a:pt x="3986" y="3434"/>
                    <a:pt x="1" y="5640"/>
                  </a:cubicBezTo>
                  <a:cubicBezTo>
                    <a:pt x="1" y="5640"/>
                    <a:pt x="4913" y="11179"/>
                    <a:pt x="6367" y="15039"/>
                  </a:cubicBezTo>
                  <a:cubicBezTo>
                    <a:pt x="10878" y="12833"/>
                    <a:pt x="11805" y="8447"/>
                    <a:pt x="11805" y="8447"/>
                  </a:cubicBezTo>
                  <a:lnTo>
                    <a:pt x="52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52"/>
            <p:cNvSpPr/>
            <p:nvPr/>
          </p:nvSpPr>
          <p:spPr>
            <a:xfrm>
              <a:off x="10804350" y="2583523"/>
              <a:ext cx="278828" cy="328522"/>
            </a:xfrm>
            <a:custGeom>
              <a:avLst/>
              <a:gdLst/>
              <a:ahLst/>
              <a:cxnLst/>
              <a:rect l="l" t="t" r="r" b="b"/>
              <a:pathLst>
                <a:path w="12232" h="14412" extrusionOk="0">
                  <a:moveTo>
                    <a:pt x="7946" y="1"/>
                  </a:moveTo>
                  <a:cubicBezTo>
                    <a:pt x="7219" y="101"/>
                    <a:pt x="6266" y="201"/>
                    <a:pt x="5339" y="627"/>
                  </a:cubicBezTo>
                  <a:cubicBezTo>
                    <a:pt x="2507" y="1780"/>
                    <a:pt x="853" y="4061"/>
                    <a:pt x="1" y="5840"/>
                  </a:cubicBezTo>
                  <a:cubicBezTo>
                    <a:pt x="1" y="5840"/>
                    <a:pt x="5113" y="9499"/>
                    <a:pt x="7118" y="14412"/>
                  </a:cubicBezTo>
                  <a:cubicBezTo>
                    <a:pt x="7620" y="13159"/>
                    <a:pt x="8372" y="12006"/>
                    <a:pt x="9825" y="10953"/>
                  </a:cubicBezTo>
                  <a:cubicBezTo>
                    <a:pt x="10552" y="10452"/>
                    <a:pt x="11279" y="10126"/>
                    <a:pt x="12231" y="9925"/>
                  </a:cubicBezTo>
                  <a:cubicBezTo>
                    <a:pt x="12006" y="4387"/>
                    <a:pt x="8146" y="201"/>
                    <a:pt x="79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52"/>
            <p:cNvSpPr/>
            <p:nvPr/>
          </p:nvSpPr>
          <p:spPr>
            <a:xfrm>
              <a:off x="11097427" y="2569254"/>
              <a:ext cx="280538" cy="245023"/>
            </a:xfrm>
            <a:custGeom>
              <a:avLst/>
              <a:gdLst/>
              <a:ahLst/>
              <a:cxnLst/>
              <a:rect l="l" t="t" r="r" b="b"/>
              <a:pathLst>
                <a:path w="12307" h="10749" extrusionOk="0">
                  <a:moveTo>
                    <a:pt x="5941" y="0"/>
                  </a:moveTo>
                  <a:cubicBezTo>
                    <a:pt x="5640" y="201"/>
                    <a:pt x="5214" y="426"/>
                    <a:pt x="4788" y="526"/>
                  </a:cubicBezTo>
                  <a:cubicBezTo>
                    <a:pt x="3528" y="1081"/>
                    <a:pt x="2460" y="1263"/>
                    <a:pt x="1455" y="1263"/>
                  </a:cubicBezTo>
                  <a:cubicBezTo>
                    <a:pt x="960" y="1263"/>
                    <a:pt x="480" y="1219"/>
                    <a:pt x="1" y="1153"/>
                  </a:cubicBezTo>
                  <a:lnTo>
                    <a:pt x="1" y="1153"/>
                  </a:lnTo>
                  <a:cubicBezTo>
                    <a:pt x="1" y="1153"/>
                    <a:pt x="1780" y="5313"/>
                    <a:pt x="1354" y="10551"/>
                  </a:cubicBezTo>
                  <a:cubicBezTo>
                    <a:pt x="2618" y="10597"/>
                    <a:pt x="4014" y="10748"/>
                    <a:pt x="5549" y="10748"/>
                  </a:cubicBezTo>
                  <a:cubicBezTo>
                    <a:pt x="7423" y="10748"/>
                    <a:pt x="9505" y="10522"/>
                    <a:pt x="11805" y="9599"/>
                  </a:cubicBezTo>
                  <a:cubicBezTo>
                    <a:pt x="12006" y="9499"/>
                    <a:pt x="12106" y="9499"/>
                    <a:pt x="12307" y="9399"/>
                  </a:cubicBezTo>
                  <a:cubicBezTo>
                    <a:pt x="10853" y="5539"/>
                    <a:pt x="5941" y="0"/>
                    <a:pt x="5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2"/>
            <p:cNvSpPr/>
            <p:nvPr/>
          </p:nvSpPr>
          <p:spPr>
            <a:xfrm>
              <a:off x="10768926" y="2716647"/>
              <a:ext cx="197701" cy="387925"/>
            </a:xfrm>
            <a:custGeom>
              <a:avLst/>
              <a:gdLst/>
              <a:ahLst/>
              <a:cxnLst/>
              <a:rect l="l" t="t" r="r" b="b"/>
              <a:pathLst>
                <a:path w="8673" h="17018" extrusionOk="0">
                  <a:moveTo>
                    <a:pt x="1555" y="0"/>
                  </a:moveTo>
                  <a:cubicBezTo>
                    <a:pt x="928" y="1354"/>
                    <a:pt x="728" y="2406"/>
                    <a:pt x="728" y="2406"/>
                  </a:cubicBezTo>
                  <a:cubicBezTo>
                    <a:pt x="728" y="4286"/>
                    <a:pt x="402" y="6065"/>
                    <a:pt x="1" y="7519"/>
                  </a:cubicBezTo>
                  <a:lnTo>
                    <a:pt x="201" y="7519"/>
                  </a:lnTo>
                  <a:cubicBezTo>
                    <a:pt x="226" y="7518"/>
                    <a:pt x="250" y="7518"/>
                    <a:pt x="274" y="7518"/>
                  </a:cubicBezTo>
                  <a:cubicBezTo>
                    <a:pt x="3439" y="7518"/>
                    <a:pt x="3755" y="14033"/>
                    <a:pt x="3033" y="17018"/>
                  </a:cubicBezTo>
                  <a:cubicBezTo>
                    <a:pt x="7921" y="16091"/>
                    <a:pt x="6993" y="12231"/>
                    <a:pt x="8672" y="8572"/>
                  </a:cubicBezTo>
                  <a:cubicBezTo>
                    <a:pt x="6667" y="3659"/>
                    <a:pt x="1555" y="0"/>
                    <a:pt x="1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2"/>
            <p:cNvSpPr/>
            <p:nvPr/>
          </p:nvSpPr>
          <p:spPr>
            <a:xfrm>
              <a:off x="10597529" y="2887998"/>
              <a:ext cx="256991" cy="319426"/>
            </a:xfrm>
            <a:custGeom>
              <a:avLst/>
              <a:gdLst/>
              <a:ahLst/>
              <a:cxnLst/>
              <a:rect l="l" t="t" r="r" b="b"/>
              <a:pathLst>
                <a:path w="11274" h="14013" extrusionOk="0">
                  <a:moveTo>
                    <a:pt x="7793" y="1"/>
                  </a:moveTo>
                  <a:cubicBezTo>
                    <a:pt x="7769" y="1"/>
                    <a:pt x="7745" y="1"/>
                    <a:pt x="7720" y="2"/>
                  </a:cubicBezTo>
                  <a:lnTo>
                    <a:pt x="7520" y="2"/>
                  </a:lnTo>
                  <a:cubicBezTo>
                    <a:pt x="7094" y="1155"/>
                    <a:pt x="6668" y="2107"/>
                    <a:pt x="6267" y="2609"/>
                  </a:cubicBezTo>
                  <a:cubicBezTo>
                    <a:pt x="4913" y="2934"/>
                    <a:pt x="2808" y="3360"/>
                    <a:pt x="1" y="3661"/>
                  </a:cubicBezTo>
                  <a:cubicBezTo>
                    <a:pt x="1" y="3661"/>
                    <a:pt x="1154" y="10027"/>
                    <a:pt x="628" y="14012"/>
                  </a:cubicBezTo>
                  <a:cubicBezTo>
                    <a:pt x="6166" y="13260"/>
                    <a:pt x="8973" y="12007"/>
                    <a:pt x="10026" y="10754"/>
                  </a:cubicBezTo>
                  <a:cubicBezTo>
                    <a:pt x="10227" y="10453"/>
                    <a:pt x="10327" y="10027"/>
                    <a:pt x="10552" y="9501"/>
                  </a:cubicBezTo>
                  <a:cubicBezTo>
                    <a:pt x="11274" y="6516"/>
                    <a:pt x="10958" y="1"/>
                    <a:pt x="77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2"/>
            <p:cNvSpPr/>
            <p:nvPr/>
          </p:nvSpPr>
          <p:spPr>
            <a:xfrm>
              <a:off x="10406711" y="2971451"/>
              <a:ext cx="217122" cy="252523"/>
            </a:xfrm>
            <a:custGeom>
              <a:avLst/>
              <a:gdLst/>
              <a:ahLst/>
              <a:cxnLst/>
              <a:rect l="l" t="t" r="r" b="b"/>
              <a:pathLst>
                <a:path w="9525" h="11078" extrusionOk="0">
                  <a:moveTo>
                    <a:pt x="8372" y="0"/>
                  </a:moveTo>
                  <a:cubicBezTo>
                    <a:pt x="6066" y="201"/>
                    <a:pt x="3359" y="527"/>
                    <a:pt x="1" y="627"/>
                  </a:cubicBezTo>
                  <a:cubicBezTo>
                    <a:pt x="1" y="627"/>
                    <a:pt x="628" y="6692"/>
                    <a:pt x="753" y="11078"/>
                  </a:cubicBezTo>
                  <a:cubicBezTo>
                    <a:pt x="3660" y="10978"/>
                    <a:pt x="6166" y="10752"/>
                    <a:pt x="8272" y="10451"/>
                  </a:cubicBezTo>
                  <a:cubicBezTo>
                    <a:pt x="8572" y="10451"/>
                    <a:pt x="8773" y="10351"/>
                    <a:pt x="8999" y="10351"/>
                  </a:cubicBezTo>
                  <a:cubicBezTo>
                    <a:pt x="9525" y="6366"/>
                    <a:pt x="8372" y="0"/>
                    <a:pt x="8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2"/>
            <p:cNvSpPr/>
            <p:nvPr/>
          </p:nvSpPr>
          <p:spPr>
            <a:xfrm>
              <a:off x="10118785" y="2988023"/>
              <a:ext cx="69137" cy="235951"/>
            </a:xfrm>
            <a:custGeom>
              <a:avLst/>
              <a:gdLst/>
              <a:ahLst/>
              <a:cxnLst/>
              <a:rect l="l" t="t" r="r" b="b"/>
              <a:pathLst>
                <a:path w="3033" h="10351" extrusionOk="0">
                  <a:moveTo>
                    <a:pt x="426" y="0"/>
                  </a:moveTo>
                  <a:cubicBezTo>
                    <a:pt x="426" y="0"/>
                    <a:pt x="0" y="8145"/>
                    <a:pt x="326" y="10251"/>
                  </a:cubicBezTo>
                  <a:cubicBezTo>
                    <a:pt x="1253" y="10251"/>
                    <a:pt x="2106" y="10351"/>
                    <a:pt x="3033" y="10351"/>
                  </a:cubicBezTo>
                  <a:cubicBezTo>
                    <a:pt x="2507" y="6592"/>
                    <a:pt x="2933" y="100"/>
                    <a:pt x="2933" y="100"/>
                  </a:cubicBezTo>
                  <a:cubicBezTo>
                    <a:pt x="2106" y="100"/>
                    <a:pt x="1253" y="0"/>
                    <a:pt x="4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52"/>
            <p:cNvSpPr/>
            <p:nvPr/>
          </p:nvSpPr>
          <p:spPr>
            <a:xfrm>
              <a:off x="9921106" y="2966869"/>
              <a:ext cx="207412" cy="254825"/>
            </a:xfrm>
            <a:custGeom>
              <a:avLst/>
              <a:gdLst/>
              <a:ahLst/>
              <a:cxnLst/>
              <a:rect l="l" t="t" r="r" b="b"/>
              <a:pathLst>
                <a:path w="9099" h="11179" extrusionOk="0">
                  <a:moveTo>
                    <a:pt x="953" y="1"/>
                  </a:moveTo>
                  <a:cubicBezTo>
                    <a:pt x="953" y="1"/>
                    <a:pt x="1" y="7720"/>
                    <a:pt x="853" y="10126"/>
                  </a:cubicBezTo>
                  <a:cubicBezTo>
                    <a:pt x="2833" y="10552"/>
                    <a:pt x="5239" y="10853"/>
                    <a:pt x="7945" y="11053"/>
                  </a:cubicBezTo>
                  <a:cubicBezTo>
                    <a:pt x="8372" y="11053"/>
                    <a:pt x="8672" y="11179"/>
                    <a:pt x="8998" y="11179"/>
                  </a:cubicBezTo>
                  <a:cubicBezTo>
                    <a:pt x="8672" y="9073"/>
                    <a:pt x="9098" y="928"/>
                    <a:pt x="9098" y="928"/>
                  </a:cubicBezTo>
                  <a:cubicBezTo>
                    <a:pt x="5640" y="728"/>
                    <a:pt x="2933" y="402"/>
                    <a:pt x="9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52"/>
            <p:cNvSpPr/>
            <p:nvPr/>
          </p:nvSpPr>
          <p:spPr>
            <a:xfrm>
              <a:off x="10175910" y="2985721"/>
              <a:ext cx="247964" cy="241490"/>
            </a:xfrm>
            <a:custGeom>
              <a:avLst/>
              <a:gdLst/>
              <a:ahLst/>
              <a:cxnLst/>
              <a:rect l="l" t="t" r="r" b="b"/>
              <a:pathLst>
                <a:path w="10878" h="10594" extrusionOk="0">
                  <a:moveTo>
                    <a:pt x="10126" y="1"/>
                  </a:moveTo>
                  <a:cubicBezTo>
                    <a:pt x="9098" y="101"/>
                    <a:pt x="7845" y="101"/>
                    <a:pt x="6692" y="201"/>
                  </a:cubicBezTo>
                  <a:lnTo>
                    <a:pt x="427" y="201"/>
                  </a:lnTo>
                  <a:cubicBezTo>
                    <a:pt x="427" y="201"/>
                    <a:pt x="1" y="6693"/>
                    <a:pt x="527" y="10452"/>
                  </a:cubicBezTo>
                  <a:cubicBezTo>
                    <a:pt x="1998" y="10523"/>
                    <a:pt x="3632" y="10594"/>
                    <a:pt x="5313" y="10594"/>
                  </a:cubicBezTo>
                  <a:cubicBezTo>
                    <a:pt x="6010" y="10594"/>
                    <a:pt x="6714" y="10582"/>
                    <a:pt x="7419" y="10552"/>
                  </a:cubicBezTo>
                  <a:cubicBezTo>
                    <a:pt x="8672" y="10552"/>
                    <a:pt x="9825" y="10452"/>
                    <a:pt x="10878" y="10452"/>
                  </a:cubicBezTo>
                  <a:cubicBezTo>
                    <a:pt x="10753" y="6066"/>
                    <a:pt x="10126" y="1"/>
                    <a:pt x="10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52"/>
            <p:cNvSpPr/>
            <p:nvPr/>
          </p:nvSpPr>
          <p:spPr>
            <a:xfrm>
              <a:off x="9787982" y="2904593"/>
              <a:ext cx="154846" cy="293121"/>
            </a:xfrm>
            <a:custGeom>
              <a:avLst/>
              <a:gdLst/>
              <a:ahLst/>
              <a:cxnLst/>
              <a:rect l="l" t="t" r="r" b="b"/>
              <a:pathLst>
                <a:path w="6793" h="12859" extrusionOk="0">
                  <a:moveTo>
                    <a:pt x="3660" y="1"/>
                  </a:moveTo>
                  <a:cubicBezTo>
                    <a:pt x="3660" y="1"/>
                    <a:pt x="1680" y="327"/>
                    <a:pt x="1354" y="2006"/>
                  </a:cubicBezTo>
                  <a:cubicBezTo>
                    <a:pt x="1054" y="3660"/>
                    <a:pt x="1" y="9399"/>
                    <a:pt x="828" y="10778"/>
                  </a:cubicBezTo>
                  <a:cubicBezTo>
                    <a:pt x="1054" y="11079"/>
                    <a:pt x="1680" y="11404"/>
                    <a:pt x="2708" y="11805"/>
                  </a:cubicBezTo>
                  <a:cubicBezTo>
                    <a:pt x="3760" y="12131"/>
                    <a:pt x="5114" y="12532"/>
                    <a:pt x="6693" y="12858"/>
                  </a:cubicBezTo>
                  <a:cubicBezTo>
                    <a:pt x="5841" y="10452"/>
                    <a:pt x="6793" y="2733"/>
                    <a:pt x="6793" y="2733"/>
                  </a:cubicBezTo>
                  <a:cubicBezTo>
                    <a:pt x="5966" y="2632"/>
                    <a:pt x="5214" y="2407"/>
                    <a:pt x="4587" y="2307"/>
                  </a:cubicBezTo>
                  <a:cubicBezTo>
                    <a:pt x="4587" y="2307"/>
                    <a:pt x="4186" y="1480"/>
                    <a:pt x="37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52"/>
            <p:cNvSpPr/>
            <p:nvPr/>
          </p:nvSpPr>
          <p:spPr>
            <a:xfrm>
              <a:off x="9847409" y="2934751"/>
              <a:ext cx="944967" cy="60703"/>
            </a:xfrm>
            <a:custGeom>
              <a:avLst/>
              <a:gdLst/>
              <a:ahLst/>
              <a:cxnLst/>
              <a:rect l="l" t="t" r="r" b="b"/>
              <a:pathLst>
                <a:path w="41455" h="2663" extrusionOk="0">
                  <a:moveTo>
                    <a:pt x="41380" y="1"/>
                  </a:moveTo>
                  <a:cubicBezTo>
                    <a:pt x="41365" y="1"/>
                    <a:pt x="41354" y="15"/>
                    <a:pt x="41354" y="56"/>
                  </a:cubicBezTo>
                  <a:cubicBezTo>
                    <a:pt x="41354" y="56"/>
                    <a:pt x="40728" y="157"/>
                    <a:pt x="39575" y="357"/>
                  </a:cubicBezTo>
                  <a:cubicBezTo>
                    <a:pt x="38547" y="683"/>
                    <a:pt x="36868" y="883"/>
                    <a:pt x="34988" y="1184"/>
                  </a:cubicBezTo>
                  <a:cubicBezTo>
                    <a:pt x="33008" y="1410"/>
                    <a:pt x="30803" y="1610"/>
                    <a:pt x="28296" y="1811"/>
                  </a:cubicBezTo>
                  <a:cubicBezTo>
                    <a:pt x="27169" y="1936"/>
                    <a:pt x="25915" y="2036"/>
                    <a:pt x="24537" y="2036"/>
                  </a:cubicBezTo>
                  <a:cubicBezTo>
                    <a:pt x="23284" y="2137"/>
                    <a:pt x="22031" y="2137"/>
                    <a:pt x="20677" y="2237"/>
                  </a:cubicBezTo>
                  <a:lnTo>
                    <a:pt x="13058" y="2237"/>
                  </a:lnTo>
                  <a:cubicBezTo>
                    <a:pt x="11805" y="2137"/>
                    <a:pt x="10652" y="2036"/>
                    <a:pt x="9625" y="1936"/>
                  </a:cubicBezTo>
                  <a:cubicBezTo>
                    <a:pt x="8472" y="1936"/>
                    <a:pt x="7419" y="1710"/>
                    <a:pt x="6492" y="1610"/>
                  </a:cubicBezTo>
                  <a:cubicBezTo>
                    <a:pt x="5439" y="1510"/>
                    <a:pt x="4612" y="1410"/>
                    <a:pt x="3760" y="1184"/>
                  </a:cubicBezTo>
                  <a:cubicBezTo>
                    <a:pt x="3033" y="1084"/>
                    <a:pt x="2306" y="984"/>
                    <a:pt x="1780" y="883"/>
                  </a:cubicBezTo>
                  <a:cubicBezTo>
                    <a:pt x="727" y="558"/>
                    <a:pt x="101" y="357"/>
                    <a:pt x="101" y="357"/>
                  </a:cubicBezTo>
                  <a:cubicBezTo>
                    <a:pt x="0" y="357"/>
                    <a:pt x="0" y="357"/>
                    <a:pt x="0" y="457"/>
                  </a:cubicBezTo>
                  <a:lnTo>
                    <a:pt x="0" y="558"/>
                  </a:lnTo>
                  <a:cubicBezTo>
                    <a:pt x="0" y="558"/>
                    <a:pt x="627" y="783"/>
                    <a:pt x="1780" y="1084"/>
                  </a:cubicBezTo>
                  <a:cubicBezTo>
                    <a:pt x="2306" y="1184"/>
                    <a:pt x="3033" y="1309"/>
                    <a:pt x="3760" y="1510"/>
                  </a:cubicBezTo>
                  <a:cubicBezTo>
                    <a:pt x="4487" y="1610"/>
                    <a:pt x="5439" y="1811"/>
                    <a:pt x="6366" y="1936"/>
                  </a:cubicBezTo>
                  <a:cubicBezTo>
                    <a:pt x="7319" y="2036"/>
                    <a:pt x="8472" y="2237"/>
                    <a:pt x="9499" y="2337"/>
                  </a:cubicBezTo>
                  <a:cubicBezTo>
                    <a:pt x="10652" y="2437"/>
                    <a:pt x="11805" y="2437"/>
                    <a:pt x="13058" y="2563"/>
                  </a:cubicBezTo>
                  <a:cubicBezTo>
                    <a:pt x="13685" y="2563"/>
                    <a:pt x="14311" y="2563"/>
                    <a:pt x="14938" y="2663"/>
                  </a:cubicBezTo>
                  <a:lnTo>
                    <a:pt x="20677" y="2663"/>
                  </a:lnTo>
                  <a:cubicBezTo>
                    <a:pt x="22031" y="2563"/>
                    <a:pt x="23284" y="2563"/>
                    <a:pt x="24662" y="2437"/>
                  </a:cubicBezTo>
                  <a:cubicBezTo>
                    <a:pt x="25915" y="2437"/>
                    <a:pt x="27169" y="2337"/>
                    <a:pt x="28422" y="2237"/>
                  </a:cubicBezTo>
                  <a:cubicBezTo>
                    <a:pt x="30803" y="2036"/>
                    <a:pt x="33108" y="1710"/>
                    <a:pt x="34988" y="1510"/>
                  </a:cubicBezTo>
                  <a:cubicBezTo>
                    <a:pt x="36968" y="1184"/>
                    <a:pt x="38547" y="883"/>
                    <a:pt x="39700" y="558"/>
                  </a:cubicBezTo>
                  <a:cubicBezTo>
                    <a:pt x="40728" y="357"/>
                    <a:pt x="41354" y="157"/>
                    <a:pt x="41354" y="157"/>
                  </a:cubicBezTo>
                  <a:cubicBezTo>
                    <a:pt x="41454" y="157"/>
                    <a:pt x="41454" y="56"/>
                    <a:pt x="41454" y="56"/>
                  </a:cubicBezTo>
                  <a:cubicBezTo>
                    <a:pt x="41454" y="56"/>
                    <a:pt x="41410" y="1"/>
                    <a:pt x="41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7" name="Google Shape;8337;p52"/>
          <p:cNvGrpSpPr/>
          <p:nvPr/>
        </p:nvGrpSpPr>
        <p:grpSpPr>
          <a:xfrm>
            <a:off x="2012540" y="1316414"/>
            <a:ext cx="566752" cy="647266"/>
            <a:chOff x="11220840" y="2982439"/>
            <a:chExt cx="566752" cy="647266"/>
          </a:xfrm>
        </p:grpSpPr>
        <p:sp>
          <p:nvSpPr>
            <p:cNvPr id="8338" name="Google Shape;8338;p52"/>
            <p:cNvSpPr/>
            <p:nvPr/>
          </p:nvSpPr>
          <p:spPr>
            <a:xfrm>
              <a:off x="11220840" y="3048476"/>
              <a:ext cx="490776" cy="437163"/>
            </a:xfrm>
            <a:custGeom>
              <a:avLst/>
              <a:gdLst/>
              <a:ahLst/>
              <a:cxnLst/>
              <a:rect l="l" t="t" r="r" b="b"/>
              <a:pathLst>
                <a:path w="21530" h="19178" extrusionOk="0">
                  <a:moveTo>
                    <a:pt x="6225" y="1"/>
                  </a:moveTo>
                  <a:cubicBezTo>
                    <a:pt x="5936" y="1"/>
                    <a:pt x="5704" y="28"/>
                    <a:pt x="5539" y="80"/>
                  </a:cubicBezTo>
                  <a:cubicBezTo>
                    <a:pt x="3885" y="581"/>
                    <a:pt x="0" y="9052"/>
                    <a:pt x="1579" y="19077"/>
                  </a:cubicBezTo>
                  <a:lnTo>
                    <a:pt x="1579" y="19178"/>
                  </a:lnTo>
                  <a:cubicBezTo>
                    <a:pt x="3033" y="18977"/>
                    <a:pt x="6266" y="18451"/>
                    <a:pt x="12031" y="15945"/>
                  </a:cubicBezTo>
                  <a:cubicBezTo>
                    <a:pt x="17870" y="13438"/>
                    <a:pt x="20477" y="10732"/>
                    <a:pt x="21529" y="9879"/>
                  </a:cubicBezTo>
                  <a:lnTo>
                    <a:pt x="21304" y="9679"/>
                  </a:lnTo>
                  <a:cubicBezTo>
                    <a:pt x="16421" y="2332"/>
                    <a:pt x="8887" y="1"/>
                    <a:pt x="62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2"/>
            <p:cNvSpPr/>
            <p:nvPr/>
          </p:nvSpPr>
          <p:spPr>
            <a:xfrm>
              <a:off x="11232830" y="3269042"/>
              <a:ext cx="554762" cy="360662"/>
            </a:xfrm>
            <a:custGeom>
              <a:avLst/>
              <a:gdLst/>
              <a:ahLst/>
              <a:cxnLst/>
              <a:rect l="l" t="t" r="r" b="b"/>
              <a:pathLst>
                <a:path w="24337" h="15822" extrusionOk="0">
                  <a:moveTo>
                    <a:pt x="21327" y="1"/>
                  </a:moveTo>
                  <a:cubicBezTo>
                    <a:pt x="21319" y="1"/>
                    <a:pt x="21311" y="2"/>
                    <a:pt x="21304" y="3"/>
                  </a:cubicBezTo>
                  <a:cubicBezTo>
                    <a:pt x="21204" y="103"/>
                    <a:pt x="21104" y="103"/>
                    <a:pt x="21003" y="203"/>
                  </a:cubicBezTo>
                  <a:cubicBezTo>
                    <a:pt x="19951" y="1056"/>
                    <a:pt x="17344" y="3762"/>
                    <a:pt x="11505" y="6269"/>
                  </a:cubicBezTo>
                  <a:cubicBezTo>
                    <a:pt x="5740" y="8775"/>
                    <a:pt x="2507" y="9301"/>
                    <a:pt x="1053" y="9502"/>
                  </a:cubicBezTo>
                  <a:cubicBezTo>
                    <a:pt x="527" y="9602"/>
                    <a:pt x="226" y="9702"/>
                    <a:pt x="226" y="9828"/>
                  </a:cubicBezTo>
                  <a:cubicBezTo>
                    <a:pt x="1" y="10855"/>
                    <a:pt x="853" y="15141"/>
                    <a:pt x="2307" y="15767"/>
                  </a:cubicBezTo>
                  <a:cubicBezTo>
                    <a:pt x="2387" y="15803"/>
                    <a:pt x="2544" y="15821"/>
                    <a:pt x="2767" y="15821"/>
                  </a:cubicBezTo>
                  <a:cubicBezTo>
                    <a:pt x="4557" y="15821"/>
                    <a:pt x="10581" y="14663"/>
                    <a:pt x="15038" y="12434"/>
                  </a:cubicBezTo>
                  <a:cubicBezTo>
                    <a:pt x="21304" y="9401"/>
                    <a:pt x="24337" y="5542"/>
                    <a:pt x="24136" y="4489"/>
                  </a:cubicBezTo>
                  <a:cubicBezTo>
                    <a:pt x="23815" y="3451"/>
                    <a:pt x="21885" y="1"/>
                    <a:pt x="21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2"/>
            <p:cNvSpPr/>
            <p:nvPr/>
          </p:nvSpPr>
          <p:spPr>
            <a:xfrm>
              <a:off x="11277965" y="3490201"/>
              <a:ext cx="42877" cy="131413"/>
            </a:xfrm>
            <a:custGeom>
              <a:avLst/>
              <a:gdLst/>
              <a:ahLst/>
              <a:cxnLst/>
              <a:rect l="l" t="t" r="r" b="b"/>
              <a:pathLst>
                <a:path w="1881" h="5765" extrusionOk="0">
                  <a:moveTo>
                    <a:pt x="126" y="0"/>
                  </a:moveTo>
                  <a:cubicBezTo>
                    <a:pt x="1" y="0"/>
                    <a:pt x="1" y="0"/>
                    <a:pt x="1" y="126"/>
                  </a:cubicBezTo>
                  <a:lnTo>
                    <a:pt x="1" y="326"/>
                  </a:lnTo>
                  <a:cubicBezTo>
                    <a:pt x="1" y="527"/>
                    <a:pt x="1" y="752"/>
                    <a:pt x="126" y="953"/>
                  </a:cubicBezTo>
                  <a:cubicBezTo>
                    <a:pt x="126" y="1253"/>
                    <a:pt x="226" y="1579"/>
                    <a:pt x="226" y="1880"/>
                  </a:cubicBezTo>
                  <a:cubicBezTo>
                    <a:pt x="327" y="2306"/>
                    <a:pt x="427" y="2632"/>
                    <a:pt x="527" y="3033"/>
                  </a:cubicBezTo>
                  <a:cubicBezTo>
                    <a:pt x="627" y="3359"/>
                    <a:pt x="753" y="3659"/>
                    <a:pt x="853" y="3985"/>
                  </a:cubicBezTo>
                  <a:cubicBezTo>
                    <a:pt x="953" y="4386"/>
                    <a:pt x="1053" y="4712"/>
                    <a:pt x="1254" y="4913"/>
                  </a:cubicBezTo>
                  <a:cubicBezTo>
                    <a:pt x="1254" y="5013"/>
                    <a:pt x="1379" y="5138"/>
                    <a:pt x="1379" y="5238"/>
                  </a:cubicBezTo>
                  <a:cubicBezTo>
                    <a:pt x="1479" y="5339"/>
                    <a:pt x="1479" y="5439"/>
                    <a:pt x="1580" y="5539"/>
                  </a:cubicBezTo>
                  <a:cubicBezTo>
                    <a:pt x="1680" y="5639"/>
                    <a:pt x="1780" y="5639"/>
                    <a:pt x="1780" y="5639"/>
                  </a:cubicBezTo>
                  <a:lnTo>
                    <a:pt x="1780" y="5765"/>
                  </a:lnTo>
                  <a:lnTo>
                    <a:pt x="1880" y="5639"/>
                  </a:lnTo>
                  <a:cubicBezTo>
                    <a:pt x="1880" y="5639"/>
                    <a:pt x="1780" y="5539"/>
                    <a:pt x="1780" y="5339"/>
                  </a:cubicBezTo>
                  <a:cubicBezTo>
                    <a:pt x="1680" y="5339"/>
                    <a:pt x="1680" y="5238"/>
                    <a:pt x="1680" y="5138"/>
                  </a:cubicBezTo>
                  <a:cubicBezTo>
                    <a:pt x="1580" y="5013"/>
                    <a:pt x="1580" y="4913"/>
                    <a:pt x="1479" y="4812"/>
                  </a:cubicBezTo>
                  <a:cubicBezTo>
                    <a:pt x="1254" y="4286"/>
                    <a:pt x="1053" y="3559"/>
                    <a:pt x="953" y="2832"/>
                  </a:cubicBezTo>
                  <a:cubicBezTo>
                    <a:pt x="753" y="2206"/>
                    <a:pt x="527" y="1479"/>
                    <a:pt x="427" y="953"/>
                  </a:cubicBezTo>
                  <a:cubicBezTo>
                    <a:pt x="327" y="627"/>
                    <a:pt x="226" y="426"/>
                    <a:pt x="226" y="326"/>
                  </a:cubicBezTo>
                  <a:cubicBezTo>
                    <a:pt x="226" y="126"/>
                    <a:pt x="126" y="0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2"/>
            <p:cNvSpPr/>
            <p:nvPr/>
          </p:nvSpPr>
          <p:spPr>
            <a:xfrm>
              <a:off x="11320820" y="3490201"/>
              <a:ext cx="48006" cy="123982"/>
            </a:xfrm>
            <a:custGeom>
              <a:avLst/>
              <a:gdLst/>
              <a:ahLst/>
              <a:cxnLst/>
              <a:rect l="l" t="t" r="r" b="b"/>
              <a:pathLst>
                <a:path w="2106" h="5439" extrusionOk="0">
                  <a:moveTo>
                    <a:pt x="126" y="0"/>
                  </a:moveTo>
                  <a:cubicBezTo>
                    <a:pt x="126" y="0"/>
                    <a:pt x="0" y="0"/>
                    <a:pt x="0" y="126"/>
                  </a:cubicBezTo>
                  <a:cubicBezTo>
                    <a:pt x="0" y="126"/>
                    <a:pt x="126" y="426"/>
                    <a:pt x="226" y="953"/>
                  </a:cubicBezTo>
                  <a:cubicBezTo>
                    <a:pt x="426" y="1479"/>
                    <a:pt x="527" y="2105"/>
                    <a:pt x="853" y="2832"/>
                  </a:cubicBezTo>
                  <a:cubicBezTo>
                    <a:pt x="1053" y="3459"/>
                    <a:pt x="1254" y="4085"/>
                    <a:pt x="1479" y="4612"/>
                  </a:cubicBezTo>
                  <a:cubicBezTo>
                    <a:pt x="1579" y="4812"/>
                    <a:pt x="1680" y="5013"/>
                    <a:pt x="1780" y="5138"/>
                  </a:cubicBezTo>
                  <a:cubicBezTo>
                    <a:pt x="1880" y="5339"/>
                    <a:pt x="2005" y="5339"/>
                    <a:pt x="2005" y="5339"/>
                  </a:cubicBezTo>
                  <a:lnTo>
                    <a:pt x="2005" y="5439"/>
                  </a:lnTo>
                  <a:lnTo>
                    <a:pt x="2106" y="5339"/>
                  </a:lnTo>
                  <a:cubicBezTo>
                    <a:pt x="2106" y="5339"/>
                    <a:pt x="2005" y="5238"/>
                    <a:pt x="2005" y="5138"/>
                  </a:cubicBezTo>
                  <a:cubicBezTo>
                    <a:pt x="1880" y="4913"/>
                    <a:pt x="1880" y="4712"/>
                    <a:pt x="1780" y="4512"/>
                  </a:cubicBezTo>
                  <a:cubicBezTo>
                    <a:pt x="1680" y="3985"/>
                    <a:pt x="1379" y="3359"/>
                    <a:pt x="1153" y="2632"/>
                  </a:cubicBezTo>
                  <a:cubicBezTo>
                    <a:pt x="953" y="2005"/>
                    <a:pt x="752" y="1379"/>
                    <a:pt x="527" y="852"/>
                  </a:cubicBezTo>
                  <a:cubicBezTo>
                    <a:pt x="326" y="326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2"/>
            <p:cNvSpPr/>
            <p:nvPr/>
          </p:nvSpPr>
          <p:spPr>
            <a:xfrm>
              <a:off x="11375665" y="3471349"/>
              <a:ext cx="50286" cy="121703"/>
            </a:xfrm>
            <a:custGeom>
              <a:avLst/>
              <a:gdLst/>
              <a:ahLst/>
              <a:cxnLst/>
              <a:rect l="l" t="t" r="r" b="b"/>
              <a:pathLst>
                <a:path w="2206" h="5339" extrusionOk="0">
                  <a:moveTo>
                    <a:pt x="101" y="0"/>
                  </a:moveTo>
                  <a:lnTo>
                    <a:pt x="0" y="100"/>
                  </a:lnTo>
                  <a:cubicBezTo>
                    <a:pt x="0" y="100"/>
                    <a:pt x="101" y="526"/>
                    <a:pt x="226" y="953"/>
                  </a:cubicBezTo>
                  <a:cubicBezTo>
                    <a:pt x="326" y="1454"/>
                    <a:pt x="527" y="2206"/>
                    <a:pt x="727" y="2832"/>
                  </a:cubicBezTo>
                  <a:cubicBezTo>
                    <a:pt x="1053" y="3459"/>
                    <a:pt x="1254" y="4085"/>
                    <a:pt x="1579" y="4587"/>
                  </a:cubicBezTo>
                  <a:cubicBezTo>
                    <a:pt x="1680" y="4812"/>
                    <a:pt x="1880" y="5013"/>
                    <a:pt x="1880" y="5113"/>
                  </a:cubicBezTo>
                  <a:cubicBezTo>
                    <a:pt x="1980" y="5213"/>
                    <a:pt x="2106" y="5213"/>
                    <a:pt x="2106" y="5213"/>
                  </a:cubicBezTo>
                  <a:lnTo>
                    <a:pt x="2206" y="5339"/>
                  </a:lnTo>
                  <a:lnTo>
                    <a:pt x="2206" y="5213"/>
                  </a:lnTo>
                  <a:lnTo>
                    <a:pt x="2206" y="5113"/>
                  </a:lnTo>
                  <a:lnTo>
                    <a:pt x="2106" y="5013"/>
                  </a:lnTo>
                  <a:cubicBezTo>
                    <a:pt x="2106" y="4912"/>
                    <a:pt x="1980" y="4812"/>
                    <a:pt x="1980" y="4712"/>
                  </a:cubicBezTo>
                  <a:cubicBezTo>
                    <a:pt x="1980" y="4587"/>
                    <a:pt x="1880" y="4486"/>
                    <a:pt x="1880" y="4386"/>
                  </a:cubicBezTo>
                  <a:cubicBezTo>
                    <a:pt x="1680" y="3960"/>
                    <a:pt x="1354" y="3334"/>
                    <a:pt x="1153" y="2607"/>
                  </a:cubicBezTo>
                  <a:cubicBezTo>
                    <a:pt x="953" y="1980"/>
                    <a:pt x="727" y="1354"/>
                    <a:pt x="527" y="827"/>
                  </a:cubicBezTo>
                  <a:cubicBezTo>
                    <a:pt x="326" y="426"/>
                    <a:pt x="226" y="100"/>
                    <a:pt x="226" y="100"/>
                  </a:cubicBezTo>
                  <a:cubicBezTo>
                    <a:pt x="226" y="0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52"/>
            <p:cNvSpPr/>
            <p:nvPr/>
          </p:nvSpPr>
          <p:spPr>
            <a:xfrm>
              <a:off x="11435069" y="3457057"/>
              <a:ext cx="45727" cy="118853"/>
            </a:xfrm>
            <a:custGeom>
              <a:avLst/>
              <a:gdLst/>
              <a:ahLst/>
              <a:cxnLst/>
              <a:rect l="l" t="t" r="r" b="b"/>
              <a:pathLst>
                <a:path w="2006" h="5214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cubicBezTo>
                    <a:pt x="1" y="101"/>
                    <a:pt x="126" y="427"/>
                    <a:pt x="227" y="953"/>
                  </a:cubicBezTo>
                  <a:cubicBezTo>
                    <a:pt x="327" y="1354"/>
                    <a:pt x="527" y="2081"/>
                    <a:pt x="753" y="2707"/>
                  </a:cubicBezTo>
                  <a:cubicBezTo>
                    <a:pt x="953" y="3334"/>
                    <a:pt x="1154" y="3961"/>
                    <a:pt x="1379" y="4387"/>
                  </a:cubicBezTo>
                  <a:cubicBezTo>
                    <a:pt x="1480" y="4712"/>
                    <a:pt x="1580" y="4813"/>
                    <a:pt x="1680" y="5013"/>
                  </a:cubicBezTo>
                  <a:lnTo>
                    <a:pt x="1780" y="5113"/>
                  </a:lnTo>
                  <a:lnTo>
                    <a:pt x="1881" y="5214"/>
                  </a:lnTo>
                  <a:lnTo>
                    <a:pt x="2006" y="5113"/>
                  </a:lnTo>
                  <a:cubicBezTo>
                    <a:pt x="2006" y="5113"/>
                    <a:pt x="1881" y="5013"/>
                    <a:pt x="1881" y="4913"/>
                  </a:cubicBezTo>
                  <a:cubicBezTo>
                    <a:pt x="1780" y="4712"/>
                    <a:pt x="1780" y="4487"/>
                    <a:pt x="1680" y="4286"/>
                  </a:cubicBezTo>
                  <a:cubicBezTo>
                    <a:pt x="1480" y="3860"/>
                    <a:pt x="1254" y="3234"/>
                    <a:pt x="1054" y="2607"/>
                  </a:cubicBezTo>
                  <a:cubicBezTo>
                    <a:pt x="853" y="1880"/>
                    <a:pt x="628" y="1254"/>
                    <a:pt x="527" y="828"/>
                  </a:cubicBezTo>
                  <a:cubicBezTo>
                    <a:pt x="327" y="326"/>
                    <a:pt x="227" y="1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52"/>
            <p:cNvSpPr/>
            <p:nvPr/>
          </p:nvSpPr>
          <p:spPr>
            <a:xfrm>
              <a:off x="11483076" y="3435925"/>
              <a:ext cx="47436" cy="121133"/>
            </a:xfrm>
            <a:custGeom>
              <a:avLst/>
              <a:gdLst/>
              <a:ahLst/>
              <a:cxnLst/>
              <a:rect l="l" t="t" r="r" b="b"/>
              <a:pathLst>
                <a:path w="2081" h="5314" extrusionOk="0">
                  <a:moveTo>
                    <a:pt x="101" y="0"/>
                  </a:moveTo>
                  <a:cubicBezTo>
                    <a:pt x="0" y="0"/>
                    <a:pt x="0" y="101"/>
                    <a:pt x="0" y="101"/>
                  </a:cubicBezTo>
                  <a:cubicBezTo>
                    <a:pt x="0" y="101"/>
                    <a:pt x="101" y="401"/>
                    <a:pt x="201" y="928"/>
                  </a:cubicBezTo>
                  <a:cubicBezTo>
                    <a:pt x="301" y="1454"/>
                    <a:pt x="527" y="2080"/>
                    <a:pt x="727" y="2807"/>
                  </a:cubicBezTo>
                  <a:cubicBezTo>
                    <a:pt x="928" y="3434"/>
                    <a:pt x="1253" y="4060"/>
                    <a:pt x="1454" y="4486"/>
                  </a:cubicBezTo>
                  <a:cubicBezTo>
                    <a:pt x="1554" y="4787"/>
                    <a:pt x="1654" y="5013"/>
                    <a:pt x="1780" y="5113"/>
                  </a:cubicBezTo>
                  <a:lnTo>
                    <a:pt x="1880" y="5213"/>
                  </a:lnTo>
                  <a:lnTo>
                    <a:pt x="1980" y="5314"/>
                  </a:lnTo>
                  <a:cubicBezTo>
                    <a:pt x="2080" y="5314"/>
                    <a:pt x="2080" y="5213"/>
                    <a:pt x="2080" y="5213"/>
                  </a:cubicBezTo>
                  <a:cubicBezTo>
                    <a:pt x="2080" y="5213"/>
                    <a:pt x="1980" y="5113"/>
                    <a:pt x="1980" y="5013"/>
                  </a:cubicBezTo>
                  <a:cubicBezTo>
                    <a:pt x="1880" y="4888"/>
                    <a:pt x="1880" y="4687"/>
                    <a:pt x="1780" y="4386"/>
                  </a:cubicBezTo>
                  <a:cubicBezTo>
                    <a:pt x="1554" y="3960"/>
                    <a:pt x="1354" y="3334"/>
                    <a:pt x="1153" y="2607"/>
                  </a:cubicBezTo>
                  <a:cubicBezTo>
                    <a:pt x="928" y="1980"/>
                    <a:pt x="627" y="1354"/>
                    <a:pt x="527" y="827"/>
                  </a:cubicBezTo>
                  <a:cubicBezTo>
                    <a:pt x="301" y="401"/>
                    <a:pt x="101" y="101"/>
                    <a:pt x="101" y="101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2"/>
            <p:cNvSpPr/>
            <p:nvPr/>
          </p:nvSpPr>
          <p:spPr>
            <a:xfrm>
              <a:off x="11537921" y="3409643"/>
              <a:ext cx="45157" cy="123412"/>
            </a:xfrm>
            <a:custGeom>
              <a:avLst/>
              <a:gdLst/>
              <a:ahLst/>
              <a:cxnLst/>
              <a:rect l="l" t="t" r="r" b="b"/>
              <a:pathLst>
                <a:path w="1981" h="5414" extrusionOk="0">
                  <a:moveTo>
                    <a:pt x="101" y="0"/>
                  </a:moveTo>
                  <a:lnTo>
                    <a:pt x="0" y="101"/>
                  </a:lnTo>
                  <a:cubicBezTo>
                    <a:pt x="0" y="101"/>
                    <a:pt x="101" y="527"/>
                    <a:pt x="201" y="928"/>
                  </a:cubicBezTo>
                  <a:cubicBezTo>
                    <a:pt x="401" y="1454"/>
                    <a:pt x="627" y="2181"/>
                    <a:pt x="827" y="2807"/>
                  </a:cubicBezTo>
                  <a:cubicBezTo>
                    <a:pt x="1028" y="3434"/>
                    <a:pt x="1253" y="4061"/>
                    <a:pt x="1454" y="4587"/>
                  </a:cubicBezTo>
                  <a:cubicBezTo>
                    <a:pt x="1654" y="5113"/>
                    <a:pt x="1755" y="5414"/>
                    <a:pt x="1755" y="5414"/>
                  </a:cubicBezTo>
                  <a:lnTo>
                    <a:pt x="1880" y="5414"/>
                  </a:lnTo>
                  <a:cubicBezTo>
                    <a:pt x="1980" y="5414"/>
                    <a:pt x="1980" y="5414"/>
                    <a:pt x="1980" y="5314"/>
                  </a:cubicBezTo>
                  <a:cubicBezTo>
                    <a:pt x="1980" y="5314"/>
                    <a:pt x="1880" y="5013"/>
                    <a:pt x="1755" y="4487"/>
                  </a:cubicBezTo>
                  <a:cubicBezTo>
                    <a:pt x="1654" y="3960"/>
                    <a:pt x="1454" y="3334"/>
                    <a:pt x="1253" y="2707"/>
                  </a:cubicBezTo>
                  <a:cubicBezTo>
                    <a:pt x="928" y="1980"/>
                    <a:pt x="727" y="1354"/>
                    <a:pt x="502" y="827"/>
                  </a:cubicBezTo>
                  <a:cubicBezTo>
                    <a:pt x="301" y="401"/>
                    <a:pt x="201" y="101"/>
                    <a:pt x="201" y="101"/>
                  </a:cubicBezTo>
                  <a:cubicBezTo>
                    <a:pt x="201" y="0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52"/>
            <p:cNvSpPr/>
            <p:nvPr/>
          </p:nvSpPr>
          <p:spPr>
            <a:xfrm>
              <a:off x="11589917" y="3378778"/>
              <a:ext cx="52565" cy="114294"/>
            </a:xfrm>
            <a:custGeom>
              <a:avLst/>
              <a:gdLst/>
              <a:ahLst/>
              <a:cxnLst/>
              <a:rect l="l" t="t" r="r" b="b"/>
              <a:pathLst>
                <a:path w="2306" h="5014" extrusionOk="0">
                  <a:moveTo>
                    <a:pt x="0" y="1"/>
                  </a:moveTo>
                  <a:lnTo>
                    <a:pt x="0" y="101"/>
                  </a:lnTo>
                  <a:cubicBezTo>
                    <a:pt x="0" y="101"/>
                    <a:pt x="100" y="402"/>
                    <a:pt x="326" y="928"/>
                  </a:cubicBezTo>
                  <a:cubicBezTo>
                    <a:pt x="526" y="1354"/>
                    <a:pt x="727" y="1981"/>
                    <a:pt x="1053" y="2608"/>
                  </a:cubicBezTo>
                  <a:cubicBezTo>
                    <a:pt x="1253" y="3234"/>
                    <a:pt x="1579" y="3760"/>
                    <a:pt x="1779" y="4262"/>
                  </a:cubicBezTo>
                  <a:cubicBezTo>
                    <a:pt x="1880" y="4487"/>
                    <a:pt x="1980" y="4587"/>
                    <a:pt x="2105" y="4788"/>
                  </a:cubicBezTo>
                  <a:lnTo>
                    <a:pt x="2105" y="5014"/>
                  </a:lnTo>
                  <a:lnTo>
                    <a:pt x="2206" y="5014"/>
                  </a:lnTo>
                  <a:cubicBezTo>
                    <a:pt x="2306" y="5014"/>
                    <a:pt x="2306" y="5014"/>
                    <a:pt x="2306" y="4888"/>
                  </a:cubicBezTo>
                  <a:cubicBezTo>
                    <a:pt x="2306" y="4888"/>
                    <a:pt x="2206" y="4587"/>
                    <a:pt x="2105" y="4061"/>
                  </a:cubicBezTo>
                  <a:cubicBezTo>
                    <a:pt x="1880" y="3635"/>
                    <a:pt x="1679" y="3009"/>
                    <a:pt x="1353" y="2382"/>
                  </a:cubicBezTo>
                  <a:cubicBezTo>
                    <a:pt x="1153" y="1755"/>
                    <a:pt x="852" y="1254"/>
                    <a:pt x="526" y="828"/>
                  </a:cubicBezTo>
                  <a:cubicBezTo>
                    <a:pt x="326" y="302"/>
                    <a:pt x="100" y="101"/>
                    <a:pt x="100" y="101"/>
                  </a:cubicBezTo>
                  <a:cubicBezTo>
                    <a:pt x="100" y="1"/>
                    <a:pt x="10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52"/>
            <p:cNvSpPr/>
            <p:nvPr/>
          </p:nvSpPr>
          <p:spPr>
            <a:xfrm>
              <a:off x="11644762" y="3350216"/>
              <a:ext cx="54868" cy="102304"/>
            </a:xfrm>
            <a:custGeom>
              <a:avLst/>
              <a:gdLst/>
              <a:ahLst/>
              <a:cxnLst/>
              <a:rect l="l" t="t" r="r" b="b"/>
              <a:pathLst>
                <a:path w="2407" h="4488" extrusionOk="0">
                  <a:moveTo>
                    <a:pt x="0" y="1"/>
                  </a:moveTo>
                  <a:lnTo>
                    <a:pt x="0" y="101"/>
                  </a:lnTo>
                  <a:cubicBezTo>
                    <a:pt x="0" y="101"/>
                    <a:pt x="100" y="402"/>
                    <a:pt x="326" y="828"/>
                  </a:cubicBezTo>
                  <a:cubicBezTo>
                    <a:pt x="526" y="1254"/>
                    <a:pt x="727" y="1755"/>
                    <a:pt x="1053" y="2282"/>
                  </a:cubicBezTo>
                  <a:cubicBezTo>
                    <a:pt x="1353" y="2908"/>
                    <a:pt x="1679" y="3434"/>
                    <a:pt x="1880" y="3760"/>
                  </a:cubicBezTo>
                  <a:cubicBezTo>
                    <a:pt x="2080" y="4161"/>
                    <a:pt x="2306" y="4387"/>
                    <a:pt x="2306" y="4387"/>
                  </a:cubicBezTo>
                  <a:lnTo>
                    <a:pt x="2406" y="4487"/>
                  </a:lnTo>
                  <a:lnTo>
                    <a:pt x="2406" y="4387"/>
                  </a:lnTo>
                  <a:cubicBezTo>
                    <a:pt x="2406" y="4387"/>
                    <a:pt x="2306" y="4061"/>
                    <a:pt x="2206" y="3635"/>
                  </a:cubicBezTo>
                  <a:cubicBezTo>
                    <a:pt x="1980" y="3234"/>
                    <a:pt x="1679" y="2708"/>
                    <a:pt x="1353" y="2181"/>
                  </a:cubicBezTo>
                  <a:cubicBezTo>
                    <a:pt x="1153" y="1555"/>
                    <a:pt x="827" y="1028"/>
                    <a:pt x="526" y="728"/>
                  </a:cubicBezTo>
                  <a:cubicBezTo>
                    <a:pt x="326" y="302"/>
                    <a:pt x="100" y="101"/>
                    <a:pt x="100" y="101"/>
                  </a:cubicBezTo>
                  <a:cubicBezTo>
                    <a:pt x="100" y="1"/>
                    <a:pt x="10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52"/>
            <p:cNvSpPr/>
            <p:nvPr/>
          </p:nvSpPr>
          <p:spPr>
            <a:xfrm>
              <a:off x="11687594" y="3316524"/>
              <a:ext cx="50309" cy="97699"/>
            </a:xfrm>
            <a:custGeom>
              <a:avLst/>
              <a:gdLst/>
              <a:ahLst/>
              <a:cxnLst/>
              <a:rect l="l" t="t" r="r" b="b"/>
              <a:pathLst>
                <a:path w="2207" h="4286" extrusionOk="0">
                  <a:moveTo>
                    <a:pt x="1" y="0"/>
                  </a:moveTo>
                  <a:lnTo>
                    <a:pt x="1" y="100"/>
                  </a:lnTo>
                  <a:lnTo>
                    <a:pt x="327" y="727"/>
                  </a:lnTo>
                  <a:cubicBezTo>
                    <a:pt x="527" y="1153"/>
                    <a:pt x="728" y="1679"/>
                    <a:pt x="1053" y="2206"/>
                  </a:cubicBezTo>
                  <a:cubicBezTo>
                    <a:pt x="1354" y="2732"/>
                    <a:pt x="1580" y="3133"/>
                    <a:pt x="1780" y="3559"/>
                  </a:cubicBezTo>
                  <a:cubicBezTo>
                    <a:pt x="1880" y="3760"/>
                    <a:pt x="1981" y="3860"/>
                    <a:pt x="1981" y="3985"/>
                  </a:cubicBezTo>
                  <a:lnTo>
                    <a:pt x="2081" y="4186"/>
                  </a:lnTo>
                  <a:lnTo>
                    <a:pt x="2206" y="4286"/>
                  </a:lnTo>
                  <a:lnTo>
                    <a:pt x="2206" y="4186"/>
                  </a:lnTo>
                  <a:cubicBezTo>
                    <a:pt x="2206" y="4186"/>
                    <a:pt x="2206" y="3860"/>
                    <a:pt x="2081" y="3459"/>
                  </a:cubicBezTo>
                  <a:cubicBezTo>
                    <a:pt x="1880" y="3033"/>
                    <a:pt x="1680" y="2506"/>
                    <a:pt x="1354" y="1980"/>
                  </a:cubicBezTo>
                  <a:cubicBezTo>
                    <a:pt x="1154" y="1479"/>
                    <a:pt x="828" y="953"/>
                    <a:pt x="527" y="627"/>
                  </a:cubicBezTo>
                  <a:cubicBezTo>
                    <a:pt x="327" y="226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2"/>
            <p:cNvSpPr/>
            <p:nvPr/>
          </p:nvSpPr>
          <p:spPr>
            <a:xfrm>
              <a:off x="11266544" y="2982439"/>
              <a:ext cx="157126" cy="132348"/>
            </a:xfrm>
            <a:custGeom>
              <a:avLst/>
              <a:gdLst/>
              <a:ahLst/>
              <a:cxnLst/>
              <a:rect l="l" t="t" r="r" b="b"/>
              <a:pathLst>
                <a:path w="6893" h="5806" extrusionOk="0">
                  <a:moveTo>
                    <a:pt x="4786" y="0"/>
                  </a:moveTo>
                  <a:cubicBezTo>
                    <a:pt x="4089" y="0"/>
                    <a:pt x="3760" y="1298"/>
                    <a:pt x="3760" y="1298"/>
                  </a:cubicBezTo>
                  <a:cubicBezTo>
                    <a:pt x="3760" y="1298"/>
                    <a:pt x="3484" y="322"/>
                    <a:pt x="2796" y="322"/>
                  </a:cubicBezTo>
                  <a:cubicBezTo>
                    <a:pt x="2736" y="322"/>
                    <a:pt x="2673" y="329"/>
                    <a:pt x="2607" y="345"/>
                  </a:cubicBezTo>
                  <a:cubicBezTo>
                    <a:pt x="1755" y="571"/>
                    <a:pt x="2607" y="1724"/>
                    <a:pt x="2607" y="1724"/>
                  </a:cubicBezTo>
                  <a:cubicBezTo>
                    <a:pt x="2607" y="1724"/>
                    <a:pt x="1600" y="1137"/>
                    <a:pt x="977" y="1137"/>
                  </a:cubicBezTo>
                  <a:cubicBezTo>
                    <a:pt x="726" y="1137"/>
                    <a:pt x="538" y="1232"/>
                    <a:pt x="502" y="1498"/>
                  </a:cubicBezTo>
                  <a:cubicBezTo>
                    <a:pt x="401" y="2451"/>
                    <a:pt x="1755" y="2852"/>
                    <a:pt x="1755" y="2852"/>
                  </a:cubicBezTo>
                  <a:cubicBezTo>
                    <a:pt x="1755" y="2852"/>
                    <a:pt x="0" y="3077"/>
                    <a:pt x="201" y="3804"/>
                  </a:cubicBezTo>
                  <a:cubicBezTo>
                    <a:pt x="313" y="4038"/>
                    <a:pt x="558" y="4111"/>
                    <a:pt x="821" y="4111"/>
                  </a:cubicBezTo>
                  <a:cubicBezTo>
                    <a:pt x="1262" y="4111"/>
                    <a:pt x="1755" y="3904"/>
                    <a:pt x="1755" y="3904"/>
                  </a:cubicBezTo>
                  <a:lnTo>
                    <a:pt x="1755" y="3904"/>
                  </a:lnTo>
                  <a:cubicBezTo>
                    <a:pt x="1755" y="3904"/>
                    <a:pt x="1554" y="5583"/>
                    <a:pt x="2081" y="5784"/>
                  </a:cubicBezTo>
                  <a:cubicBezTo>
                    <a:pt x="2120" y="5799"/>
                    <a:pt x="2160" y="5806"/>
                    <a:pt x="2201" y="5806"/>
                  </a:cubicBezTo>
                  <a:cubicBezTo>
                    <a:pt x="2711" y="5806"/>
                    <a:pt x="3334" y="4731"/>
                    <a:pt x="3334" y="4731"/>
                  </a:cubicBezTo>
                  <a:cubicBezTo>
                    <a:pt x="3334" y="4731"/>
                    <a:pt x="3808" y="5300"/>
                    <a:pt x="4277" y="5300"/>
                  </a:cubicBezTo>
                  <a:cubicBezTo>
                    <a:pt x="4348" y="5300"/>
                    <a:pt x="4418" y="5287"/>
                    <a:pt x="4487" y="5258"/>
                  </a:cubicBezTo>
                  <a:cubicBezTo>
                    <a:pt x="4888" y="5057"/>
                    <a:pt x="4487" y="4230"/>
                    <a:pt x="4487" y="4230"/>
                  </a:cubicBezTo>
                  <a:lnTo>
                    <a:pt x="4487" y="4230"/>
                  </a:lnTo>
                  <a:cubicBezTo>
                    <a:pt x="4487" y="4230"/>
                    <a:pt x="5133" y="4598"/>
                    <a:pt x="5660" y="4598"/>
                  </a:cubicBezTo>
                  <a:cubicBezTo>
                    <a:pt x="5924" y="4598"/>
                    <a:pt x="6158" y="4506"/>
                    <a:pt x="6266" y="4230"/>
                  </a:cubicBezTo>
                  <a:cubicBezTo>
                    <a:pt x="6567" y="3378"/>
                    <a:pt x="5214" y="2852"/>
                    <a:pt x="5214" y="2852"/>
                  </a:cubicBezTo>
                  <a:cubicBezTo>
                    <a:pt x="5214" y="2852"/>
                    <a:pt x="6893" y="2651"/>
                    <a:pt x="6667" y="2024"/>
                  </a:cubicBezTo>
                  <a:cubicBezTo>
                    <a:pt x="6569" y="1717"/>
                    <a:pt x="6218" y="1639"/>
                    <a:pt x="5885" y="1639"/>
                  </a:cubicBezTo>
                  <a:cubicBezTo>
                    <a:pt x="5539" y="1639"/>
                    <a:pt x="5214" y="1724"/>
                    <a:pt x="5214" y="1724"/>
                  </a:cubicBezTo>
                  <a:cubicBezTo>
                    <a:pt x="5214" y="1724"/>
                    <a:pt x="5840" y="471"/>
                    <a:pt x="5013" y="45"/>
                  </a:cubicBezTo>
                  <a:cubicBezTo>
                    <a:pt x="4933" y="14"/>
                    <a:pt x="4858" y="0"/>
                    <a:pt x="47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2"/>
            <p:cNvSpPr/>
            <p:nvPr/>
          </p:nvSpPr>
          <p:spPr>
            <a:xfrm>
              <a:off x="11306527" y="3123974"/>
              <a:ext cx="40598" cy="309100"/>
            </a:xfrm>
            <a:custGeom>
              <a:avLst/>
              <a:gdLst/>
              <a:ahLst/>
              <a:cxnLst/>
              <a:rect l="l" t="t" r="r" b="b"/>
              <a:pathLst>
                <a:path w="1781" h="13560" extrusionOk="0">
                  <a:moveTo>
                    <a:pt x="1" y="1"/>
                  </a:moveTo>
                  <a:lnTo>
                    <a:pt x="1" y="13560"/>
                  </a:lnTo>
                  <a:lnTo>
                    <a:pt x="1780" y="135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2"/>
            <p:cNvSpPr/>
            <p:nvPr/>
          </p:nvSpPr>
          <p:spPr>
            <a:xfrm>
              <a:off x="11366524" y="3123974"/>
              <a:ext cx="114271" cy="266268"/>
            </a:xfrm>
            <a:custGeom>
              <a:avLst/>
              <a:gdLst/>
              <a:ahLst/>
              <a:cxnLst/>
              <a:rect l="l" t="t" r="r" b="b"/>
              <a:pathLst>
                <a:path w="5013" h="11681" extrusionOk="0">
                  <a:moveTo>
                    <a:pt x="101" y="1"/>
                  </a:moveTo>
                  <a:lnTo>
                    <a:pt x="0" y="101"/>
                  </a:lnTo>
                  <a:cubicBezTo>
                    <a:pt x="0" y="1655"/>
                    <a:pt x="1354" y="3535"/>
                    <a:pt x="1980" y="4913"/>
                  </a:cubicBezTo>
                  <a:cubicBezTo>
                    <a:pt x="2807" y="6993"/>
                    <a:pt x="4261" y="9299"/>
                    <a:pt x="4487" y="11480"/>
                  </a:cubicBezTo>
                  <a:cubicBezTo>
                    <a:pt x="4487" y="11580"/>
                    <a:pt x="4587" y="11680"/>
                    <a:pt x="4687" y="11680"/>
                  </a:cubicBezTo>
                  <a:cubicBezTo>
                    <a:pt x="4787" y="11680"/>
                    <a:pt x="4888" y="11580"/>
                    <a:pt x="4888" y="11480"/>
                  </a:cubicBezTo>
                  <a:cubicBezTo>
                    <a:pt x="5013" y="9600"/>
                    <a:pt x="3534" y="7520"/>
                    <a:pt x="2908" y="5740"/>
                  </a:cubicBezTo>
                  <a:cubicBezTo>
                    <a:pt x="2181" y="3660"/>
                    <a:pt x="1128" y="1981"/>
                    <a:pt x="201" y="101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2"/>
            <p:cNvSpPr/>
            <p:nvPr/>
          </p:nvSpPr>
          <p:spPr>
            <a:xfrm>
              <a:off x="11416218" y="3107424"/>
              <a:ext cx="214273" cy="194829"/>
            </a:xfrm>
            <a:custGeom>
              <a:avLst/>
              <a:gdLst/>
              <a:ahLst/>
              <a:cxnLst/>
              <a:rect l="l" t="t" r="r" b="b"/>
              <a:pathLst>
                <a:path w="9400" h="854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527" y="727"/>
                    <a:pt x="1154" y="1028"/>
                    <a:pt x="1780" y="1454"/>
                  </a:cubicBezTo>
                  <a:cubicBezTo>
                    <a:pt x="2833" y="2181"/>
                    <a:pt x="3760" y="3008"/>
                    <a:pt x="4713" y="3860"/>
                  </a:cubicBezTo>
                  <a:cubicBezTo>
                    <a:pt x="6267" y="5313"/>
                    <a:pt x="7319" y="7193"/>
                    <a:pt x="8973" y="8446"/>
                  </a:cubicBezTo>
                  <a:cubicBezTo>
                    <a:pt x="8973" y="8547"/>
                    <a:pt x="9099" y="8547"/>
                    <a:pt x="9099" y="8547"/>
                  </a:cubicBezTo>
                  <a:cubicBezTo>
                    <a:pt x="9299" y="8547"/>
                    <a:pt x="9399" y="8246"/>
                    <a:pt x="9299" y="8146"/>
                  </a:cubicBezTo>
                  <a:cubicBezTo>
                    <a:pt x="8347" y="6141"/>
                    <a:pt x="6467" y="4687"/>
                    <a:pt x="4913" y="3334"/>
                  </a:cubicBezTo>
                  <a:cubicBezTo>
                    <a:pt x="3460" y="1980"/>
                    <a:pt x="1881" y="1028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3" name="Google Shape;8353;p52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8354" name="Google Shape;8354;p52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52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2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52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8358" name="Google Shape;8358;p52"/>
            <p:cNvGrpSpPr/>
            <p:nvPr/>
          </p:nvGrpSpPr>
          <p:grpSpPr>
            <a:xfrm>
              <a:off x="2716513" y="596800"/>
              <a:ext cx="456034" cy="267991"/>
              <a:chOff x="-1126825" y="596800"/>
              <a:chExt cx="456034" cy="267991"/>
            </a:xfrm>
          </p:grpSpPr>
          <p:sp>
            <p:nvSpPr>
              <p:cNvPr id="8359" name="Google Shape;8359;p52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52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52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52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52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52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52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52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52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52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69" name="Google Shape;8369;p52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8370" name="Google Shape;8370;p52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52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52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52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52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52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52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52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52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52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52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52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52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52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52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52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52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52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52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52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52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52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52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52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52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395" name="Google Shape;8395;p52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396" name="Google Shape;8396;p52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397" name="Google Shape;8397;p52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398" name="Google Shape;8398;p52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399" name="Google Shape;8399;p52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400" name="Google Shape;8400;p52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401" name="Google Shape;8401;p52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402" name="Google Shape;8402;p52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403" name="Google Shape;8403;p52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404" name="Google Shape;8404;p52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405" name="Google Shape;8405;p52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406" name="Google Shape;8406;p52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407" name="Google Shape;8407;p52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8" name="Google Shape;8408;p52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9" name="Google Shape;8409;p52">
            <a:hlinkClick r:id="rId11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0" name="Google Shape;8410;p52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1" name="Google Shape;8411;p52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2" name="Google Shape;8412;p52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3" name="Google Shape;8413;p52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4" name="Google Shape;8414;p52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5" name="Google Shape;8415;p52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6" name="Google Shape;8416;p52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7" name="Google Shape;8417;p52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8" name="Google Shape;8418;p52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3" name="Google Shape;8423;p53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4" name="Google Shape;8424;p53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5" name="Google Shape;8425;p53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6" name="Google Shape;8426;p53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7" name="Google Shape;8427;p53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8" name="Google Shape;8428;p53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9" name="Google Shape;8429;p53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8430" name="Google Shape;8430;p53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431" name="Google Shape;8431;p53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8432" name="Google Shape;8432;p53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3" name="Google Shape;8433;p53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8434" name="Google Shape;8434;p53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8435" name="Google Shape;8435;p53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36" name="Google Shape;8436;p53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37" name="Google Shape;8437;p53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8438" name="Google Shape;8438;p53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39" name="Google Shape;8439;p53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40" name="Google Shape;8440;p53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8441" name="Google Shape;8441;p53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2" name="Google Shape;8442;p53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43" name="Google Shape;8443;p53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8444" name="Google Shape;8444;p53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45" name="Google Shape;8445;p53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446" name="Google Shape;8446;p53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447" name="Google Shape;8447;p53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448" name="Google Shape;8448;p53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449" name="Google Shape;8449;p53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450" name="Google Shape;8450;p53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8451" name="Google Shape;8451;p53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8452" name="Google Shape;8452;p53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453" name="Google Shape;8453;p53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454" name="Google Shape;8454;p53">
            <a:hlinkClick r:id="rId8" action="ppaction://hlinksldjump"/>
          </p:cNvPr>
          <p:cNvSpPr/>
          <p:nvPr/>
        </p:nvSpPr>
        <p:spPr>
          <a:xfrm>
            <a:off x="8176575" y="818525"/>
            <a:ext cx="3240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5" name="Google Shape;8455;p53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8456" name="Google Shape;8456;p53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8457" name="Google Shape;8457;p53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3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3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3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8461" name="Google Shape;8461;p53"/>
            <p:cNvGrpSpPr/>
            <p:nvPr/>
          </p:nvGrpSpPr>
          <p:grpSpPr>
            <a:xfrm>
              <a:off x="2716513" y="596800"/>
              <a:ext cx="456034" cy="267991"/>
              <a:chOff x="-1126825" y="596800"/>
              <a:chExt cx="456034" cy="267991"/>
            </a:xfrm>
          </p:grpSpPr>
          <p:sp>
            <p:nvSpPr>
              <p:cNvPr id="8462" name="Google Shape;8462;p53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53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3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3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3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3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53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53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53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53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72" name="Google Shape;8472;p53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8473" name="Google Shape;8473;p53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53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53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53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53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53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8479;p53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53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53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53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53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53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53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53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53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53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53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53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53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53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53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53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53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53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53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498" name="Google Shape;8498;p53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499" name="Google Shape;8499;p53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0" name="Google Shape;8500;p53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1" name="Google Shape;8501;p53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2" name="Google Shape;8502;p53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3" name="Google Shape;8503;p53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4" name="Google Shape;8504;p53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5" name="Google Shape;8505;p53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6" name="Google Shape;8506;p53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7" name="Google Shape;8507;p53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8" name="Google Shape;8508;p53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09" name="Google Shape;8509;p53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10" name="Google Shape;8510;p53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1" name="Google Shape;8511;p53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2" name="Google Shape;8512;p53">
            <a:hlinkClick r:id="rId10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3" name="Google Shape;8513;p53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4" name="Google Shape;8514;p53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5" name="Google Shape;8515;p53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6" name="Google Shape;8516;p53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7" name="Google Shape;8517;p53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8" name="Google Shape;8518;p53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9" name="Google Shape;8519;p53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0" name="Google Shape;8520;p53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1" name="Google Shape;8521;p53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8" name="Google Shape;5618;p36"/>
          <p:cNvSpPr txBox="1">
            <a:spLocks noGrp="1"/>
          </p:cNvSpPr>
          <p:nvPr>
            <p:ph type="body" idx="1"/>
          </p:nvPr>
        </p:nvSpPr>
        <p:spPr>
          <a:xfrm>
            <a:off x="1000529" y="1427901"/>
            <a:ext cx="7359300" cy="32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</a:t>
            </a:r>
            <a:r>
              <a:rPr lang="en"/>
              <a:t>template: </a:t>
            </a:r>
            <a:endParaRPr/>
          </a:p>
          <a:p>
            <a:pPr marL="457200" lvl="0" indent="-29845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 Alternates"/>
              <a:buChar char="●"/>
            </a:pPr>
            <a:r>
              <a:rPr lang="en"/>
              <a:t>A slide structure based on a multi-purpose presentation, which you can easily adapt to your needs. For more info on how to edit the template, please visit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4"/>
              </a:rPr>
              <a:t> </a:t>
            </a:r>
            <a:r>
              <a:rPr lang="en"/>
              <a:t>or read our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 b="1">
                <a:solidFill>
                  <a:schemeClr val="accent4"/>
                </a:solidFill>
              </a:rPr>
              <a:t>.</a:t>
            </a:r>
            <a:endParaRPr b="1">
              <a:solidFill>
                <a:schemeClr val="accent4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 Alternates"/>
              <a:buChar char="●"/>
            </a:pPr>
            <a:r>
              <a:rPr lang="en"/>
              <a:t>An assortment of illustrations that are suitable for use in the presentation can be found in the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 Alternates"/>
              <a:buChar char="●"/>
            </a:pPr>
            <a:r>
              <a:rPr lang="en"/>
              <a:t>A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solidFill>
                  <a:schemeClr val="accent4"/>
                </a:solidFill>
                <a:uFill>
                  <a:noFill/>
                </a:u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 Alternates"/>
              <a:buChar char="●"/>
            </a:pPr>
            <a:r>
              <a:rPr lang="en"/>
              <a:t>A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 Alternates"/>
              <a:buChar char="●"/>
            </a:pP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 b="1">
                <a:solidFill>
                  <a:schemeClr val="accent4"/>
                </a:solidFill>
              </a:rPr>
              <a:t> </a:t>
            </a:r>
            <a:r>
              <a:rPr lang="en"/>
              <a:t>and final slides with:</a:t>
            </a:r>
            <a:endParaRPr/>
          </a:p>
          <a:p>
            <a:pPr marL="9144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 Alternates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 Alternates"/>
              <a:buChar char="●"/>
            </a:pPr>
            <a:r>
              <a:rPr lang="en"/>
              <a:t>A selection of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illustrations</a:t>
            </a:r>
            <a:r>
              <a:rPr lang="en"/>
              <a:t>. You can also customize and animate them as you wish with the online editor. Visit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 by Freepik</a:t>
            </a:r>
            <a:r>
              <a:rPr lang="en"/>
              <a:t> to find more. </a:t>
            </a:r>
            <a:endParaRPr/>
          </a:p>
          <a:p>
            <a:pPr marL="9144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 Alternates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hlinkClick r:id="" action="ppaction://noaction"/>
              </a:rPr>
              <a:t>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 b="1"/>
              <a:t>,</a:t>
            </a:r>
            <a:r>
              <a:rPr lang="en"/>
              <a:t> whose size and color can be edited. </a:t>
            </a:r>
            <a:endParaRPr/>
          </a:p>
          <a:p>
            <a:pPr marL="9144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 Alternates"/>
              <a:buChar char="●"/>
            </a:pPr>
            <a:r>
              <a:rPr lang="en"/>
              <a:t>Sets of </a:t>
            </a:r>
            <a:r>
              <a:rPr lang="en" b="1">
                <a:solidFill>
                  <a:schemeClr val="accent4"/>
                </a:solidFill>
                <a:uFill>
                  <a:noFill/>
                </a:uFill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619" name="Google Shape;5619;p36"/>
          <p:cNvSpPr txBox="1">
            <a:spLocks noGrp="1"/>
          </p:cNvSpPr>
          <p:nvPr>
            <p:ph type="title"/>
          </p:nvPr>
        </p:nvSpPr>
        <p:spPr>
          <a:xfrm>
            <a:off x="1213447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5620" name="Google Shape;5620;p36">
            <a:hlinkClick r:id="rId10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21" name="Google Shape;5621;p36">
            <a:hlinkClick r:id="rId11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22" name="Google Shape;5622;p36">
            <a:hlinkClick r:id="rId12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23" name="Google Shape;5623;p36">
            <a:hlinkClick r:id="rId13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624" name="Google Shape;5624;p36">
            <a:hlinkClick r:id="rId14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5625" name="Google Shape;5625;p36"/>
          <p:cNvGrpSpPr/>
          <p:nvPr/>
        </p:nvGrpSpPr>
        <p:grpSpPr>
          <a:xfrm>
            <a:off x="790775" y="119354"/>
            <a:ext cx="7447900" cy="539872"/>
            <a:chOff x="790775" y="119354"/>
            <a:chExt cx="7447900" cy="539872"/>
          </a:xfrm>
        </p:grpSpPr>
        <p:sp>
          <p:nvSpPr>
            <p:cNvPr id="5626" name="Google Shape;5626;p36"/>
            <p:cNvSpPr/>
            <p:nvPr/>
          </p:nvSpPr>
          <p:spPr>
            <a:xfrm>
              <a:off x="7123684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36"/>
            <p:cNvSpPr/>
            <p:nvPr/>
          </p:nvSpPr>
          <p:spPr>
            <a:xfrm>
              <a:off x="7028883" y="358045"/>
              <a:ext cx="536336" cy="301181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36"/>
            <p:cNvSpPr/>
            <p:nvPr/>
          </p:nvSpPr>
          <p:spPr>
            <a:xfrm>
              <a:off x="4633668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6" y="0"/>
                  </a:moveTo>
                  <a:cubicBezTo>
                    <a:pt x="730" y="0"/>
                    <a:pt x="640" y="39"/>
                    <a:pt x="566" y="123"/>
                  </a:cubicBezTo>
                  <a:cubicBezTo>
                    <a:pt x="60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40" y="1269"/>
                    <a:pt x="1443" y="0"/>
                    <a:pt x="8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36"/>
            <p:cNvSpPr/>
            <p:nvPr/>
          </p:nvSpPr>
          <p:spPr>
            <a:xfrm>
              <a:off x="4538866" y="358045"/>
              <a:ext cx="536304" cy="301181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4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82" y="7923"/>
                  </a:cubicBezTo>
                  <a:cubicBezTo>
                    <a:pt x="2679" y="8345"/>
                    <a:pt x="5505" y="8635"/>
                    <a:pt x="8409" y="8635"/>
                  </a:cubicBezTo>
                  <a:cubicBezTo>
                    <a:pt x="11458" y="8635"/>
                    <a:pt x="14594" y="8315"/>
                    <a:pt x="15449" y="7491"/>
                  </a:cubicBezTo>
                  <a:cubicBezTo>
                    <a:pt x="17192" y="5808"/>
                    <a:pt x="16566" y="1711"/>
                    <a:pt x="13095" y="475"/>
                  </a:cubicBezTo>
                  <a:cubicBezTo>
                    <a:pt x="12370" y="182"/>
                    <a:pt x="11140" y="0"/>
                    <a:pt x="9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6"/>
            <p:cNvSpPr/>
            <p:nvPr/>
          </p:nvSpPr>
          <p:spPr>
            <a:xfrm>
              <a:off x="5257318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28" y="0"/>
                  </a:moveTo>
                  <a:cubicBezTo>
                    <a:pt x="720" y="0"/>
                    <a:pt x="627" y="39"/>
                    <a:pt x="552" y="123"/>
                  </a:cubicBezTo>
                  <a:cubicBezTo>
                    <a:pt x="60" y="749"/>
                    <a:pt x="1" y="1181"/>
                    <a:pt x="373" y="1732"/>
                  </a:cubicBezTo>
                  <a:cubicBezTo>
                    <a:pt x="746" y="2239"/>
                    <a:pt x="2787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8" y="6768"/>
                  </a:cubicBezTo>
                  <a:cubicBezTo>
                    <a:pt x="5453" y="6202"/>
                    <a:pt x="5081" y="4220"/>
                    <a:pt x="3591" y="2537"/>
                  </a:cubicBezTo>
                  <a:cubicBezTo>
                    <a:pt x="2539" y="1269"/>
                    <a:pt x="1443" y="0"/>
                    <a:pt x="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6"/>
            <p:cNvSpPr/>
            <p:nvPr/>
          </p:nvSpPr>
          <p:spPr>
            <a:xfrm>
              <a:off x="5162517" y="358045"/>
              <a:ext cx="536336" cy="301181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3" y="0"/>
                  </a:moveTo>
                  <a:cubicBezTo>
                    <a:pt x="9362" y="0"/>
                    <a:pt x="8967" y="14"/>
                    <a:pt x="8567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40" y="415"/>
                    <a:pt x="2846" y="1160"/>
                    <a:pt x="1788" y="2516"/>
                  </a:cubicBezTo>
                  <a:cubicBezTo>
                    <a:pt x="1" y="4944"/>
                    <a:pt x="1118" y="7059"/>
                    <a:pt x="1788" y="7730"/>
                  </a:cubicBezTo>
                  <a:cubicBezTo>
                    <a:pt x="1863" y="7864"/>
                    <a:pt x="1922" y="7864"/>
                    <a:pt x="1982" y="7923"/>
                  </a:cubicBezTo>
                  <a:cubicBezTo>
                    <a:pt x="2680" y="8345"/>
                    <a:pt x="5505" y="8635"/>
                    <a:pt x="8410" y="8635"/>
                  </a:cubicBezTo>
                  <a:cubicBezTo>
                    <a:pt x="11459" y="8635"/>
                    <a:pt x="14595" y="8315"/>
                    <a:pt x="15449" y="7491"/>
                  </a:cubicBezTo>
                  <a:cubicBezTo>
                    <a:pt x="17192" y="5808"/>
                    <a:pt x="16567" y="1711"/>
                    <a:pt x="13096" y="475"/>
                  </a:cubicBezTo>
                  <a:cubicBezTo>
                    <a:pt x="12359" y="182"/>
                    <a:pt x="11136" y="0"/>
                    <a:pt x="9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6"/>
            <p:cNvSpPr/>
            <p:nvPr/>
          </p:nvSpPr>
          <p:spPr>
            <a:xfrm>
              <a:off x="5880532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5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7" y="0"/>
                    <a:pt x="8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6"/>
            <p:cNvSpPr/>
            <p:nvPr/>
          </p:nvSpPr>
          <p:spPr>
            <a:xfrm>
              <a:off x="5785731" y="358045"/>
              <a:ext cx="536336" cy="301181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3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58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36"/>
            <p:cNvSpPr/>
            <p:nvPr/>
          </p:nvSpPr>
          <p:spPr>
            <a:xfrm>
              <a:off x="6507926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6"/>
            <p:cNvSpPr/>
            <p:nvPr/>
          </p:nvSpPr>
          <p:spPr>
            <a:xfrm>
              <a:off x="6413124" y="358045"/>
              <a:ext cx="536304" cy="301181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0" y="1160"/>
                    <a:pt x="1803" y="2516"/>
                  </a:cubicBezTo>
                  <a:cubicBezTo>
                    <a:pt x="0" y="4944"/>
                    <a:pt x="1117" y="7059"/>
                    <a:pt x="1803" y="7730"/>
                  </a:cubicBezTo>
                  <a:cubicBezTo>
                    <a:pt x="1862" y="7864"/>
                    <a:pt x="1996" y="7864"/>
                    <a:pt x="2056" y="7923"/>
                  </a:cubicBezTo>
                  <a:cubicBezTo>
                    <a:pt x="2717" y="8345"/>
                    <a:pt x="5524" y="8635"/>
                    <a:pt x="8421" y="8635"/>
                  </a:cubicBezTo>
                  <a:cubicBezTo>
                    <a:pt x="11461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69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6"/>
            <p:cNvSpPr/>
            <p:nvPr/>
          </p:nvSpPr>
          <p:spPr>
            <a:xfrm>
              <a:off x="7751078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7" y="6202"/>
                    <a:pt x="515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6"/>
            <p:cNvSpPr/>
            <p:nvPr/>
          </p:nvSpPr>
          <p:spPr>
            <a:xfrm>
              <a:off x="7656245" y="358045"/>
              <a:ext cx="536336" cy="301181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6" y="0"/>
                  </a:moveTo>
                  <a:cubicBezTo>
                    <a:pt x="9363" y="0"/>
                    <a:pt x="8968" y="14"/>
                    <a:pt x="8567" y="43"/>
                  </a:cubicBezTo>
                  <a:cubicBezTo>
                    <a:pt x="8195" y="43"/>
                    <a:pt x="7822" y="102"/>
                    <a:pt x="7450" y="162"/>
                  </a:cubicBezTo>
                  <a:cubicBezTo>
                    <a:pt x="5156" y="415"/>
                    <a:pt x="2861" y="1160"/>
                    <a:pt x="1804" y="2516"/>
                  </a:cubicBezTo>
                  <a:cubicBezTo>
                    <a:pt x="1" y="4944"/>
                    <a:pt x="1118" y="7059"/>
                    <a:pt x="1804" y="7730"/>
                  </a:cubicBezTo>
                  <a:cubicBezTo>
                    <a:pt x="1863" y="7864"/>
                    <a:pt x="1997" y="7864"/>
                    <a:pt x="2057" y="7923"/>
                  </a:cubicBezTo>
                  <a:cubicBezTo>
                    <a:pt x="2718" y="8345"/>
                    <a:pt x="5525" y="8635"/>
                    <a:pt x="8422" y="8635"/>
                  </a:cubicBezTo>
                  <a:cubicBezTo>
                    <a:pt x="11462" y="8635"/>
                    <a:pt x="14603" y="8315"/>
                    <a:pt x="15465" y="7491"/>
                  </a:cubicBezTo>
                  <a:cubicBezTo>
                    <a:pt x="17193" y="5808"/>
                    <a:pt x="16642" y="1711"/>
                    <a:pt x="13170" y="475"/>
                  </a:cubicBezTo>
                  <a:cubicBezTo>
                    <a:pt x="12387" y="182"/>
                    <a:pt x="11145" y="0"/>
                    <a:pt x="97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6"/>
            <p:cNvSpPr/>
            <p:nvPr/>
          </p:nvSpPr>
          <p:spPr>
            <a:xfrm>
              <a:off x="3378880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5" y="0"/>
                    <a:pt x="691" y="39"/>
                    <a:pt x="62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6"/>
            <p:cNvSpPr/>
            <p:nvPr/>
          </p:nvSpPr>
          <p:spPr>
            <a:xfrm>
              <a:off x="3284079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6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6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6"/>
            <p:cNvSpPr/>
            <p:nvPr/>
          </p:nvSpPr>
          <p:spPr>
            <a:xfrm>
              <a:off x="1512078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4" y="674"/>
                    <a:pt x="0" y="1166"/>
                    <a:pt x="373" y="1673"/>
                  </a:cubicBezTo>
                  <a:cubicBezTo>
                    <a:pt x="745" y="2164"/>
                    <a:pt x="280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7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54" y="1260"/>
                    <a:pt x="1447" y="0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6"/>
            <p:cNvSpPr/>
            <p:nvPr/>
          </p:nvSpPr>
          <p:spPr>
            <a:xfrm>
              <a:off x="1417276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6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18" y="7052"/>
                    <a:pt x="1803" y="7738"/>
                  </a:cubicBezTo>
                  <a:cubicBezTo>
                    <a:pt x="1863" y="7797"/>
                    <a:pt x="1997" y="7857"/>
                    <a:pt x="2056" y="7931"/>
                  </a:cubicBezTo>
                  <a:cubicBezTo>
                    <a:pt x="2707" y="8317"/>
                    <a:pt x="5432" y="8590"/>
                    <a:pt x="8278" y="8590"/>
                  </a:cubicBezTo>
                  <a:cubicBezTo>
                    <a:pt x="11362" y="8590"/>
                    <a:pt x="14588" y="8269"/>
                    <a:pt x="15464" y="7425"/>
                  </a:cubicBezTo>
                  <a:cubicBezTo>
                    <a:pt x="17192" y="5756"/>
                    <a:pt x="16641" y="1719"/>
                    <a:pt x="13170" y="482"/>
                  </a:cubicBezTo>
                  <a:cubicBezTo>
                    <a:pt x="12370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6"/>
            <p:cNvSpPr/>
            <p:nvPr/>
          </p:nvSpPr>
          <p:spPr>
            <a:xfrm>
              <a:off x="2135728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2" y="0"/>
                    <a:pt x="640" y="39"/>
                    <a:pt x="56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6"/>
            <p:cNvSpPr/>
            <p:nvPr/>
          </p:nvSpPr>
          <p:spPr>
            <a:xfrm>
              <a:off x="2040927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699" y="8317"/>
                    <a:pt x="5429" y="8590"/>
                    <a:pt x="8283" y="8590"/>
                  </a:cubicBezTo>
                  <a:cubicBezTo>
                    <a:pt x="11377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6"/>
            <p:cNvSpPr/>
            <p:nvPr/>
          </p:nvSpPr>
          <p:spPr>
            <a:xfrm>
              <a:off x="2763122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6"/>
            <p:cNvSpPr/>
            <p:nvPr/>
          </p:nvSpPr>
          <p:spPr>
            <a:xfrm>
              <a:off x="2668321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1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6"/>
            <p:cNvSpPr/>
            <p:nvPr/>
          </p:nvSpPr>
          <p:spPr>
            <a:xfrm>
              <a:off x="400627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6"/>
            <p:cNvSpPr/>
            <p:nvPr/>
          </p:nvSpPr>
          <p:spPr>
            <a:xfrm>
              <a:off x="391147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77" y="7052"/>
                    <a:pt x="1803" y="7738"/>
                  </a:cubicBezTo>
                  <a:cubicBezTo>
                    <a:pt x="1922" y="7797"/>
                    <a:pt x="1982" y="7857"/>
                    <a:pt x="2041" y="7931"/>
                  </a:cubicBezTo>
                  <a:cubicBezTo>
                    <a:pt x="2728" y="8317"/>
                    <a:pt x="5472" y="8590"/>
                    <a:pt x="8327" y="8590"/>
                  </a:cubicBezTo>
                  <a:cubicBezTo>
                    <a:pt x="11422" y="8590"/>
                    <a:pt x="14648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6">
              <a:hlinkClick r:id="rId15" action="ppaction://hlinksldjump"/>
            </p:cNvPr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51" name="Google Shape;5651;p36"/>
            <p:cNvSpPr txBox="1"/>
            <p:nvPr/>
          </p:nvSpPr>
          <p:spPr>
            <a:xfrm>
              <a:off x="1412281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Oct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52" name="Google Shape;5652;p36"/>
            <p:cNvSpPr txBox="1"/>
            <p:nvPr/>
          </p:nvSpPr>
          <p:spPr>
            <a:xfrm>
              <a:off x="1988006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Nov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53" name="Google Shape;5653;p36"/>
            <p:cNvSpPr txBox="1"/>
            <p:nvPr/>
          </p:nvSpPr>
          <p:spPr>
            <a:xfrm>
              <a:off x="26576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Dec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54" name="Google Shape;5654;p36"/>
            <p:cNvSpPr txBox="1"/>
            <p:nvPr/>
          </p:nvSpPr>
          <p:spPr>
            <a:xfrm>
              <a:off x="3233400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Jan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55" name="Google Shape;5655;p36"/>
            <p:cNvSpPr txBox="1"/>
            <p:nvPr/>
          </p:nvSpPr>
          <p:spPr>
            <a:xfrm>
              <a:off x="3869194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Feb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56" name="Google Shape;5656;p36"/>
            <p:cNvSpPr txBox="1"/>
            <p:nvPr/>
          </p:nvSpPr>
          <p:spPr>
            <a:xfrm>
              <a:off x="4490700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Mar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57" name="Google Shape;5657;p36"/>
            <p:cNvSpPr txBox="1"/>
            <p:nvPr/>
          </p:nvSpPr>
          <p:spPr>
            <a:xfrm>
              <a:off x="5119350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Apr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58" name="Google Shape;5658;p36"/>
            <p:cNvSpPr txBox="1"/>
            <p:nvPr/>
          </p:nvSpPr>
          <p:spPr>
            <a:xfrm>
              <a:off x="5740856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May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59" name="Google Shape;5659;p36"/>
            <p:cNvSpPr txBox="1"/>
            <p:nvPr/>
          </p:nvSpPr>
          <p:spPr>
            <a:xfrm>
              <a:off x="6367125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Jun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60" name="Google Shape;5660;p36"/>
            <p:cNvSpPr txBox="1"/>
            <p:nvPr/>
          </p:nvSpPr>
          <p:spPr>
            <a:xfrm>
              <a:off x="6981488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Jul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61" name="Google Shape;5661;p36"/>
            <p:cNvSpPr txBox="1"/>
            <p:nvPr/>
          </p:nvSpPr>
          <p:spPr>
            <a:xfrm>
              <a:off x="7605375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Aug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662" name="Google Shape;5662;p36">
              <a:hlinkClick r:id="rId16" action="ppaction://hlinksldjump"/>
            </p:cNvPr>
            <p:cNvSpPr/>
            <p:nvPr/>
          </p:nvSpPr>
          <p:spPr>
            <a:xfrm>
              <a:off x="1466950" y="333030"/>
              <a:ext cx="428700" cy="309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3" name="Google Shape;5663;p36">
            <a:hlinkClick r:id="rId16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4" name="Google Shape;5664;p36">
            <a:hlinkClick r:id="rId17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5" name="Google Shape;5665;p36">
            <a:hlinkClick r:id="rId18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6" name="Google Shape;5666;p36">
            <a:hlinkClick r:id="rId19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7" name="Google Shape;5667;p36">
            <a:hlinkClick r:id="rId20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8" name="Google Shape;5668;p36">
            <a:hlinkClick r:id="rId21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9" name="Google Shape;5669;p36">
            <a:hlinkClick r:id="rId22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0" name="Google Shape;5670;p36">
            <a:hlinkClick r:id="rId23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1" name="Google Shape;5671;p36">
            <a:hlinkClick r:id="rId24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2" name="Google Shape;5672;p36">
            <a:hlinkClick r:id="rId25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3" name="Google Shape;5673;p36">
            <a:hlinkClick r:id="rId26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4" name="Google Shape;5674;p36">
            <a:hlinkClick r:id="rId15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5" name="Google Shape;5675;p36">
            <a:hlinkClick r:id="rId27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26" name="Google Shape;8526;p54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8527" name="Google Shape;8527;p54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4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8531" name="Google Shape;8531;p54"/>
            <p:cNvGrpSpPr/>
            <p:nvPr/>
          </p:nvGrpSpPr>
          <p:grpSpPr>
            <a:xfrm>
              <a:off x="3326113" y="596800"/>
              <a:ext cx="456034" cy="267991"/>
              <a:chOff x="-1126825" y="596800"/>
              <a:chExt cx="456034" cy="267991"/>
            </a:xfrm>
          </p:grpSpPr>
          <p:sp>
            <p:nvSpPr>
              <p:cNvPr id="8532" name="Google Shape;8532;p54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54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54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54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54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54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54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54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54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42" name="Google Shape;8542;p54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8543" name="Google Shape;8543;p54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54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54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54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54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54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54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54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54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54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54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54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54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54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54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54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54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54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54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54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54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54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54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54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54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68" name="Google Shape;8568;p54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69" name="Google Shape;8569;p54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0" name="Google Shape;8570;p54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1" name="Google Shape;8571;p54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2" name="Google Shape;8572;p54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3" name="Google Shape;8573;p54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4" name="Google Shape;8574;p54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5" name="Google Shape;8575;p54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6" name="Google Shape;8576;p54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7" name="Google Shape;8577;p54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8" name="Google Shape;8578;p54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579" name="Google Shape;8579;p54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580" name="Google Shape;8580;p54"/>
          <p:cNvSpPr/>
          <p:nvPr/>
        </p:nvSpPr>
        <p:spPr>
          <a:xfrm>
            <a:off x="915690" y="1114817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1" name="Google Shape;8581;p54"/>
          <p:cNvSpPr txBox="1">
            <a:spLocks noGrp="1"/>
          </p:cNvSpPr>
          <p:nvPr>
            <p:ph type="title"/>
          </p:nvPr>
        </p:nvSpPr>
        <p:spPr>
          <a:xfrm>
            <a:off x="5215050" y="1219875"/>
            <a:ext cx="32184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January</a:t>
            </a:r>
            <a:endParaRPr/>
          </a:p>
        </p:txBody>
      </p:sp>
      <p:sp>
        <p:nvSpPr>
          <p:cNvPr id="8582" name="Google Shape;8582;p54"/>
          <p:cNvSpPr txBox="1">
            <a:spLocks noGrp="1"/>
          </p:cNvSpPr>
          <p:nvPr>
            <p:ph type="subTitle" idx="1"/>
          </p:nvPr>
        </p:nvSpPr>
        <p:spPr>
          <a:xfrm>
            <a:off x="6594997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2021</a:t>
            </a:r>
            <a:endParaRPr/>
          </a:p>
        </p:txBody>
      </p:sp>
      <p:grpSp>
        <p:nvGrpSpPr>
          <p:cNvPr id="8583" name="Google Shape;8583;p54"/>
          <p:cNvGrpSpPr/>
          <p:nvPr/>
        </p:nvGrpSpPr>
        <p:grpSpPr>
          <a:xfrm>
            <a:off x="1250227" y="1324595"/>
            <a:ext cx="3686839" cy="2915676"/>
            <a:chOff x="1250227" y="1029234"/>
            <a:chExt cx="3686839" cy="2915676"/>
          </a:xfrm>
        </p:grpSpPr>
        <p:sp>
          <p:nvSpPr>
            <p:cNvPr id="8584" name="Google Shape;8584;p54"/>
            <p:cNvSpPr/>
            <p:nvPr/>
          </p:nvSpPr>
          <p:spPr>
            <a:xfrm>
              <a:off x="1369658" y="1432349"/>
              <a:ext cx="447236" cy="372147"/>
            </a:xfrm>
            <a:custGeom>
              <a:avLst/>
              <a:gdLst/>
              <a:ahLst/>
              <a:cxnLst/>
              <a:rect l="l" t="t" r="r" b="b"/>
              <a:pathLst>
                <a:path w="17606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606" y="17605"/>
                  </a:lnTo>
                  <a:lnTo>
                    <a:pt x="17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54"/>
            <p:cNvSpPr/>
            <p:nvPr/>
          </p:nvSpPr>
          <p:spPr>
            <a:xfrm>
              <a:off x="1367321" y="1851359"/>
              <a:ext cx="449573" cy="374578"/>
            </a:xfrm>
            <a:custGeom>
              <a:avLst/>
              <a:gdLst/>
              <a:ahLst/>
              <a:cxnLst/>
              <a:rect l="l" t="t" r="r" b="b"/>
              <a:pathLst>
                <a:path w="17698" h="17721" extrusionOk="0">
                  <a:moveTo>
                    <a:pt x="0" y="0"/>
                  </a:moveTo>
                  <a:lnTo>
                    <a:pt x="0" y="17721"/>
                  </a:lnTo>
                  <a:lnTo>
                    <a:pt x="17698" y="17721"/>
                  </a:lnTo>
                  <a:lnTo>
                    <a:pt x="17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4"/>
            <p:cNvSpPr/>
            <p:nvPr/>
          </p:nvSpPr>
          <p:spPr>
            <a:xfrm>
              <a:off x="1873204" y="1432349"/>
              <a:ext cx="450183" cy="372147"/>
            </a:xfrm>
            <a:custGeom>
              <a:avLst/>
              <a:gdLst/>
              <a:ahLst/>
              <a:cxnLst/>
              <a:rect l="l" t="t" r="r" b="b"/>
              <a:pathLst>
                <a:path w="17722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721" y="17605"/>
                  </a:lnTo>
                  <a:lnTo>
                    <a:pt x="177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4"/>
            <p:cNvSpPr/>
            <p:nvPr/>
          </p:nvSpPr>
          <p:spPr>
            <a:xfrm>
              <a:off x="1873204" y="1851359"/>
              <a:ext cx="450183" cy="374578"/>
            </a:xfrm>
            <a:custGeom>
              <a:avLst/>
              <a:gdLst/>
              <a:ahLst/>
              <a:cxnLst/>
              <a:rect l="l" t="t" r="r" b="b"/>
              <a:pathLst>
                <a:path w="17722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721" y="17721"/>
                  </a:lnTo>
                  <a:lnTo>
                    <a:pt x="177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4"/>
            <p:cNvSpPr/>
            <p:nvPr/>
          </p:nvSpPr>
          <p:spPr>
            <a:xfrm>
              <a:off x="2379671" y="1432349"/>
              <a:ext cx="449599" cy="372147"/>
            </a:xfrm>
            <a:custGeom>
              <a:avLst/>
              <a:gdLst/>
              <a:ahLst/>
              <a:cxnLst/>
              <a:rect l="l" t="t" r="r" b="b"/>
              <a:pathLst>
                <a:path w="17699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698" y="17605"/>
                  </a:lnTo>
                  <a:lnTo>
                    <a:pt x="17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4"/>
            <p:cNvSpPr/>
            <p:nvPr/>
          </p:nvSpPr>
          <p:spPr>
            <a:xfrm>
              <a:off x="2379671" y="1851359"/>
              <a:ext cx="447236" cy="374578"/>
            </a:xfrm>
            <a:custGeom>
              <a:avLst/>
              <a:gdLst/>
              <a:ahLst/>
              <a:cxnLst/>
              <a:rect l="l" t="t" r="r" b="b"/>
              <a:pathLst>
                <a:path w="17606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606" y="17721"/>
                  </a:lnTo>
                  <a:lnTo>
                    <a:pt x="17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4"/>
            <p:cNvSpPr/>
            <p:nvPr/>
          </p:nvSpPr>
          <p:spPr>
            <a:xfrm>
              <a:off x="2885579" y="1432349"/>
              <a:ext cx="447821" cy="372147"/>
            </a:xfrm>
            <a:custGeom>
              <a:avLst/>
              <a:gdLst/>
              <a:ahLst/>
              <a:cxnLst/>
              <a:rect l="l" t="t" r="r" b="b"/>
              <a:pathLst>
                <a:path w="17629" h="17606" extrusionOk="0">
                  <a:moveTo>
                    <a:pt x="0" y="0"/>
                  </a:moveTo>
                  <a:lnTo>
                    <a:pt x="0" y="17605"/>
                  </a:lnTo>
                  <a:lnTo>
                    <a:pt x="17628" y="17605"/>
                  </a:lnTo>
                  <a:lnTo>
                    <a:pt x="176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54"/>
            <p:cNvSpPr/>
            <p:nvPr/>
          </p:nvSpPr>
          <p:spPr>
            <a:xfrm>
              <a:off x="2885579" y="1851359"/>
              <a:ext cx="447821" cy="374578"/>
            </a:xfrm>
            <a:custGeom>
              <a:avLst/>
              <a:gdLst/>
              <a:ahLst/>
              <a:cxnLst/>
              <a:rect l="l" t="t" r="r" b="b"/>
              <a:pathLst>
                <a:path w="17629" h="17721" extrusionOk="0">
                  <a:moveTo>
                    <a:pt x="0" y="0"/>
                  </a:moveTo>
                  <a:lnTo>
                    <a:pt x="0" y="17721"/>
                  </a:lnTo>
                  <a:lnTo>
                    <a:pt x="17628" y="17721"/>
                  </a:lnTo>
                  <a:lnTo>
                    <a:pt x="176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4"/>
            <p:cNvSpPr/>
            <p:nvPr/>
          </p:nvSpPr>
          <p:spPr>
            <a:xfrm>
              <a:off x="3392045" y="1432349"/>
              <a:ext cx="447236" cy="372147"/>
            </a:xfrm>
            <a:custGeom>
              <a:avLst/>
              <a:gdLst/>
              <a:ahLst/>
              <a:cxnLst/>
              <a:rect l="l" t="t" r="r" b="b"/>
              <a:pathLst>
                <a:path w="17606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606" y="17605"/>
                  </a:lnTo>
                  <a:lnTo>
                    <a:pt x="17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4"/>
            <p:cNvSpPr/>
            <p:nvPr/>
          </p:nvSpPr>
          <p:spPr>
            <a:xfrm>
              <a:off x="3392045" y="1851359"/>
              <a:ext cx="447236" cy="374578"/>
            </a:xfrm>
            <a:custGeom>
              <a:avLst/>
              <a:gdLst/>
              <a:ahLst/>
              <a:cxnLst/>
              <a:rect l="l" t="t" r="r" b="b"/>
              <a:pathLst>
                <a:path w="17606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606" y="17721"/>
                  </a:lnTo>
                  <a:lnTo>
                    <a:pt x="17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4"/>
            <p:cNvSpPr/>
            <p:nvPr/>
          </p:nvSpPr>
          <p:spPr>
            <a:xfrm>
              <a:off x="3895591" y="1432349"/>
              <a:ext cx="450158" cy="372147"/>
            </a:xfrm>
            <a:custGeom>
              <a:avLst/>
              <a:gdLst/>
              <a:ahLst/>
              <a:cxnLst/>
              <a:rect l="l" t="t" r="r" b="b"/>
              <a:pathLst>
                <a:path w="17721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721" y="17605"/>
                  </a:lnTo>
                  <a:lnTo>
                    <a:pt x="177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4"/>
            <p:cNvSpPr/>
            <p:nvPr/>
          </p:nvSpPr>
          <p:spPr>
            <a:xfrm>
              <a:off x="3895591" y="1851359"/>
              <a:ext cx="450158" cy="374578"/>
            </a:xfrm>
            <a:custGeom>
              <a:avLst/>
              <a:gdLst/>
              <a:ahLst/>
              <a:cxnLst/>
              <a:rect l="l" t="t" r="r" b="b"/>
              <a:pathLst>
                <a:path w="17721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721" y="17721"/>
                  </a:lnTo>
                  <a:lnTo>
                    <a:pt x="177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4"/>
            <p:cNvSpPr/>
            <p:nvPr/>
          </p:nvSpPr>
          <p:spPr>
            <a:xfrm>
              <a:off x="4402058" y="1432349"/>
              <a:ext cx="449599" cy="372147"/>
            </a:xfrm>
            <a:custGeom>
              <a:avLst/>
              <a:gdLst/>
              <a:ahLst/>
              <a:cxnLst/>
              <a:rect l="l" t="t" r="r" b="b"/>
              <a:pathLst>
                <a:path w="17699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698" y="17605"/>
                  </a:lnTo>
                  <a:lnTo>
                    <a:pt x="17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4"/>
            <p:cNvSpPr/>
            <p:nvPr/>
          </p:nvSpPr>
          <p:spPr>
            <a:xfrm>
              <a:off x="4402058" y="1851359"/>
              <a:ext cx="449599" cy="374578"/>
            </a:xfrm>
            <a:custGeom>
              <a:avLst/>
              <a:gdLst/>
              <a:ahLst/>
              <a:cxnLst/>
              <a:rect l="l" t="t" r="r" b="b"/>
              <a:pathLst>
                <a:path w="17699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698" y="17721"/>
                  </a:lnTo>
                  <a:lnTo>
                    <a:pt x="17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54"/>
            <p:cNvSpPr/>
            <p:nvPr/>
          </p:nvSpPr>
          <p:spPr>
            <a:xfrm>
              <a:off x="1369658" y="2272801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54"/>
            <p:cNvSpPr/>
            <p:nvPr/>
          </p:nvSpPr>
          <p:spPr>
            <a:xfrm>
              <a:off x="1367321" y="2693756"/>
              <a:ext cx="449573" cy="372654"/>
            </a:xfrm>
            <a:custGeom>
              <a:avLst/>
              <a:gdLst/>
              <a:ahLst/>
              <a:cxnLst/>
              <a:rect l="l" t="t" r="r" b="b"/>
              <a:pathLst>
                <a:path w="17698" h="17630" extrusionOk="0">
                  <a:moveTo>
                    <a:pt x="0" y="1"/>
                  </a:moveTo>
                  <a:lnTo>
                    <a:pt x="0" y="17629"/>
                  </a:lnTo>
                  <a:lnTo>
                    <a:pt x="17698" y="17629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4"/>
            <p:cNvSpPr/>
            <p:nvPr/>
          </p:nvSpPr>
          <p:spPr>
            <a:xfrm>
              <a:off x="1873204" y="2272801"/>
              <a:ext cx="450183" cy="374113"/>
            </a:xfrm>
            <a:custGeom>
              <a:avLst/>
              <a:gdLst/>
              <a:ahLst/>
              <a:cxnLst/>
              <a:rect l="l" t="t" r="r" b="b"/>
              <a:pathLst>
                <a:path w="17722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4"/>
            <p:cNvSpPr/>
            <p:nvPr/>
          </p:nvSpPr>
          <p:spPr>
            <a:xfrm>
              <a:off x="1873204" y="2693756"/>
              <a:ext cx="450183" cy="372654"/>
            </a:xfrm>
            <a:custGeom>
              <a:avLst/>
              <a:gdLst/>
              <a:ahLst/>
              <a:cxnLst/>
              <a:rect l="l" t="t" r="r" b="b"/>
              <a:pathLst>
                <a:path w="17722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721" y="17629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4"/>
            <p:cNvSpPr/>
            <p:nvPr/>
          </p:nvSpPr>
          <p:spPr>
            <a:xfrm>
              <a:off x="2379671" y="2272801"/>
              <a:ext cx="449599" cy="374113"/>
            </a:xfrm>
            <a:custGeom>
              <a:avLst/>
              <a:gdLst/>
              <a:ahLst/>
              <a:cxnLst/>
              <a:rect l="l" t="t" r="r" b="b"/>
              <a:pathLst>
                <a:path w="17699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98" y="17698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4"/>
            <p:cNvSpPr/>
            <p:nvPr/>
          </p:nvSpPr>
          <p:spPr>
            <a:xfrm>
              <a:off x="2379671" y="2693756"/>
              <a:ext cx="447236" cy="372654"/>
            </a:xfrm>
            <a:custGeom>
              <a:avLst/>
              <a:gdLst/>
              <a:ahLst/>
              <a:cxnLst/>
              <a:rect l="l" t="t" r="r" b="b"/>
              <a:pathLst>
                <a:path w="17606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606" y="17629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54"/>
            <p:cNvSpPr/>
            <p:nvPr/>
          </p:nvSpPr>
          <p:spPr>
            <a:xfrm>
              <a:off x="2885579" y="2272801"/>
              <a:ext cx="447821" cy="374113"/>
            </a:xfrm>
            <a:custGeom>
              <a:avLst/>
              <a:gdLst/>
              <a:ahLst/>
              <a:cxnLst/>
              <a:rect l="l" t="t" r="r" b="b"/>
              <a:pathLst>
                <a:path w="17629" h="17699" extrusionOk="0">
                  <a:moveTo>
                    <a:pt x="0" y="1"/>
                  </a:moveTo>
                  <a:lnTo>
                    <a:pt x="0" y="17698"/>
                  </a:lnTo>
                  <a:lnTo>
                    <a:pt x="17628" y="17698"/>
                  </a:lnTo>
                  <a:lnTo>
                    <a:pt x="17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4"/>
            <p:cNvSpPr/>
            <p:nvPr/>
          </p:nvSpPr>
          <p:spPr>
            <a:xfrm>
              <a:off x="2885579" y="2693756"/>
              <a:ext cx="447821" cy="372654"/>
            </a:xfrm>
            <a:custGeom>
              <a:avLst/>
              <a:gdLst/>
              <a:ahLst/>
              <a:cxnLst/>
              <a:rect l="l" t="t" r="r" b="b"/>
              <a:pathLst>
                <a:path w="17629" h="17630" extrusionOk="0">
                  <a:moveTo>
                    <a:pt x="0" y="1"/>
                  </a:moveTo>
                  <a:lnTo>
                    <a:pt x="0" y="17629"/>
                  </a:lnTo>
                  <a:lnTo>
                    <a:pt x="17628" y="17629"/>
                  </a:lnTo>
                  <a:lnTo>
                    <a:pt x="17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4"/>
            <p:cNvSpPr/>
            <p:nvPr/>
          </p:nvSpPr>
          <p:spPr>
            <a:xfrm>
              <a:off x="3392045" y="2272801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4"/>
            <p:cNvSpPr/>
            <p:nvPr/>
          </p:nvSpPr>
          <p:spPr>
            <a:xfrm>
              <a:off x="3392045" y="2693756"/>
              <a:ext cx="447236" cy="372654"/>
            </a:xfrm>
            <a:custGeom>
              <a:avLst/>
              <a:gdLst/>
              <a:ahLst/>
              <a:cxnLst/>
              <a:rect l="l" t="t" r="r" b="b"/>
              <a:pathLst>
                <a:path w="17606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606" y="17629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4"/>
            <p:cNvSpPr/>
            <p:nvPr/>
          </p:nvSpPr>
          <p:spPr>
            <a:xfrm>
              <a:off x="3895591" y="2272801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4"/>
            <p:cNvSpPr/>
            <p:nvPr/>
          </p:nvSpPr>
          <p:spPr>
            <a:xfrm>
              <a:off x="3895591" y="2693756"/>
              <a:ext cx="450158" cy="372654"/>
            </a:xfrm>
            <a:custGeom>
              <a:avLst/>
              <a:gdLst/>
              <a:ahLst/>
              <a:cxnLst/>
              <a:rect l="l" t="t" r="r" b="b"/>
              <a:pathLst>
                <a:path w="17721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721" y="17629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4"/>
            <p:cNvSpPr/>
            <p:nvPr/>
          </p:nvSpPr>
          <p:spPr>
            <a:xfrm>
              <a:off x="4402058" y="2272801"/>
              <a:ext cx="449599" cy="374113"/>
            </a:xfrm>
            <a:custGeom>
              <a:avLst/>
              <a:gdLst/>
              <a:ahLst/>
              <a:cxnLst/>
              <a:rect l="l" t="t" r="r" b="b"/>
              <a:pathLst>
                <a:path w="17699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98" y="17698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54"/>
            <p:cNvSpPr/>
            <p:nvPr/>
          </p:nvSpPr>
          <p:spPr>
            <a:xfrm>
              <a:off x="4402058" y="2693756"/>
              <a:ext cx="449599" cy="372654"/>
            </a:xfrm>
            <a:custGeom>
              <a:avLst/>
              <a:gdLst/>
              <a:ahLst/>
              <a:cxnLst/>
              <a:rect l="l" t="t" r="r" b="b"/>
              <a:pathLst>
                <a:path w="17699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698" y="17629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4"/>
            <p:cNvSpPr/>
            <p:nvPr/>
          </p:nvSpPr>
          <p:spPr>
            <a:xfrm>
              <a:off x="1369658" y="3113253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4"/>
            <p:cNvSpPr/>
            <p:nvPr/>
          </p:nvSpPr>
          <p:spPr>
            <a:xfrm>
              <a:off x="1873204" y="3113253"/>
              <a:ext cx="450183" cy="374113"/>
            </a:xfrm>
            <a:custGeom>
              <a:avLst/>
              <a:gdLst/>
              <a:ahLst/>
              <a:cxnLst/>
              <a:rect l="l" t="t" r="r" b="b"/>
              <a:pathLst>
                <a:path w="17722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54"/>
            <p:cNvSpPr/>
            <p:nvPr/>
          </p:nvSpPr>
          <p:spPr>
            <a:xfrm>
              <a:off x="2379671" y="3113253"/>
              <a:ext cx="449599" cy="374113"/>
            </a:xfrm>
            <a:custGeom>
              <a:avLst/>
              <a:gdLst/>
              <a:ahLst/>
              <a:cxnLst/>
              <a:rect l="l" t="t" r="r" b="b"/>
              <a:pathLst>
                <a:path w="17699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98" y="17698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54"/>
            <p:cNvSpPr/>
            <p:nvPr/>
          </p:nvSpPr>
          <p:spPr>
            <a:xfrm>
              <a:off x="2885579" y="3113253"/>
              <a:ext cx="447821" cy="374113"/>
            </a:xfrm>
            <a:custGeom>
              <a:avLst/>
              <a:gdLst/>
              <a:ahLst/>
              <a:cxnLst/>
              <a:rect l="l" t="t" r="r" b="b"/>
              <a:pathLst>
                <a:path w="17629" h="17699" extrusionOk="0">
                  <a:moveTo>
                    <a:pt x="0" y="1"/>
                  </a:moveTo>
                  <a:lnTo>
                    <a:pt x="0" y="17698"/>
                  </a:lnTo>
                  <a:lnTo>
                    <a:pt x="17628" y="17698"/>
                  </a:lnTo>
                  <a:lnTo>
                    <a:pt x="17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54"/>
            <p:cNvSpPr/>
            <p:nvPr/>
          </p:nvSpPr>
          <p:spPr>
            <a:xfrm>
              <a:off x="3392045" y="3113253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4"/>
            <p:cNvSpPr/>
            <p:nvPr/>
          </p:nvSpPr>
          <p:spPr>
            <a:xfrm>
              <a:off x="3895591" y="3113253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4"/>
            <p:cNvSpPr/>
            <p:nvPr/>
          </p:nvSpPr>
          <p:spPr>
            <a:xfrm>
              <a:off x="4393971" y="3113253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4"/>
            <p:cNvSpPr txBox="1"/>
            <p:nvPr/>
          </p:nvSpPr>
          <p:spPr>
            <a:xfrm>
              <a:off x="1250227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Sun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8620" name="Google Shape;8620;p54"/>
            <p:cNvSpPr txBox="1"/>
            <p:nvPr/>
          </p:nvSpPr>
          <p:spPr>
            <a:xfrm>
              <a:off x="1756250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Mon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8621" name="Google Shape;8621;p54"/>
            <p:cNvSpPr txBox="1"/>
            <p:nvPr/>
          </p:nvSpPr>
          <p:spPr>
            <a:xfrm>
              <a:off x="2262274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Tue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8622" name="Google Shape;8622;p54"/>
            <p:cNvSpPr txBox="1"/>
            <p:nvPr/>
          </p:nvSpPr>
          <p:spPr>
            <a:xfrm>
              <a:off x="2768297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Wed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8623" name="Google Shape;8623;p54"/>
            <p:cNvSpPr txBox="1"/>
            <p:nvPr/>
          </p:nvSpPr>
          <p:spPr>
            <a:xfrm>
              <a:off x="3274320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Thu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8624" name="Google Shape;8624;p54"/>
            <p:cNvSpPr txBox="1"/>
            <p:nvPr/>
          </p:nvSpPr>
          <p:spPr>
            <a:xfrm>
              <a:off x="3780343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Fri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8625" name="Google Shape;8625;p54"/>
            <p:cNvSpPr txBox="1"/>
            <p:nvPr/>
          </p:nvSpPr>
          <p:spPr>
            <a:xfrm>
              <a:off x="4286366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Sat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8626" name="Google Shape;8626;p54"/>
            <p:cNvSpPr txBox="1"/>
            <p:nvPr/>
          </p:nvSpPr>
          <p:spPr>
            <a:xfrm>
              <a:off x="3895147" y="1451248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27" name="Google Shape;8627;p54"/>
            <p:cNvSpPr txBox="1"/>
            <p:nvPr/>
          </p:nvSpPr>
          <p:spPr>
            <a:xfrm>
              <a:off x="4395625" y="1451248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28" name="Google Shape;8628;p54"/>
            <p:cNvSpPr txBox="1"/>
            <p:nvPr/>
          </p:nvSpPr>
          <p:spPr>
            <a:xfrm>
              <a:off x="2877508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29" name="Google Shape;8629;p54"/>
            <p:cNvSpPr txBox="1"/>
            <p:nvPr/>
          </p:nvSpPr>
          <p:spPr>
            <a:xfrm>
              <a:off x="3386328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0" name="Google Shape;8630;p54"/>
            <p:cNvSpPr txBox="1"/>
            <p:nvPr/>
          </p:nvSpPr>
          <p:spPr>
            <a:xfrm>
              <a:off x="3895147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1" name="Google Shape;8631;p54"/>
            <p:cNvSpPr txBox="1"/>
            <p:nvPr/>
          </p:nvSpPr>
          <p:spPr>
            <a:xfrm>
              <a:off x="4395625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2" name="Google Shape;8632;p54"/>
            <p:cNvSpPr txBox="1"/>
            <p:nvPr/>
          </p:nvSpPr>
          <p:spPr>
            <a:xfrm>
              <a:off x="2877508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3" name="Google Shape;8633;p54"/>
            <p:cNvSpPr txBox="1"/>
            <p:nvPr/>
          </p:nvSpPr>
          <p:spPr>
            <a:xfrm>
              <a:off x="3386328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4" name="Google Shape;8634;p54"/>
            <p:cNvSpPr txBox="1"/>
            <p:nvPr/>
          </p:nvSpPr>
          <p:spPr>
            <a:xfrm>
              <a:off x="3895147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5" name="Google Shape;8635;p54"/>
            <p:cNvSpPr txBox="1"/>
            <p:nvPr/>
          </p:nvSpPr>
          <p:spPr>
            <a:xfrm>
              <a:off x="4395625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6" name="Google Shape;8636;p54"/>
            <p:cNvSpPr txBox="1"/>
            <p:nvPr/>
          </p:nvSpPr>
          <p:spPr>
            <a:xfrm>
              <a:off x="2877508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7" name="Google Shape;8637;p54"/>
            <p:cNvSpPr txBox="1"/>
            <p:nvPr/>
          </p:nvSpPr>
          <p:spPr>
            <a:xfrm>
              <a:off x="3386328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8" name="Google Shape;8638;p54"/>
            <p:cNvSpPr txBox="1"/>
            <p:nvPr/>
          </p:nvSpPr>
          <p:spPr>
            <a:xfrm>
              <a:off x="3895147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39" name="Google Shape;8639;p54"/>
            <p:cNvSpPr txBox="1"/>
            <p:nvPr/>
          </p:nvSpPr>
          <p:spPr>
            <a:xfrm>
              <a:off x="4395625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0" name="Google Shape;8640;p54"/>
            <p:cNvSpPr txBox="1"/>
            <p:nvPr/>
          </p:nvSpPr>
          <p:spPr>
            <a:xfrm>
              <a:off x="1351050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1" name="Google Shape;8641;p54"/>
            <p:cNvSpPr txBox="1"/>
            <p:nvPr/>
          </p:nvSpPr>
          <p:spPr>
            <a:xfrm>
              <a:off x="1859869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2" name="Google Shape;8642;p54"/>
            <p:cNvSpPr txBox="1"/>
            <p:nvPr/>
          </p:nvSpPr>
          <p:spPr>
            <a:xfrm>
              <a:off x="1351050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3" name="Google Shape;8643;p54"/>
            <p:cNvSpPr txBox="1"/>
            <p:nvPr/>
          </p:nvSpPr>
          <p:spPr>
            <a:xfrm>
              <a:off x="1859869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4" name="Google Shape;8644;p54"/>
            <p:cNvSpPr txBox="1"/>
            <p:nvPr/>
          </p:nvSpPr>
          <p:spPr>
            <a:xfrm>
              <a:off x="2360348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5" name="Google Shape;8645;p54"/>
            <p:cNvSpPr txBox="1"/>
            <p:nvPr/>
          </p:nvSpPr>
          <p:spPr>
            <a:xfrm>
              <a:off x="1351050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6" name="Google Shape;8646;p54"/>
            <p:cNvSpPr txBox="1"/>
            <p:nvPr/>
          </p:nvSpPr>
          <p:spPr>
            <a:xfrm>
              <a:off x="1859869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7" name="Google Shape;8647;p54"/>
            <p:cNvSpPr txBox="1"/>
            <p:nvPr/>
          </p:nvSpPr>
          <p:spPr>
            <a:xfrm>
              <a:off x="2360348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8" name="Google Shape;8648;p54"/>
            <p:cNvSpPr txBox="1"/>
            <p:nvPr/>
          </p:nvSpPr>
          <p:spPr>
            <a:xfrm>
              <a:off x="1351050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49" name="Google Shape;8649;p54"/>
            <p:cNvSpPr txBox="1"/>
            <p:nvPr/>
          </p:nvSpPr>
          <p:spPr>
            <a:xfrm>
              <a:off x="1859869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50" name="Google Shape;8650;p54"/>
            <p:cNvSpPr txBox="1"/>
            <p:nvPr/>
          </p:nvSpPr>
          <p:spPr>
            <a:xfrm>
              <a:off x="2360348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369658" y="3535062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873204" y="3535062"/>
              <a:ext cx="450183" cy="374113"/>
            </a:xfrm>
            <a:custGeom>
              <a:avLst/>
              <a:gdLst/>
              <a:ahLst/>
              <a:cxnLst/>
              <a:rect l="l" t="t" r="r" b="b"/>
              <a:pathLst>
                <a:path w="17722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2379671" y="3535062"/>
              <a:ext cx="449599" cy="374113"/>
            </a:xfrm>
            <a:custGeom>
              <a:avLst/>
              <a:gdLst/>
              <a:ahLst/>
              <a:cxnLst/>
              <a:rect l="l" t="t" r="r" b="b"/>
              <a:pathLst>
                <a:path w="17699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98" y="17698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2885579" y="3535062"/>
              <a:ext cx="447821" cy="374113"/>
            </a:xfrm>
            <a:custGeom>
              <a:avLst/>
              <a:gdLst/>
              <a:ahLst/>
              <a:cxnLst/>
              <a:rect l="l" t="t" r="r" b="b"/>
              <a:pathLst>
                <a:path w="17629" h="17699" extrusionOk="0">
                  <a:moveTo>
                    <a:pt x="0" y="1"/>
                  </a:moveTo>
                  <a:lnTo>
                    <a:pt x="0" y="17698"/>
                  </a:lnTo>
                  <a:lnTo>
                    <a:pt x="17628" y="17698"/>
                  </a:lnTo>
                  <a:lnTo>
                    <a:pt x="17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3392045" y="3535062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3895591" y="3535062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4393971" y="3535062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 txBox="1"/>
            <p:nvPr/>
          </p:nvSpPr>
          <p:spPr>
            <a:xfrm>
              <a:off x="1351050" y="3559711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59" name="Google Shape;8659;p54"/>
            <p:cNvSpPr txBox="1"/>
            <p:nvPr/>
          </p:nvSpPr>
          <p:spPr>
            <a:xfrm>
              <a:off x="2360348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60" name="Google Shape;8660;p54"/>
            <p:cNvSpPr txBox="1"/>
            <p:nvPr/>
          </p:nvSpPr>
          <p:spPr>
            <a:xfrm>
              <a:off x="2869519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61" name="Google Shape;8661;p54"/>
            <p:cNvSpPr txBox="1"/>
            <p:nvPr/>
          </p:nvSpPr>
          <p:spPr>
            <a:xfrm>
              <a:off x="3383869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62" name="Google Shape;8662;p54"/>
            <p:cNvSpPr txBox="1"/>
            <p:nvPr/>
          </p:nvSpPr>
          <p:spPr>
            <a:xfrm>
              <a:off x="3884347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8663" name="Google Shape;8663;p54"/>
            <p:cNvSpPr txBox="1"/>
            <p:nvPr/>
          </p:nvSpPr>
          <p:spPr>
            <a:xfrm>
              <a:off x="4393519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</p:grpSp>
      <p:grpSp>
        <p:nvGrpSpPr>
          <p:cNvPr id="8664" name="Google Shape;8664;p54"/>
          <p:cNvGrpSpPr/>
          <p:nvPr/>
        </p:nvGrpSpPr>
        <p:grpSpPr>
          <a:xfrm>
            <a:off x="5100687" y="1114822"/>
            <a:ext cx="3332715" cy="3697085"/>
            <a:chOff x="5100687" y="1114822"/>
            <a:chExt cx="3332715" cy="3697085"/>
          </a:xfrm>
        </p:grpSpPr>
        <p:sp>
          <p:nvSpPr>
            <p:cNvPr id="8665" name="Google Shape;8665;p54"/>
            <p:cNvSpPr/>
            <p:nvPr/>
          </p:nvSpPr>
          <p:spPr>
            <a:xfrm>
              <a:off x="7877818" y="3156824"/>
              <a:ext cx="222423" cy="660953"/>
            </a:xfrm>
            <a:custGeom>
              <a:avLst/>
              <a:gdLst/>
              <a:ahLst/>
              <a:cxnLst/>
              <a:rect l="l" t="t" r="r" b="b"/>
              <a:pathLst>
                <a:path w="7395" h="21975" extrusionOk="0">
                  <a:moveTo>
                    <a:pt x="131" y="0"/>
                  </a:moveTo>
                  <a:cubicBezTo>
                    <a:pt x="112" y="0"/>
                    <a:pt x="101" y="12"/>
                    <a:pt x="101" y="45"/>
                  </a:cubicBezTo>
                  <a:cubicBezTo>
                    <a:pt x="1" y="45"/>
                    <a:pt x="1" y="145"/>
                    <a:pt x="1" y="245"/>
                  </a:cubicBezTo>
                  <a:cubicBezTo>
                    <a:pt x="1" y="245"/>
                    <a:pt x="101" y="346"/>
                    <a:pt x="201" y="471"/>
                  </a:cubicBezTo>
                  <a:cubicBezTo>
                    <a:pt x="301" y="571"/>
                    <a:pt x="402" y="772"/>
                    <a:pt x="627" y="1098"/>
                  </a:cubicBezTo>
                  <a:cubicBezTo>
                    <a:pt x="727" y="1298"/>
                    <a:pt x="928" y="1599"/>
                    <a:pt x="1128" y="2025"/>
                  </a:cubicBezTo>
                  <a:cubicBezTo>
                    <a:pt x="1454" y="2451"/>
                    <a:pt x="1655" y="2852"/>
                    <a:pt x="1880" y="3278"/>
                  </a:cubicBezTo>
                  <a:cubicBezTo>
                    <a:pt x="2181" y="3804"/>
                    <a:pt x="2382" y="4331"/>
                    <a:pt x="2707" y="4857"/>
                  </a:cubicBezTo>
                  <a:cubicBezTo>
                    <a:pt x="2908" y="5358"/>
                    <a:pt x="3234" y="5985"/>
                    <a:pt x="3534" y="6611"/>
                  </a:cubicBezTo>
                  <a:cubicBezTo>
                    <a:pt x="3635" y="6937"/>
                    <a:pt x="3760" y="7238"/>
                    <a:pt x="3860" y="7564"/>
                  </a:cubicBezTo>
                  <a:cubicBezTo>
                    <a:pt x="4061" y="7865"/>
                    <a:pt x="4161" y="8190"/>
                    <a:pt x="4261" y="8491"/>
                  </a:cubicBezTo>
                  <a:cubicBezTo>
                    <a:pt x="4587" y="9243"/>
                    <a:pt x="4788" y="9870"/>
                    <a:pt x="5013" y="10596"/>
                  </a:cubicBezTo>
                  <a:cubicBezTo>
                    <a:pt x="5214" y="11223"/>
                    <a:pt x="5414" y="11950"/>
                    <a:pt x="5640" y="12576"/>
                  </a:cubicBezTo>
                  <a:cubicBezTo>
                    <a:pt x="5740" y="13303"/>
                    <a:pt x="5941" y="13930"/>
                    <a:pt x="6041" y="14657"/>
                  </a:cubicBezTo>
                  <a:cubicBezTo>
                    <a:pt x="6266" y="15283"/>
                    <a:pt x="6367" y="15910"/>
                    <a:pt x="6467" y="16536"/>
                  </a:cubicBezTo>
                  <a:cubicBezTo>
                    <a:pt x="6567" y="17163"/>
                    <a:pt x="6667" y="17689"/>
                    <a:pt x="6768" y="18215"/>
                  </a:cubicBezTo>
                  <a:cubicBezTo>
                    <a:pt x="6768" y="18842"/>
                    <a:pt x="6893" y="19268"/>
                    <a:pt x="6993" y="19669"/>
                  </a:cubicBezTo>
                  <a:cubicBezTo>
                    <a:pt x="6993" y="20195"/>
                    <a:pt x="6993" y="20521"/>
                    <a:pt x="7093" y="20822"/>
                  </a:cubicBezTo>
                  <a:cubicBezTo>
                    <a:pt x="7093" y="21449"/>
                    <a:pt x="7194" y="21875"/>
                    <a:pt x="7194" y="21875"/>
                  </a:cubicBezTo>
                  <a:cubicBezTo>
                    <a:pt x="7194" y="21875"/>
                    <a:pt x="7194" y="21975"/>
                    <a:pt x="7294" y="21975"/>
                  </a:cubicBezTo>
                  <a:cubicBezTo>
                    <a:pt x="7394" y="21975"/>
                    <a:pt x="7394" y="21875"/>
                    <a:pt x="7394" y="21875"/>
                  </a:cubicBezTo>
                  <a:lnTo>
                    <a:pt x="7394" y="20822"/>
                  </a:lnTo>
                  <a:lnTo>
                    <a:pt x="7394" y="19669"/>
                  </a:lnTo>
                  <a:cubicBezTo>
                    <a:pt x="7394" y="19268"/>
                    <a:pt x="7294" y="18742"/>
                    <a:pt x="7294" y="18215"/>
                  </a:cubicBezTo>
                  <a:cubicBezTo>
                    <a:pt x="7194" y="17689"/>
                    <a:pt x="7194" y="17063"/>
                    <a:pt x="7093" y="16436"/>
                  </a:cubicBezTo>
                  <a:cubicBezTo>
                    <a:pt x="6993" y="15809"/>
                    <a:pt x="6993" y="15183"/>
                    <a:pt x="6768" y="14456"/>
                  </a:cubicBezTo>
                  <a:cubicBezTo>
                    <a:pt x="6667" y="13830"/>
                    <a:pt x="6567" y="13103"/>
                    <a:pt x="6367" y="12376"/>
                  </a:cubicBezTo>
                  <a:cubicBezTo>
                    <a:pt x="6141" y="11749"/>
                    <a:pt x="6041" y="10997"/>
                    <a:pt x="5740" y="10271"/>
                  </a:cubicBezTo>
                  <a:cubicBezTo>
                    <a:pt x="5640" y="9970"/>
                    <a:pt x="5514" y="9644"/>
                    <a:pt x="5414" y="9243"/>
                  </a:cubicBezTo>
                  <a:cubicBezTo>
                    <a:pt x="5314" y="8917"/>
                    <a:pt x="5214" y="8616"/>
                    <a:pt x="5013" y="8291"/>
                  </a:cubicBezTo>
                  <a:cubicBezTo>
                    <a:pt x="4888" y="7865"/>
                    <a:pt x="4788" y="7564"/>
                    <a:pt x="4687" y="7238"/>
                  </a:cubicBezTo>
                  <a:cubicBezTo>
                    <a:pt x="4487" y="6937"/>
                    <a:pt x="4387" y="6611"/>
                    <a:pt x="4261" y="6311"/>
                  </a:cubicBezTo>
                  <a:cubicBezTo>
                    <a:pt x="3961" y="5684"/>
                    <a:pt x="3635" y="5058"/>
                    <a:pt x="3334" y="4531"/>
                  </a:cubicBezTo>
                  <a:lnTo>
                    <a:pt x="2382" y="2977"/>
                  </a:lnTo>
                  <a:cubicBezTo>
                    <a:pt x="2281" y="2752"/>
                    <a:pt x="2181" y="2551"/>
                    <a:pt x="1981" y="2351"/>
                  </a:cubicBezTo>
                  <a:cubicBezTo>
                    <a:pt x="1880" y="2125"/>
                    <a:pt x="1755" y="1925"/>
                    <a:pt x="1655" y="1724"/>
                  </a:cubicBezTo>
                  <a:cubicBezTo>
                    <a:pt x="1354" y="1398"/>
                    <a:pt x="1128" y="1098"/>
                    <a:pt x="928" y="772"/>
                  </a:cubicBezTo>
                  <a:cubicBezTo>
                    <a:pt x="727" y="571"/>
                    <a:pt x="502" y="346"/>
                    <a:pt x="402" y="245"/>
                  </a:cubicBezTo>
                  <a:cubicBezTo>
                    <a:pt x="301" y="145"/>
                    <a:pt x="301" y="45"/>
                    <a:pt x="301" y="45"/>
                  </a:cubicBezTo>
                  <a:cubicBezTo>
                    <a:pt x="235" y="45"/>
                    <a:pt x="168" y="0"/>
                    <a:pt x="131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4"/>
            <p:cNvSpPr/>
            <p:nvPr/>
          </p:nvSpPr>
          <p:spPr>
            <a:xfrm>
              <a:off x="8172573" y="4188615"/>
              <a:ext cx="75404" cy="75434"/>
            </a:xfrm>
            <a:custGeom>
              <a:avLst/>
              <a:gdLst/>
              <a:ahLst/>
              <a:cxnLst/>
              <a:rect l="l" t="t" r="r" b="b"/>
              <a:pathLst>
                <a:path w="2507" h="2508" extrusionOk="0">
                  <a:moveTo>
                    <a:pt x="1253" y="1"/>
                  </a:moveTo>
                  <a:cubicBezTo>
                    <a:pt x="527" y="1"/>
                    <a:pt x="0" y="502"/>
                    <a:pt x="0" y="1254"/>
                  </a:cubicBezTo>
                  <a:cubicBezTo>
                    <a:pt x="0" y="1881"/>
                    <a:pt x="527" y="2507"/>
                    <a:pt x="1253" y="2507"/>
                  </a:cubicBezTo>
                  <a:cubicBezTo>
                    <a:pt x="1880" y="2507"/>
                    <a:pt x="2506" y="1881"/>
                    <a:pt x="2506" y="1254"/>
                  </a:cubicBezTo>
                  <a:cubicBezTo>
                    <a:pt x="2506" y="502"/>
                    <a:pt x="1880" y="1"/>
                    <a:pt x="1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4"/>
            <p:cNvSpPr/>
            <p:nvPr/>
          </p:nvSpPr>
          <p:spPr>
            <a:xfrm>
              <a:off x="5367623" y="4168103"/>
              <a:ext cx="776481" cy="264592"/>
            </a:xfrm>
            <a:custGeom>
              <a:avLst/>
              <a:gdLst/>
              <a:ahLst/>
              <a:cxnLst/>
              <a:rect l="l" t="t" r="r" b="b"/>
              <a:pathLst>
                <a:path w="25816" h="8797" extrusionOk="0">
                  <a:moveTo>
                    <a:pt x="3249" y="1"/>
                  </a:moveTo>
                  <a:cubicBezTo>
                    <a:pt x="2482" y="1"/>
                    <a:pt x="1864" y="56"/>
                    <a:pt x="1379" y="56"/>
                  </a:cubicBezTo>
                  <a:cubicBezTo>
                    <a:pt x="627" y="156"/>
                    <a:pt x="126" y="156"/>
                    <a:pt x="126" y="156"/>
                  </a:cubicBezTo>
                  <a:cubicBezTo>
                    <a:pt x="1" y="257"/>
                    <a:pt x="1" y="257"/>
                    <a:pt x="1" y="457"/>
                  </a:cubicBezTo>
                  <a:cubicBezTo>
                    <a:pt x="1" y="527"/>
                    <a:pt x="62" y="610"/>
                    <a:pt x="133" y="610"/>
                  </a:cubicBezTo>
                  <a:cubicBezTo>
                    <a:pt x="164" y="610"/>
                    <a:pt x="196" y="595"/>
                    <a:pt x="226" y="557"/>
                  </a:cubicBezTo>
                  <a:lnTo>
                    <a:pt x="1379" y="557"/>
                  </a:lnTo>
                  <a:cubicBezTo>
                    <a:pt x="2106" y="557"/>
                    <a:pt x="3133" y="557"/>
                    <a:pt x="4512" y="683"/>
                  </a:cubicBezTo>
                  <a:cubicBezTo>
                    <a:pt x="5138" y="683"/>
                    <a:pt x="5765" y="683"/>
                    <a:pt x="6492" y="783"/>
                  </a:cubicBezTo>
                  <a:cubicBezTo>
                    <a:pt x="6893" y="783"/>
                    <a:pt x="7219" y="883"/>
                    <a:pt x="7645" y="883"/>
                  </a:cubicBezTo>
                  <a:cubicBezTo>
                    <a:pt x="8046" y="984"/>
                    <a:pt x="8372" y="984"/>
                    <a:pt x="8773" y="1084"/>
                  </a:cubicBezTo>
                  <a:cubicBezTo>
                    <a:pt x="9625" y="1184"/>
                    <a:pt x="10452" y="1309"/>
                    <a:pt x="11179" y="1510"/>
                  </a:cubicBezTo>
                  <a:cubicBezTo>
                    <a:pt x="12031" y="1610"/>
                    <a:pt x="12858" y="1811"/>
                    <a:pt x="13685" y="2036"/>
                  </a:cubicBezTo>
                  <a:cubicBezTo>
                    <a:pt x="14111" y="2237"/>
                    <a:pt x="14537" y="2337"/>
                    <a:pt x="14838" y="2437"/>
                  </a:cubicBezTo>
                  <a:lnTo>
                    <a:pt x="15464" y="2663"/>
                  </a:lnTo>
                  <a:cubicBezTo>
                    <a:pt x="15665" y="2763"/>
                    <a:pt x="15890" y="2863"/>
                    <a:pt x="16091" y="2863"/>
                  </a:cubicBezTo>
                  <a:cubicBezTo>
                    <a:pt x="16417" y="3064"/>
                    <a:pt x="16818" y="3289"/>
                    <a:pt x="17244" y="3390"/>
                  </a:cubicBezTo>
                  <a:cubicBezTo>
                    <a:pt x="17545" y="3590"/>
                    <a:pt x="17971" y="3690"/>
                    <a:pt x="18296" y="3916"/>
                  </a:cubicBezTo>
                  <a:cubicBezTo>
                    <a:pt x="18697" y="4116"/>
                    <a:pt x="19023" y="4217"/>
                    <a:pt x="19324" y="4442"/>
                  </a:cubicBezTo>
                  <a:cubicBezTo>
                    <a:pt x="19650" y="4643"/>
                    <a:pt x="20051" y="4843"/>
                    <a:pt x="20377" y="4943"/>
                  </a:cubicBezTo>
                  <a:cubicBezTo>
                    <a:pt x="21003" y="5370"/>
                    <a:pt x="21529" y="5695"/>
                    <a:pt x="22056" y="6096"/>
                  </a:cubicBezTo>
                  <a:cubicBezTo>
                    <a:pt x="22557" y="6422"/>
                    <a:pt x="23083" y="6723"/>
                    <a:pt x="23509" y="7049"/>
                  </a:cubicBezTo>
                  <a:cubicBezTo>
                    <a:pt x="23936" y="7350"/>
                    <a:pt x="24236" y="7675"/>
                    <a:pt x="24562" y="7876"/>
                  </a:cubicBezTo>
                  <a:cubicBezTo>
                    <a:pt x="24763" y="8202"/>
                    <a:pt x="24963" y="8402"/>
                    <a:pt x="25189" y="8502"/>
                  </a:cubicBezTo>
                  <a:lnTo>
                    <a:pt x="25389" y="8703"/>
                  </a:lnTo>
                  <a:cubicBezTo>
                    <a:pt x="25439" y="8766"/>
                    <a:pt x="25489" y="8797"/>
                    <a:pt x="25540" y="8797"/>
                  </a:cubicBezTo>
                  <a:cubicBezTo>
                    <a:pt x="25590" y="8797"/>
                    <a:pt x="25640" y="8766"/>
                    <a:pt x="25690" y="8703"/>
                  </a:cubicBezTo>
                  <a:cubicBezTo>
                    <a:pt x="25690" y="8703"/>
                    <a:pt x="25815" y="8502"/>
                    <a:pt x="25690" y="8402"/>
                  </a:cubicBezTo>
                  <a:cubicBezTo>
                    <a:pt x="25690" y="8402"/>
                    <a:pt x="25590" y="8402"/>
                    <a:pt x="25489" y="8202"/>
                  </a:cubicBezTo>
                  <a:cubicBezTo>
                    <a:pt x="25389" y="8076"/>
                    <a:pt x="25189" y="7776"/>
                    <a:pt x="24863" y="7575"/>
                  </a:cubicBezTo>
                  <a:cubicBezTo>
                    <a:pt x="24337" y="7049"/>
                    <a:pt x="23509" y="6322"/>
                    <a:pt x="22457" y="5570"/>
                  </a:cubicBezTo>
                  <a:cubicBezTo>
                    <a:pt x="21930" y="5169"/>
                    <a:pt x="21304" y="4743"/>
                    <a:pt x="20677" y="4317"/>
                  </a:cubicBezTo>
                  <a:cubicBezTo>
                    <a:pt x="20051" y="4016"/>
                    <a:pt x="19324" y="3590"/>
                    <a:pt x="18597" y="3189"/>
                  </a:cubicBezTo>
                  <a:cubicBezTo>
                    <a:pt x="18296" y="3064"/>
                    <a:pt x="17870" y="2863"/>
                    <a:pt x="17545" y="2663"/>
                  </a:cubicBezTo>
                  <a:cubicBezTo>
                    <a:pt x="17143" y="2437"/>
                    <a:pt x="16717" y="2337"/>
                    <a:pt x="16417" y="2136"/>
                  </a:cubicBezTo>
                  <a:cubicBezTo>
                    <a:pt x="16191" y="2136"/>
                    <a:pt x="15991" y="2036"/>
                    <a:pt x="15790" y="1936"/>
                  </a:cubicBezTo>
                  <a:lnTo>
                    <a:pt x="15164" y="1710"/>
                  </a:lnTo>
                  <a:cubicBezTo>
                    <a:pt x="14737" y="1510"/>
                    <a:pt x="14311" y="1410"/>
                    <a:pt x="13910" y="1309"/>
                  </a:cubicBezTo>
                  <a:cubicBezTo>
                    <a:pt x="13058" y="984"/>
                    <a:pt x="12231" y="883"/>
                    <a:pt x="11404" y="683"/>
                  </a:cubicBezTo>
                  <a:cubicBezTo>
                    <a:pt x="10552" y="457"/>
                    <a:pt x="9725" y="357"/>
                    <a:pt x="8898" y="257"/>
                  </a:cubicBezTo>
                  <a:cubicBezTo>
                    <a:pt x="8472" y="257"/>
                    <a:pt x="8146" y="156"/>
                    <a:pt x="7745" y="156"/>
                  </a:cubicBezTo>
                  <a:cubicBezTo>
                    <a:pt x="7319" y="156"/>
                    <a:pt x="6893" y="56"/>
                    <a:pt x="6592" y="56"/>
                  </a:cubicBezTo>
                  <a:lnTo>
                    <a:pt x="4512" y="56"/>
                  </a:lnTo>
                  <a:cubicBezTo>
                    <a:pt x="4052" y="14"/>
                    <a:pt x="3632" y="1"/>
                    <a:pt x="3249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4"/>
            <p:cNvSpPr/>
            <p:nvPr/>
          </p:nvSpPr>
          <p:spPr>
            <a:xfrm>
              <a:off x="5581711" y="4061390"/>
              <a:ext cx="219385" cy="262216"/>
            </a:xfrm>
            <a:custGeom>
              <a:avLst/>
              <a:gdLst/>
              <a:ahLst/>
              <a:cxnLst/>
              <a:rect l="l" t="t" r="r" b="b"/>
              <a:pathLst>
                <a:path w="7294" h="8718" extrusionOk="0">
                  <a:moveTo>
                    <a:pt x="1454" y="1"/>
                  </a:moveTo>
                  <a:cubicBezTo>
                    <a:pt x="1387" y="1"/>
                    <a:pt x="1320" y="45"/>
                    <a:pt x="1254" y="45"/>
                  </a:cubicBezTo>
                  <a:cubicBezTo>
                    <a:pt x="1153" y="146"/>
                    <a:pt x="1153" y="246"/>
                    <a:pt x="1254" y="346"/>
                  </a:cubicBezTo>
                  <a:cubicBezTo>
                    <a:pt x="2181" y="1198"/>
                    <a:pt x="3133" y="2025"/>
                    <a:pt x="4061" y="2852"/>
                  </a:cubicBezTo>
                  <a:cubicBezTo>
                    <a:pt x="4487" y="3278"/>
                    <a:pt x="4913" y="3704"/>
                    <a:pt x="5314" y="4105"/>
                  </a:cubicBezTo>
                  <a:cubicBezTo>
                    <a:pt x="5539" y="4331"/>
                    <a:pt x="5740" y="4532"/>
                    <a:pt x="5940" y="4732"/>
                  </a:cubicBezTo>
                  <a:cubicBezTo>
                    <a:pt x="6017" y="4828"/>
                    <a:pt x="6109" y="4910"/>
                    <a:pt x="6193" y="5034"/>
                  </a:cubicBezTo>
                  <a:lnTo>
                    <a:pt x="6193" y="5034"/>
                  </a:lnTo>
                  <a:cubicBezTo>
                    <a:pt x="5768" y="5211"/>
                    <a:pt x="5374" y="5418"/>
                    <a:pt x="4913" y="5584"/>
                  </a:cubicBezTo>
                  <a:cubicBezTo>
                    <a:pt x="4386" y="5785"/>
                    <a:pt x="3760" y="6111"/>
                    <a:pt x="3233" y="6311"/>
                  </a:cubicBezTo>
                  <a:cubicBezTo>
                    <a:pt x="2707" y="6612"/>
                    <a:pt x="2181" y="6938"/>
                    <a:pt x="1655" y="7238"/>
                  </a:cubicBezTo>
                  <a:cubicBezTo>
                    <a:pt x="1153" y="7564"/>
                    <a:pt x="627" y="7990"/>
                    <a:pt x="101" y="8291"/>
                  </a:cubicBezTo>
                  <a:cubicBezTo>
                    <a:pt x="0" y="8391"/>
                    <a:pt x="0" y="8491"/>
                    <a:pt x="0" y="8617"/>
                  </a:cubicBezTo>
                  <a:cubicBezTo>
                    <a:pt x="101" y="8717"/>
                    <a:pt x="201" y="8717"/>
                    <a:pt x="301" y="8717"/>
                  </a:cubicBezTo>
                  <a:cubicBezTo>
                    <a:pt x="627" y="8491"/>
                    <a:pt x="827" y="8391"/>
                    <a:pt x="1153" y="8291"/>
                  </a:cubicBezTo>
                  <a:cubicBezTo>
                    <a:pt x="1354" y="8090"/>
                    <a:pt x="1655" y="7990"/>
                    <a:pt x="1980" y="7765"/>
                  </a:cubicBezTo>
                  <a:cubicBezTo>
                    <a:pt x="2507" y="7564"/>
                    <a:pt x="3033" y="7238"/>
                    <a:pt x="3534" y="7038"/>
                  </a:cubicBezTo>
                  <a:cubicBezTo>
                    <a:pt x="4161" y="6837"/>
                    <a:pt x="4687" y="6512"/>
                    <a:pt x="5213" y="6311"/>
                  </a:cubicBezTo>
                  <a:cubicBezTo>
                    <a:pt x="5840" y="6111"/>
                    <a:pt x="6366" y="5885"/>
                    <a:pt x="6993" y="5684"/>
                  </a:cubicBezTo>
                  <a:lnTo>
                    <a:pt x="7093" y="5584"/>
                  </a:lnTo>
                  <a:cubicBezTo>
                    <a:pt x="7193" y="5484"/>
                    <a:pt x="7294" y="5258"/>
                    <a:pt x="7193" y="5058"/>
                  </a:cubicBezTo>
                  <a:cubicBezTo>
                    <a:pt x="7093" y="4958"/>
                    <a:pt x="6993" y="4732"/>
                    <a:pt x="6893" y="4632"/>
                  </a:cubicBezTo>
                  <a:cubicBezTo>
                    <a:pt x="6792" y="4532"/>
                    <a:pt x="6667" y="4331"/>
                    <a:pt x="6567" y="4231"/>
                  </a:cubicBezTo>
                  <a:cubicBezTo>
                    <a:pt x="6366" y="4005"/>
                    <a:pt x="6166" y="3805"/>
                    <a:pt x="5940" y="3604"/>
                  </a:cubicBezTo>
                  <a:cubicBezTo>
                    <a:pt x="5414" y="3078"/>
                    <a:pt x="5013" y="2652"/>
                    <a:pt x="4487" y="2351"/>
                  </a:cubicBezTo>
                  <a:cubicBezTo>
                    <a:pt x="4061" y="1925"/>
                    <a:pt x="3534" y="1499"/>
                    <a:pt x="3033" y="1098"/>
                  </a:cubicBezTo>
                  <a:cubicBezTo>
                    <a:pt x="2507" y="772"/>
                    <a:pt x="2081" y="346"/>
                    <a:pt x="1554" y="45"/>
                  </a:cubicBezTo>
                  <a:cubicBezTo>
                    <a:pt x="1521" y="12"/>
                    <a:pt x="1487" y="1"/>
                    <a:pt x="14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4"/>
            <p:cNvSpPr/>
            <p:nvPr/>
          </p:nvSpPr>
          <p:spPr>
            <a:xfrm>
              <a:off x="5449793" y="4100430"/>
              <a:ext cx="143440" cy="152042"/>
            </a:xfrm>
            <a:custGeom>
              <a:avLst/>
              <a:gdLst/>
              <a:ahLst/>
              <a:cxnLst/>
              <a:rect l="l" t="t" r="r" b="b"/>
              <a:pathLst>
                <a:path w="4769" h="5055" extrusionOk="0">
                  <a:moveTo>
                    <a:pt x="4061" y="3033"/>
                  </a:moveTo>
                  <a:lnTo>
                    <a:pt x="4087" y="3059"/>
                  </a:lnTo>
                  <a:lnTo>
                    <a:pt x="4087" y="3059"/>
                  </a:lnTo>
                  <a:cubicBezTo>
                    <a:pt x="4061" y="3050"/>
                    <a:pt x="4035" y="3041"/>
                    <a:pt x="4012" y="3033"/>
                  </a:cubicBezTo>
                  <a:close/>
                  <a:moveTo>
                    <a:pt x="827" y="0"/>
                  </a:moveTo>
                  <a:cubicBezTo>
                    <a:pt x="727" y="0"/>
                    <a:pt x="627" y="0"/>
                    <a:pt x="527" y="101"/>
                  </a:cubicBezTo>
                  <a:lnTo>
                    <a:pt x="527" y="301"/>
                  </a:lnTo>
                  <a:lnTo>
                    <a:pt x="827" y="627"/>
                  </a:lnTo>
                  <a:cubicBezTo>
                    <a:pt x="1028" y="727"/>
                    <a:pt x="1354" y="1053"/>
                    <a:pt x="1655" y="1254"/>
                  </a:cubicBezTo>
                  <a:cubicBezTo>
                    <a:pt x="1980" y="1554"/>
                    <a:pt x="2406" y="1880"/>
                    <a:pt x="2807" y="2181"/>
                  </a:cubicBezTo>
                  <a:cubicBezTo>
                    <a:pt x="3033" y="2306"/>
                    <a:pt x="3233" y="2507"/>
                    <a:pt x="3434" y="2607"/>
                  </a:cubicBezTo>
                  <a:cubicBezTo>
                    <a:pt x="3463" y="2636"/>
                    <a:pt x="3495" y="2666"/>
                    <a:pt x="3529" y="2695"/>
                  </a:cubicBezTo>
                  <a:lnTo>
                    <a:pt x="3529" y="2695"/>
                  </a:lnTo>
                  <a:cubicBezTo>
                    <a:pt x="3439" y="2736"/>
                    <a:pt x="3341" y="2772"/>
                    <a:pt x="3233" y="2807"/>
                  </a:cubicBezTo>
                  <a:cubicBezTo>
                    <a:pt x="3033" y="3033"/>
                    <a:pt x="2807" y="3133"/>
                    <a:pt x="2607" y="3234"/>
                  </a:cubicBezTo>
                  <a:cubicBezTo>
                    <a:pt x="2081" y="3559"/>
                    <a:pt x="1655" y="3760"/>
                    <a:pt x="1354" y="3960"/>
                  </a:cubicBezTo>
                  <a:cubicBezTo>
                    <a:pt x="928" y="4186"/>
                    <a:pt x="627" y="4386"/>
                    <a:pt x="401" y="4487"/>
                  </a:cubicBezTo>
                  <a:cubicBezTo>
                    <a:pt x="201" y="4587"/>
                    <a:pt x="101" y="4587"/>
                    <a:pt x="101" y="4587"/>
                  </a:cubicBezTo>
                  <a:cubicBezTo>
                    <a:pt x="0" y="4687"/>
                    <a:pt x="0" y="4813"/>
                    <a:pt x="0" y="4913"/>
                  </a:cubicBezTo>
                  <a:cubicBezTo>
                    <a:pt x="0" y="4984"/>
                    <a:pt x="51" y="5055"/>
                    <a:pt x="115" y="5055"/>
                  </a:cubicBezTo>
                  <a:cubicBezTo>
                    <a:pt x="142" y="5055"/>
                    <a:pt x="172" y="5042"/>
                    <a:pt x="201" y="5013"/>
                  </a:cubicBezTo>
                  <a:cubicBezTo>
                    <a:pt x="201" y="5013"/>
                    <a:pt x="401" y="5013"/>
                    <a:pt x="627" y="4913"/>
                  </a:cubicBezTo>
                  <a:cubicBezTo>
                    <a:pt x="827" y="4913"/>
                    <a:pt x="1254" y="4813"/>
                    <a:pt x="1554" y="4587"/>
                  </a:cubicBezTo>
                  <a:cubicBezTo>
                    <a:pt x="1980" y="4386"/>
                    <a:pt x="2507" y="4186"/>
                    <a:pt x="2908" y="3960"/>
                  </a:cubicBezTo>
                  <a:cubicBezTo>
                    <a:pt x="3233" y="3860"/>
                    <a:pt x="3434" y="3760"/>
                    <a:pt x="3660" y="3559"/>
                  </a:cubicBezTo>
                  <a:cubicBezTo>
                    <a:pt x="3960" y="3434"/>
                    <a:pt x="4161" y="3334"/>
                    <a:pt x="4386" y="3133"/>
                  </a:cubicBezTo>
                  <a:cubicBezTo>
                    <a:pt x="4487" y="3133"/>
                    <a:pt x="4487" y="3133"/>
                    <a:pt x="4587" y="3033"/>
                  </a:cubicBezTo>
                  <a:cubicBezTo>
                    <a:pt x="4587" y="3033"/>
                    <a:pt x="4687" y="2933"/>
                    <a:pt x="4687" y="2807"/>
                  </a:cubicBezTo>
                  <a:cubicBezTo>
                    <a:pt x="4769" y="2644"/>
                    <a:pt x="4651" y="2481"/>
                    <a:pt x="4605" y="2426"/>
                  </a:cubicBezTo>
                  <a:lnTo>
                    <a:pt x="4605" y="2426"/>
                  </a:lnTo>
                  <a:cubicBezTo>
                    <a:pt x="4619" y="2431"/>
                    <a:pt x="4630" y="2435"/>
                    <a:pt x="4633" y="2435"/>
                  </a:cubicBezTo>
                  <a:cubicBezTo>
                    <a:pt x="4639" y="2435"/>
                    <a:pt x="4627" y="2427"/>
                    <a:pt x="4587" y="2406"/>
                  </a:cubicBezTo>
                  <a:lnTo>
                    <a:pt x="4587" y="2406"/>
                  </a:lnTo>
                  <a:cubicBezTo>
                    <a:pt x="4587" y="2407"/>
                    <a:pt x="4594" y="2413"/>
                    <a:pt x="4605" y="2426"/>
                  </a:cubicBezTo>
                  <a:lnTo>
                    <a:pt x="4605" y="2426"/>
                  </a:lnTo>
                  <a:cubicBezTo>
                    <a:pt x="4525" y="2397"/>
                    <a:pt x="4319" y="2306"/>
                    <a:pt x="4386" y="2306"/>
                  </a:cubicBezTo>
                  <a:lnTo>
                    <a:pt x="4487" y="2306"/>
                  </a:lnTo>
                  <a:lnTo>
                    <a:pt x="4286" y="2181"/>
                  </a:lnTo>
                  <a:cubicBezTo>
                    <a:pt x="4161" y="2081"/>
                    <a:pt x="4061" y="2081"/>
                    <a:pt x="3960" y="1980"/>
                  </a:cubicBezTo>
                  <a:cubicBezTo>
                    <a:pt x="3660" y="1780"/>
                    <a:pt x="3434" y="1680"/>
                    <a:pt x="3233" y="1554"/>
                  </a:cubicBezTo>
                  <a:cubicBezTo>
                    <a:pt x="2807" y="1254"/>
                    <a:pt x="2406" y="928"/>
                    <a:pt x="1980" y="727"/>
                  </a:cubicBezTo>
                  <a:cubicBezTo>
                    <a:pt x="1655" y="527"/>
                    <a:pt x="1354" y="301"/>
                    <a:pt x="1153" y="201"/>
                  </a:cubicBezTo>
                  <a:cubicBezTo>
                    <a:pt x="928" y="101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4"/>
            <p:cNvSpPr/>
            <p:nvPr/>
          </p:nvSpPr>
          <p:spPr>
            <a:xfrm>
              <a:off x="5776189" y="4113243"/>
              <a:ext cx="169637" cy="275931"/>
            </a:xfrm>
            <a:custGeom>
              <a:avLst/>
              <a:gdLst/>
              <a:ahLst/>
              <a:cxnLst/>
              <a:rect l="l" t="t" r="r" b="b"/>
              <a:pathLst>
                <a:path w="5640" h="9174" extrusionOk="0">
                  <a:moveTo>
                    <a:pt x="4807" y="5394"/>
                  </a:moveTo>
                  <a:cubicBezTo>
                    <a:pt x="4811" y="5394"/>
                    <a:pt x="4813" y="5400"/>
                    <a:pt x="4813" y="5414"/>
                  </a:cubicBezTo>
                  <a:cubicBezTo>
                    <a:pt x="4795" y="5431"/>
                    <a:pt x="4777" y="5450"/>
                    <a:pt x="4758" y="5468"/>
                  </a:cubicBezTo>
                  <a:lnTo>
                    <a:pt x="4758" y="5468"/>
                  </a:lnTo>
                  <a:cubicBezTo>
                    <a:pt x="4777" y="5438"/>
                    <a:pt x="4798" y="5394"/>
                    <a:pt x="4807" y="5394"/>
                  </a:cubicBezTo>
                  <a:close/>
                  <a:moveTo>
                    <a:pt x="5631" y="5489"/>
                  </a:moveTo>
                  <a:cubicBezTo>
                    <a:pt x="5625" y="5489"/>
                    <a:pt x="5615" y="5499"/>
                    <a:pt x="5605" y="5514"/>
                  </a:cubicBezTo>
                  <a:lnTo>
                    <a:pt x="5640" y="5514"/>
                  </a:lnTo>
                  <a:cubicBezTo>
                    <a:pt x="5640" y="5496"/>
                    <a:pt x="5636" y="5489"/>
                    <a:pt x="5631" y="5489"/>
                  </a:cubicBezTo>
                  <a:close/>
                  <a:moveTo>
                    <a:pt x="3033" y="1"/>
                  </a:moveTo>
                  <a:cubicBezTo>
                    <a:pt x="2933" y="101"/>
                    <a:pt x="2833" y="201"/>
                    <a:pt x="2933" y="301"/>
                  </a:cubicBezTo>
                  <a:cubicBezTo>
                    <a:pt x="2933" y="301"/>
                    <a:pt x="3133" y="928"/>
                    <a:pt x="3660" y="1980"/>
                  </a:cubicBezTo>
                  <a:cubicBezTo>
                    <a:pt x="3860" y="2507"/>
                    <a:pt x="4086" y="3133"/>
                    <a:pt x="4286" y="3760"/>
                  </a:cubicBezTo>
                  <a:cubicBezTo>
                    <a:pt x="4387" y="4061"/>
                    <a:pt x="4487" y="4387"/>
                    <a:pt x="4587" y="4687"/>
                  </a:cubicBezTo>
                  <a:cubicBezTo>
                    <a:pt x="4712" y="4888"/>
                    <a:pt x="4712" y="5013"/>
                    <a:pt x="4712" y="5214"/>
                  </a:cubicBezTo>
                  <a:lnTo>
                    <a:pt x="4712" y="5414"/>
                  </a:lnTo>
                  <a:cubicBezTo>
                    <a:pt x="4712" y="5474"/>
                    <a:pt x="4719" y="5495"/>
                    <a:pt x="4730" y="5495"/>
                  </a:cubicBezTo>
                  <a:lnTo>
                    <a:pt x="4730" y="5495"/>
                  </a:lnTo>
                  <a:cubicBezTo>
                    <a:pt x="4643" y="5577"/>
                    <a:pt x="4536" y="5665"/>
                    <a:pt x="4387" y="5740"/>
                  </a:cubicBezTo>
                  <a:cubicBezTo>
                    <a:pt x="4286" y="5840"/>
                    <a:pt x="4186" y="5940"/>
                    <a:pt x="3961" y="6041"/>
                  </a:cubicBezTo>
                  <a:cubicBezTo>
                    <a:pt x="3760" y="6266"/>
                    <a:pt x="3459" y="6467"/>
                    <a:pt x="3133" y="6667"/>
                  </a:cubicBezTo>
                  <a:cubicBezTo>
                    <a:pt x="2607" y="7093"/>
                    <a:pt x="2081" y="7394"/>
                    <a:pt x="1680" y="7720"/>
                  </a:cubicBezTo>
                  <a:cubicBezTo>
                    <a:pt x="1153" y="8021"/>
                    <a:pt x="828" y="8346"/>
                    <a:pt x="527" y="8547"/>
                  </a:cubicBezTo>
                  <a:cubicBezTo>
                    <a:pt x="201" y="8647"/>
                    <a:pt x="101" y="8773"/>
                    <a:pt x="101" y="8773"/>
                  </a:cubicBezTo>
                  <a:cubicBezTo>
                    <a:pt x="1" y="8873"/>
                    <a:pt x="1" y="8973"/>
                    <a:pt x="1" y="9073"/>
                  </a:cubicBezTo>
                  <a:cubicBezTo>
                    <a:pt x="101" y="9174"/>
                    <a:pt x="201" y="9174"/>
                    <a:pt x="326" y="9174"/>
                  </a:cubicBezTo>
                  <a:cubicBezTo>
                    <a:pt x="326" y="9174"/>
                    <a:pt x="527" y="9073"/>
                    <a:pt x="727" y="8973"/>
                  </a:cubicBezTo>
                  <a:cubicBezTo>
                    <a:pt x="1053" y="8773"/>
                    <a:pt x="1454" y="8647"/>
                    <a:pt x="1981" y="8346"/>
                  </a:cubicBezTo>
                  <a:cubicBezTo>
                    <a:pt x="2507" y="8021"/>
                    <a:pt x="3033" y="7720"/>
                    <a:pt x="3660" y="7294"/>
                  </a:cubicBezTo>
                  <a:cubicBezTo>
                    <a:pt x="3860" y="7093"/>
                    <a:pt x="4186" y="6893"/>
                    <a:pt x="4487" y="6667"/>
                  </a:cubicBezTo>
                  <a:cubicBezTo>
                    <a:pt x="4587" y="6567"/>
                    <a:pt x="4813" y="6467"/>
                    <a:pt x="4913" y="6366"/>
                  </a:cubicBezTo>
                  <a:cubicBezTo>
                    <a:pt x="5113" y="6266"/>
                    <a:pt x="5214" y="6141"/>
                    <a:pt x="5439" y="5940"/>
                  </a:cubicBezTo>
                  <a:lnTo>
                    <a:pt x="5539" y="5840"/>
                  </a:lnTo>
                  <a:lnTo>
                    <a:pt x="5539" y="5640"/>
                  </a:lnTo>
                  <a:cubicBezTo>
                    <a:pt x="5539" y="5640"/>
                    <a:pt x="5576" y="5557"/>
                    <a:pt x="5605" y="5514"/>
                  </a:cubicBezTo>
                  <a:lnTo>
                    <a:pt x="5539" y="5514"/>
                  </a:lnTo>
                  <a:lnTo>
                    <a:pt x="5539" y="5414"/>
                  </a:lnTo>
                  <a:lnTo>
                    <a:pt x="5539" y="5113"/>
                  </a:lnTo>
                  <a:cubicBezTo>
                    <a:pt x="5539" y="4888"/>
                    <a:pt x="5439" y="4687"/>
                    <a:pt x="5439" y="4487"/>
                  </a:cubicBezTo>
                  <a:cubicBezTo>
                    <a:pt x="5339" y="4161"/>
                    <a:pt x="5113" y="3760"/>
                    <a:pt x="5013" y="3434"/>
                  </a:cubicBezTo>
                  <a:cubicBezTo>
                    <a:pt x="4712" y="2808"/>
                    <a:pt x="4487" y="2181"/>
                    <a:pt x="4186" y="1755"/>
                  </a:cubicBezTo>
                  <a:cubicBezTo>
                    <a:pt x="3961" y="1254"/>
                    <a:pt x="3660" y="828"/>
                    <a:pt x="3559" y="502"/>
                  </a:cubicBezTo>
                  <a:cubicBezTo>
                    <a:pt x="3334" y="301"/>
                    <a:pt x="3234" y="101"/>
                    <a:pt x="3234" y="101"/>
                  </a:cubicBezTo>
                  <a:cubicBezTo>
                    <a:pt x="3234" y="1"/>
                    <a:pt x="3133" y="1"/>
                    <a:pt x="30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4"/>
            <p:cNvSpPr/>
            <p:nvPr/>
          </p:nvSpPr>
          <p:spPr>
            <a:xfrm>
              <a:off x="5292250" y="3258424"/>
              <a:ext cx="682248" cy="398046"/>
            </a:xfrm>
            <a:custGeom>
              <a:avLst/>
              <a:gdLst/>
              <a:ahLst/>
              <a:cxnLst/>
              <a:rect l="l" t="t" r="r" b="b"/>
              <a:pathLst>
                <a:path w="22683" h="13234" extrusionOk="0">
                  <a:moveTo>
                    <a:pt x="22457" y="0"/>
                  </a:moveTo>
                  <a:cubicBezTo>
                    <a:pt x="22457" y="0"/>
                    <a:pt x="22156" y="0"/>
                    <a:pt x="21429" y="226"/>
                  </a:cubicBezTo>
                  <a:cubicBezTo>
                    <a:pt x="21003" y="226"/>
                    <a:pt x="20577" y="326"/>
                    <a:pt x="20176" y="426"/>
                  </a:cubicBezTo>
                  <a:cubicBezTo>
                    <a:pt x="19649" y="627"/>
                    <a:pt x="19123" y="727"/>
                    <a:pt x="18497" y="953"/>
                  </a:cubicBezTo>
                  <a:cubicBezTo>
                    <a:pt x="18396" y="953"/>
                    <a:pt x="18171" y="1053"/>
                    <a:pt x="18071" y="1053"/>
                  </a:cubicBezTo>
                  <a:cubicBezTo>
                    <a:pt x="17870" y="1153"/>
                    <a:pt x="17770" y="1153"/>
                    <a:pt x="17544" y="1253"/>
                  </a:cubicBezTo>
                  <a:lnTo>
                    <a:pt x="16617" y="1579"/>
                  </a:lnTo>
                  <a:cubicBezTo>
                    <a:pt x="15990" y="1780"/>
                    <a:pt x="15264" y="2106"/>
                    <a:pt x="14537" y="2406"/>
                  </a:cubicBezTo>
                  <a:cubicBezTo>
                    <a:pt x="13910" y="2732"/>
                    <a:pt x="13158" y="3133"/>
                    <a:pt x="12431" y="3459"/>
                  </a:cubicBezTo>
                  <a:lnTo>
                    <a:pt x="11905" y="3760"/>
                  </a:lnTo>
                  <a:lnTo>
                    <a:pt x="11404" y="4086"/>
                  </a:lnTo>
                  <a:cubicBezTo>
                    <a:pt x="10978" y="4286"/>
                    <a:pt x="10652" y="4487"/>
                    <a:pt x="10251" y="4712"/>
                  </a:cubicBezTo>
                  <a:cubicBezTo>
                    <a:pt x="9624" y="5113"/>
                    <a:pt x="8898" y="5639"/>
                    <a:pt x="8271" y="6066"/>
                  </a:cubicBezTo>
                  <a:cubicBezTo>
                    <a:pt x="7519" y="6492"/>
                    <a:pt x="6893" y="6893"/>
                    <a:pt x="6266" y="7419"/>
                  </a:cubicBezTo>
                  <a:cubicBezTo>
                    <a:pt x="5965" y="7619"/>
                    <a:pt x="5639" y="7845"/>
                    <a:pt x="5339" y="8146"/>
                  </a:cubicBezTo>
                  <a:cubicBezTo>
                    <a:pt x="5138" y="8371"/>
                    <a:pt x="4812" y="8572"/>
                    <a:pt x="4512" y="8772"/>
                  </a:cubicBezTo>
                  <a:cubicBezTo>
                    <a:pt x="3985" y="9198"/>
                    <a:pt x="3459" y="9725"/>
                    <a:pt x="3033" y="10025"/>
                  </a:cubicBezTo>
                  <a:cubicBezTo>
                    <a:pt x="2507" y="10452"/>
                    <a:pt x="2106" y="10878"/>
                    <a:pt x="1780" y="11178"/>
                  </a:cubicBezTo>
                  <a:lnTo>
                    <a:pt x="852" y="12131"/>
                  </a:lnTo>
                  <a:cubicBezTo>
                    <a:pt x="627" y="12431"/>
                    <a:pt x="426" y="12632"/>
                    <a:pt x="226" y="12757"/>
                  </a:cubicBezTo>
                  <a:cubicBezTo>
                    <a:pt x="126" y="12858"/>
                    <a:pt x="126" y="12958"/>
                    <a:pt x="126" y="12958"/>
                  </a:cubicBezTo>
                  <a:cubicBezTo>
                    <a:pt x="0" y="13058"/>
                    <a:pt x="0" y="13058"/>
                    <a:pt x="126" y="13158"/>
                  </a:cubicBezTo>
                  <a:cubicBezTo>
                    <a:pt x="126" y="13208"/>
                    <a:pt x="151" y="13233"/>
                    <a:pt x="188" y="13233"/>
                  </a:cubicBezTo>
                  <a:cubicBezTo>
                    <a:pt x="226" y="13233"/>
                    <a:pt x="276" y="13208"/>
                    <a:pt x="326" y="13158"/>
                  </a:cubicBezTo>
                  <a:cubicBezTo>
                    <a:pt x="326" y="13158"/>
                    <a:pt x="627" y="12858"/>
                    <a:pt x="1153" y="12431"/>
                  </a:cubicBezTo>
                  <a:cubicBezTo>
                    <a:pt x="1379" y="12231"/>
                    <a:pt x="1780" y="11905"/>
                    <a:pt x="2106" y="11604"/>
                  </a:cubicBezTo>
                  <a:cubicBezTo>
                    <a:pt x="2507" y="11279"/>
                    <a:pt x="2933" y="10978"/>
                    <a:pt x="3459" y="10552"/>
                  </a:cubicBezTo>
                  <a:cubicBezTo>
                    <a:pt x="3885" y="10126"/>
                    <a:pt x="4386" y="9725"/>
                    <a:pt x="4913" y="9399"/>
                  </a:cubicBezTo>
                  <a:cubicBezTo>
                    <a:pt x="5539" y="8873"/>
                    <a:pt x="6166" y="8472"/>
                    <a:pt x="6692" y="8045"/>
                  </a:cubicBezTo>
                  <a:cubicBezTo>
                    <a:pt x="7319" y="7619"/>
                    <a:pt x="8045" y="7218"/>
                    <a:pt x="8672" y="6692"/>
                  </a:cubicBezTo>
                  <a:cubicBezTo>
                    <a:pt x="9299" y="6266"/>
                    <a:pt x="10025" y="5865"/>
                    <a:pt x="10777" y="5439"/>
                  </a:cubicBezTo>
                  <a:cubicBezTo>
                    <a:pt x="11078" y="5238"/>
                    <a:pt x="11404" y="5013"/>
                    <a:pt x="11805" y="4812"/>
                  </a:cubicBezTo>
                  <a:lnTo>
                    <a:pt x="12231" y="4487"/>
                  </a:lnTo>
                  <a:lnTo>
                    <a:pt x="12857" y="4186"/>
                  </a:lnTo>
                  <a:cubicBezTo>
                    <a:pt x="13484" y="3860"/>
                    <a:pt x="14211" y="3459"/>
                    <a:pt x="14837" y="3133"/>
                  </a:cubicBezTo>
                  <a:cubicBezTo>
                    <a:pt x="15564" y="2832"/>
                    <a:pt x="16191" y="2406"/>
                    <a:pt x="16817" y="2206"/>
                  </a:cubicBezTo>
                  <a:cubicBezTo>
                    <a:pt x="17143" y="2106"/>
                    <a:pt x="17444" y="1880"/>
                    <a:pt x="17770" y="1780"/>
                  </a:cubicBezTo>
                  <a:cubicBezTo>
                    <a:pt x="17970" y="1680"/>
                    <a:pt x="18071" y="1680"/>
                    <a:pt x="18296" y="1579"/>
                  </a:cubicBezTo>
                  <a:cubicBezTo>
                    <a:pt x="18396" y="1579"/>
                    <a:pt x="18497" y="1479"/>
                    <a:pt x="18697" y="1479"/>
                  </a:cubicBezTo>
                  <a:cubicBezTo>
                    <a:pt x="19223" y="1253"/>
                    <a:pt x="19750" y="1053"/>
                    <a:pt x="20276" y="852"/>
                  </a:cubicBezTo>
                  <a:cubicBezTo>
                    <a:pt x="20677" y="727"/>
                    <a:pt x="21103" y="627"/>
                    <a:pt x="21529" y="527"/>
                  </a:cubicBezTo>
                  <a:cubicBezTo>
                    <a:pt x="22156" y="326"/>
                    <a:pt x="22557" y="226"/>
                    <a:pt x="22557" y="226"/>
                  </a:cubicBezTo>
                  <a:cubicBezTo>
                    <a:pt x="22682" y="226"/>
                    <a:pt x="22682" y="101"/>
                    <a:pt x="22682" y="101"/>
                  </a:cubicBezTo>
                  <a:cubicBezTo>
                    <a:pt x="22682" y="0"/>
                    <a:pt x="22557" y="0"/>
                    <a:pt x="22457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4"/>
            <p:cNvSpPr/>
            <p:nvPr/>
          </p:nvSpPr>
          <p:spPr>
            <a:xfrm>
              <a:off x="5452801" y="3359423"/>
              <a:ext cx="185488" cy="169637"/>
            </a:xfrm>
            <a:custGeom>
              <a:avLst/>
              <a:gdLst/>
              <a:ahLst/>
              <a:cxnLst/>
              <a:rect l="l" t="t" r="r" b="b"/>
              <a:pathLst>
                <a:path w="6167" h="5640" extrusionOk="0">
                  <a:moveTo>
                    <a:pt x="1880" y="1"/>
                  </a:moveTo>
                  <a:cubicBezTo>
                    <a:pt x="1780" y="1"/>
                    <a:pt x="1680" y="1"/>
                    <a:pt x="1680" y="101"/>
                  </a:cubicBezTo>
                  <a:cubicBezTo>
                    <a:pt x="1555" y="502"/>
                    <a:pt x="1354" y="928"/>
                    <a:pt x="1254" y="1254"/>
                  </a:cubicBezTo>
                  <a:cubicBezTo>
                    <a:pt x="1154" y="1655"/>
                    <a:pt x="928" y="2081"/>
                    <a:pt x="828" y="2507"/>
                  </a:cubicBezTo>
                  <a:lnTo>
                    <a:pt x="427" y="3635"/>
                  </a:lnTo>
                  <a:cubicBezTo>
                    <a:pt x="301" y="4061"/>
                    <a:pt x="201" y="4487"/>
                    <a:pt x="1" y="4788"/>
                  </a:cubicBezTo>
                  <a:lnTo>
                    <a:pt x="1" y="4888"/>
                  </a:lnTo>
                  <a:cubicBezTo>
                    <a:pt x="1" y="5114"/>
                    <a:pt x="101" y="5314"/>
                    <a:pt x="427" y="5314"/>
                  </a:cubicBezTo>
                  <a:cubicBezTo>
                    <a:pt x="1254" y="5414"/>
                    <a:pt x="2181" y="5515"/>
                    <a:pt x="3234" y="5515"/>
                  </a:cubicBezTo>
                  <a:cubicBezTo>
                    <a:pt x="3660" y="5515"/>
                    <a:pt x="4186" y="5640"/>
                    <a:pt x="4587" y="5640"/>
                  </a:cubicBezTo>
                  <a:lnTo>
                    <a:pt x="6066" y="5640"/>
                  </a:lnTo>
                  <a:cubicBezTo>
                    <a:pt x="6066" y="5640"/>
                    <a:pt x="6166" y="5640"/>
                    <a:pt x="6166" y="5515"/>
                  </a:cubicBezTo>
                  <a:cubicBezTo>
                    <a:pt x="6166" y="5515"/>
                    <a:pt x="6166" y="5414"/>
                    <a:pt x="6066" y="5414"/>
                  </a:cubicBezTo>
                  <a:cubicBezTo>
                    <a:pt x="5640" y="5314"/>
                    <a:pt x="5113" y="5214"/>
                    <a:pt x="4687" y="5114"/>
                  </a:cubicBezTo>
                  <a:cubicBezTo>
                    <a:pt x="4186" y="5013"/>
                    <a:pt x="3760" y="4888"/>
                    <a:pt x="3234" y="4888"/>
                  </a:cubicBezTo>
                  <a:cubicBezTo>
                    <a:pt x="2485" y="4726"/>
                    <a:pt x="1720" y="4630"/>
                    <a:pt x="964" y="4546"/>
                  </a:cubicBezTo>
                  <a:lnTo>
                    <a:pt x="964" y="4546"/>
                  </a:lnTo>
                  <a:cubicBezTo>
                    <a:pt x="1055" y="4312"/>
                    <a:pt x="1143" y="4083"/>
                    <a:pt x="1254" y="3860"/>
                  </a:cubicBezTo>
                  <a:cubicBezTo>
                    <a:pt x="1354" y="3434"/>
                    <a:pt x="1454" y="3134"/>
                    <a:pt x="1555" y="2708"/>
                  </a:cubicBezTo>
                  <a:cubicBezTo>
                    <a:pt x="1680" y="2281"/>
                    <a:pt x="1680" y="1880"/>
                    <a:pt x="1780" y="1454"/>
                  </a:cubicBezTo>
                  <a:cubicBezTo>
                    <a:pt x="1880" y="1028"/>
                    <a:pt x="1981" y="627"/>
                    <a:pt x="1981" y="201"/>
                  </a:cubicBezTo>
                  <a:cubicBezTo>
                    <a:pt x="1981" y="101"/>
                    <a:pt x="1981" y="101"/>
                    <a:pt x="1880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4"/>
            <p:cNvSpPr/>
            <p:nvPr/>
          </p:nvSpPr>
          <p:spPr>
            <a:xfrm>
              <a:off x="5544024" y="3276019"/>
              <a:ext cx="191503" cy="215355"/>
            </a:xfrm>
            <a:custGeom>
              <a:avLst/>
              <a:gdLst/>
              <a:ahLst/>
              <a:cxnLst/>
              <a:rect l="l" t="t" r="r" b="b"/>
              <a:pathLst>
                <a:path w="6367" h="7160" extrusionOk="0">
                  <a:moveTo>
                    <a:pt x="1433" y="0"/>
                  </a:moveTo>
                  <a:cubicBezTo>
                    <a:pt x="1404" y="0"/>
                    <a:pt x="1354" y="71"/>
                    <a:pt x="1354" y="142"/>
                  </a:cubicBezTo>
                  <a:cubicBezTo>
                    <a:pt x="1153" y="568"/>
                    <a:pt x="1028" y="994"/>
                    <a:pt x="928" y="1395"/>
                  </a:cubicBezTo>
                  <a:cubicBezTo>
                    <a:pt x="827" y="1922"/>
                    <a:pt x="727" y="2348"/>
                    <a:pt x="627" y="2774"/>
                  </a:cubicBezTo>
                  <a:lnTo>
                    <a:pt x="301" y="4127"/>
                  </a:lnTo>
                  <a:cubicBezTo>
                    <a:pt x="201" y="4528"/>
                    <a:pt x="100" y="5054"/>
                    <a:pt x="0" y="5481"/>
                  </a:cubicBezTo>
                  <a:cubicBezTo>
                    <a:pt x="0" y="5681"/>
                    <a:pt x="100" y="5907"/>
                    <a:pt x="301" y="6007"/>
                  </a:cubicBezTo>
                  <a:lnTo>
                    <a:pt x="6266" y="7160"/>
                  </a:lnTo>
                  <a:cubicBezTo>
                    <a:pt x="6266" y="7160"/>
                    <a:pt x="6366" y="7160"/>
                    <a:pt x="6366" y="7034"/>
                  </a:cubicBezTo>
                  <a:lnTo>
                    <a:pt x="6366" y="6934"/>
                  </a:lnTo>
                  <a:cubicBezTo>
                    <a:pt x="5840" y="6633"/>
                    <a:pt x="5314" y="6533"/>
                    <a:pt x="4913" y="6308"/>
                  </a:cubicBezTo>
                  <a:cubicBezTo>
                    <a:pt x="4386" y="6207"/>
                    <a:pt x="3960" y="6007"/>
                    <a:pt x="3434" y="5907"/>
                  </a:cubicBezTo>
                  <a:cubicBezTo>
                    <a:pt x="2638" y="5627"/>
                    <a:pt x="1750" y="5440"/>
                    <a:pt x="928" y="5250"/>
                  </a:cubicBezTo>
                  <a:lnTo>
                    <a:pt x="928" y="5250"/>
                  </a:lnTo>
                  <a:cubicBezTo>
                    <a:pt x="997" y="4942"/>
                    <a:pt x="1069" y="4613"/>
                    <a:pt x="1153" y="4328"/>
                  </a:cubicBezTo>
                  <a:cubicBezTo>
                    <a:pt x="1253" y="3801"/>
                    <a:pt x="1354" y="3400"/>
                    <a:pt x="1354" y="2974"/>
                  </a:cubicBezTo>
                  <a:cubicBezTo>
                    <a:pt x="1454" y="2448"/>
                    <a:pt x="1454" y="2022"/>
                    <a:pt x="1554" y="1521"/>
                  </a:cubicBezTo>
                  <a:cubicBezTo>
                    <a:pt x="1554" y="1095"/>
                    <a:pt x="1554" y="668"/>
                    <a:pt x="1654" y="142"/>
                  </a:cubicBezTo>
                  <a:cubicBezTo>
                    <a:pt x="1654" y="42"/>
                    <a:pt x="1554" y="42"/>
                    <a:pt x="1454" y="42"/>
                  </a:cubicBezTo>
                  <a:cubicBezTo>
                    <a:pt x="1454" y="13"/>
                    <a:pt x="1445" y="0"/>
                    <a:pt x="143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4"/>
            <p:cNvSpPr/>
            <p:nvPr/>
          </p:nvSpPr>
          <p:spPr>
            <a:xfrm>
              <a:off x="5625443" y="3233551"/>
              <a:ext cx="194511" cy="213370"/>
            </a:xfrm>
            <a:custGeom>
              <a:avLst/>
              <a:gdLst/>
              <a:ahLst/>
              <a:cxnLst/>
              <a:rect l="l" t="t" r="r" b="b"/>
              <a:pathLst>
                <a:path w="6467" h="7094" extrusionOk="0">
                  <a:moveTo>
                    <a:pt x="1454" y="0"/>
                  </a:moveTo>
                  <a:cubicBezTo>
                    <a:pt x="1353" y="0"/>
                    <a:pt x="1353" y="0"/>
                    <a:pt x="1253" y="101"/>
                  </a:cubicBezTo>
                  <a:lnTo>
                    <a:pt x="727" y="2707"/>
                  </a:lnTo>
                  <a:cubicBezTo>
                    <a:pt x="627" y="3133"/>
                    <a:pt x="627" y="3559"/>
                    <a:pt x="526" y="3960"/>
                  </a:cubicBezTo>
                  <a:cubicBezTo>
                    <a:pt x="426" y="4186"/>
                    <a:pt x="326" y="4386"/>
                    <a:pt x="326" y="4486"/>
                  </a:cubicBezTo>
                  <a:cubicBezTo>
                    <a:pt x="201" y="4687"/>
                    <a:pt x="201" y="4913"/>
                    <a:pt x="100" y="5113"/>
                  </a:cubicBezTo>
                  <a:cubicBezTo>
                    <a:pt x="100" y="5113"/>
                    <a:pt x="0" y="5113"/>
                    <a:pt x="0" y="5213"/>
                  </a:cubicBezTo>
                  <a:cubicBezTo>
                    <a:pt x="0" y="5439"/>
                    <a:pt x="201" y="5639"/>
                    <a:pt x="426" y="5639"/>
                  </a:cubicBezTo>
                  <a:cubicBezTo>
                    <a:pt x="627" y="5740"/>
                    <a:pt x="952" y="5740"/>
                    <a:pt x="1153" y="5740"/>
                  </a:cubicBezTo>
                  <a:cubicBezTo>
                    <a:pt x="1353" y="5840"/>
                    <a:pt x="1679" y="5840"/>
                    <a:pt x="1880" y="5940"/>
                  </a:cubicBezTo>
                  <a:cubicBezTo>
                    <a:pt x="2406" y="5940"/>
                    <a:pt x="2932" y="6065"/>
                    <a:pt x="3333" y="6266"/>
                  </a:cubicBezTo>
                  <a:cubicBezTo>
                    <a:pt x="3659" y="6266"/>
                    <a:pt x="3860" y="6366"/>
                    <a:pt x="4186" y="6366"/>
                  </a:cubicBezTo>
                  <a:cubicBezTo>
                    <a:pt x="4386" y="6466"/>
                    <a:pt x="4587" y="6567"/>
                    <a:pt x="4912" y="6567"/>
                  </a:cubicBezTo>
                  <a:cubicBezTo>
                    <a:pt x="5113" y="6692"/>
                    <a:pt x="5338" y="6792"/>
                    <a:pt x="5639" y="6893"/>
                  </a:cubicBezTo>
                  <a:cubicBezTo>
                    <a:pt x="5840" y="6893"/>
                    <a:pt x="6065" y="6993"/>
                    <a:pt x="6366" y="7093"/>
                  </a:cubicBezTo>
                  <a:lnTo>
                    <a:pt x="6466" y="7093"/>
                  </a:lnTo>
                  <a:lnTo>
                    <a:pt x="6466" y="6893"/>
                  </a:lnTo>
                  <a:cubicBezTo>
                    <a:pt x="5965" y="6567"/>
                    <a:pt x="5539" y="6366"/>
                    <a:pt x="5013" y="6166"/>
                  </a:cubicBezTo>
                  <a:cubicBezTo>
                    <a:pt x="4587" y="5940"/>
                    <a:pt x="4085" y="5740"/>
                    <a:pt x="3559" y="5539"/>
                  </a:cubicBezTo>
                  <a:cubicBezTo>
                    <a:pt x="3133" y="5314"/>
                    <a:pt x="2607" y="5213"/>
                    <a:pt x="2080" y="5113"/>
                  </a:cubicBezTo>
                  <a:cubicBezTo>
                    <a:pt x="1779" y="5113"/>
                    <a:pt x="1579" y="5013"/>
                    <a:pt x="1253" y="5013"/>
                  </a:cubicBezTo>
                  <a:cubicBezTo>
                    <a:pt x="1191" y="4982"/>
                    <a:pt x="1117" y="4960"/>
                    <a:pt x="1039" y="4946"/>
                  </a:cubicBezTo>
                  <a:lnTo>
                    <a:pt x="1039" y="4946"/>
                  </a:lnTo>
                  <a:cubicBezTo>
                    <a:pt x="1048" y="4901"/>
                    <a:pt x="1053" y="4857"/>
                    <a:pt x="1053" y="4812"/>
                  </a:cubicBezTo>
                  <a:cubicBezTo>
                    <a:pt x="1153" y="4587"/>
                    <a:pt x="1253" y="4386"/>
                    <a:pt x="1253" y="4060"/>
                  </a:cubicBezTo>
                  <a:cubicBezTo>
                    <a:pt x="1353" y="3659"/>
                    <a:pt x="1454" y="3233"/>
                    <a:pt x="1454" y="2807"/>
                  </a:cubicBezTo>
                  <a:cubicBezTo>
                    <a:pt x="1579" y="2406"/>
                    <a:pt x="1579" y="1880"/>
                    <a:pt x="1579" y="1454"/>
                  </a:cubicBezTo>
                  <a:cubicBezTo>
                    <a:pt x="1579" y="1053"/>
                    <a:pt x="1679" y="627"/>
                    <a:pt x="1579" y="101"/>
                  </a:cubicBezTo>
                  <a:cubicBezTo>
                    <a:pt x="1579" y="101"/>
                    <a:pt x="1579" y="0"/>
                    <a:pt x="1454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54"/>
            <p:cNvSpPr/>
            <p:nvPr/>
          </p:nvSpPr>
          <p:spPr>
            <a:xfrm>
              <a:off x="5713629" y="3214692"/>
              <a:ext cx="175653" cy="188496"/>
            </a:xfrm>
            <a:custGeom>
              <a:avLst/>
              <a:gdLst/>
              <a:ahLst/>
              <a:cxnLst/>
              <a:rect l="l" t="t" r="r" b="b"/>
              <a:pathLst>
                <a:path w="5840" h="6267" extrusionOk="0">
                  <a:moveTo>
                    <a:pt x="2181" y="1"/>
                  </a:moveTo>
                  <a:cubicBezTo>
                    <a:pt x="2081" y="1"/>
                    <a:pt x="1980" y="1"/>
                    <a:pt x="1980" y="101"/>
                  </a:cubicBezTo>
                  <a:lnTo>
                    <a:pt x="1153" y="2181"/>
                  </a:lnTo>
                  <a:cubicBezTo>
                    <a:pt x="928" y="2507"/>
                    <a:pt x="827" y="2808"/>
                    <a:pt x="627" y="3134"/>
                  </a:cubicBezTo>
                  <a:cubicBezTo>
                    <a:pt x="527" y="3334"/>
                    <a:pt x="527" y="3560"/>
                    <a:pt x="401" y="3660"/>
                  </a:cubicBezTo>
                  <a:cubicBezTo>
                    <a:pt x="301" y="3860"/>
                    <a:pt x="201" y="3961"/>
                    <a:pt x="101" y="4061"/>
                  </a:cubicBezTo>
                  <a:lnTo>
                    <a:pt x="101" y="4286"/>
                  </a:lnTo>
                  <a:cubicBezTo>
                    <a:pt x="0" y="4487"/>
                    <a:pt x="101" y="4687"/>
                    <a:pt x="401" y="4687"/>
                  </a:cubicBezTo>
                  <a:cubicBezTo>
                    <a:pt x="827" y="4813"/>
                    <a:pt x="1254" y="4913"/>
                    <a:pt x="1655" y="5113"/>
                  </a:cubicBezTo>
                  <a:cubicBezTo>
                    <a:pt x="2181" y="5214"/>
                    <a:pt x="2607" y="5314"/>
                    <a:pt x="3033" y="5439"/>
                  </a:cubicBezTo>
                  <a:cubicBezTo>
                    <a:pt x="3960" y="5640"/>
                    <a:pt x="4787" y="5941"/>
                    <a:pt x="5740" y="6266"/>
                  </a:cubicBezTo>
                  <a:cubicBezTo>
                    <a:pt x="5740" y="6266"/>
                    <a:pt x="5840" y="6266"/>
                    <a:pt x="5840" y="6166"/>
                  </a:cubicBezTo>
                  <a:lnTo>
                    <a:pt x="5840" y="6066"/>
                  </a:lnTo>
                  <a:cubicBezTo>
                    <a:pt x="5414" y="5740"/>
                    <a:pt x="5013" y="5540"/>
                    <a:pt x="4587" y="5314"/>
                  </a:cubicBezTo>
                  <a:cubicBezTo>
                    <a:pt x="4161" y="5113"/>
                    <a:pt x="3760" y="4913"/>
                    <a:pt x="3233" y="4813"/>
                  </a:cubicBezTo>
                  <a:cubicBezTo>
                    <a:pt x="2807" y="4587"/>
                    <a:pt x="2406" y="4487"/>
                    <a:pt x="1880" y="4286"/>
                  </a:cubicBezTo>
                  <a:cubicBezTo>
                    <a:pt x="1631" y="4228"/>
                    <a:pt x="1381" y="4161"/>
                    <a:pt x="1117" y="4095"/>
                  </a:cubicBezTo>
                  <a:lnTo>
                    <a:pt x="1117" y="4095"/>
                  </a:lnTo>
                  <a:cubicBezTo>
                    <a:pt x="1216" y="3906"/>
                    <a:pt x="1302" y="3716"/>
                    <a:pt x="1354" y="3560"/>
                  </a:cubicBezTo>
                  <a:cubicBezTo>
                    <a:pt x="1554" y="3134"/>
                    <a:pt x="1655" y="2808"/>
                    <a:pt x="1780" y="2407"/>
                  </a:cubicBezTo>
                  <a:cubicBezTo>
                    <a:pt x="1980" y="1680"/>
                    <a:pt x="2181" y="928"/>
                    <a:pt x="2281" y="201"/>
                  </a:cubicBezTo>
                  <a:cubicBezTo>
                    <a:pt x="2281" y="101"/>
                    <a:pt x="2281" y="1"/>
                    <a:pt x="218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4"/>
            <p:cNvSpPr/>
            <p:nvPr/>
          </p:nvSpPr>
          <p:spPr>
            <a:xfrm>
              <a:off x="5798055" y="3230543"/>
              <a:ext cx="125904" cy="116099"/>
            </a:xfrm>
            <a:custGeom>
              <a:avLst/>
              <a:gdLst/>
              <a:ahLst/>
              <a:cxnLst/>
              <a:rect l="l" t="t" r="r" b="b"/>
              <a:pathLst>
                <a:path w="4186" h="3860" extrusionOk="0">
                  <a:moveTo>
                    <a:pt x="1780" y="0"/>
                  </a:moveTo>
                  <a:cubicBezTo>
                    <a:pt x="1479" y="401"/>
                    <a:pt x="1254" y="827"/>
                    <a:pt x="953" y="1253"/>
                  </a:cubicBezTo>
                  <a:cubicBezTo>
                    <a:pt x="627" y="1554"/>
                    <a:pt x="426" y="1980"/>
                    <a:pt x="101" y="2281"/>
                  </a:cubicBezTo>
                  <a:cubicBezTo>
                    <a:pt x="101" y="2406"/>
                    <a:pt x="0" y="2406"/>
                    <a:pt x="0" y="2506"/>
                  </a:cubicBezTo>
                  <a:cubicBezTo>
                    <a:pt x="0" y="2707"/>
                    <a:pt x="101" y="2907"/>
                    <a:pt x="326" y="3033"/>
                  </a:cubicBezTo>
                  <a:lnTo>
                    <a:pt x="426" y="3033"/>
                  </a:lnTo>
                  <a:cubicBezTo>
                    <a:pt x="627" y="3033"/>
                    <a:pt x="953" y="3133"/>
                    <a:pt x="1254" y="3133"/>
                  </a:cubicBezTo>
                  <a:lnTo>
                    <a:pt x="1780" y="3233"/>
                  </a:lnTo>
                  <a:lnTo>
                    <a:pt x="2206" y="3333"/>
                  </a:lnTo>
                  <a:cubicBezTo>
                    <a:pt x="2832" y="3534"/>
                    <a:pt x="3459" y="3659"/>
                    <a:pt x="3985" y="3860"/>
                  </a:cubicBezTo>
                  <a:lnTo>
                    <a:pt x="4186" y="3860"/>
                  </a:lnTo>
                  <a:cubicBezTo>
                    <a:pt x="4186" y="3759"/>
                    <a:pt x="4186" y="3659"/>
                    <a:pt x="4086" y="3659"/>
                  </a:cubicBezTo>
                  <a:cubicBezTo>
                    <a:pt x="3660" y="3233"/>
                    <a:pt x="3033" y="2907"/>
                    <a:pt x="2406" y="2707"/>
                  </a:cubicBezTo>
                  <a:lnTo>
                    <a:pt x="1479" y="2406"/>
                  </a:lnTo>
                  <a:cubicBezTo>
                    <a:pt x="1359" y="2360"/>
                    <a:pt x="1243" y="2317"/>
                    <a:pt x="1127" y="2282"/>
                  </a:cubicBezTo>
                  <a:lnTo>
                    <a:pt x="1127" y="2282"/>
                  </a:lnTo>
                  <a:cubicBezTo>
                    <a:pt x="1296" y="2042"/>
                    <a:pt x="1450" y="1798"/>
                    <a:pt x="1579" y="1554"/>
                  </a:cubicBezTo>
                  <a:cubicBezTo>
                    <a:pt x="1780" y="1153"/>
                    <a:pt x="1980" y="627"/>
                    <a:pt x="2106" y="201"/>
                  </a:cubicBezTo>
                  <a:cubicBezTo>
                    <a:pt x="2106" y="100"/>
                    <a:pt x="2106" y="100"/>
                    <a:pt x="1980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4"/>
            <p:cNvSpPr/>
            <p:nvPr/>
          </p:nvSpPr>
          <p:spPr>
            <a:xfrm>
              <a:off x="7760969" y="4502198"/>
              <a:ext cx="82202" cy="309708"/>
            </a:xfrm>
            <a:custGeom>
              <a:avLst/>
              <a:gdLst/>
              <a:ahLst/>
              <a:cxnLst/>
              <a:rect l="l" t="t" r="r" b="b"/>
              <a:pathLst>
                <a:path w="2733" h="10297" extrusionOk="0">
                  <a:moveTo>
                    <a:pt x="226" y="1"/>
                  </a:moveTo>
                  <a:cubicBezTo>
                    <a:pt x="126" y="1"/>
                    <a:pt x="126" y="1"/>
                    <a:pt x="126" y="101"/>
                  </a:cubicBezTo>
                  <a:cubicBezTo>
                    <a:pt x="126" y="101"/>
                    <a:pt x="126" y="226"/>
                    <a:pt x="1" y="527"/>
                  </a:cubicBezTo>
                  <a:lnTo>
                    <a:pt x="1" y="1780"/>
                  </a:lnTo>
                  <a:cubicBezTo>
                    <a:pt x="1" y="1981"/>
                    <a:pt x="1" y="2206"/>
                    <a:pt x="126" y="2507"/>
                  </a:cubicBezTo>
                  <a:lnTo>
                    <a:pt x="126" y="3460"/>
                  </a:lnTo>
                  <a:cubicBezTo>
                    <a:pt x="226" y="3760"/>
                    <a:pt x="226" y="4086"/>
                    <a:pt x="327" y="4387"/>
                  </a:cubicBezTo>
                  <a:cubicBezTo>
                    <a:pt x="327" y="4713"/>
                    <a:pt x="427" y="5013"/>
                    <a:pt x="527" y="5339"/>
                  </a:cubicBezTo>
                  <a:cubicBezTo>
                    <a:pt x="627" y="5966"/>
                    <a:pt x="853" y="6592"/>
                    <a:pt x="1054" y="7219"/>
                  </a:cubicBezTo>
                  <a:cubicBezTo>
                    <a:pt x="1154" y="7745"/>
                    <a:pt x="1379" y="8247"/>
                    <a:pt x="1580" y="8773"/>
                  </a:cubicBezTo>
                  <a:cubicBezTo>
                    <a:pt x="2006" y="9625"/>
                    <a:pt x="2407" y="10252"/>
                    <a:pt x="2407" y="10252"/>
                  </a:cubicBezTo>
                  <a:cubicBezTo>
                    <a:pt x="2407" y="10252"/>
                    <a:pt x="2451" y="10296"/>
                    <a:pt x="2481" y="10296"/>
                  </a:cubicBezTo>
                  <a:cubicBezTo>
                    <a:pt x="2496" y="10296"/>
                    <a:pt x="2507" y="10285"/>
                    <a:pt x="2507" y="10252"/>
                  </a:cubicBezTo>
                  <a:cubicBezTo>
                    <a:pt x="2633" y="10252"/>
                    <a:pt x="2733" y="10126"/>
                    <a:pt x="2633" y="10126"/>
                  </a:cubicBezTo>
                  <a:cubicBezTo>
                    <a:pt x="2633" y="10126"/>
                    <a:pt x="2507" y="9500"/>
                    <a:pt x="2206" y="8572"/>
                  </a:cubicBezTo>
                  <a:cubicBezTo>
                    <a:pt x="2106" y="8046"/>
                    <a:pt x="1881" y="7520"/>
                    <a:pt x="1780" y="6993"/>
                  </a:cubicBezTo>
                  <a:cubicBezTo>
                    <a:pt x="1680" y="6693"/>
                    <a:pt x="1580" y="6367"/>
                    <a:pt x="1580" y="6066"/>
                  </a:cubicBezTo>
                  <a:cubicBezTo>
                    <a:pt x="1480" y="5740"/>
                    <a:pt x="1379" y="5440"/>
                    <a:pt x="1254" y="5114"/>
                  </a:cubicBezTo>
                  <a:cubicBezTo>
                    <a:pt x="1154" y="4487"/>
                    <a:pt x="1054" y="3861"/>
                    <a:pt x="853" y="3234"/>
                  </a:cubicBezTo>
                  <a:cubicBezTo>
                    <a:pt x="753" y="2733"/>
                    <a:pt x="627" y="2206"/>
                    <a:pt x="627" y="1680"/>
                  </a:cubicBezTo>
                  <a:cubicBezTo>
                    <a:pt x="527" y="1480"/>
                    <a:pt x="527" y="1254"/>
                    <a:pt x="527" y="1054"/>
                  </a:cubicBezTo>
                  <a:cubicBezTo>
                    <a:pt x="427" y="853"/>
                    <a:pt x="427" y="628"/>
                    <a:pt x="427" y="527"/>
                  </a:cubicBezTo>
                  <a:cubicBezTo>
                    <a:pt x="327" y="226"/>
                    <a:pt x="327" y="101"/>
                    <a:pt x="327" y="101"/>
                  </a:cubicBezTo>
                  <a:cubicBezTo>
                    <a:pt x="327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54"/>
            <p:cNvSpPr/>
            <p:nvPr/>
          </p:nvSpPr>
          <p:spPr>
            <a:xfrm>
              <a:off x="6294806" y="3020876"/>
              <a:ext cx="323423" cy="328777"/>
            </a:xfrm>
            <a:custGeom>
              <a:avLst/>
              <a:gdLst/>
              <a:ahLst/>
              <a:cxnLst/>
              <a:rect l="l" t="t" r="r" b="b"/>
              <a:pathLst>
                <a:path w="10753" h="10931" extrusionOk="0">
                  <a:moveTo>
                    <a:pt x="6041" y="2485"/>
                  </a:moveTo>
                  <a:cubicBezTo>
                    <a:pt x="6041" y="2585"/>
                    <a:pt x="5941" y="2685"/>
                    <a:pt x="5941" y="2786"/>
                  </a:cubicBezTo>
                  <a:cubicBezTo>
                    <a:pt x="5013" y="4364"/>
                    <a:pt x="4161" y="5091"/>
                    <a:pt x="3760" y="5192"/>
                  </a:cubicBezTo>
                  <a:cubicBezTo>
                    <a:pt x="3961" y="4765"/>
                    <a:pt x="4888" y="3412"/>
                    <a:pt x="6041" y="2485"/>
                  </a:cubicBezTo>
                  <a:close/>
                  <a:moveTo>
                    <a:pt x="7620" y="5192"/>
                  </a:moveTo>
                  <a:cubicBezTo>
                    <a:pt x="7094" y="5718"/>
                    <a:pt x="6266" y="6244"/>
                    <a:pt x="5414" y="6445"/>
                  </a:cubicBezTo>
                  <a:cubicBezTo>
                    <a:pt x="5214" y="6445"/>
                    <a:pt x="5013" y="6545"/>
                    <a:pt x="4788" y="6545"/>
                  </a:cubicBezTo>
                  <a:cubicBezTo>
                    <a:pt x="5314" y="6119"/>
                    <a:pt x="6367" y="5618"/>
                    <a:pt x="7094" y="5392"/>
                  </a:cubicBezTo>
                  <a:cubicBezTo>
                    <a:pt x="7294" y="5292"/>
                    <a:pt x="7520" y="5192"/>
                    <a:pt x="7620" y="5192"/>
                  </a:cubicBezTo>
                  <a:close/>
                  <a:moveTo>
                    <a:pt x="5840" y="605"/>
                  </a:moveTo>
                  <a:cubicBezTo>
                    <a:pt x="5941" y="605"/>
                    <a:pt x="6041" y="705"/>
                    <a:pt x="6041" y="705"/>
                  </a:cubicBezTo>
                  <a:cubicBezTo>
                    <a:pt x="6266" y="806"/>
                    <a:pt x="6367" y="1106"/>
                    <a:pt x="6266" y="1432"/>
                  </a:cubicBezTo>
                  <a:cubicBezTo>
                    <a:pt x="4788" y="2585"/>
                    <a:pt x="2908" y="4765"/>
                    <a:pt x="3134" y="5492"/>
                  </a:cubicBezTo>
                  <a:cubicBezTo>
                    <a:pt x="3134" y="5718"/>
                    <a:pt x="3334" y="5818"/>
                    <a:pt x="3535" y="5918"/>
                  </a:cubicBezTo>
                  <a:cubicBezTo>
                    <a:pt x="3558" y="5922"/>
                    <a:pt x="3583" y="5924"/>
                    <a:pt x="3608" y="5924"/>
                  </a:cubicBezTo>
                  <a:cubicBezTo>
                    <a:pt x="4255" y="5924"/>
                    <a:pt x="5454" y="4703"/>
                    <a:pt x="6467" y="3111"/>
                  </a:cubicBezTo>
                  <a:cubicBezTo>
                    <a:pt x="6667" y="2585"/>
                    <a:pt x="6893" y="2159"/>
                    <a:pt x="6893" y="1733"/>
                  </a:cubicBezTo>
                  <a:cubicBezTo>
                    <a:pt x="7094" y="1633"/>
                    <a:pt x="7194" y="1633"/>
                    <a:pt x="7294" y="1532"/>
                  </a:cubicBezTo>
                  <a:cubicBezTo>
                    <a:pt x="7671" y="1317"/>
                    <a:pt x="8100" y="1140"/>
                    <a:pt x="8469" y="1140"/>
                  </a:cubicBezTo>
                  <a:cubicBezTo>
                    <a:pt x="8615" y="1140"/>
                    <a:pt x="8752" y="1168"/>
                    <a:pt x="8873" y="1232"/>
                  </a:cubicBezTo>
                  <a:cubicBezTo>
                    <a:pt x="9274" y="1532"/>
                    <a:pt x="9399" y="2059"/>
                    <a:pt x="9274" y="2485"/>
                  </a:cubicBezTo>
                  <a:cubicBezTo>
                    <a:pt x="9174" y="3111"/>
                    <a:pt x="8873" y="3838"/>
                    <a:pt x="8347" y="4465"/>
                  </a:cubicBezTo>
                  <a:cubicBezTo>
                    <a:pt x="7921" y="4465"/>
                    <a:pt x="7394" y="4565"/>
                    <a:pt x="6893" y="4765"/>
                  </a:cubicBezTo>
                  <a:cubicBezTo>
                    <a:pt x="6467" y="4866"/>
                    <a:pt x="5640" y="5292"/>
                    <a:pt x="5013" y="5718"/>
                  </a:cubicBezTo>
                  <a:cubicBezTo>
                    <a:pt x="3860" y="6445"/>
                    <a:pt x="3760" y="6745"/>
                    <a:pt x="3860" y="6971"/>
                  </a:cubicBezTo>
                  <a:cubicBezTo>
                    <a:pt x="3911" y="7172"/>
                    <a:pt x="4092" y="7247"/>
                    <a:pt x="4393" y="7247"/>
                  </a:cubicBezTo>
                  <a:cubicBezTo>
                    <a:pt x="4694" y="7247"/>
                    <a:pt x="5114" y="7172"/>
                    <a:pt x="5640" y="7071"/>
                  </a:cubicBezTo>
                  <a:cubicBezTo>
                    <a:pt x="6893" y="6645"/>
                    <a:pt x="7921" y="5918"/>
                    <a:pt x="8647" y="5091"/>
                  </a:cubicBezTo>
                  <a:cubicBezTo>
                    <a:pt x="8785" y="5073"/>
                    <a:pt x="8912" y="5065"/>
                    <a:pt x="9026" y="5065"/>
                  </a:cubicBezTo>
                  <a:cubicBezTo>
                    <a:pt x="9536" y="5065"/>
                    <a:pt x="9819" y="5228"/>
                    <a:pt x="9901" y="5392"/>
                  </a:cubicBezTo>
                  <a:cubicBezTo>
                    <a:pt x="10026" y="5618"/>
                    <a:pt x="9800" y="6019"/>
                    <a:pt x="8973" y="6645"/>
                  </a:cubicBezTo>
                  <a:cubicBezTo>
                    <a:pt x="7194" y="7798"/>
                    <a:pt x="5740" y="7798"/>
                    <a:pt x="4387" y="7798"/>
                  </a:cubicBezTo>
                  <a:cubicBezTo>
                    <a:pt x="3635" y="7798"/>
                    <a:pt x="2908" y="7798"/>
                    <a:pt x="2281" y="8124"/>
                  </a:cubicBezTo>
                  <a:cubicBezTo>
                    <a:pt x="1755" y="8324"/>
                    <a:pt x="1354" y="8625"/>
                    <a:pt x="1129" y="9051"/>
                  </a:cubicBezTo>
                  <a:cubicBezTo>
                    <a:pt x="1254" y="7598"/>
                    <a:pt x="1755" y="5292"/>
                    <a:pt x="3334" y="2886"/>
                  </a:cubicBezTo>
                  <a:cubicBezTo>
                    <a:pt x="4587" y="1106"/>
                    <a:pt x="5414" y="605"/>
                    <a:pt x="5840" y="605"/>
                  </a:cubicBezTo>
                  <a:close/>
                  <a:moveTo>
                    <a:pt x="5810" y="0"/>
                  </a:moveTo>
                  <a:cubicBezTo>
                    <a:pt x="5202" y="0"/>
                    <a:pt x="4213" y="503"/>
                    <a:pt x="2808" y="2585"/>
                  </a:cubicBezTo>
                  <a:cubicBezTo>
                    <a:pt x="1" y="6745"/>
                    <a:pt x="402" y="10505"/>
                    <a:pt x="502" y="10730"/>
                  </a:cubicBezTo>
                  <a:cubicBezTo>
                    <a:pt x="502" y="10831"/>
                    <a:pt x="627" y="10931"/>
                    <a:pt x="828" y="10931"/>
                  </a:cubicBezTo>
                  <a:cubicBezTo>
                    <a:pt x="928" y="10931"/>
                    <a:pt x="1028" y="10831"/>
                    <a:pt x="1129" y="10730"/>
                  </a:cubicBezTo>
                  <a:cubicBezTo>
                    <a:pt x="1129" y="10730"/>
                    <a:pt x="1254" y="9252"/>
                    <a:pt x="2607" y="8625"/>
                  </a:cubicBezTo>
                  <a:cubicBezTo>
                    <a:pt x="3008" y="8425"/>
                    <a:pt x="3635" y="8425"/>
                    <a:pt x="4387" y="8425"/>
                  </a:cubicBezTo>
                  <a:cubicBezTo>
                    <a:pt x="5740" y="8425"/>
                    <a:pt x="7394" y="8425"/>
                    <a:pt x="9274" y="7172"/>
                  </a:cubicBezTo>
                  <a:cubicBezTo>
                    <a:pt x="10753" y="6119"/>
                    <a:pt x="10652" y="5392"/>
                    <a:pt x="10527" y="5091"/>
                  </a:cubicBezTo>
                  <a:cubicBezTo>
                    <a:pt x="10327" y="4665"/>
                    <a:pt x="9800" y="4465"/>
                    <a:pt x="9174" y="4364"/>
                  </a:cubicBezTo>
                  <a:cubicBezTo>
                    <a:pt x="9600" y="3838"/>
                    <a:pt x="9800" y="3111"/>
                    <a:pt x="9901" y="2585"/>
                  </a:cubicBezTo>
                  <a:cubicBezTo>
                    <a:pt x="10026" y="1733"/>
                    <a:pt x="9700" y="1106"/>
                    <a:pt x="9174" y="705"/>
                  </a:cubicBezTo>
                  <a:cubicBezTo>
                    <a:pt x="8934" y="581"/>
                    <a:pt x="8680" y="518"/>
                    <a:pt x="8405" y="518"/>
                  </a:cubicBezTo>
                  <a:cubicBezTo>
                    <a:pt x="7962" y="518"/>
                    <a:pt x="7466" y="681"/>
                    <a:pt x="6893" y="1006"/>
                  </a:cubicBezTo>
                  <a:cubicBezTo>
                    <a:pt x="6893" y="605"/>
                    <a:pt x="6667" y="379"/>
                    <a:pt x="6367" y="179"/>
                  </a:cubicBezTo>
                  <a:cubicBezTo>
                    <a:pt x="6243" y="84"/>
                    <a:pt x="6058" y="0"/>
                    <a:pt x="58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54"/>
            <p:cNvSpPr/>
            <p:nvPr/>
          </p:nvSpPr>
          <p:spPr>
            <a:xfrm>
              <a:off x="5598698" y="2723159"/>
              <a:ext cx="69359" cy="49778"/>
            </a:xfrm>
            <a:custGeom>
              <a:avLst/>
              <a:gdLst/>
              <a:ahLst/>
              <a:cxnLst/>
              <a:rect l="l" t="t" r="r" b="b"/>
              <a:pathLst>
                <a:path w="2306" h="1655" extrusionOk="0">
                  <a:moveTo>
                    <a:pt x="1153" y="1"/>
                  </a:moveTo>
                  <a:cubicBezTo>
                    <a:pt x="0" y="1"/>
                    <a:pt x="0" y="1655"/>
                    <a:pt x="1153" y="1655"/>
                  </a:cubicBezTo>
                  <a:cubicBezTo>
                    <a:pt x="2306" y="1655"/>
                    <a:pt x="2306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54"/>
            <p:cNvSpPr/>
            <p:nvPr/>
          </p:nvSpPr>
          <p:spPr>
            <a:xfrm>
              <a:off x="5100687" y="4185614"/>
              <a:ext cx="103316" cy="81450"/>
            </a:xfrm>
            <a:custGeom>
              <a:avLst/>
              <a:gdLst/>
              <a:ahLst/>
              <a:cxnLst/>
              <a:rect l="l" t="t" r="r" b="b"/>
              <a:pathLst>
                <a:path w="3435" h="2708" extrusionOk="0">
                  <a:moveTo>
                    <a:pt x="1655" y="0"/>
                  </a:moveTo>
                  <a:cubicBezTo>
                    <a:pt x="0" y="0"/>
                    <a:pt x="0" y="2707"/>
                    <a:pt x="1655" y="2707"/>
                  </a:cubicBezTo>
                  <a:cubicBezTo>
                    <a:pt x="3434" y="2707"/>
                    <a:pt x="3434" y="0"/>
                    <a:pt x="16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54"/>
            <p:cNvSpPr/>
            <p:nvPr/>
          </p:nvSpPr>
          <p:spPr>
            <a:xfrm>
              <a:off x="6931777" y="3104641"/>
              <a:ext cx="82202" cy="75404"/>
            </a:xfrm>
            <a:custGeom>
              <a:avLst/>
              <a:gdLst/>
              <a:ahLst/>
              <a:cxnLst/>
              <a:rect l="l" t="t" r="r" b="b"/>
              <a:pathLst>
                <a:path w="2733" h="2507" extrusionOk="0">
                  <a:moveTo>
                    <a:pt x="1254" y="1"/>
                  </a:moveTo>
                  <a:cubicBezTo>
                    <a:pt x="627" y="1"/>
                    <a:pt x="1" y="627"/>
                    <a:pt x="1" y="1254"/>
                  </a:cubicBezTo>
                  <a:cubicBezTo>
                    <a:pt x="1" y="1880"/>
                    <a:pt x="527" y="2507"/>
                    <a:pt x="1254" y="2507"/>
                  </a:cubicBezTo>
                  <a:lnTo>
                    <a:pt x="1480" y="2507"/>
                  </a:lnTo>
                  <a:cubicBezTo>
                    <a:pt x="1780" y="2407"/>
                    <a:pt x="2106" y="2407"/>
                    <a:pt x="2307" y="2081"/>
                  </a:cubicBezTo>
                  <a:cubicBezTo>
                    <a:pt x="2507" y="1880"/>
                    <a:pt x="2733" y="1579"/>
                    <a:pt x="2733" y="1254"/>
                  </a:cubicBezTo>
                  <a:cubicBezTo>
                    <a:pt x="2632" y="527"/>
                    <a:pt x="2206" y="101"/>
                    <a:pt x="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54"/>
            <p:cNvSpPr/>
            <p:nvPr/>
          </p:nvSpPr>
          <p:spPr>
            <a:xfrm>
              <a:off x="5424168" y="3074684"/>
              <a:ext cx="75404" cy="69178"/>
            </a:xfrm>
            <a:custGeom>
              <a:avLst/>
              <a:gdLst/>
              <a:ahLst/>
              <a:cxnLst/>
              <a:rect l="l" t="t" r="r" b="b"/>
              <a:pathLst>
                <a:path w="2507" h="2300" extrusionOk="0">
                  <a:moveTo>
                    <a:pt x="1382" y="0"/>
                  </a:moveTo>
                  <a:cubicBezTo>
                    <a:pt x="1184" y="0"/>
                    <a:pt x="1003" y="57"/>
                    <a:pt x="852" y="169"/>
                  </a:cubicBezTo>
                  <a:cubicBezTo>
                    <a:pt x="752" y="169"/>
                    <a:pt x="752" y="169"/>
                    <a:pt x="627" y="270"/>
                  </a:cubicBezTo>
                  <a:cubicBezTo>
                    <a:pt x="0" y="570"/>
                    <a:pt x="0" y="1723"/>
                    <a:pt x="627" y="2049"/>
                  </a:cubicBezTo>
                  <a:cubicBezTo>
                    <a:pt x="752" y="2049"/>
                    <a:pt x="752" y="2149"/>
                    <a:pt x="852" y="2149"/>
                  </a:cubicBezTo>
                  <a:cubicBezTo>
                    <a:pt x="1003" y="2250"/>
                    <a:pt x="1184" y="2300"/>
                    <a:pt x="1382" y="2300"/>
                  </a:cubicBezTo>
                  <a:cubicBezTo>
                    <a:pt x="1579" y="2300"/>
                    <a:pt x="1792" y="2250"/>
                    <a:pt x="2005" y="2149"/>
                  </a:cubicBezTo>
                  <a:cubicBezTo>
                    <a:pt x="2306" y="1949"/>
                    <a:pt x="2507" y="1523"/>
                    <a:pt x="2507" y="1097"/>
                  </a:cubicBezTo>
                  <a:cubicBezTo>
                    <a:pt x="2507" y="696"/>
                    <a:pt x="2306" y="370"/>
                    <a:pt x="2005" y="169"/>
                  </a:cubicBezTo>
                  <a:cubicBezTo>
                    <a:pt x="1792" y="57"/>
                    <a:pt x="1579" y="0"/>
                    <a:pt x="1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4"/>
            <p:cNvSpPr/>
            <p:nvPr/>
          </p:nvSpPr>
          <p:spPr>
            <a:xfrm>
              <a:off x="7541618" y="3351843"/>
              <a:ext cx="72397" cy="67163"/>
            </a:xfrm>
            <a:custGeom>
              <a:avLst/>
              <a:gdLst/>
              <a:ahLst/>
              <a:cxnLst/>
              <a:rect l="l" t="t" r="r" b="b"/>
              <a:pathLst>
                <a:path w="2407" h="2233" extrusionOk="0">
                  <a:moveTo>
                    <a:pt x="1419" y="1"/>
                  </a:moveTo>
                  <a:cubicBezTo>
                    <a:pt x="1364" y="1"/>
                    <a:pt x="1308" y="9"/>
                    <a:pt x="1254" y="27"/>
                  </a:cubicBezTo>
                  <a:lnTo>
                    <a:pt x="1028" y="27"/>
                  </a:lnTo>
                  <a:cubicBezTo>
                    <a:pt x="727" y="27"/>
                    <a:pt x="527" y="127"/>
                    <a:pt x="301" y="353"/>
                  </a:cubicBezTo>
                  <a:cubicBezTo>
                    <a:pt x="101" y="553"/>
                    <a:pt x="1" y="879"/>
                    <a:pt x="1" y="1080"/>
                  </a:cubicBezTo>
                  <a:cubicBezTo>
                    <a:pt x="1" y="1381"/>
                    <a:pt x="101" y="1706"/>
                    <a:pt x="301" y="1907"/>
                  </a:cubicBezTo>
                  <a:cubicBezTo>
                    <a:pt x="527" y="2132"/>
                    <a:pt x="727" y="2132"/>
                    <a:pt x="1028" y="2233"/>
                  </a:cubicBezTo>
                  <a:lnTo>
                    <a:pt x="1254" y="2233"/>
                  </a:lnTo>
                  <a:cubicBezTo>
                    <a:pt x="1555" y="2233"/>
                    <a:pt x="1880" y="2132"/>
                    <a:pt x="2081" y="1907"/>
                  </a:cubicBezTo>
                  <a:cubicBezTo>
                    <a:pt x="2181" y="1706"/>
                    <a:pt x="2407" y="1381"/>
                    <a:pt x="2407" y="1080"/>
                  </a:cubicBezTo>
                  <a:cubicBezTo>
                    <a:pt x="2407" y="879"/>
                    <a:pt x="2281" y="553"/>
                    <a:pt x="2081" y="353"/>
                  </a:cubicBezTo>
                  <a:cubicBezTo>
                    <a:pt x="1917" y="168"/>
                    <a:pt x="1669" y="1"/>
                    <a:pt x="1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7428558" y="3192826"/>
              <a:ext cx="84458" cy="65629"/>
            </a:xfrm>
            <a:custGeom>
              <a:avLst/>
              <a:gdLst/>
              <a:ahLst/>
              <a:cxnLst/>
              <a:rect l="l" t="t" r="r" b="b"/>
              <a:pathLst>
                <a:path w="2808" h="2182" extrusionOk="0">
                  <a:moveTo>
                    <a:pt x="1354" y="1"/>
                  </a:moveTo>
                  <a:cubicBezTo>
                    <a:pt x="0" y="1"/>
                    <a:pt x="0" y="2181"/>
                    <a:pt x="1354" y="2181"/>
                  </a:cubicBezTo>
                  <a:cubicBezTo>
                    <a:pt x="2807" y="2181"/>
                    <a:pt x="2807" y="1"/>
                    <a:pt x="1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8144661" y="2997597"/>
              <a:ext cx="91255" cy="69389"/>
            </a:xfrm>
            <a:custGeom>
              <a:avLst/>
              <a:gdLst/>
              <a:ahLst/>
              <a:cxnLst/>
              <a:rect l="l" t="t" r="r" b="b"/>
              <a:pathLst>
                <a:path w="3034" h="2307" extrusionOk="0">
                  <a:moveTo>
                    <a:pt x="1555" y="1"/>
                  </a:moveTo>
                  <a:cubicBezTo>
                    <a:pt x="1" y="1"/>
                    <a:pt x="1" y="2306"/>
                    <a:pt x="1555" y="2306"/>
                  </a:cubicBezTo>
                  <a:cubicBezTo>
                    <a:pt x="3033" y="2306"/>
                    <a:pt x="3033" y="1"/>
                    <a:pt x="15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8944" y="3755176"/>
              <a:ext cx="84458" cy="65629"/>
            </a:xfrm>
            <a:custGeom>
              <a:avLst/>
              <a:gdLst/>
              <a:ahLst/>
              <a:cxnLst/>
              <a:rect l="l" t="t" r="r" b="b"/>
              <a:pathLst>
                <a:path w="2808" h="2182" extrusionOk="0">
                  <a:moveTo>
                    <a:pt x="1455" y="1"/>
                  </a:moveTo>
                  <a:cubicBezTo>
                    <a:pt x="1" y="1"/>
                    <a:pt x="1" y="2181"/>
                    <a:pt x="1455" y="2181"/>
                  </a:cubicBezTo>
                  <a:cubicBezTo>
                    <a:pt x="2808" y="2181"/>
                    <a:pt x="2808" y="1"/>
                    <a:pt x="1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6247315" y="3316744"/>
              <a:ext cx="1523516" cy="1066277"/>
            </a:xfrm>
            <a:custGeom>
              <a:avLst/>
              <a:gdLst/>
              <a:ahLst/>
              <a:cxnLst/>
              <a:rect l="l" t="t" r="r" b="b"/>
              <a:pathLst>
                <a:path w="50653" h="35451" extrusionOk="0">
                  <a:moveTo>
                    <a:pt x="22160" y="0"/>
                  </a:moveTo>
                  <a:cubicBezTo>
                    <a:pt x="17342" y="0"/>
                    <a:pt x="12406" y="1710"/>
                    <a:pt x="7845" y="6106"/>
                  </a:cubicBezTo>
                  <a:cubicBezTo>
                    <a:pt x="7845" y="6106"/>
                    <a:pt x="8286" y="4824"/>
                    <a:pt x="7588" y="4824"/>
                  </a:cubicBezTo>
                  <a:cubicBezTo>
                    <a:pt x="7330" y="4824"/>
                    <a:pt x="6916" y="5000"/>
                    <a:pt x="6267" y="5480"/>
                  </a:cubicBezTo>
                  <a:cubicBezTo>
                    <a:pt x="3134" y="7886"/>
                    <a:pt x="101" y="15405"/>
                    <a:pt x="1" y="19164"/>
                  </a:cubicBezTo>
                  <a:cubicBezTo>
                    <a:pt x="1808" y="18025"/>
                    <a:pt x="3738" y="17902"/>
                    <a:pt x="4489" y="17902"/>
                  </a:cubicBezTo>
                  <a:cubicBezTo>
                    <a:pt x="4696" y="17902"/>
                    <a:pt x="4813" y="17911"/>
                    <a:pt x="4813" y="17911"/>
                  </a:cubicBezTo>
                  <a:cubicBezTo>
                    <a:pt x="4813" y="17911"/>
                    <a:pt x="4609" y="14324"/>
                    <a:pt x="6491" y="14324"/>
                  </a:cubicBezTo>
                  <a:cubicBezTo>
                    <a:pt x="6586" y="14324"/>
                    <a:pt x="6687" y="14333"/>
                    <a:pt x="6793" y="14352"/>
                  </a:cubicBezTo>
                  <a:cubicBezTo>
                    <a:pt x="8973" y="14878"/>
                    <a:pt x="9500" y="18838"/>
                    <a:pt x="9500" y="18838"/>
                  </a:cubicBezTo>
                  <a:cubicBezTo>
                    <a:pt x="9500" y="18838"/>
                    <a:pt x="12231" y="31996"/>
                    <a:pt x="21505" y="33876"/>
                  </a:cubicBezTo>
                  <a:cubicBezTo>
                    <a:pt x="27120" y="35048"/>
                    <a:pt x="32333" y="35451"/>
                    <a:pt x="36103" y="35451"/>
                  </a:cubicBezTo>
                  <a:cubicBezTo>
                    <a:pt x="37734" y="35451"/>
                    <a:pt x="39095" y="35376"/>
                    <a:pt x="40101" y="35255"/>
                  </a:cubicBezTo>
                  <a:cubicBezTo>
                    <a:pt x="40728" y="35255"/>
                    <a:pt x="41154" y="35129"/>
                    <a:pt x="41455" y="35029"/>
                  </a:cubicBezTo>
                  <a:cubicBezTo>
                    <a:pt x="44061" y="34402"/>
                    <a:pt x="46066" y="31595"/>
                    <a:pt x="46793" y="30117"/>
                  </a:cubicBezTo>
                  <a:cubicBezTo>
                    <a:pt x="47720" y="27936"/>
                    <a:pt x="50653" y="11445"/>
                    <a:pt x="33635" y="2974"/>
                  </a:cubicBezTo>
                  <a:cubicBezTo>
                    <a:pt x="30077" y="1178"/>
                    <a:pt x="26159" y="0"/>
                    <a:pt x="22160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6919716" y="4429833"/>
              <a:ext cx="147801" cy="94504"/>
            </a:xfrm>
            <a:custGeom>
              <a:avLst/>
              <a:gdLst/>
              <a:ahLst/>
              <a:cxnLst/>
              <a:rect l="l" t="t" r="r" b="b"/>
              <a:pathLst>
                <a:path w="4914" h="3142" extrusionOk="0">
                  <a:moveTo>
                    <a:pt x="1254" y="1"/>
                  </a:moveTo>
                  <a:lnTo>
                    <a:pt x="1254" y="1780"/>
                  </a:lnTo>
                  <a:cubicBezTo>
                    <a:pt x="1254" y="1780"/>
                    <a:pt x="1" y="2733"/>
                    <a:pt x="101" y="3034"/>
                  </a:cubicBezTo>
                  <a:cubicBezTo>
                    <a:pt x="165" y="3105"/>
                    <a:pt x="494" y="3141"/>
                    <a:pt x="944" y="3141"/>
                  </a:cubicBezTo>
                  <a:cubicBezTo>
                    <a:pt x="1909" y="3141"/>
                    <a:pt x="3428" y="2974"/>
                    <a:pt x="4061" y="2632"/>
                  </a:cubicBezTo>
                  <a:cubicBezTo>
                    <a:pt x="4587" y="2307"/>
                    <a:pt x="4788" y="953"/>
                    <a:pt x="4913" y="1"/>
                  </a:cubicBezTo>
                  <a:close/>
                </a:path>
              </a:pathLst>
            </a:custGeom>
            <a:solidFill>
              <a:srgbClr val="D6AD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6422964" y="4364265"/>
              <a:ext cx="138717" cy="126446"/>
            </a:xfrm>
            <a:custGeom>
              <a:avLst/>
              <a:gdLst/>
              <a:ahLst/>
              <a:cxnLst/>
              <a:rect l="l" t="t" r="r" b="b"/>
              <a:pathLst>
                <a:path w="4612" h="4204" extrusionOk="0">
                  <a:moveTo>
                    <a:pt x="1780" y="0"/>
                  </a:moveTo>
                  <a:lnTo>
                    <a:pt x="1680" y="101"/>
                  </a:lnTo>
                  <a:cubicBezTo>
                    <a:pt x="1680" y="828"/>
                    <a:pt x="1254" y="2707"/>
                    <a:pt x="1254" y="2707"/>
                  </a:cubicBezTo>
                  <a:cubicBezTo>
                    <a:pt x="1254" y="2707"/>
                    <a:pt x="0" y="3559"/>
                    <a:pt x="126" y="3860"/>
                  </a:cubicBezTo>
                  <a:cubicBezTo>
                    <a:pt x="185" y="4054"/>
                    <a:pt x="1059" y="4203"/>
                    <a:pt x="1910" y="4203"/>
                  </a:cubicBezTo>
                  <a:cubicBezTo>
                    <a:pt x="2492" y="4203"/>
                    <a:pt x="3064" y="4133"/>
                    <a:pt x="3359" y="3960"/>
                  </a:cubicBezTo>
                  <a:cubicBezTo>
                    <a:pt x="4186" y="3559"/>
                    <a:pt x="4612" y="727"/>
                    <a:pt x="4612" y="727"/>
                  </a:cubicBezTo>
                  <a:cubicBezTo>
                    <a:pt x="3660" y="527"/>
                    <a:pt x="2732" y="301"/>
                    <a:pt x="1780" y="0"/>
                  </a:cubicBezTo>
                  <a:close/>
                </a:path>
              </a:pathLst>
            </a:custGeom>
            <a:solidFill>
              <a:srgbClr val="D6AD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6021196" y="3747536"/>
              <a:ext cx="1435298" cy="793324"/>
            </a:xfrm>
            <a:custGeom>
              <a:avLst/>
              <a:gdLst/>
              <a:ahLst/>
              <a:cxnLst/>
              <a:rect l="l" t="t" r="r" b="b"/>
              <a:pathLst>
                <a:path w="47720" h="26376" extrusionOk="0">
                  <a:moveTo>
                    <a:pt x="14009" y="1"/>
                  </a:moveTo>
                  <a:cubicBezTo>
                    <a:pt x="12127" y="1"/>
                    <a:pt x="12331" y="3588"/>
                    <a:pt x="12331" y="3588"/>
                  </a:cubicBezTo>
                  <a:cubicBezTo>
                    <a:pt x="12331" y="3588"/>
                    <a:pt x="12214" y="3579"/>
                    <a:pt x="12007" y="3579"/>
                  </a:cubicBezTo>
                  <a:cubicBezTo>
                    <a:pt x="11256" y="3579"/>
                    <a:pt x="9326" y="3702"/>
                    <a:pt x="7519" y="4841"/>
                  </a:cubicBezTo>
                  <a:cubicBezTo>
                    <a:pt x="6317" y="5576"/>
                    <a:pt x="4779" y="7892"/>
                    <a:pt x="2045" y="7892"/>
                  </a:cubicBezTo>
                  <a:cubicBezTo>
                    <a:pt x="1700" y="7892"/>
                    <a:pt x="1337" y="7855"/>
                    <a:pt x="952" y="7774"/>
                  </a:cubicBezTo>
                  <a:lnTo>
                    <a:pt x="952" y="7774"/>
                  </a:lnTo>
                  <a:cubicBezTo>
                    <a:pt x="952" y="7774"/>
                    <a:pt x="0" y="14140"/>
                    <a:pt x="8772" y="18626"/>
                  </a:cubicBezTo>
                  <a:cubicBezTo>
                    <a:pt x="10652" y="19553"/>
                    <a:pt x="12732" y="20305"/>
                    <a:pt x="15138" y="21032"/>
                  </a:cubicBezTo>
                  <a:cubicBezTo>
                    <a:pt x="16090" y="21232"/>
                    <a:pt x="17018" y="21433"/>
                    <a:pt x="17970" y="21658"/>
                  </a:cubicBezTo>
                  <a:cubicBezTo>
                    <a:pt x="18697" y="21859"/>
                    <a:pt x="19323" y="21959"/>
                    <a:pt x="20050" y="22059"/>
                  </a:cubicBezTo>
                  <a:lnTo>
                    <a:pt x="20050" y="24791"/>
                  </a:lnTo>
                  <a:cubicBezTo>
                    <a:pt x="20050" y="24791"/>
                    <a:pt x="18697" y="25719"/>
                    <a:pt x="18797" y="26044"/>
                  </a:cubicBezTo>
                  <a:cubicBezTo>
                    <a:pt x="18883" y="26174"/>
                    <a:pt x="19457" y="26248"/>
                    <a:pt x="20157" y="26248"/>
                  </a:cubicBezTo>
                  <a:cubicBezTo>
                    <a:pt x="21083" y="26248"/>
                    <a:pt x="22229" y="26118"/>
                    <a:pt x="22757" y="25819"/>
                  </a:cubicBezTo>
                  <a:cubicBezTo>
                    <a:pt x="23509" y="25418"/>
                    <a:pt x="23810" y="23438"/>
                    <a:pt x="23810" y="22586"/>
                  </a:cubicBezTo>
                  <a:cubicBezTo>
                    <a:pt x="26316" y="22911"/>
                    <a:pt x="28722" y="23112"/>
                    <a:pt x="31128" y="23112"/>
                  </a:cubicBezTo>
                  <a:lnTo>
                    <a:pt x="34787" y="23112"/>
                  </a:lnTo>
                  <a:cubicBezTo>
                    <a:pt x="36341" y="23112"/>
                    <a:pt x="37795" y="23012"/>
                    <a:pt x="39273" y="22911"/>
                  </a:cubicBezTo>
                  <a:cubicBezTo>
                    <a:pt x="39273" y="23739"/>
                    <a:pt x="39374" y="24992"/>
                    <a:pt x="39374" y="24992"/>
                  </a:cubicBezTo>
                  <a:cubicBezTo>
                    <a:pt x="39374" y="24992"/>
                    <a:pt x="38020" y="26044"/>
                    <a:pt x="38221" y="26245"/>
                  </a:cubicBezTo>
                  <a:cubicBezTo>
                    <a:pt x="38276" y="26335"/>
                    <a:pt x="38533" y="26375"/>
                    <a:pt x="38895" y="26375"/>
                  </a:cubicBezTo>
                  <a:cubicBezTo>
                    <a:pt x="39842" y="26375"/>
                    <a:pt x="41510" y="26099"/>
                    <a:pt x="42181" y="25719"/>
                  </a:cubicBezTo>
                  <a:cubicBezTo>
                    <a:pt x="42807" y="25317"/>
                    <a:pt x="42933" y="23212"/>
                    <a:pt x="43033" y="22385"/>
                  </a:cubicBezTo>
                  <a:cubicBezTo>
                    <a:pt x="44913" y="22059"/>
                    <a:pt x="46567" y="21558"/>
                    <a:pt x="47720" y="21032"/>
                  </a:cubicBezTo>
                  <a:lnTo>
                    <a:pt x="47619" y="20932"/>
                  </a:lnTo>
                  <a:cubicBezTo>
                    <a:pt x="46613" y="21053"/>
                    <a:pt x="45252" y="21128"/>
                    <a:pt x="43621" y="21128"/>
                  </a:cubicBezTo>
                  <a:cubicBezTo>
                    <a:pt x="39851" y="21128"/>
                    <a:pt x="34638" y="20725"/>
                    <a:pt x="29023" y="19553"/>
                  </a:cubicBezTo>
                  <a:cubicBezTo>
                    <a:pt x="19749" y="17673"/>
                    <a:pt x="17018" y="4515"/>
                    <a:pt x="17018" y="4515"/>
                  </a:cubicBezTo>
                  <a:cubicBezTo>
                    <a:pt x="17018" y="4515"/>
                    <a:pt x="16491" y="555"/>
                    <a:pt x="14311" y="29"/>
                  </a:cubicBezTo>
                  <a:cubicBezTo>
                    <a:pt x="14205" y="10"/>
                    <a:pt x="14104" y="1"/>
                    <a:pt x="14009" y="1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6410903" y="3801765"/>
              <a:ext cx="53538" cy="63133"/>
            </a:xfrm>
            <a:custGeom>
              <a:avLst/>
              <a:gdLst/>
              <a:ahLst/>
              <a:cxnLst/>
              <a:rect l="l" t="t" r="r" b="b"/>
              <a:pathLst>
                <a:path w="1780" h="2099" extrusionOk="0">
                  <a:moveTo>
                    <a:pt x="657" y="1"/>
                  </a:moveTo>
                  <a:cubicBezTo>
                    <a:pt x="1" y="1"/>
                    <a:pt x="4" y="1376"/>
                    <a:pt x="101" y="1885"/>
                  </a:cubicBezTo>
                  <a:cubicBezTo>
                    <a:pt x="176" y="2045"/>
                    <a:pt x="384" y="2099"/>
                    <a:pt x="621" y="2099"/>
                  </a:cubicBezTo>
                  <a:cubicBezTo>
                    <a:pt x="1017" y="2099"/>
                    <a:pt x="1492" y="1948"/>
                    <a:pt x="1554" y="1885"/>
                  </a:cubicBezTo>
                  <a:cubicBezTo>
                    <a:pt x="1780" y="1685"/>
                    <a:pt x="1454" y="6"/>
                    <a:pt x="727" y="6"/>
                  </a:cubicBezTo>
                  <a:cubicBezTo>
                    <a:pt x="703" y="2"/>
                    <a:pt x="680" y="1"/>
                    <a:pt x="657" y="1"/>
                  </a:cubicBezTo>
                  <a:close/>
                </a:path>
              </a:pathLst>
            </a:custGeom>
            <a:solidFill>
              <a:srgbClr val="F08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6266173" y="3971520"/>
              <a:ext cx="37717" cy="43763"/>
            </a:xfrm>
            <a:custGeom>
              <a:avLst/>
              <a:gdLst/>
              <a:ahLst/>
              <a:cxnLst/>
              <a:rect l="l" t="t" r="r" b="b"/>
              <a:pathLst>
                <a:path w="1254" h="1455" extrusionOk="0">
                  <a:moveTo>
                    <a:pt x="627" y="1"/>
                  </a:moveTo>
                  <a:cubicBezTo>
                    <a:pt x="326" y="1"/>
                    <a:pt x="0" y="327"/>
                    <a:pt x="0" y="728"/>
                  </a:cubicBezTo>
                  <a:cubicBezTo>
                    <a:pt x="0" y="1154"/>
                    <a:pt x="326" y="1454"/>
                    <a:pt x="627" y="1454"/>
                  </a:cubicBezTo>
                  <a:cubicBezTo>
                    <a:pt x="953" y="1454"/>
                    <a:pt x="1254" y="1154"/>
                    <a:pt x="1254" y="728"/>
                  </a:cubicBezTo>
                  <a:cubicBezTo>
                    <a:pt x="1254" y="327"/>
                    <a:pt x="953" y="1"/>
                    <a:pt x="6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6278986" y="4031072"/>
              <a:ext cx="128942" cy="125934"/>
            </a:xfrm>
            <a:custGeom>
              <a:avLst/>
              <a:gdLst/>
              <a:ahLst/>
              <a:cxnLst/>
              <a:rect l="l" t="t" r="r" b="b"/>
              <a:pathLst>
                <a:path w="4287" h="4187" extrusionOk="0">
                  <a:moveTo>
                    <a:pt x="2081" y="1"/>
                  </a:moveTo>
                  <a:cubicBezTo>
                    <a:pt x="928" y="1"/>
                    <a:pt x="0" y="953"/>
                    <a:pt x="0" y="2106"/>
                  </a:cubicBezTo>
                  <a:cubicBezTo>
                    <a:pt x="0" y="3234"/>
                    <a:pt x="928" y="4186"/>
                    <a:pt x="2081" y="4186"/>
                  </a:cubicBezTo>
                  <a:cubicBezTo>
                    <a:pt x="3234" y="4186"/>
                    <a:pt x="4286" y="3234"/>
                    <a:pt x="4286" y="2106"/>
                  </a:cubicBezTo>
                  <a:cubicBezTo>
                    <a:pt x="4286" y="953"/>
                    <a:pt x="3234" y="1"/>
                    <a:pt x="20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6184755" y="4071796"/>
              <a:ext cx="131950" cy="68607"/>
            </a:xfrm>
            <a:custGeom>
              <a:avLst/>
              <a:gdLst/>
              <a:ahLst/>
              <a:cxnLst/>
              <a:rect l="l" t="t" r="r" b="b"/>
              <a:pathLst>
                <a:path w="4387" h="2281" extrusionOk="0">
                  <a:moveTo>
                    <a:pt x="4286" y="0"/>
                  </a:moveTo>
                  <a:cubicBezTo>
                    <a:pt x="4161" y="0"/>
                    <a:pt x="4061" y="0"/>
                    <a:pt x="4061" y="125"/>
                  </a:cubicBezTo>
                  <a:cubicBezTo>
                    <a:pt x="4061" y="125"/>
                    <a:pt x="4061" y="226"/>
                    <a:pt x="3961" y="326"/>
                  </a:cubicBezTo>
                  <a:cubicBezTo>
                    <a:pt x="3860" y="426"/>
                    <a:pt x="3860" y="627"/>
                    <a:pt x="3660" y="752"/>
                  </a:cubicBezTo>
                  <a:cubicBezTo>
                    <a:pt x="3534" y="952"/>
                    <a:pt x="3334" y="1153"/>
                    <a:pt x="3133" y="1253"/>
                  </a:cubicBezTo>
                  <a:cubicBezTo>
                    <a:pt x="3033" y="1379"/>
                    <a:pt x="2908" y="1379"/>
                    <a:pt x="2808" y="1479"/>
                  </a:cubicBezTo>
                  <a:cubicBezTo>
                    <a:pt x="2707" y="1479"/>
                    <a:pt x="2607" y="1579"/>
                    <a:pt x="2507" y="1579"/>
                  </a:cubicBezTo>
                  <a:cubicBezTo>
                    <a:pt x="2281" y="1579"/>
                    <a:pt x="2181" y="1679"/>
                    <a:pt x="2081" y="1679"/>
                  </a:cubicBezTo>
                  <a:lnTo>
                    <a:pt x="1655" y="1679"/>
                  </a:lnTo>
                  <a:cubicBezTo>
                    <a:pt x="1354" y="1579"/>
                    <a:pt x="1154" y="1579"/>
                    <a:pt x="928" y="1479"/>
                  </a:cubicBezTo>
                  <a:cubicBezTo>
                    <a:pt x="527" y="1379"/>
                    <a:pt x="301" y="1253"/>
                    <a:pt x="301" y="1253"/>
                  </a:cubicBezTo>
                  <a:cubicBezTo>
                    <a:pt x="251" y="1203"/>
                    <a:pt x="201" y="1178"/>
                    <a:pt x="164" y="1178"/>
                  </a:cubicBezTo>
                  <a:cubicBezTo>
                    <a:pt x="126" y="1178"/>
                    <a:pt x="101" y="1203"/>
                    <a:pt x="101" y="1253"/>
                  </a:cubicBezTo>
                  <a:cubicBezTo>
                    <a:pt x="1" y="1253"/>
                    <a:pt x="1" y="1379"/>
                    <a:pt x="101" y="1479"/>
                  </a:cubicBezTo>
                  <a:lnTo>
                    <a:pt x="201" y="1579"/>
                  </a:lnTo>
                  <a:cubicBezTo>
                    <a:pt x="301" y="1679"/>
                    <a:pt x="527" y="1880"/>
                    <a:pt x="727" y="2005"/>
                  </a:cubicBezTo>
                  <a:cubicBezTo>
                    <a:pt x="928" y="2105"/>
                    <a:pt x="1254" y="2206"/>
                    <a:pt x="1555" y="2206"/>
                  </a:cubicBezTo>
                  <a:lnTo>
                    <a:pt x="1880" y="2206"/>
                  </a:lnTo>
                  <a:cubicBezTo>
                    <a:pt x="1880" y="2256"/>
                    <a:pt x="1905" y="2281"/>
                    <a:pt x="1943" y="2281"/>
                  </a:cubicBezTo>
                  <a:cubicBezTo>
                    <a:pt x="1981" y="2281"/>
                    <a:pt x="2031" y="2256"/>
                    <a:pt x="2081" y="2206"/>
                  </a:cubicBezTo>
                  <a:lnTo>
                    <a:pt x="2607" y="2206"/>
                  </a:lnTo>
                  <a:cubicBezTo>
                    <a:pt x="2808" y="2105"/>
                    <a:pt x="2908" y="2105"/>
                    <a:pt x="3133" y="2005"/>
                  </a:cubicBezTo>
                  <a:cubicBezTo>
                    <a:pt x="3234" y="1880"/>
                    <a:pt x="3434" y="1780"/>
                    <a:pt x="3534" y="1679"/>
                  </a:cubicBezTo>
                  <a:cubicBezTo>
                    <a:pt x="3760" y="1479"/>
                    <a:pt x="3961" y="1253"/>
                    <a:pt x="4061" y="1053"/>
                  </a:cubicBezTo>
                  <a:cubicBezTo>
                    <a:pt x="4387" y="526"/>
                    <a:pt x="4387" y="226"/>
                    <a:pt x="4387" y="226"/>
                  </a:cubicBezTo>
                  <a:cubicBezTo>
                    <a:pt x="4387" y="125"/>
                    <a:pt x="4286" y="125"/>
                    <a:pt x="4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6005315" y="3955248"/>
              <a:ext cx="76036" cy="50079"/>
            </a:xfrm>
            <a:custGeom>
              <a:avLst/>
              <a:gdLst/>
              <a:ahLst/>
              <a:cxnLst/>
              <a:rect l="l" t="t" r="r" b="b"/>
              <a:pathLst>
                <a:path w="2528" h="1665" extrusionOk="0">
                  <a:moveTo>
                    <a:pt x="1253" y="0"/>
                  </a:moveTo>
                  <a:cubicBezTo>
                    <a:pt x="1122" y="0"/>
                    <a:pt x="986" y="35"/>
                    <a:pt x="854" y="116"/>
                  </a:cubicBezTo>
                  <a:cubicBezTo>
                    <a:pt x="1" y="725"/>
                    <a:pt x="1008" y="1664"/>
                    <a:pt x="1701" y="1664"/>
                  </a:cubicBezTo>
                  <a:cubicBezTo>
                    <a:pt x="1863" y="1664"/>
                    <a:pt x="2007" y="1613"/>
                    <a:pt x="2107" y="1494"/>
                  </a:cubicBezTo>
                  <a:cubicBezTo>
                    <a:pt x="2528" y="968"/>
                    <a:pt x="1941" y="0"/>
                    <a:pt x="1253" y="0"/>
                  </a:cubicBezTo>
                  <a:close/>
                </a:path>
              </a:pathLst>
            </a:custGeom>
            <a:solidFill>
              <a:srgbClr val="421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6285001" y="3501988"/>
              <a:ext cx="71374" cy="252290"/>
            </a:xfrm>
            <a:custGeom>
              <a:avLst/>
              <a:gdLst/>
              <a:ahLst/>
              <a:cxnLst/>
              <a:rect l="l" t="t" r="r" b="b"/>
              <a:pathLst>
                <a:path w="2373" h="8388" extrusionOk="0">
                  <a:moveTo>
                    <a:pt x="2065" y="0"/>
                  </a:moveTo>
                  <a:cubicBezTo>
                    <a:pt x="1988" y="0"/>
                    <a:pt x="1915" y="44"/>
                    <a:pt x="1881" y="148"/>
                  </a:cubicBezTo>
                  <a:cubicBezTo>
                    <a:pt x="828" y="2554"/>
                    <a:pt x="1" y="5587"/>
                    <a:pt x="628" y="8293"/>
                  </a:cubicBezTo>
                  <a:cubicBezTo>
                    <a:pt x="678" y="8356"/>
                    <a:pt x="759" y="8387"/>
                    <a:pt x="841" y="8387"/>
                  </a:cubicBezTo>
                  <a:cubicBezTo>
                    <a:pt x="922" y="8387"/>
                    <a:pt x="1003" y="8356"/>
                    <a:pt x="1054" y="8293"/>
                  </a:cubicBezTo>
                  <a:cubicBezTo>
                    <a:pt x="1580" y="5587"/>
                    <a:pt x="1680" y="2980"/>
                    <a:pt x="2307" y="374"/>
                  </a:cubicBezTo>
                  <a:cubicBezTo>
                    <a:pt x="2372" y="160"/>
                    <a:pt x="2212" y="0"/>
                    <a:pt x="2065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6357366" y="3529298"/>
              <a:ext cx="74562" cy="169366"/>
            </a:xfrm>
            <a:custGeom>
              <a:avLst/>
              <a:gdLst/>
              <a:ahLst/>
              <a:cxnLst/>
              <a:rect l="l" t="t" r="r" b="b"/>
              <a:pathLst>
                <a:path w="2479" h="5631" extrusionOk="0">
                  <a:moveTo>
                    <a:pt x="2088" y="0"/>
                  </a:moveTo>
                  <a:cubicBezTo>
                    <a:pt x="2013" y="0"/>
                    <a:pt x="1938" y="28"/>
                    <a:pt x="1881" y="92"/>
                  </a:cubicBezTo>
                  <a:cubicBezTo>
                    <a:pt x="1455" y="1019"/>
                    <a:pt x="1054" y="1972"/>
                    <a:pt x="628" y="2899"/>
                  </a:cubicBezTo>
                  <a:cubicBezTo>
                    <a:pt x="427" y="3751"/>
                    <a:pt x="1" y="4679"/>
                    <a:pt x="101" y="5506"/>
                  </a:cubicBezTo>
                  <a:cubicBezTo>
                    <a:pt x="101" y="5631"/>
                    <a:pt x="201" y="5631"/>
                    <a:pt x="302" y="5631"/>
                  </a:cubicBezTo>
                  <a:cubicBezTo>
                    <a:pt x="928" y="5004"/>
                    <a:pt x="1254" y="4152"/>
                    <a:pt x="1455" y="3325"/>
                  </a:cubicBezTo>
                  <a:cubicBezTo>
                    <a:pt x="1881" y="2373"/>
                    <a:pt x="2181" y="1345"/>
                    <a:pt x="2407" y="393"/>
                  </a:cubicBezTo>
                  <a:cubicBezTo>
                    <a:pt x="2479" y="177"/>
                    <a:pt x="2280" y="0"/>
                    <a:pt x="2088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4"/>
            <p:cNvSpPr/>
            <p:nvPr/>
          </p:nvSpPr>
          <p:spPr>
            <a:xfrm>
              <a:off x="6495329" y="3382311"/>
              <a:ext cx="118325" cy="218363"/>
            </a:xfrm>
            <a:custGeom>
              <a:avLst/>
              <a:gdLst/>
              <a:ahLst/>
              <a:cxnLst/>
              <a:rect l="l" t="t" r="r" b="b"/>
              <a:pathLst>
                <a:path w="3934" h="7260" extrusionOk="0">
                  <a:moveTo>
                    <a:pt x="3570" y="1"/>
                  </a:moveTo>
                  <a:cubicBezTo>
                    <a:pt x="3523" y="1"/>
                    <a:pt x="3482" y="20"/>
                    <a:pt x="3459" y="67"/>
                  </a:cubicBezTo>
                  <a:cubicBezTo>
                    <a:pt x="1680" y="2047"/>
                    <a:pt x="101" y="4453"/>
                    <a:pt x="0" y="7160"/>
                  </a:cubicBezTo>
                  <a:cubicBezTo>
                    <a:pt x="0" y="7260"/>
                    <a:pt x="101" y="7260"/>
                    <a:pt x="226" y="7260"/>
                  </a:cubicBezTo>
                  <a:cubicBezTo>
                    <a:pt x="1479" y="4979"/>
                    <a:pt x="2407" y="2573"/>
                    <a:pt x="3760" y="368"/>
                  </a:cubicBezTo>
                  <a:cubicBezTo>
                    <a:pt x="3933" y="214"/>
                    <a:pt x="3722" y="1"/>
                    <a:pt x="3570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6640060" y="3251567"/>
              <a:ext cx="193940" cy="223987"/>
            </a:xfrm>
            <a:custGeom>
              <a:avLst/>
              <a:gdLst/>
              <a:ahLst/>
              <a:cxnLst/>
              <a:rect l="l" t="t" r="r" b="b"/>
              <a:pathLst>
                <a:path w="6448" h="7447" extrusionOk="0">
                  <a:moveTo>
                    <a:pt x="6322" y="0"/>
                  </a:moveTo>
                  <a:cubicBezTo>
                    <a:pt x="6305" y="0"/>
                    <a:pt x="6285" y="9"/>
                    <a:pt x="6266" y="28"/>
                  </a:cubicBezTo>
                  <a:cubicBezTo>
                    <a:pt x="3860" y="2208"/>
                    <a:pt x="1880" y="4614"/>
                    <a:pt x="101" y="7346"/>
                  </a:cubicBezTo>
                  <a:cubicBezTo>
                    <a:pt x="1" y="7446"/>
                    <a:pt x="101" y="7446"/>
                    <a:pt x="201" y="7446"/>
                  </a:cubicBezTo>
                  <a:cubicBezTo>
                    <a:pt x="2081" y="4840"/>
                    <a:pt x="4186" y="2434"/>
                    <a:pt x="6366" y="228"/>
                  </a:cubicBezTo>
                  <a:cubicBezTo>
                    <a:pt x="6448" y="147"/>
                    <a:pt x="6397" y="0"/>
                    <a:pt x="6322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6760037" y="3272621"/>
              <a:ext cx="196135" cy="163441"/>
            </a:xfrm>
            <a:custGeom>
              <a:avLst/>
              <a:gdLst/>
              <a:ahLst/>
              <a:cxnLst/>
              <a:rect l="l" t="t" r="r" b="b"/>
              <a:pathLst>
                <a:path w="6521" h="5434" extrusionOk="0">
                  <a:moveTo>
                    <a:pt x="6160" y="0"/>
                  </a:moveTo>
                  <a:cubicBezTo>
                    <a:pt x="6117" y="0"/>
                    <a:pt x="6075" y="17"/>
                    <a:pt x="6037" y="55"/>
                  </a:cubicBezTo>
                  <a:cubicBezTo>
                    <a:pt x="3631" y="1308"/>
                    <a:pt x="1751" y="3187"/>
                    <a:pt x="72" y="5268"/>
                  </a:cubicBezTo>
                  <a:cubicBezTo>
                    <a:pt x="0" y="5357"/>
                    <a:pt x="31" y="5434"/>
                    <a:pt x="100" y="5434"/>
                  </a:cubicBezTo>
                  <a:cubicBezTo>
                    <a:pt x="127" y="5434"/>
                    <a:pt x="161" y="5422"/>
                    <a:pt x="197" y="5393"/>
                  </a:cubicBezTo>
                  <a:cubicBezTo>
                    <a:pt x="2277" y="3714"/>
                    <a:pt x="4357" y="2260"/>
                    <a:pt x="6337" y="481"/>
                  </a:cubicBezTo>
                  <a:cubicBezTo>
                    <a:pt x="6520" y="298"/>
                    <a:pt x="6341" y="0"/>
                    <a:pt x="6160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6925761" y="3297554"/>
              <a:ext cx="161817" cy="121453"/>
            </a:xfrm>
            <a:custGeom>
              <a:avLst/>
              <a:gdLst/>
              <a:ahLst/>
              <a:cxnLst/>
              <a:rect l="l" t="t" r="r" b="b"/>
              <a:pathLst>
                <a:path w="5380" h="4038" extrusionOk="0">
                  <a:moveTo>
                    <a:pt x="4976" y="0"/>
                  </a:moveTo>
                  <a:cubicBezTo>
                    <a:pt x="4923" y="0"/>
                    <a:pt x="4867" y="16"/>
                    <a:pt x="4812" y="53"/>
                  </a:cubicBezTo>
                  <a:cubicBezTo>
                    <a:pt x="3033" y="905"/>
                    <a:pt x="953" y="2058"/>
                    <a:pt x="0" y="3937"/>
                  </a:cubicBezTo>
                  <a:cubicBezTo>
                    <a:pt x="0" y="3937"/>
                    <a:pt x="101" y="4038"/>
                    <a:pt x="201" y="4038"/>
                  </a:cubicBezTo>
                  <a:cubicBezTo>
                    <a:pt x="1053" y="3612"/>
                    <a:pt x="1780" y="2885"/>
                    <a:pt x="2607" y="2258"/>
                  </a:cubicBezTo>
                  <a:cubicBezTo>
                    <a:pt x="3459" y="1732"/>
                    <a:pt x="4286" y="1105"/>
                    <a:pt x="5113" y="479"/>
                  </a:cubicBezTo>
                  <a:cubicBezTo>
                    <a:pt x="5379" y="315"/>
                    <a:pt x="5210" y="0"/>
                    <a:pt x="4976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6985314" y="3361979"/>
              <a:ext cx="307272" cy="158539"/>
            </a:xfrm>
            <a:custGeom>
              <a:avLst/>
              <a:gdLst/>
              <a:ahLst/>
              <a:cxnLst/>
              <a:rect l="l" t="t" r="r" b="b"/>
              <a:pathLst>
                <a:path w="10216" h="5271" extrusionOk="0">
                  <a:moveTo>
                    <a:pt x="9819" y="0"/>
                  </a:moveTo>
                  <a:cubicBezTo>
                    <a:pt x="9789" y="0"/>
                    <a:pt x="9757" y="5"/>
                    <a:pt x="9725" y="16"/>
                  </a:cubicBezTo>
                  <a:cubicBezTo>
                    <a:pt x="6065" y="1169"/>
                    <a:pt x="3133" y="3149"/>
                    <a:pt x="0" y="5129"/>
                  </a:cubicBezTo>
                  <a:cubicBezTo>
                    <a:pt x="0" y="5200"/>
                    <a:pt x="0" y="5271"/>
                    <a:pt x="36" y="5271"/>
                  </a:cubicBezTo>
                  <a:cubicBezTo>
                    <a:pt x="50" y="5271"/>
                    <a:pt x="71" y="5258"/>
                    <a:pt x="101" y="5229"/>
                  </a:cubicBezTo>
                  <a:cubicBezTo>
                    <a:pt x="3233" y="3550"/>
                    <a:pt x="6692" y="2196"/>
                    <a:pt x="9925" y="542"/>
                  </a:cubicBezTo>
                  <a:cubicBezTo>
                    <a:pt x="10216" y="341"/>
                    <a:pt x="10068" y="0"/>
                    <a:pt x="9819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6766474" y="3424570"/>
              <a:ext cx="217942" cy="142958"/>
            </a:xfrm>
            <a:custGeom>
              <a:avLst/>
              <a:gdLst/>
              <a:ahLst/>
              <a:cxnLst/>
              <a:rect l="l" t="t" r="r" b="b"/>
              <a:pathLst>
                <a:path w="7246" h="4753" extrusionOk="0">
                  <a:moveTo>
                    <a:pt x="6846" y="0"/>
                  </a:moveTo>
                  <a:cubicBezTo>
                    <a:pt x="6816" y="0"/>
                    <a:pt x="6783" y="5"/>
                    <a:pt x="6750" y="15"/>
                  </a:cubicBezTo>
                  <a:cubicBezTo>
                    <a:pt x="4369" y="1268"/>
                    <a:pt x="2163" y="2948"/>
                    <a:pt x="83" y="4501"/>
                  </a:cubicBezTo>
                  <a:cubicBezTo>
                    <a:pt x="1" y="4584"/>
                    <a:pt x="54" y="4752"/>
                    <a:pt x="132" y="4752"/>
                  </a:cubicBezTo>
                  <a:cubicBezTo>
                    <a:pt x="148" y="4752"/>
                    <a:pt x="166" y="4745"/>
                    <a:pt x="184" y="4727"/>
                  </a:cubicBezTo>
                  <a:cubicBezTo>
                    <a:pt x="2489" y="3349"/>
                    <a:pt x="4870" y="2095"/>
                    <a:pt x="6976" y="542"/>
                  </a:cubicBezTo>
                  <a:cubicBezTo>
                    <a:pt x="7245" y="362"/>
                    <a:pt x="7112" y="0"/>
                    <a:pt x="6846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6638255" y="3463309"/>
              <a:ext cx="103437" cy="124220"/>
            </a:xfrm>
            <a:custGeom>
              <a:avLst/>
              <a:gdLst/>
              <a:ahLst/>
              <a:cxnLst/>
              <a:rect l="l" t="t" r="r" b="b"/>
              <a:pathLst>
                <a:path w="3439" h="4130" extrusionOk="0">
                  <a:moveTo>
                    <a:pt x="3078" y="0"/>
                  </a:moveTo>
                  <a:cubicBezTo>
                    <a:pt x="3006" y="0"/>
                    <a:pt x="2930" y="25"/>
                    <a:pt x="2868" y="81"/>
                  </a:cubicBezTo>
                  <a:cubicBezTo>
                    <a:pt x="2241" y="607"/>
                    <a:pt x="1740" y="1133"/>
                    <a:pt x="1314" y="1760"/>
                  </a:cubicBezTo>
                  <a:cubicBezTo>
                    <a:pt x="787" y="2487"/>
                    <a:pt x="487" y="3213"/>
                    <a:pt x="61" y="3940"/>
                  </a:cubicBezTo>
                  <a:cubicBezTo>
                    <a:pt x="0" y="4076"/>
                    <a:pt x="49" y="4130"/>
                    <a:pt x="118" y="4130"/>
                  </a:cubicBezTo>
                  <a:cubicBezTo>
                    <a:pt x="165" y="4130"/>
                    <a:pt x="221" y="4106"/>
                    <a:pt x="261" y="4066"/>
                  </a:cubicBezTo>
                  <a:cubicBezTo>
                    <a:pt x="1213" y="2812"/>
                    <a:pt x="2366" y="1660"/>
                    <a:pt x="3294" y="406"/>
                  </a:cubicBezTo>
                  <a:cubicBezTo>
                    <a:pt x="3439" y="171"/>
                    <a:pt x="3269" y="0"/>
                    <a:pt x="3078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6523963" y="3542261"/>
              <a:ext cx="92819" cy="156403"/>
            </a:xfrm>
            <a:custGeom>
              <a:avLst/>
              <a:gdLst/>
              <a:ahLst/>
              <a:cxnLst/>
              <a:rect l="l" t="t" r="r" b="b"/>
              <a:pathLst>
                <a:path w="3086" h="5200" extrusionOk="0">
                  <a:moveTo>
                    <a:pt x="2659" y="0"/>
                  </a:moveTo>
                  <a:cubicBezTo>
                    <a:pt x="2604" y="0"/>
                    <a:pt x="2550" y="19"/>
                    <a:pt x="2507" y="62"/>
                  </a:cubicBezTo>
                  <a:cubicBezTo>
                    <a:pt x="1254" y="1541"/>
                    <a:pt x="402" y="3195"/>
                    <a:pt x="1" y="5075"/>
                  </a:cubicBezTo>
                  <a:cubicBezTo>
                    <a:pt x="1" y="5200"/>
                    <a:pt x="1" y="5200"/>
                    <a:pt x="101" y="5200"/>
                  </a:cubicBezTo>
                  <a:cubicBezTo>
                    <a:pt x="1154" y="3621"/>
                    <a:pt x="2081" y="2067"/>
                    <a:pt x="2908" y="488"/>
                  </a:cubicBezTo>
                  <a:cubicBezTo>
                    <a:pt x="3085" y="252"/>
                    <a:pt x="2861" y="0"/>
                    <a:pt x="2659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6571605" y="3647440"/>
              <a:ext cx="111347" cy="162118"/>
            </a:xfrm>
            <a:custGeom>
              <a:avLst/>
              <a:gdLst/>
              <a:ahLst/>
              <a:cxnLst/>
              <a:rect l="l" t="t" r="r" b="b"/>
              <a:pathLst>
                <a:path w="3702" h="5390" extrusionOk="0">
                  <a:moveTo>
                    <a:pt x="3408" y="0"/>
                  </a:moveTo>
                  <a:cubicBezTo>
                    <a:pt x="3341" y="0"/>
                    <a:pt x="3269" y="37"/>
                    <a:pt x="3204" y="124"/>
                  </a:cubicBezTo>
                  <a:cubicBezTo>
                    <a:pt x="1951" y="1703"/>
                    <a:pt x="698" y="3357"/>
                    <a:pt x="71" y="5237"/>
                  </a:cubicBezTo>
                  <a:cubicBezTo>
                    <a:pt x="1" y="5307"/>
                    <a:pt x="91" y="5390"/>
                    <a:pt x="185" y="5390"/>
                  </a:cubicBezTo>
                  <a:cubicBezTo>
                    <a:pt x="225" y="5390"/>
                    <a:pt x="267" y="5375"/>
                    <a:pt x="297" y="5337"/>
                  </a:cubicBezTo>
                  <a:cubicBezTo>
                    <a:pt x="1550" y="3883"/>
                    <a:pt x="2577" y="2104"/>
                    <a:pt x="3630" y="450"/>
                  </a:cubicBezTo>
                  <a:cubicBezTo>
                    <a:pt x="3701" y="219"/>
                    <a:pt x="3570" y="0"/>
                    <a:pt x="3408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6765962" y="3543554"/>
              <a:ext cx="199745" cy="156463"/>
            </a:xfrm>
            <a:custGeom>
              <a:avLst/>
              <a:gdLst/>
              <a:ahLst/>
              <a:cxnLst/>
              <a:rect l="l" t="t" r="r" b="b"/>
              <a:pathLst>
                <a:path w="6641" h="5202" extrusionOk="0">
                  <a:moveTo>
                    <a:pt x="6343" y="0"/>
                  </a:moveTo>
                  <a:cubicBezTo>
                    <a:pt x="6318" y="0"/>
                    <a:pt x="6292" y="6"/>
                    <a:pt x="6266" y="19"/>
                  </a:cubicBezTo>
                  <a:cubicBezTo>
                    <a:pt x="3960" y="1498"/>
                    <a:pt x="1980" y="3152"/>
                    <a:pt x="0" y="5157"/>
                  </a:cubicBezTo>
                  <a:cubicBezTo>
                    <a:pt x="0" y="5157"/>
                    <a:pt x="45" y="5202"/>
                    <a:pt x="74" y="5202"/>
                  </a:cubicBezTo>
                  <a:cubicBezTo>
                    <a:pt x="89" y="5202"/>
                    <a:pt x="100" y="5190"/>
                    <a:pt x="100" y="5157"/>
                  </a:cubicBezTo>
                  <a:cubicBezTo>
                    <a:pt x="2180" y="3478"/>
                    <a:pt x="4386" y="1899"/>
                    <a:pt x="6466" y="345"/>
                  </a:cubicBezTo>
                  <a:cubicBezTo>
                    <a:pt x="6641" y="258"/>
                    <a:pt x="6512" y="0"/>
                    <a:pt x="6343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6646887" y="3757612"/>
              <a:ext cx="118174" cy="102053"/>
            </a:xfrm>
            <a:custGeom>
              <a:avLst/>
              <a:gdLst/>
              <a:ahLst/>
              <a:cxnLst/>
              <a:rect l="l" t="t" r="r" b="b"/>
              <a:pathLst>
                <a:path w="3929" h="3393" extrusionOk="0">
                  <a:moveTo>
                    <a:pt x="3520" y="0"/>
                  </a:moveTo>
                  <a:cubicBezTo>
                    <a:pt x="3490" y="0"/>
                    <a:pt x="3460" y="6"/>
                    <a:pt x="3433" y="20"/>
                  </a:cubicBezTo>
                  <a:cubicBezTo>
                    <a:pt x="2180" y="947"/>
                    <a:pt x="1027" y="2000"/>
                    <a:pt x="74" y="3153"/>
                  </a:cubicBezTo>
                  <a:cubicBezTo>
                    <a:pt x="1" y="3300"/>
                    <a:pt x="35" y="3393"/>
                    <a:pt x="147" y="3393"/>
                  </a:cubicBezTo>
                  <a:cubicBezTo>
                    <a:pt x="188" y="3393"/>
                    <a:pt x="239" y="3380"/>
                    <a:pt x="300" y="3353"/>
                  </a:cubicBezTo>
                  <a:cubicBezTo>
                    <a:pt x="1453" y="2426"/>
                    <a:pt x="2581" y="1474"/>
                    <a:pt x="3733" y="421"/>
                  </a:cubicBezTo>
                  <a:cubicBezTo>
                    <a:pt x="3928" y="248"/>
                    <a:pt x="3712" y="0"/>
                    <a:pt x="3520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6618194" y="3876687"/>
              <a:ext cx="137153" cy="121333"/>
            </a:xfrm>
            <a:custGeom>
              <a:avLst/>
              <a:gdLst/>
              <a:ahLst/>
              <a:cxnLst/>
              <a:rect l="l" t="t" r="r" b="b"/>
              <a:pathLst>
                <a:path w="4560" h="4034" extrusionOk="0">
                  <a:moveTo>
                    <a:pt x="4253" y="1"/>
                  </a:moveTo>
                  <a:cubicBezTo>
                    <a:pt x="4223" y="1"/>
                    <a:pt x="4192" y="7"/>
                    <a:pt x="4161" y="21"/>
                  </a:cubicBezTo>
                  <a:cubicBezTo>
                    <a:pt x="2607" y="1074"/>
                    <a:pt x="928" y="2327"/>
                    <a:pt x="1" y="3881"/>
                  </a:cubicBezTo>
                  <a:cubicBezTo>
                    <a:pt x="1" y="3951"/>
                    <a:pt x="1" y="4033"/>
                    <a:pt x="35" y="4033"/>
                  </a:cubicBezTo>
                  <a:cubicBezTo>
                    <a:pt x="50" y="4033"/>
                    <a:pt x="71" y="4018"/>
                    <a:pt x="101" y="3981"/>
                  </a:cubicBezTo>
                  <a:cubicBezTo>
                    <a:pt x="1655" y="2953"/>
                    <a:pt x="2908" y="1475"/>
                    <a:pt x="4387" y="347"/>
                  </a:cubicBezTo>
                  <a:cubicBezTo>
                    <a:pt x="4559" y="239"/>
                    <a:pt x="4435" y="1"/>
                    <a:pt x="4253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6675310" y="3936029"/>
              <a:ext cx="170930" cy="105692"/>
            </a:xfrm>
            <a:custGeom>
              <a:avLst/>
              <a:gdLst/>
              <a:ahLst/>
              <a:cxnLst/>
              <a:rect l="l" t="t" r="r" b="b"/>
              <a:pathLst>
                <a:path w="5683" h="3514" extrusionOk="0">
                  <a:moveTo>
                    <a:pt x="5471" y="1"/>
                  </a:moveTo>
                  <a:cubicBezTo>
                    <a:pt x="5445" y="1"/>
                    <a:pt x="5419" y="9"/>
                    <a:pt x="5395" y="28"/>
                  </a:cubicBezTo>
                  <a:cubicBezTo>
                    <a:pt x="3515" y="880"/>
                    <a:pt x="1761" y="2008"/>
                    <a:pt x="82" y="3261"/>
                  </a:cubicBezTo>
                  <a:cubicBezTo>
                    <a:pt x="0" y="3363"/>
                    <a:pt x="51" y="3514"/>
                    <a:pt x="180" y="3514"/>
                  </a:cubicBezTo>
                  <a:cubicBezTo>
                    <a:pt x="210" y="3514"/>
                    <a:pt x="244" y="3505"/>
                    <a:pt x="282" y="3487"/>
                  </a:cubicBezTo>
                  <a:cubicBezTo>
                    <a:pt x="1961" y="2334"/>
                    <a:pt x="3741" y="1281"/>
                    <a:pt x="5520" y="253"/>
                  </a:cubicBezTo>
                  <a:cubicBezTo>
                    <a:pt x="5683" y="152"/>
                    <a:pt x="5582" y="1"/>
                    <a:pt x="5471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6826146" y="3716617"/>
              <a:ext cx="187353" cy="111347"/>
            </a:xfrm>
            <a:custGeom>
              <a:avLst/>
              <a:gdLst/>
              <a:ahLst/>
              <a:cxnLst/>
              <a:rect l="l" t="t" r="r" b="b"/>
              <a:pathLst>
                <a:path w="6229" h="3702" extrusionOk="0">
                  <a:moveTo>
                    <a:pt x="6018" y="1"/>
                  </a:moveTo>
                  <a:cubicBezTo>
                    <a:pt x="5988" y="1"/>
                    <a:pt x="5955" y="9"/>
                    <a:pt x="5919" y="30"/>
                  </a:cubicBezTo>
                  <a:cubicBezTo>
                    <a:pt x="3839" y="857"/>
                    <a:pt x="1959" y="2210"/>
                    <a:pt x="79" y="3563"/>
                  </a:cubicBezTo>
                  <a:cubicBezTo>
                    <a:pt x="1" y="3563"/>
                    <a:pt x="45" y="3702"/>
                    <a:pt x="116" y="3702"/>
                  </a:cubicBezTo>
                  <a:cubicBezTo>
                    <a:pt x="136" y="3702"/>
                    <a:pt x="158" y="3691"/>
                    <a:pt x="179" y="3664"/>
                  </a:cubicBezTo>
                  <a:cubicBezTo>
                    <a:pt x="2059" y="2411"/>
                    <a:pt x="4139" y="1483"/>
                    <a:pt x="6144" y="230"/>
                  </a:cubicBezTo>
                  <a:cubicBezTo>
                    <a:pt x="6229" y="230"/>
                    <a:pt x="6172" y="1"/>
                    <a:pt x="6018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6925761" y="3572157"/>
              <a:ext cx="162238" cy="103918"/>
            </a:xfrm>
            <a:custGeom>
              <a:avLst/>
              <a:gdLst/>
              <a:ahLst/>
              <a:cxnLst/>
              <a:rect l="l" t="t" r="r" b="b"/>
              <a:pathLst>
                <a:path w="5394" h="3455" extrusionOk="0">
                  <a:moveTo>
                    <a:pt x="5033" y="0"/>
                  </a:moveTo>
                  <a:cubicBezTo>
                    <a:pt x="4995" y="0"/>
                    <a:pt x="4955" y="7"/>
                    <a:pt x="4913" y="21"/>
                  </a:cubicBezTo>
                  <a:cubicBezTo>
                    <a:pt x="3033" y="747"/>
                    <a:pt x="1454" y="1900"/>
                    <a:pt x="0" y="3354"/>
                  </a:cubicBezTo>
                  <a:lnTo>
                    <a:pt x="101" y="3454"/>
                  </a:lnTo>
                  <a:cubicBezTo>
                    <a:pt x="1780" y="2326"/>
                    <a:pt x="3334" y="1274"/>
                    <a:pt x="5113" y="321"/>
                  </a:cubicBezTo>
                  <a:cubicBezTo>
                    <a:pt x="5393" y="235"/>
                    <a:pt x="5266" y="0"/>
                    <a:pt x="5033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7173746" y="3421532"/>
              <a:ext cx="175382" cy="76337"/>
            </a:xfrm>
            <a:custGeom>
              <a:avLst/>
              <a:gdLst/>
              <a:ahLst/>
              <a:cxnLst/>
              <a:rect l="l" t="t" r="r" b="b"/>
              <a:pathLst>
                <a:path w="5831" h="2538" extrusionOk="0">
                  <a:moveTo>
                    <a:pt x="5433" y="0"/>
                  </a:moveTo>
                  <a:cubicBezTo>
                    <a:pt x="5403" y="0"/>
                    <a:pt x="5372" y="5"/>
                    <a:pt x="5339" y="16"/>
                  </a:cubicBezTo>
                  <a:cubicBezTo>
                    <a:pt x="4287" y="317"/>
                    <a:pt x="3234" y="643"/>
                    <a:pt x="2307" y="1069"/>
                  </a:cubicBezTo>
                  <a:cubicBezTo>
                    <a:pt x="1480" y="1369"/>
                    <a:pt x="527" y="1695"/>
                    <a:pt x="1" y="2322"/>
                  </a:cubicBezTo>
                  <a:lnTo>
                    <a:pt x="1" y="2522"/>
                  </a:lnTo>
                  <a:cubicBezTo>
                    <a:pt x="97" y="2532"/>
                    <a:pt x="192" y="2537"/>
                    <a:pt x="287" y="2537"/>
                  </a:cubicBezTo>
                  <a:cubicBezTo>
                    <a:pt x="1139" y="2537"/>
                    <a:pt x="1966" y="2156"/>
                    <a:pt x="2733" y="1795"/>
                  </a:cubicBezTo>
                  <a:cubicBezTo>
                    <a:pt x="3660" y="1470"/>
                    <a:pt x="4613" y="943"/>
                    <a:pt x="5540" y="542"/>
                  </a:cubicBezTo>
                  <a:cubicBezTo>
                    <a:pt x="5831" y="341"/>
                    <a:pt x="5682" y="0"/>
                    <a:pt x="5433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7070492" y="3314969"/>
              <a:ext cx="172645" cy="75404"/>
            </a:xfrm>
            <a:custGeom>
              <a:avLst/>
              <a:gdLst/>
              <a:ahLst/>
              <a:cxnLst/>
              <a:rect l="l" t="t" r="r" b="b"/>
              <a:pathLst>
                <a:path w="5740" h="2507" extrusionOk="0">
                  <a:moveTo>
                    <a:pt x="5213" y="0"/>
                  </a:moveTo>
                  <a:cubicBezTo>
                    <a:pt x="3534" y="326"/>
                    <a:pt x="1354" y="952"/>
                    <a:pt x="201" y="2206"/>
                  </a:cubicBezTo>
                  <a:cubicBezTo>
                    <a:pt x="0" y="2406"/>
                    <a:pt x="201" y="2506"/>
                    <a:pt x="301" y="2506"/>
                  </a:cubicBezTo>
                  <a:cubicBezTo>
                    <a:pt x="1254" y="2406"/>
                    <a:pt x="2181" y="1880"/>
                    <a:pt x="3033" y="1579"/>
                  </a:cubicBezTo>
                  <a:cubicBezTo>
                    <a:pt x="3860" y="1253"/>
                    <a:pt x="4587" y="952"/>
                    <a:pt x="5414" y="526"/>
                  </a:cubicBezTo>
                  <a:cubicBezTo>
                    <a:pt x="5740" y="426"/>
                    <a:pt x="5539" y="0"/>
                    <a:pt x="5213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7120239" y="3541088"/>
              <a:ext cx="220137" cy="104068"/>
            </a:xfrm>
            <a:custGeom>
              <a:avLst/>
              <a:gdLst/>
              <a:ahLst/>
              <a:cxnLst/>
              <a:rect l="l" t="t" r="r" b="b"/>
              <a:pathLst>
                <a:path w="7319" h="3460" extrusionOk="0">
                  <a:moveTo>
                    <a:pt x="6692" y="1"/>
                  </a:moveTo>
                  <a:cubicBezTo>
                    <a:pt x="4186" y="427"/>
                    <a:pt x="2206" y="1981"/>
                    <a:pt x="126" y="3234"/>
                  </a:cubicBezTo>
                  <a:cubicBezTo>
                    <a:pt x="1" y="3359"/>
                    <a:pt x="126" y="3460"/>
                    <a:pt x="126" y="3460"/>
                  </a:cubicBezTo>
                  <a:cubicBezTo>
                    <a:pt x="2306" y="2206"/>
                    <a:pt x="4813" y="1780"/>
                    <a:pt x="7018" y="627"/>
                  </a:cubicBezTo>
                  <a:cubicBezTo>
                    <a:pt x="7319" y="527"/>
                    <a:pt x="7018" y="1"/>
                    <a:pt x="6692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7421761" y="3529027"/>
              <a:ext cx="150809" cy="46771"/>
            </a:xfrm>
            <a:custGeom>
              <a:avLst/>
              <a:gdLst/>
              <a:ahLst/>
              <a:cxnLst/>
              <a:rect l="l" t="t" r="r" b="b"/>
              <a:pathLst>
                <a:path w="5014" h="1555" extrusionOk="0">
                  <a:moveTo>
                    <a:pt x="4712" y="1"/>
                  </a:moveTo>
                  <a:cubicBezTo>
                    <a:pt x="3033" y="101"/>
                    <a:pt x="1580" y="627"/>
                    <a:pt x="126" y="1354"/>
                  </a:cubicBezTo>
                  <a:cubicBezTo>
                    <a:pt x="1" y="1354"/>
                    <a:pt x="126" y="1555"/>
                    <a:pt x="226" y="1555"/>
                  </a:cubicBezTo>
                  <a:cubicBezTo>
                    <a:pt x="1680" y="1354"/>
                    <a:pt x="3259" y="1028"/>
                    <a:pt x="4712" y="627"/>
                  </a:cubicBezTo>
                  <a:cubicBezTo>
                    <a:pt x="5013" y="502"/>
                    <a:pt x="5013" y="1"/>
                    <a:pt x="4712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6737299" y="4000183"/>
              <a:ext cx="232198" cy="97271"/>
            </a:xfrm>
            <a:custGeom>
              <a:avLst/>
              <a:gdLst/>
              <a:ahLst/>
              <a:cxnLst/>
              <a:rect l="l" t="t" r="r" b="b"/>
              <a:pathLst>
                <a:path w="7720" h="3234" extrusionOk="0">
                  <a:moveTo>
                    <a:pt x="7219" y="0"/>
                  </a:moveTo>
                  <a:cubicBezTo>
                    <a:pt x="4913" y="301"/>
                    <a:pt x="1880" y="1128"/>
                    <a:pt x="201" y="2807"/>
                  </a:cubicBezTo>
                  <a:cubicBezTo>
                    <a:pt x="1" y="3008"/>
                    <a:pt x="201" y="3233"/>
                    <a:pt x="427" y="3233"/>
                  </a:cubicBezTo>
                  <a:cubicBezTo>
                    <a:pt x="1580" y="3008"/>
                    <a:pt x="2707" y="2381"/>
                    <a:pt x="3860" y="1980"/>
                  </a:cubicBezTo>
                  <a:cubicBezTo>
                    <a:pt x="5013" y="1654"/>
                    <a:pt x="6166" y="1253"/>
                    <a:pt x="7319" y="827"/>
                  </a:cubicBezTo>
                  <a:cubicBezTo>
                    <a:pt x="7720" y="727"/>
                    <a:pt x="7720" y="0"/>
                    <a:pt x="7219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6762172" y="4152944"/>
              <a:ext cx="238996" cy="63614"/>
            </a:xfrm>
            <a:custGeom>
              <a:avLst/>
              <a:gdLst/>
              <a:ahLst/>
              <a:cxnLst/>
              <a:rect l="l" t="t" r="r" b="b"/>
              <a:pathLst>
                <a:path w="7946" h="2115" extrusionOk="0">
                  <a:moveTo>
                    <a:pt x="1429" y="1"/>
                  </a:moveTo>
                  <a:cubicBezTo>
                    <a:pt x="982" y="1"/>
                    <a:pt x="545" y="41"/>
                    <a:pt x="126" y="134"/>
                  </a:cubicBezTo>
                  <a:cubicBezTo>
                    <a:pt x="1" y="234"/>
                    <a:pt x="1" y="335"/>
                    <a:pt x="126" y="435"/>
                  </a:cubicBezTo>
                  <a:cubicBezTo>
                    <a:pt x="1154" y="1061"/>
                    <a:pt x="2507" y="1387"/>
                    <a:pt x="3660" y="1588"/>
                  </a:cubicBezTo>
                  <a:cubicBezTo>
                    <a:pt x="4913" y="1914"/>
                    <a:pt x="6166" y="2014"/>
                    <a:pt x="7520" y="2114"/>
                  </a:cubicBezTo>
                  <a:cubicBezTo>
                    <a:pt x="7845" y="2114"/>
                    <a:pt x="7946" y="1588"/>
                    <a:pt x="7645" y="1488"/>
                  </a:cubicBezTo>
                  <a:cubicBezTo>
                    <a:pt x="5828" y="889"/>
                    <a:pt x="3518" y="1"/>
                    <a:pt x="1429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6856404" y="4088399"/>
              <a:ext cx="125934" cy="24032"/>
            </a:xfrm>
            <a:custGeom>
              <a:avLst/>
              <a:gdLst/>
              <a:ahLst/>
              <a:cxnLst/>
              <a:rect l="l" t="t" r="r" b="b"/>
              <a:pathLst>
                <a:path w="4187" h="799" extrusionOk="0">
                  <a:moveTo>
                    <a:pt x="2456" y="0"/>
                  </a:moveTo>
                  <a:cubicBezTo>
                    <a:pt x="1643" y="0"/>
                    <a:pt x="835" y="107"/>
                    <a:pt x="126" y="501"/>
                  </a:cubicBezTo>
                  <a:cubicBezTo>
                    <a:pt x="1" y="501"/>
                    <a:pt x="1" y="701"/>
                    <a:pt x="126" y="701"/>
                  </a:cubicBezTo>
                  <a:cubicBezTo>
                    <a:pt x="517" y="772"/>
                    <a:pt x="909" y="798"/>
                    <a:pt x="1300" y="798"/>
                  </a:cubicBezTo>
                  <a:cubicBezTo>
                    <a:pt x="2162" y="798"/>
                    <a:pt x="3024" y="670"/>
                    <a:pt x="3885" y="601"/>
                  </a:cubicBezTo>
                  <a:cubicBezTo>
                    <a:pt x="4186" y="601"/>
                    <a:pt x="4186" y="75"/>
                    <a:pt x="3885" y="75"/>
                  </a:cubicBezTo>
                  <a:cubicBezTo>
                    <a:pt x="3420" y="37"/>
                    <a:pt x="2937" y="0"/>
                    <a:pt x="2456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6831530" y="4288892"/>
              <a:ext cx="229130" cy="81901"/>
            </a:xfrm>
            <a:custGeom>
              <a:avLst/>
              <a:gdLst/>
              <a:ahLst/>
              <a:cxnLst/>
              <a:rect l="l" t="t" r="r" b="b"/>
              <a:pathLst>
                <a:path w="7618" h="2723" extrusionOk="0">
                  <a:moveTo>
                    <a:pt x="101" y="0"/>
                  </a:moveTo>
                  <a:cubicBezTo>
                    <a:pt x="0" y="0"/>
                    <a:pt x="0" y="100"/>
                    <a:pt x="101" y="201"/>
                  </a:cubicBezTo>
                  <a:cubicBezTo>
                    <a:pt x="2407" y="1454"/>
                    <a:pt x="4587" y="2506"/>
                    <a:pt x="7319" y="2707"/>
                  </a:cubicBezTo>
                  <a:cubicBezTo>
                    <a:pt x="7352" y="2718"/>
                    <a:pt x="7381" y="2723"/>
                    <a:pt x="7407" y="2723"/>
                  </a:cubicBezTo>
                  <a:cubicBezTo>
                    <a:pt x="7617" y="2723"/>
                    <a:pt x="7598" y="2395"/>
                    <a:pt x="7419" y="2306"/>
                  </a:cubicBezTo>
                  <a:cubicBezTo>
                    <a:pt x="5013" y="1354"/>
                    <a:pt x="2507" y="727"/>
                    <a:pt x="101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6998126" y="4270034"/>
              <a:ext cx="144763" cy="43763"/>
            </a:xfrm>
            <a:custGeom>
              <a:avLst/>
              <a:gdLst/>
              <a:ahLst/>
              <a:cxnLst/>
              <a:rect l="l" t="t" r="r" b="b"/>
              <a:pathLst>
                <a:path w="4813" h="1455" extrusionOk="0">
                  <a:moveTo>
                    <a:pt x="201" y="1"/>
                  </a:moveTo>
                  <a:cubicBezTo>
                    <a:pt x="101" y="1"/>
                    <a:pt x="0" y="201"/>
                    <a:pt x="101" y="301"/>
                  </a:cubicBezTo>
                  <a:cubicBezTo>
                    <a:pt x="1454" y="928"/>
                    <a:pt x="2933" y="1153"/>
                    <a:pt x="4386" y="1454"/>
                  </a:cubicBezTo>
                  <a:cubicBezTo>
                    <a:pt x="4687" y="1454"/>
                    <a:pt x="4812" y="1053"/>
                    <a:pt x="4487" y="928"/>
                  </a:cubicBezTo>
                  <a:cubicBezTo>
                    <a:pt x="3133" y="427"/>
                    <a:pt x="1680" y="1"/>
                    <a:pt x="201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7136060" y="4341286"/>
              <a:ext cx="172675" cy="38830"/>
            </a:xfrm>
            <a:custGeom>
              <a:avLst/>
              <a:gdLst/>
              <a:ahLst/>
              <a:cxnLst/>
              <a:rect l="l" t="t" r="r" b="b"/>
              <a:pathLst>
                <a:path w="5741" h="1291" extrusionOk="0">
                  <a:moveTo>
                    <a:pt x="1848" y="1"/>
                  </a:moveTo>
                  <a:cubicBezTo>
                    <a:pt x="1249" y="1"/>
                    <a:pt x="685" y="72"/>
                    <a:pt x="226" y="238"/>
                  </a:cubicBezTo>
                  <a:cubicBezTo>
                    <a:pt x="1" y="338"/>
                    <a:pt x="1" y="664"/>
                    <a:pt x="226" y="664"/>
                  </a:cubicBezTo>
                  <a:cubicBezTo>
                    <a:pt x="1053" y="965"/>
                    <a:pt x="1881" y="965"/>
                    <a:pt x="2733" y="1065"/>
                  </a:cubicBezTo>
                  <a:cubicBezTo>
                    <a:pt x="3560" y="1065"/>
                    <a:pt x="4487" y="1291"/>
                    <a:pt x="5439" y="1291"/>
                  </a:cubicBezTo>
                  <a:cubicBezTo>
                    <a:pt x="5640" y="1291"/>
                    <a:pt x="5740" y="865"/>
                    <a:pt x="5540" y="764"/>
                  </a:cubicBezTo>
                  <a:cubicBezTo>
                    <a:pt x="4614" y="336"/>
                    <a:pt x="3147" y="1"/>
                    <a:pt x="1848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7067484" y="4191653"/>
              <a:ext cx="238214" cy="46049"/>
            </a:xfrm>
            <a:custGeom>
              <a:avLst/>
              <a:gdLst/>
              <a:ahLst/>
              <a:cxnLst/>
              <a:rect l="l" t="t" r="r" b="b"/>
              <a:pathLst>
                <a:path w="7920" h="1531" extrusionOk="0">
                  <a:moveTo>
                    <a:pt x="201" y="0"/>
                  </a:moveTo>
                  <a:cubicBezTo>
                    <a:pt x="100" y="0"/>
                    <a:pt x="0" y="100"/>
                    <a:pt x="100" y="201"/>
                  </a:cubicBezTo>
                  <a:cubicBezTo>
                    <a:pt x="2025" y="932"/>
                    <a:pt x="3950" y="1530"/>
                    <a:pt x="5920" y="1530"/>
                  </a:cubicBezTo>
                  <a:cubicBezTo>
                    <a:pt x="6515" y="1530"/>
                    <a:pt x="7115" y="1476"/>
                    <a:pt x="7719" y="1353"/>
                  </a:cubicBezTo>
                  <a:cubicBezTo>
                    <a:pt x="7920" y="1353"/>
                    <a:pt x="7820" y="1028"/>
                    <a:pt x="7719" y="1028"/>
                  </a:cubicBezTo>
                  <a:cubicBezTo>
                    <a:pt x="5213" y="927"/>
                    <a:pt x="2607" y="927"/>
                    <a:pt x="201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7302656" y="4274906"/>
              <a:ext cx="163622" cy="44665"/>
            </a:xfrm>
            <a:custGeom>
              <a:avLst/>
              <a:gdLst/>
              <a:ahLst/>
              <a:cxnLst/>
              <a:rect l="l" t="t" r="r" b="b"/>
              <a:pathLst>
                <a:path w="5440" h="1485" extrusionOk="0">
                  <a:moveTo>
                    <a:pt x="2707" y="0"/>
                  </a:moveTo>
                  <a:cubicBezTo>
                    <a:pt x="2432" y="0"/>
                    <a:pt x="2157" y="13"/>
                    <a:pt x="1880" y="39"/>
                  </a:cubicBezTo>
                  <a:cubicBezTo>
                    <a:pt x="1254" y="139"/>
                    <a:pt x="201" y="139"/>
                    <a:pt x="1" y="891"/>
                  </a:cubicBezTo>
                  <a:cubicBezTo>
                    <a:pt x="1" y="991"/>
                    <a:pt x="1" y="1092"/>
                    <a:pt x="101" y="1192"/>
                  </a:cubicBezTo>
                  <a:cubicBezTo>
                    <a:pt x="280" y="1413"/>
                    <a:pt x="531" y="1484"/>
                    <a:pt x="807" y="1484"/>
                  </a:cubicBezTo>
                  <a:cubicBezTo>
                    <a:pt x="1188" y="1484"/>
                    <a:pt x="1618" y="1350"/>
                    <a:pt x="1981" y="1292"/>
                  </a:cubicBezTo>
                  <a:cubicBezTo>
                    <a:pt x="2933" y="1192"/>
                    <a:pt x="3961" y="1092"/>
                    <a:pt x="4913" y="991"/>
                  </a:cubicBezTo>
                  <a:cubicBezTo>
                    <a:pt x="5339" y="991"/>
                    <a:pt x="5439" y="465"/>
                    <a:pt x="5013" y="265"/>
                  </a:cubicBezTo>
                  <a:cubicBezTo>
                    <a:pt x="4237" y="98"/>
                    <a:pt x="3475" y="0"/>
                    <a:pt x="2707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7369006" y="4348445"/>
              <a:ext cx="172645" cy="42319"/>
            </a:xfrm>
            <a:custGeom>
              <a:avLst/>
              <a:gdLst/>
              <a:ahLst/>
              <a:cxnLst/>
              <a:rect l="l" t="t" r="r" b="b"/>
              <a:pathLst>
                <a:path w="5740" h="1407" extrusionOk="0">
                  <a:moveTo>
                    <a:pt x="5314" y="100"/>
                  </a:moveTo>
                  <a:cubicBezTo>
                    <a:pt x="3634" y="326"/>
                    <a:pt x="1554" y="0"/>
                    <a:pt x="101" y="727"/>
                  </a:cubicBezTo>
                  <a:cubicBezTo>
                    <a:pt x="0" y="827"/>
                    <a:pt x="0" y="827"/>
                    <a:pt x="101" y="953"/>
                  </a:cubicBezTo>
                  <a:cubicBezTo>
                    <a:pt x="626" y="1288"/>
                    <a:pt x="1263" y="1407"/>
                    <a:pt x="1935" y="1407"/>
                  </a:cubicBezTo>
                  <a:cubicBezTo>
                    <a:pt x="3123" y="1407"/>
                    <a:pt x="4422" y="1035"/>
                    <a:pt x="5414" y="827"/>
                  </a:cubicBezTo>
                  <a:cubicBezTo>
                    <a:pt x="5740" y="727"/>
                    <a:pt x="5740" y="100"/>
                    <a:pt x="5314" y="10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7538610" y="4197067"/>
              <a:ext cx="168705" cy="94864"/>
            </a:xfrm>
            <a:custGeom>
              <a:avLst/>
              <a:gdLst/>
              <a:ahLst/>
              <a:cxnLst/>
              <a:rect l="l" t="t" r="r" b="b"/>
              <a:pathLst>
                <a:path w="5609" h="3154" extrusionOk="0">
                  <a:moveTo>
                    <a:pt x="5200" y="1"/>
                  </a:moveTo>
                  <a:cubicBezTo>
                    <a:pt x="5170" y="1"/>
                    <a:pt x="5140" y="7"/>
                    <a:pt x="5113" y="21"/>
                  </a:cubicBezTo>
                  <a:cubicBezTo>
                    <a:pt x="3434" y="1073"/>
                    <a:pt x="1755" y="1900"/>
                    <a:pt x="101" y="2953"/>
                  </a:cubicBezTo>
                  <a:cubicBezTo>
                    <a:pt x="0" y="3053"/>
                    <a:pt x="101" y="3153"/>
                    <a:pt x="201" y="3153"/>
                  </a:cubicBezTo>
                  <a:cubicBezTo>
                    <a:pt x="2081" y="2627"/>
                    <a:pt x="3860" y="1700"/>
                    <a:pt x="5414" y="447"/>
                  </a:cubicBezTo>
                  <a:cubicBezTo>
                    <a:pt x="5609" y="252"/>
                    <a:pt x="5392" y="1"/>
                    <a:pt x="5200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7453432" y="4139800"/>
              <a:ext cx="167652" cy="82773"/>
            </a:xfrm>
            <a:custGeom>
              <a:avLst/>
              <a:gdLst/>
              <a:ahLst/>
              <a:cxnLst/>
              <a:rect l="l" t="t" r="r" b="b"/>
              <a:pathLst>
                <a:path w="5574" h="2752" extrusionOk="0">
                  <a:moveTo>
                    <a:pt x="5100" y="0"/>
                  </a:moveTo>
                  <a:cubicBezTo>
                    <a:pt x="5042" y="0"/>
                    <a:pt x="4979" y="14"/>
                    <a:pt x="4913" y="45"/>
                  </a:cubicBezTo>
                  <a:cubicBezTo>
                    <a:pt x="3334" y="772"/>
                    <a:pt x="1579" y="1498"/>
                    <a:pt x="101" y="2551"/>
                  </a:cubicBezTo>
                  <a:cubicBezTo>
                    <a:pt x="0" y="2551"/>
                    <a:pt x="0" y="2752"/>
                    <a:pt x="101" y="2752"/>
                  </a:cubicBezTo>
                  <a:cubicBezTo>
                    <a:pt x="1980" y="2551"/>
                    <a:pt x="3760" y="1624"/>
                    <a:pt x="5213" y="571"/>
                  </a:cubicBezTo>
                  <a:cubicBezTo>
                    <a:pt x="5573" y="402"/>
                    <a:pt x="5415" y="0"/>
                    <a:pt x="5100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6897880" y="3839241"/>
              <a:ext cx="162328" cy="105662"/>
            </a:xfrm>
            <a:custGeom>
              <a:avLst/>
              <a:gdLst/>
              <a:ahLst/>
              <a:cxnLst/>
              <a:rect l="l" t="t" r="r" b="b"/>
              <a:pathLst>
                <a:path w="5397" h="3513" extrusionOk="0">
                  <a:moveTo>
                    <a:pt x="4969" y="0"/>
                  </a:moveTo>
                  <a:cubicBezTo>
                    <a:pt x="4943" y="0"/>
                    <a:pt x="4915" y="4"/>
                    <a:pt x="4887" y="13"/>
                  </a:cubicBezTo>
                  <a:cubicBezTo>
                    <a:pt x="2907" y="740"/>
                    <a:pt x="1353" y="1692"/>
                    <a:pt x="0" y="3346"/>
                  </a:cubicBezTo>
                  <a:cubicBezTo>
                    <a:pt x="0" y="3436"/>
                    <a:pt x="0" y="3512"/>
                    <a:pt x="37" y="3512"/>
                  </a:cubicBezTo>
                  <a:cubicBezTo>
                    <a:pt x="51" y="3512"/>
                    <a:pt x="72" y="3500"/>
                    <a:pt x="100" y="3471"/>
                  </a:cubicBezTo>
                  <a:cubicBezTo>
                    <a:pt x="1880" y="2619"/>
                    <a:pt x="3434" y="1592"/>
                    <a:pt x="5213" y="539"/>
                  </a:cubicBezTo>
                  <a:cubicBezTo>
                    <a:pt x="5396" y="447"/>
                    <a:pt x="5245" y="0"/>
                    <a:pt x="4969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7010939" y="3707233"/>
              <a:ext cx="143079" cy="81901"/>
            </a:xfrm>
            <a:custGeom>
              <a:avLst/>
              <a:gdLst/>
              <a:ahLst/>
              <a:cxnLst/>
              <a:rect l="l" t="t" r="r" b="b"/>
              <a:pathLst>
                <a:path w="4757" h="2723" extrusionOk="0">
                  <a:moveTo>
                    <a:pt x="4357" y="1"/>
                  </a:moveTo>
                  <a:cubicBezTo>
                    <a:pt x="4327" y="1"/>
                    <a:pt x="4295" y="5"/>
                    <a:pt x="4261" y="16"/>
                  </a:cubicBezTo>
                  <a:cubicBezTo>
                    <a:pt x="2807" y="442"/>
                    <a:pt x="828" y="1269"/>
                    <a:pt x="101" y="2622"/>
                  </a:cubicBezTo>
                  <a:cubicBezTo>
                    <a:pt x="0" y="2723"/>
                    <a:pt x="101" y="2723"/>
                    <a:pt x="101" y="2723"/>
                  </a:cubicBezTo>
                  <a:cubicBezTo>
                    <a:pt x="928" y="2622"/>
                    <a:pt x="1554" y="2221"/>
                    <a:pt x="2281" y="1795"/>
                  </a:cubicBezTo>
                  <a:cubicBezTo>
                    <a:pt x="3008" y="1369"/>
                    <a:pt x="3760" y="1068"/>
                    <a:pt x="4487" y="542"/>
                  </a:cubicBezTo>
                  <a:cubicBezTo>
                    <a:pt x="4757" y="362"/>
                    <a:pt x="4623" y="1"/>
                    <a:pt x="4357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7032805" y="3871273"/>
              <a:ext cx="175653" cy="87465"/>
            </a:xfrm>
            <a:custGeom>
              <a:avLst/>
              <a:gdLst/>
              <a:ahLst/>
              <a:cxnLst/>
              <a:rect l="l" t="t" r="r" b="b"/>
              <a:pathLst>
                <a:path w="5840" h="2908" extrusionOk="0">
                  <a:moveTo>
                    <a:pt x="5539" y="0"/>
                  </a:moveTo>
                  <a:cubicBezTo>
                    <a:pt x="3434" y="527"/>
                    <a:pt x="1780" y="1554"/>
                    <a:pt x="101" y="2707"/>
                  </a:cubicBezTo>
                  <a:cubicBezTo>
                    <a:pt x="0" y="2807"/>
                    <a:pt x="101" y="2908"/>
                    <a:pt x="201" y="2908"/>
                  </a:cubicBezTo>
                  <a:cubicBezTo>
                    <a:pt x="1780" y="1880"/>
                    <a:pt x="3860" y="1254"/>
                    <a:pt x="5639" y="527"/>
                  </a:cubicBezTo>
                  <a:cubicBezTo>
                    <a:pt x="5840" y="401"/>
                    <a:pt x="5840" y="0"/>
                    <a:pt x="5539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7036234" y="3996393"/>
              <a:ext cx="125483" cy="54170"/>
            </a:xfrm>
            <a:custGeom>
              <a:avLst/>
              <a:gdLst/>
              <a:ahLst/>
              <a:cxnLst/>
              <a:rect l="l" t="t" r="r" b="b"/>
              <a:pathLst>
                <a:path w="4172" h="1801" extrusionOk="0">
                  <a:moveTo>
                    <a:pt x="3746" y="1"/>
                  </a:moveTo>
                  <a:cubicBezTo>
                    <a:pt x="2493" y="327"/>
                    <a:pt x="1139" y="627"/>
                    <a:pt x="87" y="1379"/>
                  </a:cubicBezTo>
                  <a:cubicBezTo>
                    <a:pt x="0" y="1552"/>
                    <a:pt x="63" y="1800"/>
                    <a:pt x="211" y="1800"/>
                  </a:cubicBezTo>
                  <a:cubicBezTo>
                    <a:pt x="234" y="1800"/>
                    <a:pt x="260" y="1794"/>
                    <a:pt x="287" y="1780"/>
                  </a:cubicBezTo>
                  <a:cubicBezTo>
                    <a:pt x="1540" y="1580"/>
                    <a:pt x="2794" y="953"/>
                    <a:pt x="3946" y="527"/>
                  </a:cubicBezTo>
                  <a:cubicBezTo>
                    <a:pt x="4172" y="327"/>
                    <a:pt x="3946" y="1"/>
                    <a:pt x="3746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7044866" y="4103437"/>
              <a:ext cx="119889" cy="34709"/>
            </a:xfrm>
            <a:custGeom>
              <a:avLst/>
              <a:gdLst/>
              <a:ahLst/>
              <a:cxnLst/>
              <a:rect l="l" t="t" r="r" b="b"/>
              <a:pathLst>
                <a:path w="3986" h="1154" extrusionOk="0">
                  <a:moveTo>
                    <a:pt x="3885" y="1"/>
                  </a:moveTo>
                  <a:cubicBezTo>
                    <a:pt x="2507" y="101"/>
                    <a:pt x="1253" y="427"/>
                    <a:pt x="126" y="1053"/>
                  </a:cubicBezTo>
                  <a:cubicBezTo>
                    <a:pt x="0" y="1053"/>
                    <a:pt x="126" y="1154"/>
                    <a:pt x="126" y="1154"/>
                  </a:cubicBezTo>
                  <a:cubicBezTo>
                    <a:pt x="1379" y="728"/>
                    <a:pt x="2632" y="427"/>
                    <a:pt x="3885" y="201"/>
                  </a:cubicBezTo>
                  <a:cubicBezTo>
                    <a:pt x="3985" y="201"/>
                    <a:pt x="3985" y="1"/>
                    <a:pt x="3885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7173746" y="3729099"/>
              <a:ext cx="90624" cy="66832"/>
            </a:xfrm>
            <a:custGeom>
              <a:avLst/>
              <a:gdLst/>
              <a:ahLst/>
              <a:cxnLst/>
              <a:rect l="l" t="t" r="r" b="b"/>
              <a:pathLst>
                <a:path w="3013" h="2222" extrusionOk="0">
                  <a:moveTo>
                    <a:pt x="2506" y="1"/>
                  </a:moveTo>
                  <a:cubicBezTo>
                    <a:pt x="2474" y="1"/>
                    <a:pt x="2441" y="5"/>
                    <a:pt x="2407" y="16"/>
                  </a:cubicBezTo>
                  <a:cubicBezTo>
                    <a:pt x="1981" y="341"/>
                    <a:pt x="1480" y="542"/>
                    <a:pt x="1054" y="868"/>
                  </a:cubicBezTo>
                  <a:cubicBezTo>
                    <a:pt x="628" y="1168"/>
                    <a:pt x="427" y="1595"/>
                    <a:pt x="101" y="1996"/>
                  </a:cubicBezTo>
                  <a:cubicBezTo>
                    <a:pt x="1" y="2121"/>
                    <a:pt x="101" y="2221"/>
                    <a:pt x="227" y="2221"/>
                  </a:cubicBezTo>
                  <a:cubicBezTo>
                    <a:pt x="728" y="1895"/>
                    <a:pt x="1254" y="1795"/>
                    <a:pt x="1680" y="1494"/>
                  </a:cubicBezTo>
                  <a:cubicBezTo>
                    <a:pt x="2106" y="1168"/>
                    <a:pt x="2407" y="868"/>
                    <a:pt x="2833" y="542"/>
                  </a:cubicBezTo>
                  <a:cubicBezTo>
                    <a:pt x="3013" y="362"/>
                    <a:pt x="2789" y="1"/>
                    <a:pt x="2506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7324522" y="3626266"/>
              <a:ext cx="150809" cy="56576"/>
            </a:xfrm>
            <a:custGeom>
              <a:avLst/>
              <a:gdLst/>
              <a:ahLst/>
              <a:cxnLst/>
              <a:rect l="l" t="t" r="r" b="b"/>
              <a:pathLst>
                <a:path w="5014" h="1881" extrusionOk="0">
                  <a:moveTo>
                    <a:pt x="4712" y="1"/>
                  </a:moveTo>
                  <a:cubicBezTo>
                    <a:pt x="3133" y="101"/>
                    <a:pt x="1153" y="728"/>
                    <a:pt x="1" y="1780"/>
                  </a:cubicBezTo>
                  <a:cubicBezTo>
                    <a:pt x="1" y="1780"/>
                    <a:pt x="1" y="1881"/>
                    <a:pt x="101" y="1881"/>
                  </a:cubicBezTo>
                  <a:cubicBezTo>
                    <a:pt x="853" y="1881"/>
                    <a:pt x="1580" y="1555"/>
                    <a:pt x="2306" y="1354"/>
                  </a:cubicBezTo>
                  <a:cubicBezTo>
                    <a:pt x="3133" y="1029"/>
                    <a:pt x="3986" y="828"/>
                    <a:pt x="4813" y="527"/>
                  </a:cubicBezTo>
                  <a:cubicBezTo>
                    <a:pt x="5013" y="402"/>
                    <a:pt x="5013" y="1"/>
                    <a:pt x="4712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7286835" y="3750965"/>
              <a:ext cx="140733" cy="79615"/>
            </a:xfrm>
            <a:custGeom>
              <a:avLst/>
              <a:gdLst/>
              <a:ahLst/>
              <a:cxnLst/>
              <a:rect l="l" t="t" r="r" b="b"/>
              <a:pathLst>
                <a:path w="4679" h="2647" extrusionOk="0">
                  <a:moveTo>
                    <a:pt x="4276" y="0"/>
                  </a:moveTo>
                  <a:cubicBezTo>
                    <a:pt x="4247" y="0"/>
                    <a:pt x="4217" y="5"/>
                    <a:pt x="4186" y="15"/>
                  </a:cubicBezTo>
                  <a:cubicBezTo>
                    <a:pt x="2732" y="241"/>
                    <a:pt x="853" y="968"/>
                    <a:pt x="0" y="2321"/>
                  </a:cubicBezTo>
                  <a:cubicBezTo>
                    <a:pt x="0" y="2421"/>
                    <a:pt x="101" y="2647"/>
                    <a:pt x="226" y="2647"/>
                  </a:cubicBezTo>
                  <a:cubicBezTo>
                    <a:pt x="953" y="2421"/>
                    <a:pt x="1579" y="2020"/>
                    <a:pt x="2306" y="1695"/>
                  </a:cubicBezTo>
                  <a:cubicBezTo>
                    <a:pt x="3033" y="1394"/>
                    <a:pt x="3660" y="968"/>
                    <a:pt x="4386" y="542"/>
                  </a:cubicBezTo>
                  <a:cubicBezTo>
                    <a:pt x="4679" y="362"/>
                    <a:pt x="4527" y="0"/>
                    <a:pt x="4276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7232667" y="3892658"/>
              <a:ext cx="147771" cy="77841"/>
            </a:xfrm>
            <a:custGeom>
              <a:avLst/>
              <a:gdLst/>
              <a:ahLst/>
              <a:cxnLst/>
              <a:rect l="l" t="t" r="r" b="b"/>
              <a:pathLst>
                <a:path w="4913" h="2588" extrusionOk="0">
                  <a:moveTo>
                    <a:pt x="4534" y="0"/>
                  </a:moveTo>
                  <a:cubicBezTo>
                    <a:pt x="4496" y="0"/>
                    <a:pt x="4454" y="5"/>
                    <a:pt x="4408" y="16"/>
                  </a:cubicBezTo>
                  <a:cubicBezTo>
                    <a:pt x="3055" y="442"/>
                    <a:pt x="1701" y="843"/>
                    <a:pt x="448" y="1695"/>
                  </a:cubicBezTo>
                  <a:cubicBezTo>
                    <a:pt x="1" y="1951"/>
                    <a:pt x="314" y="2587"/>
                    <a:pt x="741" y="2587"/>
                  </a:cubicBezTo>
                  <a:cubicBezTo>
                    <a:pt x="817" y="2587"/>
                    <a:pt x="896" y="2568"/>
                    <a:pt x="974" y="2522"/>
                  </a:cubicBezTo>
                  <a:cubicBezTo>
                    <a:pt x="2227" y="1996"/>
                    <a:pt x="3481" y="1169"/>
                    <a:pt x="4734" y="543"/>
                  </a:cubicBezTo>
                  <a:cubicBezTo>
                    <a:pt x="4913" y="341"/>
                    <a:pt x="4852" y="0"/>
                    <a:pt x="4534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4"/>
            <p:cNvSpPr/>
            <p:nvPr/>
          </p:nvSpPr>
          <p:spPr>
            <a:xfrm>
              <a:off x="7258954" y="4059736"/>
              <a:ext cx="166599" cy="49778"/>
            </a:xfrm>
            <a:custGeom>
              <a:avLst/>
              <a:gdLst/>
              <a:ahLst/>
              <a:cxnLst/>
              <a:rect l="l" t="t" r="r" b="b"/>
              <a:pathLst>
                <a:path w="5539" h="1655" extrusionOk="0">
                  <a:moveTo>
                    <a:pt x="5213" y="0"/>
                  </a:moveTo>
                  <a:cubicBezTo>
                    <a:pt x="3534" y="100"/>
                    <a:pt x="1454" y="526"/>
                    <a:pt x="0" y="1554"/>
                  </a:cubicBezTo>
                  <a:lnTo>
                    <a:pt x="0" y="1654"/>
                  </a:lnTo>
                  <a:cubicBezTo>
                    <a:pt x="1780" y="1654"/>
                    <a:pt x="3659" y="1028"/>
                    <a:pt x="5313" y="401"/>
                  </a:cubicBezTo>
                  <a:cubicBezTo>
                    <a:pt x="5539" y="301"/>
                    <a:pt x="5414" y="0"/>
                    <a:pt x="5213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7415745" y="3946255"/>
              <a:ext cx="122024" cy="57177"/>
            </a:xfrm>
            <a:custGeom>
              <a:avLst/>
              <a:gdLst/>
              <a:ahLst/>
              <a:cxnLst/>
              <a:rect l="l" t="t" r="r" b="b"/>
              <a:pathLst>
                <a:path w="4057" h="1901" extrusionOk="0">
                  <a:moveTo>
                    <a:pt x="3638" y="0"/>
                  </a:moveTo>
                  <a:cubicBezTo>
                    <a:pt x="3613" y="0"/>
                    <a:pt x="3586" y="5"/>
                    <a:pt x="3559" y="14"/>
                  </a:cubicBezTo>
                  <a:cubicBezTo>
                    <a:pt x="2506" y="314"/>
                    <a:pt x="953" y="640"/>
                    <a:pt x="100" y="1467"/>
                  </a:cubicBezTo>
                  <a:cubicBezTo>
                    <a:pt x="0" y="1568"/>
                    <a:pt x="100" y="1793"/>
                    <a:pt x="326" y="1893"/>
                  </a:cubicBezTo>
                  <a:cubicBezTo>
                    <a:pt x="382" y="1898"/>
                    <a:pt x="438" y="1901"/>
                    <a:pt x="495" y="1901"/>
                  </a:cubicBezTo>
                  <a:cubicBezTo>
                    <a:pt x="1589" y="1901"/>
                    <a:pt x="2878" y="1016"/>
                    <a:pt x="3760" y="540"/>
                  </a:cubicBezTo>
                  <a:cubicBezTo>
                    <a:pt x="4056" y="426"/>
                    <a:pt x="3896" y="0"/>
                    <a:pt x="3638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7359201" y="4118656"/>
              <a:ext cx="134116" cy="56756"/>
            </a:xfrm>
            <a:custGeom>
              <a:avLst/>
              <a:gdLst/>
              <a:ahLst/>
              <a:cxnLst/>
              <a:rect l="l" t="t" r="r" b="b"/>
              <a:pathLst>
                <a:path w="4459" h="1887" extrusionOk="0">
                  <a:moveTo>
                    <a:pt x="4169" y="1"/>
                  </a:moveTo>
                  <a:cubicBezTo>
                    <a:pt x="4142" y="1"/>
                    <a:pt x="4114" y="7"/>
                    <a:pt x="4086" y="21"/>
                  </a:cubicBezTo>
                  <a:cubicBezTo>
                    <a:pt x="3334" y="121"/>
                    <a:pt x="2607" y="322"/>
                    <a:pt x="1880" y="648"/>
                  </a:cubicBezTo>
                  <a:cubicBezTo>
                    <a:pt x="1579" y="748"/>
                    <a:pt x="1254" y="848"/>
                    <a:pt x="1053" y="948"/>
                  </a:cubicBezTo>
                  <a:cubicBezTo>
                    <a:pt x="962" y="1062"/>
                    <a:pt x="331" y="1488"/>
                    <a:pt x="143" y="1488"/>
                  </a:cubicBezTo>
                  <a:cubicBezTo>
                    <a:pt x="124" y="1488"/>
                    <a:pt x="110" y="1484"/>
                    <a:pt x="101" y="1475"/>
                  </a:cubicBezTo>
                  <a:cubicBezTo>
                    <a:pt x="0" y="1475"/>
                    <a:pt x="0" y="1575"/>
                    <a:pt x="0" y="1575"/>
                  </a:cubicBezTo>
                  <a:cubicBezTo>
                    <a:pt x="94" y="1821"/>
                    <a:pt x="351" y="1886"/>
                    <a:pt x="630" y="1886"/>
                  </a:cubicBezTo>
                  <a:cubicBezTo>
                    <a:pt x="948" y="1886"/>
                    <a:pt x="1294" y="1800"/>
                    <a:pt x="1454" y="1800"/>
                  </a:cubicBezTo>
                  <a:cubicBezTo>
                    <a:pt x="2507" y="1475"/>
                    <a:pt x="3559" y="948"/>
                    <a:pt x="4286" y="322"/>
                  </a:cubicBezTo>
                  <a:cubicBezTo>
                    <a:pt x="4459" y="236"/>
                    <a:pt x="4334" y="1"/>
                    <a:pt x="4169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54"/>
            <p:cNvSpPr/>
            <p:nvPr/>
          </p:nvSpPr>
          <p:spPr>
            <a:xfrm>
              <a:off x="7582342" y="3980242"/>
              <a:ext cx="134356" cy="95346"/>
            </a:xfrm>
            <a:custGeom>
              <a:avLst/>
              <a:gdLst/>
              <a:ahLst/>
              <a:cxnLst/>
              <a:rect l="l" t="t" r="r" b="b"/>
              <a:pathLst>
                <a:path w="4467" h="3170" extrusionOk="0">
                  <a:moveTo>
                    <a:pt x="4293" y="0"/>
                  </a:moveTo>
                  <a:cubicBezTo>
                    <a:pt x="4262" y="0"/>
                    <a:pt x="4226" y="11"/>
                    <a:pt x="4186" y="37"/>
                  </a:cubicBezTo>
                  <a:cubicBezTo>
                    <a:pt x="3434" y="538"/>
                    <a:pt x="2707" y="1064"/>
                    <a:pt x="1980" y="1590"/>
                  </a:cubicBezTo>
                  <a:cubicBezTo>
                    <a:pt x="1353" y="2017"/>
                    <a:pt x="627" y="2317"/>
                    <a:pt x="100" y="2944"/>
                  </a:cubicBezTo>
                  <a:cubicBezTo>
                    <a:pt x="0" y="3044"/>
                    <a:pt x="0" y="3169"/>
                    <a:pt x="100" y="3169"/>
                  </a:cubicBezTo>
                  <a:cubicBezTo>
                    <a:pt x="1779" y="3169"/>
                    <a:pt x="3434" y="1490"/>
                    <a:pt x="4386" y="337"/>
                  </a:cubicBezTo>
                  <a:cubicBezTo>
                    <a:pt x="4466" y="177"/>
                    <a:pt x="4418" y="0"/>
                    <a:pt x="4293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4"/>
            <p:cNvSpPr/>
            <p:nvPr/>
          </p:nvSpPr>
          <p:spPr>
            <a:xfrm>
              <a:off x="7441431" y="3804352"/>
              <a:ext cx="127318" cy="61298"/>
            </a:xfrm>
            <a:custGeom>
              <a:avLst/>
              <a:gdLst/>
              <a:ahLst/>
              <a:cxnLst/>
              <a:rect l="l" t="t" r="r" b="b"/>
              <a:pathLst>
                <a:path w="4233" h="2038" extrusionOk="0">
                  <a:moveTo>
                    <a:pt x="4033" y="1"/>
                  </a:moveTo>
                  <a:cubicBezTo>
                    <a:pt x="4010" y="1"/>
                    <a:pt x="3985" y="6"/>
                    <a:pt x="3958" y="20"/>
                  </a:cubicBezTo>
                  <a:cubicBezTo>
                    <a:pt x="2605" y="546"/>
                    <a:pt x="1452" y="1173"/>
                    <a:pt x="99" y="1900"/>
                  </a:cubicBezTo>
                  <a:cubicBezTo>
                    <a:pt x="0" y="1900"/>
                    <a:pt x="56" y="2038"/>
                    <a:pt x="181" y="2038"/>
                  </a:cubicBezTo>
                  <a:cubicBezTo>
                    <a:pt x="215" y="2038"/>
                    <a:pt x="255" y="2027"/>
                    <a:pt x="299" y="2000"/>
                  </a:cubicBezTo>
                  <a:cubicBezTo>
                    <a:pt x="1552" y="1499"/>
                    <a:pt x="2805" y="972"/>
                    <a:pt x="4058" y="245"/>
                  </a:cubicBezTo>
                  <a:cubicBezTo>
                    <a:pt x="4232" y="245"/>
                    <a:pt x="4180" y="1"/>
                    <a:pt x="4033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4"/>
            <p:cNvSpPr/>
            <p:nvPr/>
          </p:nvSpPr>
          <p:spPr>
            <a:xfrm>
              <a:off x="7466245" y="3669998"/>
              <a:ext cx="194511" cy="97271"/>
            </a:xfrm>
            <a:custGeom>
              <a:avLst/>
              <a:gdLst/>
              <a:ahLst/>
              <a:cxnLst/>
              <a:rect l="l" t="t" r="r" b="b"/>
              <a:pathLst>
                <a:path w="6467" h="3234" extrusionOk="0">
                  <a:moveTo>
                    <a:pt x="5940" y="1"/>
                  </a:moveTo>
                  <a:cubicBezTo>
                    <a:pt x="3534" y="427"/>
                    <a:pt x="1780" y="1354"/>
                    <a:pt x="0" y="3133"/>
                  </a:cubicBezTo>
                  <a:cubicBezTo>
                    <a:pt x="0" y="3133"/>
                    <a:pt x="0" y="3234"/>
                    <a:pt x="101" y="3234"/>
                  </a:cubicBezTo>
                  <a:cubicBezTo>
                    <a:pt x="2081" y="2306"/>
                    <a:pt x="4061" y="1354"/>
                    <a:pt x="6166" y="527"/>
                  </a:cubicBezTo>
                  <a:cubicBezTo>
                    <a:pt x="6467" y="427"/>
                    <a:pt x="6366" y="1"/>
                    <a:pt x="5940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4"/>
            <p:cNvSpPr/>
            <p:nvPr/>
          </p:nvSpPr>
          <p:spPr>
            <a:xfrm>
              <a:off x="7563484" y="3823782"/>
              <a:ext cx="137965" cy="73570"/>
            </a:xfrm>
            <a:custGeom>
              <a:avLst/>
              <a:gdLst/>
              <a:ahLst/>
              <a:cxnLst/>
              <a:rect l="l" t="t" r="r" b="b"/>
              <a:pathLst>
                <a:path w="4587" h="2446" extrusionOk="0">
                  <a:moveTo>
                    <a:pt x="3960" y="0"/>
                  </a:moveTo>
                  <a:cubicBezTo>
                    <a:pt x="3033" y="101"/>
                    <a:pt x="2181" y="426"/>
                    <a:pt x="1454" y="853"/>
                  </a:cubicBezTo>
                  <a:cubicBezTo>
                    <a:pt x="828" y="1153"/>
                    <a:pt x="0" y="1579"/>
                    <a:pt x="0" y="2206"/>
                  </a:cubicBezTo>
                  <a:cubicBezTo>
                    <a:pt x="0" y="2306"/>
                    <a:pt x="101" y="2406"/>
                    <a:pt x="101" y="2406"/>
                  </a:cubicBezTo>
                  <a:cubicBezTo>
                    <a:pt x="184" y="2433"/>
                    <a:pt x="268" y="2445"/>
                    <a:pt x="352" y="2445"/>
                  </a:cubicBezTo>
                  <a:cubicBezTo>
                    <a:pt x="895" y="2445"/>
                    <a:pt x="1438" y="1940"/>
                    <a:pt x="1980" y="1680"/>
                  </a:cubicBezTo>
                  <a:cubicBezTo>
                    <a:pt x="2707" y="1354"/>
                    <a:pt x="3434" y="953"/>
                    <a:pt x="4186" y="627"/>
                  </a:cubicBezTo>
                  <a:cubicBezTo>
                    <a:pt x="4587" y="426"/>
                    <a:pt x="4286" y="0"/>
                    <a:pt x="3960" y="0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4"/>
            <p:cNvSpPr/>
            <p:nvPr/>
          </p:nvSpPr>
          <p:spPr>
            <a:xfrm>
              <a:off x="7604178" y="3927186"/>
              <a:ext cx="77600" cy="41357"/>
            </a:xfrm>
            <a:custGeom>
              <a:avLst/>
              <a:gdLst/>
              <a:ahLst/>
              <a:cxnLst/>
              <a:rect l="l" t="t" r="r" b="b"/>
              <a:pathLst>
                <a:path w="2580" h="1375" extrusionOk="0">
                  <a:moveTo>
                    <a:pt x="2384" y="1"/>
                  </a:moveTo>
                  <a:cubicBezTo>
                    <a:pt x="2361" y="1"/>
                    <a:pt x="2335" y="7"/>
                    <a:pt x="2307" y="21"/>
                  </a:cubicBezTo>
                  <a:cubicBezTo>
                    <a:pt x="1454" y="222"/>
                    <a:pt x="828" y="648"/>
                    <a:pt x="101" y="1174"/>
                  </a:cubicBezTo>
                  <a:cubicBezTo>
                    <a:pt x="1" y="1174"/>
                    <a:pt x="101" y="1374"/>
                    <a:pt x="201" y="1374"/>
                  </a:cubicBezTo>
                  <a:cubicBezTo>
                    <a:pt x="953" y="948"/>
                    <a:pt x="1680" y="648"/>
                    <a:pt x="2407" y="322"/>
                  </a:cubicBezTo>
                  <a:cubicBezTo>
                    <a:pt x="2579" y="236"/>
                    <a:pt x="2529" y="1"/>
                    <a:pt x="2384" y="1"/>
                  </a:cubicBezTo>
                  <a:close/>
                </a:path>
              </a:pathLst>
            </a:custGeom>
            <a:solidFill>
              <a:srgbClr val="9659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54"/>
            <p:cNvSpPr/>
            <p:nvPr/>
          </p:nvSpPr>
          <p:spPr>
            <a:xfrm>
              <a:off x="6432769" y="3535073"/>
              <a:ext cx="37717" cy="153064"/>
            </a:xfrm>
            <a:custGeom>
              <a:avLst/>
              <a:gdLst/>
              <a:ahLst/>
              <a:cxnLst/>
              <a:rect l="l" t="t" r="r" b="b"/>
              <a:pathLst>
                <a:path w="1254" h="5089" extrusionOk="0">
                  <a:moveTo>
                    <a:pt x="1053" y="0"/>
                  </a:moveTo>
                  <a:cubicBezTo>
                    <a:pt x="201" y="1680"/>
                    <a:pt x="0" y="3233"/>
                    <a:pt x="101" y="5013"/>
                  </a:cubicBezTo>
                  <a:cubicBezTo>
                    <a:pt x="151" y="5063"/>
                    <a:pt x="201" y="5088"/>
                    <a:pt x="238" y="5088"/>
                  </a:cubicBezTo>
                  <a:cubicBezTo>
                    <a:pt x="276" y="5088"/>
                    <a:pt x="301" y="5063"/>
                    <a:pt x="301" y="5013"/>
                  </a:cubicBezTo>
                  <a:cubicBezTo>
                    <a:pt x="301" y="3334"/>
                    <a:pt x="727" y="1680"/>
                    <a:pt x="1253" y="101"/>
                  </a:cubicBezTo>
                  <a:cubicBezTo>
                    <a:pt x="1253" y="0"/>
                    <a:pt x="1153" y="0"/>
                    <a:pt x="1053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54"/>
            <p:cNvSpPr/>
            <p:nvPr/>
          </p:nvSpPr>
          <p:spPr>
            <a:xfrm>
              <a:off x="6467448" y="3625093"/>
              <a:ext cx="26558" cy="63794"/>
            </a:xfrm>
            <a:custGeom>
              <a:avLst/>
              <a:gdLst/>
              <a:ahLst/>
              <a:cxnLst/>
              <a:rect l="l" t="t" r="r" b="b"/>
              <a:pathLst>
                <a:path w="883" h="2121" extrusionOk="0">
                  <a:moveTo>
                    <a:pt x="729" y="0"/>
                  </a:moveTo>
                  <a:cubicBezTo>
                    <a:pt x="657" y="0"/>
                    <a:pt x="572" y="50"/>
                    <a:pt x="526" y="140"/>
                  </a:cubicBezTo>
                  <a:cubicBezTo>
                    <a:pt x="301" y="767"/>
                    <a:pt x="0" y="1393"/>
                    <a:pt x="201" y="2020"/>
                  </a:cubicBezTo>
                  <a:cubicBezTo>
                    <a:pt x="301" y="2120"/>
                    <a:pt x="301" y="2120"/>
                    <a:pt x="401" y="2120"/>
                  </a:cubicBezTo>
                  <a:cubicBezTo>
                    <a:pt x="727" y="1494"/>
                    <a:pt x="727" y="867"/>
                    <a:pt x="827" y="240"/>
                  </a:cubicBezTo>
                  <a:cubicBezTo>
                    <a:pt x="882" y="75"/>
                    <a:pt x="816" y="0"/>
                    <a:pt x="729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4"/>
            <p:cNvSpPr/>
            <p:nvPr/>
          </p:nvSpPr>
          <p:spPr>
            <a:xfrm>
              <a:off x="6690559" y="3587346"/>
              <a:ext cx="119137" cy="126416"/>
            </a:xfrm>
            <a:custGeom>
              <a:avLst/>
              <a:gdLst/>
              <a:ahLst/>
              <a:cxnLst/>
              <a:rect l="l" t="t" r="r" b="b"/>
              <a:pathLst>
                <a:path w="3961" h="4203" extrusionOk="0">
                  <a:moveTo>
                    <a:pt x="3846" y="0"/>
                  </a:moveTo>
                  <a:cubicBezTo>
                    <a:pt x="3819" y="0"/>
                    <a:pt x="3790" y="12"/>
                    <a:pt x="3760" y="42"/>
                  </a:cubicBezTo>
                  <a:cubicBezTo>
                    <a:pt x="2382" y="1195"/>
                    <a:pt x="1129" y="2548"/>
                    <a:pt x="1" y="4102"/>
                  </a:cubicBezTo>
                  <a:cubicBezTo>
                    <a:pt x="1" y="4202"/>
                    <a:pt x="101" y="4202"/>
                    <a:pt x="101" y="4202"/>
                  </a:cubicBezTo>
                  <a:cubicBezTo>
                    <a:pt x="1254" y="2749"/>
                    <a:pt x="2507" y="1395"/>
                    <a:pt x="3961" y="142"/>
                  </a:cubicBezTo>
                  <a:cubicBezTo>
                    <a:pt x="3961" y="71"/>
                    <a:pt x="3911" y="0"/>
                    <a:pt x="3846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4"/>
            <p:cNvSpPr/>
            <p:nvPr/>
          </p:nvSpPr>
          <p:spPr>
            <a:xfrm>
              <a:off x="6732156" y="3637575"/>
              <a:ext cx="64215" cy="68396"/>
            </a:xfrm>
            <a:custGeom>
              <a:avLst/>
              <a:gdLst/>
              <a:ahLst/>
              <a:cxnLst/>
              <a:rect l="l" t="t" r="r" b="b"/>
              <a:pathLst>
                <a:path w="2135" h="2274" extrusionOk="0">
                  <a:moveTo>
                    <a:pt x="1911" y="1"/>
                  </a:moveTo>
                  <a:cubicBezTo>
                    <a:pt x="1889" y="1"/>
                    <a:pt x="1868" y="8"/>
                    <a:pt x="1851" y="26"/>
                  </a:cubicBezTo>
                  <a:cubicBezTo>
                    <a:pt x="1224" y="653"/>
                    <a:pt x="598" y="1404"/>
                    <a:pt x="71" y="2131"/>
                  </a:cubicBezTo>
                  <a:cubicBezTo>
                    <a:pt x="1" y="2202"/>
                    <a:pt x="30" y="2273"/>
                    <a:pt x="89" y="2273"/>
                  </a:cubicBezTo>
                  <a:cubicBezTo>
                    <a:pt x="113" y="2273"/>
                    <a:pt x="142" y="2261"/>
                    <a:pt x="172" y="2231"/>
                  </a:cubicBezTo>
                  <a:cubicBezTo>
                    <a:pt x="798" y="1605"/>
                    <a:pt x="1425" y="978"/>
                    <a:pt x="2051" y="252"/>
                  </a:cubicBezTo>
                  <a:cubicBezTo>
                    <a:pt x="2134" y="169"/>
                    <a:pt x="2012" y="1"/>
                    <a:pt x="1911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4"/>
            <p:cNvSpPr/>
            <p:nvPr/>
          </p:nvSpPr>
          <p:spPr>
            <a:xfrm>
              <a:off x="6713297" y="3405561"/>
              <a:ext cx="161576" cy="146628"/>
            </a:xfrm>
            <a:custGeom>
              <a:avLst/>
              <a:gdLst/>
              <a:ahLst/>
              <a:cxnLst/>
              <a:rect l="l" t="t" r="r" b="b"/>
              <a:pathLst>
                <a:path w="5372" h="4875" extrusionOk="0">
                  <a:moveTo>
                    <a:pt x="5160" y="1"/>
                  </a:moveTo>
                  <a:cubicBezTo>
                    <a:pt x="5137" y="1"/>
                    <a:pt x="5112" y="7"/>
                    <a:pt x="5084" y="21"/>
                  </a:cubicBezTo>
                  <a:cubicBezTo>
                    <a:pt x="3104" y="1274"/>
                    <a:pt x="1325" y="2727"/>
                    <a:pt x="72" y="4732"/>
                  </a:cubicBezTo>
                  <a:cubicBezTo>
                    <a:pt x="1" y="4803"/>
                    <a:pt x="80" y="4874"/>
                    <a:pt x="169" y="4874"/>
                  </a:cubicBezTo>
                  <a:cubicBezTo>
                    <a:pt x="205" y="4874"/>
                    <a:pt x="243" y="4862"/>
                    <a:pt x="272" y="4833"/>
                  </a:cubicBezTo>
                  <a:cubicBezTo>
                    <a:pt x="1851" y="3254"/>
                    <a:pt x="3405" y="1700"/>
                    <a:pt x="5285" y="447"/>
                  </a:cubicBezTo>
                  <a:cubicBezTo>
                    <a:pt x="5371" y="252"/>
                    <a:pt x="5308" y="1"/>
                    <a:pt x="5160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4"/>
            <p:cNvSpPr/>
            <p:nvPr/>
          </p:nvSpPr>
          <p:spPr>
            <a:xfrm>
              <a:off x="6747104" y="3699744"/>
              <a:ext cx="167682" cy="152703"/>
            </a:xfrm>
            <a:custGeom>
              <a:avLst/>
              <a:gdLst/>
              <a:ahLst/>
              <a:cxnLst/>
              <a:rect l="l" t="t" r="r" b="b"/>
              <a:pathLst>
                <a:path w="5575" h="5077" extrusionOk="0">
                  <a:moveTo>
                    <a:pt x="5242" y="0"/>
                  </a:moveTo>
                  <a:cubicBezTo>
                    <a:pt x="5198" y="0"/>
                    <a:pt x="5153" y="19"/>
                    <a:pt x="5113" y="64"/>
                  </a:cubicBezTo>
                  <a:cubicBezTo>
                    <a:pt x="2807" y="992"/>
                    <a:pt x="928" y="2671"/>
                    <a:pt x="0" y="4977"/>
                  </a:cubicBezTo>
                  <a:cubicBezTo>
                    <a:pt x="0" y="5077"/>
                    <a:pt x="101" y="5077"/>
                    <a:pt x="101" y="5077"/>
                  </a:cubicBezTo>
                  <a:cubicBezTo>
                    <a:pt x="1655" y="3297"/>
                    <a:pt x="3334" y="1618"/>
                    <a:pt x="5314" y="465"/>
                  </a:cubicBezTo>
                  <a:cubicBezTo>
                    <a:pt x="5574" y="305"/>
                    <a:pt x="5418" y="0"/>
                    <a:pt x="5242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4"/>
            <p:cNvSpPr/>
            <p:nvPr/>
          </p:nvSpPr>
          <p:spPr>
            <a:xfrm>
              <a:off x="6796851" y="3826218"/>
              <a:ext cx="128160" cy="85781"/>
            </a:xfrm>
            <a:custGeom>
              <a:avLst/>
              <a:gdLst/>
              <a:ahLst/>
              <a:cxnLst/>
              <a:rect l="l" t="t" r="r" b="b"/>
              <a:pathLst>
                <a:path w="4261" h="2852" extrusionOk="0">
                  <a:moveTo>
                    <a:pt x="3947" y="1"/>
                  </a:moveTo>
                  <a:cubicBezTo>
                    <a:pt x="3919" y="1"/>
                    <a:pt x="3890" y="7"/>
                    <a:pt x="3860" y="20"/>
                  </a:cubicBezTo>
                  <a:cubicBezTo>
                    <a:pt x="2607" y="872"/>
                    <a:pt x="1053" y="1599"/>
                    <a:pt x="101" y="2651"/>
                  </a:cubicBezTo>
                  <a:cubicBezTo>
                    <a:pt x="1" y="2752"/>
                    <a:pt x="101" y="2852"/>
                    <a:pt x="226" y="2852"/>
                  </a:cubicBezTo>
                  <a:cubicBezTo>
                    <a:pt x="1680" y="2426"/>
                    <a:pt x="2933" y="1273"/>
                    <a:pt x="4086" y="345"/>
                  </a:cubicBezTo>
                  <a:cubicBezTo>
                    <a:pt x="4260" y="258"/>
                    <a:pt x="4131" y="1"/>
                    <a:pt x="3947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4"/>
            <p:cNvSpPr/>
            <p:nvPr/>
          </p:nvSpPr>
          <p:spPr>
            <a:xfrm>
              <a:off x="6577500" y="3747145"/>
              <a:ext cx="83555" cy="121152"/>
            </a:xfrm>
            <a:custGeom>
              <a:avLst/>
              <a:gdLst/>
              <a:ahLst/>
              <a:cxnLst/>
              <a:rect l="l" t="t" r="r" b="b"/>
              <a:pathLst>
                <a:path w="2778" h="4028" extrusionOk="0">
                  <a:moveTo>
                    <a:pt x="2690" y="1"/>
                  </a:moveTo>
                  <a:cubicBezTo>
                    <a:pt x="2666" y="1"/>
                    <a:pt x="2636" y="13"/>
                    <a:pt x="2607" y="42"/>
                  </a:cubicBezTo>
                  <a:cubicBezTo>
                    <a:pt x="1554" y="1195"/>
                    <a:pt x="827" y="2548"/>
                    <a:pt x="0" y="3902"/>
                  </a:cubicBezTo>
                  <a:cubicBezTo>
                    <a:pt x="0" y="4027"/>
                    <a:pt x="101" y="4027"/>
                    <a:pt x="101" y="4027"/>
                  </a:cubicBezTo>
                  <a:cubicBezTo>
                    <a:pt x="928" y="2649"/>
                    <a:pt x="1880" y="1396"/>
                    <a:pt x="2707" y="142"/>
                  </a:cubicBezTo>
                  <a:cubicBezTo>
                    <a:pt x="2778" y="72"/>
                    <a:pt x="2749" y="1"/>
                    <a:pt x="2690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4"/>
            <p:cNvSpPr/>
            <p:nvPr/>
          </p:nvSpPr>
          <p:spPr>
            <a:xfrm>
              <a:off x="6580507" y="3845076"/>
              <a:ext cx="61809" cy="69960"/>
            </a:xfrm>
            <a:custGeom>
              <a:avLst/>
              <a:gdLst/>
              <a:ahLst/>
              <a:cxnLst/>
              <a:rect l="l" t="t" r="r" b="b"/>
              <a:pathLst>
                <a:path w="2055" h="2326" extrusionOk="0">
                  <a:moveTo>
                    <a:pt x="1741" y="0"/>
                  </a:moveTo>
                  <a:cubicBezTo>
                    <a:pt x="1713" y="0"/>
                    <a:pt x="1684" y="6"/>
                    <a:pt x="1655" y="19"/>
                  </a:cubicBezTo>
                  <a:cubicBezTo>
                    <a:pt x="928" y="646"/>
                    <a:pt x="301" y="1272"/>
                    <a:pt x="1" y="2225"/>
                  </a:cubicBezTo>
                  <a:cubicBezTo>
                    <a:pt x="1" y="2325"/>
                    <a:pt x="101" y="2325"/>
                    <a:pt x="101" y="2325"/>
                  </a:cubicBezTo>
                  <a:cubicBezTo>
                    <a:pt x="727" y="1598"/>
                    <a:pt x="1254" y="972"/>
                    <a:pt x="1880" y="345"/>
                  </a:cubicBezTo>
                  <a:cubicBezTo>
                    <a:pt x="2055" y="258"/>
                    <a:pt x="1926" y="0"/>
                    <a:pt x="1741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54"/>
            <p:cNvSpPr/>
            <p:nvPr/>
          </p:nvSpPr>
          <p:spPr>
            <a:xfrm>
              <a:off x="7224275" y="3613453"/>
              <a:ext cx="107076" cy="60847"/>
            </a:xfrm>
            <a:custGeom>
              <a:avLst/>
              <a:gdLst/>
              <a:ahLst/>
              <a:cxnLst/>
              <a:rect l="l" t="t" r="r" b="b"/>
              <a:pathLst>
                <a:path w="3560" h="2023" extrusionOk="0">
                  <a:moveTo>
                    <a:pt x="3334" y="1"/>
                  </a:moveTo>
                  <a:cubicBezTo>
                    <a:pt x="2181" y="627"/>
                    <a:pt x="1053" y="1254"/>
                    <a:pt x="0" y="1881"/>
                  </a:cubicBezTo>
                  <a:cubicBezTo>
                    <a:pt x="0" y="1951"/>
                    <a:pt x="0" y="2022"/>
                    <a:pt x="36" y="2022"/>
                  </a:cubicBezTo>
                  <a:cubicBezTo>
                    <a:pt x="50" y="2022"/>
                    <a:pt x="71" y="2010"/>
                    <a:pt x="100" y="1981"/>
                  </a:cubicBezTo>
                  <a:cubicBezTo>
                    <a:pt x="1153" y="1354"/>
                    <a:pt x="2306" y="728"/>
                    <a:pt x="3434" y="201"/>
                  </a:cubicBezTo>
                  <a:cubicBezTo>
                    <a:pt x="3559" y="101"/>
                    <a:pt x="3434" y="1"/>
                    <a:pt x="3334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54"/>
            <p:cNvSpPr/>
            <p:nvPr/>
          </p:nvSpPr>
          <p:spPr>
            <a:xfrm>
              <a:off x="7237690" y="3663351"/>
              <a:ext cx="80006" cy="45206"/>
            </a:xfrm>
            <a:custGeom>
              <a:avLst/>
              <a:gdLst/>
              <a:ahLst/>
              <a:cxnLst/>
              <a:rect l="l" t="t" r="r" b="b"/>
              <a:pathLst>
                <a:path w="2660" h="1503" extrusionOk="0">
                  <a:moveTo>
                    <a:pt x="2353" y="1"/>
                  </a:moveTo>
                  <a:cubicBezTo>
                    <a:pt x="2323" y="1"/>
                    <a:pt x="2292" y="7"/>
                    <a:pt x="2261" y="21"/>
                  </a:cubicBezTo>
                  <a:cubicBezTo>
                    <a:pt x="1534" y="422"/>
                    <a:pt x="807" y="848"/>
                    <a:pt x="81" y="1374"/>
                  </a:cubicBezTo>
                  <a:cubicBezTo>
                    <a:pt x="0" y="1374"/>
                    <a:pt x="48" y="1503"/>
                    <a:pt x="122" y="1503"/>
                  </a:cubicBezTo>
                  <a:cubicBezTo>
                    <a:pt x="141" y="1503"/>
                    <a:pt x="161" y="1495"/>
                    <a:pt x="181" y="1475"/>
                  </a:cubicBezTo>
                  <a:cubicBezTo>
                    <a:pt x="1008" y="1174"/>
                    <a:pt x="1735" y="748"/>
                    <a:pt x="2487" y="322"/>
                  </a:cubicBezTo>
                  <a:cubicBezTo>
                    <a:pt x="2659" y="236"/>
                    <a:pt x="2535" y="1"/>
                    <a:pt x="2353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4"/>
            <p:cNvSpPr/>
            <p:nvPr/>
          </p:nvSpPr>
          <p:spPr>
            <a:xfrm>
              <a:off x="7033677" y="3516214"/>
              <a:ext cx="199654" cy="120400"/>
            </a:xfrm>
            <a:custGeom>
              <a:avLst/>
              <a:gdLst/>
              <a:ahLst/>
              <a:cxnLst/>
              <a:rect l="l" t="t" r="r" b="b"/>
              <a:pathLst>
                <a:path w="6638" h="4003" extrusionOk="0">
                  <a:moveTo>
                    <a:pt x="6437" y="1"/>
                  </a:moveTo>
                  <a:cubicBezTo>
                    <a:pt x="4132" y="928"/>
                    <a:pt x="1951" y="2307"/>
                    <a:pt x="72" y="3860"/>
                  </a:cubicBezTo>
                  <a:cubicBezTo>
                    <a:pt x="1" y="3931"/>
                    <a:pt x="30" y="4002"/>
                    <a:pt x="53" y="4002"/>
                  </a:cubicBezTo>
                  <a:cubicBezTo>
                    <a:pt x="63" y="4002"/>
                    <a:pt x="72" y="3990"/>
                    <a:pt x="72" y="3961"/>
                  </a:cubicBezTo>
                  <a:cubicBezTo>
                    <a:pt x="2051" y="2407"/>
                    <a:pt x="4257" y="1154"/>
                    <a:pt x="6538" y="101"/>
                  </a:cubicBezTo>
                  <a:cubicBezTo>
                    <a:pt x="6638" y="101"/>
                    <a:pt x="6538" y="1"/>
                    <a:pt x="6437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54"/>
            <p:cNvSpPr/>
            <p:nvPr/>
          </p:nvSpPr>
          <p:spPr>
            <a:xfrm>
              <a:off x="7051633" y="3611438"/>
              <a:ext cx="80728" cy="55583"/>
            </a:xfrm>
            <a:custGeom>
              <a:avLst/>
              <a:gdLst/>
              <a:ahLst/>
              <a:cxnLst/>
              <a:rect l="l" t="t" r="r" b="b"/>
              <a:pathLst>
                <a:path w="2684" h="1848" extrusionOk="0">
                  <a:moveTo>
                    <a:pt x="2533" y="0"/>
                  </a:moveTo>
                  <a:cubicBezTo>
                    <a:pt x="2497" y="0"/>
                    <a:pt x="2455" y="20"/>
                    <a:pt x="2407" y="68"/>
                  </a:cubicBezTo>
                  <a:cubicBezTo>
                    <a:pt x="1555" y="494"/>
                    <a:pt x="828" y="1121"/>
                    <a:pt x="1" y="1647"/>
                  </a:cubicBezTo>
                  <a:cubicBezTo>
                    <a:pt x="1" y="1747"/>
                    <a:pt x="1" y="1847"/>
                    <a:pt x="101" y="1847"/>
                  </a:cubicBezTo>
                  <a:cubicBezTo>
                    <a:pt x="928" y="1321"/>
                    <a:pt x="1780" y="795"/>
                    <a:pt x="2607" y="268"/>
                  </a:cubicBezTo>
                  <a:cubicBezTo>
                    <a:pt x="2683" y="192"/>
                    <a:pt x="2644" y="0"/>
                    <a:pt x="2533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54"/>
            <p:cNvSpPr/>
            <p:nvPr/>
          </p:nvSpPr>
          <p:spPr>
            <a:xfrm>
              <a:off x="6992081" y="3389500"/>
              <a:ext cx="127589" cy="71464"/>
            </a:xfrm>
            <a:custGeom>
              <a:avLst/>
              <a:gdLst/>
              <a:ahLst/>
              <a:cxnLst/>
              <a:rect l="l" t="t" r="r" b="b"/>
              <a:pathLst>
                <a:path w="4242" h="2376" extrusionOk="0">
                  <a:moveTo>
                    <a:pt x="4120" y="0"/>
                  </a:moveTo>
                  <a:cubicBezTo>
                    <a:pt x="4101" y="0"/>
                    <a:pt x="4081" y="8"/>
                    <a:pt x="4061" y="28"/>
                  </a:cubicBezTo>
                  <a:cubicBezTo>
                    <a:pt x="2708" y="655"/>
                    <a:pt x="1354" y="1507"/>
                    <a:pt x="1" y="2234"/>
                  </a:cubicBezTo>
                  <a:cubicBezTo>
                    <a:pt x="1" y="2305"/>
                    <a:pt x="1" y="2376"/>
                    <a:pt x="36" y="2376"/>
                  </a:cubicBezTo>
                  <a:cubicBezTo>
                    <a:pt x="51" y="2376"/>
                    <a:pt x="72" y="2363"/>
                    <a:pt x="101" y="2334"/>
                  </a:cubicBezTo>
                  <a:cubicBezTo>
                    <a:pt x="1455" y="1708"/>
                    <a:pt x="2908" y="981"/>
                    <a:pt x="4161" y="129"/>
                  </a:cubicBezTo>
                  <a:cubicBezTo>
                    <a:pt x="4241" y="129"/>
                    <a:pt x="4193" y="0"/>
                    <a:pt x="4120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4"/>
            <p:cNvSpPr/>
            <p:nvPr/>
          </p:nvSpPr>
          <p:spPr>
            <a:xfrm>
              <a:off x="7035813" y="3480693"/>
              <a:ext cx="83856" cy="60426"/>
            </a:xfrm>
            <a:custGeom>
              <a:avLst/>
              <a:gdLst/>
              <a:ahLst/>
              <a:cxnLst/>
              <a:rect l="l" t="t" r="r" b="b"/>
              <a:pathLst>
                <a:path w="2788" h="2009" extrusionOk="0">
                  <a:moveTo>
                    <a:pt x="2666" y="1"/>
                  </a:moveTo>
                  <a:cubicBezTo>
                    <a:pt x="2647" y="1"/>
                    <a:pt x="2627" y="9"/>
                    <a:pt x="2607" y="29"/>
                  </a:cubicBezTo>
                  <a:cubicBezTo>
                    <a:pt x="1780" y="655"/>
                    <a:pt x="828" y="1282"/>
                    <a:pt x="1" y="1909"/>
                  </a:cubicBezTo>
                  <a:lnTo>
                    <a:pt x="1" y="2009"/>
                  </a:lnTo>
                  <a:cubicBezTo>
                    <a:pt x="928" y="1382"/>
                    <a:pt x="1880" y="756"/>
                    <a:pt x="2707" y="129"/>
                  </a:cubicBezTo>
                  <a:cubicBezTo>
                    <a:pt x="2787" y="129"/>
                    <a:pt x="2739" y="1"/>
                    <a:pt x="2666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4"/>
            <p:cNvSpPr/>
            <p:nvPr/>
          </p:nvSpPr>
          <p:spPr>
            <a:xfrm>
              <a:off x="7192604" y="3965504"/>
              <a:ext cx="169637" cy="68607"/>
            </a:xfrm>
            <a:custGeom>
              <a:avLst/>
              <a:gdLst/>
              <a:ahLst/>
              <a:cxnLst/>
              <a:rect l="l" t="t" r="r" b="b"/>
              <a:pathLst>
                <a:path w="5640" h="2281" extrusionOk="0">
                  <a:moveTo>
                    <a:pt x="5339" y="0"/>
                  </a:moveTo>
                  <a:cubicBezTo>
                    <a:pt x="4487" y="100"/>
                    <a:pt x="3660" y="301"/>
                    <a:pt x="2833" y="727"/>
                  </a:cubicBezTo>
                  <a:cubicBezTo>
                    <a:pt x="1780" y="1153"/>
                    <a:pt x="953" y="1780"/>
                    <a:pt x="1" y="2281"/>
                  </a:cubicBezTo>
                  <a:cubicBezTo>
                    <a:pt x="1981" y="1780"/>
                    <a:pt x="3760" y="1654"/>
                    <a:pt x="5539" y="527"/>
                  </a:cubicBezTo>
                  <a:cubicBezTo>
                    <a:pt x="5640" y="401"/>
                    <a:pt x="5640" y="0"/>
                    <a:pt x="5339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4"/>
            <p:cNvSpPr/>
            <p:nvPr/>
          </p:nvSpPr>
          <p:spPr>
            <a:xfrm>
              <a:off x="7192604" y="4037870"/>
              <a:ext cx="72397" cy="27912"/>
            </a:xfrm>
            <a:custGeom>
              <a:avLst/>
              <a:gdLst/>
              <a:ahLst/>
              <a:cxnLst/>
              <a:rect l="l" t="t" r="r" b="b"/>
              <a:pathLst>
                <a:path w="2407" h="928" extrusionOk="0">
                  <a:moveTo>
                    <a:pt x="2206" y="0"/>
                  </a:moveTo>
                  <a:cubicBezTo>
                    <a:pt x="1479" y="401"/>
                    <a:pt x="853" y="627"/>
                    <a:pt x="1" y="827"/>
                  </a:cubicBezTo>
                  <a:cubicBezTo>
                    <a:pt x="1" y="827"/>
                    <a:pt x="1" y="928"/>
                    <a:pt x="101" y="928"/>
                  </a:cubicBezTo>
                  <a:cubicBezTo>
                    <a:pt x="853" y="827"/>
                    <a:pt x="1580" y="627"/>
                    <a:pt x="2306" y="201"/>
                  </a:cubicBezTo>
                  <a:cubicBezTo>
                    <a:pt x="2407" y="101"/>
                    <a:pt x="2306" y="0"/>
                    <a:pt x="2206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4"/>
            <p:cNvSpPr/>
            <p:nvPr/>
          </p:nvSpPr>
          <p:spPr>
            <a:xfrm>
              <a:off x="7161685" y="4146718"/>
              <a:ext cx="191443" cy="37567"/>
            </a:xfrm>
            <a:custGeom>
              <a:avLst/>
              <a:gdLst/>
              <a:ahLst/>
              <a:cxnLst/>
              <a:rect l="l" t="t" r="r" b="b"/>
              <a:pathLst>
                <a:path w="6365" h="1249" extrusionOk="0">
                  <a:moveTo>
                    <a:pt x="6132" y="0"/>
                  </a:moveTo>
                  <a:cubicBezTo>
                    <a:pt x="6105" y="0"/>
                    <a:pt x="6075" y="5"/>
                    <a:pt x="6041" y="15"/>
                  </a:cubicBezTo>
                  <a:cubicBezTo>
                    <a:pt x="4061" y="241"/>
                    <a:pt x="2081" y="241"/>
                    <a:pt x="101" y="642"/>
                  </a:cubicBezTo>
                  <a:cubicBezTo>
                    <a:pt x="1" y="642"/>
                    <a:pt x="101" y="767"/>
                    <a:pt x="101" y="767"/>
                  </a:cubicBezTo>
                  <a:cubicBezTo>
                    <a:pt x="903" y="1102"/>
                    <a:pt x="1722" y="1248"/>
                    <a:pt x="2543" y="1248"/>
                  </a:cubicBezTo>
                  <a:cubicBezTo>
                    <a:pt x="3750" y="1248"/>
                    <a:pt x="4963" y="933"/>
                    <a:pt x="6141" y="441"/>
                  </a:cubicBezTo>
                  <a:cubicBezTo>
                    <a:pt x="6343" y="352"/>
                    <a:pt x="6365" y="0"/>
                    <a:pt x="6132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4"/>
            <p:cNvSpPr/>
            <p:nvPr/>
          </p:nvSpPr>
          <p:spPr>
            <a:xfrm>
              <a:off x="7456440" y="4018320"/>
              <a:ext cx="106324" cy="47462"/>
            </a:xfrm>
            <a:custGeom>
              <a:avLst/>
              <a:gdLst/>
              <a:ahLst/>
              <a:cxnLst/>
              <a:rect l="l" t="t" r="r" b="b"/>
              <a:pathLst>
                <a:path w="3535" h="1578" extrusionOk="0">
                  <a:moveTo>
                    <a:pt x="3246" y="1"/>
                  </a:moveTo>
                  <a:cubicBezTo>
                    <a:pt x="3212" y="1"/>
                    <a:pt x="3175" y="8"/>
                    <a:pt x="3133" y="24"/>
                  </a:cubicBezTo>
                  <a:cubicBezTo>
                    <a:pt x="2206" y="425"/>
                    <a:pt x="853" y="650"/>
                    <a:pt x="101" y="1477"/>
                  </a:cubicBezTo>
                  <a:cubicBezTo>
                    <a:pt x="1" y="1477"/>
                    <a:pt x="101" y="1578"/>
                    <a:pt x="101" y="1578"/>
                  </a:cubicBezTo>
                  <a:cubicBezTo>
                    <a:pt x="1254" y="1578"/>
                    <a:pt x="2407" y="851"/>
                    <a:pt x="3359" y="425"/>
                  </a:cubicBezTo>
                  <a:cubicBezTo>
                    <a:pt x="3534" y="337"/>
                    <a:pt x="3480" y="1"/>
                    <a:pt x="3246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4"/>
            <p:cNvSpPr/>
            <p:nvPr/>
          </p:nvSpPr>
          <p:spPr>
            <a:xfrm>
              <a:off x="7500923" y="4056698"/>
              <a:ext cx="62591" cy="30950"/>
            </a:xfrm>
            <a:custGeom>
              <a:avLst/>
              <a:gdLst/>
              <a:ahLst/>
              <a:cxnLst/>
              <a:rect l="l" t="t" r="r" b="b"/>
              <a:pathLst>
                <a:path w="2081" h="1029" extrusionOk="0">
                  <a:moveTo>
                    <a:pt x="1880" y="1"/>
                  </a:moveTo>
                  <a:cubicBezTo>
                    <a:pt x="1253" y="201"/>
                    <a:pt x="627" y="502"/>
                    <a:pt x="100" y="728"/>
                  </a:cubicBezTo>
                  <a:cubicBezTo>
                    <a:pt x="0" y="828"/>
                    <a:pt x="0" y="1028"/>
                    <a:pt x="201" y="1028"/>
                  </a:cubicBezTo>
                  <a:cubicBezTo>
                    <a:pt x="827" y="828"/>
                    <a:pt x="1354" y="627"/>
                    <a:pt x="1980" y="302"/>
                  </a:cubicBezTo>
                  <a:cubicBezTo>
                    <a:pt x="2080" y="201"/>
                    <a:pt x="1980" y="1"/>
                    <a:pt x="1880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54"/>
            <p:cNvSpPr/>
            <p:nvPr/>
          </p:nvSpPr>
          <p:spPr>
            <a:xfrm>
              <a:off x="7456440" y="3826338"/>
              <a:ext cx="118896" cy="69840"/>
            </a:xfrm>
            <a:custGeom>
              <a:avLst/>
              <a:gdLst/>
              <a:ahLst/>
              <a:cxnLst/>
              <a:rect l="l" t="t" r="r" b="b"/>
              <a:pathLst>
                <a:path w="3953" h="2322" extrusionOk="0">
                  <a:moveTo>
                    <a:pt x="3549" y="1"/>
                  </a:moveTo>
                  <a:cubicBezTo>
                    <a:pt x="3520" y="1"/>
                    <a:pt x="3490" y="5"/>
                    <a:pt x="3459" y="16"/>
                  </a:cubicBezTo>
                  <a:cubicBezTo>
                    <a:pt x="2206" y="542"/>
                    <a:pt x="953" y="1169"/>
                    <a:pt x="101" y="2221"/>
                  </a:cubicBezTo>
                  <a:cubicBezTo>
                    <a:pt x="1" y="2221"/>
                    <a:pt x="101" y="2321"/>
                    <a:pt x="226" y="2321"/>
                  </a:cubicBezTo>
                  <a:cubicBezTo>
                    <a:pt x="1479" y="2021"/>
                    <a:pt x="2607" y="1169"/>
                    <a:pt x="3660" y="542"/>
                  </a:cubicBezTo>
                  <a:cubicBezTo>
                    <a:pt x="3952" y="362"/>
                    <a:pt x="3801" y="1"/>
                    <a:pt x="3549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54"/>
            <p:cNvSpPr/>
            <p:nvPr/>
          </p:nvSpPr>
          <p:spPr>
            <a:xfrm>
              <a:off x="6671731" y="3977565"/>
              <a:ext cx="125152" cy="107076"/>
            </a:xfrm>
            <a:custGeom>
              <a:avLst/>
              <a:gdLst/>
              <a:ahLst/>
              <a:cxnLst/>
              <a:rect l="l" t="t" r="r" b="b"/>
              <a:pathLst>
                <a:path w="4161" h="3560" extrusionOk="0">
                  <a:moveTo>
                    <a:pt x="3960" y="0"/>
                  </a:moveTo>
                  <a:cubicBezTo>
                    <a:pt x="2607" y="1053"/>
                    <a:pt x="1354" y="2206"/>
                    <a:pt x="100" y="3459"/>
                  </a:cubicBezTo>
                  <a:cubicBezTo>
                    <a:pt x="0" y="3459"/>
                    <a:pt x="100" y="3559"/>
                    <a:pt x="201" y="3559"/>
                  </a:cubicBezTo>
                  <a:cubicBezTo>
                    <a:pt x="1454" y="2406"/>
                    <a:pt x="2807" y="1253"/>
                    <a:pt x="4060" y="226"/>
                  </a:cubicBezTo>
                  <a:cubicBezTo>
                    <a:pt x="4161" y="126"/>
                    <a:pt x="4060" y="0"/>
                    <a:pt x="3960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4"/>
            <p:cNvSpPr/>
            <p:nvPr/>
          </p:nvSpPr>
          <p:spPr>
            <a:xfrm>
              <a:off x="6671731" y="4078564"/>
              <a:ext cx="78412" cy="53568"/>
            </a:xfrm>
            <a:custGeom>
              <a:avLst/>
              <a:gdLst/>
              <a:ahLst/>
              <a:cxnLst/>
              <a:rect l="l" t="t" r="r" b="b"/>
              <a:pathLst>
                <a:path w="2607" h="1781" extrusionOk="0">
                  <a:moveTo>
                    <a:pt x="2381" y="1"/>
                  </a:moveTo>
                  <a:cubicBezTo>
                    <a:pt x="1554" y="402"/>
                    <a:pt x="827" y="1154"/>
                    <a:pt x="100" y="1655"/>
                  </a:cubicBezTo>
                  <a:cubicBezTo>
                    <a:pt x="0" y="1655"/>
                    <a:pt x="100" y="1780"/>
                    <a:pt x="201" y="1780"/>
                  </a:cubicBezTo>
                  <a:cubicBezTo>
                    <a:pt x="928" y="1254"/>
                    <a:pt x="1880" y="828"/>
                    <a:pt x="2506" y="201"/>
                  </a:cubicBezTo>
                  <a:cubicBezTo>
                    <a:pt x="2607" y="101"/>
                    <a:pt x="2506" y="1"/>
                    <a:pt x="2381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54"/>
            <p:cNvSpPr/>
            <p:nvPr/>
          </p:nvSpPr>
          <p:spPr>
            <a:xfrm>
              <a:off x="6677746" y="4102836"/>
              <a:ext cx="131108" cy="57177"/>
            </a:xfrm>
            <a:custGeom>
              <a:avLst/>
              <a:gdLst/>
              <a:ahLst/>
              <a:cxnLst/>
              <a:rect l="l" t="t" r="r" b="b"/>
              <a:pathLst>
                <a:path w="4359" h="1901" extrusionOk="0">
                  <a:moveTo>
                    <a:pt x="4228" y="0"/>
                  </a:moveTo>
                  <a:cubicBezTo>
                    <a:pt x="4215" y="0"/>
                    <a:pt x="4200" y="6"/>
                    <a:pt x="4186" y="21"/>
                  </a:cubicBezTo>
                  <a:cubicBezTo>
                    <a:pt x="2707" y="447"/>
                    <a:pt x="1354" y="973"/>
                    <a:pt x="101" y="1800"/>
                  </a:cubicBezTo>
                  <a:cubicBezTo>
                    <a:pt x="1" y="1800"/>
                    <a:pt x="101" y="1900"/>
                    <a:pt x="201" y="1900"/>
                  </a:cubicBezTo>
                  <a:cubicBezTo>
                    <a:pt x="1454" y="1274"/>
                    <a:pt x="2808" y="748"/>
                    <a:pt x="4186" y="221"/>
                  </a:cubicBezTo>
                  <a:cubicBezTo>
                    <a:pt x="4358" y="221"/>
                    <a:pt x="4309" y="0"/>
                    <a:pt x="4228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54"/>
            <p:cNvSpPr/>
            <p:nvPr/>
          </p:nvSpPr>
          <p:spPr>
            <a:xfrm>
              <a:off x="6721478" y="4191653"/>
              <a:ext cx="82202" cy="12091"/>
            </a:xfrm>
            <a:custGeom>
              <a:avLst/>
              <a:gdLst/>
              <a:ahLst/>
              <a:cxnLst/>
              <a:rect l="l" t="t" r="r" b="b"/>
              <a:pathLst>
                <a:path w="2733" h="402" extrusionOk="0">
                  <a:moveTo>
                    <a:pt x="2507" y="0"/>
                  </a:moveTo>
                  <a:cubicBezTo>
                    <a:pt x="1780" y="100"/>
                    <a:pt x="953" y="100"/>
                    <a:pt x="101" y="201"/>
                  </a:cubicBezTo>
                  <a:cubicBezTo>
                    <a:pt x="0" y="301"/>
                    <a:pt x="0" y="401"/>
                    <a:pt x="101" y="401"/>
                  </a:cubicBezTo>
                  <a:cubicBezTo>
                    <a:pt x="953" y="301"/>
                    <a:pt x="1780" y="301"/>
                    <a:pt x="2507" y="201"/>
                  </a:cubicBezTo>
                  <a:cubicBezTo>
                    <a:pt x="2732" y="201"/>
                    <a:pt x="2732" y="0"/>
                    <a:pt x="2507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54"/>
            <p:cNvSpPr/>
            <p:nvPr/>
          </p:nvSpPr>
          <p:spPr>
            <a:xfrm>
              <a:off x="6618194" y="3964662"/>
              <a:ext cx="109362" cy="83525"/>
            </a:xfrm>
            <a:custGeom>
              <a:avLst/>
              <a:gdLst/>
              <a:ahLst/>
              <a:cxnLst/>
              <a:rect l="l" t="t" r="r" b="b"/>
              <a:pathLst>
                <a:path w="3636" h="2777" extrusionOk="0">
                  <a:moveTo>
                    <a:pt x="3402" y="1"/>
                  </a:moveTo>
                  <a:cubicBezTo>
                    <a:pt x="3377" y="1"/>
                    <a:pt x="3353" y="9"/>
                    <a:pt x="3334" y="28"/>
                  </a:cubicBezTo>
                  <a:cubicBezTo>
                    <a:pt x="2181" y="755"/>
                    <a:pt x="1028" y="1682"/>
                    <a:pt x="1" y="2635"/>
                  </a:cubicBezTo>
                  <a:cubicBezTo>
                    <a:pt x="1" y="2706"/>
                    <a:pt x="51" y="2777"/>
                    <a:pt x="80" y="2777"/>
                  </a:cubicBezTo>
                  <a:cubicBezTo>
                    <a:pt x="92" y="2777"/>
                    <a:pt x="101" y="2764"/>
                    <a:pt x="101" y="2735"/>
                  </a:cubicBezTo>
                  <a:cubicBezTo>
                    <a:pt x="1354" y="2108"/>
                    <a:pt x="2507" y="1181"/>
                    <a:pt x="3535" y="229"/>
                  </a:cubicBezTo>
                  <a:cubicBezTo>
                    <a:pt x="3636" y="148"/>
                    <a:pt x="3508" y="1"/>
                    <a:pt x="3402" y="1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54"/>
            <p:cNvSpPr/>
            <p:nvPr/>
          </p:nvSpPr>
          <p:spPr>
            <a:xfrm>
              <a:off x="7440619" y="3634958"/>
              <a:ext cx="150027" cy="88608"/>
            </a:xfrm>
            <a:custGeom>
              <a:avLst/>
              <a:gdLst/>
              <a:ahLst/>
              <a:cxnLst/>
              <a:rect l="l" t="t" r="r" b="b"/>
              <a:pathLst>
                <a:path w="4988" h="2946" extrusionOk="0">
                  <a:moveTo>
                    <a:pt x="4490" y="0"/>
                  </a:moveTo>
                  <a:cubicBezTo>
                    <a:pt x="4457" y="0"/>
                    <a:pt x="4423" y="4"/>
                    <a:pt x="4386" y="13"/>
                  </a:cubicBezTo>
                  <a:cubicBezTo>
                    <a:pt x="3459" y="238"/>
                    <a:pt x="2632" y="539"/>
                    <a:pt x="1780" y="1065"/>
                  </a:cubicBezTo>
                  <a:cubicBezTo>
                    <a:pt x="1153" y="1366"/>
                    <a:pt x="226" y="1892"/>
                    <a:pt x="0" y="2619"/>
                  </a:cubicBezTo>
                  <a:cubicBezTo>
                    <a:pt x="0" y="2845"/>
                    <a:pt x="126" y="2945"/>
                    <a:pt x="326" y="2945"/>
                  </a:cubicBezTo>
                  <a:cubicBezTo>
                    <a:pt x="1053" y="2945"/>
                    <a:pt x="1679" y="2318"/>
                    <a:pt x="2306" y="1993"/>
                  </a:cubicBezTo>
                  <a:cubicBezTo>
                    <a:pt x="3033" y="1491"/>
                    <a:pt x="3885" y="1065"/>
                    <a:pt x="4712" y="639"/>
                  </a:cubicBezTo>
                  <a:cubicBezTo>
                    <a:pt x="4987" y="456"/>
                    <a:pt x="4843" y="0"/>
                    <a:pt x="4490" y="0"/>
                  </a:cubicBezTo>
                  <a:close/>
                </a:path>
              </a:pathLst>
            </a:custGeom>
            <a:solidFill>
              <a:srgbClr val="B26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54"/>
            <p:cNvSpPr/>
            <p:nvPr/>
          </p:nvSpPr>
          <p:spPr>
            <a:xfrm>
              <a:off x="6357366" y="4277162"/>
              <a:ext cx="50560" cy="46440"/>
            </a:xfrm>
            <a:custGeom>
              <a:avLst/>
              <a:gdLst/>
              <a:ahLst/>
              <a:cxnLst/>
              <a:rect l="l" t="t" r="r" b="b"/>
              <a:pathLst>
                <a:path w="1681" h="1544" extrusionOk="0">
                  <a:moveTo>
                    <a:pt x="267" y="0"/>
                  </a:moveTo>
                  <a:cubicBezTo>
                    <a:pt x="204" y="0"/>
                    <a:pt x="147" y="19"/>
                    <a:pt x="101" y="64"/>
                  </a:cubicBezTo>
                  <a:cubicBezTo>
                    <a:pt x="1" y="290"/>
                    <a:pt x="201" y="691"/>
                    <a:pt x="427" y="916"/>
                  </a:cubicBezTo>
                  <a:cubicBezTo>
                    <a:pt x="628" y="1217"/>
                    <a:pt x="828" y="1543"/>
                    <a:pt x="1254" y="1543"/>
                  </a:cubicBezTo>
                  <a:cubicBezTo>
                    <a:pt x="1555" y="1543"/>
                    <a:pt x="1680" y="1217"/>
                    <a:pt x="1680" y="1017"/>
                  </a:cubicBezTo>
                  <a:cubicBezTo>
                    <a:pt x="1555" y="591"/>
                    <a:pt x="1154" y="390"/>
                    <a:pt x="828" y="290"/>
                  </a:cubicBezTo>
                  <a:cubicBezTo>
                    <a:pt x="751" y="212"/>
                    <a:pt x="479" y="0"/>
                    <a:pt x="267" y="0"/>
                  </a:cubicBezTo>
                  <a:close/>
                </a:path>
              </a:pathLst>
            </a:custGeom>
            <a:solidFill>
              <a:srgbClr val="D2A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4"/>
            <p:cNvSpPr/>
            <p:nvPr/>
          </p:nvSpPr>
          <p:spPr>
            <a:xfrm>
              <a:off x="6435777" y="4304713"/>
              <a:ext cx="50530" cy="45267"/>
            </a:xfrm>
            <a:custGeom>
              <a:avLst/>
              <a:gdLst/>
              <a:ahLst/>
              <a:cxnLst/>
              <a:rect l="l" t="t" r="r" b="b"/>
              <a:pathLst>
                <a:path w="1680" h="1505" extrusionOk="0">
                  <a:moveTo>
                    <a:pt x="427" y="0"/>
                  </a:moveTo>
                  <a:cubicBezTo>
                    <a:pt x="101" y="101"/>
                    <a:pt x="1" y="301"/>
                    <a:pt x="1" y="627"/>
                  </a:cubicBezTo>
                  <a:cubicBezTo>
                    <a:pt x="101" y="727"/>
                    <a:pt x="101" y="828"/>
                    <a:pt x="201" y="928"/>
                  </a:cubicBezTo>
                  <a:lnTo>
                    <a:pt x="326" y="1028"/>
                  </a:lnTo>
                  <a:cubicBezTo>
                    <a:pt x="326" y="1028"/>
                    <a:pt x="439" y="1155"/>
                    <a:pt x="411" y="1176"/>
                  </a:cubicBezTo>
                  <a:lnTo>
                    <a:pt x="411" y="1176"/>
                  </a:lnTo>
                  <a:cubicBezTo>
                    <a:pt x="384" y="1162"/>
                    <a:pt x="355" y="1153"/>
                    <a:pt x="326" y="1153"/>
                  </a:cubicBezTo>
                  <a:cubicBezTo>
                    <a:pt x="363" y="1172"/>
                    <a:pt x="386" y="1179"/>
                    <a:pt x="400" y="1179"/>
                  </a:cubicBezTo>
                  <a:cubicBezTo>
                    <a:pt x="405" y="1179"/>
                    <a:pt x="408" y="1178"/>
                    <a:pt x="411" y="1176"/>
                  </a:cubicBezTo>
                  <a:lnTo>
                    <a:pt x="411" y="1176"/>
                  </a:lnTo>
                  <a:cubicBezTo>
                    <a:pt x="476" y="1211"/>
                    <a:pt x="527" y="1283"/>
                    <a:pt x="527" y="1354"/>
                  </a:cubicBezTo>
                  <a:cubicBezTo>
                    <a:pt x="627" y="1454"/>
                    <a:pt x="784" y="1504"/>
                    <a:pt x="940" y="1504"/>
                  </a:cubicBezTo>
                  <a:cubicBezTo>
                    <a:pt x="1097" y="1504"/>
                    <a:pt x="1254" y="1454"/>
                    <a:pt x="1354" y="1354"/>
                  </a:cubicBezTo>
                  <a:cubicBezTo>
                    <a:pt x="1579" y="1254"/>
                    <a:pt x="1680" y="828"/>
                    <a:pt x="1579" y="627"/>
                  </a:cubicBezTo>
                  <a:cubicBezTo>
                    <a:pt x="1354" y="401"/>
                    <a:pt x="1254" y="201"/>
                    <a:pt x="1053" y="101"/>
                  </a:cubicBezTo>
                  <a:cubicBezTo>
                    <a:pt x="828" y="101"/>
                    <a:pt x="627" y="0"/>
                    <a:pt x="427" y="0"/>
                  </a:cubicBezTo>
                  <a:close/>
                </a:path>
              </a:pathLst>
            </a:custGeom>
            <a:solidFill>
              <a:srgbClr val="D2A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4"/>
            <p:cNvSpPr/>
            <p:nvPr/>
          </p:nvSpPr>
          <p:spPr>
            <a:xfrm>
              <a:off x="6416919" y="4273372"/>
              <a:ext cx="28694" cy="21566"/>
            </a:xfrm>
            <a:custGeom>
              <a:avLst/>
              <a:gdLst/>
              <a:ahLst/>
              <a:cxnLst/>
              <a:rect l="l" t="t" r="r" b="b"/>
              <a:pathLst>
                <a:path w="954" h="717" extrusionOk="0">
                  <a:moveTo>
                    <a:pt x="470" y="1"/>
                  </a:moveTo>
                  <a:cubicBezTo>
                    <a:pt x="341" y="1"/>
                    <a:pt x="203" y="55"/>
                    <a:pt x="101" y="190"/>
                  </a:cubicBezTo>
                  <a:cubicBezTo>
                    <a:pt x="1" y="316"/>
                    <a:pt x="1" y="416"/>
                    <a:pt x="101" y="516"/>
                  </a:cubicBezTo>
                  <a:cubicBezTo>
                    <a:pt x="201" y="516"/>
                    <a:pt x="201" y="616"/>
                    <a:pt x="327" y="616"/>
                  </a:cubicBezTo>
                  <a:cubicBezTo>
                    <a:pt x="327" y="717"/>
                    <a:pt x="427" y="717"/>
                    <a:pt x="427" y="717"/>
                  </a:cubicBezTo>
                  <a:lnTo>
                    <a:pt x="628" y="717"/>
                  </a:lnTo>
                  <a:cubicBezTo>
                    <a:pt x="828" y="717"/>
                    <a:pt x="953" y="516"/>
                    <a:pt x="828" y="190"/>
                  </a:cubicBezTo>
                  <a:cubicBezTo>
                    <a:pt x="773" y="80"/>
                    <a:pt x="628" y="1"/>
                    <a:pt x="470" y="1"/>
                  </a:cubicBezTo>
                  <a:close/>
                </a:path>
              </a:pathLst>
            </a:custGeom>
            <a:solidFill>
              <a:srgbClr val="D2A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54"/>
            <p:cNvSpPr/>
            <p:nvPr/>
          </p:nvSpPr>
          <p:spPr>
            <a:xfrm>
              <a:off x="6728246" y="4361257"/>
              <a:ext cx="46771" cy="34709"/>
            </a:xfrm>
            <a:custGeom>
              <a:avLst/>
              <a:gdLst/>
              <a:ahLst/>
              <a:cxnLst/>
              <a:rect l="l" t="t" r="r" b="b"/>
              <a:pathLst>
                <a:path w="1555" h="1154" extrusionOk="0">
                  <a:moveTo>
                    <a:pt x="728" y="0"/>
                  </a:moveTo>
                  <a:cubicBezTo>
                    <a:pt x="627" y="0"/>
                    <a:pt x="402" y="0"/>
                    <a:pt x="302" y="100"/>
                  </a:cubicBezTo>
                  <a:cubicBezTo>
                    <a:pt x="101" y="201"/>
                    <a:pt x="1" y="401"/>
                    <a:pt x="101" y="627"/>
                  </a:cubicBezTo>
                  <a:cubicBezTo>
                    <a:pt x="201" y="727"/>
                    <a:pt x="201" y="827"/>
                    <a:pt x="402" y="827"/>
                  </a:cubicBezTo>
                  <a:cubicBezTo>
                    <a:pt x="452" y="877"/>
                    <a:pt x="427" y="877"/>
                    <a:pt x="402" y="877"/>
                  </a:cubicBezTo>
                  <a:cubicBezTo>
                    <a:pt x="377" y="877"/>
                    <a:pt x="352" y="877"/>
                    <a:pt x="402" y="928"/>
                  </a:cubicBezTo>
                  <a:lnTo>
                    <a:pt x="502" y="928"/>
                  </a:lnTo>
                  <a:cubicBezTo>
                    <a:pt x="502" y="928"/>
                    <a:pt x="728" y="1028"/>
                    <a:pt x="627" y="1028"/>
                  </a:cubicBezTo>
                  <a:lnTo>
                    <a:pt x="828" y="1028"/>
                  </a:lnTo>
                  <a:cubicBezTo>
                    <a:pt x="928" y="1153"/>
                    <a:pt x="928" y="1153"/>
                    <a:pt x="1028" y="1153"/>
                  </a:cubicBezTo>
                  <a:cubicBezTo>
                    <a:pt x="1028" y="1153"/>
                    <a:pt x="1254" y="1028"/>
                    <a:pt x="1129" y="1028"/>
                  </a:cubicBezTo>
                  <a:cubicBezTo>
                    <a:pt x="1254" y="1028"/>
                    <a:pt x="1455" y="928"/>
                    <a:pt x="1455" y="827"/>
                  </a:cubicBezTo>
                  <a:cubicBezTo>
                    <a:pt x="1555" y="301"/>
                    <a:pt x="1254" y="0"/>
                    <a:pt x="728" y="0"/>
                  </a:cubicBezTo>
                  <a:close/>
                </a:path>
              </a:pathLst>
            </a:custGeom>
            <a:solidFill>
              <a:srgbClr val="D2A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4"/>
            <p:cNvSpPr/>
            <p:nvPr/>
          </p:nvSpPr>
          <p:spPr>
            <a:xfrm>
              <a:off x="6419973" y="2664615"/>
              <a:ext cx="75404" cy="75434"/>
            </a:xfrm>
            <a:custGeom>
              <a:avLst/>
              <a:gdLst/>
              <a:ahLst/>
              <a:cxnLst/>
              <a:rect l="l" t="t" r="r" b="b"/>
              <a:pathLst>
                <a:path w="2507" h="2508" extrusionOk="0">
                  <a:moveTo>
                    <a:pt x="1253" y="1"/>
                  </a:moveTo>
                  <a:cubicBezTo>
                    <a:pt x="527" y="1"/>
                    <a:pt x="0" y="502"/>
                    <a:pt x="0" y="1254"/>
                  </a:cubicBezTo>
                  <a:cubicBezTo>
                    <a:pt x="0" y="1881"/>
                    <a:pt x="527" y="2507"/>
                    <a:pt x="1253" y="2507"/>
                  </a:cubicBezTo>
                  <a:cubicBezTo>
                    <a:pt x="1880" y="2507"/>
                    <a:pt x="2506" y="1881"/>
                    <a:pt x="2506" y="1254"/>
                  </a:cubicBezTo>
                  <a:cubicBezTo>
                    <a:pt x="2506" y="502"/>
                    <a:pt x="1880" y="1"/>
                    <a:pt x="1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54"/>
            <p:cNvSpPr/>
            <p:nvPr/>
          </p:nvSpPr>
          <p:spPr>
            <a:xfrm>
              <a:off x="6058898" y="2422646"/>
              <a:ext cx="69359" cy="49778"/>
            </a:xfrm>
            <a:custGeom>
              <a:avLst/>
              <a:gdLst/>
              <a:ahLst/>
              <a:cxnLst/>
              <a:rect l="l" t="t" r="r" b="b"/>
              <a:pathLst>
                <a:path w="2306" h="1655" extrusionOk="0">
                  <a:moveTo>
                    <a:pt x="1153" y="1"/>
                  </a:moveTo>
                  <a:cubicBezTo>
                    <a:pt x="0" y="1"/>
                    <a:pt x="0" y="1655"/>
                    <a:pt x="1153" y="1655"/>
                  </a:cubicBezTo>
                  <a:cubicBezTo>
                    <a:pt x="2306" y="1655"/>
                    <a:pt x="2306" y="1"/>
                    <a:pt x="1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54"/>
            <p:cNvSpPr/>
            <p:nvPr/>
          </p:nvSpPr>
          <p:spPr>
            <a:xfrm>
              <a:off x="6219449" y="2381952"/>
              <a:ext cx="103316" cy="81450"/>
            </a:xfrm>
            <a:custGeom>
              <a:avLst/>
              <a:gdLst/>
              <a:ahLst/>
              <a:cxnLst/>
              <a:rect l="l" t="t" r="r" b="b"/>
              <a:pathLst>
                <a:path w="3435" h="2708" extrusionOk="0">
                  <a:moveTo>
                    <a:pt x="1655" y="0"/>
                  </a:moveTo>
                  <a:cubicBezTo>
                    <a:pt x="0" y="0"/>
                    <a:pt x="0" y="2707"/>
                    <a:pt x="1655" y="2707"/>
                  </a:cubicBezTo>
                  <a:cubicBezTo>
                    <a:pt x="3434" y="2707"/>
                    <a:pt x="3434" y="0"/>
                    <a:pt x="16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54"/>
            <p:cNvSpPr/>
            <p:nvPr/>
          </p:nvSpPr>
          <p:spPr>
            <a:xfrm>
              <a:off x="5179177" y="1580641"/>
              <a:ext cx="82202" cy="75404"/>
            </a:xfrm>
            <a:custGeom>
              <a:avLst/>
              <a:gdLst/>
              <a:ahLst/>
              <a:cxnLst/>
              <a:rect l="l" t="t" r="r" b="b"/>
              <a:pathLst>
                <a:path w="2733" h="2507" extrusionOk="0">
                  <a:moveTo>
                    <a:pt x="1254" y="1"/>
                  </a:moveTo>
                  <a:cubicBezTo>
                    <a:pt x="627" y="1"/>
                    <a:pt x="1" y="627"/>
                    <a:pt x="1" y="1254"/>
                  </a:cubicBezTo>
                  <a:cubicBezTo>
                    <a:pt x="1" y="1880"/>
                    <a:pt x="527" y="2507"/>
                    <a:pt x="1254" y="2507"/>
                  </a:cubicBezTo>
                  <a:lnTo>
                    <a:pt x="1480" y="2507"/>
                  </a:lnTo>
                  <a:cubicBezTo>
                    <a:pt x="1780" y="2407"/>
                    <a:pt x="2106" y="2407"/>
                    <a:pt x="2307" y="2081"/>
                  </a:cubicBezTo>
                  <a:cubicBezTo>
                    <a:pt x="2507" y="1880"/>
                    <a:pt x="2733" y="1579"/>
                    <a:pt x="2733" y="1254"/>
                  </a:cubicBezTo>
                  <a:cubicBezTo>
                    <a:pt x="2632" y="527"/>
                    <a:pt x="2206" y="101"/>
                    <a:pt x="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54"/>
            <p:cNvSpPr/>
            <p:nvPr/>
          </p:nvSpPr>
          <p:spPr>
            <a:xfrm>
              <a:off x="5425668" y="2152918"/>
              <a:ext cx="72397" cy="67163"/>
            </a:xfrm>
            <a:custGeom>
              <a:avLst/>
              <a:gdLst/>
              <a:ahLst/>
              <a:cxnLst/>
              <a:rect l="l" t="t" r="r" b="b"/>
              <a:pathLst>
                <a:path w="2407" h="2233" extrusionOk="0">
                  <a:moveTo>
                    <a:pt x="1419" y="1"/>
                  </a:moveTo>
                  <a:cubicBezTo>
                    <a:pt x="1364" y="1"/>
                    <a:pt x="1308" y="9"/>
                    <a:pt x="1254" y="27"/>
                  </a:cubicBezTo>
                  <a:lnTo>
                    <a:pt x="1028" y="27"/>
                  </a:lnTo>
                  <a:cubicBezTo>
                    <a:pt x="727" y="27"/>
                    <a:pt x="527" y="127"/>
                    <a:pt x="301" y="353"/>
                  </a:cubicBezTo>
                  <a:cubicBezTo>
                    <a:pt x="101" y="553"/>
                    <a:pt x="1" y="879"/>
                    <a:pt x="1" y="1080"/>
                  </a:cubicBezTo>
                  <a:cubicBezTo>
                    <a:pt x="1" y="1381"/>
                    <a:pt x="101" y="1706"/>
                    <a:pt x="301" y="1907"/>
                  </a:cubicBezTo>
                  <a:cubicBezTo>
                    <a:pt x="527" y="2132"/>
                    <a:pt x="727" y="2132"/>
                    <a:pt x="1028" y="2233"/>
                  </a:cubicBezTo>
                  <a:lnTo>
                    <a:pt x="1254" y="2233"/>
                  </a:lnTo>
                  <a:cubicBezTo>
                    <a:pt x="1555" y="2233"/>
                    <a:pt x="1880" y="2132"/>
                    <a:pt x="2081" y="1907"/>
                  </a:cubicBezTo>
                  <a:cubicBezTo>
                    <a:pt x="2181" y="1706"/>
                    <a:pt x="2407" y="1381"/>
                    <a:pt x="2407" y="1080"/>
                  </a:cubicBezTo>
                  <a:cubicBezTo>
                    <a:pt x="2407" y="879"/>
                    <a:pt x="2281" y="553"/>
                    <a:pt x="2081" y="353"/>
                  </a:cubicBezTo>
                  <a:cubicBezTo>
                    <a:pt x="1917" y="168"/>
                    <a:pt x="1669" y="1"/>
                    <a:pt x="1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4"/>
            <p:cNvSpPr/>
            <p:nvPr/>
          </p:nvSpPr>
          <p:spPr>
            <a:xfrm>
              <a:off x="5675958" y="1668826"/>
              <a:ext cx="84458" cy="65629"/>
            </a:xfrm>
            <a:custGeom>
              <a:avLst/>
              <a:gdLst/>
              <a:ahLst/>
              <a:cxnLst/>
              <a:rect l="l" t="t" r="r" b="b"/>
              <a:pathLst>
                <a:path w="2808" h="2182" extrusionOk="0">
                  <a:moveTo>
                    <a:pt x="1354" y="1"/>
                  </a:moveTo>
                  <a:cubicBezTo>
                    <a:pt x="0" y="1"/>
                    <a:pt x="0" y="2181"/>
                    <a:pt x="1354" y="2181"/>
                  </a:cubicBezTo>
                  <a:cubicBezTo>
                    <a:pt x="2807" y="2181"/>
                    <a:pt x="2807" y="1"/>
                    <a:pt x="1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54"/>
            <p:cNvSpPr/>
            <p:nvPr/>
          </p:nvSpPr>
          <p:spPr>
            <a:xfrm>
              <a:off x="5499924" y="1114822"/>
              <a:ext cx="91255" cy="69389"/>
            </a:xfrm>
            <a:custGeom>
              <a:avLst/>
              <a:gdLst/>
              <a:ahLst/>
              <a:cxnLst/>
              <a:rect l="l" t="t" r="r" b="b"/>
              <a:pathLst>
                <a:path w="3034" h="2307" extrusionOk="0">
                  <a:moveTo>
                    <a:pt x="1555" y="1"/>
                  </a:moveTo>
                  <a:cubicBezTo>
                    <a:pt x="1" y="1"/>
                    <a:pt x="1" y="2306"/>
                    <a:pt x="1555" y="2306"/>
                  </a:cubicBezTo>
                  <a:cubicBezTo>
                    <a:pt x="3033" y="2306"/>
                    <a:pt x="3033" y="1"/>
                    <a:pt x="15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3" name="Google Shape;8783;p54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784" name="Google Shape;8784;p54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785" name="Google Shape;8785;p54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786" name="Google Shape;8786;p54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787" name="Google Shape;8787;p54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788" name="Google Shape;8788;p54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789" name="Google Shape;8789;p54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0" name="Google Shape;8790;p54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1" name="Google Shape;8791;p54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2" name="Google Shape;8792;p54">
            <a:hlinkClick r:id="rId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3" name="Google Shape;8793;p54">
            <a:hlinkClick r:id="rId13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4" name="Google Shape;8794;p54">
            <a:hlinkClick r:id="rId14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5" name="Google Shape;8795;p54">
            <a:hlinkClick r:id="rId15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6" name="Google Shape;8796;p54">
            <a:hlinkClick r:id="rId16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7" name="Google Shape;8797;p54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8" name="Google Shape;8798;p54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9" name="Google Shape;8799;p54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0" name="Google Shape;8800;p54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05" name="Google Shape;8805;p55"/>
          <p:cNvGrpSpPr/>
          <p:nvPr/>
        </p:nvGrpSpPr>
        <p:grpSpPr>
          <a:xfrm>
            <a:off x="6626640" y="3392325"/>
            <a:ext cx="1346210" cy="848425"/>
            <a:chOff x="2359350" y="3563775"/>
            <a:chExt cx="2209075" cy="848425"/>
          </a:xfrm>
        </p:grpSpPr>
        <p:sp>
          <p:nvSpPr>
            <p:cNvPr id="8806" name="Google Shape;8806;p55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5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5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5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5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1" name="Google Shape;8811;p55"/>
          <p:cNvSpPr txBox="1">
            <a:spLocks noGrp="1"/>
          </p:cNvSpPr>
          <p:nvPr>
            <p:ph type="title"/>
          </p:nvPr>
        </p:nvSpPr>
        <p:spPr>
          <a:xfrm rot="-6363">
            <a:off x="1211932" y="1920289"/>
            <a:ext cx="1296602" cy="457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8812" name="Google Shape;8812;p55"/>
          <p:cNvSpPr txBox="1">
            <a:spLocks noGrp="1"/>
          </p:cNvSpPr>
          <p:nvPr>
            <p:ph type="subTitle" idx="7"/>
          </p:nvPr>
        </p:nvSpPr>
        <p:spPr>
          <a:xfrm>
            <a:off x="6619667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8813" name="Google Shape;8813;p55"/>
          <p:cNvSpPr txBox="1">
            <a:spLocks noGrp="1"/>
          </p:cNvSpPr>
          <p:nvPr>
            <p:ph type="title" idx="2"/>
          </p:nvPr>
        </p:nvSpPr>
        <p:spPr>
          <a:xfrm>
            <a:off x="2997963" y="96270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8814" name="Google Shape;8814;p55"/>
          <p:cNvSpPr txBox="1">
            <a:spLocks noGrp="1"/>
          </p:cNvSpPr>
          <p:nvPr>
            <p:ph type="subTitle" idx="1"/>
          </p:nvPr>
        </p:nvSpPr>
        <p:spPr>
          <a:xfrm>
            <a:off x="2997963" y="1343699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8815" name="Google Shape;8815;p55"/>
          <p:cNvSpPr txBox="1">
            <a:spLocks noGrp="1"/>
          </p:cNvSpPr>
          <p:nvPr>
            <p:ph type="subTitle" idx="3"/>
          </p:nvPr>
        </p:nvSpPr>
        <p:spPr>
          <a:xfrm>
            <a:off x="299093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8816" name="Google Shape;8816;p55"/>
          <p:cNvSpPr txBox="1">
            <a:spLocks noGrp="1"/>
          </p:cNvSpPr>
          <p:nvPr>
            <p:ph type="title" idx="4"/>
          </p:nvPr>
        </p:nvSpPr>
        <p:spPr>
          <a:xfrm>
            <a:off x="2990933" y="292485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8817" name="Google Shape;8817;p55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8818" name="Google Shape;8818;p55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8819" name="Google Shape;8819;p55"/>
          <p:cNvSpPr txBox="1">
            <a:spLocks noGrp="1"/>
          </p:cNvSpPr>
          <p:nvPr>
            <p:ph type="title" idx="8"/>
          </p:nvPr>
        </p:nvSpPr>
        <p:spPr>
          <a:xfrm>
            <a:off x="6631067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8820" name="Google Shape;8820;p55"/>
          <p:cNvSpPr txBox="1">
            <a:spLocks noGrp="1"/>
          </p:cNvSpPr>
          <p:nvPr>
            <p:ph type="title" idx="9"/>
          </p:nvPr>
        </p:nvSpPr>
        <p:spPr>
          <a:xfrm>
            <a:off x="4816555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8821" name="Google Shape;8821;p55"/>
          <p:cNvSpPr txBox="1">
            <a:spLocks noGrp="1"/>
          </p:cNvSpPr>
          <p:nvPr>
            <p:ph type="subTitle" idx="13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8822" name="Google Shape;8822;p55"/>
          <p:cNvSpPr txBox="1">
            <a:spLocks noGrp="1"/>
          </p:cNvSpPr>
          <p:nvPr>
            <p:ph type="title" idx="14"/>
          </p:nvPr>
        </p:nvSpPr>
        <p:spPr>
          <a:xfrm>
            <a:off x="6631067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8823" name="Google Shape;8823;p55"/>
          <p:cNvSpPr txBox="1">
            <a:spLocks noGrp="1"/>
          </p:cNvSpPr>
          <p:nvPr>
            <p:ph type="subTitle" idx="15"/>
          </p:nvPr>
        </p:nvSpPr>
        <p:spPr>
          <a:xfrm>
            <a:off x="6631067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8824" name="Google Shape;8824;p55"/>
          <p:cNvSpPr/>
          <p:nvPr/>
        </p:nvSpPr>
        <p:spPr>
          <a:xfrm flipH="1">
            <a:off x="724908" y="4311573"/>
            <a:ext cx="60550" cy="60574"/>
          </a:xfrm>
          <a:custGeom>
            <a:avLst/>
            <a:gdLst/>
            <a:ahLst/>
            <a:cxnLst/>
            <a:rect l="l" t="t" r="r" b="b"/>
            <a:pathLst>
              <a:path w="2507" h="2508" extrusionOk="0">
                <a:moveTo>
                  <a:pt x="1253" y="1"/>
                </a:moveTo>
                <a:cubicBezTo>
                  <a:pt x="527" y="1"/>
                  <a:pt x="0" y="502"/>
                  <a:pt x="0" y="1254"/>
                </a:cubicBezTo>
                <a:cubicBezTo>
                  <a:pt x="0" y="1881"/>
                  <a:pt x="527" y="2507"/>
                  <a:pt x="1253" y="2507"/>
                </a:cubicBezTo>
                <a:cubicBezTo>
                  <a:pt x="1880" y="2507"/>
                  <a:pt x="2506" y="1881"/>
                  <a:pt x="2506" y="1254"/>
                </a:cubicBezTo>
                <a:cubicBezTo>
                  <a:pt x="2506" y="502"/>
                  <a:pt x="1880" y="1"/>
                  <a:pt x="125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25" name="Google Shape;8825;p55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8826" name="Google Shape;8826;p5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27" name="Google Shape;8827;p5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828" name="Google Shape;8828;p55">
            <a:hlinkClick r:id="rId3" action="ppaction://hlinksldjump"/>
          </p:cNvPr>
          <p:cNvSpPr/>
          <p:nvPr/>
        </p:nvSpPr>
        <p:spPr>
          <a:xfrm>
            <a:off x="8171525" y="814525"/>
            <a:ext cx="3429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9" name="Google Shape;8829;p55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830" name="Google Shape;8830;p55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831" name="Google Shape;8831;p55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832" name="Google Shape;8832;p55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833" name="Google Shape;8833;p55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834" name="Google Shape;8834;p55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8835" name="Google Shape;8835;p55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8836" name="Google Shape;8836;p55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55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5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5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8840" name="Google Shape;8840;p55"/>
            <p:cNvGrpSpPr/>
            <p:nvPr/>
          </p:nvGrpSpPr>
          <p:grpSpPr>
            <a:xfrm>
              <a:off x="3326113" y="596800"/>
              <a:ext cx="456034" cy="267991"/>
              <a:chOff x="-1126825" y="596800"/>
              <a:chExt cx="456034" cy="267991"/>
            </a:xfrm>
          </p:grpSpPr>
          <p:sp>
            <p:nvSpPr>
              <p:cNvPr id="8841" name="Google Shape;8841;p55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55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55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55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55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55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55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55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55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55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1" name="Google Shape;8851;p55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8852" name="Google Shape;8852;p55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55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55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55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55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55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55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55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55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55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55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55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55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55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55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55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55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55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55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55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55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55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55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55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55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77" name="Google Shape;8877;p55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78" name="Google Shape;8878;p55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79" name="Google Shape;8879;p55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80" name="Google Shape;8880;p55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81" name="Google Shape;8881;p55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82" name="Google Shape;8882;p55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83" name="Google Shape;8883;p55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84" name="Google Shape;8884;p55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85" name="Google Shape;8885;p55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86" name="Google Shape;8886;p55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87" name="Google Shape;8887;p55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8888" name="Google Shape;8888;p55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889" name="Google Shape;8889;p55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0" name="Google Shape;8890;p55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1" name="Google Shape;8891;p55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2" name="Google Shape;8892;p55">
            <a:hlinkClick r:id="rId10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3" name="Google Shape;8893;p55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4" name="Google Shape;8894;p55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5" name="Google Shape;8895;p55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6" name="Google Shape;8896;p55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7" name="Google Shape;8897;p55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8" name="Google Shape;8898;p55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9" name="Google Shape;8899;p55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0" name="Google Shape;8900;p55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01" name="Google Shape;8901;p55"/>
          <p:cNvGrpSpPr/>
          <p:nvPr/>
        </p:nvGrpSpPr>
        <p:grpSpPr>
          <a:xfrm>
            <a:off x="827060" y="2687327"/>
            <a:ext cx="1866920" cy="1943700"/>
            <a:chOff x="827060" y="2687327"/>
            <a:chExt cx="1866920" cy="1943700"/>
          </a:xfrm>
        </p:grpSpPr>
        <p:sp>
          <p:nvSpPr>
            <p:cNvPr id="8902" name="Google Shape;8902;p55"/>
            <p:cNvSpPr/>
            <p:nvPr/>
          </p:nvSpPr>
          <p:spPr>
            <a:xfrm flipH="1">
              <a:off x="827060" y="4106183"/>
              <a:ext cx="398461" cy="297848"/>
            </a:xfrm>
            <a:custGeom>
              <a:avLst/>
              <a:gdLst/>
              <a:ahLst/>
              <a:cxnLst/>
              <a:rect l="l" t="t" r="r" b="b"/>
              <a:pathLst>
                <a:path w="22558" h="16862" extrusionOk="0">
                  <a:moveTo>
                    <a:pt x="22557" y="1"/>
                  </a:moveTo>
                  <a:lnTo>
                    <a:pt x="22557" y="1"/>
                  </a:lnTo>
                  <a:cubicBezTo>
                    <a:pt x="21359" y="927"/>
                    <a:pt x="19185" y="1131"/>
                    <a:pt x="17168" y="1131"/>
                  </a:cubicBezTo>
                  <a:cubicBezTo>
                    <a:pt x="16020" y="1131"/>
                    <a:pt x="14922" y="1065"/>
                    <a:pt x="14086" y="1028"/>
                  </a:cubicBezTo>
                  <a:cubicBezTo>
                    <a:pt x="11680" y="1028"/>
                    <a:pt x="10853" y="3234"/>
                    <a:pt x="9800" y="4161"/>
                  </a:cubicBezTo>
                  <a:cubicBezTo>
                    <a:pt x="9474" y="4437"/>
                    <a:pt x="9137" y="4492"/>
                    <a:pt x="8738" y="4492"/>
                  </a:cubicBezTo>
                  <a:cubicBezTo>
                    <a:pt x="8473" y="4492"/>
                    <a:pt x="8181" y="4467"/>
                    <a:pt x="7846" y="4467"/>
                  </a:cubicBezTo>
                  <a:cubicBezTo>
                    <a:pt x="6949" y="4467"/>
                    <a:pt x="5750" y="4644"/>
                    <a:pt x="3960" y="5941"/>
                  </a:cubicBezTo>
                  <a:cubicBezTo>
                    <a:pt x="1" y="8773"/>
                    <a:pt x="2081" y="15540"/>
                    <a:pt x="2081" y="15540"/>
                  </a:cubicBezTo>
                  <a:cubicBezTo>
                    <a:pt x="2081" y="15540"/>
                    <a:pt x="5870" y="16862"/>
                    <a:pt x="8405" y="16862"/>
                  </a:cubicBezTo>
                  <a:cubicBezTo>
                    <a:pt x="8727" y="16862"/>
                    <a:pt x="9028" y="16841"/>
                    <a:pt x="9299" y="16793"/>
                  </a:cubicBezTo>
                  <a:cubicBezTo>
                    <a:pt x="11680" y="16392"/>
                    <a:pt x="11680" y="14512"/>
                    <a:pt x="12632" y="13359"/>
                  </a:cubicBezTo>
                  <a:cubicBezTo>
                    <a:pt x="13685" y="12206"/>
                    <a:pt x="15765" y="11680"/>
                    <a:pt x="16191" y="10652"/>
                  </a:cubicBezTo>
                  <a:cubicBezTo>
                    <a:pt x="16492" y="9700"/>
                    <a:pt x="15339" y="9499"/>
                    <a:pt x="15665" y="8973"/>
                  </a:cubicBezTo>
                  <a:cubicBezTo>
                    <a:pt x="15865" y="8447"/>
                    <a:pt x="16918" y="8246"/>
                    <a:pt x="18372" y="7820"/>
                  </a:cubicBezTo>
                  <a:cubicBezTo>
                    <a:pt x="19825" y="7394"/>
                    <a:pt x="22557" y="1"/>
                    <a:pt x="2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55"/>
            <p:cNvSpPr/>
            <p:nvPr/>
          </p:nvSpPr>
          <p:spPr>
            <a:xfrm flipH="1">
              <a:off x="845660" y="4124783"/>
              <a:ext cx="385619" cy="320087"/>
            </a:xfrm>
            <a:custGeom>
              <a:avLst/>
              <a:gdLst/>
              <a:ahLst/>
              <a:cxnLst/>
              <a:rect l="l" t="t" r="r" b="b"/>
              <a:pathLst>
                <a:path w="21831" h="18121" extrusionOk="0">
                  <a:moveTo>
                    <a:pt x="21780" y="0"/>
                  </a:moveTo>
                  <a:cubicBezTo>
                    <a:pt x="21755" y="0"/>
                    <a:pt x="21730" y="25"/>
                    <a:pt x="21730" y="76"/>
                  </a:cubicBezTo>
                  <a:cubicBezTo>
                    <a:pt x="21730" y="76"/>
                    <a:pt x="21404" y="401"/>
                    <a:pt x="20778" y="827"/>
                  </a:cubicBezTo>
                  <a:cubicBezTo>
                    <a:pt x="20477" y="1028"/>
                    <a:pt x="20051" y="1228"/>
                    <a:pt x="19525" y="1554"/>
                  </a:cubicBezTo>
                  <a:cubicBezTo>
                    <a:pt x="19124" y="1855"/>
                    <a:pt x="18597" y="2081"/>
                    <a:pt x="17971" y="2381"/>
                  </a:cubicBezTo>
                  <a:cubicBezTo>
                    <a:pt x="17344" y="2707"/>
                    <a:pt x="16617" y="2908"/>
                    <a:pt x="15991" y="3208"/>
                  </a:cubicBezTo>
                  <a:cubicBezTo>
                    <a:pt x="15565" y="3334"/>
                    <a:pt x="15264" y="3534"/>
                    <a:pt x="14838" y="3735"/>
                  </a:cubicBezTo>
                  <a:cubicBezTo>
                    <a:pt x="14512" y="3960"/>
                    <a:pt x="14111" y="4060"/>
                    <a:pt x="13785" y="4261"/>
                  </a:cubicBezTo>
                  <a:cubicBezTo>
                    <a:pt x="13058" y="4687"/>
                    <a:pt x="12231" y="5088"/>
                    <a:pt x="11505" y="5614"/>
                  </a:cubicBezTo>
                  <a:cubicBezTo>
                    <a:pt x="11078" y="5840"/>
                    <a:pt x="10753" y="6040"/>
                    <a:pt x="10352" y="6341"/>
                  </a:cubicBezTo>
                  <a:cubicBezTo>
                    <a:pt x="10026" y="6567"/>
                    <a:pt x="9625" y="6868"/>
                    <a:pt x="9299" y="7093"/>
                  </a:cubicBezTo>
                  <a:cubicBezTo>
                    <a:pt x="8873" y="7394"/>
                    <a:pt x="8572" y="7594"/>
                    <a:pt x="8146" y="7920"/>
                  </a:cubicBezTo>
                  <a:cubicBezTo>
                    <a:pt x="7845" y="8221"/>
                    <a:pt x="7520" y="8547"/>
                    <a:pt x="7219" y="8747"/>
                  </a:cubicBezTo>
                  <a:lnTo>
                    <a:pt x="6893" y="8973"/>
                  </a:lnTo>
                  <a:lnTo>
                    <a:pt x="6692" y="9274"/>
                  </a:lnTo>
                  <a:cubicBezTo>
                    <a:pt x="6492" y="9374"/>
                    <a:pt x="6367" y="9474"/>
                    <a:pt x="6166" y="9700"/>
                  </a:cubicBezTo>
                  <a:cubicBezTo>
                    <a:pt x="6066" y="9800"/>
                    <a:pt x="5865" y="10000"/>
                    <a:pt x="5740" y="10101"/>
                  </a:cubicBezTo>
                  <a:cubicBezTo>
                    <a:pt x="5540" y="10326"/>
                    <a:pt x="5439" y="10426"/>
                    <a:pt x="5339" y="10527"/>
                  </a:cubicBezTo>
                  <a:lnTo>
                    <a:pt x="4387" y="11479"/>
                  </a:lnTo>
                  <a:cubicBezTo>
                    <a:pt x="4186" y="11780"/>
                    <a:pt x="3860" y="12106"/>
                    <a:pt x="3660" y="12406"/>
                  </a:cubicBezTo>
                  <a:lnTo>
                    <a:pt x="3234" y="12832"/>
                  </a:lnTo>
                  <a:cubicBezTo>
                    <a:pt x="3134" y="12933"/>
                    <a:pt x="3033" y="13133"/>
                    <a:pt x="2933" y="13233"/>
                  </a:cubicBezTo>
                  <a:cubicBezTo>
                    <a:pt x="2733" y="13559"/>
                    <a:pt x="2507" y="13860"/>
                    <a:pt x="2306" y="14086"/>
                  </a:cubicBezTo>
                  <a:cubicBezTo>
                    <a:pt x="2206" y="14286"/>
                    <a:pt x="2106" y="14386"/>
                    <a:pt x="1981" y="14487"/>
                  </a:cubicBezTo>
                  <a:cubicBezTo>
                    <a:pt x="1880" y="14612"/>
                    <a:pt x="1780" y="14812"/>
                    <a:pt x="1780" y="14913"/>
                  </a:cubicBezTo>
                  <a:cubicBezTo>
                    <a:pt x="1580" y="15113"/>
                    <a:pt x="1479" y="15439"/>
                    <a:pt x="1254" y="15639"/>
                  </a:cubicBezTo>
                  <a:cubicBezTo>
                    <a:pt x="953" y="16066"/>
                    <a:pt x="728" y="16492"/>
                    <a:pt x="527" y="16893"/>
                  </a:cubicBezTo>
                  <a:cubicBezTo>
                    <a:pt x="226" y="17619"/>
                    <a:pt x="1" y="17945"/>
                    <a:pt x="1" y="17945"/>
                  </a:cubicBezTo>
                  <a:lnTo>
                    <a:pt x="1" y="18046"/>
                  </a:lnTo>
                  <a:cubicBezTo>
                    <a:pt x="51" y="18096"/>
                    <a:pt x="76" y="18121"/>
                    <a:pt x="88" y="18121"/>
                  </a:cubicBezTo>
                  <a:cubicBezTo>
                    <a:pt x="101" y="18121"/>
                    <a:pt x="101" y="18096"/>
                    <a:pt x="101" y="18046"/>
                  </a:cubicBezTo>
                  <a:cubicBezTo>
                    <a:pt x="101" y="18046"/>
                    <a:pt x="427" y="17745"/>
                    <a:pt x="853" y="16993"/>
                  </a:cubicBezTo>
                  <a:cubicBezTo>
                    <a:pt x="953" y="16893"/>
                    <a:pt x="1053" y="16692"/>
                    <a:pt x="1154" y="16492"/>
                  </a:cubicBezTo>
                  <a:cubicBezTo>
                    <a:pt x="1254" y="16266"/>
                    <a:pt x="1354" y="16066"/>
                    <a:pt x="1580" y="15865"/>
                  </a:cubicBezTo>
                  <a:cubicBezTo>
                    <a:pt x="1680" y="15639"/>
                    <a:pt x="1880" y="15339"/>
                    <a:pt x="2106" y="15113"/>
                  </a:cubicBezTo>
                  <a:cubicBezTo>
                    <a:pt x="2106" y="15013"/>
                    <a:pt x="2206" y="14812"/>
                    <a:pt x="2306" y="14712"/>
                  </a:cubicBezTo>
                  <a:cubicBezTo>
                    <a:pt x="2407" y="14612"/>
                    <a:pt x="2507" y="14487"/>
                    <a:pt x="2607" y="14286"/>
                  </a:cubicBezTo>
                  <a:cubicBezTo>
                    <a:pt x="2833" y="14086"/>
                    <a:pt x="3033" y="13760"/>
                    <a:pt x="3234" y="13459"/>
                  </a:cubicBezTo>
                  <a:cubicBezTo>
                    <a:pt x="3359" y="13359"/>
                    <a:pt x="3459" y="13233"/>
                    <a:pt x="3560" y="13033"/>
                  </a:cubicBezTo>
                  <a:cubicBezTo>
                    <a:pt x="3660" y="12933"/>
                    <a:pt x="3760" y="12732"/>
                    <a:pt x="3986" y="12607"/>
                  </a:cubicBezTo>
                  <a:cubicBezTo>
                    <a:pt x="4186" y="12306"/>
                    <a:pt x="4387" y="11980"/>
                    <a:pt x="4713" y="11680"/>
                  </a:cubicBezTo>
                  <a:cubicBezTo>
                    <a:pt x="4913" y="11354"/>
                    <a:pt x="5239" y="11153"/>
                    <a:pt x="5540" y="10853"/>
                  </a:cubicBezTo>
                  <a:cubicBezTo>
                    <a:pt x="5640" y="10627"/>
                    <a:pt x="5865" y="10527"/>
                    <a:pt x="5966" y="10326"/>
                  </a:cubicBezTo>
                  <a:cubicBezTo>
                    <a:pt x="6066" y="10226"/>
                    <a:pt x="6266" y="10000"/>
                    <a:pt x="6367" y="9900"/>
                  </a:cubicBezTo>
                  <a:cubicBezTo>
                    <a:pt x="6592" y="9800"/>
                    <a:pt x="6692" y="9599"/>
                    <a:pt x="6893" y="9474"/>
                  </a:cubicBezTo>
                  <a:lnTo>
                    <a:pt x="7119" y="9274"/>
                  </a:lnTo>
                  <a:lnTo>
                    <a:pt x="7419" y="8973"/>
                  </a:lnTo>
                  <a:cubicBezTo>
                    <a:pt x="7745" y="8747"/>
                    <a:pt x="8046" y="8446"/>
                    <a:pt x="8372" y="8121"/>
                  </a:cubicBezTo>
                  <a:cubicBezTo>
                    <a:pt x="8773" y="7920"/>
                    <a:pt x="9099" y="7594"/>
                    <a:pt x="9399" y="7294"/>
                  </a:cubicBezTo>
                  <a:cubicBezTo>
                    <a:pt x="10126" y="6767"/>
                    <a:pt x="10878" y="6241"/>
                    <a:pt x="11605" y="5840"/>
                  </a:cubicBezTo>
                  <a:cubicBezTo>
                    <a:pt x="12332" y="5314"/>
                    <a:pt x="13058" y="4888"/>
                    <a:pt x="13886" y="4461"/>
                  </a:cubicBezTo>
                  <a:cubicBezTo>
                    <a:pt x="14211" y="4261"/>
                    <a:pt x="14637" y="4060"/>
                    <a:pt x="14938" y="3960"/>
                  </a:cubicBezTo>
                  <a:cubicBezTo>
                    <a:pt x="15364" y="3735"/>
                    <a:pt x="15665" y="3634"/>
                    <a:pt x="16091" y="3434"/>
                  </a:cubicBezTo>
                  <a:cubicBezTo>
                    <a:pt x="16718" y="3108"/>
                    <a:pt x="17444" y="2908"/>
                    <a:pt x="18071" y="2707"/>
                  </a:cubicBezTo>
                  <a:cubicBezTo>
                    <a:pt x="19324" y="2081"/>
                    <a:pt x="20277" y="1454"/>
                    <a:pt x="20903" y="1028"/>
                  </a:cubicBezTo>
                  <a:cubicBezTo>
                    <a:pt x="21530" y="502"/>
                    <a:pt x="21830" y="201"/>
                    <a:pt x="21830" y="201"/>
                  </a:cubicBezTo>
                  <a:lnTo>
                    <a:pt x="21830" y="76"/>
                  </a:lnTo>
                  <a:cubicBezTo>
                    <a:pt x="21830" y="25"/>
                    <a:pt x="21805" y="0"/>
                    <a:pt x="21780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55"/>
            <p:cNvSpPr/>
            <p:nvPr/>
          </p:nvSpPr>
          <p:spPr>
            <a:xfrm flipH="1">
              <a:off x="961657" y="4196498"/>
              <a:ext cx="146098" cy="95650"/>
            </a:xfrm>
            <a:custGeom>
              <a:avLst/>
              <a:gdLst/>
              <a:ahLst/>
              <a:cxnLst/>
              <a:rect l="l" t="t" r="r" b="b"/>
              <a:pathLst>
                <a:path w="8271" h="5415" extrusionOk="0">
                  <a:moveTo>
                    <a:pt x="852" y="0"/>
                  </a:moveTo>
                  <a:lnTo>
                    <a:pt x="752" y="1254"/>
                  </a:lnTo>
                  <a:lnTo>
                    <a:pt x="627" y="1880"/>
                  </a:lnTo>
                  <a:lnTo>
                    <a:pt x="627" y="2507"/>
                  </a:lnTo>
                  <a:cubicBezTo>
                    <a:pt x="627" y="2607"/>
                    <a:pt x="627" y="2707"/>
                    <a:pt x="527" y="2808"/>
                  </a:cubicBezTo>
                  <a:lnTo>
                    <a:pt x="527" y="3133"/>
                  </a:lnTo>
                  <a:lnTo>
                    <a:pt x="527" y="3434"/>
                  </a:lnTo>
                  <a:cubicBezTo>
                    <a:pt x="527" y="3534"/>
                    <a:pt x="426" y="3660"/>
                    <a:pt x="426" y="3760"/>
                  </a:cubicBezTo>
                  <a:cubicBezTo>
                    <a:pt x="426" y="3860"/>
                    <a:pt x="426" y="3960"/>
                    <a:pt x="326" y="3960"/>
                  </a:cubicBezTo>
                  <a:lnTo>
                    <a:pt x="326" y="4286"/>
                  </a:lnTo>
                  <a:cubicBezTo>
                    <a:pt x="226" y="4386"/>
                    <a:pt x="226" y="4487"/>
                    <a:pt x="226" y="4587"/>
                  </a:cubicBezTo>
                  <a:lnTo>
                    <a:pt x="164" y="4786"/>
                  </a:lnTo>
                  <a:lnTo>
                    <a:pt x="164" y="4786"/>
                  </a:lnTo>
                  <a:cubicBezTo>
                    <a:pt x="152" y="4787"/>
                    <a:pt x="139" y="4787"/>
                    <a:pt x="126" y="4787"/>
                  </a:cubicBezTo>
                  <a:lnTo>
                    <a:pt x="154" y="4820"/>
                  </a:lnTo>
                  <a:lnTo>
                    <a:pt x="126" y="4913"/>
                  </a:lnTo>
                  <a:lnTo>
                    <a:pt x="0" y="4913"/>
                  </a:lnTo>
                  <a:cubicBezTo>
                    <a:pt x="126" y="5013"/>
                    <a:pt x="126" y="5013"/>
                    <a:pt x="226" y="5013"/>
                  </a:cubicBezTo>
                  <a:cubicBezTo>
                    <a:pt x="258" y="5013"/>
                    <a:pt x="290" y="5012"/>
                    <a:pt x="323" y="5010"/>
                  </a:cubicBezTo>
                  <a:lnTo>
                    <a:pt x="323" y="5010"/>
                  </a:lnTo>
                  <a:lnTo>
                    <a:pt x="326" y="5013"/>
                  </a:lnTo>
                  <a:lnTo>
                    <a:pt x="327" y="5010"/>
                  </a:lnTo>
                  <a:lnTo>
                    <a:pt x="327" y="5010"/>
                  </a:lnTo>
                  <a:cubicBezTo>
                    <a:pt x="600" y="4992"/>
                    <a:pt x="897" y="4913"/>
                    <a:pt x="1253" y="4913"/>
                  </a:cubicBezTo>
                  <a:lnTo>
                    <a:pt x="2206" y="4913"/>
                  </a:lnTo>
                  <a:lnTo>
                    <a:pt x="2732" y="4787"/>
                  </a:lnTo>
                  <a:lnTo>
                    <a:pt x="3258" y="4787"/>
                  </a:lnTo>
                  <a:cubicBezTo>
                    <a:pt x="3459" y="4787"/>
                    <a:pt x="3559" y="4913"/>
                    <a:pt x="3760" y="4913"/>
                  </a:cubicBezTo>
                  <a:lnTo>
                    <a:pt x="5238" y="4913"/>
                  </a:lnTo>
                  <a:cubicBezTo>
                    <a:pt x="5439" y="4913"/>
                    <a:pt x="5639" y="5013"/>
                    <a:pt x="5765" y="5013"/>
                  </a:cubicBezTo>
                  <a:lnTo>
                    <a:pt x="6266" y="5013"/>
                  </a:lnTo>
                  <a:lnTo>
                    <a:pt x="6792" y="5113"/>
                  </a:lnTo>
                  <a:lnTo>
                    <a:pt x="7319" y="5214"/>
                  </a:lnTo>
                  <a:lnTo>
                    <a:pt x="7519" y="5314"/>
                  </a:lnTo>
                  <a:lnTo>
                    <a:pt x="7745" y="5314"/>
                  </a:lnTo>
                  <a:cubicBezTo>
                    <a:pt x="7945" y="5314"/>
                    <a:pt x="8146" y="5414"/>
                    <a:pt x="8271" y="5414"/>
                  </a:cubicBezTo>
                  <a:cubicBezTo>
                    <a:pt x="8146" y="5314"/>
                    <a:pt x="7945" y="5214"/>
                    <a:pt x="7845" y="5214"/>
                  </a:cubicBezTo>
                  <a:lnTo>
                    <a:pt x="7519" y="5113"/>
                  </a:lnTo>
                  <a:lnTo>
                    <a:pt x="7319" y="5013"/>
                  </a:lnTo>
                  <a:lnTo>
                    <a:pt x="6792" y="4913"/>
                  </a:lnTo>
                  <a:lnTo>
                    <a:pt x="6266" y="4787"/>
                  </a:lnTo>
                  <a:cubicBezTo>
                    <a:pt x="6166" y="4687"/>
                    <a:pt x="5965" y="4687"/>
                    <a:pt x="5865" y="4687"/>
                  </a:cubicBezTo>
                  <a:cubicBezTo>
                    <a:pt x="5639" y="4687"/>
                    <a:pt x="5439" y="4587"/>
                    <a:pt x="5339" y="4587"/>
                  </a:cubicBezTo>
                  <a:lnTo>
                    <a:pt x="4812" y="4587"/>
                  </a:lnTo>
                  <a:cubicBezTo>
                    <a:pt x="4612" y="4487"/>
                    <a:pt x="4386" y="4487"/>
                    <a:pt x="4286" y="4487"/>
                  </a:cubicBezTo>
                  <a:lnTo>
                    <a:pt x="2206" y="4487"/>
                  </a:lnTo>
                  <a:lnTo>
                    <a:pt x="1679" y="4587"/>
                  </a:lnTo>
                  <a:lnTo>
                    <a:pt x="1153" y="4587"/>
                  </a:lnTo>
                  <a:cubicBezTo>
                    <a:pt x="1053" y="4687"/>
                    <a:pt x="852" y="4687"/>
                    <a:pt x="627" y="4687"/>
                  </a:cubicBezTo>
                  <a:cubicBezTo>
                    <a:pt x="576" y="4687"/>
                    <a:pt x="500" y="4713"/>
                    <a:pt x="411" y="4738"/>
                  </a:cubicBezTo>
                  <a:lnTo>
                    <a:pt x="411" y="4738"/>
                  </a:lnTo>
                  <a:lnTo>
                    <a:pt x="426" y="4687"/>
                  </a:lnTo>
                  <a:cubicBezTo>
                    <a:pt x="426" y="4587"/>
                    <a:pt x="527" y="4487"/>
                    <a:pt x="527" y="4386"/>
                  </a:cubicBezTo>
                  <a:cubicBezTo>
                    <a:pt x="627" y="4286"/>
                    <a:pt x="627" y="4161"/>
                    <a:pt x="627" y="4061"/>
                  </a:cubicBezTo>
                  <a:cubicBezTo>
                    <a:pt x="627" y="3960"/>
                    <a:pt x="752" y="3860"/>
                    <a:pt x="752" y="3760"/>
                  </a:cubicBezTo>
                  <a:cubicBezTo>
                    <a:pt x="752" y="3660"/>
                    <a:pt x="752" y="3534"/>
                    <a:pt x="852" y="3434"/>
                  </a:cubicBezTo>
                  <a:lnTo>
                    <a:pt x="852" y="3133"/>
                  </a:lnTo>
                  <a:cubicBezTo>
                    <a:pt x="852" y="2908"/>
                    <a:pt x="953" y="2707"/>
                    <a:pt x="953" y="2507"/>
                  </a:cubicBezTo>
                  <a:lnTo>
                    <a:pt x="953" y="1254"/>
                  </a:lnTo>
                  <a:cubicBezTo>
                    <a:pt x="953" y="828"/>
                    <a:pt x="953" y="401"/>
                    <a:pt x="852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5"/>
            <p:cNvSpPr/>
            <p:nvPr/>
          </p:nvSpPr>
          <p:spPr>
            <a:xfrm flipH="1">
              <a:off x="1032048" y="4214657"/>
              <a:ext cx="143890" cy="143890"/>
            </a:xfrm>
            <a:custGeom>
              <a:avLst/>
              <a:gdLst/>
              <a:ahLst/>
              <a:cxnLst/>
              <a:rect l="l" t="t" r="r" b="b"/>
              <a:pathLst>
                <a:path w="8146" h="8146" extrusionOk="0">
                  <a:moveTo>
                    <a:pt x="1053" y="0"/>
                  </a:moveTo>
                  <a:lnTo>
                    <a:pt x="1053" y="1053"/>
                  </a:lnTo>
                  <a:lnTo>
                    <a:pt x="1053" y="1579"/>
                  </a:lnTo>
                  <a:lnTo>
                    <a:pt x="1053" y="2005"/>
                  </a:lnTo>
                  <a:lnTo>
                    <a:pt x="1053" y="2506"/>
                  </a:lnTo>
                  <a:lnTo>
                    <a:pt x="953" y="3033"/>
                  </a:lnTo>
                  <a:lnTo>
                    <a:pt x="953" y="4085"/>
                  </a:lnTo>
                  <a:cubicBezTo>
                    <a:pt x="953" y="4186"/>
                    <a:pt x="953" y="4386"/>
                    <a:pt x="853" y="4612"/>
                  </a:cubicBezTo>
                  <a:lnTo>
                    <a:pt x="853" y="5013"/>
                  </a:lnTo>
                  <a:lnTo>
                    <a:pt x="727" y="5539"/>
                  </a:lnTo>
                  <a:lnTo>
                    <a:pt x="627" y="6065"/>
                  </a:lnTo>
                  <a:cubicBezTo>
                    <a:pt x="627" y="6266"/>
                    <a:pt x="527" y="6391"/>
                    <a:pt x="527" y="6592"/>
                  </a:cubicBezTo>
                  <a:cubicBezTo>
                    <a:pt x="527" y="6692"/>
                    <a:pt x="427" y="6892"/>
                    <a:pt x="427" y="7018"/>
                  </a:cubicBezTo>
                  <a:cubicBezTo>
                    <a:pt x="326" y="7218"/>
                    <a:pt x="326" y="7318"/>
                    <a:pt x="226" y="7519"/>
                  </a:cubicBezTo>
                  <a:lnTo>
                    <a:pt x="1" y="7945"/>
                  </a:lnTo>
                  <a:lnTo>
                    <a:pt x="1" y="8045"/>
                  </a:lnTo>
                  <a:cubicBezTo>
                    <a:pt x="1" y="8145"/>
                    <a:pt x="101" y="8145"/>
                    <a:pt x="226" y="8145"/>
                  </a:cubicBezTo>
                  <a:cubicBezTo>
                    <a:pt x="527" y="8045"/>
                    <a:pt x="853" y="7945"/>
                    <a:pt x="1153" y="7845"/>
                  </a:cubicBezTo>
                  <a:cubicBezTo>
                    <a:pt x="1479" y="7744"/>
                    <a:pt x="1780" y="7644"/>
                    <a:pt x="2106" y="7519"/>
                  </a:cubicBezTo>
                  <a:lnTo>
                    <a:pt x="2607" y="7419"/>
                  </a:lnTo>
                  <a:cubicBezTo>
                    <a:pt x="2732" y="7419"/>
                    <a:pt x="2933" y="7419"/>
                    <a:pt x="3033" y="7318"/>
                  </a:cubicBezTo>
                  <a:cubicBezTo>
                    <a:pt x="3234" y="7318"/>
                    <a:pt x="3459" y="7318"/>
                    <a:pt x="3559" y="7218"/>
                  </a:cubicBezTo>
                  <a:cubicBezTo>
                    <a:pt x="3760" y="7218"/>
                    <a:pt x="3860" y="7218"/>
                    <a:pt x="4086" y="7118"/>
                  </a:cubicBezTo>
                  <a:lnTo>
                    <a:pt x="5113" y="7118"/>
                  </a:lnTo>
                  <a:cubicBezTo>
                    <a:pt x="5239" y="7018"/>
                    <a:pt x="5439" y="7018"/>
                    <a:pt x="5539" y="7018"/>
                  </a:cubicBezTo>
                  <a:lnTo>
                    <a:pt x="6066" y="7018"/>
                  </a:lnTo>
                  <a:lnTo>
                    <a:pt x="6592" y="7118"/>
                  </a:lnTo>
                  <a:lnTo>
                    <a:pt x="7319" y="7118"/>
                  </a:lnTo>
                  <a:cubicBezTo>
                    <a:pt x="7419" y="7118"/>
                    <a:pt x="7519" y="7118"/>
                    <a:pt x="7620" y="7218"/>
                  </a:cubicBezTo>
                  <a:lnTo>
                    <a:pt x="8146" y="7218"/>
                  </a:lnTo>
                  <a:lnTo>
                    <a:pt x="7620" y="7018"/>
                  </a:lnTo>
                  <a:lnTo>
                    <a:pt x="7319" y="7018"/>
                  </a:lnTo>
                  <a:lnTo>
                    <a:pt x="7118" y="6892"/>
                  </a:lnTo>
                  <a:lnTo>
                    <a:pt x="6592" y="6892"/>
                  </a:lnTo>
                  <a:lnTo>
                    <a:pt x="6066" y="6792"/>
                  </a:lnTo>
                  <a:lnTo>
                    <a:pt x="4086" y="6792"/>
                  </a:lnTo>
                  <a:cubicBezTo>
                    <a:pt x="3860" y="6792"/>
                    <a:pt x="3660" y="6892"/>
                    <a:pt x="3559" y="6892"/>
                  </a:cubicBezTo>
                  <a:cubicBezTo>
                    <a:pt x="3359" y="6892"/>
                    <a:pt x="3133" y="6892"/>
                    <a:pt x="3033" y="7018"/>
                  </a:cubicBezTo>
                  <a:cubicBezTo>
                    <a:pt x="2833" y="7018"/>
                    <a:pt x="2732" y="7018"/>
                    <a:pt x="2507" y="7118"/>
                  </a:cubicBezTo>
                  <a:cubicBezTo>
                    <a:pt x="2306" y="7118"/>
                    <a:pt x="2206" y="7118"/>
                    <a:pt x="1981" y="7218"/>
                  </a:cubicBezTo>
                  <a:cubicBezTo>
                    <a:pt x="1880" y="7218"/>
                    <a:pt x="1680" y="7318"/>
                    <a:pt x="1479" y="7318"/>
                  </a:cubicBezTo>
                  <a:cubicBezTo>
                    <a:pt x="1354" y="7419"/>
                    <a:pt x="1153" y="7419"/>
                    <a:pt x="1053" y="7519"/>
                  </a:cubicBezTo>
                  <a:cubicBezTo>
                    <a:pt x="818" y="7609"/>
                    <a:pt x="596" y="7687"/>
                    <a:pt x="369" y="7760"/>
                  </a:cubicBezTo>
                  <a:lnTo>
                    <a:pt x="369" y="7760"/>
                  </a:lnTo>
                  <a:lnTo>
                    <a:pt x="427" y="7644"/>
                  </a:lnTo>
                  <a:cubicBezTo>
                    <a:pt x="527" y="7419"/>
                    <a:pt x="627" y="7318"/>
                    <a:pt x="627" y="7118"/>
                  </a:cubicBezTo>
                  <a:cubicBezTo>
                    <a:pt x="727" y="7018"/>
                    <a:pt x="727" y="6792"/>
                    <a:pt x="727" y="6592"/>
                  </a:cubicBezTo>
                  <a:cubicBezTo>
                    <a:pt x="853" y="6491"/>
                    <a:pt x="853" y="6266"/>
                    <a:pt x="953" y="6166"/>
                  </a:cubicBezTo>
                  <a:lnTo>
                    <a:pt x="1053" y="5639"/>
                  </a:lnTo>
                  <a:lnTo>
                    <a:pt x="1053" y="5138"/>
                  </a:lnTo>
                  <a:cubicBezTo>
                    <a:pt x="1153" y="4912"/>
                    <a:pt x="1153" y="4812"/>
                    <a:pt x="1153" y="4612"/>
                  </a:cubicBezTo>
                  <a:cubicBezTo>
                    <a:pt x="1153" y="4386"/>
                    <a:pt x="1254" y="4286"/>
                    <a:pt x="1254" y="4085"/>
                  </a:cubicBezTo>
                  <a:lnTo>
                    <a:pt x="1254" y="3559"/>
                  </a:lnTo>
                  <a:lnTo>
                    <a:pt x="1354" y="3033"/>
                  </a:lnTo>
                  <a:lnTo>
                    <a:pt x="1354" y="2005"/>
                  </a:lnTo>
                  <a:cubicBezTo>
                    <a:pt x="1354" y="1679"/>
                    <a:pt x="1354" y="1379"/>
                    <a:pt x="1254" y="1053"/>
                  </a:cubicBezTo>
                  <a:cubicBezTo>
                    <a:pt x="1254" y="627"/>
                    <a:pt x="1254" y="326"/>
                    <a:pt x="1153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5"/>
            <p:cNvSpPr/>
            <p:nvPr/>
          </p:nvSpPr>
          <p:spPr>
            <a:xfrm flipH="1">
              <a:off x="1417634" y="3244675"/>
              <a:ext cx="31018" cy="53027"/>
            </a:xfrm>
            <a:custGeom>
              <a:avLst/>
              <a:gdLst/>
              <a:ahLst/>
              <a:cxnLst/>
              <a:rect l="l" t="t" r="r" b="b"/>
              <a:pathLst>
                <a:path w="1756" h="3002" extrusionOk="0">
                  <a:moveTo>
                    <a:pt x="1755" y="0"/>
                  </a:moveTo>
                  <a:cubicBezTo>
                    <a:pt x="1655" y="0"/>
                    <a:pt x="1555" y="0"/>
                    <a:pt x="1555" y="101"/>
                  </a:cubicBezTo>
                  <a:cubicBezTo>
                    <a:pt x="1555" y="101"/>
                    <a:pt x="1455" y="101"/>
                    <a:pt x="1455" y="201"/>
                  </a:cubicBezTo>
                  <a:cubicBezTo>
                    <a:pt x="1455" y="301"/>
                    <a:pt x="1354" y="301"/>
                    <a:pt x="1254" y="527"/>
                  </a:cubicBezTo>
                  <a:cubicBezTo>
                    <a:pt x="1129" y="727"/>
                    <a:pt x="928" y="1028"/>
                    <a:pt x="728" y="1354"/>
                  </a:cubicBezTo>
                  <a:cubicBezTo>
                    <a:pt x="502" y="1780"/>
                    <a:pt x="302" y="2081"/>
                    <a:pt x="201" y="2281"/>
                  </a:cubicBezTo>
                  <a:cubicBezTo>
                    <a:pt x="101" y="2607"/>
                    <a:pt x="1" y="2808"/>
                    <a:pt x="1" y="2808"/>
                  </a:cubicBezTo>
                  <a:lnTo>
                    <a:pt x="1" y="2908"/>
                  </a:lnTo>
                  <a:cubicBezTo>
                    <a:pt x="1" y="2970"/>
                    <a:pt x="26" y="3002"/>
                    <a:pt x="64" y="3002"/>
                  </a:cubicBezTo>
                  <a:cubicBezTo>
                    <a:pt x="101" y="3002"/>
                    <a:pt x="151" y="2970"/>
                    <a:pt x="201" y="2908"/>
                  </a:cubicBezTo>
                  <a:cubicBezTo>
                    <a:pt x="201" y="2908"/>
                    <a:pt x="402" y="2808"/>
                    <a:pt x="627" y="2607"/>
                  </a:cubicBezTo>
                  <a:cubicBezTo>
                    <a:pt x="728" y="2407"/>
                    <a:pt x="1028" y="2081"/>
                    <a:pt x="1254" y="1655"/>
                  </a:cubicBezTo>
                  <a:cubicBezTo>
                    <a:pt x="1455" y="1354"/>
                    <a:pt x="1555" y="928"/>
                    <a:pt x="1655" y="627"/>
                  </a:cubicBezTo>
                  <a:cubicBezTo>
                    <a:pt x="1755" y="401"/>
                    <a:pt x="1755" y="201"/>
                    <a:pt x="1755" y="201"/>
                  </a:cubicBezTo>
                  <a:lnTo>
                    <a:pt x="17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5"/>
            <p:cNvSpPr/>
            <p:nvPr/>
          </p:nvSpPr>
          <p:spPr>
            <a:xfrm flipH="1">
              <a:off x="1397268" y="3275128"/>
              <a:ext cx="29234" cy="51914"/>
            </a:xfrm>
            <a:custGeom>
              <a:avLst/>
              <a:gdLst/>
              <a:ahLst/>
              <a:cxnLst/>
              <a:rect l="l" t="t" r="r" b="b"/>
              <a:pathLst>
                <a:path w="1655" h="2939" extrusionOk="0">
                  <a:moveTo>
                    <a:pt x="1558" y="0"/>
                  </a:moveTo>
                  <a:cubicBezTo>
                    <a:pt x="1498" y="0"/>
                    <a:pt x="1454" y="56"/>
                    <a:pt x="1454" y="56"/>
                  </a:cubicBezTo>
                  <a:cubicBezTo>
                    <a:pt x="1454" y="56"/>
                    <a:pt x="1353" y="156"/>
                    <a:pt x="1353" y="256"/>
                  </a:cubicBezTo>
                  <a:lnTo>
                    <a:pt x="1128" y="457"/>
                  </a:lnTo>
                  <a:cubicBezTo>
                    <a:pt x="1028" y="783"/>
                    <a:pt x="827" y="1084"/>
                    <a:pt x="727" y="1409"/>
                  </a:cubicBezTo>
                  <a:cubicBezTo>
                    <a:pt x="501" y="1710"/>
                    <a:pt x="301" y="2036"/>
                    <a:pt x="201" y="2236"/>
                  </a:cubicBezTo>
                  <a:cubicBezTo>
                    <a:pt x="100" y="2562"/>
                    <a:pt x="0" y="2763"/>
                    <a:pt x="0" y="2763"/>
                  </a:cubicBezTo>
                  <a:lnTo>
                    <a:pt x="0" y="2863"/>
                  </a:lnTo>
                  <a:cubicBezTo>
                    <a:pt x="50" y="2913"/>
                    <a:pt x="100" y="2938"/>
                    <a:pt x="138" y="2938"/>
                  </a:cubicBezTo>
                  <a:cubicBezTo>
                    <a:pt x="175" y="2938"/>
                    <a:pt x="201" y="2913"/>
                    <a:pt x="201" y="2863"/>
                  </a:cubicBezTo>
                  <a:cubicBezTo>
                    <a:pt x="201" y="2863"/>
                    <a:pt x="401" y="2763"/>
                    <a:pt x="627" y="2562"/>
                  </a:cubicBezTo>
                  <a:cubicBezTo>
                    <a:pt x="727" y="2337"/>
                    <a:pt x="1028" y="2036"/>
                    <a:pt x="1128" y="1610"/>
                  </a:cubicBezTo>
                  <a:cubicBezTo>
                    <a:pt x="1353" y="1309"/>
                    <a:pt x="1554" y="983"/>
                    <a:pt x="1654" y="683"/>
                  </a:cubicBezTo>
                  <a:lnTo>
                    <a:pt x="1654" y="156"/>
                  </a:lnTo>
                  <a:lnTo>
                    <a:pt x="1654" y="56"/>
                  </a:lnTo>
                  <a:cubicBezTo>
                    <a:pt x="1621" y="14"/>
                    <a:pt x="1587" y="0"/>
                    <a:pt x="15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5"/>
            <p:cNvSpPr/>
            <p:nvPr/>
          </p:nvSpPr>
          <p:spPr>
            <a:xfrm flipH="1">
              <a:off x="1360085" y="3301783"/>
              <a:ext cx="40750" cy="58450"/>
            </a:xfrm>
            <a:custGeom>
              <a:avLst/>
              <a:gdLst/>
              <a:ahLst/>
              <a:cxnLst/>
              <a:rect l="l" t="t" r="r" b="b"/>
              <a:pathLst>
                <a:path w="2307" h="3309" extrusionOk="0">
                  <a:moveTo>
                    <a:pt x="2181" y="1"/>
                  </a:moveTo>
                  <a:cubicBezTo>
                    <a:pt x="2181" y="1"/>
                    <a:pt x="2081" y="1"/>
                    <a:pt x="1981" y="101"/>
                  </a:cubicBezTo>
                  <a:lnTo>
                    <a:pt x="1981" y="201"/>
                  </a:lnTo>
                  <a:cubicBezTo>
                    <a:pt x="1981" y="301"/>
                    <a:pt x="1880" y="301"/>
                    <a:pt x="1880" y="427"/>
                  </a:cubicBezTo>
                  <a:lnTo>
                    <a:pt x="1780" y="527"/>
                  </a:lnTo>
                  <a:cubicBezTo>
                    <a:pt x="1555" y="828"/>
                    <a:pt x="1354" y="1254"/>
                    <a:pt x="1053" y="1554"/>
                  </a:cubicBezTo>
                  <a:cubicBezTo>
                    <a:pt x="828" y="1981"/>
                    <a:pt x="527" y="2306"/>
                    <a:pt x="301" y="2607"/>
                  </a:cubicBezTo>
                  <a:cubicBezTo>
                    <a:pt x="101" y="2933"/>
                    <a:pt x="1" y="3133"/>
                    <a:pt x="1" y="3133"/>
                  </a:cubicBezTo>
                  <a:lnTo>
                    <a:pt x="1" y="3234"/>
                  </a:lnTo>
                  <a:cubicBezTo>
                    <a:pt x="51" y="3284"/>
                    <a:pt x="101" y="3309"/>
                    <a:pt x="139" y="3309"/>
                  </a:cubicBezTo>
                  <a:cubicBezTo>
                    <a:pt x="176" y="3309"/>
                    <a:pt x="201" y="3284"/>
                    <a:pt x="201" y="3234"/>
                  </a:cubicBezTo>
                  <a:cubicBezTo>
                    <a:pt x="201" y="3234"/>
                    <a:pt x="427" y="3133"/>
                    <a:pt x="727" y="2933"/>
                  </a:cubicBezTo>
                  <a:cubicBezTo>
                    <a:pt x="928" y="2607"/>
                    <a:pt x="1254" y="2306"/>
                    <a:pt x="1555" y="1880"/>
                  </a:cubicBezTo>
                  <a:cubicBezTo>
                    <a:pt x="1780" y="1554"/>
                    <a:pt x="2081" y="1153"/>
                    <a:pt x="2181" y="727"/>
                  </a:cubicBezTo>
                  <a:lnTo>
                    <a:pt x="2181" y="527"/>
                  </a:lnTo>
                  <a:cubicBezTo>
                    <a:pt x="2306" y="427"/>
                    <a:pt x="2306" y="427"/>
                    <a:pt x="2306" y="301"/>
                  </a:cubicBezTo>
                  <a:lnTo>
                    <a:pt x="2306" y="201"/>
                  </a:lnTo>
                  <a:cubicBezTo>
                    <a:pt x="2306" y="101"/>
                    <a:pt x="2306" y="1"/>
                    <a:pt x="2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55"/>
            <p:cNvSpPr/>
            <p:nvPr/>
          </p:nvSpPr>
          <p:spPr>
            <a:xfrm flipH="1">
              <a:off x="1340160" y="3331441"/>
              <a:ext cx="40309" cy="56683"/>
            </a:xfrm>
            <a:custGeom>
              <a:avLst/>
              <a:gdLst/>
              <a:ahLst/>
              <a:cxnLst/>
              <a:rect l="l" t="t" r="r" b="b"/>
              <a:pathLst>
                <a:path w="2282" h="3209" extrusionOk="0">
                  <a:moveTo>
                    <a:pt x="2281" y="1"/>
                  </a:moveTo>
                  <a:cubicBezTo>
                    <a:pt x="2181" y="1"/>
                    <a:pt x="2081" y="1"/>
                    <a:pt x="2081" y="101"/>
                  </a:cubicBezTo>
                  <a:lnTo>
                    <a:pt x="1981" y="101"/>
                  </a:lnTo>
                  <a:lnTo>
                    <a:pt x="1981" y="201"/>
                  </a:lnTo>
                  <a:cubicBezTo>
                    <a:pt x="1880" y="302"/>
                    <a:pt x="1780" y="402"/>
                    <a:pt x="1655" y="502"/>
                  </a:cubicBezTo>
                  <a:cubicBezTo>
                    <a:pt x="1554" y="728"/>
                    <a:pt x="1254" y="1129"/>
                    <a:pt x="1028" y="1454"/>
                  </a:cubicBezTo>
                  <a:cubicBezTo>
                    <a:pt x="727" y="1881"/>
                    <a:pt x="527" y="2181"/>
                    <a:pt x="301" y="2507"/>
                  </a:cubicBezTo>
                  <a:cubicBezTo>
                    <a:pt x="201" y="2708"/>
                    <a:pt x="101" y="2908"/>
                    <a:pt x="101" y="2908"/>
                  </a:cubicBezTo>
                  <a:cubicBezTo>
                    <a:pt x="1" y="3008"/>
                    <a:pt x="1" y="3134"/>
                    <a:pt x="101" y="3134"/>
                  </a:cubicBezTo>
                  <a:cubicBezTo>
                    <a:pt x="101" y="3184"/>
                    <a:pt x="126" y="3209"/>
                    <a:pt x="163" y="3209"/>
                  </a:cubicBezTo>
                  <a:cubicBezTo>
                    <a:pt x="201" y="3209"/>
                    <a:pt x="251" y="3184"/>
                    <a:pt x="301" y="3134"/>
                  </a:cubicBezTo>
                  <a:cubicBezTo>
                    <a:pt x="301" y="3134"/>
                    <a:pt x="527" y="3008"/>
                    <a:pt x="727" y="2708"/>
                  </a:cubicBezTo>
                  <a:cubicBezTo>
                    <a:pt x="928" y="2507"/>
                    <a:pt x="1254" y="2181"/>
                    <a:pt x="1454" y="1755"/>
                  </a:cubicBezTo>
                  <a:cubicBezTo>
                    <a:pt x="1780" y="1454"/>
                    <a:pt x="1981" y="1028"/>
                    <a:pt x="2081" y="728"/>
                  </a:cubicBezTo>
                  <a:cubicBezTo>
                    <a:pt x="2281" y="402"/>
                    <a:pt x="2281" y="201"/>
                    <a:pt x="2281" y="201"/>
                  </a:cubicBezTo>
                  <a:lnTo>
                    <a:pt x="228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55"/>
            <p:cNvSpPr/>
            <p:nvPr/>
          </p:nvSpPr>
          <p:spPr>
            <a:xfrm flipH="1">
              <a:off x="1310502" y="3351366"/>
              <a:ext cx="46067" cy="61117"/>
            </a:xfrm>
            <a:custGeom>
              <a:avLst/>
              <a:gdLst/>
              <a:ahLst/>
              <a:cxnLst/>
              <a:rect l="l" t="t" r="r" b="b"/>
              <a:pathLst>
                <a:path w="2608" h="3460" extrusionOk="0">
                  <a:moveTo>
                    <a:pt x="2607" y="1"/>
                  </a:moveTo>
                  <a:cubicBezTo>
                    <a:pt x="2507" y="1"/>
                    <a:pt x="2407" y="1"/>
                    <a:pt x="2407" y="126"/>
                  </a:cubicBezTo>
                  <a:lnTo>
                    <a:pt x="2307" y="126"/>
                  </a:lnTo>
                  <a:lnTo>
                    <a:pt x="2307" y="226"/>
                  </a:lnTo>
                  <a:cubicBezTo>
                    <a:pt x="2181" y="326"/>
                    <a:pt x="2181" y="427"/>
                    <a:pt x="2081" y="527"/>
                  </a:cubicBezTo>
                  <a:cubicBezTo>
                    <a:pt x="1881" y="853"/>
                    <a:pt x="1555" y="1254"/>
                    <a:pt x="1254" y="1580"/>
                  </a:cubicBezTo>
                  <a:cubicBezTo>
                    <a:pt x="928" y="2006"/>
                    <a:pt x="628" y="2407"/>
                    <a:pt x="427" y="2732"/>
                  </a:cubicBezTo>
                  <a:cubicBezTo>
                    <a:pt x="201" y="3033"/>
                    <a:pt x="1" y="3259"/>
                    <a:pt x="1" y="3259"/>
                  </a:cubicBezTo>
                  <a:lnTo>
                    <a:pt x="1" y="3359"/>
                  </a:lnTo>
                  <a:cubicBezTo>
                    <a:pt x="101" y="3459"/>
                    <a:pt x="201" y="3459"/>
                    <a:pt x="201" y="3459"/>
                  </a:cubicBezTo>
                  <a:cubicBezTo>
                    <a:pt x="201" y="3459"/>
                    <a:pt x="427" y="3259"/>
                    <a:pt x="728" y="3033"/>
                  </a:cubicBezTo>
                  <a:cubicBezTo>
                    <a:pt x="1054" y="2732"/>
                    <a:pt x="1354" y="2407"/>
                    <a:pt x="1680" y="2006"/>
                  </a:cubicBezTo>
                  <a:cubicBezTo>
                    <a:pt x="1981" y="1580"/>
                    <a:pt x="2307" y="1154"/>
                    <a:pt x="2407" y="853"/>
                  </a:cubicBezTo>
                  <a:cubicBezTo>
                    <a:pt x="2507" y="627"/>
                    <a:pt x="2607" y="427"/>
                    <a:pt x="2607" y="326"/>
                  </a:cubicBezTo>
                  <a:lnTo>
                    <a:pt x="2607" y="226"/>
                  </a:lnTo>
                  <a:lnTo>
                    <a:pt x="2607" y="126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5"/>
            <p:cNvSpPr/>
            <p:nvPr/>
          </p:nvSpPr>
          <p:spPr>
            <a:xfrm flipH="1">
              <a:off x="1614641" y="3378975"/>
              <a:ext cx="118224" cy="175614"/>
            </a:xfrm>
            <a:custGeom>
              <a:avLst/>
              <a:gdLst/>
              <a:ahLst/>
              <a:cxnLst/>
              <a:rect l="l" t="t" r="r" b="b"/>
              <a:pathLst>
                <a:path w="6693" h="9942" extrusionOk="0">
                  <a:moveTo>
                    <a:pt x="569" y="1"/>
                  </a:moveTo>
                  <a:cubicBezTo>
                    <a:pt x="382" y="1"/>
                    <a:pt x="192" y="6"/>
                    <a:pt x="1" y="17"/>
                  </a:cubicBezTo>
                  <a:cubicBezTo>
                    <a:pt x="201" y="217"/>
                    <a:pt x="4061" y="4403"/>
                    <a:pt x="4286" y="9941"/>
                  </a:cubicBezTo>
                  <a:cubicBezTo>
                    <a:pt x="4600" y="9891"/>
                    <a:pt x="4913" y="9866"/>
                    <a:pt x="5239" y="9866"/>
                  </a:cubicBezTo>
                  <a:cubicBezTo>
                    <a:pt x="5565" y="9866"/>
                    <a:pt x="5903" y="9891"/>
                    <a:pt x="6266" y="9941"/>
                  </a:cubicBezTo>
                  <a:cubicBezTo>
                    <a:pt x="6692" y="4703"/>
                    <a:pt x="4913" y="543"/>
                    <a:pt x="4913" y="543"/>
                  </a:cubicBezTo>
                  <a:cubicBezTo>
                    <a:pt x="3504" y="342"/>
                    <a:pt x="2115" y="1"/>
                    <a:pt x="5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55"/>
            <p:cNvSpPr/>
            <p:nvPr/>
          </p:nvSpPr>
          <p:spPr>
            <a:xfrm flipH="1">
              <a:off x="1332636" y="3268575"/>
              <a:ext cx="208539" cy="265647"/>
            </a:xfrm>
            <a:custGeom>
              <a:avLst/>
              <a:gdLst/>
              <a:ahLst/>
              <a:cxnLst/>
              <a:rect l="l" t="t" r="r" b="b"/>
              <a:pathLst>
                <a:path w="11806" h="15039" extrusionOk="0">
                  <a:moveTo>
                    <a:pt x="5239" y="1"/>
                  </a:moveTo>
                  <a:cubicBezTo>
                    <a:pt x="5239" y="1"/>
                    <a:pt x="3986" y="3434"/>
                    <a:pt x="1" y="5640"/>
                  </a:cubicBezTo>
                  <a:cubicBezTo>
                    <a:pt x="1" y="5640"/>
                    <a:pt x="4913" y="11179"/>
                    <a:pt x="6367" y="15039"/>
                  </a:cubicBezTo>
                  <a:cubicBezTo>
                    <a:pt x="10878" y="12833"/>
                    <a:pt x="11805" y="8447"/>
                    <a:pt x="11805" y="8447"/>
                  </a:cubicBezTo>
                  <a:lnTo>
                    <a:pt x="52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55"/>
            <p:cNvSpPr/>
            <p:nvPr/>
          </p:nvSpPr>
          <p:spPr>
            <a:xfrm flipH="1">
              <a:off x="1657141" y="3379257"/>
              <a:ext cx="216064" cy="254571"/>
            </a:xfrm>
            <a:custGeom>
              <a:avLst/>
              <a:gdLst/>
              <a:ahLst/>
              <a:cxnLst/>
              <a:rect l="l" t="t" r="r" b="b"/>
              <a:pathLst>
                <a:path w="12232" h="14412" extrusionOk="0">
                  <a:moveTo>
                    <a:pt x="7946" y="1"/>
                  </a:moveTo>
                  <a:cubicBezTo>
                    <a:pt x="7219" y="101"/>
                    <a:pt x="6266" y="201"/>
                    <a:pt x="5339" y="627"/>
                  </a:cubicBezTo>
                  <a:cubicBezTo>
                    <a:pt x="2507" y="1780"/>
                    <a:pt x="853" y="4061"/>
                    <a:pt x="1" y="5840"/>
                  </a:cubicBezTo>
                  <a:cubicBezTo>
                    <a:pt x="1" y="5840"/>
                    <a:pt x="5113" y="9499"/>
                    <a:pt x="7118" y="14412"/>
                  </a:cubicBezTo>
                  <a:cubicBezTo>
                    <a:pt x="7620" y="13159"/>
                    <a:pt x="8372" y="12006"/>
                    <a:pt x="9825" y="10953"/>
                  </a:cubicBezTo>
                  <a:cubicBezTo>
                    <a:pt x="10552" y="10452"/>
                    <a:pt x="11279" y="10126"/>
                    <a:pt x="12231" y="9925"/>
                  </a:cubicBezTo>
                  <a:cubicBezTo>
                    <a:pt x="12006" y="4387"/>
                    <a:pt x="8146" y="201"/>
                    <a:pt x="79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5"/>
            <p:cNvSpPr/>
            <p:nvPr/>
          </p:nvSpPr>
          <p:spPr>
            <a:xfrm flipH="1">
              <a:off x="1428711" y="3368200"/>
              <a:ext cx="217389" cy="189869"/>
            </a:xfrm>
            <a:custGeom>
              <a:avLst/>
              <a:gdLst/>
              <a:ahLst/>
              <a:cxnLst/>
              <a:rect l="l" t="t" r="r" b="b"/>
              <a:pathLst>
                <a:path w="12307" h="10749" extrusionOk="0">
                  <a:moveTo>
                    <a:pt x="5941" y="0"/>
                  </a:moveTo>
                  <a:cubicBezTo>
                    <a:pt x="5640" y="201"/>
                    <a:pt x="5214" y="426"/>
                    <a:pt x="4788" y="526"/>
                  </a:cubicBezTo>
                  <a:cubicBezTo>
                    <a:pt x="3528" y="1081"/>
                    <a:pt x="2460" y="1263"/>
                    <a:pt x="1455" y="1263"/>
                  </a:cubicBezTo>
                  <a:cubicBezTo>
                    <a:pt x="960" y="1263"/>
                    <a:pt x="480" y="1219"/>
                    <a:pt x="1" y="1153"/>
                  </a:cubicBezTo>
                  <a:lnTo>
                    <a:pt x="1" y="1153"/>
                  </a:lnTo>
                  <a:cubicBezTo>
                    <a:pt x="1" y="1153"/>
                    <a:pt x="1780" y="5313"/>
                    <a:pt x="1354" y="10551"/>
                  </a:cubicBezTo>
                  <a:cubicBezTo>
                    <a:pt x="2618" y="10597"/>
                    <a:pt x="4014" y="10748"/>
                    <a:pt x="5549" y="10748"/>
                  </a:cubicBezTo>
                  <a:cubicBezTo>
                    <a:pt x="7423" y="10748"/>
                    <a:pt x="9505" y="10522"/>
                    <a:pt x="11805" y="9599"/>
                  </a:cubicBezTo>
                  <a:cubicBezTo>
                    <a:pt x="12006" y="9499"/>
                    <a:pt x="12106" y="9499"/>
                    <a:pt x="12307" y="9399"/>
                  </a:cubicBezTo>
                  <a:cubicBezTo>
                    <a:pt x="10853" y="5539"/>
                    <a:pt x="5941" y="0"/>
                    <a:pt x="5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5"/>
            <p:cNvSpPr/>
            <p:nvPr/>
          </p:nvSpPr>
          <p:spPr>
            <a:xfrm flipH="1">
              <a:off x="1747457" y="3482415"/>
              <a:ext cx="153199" cy="300603"/>
            </a:xfrm>
            <a:custGeom>
              <a:avLst/>
              <a:gdLst/>
              <a:ahLst/>
              <a:cxnLst/>
              <a:rect l="l" t="t" r="r" b="b"/>
              <a:pathLst>
                <a:path w="8673" h="17018" extrusionOk="0">
                  <a:moveTo>
                    <a:pt x="1555" y="0"/>
                  </a:moveTo>
                  <a:cubicBezTo>
                    <a:pt x="928" y="1354"/>
                    <a:pt x="728" y="2406"/>
                    <a:pt x="728" y="2406"/>
                  </a:cubicBezTo>
                  <a:cubicBezTo>
                    <a:pt x="728" y="4286"/>
                    <a:pt x="402" y="6065"/>
                    <a:pt x="1" y="7519"/>
                  </a:cubicBezTo>
                  <a:lnTo>
                    <a:pt x="201" y="7519"/>
                  </a:lnTo>
                  <a:cubicBezTo>
                    <a:pt x="226" y="7518"/>
                    <a:pt x="250" y="7518"/>
                    <a:pt x="274" y="7518"/>
                  </a:cubicBezTo>
                  <a:cubicBezTo>
                    <a:pt x="3439" y="7518"/>
                    <a:pt x="3755" y="14033"/>
                    <a:pt x="3033" y="17018"/>
                  </a:cubicBezTo>
                  <a:cubicBezTo>
                    <a:pt x="7921" y="16091"/>
                    <a:pt x="6993" y="12231"/>
                    <a:pt x="8672" y="8572"/>
                  </a:cubicBezTo>
                  <a:cubicBezTo>
                    <a:pt x="6667" y="3659"/>
                    <a:pt x="1555" y="0"/>
                    <a:pt x="1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5"/>
            <p:cNvSpPr/>
            <p:nvPr/>
          </p:nvSpPr>
          <p:spPr>
            <a:xfrm flipH="1">
              <a:off x="1834328" y="3615195"/>
              <a:ext cx="199142" cy="247523"/>
            </a:xfrm>
            <a:custGeom>
              <a:avLst/>
              <a:gdLst/>
              <a:ahLst/>
              <a:cxnLst/>
              <a:rect l="l" t="t" r="r" b="b"/>
              <a:pathLst>
                <a:path w="11274" h="14013" extrusionOk="0">
                  <a:moveTo>
                    <a:pt x="7793" y="1"/>
                  </a:moveTo>
                  <a:cubicBezTo>
                    <a:pt x="7769" y="1"/>
                    <a:pt x="7745" y="1"/>
                    <a:pt x="7720" y="2"/>
                  </a:cubicBezTo>
                  <a:lnTo>
                    <a:pt x="7520" y="2"/>
                  </a:lnTo>
                  <a:cubicBezTo>
                    <a:pt x="7094" y="1155"/>
                    <a:pt x="6668" y="2107"/>
                    <a:pt x="6267" y="2609"/>
                  </a:cubicBezTo>
                  <a:cubicBezTo>
                    <a:pt x="4913" y="2934"/>
                    <a:pt x="2808" y="3360"/>
                    <a:pt x="1" y="3661"/>
                  </a:cubicBezTo>
                  <a:cubicBezTo>
                    <a:pt x="1" y="3661"/>
                    <a:pt x="1154" y="10027"/>
                    <a:pt x="628" y="14012"/>
                  </a:cubicBezTo>
                  <a:cubicBezTo>
                    <a:pt x="6166" y="13260"/>
                    <a:pt x="8973" y="12007"/>
                    <a:pt x="10026" y="10754"/>
                  </a:cubicBezTo>
                  <a:cubicBezTo>
                    <a:pt x="10227" y="10453"/>
                    <a:pt x="10327" y="10027"/>
                    <a:pt x="10552" y="9501"/>
                  </a:cubicBezTo>
                  <a:cubicBezTo>
                    <a:pt x="11274" y="6516"/>
                    <a:pt x="10958" y="1"/>
                    <a:pt x="7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55"/>
            <p:cNvSpPr/>
            <p:nvPr/>
          </p:nvSpPr>
          <p:spPr>
            <a:xfrm flipH="1">
              <a:off x="2013087" y="3679863"/>
              <a:ext cx="168248" cy="195680"/>
            </a:xfrm>
            <a:custGeom>
              <a:avLst/>
              <a:gdLst/>
              <a:ahLst/>
              <a:cxnLst/>
              <a:rect l="l" t="t" r="r" b="b"/>
              <a:pathLst>
                <a:path w="9525" h="11078" extrusionOk="0">
                  <a:moveTo>
                    <a:pt x="8372" y="0"/>
                  </a:moveTo>
                  <a:cubicBezTo>
                    <a:pt x="6066" y="201"/>
                    <a:pt x="3359" y="527"/>
                    <a:pt x="1" y="627"/>
                  </a:cubicBezTo>
                  <a:cubicBezTo>
                    <a:pt x="1" y="627"/>
                    <a:pt x="628" y="6692"/>
                    <a:pt x="753" y="11078"/>
                  </a:cubicBezTo>
                  <a:cubicBezTo>
                    <a:pt x="3660" y="10978"/>
                    <a:pt x="6166" y="10752"/>
                    <a:pt x="8272" y="10451"/>
                  </a:cubicBezTo>
                  <a:cubicBezTo>
                    <a:pt x="8572" y="10451"/>
                    <a:pt x="8773" y="10351"/>
                    <a:pt x="8999" y="10351"/>
                  </a:cubicBezTo>
                  <a:cubicBezTo>
                    <a:pt x="9525" y="6366"/>
                    <a:pt x="8372" y="0"/>
                    <a:pt x="83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55"/>
            <p:cNvSpPr/>
            <p:nvPr/>
          </p:nvSpPr>
          <p:spPr>
            <a:xfrm flipH="1">
              <a:off x="2350875" y="3692704"/>
              <a:ext cx="53574" cy="182838"/>
            </a:xfrm>
            <a:custGeom>
              <a:avLst/>
              <a:gdLst/>
              <a:ahLst/>
              <a:cxnLst/>
              <a:rect l="l" t="t" r="r" b="b"/>
              <a:pathLst>
                <a:path w="3033" h="10351" extrusionOk="0">
                  <a:moveTo>
                    <a:pt x="426" y="0"/>
                  </a:moveTo>
                  <a:cubicBezTo>
                    <a:pt x="426" y="0"/>
                    <a:pt x="0" y="8145"/>
                    <a:pt x="326" y="10251"/>
                  </a:cubicBezTo>
                  <a:cubicBezTo>
                    <a:pt x="1253" y="10251"/>
                    <a:pt x="2106" y="10351"/>
                    <a:pt x="3033" y="10351"/>
                  </a:cubicBezTo>
                  <a:cubicBezTo>
                    <a:pt x="2507" y="6592"/>
                    <a:pt x="2933" y="100"/>
                    <a:pt x="2933" y="100"/>
                  </a:cubicBezTo>
                  <a:cubicBezTo>
                    <a:pt x="2106" y="100"/>
                    <a:pt x="1253" y="0"/>
                    <a:pt x="4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5"/>
            <p:cNvSpPr/>
            <p:nvPr/>
          </p:nvSpPr>
          <p:spPr>
            <a:xfrm flipH="1">
              <a:off x="2396908" y="3676312"/>
              <a:ext cx="160723" cy="197464"/>
            </a:xfrm>
            <a:custGeom>
              <a:avLst/>
              <a:gdLst/>
              <a:ahLst/>
              <a:cxnLst/>
              <a:rect l="l" t="t" r="r" b="b"/>
              <a:pathLst>
                <a:path w="9099" h="11179" extrusionOk="0">
                  <a:moveTo>
                    <a:pt x="953" y="1"/>
                  </a:moveTo>
                  <a:cubicBezTo>
                    <a:pt x="953" y="1"/>
                    <a:pt x="1" y="7720"/>
                    <a:pt x="853" y="10126"/>
                  </a:cubicBezTo>
                  <a:cubicBezTo>
                    <a:pt x="2833" y="10552"/>
                    <a:pt x="5239" y="10853"/>
                    <a:pt x="7945" y="11053"/>
                  </a:cubicBezTo>
                  <a:cubicBezTo>
                    <a:pt x="8372" y="11053"/>
                    <a:pt x="8672" y="11179"/>
                    <a:pt x="8998" y="11179"/>
                  </a:cubicBezTo>
                  <a:cubicBezTo>
                    <a:pt x="8672" y="9073"/>
                    <a:pt x="9098" y="928"/>
                    <a:pt x="9098" y="928"/>
                  </a:cubicBezTo>
                  <a:cubicBezTo>
                    <a:pt x="5640" y="728"/>
                    <a:pt x="2933" y="402"/>
                    <a:pt x="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5"/>
            <p:cNvSpPr/>
            <p:nvPr/>
          </p:nvSpPr>
          <p:spPr>
            <a:xfrm flipH="1">
              <a:off x="2168036" y="3690920"/>
              <a:ext cx="192147" cy="187131"/>
            </a:xfrm>
            <a:custGeom>
              <a:avLst/>
              <a:gdLst/>
              <a:ahLst/>
              <a:cxnLst/>
              <a:rect l="l" t="t" r="r" b="b"/>
              <a:pathLst>
                <a:path w="10878" h="10594" extrusionOk="0">
                  <a:moveTo>
                    <a:pt x="10126" y="1"/>
                  </a:moveTo>
                  <a:cubicBezTo>
                    <a:pt x="9098" y="101"/>
                    <a:pt x="7845" y="101"/>
                    <a:pt x="6692" y="201"/>
                  </a:cubicBezTo>
                  <a:lnTo>
                    <a:pt x="427" y="201"/>
                  </a:lnTo>
                  <a:cubicBezTo>
                    <a:pt x="427" y="201"/>
                    <a:pt x="1" y="6693"/>
                    <a:pt x="527" y="10452"/>
                  </a:cubicBezTo>
                  <a:cubicBezTo>
                    <a:pt x="1998" y="10523"/>
                    <a:pt x="3632" y="10594"/>
                    <a:pt x="5313" y="10594"/>
                  </a:cubicBezTo>
                  <a:cubicBezTo>
                    <a:pt x="6010" y="10594"/>
                    <a:pt x="6714" y="10582"/>
                    <a:pt x="7419" y="10552"/>
                  </a:cubicBezTo>
                  <a:cubicBezTo>
                    <a:pt x="8672" y="10552"/>
                    <a:pt x="9825" y="10452"/>
                    <a:pt x="10878" y="10452"/>
                  </a:cubicBezTo>
                  <a:cubicBezTo>
                    <a:pt x="10753" y="6066"/>
                    <a:pt x="10126" y="1"/>
                    <a:pt x="101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5"/>
            <p:cNvSpPr/>
            <p:nvPr/>
          </p:nvSpPr>
          <p:spPr>
            <a:xfrm flipH="1">
              <a:off x="2540798" y="3628054"/>
              <a:ext cx="119991" cy="227139"/>
            </a:xfrm>
            <a:custGeom>
              <a:avLst/>
              <a:gdLst/>
              <a:ahLst/>
              <a:cxnLst/>
              <a:rect l="l" t="t" r="r" b="b"/>
              <a:pathLst>
                <a:path w="6793" h="12859" extrusionOk="0">
                  <a:moveTo>
                    <a:pt x="3660" y="1"/>
                  </a:moveTo>
                  <a:cubicBezTo>
                    <a:pt x="3660" y="1"/>
                    <a:pt x="1680" y="327"/>
                    <a:pt x="1354" y="2006"/>
                  </a:cubicBezTo>
                  <a:cubicBezTo>
                    <a:pt x="1054" y="3660"/>
                    <a:pt x="1" y="9399"/>
                    <a:pt x="828" y="10778"/>
                  </a:cubicBezTo>
                  <a:cubicBezTo>
                    <a:pt x="1054" y="11079"/>
                    <a:pt x="1680" y="11404"/>
                    <a:pt x="2708" y="11805"/>
                  </a:cubicBezTo>
                  <a:cubicBezTo>
                    <a:pt x="3760" y="12131"/>
                    <a:pt x="5114" y="12532"/>
                    <a:pt x="6693" y="12858"/>
                  </a:cubicBezTo>
                  <a:cubicBezTo>
                    <a:pt x="5841" y="10452"/>
                    <a:pt x="6793" y="2733"/>
                    <a:pt x="6793" y="2733"/>
                  </a:cubicBezTo>
                  <a:cubicBezTo>
                    <a:pt x="5966" y="2632"/>
                    <a:pt x="5214" y="2407"/>
                    <a:pt x="4587" y="2307"/>
                  </a:cubicBezTo>
                  <a:cubicBezTo>
                    <a:pt x="4587" y="2307"/>
                    <a:pt x="4186" y="1480"/>
                    <a:pt x="37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55"/>
            <p:cNvSpPr/>
            <p:nvPr/>
          </p:nvSpPr>
          <p:spPr>
            <a:xfrm flipH="1">
              <a:off x="2007773" y="3864469"/>
              <a:ext cx="453784" cy="494252"/>
            </a:xfrm>
            <a:custGeom>
              <a:avLst/>
              <a:gdLst/>
              <a:ahLst/>
              <a:cxnLst/>
              <a:rect l="l" t="t" r="r" b="b"/>
              <a:pathLst>
                <a:path w="25690" h="27981" extrusionOk="0">
                  <a:moveTo>
                    <a:pt x="24136" y="0"/>
                  </a:moveTo>
                  <a:cubicBezTo>
                    <a:pt x="22030" y="301"/>
                    <a:pt x="19524" y="527"/>
                    <a:pt x="16617" y="627"/>
                  </a:cubicBezTo>
                  <a:cubicBezTo>
                    <a:pt x="15564" y="627"/>
                    <a:pt x="14411" y="727"/>
                    <a:pt x="13158" y="727"/>
                  </a:cubicBezTo>
                  <a:cubicBezTo>
                    <a:pt x="12453" y="757"/>
                    <a:pt x="11749" y="769"/>
                    <a:pt x="11052" y="769"/>
                  </a:cubicBezTo>
                  <a:cubicBezTo>
                    <a:pt x="9371" y="769"/>
                    <a:pt x="7737" y="698"/>
                    <a:pt x="6266" y="627"/>
                  </a:cubicBezTo>
                  <a:cubicBezTo>
                    <a:pt x="5339" y="627"/>
                    <a:pt x="4486" y="527"/>
                    <a:pt x="3559" y="527"/>
                  </a:cubicBezTo>
                  <a:cubicBezTo>
                    <a:pt x="3233" y="527"/>
                    <a:pt x="2933" y="401"/>
                    <a:pt x="2506" y="401"/>
                  </a:cubicBezTo>
                  <a:cubicBezTo>
                    <a:pt x="2506" y="401"/>
                    <a:pt x="3559" y="6266"/>
                    <a:pt x="6166" y="10026"/>
                  </a:cubicBezTo>
                  <a:cubicBezTo>
                    <a:pt x="7945" y="12532"/>
                    <a:pt x="5539" y="12732"/>
                    <a:pt x="5539" y="12732"/>
                  </a:cubicBezTo>
                  <a:cubicBezTo>
                    <a:pt x="5539" y="12732"/>
                    <a:pt x="7845" y="15439"/>
                    <a:pt x="6065" y="17018"/>
                  </a:cubicBezTo>
                  <a:cubicBezTo>
                    <a:pt x="5018" y="17898"/>
                    <a:pt x="3165" y="18550"/>
                    <a:pt x="1179" y="18550"/>
                  </a:cubicBezTo>
                  <a:cubicBezTo>
                    <a:pt x="790" y="18550"/>
                    <a:pt x="395" y="18525"/>
                    <a:pt x="0" y="18472"/>
                  </a:cubicBezTo>
                  <a:lnTo>
                    <a:pt x="0" y="18472"/>
                  </a:lnTo>
                  <a:cubicBezTo>
                    <a:pt x="1412" y="24267"/>
                    <a:pt x="6089" y="27980"/>
                    <a:pt x="13548" y="27980"/>
                  </a:cubicBezTo>
                  <a:cubicBezTo>
                    <a:pt x="13766" y="27980"/>
                    <a:pt x="13987" y="27977"/>
                    <a:pt x="14211" y="27970"/>
                  </a:cubicBezTo>
                  <a:cubicBezTo>
                    <a:pt x="21003" y="27870"/>
                    <a:pt x="24236" y="23484"/>
                    <a:pt x="25690" y="19524"/>
                  </a:cubicBezTo>
                  <a:cubicBezTo>
                    <a:pt x="23609" y="19424"/>
                    <a:pt x="21730" y="18697"/>
                    <a:pt x="20777" y="17745"/>
                  </a:cubicBezTo>
                  <a:cubicBezTo>
                    <a:pt x="19123" y="16066"/>
                    <a:pt x="21404" y="13459"/>
                    <a:pt x="21404" y="13459"/>
                  </a:cubicBezTo>
                  <a:cubicBezTo>
                    <a:pt x="21404" y="13459"/>
                    <a:pt x="19324" y="13359"/>
                    <a:pt x="20878" y="10752"/>
                  </a:cubicBezTo>
                  <a:cubicBezTo>
                    <a:pt x="22883" y="7620"/>
                    <a:pt x="24136" y="1"/>
                    <a:pt x="24136" y="0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5"/>
            <p:cNvSpPr/>
            <p:nvPr/>
          </p:nvSpPr>
          <p:spPr>
            <a:xfrm flipH="1">
              <a:off x="1967885" y="3139699"/>
              <a:ext cx="147034" cy="116069"/>
            </a:xfrm>
            <a:custGeom>
              <a:avLst/>
              <a:gdLst/>
              <a:ahLst/>
              <a:cxnLst/>
              <a:rect l="l" t="t" r="r" b="b"/>
              <a:pathLst>
                <a:path w="8324" h="6571" extrusionOk="0">
                  <a:moveTo>
                    <a:pt x="3956" y="0"/>
                  </a:moveTo>
                  <a:cubicBezTo>
                    <a:pt x="3733" y="0"/>
                    <a:pt x="3501" y="26"/>
                    <a:pt x="3259" y="79"/>
                  </a:cubicBezTo>
                  <a:cubicBezTo>
                    <a:pt x="0" y="705"/>
                    <a:pt x="1053" y="4590"/>
                    <a:pt x="1053" y="4590"/>
                  </a:cubicBezTo>
                  <a:lnTo>
                    <a:pt x="1053" y="4690"/>
                  </a:lnTo>
                  <a:cubicBezTo>
                    <a:pt x="2306" y="5091"/>
                    <a:pt x="3559" y="5718"/>
                    <a:pt x="4712" y="6570"/>
                  </a:cubicBezTo>
                  <a:cubicBezTo>
                    <a:pt x="8323" y="5304"/>
                    <a:pt x="7196" y="0"/>
                    <a:pt x="3956" y="0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5"/>
            <p:cNvSpPr/>
            <p:nvPr/>
          </p:nvSpPr>
          <p:spPr>
            <a:xfrm flipH="1">
              <a:off x="2422591" y="3167095"/>
              <a:ext cx="137283" cy="117889"/>
            </a:xfrm>
            <a:custGeom>
              <a:avLst/>
              <a:gdLst/>
              <a:ahLst/>
              <a:cxnLst/>
              <a:rect l="l" t="t" r="r" b="b"/>
              <a:pathLst>
                <a:path w="7772" h="6674" extrusionOk="0">
                  <a:moveTo>
                    <a:pt x="4304" y="0"/>
                  </a:moveTo>
                  <a:cubicBezTo>
                    <a:pt x="533" y="0"/>
                    <a:pt x="0" y="5959"/>
                    <a:pt x="4012" y="6673"/>
                  </a:cubicBezTo>
                  <a:cubicBezTo>
                    <a:pt x="5040" y="5646"/>
                    <a:pt x="6193" y="4919"/>
                    <a:pt x="7346" y="4167"/>
                  </a:cubicBezTo>
                  <a:cubicBezTo>
                    <a:pt x="7346" y="4167"/>
                    <a:pt x="7772" y="207"/>
                    <a:pt x="4514" y="6"/>
                  </a:cubicBezTo>
                  <a:cubicBezTo>
                    <a:pt x="4443" y="2"/>
                    <a:pt x="4373" y="0"/>
                    <a:pt x="4304" y="0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55"/>
            <p:cNvSpPr/>
            <p:nvPr/>
          </p:nvSpPr>
          <p:spPr>
            <a:xfrm flipH="1">
              <a:off x="1742145" y="3805136"/>
              <a:ext cx="951834" cy="825891"/>
            </a:xfrm>
            <a:custGeom>
              <a:avLst/>
              <a:gdLst/>
              <a:ahLst/>
              <a:cxnLst/>
              <a:rect l="l" t="t" r="r" b="b"/>
              <a:pathLst>
                <a:path w="53886" h="46756" extrusionOk="0">
                  <a:moveTo>
                    <a:pt x="47419" y="1"/>
                  </a:moveTo>
                  <a:cubicBezTo>
                    <a:pt x="46366" y="1254"/>
                    <a:pt x="43559" y="2507"/>
                    <a:pt x="38021" y="3259"/>
                  </a:cubicBezTo>
                  <a:cubicBezTo>
                    <a:pt x="37795" y="3259"/>
                    <a:pt x="37594" y="3359"/>
                    <a:pt x="37294" y="3359"/>
                  </a:cubicBezTo>
                  <a:cubicBezTo>
                    <a:pt x="37294" y="3359"/>
                    <a:pt x="36041" y="10978"/>
                    <a:pt x="34036" y="14111"/>
                  </a:cubicBezTo>
                  <a:cubicBezTo>
                    <a:pt x="32482" y="16718"/>
                    <a:pt x="34562" y="16818"/>
                    <a:pt x="34562" y="16818"/>
                  </a:cubicBezTo>
                  <a:cubicBezTo>
                    <a:pt x="34562" y="16818"/>
                    <a:pt x="32281" y="19425"/>
                    <a:pt x="33935" y="21104"/>
                  </a:cubicBezTo>
                  <a:cubicBezTo>
                    <a:pt x="34888" y="22056"/>
                    <a:pt x="36767" y="22783"/>
                    <a:pt x="38848" y="22883"/>
                  </a:cubicBezTo>
                  <a:cubicBezTo>
                    <a:pt x="37394" y="26843"/>
                    <a:pt x="34161" y="31229"/>
                    <a:pt x="27369" y="31329"/>
                  </a:cubicBezTo>
                  <a:cubicBezTo>
                    <a:pt x="27145" y="31336"/>
                    <a:pt x="26924" y="31339"/>
                    <a:pt x="26706" y="31339"/>
                  </a:cubicBezTo>
                  <a:cubicBezTo>
                    <a:pt x="19247" y="31339"/>
                    <a:pt x="14570" y="27626"/>
                    <a:pt x="13158" y="21831"/>
                  </a:cubicBezTo>
                  <a:lnTo>
                    <a:pt x="13158" y="21831"/>
                  </a:lnTo>
                  <a:cubicBezTo>
                    <a:pt x="13553" y="21884"/>
                    <a:pt x="13948" y="21909"/>
                    <a:pt x="14337" y="21909"/>
                  </a:cubicBezTo>
                  <a:cubicBezTo>
                    <a:pt x="16323" y="21909"/>
                    <a:pt x="18176" y="21257"/>
                    <a:pt x="19223" y="20377"/>
                  </a:cubicBezTo>
                  <a:cubicBezTo>
                    <a:pt x="21003" y="18798"/>
                    <a:pt x="18697" y="16091"/>
                    <a:pt x="18697" y="16091"/>
                  </a:cubicBezTo>
                  <a:cubicBezTo>
                    <a:pt x="18697" y="16091"/>
                    <a:pt x="21103" y="15891"/>
                    <a:pt x="19324" y="13385"/>
                  </a:cubicBezTo>
                  <a:cubicBezTo>
                    <a:pt x="16717" y="9625"/>
                    <a:pt x="15664" y="3760"/>
                    <a:pt x="15664" y="3760"/>
                  </a:cubicBezTo>
                  <a:cubicBezTo>
                    <a:pt x="12958" y="3560"/>
                    <a:pt x="10552" y="3259"/>
                    <a:pt x="8572" y="2833"/>
                  </a:cubicBezTo>
                  <a:cubicBezTo>
                    <a:pt x="6993" y="2507"/>
                    <a:pt x="5639" y="2106"/>
                    <a:pt x="4587" y="1780"/>
                  </a:cubicBezTo>
                  <a:cubicBezTo>
                    <a:pt x="4587" y="1780"/>
                    <a:pt x="4286" y="3460"/>
                    <a:pt x="3659" y="5966"/>
                  </a:cubicBezTo>
                  <a:cubicBezTo>
                    <a:pt x="2306" y="12532"/>
                    <a:pt x="0" y="25189"/>
                    <a:pt x="1253" y="32081"/>
                  </a:cubicBezTo>
                  <a:cubicBezTo>
                    <a:pt x="3033" y="41680"/>
                    <a:pt x="5840" y="44187"/>
                    <a:pt x="8045" y="45340"/>
                  </a:cubicBezTo>
                  <a:cubicBezTo>
                    <a:pt x="9432" y="46073"/>
                    <a:pt x="12857" y="46755"/>
                    <a:pt x="15462" y="46755"/>
                  </a:cubicBezTo>
                  <a:cubicBezTo>
                    <a:pt x="16954" y="46755"/>
                    <a:pt x="18177" y="46532"/>
                    <a:pt x="18597" y="45966"/>
                  </a:cubicBezTo>
                  <a:cubicBezTo>
                    <a:pt x="19750" y="44487"/>
                    <a:pt x="17243" y="42106"/>
                    <a:pt x="17243" y="42106"/>
                  </a:cubicBezTo>
                  <a:cubicBezTo>
                    <a:pt x="17243" y="42106"/>
                    <a:pt x="16744" y="36756"/>
                    <a:pt x="18061" y="36756"/>
                  </a:cubicBezTo>
                  <a:cubicBezTo>
                    <a:pt x="18097" y="36756"/>
                    <a:pt x="18133" y="36760"/>
                    <a:pt x="18171" y="36768"/>
                  </a:cubicBezTo>
                  <a:cubicBezTo>
                    <a:pt x="22265" y="37447"/>
                    <a:pt x="25224" y="37699"/>
                    <a:pt x="27500" y="37699"/>
                  </a:cubicBezTo>
                  <a:cubicBezTo>
                    <a:pt x="30101" y="37699"/>
                    <a:pt x="31812" y="37370"/>
                    <a:pt x="33309" y="36969"/>
                  </a:cubicBezTo>
                  <a:cubicBezTo>
                    <a:pt x="33348" y="36958"/>
                    <a:pt x="33385" y="36953"/>
                    <a:pt x="33422" y="36953"/>
                  </a:cubicBezTo>
                  <a:cubicBezTo>
                    <a:pt x="34455" y="36953"/>
                    <a:pt x="34361" y="40954"/>
                    <a:pt x="34361" y="40954"/>
                  </a:cubicBezTo>
                  <a:cubicBezTo>
                    <a:pt x="34361" y="40954"/>
                    <a:pt x="32782" y="41881"/>
                    <a:pt x="33008" y="44187"/>
                  </a:cubicBezTo>
                  <a:cubicBezTo>
                    <a:pt x="33155" y="45366"/>
                    <a:pt x="36317" y="45967"/>
                    <a:pt x="39676" y="45967"/>
                  </a:cubicBezTo>
                  <a:cubicBezTo>
                    <a:pt x="43171" y="45967"/>
                    <a:pt x="46878" y="45316"/>
                    <a:pt x="47620" y="43986"/>
                  </a:cubicBezTo>
                  <a:cubicBezTo>
                    <a:pt x="49399" y="41054"/>
                    <a:pt x="53885" y="23309"/>
                    <a:pt x="49925" y="7219"/>
                  </a:cubicBezTo>
                  <a:cubicBezTo>
                    <a:pt x="49299" y="4713"/>
                    <a:pt x="48447" y="2307"/>
                    <a:pt x="47419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55"/>
            <p:cNvSpPr/>
            <p:nvPr/>
          </p:nvSpPr>
          <p:spPr>
            <a:xfrm flipH="1">
              <a:off x="1921006" y="3059186"/>
              <a:ext cx="241730" cy="211189"/>
            </a:xfrm>
            <a:custGeom>
              <a:avLst/>
              <a:gdLst/>
              <a:ahLst/>
              <a:cxnLst/>
              <a:rect l="l" t="t" r="r" b="b"/>
              <a:pathLst>
                <a:path w="13685" h="11956" extrusionOk="0">
                  <a:moveTo>
                    <a:pt x="7233" y="0"/>
                  </a:moveTo>
                  <a:cubicBezTo>
                    <a:pt x="5927" y="0"/>
                    <a:pt x="4522" y="399"/>
                    <a:pt x="3133" y="1303"/>
                  </a:cubicBezTo>
                  <a:cubicBezTo>
                    <a:pt x="1" y="3384"/>
                    <a:pt x="1454" y="8396"/>
                    <a:pt x="1454" y="8396"/>
                  </a:cubicBezTo>
                  <a:lnTo>
                    <a:pt x="1454" y="8522"/>
                  </a:lnTo>
                  <a:cubicBezTo>
                    <a:pt x="2206" y="8722"/>
                    <a:pt x="2933" y="8923"/>
                    <a:pt x="3760" y="9248"/>
                  </a:cubicBezTo>
                  <a:lnTo>
                    <a:pt x="3760" y="9148"/>
                  </a:lnTo>
                  <a:cubicBezTo>
                    <a:pt x="3760" y="9148"/>
                    <a:pt x="2707" y="5263"/>
                    <a:pt x="5966" y="4637"/>
                  </a:cubicBezTo>
                  <a:cubicBezTo>
                    <a:pt x="6208" y="4584"/>
                    <a:pt x="6440" y="4558"/>
                    <a:pt x="6663" y="4558"/>
                  </a:cubicBezTo>
                  <a:cubicBezTo>
                    <a:pt x="9903" y="4558"/>
                    <a:pt x="11030" y="9862"/>
                    <a:pt x="7419" y="11128"/>
                  </a:cubicBezTo>
                  <a:cubicBezTo>
                    <a:pt x="7845" y="11329"/>
                    <a:pt x="8246" y="11654"/>
                    <a:pt x="8672" y="11955"/>
                  </a:cubicBezTo>
                  <a:cubicBezTo>
                    <a:pt x="9499" y="11755"/>
                    <a:pt x="13685" y="10276"/>
                    <a:pt x="13359" y="5689"/>
                  </a:cubicBezTo>
                  <a:cubicBezTo>
                    <a:pt x="13074" y="2426"/>
                    <a:pt x="10454" y="0"/>
                    <a:pt x="7233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55"/>
            <p:cNvSpPr/>
            <p:nvPr/>
          </p:nvSpPr>
          <p:spPr>
            <a:xfrm flipH="1">
              <a:off x="2380534" y="3089109"/>
              <a:ext cx="231184" cy="214457"/>
            </a:xfrm>
            <a:custGeom>
              <a:avLst/>
              <a:gdLst/>
              <a:ahLst/>
              <a:cxnLst/>
              <a:rect l="l" t="t" r="r" b="b"/>
              <a:pathLst>
                <a:path w="13088" h="12141" extrusionOk="0">
                  <a:moveTo>
                    <a:pt x="6467" y="0"/>
                  </a:moveTo>
                  <a:cubicBezTo>
                    <a:pt x="2761" y="0"/>
                    <a:pt x="1" y="3018"/>
                    <a:pt x="256" y="6602"/>
                  </a:cubicBezTo>
                  <a:cubicBezTo>
                    <a:pt x="556" y="11840"/>
                    <a:pt x="5995" y="12141"/>
                    <a:pt x="5995" y="12141"/>
                  </a:cubicBezTo>
                  <a:cubicBezTo>
                    <a:pt x="6321" y="11840"/>
                    <a:pt x="6622" y="11414"/>
                    <a:pt x="6947" y="11088"/>
                  </a:cubicBezTo>
                  <a:cubicBezTo>
                    <a:pt x="2935" y="10374"/>
                    <a:pt x="3468" y="4415"/>
                    <a:pt x="7239" y="4415"/>
                  </a:cubicBezTo>
                  <a:cubicBezTo>
                    <a:pt x="7308" y="4415"/>
                    <a:pt x="7378" y="4417"/>
                    <a:pt x="7449" y="4421"/>
                  </a:cubicBezTo>
                  <a:cubicBezTo>
                    <a:pt x="10707" y="4622"/>
                    <a:pt x="10281" y="8582"/>
                    <a:pt x="10281" y="8582"/>
                  </a:cubicBezTo>
                  <a:cubicBezTo>
                    <a:pt x="10907" y="8181"/>
                    <a:pt x="11634" y="7855"/>
                    <a:pt x="12361" y="7554"/>
                  </a:cubicBezTo>
                  <a:cubicBezTo>
                    <a:pt x="12361" y="7554"/>
                    <a:pt x="13088" y="2442"/>
                    <a:pt x="9754" y="762"/>
                  </a:cubicBezTo>
                  <a:cubicBezTo>
                    <a:pt x="8615" y="236"/>
                    <a:pt x="7504" y="0"/>
                    <a:pt x="6467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55"/>
            <p:cNvSpPr/>
            <p:nvPr/>
          </p:nvSpPr>
          <p:spPr>
            <a:xfrm flipH="1">
              <a:off x="1886035" y="3188910"/>
              <a:ext cx="734021" cy="505575"/>
            </a:xfrm>
            <a:custGeom>
              <a:avLst/>
              <a:gdLst/>
              <a:ahLst/>
              <a:cxnLst/>
              <a:rect l="l" t="t" r="r" b="b"/>
              <a:pathLst>
                <a:path w="41555" h="28622" extrusionOk="0">
                  <a:moveTo>
                    <a:pt x="21548" y="0"/>
                  </a:moveTo>
                  <a:cubicBezTo>
                    <a:pt x="21205" y="0"/>
                    <a:pt x="20880" y="8"/>
                    <a:pt x="20577" y="25"/>
                  </a:cubicBezTo>
                  <a:cubicBezTo>
                    <a:pt x="18272" y="25"/>
                    <a:pt x="15139" y="325"/>
                    <a:pt x="12006" y="1579"/>
                  </a:cubicBezTo>
                  <a:cubicBezTo>
                    <a:pt x="11279" y="1904"/>
                    <a:pt x="10552" y="2305"/>
                    <a:pt x="9800" y="2731"/>
                  </a:cubicBezTo>
                  <a:cubicBezTo>
                    <a:pt x="8672" y="3358"/>
                    <a:pt x="7620" y="4185"/>
                    <a:pt x="6567" y="5238"/>
                  </a:cubicBezTo>
                  <a:cubicBezTo>
                    <a:pt x="6266" y="5564"/>
                    <a:pt x="5840" y="5864"/>
                    <a:pt x="5540" y="6290"/>
                  </a:cubicBezTo>
                  <a:cubicBezTo>
                    <a:pt x="4788" y="7117"/>
                    <a:pt x="4161" y="8170"/>
                    <a:pt x="3535" y="9323"/>
                  </a:cubicBezTo>
                  <a:cubicBezTo>
                    <a:pt x="1" y="15789"/>
                    <a:pt x="728" y="21629"/>
                    <a:pt x="1454" y="24862"/>
                  </a:cubicBezTo>
                  <a:cubicBezTo>
                    <a:pt x="1880" y="26341"/>
                    <a:pt x="2281" y="27168"/>
                    <a:pt x="2281" y="27168"/>
                  </a:cubicBezTo>
                  <a:cubicBezTo>
                    <a:pt x="2908" y="27268"/>
                    <a:pt x="3660" y="27493"/>
                    <a:pt x="4487" y="27594"/>
                  </a:cubicBezTo>
                  <a:cubicBezTo>
                    <a:pt x="6467" y="27995"/>
                    <a:pt x="9174" y="28321"/>
                    <a:pt x="12632" y="28521"/>
                  </a:cubicBezTo>
                  <a:cubicBezTo>
                    <a:pt x="13459" y="28521"/>
                    <a:pt x="14312" y="28621"/>
                    <a:pt x="15139" y="28621"/>
                  </a:cubicBezTo>
                  <a:lnTo>
                    <a:pt x="21404" y="28621"/>
                  </a:lnTo>
                  <a:cubicBezTo>
                    <a:pt x="22557" y="28521"/>
                    <a:pt x="23810" y="28521"/>
                    <a:pt x="24838" y="28421"/>
                  </a:cubicBezTo>
                  <a:cubicBezTo>
                    <a:pt x="28196" y="28321"/>
                    <a:pt x="30903" y="27995"/>
                    <a:pt x="33209" y="27794"/>
                  </a:cubicBezTo>
                  <a:cubicBezTo>
                    <a:pt x="36016" y="27493"/>
                    <a:pt x="38121" y="27067"/>
                    <a:pt x="39475" y="26742"/>
                  </a:cubicBezTo>
                  <a:cubicBezTo>
                    <a:pt x="39876" y="26240"/>
                    <a:pt x="40302" y="25288"/>
                    <a:pt x="40728" y="24135"/>
                  </a:cubicBezTo>
                  <a:cubicBezTo>
                    <a:pt x="41129" y="22681"/>
                    <a:pt x="41455" y="20902"/>
                    <a:pt x="41455" y="19022"/>
                  </a:cubicBezTo>
                  <a:cubicBezTo>
                    <a:pt x="41555" y="15889"/>
                    <a:pt x="40928" y="12330"/>
                    <a:pt x="39149" y="9097"/>
                  </a:cubicBezTo>
                  <a:cubicBezTo>
                    <a:pt x="38121" y="7117"/>
                    <a:pt x="36643" y="5438"/>
                    <a:pt x="35189" y="4310"/>
                  </a:cubicBezTo>
                  <a:cubicBezTo>
                    <a:pt x="34763" y="3985"/>
                    <a:pt x="34362" y="3684"/>
                    <a:pt x="33936" y="3358"/>
                  </a:cubicBezTo>
                  <a:cubicBezTo>
                    <a:pt x="32783" y="2631"/>
                    <a:pt x="31530" y="2005"/>
                    <a:pt x="30176" y="1478"/>
                  </a:cubicBezTo>
                  <a:cubicBezTo>
                    <a:pt x="29450" y="1178"/>
                    <a:pt x="28723" y="952"/>
                    <a:pt x="27971" y="751"/>
                  </a:cubicBezTo>
                  <a:cubicBezTo>
                    <a:pt x="25616" y="226"/>
                    <a:pt x="23333" y="0"/>
                    <a:pt x="21548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5"/>
            <p:cNvSpPr/>
            <p:nvPr/>
          </p:nvSpPr>
          <p:spPr>
            <a:xfrm flipH="1">
              <a:off x="1882484" y="3651424"/>
              <a:ext cx="732255" cy="47039"/>
            </a:xfrm>
            <a:custGeom>
              <a:avLst/>
              <a:gdLst/>
              <a:ahLst/>
              <a:cxnLst/>
              <a:rect l="l" t="t" r="r" b="b"/>
              <a:pathLst>
                <a:path w="41455" h="2663" extrusionOk="0">
                  <a:moveTo>
                    <a:pt x="41380" y="1"/>
                  </a:moveTo>
                  <a:cubicBezTo>
                    <a:pt x="41365" y="1"/>
                    <a:pt x="41354" y="15"/>
                    <a:pt x="41354" y="56"/>
                  </a:cubicBezTo>
                  <a:cubicBezTo>
                    <a:pt x="41354" y="56"/>
                    <a:pt x="40728" y="157"/>
                    <a:pt x="39575" y="357"/>
                  </a:cubicBezTo>
                  <a:cubicBezTo>
                    <a:pt x="38547" y="683"/>
                    <a:pt x="36868" y="883"/>
                    <a:pt x="34988" y="1184"/>
                  </a:cubicBezTo>
                  <a:cubicBezTo>
                    <a:pt x="33008" y="1410"/>
                    <a:pt x="30803" y="1610"/>
                    <a:pt x="28296" y="1811"/>
                  </a:cubicBezTo>
                  <a:cubicBezTo>
                    <a:pt x="27169" y="1936"/>
                    <a:pt x="25915" y="2036"/>
                    <a:pt x="24537" y="2036"/>
                  </a:cubicBezTo>
                  <a:cubicBezTo>
                    <a:pt x="23284" y="2137"/>
                    <a:pt x="22031" y="2137"/>
                    <a:pt x="20677" y="2237"/>
                  </a:cubicBezTo>
                  <a:lnTo>
                    <a:pt x="13058" y="2237"/>
                  </a:lnTo>
                  <a:cubicBezTo>
                    <a:pt x="11805" y="2137"/>
                    <a:pt x="10652" y="2036"/>
                    <a:pt x="9625" y="1936"/>
                  </a:cubicBezTo>
                  <a:cubicBezTo>
                    <a:pt x="8472" y="1936"/>
                    <a:pt x="7419" y="1710"/>
                    <a:pt x="6492" y="1610"/>
                  </a:cubicBezTo>
                  <a:cubicBezTo>
                    <a:pt x="5439" y="1510"/>
                    <a:pt x="4612" y="1410"/>
                    <a:pt x="3760" y="1184"/>
                  </a:cubicBezTo>
                  <a:cubicBezTo>
                    <a:pt x="3033" y="1084"/>
                    <a:pt x="2306" y="984"/>
                    <a:pt x="1780" y="883"/>
                  </a:cubicBezTo>
                  <a:cubicBezTo>
                    <a:pt x="727" y="558"/>
                    <a:pt x="101" y="357"/>
                    <a:pt x="101" y="357"/>
                  </a:cubicBezTo>
                  <a:cubicBezTo>
                    <a:pt x="0" y="357"/>
                    <a:pt x="0" y="357"/>
                    <a:pt x="0" y="457"/>
                  </a:cubicBezTo>
                  <a:lnTo>
                    <a:pt x="0" y="558"/>
                  </a:lnTo>
                  <a:cubicBezTo>
                    <a:pt x="0" y="558"/>
                    <a:pt x="627" y="783"/>
                    <a:pt x="1780" y="1084"/>
                  </a:cubicBezTo>
                  <a:cubicBezTo>
                    <a:pt x="2306" y="1184"/>
                    <a:pt x="3033" y="1309"/>
                    <a:pt x="3760" y="1510"/>
                  </a:cubicBezTo>
                  <a:cubicBezTo>
                    <a:pt x="4487" y="1610"/>
                    <a:pt x="5439" y="1811"/>
                    <a:pt x="6366" y="1936"/>
                  </a:cubicBezTo>
                  <a:cubicBezTo>
                    <a:pt x="7319" y="2036"/>
                    <a:pt x="8472" y="2237"/>
                    <a:pt x="9499" y="2337"/>
                  </a:cubicBezTo>
                  <a:cubicBezTo>
                    <a:pt x="10652" y="2437"/>
                    <a:pt x="11805" y="2437"/>
                    <a:pt x="13058" y="2563"/>
                  </a:cubicBezTo>
                  <a:cubicBezTo>
                    <a:pt x="13685" y="2563"/>
                    <a:pt x="14311" y="2563"/>
                    <a:pt x="14938" y="2663"/>
                  </a:cubicBezTo>
                  <a:lnTo>
                    <a:pt x="20677" y="2663"/>
                  </a:lnTo>
                  <a:cubicBezTo>
                    <a:pt x="22031" y="2563"/>
                    <a:pt x="23284" y="2563"/>
                    <a:pt x="24662" y="2437"/>
                  </a:cubicBezTo>
                  <a:cubicBezTo>
                    <a:pt x="25915" y="2437"/>
                    <a:pt x="27169" y="2337"/>
                    <a:pt x="28422" y="2237"/>
                  </a:cubicBezTo>
                  <a:cubicBezTo>
                    <a:pt x="30803" y="2036"/>
                    <a:pt x="33108" y="1710"/>
                    <a:pt x="34988" y="1510"/>
                  </a:cubicBezTo>
                  <a:cubicBezTo>
                    <a:pt x="36968" y="1184"/>
                    <a:pt x="38547" y="883"/>
                    <a:pt x="39700" y="558"/>
                  </a:cubicBezTo>
                  <a:cubicBezTo>
                    <a:pt x="40728" y="357"/>
                    <a:pt x="41354" y="157"/>
                    <a:pt x="41354" y="157"/>
                  </a:cubicBezTo>
                  <a:cubicBezTo>
                    <a:pt x="41454" y="157"/>
                    <a:pt x="41454" y="56"/>
                    <a:pt x="41454" y="56"/>
                  </a:cubicBezTo>
                  <a:cubicBezTo>
                    <a:pt x="41454" y="56"/>
                    <a:pt x="41410" y="1"/>
                    <a:pt x="413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55"/>
            <p:cNvSpPr/>
            <p:nvPr/>
          </p:nvSpPr>
          <p:spPr>
            <a:xfrm flipH="1">
              <a:off x="2336268" y="3869786"/>
              <a:ext cx="274478" cy="328495"/>
            </a:xfrm>
            <a:custGeom>
              <a:avLst/>
              <a:gdLst/>
              <a:ahLst/>
              <a:cxnLst/>
              <a:rect l="l" t="t" r="r" b="b"/>
              <a:pathLst>
                <a:path w="15539" h="18597" extrusionOk="0">
                  <a:moveTo>
                    <a:pt x="10952" y="0"/>
                  </a:moveTo>
                  <a:cubicBezTo>
                    <a:pt x="10852" y="0"/>
                    <a:pt x="10852" y="100"/>
                    <a:pt x="10852" y="100"/>
                  </a:cubicBezTo>
                  <a:cubicBezTo>
                    <a:pt x="11053" y="1253"/>
                    <a:pt x="11379" y="2406"/>
                    <a:pt x="11679" y="3559"/>
                  </a:cubicBezTo>
                  <a:cubicBezTo>
                    <a:pt x="12005" y="4712"/>
                    <a:pt x="12306" y="5740"/>
                    <a:pt x="12832" y="6892"/>
                  </a:cubicBezTo>
                  <a:cubicBezTo>
                    <a:pt x="13033" y="7419"/>
                    <a:pt x="13258" y="7945"/>
                    <a:pt x="13559" y="8471"/>
                  </a:cubicBezTo>
                  <a:cubicBezTo>
                    <a:pt x="13785" y="8672"/>
                    <a:pt x="13885" y="8998"/>
                    <a:pt x="13985" y="9198"/>
                  </a:cubicBezTo>
                  <a:lnTo>
                    <a:pt x="14511" y="9925"/>
                  </a:lnTo>
                  <a:lnTo>
                    <a:pt x="14712" y="10351"/>
                  </a:lnTo>
                  <a:lnTo>
                    <a:pt x="14912" y="10652"/>
                  </a:lnTo>
                  <a:cubicBezTo>
                    <a:pt x="14912" y="10978"/>
                    <a:pt x="15038" y="11178"/>
                    <a:pt x="15038" y="11379"/>
                  </a:cubicBezTo>
                  <a:cubicBezTo>
                    <a:pt x="14912" y="11604"/>
                    <a:pt x="14812" y="11805"/>
                    <a:pt x="14612" y="11905"/>
                  </a:cubicBezTo>
                  <a:cubicBezTo>
                    <a:pt x="14511" y="12005"/>
                    <a:pt x="14186" y="12131"/>
                    <a:pt x="13985" y="12131"/>
                  </a:cubicBezTo>
                  <a:cubicBezTo>
                    <a:pt x="13885" y="12131"/>
                    <a:pt x="13885" y="12231"/>
                    <a:pt x="13785" y="12231"/>
                  </a:cubicBezTo>
                  <a:cubicBezTo>
                    <a:pt x="13659" y="12331"/>
                    <a:pt x="13659" y="12532"/>
                    <a:pt x="13785" y="12632"/>
                  </a:cubicBezTo>
                  <a:cubicBezTo>
                    <a:pt x="14186" y="13058"/>
                    <a:pt x="14511" y="13684"/>
                    <a:pt x="14712" y="14211"/>
                  </a:cubicBezTo>
                  <a:cubicBezTo>
                    <a:pt x="14812" y="14512"/>
                    <a:pt x="14812" y="14737"/>
                    <a:pt x="14912" y="15038"/>
                  </a:cubicBezTo>
                  <a:cubicBezTo>
                    <a:pt x="14912" y="15364"/>
                    <a:pt x="14812" y="15564"/>
                    <a:pt x="14712" y="15890"/>
                  </a:cubicBezTo>
                  <a:cubicBezTo>
                    <a:pt x="14712" y="15990"/>
                    <a:pt x="14612" y="16090"/>
                    <a:pt x="14511" y="16191"/>
                  </a:cubicBezTo>
                  <a:cubicBezTo>
                    <a:pt x="14411" y="16291"/>
                    <a:pt x="14411" y="16391"/>
                    <a:pt x="14286" y="16517"/>
                  </a:cubicBezTo>
                  <a:lnTo>
                    <a:pt x="14085" y="16617"/>
                  </a:lnTo>
                  <a:lnTo>
                    <a:pt x="13885" y="16817"/>
                  </a:lnTo>
                  <a:cubicBezTo>
                    <a:pt x="13785" y="16817"/>
                    <a:pt x="13659" y="16918"/>
                    <a:pt x="13459" y="17018"/>
                  </a:cubicBezTo>
                  <a:cubicBezTo>
                    <a:pt x="12932" y="17344"/>
                    <a:pt x="12406" y="17544"/>
                    <a:pt x="11780" y="17644"/>
                  </a:cubicBezTo>
                  <a:cubicBezTo>
                    <a:pt x="11153" y="17870"/>
                    <a:pt x="10526" y="17970"/>
                    <a:pt x="10025" y="17970"/>
                  </a:cubicBezTo>
                  <a:cubicBezTo>
                    <a:pt x="9399" y="17970"/>
                    <a:pt x="8772" y="17970"/>
                    <a:pt x="8145" y="17870"/>
                  </a:cubicBezTo>
                  <a:cubicBezTo>
                    <a:pt x="7519" y="17770"/>
                    <a:pt x="6892" y="17544"/>
                    <a:pt x="6366" y="17344"/>
                  </a:cubicBezTo>
                  <a:cubicBezTo>
                    <a:pt x="5739" y="17143"/>
                    <a:pt x="5213" y="16817"/>
                    <a:pt x="4787" y="16391"/>
                  </a:cubicBezTo>
                  <a:cubicBezTo>
                    <a:pt x="4261" y="16090"/>
                    <a:pt x="3860" y="15664"/>
                    <a:pt x="3434" y="15138"/>
                  </a:cubicBezTo>
                  <a:cubicBezTo>
                    <a:pt x="3133" y="14637"/>
                    <a:pt x="2807" y="14110"/>
                    <a:pt x="2506" y="13484"/>
                  </a:cubicBezTo>
                  <a:cubicBezTo>
                    <a:pt x="2281" y="12958"/>
                    <a:pt x="1980" y="12331"/>
                    <a:pt x="1754" y="11805"/>
                  </a:cubicBezTo>
                  <a:lnTo>
                    <a:pt x="1454" y="10877"/>
                  </a:lnTo>
                  <a:lnTo>
                    <a:pt x="1253" y="9925"/>
                  </a:lnTo>
                  <a:lnTo>
                    <a:pt x="927" y="9098"/>
                  </a:lnTo>
                  <a:lnTo>
                    <a:pt x="827" y="8146"/>
                  </a:lnTo>
                  <a:cubicBezTo>
                    <a:pt x="727" y="7519"/>
                    <a:pt x="501" y="6892"/>
                    <a:pt x="501" y="6266"/>
                  </a:cubicBezTo>
                  <a:cubicBezTo>
                    <a:pt x="301" y="5013"/>
                    <a:pt x="301" y="3659"/>
                    <a:pt x="301" y="2406"/>
                  </a:cubicBezTo>
                  <a:cubicBezTo>
                    <a:pt x="301" y="2306"/>
                    <a:pt x="301" y="2306"/>
                    <a:pt x="201" y="2306"/>
                  </a:cubicBezTo>
                  <a:cubicBezTo>
                    <a:pt x="167" y="2273"/>
                    <a:pt x="145" y="2261"/>
                    <a:pt x="130" y="2261"/>
                  </a:cubicBezTo>
                  <a:cubicBezTo>
                    <a:pt x="100" y="2261"/>
                    <a:pt x="100" y="2306"/>
                    <a:pt x="100" y="2306"/>
                  </a:cubicBezTo>
                  <a:lnTo>
                    <a:pt x="100" y="2406"/>
                  </a:lnTo>
                  <a:cubicBezTo>
                    <a:pt x="0" y="3659"/>
                    <a:pt x="0" y="5013"/>
                    <a:pt x="100" y="6266"/>
                  </a:cubicBezTo>
                  <a:cubicBezTo>
                    <a:pt x="201" y="6892"/>
                    <a:pt x="201" y="7519"/>
                    <a:pt x="301" y="8146"/>
                  </a:cubicBezTo>
                  <a:lnTo>
                    <a:pt x="501" y="9198"/>
                  </a:lnTo>
                  <a:lnTo>
                    <a:pt x="727" y="10126"/>
                  </a:lnTo>
                  <a:lnTo>
                    <a:pt x="1028" y="11078"/>
                  </a:lnTo>
                  <a:cubicBezTo>
                    <a:pt x="1128" y="11379"/>
                    <a:pt x="1253" y="11604"/>
                    <a:pt x="1353" y="11905"/>
                  </a:cubicBezTo>
                  <a:lnTo>
                    <a:pt x="1980" y="13785"/>
                  </a:lnTo>
                  <a:cubicBezTo>
                    <a:pt x="2281" y="14311"/>
                    <a:pt x="2607" y="14938"/>
                    <a:pt x="3008" y="15464"/>
                  </a:cubicBezTo>
                  <a:cubicBezTo>
                    <a:pt x="3434" y="15990"/>
                    <a:pt x="3860" y="16517"/>
                    <a:pt x="4386" y="16918"/>
                  </a:cubicBezTo>
                  <a:cubicBezTo>
                    <a:pt x="4887" y="17344"/>
                    <a:pt x="5514" y="17644"/>
                    <a:pt x="6140" y="17870"/>
                  </a:cubicBezTo>
                  <a:cubicBezTo>
                    <a:pt x="6667" y="18171"/>
                    <a:pt x="7394" y="18396"/>
                    <a:pt x="8020" y="18496"/>
                  </a:cubicBezTo>
                  <a:cubicBezTo>
                    <a:pt x="8647" y="18597"/>
                    <a:pt x="9399" y="18597"/>
                    <a:pt x="10025" y="18597"/>
                  </a:cubicBezTo>
                  <a:cubicBezTo>
                    <a:pt x="10652" y="18496"/>
                    <a:pt x="11278" y="18396"/>
                    <a:pt x="12005" y="18271"/>
                  </a:cubicBezTo>
                  <a:cubicBezTo>
                    <a:pt x="12632" y="18070"/>
                    <a:pt x="13258" y="17870"/>
                    <a:pt x="13785" y="17544"/>
                  </a:cubicBezTo>
                  <a:cubicBezTo>
                    <a:pt x="13985" y="17444"/>
                    <a:pt x="14085" y="17344"/>
                    <a:pt x="14186" y="17243"/>
                  </a:cubicBezTo>
                  <a:cubicBezTo>
                    <a:pt x="14411" y="17143"/>
                    <a:pt x="14511" y="17018"/>
                    <a:pt x="14612" y="16918"/>
                  </a:cubicBezTo>
                  <a:cubicBezTo>
                    <a:pt x="14812" y="16817"/>
                    <a:pt x="14912" y="16717"/>
                    <a:pt x="15038" y="16617"/>
                  </a:cubicBezTo>
                  <a:cubicBezTo>
                    <a:pt x="15138" y="16391"/>
                    <a:pt x="15238" y="16291"/>
                    <a:pt x="15338" y="16090"/>
                  </a:cubicBezTo>
                  <a:cubicBezTo>
                    <a:pt x="15439" y="15765"/>
                    <a:pt x="15439" y="15364"/>
                    <a:pt x="15439" y="15038"/>
                  </a:cubicBezTo>
                  <a:cubicBezTo>
                    <a:pt x="15439" y="14637"/>
                    <a:pt x="15338" y="14311"/>
                    <a:pt x="15238" y="14010"/>
                  </a:cubicBezTo>
                  <a:cubicBezTo>
                    <a:pt x="15083" y="13526"/>
                    <a:pt x="14794" y="13043"/>
                    <a:pt x="14474" y="12605"/>
                  </a:cubicBezTo>
                  <a:lnTo>
                    <a:pt x="14474" y="12605"/>
                  </a:lnTo>
                  <a:cubicBezTo>
                    <a:pt x="14655" y="12544"/>
                    <a:pt x="14800" y="12488"/>
                    <a:pt x="14912" y="12431"/>
                  </a:cubicBezTo>
                  <a:cubicBezTo>
                    <a:pt x="15238" y="12231"/>
                    <a:pt x="15539" y="11805"/>
                    <a:pt x="15539" y="11504"/>
                  </a:cubicBezTo>
                  <a:cubicBezTo>
                    <a:pt x="15539" y="11078"/>
                    <a:pt x="15439" y="10752"/>
                    <a:pt x="15338" y="10451"/>
                  </a:cubicBezTo>
                  <a:cubicBezTo>
                    <a:pt x="15338" y="10351"/>
                    <a:pt x="15238" y="10251"/>
                    <a:pt x="15138" y="10025"/>
                  </a:cubicBezTo>
                  <a:lnTo>
                    <a:pt x="14912" y="9725"/>
                  </a:lnTo>
                  <a:lnTo>
                    <a:pt x="14411" y="8998"/>
                  </a:lnTo>
                  <a:cubicBezTo>
                    <a:pt x="14286" y="8772"/>
                    <a:pt x="14186" y="8471"/>
                    <a:pt x="13985" y="8246"/>
                  </a:cubicBezTo>
                  <a:cubicBezTo>
                    <a:pt x="13785" y="7745"/>
                    <a:pt x="13459" y="7218"/>
                    <a:pt x="13258" y="6692"/>
                  </a:cubicBezTo>
                  <a:cubicBezTo>
                    <a:pt x="12732" y="5639"/>
                    <a:pt x="12306" y="4612"/>
                    <a:pt x="12005" y="3459"/>
                  </a:cubicBezTo>
                  <a:cubicBezTo>
                    <a:pt x="11679" y="2306"/>
                    <a:pt x="11379" y="1253"/>
                    <a:pt x="11153" y="100"/>
                  </a:cubicBezTo>
                  <a:cubicBezTo>
                    <a:pt x="11053" y="0"/>
                    <a:pt x="11053" y="0"/>
                    <a:pt x="10952" y="0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55"/>
            <p:cNvSpPr/>
            <p:nvPr/>
          </p:nvSpPr>
          <p:spPr>
            <a:xfrm flipH="1">
              <a:off x="1828924" y="3862702"/>
              <a:ext cx="282021" cy="351970"/>
            </a:xfrm>
            <a:custGeom>
              <a:avLst/>
              <a:gdLst/>
              <a:ahLst/>
              <a:cxnLst/>
              <a:rect l="l" t="t" r="r" b="b"/>
              <a:pathLst>
                <a:path w="15966" h="19926" extrusionOk="0">
                  <a:moveTo>
                    <a:pt x="4287" y="0"/>
                  </a:moveTo>
                  <a:cubicBezTo>
                    <a:pt x="4287" y="0"/>
                    <a:pt x="4161" y="0"/>
                    <a:pt x="4161" y="100"/>
                  </a:cubicBezTo>
                  <a:cubicBezTo>
                    <a:pt x="3961" y="1253"/>
                    <a:pt x="3660" y="2506"/>
                    <a:pt x="3334" y="3634"/>
                  </a:cubicBezTo>
                  <a:cubicBezTo>
                    <a:pt x="3234" y="4261"/>
                    <a:pt x="3034" y="4887"/>
                    <a:pt x="2908" y="5414"/>
                  </a:cubicBezTo>
                  <a:cubicBezTo>
                    <a:pt x="2708" y="6040"/>
                    <a:pt x="2607" y="6667"/>
                    <a:pt x="2407" y="7193"/>
                  </a:cubicBezTo>
                  <a:cubicBezTo>
                    <a:pt x="2181" y="7820"/>
                    <a:pt x="1981" y="8346"/>
                    <a:pt x="1780" y="8973"/>
                  </a:cubicBezTo>
                  <a:cubicBezTo>
                    <a:pt x="1655" y="9173"/>
                    <a:pt x="1455" y="9499"/>
                    <a:pt x="1354" y="9800"/>
                  </a:cubicBezTo>
                  <a:cubicBezTo>
                    <a:pt x="1254" y="10025"/>
                    <a:pt x="1029" y="10326"/>
                    <a:pt x="928" y="10527"/>
                  </a:cubicBezTo>
                  <a:cubicBezTo>
                    <a:pt x="828" y="10852"/>
                    <a:pt x="628" y="11053"/>
                    <a:pt x="527" y="11379"/>
                  </a:cubicBezTo>
                  <a:cubicBezTo>
                    <a:pt x="302" y="11679"/>
                    <a:pt x="201" y="12005"/>
                    <a:pt x="201" y="12406"/>
                  </a:cubicBezTo>
                  <a:cubicBezTo>
                    <a:pt x="201" y="12732"/>
                    <a:pt x="302" y="13158"/>
                    <a:pt x="628" y="13459"/>
                  </a:cubicBezTo>
                  <a:cubicBezTo>
                    <a:pt x="728" y="13623"/>
                    <a:pt x="886" y="13729"/>
                    <a:pt x="1056" y="13795"/>
                  </a:cubicBezTo>
                  <a:lnTo>
                    <a:pt x="1056" y="13795"/>
                  </a:lnTo>
                  <a:cubicBezTo>
                    <a:pt x="747" y="14184"/>
                    <a:pt x="473" y="14661"/>
                    <a:pt x="302" y="15138"/>
                  </a:cubicBezTo>
                  <a:cubicBezTo>
                    <a:pt x="201" y="15439"/>
                    <a:pt x="101" y="15765"/>
                    <a:pt x="1" y="16065"/>
                  </a:cubicBezTo>
                  <a:cubicBezTo>
                    <a:pt x="1" y="16491"/>
                    <a:pt x="1" y="16792"/>
                    <a:pt x="101" y="17218"/>
                  </a:cubicBezTo>
                  <a:cubicBezTo>
                    <a:pt x="201" y="17319"/>
                    <a:pt x="302" y="17544"/>
                    <a:pt x="402" y="17644"/>
                  </a:cubicBezTo>
                  <a:cubicBezTo>
                    <a:pt x="527" y="17845"/>
                    <a:pt x="628" y="17945"/>
                    <a:pt x="728" y="18045"/>
                  </a:cubicBezTo>
                  <a:cubicBezTo>
                    <a:pt x="828" y="18171"/>
                    <a:pt x="1029" y="18271"/>
                    <a:pt x="1154" y="18371"/>
                  </a:cubicBezTo>
                  <a:cubicBezTo>
                    <a:pt x="1254" y="18471"/>
                    <a:pt x="1455" y="18572"/>
                    <a:pt x="1555" y="18672"/>
                  </a:cubicBezTo>
                  <a:cubicBezTo>
                    <a:pt x="2181" y="19098"/>
                    <a:pt x="2708" y="19298"/>
                    <a:pt x="3435" y="19524"/>
                  </a:cubicBezTo>
                  <a:cubicBezTo>
                    <a:pt x="4061" y="19725"/>
                    <a:pt x="4688" y="19825"/>
                    <a:pt x="5314" y="19925"/>
                  </a:cubicBezTo>
                  <a:lnTo>
                    <a:pt x="7294" y="19925"/>
                  </a:lnTo>
                  <a:cubicBezTo>
                    <a:pt x="8673" y="19725"/>
                    <a:pt x="9926" y="19298"/>
                    <a:pt x="11054" y="18471"/>
                  </a:cubicBezTo>
                  <a:cubicBezTo>
                    <a:pt x="11580" y="18045"/>
                    <a:pt x="12006" y="17644"/>
                    <a:pt x="12432" y="17118"/>
                  </a:cubicBezTo>
                  <a:cubicBezTo>
                    <a:pt x="12532" y="17018"/>
                    <a:pt x="12633" y="16792"/>
                    <a:pt x="12733" y="16692"/>
                  </a:cubicBezTo>
                  <a:cubicBezTo>
                    <a:pt x="12833" y="16592"/>
                    <a:pt x="12933" y="16491"/>
                    <a:pt x="13059" y="16291"/>
                  </a:cubicBezTo>
                  <a:lnTo>
                    <a:pt x="13259" y="15865"/>
                  </a:lnTo>
                  <a:lnTo>
                    <a:pt x="13460" y="15439"/>
                  </a:lnTo>
                  <a:cubicBezTo>
                    <a:pt x="13785" y="14913"/>
                    <a:pt x="14086" y="14286"/>
                    <a:pt x="14312" y="13659"/>
                  </a:cubicBezTo>
                  <a:lnTo>
                    <a:pt x="14613" y="12732"/>
                  </a:lnTo>
                  <a:lnTo>
                    <a:pt x="14938" y="11780"/>
                  </a:lnTo>
                  <a:cubicBezTo>
                    <a:pt x="15139" y="11153"/>
                    <a:pt x="15339" y="10527"/>
                    <a:pt x="15440" y="9900"/>
                  </a:cubicBezTo>
                  <a:cubicBezTo>
                    <a:pt x="15565" y="9273"/>
                    <a:pt x="15665" y="8647"/>
                    <a:pt x="15765" y="8020"/>
                  </a:cubicBezTo>
                  <a:cubicBezTo>
                    <a:pt x="15966" y="6767"/>
                    <a:pt x="15966" y="5414"/>
                    <a:pt x="15966" y="4161"/>
                  </a:cubicBezTo>
                  <a:cubicBezTo>
                    <a:pt x="15966" y="4060"/>
                    <a:pt x="15966" y="4060"/>
                    <a:pt x="15866" y="4060"/>
                  </a:cubicBezTo>
                  <a:cubicBezTo>
                    <a:pt x="15765" y="4060"/>
                    <a:pt x="15765" y="4060"/>
                    <a:pt x="15765" y="4161"/>
                  </a:cubicBezTo>
                  <a:cubicBezTo>
                    <a:pt x="15765" y="5414"/>
                    <a:pt x="15565" y="6667"/>
                    <a:pt x="15339" y="7920"/>
                  </a:cubicBezTo>
                  <a:cubicBezTo>
                    <a:pt x="15139" y="9173"/>
                    <a:pt x="14938" y="10426"/>
                    <a:pt x="14512" y="11679"/>
                  </a:cubicBezTo>
                  <a:lnTo>
                    <a:pt x="14186" y="12632"/>
                  </a:lnTo>
                  <a:lnTo>
                    <a:pt x="13886" y="13459"/>
                  </a:lnTo>
                  <a:cubicBezTo>
                    <a:pt x="13560" y="14085"/>
                    <a:pt x="13359" y="14612"/>
                    <a:pt x="13059" y="15138"/>
                  </a:cubicBezTo>
                  <a:lnTo>
                    <a:pt x="12833" y="15664"/>
                  </a:lnTo>
                  <a:lnTo>
                    <a:pt x="12532" y="15965"/>
                  </a:lnTo>
                  <a:cubicBezTo>
                    <a:pt x="12532" y="16166"/>
                    <a:pt x="12432" y="16291"/>
                    <a:pt x="12307" y="16391"/>
                  </a:cubicBezTo>
                  <a:lnTo>
                    <a:pt x="12006" y="16692"/>
                  </a:lnTo>
                  <a:cubicBezTo>
                    <a:pt x="11580" y="17218"/>
                    <a:pt x="11179" y="17644"/>
                    <a:pt x="10653" y="17945"/>
                  </a:cubicBezTo>
                  <a:cubicBezTo>
                    <a:pt x="9700" y="18672"/>
                    <a:pt x="8447" y="19098"/>
                    <a:pt x="7194" y="19298"/>
                  </a:cubicBezTo>
                  <a:lnTo>
                    <a:pt x="5415" y="19298"/>
                  </a:lnTo>
                  <a:cubicBezTo>
                    <a:pt x="4788" y="19198"/>
                    <a:pt x="4161" y="19098"/>
                    <a:pt x="3535" y="18897"/>
                  </a:cubicBezTo>
                  <a:cubicBezTo>
                    <a:pt x="3034" y="18797"/>
                    <a:pt x="2407" y="18471"/>
                    <a:pt x="1881" y="18171"/>
                  </a:cubicBezTo>
                  <a:cubicBezTo>
                    <a:pt x="1780" y="18045"/>
                    <a:pt x="1655" y="18045"/>
                    <a:pt x="1555" y="17945"/>
                  </a:cubicBezTo>
                  <a:cubicBezTo>
                    <a:pt x="1354" y="17845"/>
                    <a:pt x="1254" y="17745"/>
                    <a:pt x="1154" y="17644"/>
                  </a:cubicBezTo>
                  <a:cubicBezTo>
                    <a:pt x="1029" y="17544"/>
                    <a:pt x="928" y="17419"/>
                    <a:pt x="928" y="17319"/>
                  </a:cubicBezTo>
                  <a:cubicBezTo>
                    <a:pt x="828" y="17218"/>
                    <a:pt x="728" y="17118"/>
                    <a:pt x="728" y="17018"/>
                  </a:cubicBezTo>
                  <a:cubicBezTo>
                    <a:pt x="628" y="16692"/>
                    <a:pt x="628" y="16491"/>
                    <a:pt x="628" y="16166"/>
                  </a:cubicBezTo>
                  <a:cubicBezTo>
                    <a:pt x="628" y="15865"/>
                    <a:pt x="728" y="15664"/>
                    <a:pt x="828" y="15339"/>
                  </a:cubicBezTo>
                  <a:cubicBezTo>
                    <a:pt x="1029" y="14812"/>
                    <a:pt x="1455" y="14286"/>
                    <a:pt x="1780" y="13785"/>
                  </a:cubicBezTo>
                  <a:cubicBezTo>
                    <a:pt x="1881" y="13785"/>
                    <a:pt x="1881" y="13659"/>
                    <a:pt x="1881" y="13659"/>
                  </a:cubicBezTo>
                  <a:cubicBezTo>
                    <a:pt x="1881" y="13459"/>
                    <a:pt x="1780" y="13359"/>
                    <a:pt x="1655" y="13359"/>
                  </a:cubicBezTo>
                  <a:cubicBezTo>
                    <a:pt x="1354" y="13258"/>
                    <a:pt x="1154" y="13158"/>
                    <a:pt x="928" y="13033"/>
                  </a:cubicBezTo>
                  <a:cubicBezTo>
                    <a:pt x="828" y="12933"/>
                    <a:pt x="728" y="12632"/>
                    <a:pt x="728" y="12406"/>
                  </a:cubicBezTo>
                  <a:cubicBezTo>
                    <a:pt x="728" y="12206"/>
                    <a:pt x="828" y="11905"/>
                    <a:pt x="928" y="11679"/>
                  </a:cubicBezTo>
                  <a:cubicBezTo>
                    <a:pt x="1029" y="11379"/>
                    <a:pt x="1254" y="11053"/>
                    <a:pt x="1354" y="10852"/>
                  </a:cubicBezTo>
                  <a:cubicBezTo>
                    <a:pt x="1555" y="10527"/>
                    <a:pt x="1655" y="10326"/>
                    <a:pt x="1881" y="10025"/>
                  </a:cubicBezTo>
                  <a:cubicBezTo>
                    <a:pt x="1981" y="9699"/>
                    <a:pt x="2081" y="9399"/>
                    <a:pt x="2181" y="9173"/>
                  </a:cubicBezTo>
                  <a:cubicBezTo>
                    <a:pt x="2407" y="8547"/>
                    <a:pt x="2607" y="7920"/>
                    <a:pt x="2808" y="7394"/>
                  </a:cubicBezTo>
                  <a:cubicBezTo>
                    <a:pt x="3034" y="6767"/>
                    <a:pt x="3134" y="6141"/>
                    <a:pt x="3334" y="5514"/>
                  </a:cubicBezTo>
                  <a:cubicBezTo>
                    <a:pt x="3435" y="5013"/>
                    <a:pt x="3660" y="4386"/>
                    <a:pt x="3760" y="3760"/>
                  </a:cubicBezTo>
                  <a:cubicBezTo>
                    <a:pt x="3961" y="2607"/>
                    <a:pt x="4287" y="1354"/>
                    <a:pt x="4387" y="100"/>
                  </a:cubicBezTo>
                  <a:cubicBezTo>
                    <a:pt x="4487" y="100"/>
                    <a:pt x="4387" y="0"/>
                    <a:pt x="4287" y="0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55"/>
            <p:cNvSpPr/>
            <p:nvPr/>
          </p:nvSpPr>
          <p:spPr>
            <a:xfrm flipH="1">
              <a:off x="2382299" y="3427074"/>
              <a:ext cx="38543" cy="39196"/>
            </a:xfrm>
            <a:custGeom>
              <a:avLst/>
              <a:gdLst/>
              <a:ahLst/>
              <a:cxnLst/>
              <a:rect l="l" t="t" r="r" b="b"/>
              <a:pathLst>
                <a:path w="2182" h="2219" extrusionOk="0">
                  <a:moveTo>
                    <a:pt x="1154" y="0"/>
                  </a:moveTo>
                  <a:cubicBezTo>
                    <a:pt x="527" y="0"/>
                    <a:pt x="1" y="426"/>
                    <a:pt x="1" y="1053"/>
                  </a:cubicBezTo>
                  <a:cubicBezTo>
                    <a:pt x="1" y="1680"/>
                    <a:pt x="402" y="2206"/>
                    <a:pt x="1029" y="2206"/>
                  </a:cubicBezTo>
                  <a:cubicBezTo>
                    <a:pt x="1080" y="2214"/>
                    <a:pt x="1132" y="2218"/>
                    <a:pt x="1182" y="2218"/>
                  </a:cubicBezTo>
                  <a:cubicBezTo>
                    <a:pt x="1739" y="2218"/>
                    <a:pt x="2181" y="1728"/>
                    <a:pt x="2181" y="1153"/>
                  </a:cubicBezTo>
                  <a:cubicBezTo>
                    <a:pt x="2181" y="627"/>
                    <a:pt x="1780" y="101"/>
                    <a:pt x="1154" y="0"/>
                  </a:cubicBezTo>
                  <a:close/>
                </a:path>
              </a:pathLst>
            </a:custGeom>
            <a:solidFill>
              <a:srgbClr val="18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5"/>
            <p:cNvSpPr/>
            <p:nvPr/>
          </p:nvSpPr>
          <p:spPr>
            <a:xfrm flipH="1">
              <a:off x="2090561" y="3417782"/>
              <a:ext cx="40733" cy="39178"/>
            </a:xfrm>
            <a:custGeom>
              <a:avLst/>
              <a:gdLst/>
              <a:ahLst/>
              <a:cxnLst/>
              <a:rect l="l" t="t" r="r" b="b"/>
              <a:pathLst>
                <a:path w="2306" h="2218" extrusionOk="0">
                  <a:moveTo>
                    <a:pt x="1253" y="0"/>
                  </a:moveTo>
                  <a:cubicBezTo>
                    <a:pt x="627" y="0"/>
                    <a:pt x="100" y="426"/>
                    <a:pt x="100" y="1053"/>
                  </a:cubicBezTo>
                  <a:cubicBezTo>
                    <a:pt x="0" y="1679"/>
                    <a:pt x="526" y="2206"/>
                    <a:pt x="1053" y="2206"/>
                  </a:cubicBezTo>
                  <a:cubicBezTo>
                    <a:pt x="1105" y="2214"/>
                    <a:pt x="1156" y="2218"/>
                    <a:pt x="1206" y="2218"/>
                  </a:cubicBezTo>
                  <a:cubicBezTo>
                    <a:pt x="1759" y="2218"/>
                    <a:pt x="2181" y="1728"/>
                    <a:pt x="2181" y="1153"/>
                  </a:cubicBezTo>
                  <a:cubicBezTo>
                    <a:pt x="2306" y="627"/>
                    <a:pt x="1780" y="125"/>
                    <a:pt x="1253" y="0"/>
                  </a:cubicBezTo>
                  <a:close/>
                </a:path>
              </a:pathLst>
            </a:custGeom>
            <a:solidFill>
              <a:srgbClr val="18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55"/>
            <p:cNvSpPr/>
            <p:nvPr/>
          </p:nvSpPr>
          <p:spPr>
            <a:xfrm flipH="1">
              <a:off x="2131278" y="3401231"/>
              <a:ext cx="249272" cy="234505"/>
            </a:xfrm>
            <a:custGeom>
              <a:avLst/>
              <a:gdLst/>
              <a:ahLst/>
              <a:cxnLst/>
              <a:rect l="l" t="t" r="r" b="b"/>
              <a:pathLst>
                <a:path w="14112" h="13276" extrusionOk="0">
                  <a:moveTo>
                    <a:pt x="7248" y="1"/>
                  </a:moveTo>
                  <a:cubicBezTo>
                    <a:pt x="7130" y="1"/>
                    <a:pt x="7011" y="4"/>
                    <a:pt x="6893" y="10"/>
                  </a:cubicBezTo>
                  <a:cubicBezTo>
                    <a:pt x="4086" y="10"/>
                    <a:pt x="1680" y="1363"/>
                    <a:pt x="853" y="4922"/>
                  </a:cubicBezTo>
                  <a:cubicBezTo>
                    <a:pt x="1" y="8456"/>
                    <a:pt x="226" y="11488"/>
                    <a:pt x="3134" y="12541"/>
                  </a:cubicBezTo>
                  <a:cubicBezTo>
                    <a:pt x="4466" y="13010"/>
                    <a:pt x="5942" y="13276"/>
                    <a:pt x="7345" y="13276"/>
                  </a:cubicBezTo>
                  <a:cubicBezTo>
                    <a:pt x="9690" y="13276"/>
                    <a:pt x="11832" y="12534"/>
                    <a:pt x="12758" y="10762"/>
                  </a:cubicBezTo>
                  <a:cubicBezTo>
                    <a:pt x="14111" y="8456"/>
                    <a:pt x="13484" y="5323"/>
                    <a:pt x="12131" y="2942"/>
                  </a:cubicBezTo>
                  <a:cubicBezTo>
                    <a:pt x="10952" y="772"/>
                    <a:pt x="9129" y="1"/>
                    <a:pt x="7248" y="1"/>
                  </a:cubicBezTo>
                  <a:close/>
                </a:path>
              </a:pathLst>
            </a:custGeom>
            <a:solidFill>
              <a:srgbClr val="D59A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55"/>
            <p:cNvSpPr/>
            <p:nvPr/>
          </p:nvSpPr>
          <p:spPr>
            <a:xfrm flipH="1">
              <a:off x="2254800" y="3502781"/>
              <a:ext cx="9309" cy="66416"/>
            </a:xfrm>
            <a:custGeom>
              <a:avLst/>
              <a:gdLst/>
              <a:ahLst/>
              <a:cxnLst/>
              <a:rect l="l" t="t" r="r" b="b"/>
              <a:pathLst>
                <a:path w="527" h="3760" extrusionOk="0">
                  <a:moveTo>
                    <a:pt x="301" y="0"/>
                  </a:moveTo>
                  <a:cubicBezTo>
                    <a:pt x="201" y="0"/>
                    <a:pt x="100" y="100"/>
                    <a:pt x="100" y="201"/>
                  </a:cubicBezTo>
                  <a:lnTo>
                    <a:pt x="0" y="3559"/>
                  </a:lnTo>
                  <a:cubicBezTo>
                    <a:pt x="0" y="3659"/>
                    <a:pt x="100" y="3760"/>
                    <a:pt x="201" y="3760"/>
                  </a:cubicBezTo>
                  <a:cubicBezTo>
                    <a:pt x="301" y="3760"/>
                    <a:pt x="426" y="3659"/>
                    <a:pt x="426" y="3559"/>
                  </a:cubicBezTo>
                  <a:lnTo>
                    <a:pt x="527" y="201"/>
                  </a:lnTo>
                  <a:cubicBezTo>
                    <a:pt x="527" y="100"/>
                    <a:pt x="426" y="0"/>
                    <a:pt x="301" y="0"/>
                  </a:cubicBezTo>
                  <a:close/>
                </a:path>
              </a:pathLst>
            </a:custGeom>
            <a:solidFill>
              <a:srgbClr val="422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5"/>
            <p:cNvSpPr/>
            <p:nvPr/>
          </p:nvSpPr>
          <p:spPr>
            <a:xfrm flipH="1">
              <a:off x="2166252" y="3520587"/>
              <a:ext cx="186407" cy="52144"/>
            </a:xfrm>
            <a:custGeom>
              <a:avLst/>
              <a:gdLst/>
              <a:ahLst/>
              <a:cxnLst/>
              <a:rect l="l" t="t" r="r" b="b"/>
              <a:pathLst>
                <a:path w="10553" h="2952" extrusionOk="0">
                  <a:moveTo>
                    <a:pt x="10334" y="0"/>
                  </a:moveTo>
                  <a:cubicBezTo>
                    <a:pt x="10260" y="0"/>
                    <a:pt x="10193" y="45"/>
                    <a:pt x="10126" y="45"/>
                  </a:cubicBezTo>
                  <a:lnTo>
                    <a:pt x="10126" y="145"/>
                  </a:lnTo>
                  <a:lnTo>
                    <a:pt x="10026" y="245"/>
                  </a:lnTo>
                  <a:cubicBezTo>
                    <a:pt x="10026" y="245"/>
                    <a:pt x="9926" y="345"/>
                    <a:pt x="9926" y="446"/>
                  </a:cubicBezTo>
                  <a:cubicBezTo>
                    <a:pt x="9825" y="571"/>
                    <a:pt x="9700" y="772"/>
                    <a:pt x="9499" y="872"/>
                  </a:cubicBezTo>
                  <a:lnTo>
                    <a:pt x="9299" y="1072"/>
                  </a:lnTo>
                  <a:cubicBezTo>
                    <a:pt x="9199" y="1198"/>
                    <a:pt x="9073" y="1198"/>
                    <a:pt x="8973" y="1298"/>
                  </a:cubicBezTo>
                  <a:cubicBezTo>
                    <a:pt x="8773" y="1398"/>
                    <a:pt x="8572" y="1498"/>
                    <a:pt x="8246" y="1599"/>
                  </a:cubicBezTo>
                  <a:cubicBezTo>
                    <a:pt x="8146" y="1699"/>
                    <a:pt x="8046" y="1699"/>
                    <a:pt x="7820" y="1824"/>
                  </a:cubicBezTo>
                  <a:cubicBezTo>
                    <a:pt x="7720" y="1824"/>
                    <a:pt x="7519" y="1924"/>
                    <a:pt x="7419" y="1924"/>
                  </a:cubicBezTo>
                  <a:cubicBezTo>
                    <a:pt x="7194" y="1924"/>
                    <a:pt x="7093" y="2025"/>
                    <a:pt x="6893" y="2025"/>
                  </a:cubicBezTo>
                  <a:cubicBezTo>
                    <a:pt x="6793" y="2025"/>
                    <a:pt x="6567" y="2025"/>
                    <a:pt x="6467" y="2125"/>
                  </a:cubicBezTo>
                  <a:lnTo>
                    <a:pt x="4913" y="2125"/>
                  </a:lnTo>
                  <a:cubicBezTo>
                    <a:pt x="4687" y="2125"/>
                    <a:pt x="4587" y="2125"/>
                    <a:pt x="4387" y="2025"/>
                  </a:cubicBezTo>
                  <a:cubicBezTo>
                    <a:pt x="4061" y="2025"/>
                    <a:pt x="3760" y="2025"/>
                    <a:pt x="3434" y="1924"/>
                  </a:cubicBezTo>
                  <a:cubicBezTo>
                    <a:pt x="3234" y="1924"/>
                    <a:pt x="3134" y="1824"/>
                    <a:pt x="2933" y="1824"/>
                  </a:cubicBezTo>
                  <a:cubicBezTo>
                    <a:pt x="2808" y="1824"/>
                    <a:pt x="2607" y="1699"/>
                    <a:pt x="2507" y="1699"/>
                  </a:cubicBezTo>
                  <a:cubicBezTo>
                    <a:pt x="2407" y="1599"/>
                    <a:pt x="2306" y="1599"/>
                    <a:pt x="2081" y="1498"/>
                  </a:cubicBezTo>
                  <a:cubicBezTo>
                    <a:pt x="1981" y="1498"/>
                    <a:pt x="1880" y="1398"/>
                    <a:pt x="1780" y="1398"/>
                  </a:cubicBezTo>
                  <a:cubicBezTo>
                    <a:pt x="1555" y="1298"/>
                    <a:pt x="1354" y="1198"/>
                    <a:pt x="1154" y="1072"/>
                  </a:cubicBezTo>
                  <a:cubicBezTo>
                    <a:pt x="928" y="972"/>
                    <a:pt x="828" y="872"/>
                    <a:pt x="727" y="772"/>
                  </a:cubicBezTo>
                  <a:cubicBezTo>
                    <a:pt x="627" y="671"/>
                    <a:pt x="527" y="571"/>
                    <a:pt x="527" y="446"/>
                  </a:cubicBezTo>
                  <a:lnTo>
                    <a:pt x="427" y="446"/>
                  </a:lnTo>
                  <a:cubicBezTo>
                    <a:pt x="301" y="345"/>
                    <a:pt x="201" y="345"/>
                    <a:pt x="101" y="345"/>
                  </a:cubicBezTo>
                  <a:cubicBezTo>
                    <a:pt x="1" y="446"/>
                    <a:pt x="1" y="571"/>
                    <a:pt x="1" y="671"/>
                  </a:cubicBezTo>
                  <a:cubicBezTo>
                    <a:pt x="1" y="671"/>
                    <a:pt x="101" y="671"/>
                    <a:pt x="101" y="772"/>
                  </a:cubicBezTo>
                  <a:cubicBezTo>
                    <a:pt x="201" y="872"/>
                    <a:pt x="201" y="972"/>
                    <a:pt x="427" y="1072"/>
                  </a:cubicBezTo>
                  <a:cubicBezTo>
                    <a:pt x="627" y="1298"/>
                    <a:pt x="928" y="1699"/>
                    <a:pt x="1454" y="1924"/>
                  </a:cubicBezTo>
                  <a:cubicBezTo>
                    <a:pt x="1555" y="2025"/>
                    <a:pt x="1680" y="2125"/>
                    <a:pt x="1880" y="2125"/>
                  </a:cubicBezTo>
                  <a:cubicBezTo>
                    <a:pt x="1981" y="2225"/>
                    <a:pt x="2081" y="2325"/>
                    <a:pt x="2306" y="2325"/>
                  </a:cubicBezTo>
                  <a:cubicBezTo>
                    <a:pt x="2407" y="2451"/>
                    <a:pt x="2607" y="2451"/>
                    <a:pt x="2707" y="2551"/>
                  </a:cubicBezTo>
                  <a:cubicBezTo>
                    <a:pt x="2933" y="2551"/>
                    <a:pt x="3033" y="2651"/>
                    <a:pt x="3234" y="2651"/>
                  </a:cubicBezTo>
                  <a:cubicBezTo>
                    <a:pt x="3560" y="2752"/>
                    <a:pt x="3961" y="2852"/>
                    <a:pt x="4286" y="2852"/>
                  </a:cubicBezTo>
                  <a:cubicBezTo>
                    <a:pt x="4487" y="2852"/>
                    <a:pt x="4687" y="2952"/>
                    <a:pt x="4813" y="2952"/>
                  </a:cubicBezTo>
                  <a:lnTo>
                    <a:pt x="5941" y="2952"/>
                  </a:lnTo>
                  <a:cubicBezTo>
                    <a:pt x="6166" y="2952"/>
                    <a:pt x="6367" y="2952"/>
                    <a:pt x="6567" y="2852"/>
                  </a:cubicBezTo>
                  <a:lnTo>
                    <a:pt x="7093" y="2852"/>
                  </a:lnTo>
                  <a:cubicBezTo>
                    <a:pt x="7319" y="2752"/>
                    <a:pt x="7419" y="2752"/>
                    <a:pt x="7620" y="2651"/>
                  </a:cubicBezTo>
                  <a:cubicBezTo>
                    <a:pt x="7946" y="2551"/>
                    <a:pt x="8246" y="2451"/>
                    <a:pt x="8572" y="2325"/>
                  </a:cubicBezTo>
                  <a:cubicBezTo>
                    <a:pt x="8873" y="2125"/>
                    <a:pt x="9073" y="2025"/>
                    <a:pt x="9399" y="1824"/>
                  </a:cubicBezTo>
                  <a:cubicBezTo>
                    <a:pt x="9600" y="1599"/>
                    <a:pt x="9825" y="1398"/>
                    <a:pt x="9926" y="1298"/>
                  </a:cubicBezTo>
                  <a:cubicBezTo>
                    <a:pt x="10126" y="1072"/>
                    <a:pt x="10226" y="872"/>
                    <a:pt x="10327" y="772"/>
                  </a:cubicBezTo>
                  <a:cubicBezTo>
                    <a:pt x="10327" y="671"/>
                    <a:pt x="10452" y="446"/>
                    <a:pt x="10452" y="446"/>
                  </a:cubicBezTo>
                  <a:cubicBezTo>
                    <a:pt x="10552" y="345"/>
                    <a:pt x="10552" y="245"/>
                    <a:pt x="10552" y="245"/>
                  </a:cubicBezTo>
                  <a:cubicBezTo>
                    <a:pt x="10552" y="145"/>
                    <a:pt x="10552" y="45"/>
                    <a:pt x="10452" y="45"/>
                  </a:cubicBezTo>
                  <a:cubicBezTo>
                    <a:pt x="10410" y="11"/>
                    <a:pt x="10371" y="0"/>
                    <a:pt x="10334" y="0"/>
                  </a:cubicBezTo>
                  <a:close/>
                </a:path>
              </a:pathLst>
            </a:custGeom>
            <a:solidFill>
              <a:srgbClr val="422A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5"/>
            <p:cNvSpPr/>
            <p:nvPr/>
          </p:nvSpPr>
          <p:spPr>
            <a:xfrm flipH="1">
              <a:off x="2402666" y="3482327"/>
              <a:ext cx="150973" cy="146098"/>
            </a:xfrm>
            <a:custGeom>
              <a:avLst/>
              <a:gdLst/>
              <a:ahLst/>
              <a:cxnLst/>
              <a:rect l="l" t="t" r="r" b="b"/>
              <a:pathLst>
                <a:path w="8547" h="8271" extrusionOk="0">
                  <a:moveTo>
                    <a:pt x="4391" y="1"/>
                  </a:moveTo>
                  <a:cubicBezTo>
                    <a:pt x="2170" y="1"/>
                    <a:pt x="298" y="1649"/>
                    <a:pt x="201" y="3865"/>
                  </a:cubicBezTo>
                  <a:cubicBezTo>
                    <a:pt x="0" y="6171"/>
                    <a:pt x="1780" y="8151"/>
                    <a:pt x="4060" y="8251"/>
                  </a:cubicBezTo>
                  <a:cubicBezTo>
                    <a:pt x="4193" y="8264"/>
                    <a:pt x="4324" y="8270"/>
                    <a:pt x="4454" y="8270"/>
                  </a:cubicBezTo>
                  <a:cubicBezTo>
                    <a:pt x="6587" y="8270"/>
                    <a:pt x="8352" y="6564"/>
                    <a:pt x="8446" y="4391"/>
                  </a:cubicBezTo>
                  <a:cubicBezTo>
                    <a:pt x="8547" y="2110"/>
                    <a:pt x="6892" y="105"/>
                    <a:pt x="4587" y="5"/>
                  </a:cubicBezTo>
                  <a:cubicBezTo>
                    <a:pt x="4521" y="2"/>
                    <a:pt x="4456" y="1"/>
                    <a:pt x="43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5"/>
            <p:cNvSpPr/>
            <p:nvPr/>
          </p:nvSpPr>
          <p:spPr>
            <a:xfrm flipH="1">
              <a:off x="1939588" y="3480366"/>
              <a:ext cx="150991" cy="146009"/>
            </a:xfrm>
            <a:custGeom>
              <a:avLst/>
              <a:gdLst/>
              <a:ahLst/>
              <a:cxnLst/>
              <a:rect l="l" t="t" r="r" b="b"/>
              <a:pathLst>
                <a:path w="8548" h="8266" extrusionOk="0">
                  <a:moveTo>
                    <a:pt x="4133" y="1"/>
                  </a:moveTo>
                  <a:cubicBezTo>
                    <a:pt x="1982" y="1"/>
                    <a:pt x="196" y="1713"/>
                    <a:pt x="101" y="3876"/>
                  </a:cubicBezTo>
                  <a:cubicBezTo>
                    <a:pt x="1" y="6181"/>
                    <a:pt x="1655" y="8061"/>
                    <a:pt x="3961" y="8262"/>
                  </a:cubicBezTo>
                  <a:cubicBezTo>
                    <a:pt x="4027" y="8265"/>
                    <a:pt x="4093" y="8266"/>
                    <a:pt x="4159" y="8266"/>
                  </a:cubicBezTo>
                  <a:cubicBezTo>
                    <a:pt x="6379" y="8266"/>
                    <a:pt x="8249" y="6641"/>
                    <a:pt x="8347" y="4402"/>
                  </a:cubicBezTo>
                  <a:cubicBezTo>
                    <a:pt x="8547" y="2096"/>
                    <a:pt x="6768" y="116"/>
                    <a:pt x="4487" y="16"/>
                  </a:cubicBezTo>
                  <a:cubicBezTo>
                    <a:pt x="4368" y="6"/>
                    <a:pt x="4250" y="1"/>
                    <a:pt x="41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55"/>
            <p:cNvSpPr/>
            <p:nvPr/>
          </p:nvSpPr>
          <p:spPr>
            <a:xfrm flipH="1">
              <a:off x="2201721" y="3440587"/>
              <a:ext cx="121280" cy="66257"/>
            </a:xfrm>
            <a:custGeom>
              <a:avLst/>
              <a:gdLst/>
              <a:ahLst/>
              <a:cxnLst/>
              <a:rect l="l" t="t" r="r" b="b"/>
              <a:pathLst>
                <a:path w="6866" h="3751" extrusionOk="0">
                  <a:moveTo>
                    <a:pt x="3247" y="1"/>
                  </a:moveTo>
                  <a:cubicBezTo>
                    <a:pt x="2064" y="1"/>
                    <a:pt x="925" y="381"/>
                    <a:pt x="502" y="1215"/>
                  </a:cubicBezTo>
                  <a:cubicBezTo>
                    <a:pt x="1" y="2368"/>
                    <a:pt x="1655" y="3421"/>
                    <a:pt x="3334" y="3722"/>
                  </a:cubicBezTo>
                  <a:cubicBezTo>
                    <a:pt x="3478" y="3741"/>
                    <a:pt x="3623" y="3750"/>
                    <a:pt x="3768" y="3750"/>
                  </a:cubicBezTo>
                  <a:cubicBezTo>
                    <a:pt x="5319" y="3750"/>
                    <a:pt x="6865" y="2696"/>
                    <a:pt x="6567" y="1641"/>
                  </a:cubicBezTo>
                  <a:cubicBezTo>
                    <a:pt x="6275" y="596"/>
                    <a:pt x="4727" y="1"/>
                    <a:pt x="3247" y="1"/>
                  </a:cubicBezTo>
                  <a:close/>
                </a:path>
              </a:pathLst>
            </a:custGeom>
            <a:solidFill>
              <a:srgbClr val="2A03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55"/>
            <p:cNvSpPr/>
            <p:nvPr/>
          </p:nvSpPr>
          <p:spPr>
            <a:xfrm flipH="1">
              <a:off x="2395140" y="4579877"/>
              <a:ext cx="23917" cy="45961"/>
            </a:xfrm>
            <a:custGeom>
              <a:avLst/>
              <a:gdLst/>
              <a:ahLst/>
              <a:cxnLst/>
              <a:rect l="l" t="t" r="r" b="b"/>
              <a:pathLst>
                <a:path w="1354" h="2602" extrusionOk="0">
                  <a:moveTo>
                    <a:pt x="100" y="1"/>
                  </a:moveTo>
                  <a:cubicBezTo>
                    <a:pt x="100" y="1"/>
                    <a:pt x="0" y="126"/>
                    <a:pt x="0" y="226"/>
                  </a:cubicBezTo>
                  <a:cubicBezTo>
                    <a:pt x="0" y="226"/>
                    <a:pt x="100" y="327"/>
                    <a:pt x="201" y="527"/>
                  </a:cubicBezTo>
                  <a:cubicBezTo>
                    <a:pt x="201" y="627"/>
                    <a:pt x="301" y="853"/>
                    <a:pt x="426" y="953"/>
                  </a:cubicBezTo>
                  <a:cubicBezTo>
                    <a:pt x="426" y="1054"/>
                    <a:pt x="527" y="1254"/>
                    <a:pt x="527" y="1379"/>
                  </a:cubicBezTo>
                  <a:cubicBezTo>
                    <a:pt x="627" y="1480"/>
                    <a:pt x="727" y="1580"/>
                    <a:pt x="727" y="1780"/>
                  </a:cubicBezTo>
                  <a:cubicBezTo>
                    <a:pt x="727" y="1881"/>
                    <a:pt x="827" y="2006"/>
                    <a:pt x="827" y="2106"/>
                  </a:cubicBezTo>
                  <a:lnTo>
                    <a:pt x="827" y="2206"/>
                  </a:lnTo>
                  <a:lnTo>
                    <a:pt x="827" y="2307"/>
                  </a:lnTo>
                  <a:lnTo>
                    <a:pt x="827" y="2407"/>
                  </a:lnTo>
                  <a:lnTo>
                    <a:pt x="827" y="2507"/>
                  </a:lnTo>
                  <a:lnTo>
                    <a:pt x="928" y="2507"/>
                  </a:lnTo>
                  <a:cubicBezTo>
                    <a:pt x="928" y="2570"/>
                    <a:pt x="959" y="2601"/>
                    <a:pt x="990" y="2601"/>
                  </a:cubicBezTo>
                  <a:cubicBezTo>
                    <a:pt x="1022" y="2601"/>
                    <a:pt x="1053" y="2570"/>
                    <a:pt x="1053" y="2507"/>
                  </a:cubicBezTo>
                  <a:cubicBezTo>
                    <a:pt x="1053" y="2507"/>
                    <a:pt x="1153" y="2507"/>
                    <a:pt x="1153" y="2407"/>
                  </a:cubicBezTo>
                  <a:cubicBezTo>
                    <a:pt x="1153" y="2407"/>
                    <a:pt x="1253" y="2407"/>
                    <a:pt x="1253" y="2307"/>
                  </a:cubicBezTo>
                  <a:lnTo>
                    <a:pt x="1253" y="2106"/>
                  </a:lnTo>
                  <a:cubicBezTo>
                    <a:pt x="1354" y="2006"/>
                    <a:pt x="1354" y="1780"/>
                    <a:pt x="1253" y="1580"/>
                  </a:cubicBezTo>
                  <a:cubicBezTo>
                    <a:pt x="1253" y="1480"/>
                    <a:pt x="1253" y="1254"/>
                    <a:pt x="1153" y="1054"/>
                  </a:cubicBezTo>
                  <a:cubicBezTo>
                    <a:pt x="1053" y="753"/>
                    <a:pt x="727" y="527"/>
                    <a:pt x="627" y="327"/>
                  </a:cubicBezTo>
                  <a:cubicBezTo>
                    <a:pt x="426" y="126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5"/>
            <p:cNvSpPr/>
            <p:nvPr/>
          </p:nvSpPr>
          <p:spPr>
            <a:xfrm flipH="1">
              <a:off x="2367249" y="4568820"/>
              <a:ext cx="27909" cy="50042"/>
            </a:xfrm>
            <a:custGeom>
              <a:avLst/>
              <a:gdLst/>
              <a:ahLst/>
              <a:cxnLst/>
              <a:rect l="l" t="t" r="r" b="b"/>
              <a:pathLst>
                <a:path w="1580" h="2833" extrusionOk="0">
                  <a:moveTo>
                    <a:pt x="201" y="0"/>
                  </a:moveTo>
                  <a:cubicBezTo>
                    <a:pt x="201" y="0"/>
                    <a:pt x="101" y="0"/>
                    <a:pt x="101" y="126"/>
                  </a:cubicBezTo>
                  <a:cubicBezTo>
                    <a:pt x="1" y="126"/>
                    <a:pt x="1" y="226"/>
                    <a:pt x="101" y="226"/>
                  </a:cubicBezTo>
                  <a:cubicBezTo>
                    <a:pt x="101" y="226"/>
                    <a:pt x="201" y="426"/>
                    <a:pt x="326" y="627"/>
                  </a:cubicBezTo>
                  <a:cubicBezTo>
                    <a:pt x="427" y="752"/>
                    <a:pt x="527" y="852"/>
                    <a:pt x="527" y="953"/>
                  </a:cubicBezTo>
                  <a:cubicBezTo>
                    <a:pt x="627" y="1153"/>
                    <a:pt x="727" y="1253"/>
                    <a:pt x="727" y="1379"/>
                  </a:cubicBezTo>
                  <a:cubicBezTo>
                    <a:pt x="828" y="1579"/>
                    <a:pt x="828" y="1680"/>
                    <a:pt x="953" y="1880"/>
                  </a:cubicBezTo>
                  <a:lnTo>
                    <a:pt x="953" y="2106"/>
                  </a:lnTo>
                  <a:cubicBezTo>
                    <a:pt x="953" y="2106"/>
                    <a:pt x="953" y="2206"/>
                    <a:pt x="1053" y="2306"/>
                  </a:cubicBezTo>
                  <a:lnTo>
                    <a:pt x="1053" y="2632"/>
                  </a:lnTo>
                  <a:lnTo>
                    <a:pt x="1154" y="2732"/>
                  </a:lnTo>
                  <a:lnTo>
                    <a:pt x="1154" y="2832"/>
                  </a:lnTo>
                  <a:cubicBezTo>
                    <a:pt x="1254" y="2832"/>
                    <a:pt x="1354" y="2832"/>
                    <a:pt x="1354" y="2732"/>
                  </a:cubicBezTo>
                  <a:lnTo>
                    <a:pt x="1354" y="2632"/>
                  </a:lnTo>
                  <a:cubicBezTo>
                    <a:pt x="1454" y="2507"/>
                    <a:pt x="1454" y="2406"/>
                    <a:pt x="1454" y="2306"/>
                  </a:cubicBezTo>
                  <a:cubicBezTo>
                    <a:pt x="1580" y="2005"/>
                    <a:pt x="1454" y="1579"/>
                    <a:pt x="1354" y="1153"/>
                  </a:cubicBezTo>
                  <a:cubicBezTo>
                    <a:pt x="1154" y="752"/>
                    <a:pt x="953" y="426"/>
                    <a:pt x="627" y="326"/>
                  </a:cubicBezTo>
                  <a:cubicBezTo>
                    <a:pt x="427" y="126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55"/>
            <p:cNvSpPr/>
            <p:nvPr/>
          </p:nvSpPr>
          <p:spPr>
            <a:xfrm flipH="1">
              <a:off x="2070636" y="4548895"/>
              <a:ext cx="25683" cy="51366"/>
            </a:xfrm>
            <a:custGeom>
              <a:avLst/>
              <a:gdLst/>
              <a:ahLst/>
              <a:cxnLst/>
              <a:rect l="l" t="t" r="r" b="b"/>
              <a:pathLst>
                <a:path w="1454" h="2908" extrusionOk="0">
                  <a:moveTo>
                    <a:pt x="1353" y="0"/>
                  </a:moveTo>
                  <a:cubicBezTo>
                    <a:pt x="1353" y="0"/>
                    <a:pt x="1153" y="101"/>
                    <a:pt x="952" y="301"/>
                  </a:cubicBezTo>
                  <a:cubicBezTo>
                    <a:pt x="627" y="502"/>
                    <a:pt x="426" y="828"/>
                    <a:pt x="201" y="1128"/>
                  </a:cubicBezTo>
                  <a:cubicBezTo>
                    <a:pt x="100" y="1354"/>
                    <a:pt x="0" y="1554"/>
                    <a:pt x="0" y="1755"/>
                  </a:cubicBezTo>
                  <a:lnTo>
                    <a:pt x="0" y="2281"/>
                  </a:lnTo>
                  <a:cubicBezTo>
                    <a:pt x="0" y="2507"/>
                    <a:pt x="0" y="2607"/>
                    <a:pt x="100" y="2707"/>
                  </a:cubicBezTo>
                  <a:lnTo>
                    <a:pt x="100" y="2808"/>
                  </a:lnTo>
                  <a:lnTo>
                    <a:pt x="201" y="2908"/>
                  </a:lnTo>
                  <a:cubicBezTo>
                    <a:pt x="326" y="2908"/>
                    <a:pt x="326" y="2808"/>
                    <a:pt x="326" y="2808"/>
                  </a:cubicBezTo>
                  <a:lnTo>
                    <a:pt x="326" y="2707"/>
                  </a:lnTo>
                  <a:cubicBezTo>
                    <a:pt x="326" y="2707"/>
                    <a:pt x="426" y="2707"/>
                    <a:pt x="426" y="2607"/>
                  </a:cubicBezTo>
                  <a:lnTo>
                    <a:pt x="426" y="2281"/>
                  </a:lnTo>
                  <a:cubicBezTo>
                    <a:pt x="526" y="2181"/>
                    <a:pt x="526" y="2081"/>
                    <a:pt x="526" y="1880"/>
                  </a:cubicBezTo>
                  <a:cubicBezTo>
                    <a:pt x="627" y="1880"/>
                    <a:pt x="627" y="1755"/>
                    <a:pt x="627" y="1655"/>
                  </a:cubicBezTo>
                  <a:cubicBezTo>
                    <a:pt x="727" y="1554"/>
                    <a:pt x="727" y="1554"/>
                    <a:pt x="727" y="1454"/>
                  </a:cubicBezTo>
                  <a:cubicBezTo>
                    <a:pt x="827" y="1254"/>
                    <a:pt x="952" y="1128"/>
                    <a:pt x="1053" y="1028"/>
                  </a:cubicBezTo>
                  <a:cubicBezTo>
                    <a:pt x="1153" y="828"/>
                    <a:pt x="1153" y="727"/>
                    <a:pt x="1253" y="627"/>
                  </a:cubicBezTo>
                  <a:cubicBezTo>
                    <a:pt x="1353" y="301"/>
                    <a:pt x="1454" y="201"/>
                    <a:pt x="1454" y="201"/>
                  </a:cubicBezTo>
                  <a:lnTo>
                    <a:pt x="1454" y="101"/>
                  </a:lnTo>
                  <a:cubicBezTo>
                    <a:pt x="1454" y="0"/>
                    <a:pt x="1353" y="0"/>
                    <a:pt x="1353" y="0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55"/>
            <p:cNvSpPr/>
            <p:nvPr/>
          </p:nvSpPr>
          <p:spPr>
            <a:xfrm flipH="1">
              <a:off x="2044511" y="4557744"/>
              <a:ext cx="22150" cy="50042"/>
            </a:xfrm>
            <a:custGeom>
              <a:avLst/>
              <a:gdLst/>
              <a:ahLst/>
              <a:cxnLst/>
              <a:rect l="l" t="t" r="r" b="b"/>
              <a:pathLst>
                <a:path w="1254" h="2833" extrusionOk="0">
                  <a:moveTo>
                    <a:pt x="1028" y="1"/>
                  </a:moveTo>
                  <a:cubicBezTo>
                    <a:pt x="1028" y="1"/>
                    <a:pt x="928" y="126"/>
                    <a:pt x="727" y="327"/>
                  </a:cubicBezTo>
                  <a:cubicBezTo>
                    <a:pt x="627" y="427"/>
                    <a:pt x="527" y="527"/>
                    <a:pt x="401" y="753"/>
                  </a:cubicBezTo>
                  <a:cubicBezTo>
                    <a:pt x="301" y="853"/>
                    <a:pt x="201" y="1053"/>
                    <a:pt x="100" y="1254"/>
                  </a:cubicBezTo>
                  <a:cubicBezTo>
                    <a:pt x="100" y="1379"/>
                    <a:pt x="0" y="1580"/>
                    <a:pt x="0" y="1780"/>
                  </a:cubicBezTo>
                  <a:lnTo>
                    <a:pt x="0" y="2106"/>
                  </a:lnTo>
                  <a:lnTo>
                    <a:pt x="0" y="2307"/>
                  </a:lnTo>
                  <a:cubicBezTo>
                    <a:pt x="0" y="2407"/>
                    <a:pt x="0" y="2507"/>
                    <a:pt x="100" y="2632"/>
                  </a:cubicBezTo>
                  <a:lnTo>
                    <a:pt x="100" y="2733"/>
                  </a:lnTo>
                  <a:lnTo>
                    <a:pt x="201" y="2833"/>
                  </a:lnTo>
                  <a:cubicBezTo>
                    <a:pt x="301" y="2833"/>
                    <a:pt x="301" y="2833"/>
                    <a:pt x="301" y="2733"/>
                  </a:cubicBezTo>
                  <a:cubicBezTo>
                    <a:pt x="301" y="2733"/>
                    <a:pt x="401" y="2733"/>
                    <a:pt x="401" y="2632"/>
                  </a:cubicBezTo>
                  <a:lnTo>
                    <a:pt x="401" y="2307"/>
                  </a:lnTo>
                  <a:cubicBezTo>
                    <a:pt x="527" y="2206"/>
                    <a:pt x="527" y="2006"/>
                    <a:pt x="527" y="1880"/>
                  </a:cubicBezTo>
                  <a:cubicBezTo>
                    <a:pt x="627" y="1780"/>
                    <a:pt x="627" y="1780"/>
                    <a:pt x="627" y="1680"/>
                  </a:cubicBezTo>
                  <a:cubicBezTo>
                    <a:pt x="627" y="1580"/>
                    <a:pt x="727" y="1479"/>
                    <a:pt x="727" y="1479"/>
                  </a:cubicBezTo>
                  <a:cubicBezTo>
                    <a:pt x="827" y="1154"/>
                    <a:pt x="928" y="853"/>
                    <a:pt x="1028" y="627"/>
                  </a:cubicBezTo>
                  <a:cubicBezTo>
                    <a:pt x="1253" y="327"/>
                    <a:pt x="1253" y="226"/>
                    <a:pt x="1253" y="226"/>
                  </a:cubicBezTo>
                  <a:lnTo>
                    <a:pt x="1253" y="126"/>
                  </a:lnTo>
                  <a:cubicBezTo>
                    <a:pt x="1253" y="1"/>
                    <a:pt x="1153" y="1"/>
                    <a:pt x="1028" y="1"/>
                  </a:cubicBezTo>
                  <a:close/>
                </a:path>
              </a:pathLst>
            </a:custGeom>
            <a:solidFill>
              <a:srgbClr val="5A2A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 flipH="1">
              <a:off x="2577539" y="4463896"/>
              <a:ext cx="24358" cy="46050"/>
            </a:xfrm>
            <a:custGeom>
              <a:avLst/>
              <a:gdLst/>
              <a:ahLst/>
              <a:cxnLst/>
              <a:rect l="l" t="t" r="r" b="b"/>
              <a:pathLst>
                <a:path w="1379" h="2607" extrusionOk="0">
                  <a:moveTo>
                    <a:pt x="126" y="0"/>
                  </a:moveTo>
                  <a:lnTo>
                    <a:pt x="0" y="101"/>
                  </a:lnTo>
                  <a:cubicBezTo>
                    <a:pt x="126" y="827"/>
                    <a:pt x="226" y="1554"/>
                    <a:pt x="326" y="2306"/>
                  </a:cubicBezTo>
                  <a:cubicBezTo>
                    <a:pt x="426" y="2507"/>
                    <a:pt x="527" y="2607"/>
                    <a:pt x="752" y="2607"/>
                  </a:cubicBezTo>
                  <a:cubicBezTo>
                    <a:pt x="1053" y="2607"/>
                    <a:pt x="1379" y="2306"/>
                    <a:pt x="1153" y="1980"/>
                  </a:cubicBezTo>
                  <a:cubicBezTo>
                    <a:pt x="852" y="1354"/>
                    <a:pt x="426" y="827"/>
                    <a:pt x="226" y="101"/>
                  </a:cubicBezTo>
                  <a:cubicBezTo>
                    <a:pt x="226" y="0"/>
                    <a:pt x="226" y="0"/>
                    <a:pt x="126" y="0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 flipH="1">
              <a:off x="2553622" y="4480270"/>
              <a:ext cx="26142" cy="27909"/>
            </a:xfrm>
            <a:custGeom>
              <a:avLst/>
              <a:gdLst/>
              <a:ahLst/>
              <a:cxnLst/>
              <a:rect l="l" t="t" r="r" b="b"/>
              <a:pathLst>
                <a:path w="1480" h="1580" extrusionOk="0">
                  <a:moveTo>
                    <a:pt x="326" y="1"/>
                  </a:moveTo>
                  <a:cubicBezTo>
                    <a:pt x="126" y="1"/>
                    <a:pt x="0" y="226"/>
                    <a:pt x="0" y="327"/>
                  </a:cubicBezTo>
                  <a:cubicBezTo>
                    <a:pt x="0" y="527"/>
                    <a:pt x="126" y="627"/>
                    <a:pt x="126" y="853"/>
                  </a:cubicBezTo>
                  <a:cubicBezTo>
                    <a:pt x="226" y="953"/>
                    <a:pt x="226" y="1053"/>
                    <a:pt x="326" y="1154"/>
                  </a:cubicBezTo>
                  <a:cubicBezTo>
                    <a:pt x="427" y="1379"/>
                    <a:pt x="627" y="1580"/>
                    <a:pt x="853" y="1580"/>
                  </a:cubicBezTo>
                  <a:cubicBezTo>
                    <a:pt x="853" y="1580"/>
                    <a:pt x="953" y="1580"/>
                    <a:pt x="1053" y="1479"/>
                  </a:cubicBezTo>
                  <a:cubicBezTo>
                    <a:pt x="1254" y="1379"/>
                    <a:pt x="1479" y="1053"/>
                    <a:pt x="1254" y="853"/>
                  </a:cubicBezTo>
                  <a:cubicBezTo>
                    <a:pt x="1153" y="627"/>
                    <a:pt x="1053" y="427"/>
                    <a:pt x="853" y="327"/>
                  </a:cubicBezTo>
                  <a:cubicBezTo>
                    <a:pt x="752" y="226"/>
                    <a:pt x="527" y="126"/>
                    <a:pt x="326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 flipH="1">
              <a:off x="2597905" y="4373580"/>
              <a:ext cx="23917" cy="34992"/>
            </a:xfrm>
            <a:custGeom>
              <a:avLst/>
              <a:gdLst/>
              <a:ahLst/>
              <a:cxnLst/>
              <a:rect l="l" t="t" r="r" b="b"/>
              <a:pathLst>
                <a:path w="1354" h="1981" extrusionOk="0">
                  <a:moveTo>
                    <a:pt x="201" y="1"/>
                  </a:moveTo>
                  <a:cubicBezTo>
                    <a:pt x="0" y="201"/>
                    <a:pt x="101" y="627"/>
                    <a:pt x="201" y="928"/>
                  </a:cubicBezTo>
                  <a:cubicBezTo>
                    <a:pt x="301" y="1354"/>
                    <a:pt x="301" y="1880"/>
                    <a:pt x="727" y="1981"/>
                  </a:cubicBezTo>
                  <a:lnTo>
                    <a:pt x="828" y="1981"/>
                  </a:lnTo>
                  <a:cubicBezTo>
                    <a:pt x="928" y="1981"/>
                    <a:pt x="1128" y="1880"/>
                    <a:pt x="1128" y="1780"/>
                  </a:cubicBezTo>
                  <a:cubicBezTo>
                    <a:pt x="1354" y="1354"/>
                    <a:pt x="1028" y="1153"/>
                    <a:pt x="828" y="727"/>
                  </a:cubicBezTo>
                  <a:cubicBezTo>
                    <a:pt x="727" y="527"/>
                    <a:pt x="627" y="101"/>
                    <a:pt x="301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5"/>
            <p:cNvSpPr/>
            <p:nvPr/>
          </p:nvSpPr>
          <p:spPr>
            <a:xfrm flipH="1">
              <a:off x="1828922" y="4240764"/>
              <a:ext cx="20366" cy="53592"/>
            </a:xfrm>
            <a:custGeom>
              <a:avLst/>
              <a:gdLst/>
              <a:ahLst/>
              <a:cxnLst/>
              <a:rect l="l" t="t" r="r" b="b"/>
              <a:pathLst>
                <a:path w="1153" h="3034" extrusionOk="0">
                  <a:moveTo>
                    <a:pt x="326" y="1"/>
                  </a:moveTo>
                  <a:cubicBezTo>
                    <a:pt x="125" y="527"/>
                    <a:pt x="125" y="928"/>
                    <a:pt x="125" y="1454"/>
                  </a:cubicBezTo>
                  <a:cubicBezTo>
                    <a:pt x="125" y="1981"/>
                    <a:pt x="0" y="2507"/>
                    <a:pt x="326" y="2908"/>
                  </a:cubicBezTo>
                  <a:cubicBezTo>
                    <a:pt x="426" y="2908"/>
                    <a:pt x="526" y="3033"/>
                    <a:pt x="526" y="3033"/>
                  </a:cubicBezTo>
                  <a:cubicBezTo>
                    <a:pt x="627" y="3033"/>
                    <a:pt x="752" y="2908"/>
                    <a:pt x="752" y="2908"/>
                  </a:cubicBezTo>
                  <a:cubicBezTo>
                    <a:pt x="1153" y="2607"/>
                    <a:pt x="1053" y="2081"/>
                    <a:pt x="952" y="1655"/>
                  </a:cubicBezTo>
                  <a:cubicBezTo>
                    <a:pt x="852" y="1154"/>
                    <a:pt x="752" y="527"/>
                    <a:pt x="526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5"/>
            <p:cNvSpPr/>
            <p:nvPr/>
          </p:nvSpPr>
          <p:spPr>
            <a:xfrm flipH="1">
              <a:off x="1808555" y="4220398"/>
              <a:ext cx="23917" cy="38543"/>
            </a:xfrm>
            <a:custGeom>
              <a:avLst/>
              <a:gdLst/>
              <a:ahLst/>
              <a:cxnLst/>
              <a:rect l="l" t="t" r="r" b="b"/>
              <a:pathLst>
                <a:path w="1354" h="2182" extrusionOk="0">
                  <a:moveTo>
                    <a:pt x="727" y="1"/>
                  </a:moveTo>
                  <a:cubicBezTo>
                    <a:pt x="727" y="1"/>
                    <a:pt x="627" y="1"/>
                    <a:pt x="627" y="101"/>
                  </a:cubicBezTo>
                  <a:cubicBezTo>
                    <a:pt x="427" y="627"/>
                    <a:pt x="0" y="1455"/>
                    <a:pt x="427" y="1981"/>
                  </a:cubicBezTo>
                  <a:cubicBezTo>
                    <a:pt x="527" y="2181"/>
                    <a:pt x="727" y="2181"/>
                    <a:pt x="828" y="2181"/>
                  </a:cubicBezTo>
                  <a:cubicBezTo>
                    <a:pt x="1053" y="2181"/>
                    <a:pt x="1254" y="2081"/>
                    <a:pt x="1254" y="1881"/>
                  </a:cubicBezTo>
                  <a:cubicBezTo>
                    <a:pt x="1354" y="1354"/>
                    <a:pt x="928" y="627"/>
                    <a:pt x="828" y="101"/>
                  </a:cubicBezTo>
                  <a:cubicBezTo>
                    <a:pt x="828" y="1"/>
                    <a:pt x="727" y="1"/>
                    <a:pt x="727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5"/>
            <p:cNvSpPr/>
            <p:nvPr/>
          </p:nvSpPr>
          <p:spPr>
            <a:xfrm flipH="1">
              <a:off x="1828922" y="4318238"/>
              <a:ext cx="16392" cy="42517"/>
            </a:xfrm>
            <a:custGeom>
              <a:avLst/>
              <a:gdLst/>
              <a:ahLst/>
              <a:cxnLst/>
              <a:rect l="l" t="t" r="r" b="b"/>
              <a:pathLst>
                <a:path w="928" h="2407" extrusionOk="0">
                  <a:moveTo>
                    <a:pt x="627" y="1"/>
                  </a:moveTo>
                  <a:cubicBezTo>
                    <a:pt x="527" y="1"/>
                    <a:pt x="402" y="1"/>
                    <a:pt x="301" y="101"/>
                  </a:cubicBezTo>
                  <a:cubicBezTo>
                    <a:pt x="201" y="527"/>
                    <a:pt x="101" y="828"/>
                    <a:pt x="101" y="1254"/>
                  </a:cubicBezTo>
                  <a:cubicBezTo>
                    <a:pt x="1" y="1655"/>
                    <a:pt x="1" y="1981"/>
                    <a:pt x="301" y="2281"/>
                  </a:cubicBezTo>
                  <a:cubicBezTo>
                    <a:pt x="301" y="2281"/>
                    <a:pt x="402" y="2407"/>
                    <a:pt x="527" y="2407"/>
                  </a:cubicBezTo>
                  <a:lnTo>
                    <a:pt x="627" y="2281"/>
                  </a:lnTo>
                  <a:cubicBezTo>
                    <a:pt x="928" y="1981"/>
                    <a:pt x="928" y="1780"/>
                    <a:pt x="928" y="1454"/>
                  </a:cubicBezTo>
                  <a:cubicBezTo>
                    <a:pt x="828" y="1028"/>
                    <a:pt x="828" y="728"/>
                    <a:pt x="928" y="302"/>
                  </a:cubicBezTo>
                  <a:cubicBezTo>
                    <a:pt x="928" y="101"/>
                    <a:pt x="727" y="1"/>
                    <a:pt x="627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5"/>
            <p:cNvSpPr/>
            <p:nvPr/>
          </p:nvSpPr>
          <p:spPr>
            <a:xfrm flipH="1">
              <a:off x="2555406" y="3978684"/>
              <a:ext cx="24358" cy="51808"/>
            </a:xfrm>
            <a:custGeom>
              <a:avLst/>
              <a:gdLst/>
              <a:ahLst/>
              <a:cxnLst/>
              <a:rect l="l" t="t" r="r" b="b"/>
              <a:pathLst>
                <a:path w="1379" h="2933" extrusionOk="0">
                  <a:moveTo>
                    <a:pt x="427" y="1"/>
                  </a:moveTo>
                  <a:cubicBezTo>
                    <a:pt x="0" y="201"/>
                    <a:pt x="126" y="1153"/>
                    <a:pt x="126" y="1580"/>
                  </a:cubicBezTo>
                  <a:cubicBezTo>
                    <a:pt x="226" y="2081"/>
                    <a:pt x="326" y="2707"/>
                    <a:pt x="953" y="2933"/>
                  </a:cubicBezTo>
                  <a:cubicBezTo>
                    <a:pt x="1153" y="2933"/>
                    <a:pt x="1254" y="2833"/>
                    <a:pt x="1254" y="2707"/>
                  </a:cubicBezTo>
                  <a:cubicBezTo>
                    <a:pt x="1379" y="2206"/>
                    <a:pt x="1153" y="1580"/>
                    <a:pt x="1053" y="953"/>
                  </a:cubicBezTo>
                  <a:cubicBezTo>
                    <a:pt x="953" y="727"/>
                    <a:pt x="953" y="1"/>
                    <a:pt x="627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55"/>
            <p:cNvSpPr/>
            <p:nvPr/>
          </p:nvSpPr>
          <p:spPr>
            <a:xfrm flipH="1">
              <a:off x="2546538" y="3940177"/>
              <a:ext cx="19942" cy="44283"/>
            </a:xfrm>
            <a:custGeom>
              <a:avLst/>
              <a:gdLst/>
              <a:ahLst/>
              <a:cxnLst/>
              <a:rect l="l" t="t" r="r" b="b"/>
              <a:pathLst>
                <a:path w="1129" h="2507" extrusionOk="0">
                  <a:moveTo>
                    <a:pt x="301" y="0"/>
                  </a:moveTo>
                  <a:cubicBezTo>
                    <a:pt x="0" y="301"/>
                    <a:pt x="0" y="927"/>
                    <a:pt x="0" y="1354"/>
                  </a:cubicBezTo>
                  <a:cubicBezTo>
                    <a:pt x="0" y="1755"/>
                    <a:pt x="101" y="2506"/>
                    <a:pt x="627" y="2506"/>
                  </a:cubicBezTo>
                  <a:cubicBezTo>
                    <a:pt x="1128" y="2506"/>
                    <a:pt x="1128" y="1880"/>
                    <a:pt x="928" y="1554"/>
                  </a:cubicBezTo>
                  <a:cubicBezTo>
                    <a:pt x="827" y="1028"/>
                    <a:pt x="727" y="501"/>
                    <a:pt x="502" y="0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5"/>
            <p:cNvSpPr/>
            <p:nvPr/>
          </p:nvSpPr>
          <p:spPr>
            <a:xfrm flipH="1">
              <a:off x="2515114" y="4008342"/>
              <a:ext cx="23917" cy="42517"/>
            </a:xfrm>
            <a:custGeom>
              <a:avLst/>
              <a:gdLst/>
              <a:ahLst/>
              <a:cxnLst/>
              <a:rect l="l" t="t" r="r" b="b"/>
              <a:pathLst>
                <a:path w="1354" h="2407" extrusionOk="0">
                  <a:moveTo>
                    <a:pt x="326" y="1"/>
                  </a:moveTo>
                  <a:lnTo>
                    <a:pt x="201" y="101"/>
                  </a:lnTo>
                  <a:cubicBezTo>
                    <a:pt x="0" y="402"/>
                    <a:pt x="100" y="828"/>
                    <a:pt x="201" y="1254"/>
                  </a:cubicBezTo>
                  <a:cubicBezTo>
                    <a:pt x="326" y="1655"/>
                    <a:pt x="326" y="2081"/>
                    <a:pt x="727" y="2407"/>
                  </a:cubicBezTo>
                  <a:lnTo>
                    <a:pt x="953" y="2407"/>
                  </a:lnTo>
                  <a:cubicBezTo>
                    <a:pt x="1053" y="2407"/>
                    <a:pt x="1153" y="2282"/>
                    <a:pt x="1253" y="2181"/>
                  </a:cubicBezTo>
                  <a:cubicBezTo>
                    <a:pt x="1354" y="1780"/>
                    <a:pt x="1153" y="1454"/>
                    <a:pt x="953" y="1154"/>
                  </a:cubicBezTo>
                  <a:cubicBezTo>
                    <a:pt x="727" y="728"/>
                    <a:pt x="627" y="402"/>
                    <a:pt x="426" y="101"/>
                  </a:cubicBezTo>
                  <a:cubicBezTo>
                    <a:pt x="426" y="1"/>
                    <a:pt x="426" y="1"/>
                    <a:pt x="326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5"/>
            <p:cNvSpPr/>
            <p:nvPr/>
          </p:nvSpPr>
          <p:spPr>
            <a:xfrm flipH="1">
              <a:off x="1898854" y="4015425"/>
              <a:ext cx="27909" cy="59351"/>
            </a:xfrm>
            <a:custGeom>
              <a:avLst/>
              <a:gdLst/>
              <a:ahLst/>
              <a:cxnLst/>
              <a:rect l="l" t="t" r="r" b="b"/>
              <a:pathLst>
                <a:path w="1580" h="3360" extrusionOk="0">
                  <a:moveTo>
                    <a:pt x="1053" y="1"/>
                  </a:moveTo>
                  <a:cubicBezTo>
                    <a:pt x="1053" y="1"/>
                    <a:pt x="952" y="1"/>
                    <a:pt x="952" y="126"/>
                  </a:cubicBezTo>
                  <a:cubicBezTo>
                    <a:pt x="426" y="327"/>
                    <a:pt x="426" y="1053"/>
                    <a:pt x="326" y="1480"/>
                  </a:cubicBezTo>
                  <a:cubicBezTo>
                    <a:pt x="226" y="2006"/>
                    <a:pt x="0" y="2632"/>
                    <a:pt x="226" y="3033"/>
                  </a:cubicBezTo>
                  <a:cubicBezTo>
                    <a:pt x="226" y="3259"/>
                    <a:pt x="326" y="3359"/>
                    <a:pt x="526" y="3359"/>
                  </a:cubicBezTo>
                  <a:cubicBezTo>
                    <a:pt x="627" y="3359"/>
                    <a:pt x="752" y="3259"/>
                    <a:pt x="852" y="3033"/>
                  </a:cubicBezTo>
                  <a:cubicBezTo>
                    <a:pt x="952" y="2632"/>
                    <a:pt x="1053" y="2106"/>
                    <a:pt x="1253" y="1580"/>
                  </a:cubicBezTo>
                  <a:cubicBezTo>
                    <a:pt x="1379" y="1154"/>
                    <a:pt x="1579" y="527"/>
                    <a:pt x="1253" y="126"/>
                  </a:cubicBezTo>
                  <a:cubicBezTo>
                    <a:pt x="1253" y="126"/>
                    <a:pt x="1153" y="1"/>
                    <a:pt x="1053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55"/>
            <p:cNvSpPr/>
            <p:nvPr/>
          </p:nvSpPr>
          <p:spPr>
            <a:xfrm flipH="1">
              <a:off x="1874954" y="3986209"/>
              <a:ext cx="23917" cy="55358"/>
            </a:xfrm>
            <a:custGeom>
              <a:avLst/>
              <a:gdLst/>
              <a:ahLst/>
              <a:cxnLst/>
              <a:rect l="l" t="t" r="r" b="b"/>
              <a:pathLst>
                <a:path w="1354" h="3134" extrusionOk="0">
                  <a:moveTo>
                    <a:pt x="827" y="1"/>
                  </a:moveTo>
                  <a:cubicBezTo>
                    <a:pt x="627" y="1"/>
                    <a:pt x="426" y="101"/>
                    <a:pt x="301" y="301"/>
                  </a:cubicBezTo>
                  <a:cubicBezTo>
                    <a:pt x="100" y="1154"/>
                    <a:pt x="0" y="2407"/>
                    <a:pt x="526" y="3134"/>
                  </a:cubicBezTo>
                  <a:lnTo>
                    <a:pt x="627" y="3134"/>
                  </a:lnTo>
                  <a:cubicBezTo>
                    <a:pt x="827" y="2707"/>
                    <a:pt x="927" y="2281"/>
                    <a:pt x="1053" y="1880"/>
                  </a:cubicBezTo>
                  <a:cubicBezTo>
                    <a:pt x="1153" y="1354"/>
                    <a:pt x="1253" y="928"/>
                    <a:pt x="1353" y="402"/>
                  </a:cubicBezTo>
                  <a:cubicBezTo>
                    <a:pt x="1353" y="201"/>
                    <a:pt x="1153" y="1"/>
                    <a:pt x="827" y="1"/>
                  </a:cubicBezTo>
                  <a:close/>
                </a:path>
              </a:pathLst>
            </a:custGeom>
            <a:solidFill>
              <a:srgbClr val="6535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55"/>
            <p:cNvSpPr/>
            <p:nvPr/>
          </p:nvSpPr>
          <p:spPr>
            <a:xfrm flipH="1">
              <a:off x="1000140" y="2738499"/>
              <a:ext cx="380327" cy="338779"/>
            </a:xfrm>
            <a:custGeom>
              <a:avLst/>
              <a:gdLst/>
              <a:ahLst/>
              <a:cxnLst/>
              <a:rect l="l" t="t" r="r" b="b"/>
              <a:pathLst>
                <a:path w="21530" h="19178" extrusionOk="0">
                  <a:moveTo>
                    <a:pt x="6225" y="1"/>
                  </a:moveTo>
                  <a:cubicBezTo>
                    <a:pt x="5936" y="1"/>
                    <a:pt x="5704" y="28"/>
                    <a:pt x="5539" y="80"/>
                  </a:cubicBezTo>
                  <a:cubicBezTo>
                    <a:pt x="3885" y="581"/>
                    <a:pt x="0" y="9052"/>
                    <a:pt x="1579" y="19077"/>
                  </a:cubicBezTo>
                  <a:lnTo>
                    <a:pt x="1579" y="19178"/>
                  </a:lnTo>
                  <a:cubicBezTo>
                    <a:pt x="3033" y="18977"/>
                    <a:pt x="6266" y="18451"/>
                    <a:pt x="12031" y="15945"/>
                  </a:cubicBezTo>
                  <a:cubicBezTo>
                    <a:pt x="17870" y="13438"/>
                    <a:pt x="20477" y="10732"/>
                    <a:pt x="21529" y="9879"/>
                  </a:cubicBezTo>
                  <a:lnTo>
                    <a:pt x="21304" y="9679"/>
                  </a:lnTo>
                  <a:cubicBezTo>
                    <a:pt x="16421" y="2332"/>
                    <a:pt x="8887" y="1"/>
                    <a:pt x="62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5"/>
            <p:cNvSpPr/>
            <p:nvPr/>
          </p:nvSpPr>
          <p:spPr>
            <a:xfrm flipH="1">
              <a:off x="941263" y="2909416"/>
              <a:ext cx="429913" cy="279496"/>
            </a:xfrm>
            <a:custGeom>
              <a:avLst/>
              <a:gdLst/>
              <a:ahLst/>
              <a:cxnLst/>
              <a:rect l="l" t="t" r="r" b="b"/>
              <a:pathLst>
                <a:path w="24337" h="15822" extrusionOk="0">
                  <a:moveTo>
                    <a:pt x="21327" y="1"/>
                  </a:moveTo>
                  <a:cubicBezTo>
                    <a:pt x="21319" y="1"/>
                    <a:pt x="21311" y="2"/>
                    <a:pt x="21304" y="3"/>
                  </a:cubicBezTo>
                  <a:cubicBezTo>
                    <a:pt x="21204" y="103"/>
                    <a:pt x="21104" y="103"/>
                    <a:pt x="21003" y="203"/>
                  </a:cubicBezTo>
                  <a:cubicBezTo>
                    <a:pt x="19951" y="1056"/>
                    <a:pt x="17344" y="3762"/>
                    <a:pt x="11505" y="6269"/>
                  </a:cubicBezTo>
                  <a:cubicBezTo>
                    <a:pt x="5740" y="8775"/>
                    <a:pt x="2507" y="9301"/>
                    <a:pt x="1053" y="9502"/>
                  </a:cubicBezTo>
                  <a:cubicBezTo>
                    <a:pt x="527" y="9602"/>
                    <a:pt x="226" y="9702"/>
                    <a:pt x="226" y="9828"/>
                  </a:cubicBezTo>
                  <a:cubicBezTo>
                    <a:pt x="1" y="10855"/>
                    <a:pt x="853" y="15141"/>
                    <a:pt x="2307" y="15767"/>
                  </a:cubicBezTo>
                  <a:cubicBezTo>
                    <a:pt x="2387" y="15803"/>
                    <a:pt x="2544" y="15821"/>
                    <a:pt x="2767" y="15821"/>
                  </a:cubicBezTo>
                  <a:cubicBezTo>
                    <a:pt x="4557" y="15821"/>
                    <a:pt x="10581" y="14663"/>
                    <a:pt x="15038" y="12434"/>
                  </a:cubicBezTo>
                  <a:cubicBezTo>
                    <a:pt x="21304" y="9401"/>
                    <a:pt x="24337" y="5542"/>
                    <a:pt x="24136" y="4489"/>
                  </a:cubicBezTo>
                  <a:cubicBezTo>
                    <a:pt x="23815" y="3451"/>
                    <a:pt x="21885" y="1"/>
                    <a:pt x="21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5"/>
            <p:cNvSpPr/>
            <p:nvPr/>
          </p:nvSpPr>
          <p:spPr>
            <a:xfrm flipH="1">
              <a:off x="1302973" y="3080792"/>
              <a:ext cx="33228" cy="101839"/>
            </a:xfrm>
            <a:custGeom>
              <a:avLst/>
              <a:gdLst/>
              <a:ahLst/>
              <a:cxnLst/>
              <a:rect l="l" t="t" r="r" b="b"/>
              <a:pathLst>
                <a:path w="1881" h="5765" extrusionOk="0">
                  <a:moveTo>
                    <a:pt x="126" y="0"/>
                  </a:moveTo>
                  <a:cubicBezTo>
                    <a:pt x="1" y="0"/>
                    <a:pt x="1" y="0"/>
                    <a:pt x="1" y="126"/>
                  </a:cubicBezTo>
                  <a:lnTo>
                    <a:pt x="1" y="326"/>
                  </a:lnTo>
                  <a:cubicBezTo>
                    <a:pt x="1" y="527"/>
                    <a:pt x="1" y="752"/>
                    <a:pt x="126" y="953"/>
                  </a:cubicBezTo>
                  <a:cubicBezTo>
                    <a:pt x="126" y="1253"/>
                    <a:pt x="226" y="1579"/>
                    <a:pt x="226" y="1880"/>
                  </a:cubicBezTo>
                  <a:cubicBezTo>
                    <a:pt x="327" y="2306"/>
                    <a:pt x="427" y="2632"/>
                    <a:pt x="527" y="3033"/>
                  </a:cubicBezTo>
                  <a:cubicBezTo>
                    <a:pt x="627" y="3359"/>
                    <a:pt x="753" y="3659"/>
                    <a:pt x="853" y="3985"/>
                  </a:cubicBezTo>
                  <a:cubicBezTo>
                    <a:pt x="953" y="4386"/>
                    <a:pt x="1053" y="4712"/>
                    <a:pt x="1254" y="4913"/>
                  </a:cubicBezTo>
                  <a:cubicBezTo>
                    <a:pt x="1254" y="5013"/>
                    <a:pt x="1379" y="5138"/>
                    <a:pt x="1379" y="5238"/>
                  </a:cubicBezTo>
                  <a:cubicBezTo>
                    <a:pt x="1479" y="5339"/>
                    <a:pt x="1479" y="5439"/>
                    <a:pt x="1580" y="5539"/>
                  </a:cubicBezTo>
                  <a:cubicBezTo>
                    <a:pt x="1680" y="5639"/>
                    <a:pt x="1780" y="5639"/>
                    <a:pt x="1780" y="5639"/>
                  </a:cubicBezTo>
                  <a:lnTo>
                    <a:pt x="1780" y="5765"/>
                  </a:lnTo>
                  <a:lnTo>
                    <a:pt x="1880" y="5639"/>
                  </a:lnTo>
                  <a:cubicBezTo>
                    <a:pt x="1880" y="5639"/>
                    <a:pt x="1780" y="5539"/>
                    <a:pt x="1780" y="5339"/>
                  </a:cubicBezTo>
                  <a:cubicBezTo>
                    <a:pt x="1680" y="5339"/>
                    <a:pt x="1680" y="5238"/>
                    <a:pt x="1680" y="5138"/>
                  </a:cubicBezTo>
                  <a:cubicBezTo>
                    <a:pt x="1580" y="5013"/>
                    <a:pt x="1580" y="4913"/>
                    <a:pt x="1479" y="4812"/>
                  </a:cubicBezTo>
                  <a:cubicBezTo>
                    <a:pt x="1254" y="4286"/>
                    <a:pt x="1053" y="3559"/>
                    <a:pt x="953" y="2832"/>
                  </a:cubicBezTo>
                  <a:cubicBezTo>
                    <a:pt x="753" y="2206"/>
                    <a:pt x="527" y="1479"/>
                    <a:pt x="427" y="953"/>
                  </a:cubicBezTo>
                  <a:cubicBezTo>
                    <a:pt x="327" y="627"/>
                    <a:pt x="226" y="426"/>
                    <a:pt x="226" y="326"/>
                  </a:cubicBezTo>
                  <a:cubicBezTo>
                    <a:pt x="226" y="126"/>
                    <a:pt x="126" y="0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55"/>
            <p:cNvSpPr/>
            <p:nvPr/>
          </p:nvSpPr>
          <p:spPr>
            <a:xfrm flipH="1">
              <a:off x="1265790" y="3080792"/>
              <a:ext cx="37202" cy="96080"/>
            </a:xfrm>
            <a:custGeom>
              <a:avLst/>
              <a:gdLst/>
              <a:ahLst/>
              <a:cxnLst/>
              <a:rect l="l" t="t" r="r" b="b"/>
              <a:pathLst>
                <a:path w="2106" h="5439" extrusionOk="0">
                  <a:moveTo>
                    <a:pt x="126" y="0"/>
                  </a:moveTo>
                  <a:cubicBezTo>
                    <a:pt x="126" y="0"/>
                    <a:pt x="0" y="0"/>
                    <a:pt x="0" y="126"/>
                  </a:cubicBezTo>
                  <a:cubicBezTo>
                    <a:pt x="0" y="126"/>
                    <a:pt x="126" y="426"/>
                    <a:pt x="226" y="953"/>
                  </a:cubicBezTo>
                  <a:cubicBezTo>
                    <a:pt x="426" y="1479"/>
                    <a:pt x="527" y="2105"/>
                    <a:pt x="853" y="2832"/>
                  </a:cubicBezTo>
                  <a:cubicBezTo>
                    <a:pt x="1053" y="3459"/>
                    <a:pt x="1254" y="4085"/>
                    <a:pt x="1479" y="4612"/>
                  </a:cubicBezTo>
                  <a:cubicBezTo>
                    <a:pt x="1579" y="4812"/>
                    <a:pt x="1680" y="5013"/>
                    <a:pt x="1780" y="5138"/>
                  </a:cubicBezTo>
                  <a:cubicBezTo>
                    <a:pt x="1880" y="5339"/>
                    <a:pt x="2005" y="5339"/>
                    <a:pt x="2005" y="5339"/>
                  </a:cubicBezTo>
                  <a:lnTo>
                    <a:pt x="2005" y="5439"/>
                  </a:lnTo>
                  <a:lnTo>
                    <a:pt x="2106" y="5339"/>
                  </a:lnTo>
                  <a:cubicBezTo>
                    <a:pt x="2106" y="5339"/>
                    <a:pt x="2005" y="5238"/>
                    <a:pt x="2005" y="5138"/>
                  </a:cubicBezTo>
                  <a:cubicBezTo>
                    <a:pt x="1880" y="4913"/>
                    <a:pt x="1880" y="4712"/>
                    <a:pt x="1780" y="4512"/>
                  </a:cubicBezTo>
                  <a:cubicBezTo>
                    <a:pt x="1680" y="3985"/>
                    <a:pt x="1379" y="3359"/>
                    <a:pt x="1153" y="2632"/>
                  </a:cubicBezTo>
                  <a:cubicBezTo>
                    <a:pt x="953" y="2005"/>
                    <a:pt x="752" y="1379"/>
                    <a:pt x="527" y="852"/>
                  </a:cubicBezTo>
                  <a:cubicBezTo>
                    <a:pt x="326" y="326"/>
                    <a:pt x="226" y="0"/>
                    <a:pt x="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55"/>
            <p:cNvSpPr/>
            <p:nvPr/>
          </p:nvSpPr>
          <p:spPr>
            <a:xfrm flipH="1">
              <a:off x="1221524" y="3066183"/>
              <a:ext cx="38969" cy="94313"/>
            </a:xfrm>
            <a:custGeom>
              <a:avLst/>
              <a:gdLst/>
              <a:ahLst/>
              <a:cxnLst/>
              <a:rect l="l" t="t" r="r" b="b"/>
              <a:pathLst>
                <a:path w="2206" h="5339" extrusionOk="0">
                  <a:moveTo>
                    <a:pt x="101" y="0"/>
                  </a:moveTo>
                  <a:lnTo>
                    <a:pt x="0" y="100"/>
                  </a:lnTo>
                  <a:cubicBezTo>
                    <a:pt x="0" y="100"/>
                    <a:pt x="101" y="526"/>
                    <a:pt x="226" y="953"/>
                  </a:cubicBezTo>
                  <a:cubicBezTo>
                    <a:pt x="326" y="1454"/>
                    <a:pt x="527" y="2206"/>
                    <a:pt x="727" y="2832"/>
                  </a:cubicBezTo>
                  <a:cubicBezTo>
                    <a:pt x="1053" y="3459"/>
                    <a:pt x="1254" y="4085"/>
                    <a:pt x="1579" y="4587"/>
                  </a:cubicBezTo>
                  <a:cubicBezTo>
                    <a:pt x="1680" y="4812"/>
                    <a:pt x="1880" y="5013"/>
                    <a:pt x="1880" y="5113"/>
                  </a:cubicBezTo>
                  <a:cubicBezTo>
                    <a:pt x="1980" y="5213"/>
                    <a:pt x="2106" y="5213"/>
                    <a:pt x="2106" y="5213"/>
                  </a:cubicBezTo>
                  <a:lnTo>
                    <a:pt x="2206" y="5339"/>
                  </a:lnTo>
                  <a:lnTo>
                    <a:pt x="2206" y="5213"/>
                  </a:lnTo>
                  <a:lnTo>
                    <a:pt x="2206" y="5113"/>
                  </a:lnTo>
                  <a:lnTo>
                    <a:pt x="2106" y="5013"/>
                  </a:lnTo>
                  <a:cubicBezTo>
                    <a:pt x="2106" y="4912"/>
                    <a:pt x="1980" y="4812"/>
                    <a:pt x="1980" y="4712"/>
                  </a:cubicBezTo>
                  <a:cubicBezTo>
                    <a:pt x="1980" y="4587"/>
                    <a:pt x="1880" y="4486"/>
                    <a:pt x="1880" y="4386"/>
                  </a:cubicBezTo>
                  <a:cubicBezTo>
                    <a:pt x="1680" y="3960"/>
                    <a:pt x="1354" y="3334"/>
                    <a:pt x="1153" y="2607"/>
                  </a:cubicBezTo>
                  <a:cubicBezTo>
                    <a:pt x="953" y="1980"/>
                    <a:pt x="727" y="1354"/>
                    <a:pt x="527" y="827"/>
                  </a:cubicBezTo>
                  <a:cubicBezTo>
                    <a:pt x="326" y="426"/>
                    <a:pt x="226" y="100"/>
                    <a:pt x="226" y="100"/>
                  </a:cubicBezTo>
                  <a:cubicBezTo>
                    <a:pt x="226" y="0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55"/>
            <p:cNvSpPr/>
            <p:nvPr/>
          </p:nvSpPr>
          <p:spPr>
            <a:xfrm flipH="1">
              <a:off x="1179025" y="3055108"/>
              <a:ext cx="35436" cy="92105"/>
            </a:xfrm>
            <a:custGeom>
              <a:avLst/>
              <a:gdLst/>
              <a:ahLst/>
              <a:cxnLst/>
              <a:rect l="l" t="t" r="r" b="b"/>
              <a:pathLst>
                <a:path w="2006" h="5214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cubicBezTo>
                    <a:pt x="1" y="101"/>
                    <a:pt x="126" y="427"/>
                    <a:pt x="227" y="953"/>
                  </a:cubicBezTo>
                  <a:cubicBezTo>
                    <a:pt x="327" y="1354"/>
                    <a:pt x="527" y="2081"/>
                    <a:pt x="753" y="2707"/>
                  </a:cubicBezTo>
                  <a:cubicBezTo>
                    <a:pt x="953" y="3334"/>
                    <a:pt x="1154" y="3961"/>
                    <a:pt x="1379" y="4387"/>
                  </a:cubicBezTo>
                  <a:cubicBezTo>
                    <a:pt x="1480" y="4712"/>
                    <a:pt x="1580" y="4813"/>
                    <a:pt x="1680" y="5013"/>
                  </a:cubicBezTo>
                  <a:lnTo>
                    <a:pt x="1780" y="5113"/>
                  </a:lnTo>
                  <a:lnTo>
                    <a:pt x="1881" y="5214"/>
                  </a:lnTo>
                  <a:lnTo>
                    <a:pt x="2006" y="5113"/>
                  </a:lnTo>
                  <a:cubicBezTo>
                    <a:pt x="2006" y="5113"/>
                    <a:pt x="1881" y="5013"/>
                    <a:pt x="1881" y="4913"/>
                  </a:cubicBezTo>
                  <a:cubicBezTo>
                    <a:pt x="1780" y="4712"/>
                    <a:pt x="1780" y="4487"/>
                    <a:pt x="1680" y="4286"/>
                  </a:cubicBezTo>
                  <a:cubicBezTo>
                    <a:pt x="1480" y="3860"/>
                    <a:pt x="1254" y="3234"/>
                    <a:pt x="1054" y="2607"/>
                  </a:cubicBezTo>
                  <a:cubicBezTo>
                    <a:pt x="853" y="1880"/>
                    <a:pt x="628" y="1254"/>
                    <a:pt x="527" y="828"/>
                  </a:cubicBezTo>
                  <a:cubicBezTo>
                    <a:pt x="327" y="326"/>
                    <a:pt x="227" y="1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5"/>
            <p:cNvSpPr/>
            <p:nvPr/>
          </p:nvSpPr>
          <p:spPr>
            <a:xfrm flipH="1">
              <a:off x="1140500" y="3038734"/>
              <a:ext cx="36761" cy="93872"/>
            </a:xfrm>
            <a:custGeom>
              <a:avLst/>
              <a:gdLst/>
              <a:ahLst/>
              <a:cxnLst/>
              <a:rect l="l" t="t" r="r" b="b"/>
              <a:pathLst>
                <a:path w="2081" h="5314" extrusionOk="0">
                  <a:moveTo>
                    <a:pt x="101" y="0"/>
                  </a:moveTo>
                  <a:cubicBezTo>
                    <a:pt x="0" y="0"/>
                    <a:pt x="0" y="101"/>
                    <a:pt x="0" y="101"/>
                  </a:cubicBezTo>
                  <a:cubicBezTo>
                    <a:pt x="0" y="101"/>
                    <a:pt x="101" y="401"/>
                    <a:pt x="201" y="928"/>
                  </a:cubicBezTo>
                  <a:cubicBezTo>
                    <a:pt x="301" y="1454"/>
                    <a:pt x="527" y="2080"/>
                    <a:pt x="727" y="2807"/>
                  </a:cubicBezTo>
                  <a:cubicBezTo>
                    <a:pt x="928" y="3434"/>
                    <a:pt x="1253" y="4060"/>
                    <a:pt x="1454" y="4486"/>
                  </a:cubicBezTo>
                  <a:cubicBezTo>
                    <a:pt x="1554" y="4787"/>
                    <a:pt x="1654" y="5013"/>
                    <a:pt x="1780" y="5113"/>
                  </a:cubicBezTo>
                  <a:lnTo>
                    <a:pt x="1880" y="5213"/>
                  </a:lnTo>
                  <a:lnTo>
                    <a:pt x="1980" y="5314"/>
                  </a:lnTo>
                  <a:cubicBezTo>
                    <a:pt x="2080" y="5314"/>
                    <a:pt x="2080" y="5213"/>
                    <a:pt x="2080" y="5213"/>
                  </a:cubicBezTo>
                  <a:cubicBezTo>
                    <a:pt x="2080" y="5213"/>
                    <a:pt x="1980" y="5113"/>
                    <a:pt x="1980" y="5013"/>
                  </a:cubicBezTo>
                  <a:cubicBezTo>
                    <a:pt x="1880" y="4888"/>
                    <a:pt x="1880" y="4687"/>
                    <a:pt x="1780" y="4386"/>
                  </a:cubicBezTo>
                  <a:cubicBezTo>
                    <a:pt x="1554" y="3960"/>
                    <a:pt x="1354" y="3334"/>
                    <a:pt x="1153" y="2607"/>
                  </a:cubicBezTo>
                  <a:cubicBezTo>
                    <a:pt x="928" y="1980"/>
                    <a:pt x="627" y="1354"/>
                    <a:pt x="527" y="827"/>
                  </a:cubicBezTo>
                  <a:cubicBezTo>
                    <a:pt x="301" y="401"/>
                    <a:pt x="101" y="101"/>
                    <a:pt x="101" y="101"/>
                  </a:cubicBezTo>
                  <a:lnTo>
                    <a:pt x="1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55"/>
            <p:cNvSpPr/>
            <p:nvPr/>
          </p:nvSpPr>
          <p:spPr>
            <a:xfrm flipH="1">
              <a:off x="1099767" y="3018367"/>
              <a:ext cx="34994" cy="95638"/>
            </a:xfrm>
            <a:custGeom>
              <a:avLst/>
              <a:gdLst/>
              <a:ahLst/>
              <a:cxnLst/>
              <a:rect l="l" t="t" r="r" b="b"/>
              <a:pathLst>
                <a:path w="1981" h="5414" extrusionOk="0">
                  <a:moveTo>
                    <a:pt x="101" y="0"/>
                  </a:moveTo>
                  <a:lnTo>
                    <a:pt x="0" y="101"/>
                  </a:lnTo>
                  <a:cubicBezTo>
                    <a:pt x="0" y="101"/>
                    <a:pt x="101" y="527"/>
                    <a:pt x="201" y="928"/>
                  </a:cubicBezTo>
                  <a:cubicBezTo>
                    <a:pt x="401" y="1454"/>
                    <a:pt x="627" y="2181"/>
                    <a:pt x="827" y="2807"/>
                  </a:cubicBezTo>
                  <a:cubicBezTo>
                    <a:pt x="1028" y="3434"/>
                    <a:pt x="1253" y="4061"/>
                    <a:pt x="1454" y="4587"/>
                  </a:cubicBezTo>
                  <a:cubicBezTo>
                    <a:pt x="1654" y="5113"/>
                    <a:pt x="1755" y="5414"/>
                    <a:pt x="1755" y="5414"/>
                  </a:cubicBezTo>
                  <a:lnTo>
                    <a:pt x="1880" y="5414"/>
                  </a:lnTo>
                  <a:cubicBezTo>
                    <a:pt x="1980" y="5414"/>
                    <a:pt x="1980" y="5414"/>
                    <a:pt x="1980" y="5314"/>
                  </a:cubicBezTo>
                  <a:cubicBezTo>
                    <a:pt x="1980" y="5314"/>
                    <a:pt x="1880" y="5013"/>
                    <a:pt x="1755" y="4487"/>
                  </a:cubicBezTo>
                  <a:cubicBezTo>
                    <a:pt x="1654" y="3960"/>
                    <a:pt x="1454" y="3334"/>
                    <a:pt x="1253" y="2707"/>
                  </a:cubicBezTo>
                  <a:cubicBezTo>
                    <a:pt x="928" y="1980"/>
                    <a:pt x="727" y="1354"/>
                    <a:pt x="502" y="827"/>
                  </a:cubicBezTo>
                  <a:cubicBezTo>
                    <a:pt x="301" y="401"/>
                    <a:pt x="201" y="101"/>
                    <a:pt x="201" y="101"/>
                  </a:cubicBezTo>
                  <a:cubicBezTo>
                    <a:pt x="201" y="0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55"/>
            <p:cNvSpPr/>
            <p:nvPr/>
          </p:nvSpPr>
          <p:spPr>
            <a:xfrm flipH="1">
              <a:off x="1053734" y="2994450"/>
              <a:ext cx="40735" cy="88572"/>
            </a:xfrm>
            <a:custGeom>
              <a:avLst/>
              <a:gdLst/>
              <a:ahLst/>
              <a:cxnLst/>
              <a:rect l="l" t="t" r="r" b="b"/>
              <a:pathLst>
                <a:path w="2306" h="5014" extrusionOk="0">
                  <a:moveTo>
                    <a:pt x="0" y="1"/>
                  </a:moveTo>
                  <a:lnTo>
                    <a:pt x="0" y="101"/>
                  </a:lnTo>
                  <a:cubicBezTo>
                    <a:pt x="0" y="101"/>
                    <a:pt x="100" y="402"/>
                    <a:pt x="326" y="928"/>
                  </a:cubicBezTo>
                  <a:cubicBezTo>
                    <a:pt x="526" y="1354"/>
                    <a:pt x="727" y="1981"/>
                    <a:pt x="1053" y="2608"/>
                  </a:cubicBezTo>
                  <a:cubicBezTo>
                    <a:pt x="1253" y="3234"/>
                    <a:pt x="1579" y="3760"/>
                    <a:pt x="1779" y="4262"/>
                  </a:cubicBezTo>
                  <a:cubicBezTo>
                    <a:pt x="1880" y="4487"/>
                    <a:pt x="1980" y="4587"/>
                    <a:pt x="2105" y="4788"/>
                  </a:cubicBezTo>
                  <a:lnTo>
                    <a:pt x="2105" y="5014"/>
                  </a:lnTo>
                  <a:lnTo>
                    <a:pt x="2206" y="5014"/>
                  </a:lnTo>
                  <a:cubicBezTo>
                    <a:pt x="2306" y="5014"/>
                    <a:pt x="2306" y="5014"/>
                    <a:pt x="2306" y="4888"/>
                  </a:cubicBezTo>
                  <a:cubicBezTo>
                    <a:pt x="2306" y="4888"/>
                    <a:pt x="2206" y="4587"/>
                    <a:pt x="2105" y="4061"/>
                  </a:cubicBezTo>
                  <a:cubicBezTo>
                    <a:pt x="1880" y="3635"/>
                    <a:pt x="1679" y="3009"/>
                    <a:pt x="1353" y="2382"/>
                  </a:cubicBezTo>
                  <a:cubicBezTo>
                    <a:pt x="1153" y="1755"/>
                    <a:pt x="852" y="1254"/>
                    <a:pt x="526" y="828"/>
                  </a:cubicBezTo>
                  <a:cubicBezTo>
                    <a:pt x="326" y="302"/>
                    <a:pt x="100" y="101"/>
                    <a:pt x="100" y="101"/>
                  </a:cubicBezTo>
                  <a:cubicBezTo>
                    <a:pt x="100" y="1"/>
                    <a:pt x="10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55"/>
            <p:cNvSpPr/>
            <p:nvPr/>
          </p:nvSpPr>
          <p:spPr>
            <a:xfrm flipH="1">
              <a:off x="1009451" y="2972317"/>
              <a:ext cx="42520" cy="79281"/>
            </a:xfrm>
            <a:custGeom>
              <a:avLst/>
              <a:gdLst/>
              <a:ahLst/>
              <a:cxnLst/>
              <a:rect l="l" t="t" r="r" b="b"/>
              <a:pathLst>
                <a:path w="2407" h="4488" extrusionOk="0">
                  <a:moveTo>
                    <a:pt x="0" y="1"/>
                  </a:moveTo>
                  <a:lnTo>
                    <a:pt x="0" y="101"/>
                  </a:lnTo>
                  <a:cubicBezTo>
                    <a:pt x="0" y="101"/>
                    <a:pt x="100" y="402"/>
                    <a:pt x="326" y="828"/>
                  </a:cubicBezTo>
                  <a:cubicBezTo>
                    <a:pt x="526" y="1254"/>
                    <a:pt x="727" y="1755"/>
                    <a:pt x="1053" y="2282"/>
                  </a:cubicBezTo>
                  <a:cubicBezTo>
                    <a:pt x="1353" y="2908"/>
                    <a:pt x="1679" y="3434"/>
                    <a:pt x="1880" y="3760"/>
                  </a:cubicBezTo>
                  <a:cubicBezTo>
                    <a:pt x="2080" y="4161"/>
                    <a:pt x="2306" y="4387"/>
                    <a:pt x="2306" y="4387"/>
                  </a:cubicBezTo>
                  <a:lnTo>
                    <a:pt x="2406" y="4487"/>
                  </a:lnTo>
                  <a:lnTo>
                    <a:pt x="2406" y="4387"/>
                  </a:lnTo>
                  <a:cubicBezTo>
                    <a:pt x="2406" y="4387"/>
                    <a:pt x="2306" y="4061"/>
                    <a:pt x="2206" y="3635"/>
                  </a:cubicBezTo>
                  <a:cubicBezTo>
                    <a:pt x="1980" y="3234"/>
                    <a:pt x="1679" y="2708"/>
                    <a:pt x="1353" y="2181"/>
                  </a:cubicBezTo>
                  <a:cubicBezTo>
                    <a:pt x="1153" y="1555"/>
                    <a:pt x="827" y="1028"/>
                    <a:pt x="526" y="728"/>
                  </a:cubicBezTo>
                  <a:cubicBezTo>
                    <a:pt x="326" y="302"/>
                    <a:pt x="100" y="101"/>
                    <a:pt x="100" y="101"/>
                  </a:cubicBezTo>
                  <a:cubicBezTo>
                    <a:pt x="100" y="1"/>
                    <a:pt x="10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55"/>
            <p:cNvSpPr/>
            <p:nvPr/>
          </p:nvSpPr>
          <p:spPr>
            <a:xfrm flipH="1">
              <a:off x="979793" y="2946210"/>
              <a:ext cx="38987" cy="75712"/>
            </a:xfrm>
            <a:custGeom>
              <a:avLst/>
              <a:gdLst/>
              <a:ahLst/>
              <a:cxnLst/>
              <a:rect l="l" t="t" r="r" b="b"/>
              <a:pathLst>
                <a:path w="2207" h="4286" extrusionOk="0">
                  <a:moveTo>
                    <a:pt x="1" y="0"/>
                  </a:moveTo>
                  <a:lnTo>
                    <a:pt x="1" y="100"/>
                  </a:lnTo>
                  <a:lnTo>
                    <a:pt x="327" y="727"/>
                  </a:lnTo>
                  <a:cubicBezTo>
                    <a:pt x="527" y="1153"/>
                    <a:pt x="728" y="1679"/>
                    <a:pt x="1053" y="2206"/>
                  </a:cubicBezTo>
                  <a:cubicBezTo>
                    <a:pt x="1354" y="2732"/>
                    <a:pt x="1580" y="3133"/>
                    <a:pt x="1780" y="3559"/>
                  </a:cubicBezTo>
                  <a:cubicBezTo>
                    <a:pt x="1880" y="3760"/>
                    <a:pt x="1981" y="3860"/>
                    <a:pt x="1981" y="3985"/>
                  </a:cubicBezTo>
                  <a:lnTo>
                    <a:pt x="2081" y="4186"/>
                  </a:lnTo>
                  <a:lnTo>
                    <a:pt x="2206" y="4286"/>
                  </a:lnTo>
                  <a:lnTo>
                    <a:pt x="2206" y="4186"/>
                  </a:lnTo>
                  <a:cubicBezTo>
                    <a:pt x="2206" y="4186"/>
                    <a:pt x="2206" y="3860"/>
                    <a:pt x="2081" y="3459"/>
                  </a:cubicBezTo>
                  <a:cubicBezTo>
                    <a:pt x="1880" y="3033"/>
                    <a:pt x="1680" y="2506"/>
                    <a:pt x="1354" y="1980"/>
                  </a:cubicBezTo>
                  <a:cubicBezTo>
                    <a:pt x="1154" y="1479"/>
                    <a:pt x="828" y="953"/>
                    <a:pt x="527" y="627"/>
                  </a:cubicBezTo>
                  <a:cubicBezTo>
                    <a:pt x="327" y="226"/>
                    <a:pt x="101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55"/>
            <p:cNvSpPr/>
            <p:nvPr/>
          </p:nvSpPr>
          <p:spPr>
            <a:xfrm flipH="1">
              <a:off x="1223286" y="2687327"/>
              <a:ext cx="121765" cy="102563"/>
            </a:xfrm>
            <a:custGeom>
              <a:avLst/>
              <a:gdLst/>
              <a:ahLst/>
              <a:cxnLst/>
              <a:rect l="l" t="t" r="r" b="b"/>
              <a:pathLst>
                <a:path w="6893" h="5806" extrusionOk="0">
                  <a:moveTo>
                    <a:pt x="4786" y="0"/>
                  </a:moveTo>
                  <a:cubicBezTo>
                    <a:pt x="4089" y="0"/>
                    <a:pt x="3760" y="1298"/>
                    <a:pt x="3760" y="1298"/>
                  </a:cubicBezTo>
                  <a:cubicBezTo>
                    <a:pt x="3760" y="1298"/>
                    <a:pt x="3484" y="322"/>
                    <a:pt x="2796" y="322"/>
                  </a:cubicBezTo>
                  <a:cubicBezTo>
                    <a:pt x="2736" y="322"/>
                    <a:pt x="2673" y="329"/>
                    <a:pt x="2607" y="345"/>
                  </a:cubicBezTo>
                  <a:cubicBezTo>
                    <a:pt x="1755" y="571"/>
                    <a:pt x="2607" y="1724"/>
                    <a:pt x="2607" y="1724"/>
                  </a:cubicBezTo>
                  <a:cubicBezTo>
                    <a:pt x="2607" y="1724"/>
                    <a:pt x="1600" y="1137"/>
                    <a:pt x="977" y="1137"/>
                  </a:cubicBezTo>
                  <a:cubicBezTo>
                    <a:pt x="726" y="1137"/>
                    <a:pt x="538" y="1232"/>
                    <a:pt x="502" y="1498"/>
                  </a:cubicBezTo>
                  <a:cubicBezTo>
                    <a:pt x="401" y="2451"/>
                    <a:pt x="1755" y="2852"/>
                    <a:pt x="1755" y="2852"/>
                  </a:cubicBezTo>
                  <a:cubicBezTo>
                    <a:pt x="1755" y="2852"/>
                    <a:pt x="0" y="3077"/>
                    <a:pt x="201" y="3804"/>
                  </a:cubicBezTo>
                  <a:cubicBezTo>
                    <a:pt x="313" y="4038"/>
                    <a:pt x="558" y="4111"/>
                    <a:pt x="821" y="4111"/>
                  </a:cubicBezTo>
                  <a:cubicBezTo>
                    <a:pt x="1262" y="4111"/>
                    <a:pt x="1755" y="3904"/>
                    <a:pt x="1755" y="3904"/>
                  </a:cubicBezTo>
                  <a:lnTo>
                    <a:pt x="1755" y="3904"/>
                  </a:lnTo>
                  <a:cubicBezTo>
                    <a:pt x="1755" y="3904"/>
                    <a:pt x="1554" y="5583"/>
                    <a:pt x="2081" y="5784"/>
                  </a:cubicBezTo>
                  <a:cubicBezTo>
                    <a:pt x="2120" y="5799"/>
                    <a:pt x="2160" y="5806"/>
                    <a:pt x="2201" y="5806"/>
                  </a:cubicBezTo>
                  <a:cubicBezTo>
                    <a:pt x="2711" y="5806"/>
                    <a:pt x="3334" y="4731"/>
                    <a:pt x="3334" y="4731"/>
                  </a:cubicBezTo>
                  <a:cubicBezTo>
                    <a:pt x="3334" y="4731"/>
                    <a:pt x="3808" y="5300"/>
                    <a:pt x="4277" y="5300"/>
                  </a:cubicBezTo>
                  <a:cubicBezTo>
                    <a:pt x="4348" y="5300"/>
                    <a:pt x="4418" y="5287"/>
                    <a:pt x="4487" y="5258"/>
                  </a:cubicBezTo>
                  <a:cubicBezTo>
                    <a:pt x="4888" y="5057"/>
                    <a:pt x="4487" y="4230"/>
                    <a:pt x="4487" y="4230"/>
                  </a:cubicBezTo>
                  <a:lnTo>
                    <a:pt x="4487" y="4230"/>
                  </a:lnTo>
                  <a:cubicBezTo>
                    <a:pt x="4487" y="4230"/>
                    <a:pt x="5133" y="4598"/>
                    <a:pt x="5660" y="4598"/>
                  </a:cubicBezTo>
                  <a:cubicBezTo>
                    <a:pt x="5924" y="4598"/>
                    <a:pt x="6158" y="4506"/>
                    <a:pt x="6266" y="4230"/>
                  </a:cubicBezTo>
                  <a:cubicBezTo>
                    <a:pt x="6567" y="3378"/>
                    <a:pt x="5214" y="2852"/>
                    <a:pt x="5214" y="2852"/>
                  </a:cubicBezTo>
                  <a:cubicBezTo>
                    <a:pt x="5214" y="2852"/>
                    <a:pt x="6893" y="2651"/>
                    <a:pt x="6667" y="2024"/>
                  </a:cubicBezTo>
                  <a:cubicBezTo>
                    <a:pt x="6569" y="1717"/>
                    <a:pt x="6218" y="1639"/>
                    <a:pt x="5885" y="1639"/>
                  </a:cubicBezTo>
                  <a:cubicBezTo>
                    <a:pt x="5539" y="1639"/>
                    <a:pt x="5214" y="1724"/>
                    <a:pt x="5214" y="1724"/>
                  </a:cubicBezTo>
                  <a:cubicBezTo>
                    <a:pt x="5214" y="1724"/>
                    <a:pt x="5840" y="471"/>
                    <a:pt x="5013" y="45"/>
                  </a:cubicBezTo>
                  <a:cubicBezTo>
                    <a:pt x="4933" y="14"/>
                    <a:pt x="4858" y="0"/>
                    <a:pt x="47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55"/>
            <p:cNvSpPr/>
            <p:nvPr/>
          </p:nvSpPr>
          <p:spPr>
            <a:xfrm flipH="1">
              <a:off x="1282607" y="2797002"/>
              <a:ext cx="31461" cy="239537"/>
            </a:xfrm>
            <a:custGeom>
              <a:avLst/>
              <a:gdLst/>
              <a:ahLst/>
              <a:cxnLst/>
              <a:rect l="l" t="t" r="r" b="b"/>
              <a:pathLst>
                <a:path w="1781" h="13560" extrusionOk="0">
                  <a:moveTo>
                    <a:pt x="1" y="1"/>
                  </a:moveTo>
                  <a:lnTo>
                    <a:pt x="1" y="13560"/>
                  </a:lnTo>
                  <a:lnTo>
                    <a:pt x="1780" y="13560"/>
                  </a:lnTo>
                  <a:lnTo>
                    <a:pt x="17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55"/>
            <p:cNvSpPr/>
            <p:nvPr/>
          </p:nvSpPr>
          <p:spPr>
            <a:xfrm flipH="1">
              <a:off x="1179022" y="2797002"/>
              <a:ext cx="88555" cy="206345"/>
            </a:xfrm>
            <a:custGeom>
              <a:avLst/>
              <a:gdLst/>
              <a:ahLst/>
              <a:cxnLst/>
              <a:rect l="l" t="t" r="r" b="b"/>
              <a:pathLst>
                <a:path w="5013" h="11681" extrusionOk="0">
                  <a:moveTo>
                    <a:pt x="101" y="1"/>
                  </a:moveTo>
                  <a:lnTo>
                    <a:pt x="0" y="101"/>
                  </a:lnTo>
                  <a:cubicBezTo>
                    <a:pt x="0" y="1655"/>
                    <a:pt x="1354" y="3535"/>
                    <a:pt x="1980" y="4913"/>
                  </a:cubicBezTo>
                  <a:cubicBezTo>
                    <a:pt x="2807" y="6993"/>
                    <a:pt x="4261" y="9299"/>
                    <a:pt x="4487" y="11480"/>
                  </a:cubicBezTo>
                  <a:cubicBezTo>
                    <a:pt x="4487" y="11580"/>
                    <a:pt x="4587" y="11680"/>
                    <a:pt x="4687" y="11680"/>
                  </a:cubicBezTo>
                  <a:cubicBezTo>
                    <a:pt x="4787" y="11680"/>
                    <a:pt x="4888" y="11580"/>
                    <a:pt x="4888" y="11480"/>
                  </a:cubicBezTo>
                  <a:cubicBezTo>
                    <a:pt x="5013" y="9600"/>
                    <a:pt x="3534" y="7520"/>
                    <a:pt x="2908" y="5740"/>
                  </a:cubicBezTo>
                  <a:cubicBezTo>
                    <a:pt x="2181" y="3660"/>
                    <a:pt x="1128" y="1981"/>
                    <a:pt x="201" y="101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55"/>
            <p:cNvSpPr/>
            <p:nvPr/>
          </p:nvSpPr>
          <p:spPr>
            <a:xfrm flipH="1">
              <a:off x="1063018" y="2784178"/>
              <a:ext cx="166051" cy="150983"/>
            </a:xfrm>
            <a:custGeom>
              <a:avLst/>
              <a:gdLst/>
              <a:ahLst/>
              <a:cxnLst/>
              <a:rect l="l" t="t" r="r" b="b"/>
              <a:pathLst>
                <a:path w="9400" h="854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527" y="727"/>
                    <a:pt x="1154" y="1028"/>
                    <a:pt x="1780" y="1454"/>
                  </a:cubicBezTo>
                  <a:cubicBezTo>
                    <a:pt x="2833" y="2181"/>
                    <a:pt x="3760" y="3008"/>
                    <a:pt x="4713" y="3860"/>
                  </a:cubicBezTo>
                  <a:cubicBezTo>
                    <a:pt x="6267" y="5313"/>
                    <a:pt x="7319" y="7193"/>
                    <a:pt x="8973" y="8446"/>
                  </a:cubicBezTo>
                  <a:cubicBezTo>
                    <a:pt x="8973" y="8547"/>
                    <a:pt x="9099" y="8547"/>
                    <a:pt x="9099" y="8547"/>
                  </a:cubicBezTo>
                  <a:cubicBezTo>
                    <a:pt x="9299" y="8547"/>
                    <a:pt x="9399" y="8246"/>
                    <a:pt x="9299" y="8146"/>
                  </a:cubicBezTo>
                  <a:cubicBezTo>
                    <a:pt x="8347" y="6141"/>
                    <a:pt x="6467" y="4687"/>
                    <a:pt x="4913" y="3334"/>
                  </a:cubicBezTo>
                  <a:cubicBezTo>
                    <a:pt x="3460" y="1980"/>
                    <a:pt x="1881" y="1028"/>
                    <a:pt x="2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55"/>
            <p:cNvSpPr/>
            <p:nvPr/>
          </p:nvSpPr>
          <p:spPr>
            <a:xfrm flipH="1">
              <a:off x="885448" y="4139348"/>
              <a:ext cx="146107" cy="95656"/>
            </a:xfrm>
            <a:custGeom>
              <a:avLst/>
              <a:gdLst/>
              <a:ahLst/>
              <a:cxnLst/>
              <a:rect l="l" t="t" r="r" b="b"/>
              <a:pathLst>
                <a:path w="8271" h="5415" extrusionOk="0">
                  <a:moveTo>
                    <a:pt x="852" y="0"/>
                  </a:moveTo>
                  <a:lnTo>
                    <a:pt x="752" y="1254"/>
                  </a:lnTo>
                  <a:lnTo>
                    <a:pt x="627" y="1880"/>
                  </a:lnTo>
                  <a:lnTo>
                    <a:pt x="627" y="2507"/>
                  </a:lnTo>
                  <a:cubicBezTo>
                    <a:pt x="627" y="2607"/>
                    <a:pt x="627" y="2707"/>
                    <a:pt x="527" y="2808"/>
                  </a:cubicBezTo>
                  <a:lnTo>
                    <a:pt x="527" y="3133"/>
                  </a:lnTo>
                  <a:lnTo>
                    <a:pt x="527" y="3434"/>
                  </a:lnTo>
                  <a:cubicBezTo>
                    <a:pt x="527" y="3534"/>
                    <a:pt x="426" y="3660"/>
                    <a:pt x="426" y="3760"/>
                  </a:cubicBezTo>
                  <a:cubicBezTo>
                    <a:pt x="426" y="3860"/>
                    <a:pt x="426" y="3960"/>
                    <a:pt x="326" y="3960"/>
                  </a:cubicBezTo>
                  <a:lnTo>
                    <a:pt x="326" y="4286"/>
                  </a:lnTo>
                  <a:cubicBezTo>
                    <a:pt x="226" y="4386"/>
                    <a:pt x="226" y="4487"/>
                    <a:pt x="226" y="4587"/>
                  </a:cubicBezTo>
                  <a:lnTo>
                    <a:pt x="164" y="4786"/>
                  </a:lnTo>
                  <a:lnTo>
                    <a:pt x="164" y="4786"/>
                  </a:lnTo>
                  <a:cubicBezTo>
                    <a:pt x="152" y="4787"/>
                    <a:pt x="139" y="4787"/>
                    <a:pt x="126" y="4787"/>
                  </a:cubicBezTo>
                  <a:lnTo>
                    <a:pt x="154" y="4820"/>
                  </a:lnTo>
                  <a:lnTo>
                    <a:pt x="126" y="4913"/>
                  </a:lnTo>
                  <a:lnTo>
                    <a:pt x="0" y="4913"/>
                  </a:lnTo>
                  <a:cubicBezTo>
                    <a:pt x="126" y="5013"/>
                    <a:pt x="126" y="5013"/>
                    <a:pt x="226" y="5013"/>
                  </a:cubicBezTo>
                  <a:cubicBezTo>
                    <a:pt x="258" y="5013"/>
                    <a:pt x="290" y="5012"/>
                    <a:pt x="323" y="5010"/>
                  </a:cubicBezTo>
                  <a:lnTo>
                    <a:pt x="323" y="5010"/>
                  </a:lnTo>
                  <a:lnTo>
                    <a:pt x="326" y="5013"/>
                  </a:lnTo>
                  <a:lnTo>
                    <a:pt x="327" y="5010"/>
                  </a:lnTo>
                  <a:lnTo>
                    <a:pt x="327" y="5010"/>
                  </a:lnTo>
                  <a:cubicBezTo>
                    <a:pt x="600" y="4992"/>
                    <a:pt x="897" y="4913"/>
                    <a:pt x="1253" y="4913"/>
                  </a:cubicBezTo>
                  <a:lnTo>
                    <a:pt x="2206" y="4913"/>
                  </a:lnTo>
                  <a:lnTo>
                    <a:pt x="2732" y="4787"/>
                  </a:lnTo>
                  <a:lnTo>
                    <a:pt x="3258" y="4787"/>
                  </a:lnTo>
                  <a:cubicBezTo>
                    <a:pt x="3459" y="4787"/>
                    <a:pt x="3559" y="4913"/>
                    <a:pt x="3760" y="4913"/>
                  </a:cubicBezTo>
                  <a:lnTo>
                    <a:pt x="5238" y="4913"/>
                  </a:lnTo>
                  <a:cubicBezTo>
                    <a:pt x="5439" y="4913"/>
                    <a:pt x="5639" y="5013"/>
                    <a:pt x="5765" y="5013"/>
                  </a:cubicBezTo>
                  <a:lnTo>
                    <a:pt x="6266" y="5013"/>
                  </a:lnTo>
                  <a:lnTo>
                    <a:pt x="6792" y="5113"/>
                  </a:lnTo>
                  <a:lnTo>
                    <a:pt x="7319" y="5214"/>
                  </a:lnTo>
                  <a:lnTo>
                    <a:pt x="7519" y="5314"/>
                  </a:lnTo>
                  <a:lnTo>
                    <a:pt x="7745" y="5314"/>
                  </a:lnTo>
                  <a:cubicBezTo>
                    <a:pt x="7945" y="5314"/>
                    <a:pt x="8146" y="5414"/>
                    <a:pt x="8271" y="5414"/>
                  </a:cubicBezTo>
                  <a:cubicBezTo>
                    <a:pt x="8146" y="5314"/>
                    <a:pt x="7945" y="5214"/>
                    <a:pt x="7845" y="5214"/>
                  </a:cubicBezTo>
                  <a:lnTo>
                    <a:pt x="7519" y="5113"/>
                  </a:lnTo>
                  <a:lnTo>
                    <a:pt x="7319" y="5013"/>
                  </a:lnTo>
                  <a:lnTo>
                    <a:pt x="6792" y="4913"/>
                  </a:lnTo>
                  <a:lnTo>
                    <a:pt x="6266" y="4787"/>
                  </a:lnTo>
                  <a:cubicBezTo>
                    <a:pt x="6166" y="4687"/>
                    <a:pt x="5965" y="4687"/>
                    <a:pt x="5865" y="4687"/>
                  </a:cubicBezTo>
                  <a:cubicBezTo>
                    <a:pt x="5639" y="4687"/>
                    <a:pt x="5439" y="4587"/>
                    <a:pt x="5339" y="4587"/>
                  </a:cubicBezTo>
                  <a:lnTo>
                    <a:pt x="4812" y="4587"/>
                  </a:lnTo>
                  <a:cubicBezTo>
                    <a:pt x="4612" y="4487"/>
                    <a:pt x="4386" y="4487"/>
                    <a:pt x="4286" y="4487"/>
                  </a:cubicBezTo>
                  <a:lnTo>
                    <a:pt x="2206" y="4487"/>
                  </a:lnTo>
                  <a:lnTo>
                    <a:pt x="1679" y="4587"/>
                  </a:lnTo>
                  <a:lnTo>
                    <a:pt x="1153" y="4587"/>
                  </a:lnTo>
                  <a:cubicBezTo>
                    <a:pt x="1053" y="4687"/>
                    <a:pt x="852" y="4687"/>
                    <a:pt x="627" y="4687"/>
                  </a:cubicBezTo>
                  <a:cubicBezTo>
                    <a:pt x="576" y="4687"/>
                    <a:pt x="500" y="4713"/>
                    <a:pt x="411" y="4738"/>
                  </a:cubicBezTo>
                  <a:lnTo>
                    <a:pt x="411" y="4738"/>
                  </a:lnTo>
                  <a:lnTo>
                    <a:pt x="426" y="4687"/>
                  </a:lnTo>
                  <a:cubicBezTo>
                    <a:pt x="426" y="4587"/>
                    <a:pt x="527" y="4487"/>
                    <a:pt x="527" y="4386"/>
                  </a:cubicBezTo>
                  <a:cubicBezTo>
                    <a:pt x="627" y="4286"/>
                    <a:pt x="627" y="4161"/>
                    <a:pt x="627" y="4061"/>
                  </a:cubicBezTo>
                  <a:cubicBezTo>
                    <a:pt x="627" y="3960"/>
                    <a:pt x="752" y="3860"/>
                    <a:pt x="752" y="3760"/>
                  </a:cubicBezTo>
                  <a:cubicBezTo>
                    <a:pt x="752" y="3660"/>
                    <a:pt x="752" y="3534"/>
                    <a:pt x="852" y="3434"/>
                  </a:cubicBezTo>
                  <a:lnTo>
                    <a:pt x="852" y="3133"/>
                  </a:lnTo>
                  <a:cubicBezTo>
                    <a:pt x="852" y="2908"/>
                    <a:pt x="953" y="2707"/>
                    <a:pt x="953" y="2507"/>
                  </a:cubicBezTo>
                  <a:lnTo>
                    <a:pt x="953" y="1254"/>
                  </a:lnTo>
                  <a:cubicBezTo>
                    <a:pt x="953" y="828"/>
                    <a:pt x="953" y="401"/>
                    <a:pt x="852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55"/>
            <p:cNvSpPr/>
            <p:nvPr/>
          </p:nvSpPr>
          <p:spPr>
            <a:xfrm rot="10170352" flipH="1">
              <a:off x="976776" y="3586059"/>
              <a:ext cx="398498" cy="297875"/>
            </a:xfrm>
            <a:custGeom>
              <a:avLst/>
              <a:gdLst/>
              <a:ahLst/>
              <a:cxnLst/>
              <a:rect l="l" t="t" r="r" b="b"/>
              <a:pathLst>
                <a:path w="22558" h="16862" extrusionOk="0">
                  <a:moveTo>
                    <a:pt x="22557" y="1"/>
                  </a:moveTo>
                  <a:lnTo>
                    <a:pt x="22557" y="1"/>
                  </a:lnTo>
                  <a:cubicBezTo>
                    <a:pt x="21359" y="927"/>
                    <a:pt x="19185" y="1131"/>
                    <a:pt x="17168" y="1131"/>
                  </a:cubicBezTo>
                  <a:cubicBezTo>
                    <a:pt x="16020" y="1131"/>
                    <a:pt x="14922" y="1065"/>
                    <a:pt x="14086" y="1028"/>
                  </a:cubicBezTo>
                  <a:cubicBezTo>
                    <a:pt x="11680" y="1028"/>
                    <a:pt x="10853" y="3234"/>
                    <a:pt x="9800" y="4161"/>
                  </a:cubicBezTo>
                  <a:cubicBezTo>
                    <a:pt x="9474" y="4437"/>
                    <a:pt x="9137" y="4492"/>
                    <a:pt x="8738" y="4492"/>
                  </a:cubicBezTo>
                  <a:cubicBezTo>
                    <a:pt x="8473" y="4492"/>
                    <a:pt x="8181" y="4467"/>
                    <a:pt x="7846" y="4467"/>
                  </a:cubicBezTo>
                  <a:cubicBezTo>
                    <a:pt x="6949" y="4467"/>
                    <a:pt x="5750" y="4644"/>
                    <a:pt x="3960" y="5941"/>
                  </a:cubicBezTo>
                  <a:cubicBezTo>
                    <a:pt x="1" y="8773"/>
                    <a:pt x="2081" y="15540"/>
                    <a:pt x="2081" y="15540"/>
                  </a:cubicBezTo>
                  <a:cubicBezTo>
                    <a:pt x="2081" y="15540"/>
                    <a:pt x="5870" y="16862"/>
                    <a:pt x="8405" y="16862"/>
                  </a:cubicBezTo>
                  <a:cubicBezTo>
                    <a:pt x="8727" y="16862"/>
                    <a:pt x="9028" y="16841"/>
                    <a:pt x="9299" y="16793"/>
                  </a:cubicBezTo>
                  <a:cubicBezTo>
                    <a:pt x="11680" y="16392"/>
                    <a:pt x="11680" y="14512"/>
                    <a:pt x="12632" y="13359"/>
                  </a:cubicBezTo>
                  <a:cubicBezTo>
                    <a:pt x="13685" y="12206"/>
                    <a:pt x="15765" y="11680"/>
                    <a:pt x="16191" y="10652"/>
                  </a:cubicBezTo>
                  <a:cubicBezTo>
                    <a:pt x="16492" y="9700"/>
                    <a:pt x="15339" y="9499"/>
                    <a:pt x="15665" y="8973"/>
                  </a:cubicBezTo>
                  <a:cubicBezTo>
                    <a:pt x="15865" y="8447"/>
                    <a:pt x="16918" y="8246"/>
                    <a:pt x="18372" y="7820"/>
                  </a:cubicBezTo>
                  <a:cubicBezTo>
                    <a:pt x="19825" y="7394"/>
                    <a:pt x="22557" y="1"/>
                    <a:pt x="225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55"/>
            <p:cNvSpPr/>
            <p:nvPr/>
          </p:nvSpPr>
          <p:spPr>
            <a:xfrm rot="10170352" flipH="1">
              <a:off x="965810" y="3547932"/>
              <a:ext cx="385655" cy="320116"/>
            </a:xfrm>
            <a:custGeom>
              <a:avLst/>
              <a:gdLst/>
              <a:ahLst/>
              <a:cxnLst/>
              <a:rect l="l" t="t" r="r" b="b"/>
              <a:pathLst>
                <a:path w="21831" h="18121" extrusionOk="0">
                  <a:moveTo>
                    <a:pt x="21780" y="0"/>
                  </a:moveTo>
                  <a:cubicBezTo>
                    <a:pt x="21755" y="0"/>
                    <a:pt x="21730" y="25"/>
                    <a:pt x="21730" y="76"/>
                  </a:cubicBezTo>
                  <a:cubicBezTo>
                    <a:pt x="21730" y="76"/>
                    <a:pt x="21404" y="401"/>
                    <a:pt x="20778" y="827"/>
                  </a:cubicBezTo>
                  <a:cubicBezTo>
                    <a:pt x="20477" y="1028"/>
                    <a:pt x="20051" y="1228"/>
                    <a:pt x="19525" y="1554"/>
                  </a:cubicBezTo>
                  <a:cubicBezTo>
                    <a:pt x="19124" y="1855"/>
                    <a:pt x="18597" y="2081"/>
                    <a:pt x="17971" y="2381"/>
                  </a:cubicBezTo>
                  <a:cubicBezTo>
                    <a:pt x="17344" y="2707"/>
                    <a:pt x="16617" y="2908"/>
                    <a:pt x="15991" y="3208"/>
                  </a:cubicBezTo>
                  <a:cubicBezTo>
                    <a:pt x="15565" y="3334"/>
                    <a:pt x="15264" y="3534"/>
                    <a:pt x="14838" y="3735"/>
                  </a:cubicBezTo>
                  <a:cubicBezTo>
                    <a:pt x="14512" y="3960"/>
                    <a:pt x="14111" y="4060"/>
                    <a:pt x="13785" y="4261"/>
                  </a:cubicBezTo>
                  <a:cubicBezTo>
                    <a:pt x="13058" y="4687"/>
                    <a:pt x="12231" y="5088"/>
                    <a:pt x="11505" y="5614"/>
                  </a:cubicBezTo>
                  <a:cubicBezTo>
                    <a:pt x="11078" y="5840"/>
                    <a:pt x="10753" y="6040"/>
                    <a:pt x="10352" y="6341"/>
                  </a:cubicBezTo>
                  <a:cubicBezTo>
                    <a:pt x="10026" y="6567"/>
                    <a:pt x="9625" y="6868"/>
                    <a:pt x="9299" y="7093"/>
                  </a:cubicBezTo>
                  <a:cubicBezTo>
                    <a:pt x="8873" y="7394"/>
                    <a:pt x="8572" y="7594"/>
                    <a:pt x="8146" y="7920"/>
                  </a:cubicBezTo>
                  <a:cubicBezTo>
                    <a:pt x="7845" y="8221"/>
                    <a:pt x="7520" y="8547"/>
                    <a:pt x="7219" y="8747"/>
                  </a:cubicBezTo>
                  <a:lnTo>
                    <a:pt x="6893" y="8973"/>
                  </a:lnTo>
                  <a:lnTo>
                    <a:pt x="6692" y="9274"/>
                  </a:lnTo>
                  <a:cubicBezTo>
                    <a:pt x="6492" y="9374"/>
                    <a:pt x="6367" y="9474"/>
                    <a:pt x="6166" y="9700"/>
                  </a:cubicBezTo>
                  <a:cubicBezTo>
                    <a:pt x="6066" y="9800"/>
                    <a:pt x="5865" y="10000"/>
                    <a:pt x="5740" y="10101"/>
                  </a:cubicBezTo>
                  <a:cubicBezTo>
                    <a:pt x="5540" y="10326"/>
                    <a:pt x="5439" y="10426"/>
                    <a:pt x="5339" y="10527"/>
                  </a:cubicBezTo>
                  <a:lnTo>
                    <a:pt x="4387" y="11479"/>
                  </a:lnTo>
                  <a:cubicBezTo>
                    <a:pt x="4186" y="11780"/>
                    <a:pt x="3860" y="12106"/>
                    <a:pt x="3660" y="12406"/>
                  </a:cubicBezTo>
                  <a:lnTo>
                    <a:pt x="3234" y="12832"/>
                  </a:lnTo>
                  <a:cubicBezTo>
                    <a:pt x="3134" y="12933"/>
                    <a:pt x="3033" y="13133"/>
                    <a:pt x="2933" y="13233"/>
                  </a:cubicBezTo>
                  <a:cubicBezTo>
                    <a:pt x="2733" y="13559"/>
                    <a:pt x="2507" y="13860"/>
                    <a:pt x="2306" y="14086"/>
                  </a:cubicBezTo>
                  <a:cubicBezTo>
                    <a:pt x="2206" y="14286"/>
                    <a:pt x="2106" y="14386"/>
                    <a:pt x="1981" y="14487"/>
                  </a:cubicBezTo>
                  <a:cubicBezTo>
                    <a:pt x="1880" y="14612"/>
                    <a:pt x="1780" y="14812"/>
                    <a:pt x="1780" y="14913"/>
                  </a:cubicBezTo>
                  <a:cubicBezTo>
                    <a:pt x="1580" y="15113"/>
                    <a:pt x="1479" y="15439"/>
                    <a:pt x="1254" y="15639"/>
                  </a:cubicBezTo>
                  <a:cubicBezTo>
                    <a:pt x="953" y="16066"/>
                    <a:pt x="728" y="16492"/>
                    <a:pt x="527" y="16893"/>
                  </a:cubicBezTo>
                  <a:cubicBezTo>
                    <a:pt x="226" y="17619"/>
                    <a:pt x="1" y="17945"/>
                    <a:pt x="1" y="17945"/>
                  </a:cubicBezTo>
                  <a:lnTo>
                    <a:pt x="1" y="18046"/>
                  </a:lnTo>
                  <a:cubicBezTo>
                    <a:pt x="51" y="18096"/>
                    <a:pt x="76" y="18121"/>
                    <a:pt x="88" y="18121"/>
                  </a:cubicBezTo>
                  <a:cubicBezTo>
                    <a:pt x="101" y="18121"/>
                    <a:pt x="101" y="18096"/>
                    <a:pt x="101" y="18046"/>
                  </a:cubicBezTo>
                  <a:cubicBezTo>
                    <a:pt x="101" y="18046"/>
                    <a:pt x="427" y="17745"/>
                    <a:pt x="853" y="16993"/>
                  </a:cubicBezTo>
                  <a:cubicBezTo>
                    <a:pt x="953" y="16893"/>
                    <a:pt x="1053" y="16692"/>
                    <a:pt x="1154" y="16492"/>
                  </a:cubicBezTo>
                  <a:cubicBezTo>
                    <a:pt x="1254" y="16266"/>
                    <a:pt x="1354" y="16066"/>
                    <a:pt x="1580" y="15865"/>
                  </a:cubicBezTo>
                  <a:cubicBezTo>
                    <a:pt x="1680" y="15639"/>
                    <a:pt x="1880" y="15339"/>
                    <a:pt x="2106" y="15113"/>
                  </a:cubicBezTo>
                  <a:cubicBezTo>
                    <a:pt x="2106" y="15013"/>
                    <a:pt x="2206" y="14812"/>
                    <a:pt x="2306" y="14712"/>
                  </a:cubicBezTo>
                  <a:cubicBezTo>
                    <a:pt x="2407" y="14612"/>
                    <a:pt x="2507" y="14487"/>
                    <a:pt x="2607" y="14286"/>
                  </a:cubicBezTo>
                  <a:cubicBezTo>
                    <a:pt x="2833" y="14086"/>
                    <a:pt x="3033" y="13760"/>
                    <a:pt x="3234" y="13459"/>
                  </a:cubicBezTo>
                  <a:cubicBezTo>
                    <a:pt x="3359" y="13359"/>
                    <a:pt x="3459" y="13233"/>
                    <a:pt x="3560" y="13033"/>
                  </a:cubicBezTo>
                  <a:cubicBezTo>
                    <a:pt x="3660" y="12933"/>
                    <a:pt x="3760" y="12732"/>
                    <a:pt x="3986" y="12607"/>
                  </a:cubicBezTo>
                  <a:cubicBezTo>
                    <a:pt x="4186" y="12306"/>
                    <a:pt x="4387" y="11980"/>
                    <a:pt x="4713" y="11680"/>
                  </a:cubicBezTo>
                  <a:cubicBezTo>
                    <a:pt x="4913" y="11354"/>
                    <a:pt x="5239" y="11153"/>
                    <a:pt x="5540" y="10853"/>
                  </a:cubicBezTo>
                  <a:cubicBezTo>
                    <a:pt x="5640" y="10627"/>
                    <a:pt x="5865" y="10527"/>
                    <a:pt x="5966" y="10326"/>
                  </a:cubicBezTo>
                  <a:cubicBezTo>
                    <a:pt x="6066" y="10226"/>
                    <a:pt x="6266" y="10000"/>
                    <a:pt x="6367" y="9900"/>
                  </a:cubicBezTo>
                  <a:cubicBezTo>
                    <a:pt x="6592" y="9800"/>
                    <a:pt x="6692" y="9599"/>
                    <a:pt x="6893" y="9474"/>
                  </a:cubicBezTo>
                  <a:lnTo>
                    <a:pt x="7119" y="9274"/>
                  </a:lnTo>
                  <a:lnTo>
                    <a:pt x="7419" y="8973"/>
                  </a:lnTo>
                  <a:cubicBezTo>
                    <a:pt x="7745" y="8747"/>
                    <a:pt x="8046" y="8446"/>
                    <a:pt x="8372" y="8121"/>
                  </a:cubicBezTo>
                  <a:cubicBezTo>
                    <a:pt x="8773" y="7920"/>
                    <a:pt x="9099" y="7594"/>
                    <a:pt x="9399" y="7294"/>
                  </a:cubicBezTo>
                  <a:cubicBezTo>
                    <a:pt x="10126" y="6767"/>
                    <a:pt x="10878" y="6241"/>
                    <a:pt x="11605" y="5840"/>
                  </a:cubicBezTo>
                  <a:cubicBezTo>
                    <a:pt x="12332" y="5314"/>
                    <a:pt x="13058" y="4888"/>
                    <a:pt x="13886" y="4461"/>
                  </a:cubicBezTo>
                  <a:cubicBezTo>
                    <a:pt x="14211" y="4261"/>
                    <a:pt x="14637" y="4060"/>
                    <a:pt x="14938" y="3960"/>
                  </a:cubicBezTo>
                  <a:cubicBezTo>
                    <a:pt x="15364" y="3735"/>
                    <a:pt x="15665" y="3634"/>
                    <a:pt x="16091" y="3434"/>
                  </a:cubicBezTo>
                  <a:cubicBezTo>
                    <a:pt x="16718" y="3108"/>
                    <a:pt x="17444" y="2908"/>
                    <a:pt x="18071" y="2707"/>
                  </a:cubicBezTo>
                  <a:cubicBezTo>
                    <a:pt x="19324" y="2081"/>
                    <a:pt x="20277" y="1454"/>
                    <a:pt x="20903" y="1028"/>
                  </a:cubicBezTo>
                  <a:cubicBezTo>
                    <a:pt x="21530" y="502"/>
                    <a:pt x="21830" y="201"/>
                    <a:pt x="21830" y="201"/>
                  </a:cubicBezTo>
                  <a:lnTo>
                    <a:pt x="21830" y="76"/>
                  </a:lnTo>
                  <a:cubicBezTo>
                    <a:pt x="21830" y="25"/>
                    <a:pt x="21805" y="0"/>
                    <a:pt x="21780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55"/>
            <p:cNvSpPr/>
            <p:nvPr/>
          </p:nvSpPr>
          <p:spPr>
            <a:xfrm rot="10170352" flipH="1">
              <a:off x="1096658" y="3699323"/>
              <a:ext cx="146111" cy="95659"/>
            </a:xfrm>
            <a:custGeom>
              <a:avLst/>
              <a:gdLst/>
              <a:ahLst/>
              <a:cxnLst/>
              <a:rect l="l" t="t" r="r" b="b"/>
              <a:pathLst>
                <a:path w="8271" h="5415" extrusionOk="0">
                  <a:moveTo>
                    <a:pt x="852" y="0"/>
                  </a:moveTo>
                  <a:lnTo>
                    <a:pt x="752" y="1254"/>
                  </a:lnTo>
                  <a:lnTo>
                    <a:pt x="627" y="1880"/>
                  </a:lnTo>
                  <a:lnTo>
                    <a:pt x="627" y="2507"/>
                  </a:lnTo>
                  <a:cubicBezTo>
                    <a:pt x="627" y="2607"/>
                    <a:pt x="627" y="2707"/>
                    <a:pt x="527" y="2808"/>
                  </a:cubicBezTo>
                  <a:lnTo>
                    <a:pt x="527" y="3133"/>
                  </a:lnTo>
                  <a:lnTo>
                    <a:pt x="527" y="3434"/>
                  </a:lnTo>
                  <a:cubicBezTo>
                    <a:pt x="527" y="3534"/>
                    <a:pt x="426" y="3660"/>
                    <a:pt x="426" y="3760"/>
                  </a:cubicBezTo>
                  <a:cubicBezTo>
                    <a:pt x="426" y="3860"/>
                    <a:pt x="426" y="3960"/>
                    <a:pt x="326" y="3960"/>
                  </a:cubicBezTo>
                  <a:lnTo>
                    <a:pt x="326" y="4286"/>
                  </a:lnTo>
                  <a:cubicBezTo>
                    <a:pt x="226" y="4386"/>
                    <a:pt x="226" y="4487"/>
                    <a:pt x="226" y="4587"/>
                  </a:cubicBezTo>
                  <a:lnTo>
                    <a:pt x="164" y="4786"/>
                  </a:lnTo>
                  <a:lnTo>
                    <a:pt x="164" y="4786"/>
                  </a:lnTo>
                  <a:cubicBezTo>
                    <a:pt x="152" y="4787"/>
                    <a:pt x="139" y="4787"/>
                    <a:pt x="126" y="4787"/>
                  </a:cubicBezTo>
                  <a:lnTo>
                    <a:pt x="154" y="4820"/>
                  </a:lnTo>
                  <a:lnTo>
                    <a:pt x="126" y="4913"/>
                  </a:lnTo>
                  <a:lnTo>
                    <a:pt x="0" y="4913"/>
                  </a:lnTo>
                  <a:cubicBezTo>
                    <a:pt x="126" y="5013"/>
                    <a:pt x="126" y="5013"/>
                    <a:pt x="226" y="5013"/>
                  </a:cubicBezTo>
                  <a:cubicBezTo>
                    <a:pt x="258" y="5013"/>
                    <a:pt x="290" y="5012"/>
                    <a:pt x="323" y="5010"/>
                  </a:cubicBezTo>
                  <a:lnTo>
                    <a:pt x="323" y="5010"/>
                  </a:lnTo>
                  <a:lnTo>
                    <a:pt x="326" y="5013"/>
                  </a:lnTo>
                  <a:lnTo>
                    <a:pt x="327" y="5010"/>
                  </a:lnTo>
                  <a:lnTo>
                    <a:pt x="327" y="5010"/>
                  </a:lnTo>
                  <a:cubicBezTo>
                    <a:pt x="600" y="4992"/>
                    <a:pt x="897" y="4913"/>
                    <a:pt x="1253" y="4913"/>
                  </a:cubicBezTo>
                  <a:lnTo>
                    <a:pt x="2206" y="4913"/>
                  </a:lnTo>
                  <a:lnTo>
                    <a:pt x="2732" y="4787"/>
                  </a:lnTo>
                  <a:lnTo>
                    <a:pt x="3258" y="4787"/>
                  </a:lnTo>
                  <a:cubicBezTo>
                    <a:pt x="3459" y="4787"/>
                    <a:pt x="3559" y="4913"/>
                    <a:pt x="3760" y="4913"/>
                  </a:cubicBezTo>
                  <a:lnTo>
                    <a:pt x="5238" y="4913"/>
                  </a:lnTo>
                  <a:cubicBezTo>
                    <a:pt x="5439" y="4913"/>
                    <a:pt x="5639" y="5013"/>
                    <a:pt x="5765" y="5013"/>
                  </a:cubicBezTo>
                  <a:lnTo>
                    <a:pt x="6266" y="5013"/>
                  </a:lnTo>
                  <a:lnTo>
                    <a:pt x="6792" y="5113"/>
                  </a:lnTo>
                  <a:lnTo>
                    <a:pt x="7319" y="5214"/>
                  </a:lnTo>
                  <a:lnTo>
                    <a:pt x="7519" y="5314"/>
                  </a:lnTo>
                  <a:lnTo>
                    <a:pt x="7745" y="5314"/>
                  </a:lnTo>
                  <a:cubicBezTo>
                    <a:pt x="7945" y="5314"/>
                    <a:pt x="8146" y="5414"/>
                    <a:pt x="8271" y="5414"/>
                  </a:cubicBezTo>
                  <a:cubicBezTo>
                    <a:pt x="8146" y="5314"/>
                    <a:pt x="7945" y="5214"/>
                    <a:pt x="7845" y="5214"/>
                  </a:cubicBezTo>
                  <a:lnTo>
                    <a:pt x="7519" y="5113"/>
                  </a:lnTo>
                  <a:lnTo>
                    <a:pt x="7319" y="5013"/>
                  </a:lnTo>
                  <a:lnTo>
                    <a:pt x="6792" y="4913"/>
                  </a:lnTo>
                  <a:lnTo>
                    <a:pt x="6266" y="4787"/>
                  </a:lnTo>
                  <a:cubicBezTo>
                    <a:pt x="6166" y="4687"/>
                    <a:pt x="5965" y="4687"/>
                    <a:pt x="5865" y="4687"/>
                  </a:cubicBezTo>
                  <a:cubicBezTo>
                    <a:pt x="5639" y="4687"/>
                    <a:pt x="5439" y="4587"/>
                    <a:pt x="5339" y="4587"/>
                  </a:cubicBezTo>
                  <a:lnTo>
                    <a:pt x="4812" y="4587"/>
                  </a:lnTo>
                  <a:cubicBezTo>
                    <a:pt x="4612" y="4487"/>
                    <a:pt x="4386" y="4487"/>
                    <a:pt x="4286" y="4487"/>
                  </a:cubicBezTo>
                  <a:lnTo>
                    <a:pt x="2206" y="4487"/>
                  </a:lnTo>
                  <a:lnTo>
                    <a:pt x="1679" y="4587"/>
                  </a:lnTo>
                  <a:lnTo>
                    <a:pt x="1153" y="4587"/>
                  </a:lnTo>
                  <a:cubicBezTo>
                    <a:pt x="1053" y="4687"/>
                    <a:pt x="852" y="4687"/>
                    <a:pt x="627" y="4687"/>
                  </a:cubicBezTo>
                  <a:cubicBezTo>
                    <a:pt x="576" y="4687"/>
                    <a:pt x="500" y="4713"/>
                    <a:pt x="411" y="4738"/>
                  </a:cubicBezTo>
                  <a:lnTo>
                    <a:pt x="411" y="4738"/>
                  </a:lnTo>
                  <a:lnTo>
                    <a:pt x="426" y="4687"/>
                  </a:lnTo>
                  <a:cubicBezTo>
                    <a:pt x="426" y="4587"/>
                    <a:pt x="527" y="4487"/>
                    <a:pt x="527" y="4386"/>
                  </a:cubicBezTo>
                  <a:cubicBezTo>
                    <a:pt x="627" y="4286"/>
                    <a:pt x="627" y="4161"/>
                    <a:pt x="627" y="4061"/>
                  </a:cubicBezTo>
                  <a:cubicBezTo>
                    <a:pt x="627" y="3960"/>
                    <a:pt x="752" y="3860"/>
                    <a:pt x="752" y="3760"/>
                  </a:cubicBezTo>
                  <a:cubicBezTo>
                    <a:pt x="752" y="3660"/>
                    <a:pt x="752" y="3534"/>
                    <a:pt x="852" y="3434"/>
                  </a:cubicBezTo>
                  <a:lnTo>
                    <a:pt x="852" y="3133"/>
                  </a:lnTo>
                  <a:cubicBezTo>
                    <a:pt x="852" y="2908"/>
                    <a:pt x="953" y="2707"/>
                    <a:pt x="953" y="2507"/>
                  </a:cubicBezTo>
                  <a:lnTo>
                    <a:pt x="953" y="1254"/>
                  </a:lnTo>
                  <a:cubicBezTo>
                    <a:pt x="953" y="828"/>
                    <a:pt x="953" y="401"/>
                    <a:pt x="852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55"/>
            <p:cNvSpPr/>
            <p:nvPr/>
          </p:nvSpPr>
          <p:spPr>
            <a:xfrm rot="10170352" flipH="1">
              <a:off x="1021934" y="3646240"/>
              <a:ext cx="143903" cy="143903"/>
            </a:xfrm>
            <a:custGeom>
              <a:avLst/>
              <a:gdLst/>
              <a:ahLst/>
              <a:cxnLst/>
              <a:rect l="l" t="t" r="r" b="b"/>
              <a:pathLst>
                <a:path w="8146" h="8146" extrusionOk="0">
                  <a:moveTo>
                    <a:pt x="1053" y="0"/>
                  </a:moveTo>
                  <a:lnTo>
                    <a:pt x="1053" y="1053"/>
                  </a:lnTo>
                  <a:lnTo>
                    <a:pt x="1053" y="1579"/>
                  </a:lnTo>
                  <a:lnTo>
                    <a:pt x="1053" y="2005"/>
                  </a:lnTo>
                  <a:lnTo>
                    <a:pt x="1053" y="2506"/>
                  </a:lnTo>
                  <a:lnTo>
                    <a:pt x="953" y="3033"/>
                  </a:lnTo>
                  <a:lnTo>
                    <a:pt x="953" y="4085"/>
                  </a:lnTo>
                  <a:cubicBezTo>
                    <a:pt x="953" y="4186"/>
                    <a:pt x="953" y="4386"/>
                    <a:pt x="853" y="4612"/>
                  </a:cubicBezTo>
                  <a:lnTo>
                    <a:pt x="853" y="5013"/>
                  </a:lnTo>
                  <a:lnTo>
                    <a:pt x="727" y="5539"/>
                  </a:lnTo>
                  <a:lnTo>
                    <a:pt x="627" y="6065"/>
                  </a:lnTo>
                  <a:cubicBezTo>
                    <a:pt x="627" y="6266"/>
                    <a:pt x="527" y="6391"/>
                    <a:pt x="527" y="6592"/>
                  </a:cubicBezTo>
                  <a:cubicBezTo>
                    <a:pt x="527" y="6692"/>
                    <a:pt x="427" y="6892"/>
                    <a:pt x="427" y="7018"/>
                  </a:cubicBezTo>
                  <a:cubicBezTo>
                    <a:pt x="326" y="7218"/>
                    <a:pt x="326" y="7318"/>
                    <a:pt x="226" y="7519"/>
                  </a:cubicBezTo>
                  <a:lnTo>
                    <a:pt x="1" y="7945"/>
                  </a:lnTo>
                  <a:lnTo>
                    <a:pt x="1" y="8045"/>
                  </a:lnTo>
                  <a:cubicBezTo>
                    <a:pt x="1" y="8145"/>
                    <a:pt x="101" y="8145"/>
                    <a:pt x="226" y="8145"/>
                  </a:cubicBezTo>
                  <a:cubicBezTo>
                    <a:pt x="527" y="8045"/>
                    <a:pt x="853" y="7945"/>
                    <a:pt x="1153" y="7845"/>
                  </a:cubicBezTo>
                  <a:cubicBezTo>
                    <a:pt x="1479" y="7744"/>
                    <a:pt x="1780" y="7644"/>
                    <a:pt x="2106" y="7519"/>
                  </a:cubicBezTo>
                  <a:lnTo>
                    <a:pt x="2607" y="7419"/>
                  </a:lnTo>
                  <a:cubicBezTo>
                    <a:pt x="2732" y="7419"/>
                    <a:pt x="2933" y="7419"/>
                    <a:pt x="3033" y="7318"/>
                  </a:cubicBezTo>
                  <a:cubicBezTo>
                    <a:pt x="3234" y="7318"/>
                    <a:pt x="3459" y="7318"/>
                    <a:pt x="3559" y="7218"/>
                  </a:cubicBezTo>
                  <a:cubicBezTo>
                    <a:pt x="3760" y="7218"/>
                    <a:pt x="3860" y="7218"/>
                    <a:pt x="4086" y="7118"/>
                  </a:cubicBezTo>
                  <a:lnTo>
                    <a:pt x="5113" y="7118"/>
                  </a:lnTo>
                  <a:cubicBezTo>
                    <a:pt x="5239" y="7018"/>
                    <a:pt x="5439" y="7018"/>
                    <a:pt x="5539" y="7018"/>
                  </a:cubicBezTo>
                  <a:lnTo>
                    <a:pt x="6066" y="7018"/>
                  </a:lnTo>
                  <a:lnTo>
                    <a:pt x="6592" y="7118"/>
                  </a:lnTo>
                  <a:lnTo>
                    <a:pt x="7319" y="7118"/>
                  </a:lnTo>
                  <a:cubicBezTo>
                    <a:pt x="7419" y="7118"/>
                    <a:pt x="7519" y="7118"/>
                    <a:pt x="7620" y="7218"/>
                  </a:cubicBezTo>
                  <a:lnTo>
                    <a:pt x="8146" y="7218"/>
                  </a:lnTo>
                  <a:lnTo>
                    <a:pt x="7620" y="7018"/>
                  </a:lnTo>
                  <a:lnTo>
                    <a:pt x="7319" y="7018"/>
                  </a:lnTo>
                  <a:lnTo>
                    <a:pt x="7118" y="6892"/>
                  </a:lnTo>
                  <a:lnTo>
                    <a:pt x="6592" y="6892"/>
                  </a:lnTo>
                  <a:lnTo>
                    <a:pt x="6066" y="6792"/>
                  </a:lnTo>
                  <a:lnTo>
                    <a:pt x="4086" y="6792"/>
                  </a:lnTo>
                  <a:cubicBezTo>
                    <a:pt x="3860" y="6792"/>
                    <a:pt x="3660" y="6892"/>
                    <a:pt x="3559" y="6892"/>
                  </a:cubicBezTo>
                  <a:cubicBezTo>
                    <a:pt x="3359" y="6892"/>
                    <a:pt x="3133" y="6892"/>
                    <a:pt x="3033" y="7018"/>
                  </a:cubicBezTo>
                  <a:cubicBezTo>
                    <a:pt x="2833" y="7018"/>
                    <a:pt x="2732" y="7018"/>
                    <a:pt x="2507" y="7118"/>
                  </a:cubicBezTo>
                  <a:cubicBezTo>
                    <a:pt x="2306" y="7118"/>
                    <a:pt x="2206" y="7118"/>
                    <a:pt x="1981" y="7218"/>
                  </a:cubicBezTo>
                  <a:cubicBezTo>
                    <a:pt x="1880" y="7218"/>
                    <a:pt x="1680" y="7318"/>
                    <a:pt x="1479" y="7318"/>
                  </a:cubicBezTo>
                  <a:cubicBezTo>
                    <a:pt x="1354" y="7419"/>
                    <a:pt x="1153" y="7419"/>
                    <a:pt x="1053" y="7519"/>
                  </a:cubicBezTo>
                  <a:cubicBezTo>
                    <a:pt x="818" y="7609"/>
                    <a:pt x="596" y="7687"/>
                    <a:pt x="369" y="7760"/>
                  </a:cubicBezTo>
                  <a:lnTo>
                    <a:pt x="369" y="7760"/>
                  </a:lnTo>
                  <a:lnTo>
                    <a:pt x="427" y="7644"/>
                  </a:lnTo>
                  <a:cubicBezTo>
                    <a:pt x="527" y="7419"/>
                    <a:pt x="627" y="7318"/>
                    <a:pt x="627" y="7118"/>
                  </a:cubicBezTo>
                  <a:cubicBezTo>
                    <a:pt x="727" y="7018"/>
                    <a:pt x="727" y="6792"/>
                    <a:pt x="727" y="6592"/>
                  </a:cubicBezTo>
                  <a:cubicBezTo>
                    <a:pt x="853" y="6491"/>
                    <a:pt x="853" y="6266"/>
                    <a:pt x="953" y="6166"/>
                  </a:cubicBezTo>
                  <a:lnTo>
                    <a:pt x="1053" y="5639"/>
                  </a:lnTo>
                  <a:lnTo>
                    <a:pt x="1053" y="5138"/>
                  </a:lnTo>
                  <a:cubicBezTo>
                    <a:pt x="1153" y="4912"/>
                    <a:pt x="1153" y="4812"/>
                    <a:pt x="1153" y="4612"/>
                  </a:cubicBezTo>
                  <a:cubicBezTo>
                    <a:pt x="1153" y="4386"/>
                    <a:pt x="1254" y="4286"/>
                    <a:pt x="1254" y="4085"/>
                  </a:cubicBezTo>
                  <a:lnTo>
                    <a:pt x="1254" y="3559"/>
                  </a:lnTo>
                  <a:lnTo>
                    <a:pt x="1354" y="3033"/>
                  </a:lnTo>
                  <a:lnTo>
                    <a:pt x="1354" y="2005"/>
                  </a:lnTo>
                  <a:cubicBezTo>
                    <a:pt x="1354" y="1679"/>
                    <a:pt x="1354" y="1379"/>
                    <a:pt x="1254" y="1053"/>
                  </a:cubicBezTo>
                  <a:cubicBezTo>
                    <a:pt x="1254" y="627"/>
                    <a:pt x="1254" y="326"/>
                    <a:pt x="1153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55"/>
            <p:cNvSpPr/>
            <p:nvPr/>
          </p:nvSpPr>
          <p:spPr>
            <a:xfrm rot="10170352" flipH="1">
              <a:off x="1181989" y="3741646"/>
              <a:ext cx="146111" cy="95659"/>
            </a:xfrm>
            <a:custGeom>
              <a:avLst/>
              <a:gdLst/>
              <a:ahLst/>
              <a:cxnLst/>
              <a:rect l="l" t="t" r="r" b="b"/>
              <a:pathLst>
                <a:path w="8271" h="5415" extrusionOk="0">
                  <a:moveTo>
                    <a:pt x="852" y="0"/>
                  </a:moveTo>
                  <a:lnTo>
                    <a:pt x="752" y="1254"/>
                  </a:lnTo>
                  <a:lnTo>
                    <a:pt x="627" y="1880"/>
                  </a:lnTo>
                  <a:lnTo>
                    <a:pt x="627" y="2507"/>
                  </a:lnTo>
                  <a:cubicBezTo>
                    <a:pt x="627" y="2607"/>
                    <a:pt x="627" y="2707"/>
                    <a:pt x="527" y="2808"/>
                  </a:cubicBezTo>
                  <a:lnTo>
                    <a:pt x="527" y="3133"/>
                  </a:lnTo>
                  <a:lnTo>
                    <a:pt x="527" y="3434"/>
                  </a:lnTo>
                  <a:cubicBezTo>
                    <a:pt x="527" y="3534"/>
                    <a:pt x="426" y="3660"/>
                    <a:pt x="426" y="3760"/>
                  </a:cubicBezTo>
                  <a:cubicBezTo>
                    <a:pt x="426" y="3860"/>
                    <a:pt x="426" y="3960"/>
                    <a:pt x="326" y="3960"/>
                  </a:cubicBezTo>
                  <a:lnTo>
                    <a:pt x="326" y="4286"/>
                  </a:lnTo>
                  <a:cubicBezTo>
                    <a:pt x="226" y="4386"/>
                    <a:pt x="226" y="4487"/>
                    <a:pt x="226" y="4587"/>
                  </a:cubicBezTo>
                  <a:lnTo>
                    <a:pt x="164" y="4786"/>
                  </a:lnTo>
                  <a:lnTo>
                    <a:pt x="164" y="4786"/>
                  </a:lnTo>
                  <a:cubicBezTo>
                    <a:pt x="152" y="4787"/>
                    <a:pt x="139" y="4787"/>
                    <a:pt x="126" y="4787"/>
                  </a:cubicBezTo>
                  <a:lnTo>
                    <a:pt x="154" y="4820"/>
                  </a:lnTo>
                  <a:lnTo>
                    <a:pt x="126" y="4913"/>
                  </a:lnTo>
                  <a:lnTo>
                    <a:pt x="0" y="4913"/>
                  </a:lnTo>
                  <a:cubicBezTo>
                    <a:pt x="126" y="5013"/>
                    <a:pt x="126" y="5013"/>
                    <a:pt x="226" y="5013"/>
                  </a:cubicBezTo>
                  <a:cubicBezTo>
                    <a:pt x="258" y="5013"/>
                    <a:pt x="290" y="5012"/>
                    <a:pt x="323" y="5010"/>
                  </a:cubicBezTo>
                  <a:lnTo>
                    <a:pt x="323" y="5010"/>
                  </a:lnTo>
                  <a:lnTo>
                    <a:pt x="326" y="5013"/>
                  </a:lnTo>
                  <a:lnTo>
                    <a:pt x="327" y="5010"/>
                  </a:lnTo>
                  <a:lnTo>
                    <a:pt x="327" y="5010"/>
                  </a:lnTo>
                  <a:cubicBezTo>
                    <a:pt x="600" y="4992"/>
                    <a:pt x="897" y="4913"/>
                    <a:pt x="1253" y="4913"/>
                  </a:cubicBezTo>
                  <a:lnTo>
                    <a:pt x="2206" y="4913"/>
                  </a:lnTo>
                  <a:lnTo>
                    <a:pt x="2732" y="4787"/>
                  </a:lnTo>
                  <a:lnTo>
                    <a:pt x="3258" y="4787"/>
                  </a:lnTo>
                  <a:cubicBezTo>
                    <a:pt x="3459" y="4787"/>
                    <a:pt x="3559" y="4913"/>
                    <a:pt x="3760" y="4913"/>
                  </a:cubicBezTo>
                  <a:lnTo>
                    <a:pt x="5238" y="4913"/>
                  </a:lnTo>
                  <a:cubicBezTo>
                    <a:pt x="5439" y="4913"/>
                    <a:pt x="5639" y="5013"/>
                    <a:pt x="5765" y="5013"/>
                  </a:cubicBezTo>
                  <a:lnTo>
                    <a:pt x="6266" y="5013"/>
                  </a:lnTo>
                  <a:lnTo>
                    <a:pt x="6792" y="5113"/>
                  </a:lnTo>
                  <a:lnTo>
                    <a:pt x="7319" y="5214"/>
                  </a:lnTo>
                  <a:lnTo>
                    <a:pt x="7519" y="5314"/>
                  </a:lnTo>
                  <a:lnTo>
                    <a:pt x="7745" y="5314"/>
                  </a:lnTo>
                  <a:cubicBezTo>
                    <a:pt x="7945" y="5314"/>
                    <a:pt x="8146" y="5414"/>
                    <a:pt x="8271" y="5414"/>
                  </a:cubicBezTo>
                  <a:cubicBezTo>
                    <a:pt x="8146" y="5314"/>
                    <a:pt x="7945" y="5214"/>
                    <a:pt x="7845" y="5214"/>
                  </a:cubicBezTo>
                  <a:lnTo>
                    <a:pt x="7519" y="5113"/>
                  </a:lnTo>
                  <a:lnTo>
                    <a:pt x="7319" y="5013"/>
                  </a:lnTo>
                  <a:lnTo>
                    <a:pt x="6792" y="4913"/>
                  </a:lnTo>
                  <a:lnTo>
                    <a:pt x="6266" y="4787"/>
                  </a:lnTo>
                  <a:cubicBezTo>
                    <a:pt x="6166" y="4687"/>
                    <a:pt x="5965" y="4687"/>
                    <a:pt x="5865" y="4687"/>
                  </a:cubicBezTo>
                  <a:cubicBezTo>
                    <a:pt x="5639" y="4687"/>
                    <a:pt x="5439" y="4587"/>
                    <a:pt x="5339" y="4587"/>
                  </a:cubicBezTo>
                  <a:lnTo>
                    <a:pt x="4812" y="4587"/>
                  </a:lnTo>
                  <a:cubicBezTo>
                    <a:pt x="4612" y="4487"/>
                    <a:pt x="4386" y="4487"/>
                    <a:pt x="4286" y="4487"/>
                  </a:cubicBezTo>
                  <a:lnTo>
                    <a:pt x="2206" y="4487"/>
                  </a:lnTo>
                  <a:lnTo>
                    <a:pt x="1679" y="4587"/>
                  </a:lnTo>
                  <a:lnTo>
                    <a:pt x="1153" y="4587"/>
                  </a:lnTo>
                  <a:cubicBezTo>
                    <a:pt x="1053" y="4687"/>
                    <a:pt x="852" y="4687"/>
                    <a:pt x="627" y="4687"/>
                  </a:cubicBezTo>
                  <a:cubicBezTo>
                    <a:pt x="576" y="4687"/>
                    <a:pt x="500" y="4713"/>
                    <a:pt x="411" y="4738"/>
                  </a:cubicBezTo>
                  <a:lnTo>
                    <a:pt x="411" y="4738"/>
                  </a:lnTo>
                  <a:lnTo>
                    <a:pt x="426" y="4687"/>
                  </a:lnTo>
                  <a:cubicBezTo>
                    <a:pt x="426" y="4587"/>
                    <a:pt x="527" y="4487"/>
                    <a:pt x="527" y="4386"/>
                  </a:cubicBezTo>
                  <a:cubicBezTo>
                    <a:pt x="627" y="4286"/>
                    <a:pt x="627" y="4161"/>
                    <a:pt x="627" y="4061"/>
                  </a:cubicBezTo>
                  <a:cubicBezTo>
                    <a:pt x="627" y="3960"/>
                    <a:pt x="752" y="3860"/>
                    <a:pt x="752" y="3760"/>
                  </a:cubicBezTo>
                  <a:cubicBezTo>
                    <a:pt x="752" y="3660"/>
                    <a:pt x="752" y="3534"/>
                    <a:pt x="852" y="3434"/>
                  </a:cubicBezTo>
                  <a:lnTo>
                    <a:pt x="852" y="3133"/>
                  </a:lnTo>
                  <a:cubicBezTo>
                    <a:pt x="852" y="2908"/>
                    <a:pt x="953" y="2707"/>
                    <a:pt x="953" y="2507"/>
                  </a:cubicBezTo>
                  <a:lnTo>
                    <a:pt x="953" y="1254"/>
                  </a:lnTo>
                  <a:cubicBezTo>
                    <a:pt x="953" y="828"/>
                    <a:pt x="953" y="401"/>
                    <a:pt x="852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0" name="Google Shape;8980;p56"/>
          <p:cNvSpPr txBox="1">
            <a:spLocks noGrp="1"/>
          </p:cNvSpPr>
          <p:nvPr>
            <p:ph type="title"/>
          </p:nvPr>
        </p:nvSpPr>
        <p:spPr>
          <a:xfrm>
            <a:off x="495500" y="849425"/>
            <a:ext cx="8153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8981" name="Google Shape;8981;p56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2" name="Google Shape;8982;p56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3" name="Google Shape;8983;p56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4" name="Google Shape;8984;p56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5" name="Google Shape;8985;p56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6" name="Google Shape;8986;p56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7" name="Google Shape;8987;p56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8" name="Google Shape;8988;p56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9" name="Google Shape;8989;p56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0" name="Google Shape;8990;p56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1" name="Google Shape;8991;p56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2" name="Google Shape;8992;p56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3" name="Google Shape;8993;p56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4" name="Google Shape;8994;p56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8995" name="Google Shape;8995;p56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996" name="Google Shape;8996;p56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997" name="Google Shape;8997;p56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998" name="Google Shape;8998;p56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8999" name="Google Shape;8999;p56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000" name="Google Shape;9000;p56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001" name="Google Shape;9001;p56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9002" name="Google Shape;9002;p56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003" name="Google Shape;9003;p56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004" name="Google Shape;9004;p56">
            <a:hlinkClick r:id="rId9" action="ppaction://hlinksldjump"/>
          </p:cNvPr>
          <p:cNvSpPr/>
          <p:nvPr/>
        </p:nvSpPr>
        <p:spPr>
          <a:xfrm>
            <a:off x="8171525" y="814525"/>
            <a:ext cx="3429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5" name="Google Shape;9005;p56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006" name="Google Shape;9006;p56"/>
          <p:cNvGrpSpPr/>
          <p:nvPr/>
        </p:nvGrpSpPr>
        <p:grpSpPr>
          <a:xfrm>
            <a:off x="819887" y="995254"/>
            <a:ext cx="7745552" cy="2420028"/>
            <a:chOff x="819887" y="995254"/>
            <a:chExt cx="7745552" cy="2420028"/>
          </a:xfrm>
        </p:grpSpPr>
        <p:sp>
          <p:nvSpPr>
            <p:cNvPr id="9007" name="Google Shape;9007;p56"/>
            <p:cNvSpPr/>
            <p:nvPr/>
          </p:nvSpPr>
          <p:spPr>
            <a:xfrm>
              <a:off x="7449060" y="1227565"/>
              <a:ext cx="776481" cy="264592"/>
            </a:xfrm>
            <a:custGeom>
              <a:avLst/>
              <a:gdLst/>
              <a:ahLst/>
              <a:cxnLst/>
              <a:rect l="l" t="t" r="r" b="b"/>
              <a:pathLst>
                <a:path w="25816" h="8797" extrusionOk="0">
                  <a:moveTo>
                    <a:pt x="3249" y="1"/>
                  </a:moveTo>
                  <a:cubicBezTo>
                    <a:pt x="2482" y="1"/>
                    <a:pt x="1864" y="56"/>
                    <a:pt x="1379" y="56"/>
                  </a:cubicBezTo>
                  <a:cubicBezTo>
                    <a:pt x="627" y="156"/>
                    <a:pt x="126" y="156"/>
                    <a:pt x="126" y="156"/>
                  </a:cubicBezTo>
                  <a:cubicBezTo>
                    <a:pt x="1" y="257"/>
                    <a:pt x="1" y="257"/>
                    <a:pt x="1" y="457"/>
                  </a:cubicBezTo>
                  <a:cubicBezTo>
                    <a:pt x="1" y="527"/>
                    <a:pt x="62" y="610"/>
                    <a:pt x="133" y="610"/>
                  </a:cubicBezTo>
                  <a:cubicBezTo>
                    <a:pt x="164" y="610"/>
                    <a:pt x="196" y="595"/>
                    <a:pt x="226" y="557"/>
                  </a:cubicBezTo>
                  <a:lnTo>
                    <a:pt x="1379" y="557"/>
                  </a:lnTo>
                  <a:cubicBezTo>
                    <a:pt x="2106" y="557"/>
                    <a:pt x="3133" y="557"/>
                    <a:pt x="4512" y="683"/>
                  </a:cubicBezTo>
                  <a:cubicBezTo>
                    <a:pt x="5138" y="683"/>
                    <a:pt x="5765" y="683"/>
                    <a:pt x="6492" y="783"/>
                  </a:cubicBezTo>
                  <a:cubicBezTo>
                    <a:pt x="6893" y="783"/>
                    <a:pt x="7219" y="883"/>
                    <a:pt x="7645" y="883"/>
                  </a:cubicBezTo>
                  <a:cubicBezTo>
                    <a:pt x="8046" y="984"/>
                    <a:pt x="8372" y="984"/>
                    <a:pt x="8773" y="1084"/>
                  </a:cubicBezTo>
                  <a:cubicBezTo>
                    <a:pt x="9625" y="1184"/>
                    <a:pt x="10452" y="1309"/>
                    <a:pt x="11179" y="1510"/>
                  </a:cubicBezTo>
                  <a:cubicBezTo>
                    <a:pt x="12031" y="1610"/>
                    <a:pt x="12858" y="1811"/>
                    <a:pt x="13685" y="2036"/>
                  </a:cubicBezTo>
                  <a:cubicBezTo>
                    <a:pt x="14111" y="2237"/>
                    <a:pt x="14537" y="2337"/>
                    <a:pt x="14838" y="2437"/>
                  </a:cubicBezTo>
                  <a:lnTo>
                    <a:pt x="15464" y="2663"/>
                  </a:lnTo>
                  <a:cubicBezTo>
                    <a:pt x="15665" y="2763"/>
                    <a:pt x="15890" y="2863"/>
                    <a:pt x="16091" y="2863"/>
                  </a:cubicBezTo>
                  <a:cubicBezTo>
                    <a:pt x="16417" y="3064"/>
                    <a:pt x="16818" y="3289"/>
                    <a:pt x="17244" y="3390"/>
                  </a:cubicBezTo>
                  <a:cubicBezTo>
                    <a:pt x="17545" y="3590"/>
                    <a:pt x="17971" y="3690"/>
                    <a:pt x="18296" y="3916"/>
                  </a:cubicBezTo>
                  <a:cubicBezTo>
                    <a:pt x="18697" y="4116"/>
                    <a:pt x="19023" y="4217"/>
                    <a:pt x="19324" y="4442"/>
                  </a:cubicBezTo>
                  <a:cubicBezTo>
                    <a:pt x="19650" y="4643"/>
                    <a:pt x="20051" y="4843"/>
                    <a:pt x="20377" y="4943"/>
                  </a:cubicBezTo>
                  <a:cubicBezTo>
                    <a:pt x="21003" y="5370"/>
                    <a:pt x="21529" y="5695"/>
                    <a:pt x="22056" y="6096"/>
                  </a:cubicBezTo>
                  <a:cubicBezTo>
                    <a:pt x="22557" y="6422"/>
                    <a:pt x="23083" y="6723"/>
                    <a:pt x="23509" y="7049"/>
                  </a:cubicBezTo>
                  <a:cubicBezTo>
                    <a:pt x="23936" y="7350"/>
                    <a:pt x="24236" y="7675"/>
                    <a:pt x="24562" y="7876"/>
                  </a:cubicBezTo>
                  <a:cubicBezTo>
                    <a:pt x="24763" y="8202"/>
                    <a:pt x="24963" y="8402"/>
                    <a:pt x="25189" y="8502"/>
                  </a:cubicBezTo>
                  <a:lnTo>
                    <a:pt x="25389" y="8703"/>
                  </a:lnTo>
                  <a:cubicBezTo>
                    <a:pt x="25439" y="8766"/>
                    <a:pt x="25489" y="8797"/>
                    <a:pt x="25540" y="8797"/>
                  </a:cubicBezTo>
                  <a:cubicBezTo>
                    <a:pt x="25590" y="8797"/>
                    <a:pt x="25640" y="8766"/>
                    <a:pt x="25690" y="8703"/>
                  </a:cubicBezTo>
                  <a:cubicBezTo>
                    <a:pt x="25690" y="8703"/>
                    <a:pt x="25815" y="8502"/>
                    <a:pt x="25690" y="8402"/>
                  </a:cubicBezTo>
                  <a:cubicBezTo>
                    <a:pt x="25690" y="8402"/>
                    <a:pt x="25590" y="8402"/>
                    <a:pt x="25489" y="8202"/>
                  </a:cubicBezTo>
                  <a:cubicBezTo>
                    <a:pt x="25389" y="8076"/>
                    <a:pt x="25189" y="7776"/>
                    <a:pt x="24863" y="7575"/>
                  </a:cubicBezTo>
                  <a:cubicBezTo>
                    <a:pt x="24337" y="7049"/>
                    <a:pt x="23509" y="6322"/>
                    <a:pt x="22457" y="5570"/>
                  </a:cubicBezTo>
                  <a:cubicBezTo>
                    <a:pt x="21930" y="5169"/>
                    <a:pt x="21304" y="4743"/>
                    <a:pt x="20677" y="4317"/>
                  </a:cubicBezTo>
                  <a:cubicBezTo>
                    <a:pt x="20051" y="4016"/>
                    <a:pt x="19324" y="3590"/>
                    <a:pt x="18597" y="3189"/>
                  </a:cubicBezTo>
                  <a:cubicBezTo>
                    <a:pt x="18296" y="3064"/>
                    <a:pt x="17870" y="2863"/>
                    <a:pt x="17545" y="2663"/>
                  </a:cubicBezTo>
                  <a:cubicBezTo>
                    <a:pt x="17143" y="2437"/>
                    <a:pt x="16717" y="2337"/>
                    <a:pt x="16417" y="2136"/>
                  </a:cubicBezTo>
                  <a:cubicBezTo>
                    <a:pt x="16191" y="2136"/>
                    <a:pt x="15991" y="2036"/>
                    <a:pt x="15790" y="1936"/>
                  </a:cubicBezTo>
                  <a:lnTo>
                    <a:pt x="15164" y="1710"/>
                  </a:lnTo>
                  <a:cubicBezTo>
                    <a:pt x="14737" y="1510"/>
                    <a:pt x="14311" y="1410"/>
                    <a:pt x="13910" y="1309"/>
                  </a:cubicBezTo>
                  <a:cubicBezTo>
                    <a:pt x="13058" y="984"/>
                    <a:pt x="12231" y="883"/>
                    <a:pt x="11404" y="683"/>
                  </a:cubicBezTo>
                  <a:cubicBezTo>
                    <a:pt x="10552" y="457"/>
                    <a:pt x="9725" y="357"/>
                    <a:pt x="8898" y="257"/>
                  </a:cubicBezTo>
                  <a:cubicBezTo>
                    <a:pt x="8472" y="257"/>
                    <a:pt x="8146" y="156"/>
                    <a:pt x="7745" y="156"/>
                  </a:cubicBezTo>
                  <a:cubicBezTo>
                    <a:pt x="7319" y="156"/>
                    <a:pt x="6893" y="56"/>
                    <a:pt x="6592" y="56"/>
                  </a:cubicBezTo>
                  <a:lnTo>
                    <a:pt x="4512" y="56"/>
                  </a:lnTo>
                  <a:cubicBezTo>
                    <a:pt x="4052" y="14"/>
                    <a:pt x="3632" y="1"/>
                    <a:pt x="3249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56"/>
            <p:cNvSpPr/>
            <p:nvPr/>
          </p:nvSpPr>
          <p:spPr>
            <a:xfrm>
              <a:off x="7663148" y="1120852"/>
              <a:ext cx="219385" cy="262216"/>
            </a:xfrm>
            <a:custGeom>
              <a:avLst/>
              <a:gdLst/>
              <a:ahLst/>
              <a:cxnLst/>
              <a:rect l="l" t="t" r="r" b="b"/>
              <a:pathLst>
                <a:path w="7294" h="8718" extrusionOk="0">
                  <a:moveTo>
                    <a:pt x="1454" y="1"/>
                  </a:moveTo>
                  <a:cubicBezTo>
                    <a:pt x="1387" y="1"/>
                    <a:pt x="1320" y="45"/>
                    <a:pt x="1254" y="45"/>
                  </a:cubicBezTo>
                  <a:cubicBezTo>
                    <a:pt x="1153" y="146"/>
                    <a:pt x="1153" y="246"/>
                    <a:pt x="1254" y="346"/>
                  </a:cubicBezTo>
                  <a:cubicBezTo>
                    <a:pt x="2181" y="1198"/>
                    <a:pt x="3133" y="2025"/>
                    <a:pt x="4061" y="2852"/>
                  </a:cubicBezTo>
                  <a:cubicBezTo>
                    <a:pt x="4487" y="3278"/>
                    <a:pt x="4913" y="3704"/>
                    <a:pt x="5314" y="4105"/>
                  </a:cubicBezTo>
                  <a:cubicBezTo>
                    <a:pt x="5539" y="4331"/>
                    <a:pt x="5740" y="4532"/>
                    <a:pt x="5940" y="4732"/>
                  </a:cubicBezTo>
                  <a:cubicBezTo>
                    <a:pt x="6017" y="4828"/>
                    <a:pt x="6109" y="4910"/>
                    <a:pt x="6193" y="5034"/>
                  </a:cubicBezTo>
                  <a:lnTo>
                    <a:pt x="6193" y="5034"/>
                  </a:lnTo>
                  <a:cubicBezTo>
                    <a:pt x="5768" y="5211"/>
                    <a:pt x="5374" y="5418"/>
                    <a:pt x="4913" y="5584"/>
                  </a:cubicBezTo>
                  <a:cubicBezTo>
                    <a:pt x="4386" y="5785"/>
                    <a:pt x="3760" y="6111"/>
                    <a:pt x="3233" y="6311"/>
                  </a:cubicBezTo>
                  <a:cubicBezTo>
                    <a:pt x="2707" y="6612"/>
                    <a:pt x="2181" y="6938"/>
                    <a:pt x="1655" y="7238"/>
                  </a:cubicBezTo>
                  <a:cubicBezTo>
                    <a:pt x="1153" y="7564"/>
                    <a:pt x="627" y="7990"/>
                    <a:pt x="101" y="8291"/>
                  </a:cubicBezTo>
                  <a:cubicBezTo>
                    <a:pt x="0" y="8391"/>
                    <a:pt x="0" y="8491"/>
                    <a:pt x="0" y="8617"/>
                  </a:cubicBezTo>
                  <a:cubicBezTo>
                    <a:pt x="101" y="8717"/>
                    <a:pt x="201" y="8717"/>
                    <a:pt x="301" y="8717"/>
                  </a:cubicBezTo>
                  <a:cubicBezTo>
                    <a:pt x="627" y="8491"/>
                    <a:pt x="827" y="8391"/>
                    <a:pt x="1153" y="8291"/>
                  </a:cubicBezTo>
                  <a:cubicBezTo>
                    <a:pt x="1354" y="8090"/>
                    <a:pt x="1655" y="7990"/>
                    <a:pt x="1980" y="7765"/>
                  </a:cubicBezTo>
                  <a:cubicBezTo>
                    <a:pt x="2507" y="7564"/>
                    <a:pt x="3033" y="7238"/>
                    <a:pt x="3534" y="7038"/>
                  </a:cubicBezTo>
                  <a:cubicBezTo>
                    <a:pt x="4161" y="6837"/>
                    <a:pt x="4687" y="6512"/>
                    <a:pt x="5213" y="6311"/>
                  </a:cubicBezTo>
                  <a:cubicBezTo>
                    <a:pt x="5840" y="6111"/>
                    <a:pt x="6366" y="5885"/>
                    <a:pt x="6993" y="5684"/>
                  </a:cubicBezTo>
                  <a:lnTo>
                    <a:pt x="7093" y="5584"/>
                  </a:lnTo>
                  <a:cubicBezTo>
                    <a:pt x="7193" y="5484"/>
                    <a:pt x="7294" y="5258"/>
                    <a:pt x="7193" y="5058"/>
                  </a:cubicBezTo>
                  <a:cubicBezTo>
                    <a:pt x="7093" y="4958"/>
                    <a:pt x="6993" y="4732"/>
                    <a:pt x="6893" y="4632"/>
                  </a:cubicBezTo>
                  <a:cubicBezTo>
                    <a:pt x="6792" y="4532"/>
                    <a:pt x="6667" y="4331"/>
                    <a:pt x="6567" y="4231"/>
                  </a:cubicBezTo>
                  <a:cubicBezTo>
                    <a:pt x="6366" y="4005"/>
                    <a:pt x="6166" y="3805"/>
                    <a:pt x="5940" y="3604"/>
                  </a:cubicBezTo>
                  <a:cubicBezTo>
                    <a:pt x="5414" y="3078"/>
                    <a:pt x="5013" y="2652"/>
                    <a:pt x="4487" y="2351"/>
                  </a:cubicBezTo>
                  <a:cubicBezTo>
                    <a:pt x="4061" y="1925"/>
                    <a:pt x="3534" y="1499"/>
                    <a:pt x="3033" y="1098"/>
                  </a:cubicBezTo>
                  <a:cubicBezTo>
                    <a:pt x="2507" y="772"/>
                    <a:pt x="2081" y="346"/>
                    <a:pt x="1554" y="45"/>
                  </a:cubicBezTo>
                  <a:cubicBezTo>
                    <a:pt x="1521" y="12"/>
                    <a:pt x="1487" y="1"/>
                    <a:pt x="14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6"/>
            <p:cNvSpPr/>
            <p:nvPr/>
          </p:nvSpPr>
          <p:spPr>
            <a:xfrm>
              <a:off x="7531231" y="1159892"/>
              <a:ext cx="143440" cy="152042"/>
            </a:xfrm>
            <a:custGeom>
              <a:avLst/>
              <a:gdLst/>
              <a:ahLst/>
              <a:cxnLst/>
              <a:rect l="l" t="t" r="r" b="b"/>
              <a:pathLst>
                <a:path w="4769" h="5055" extrusionOk="0">
                  <a:moveTo>
                    <a:pt x="4061" y="3033"/>
                  </a:moveTo>
                  <a:lnTo>
                    <a:pt x="4087" y="3059"/>
                  </a:lnTo>
                  <a:lnTo>
                    <a:pt x="4087" y="3059"/>
                  </a:lnTo>
                  <a:cubicBezTo>
                    <a:pt x="4061" y="3050"/>
                    <a:pt x="4035" y="3041"/>
                    <a:pt x="4012" y="3033"/>
                  </a:cubicBezTo>
                  <a:close/>
                  <a:moveTo>
                    <a:pt x="827" y="0"/>
                  </a:moveTo>
                  <a:cubicBezTo>
                    <a:pt x="727" y="0"/>
                    <a:pt x="627" y="0"/>
                    <a:pt x="527" y="101"/>
                  </a:cubicBezTo>
                  <a:lnTo>
                    <a:pt x="527" y="301"/>
                  </a:lnTo>
                  <a:lnTo>
                    <a:pt x="827" y="627"/>
                  </a:lnTo>
                  <a:cubicBezTo>
                    <a:pt x="1028" y="727"/>
                    <a:pt x="1354" y="1053"/>
                    <a:pt x="1655" y="1254"/>
                  </a:cubicBezTo>
                  <a:cubicBezTo>
                    <a:pt x="1980" y="1554"/>
                    <a:pt x="2406" y="1880"/>
                    <a:pt x="2807" y="2181"/>
                  </a:cubicBezTo>
                  <a:cubicBezTo>
                    <a:pt x="3033" y="2306"/>
                    <a:pt x="3233" y="2507"/>
                    <a:pt x="3434" y="2607"/>
                  </a:cubicBezTo>
                  <a:cubicBezTo>
                    <a:pt x="3463" y="2636"/>
                    <a:pt x="3495" y="2666"/>
                    <a:pt x="3529" y="2695"/>
                  </a:cubicBezTo>
                  <a:lnTo>
                    <a:pt x="3529" y="2695"/>
                  </a:lnTo>
                  <a:cubicBezTo>
                    <a:pt x="3439" y="2736"/>
                    <a:pt x="3341" y="2772"/>
                    <a:pt x="3233" y="2807"/>
                  </a:cubicBezTo>
                  <a:cubicBezTo>
                    <a:pt x="3033" y="3033"/>
                    <a:pt x="2807" y="3133"/>
                    <a:pt x="2607" y="3234"/>
                  </a:cubicBezTo>
                  <a:cubicBezTo>
                    <a:pt x="2081" y="3559"/>
                    <a:pt x="1655" y="3760"/>
                    <a:pt x="1354" y="3960"/>
                  </a:cubicBezTo>
                  <a:cubicBezTo>
                    <a:pt x="928" y="4186"/>
                    <a:pt x="627" y="4386"/>
                    <a:pt x="401" y="4487"/>
                  </a:cubicBezTo>
                  <a:cubicBezTo>
                    <a:pt x="201" y="4587"/>
                    <a:pt x="101" y="4587"/>
                    <a:pt x="101" y="4587"/>
                  </a:cubicBezTo>
                  <a:cubicBezTo>
                    <a:pt x="0" y="4687"/>
                    <a:pt x="0" y="4813"/>
                    <a:pt x="0" y="4913"/>
                  </a:cubicBezTo>
                  <a:cubicBezTo>
                    <a:pt x="0" y="4984"/>
                    <a:pt x="51" y="5055"/>
                    <a:pt x="115" y="5055"/>
                  </a:cubicBezTo>
                  <a:cubicBezTo>
                    <a:pt x="142" y="5055"/>
                    <a:pt x="172" y="5042"/>
                    <a:pt x="201" y="5013"/>
                  </a:cubicBezTo>
                  <a:cubicBezTo>
                    <a:pt x="201" y="5013"/>
                    <a:pt x="401" y="5013"/>
                    <a:pt x="627" y="4913"/>
                  </a:cubicBezTo>
                  <a:cubicBezTo>
                    <a:pt x="827" y="4913"/>
                    <a:pt x="1254" y="4813"/>
                    <a:pt x="1554" y="4587"/>
                  </a:cubicBezTo>
                  <a:cubicBezTo>
                    <a:pt x="1980" y="4386"/>
                    <a:pt x="2507" y="4186"/>
                    <a:pt x="2908" y="3960"/>
                  </a:cubicBezTo>
                  <a:cubicBezTo>
                    <a:pt x="3233" y="3860"/>
                    <a:pt x="3434" y="3760"/>
                    <a:pt x="3660" y="3559"/>
                  </a:cubicBezTo>
                  <a:cubicBezTo>
                    <a:pt x="3960" y="3434"/>
                    <a:pt x="4161" y="3334"/>
                    <a:pt x="4386" y="3133"/>
                  </a:cubicBezTo>
                  <a:cubicBezTo>
                    <a:pt x="4487" y="3133"/>
                    <a:pt x="4487" y="3133"/>
                    <a:pt x="4587" y="3033"/>
                  </a:cubicBezTo>
                  <a:cubicBezTo>
                    <a:pt x="4587" y="3033"/>
                    <a:pt x="4687" y="2933"/>
                    <a:pt x="4687" y="2807"/>
                  </a:cubicBezTo>
                  <a:cubicBezTo>
                    <a:pt x="4769" y="2644"/>
                    <a:pt x="4651" y="2481"/>
                    <a:pt x="4605" y="2426"/>
                  </a:cubicBezTo>
                  <a:lnTo>
                    <a:pt x="4605" y="2426"/>
                  </a:lnTo>
                  <a:cubicBezTo>
                    <a:pt x="4619" y="2431"/>
                    <a:pt x="4630" y="2435"/>
                    <a:pt x="4633" y="2435"/>
                  </a:cubicBezTo>
                  <a:cubicBezTo>
                    <a:pt x="4639" y="2435"/>
                    <a:pt x="4627" y="2427"/>
                    <a:pt x="4587" y="2406"/>
                  </a:cubicBezTo>
                  <a:lnTo>
                    <a:pt x="4587" y="2406"/>
                  </a:lnTo>
                  <a:cubicBezTo>
                    <a:pt x="4587" y="2407"/>
                    <a:pt x="4594" y="2413"/>
                    <a:pt x="4605" y="2426"/>
                  </a:cubicBezTo>
                  <a:lnTo>
                    <a:pt x="4605" y="2426"/>
                  </a:lnTo>
                  <a:cubicBezTo>
                    <a:pt x="4525" y="2397"/>
                    <a:pt x="4319" y="2306"/>
                    <a:pt x="4386" y="2306"/>
                  </a:cubicBezTo>
                  <a:lnTo>
                    <a:pt x="4487" y="2306"/>
                  </a:lnTo>
                  <a:lnTo>
                    <a:pt x="4286" y="2181"/>
                  </a:lnTo>
                  <a:cubicBezTo>
                    <a:pt x="4161" y="2081"/>
                    <a:pt x="4061" y="2081"/>
                    <a:pt x="3960" y="1980"/>
                  </a:cubicBezTo>
                  <a:cubicBezTo>
                    <a:pt x="3660" y="1780"/>
                    <a:pt x="3434" y="1680"/>
                    <a:pt x="3233" y="1554"/>
                  </a:cubicBezTo>
                  <a:cubicBezTo>
                    <a:pt x="2807" y="1254"/>
                    <a:pt x="2406" y="928"/>
                    <a:pt x="1980" y="727"/>
                  </a:cubicBezTo>
                  <a:cubicBezTo>
                    <a:pt x="1655" y="527"/>
                    <a:pt x="1354" y="301"/>
                    <a:pt x="1153" y="201"/>
                  </a:cubicBezTo>
                  <a:cubicBezTo>
                    <a:pt x="928" y="101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6"/>
            <p:cNvSpPr/>
            <p:nvPr/>
          </p:nvSpPr>
          <p:spPr>
            <a:xfrm>
              <a:off x="7857626" y="1172705"/>
              <a:ext cx="169637" cy="275931"/>
            </a:xfrm>
            <a:custGeom>
              <a:avLst/>
              <a:gdLst/>
              <a:ahLst/>
              <a:cxnLst/>
              <a:rect l="l" t="t" r="r" b="b"/>
              <a:pathLst>
                <a:path w="5640" h="9174" extrusionOk="0">
                  <a:moveTo>
                    <a:pt x="4807" y="5394"/>
                  </a:moveTo>
                  <a:cubicBezTo>
                    <a:pt x="4811" y="5394"/>
                    <a:pt x="4813" y="5400"/>
                    <a:pt x="4813" y="5414"/>
                  </a:cubicBezTo>
                  <a:cubicBezTo>
                    <a:pt x="4795" y="5431"/>
                    <a:pt x="4777" y="5450"/>
                    <a:pt x="4758" y="5468"/>
                  </a:cubicBezTo>
                  <a:lnTo>
                    <a:pt x="4758" y="5468"/>
                  </a:lnTo>
                  <a:cubicBezTo>
                    <a:pt x="4777" y="5438"/>
                    <a:pt x="4798" y="5394"/>
                    <a:pt x="4807" y="5394"/>
                  </a:cubicBezTo>
                  <a:close/>
                  <a:moveTo>
                    <a:pt x="5631" y="5489"/>
                  </a:moveTo>
                  <a:cubicBezTo>
                    <a:pt x="5625" y="5489"/>
                    <a:pt x="5615" y="5499"/>
                    <a:pt x="5605" y="5514"/>
                  </a:cubicBezTo>
                  <a:lnTo>
                    <a:pt x="5640" y="5514"/>
                  </a:lnTo>
                  <a:cubicBezTo>
                    <a:pt x="5640" y="5496"/>
                    <a:pt x="5636" y="5489"/>
                    <a:pt x="5631" y="5489"/>
                  </a:cubicBezTo>
                  <a:close/>
                  <a:moveTo>
                    <a:pt x="3033" y="1"/>
                  </a:moveTo>
                  <a:cubicBezTo>
                    <a:pt x="2933" y="101"/>
                    <a:pt x="2833" y="201"/>
                    <a:pt x="2933" y="301"/>
                  </a:cubicBezTo>
                  <a:cubicBezTo>
                    <a:pt x="2933" y="301"/>
                    <a:pt x="3133" y="928"/>
                    <a:pt x="3660" y="1980"/>
                  </a:cubicBezTo>
                  <a:cubicBezTo>
                    <a:pt x="3860" y="2507"/>
                    <a:pt x="4086" y="3133"/>
                    <a:pt x="4286" y="3760"/>
                  </a:cubicBezTo>
                  <a:cubicBezTo>
                    <a:pt x="4387" y="4061"/>
                    <a:pt x="4487" y="4387"/>
                    <a:pt x="4587" y="4687"/>
                  </a:cubicBezTo>
                  <a:cubicBezTo>
                    <a:pt x="4712" y="4888"/>
                    <a:pt x="4712" y="5013"/>
                    <a:pt x="4712" y="5214"/>
                  </a:cubicBezTo>
                  <a:lnTo>
                    <a:pt x="4712" y="5414"/>
                  </a:lnTo>
                  <a:cubicBezTo>
                    <a:pt x="4712" y="5474"/>
                    <a:pt x="4719" y="5495"/>
                    <a:pt x="4730" y="5495"/>
                  </a:cubicBezTo>
                  <a:lnTo>
                    <a:pt x="4730" y="5495"/>
                  </a:lnTo>
                  <a:cubicBezTo>
                    <a:pt x="4643" y="5577"/>
                    <a:pt x="4536" y="5665"/>
                    <a:pt x="4387" y="5740"/>
                  </a:cubicBezTo>
                  <a:cubicBezTo>
                    <a:pt x="4286" y="5840"/>
                    <a:pt x="4186" y="5940"/>
                    <a:pt x="3961" y="6041"/>
                  </a:cubicBezTo>
                  <a:cubicBezTo>
                    <a:pt x="3760" y="6266"/>
                    <a:pt x="3459" y="6467"/>
                    <a:pt x="3133" y="6667"/>
                  </a:cubicBezTo>
                  <a:cubicBezTo>
                    <a:pt x="2607" y="7093"/>
                    <a:pt x="2081" y="7394"/>
                    <a:pt x="1680" y="7720"/>
                  </a:cubicBezTo>
                  <a:cubicBezTo>
                    <a:pt x="1153" y="8021"/>
                    <a:pt x="828" y="8346"/>
                    <a:pt x="527" y="8547"/>
                  </a:cubicBezTo>
                  <a:cubicBezTo>
                    <a:pt x="201" y="8647"/>
                    <a:pt x="101" y="8773"/>
                    <a:pt x="101" y="8773"/>
                  </a:cubicBezTo>
                  <a:cubicBezTo>
                    <a:pt x="1" y="8873"/>
                    <a:pt x="1" y="8973"/>
                    <a:pt x="1" y="9073"/>
                  </a:cubicBezTo>
                  <a:cubicBezTo>
                    <a:pt x="101" y="9174"/>
                    <a:pt x="201" y="9174"/>
                    <a:pt x="326" y="9174"/>
                  </a:cubicBezTo>
                  <a:cubicBezTo>
                    <a:pt x="326" y="9174"/>
                    <a:pt x="527" y="9073"/>
                    <a:pt x="727" y="8973"/>
                  </a:cubicBezTo>
                  <a:cubicBezTo>
                    <a:pt x="1053" y="8773"/>
                    <a:pt x="1454" y="8647"/>
                    <a:pt x="1981" y="8346"/>
                  </a:cubicBezTo>
                  <a:cubicBezTo>
                    <a:pt x="2507" y="8021"/>
                    <a:pt x="3033" y="7720"/>
                    <a:pt x="3660" y="7294"/>
                  </a:cubicBezTo>
                  <a:cubicBezTo>
                    <a:pt x="3860" y="7093"/>
                    <a:pt x="4186" y="6893"/>
                    <a:pt x="4487" y="6667"/>
                  </a:cubicBezTo>
                  <a:cubicBezTo>
                    <a:pt x="4587" y="6567"/>
                    <a:pt x="4813" y="6467"/>
                    <a:pt x="4913" y="6366"/>
                  </a:cubicBezTo>
                  <a:cubicBezTo>
                    <a:pt x="5113" y="6266"/>
                    <a:pt x="5214" y="6141"/>
                    <a:pt x="5439" y="5940"/>
                  </a:cubicBezTo>
                  <a:lnTo>
                    <a:pt x="5539" y="5840"/>
                  </a:lnTo>
                  <a:lnTo>
                    <a:pt x="5539" y="5640"/>
                  </a:lnTo>
                  <a:cubicBezTo>
                    <a:pt x="5539" y="5640"/>
                    <a:pt x="5576" y="5557"/>
                    <a:pt x="5605" y="5514"/>
                  </a:cubicBezTo>
                  <a:lnTo>
                    <a:pt x="5539" y="5514"/>
                  </a:lnTo>
                  <a:lnTo>
                    <a:pt x="5539" y="5414"/>
                  </a:lnTo>
                  <a:lnTo>
                    <a:pt x="5539" y="5113"/>
                  </a:lnTo>
                  <a:cubicBezTo>
                    <a:pt x="5539" y="4888"/>
                    <a:pt x="5439" y="4687"/>
                    <a:pt x="5439" y="4487"/>
                  </a:cubicBezTo>
                  <a:cubicBezTo>
                    <a:pt x="5339" y="4161"/>
                    <a:pt x="5113" y="3760"/>
                    <a:pt x="5013" y="3434"/>
                  </a:cubicBezTo>
                  <a:cubicBezTo>
                    <a:pt x="4712" y="2808"/>
                    <a:pt x="4487" y="2181"/>
                    <a:pt x="4186" y="1755"/>
                  </a:cubicBezTo>
                  <a:cubicBezTo>
                    <a:pt x="3961" y="1254"/>
                    <a:pt x="3660" y="828"/>
                    <a:pt x="3559" y="502"/>
                  </a:cubicBezTo>
                  <a:cubicBezTo>
                    <a:pt x="3334" y="301"/>
                    <a:pt x="3234" y="101"/>
                    <a:pt x="3234" y="101"/>
                  </a:cubicBezTo>
                  <a:cubicBezTo>
                    <a:pt x="3234" y="1"/>
                    <a:pt x="3133" y="1"/>
                    <a:pt x="30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6"/>
            <p:cNvSpPr/>
            <p:nvPr/>
          </p:nvSpPr>
          <p:spPr>
            <a:xfrm>
              <a:off x="6949431" y="1197239"/>
              <a:ext cx="323423" cy="328777"/>
            </a:xfrm>
            <a:custGeom>
              <a:avLst/>
              <a:gdLst/>
              <a:ahLst/>
              <a:cxnLst/>
              <a:rect l="l" t="t" r="r" b="b"/>
              <a:pathLst>
                <a:path w="10753" h="10931" extrusionOk="0">
                  <a:moveTo>
                    <a:pt x="6041" y="2485"/>
                  </a:moveTo>
                  <a:cubicBezTo>
                    <a:pt x="6041" y="2585"/>
                    <a:pt x="5941" y="2685"/>
                    <a:pt x="5941" y="2786"/>
                  </a:cubicBezTo>
                  <a:cubicBezTo>
                    <a:pt x="5013" y="4364"/>
                    <a:pt x="4161" y="5091"/>
                    <a:pt x="3760" y="5192"/>
                  </a:cubicBezTo>
                  <a:cubicBezTo>
                    <a:pt x="3961" y="4765"/>
                    <a:pt x="4888" y="3412"/>
                    <a:pt x="6041" y="2485"/>
                  </a:cubicBezTo>
                  <a:close/>
                  <a:moveTo>
                    <a:pt x="7620" y="5192"/>
                  </a:moveTo>
                  <a:cubicBezTo>
                    <a:pt x="7094" y="5718"/>
                    <a:pt x="6266" y="6244"/>
                    <a:pt x="5414" y="6445"/>
                  </a:cubicBezTo>
                  <a:cubicBezTo>
                    <a:pt x="5214" y="6445"/>
                    <a:pt x="5013" y="6545"/>
                    <a:pt x="4788" y="6545"/>
                  </a:cubicBezTo>
                  <a:cubicBezTo>
                    <a:pt x="5314" y="6119"/>
                    <a:pt x="6367" y="5618"/>
                    <a:pt x="7094" y="5392"/>
                  </a:cubicBezTo>
                  <a:cubicBezTo>
                    <a:pt x="7294" y="5292"/>
                    <a:pt x="7520" y="5192"/>
                    <a:pt x="7620" y="5192"/>
                  </a:cubicBezTo>
                  <a:close/>
                  <a:moveTo>
                    <a:pt x="5840" y="605"/>
                  </a:moveTo>
                  <a:cubicBezTo>
                    <a:pt x="5941" y="605"/>
                    <a:pt x="6041" y="705"/>
                    <a:pt x="6041" y="705"/>
                  </a:cubicBezTo>
                  <a:cubicBezTo>
                    <a:pt x="6266" y="806"/>
                    <a:pt x="6367" y="1106"/>
                    <a:pt x="6266" y="1432"/>
                  </a:cubicBezTo>
                  <a:cubicBezTo>
                    <a:pt x="4788" y="2585"/>
                    <a:pt x="2908" y="4765"/>
                    <a:pt x="3134" y="5492"/>
                  </a:cubicBezTo>
                  <a:cubicBezTo>
                    <a:pt x="3134" y="5718"/>
                    <a:pt x="3334" y="5818"/>
                    <a:pt x="3535" y="5918"/>
                  </a:cubicBezTo>
                  <a:cubicBezTo>
                    <a:pt x="3558" y="5922"/>
                    <a:pt x="3583" y="5924"/>
                    <a:pt x="3608" y="5924"/>
                  </a:cubicBezTo>
                  <a:cubicBezTo>
                    <a:pt x="4255" y="5924"/>
                    <a:pt x="5454" y="4703"/>
                    <a:pt x="6467" y="3111"/>
                  </a:cubicBezTo>
                  <a:cubicBezTo>
                    <a:pt x="6667" y="2585"/>
                    <a:pt x="6893" y="2159"/>
                    <a:pt x="6893" y="1733"/>
                  </a:cubicBezTo>
                  <a:cubicBezTo>
                    <a:pt x="7094" y="1633"/>
                    <a:pt x="7194" y="1633"/>
                    <a:pt x="7294" y="1532"/>
                  </a:cubicBezTo>
                  <a:cubicBezTo>
                    <a:pt x="7671" y="1317"/>
                    <a:pt x="8100" y="1140"/>
                    <a:pt x="8469" y="1140"/>
                  </a:cubicBezTo>
                  <a:cubicBezTo>
                    <a:pt x="8615" y="1140"/>
                    <a:pt x="8752" y="1168"/>
                    <a:pt x="8873" y="1232"/>
                  </a:cubicBezTo>
                  <a:cubicBezTo>
                    <a:pt x="9274" y="1532"/>
                    <a:pt x="9399" y="2059"/>
                    <a:pt x="9274" y="2485"/>
                  </a:cubicBezTo>
                  <a:cubicBezTo>
                    <a:pt x="9174" y="3111"/>
                    <a:pt x="8873" y="3838"/>
                    <a:pt x="8347" y="4465"/>
                  </a:cubicBezTo>
                  <a:cubicBezTo>
                    <a:pt x="7921" y="4465"/>
                    <a:pt x="7394" y="4565"/>
                    <a:pt x="6893" y="4765"/>
                  </a:cubicBezTo>
                  <a:cubicBezTo>
                    <a:pt x="6467" y="4866"/>
                    <a:pt x="5640" y="5292"/>
                    <a:pt x="5013" y="5718"/>
                  </a:cubicBezTo>
                  <a:cubicBezTo>
                    <a:pt x="3860" y="6445"/>
                    <a:pt x="3760" y="6745"/>
                    <a:pt x="3860" y="6971"/>
                  </a:cubicBezTo>
                  <a:cubicBezTo>
                    <a:pt x="3911" y="7172"/>
                    <a:pt x="4092" y="7247"/>
                    <a:pt x="4393" y="7247"/>
                  </a:cubicBezTo>
                  <a:cubicBezTo>
                    <a:pt x="4694" y="7247"/>
                    <a:pt x="5114" y="7172"/>
                    <a:pt x="5640" y="7071"/>
                  </a:cubicBezTo>
                  <a:cubicBezTo>
                    <a:pt x="6893" y="6645"/>
                    <a:pt x="7921" y="5918"/>
                    <a:pt x="8647" y="5091"/>
                  </a:cubicBezTo>
                  <a:cubicBezTo>
                    <a:pt x="8785" y="5073"/>
                    <a:pt x="8912" y="5065"/>
                    <a:pt x="9026" y="5065"/>
                  </a:cubicBezTo>
                  <a:cubicBezTo>
                    <a:pt x="9536" y="5065"/>
                    <a:pt x="9819" y="5228"/>
                    <a:pt x="9901" y="5392"/>
                  </a:cubicBezTo>
                  <a:cubicBezTo>
                    <a:pt x="10026" y="5618"/>
                    <a:pt x="9800" y="6019"/>
                    <a:pt x="8973" y="6645"/>
                  </a:cubicBezTo>
                  <a:cubicBezTo>
                    <a:pt x="7194" y="7798"/>
                    <a:pt x="5740" y="7798"/>
                    <a:pt x="4387" y="7798"/>
                  </a:cubicBezTo>
                  <a:cubicBezTo>
                    <a:pt x="3635" y="7798"/>
                    <a:pt x="2908" y="7798"/>
                    <a:pt x="2281" y="8124"/>
                  </a:cubicBezTo>
                  <a:cubicBezTo>
                    <a:pt x="1755" y="8324"/>
                    <a:pt x="1354" y="8625"/>
                    <a:pt x="1129" y="9051"/>
                  </a:cubicBezTo>
                  <a:cubicBezTo>
                    <a:pt x="1254" y="7598"/>
                    <a:pt x="1755" y="5292"/>
                    <a:pt x="3334" y="2886"/>
                  </a:cubicBezTo>
                  <a:cubicBezTo>
                    <a:pt x="4587" y="1106"/>
                    <a:pt x="5414" y="605"/>
                    <a:pt x="5840" y="605"/>
                  </a:cubicBezTo>
                  <a:close/>
                  <a:moveTo>
                    <a:pt x="5810" y="0"/>
                  </a:moveTo>
                  <a:cubicBezTo>
                    <a:pt x="5202" y="0"/>
                    <a:pt x="4213" y="503"/>
                    <a:pt x="2808" y="2585"/>
                  </a:cubicBezTo>
                  <a:cubicBezTo>
                    <a:pt x="1" y="6745"/>
                    <a:pt x="402" y="10505"/>
                    <a:pt x="502" y="10730"/>
                  </a:cubicBezTo>
                  <a:cubicBezTo>
                    <a:pt x="502" y="10831"/>
                    <a:pt x="627" y="10931"/>
                    <a:pt x="828" y="10931"/>
                  </a:cubicBezTo>
                  <a:cubicBezTo>
                    <a:pt x="928" y="10931"/>
                    <a:pt x="1028" y="10831"/>
                    <a:pt x="1129" y="10730"/>
                  </a:cubicBezTo>
                  <a:cubicBezTo>
                    <a:pt x="1129" y="10730"/>
                    <a:pt x="1254" y="9252"/>
                    <a:pt x="2607" y="8625"/>
                  </a:cubicBezTo>
                  <a:cubicBezTo>
                    <a:pt x="3008" y="8425"/>
                    <a:pt x="3635" y="8425"/>
                    <a:pt x="4387" y="8425"/>
                  </a:cubicBezTo>
                  <a:cubicBezTo>
                    <a:pt x="5740" y="8425"/>
                    <a:pt x="7394" y="8425"/>
                    <a:pt x="9274" y="7172"/>
                  </a:cubicBezTo>
                  <a:cubicBezTo>
                    <a:pt x="10753" y="6119"/>
                    <a:pt x="10652" y="5392"/>
                    <a:pt x="10527" y="5091"/>
                  </a:cubicBezTo>
                  <a:cubicBezTo>
                    <a:pt x="10327" y="4665"/>
                    <a:pt x="9800" y="4465"/>
                    <a:pt x="9174" y="4364"/>
                  </a:cubicBezTo>
                  <a:cubicBezTo>
                    <a:pt x="9600" y="3838"/>
                    <a:pt x="9800" y="3111"/>
                    <a:pt x="9901" y="2585"/>
                  </a:cubicBezTo>
                  <a:cubicBezTo>
                    <a:pt x="10026" y="1733"/>
                    <a:pt x="9700" y="1106"/>
                    <a:pt x="9174" y="705"/>
                  </a:cubicBezTo>
                  <a:cubicBezTo>
                    <a:pt x="8934" y="581"/>
                    <a:pt x="8680" y="518"/>
                    <a:pt x="8405" y="518"/>
                  </a:cubicBezTo>
                  <a:cubicBezTo>
                    <a:pt x="7962" y="518"/>
                    <a:pt x="7466" y="681"/>
                    <a:pt x="6893" y="1006"/>
                  </a:cubicBezTo>
                  <a:cubicBezTo>
                    <a:pt x="6893" y="605"/>
                    <a:pt x="6667" y="379"/>
                    <a:pt x="6367" y="179"/>
                  </a:cubicBezTo>
                  <a:cubicBezTo>
                    <a:pt x="6243" y="84"/>
                    <a:pt x="6058" y="0"/>
                    <a:pt x="58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56"/>
            <p:cNvSpPr/>
            <p:nvPr/>
          </p:nvSpPr>
          <p:spPr>
            <a:xfrm>
              <a:off x="819887" y="2810627"/>
              <a:ext cx="103316" cy="81450"/>
            </a:xfrm>
            <a:custGeom>
              <a:avLst/>
              <a:gdLst/>
              <a:ahLst/>
              <a:cxnLst/>
              <a:rect l="l" t="t" r="r" b="b"/>
              <a:pathLst>
                <a:path w="3435" h="2708" extrusionOk="0">
                  <a:moveTo>
                    <a:pt x="1655" y="0"/>
                  </a:moveTo>
                  <a:cubicBezTo>
                    <a:pt x="0" y="0"/>
                    <a:pt x="0" y="2707"/>
                    <a:pt x="1655" y="2707"/>
                  </a:cubicBezTo>
                  <a:cubicBezTo>
                    <a:pt x="3434" y="2707"/>
                    <a:pt x="3434" y="0"/>
                    <a:pt x="16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56"/>
            <p:cNvSpPr/>
            <p:nvPr/>
          </p:nvSpPr>
          <p:spPr>
            <a:xfrm>
              <a:off x="8302802" y="2006566"/>
              <a:ext cx="82202" cy="75404"/>
            </a:xfrm>
            <a:custGeom>
              <a:avLst/>
              <a:gdLst/>
              <a:ahLst/>
              <a:cxnLst/>
              <a:rect l="l" t="t" r="r" b="b"/>
              <a:pathLst>
                <a:path w="2733" h="2507" extrusionOk="0">
                  <a:moveTo>
                    <a:pt x="1254" y="1"/>
                  </a:moveTo>
                  <a:cubicBezTo>
                    <a:pt x="627" y="1"/>
                    <a:pt x="1" y="627"/>
                    <a:pt x="1" y="1254"/>
                  </a:cubicBezTo>
                  <a:cubicBezTo>
                    <a:pt x="1" y="1880"/>
                    <a:pt x="527" y="2507"/>
                    <a:pt x="1254" y="2507"/>
                  </a:cubicBezTo>
                  <a:lnTo>
                    <a:pt x="1480" y="2507"/>
                  </a:lnTo>
                  <a:cubicBezTo>
                    <a:pt x="1780" y="2407"/>
                    <a:pt x="2106" y="2407"/>
                    <a:pt x="2307" y="2081"/>
                  </a:cubicBezTo>
                  <a:cubicBezTo>
                    <a:pt x="2507" y="1880"/>
                    <a:pt x="2733" y="1579"/>
                    <a:pt x="2733" y="1254"/>
                  </a:cubicBezTo>
                  <a:cubicBezTo>
                    <a:pt x="2632" y="527"/>
                    <a:pt x="2206" y="101"/>
                    <a:pt x="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6"/>
            <p:cNvSpPr/>
            <p:nvPr/>
          </p:nvSpPr>
          <p:spPr>
            <a:xfrm>
              <a:off x="8493043" y="3348118"/>
              <a:ext cx="72397" cy="67163"/>
            </a:xfrm>
            <a:custGeom>
              <a:avLst/>
              <a:gdLst/>
              <a:ahLst/>
              <a:cxnLst/>
              <a:rect l="l" t="t" r="r" b="b"/>
              <a:pathLst>
                <a:path w="2407" h="2233" extrusionOk="0">
                  <a:moveTo>
                    <a:pt x="1419" y="1"/>
                  </a:moveTo>
                  <a:cubicBezTo>
                    <a:pt x="1364" y="1"/>
                    <a:pt x="1308" y="9"/>
                    <a:pt x="1254" y="27"/>
                  </a:cubicBezTo>
                  <a:lnTo>
                    <a:pt x="1028" y="27"/>
                  </a:lnTo>
                  <a:cubicBezTo>
                    <a:pt x="727" y="27"/>
                    <a:pt x="527" y="127"/>
                    <a:pt x="301" y="353"/>
                  </a:cubicBezTo>
                  <a:cubicBezTo>
                    <a:pt x="101" y="553"/>
                    <a:pt x="1" y="879"/>
                    <a:pt x="1" y="1080"/>
                  </a:cubicBezTo>
                  <a:cubicBezTo>
                    <a:pt x="1" y="1381"/>
                    <a:pt x="101" y="1706"/>
                    <a:pt x="301" y="1907"/>
                  </a:cubicBezTo>
                  <a:cubicBezTo>
                    <a:pt x="527" y="2132"/>
                    <a:pt x="727" y="2132"/>
                    <a:pt x="1028" y="2233"/>
                  </a:cubicBezTo>
                  <a:lnTo>
                    <a:pt x="1254" y="2233"/>
                  </a:lnTo>
                  <a:cubicBezTo>
                    <a:pt x="1555" y="2233"/>
                    <a:pt x="1880" y="2132"/>
                    <a:pt x="2081" y="1907"/>
                  </a:cubicBezTo>
                  <a:cubicBezTo>
                    <a:pt x="2181" y="1706"/>
                    <a:pt x="2407" y="1381"/>
                    <a:pt x="2407" y="1080"/>
                  </a:cubicBezTo>
                  <a:cubicBezTo>
                    <a:pt x="2407" y="879"/>
                    <a:pt x="2281" y="553"/>
                    <a:pt x="2081" y="353"/>
                  </a:cubicBezTo>
                  <a:cubicBezTo>
                    <a:pt x="1917" y="168"/>
                    <a:pt x="1669" y="1"/>
                    <a:pt x="1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56"/>
            <p:cNvSpPr/>
            <p:nvPr/>
          </p:nvSpPr>
          <p:spPr>
            <a:xfrm>
              <a:off x="8225558" y="2689826"/>
              <a:ext cx="84458" cy="65629"/>
            </a:xfrm>
            <a:custGeom>
              <a:avLst/>
              <a:gdLst/>
              <a:ahLst/>
              <a:cxnLst/>
              <a:rect l="l" t="t" r="r" b="b"/>
              <a:pathLst>
                <a:path w="2808" h="2182" extrusionOk="0">
                  <a:moveTo>
                    <a:pt x="1354" y="1"/>
                  </a:moveTo>
                  <a:cubicBezTo>
                    <a:pt x="0" y="1"/>
                    <a:pt x="0" y="2181"/>
                    <a:pt x="1354" y="2181"/>
                  </a:cubicBezTo>
                  <a:cubicBezTo>
                    <a:pt x="2807" y="2181"/>
                    <a:pt x="2807" y="1"/>
                    <a:pt x="1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56"/>
            <p:cNvSpPr/>
            <p:nvPr/>
          </p:nvSpPr>
          <p:spPr>
            <a:xfrm rot="5400000">
              <a:off x="1169147" y="2046459"/>
              <a:ext cx="103316" cy="81450"/>
            </a:xfrm>
            <a:custGeom>
              <a:avLst/>
              <a:gdLst/>
              <a:ahLst/>
              <a:cxnLst/>
              <a:rect l="l" t="t" r="r" b="b"/>
              <a:pathLst>
                <a:path w="3435" h="2708" extrusionOk="0">
                  <a:moveTo>
                    <a:pt x="1655" y="0"/>
                  </a:moveTo>
                  <a:cubicBezTo>
                    <a:pt x="0" y="0"/>
                    <a:pt x="0" y="2707"/>
                    <a:pt x="1655" y="2707"/>
                  </a:cubicBezTo>
                  <a:cubicBezTo>
                    <a:pt x="3434" y="2707"/>
                    <a:pt x="3434" y="0"/>
                    <a:pt x="16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56"/>
            <p:cNvSpPr/>
            <p:nvPr/>
          </p:nvSpPr>
          <p:spPr>
            <a:xfrm rot="5400000">
              <a:off x="1984038" y="998652"/>
              <a:ext cx="82202" cy="75404"/>
            </a:xfrm>
            <a:custGeom>
              <a:avLst/>
              <a:gdLst/>
              <a:ahLst/>
              <a:cxnLst/>
              <a:rect l="l" t="t" r="r" b="b"/>
              <a:pathLst>
                <a:path w="2733" h="2507" extrusionOk="0">
                  <a:moveTo>
                    <a:pt x="1254" y="1"/>
                  </a:moveTo>
                  <a:cubicBezTo>
                    <a:pt x="627" y="1"/>
                    <a:pt x="1" y="627"/>
                    <a:pt x="1" y="1254"/>
                  </a:cubicBezTo>
                  <a:cubicBezTo>
                    <a:pt x="1" y="1880"/>
                    <a:pt x="527" y="2507"/>
                    <a:pt x="1254" y="2507"/>
                  </a:cubicBezTo>
                  <a:lnTo>
                    <a:pt x="1480" y="2507"/>
                  </a:lnTo>
                  <a:cubicBezTo>
                    <a:pt x="1780" y="2407"/>
                    <a:pt x="2106" y="2407"/>
                    <a:pt x="2307" y="2081"/>
                  </a:cubicBezTo>
                  <a:cubicBezTo>
                    <a:pt x="2507" y="1880"/>
                    <a:pt x="2733" y="1579"/>
                    <a:pt x="2733" y="1254"/>
                  </a:cubicBezTo>
                  <a:cubicBezTo>
                    <a:pt x="2632" y="527"/>
                    <a:pt x="2206" y="101"/>
                    <a:pt x="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6"/>
            <p:cNvSpPr/>
            <p:nvPr/>
          </p:nvSpPr>
          <p:spPr>
            <a:xfrm rot="5400000">
              <a:off x="1184596" y="1385686"/>
              <a:ext cx="72397" cy="67163"/>
            </a:xfrm>
            <a:custGeom>
              <a:avLst/>
              <a:gdLst/>
              <a:ahLst/>
              <a:cxnLst/>
              <a:rect l="l" t="t" r="r" b="b"/>
              <a:pathLst>
                <a:path w="2407" h="2233" extrusionOk="0">
                  <a:moveTo>
                    <a:pt x="1419" y="1"/>
                  </a:moveTo>
                  <a:cubicBezTo>
                    <a:pt x="1364" y="1"/>
                    <a:pt x="1308" y="9"/>
                    <a:pt x="1254" y="27"/>
                  </a:cubicBezTo>
                  <a:lnTo>
                    <a:pt x="1028" y="27"/>
                  </a:lnTo>
                  <a:cubicBezTo>
                    <a:pt x="727" y="27"/>
                    <a:pt x="527" y="127"/>
                    <a:pt x="301" y="353"/>
                  </a:cubicBezTo>
                  <a:cubicBezTo>
                    <a:pt x="101" y="553"/>
                    <a:pt x="1" y="879"/>
                    <a:pt x="1" y="1080"/>
                  </a:cubicBezTo>
                  <a:cubicBezTo>
                    <a:pt x="1" y="1381"/>
                    <a:pt x="101" y="1706"/>
                    <a:pt x="301" y="1907"/>
                  </a:cubicBezTo>
                  <a:cubicBezTo>
                    <a:pt x="527" y="2132"/>
                    <a:pt x="727" y="2132"/>
                    <a:pt x="1028" y="2233"/>
                  </a:cubicBezTo>
                  <a:lnTo>
                    <a:pt x="1254" y="2233"/>
                  </a:lnTo>
                  <a:cubicBezTo>
                    <a:pt x="1555" y="2233"/>
                    <a:pt x="1880" y="2132"/>
                    <a:pt x="2081" y="1907"/>
                  </a:cubicBezTo>
                  <a:cubicBezTo>
                    <a:pt x="2181" y="1706"/>
                    <a:pt x="2407" y="1381"/>
                    <a:pt x="2407" y="1080"/>
                  </a:cubicBezTo>
                  <a:cubicBezTo>
                    <a:pt x="2407" y="879"/>
                    <a:pt x="2281" y="553"/>
                    <a:pt x="2081" y="353"/>
                  </a:cubicBezTo>
                  <a:cubicBezTo>
                    <a:pt x="1917" y="168"/>
                    <a:pt x="1669" y="1"/>
                    <a:pt x="14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6"/>
            <p:cNvSpPr/>
            <p:nvPr/>
          </p:nvSpPr>
          <p:spPr>
            <a:xfrm rot="5400000">
              <a:off x="1899612" y="1501449"/>
              <a:ext cx="84458" cy="65629"/>
            </a:xfrm>
            <a:custGeom>
              <a:avLst/>
              <a:gdLst/>
              <a:ahLst/>
              <a:cxnLst/>
              <a:rect l="l" t="t" r="r" b="b"/>
              <a:pathLst>
                <a:path w="2808" h="2182" extrusionOk="0">
                  <a:moveTo>
                    <a:pt x="1354" y="1"/>
                  </a:moveTo>
                  <a:cubicBezTo>
                    <a:pt x="0" y="1"/>
                    <a:pt x="0" y="2181"/>
                    <a:pt x="1354" y="2181"/>
                  </a:cubicBezTo>
                  <a:cubicBezTo>
                    <a:pt x="2807" y="2181"/>
                    <a:pt x="2807" y="1"/>
                    <a:pt x="1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56"/>
            <p:cNvSpPr/>
            <p:nvPr/>
          </p:nvSpPr>
          <p:spPr>
            <a:xfrm rot="5400000">
              <a:off x="2448338" y="1326934"/>
              <a:ext cx="91255" cy="69389"/>
            </a:xfrm>
            <a:custGeom>
              <a:avLst/>
              <a:gdLst/>
              <a:ahLst/>
              <a:cxnLst/>
              <a:rect l="l" t="t" r="r" b="b"/>
              <a:pathLst>
                <a:path w="3034" h="2307" extrusionOk="0">
                  <a:moveTo>
                    <a:pt x="1555" y="1"/>
                  </a:moveTo>
                  <a:cubicBezTo>
                    <a:pt x="1" y="1"/>
                    <a:pt x="1" y="2306"/>
                    <a:pt x="1555" y="2306"/>
                  </a:cubicBezTo>
                  <a:cubicBezTo>
                    <a:pt x="3033" y="2306"/>
                    <a:pt x="3033" y="1"/>
                    <a:pt x="15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1" name="Google Shape;9021;p56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9022" name="Google Shape;9022;p56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56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56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6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9026" name="Google Shape;9026;p56"/>
            <p:cNvGrpSpPr/>
            <p:nvPr/>
          </p:nvGrpSpPr>
          <p:grpSpPr>
            <a:xfrm>
              <a:off x="3326113" y="596800"/>
              <a:ext cx="456034" cy="267991"/>
              <a:chOff x="-1126825" y="596800"/>
              <a:chExt cx="456034" cy="267991"/>
            </a:xfrm>
          </p:grpSpPr>
          <p:sp>
            <p:nvSpPr>
              <p:cNvPr id="9027" name="Google Shape;9027;p56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8" name="Google Shape;9028;p56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9" name="Google Shape;9029;p56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0" name="Google Shape;9030;p56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1" name="Google Shape;9031;p56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2" name="Google Shape;9032;p56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3" name="Google Shape;9033;p56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4" name="Google Shape;9034;p56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5" name="Google Shape;9035;p56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6" name="Google Shape;9036;p56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7" name="Google Shape;9037;p56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9038" name="Google Shape;9038;p56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9" name="Google Shape;9039;p56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0" name="Google Shape;9040;p56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1" name="Google Shape;9041;p56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2" name="Google Shape;9042;p56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3" name="Google Shape;9043;p56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4" name="Google Shape;9044;p56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5" name="Google Shape;9045;p56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6" name="Google Shape;9046;p56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8" name="Google Shape;9048;p56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9" name="Google Shape;9049;p56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1" name="Google Shape;9051;p56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2" name="Google Shape;9052;p56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4" name="Google Shape;9054;p56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5" name="Google Shape;9055;p56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7" name="Google Shape;9057;p56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8" name="Google Shape;9058;p56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56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56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56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63" name="Google Shape;9063;p56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64" name="Google Shape;9064;p56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65" name="Google Shape;9065;p56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66" name="Google Shape;9066;p56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67" name="Google Shape;9067;p56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68" name="Google Shape;9068;p56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69" name="Google Shape;9069;p56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70" name="Google Shape;9070;p56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71" name="Google Shape;9071;p56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72" name="Google Shape;9072;p56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73" name="Google Shape;9073;p56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074" name="Google Shape;9074;p56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075" name="Google Shape;9075;p56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6" name="Google Shape;9076;p56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7" name="Google Shape;9077;p56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8" name="Google Shape;9078;p56">
            <a:hlinkClick r:id="rId11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9" name="Google Shape;9079;p56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0" name="Google Shape;9080;p56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1" name="Google Shape;9081;p56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2" name="Google Shape;9082;p56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3" name="Google Shape;9083;p56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4" name="Google Shape;9084;p56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5" name="Google Shape;9085;p56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6" name="Google Shape;9086;p56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1" name="Google Shape;9091;p57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2" name="Google Shape;9092;p57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3" name="Google Shape;9093;p57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4" name="Google Shape;9094;p57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5" name="Google Shape;9095;p57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6" name="Google Shape;9096;p57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7" name="Google Shape;9097;p57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9098" name="Google Shape;9098;p57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099" name="Google Shape;9099;p57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9100" name="Google Shape;9100;p57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1" name="Google Shape;9101;p57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102" name="Google Shape;9102;p57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9103" name="Google Shape;9103;p57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04" name="Google Shape;9104;p57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05" name="Google Shape;9105;p57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9106" name="Google Shape;9106;p57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07" name="Google Shape;9107;p57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08" name="Google Shape;9108;p57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9109" name="Google Shape;9109;p57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10" name="Google Shape;9110;p57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11" name="Google Shape;9111;p57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9112" name="Google Shape;9112;p57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13" name="Google Shape;9113;p57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114" name="Google Shape;9114;p57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115" name="Google Shape;9115;p57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116" name="Google Shape;9116;p57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117" name="Google Shape;9117;p57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118" name="Google Shape;9118;p57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119" name="Google Shape;9119;p57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9120" name="Google Shape;9120;p57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121" name="Google Shape;9121;p57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122" name="Google Shape;9122;p57">
            <a:hlinkClick r:id="rId8" action="ppaction://hlinksldjump"/>
          </p:cNvPr>
          <p:cNvSpPr/>
          <p:nvPr/>
        </p:nvSpPr>
        <p:spPr>
          <a:xfrm>
            <a:off x="8171525" y="814525"/>
            <a:ext cx="3429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3" name="Google Shape;9123;p57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124" name="Google Shape;9124;p57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9125" name="Google Shape;9125;p57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7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7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7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9129" name="Google Shape;9129;p57"/>
            <p:cNvGrpSpPr/>
            <p:nvPr/>
          </p:nvGrpSpPr>
          <p:grpSpPr>
            <a:xfrm>
              <a:off x="3326113" y="596800"/>
              <a:ext cx="456034" cy="267991"/>
              <a:chOff x="-1126825" y="596800"/>
              <a:chExt cx="456034" cy="267991"/>
            </a:xfrm>
          </p:grpSpPr>
          <p:sp>
            <p:nvSpPr>
              <p:cNvPr id="9130" name="Google Shape;9130;p57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57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57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57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57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57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57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57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57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57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40" name="Google Shape;9140;p57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9141" name="Google Shape;9141;p57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57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57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57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57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57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57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57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9149;p57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9150;p57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57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57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57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57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9155;p57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9156;p57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9157;p57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9158;p57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9159;p57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9160;p57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9161;p57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9162;p57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9163;p57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9164;p57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9165;p57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66" name="Google Shape;9166;p57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67" name="Google Shape;9167;p57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68" name="Google Shape;9168;p57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69" name="Google Shape;9169;p57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70" name="Google Shape;9170;p57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71" name="Google Shape;9171;p57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72" name="Google Shape;9172;p57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73" name="Google Shape;9173;p57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74" name="Google Shape;9174;p57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75" name="Google Shape;9175;p57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76" name="Google Shape;9176;p57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177" name="Google Shape;9177;p57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178" name="Google Shape;9178;p57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9" name="Google Shape;9179;p57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0" name="Google Shape;9180;p57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1" name="Google Shape;9181;p57">
            <a:hlinkClick r:id="rId10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2" name="Google Shape;9182;p57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3" name="Google Shape;9183;p57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4" name="Google Shape;9184;p57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5" name="Google Shape;9185;p57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6" name="Google Shape;9186;p57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7" name="Google Shape;9187;p57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8" name="Google Shape;9188;p57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9" name="Google Shape;9189;p57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94" name="Google Shape;9194;p58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9195" name="Google Shape;9195;p58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58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58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8" name="Google Shape;9198;p58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9199" name="Google Shape;9199;p58"/>
            <p:cNvGrpSpPr/>
            <p:nvPr/>
          </p:nvGrpSpPr>
          <p:grpSpPr>
            <a:xfrm>
              <a:off x="3959525" y="596800"/>
              <a:ext cx="456034" cy="267991"/>
              <a:chOff x="-1126825" y="596800"/>
              <a:chExt cx="456034" cy="267991"/>
            </a:xfrm>
          </p:grpSpPr>
          <p:sp>
            <p:nvSpPr>
              <p:cNvPr id="9200" name="Google Shape;9200;p58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58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58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58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58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9205;p58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9206;p58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9207;p58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58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58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0" name="Google Shape;9210;p58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9211" name="Google Shape;9211;p58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58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8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8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58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58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8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8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58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58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8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8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8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8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8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9226;p58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58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58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8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58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58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8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58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9234;p58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8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36" name="Google Shape;9236;p58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37" name="Google Shape;9237;p58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38" name="Google Shape;9238;p58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39" name="Google Shape;9239;p58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40" name="Google Shape;9240;p58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41" name="Google Shape;9241;p58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42" name="Google Shape;9242;p58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43" name="Google Shape;9243;p58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44" name="Google Shape;9244;p58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45" name="Google Shape;9245;p58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46" name="Google Shape;9246;p58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247" name="Google Shape;9247;p58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48" name="Google Shape;9248;p58"/>
          <p:cNvSpPr/>
          <p:nvPr/>
        </p:nvSpPr>
        <p:spPr>
          <a:xfrm>
            <a:off x="41922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9" name="Google Shape;9249;p58"/>
          <p:cNvSpPr txBox="1">
            <a:spLocks noGrp="1"/>
          </p:cNvSpPr>
          <p:nvPr>
            <p:ph type="title"/>
          </p:nvPr>
        </p:nvSpPr>
        <p:spPr>
          <a:xfrm>
            <a:off x="971750" y="1219875"/>
            <a:ext cx="31905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February</a:t>
            </a:r>
            <a:endParaRPr/>
          </a:p>
        </p:txBody>
      </p:sp>
      <p:sp>
        <p:nvSpPr>
          <p:cNvPr id="9250" name="Google Shape;9250;p58"/>
          <p:cNvSpPr txBox="1">
            <a:spLocks noGrp="1"/>
          </p:cNvSpPr>
          <p:nvPr>
            <p:ph type="subTitle" idx="1"/>
          </p:nvPr>
        </p:nvSpPr>
        <p:spPr>
          <a:xfrm>
            <a:off x="971750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2021</a:t>
            </a:r>
            <a:endParaRPr/>
          </a:p>
        </p:txBody>
      </p:sp>
      <p:grpSp>
        <p:nvGrpSpPr>
          <p:cNvPr id="9251" name="Google Shape;9251;p58"/>
          <p:cNvGrpSpPr/>
          <p:nvPr/>
        </p:nvGrpSpPr>
        <p:grpSpPr>
          <a:xfrm>
            <a:off x="4526801" y="1314984"/>
            <a:ext cx="3686872" cy="2872752"/>
            <a:chOff x="3752450" y="1034635"/>
            <a:chExt cx="4210200" cy="3280520"/>
          </a:xfrm>
        </p:grpSpPr>
        <p:grpSp>
          <p:nvGrpSpPr>
            <p:cNvPr id="9252" name="Google Shape;9252;p58"/>
            <p:cNvGrpSpPr/>
            <p:nvPr/>
          </p:nvGrpSpPr>
          <p:grpSpPr>
            <a:xfrm>
              <a:off x="3886159" y="1494960"/>
              <a:ext cx="3978934" cy="2820195"/>
              <a:chOff x="3819650" y="1516394"/>
              <a:chExt cx="4261926" cy="3020774"/>
            </a:xfrm>
          </p:grpSpPr>
          <p:grpSp>
            <p:nvGrpSpPr>
              <p:cNvPr id="9253" name="Google Shape;9253;p58"/>
              <p:cNvGrpSpPr/>
              <p:nvPr/>
            </p:nvGrpSpPr>
            <p:grpSpPr>
              <a:xfrm>
                <a:off x="3819650" y="1516394"/>
                <a:ext cx="4261926" cy="3020774"/>
                <a:chOff x="3819650" y="1516394"/>
                <a:chExt cx="4261926" cy="3020774"/>
              </a:xfrm>
            </p:grpSpPr>
            <p:sp>
              <p:nvSpPr>
                <p:cNvPr id="9254" name="Google Shape;9254;p58"/>
                <p:cNvSpPr/>
                <p:nvPr/>
              </p:nvSpPr>
              <p:spPr>
                <a:xfrm>
                  <a:off x="3822509" y="1516394"/>
                  <a:ext cx="54706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06" y="17605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5" name="Google Shape;9255;p58"/>
                <p:cNvSpPr/>
                <p:nvPr/>
              </p:nvSpPr>
              <p:spPr>
                <a:xfrm>
                  <a:off x="3819650" y="2132313"/>
                  <a:ext cx="549921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8" h="17721" extrusionOk="0">
                      <a:moveTo>
                        <a:pt x="0" y="0"/>
                      </a:moveTo>
                      <a:lnTo>
                        <a:pt x="0" y="17721"/>
                      </a:lnTo>
                      <a:lnTo>
                        <a:pt x="17698" y="17721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6" name="Google Shape;9256;p58"/>
                <p:cNvSpPr/>
                <p:nvPr/>
              </p:nvSpPr>
              <p:spPr>
                <a:xfrm>
                  <a:off x="4438426" y="1516394"/>
                  <a:ext cx="550667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721" y="17605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7" name="Google Shape;9257;p58"/>
                <p:cNvSpPr/>
                <p:nvPr/>
              </p:nvSpPr>
              <p:spPr>
                <a:xfrm>
                  <a:off x="4438426" y="2132313"/>
                  <a:ext cx="550667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721" y="17721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8" name="Google Shape;9258;p58"/>
                <p:cNvSpPr/>
                <p:nvPr/>
              </p:nvSpPr>
              <p:spPr>
                <a:xfrm>
                  <a:off x="5057917" y="1516394"/>
                  <a:ext cx="54995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98" y="17605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59" name="Google Shape;9259;p58"/>
                <p:cNvSpPr/>
                <p:nvPr/>
              </p:nvSpPr>
              <p:spPr>
                <a:xfrm>
                  <a:off x="5057917" y="2132313"/>
                  <a:ext cx="54706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06" y="17721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0" name="Google Shape;9260;p58"/>
                <p:cNvSpPr/>
                <p:nvPr/>
              </p:nvSpPr>
              <p:spPr>
                <a:xfrm>
                  <a:off x="5676725" y="1516394"/>
                  <a:ext cx="547777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06" extrusionOk="0">
                      <a:moveTo>
                        <a:pt x="0" y="0"/>
                      </a:moveTo>
                      <a:lnTo>
                        <a:pt x="0" y="17605"/>
                      </a:lnTo>
                      <a:lnTo>
                        <a:pt x="17628" y="17605"/>
                      </a:lnTo>
                      <a:lnTo>
                        <a:pt x="1762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1" name="Google Shape;9261;p58"/>
                <p:cNvSpPr/>
                <p:nvPr/>
              </p:nvSpPr>
              <p:spPr>
                <a:xfrm>
                  <a:off x="5676725" y="2132313"/>
                  <a:ext cx="547777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721" extrusionOk="0">
                      <a:moveTo>
                        <a:pt x="0" y="0"/>
                      </a:moveTo>
                      <a:lnTo>
                        <a:pt x="0" y="17721"/>
                      </a:lnTo>
                      <a:lnTo>
                        <a:pt x="17628" y="17721"/>
                      </a:lnTo>
                      <a:lnTo>
                        <a:pt x="1762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2" name="Google Shape;9262;p58"/>
                <p:cNvSpPr/>
                <p:nvPr/>
              </p:nvSpPr>
              <p:spPr>
                <a:xfrm>
                  <a:off x="6296215" y="1516394"/>
                  <a:ext cx="54706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06" y="17605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3" name="Google Shape;9263;p58"/>
                <p:cNvSpPr/>
                <p:nvPr/>
              </p:nvSpPr>
              <p:spPr>
                <a:xfrm>
                  <a:off x="6296215" y="2132313"/>
                  <a:ext cx="54706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06" y="17721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4" name="Google Shape;9264;p58"/>
                <p:cNvSpPr/>
                <p:nvPr/>
              </p:nvSpPr>
              <p:spPr>
                <a:xfrm>
                  <a:off x="6912133" y="1516394"/>
                  <a:ext cx="550636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721" y="17605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5" name="Google Shape;9265;p58"/>
                <p:cNvSpPr/>
                <p:nvPr/>
              </p:nvSpPr>
              <p:spPr>
                <a:xfrm>
                  <a:off x="6912133" y="2132313"/>
                  <a:ext cx="550636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721" y="17721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6" name="Google Shape;9266;p58"/>
                <p:cNvSpPr/>
                <p:nvPr/>
              </p:nvSpPr>
              <p:spPr>
                <a:xfrm>
                  <a:off x="7531624" y="1516394"/>
                  <a:ext cx="54995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98" y="17605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7" name="Google Shape;9267;p58"/>
                <p:cNvSpPr/>
                <p:nvPr/>
              </p:nvSpPr>
              <p:spPr>
                <a:xfrm>
                  <a:off x="7531624" y="2132313"/>
                  <a:ext cx="54995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98" y="17721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8" name="Google Shape;9268;p58"/>
                <p:cNvSpPr/>
                <p:nvPr/>
              </p:nvSpPr>
              <p:spPr>
                <a:xfrm>
                  <a:off x="3822509" y="2751805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9" name="Google Shape;9269;p58"/>
                <p:cNvSpPr/>
                <p:nvPr/>
              </p:nvSpPr>
              <p:spPr>
                <a:xfrm>
                  <a:off x="3819650" y="3370583"/>
                  <a:ext cx="549921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8" h="17630" extrusionOk="0">
                      <a:moveTo>
                        <a:pt x="0" y="1"/>
                      </a:moveTo>
                      <a:lnTo>
                        <a:pt x="0" y="17629"/>
                      </a:lnTo>
                      <a:lnTo>
                        <a:pt x="17698" y="17629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0" name="Google Shape;9270;p58"/>
                <p:cNvSpPr/>
                <p:nvPr/>
              </p:nvSpPr>
              <p:spPr>
                <a:xfrm>
                  <a:off x="4438426" y="2751805"/>
                  <a:ext cx="55066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1" name="Google Shape;9271;p58"/>
                <p:cNvSpPr/>
                <p:nvPr/>
              </p:nvSpPr>
              <p:spPr>
                <a:xfrm>
                  <a:off x="4438426" y="3370583"/>
                  <a:ext cx="550667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721" y="17629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2" name="Google Shape;9272;p58"/>
                <p:cNvSpPr/>
                <p:nvPr/>
              </p:nvSpPr>
              <p:spPr>
                <a:xfrm>
                  <a:off x="5057917" y="2751805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3" name="Google Shape;9273;p58"/>
                <p:cNvSpPr/>
                <p:nvPr/>
              </p:nvSpPr>
              <p:spPr>
                <a:xfrm>
                  <a:off x="5057917" y="3370583"/>
                  <a:ext cx="54706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06" y="17629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8"/>
                <p:cNvSpPr/>
                <p:nvPr/>
              </p:nvSpPr>
              <p:spPr>
                <a:xfrm>
                  <a:off x="5676725" y="2751805"/>
                  <a:ext cx="54777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99" extrusionOk="0">
                      <a:moveTo>
                        <a:pt x="0" y="1"/>
                      </a:moveTo>
                      <a:lnTo>
                        <a:pt x="0" y="17698"/>
                      </a:lnTo>
                      <a:lnTo>
                        <a:pt x="17628" y="17698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5" name="Google Shape;9275;p58"/>
                <p:cNvSpPr/>
                <p:nvPr/>
              </p:nvSpPr>
              <p:spPr>
                <a:xfrm>
                  <a:off x="5676725" y="3370583"/>
                  <a:ext cx="547777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30" extrusionOk="0">
                      <a:moveTo>
                        <a:pt x="0" y="1"/>
                      </a:moveTo>
                      <a:lnTo>
                        <a:pt x="0" y="17629"/>
                      </a:lnTo>
                      <a:lnTo>
                        <a:pt x="17628" y="17629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6" name="Google Shape;9276;p58"/>
                <p:cNvSpPr/>
                <p:nvPr/>
              </p:nvSpPr>
              <p:spPr>
                <a:xfrm>
                  <a:off x="6296215" y="2751805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8"/>
                <p:cNvSpPr/>
                <p:nvPr/>
              </p:nvSpPr>
              <p:spPr>
                <a:xfrm>
                  <a:off x="6296215" y="3370583"/>
                  <a:ext cx="54706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06" y="17629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8" name="Google Shape;9278;p58"/>
                <p:cNvSpPr/>
                <p:nvPr/>
              </p:nvSpPr>
              <p:spPr>
                <a:xfrm>
                  <a:off x="6912133" y="2751805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9" name="Google Shape;9279;p58"/>
                <p:cNvSpPr/>
                <p:nvPr/>
              </p:nvSpPr>
              <p:spPr>
                <a:xfrm>
                  <a:off x="6912133" y="3370583"/>
                  <a:ext cx="550636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721" y="17629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8"/>
                <p:cNvSpPr/>
                <p:nvPr/>
              </p:nvSpPr>
              <p:spPr>
                <a:xfrm>
                  <a:off x="7531624" y="2751805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1" name="Google Shape;9281;p58"/>
                <p:cNvSpPr/>
                <p:nvPr/>
              </p:nvSpPr>
              <p:spPr>
                <a:xfrm>
                  <a:off x="7531624" y="3370583"/>
                  <a:ext cx="54995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98" y="17629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2" name="Google Shape;9282;p58"/>
                <p:cNvSpPr/>
                <p:nvPr/>
              </p:nvSpPr>
              <p:spPr>
                <a:xfrm>
                  <a:off x="3822509" y="3987216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3" name="Google Shape;9283;p58"/>
                <p:cNvSpPr/>
                <p:nvPr/>
              </p:nvSpPr>
              <p:spPr>
                <a:xfrm>
                  <a:off x="4438426" y="3987216"/>
                  <a:ext cx="55066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4" name="Google Shape;9284;p58"/>
                <p:cNvSpPr/>
                <p:nvPr/>
              </p:nvSpPr>
              <p:spPr>
                <a:xfrm>
                  <a:off x="5057917" y="3987216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5" name="Google Shape;9285;p58"/>
                <p:cNvSpPr/>
                <p:nvPr/>
              </p:nvSpPr>
              <p:spPr>
                <a:xfrm>
                  <a:off x="5676725" y="3987216"/>
                  <a:ext cx="54777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99" extrusionOk="0">
                      <a:moveTo>
                        <a:pt x="0" y="1"/>
                      </a:moveTo>
                      <a:lnTo>
                        <a:pt x="0" y="17698"/>
                      </a:lnTo>
                      <a:lnTo>
                        <a:pt x="17628" y="17698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6" name="Google Shape;9286;p58"/>
                <p:cNvSpPr/>
                <p:nvPr/>
              </p:nvSpPr>
              <p:spPr>
                <a:xfrm>
                  <a:off x="6296215" y="3987216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7" name="Google Shape;9287;p58"/>
                <p:cNvSpPr/>
                <p:nvPr/>
              </p:nvSpPr>
              <p:spPr>
                <a:xfrm>
                  <a:off x="6912133" y="3987216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288" name="Google Shape;9288;p58"/>
              <p:cNvSpPr/>
              <p:nvPr/>
            </p:nvSpPr>
            <p:spPr>
              <a:xfrm>
                <a:off x="7521733" y="3987216"/>
                <a:ext cx="550636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721" y="17698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89" name="Google Shape;9289;p58"/>
            <p:cNvSpPr txBox="1"/>
            <p:nvPr/>
          </p:nvSpPr>
          <p:spPr>
            <a:xfrm>
              <a:off x="375245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Sun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9290" name="Google Shape;9290;p58"/>
            <p:cNvSpPr txBox="1"/>
            <p:nvPr/>
          </p:nvSpPr>
          <p:spPr>
            <a:xfrm>
              <a:off x="433030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Mon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9291" name="Google Shape;9291;p58"/>
            <p:cNvSpPr txBox="1"/>
            <p:nvPr/>
          </p:nvSpPr>
          <p:spPr>
            <a:xfrm>
              <a:off x="490815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Tue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9292" name="Google Shape;9292;p58"/>
            <p:cNvSpPr txBox="1"/>
            <p:nvPr/>
          </p:nvSpPr>
          <p:spPr>
            <a:xfrm>
              <a:off x="548600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Wed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9293" name="Google Shape;9293;p58"/>
            <p:cNvSpPr txBox="1"/>
            <p:nvPr/>
          </p:nvSpPr>
          <p:spPr>
            <a:xfrm>
              <a:off x="606385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Thu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9294" name="Google Shape;9294;p58"/>
            <p:cNvSpPr txBox="1"/>
            <p:nvPr/>
          </p:nvSpPr>
          <p:spPr>
            <a:xfrm>
              <a:off x="664170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Fri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9295" name="Google Shape;9295;p58"/>
            <p:cNvSpPr txBox="1"/>
            <p:nvPr/>
          </p:nvSpPr>
          <p:spPr>
            <a:xfrm>
              <a:off x="721955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Sat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</p:grpSp>
      <p:sp>
        <p:nvSpPr>
          <p:cNvPr id="9296" name="Google Shape;9296;p58"/>
          <p:cNvSpPr txBox="1"/>
          <p:nvPr/>
        </p:nvSpPr>
        <p:spPr>
          <a:xfrm>
            <a:off x="6154077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3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297" name="Google Shape;9297;p58"/>
          <p:cNvSpPr txBox="1"/>
          <p:nvPr/>
        </p:nvSpPr>
        <p:spPr>
          <a:xfrm>
            <a:off x="6662896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4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298" name="Google Shape;9298;p58"/>
          <p:cNvSpPr txBox="1"/>
          <p:nvPr/>
        </p:nvSpPr>
        <p:spPr>
          <a:xfrm>
            <a:off x="7171716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5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299" name="Google Shape;9299;p58"/>
          <p:cNvSpPr txBox="1"/>
          <p:nvPr/>
        </p:nvSpPr>
        <p:spPr>
          <a:xfrm>
            <a:off x="7672194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6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0" name="Google Shape;9300;p58"/>
          <p:cNvSpPr txBox="1"/>
          <p:nvPr/>
        </p:nvSpPr>
        <p:spPr>
          <a:xfrm>
            <a:off x="6154077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10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1" name="Google Shape;9301;p58"/>
          <p:cNvSpPr txBox="1"/>
          <p:nvPr/>
        </p:nvSpPr>
        <p:spPr>
          <a:xfrm>
            <a:off x="6662896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2" name="Google Shape;9302;p58"/>
          <p:cNvSpPr txBox="1"/>
          <p:nvPr/>
        </p:nvSpPr>
        <p:spPr>
          <a:xfrm>
            <a:off x="7171716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12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3" name="Google Shape;9303;p58"/>
          <p:cNvSpPr txBox="1"/>
          <p:nvPr/>
        </p:nvSpPr>
        <p:spPr>
          <a:xfrm>
            <a:off x="7672194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13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4" name="Google Shape;9304;p58"/>
          <p:cNvSpPr txBox="1"/>
          <p:nvPr/>
        </p:nvSpPr>
        <p:spPr>
          <a:xfrm>
            <a:off x="6154077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17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5" name="Google Shape;9305;p58"/>
          <p:cNvSpPr txBox="1"/>
          <p:nvPr/>
        </p:nvSpPr>
        <p:spPr>
          <a:xfrm>
            <a:off x="6662896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18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6" name="Google Shape;9306;p58"/>
          <p:cNvSpPr txBox="1"/>
          <p:nvPr/>
        </p:nvSpPr>
        <p:spPr>
          <a:xfrm>
            <a:off x="7171716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19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7" name="Google Shape;9307;p58"/>
          <p:cNvSpPr txBox="1"/>
          <p:nvPr/>
        </p:nvSpPr>
        <p:spPr>
          <a:xfrm>
            <a:off x="7672194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20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8" name="Google Shape;9308;p58"/>
          <p:cNvSpPr txBox="1"/>
          <p:nvPr/>
        </p:nvSpPr>
        <p:spPr>
          <a:xfrm>
            <a:off x="6154077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24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09" name="Google Shape;9309;p58"/>
          <p:cNvSpPr txBox="1"/>
          <p:nvPr/>
        </p:nvSpPr>
        <p:spPr>
          <a:xfrm>
            <a:off x="6662896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25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0" name="Google Shape;9310;p58"/>
          <p:cNvSpPr txBox="1"/>
          <p:nvPr/>
        </p:nvSpPr>
        <p:spPr>
          <a:xfrm>
            <a:off x="7171716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26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1" name="Google Shape;9311;p58"/>
          <p:cNvSpPr txBox="1"/>
          <p:nvPr/>
        </p:nvSpPr>
        <p:spPr>
          <a:xfrm>
            <a:off x="7672194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27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2" name="Google Shape;9312;p58"/>
          <p:cNvSpPr txBox="1"/>
          <p:nvPr/>
        </p:nvSpPr>
        <p:spPr>
          <a:xfrm>
            <a:off x="4627618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28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3" name="Google Shape;9313;p58"/>
          <p:cNvSpPr txBox="1"/>
          <p:nvPr/>
        </p:nvSpPr>
        <p:spPr>
          <a:xfrm>
            <a:off x="4627618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4" name="Google Shape;9314;p58"/>
          <p:cNvSpPr txBox="1"/>
          <p:nvPr/>
        </p:nvSpPr>
        <p:spPr>
          <a:xfrm>
            <a:off x="5136438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22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5" name="Google Shape;9315;p58"/>
          <p:cNvSpPr txBox="1"/>
          <p:nvPr/>
        </p:nvSpPr>
        <p:spPr>
          <a:xfrm>
            <a:off x="5636916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23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6" name="Google Shape;9316;p58"/>
          <p:cNvSpPr txBox="1"/>
          <p:nvPr/>
        </p:nvSpPr>
        <p:spPr>
          <a:xfrm>
            <a:off x="4627618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14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7" name="Google Shape;9317;p58"/>
          <p:cNvSpPr txBox="1"/>
          <p:nvPr/>
        </p:nvSpPr>
        <p:spPr>
          <a:xfrm>
            <a:off x="5136438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15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8" name="Google Shape;9318;p58"/>
          <p:cNvSpPr txBox="1"/>
          <p:nvPr/>
        </p:nvSpPr>
        <p:spPr>
          <a:xfrm>
            <a:off x="5636916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16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19" name="Google Shape;9319;p58"/>
          <p:cNvSpPr txBox="1"/>
          <p:nvPr/>
        </p:nvSpPr>
        <p:spPr>
          <a:xfrm>
            <a:off x="4627618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7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20" name="Google Shape;9320;p58"/>
          <p:cNvSpPr txBox="1"/>
          <p:nvPr/>
        </p:nvSpPr>
        <p:spPr>
          <a:xfrm>
            <a:off x="5136438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8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21" name="Google Shape;9321;p58"/>
          <p:cNvSpPr txBox="1"/>
          <p:nvPr/>
        </p:nvSpPr>
        <p:spPr>
          <a:xfrm>
            <a:off x="5636916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9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22" name="Google Shape;9322;p58"/>
          <p:cNvSpPr txBox="1"/>
          <p:nvPr/>
        </p:nvSpPr>
        <p:spPr>
          <a:xfrm>
            <a:off x="5655891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23" name="Google Shape;9323;p58"/>
          <p:cNvSpPr txBox="1"/>
          <p:nvPr/>
        </p:nvSpPr>
        <p:spPr>
          <a:xfrm>
            <a:off x="5137076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9324" name="Google Shape;9324;p58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325" name="Google Shape;9325;p58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326" name="Google Shape;9326;p58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327" name="Google Shape;9327;p58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328" name="Google Shape;9328;p58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329" name="Google Shape;9329;p58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330" name="Google Shape;9330;p58"/>
          <p:cNvGrpSpPr/>
          <p:nvPr/>
        </p:nvGrpSpPr>
        <p:grpSpPr>
          <a:xfrm>
            <a:off x="2261471" y="2757943"/>
            <a:ext cx="1950932" cy="1908256"/>
            <a:chOff x="2261471" y="2757943"/>
            <a:chExt cx="1950932" cy="1908256"/>
          </a:xfrm>
        </p:grpSpPr>
        <p:grpSp>
          <p:nvGrpSpPr>
            <p:cNvPr id="9331" name="Google Shape;9331;p58"/>
            <p:cNvGrpSpPr/>
            <p:nvPr/>
          </p:nvGrpSpPr>
          <p:grpSpPr>
            <a:xfrm flipH="1">
              <a:off x="2374340" y="2931468"/>
              <a:ext cx="1382273" cy="1722631"/>
              <a:chOff x="7445826" y="3496299"/>
              <a:chExt cx="1036653" cy="1291909"/>
            </a:xfrm>
          </p:grpSpPr>
          <p:sp>
            <p:nvSpPr>
              <p:cNvPr id="9332" name="Google Shape;9332;p58"/>
              <p:cNvSpPr/>
              <p:nvPr/>
            </p:nvSpPr>
            <p:spPr>
              <a:xfrm>
                <a:off x="7621179" y="4674938"/>
                <a:ext cx="144036" cy="113064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060" extrusionOk="0">
                    <a:moveTo>
                      <a:pt x="3880" y="0"/>
                    </a:moveTo>
                    <a:cubicBezTo>
                      <a:pt x="3806" y="0"/>
                      <a:pt x="3733" y="3"/>
                      <a:pt x="3659" y="9"/>
                    </a:cubicBezTo>
                    <a:cubicBezTo>
                      <a:pt x="2607" y="9"/>
                      <a:pt x="0" y="3142"/>
                      <a:pt x="301" y="3769"/>
                    </a:cubicBezTo>
                    <a:cubicBezTo>
                      <a:pt x="431" y="4003"/>
                      <a:pt x="614" y="4100"/>
                      <a:pt x="827" y="4100"/>
                    </a:cubicBezTo>
                    <a:cubicBezTo>
                      <a:pt x="1845" y="4100"/>
                      <a:pt x="3558" y="1889"/>
                      <a:pt x="3559" y="1889"/>
                    </a:cubicBezTo>
                    <a:lnTo>
                      <a:pt x="3559" y="1889"/>
                    </a:lnTo>
                    <a:cubicBezTo>
                      <a:pt x="3558" y="1890"/>
                      <a:pt x="1554" y="5122"/>
                      <a:pt x="2707" y="5523"/>
                    </a:cubicBezTo>
                    <a:cubicBezTo>
                      <a:pt x="2818" y="5563"/>
                      <a:pt x="2926" y="5581"/>
                      <a:pt x="3030" y="5581"/>
                    </a:cubicBezTo>
                    <a:cubicBezTo>
                      <a:pt x="4305" y="5581"/>
                      <a:pt x="5012" y="2817"/>
                      <a:pt x="5013" y="2816"/>
                    </a:cubicBezTo>
                    <a:lnTo>
                      <a:pt x="5013" y="2816"/>
                    </a:lnTo>
                    <a:cubicBezTo>
                      <a:pt x="5013" y="2817"/>
                      <a:pt x="4919" y="6060"/>
                      <a:pt x="5664" y="6060"/>
                    </a:cubicBezTo>
                    <a:cubicBezTo>
                      <a:pt x="5688" y="6060"/>
                      <a:pt x="5713" y="6056"/>
                      <a:pt x="5739" y="6049"/>
                    </a:cubicBezTo>
                    <a:cubicBezTo>
                      <a:pt x="7093" y="5849"/>
                      <a:pt x="7719" y="1989"/>
                      <a:pt x="7318" y="1563"/>
                    </a:cubicBezTo>
                    <a:cubicBezTo>
                      <a:pt x="6912" y="1157"/>
                      <a:pt x="5369" y="0"/>
                      <a:pt x="38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3" name="Google Shape;9333;p58"/>
              <p:cNvSpPr/>
              <p:nvPr/>
            </p:nvSpPr>
            <p:spPr>
              <a:xfrm>
                <a:off x="7956437" y="4679696"/>
                <a:ext cx="142170" cy="108512"/>
              </a:xfrm>
              <a:custGeom>
                <a:avLst/>
                <a:gdLst/>
                <a:ahLst/>
                <a:cxnLst/>
                <a:rect l="l" t="t" r="r" b="b"/>
                <a:pathLst>
                  <a:path w="7620" h="5816" extrusionOk="0">
                    <a:moveTo>
                      <a:pt x="3670" y="0"/>
                    </a:moveTo>
                    <a:cubicBezTo>
                      <a:pt x="2283" y="0"/>
                      <a:pt x="874" y="822"/>
                      <a:pt x="501" y="1107"/>
                    </a:cubicBezTo>
                    <a:cubicBezTo>
                      <a:pt x="0" y="1508"/>
                      <a:pt x="201" y="5393"/>
                      <a:pt x="1554" y="5794"/>
                    </a:cubicBezTo>
                    <a:cubicBezTo>
                      <a:pt x="1591" y="5809"/>
                      <a:pt x="1627" y="5816"/>
                      <a:pt x="1662" y="5816"/>
                    </a:cubicBezTo>
                    <a:cubicBezTo>
                      <a:pt x="2401" y="5816"/>
                      <a:pt x="2607" y="2661"/>
                      <a:pt x="2607" y="2661"/>
                    </a:cubicBezTo>
                    <a:cubicBezTo>
                      <a:pt x="2607" y="2661"/>
                      <a:pt x="2961" y="5631"/>
                      <a:pt x="4316" y="5631"/>
                    </a:cubicBezTo>
                    <a:cubicBezTo>
                      <a:pt x="4402" y="5631"/>
                      <a:pt x="4492" y="5619"/>
                      <a:pt x="4587" y="5594"/>
                    </a:cubicBezTo>
                    <a:cubicBezTo>
                      <a:pt x="5739" y="5268"/>
                      <a:pt x="4261" y="1935"/>
                      <a:pt x="4261" y="1935"/>
                    </a:cubicBezTo>
                    <a:lnTo>
                      <a:pt x="4261" y="1935"/>
                    </a:lnTo>
                    <a:cubicBezTo>
                      <a:pt x="4261" y="1935"/>
                      <a:pt x="5808" y="4476"/>
                      <a:pt x="6770" y="4476"/>
                    </a:cubicBezTo>
                    <a:cubicBezTo>
                      <a:pt x="6931" y="4476"/>
                      <a:pt x="7075" y="4405"/>
                      <a:pt x="7193" y="4240"/>
                    </a:cubicBezTo>
                    <a:cubicBezTo>
                      <a:pt x="7619" y="3614"/>
                      <a:pt x="5313" y="155"/>
                      <a:pt x="4261" y="55"/>
                    </a:cubicBezTo>
                    <a:cubicBezTo>
                      <a:pt x="4066" y="17"/>
                      <a:pt x="3868" y="0"/>
                      <a:pt x="36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4" name="Google Shape;9334;p58"/>
              <p:cNvSpPr/>
              <p:nvPr/>
            </p:nvSpPr>
            <p:spPr>
              <a:xfrm>
                <a:off x="7500527" y="3696896"/>
                <a:ext cx="802440" cy="1020845"/>
              </a:xfrm>
              <a:custGeom>
                <a:avLst/>
                <a:gdLst/>
                <a:ahLst/>
                <a:cxnLst/>
                <a:rect l="l" t="t" r="r" b="b"/>
                <a:pathLst>
                  <a:path w="43009" h="54715" extrusionOk="0">
                    <a:moveTo>
                      <a:pt x="14412" y="1"/>
                    </a:moveTo>
                    <a:cubicBezTo>
                      <a:pt x="14412" y="1"/>
                      <a:pt x="13034" y="201"/>
                      <a:pt x="11580" y="427"/>
                    </a:cubicBezTo>
                    <a:cubicBezTo>
                      <a:pt x="2181" y="7194"/>
                      <a:pt x="5414" y="19625"/>
                      <a:pt x="5414" y="19625"/>
                    </a:cubicBezTo>
                    <a:cubicBezTo>
                      <a:pt x="5414" y="19625"/>
                      <a:pt x="1" y="23810"/>
                      <a:pt x="627" y="36242"/>
                    </a:cubicBezTo>
                    <a:cubicBezTo>
                      <a:pt x="1354" y="48447"/>
                      <a:pt x="10527" y="54713"/>
                      <a:pt x="18798" y="54713"/>
                    </a:cubicBezTo>
                    <a:cubicBezTo>
                      <a:pt x="18943" y="54714"/>
                      <a:pt x="19089" y="54715"/>
                      <a:pt x="19235" y="54715"/>
                    </a:cubicBezTo>
                    <a:cubicBezTo>
                      <a:pt x="29563" y="54715"/>
                      <a:pt x="41468" y="51158"/>
                      <a:pt x="42382" y="35515"/>
                    </a:cubicBezTo>
                    <a:cubicBezTo>
                      <a:pt x="43009" y="25991"/>
                      <a:pt x="38723" y="19951"/>
                      <a:pt x="38723" y="19951"/>
                    </a:cubicBezTo>
                    <a:cubicBezTo>
                      <a:pt x="42382" y="11179"/>
                      <a:pt x="37996" y="3860"/>
                      <a:pt x="35289" y="1981"/>
                    </a:cubicBezTo>
                    <a:cubicBezTo>
                      <a:pt x="34663" y="1680"/>
                      <a:pt x="34237" y="1354"/>
                      <a:pt x="33936" y="1053"/>
                    </a:cubicBezTo>
                    <a:cubicBezTo>
                      <a:pt x="33936" y="1053"/>
                      <a:pt x="33889" y="1050"/>
                      <a:pt x="33801" y="1050"/>
                    </a:cubicBezTo>
                    <a:cubicBezTo>
                      <a:pt x="32727" y="1050"/>
                      <a:pt x="25521" y="1500"/>
                      <a:pt x="22232" y="13359"/>
                    </a:cubicBezTo>
                    <a:cubicBezTo>
                      <a:pt x="22232" y="13359"/>
                      <a:pt x="21705" y="13685"/>
                      <a:pt x="21179" y="13685"/>
                    </a:cubicBezTo>
                    <a:cubicBezTo>
                      <a:pt x="20678" y="13685"/>
                      <a:pt x="20452" y="13058"/>
                      <a:pt x="20452" y="13058"/>
                    </a:cubicBezTo>
                    <a:cubicBezTo>
                      <a:pt x="20252" y="2808"/>
                      <a:pt x="15440" y="201"/>
                      <a:pt x="14412" y="1"/>
                    </a:cubicBezTo>
                    <a:close/>
                  </a:path>
                </a:pathLst>
              </a:custGeom>
              <a:solidFill>
                <a:srgbClr val="D98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5" name="Google Shape;9335;p58"/>
              <p:cNvSpPr/>
              <p:nvPr/>
            </p:nvSpPr>
            <p:spPr>
              <a:xfrm>
                <a:off x="7581944" y="3594154"/>
                <a:ext cx="713444" cy="358093"/>
              </a:xfrm>
              <a:custGeom>
                <a:avLst/>
                <a:gdLst/>
                <a:ahLst/>
                <a:cxnLst/>
                <a:rect l="l" t="t" r="r" b="b"/>
                <a:pathLst>
                  <a:path w="38239" h="19193" extrusionOk="0">
                    <a:moveTo>
                      <a:pt x="2945" y="1"/>
                    </a:moveTo>
                    <a:cubicBezTo>
                      <a:pt x="1289" y="1"/>
                      <a:pt x="1" y="501"/>
                      <a:pt x="223" y="1548"/>
                    </a:cubicBezTo>
                    <a:cubicBezTo>
                      <a:pt x="424" y="2275"/>
                      <a:pt x="1151" y="2575"/>
                      <a:pt x="1903" y="2575"/>
                    </a:cubicBezTo>
                    <a:cubicBezTo>
                      <a:pt x="1151" y="3202"/>
                      <a:pt x="649" y="4054"/>
                      <a:pt x="1050" y="4555"/>
                    </a:cubicBezTo>
                    <a:cubicBezTo>
                      <a:pt x="1216" y="4823"/>
                      <a:pt x="1510" y="4928"/>
                      <a:pt x="1855" y="4928"/>
                    </a:cubicBezTo>
                    <a:cubicBezTo>
                      <a:pt x="2190" y="4928"/>
                      <a:pt x="2572" y="4829"/>
                      <a:pt x="2930" y="4681"/>
                    </a:cubicBezTo>
                    <a:lnTo>
                      <a:pt x="2930" y="5182"/>
                    </a:lnTo>
                    <a:cubicBezTo>
                      <a:pt x="3153" y="5835"/>
                      <a:pt x="4201" y="6040"/>
                      <a:pt x="5444" y="6040"/>
                    </a:cubicBezTo>
                    <a:cubicBezTo>
                      <a:pt x="6014" y="6040"/>
                      <a:pt x="6625" y="5997"/>
                      <a:pt x="7216" y="5934"/>
                    </a:cubicBezTo>
                    <a:cubicBezTo>
                      <a:pt x="8670" y="5708"/>
                      <a:pt x="10048" y="5508"/>
                      <a:pt x="10048" y="5508"/>
                    </a:cubicBezTo>
                    <a:cubicBezTo>
                      <a:pt x="11076" y="5708"/>
                      <a:pt x="15888" y="8315"/>
                      <a:pt x="16088" y="18565"/>
                    </a:cubicBezTo>
                    <a:cubicBezTo>
                      <a:pt x="16088" y="18565"/>
                      <a:pt x="16314" y="19192"/>
                      <a:pt x="16815" y="19192"/>
                    </a:cubicBezTo>
                    <a:cubicBezTo>
                      <a:pt x="17341" y="19192"/>
                      <a:pt x="17868" y="18866"/>
                      <a:pt x="17868" y="18866"/>
                    </a:cubicBezTo>
                    <a:cubicBezTo>
                      <a:pt x="21157" y="7007"/>
                      <a:pt x="28363" y="6557"/>
                      <a:pt x="29437" y="6557"/>
                    </a:cubicBezTo>
                    <a:cubicBezTo>
                      <a:pt x="29525" y="6557"/>
                      <a:pt x="29572" y="6560"/>
                      <a:pt x="29572" y="6560"/>
                    </a:cubicBezTo>
                    <a:cubicBezTo>
                      <a:pt x="29873" y="6861"/>
                      <a:pt x="30299" y="7187"/>
                      <a:pt x="30925" y="7488"/>
                    </a:cubicBezTo>
                    <a:cubicBezTo>
                      <a:pt x="31929" y="8059"/>
                      <a:pt x="33185" y="8535"/>
                      <a:pt x="34113" y="8535"/>
                    </a:cubicBezTo>
                    <a:cubicBezTo>
                      <a:pt x="34528" y="8535"/>
                      <a:pt x="34878" y="8439"/>
                      <a:pt x="35111" y="8215"/>
                    </a:cubicBezTo>
                    <a:cubicBezTo>
                      <a:pt x="35311" y="8014"/>
                      <a:pt x="35311" y="7814"/>
                      <a:pt x="35211" y="7488"/>
                    </a:cubicBezTo>
                    <a:lnTo>
                      <a:pt x="35211" y="7488"/>
                    </a:lnTo>
                    <a:cubicBezTo>
                      <a:pt x="35326" y="7500"/>
                      <a:pt x="35442" y="7506"/>
                      <a:pt x="35557" y="7506"/>
                    </a:cubicBezTo>
                    <a:cubicBezTo>
                      <a:pt x="36365" y="7506"/>
                      <a:pt x="37128" y="7197"/>
                      <a:pt x="37391" y="6560"/>
                    </a:cubicBezTo>
                    <a:cubicBezTo>
                      <a:pt x="37617" y="5808"/>
                      <a:pt x="37191" y="5082"/>
                      <a:pt x="36564" y="4555"/>
                    </a:cubicBezTo>
                    <a:cubicBezTo>
                      <a:pt x="37391" y="4455"/>
                      <a:pt x="38018" y="4154"/>
                      <a:pt x="38118" y="3728"/>
                    </a:cubicBezTo>
                    <a:cubicBezTo>
                      <a:pt x="38239" y="2933"/>
                      <a:pt x="37548" y="1743"/>
                      <a:pt x="34527" y="1743"/>
                    </a:cubicBezTo>
                    <a:cubicBezTo>
                      <a:pt x="34408" y="1743"/>
                      <a:pt x="34285" y="1745"/>
                      <a:pt x="34158" y="1748"/>
                    </a:cubicBezTo>
                    <a:cubicBezTo>
                      <a:pt x="30725" y="1849"/>
                      <a:pt x="28319" y="5082"/>
                      <a:pt x="28319" y="5082"/>
                    </a:cubicBezTo>
                    <a:cubicBezTo>
                      <a:pt x="28319" y="5082"/>
                      <a:pt x="24033" y="2801"/>
                      <a:pt x="18920" y="2575"/>
                    </a:cubicBezTo>
                    <a:cubicBezTo>
                      <a:pt x="18668" y="2566"/>
                      <a:pt x="18420" y="2561"/>
                      <a:pt x="18178" y="2561"/>
                    </a:cubicBezTo>
                    <a:cubicBezTo>
                      <a:pt x="13399" y="2561"/>
                      <a:pt x="10675" y="4355"/>
                      <a:pt x="10675" y="4355"/>
                    </a:cubicBezTo>
                    <a:cubicBezTo>
                      <a:pt x="10675" y="4355"/>
                      <a:pt x="10148" y="2901"/>
                      <a:pt x="7542" y="1222"/>
                    </a:cubicBezTo>
                    <a:cubicBezTo>
                      <a:pt x="6284" y="420"/>
                      <a:pt x="4460" y="1"/>
                      <a:pt x="2945" y="1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8"/>
              <p:cNvSpPr/>
              <p:nvPr/>
            </p:nvSpPr>
            <p:spPr>
              <a:xfrm>
                <a:off x="7866680" y="3929397"/>
                <a:ext cx="58435" cy="12388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6640" extrusionOk="0">
                    <a:moveTo>
                      <a:pt x="1615" y="0"/>
                    </a:moveTo>
                    <a:cubicBezTo>
                      <a:pt x="1040" y="0"/>
                      <a:pt x="185" y="778"/>
                      <a:pt x="99" y="1850"/>
                    </a:cubicBezTo>
                    <a:cubicBezTo>
                      <a:pt x="0" y="2368"/>
                      <a:pt x="413" y="6639"/>
                      <a:pt x="809" y="6639"/>
                    </a:cubicBezTo>
                    <a:cubicBezTo>
                      <a:pt x="815" y="6639"/>
                      <a:pt x="820" y="6638"/>
                      <a:pt x="826" y="6637"/>
                    </a:cubicBezTo>
                    <a:cubicBezTo>
                      <a:pt x="1152" y="6637"/>
                      <a:pt x="2706" y="3103"/>
                      <a:pt x="2806" y="2576"/>
                    </a:cubicBezTo>
                    <a:cubicBezTo>
                      <a:pt x="3132" y="1424"/>
                      <a:pt x="2706" y="596"/>
                      <a:pt x="1879" y="70"/>
                    </a:cubicBezTo>
                    <a:cubicBezTo>
                      <a:pt x="1802" y="23"/>
                      <a:pt x="1713" y="0"/>
                      <a:pt x="1615" y="0"/>
                    </a:cubicBezTo>
                    <a:close/>
                  </a:path>
                </a:pathLst>
              </a:custGeom>
              <a:solidFill>
                <a:srgbClr val="2D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7" name="Google Shape;9337;p58"/>
              <p:cNvSpPr/>
              <p:nvPr/>
            </p:nvSpPr>
            <p:spPr>
              <a:xfrm>
                <a:off x="7975597" y="3915274"/>
                <a:ext cx="39293" cy="40692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81" extrusionOk="0">
                    <a:moveTo>
                      <a:pt x="1053" y="0"/>
                    </a:moveTo>
                    <a:cubicBezTo>
                      <a:pt x="427" y="0"/>
                      <a:pt x="1" y="401"/>
                      <a:pt x="1" y="1028"/>
                    </a:cubicBezTo>
                    <a:cubicBezTo>
                      <a:pt x="1" y="1654"/>
                      <a:pt x="427" y="2181"/>
                      <a:pt x="1053" y="2181"/>
                    </a:cubicBezTo>
                    <a:cubicBezTo>
                      <a:pt x="1680" y="2181"/>
                      <a:pt x="2106" y="1654"/>
                      <a:pt x="2106" y="1028"/>
                    </a:cubicBezTo>
                    <a:cubicBezTo>
                      <a:pt x="2106" y="401"/>
                      <a:pt x="1680" y="0"/>
                      <a:pt x="1053" y="0"/>
                    </a:cubicBezTo>
                    <a:close/>
                  </a:path>
                </a:pathLst>
              </a:custGeom>
              <a:solidFill>
                <a:srgbClr val="2D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8" name="Google Shape;9338;p58"/>
              <p:cNvSpPr/>
              <p:nvPr/>
            </p:nvSpPr>
            <p:spPr>
              <a:xfrm>
                <a:off x="7784834" y="3899359"/>
                <a:ext cx="40692" cy="39311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2107" extrusionOk="0">
                    <a:moveTo>
                      <a:pt x="1053" y="1"/>
                    </a:moveTo>
                    <a:cubicBezTo>
                      <a:pt x="426" y="1"/>
                      <a:pt x="0" y="427"/>
                      <a:pt x="0" y="1054"/>
                    </a:cubicBezTo>
                    <a:cubicBezTo>
                      <a:pt x="0" y="1680"/>
                      <a:pt x="426" y="2106"/>
                      <a:pt x="1053" y="2106"/>
                    </a:cubicBezTo>
                    <a:cubicBezTo>
                      <a:pt x="1679" y="2106"/>
                      <a:pt x="2180" y="1680"/>
                      <a:pt x="2180" y="1054"/>
                    </a:cubicBezTo>
                    <a:cubicBezTo>
                      <a:pt x="2180" y="427"/>
                      <a:pt x="1679" y="1"/>
                      <a:pt x="1053" y="1"/>
                    </a:cubicBezTo>
                    <a:close/>
                  </a:path>
                </a:pathLst>
              </a:custGeom>
              <a:solidFill>
                <a:srgbClr val="2D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8"/>
              <p:cNvSpPr/>
              <p:nvPr/>
            </p:nvSpPr>
            <p:spPr>
              <a:xfrm>
                <a:off x="7656234" y="3938650"/>
                <a:ext cx="148252" cy="147786"/>
              </a:xfrm>
              <a:custGeom>
                <a:avLst/>
                <a:gdLst/>
                <a:ahLst/>
                <a:cxnLst/>
                <a:rect l="l" t="t" r="r" b="b"/>
                <a:pathLst>
                  <a:path w="7946" h="7921" extrusionOk="0">
                    <a:moveTo>
                      <a:pt x="3961" y="0"/>
                    </a:moveTo>
                    <a:cubicBezTo>
                      <a:pt x="1780" y="0"/>
                      <a:pt x="1" y="1755"/>
                      <a:pt x="1" y="3960"/>
                    </a:cubicBezTo>
                    <a:cubicBezTo>
                      <a:pt x="1" y="6141"/>
                      <a:pt x="1780" y="7920"/>
                      <a:pt x="3961" y="7920"/>
                    </a:cubicBezTo>
                    <a:cubicBezTo>
                      <a:pt x="6166" y="7920"/>
                      <a:pt x="7946" y="6141"/>
                      <a:pt x="7946" y="3960"/>
                    </a:cubicBezTo>
                    <a:cubicBezTo>
                      <a:pt x="7946" y="1755"/>
                      <a:pt x="6166" y="0"/>
                      <a:pt x="3961" y="0"/>
                    </a:cubicBezTo>
                    <a:close/>
                  </a:path>
                </a:pathLst>
              </a:custGeom>
              <a:solidFill>
                <a:srgbClr val="D564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0" name="Google Shape;9340;p58"/>
              <p:cNvSpPr/>
              <p:nvPr/>
            </p:nvSpPr>
            <p:spPr>
              <a:xfrm>
                <a:off x="8000858" y="3957811"/>
                <a:ext cx="148234" cy="148252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7946" extrusionOk="0">
                    <a:moveTo>
                      <a:pt x="3985" y="1"/>
                    </a:moveTo>
                    <a:cubicBezTo>
                      <a:pt x="1779" y="1"/>
                      <a:pt x="0" y="1780"/>
                      <a:pt x="0" y="3986"/>
                    </a:cubicBezTo>
                    <a:cubicBezTo>
                      <a:pt x="0" y="6166"/>
                      <a:pt x="1779" y="7946"/>
                      <a:pt x="3985" y="7946"/>
                    </a:cubicBezTo>
                    <a:cubicBezTo>
                      <a:pt x="6165" y="7946"/>
                      <a:pt x="7945" y="6166"/>
                      <a:pt x="7945" y="3986"/>
                    </a:cubicBezTo>
                    <a:cubicBezTo>
                      <a:pt x="7945" y="1780"/>
                      <a:pt x="6165" y="1"/>
                      <a:pt x="3985" y="1"/>
                    </a:cubicBezTo>
                    <a:close/>
                  </a:path>
                </a:pathLst>
              </a:custGeom>
              <a:solidFill>
                <a:srgbClr val="D564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1" name="Google Shape;9341;p58"/>
              <p:cNvSpPr/>
              <p:nvPr/>
            </p:nvSpPr>
            <p:spPr>
              <a:xfrm>
                <a:off x="7736271" y="3811691"/>
                <a:ext cx="100620" cy="57726"/>
              </a:xfrm>
              <a:custGeom>
                <a:avLst/>
                <a:gdLst/>
                <a:ahLst/>
                <a:cxnLst/>
                <a:rect l="l" t="t" r="r" b="b"/>
                <a:pathLst>
                  <a:path w="5393" h="3094" extrusionOk="0">
                    <a:moveTo>
                      <a:pt x="2082" y="0"/>
                    </a:moveTo>
                    <a:cubicBezTo>
                      <a:pt x="1760" y="0"/>
                      <a:pt x="1469" y="95"/>
                      <a:pt x="1250" y="314"/>
                    </a:cubicBezTo>
                    <a:cubicBezTo>
                      <a:pt x="0" y="1484"/>
                      <a:pt x="2486" y="3093"/>
                      <a:pt x="3938" y="3093"/>
                    </a:cubicBezTo>
                    <a:cubicBezTo>
                      <a:pt x="4321" y="3093"/>
                      <a:pt x="4632" y="2982"/>
                      <a:pt x="4783" y="2720"/>
                    </a:cubicBezTo>
                    <a:cubicBezTo>
                      <a:pt x="5392" y="1705"/>
                      <a:pt x="3454" y="0"/>
                      <a:pt x="2082" y="0"/>
                    </a:cubicBezTo>
                    <a:close/>
                  </a:path>
                </a:pathLst>
              </a:custGeom>
              <a:solidFill>
                <a:srgbClr val="ECBB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8"/>
              <p:cNvSpPr/>
              <p:nvPr/>
            </p:nvSpPr>
            <p:spPr>
              <a:xfrm>
                <a:off x="7968097" y="3822643"/>
                <a:ext cx="98773" cy="54312"/>
              </a:xfrm>
              <a:custGeom>
                <a:avLst/>
                <a:gdLst/>
                <a:ahLst/>
                <a:cxnLst/>
                <a:rect l="l" t="t" r="r" b="b"/>
                <a:pathLst>
                  <a:path w="5294" h="2911" extrusionOk="0">
                    <a:moveTo>
                      <a:pt x="3228" y="1"/>
                    </a:moveTo>
                    <a:cubicBezTo>
                      <a:pt x="1867" y="1"/>
                      <a:pt x="0" y="1405"/>
                      <a:pt x="403" y="2459"/>
                    </a:cubicBezTo>
                    <a:cubicBezTo>
                      <a:pt x="560" y="2774"/>
                      <a:pt x="971" y="2910"/>
                      <a:pt x="1475" y="2910"/>
                    </a:cubicBezTo>
                    <a:cubicBezTo>
                      <a:pt x="2972" y="2910"/>
                      <a:pt x="5294" y="1710"/>
                      <a:pt x="4262" y="454"/>
                    </a:cubicBezTo>
                    <a:cubicBezTo>
                      <a:pt x="4020" y="135"/>
                      <a:pt x="3648" y="1"/>
                      <a:pt x="3228" y="1"/>
                    </a:cubicBezTo>
                    <a:close/>
                  </a:path>
                </a:pathLst>
              </a:custGeom>
              <a:solidFill>
                <a:srgbClr val="ECBB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58"/>
              <p:cNvSpPr/>
              <p:nvPr/>
            </p:nvSpPr>
            <p:spPr>
              <a:xfrm>
                <a:off x="7445826" y="4063016"/>
                <a:ext cx="377852" cy="604615"/>
              </a:xfrm>
              <a:custGeom>
                <a:avLst/>
                <a:gdLst/>
                <a:ahLst/>
                <a:cxnLst/>
                <a:rect l="l" t="t" r="r" b="b"/>
                <a:pathLst>
                  <a:path w="20252" h="32406" extrusionOk="0">
                    <a:moveTo>
                      <a:pt x="8346" y="1"/>
                    </a:moveTo>
                    <a:cubicBezTo>
                      <a:pt x="1" y="3660"/>
                      <a:pt x="201" y="24537"/>
                      <a:pt x="8246" y="31856"/>
                    </a:cubicBezTo>
                    <a:cubicBezTo>
                      <a:pt x="8571" y="32162"/>
                      <a:pt x="8888" y="32288"/>
                      <a:pt x="9190" y="32288"/>
                    </a:cubicBezTo>
                    <a:cubicBezTo>
                      <a:pt x="10541" y="32288"/>
                      <a:pt x="11580" y="29775"/>
                      <a:pt x="11580" y="29775"/>
                    </a:cubicBezTo>
                    <a:cubicBezTo>
                      <a:pt x="11580" y="29775"/>
                      <a:pt x="12131" y="31783"/>
                      <a:pt x="13420" y="31783"/>
                    </a:cubicBezTo>
                    <a:cubicBezTo>
                      <a:pt x="13505" y="31783"/>
                      <a:pt x="13593" y="31774"/>
                      <a:pt x="13685" y="31755"/>
                    </a:cubicBezTo>
                    <a:cubicBezTo>
                      <a:pt x="15038" y="31329"/>
                      <a:pt x="15138" y="28623"/>
                      <a:pt x="15138" y="28623"/>
                    </a:cubicBezTo>
                    <a:cubicBezTo>
                      <a:pt x="15138" y="28623"/>
                      <a:pt x="15490" y="32406"/>
                      <a:pt x="16887" y="32406"/>
                    </a:cubicBezTo>
                    <a:cubicBezTo>
                      <a:pt x="17029" y="32406"/>
                      <a:pt x="17181" y="32367"/>
                      <a:pt x="17344" y="32282"/>
                    </a:cubicBezTo>
                    <a:cubicBezTo>
                      <a:pt x="19524" y="31029"/>
                      <a:pt x="20251" y="22783"/>
                      <a:pt x="17645" y="13785"/>
                    </a:cubicBezTo>
                    <a:cubicBezTo>
                      <a:pt x="15138" y="4813"/>
                      <a:pt x="8346" y="1"/>
                      <a:pt x="8346" y="1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4" name="Google Shape;9344;p58"/>
              <p:cNvSpPr/>
              <p:nvPr/>
            </p:nvSpPr>
            <p:spPr>
              <a:xfrm>
                <a:off x="7880206" y="4069098"/>
                <a:ext cx="524220" cy="629448"/>
              </a:xfrm>
              <a:custGeom>
                <a:avLst/>
                <a:gdLst/>
                <a:ahLst/>
                <a:cxnLst/>
                <a:rect l="l" t="t" r="r" b="b"/>
                <a:pathLst>
                  <a:path w="28097" h="33737" extrusionOk="0">
                    <a:moveTo>
                      <a:pt x="18372" y="1"/>
                    </a:moveTo>
                    <a:cubicBezTo>
                      <a:pt x="18372" y="1"/>
                      <a:pt x="16492" y="2081"/>
                      <a:pt x="12006" y="6667"/>
                    </a:cubicBezTo>
                    <a:cubicBezTo>
                      <a:pt x="7845" y="11053"/>
                      <a:pt x="4387" y="14512"/>
                      <a:pt x="2206" y="20978"/>
                    </a:cubicBezTo>
                    <a:cubicBezTo>
                      <a:pt x="1" y="27470"/>
                      <a:pt x="2507" y="33735"/>
                      <a:pt x="3560" y="33735"/>
                    </a:cubicBezTo>
                    <a:cubicBezTo>
                      <a:pt x="3570" y="33736"/>
                      <a:pt x="3581" y="33737"/>
                      <a:pt x="3592" y="33737"/>
                    </a:cubicBezTo>
                    <a:cubicBezTo>
                      <a:pt x="4624" y="33737"/>
                      <a:pt x="6367" y="29023"/>
                      <a:pt x="6367" y="29023"/>
                    </a:cubicBezTo>
                    <a:cubicBezTo>
                      <a:pt x="6367" y="29023"/>
                      <a:pt x="6367" y="32526"/>
                      <a:pt x="8368" y="32526"/>
                    </a:cubicBezTo>
                    <a:cubicBezTo>
                      <a:pt x="8495" y="32526"/>
                      <a:pt x="8630" y="32512"/>
                      <a:pt x="8773" y="32482"/>
                    </a:cubicBezTo>
                    <a:cubicBezTo>
                      <a:pt x="11079" y="31856"/>
                      <a:pt x="11705" y="28497"/>
                      <a:pt x="11705" y="28497"/>
                    </a:cubicBezTo>
                    <a:cubicBezTo>
                      <a:pt x="11705" y="28497"/>
                      <a:pt x="12438" y="31364"/>
                      <a:pt x="14700" y="31364"/>
                    </a:cubicBezTo>
                    <a:cubicBezTo>
                      <a:pt x="14840" y="31364"/>
                      <a:pt x="14987" y="31353"/>
                      <a:pt x="15139" y="31329"/>
                    </a:cubicBezTo>
                    <a:cubicBezTo>
                      <a:pt x="18171" y="30703"/>
                      <a:pt x="28096" y="15239"/>
                      <a:pt x="18372" y="1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8"/>
              <p:cNvSpPr/>
              <p:nvPr/>
            </p:nvSpPr>
            <p:spPr>
              <a:xfrm>
                <a:off x="7580022" y="4536692"/>
                <a:ext cx="23397" cy="39610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2123" extrusionOk="0">
                    <a:moveTo>
                      <a:pt x="326" y="1"/>
                    </a:moveTo>
                    <a:cubicBezTo>
                      <a:pt x="126" y="101"/>
                      <a:pt x="1" y="201"/>
                      <a:pt x="1" y="402"/>
                    </a:cubicBezTo>
                    <a:lnTo>
                      <a:pt x="1" y="727"/>
                    </a:lnTo>
                    <a:lnTo>
                      <a:pt x="1" y="928"/>
                    </a:lnTo>
                    <a:lnTo>
                      <a:pt x="1" y="1254"/>
                    </a:lnTo>
                    <a:cubicBezTo>
                      <a:pt x="1" y="1354"/>
                      <a:pt x="1" y="1354"/>
                      <a:pt x="126" y="1454"/>
                    </a:cubicBezTo>
                    <a:cubicBezTo>
                      <a:pt x="126" y="1554"/>
                      <a:pt x="126" y="1655"/>
                      <a:pt x="226" y="1655"/>
                    </a:cubicBezTo>
                    <a:cubicBezTo>
                      <a:pt x="226" y="1780"/>
                      <a:pt x="326" y="1880"/>
                      <a:pt x="326" y="1880"/>
                    </a:cubicBezTo>
                    <a:lnTo>
                      <a:pt x="427" y="1980"/>
                    </a:lnTo>
                    <a:cubicBezTo>
                      <a:pt x="527" y="2081"/>
                      <a:pt x="527" y="2081"/>
                      <a:pt x="627" y="2081"/>
                    </a:cubicBezTo>
                    <a:cubicBezTo>
                      <a:pt x="664" y="2110"/>
                      <a:pt x="707" y="2122"/>
                      <a:pt x="752" y="2122"/>
                    </a:cubicBezTo>
                    <a:cubicBezTo>
                      <a:pt x="861" y="2122"/>
                      <a:pt x="982" y="2051"/>
                      <a:pt x="1053" y="1980"/>
                    </a:cubicBezTo>
                    <a:cubicBezTo>
                      <a:pt x="1153" y="1880"/>
                      <a:pt x="1153" y="1880"/>
                      <a:pt x="1153" y="1780"/>
                    </a:cubicBezTo>
                    <a:lnTo>
                      <a:pt x="1153" y="1655"/>
                    </a:lnTo>
                    <a:cubicBezTo>
                      <a:pt x="1254" y="1554"/>
                      <a:pt x="1254" y="1554"/>
                      <a:pt x="1254" y="1454"/>
                    </a:cubicBezTo>
                    <a:lnTo>
                      <a:pt x="1254" y="1254"/>
                    </a:lnTo>
                    <a:cubicBezTo>
                      <a:pt x="1254" y="1153"/>
                      <a:pt x="1153" y="1028"/>
                      <a:pt x="1153" y="928"/>
                    </a:cubicBezTo>
                    <a:cubicBezTo>
                      <a:pt x="1153" y="828"/>
                      <a:pt x="1053" y="727"/>
                      <a:pt x="1053" y="627"/>
                    </a:cubicBezTo>
                    <a:cubicBezTo>
                      <a:pt x="953" y="627"/>
                      <a:pt x="953" y="527"/>
                      <a:pt x="953" y="527"/>
                    </a:cubicBezTo>
                    <a:cubicBezTo>
                      <a:pt x="853" y="402"/>
                      <a:pt x="752" y="301"/>
                      <a:pt x="752" y="201"/>
                    </a:cubicBezTo>
                    <a:cubicBezTo>
                      <a:pt x="627" y="1"/>
                      <a:pt x="427" y="1"/>
                      <a:pt x="32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6" name="Google Shape;9346;p58"/>
              <p:cNvSpPr/>
              <p:nvPr/>
            </p:nvSpPr>
            <p:spPr>
              <a:xfrm>
                <a:off x="7626776" y="4536692"/>
                <a:ext cx="29479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981" extrusionOk="0">
                    <a:moveTo>
                      <a:pt x="627" y="1"/>
                    </a:moveTo>
                    <a:cubicBezTo>
                      <a:pt x="527" y="1"/>
                      <a:pt x="527" y="1"/>
                      <a:pt x="427" y="101"/>
                    </a:cubicBezTo>
                    <a:cubicBezTo>
                      <a:pt x="327" y="101"/>
                      <a:pt x="327" y="101"/>
                      <a:pt x="226" y="201"/>
                    </a:cubicBezTo>
                    <a:cubicBezTo>
                      <a:pt x="226" y="301"/>
                      <a:pt x="126" y="301"/>
                      <a:pt x="126" y="402"/>
                    </a:cubicBezTo>
                    <a:lnTo>
                      <a:pt x="126" y="527"/>
                    </a:lnTo>
                    <a:cubicBezTo>
                      <a:pt x="1" y="627"/>
                      <a:pt x="1" y="727"/>
                      <a:pt x="126" y="828"/>
                    </a:cubicBezTo>
                    <a:lnTo>
                      <a:pt x="126" y="928"/>
                    </a:lnTo>
                    <a:cubicBezTo>
                      <a:pt x="126" y="1028"/>
                      <a:pt x="126" y="1153"/>
                      <a:pt x="226" y="1153"/>
                    </a:cubicBezTo>
                    <a:cubicBezTo>
                      <a:pt x="226" y="1254"/>
                      <a:pt x="226" y="1354"/>
                      <a:pt x="327" y="1454"/>
                    </a:cubicBezTo>
                    <a:lnTo>
                      <a:pt x="327" y="1554"/>
                    </a:lnTo>
                    <a:cubicBezTo>
                      <a:pt x="427" y="1780"/>
                      <a:pt x="527" y="1880"/>
                      <a:pt x="753" y="1880"/>
                    </a:cubicBezTo>
                    <a:cubicBezTo>
                      <a:pt x="853" y="1980"/>
                      <a:pt x="953" y="1980"/>
                      <a:pt x="1053" y="1980"/>
                    </a:cubicBezTo>
                    <a:lnTo>
                      <a:pt x="1254" y="1980"/>
                    </a:lnTo>
                    <a:cubicBezTo>
                      <a:pt x="1254" y="1980"/>
                      <a:pt x="1379" y="1880"/>
                      <a:pt x="1480" y="1880"/>
                    </a:cubicBezTo>
                    <a:cubicBezTo>
                      <a:pt x="1480" y="1780"/>
                      <a:pt x="1580" y="1655"/>
                      <a:pt x="1580" y="1554"/>
                    </a:cubicBezTo>
                    <a:lnTo>
                      <a:pt x="1580" y="1354"/>
                    </a:lnTo>
                    <a:lnTo>
                      <a:pt x="1580" y="1254"/>
                    </a:lnTo>
                    <a:lnTo>
                      <a:pt x="1580" y="1028"/>
                    </a:lnTo>
                    <a:cubicBezTo>
                      <a:pt x="1580" y="1028"/>
                      <a:pt x="1580" y="928"/>
                      <a:pt x="1480" y="928"/>
                    </a:cubicBezTo>
                    <a:cubicBezTo>
                      <a:pt x="1480" y="828"/>
                      <a:pt x="1480" y="727"/>
                      <a:pt x="1379" y="627"/>
                    </a:cubicBezTo>
                    <a:cubicBezTo>
                      <a:pt x="1379" y="627"/>
                      <a:pt x="1254" y="527"/>
                      <a:pt x="1254" y="402"/>
                    </a:cubicBezTo>
                    <a:lnTo>
                      <a:pt x="1154" y="301"/>
                    </a:lnTo>
                    <a:lnTo>
                      <a:pt x="953" y="101"/>
                    </a:lnTo>
                    <a:cubicBezTo>
                      <a:pt x="853" y="101"/>
                      <a:pt x="753" y="1"/>
                      <a:pt x="6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7" name="Google Shape;9347;p58"/>
              <p:cNvSpPr/>
              <p:nvPr/>
            </p:nvSpPr>
            <p:spPr>
              <a:xfrm>
                <a:off x="7681495" y="4505367"/>
                <a:ext cx="23397" cy="33210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780" extrusionOk="0">
                    <a:moveTo>
                      <a:pt x="326" y="0"/>
                    </a:moveTo>
                    <a:cubicBezTo>
                      <a:pt x="201" y="0"/>
                      <a:pt x="201" y="101"/>
                      <a:pt x="100" y="101"/>
                    </a:cubicBezTo>
                    <a:cubicBezTo>
                      <a:pt x="100" y="201"/>
                      <a:pt x="0" y="201"/>
                      <a:pt x="0" y="326"/>
                    </a:cubicBezTo>
                    <a:lnTo>
                      <a:pt x="0" y="627"/>
                    </a:lnTo>
                    <a:lnTo>
                      <a:pt x="0" y="827"/>
                    </a:lnTo>
                    <a:lnTo>
                      <a:pt x="0" y="953"/>
                    </a:lnTo>
                    <a:cubicBezTo>
                      <a:pt x="0" y="1053"/>
                      <a:pt x="0" y="1153"/>
                      <a:pt x="100" y="1253"/>
                    </a:cubicBezTo>
                    <a:lnTo>
                      <a:pt x="100" y="1454"/>
                    </a:lnTo>
                    <a:cubicBezTo>
                      <a:pt x="201" y="1579"/>
                      <a:pt x="326" y="1680"/>
                      <a:pt x="426" y="1680"/>
                    </a:cubicBezTo>
                    <a:cubicBezTo>
                      <a:pt x="526" y="1780"/>
                      <a:pt x="727" y="1780"/>
                      <a:pt x="827" y="1780"/>
                    </a:cubicBezTo>
                    <a:cubicBezTo>
                      <a:pt x="953" y="1680"/>
                      <a:pt x="1053" y="1680"/>
                      <a:pt x="1153" y="1454"/>
                    </a:cubicBezTo>
                    <a:cubicBezTo>
                      <a:pt x="1253" y="1354"/>
                      <a:pt x="1253" y="1253"/>
                      <a:pt x="1253" y="1153"/>
                    </a:cubicBezTo>
                    <a:lnTo>
                      <a:pt x="1253" y="953"/>
                    </a:lnTo>
                    <a:cubicBezTo>
                      <a:pt x="1153" y="827"/>
                      <a:pt x="1153" y="627"/>
                      <a:pt x="1053" y="527"/>
                    </a:cubicBezTo>
                    <a:cubicBezTo>
                      <a:pt x="1053" y="527"/>
                      <a:pt x="1053" y="426"/>
                      <a:pt x="953" y="426"/>
                    </a:cubicBezTo>
                    <a:cubicBezTo>
                      <a:pt x="953" y="326"/>
                      <a:pt x="827" y="201"/>
                      <a:pt x="827" y="101"/>
                    </a:cubicBezTo>
                    <a:cubicBezTo>
                      <a:pt x="627" y="0"/>
                      <a:pt x="526" y="0"/>
                      <a:pt x="326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8" name="Google Shape;9348;p58"/>
              <p:cNvSpPr/>
              <p:nvPr/>
            </p:nvSpPr>
            <p:spPr>
              <a:xfrm>
                <a:off x="7724499" y="4530610"/>
                <a:ext cx="21531" cy="3134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680" extrusionOk="0">
                    <a:moveTo>
                      <a:pt x="302" y="1"/>
                    </a:moveTo>
                    <a:lnTo>
                      <a:pt x="201" y="101"/>
                    </a:lnTo>
                    <a:cubicBezTo>
                      <a:pt x="101" y="226"/>
                      <a:pt x="101" y="226"/>
                      <a:pt x="101" y="327"/>
                    </a:cubicBezTo>
                    <a:cubicBezTo>
                      <a:pt x="1" y="527"/>
                      <a:pt x="1" y="627"/>
                      <a:pt x="1" y="853"/>
                    </a:cubicBezTo>
                    <a:lnTo>
                      <a:pt x="1" y="953"/>
                    </a:lnTo>
                    <a:lnTo>
                      <a:pt x="1" y="1154"/>
                    </a:lnTo>
                    <a:cubicBezTo>
                      <a:pt x="1" y="1254"/>
                      <a:pt x="1" y="1254"/>
                      <a:pt x="101" y="1354"/>
                    </a:cubicBezTo>
                    <a:lnTo>
                      <a:pt x="402" y="1680"/>
                    </a:lnTo>
                    <a:lnTo>
                      <a:pt x="627" y="1680"/>
                    </a:lnTo>
                    <a:cubicBezTo>
                      <a:pt x="728" y="1680"/>
                      <a:pt x="728" y="1680"/>
                      <a:pt x="828" y="1580"/>
                    </a:cubicBezTo>
                    <a:lnTo>
                      <a:pt x="928" y="1580"/>
                    </a:lnTo>
                    <a:cubicBezTo>
                      <a:pt x="1029" y="1479"/>
                      <a:pt x="1029" y="1479"/>
                      <a:pt x="1029" y="1354"/>
                    </a:cubicBezTo>
                    <a:cubicBezTo>
                      <a:pt x="1154" y="1354"/>
                      <a:pt x="1154" y="1254"/>
                      <a:pt x="1154" y="1254"/>
                    </a:cubicBezTo>
                    <a:lnTo>
                      <a:pt x="1154" y="953"/>
                    </a:lnTo>
                    <a:lnTo>
                      <a:pt x="1154" y="853"/>
                    </a:lnTo>
                    <a:lnTo>
                      <a:pt x="1154" y="728"/>
                    </a:lnTo>
                    <a:cubicBezTo>
                      <a:pt x="1029" y="627"/>
                      <a:pt x="1029" y="527"/>
                      <a:pt x="1029" y="527"/>
                    </a:cubicBezTo>
                    <a:cubicBezTo>
                      <a:pt x="1029" y="327"/>
                      <a:pt x="1029" y="226"/>
                      <a:pt x="928" y="101"/>
                    </a:cubicBezTo>
                    <a:lnTo>
                      <a:pt x="828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9" name="Google Shape;9349;p58"/>
              <p:cNvSpPr/>
              <p:nvPr/>
            </p:nvSpPr>
            <p:spPr>
              <a:xfrm>
                <a:off x="7743677" y="4555871"/>
                <a:ext cx="2351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1" extrusionOk="0">
                    <a:moveTo>
                      <a:pt x="126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0" name="Google Shape;9350;p58"/>
              <p:cNvSpPr/>
              <p:nvPr/>
            </p:nvSpPr>
            <p:spPr>
              <a:xfrm>
                <a:off x="7743677" y="4555871"/>
                <a:ext cx="19" cy="23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26" extrusionOk="0">
                    <a:moveTo>
                      <a:pt x="1" y="125"/>
                    </a:moveTo>
                    <a:lnTo>
                      <a:pt x="1" y="125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1" name="Google Shape;9351;p58"/>
              <p:cNvSpPr/>
              <p:nvPr/>
            </p:nvSpPr>
            <p:spPr>
              <a:xfrm>
                <a:off x="7759573" y="4485722"/>
                <a:ext cx="25281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933" extrusionOk="0">
                    <a:moveTo>
                      <a:pt x="402" y="1"/>
                    </a:moveTo>
                    <a:cubicBezTo>
                      <a:pt x="201" y="1"/>
                      <a:pt x="1" y="226"/>
                      <a:pt x="1" y="527"/>
                    </a:cubicBezTo>
                    <a:cubicBezTo>
                      <a:pt x="1" y="627"/>
                      <a:pt x="1" y="753"/>
                      <a:pt x="101" y="953"/>
                    </a:cubicBezTo>
                    <a:lnTo>
                      <a:pt x="101" y="1254"/>
                    </a:lnTo>
                    <a:cubicBezTo>
                      <a:pt x="101" y="1379"/>
                      <a:pt x="201" y="1479"/>
                      <a:pt x="201" y="1580"/>
                    </a:cubicBezTo>
                    <a:cubicBezTo>
                      <a:pt x="201" y="1680"/>
                      <a:pt x="301" y="1680"/>
                      <a:pt x="402" y="1780"/>
                    </a:cubicBezTo>
                    <a:cubicBezTo>
                      <a:pt x="489" y="1850"/>
                      <a:pt x="663" y="1933"/>
                      <a:pt x="829" y="1933"/>
                    </a:cubicBezTo>
                    <a:cubicBezTo>
                      <a:pt x="899" y="1933"/>
                      <a:pt x="968" y="1918"/>
                      <a:pt x="1028" y="1880"/>
                    </a:cubicBezTo>
                    <a:cubicBezTo>
                      <a:pt x="1154" y="1780"/>
                      <a:pt x="1354" y="1580"/>
                      <a:pt x="1254" y="1379"/>
                    </a:cubicBezTo>
                    <a:lnTo>
                      <a:pt x="1254" y="1154"/>
                    </a:lnTo>
                    <a:cubicBezTo>
                      <a:pt x="1254" y="1053"/>
                      <a:pt x="1154" y="953"/>
                      <a:pt x="1154" y="953"/>
                    </a:cubicBezTo>
                    <a:lnTo>
                      <a:pt x="1154" y="853"/>
                    </a:lnTo>
                    <a:cubicBezTo>
                      <a:pt x="1028" y="753"/>
                      <a:pt x="1028" y="753"/>
                      <a:pt x="1028" y="627"/>
                    </a:cubicBezTo>
                    <a:cubicBezTo>
                      <a:pt x="1028" y="527"/>
                      <a:pt x="928" y="427"/>
                      <a:pt x="928" y="326"/>
                    </a:cubicBezTo>
                    <a:cubicBezTo>
                      <a:pt x="828" y="126"/>
                      <a:pt x="627" y="1"/>
                      <a:pt x="402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58"/>
              <p:cNvSpPr/>
              <p:nvPr/>
            </p:nvSpPr>
            <p:spPr>
              <a:xfrm>
                <a:off x="7615097" y="4452998"/>
                <a:ext cx="27594" cy="34498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849" extrusionOk="0">
                    <a:moveTo>
                      <a:pt x="326" y="0"/>
                    </a:moveTo>
                    <a:cubicBezTo>
                      <a:pt x="226" y="0"/>
                      <a:pt x="226" y="101"/>
                      <a:pt x="126" y="201"/>
                    </a:cubicBezTo>
                    <a:cubicBezTo>
                      <a:pt x="126" y="201"/>
                      <a:pt x="0" y="301"/>
                      <a:pt x="126" y="401"/>
                    </a:cubicBezTo>
                    <a:lnTo>
                      <a:pt x="126" y="627"/>
                    </a:lnTo>
                    <a:lnTo>
                      <a:pt x="126" y="928"/>
                    </a:lnTo>
                    <a:cubicBezTo>
                      <a:pt x="126" y="1028"/>
                      <a:pt x="126" y="1128"/>
                      <a:pt x="226" y="1253"/>
                    </a:cubicBezTo>
                    <a:lnTo>
                      <a:pt x="226" y="1354"/>
                    </a:lnTo>
                    <a:cubicBezTo>
                      <a:pt x="226" y="1454"/>
                      <a:pt x="326" y="1554"/>
                      <a:pt x="426" y="1654"/>
                    </a:cubicBezTo>
                    <a:cubicBezTo>
                      <a:pt x="426" y="1654"/>
                      <a:pt x="426" y="1755"/>
                      <a:pt x="527" y="1755"/>
                    </a:cubicBezTo>
                    <a:cubicBezTo>
                      <a:pt x="639" y="1817"/>
                      <a:pt x="721" y="1849"/>
                      <a:pt x="799" y="1849"/>
                    </a:cubicBezTo>
                    <a:cubicBezTo>
                      <a:pt x="877" y="1849"/>
                      <a:pt x="953" y="1817"/>
                      <a:pt x="1053" y="1755"/>
                    </a:cubicBezTo>
                    <a:cubicBezTo>
                      <a:pt x="1253" y="1755"/>
                      <a:pt x="1379" y="1554"/>
                      <a:pt x="1379" y="1454"/>
                    </a:cubicBezTo>
                    <a:cubicBezTo>
                      <a:pt x="1479" y="1128"/>
                      <a:pt x="1379" y="928"/>
                      <a:pt x="1253" y="727"/>
                    </a:cubicBezTo>
                    <a:cubicBezTo>
                      <a:pt x="1253" y="727"/>
                      <a:pt x="1153" y="627"/>
                      <a:pt x="1153" y="502"/>
                    </a:cubicBezTo>
                    <a:cubicBezTo>
                      <a:pt x="1053" y="401"/>
                      <a:pt x="1053" y="401"/>
                      <a:pt x="953" y="301"/>
                    </a:cubicBezTo>
                    <a:lnTo>
                      <a:pt x="953" y="201"/>
                    </a:lnTo>
                    <a:cubicBezTo>
                      <a:pt x="852" y="101"/>
                      <a:pt x="752" y="0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3" name="Google Shape;9353;p58"/>
              <p:cNvSpPr/>
              <p:nvPr/>
            </p:nvSpPr>
            <p:spPr>
              <a:xfrm>
                <a:off x="7703006" y="4431487"/>
                <a:ext cx="27128" cy="35860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922" extrusionOk="0">
                    <a:moveTo>
                      <a:pt x="426" y="0"/>
                    </a:moveTo>
                    <a:cubicBezTo>
                      <a:pt x="301" y="0"/>
                      <a:pt x="201" y="0"/>
                      <a:pt x="100" y="101"/>
                    </a:cubicBezTo>
                    <a:lnTo>
                      <a:pt x="0" y="201"/>
                    </a:lnTo>
                    <a:lnTo>
                      <a:pt x="0" y="527"/>
                    </a:lnTo>
                    <a:lnTo>
                      <a:pt x="0" y="727"/>
                    </a:lnTo>
                    <a:lnTo>
                      <a:pt x="0" y="1153"/>
                    </a:lnTo>
                    <a:cubicBezTo>
                      <a:pt x="100" y="1254"/>
                      <a:pt x="100" y="1354"/>
                      <a:pt x="201" y="1454"/>
                    </a:cubicBezTo>
                    <a:cubicBezTo>
                      <a:pt x="201" y="1554"/>
                      <a:pt x="301" y="1655"/>
                      <a:pt x="301" y="1655"/>
                    </a:cubicBezTo>
                    <a:lnTo>
                      <a:pt x="526" y="1880"/>
                    </a:lnTo>
                    <a:lnTo>
                      <a:pt x="727" y="1880"/>
                    </a:lnTo>
                    <a:cubicBezTo>
                      <a:pt x="786" y="1909"/>
                      <a:pt x="846" y="1922"/>
                      <a:pt x="906" y="1922"/>
                    </a:cubicBezTo>
                    <a:cubicBezTo>
                      <a:pt x="1049" y="1922"/>
                      <a:pt x="1182" y="1851"/>
                      <a:pt x="1253" y="1780"/>
                    </a:cubicBezTo>
                    <a:cubicBezTo>
                      <a:pt x="1454" y="1554"/>
                      <a:pt x="1454" y="1354"/>
                      <a:pt x="1454" y="1153"/>
                    </a:cubicBezTo>
                    <a:cubicBezTo>
                      <a:pt x="1454" y="1028"/>
                      <a:pt x="1353" y="1028"/>
                      <a:pt x="1353" y="928"/>
                    </a:cubicBezTo>
                    <a:cubicBezTo>
                      <a:pt x="1253" y="827"/>
                      <a:pt x="1253" y="827"/>
                      <a:pt x="1153" y="727"/>
                    </a:cubicBezTo>
                    <a:lnTo>
                      <a:pt x="1153" y="627"/>
                    </a:lnTo>
                    <a:cubicBezTo>
                      <a:pt x="1053" y="627"/>
                      <a:pt x="1053" y="527"/>
                      <a:pt x="1053" y="401"/>
                    </a:cubicBezTo>
                    <a:lnTo>
                      <a:pt x="927" y="301"/>
                    </a:lnTo>
                    <a:cubicBezTo>
                      <a:pt x="927" y="201"/>
                      <a:pt x="827" y="101"/>
                      <a:pt x="7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4" name="Google Shape;9354;p58"/>
              <p:cNvSpPr/>
              <p:nvPr/>
            </p:nvSpPr>
            <p:spPr>
              <a:xfrm>
                <a:off x="7566459" y="4446916"/>
                <a:ext cx="27613" cy="43976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357" extrusionOk="0">
                    <a:moveTo>
                      <a:pt x="627" y="0"/>
                    </a:moveTo>
                    <a:cubicBezTo>
                      <a:pt x="527" y="0"/>
                      <a:pt x="427" y="0"/>
                      <a:pt x="327" y="101"/>
                    </a:cubicBezTo>
                    <a:cubicBezTo>
                      <a:pt x="101" y="201"/>
                      <a:pt x="1" y="427"/>
                      <a:pt x="101" y="627"/>
                    </a:cubicBezTo>
                    <a:lnTo>
                      <a:pt x="101" y="828"/>
                    </a:lnTo>
                    <a:cubicBezTo>
                      <a:pt x="101" y="953"/>
                      <a:pt x="226" y="1153"/>
                      <a:pt x="226" y="1254"/>
                    </a:cubicBezTo>
                    <a:lnTo>
                      <a:pt x="226" y="1680"/>
                    </a:lnTo>
                    <a:cubicBezTo>
                      <a:pt x="226" y="1780"/>
                      <a:pt x="327" y="1780"/>
                      <a:pt x="327" y="1880"/>
                    </a:cubicBezTo>
                    <a:cubicBezTo>
                      <a:pt x="327" y="1980"/>
                      <a:pt x="327" y="1980"/>
                      <a:pt x="427" y="2081"/>
                    </a:cubicBezTo>
                    <a:lnTo>
                      <a:pt x="527" y="2206"/>
                    </a:lnTo>
                    <a:cubicBezTo>
                      <a:pt x="577" y="2306"/>
                      <a:pt x="709" y="2356"/>
                      <a:pt x="840" y="2356"/>
                    </a:cubicBezTo>
                    <a:cubicBezTo>
                      <a:pt x="972" y="2356"/>
                      <a:pt x="1103" y="2306"/>
                      <a:pt x="1154" y="2206"/>
                    </a:cubicBezTo>
                    <a:cubicBezTo>
                      <a:pt x="1254" y="2081"/>
                      <a:pt x="1354" y="1980"/>
                      <a:pt x="1354" y="1880"/>
                    </a:cubicBezTo>
                    <a:cubicBezTo>
                      <a:pt x="1479" y="1780"/>
                      <a:pt x="1479" y="1680"/>
                      <a:pt x="1479" y="1579"/>
                    </a:cubicBezTo>
                    <a:cubicBezTo>
                      <a:pt x="1479" y="1354"/>
                      <a:pt x="1354" y="1153"/>
                      <a:pt x="1354" y="1053"/>
                    </a:cubicBezTo>
                    <a:cubicBezTo>
                      <a:pt x="1254" y="828"/>
                      <a:pt x="1254" y="727"/>
                      <a:pt x="1154" y="627"/>
                    </a:cubicBezTo>
                    <a:cubicBezTo>
                      <a:pt x="1154" y="527"/>
                      <a:pt x="1053" y="427"/>
                      <a:pt x="953" y="326"/>
                    </a:cubicBezTo>
                    <a:cubicBezTo>
                      <a:pt x="953" y="201"/>
                      <a:pt x="853" y="101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5" name="Google Shape;9355;p58"/>
              <p:cNvSpPr/>
              <p:nvPr/>
            </p:nvSpPr>
            <p:spPr>
              <a:xfrm>
                <a:off x="7654369" y="4409976"/>
                <a:ext cx="21531" cy="38826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081" extrusionOk="0">
                    <a:moveTo>
                      <a:pt x="301" y="0"/>
                    </a:moveTo>
                    <a:cubicBezTo>
                      <a:pt x="201" y="101"/>
                      <a:pt x="101" y="201"/>
                      <a:pt x="101" y="301"/>
                    </a:cubicBezTo>
                    <a:cubicBezTo>
                      <a:pt x="1" y="627"/>
                      <a:pt x="1" y="828"/>
                      <a:pt x="1" y="1053"/>
                    </a:cubicBezTo>
                    <a:lnTo>
                      <a:pt x="1" y="1554"/>
                    </a:lnTo>
                    <a:cubicBezTo>
                      <a:pt x="101" y="1554"/>
                      <a:pt x="101" y="1680"/>
                      <a:pt x="101" y="1680"/>
                    </a:cubicBezTo>
                    <a:cubicBezTo>
                      <a:pt x="101" y="1780"/>
                      <a:pt x="201" y="1880"/>
                      <a:pt x="201" y="1880"/>
                    </a:cubicBezTo>
                    <a:cubicBezTo>
                      <a:pt x="301" y="1980"/>
                      <a:pt x="301" y="1980"/>
                      <a:pt x="402" y="1980"/>
                    </a:cubicBezTo>
                    <a:lnTo>
                      <a:pt x="402" y="2081"/>
                    </a:lnTo>
                    <a:lnTo>
                      <a:pt x="828" y="2081"/>
                    </a:lnTo>
                    <a:cubicBezTo>
                      <a:pt x="1028" y="1980"/>
                      <a:pt x="1028" y="1880"/>
                      <a:pt x="1153" y="1780"/>
                    </a:cubicBezTo>
                    <a:lnTo>
                      <a:pt x="1153" y="1680"/>
                    </a:lnTo>
                    <a:lnTo>
                      <a:pt x="1153" y="1354"/>
                    </a:lnTo>
                    <a:lnTo>
                      <a:pt x="1153" y="1153"/>
                    </a:lnTo>
                    <a:cubicBezTo>
                      <a:pt x="1028" y="1053"/>
                      <a:pt x="1028" y="928"/>
                      <a:pt x="1028" y="727"/>
                    </a:cubicBezTo>
                    <a:lnTo>
                      <a:pt x="1028" y="427"/>
                    </a:lnTo>
                    <a:cubicBezTo>
                      <a:pt x="1028" y="201"/>
                      <a:pt x="828" y="0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6" name="Google Shape;9356;p58"/>
              <p:cNvSpPr/>
              <p:nvPr/>
            </p:nvSpPr>
            <p:spPr>
              <a:xfrm>
                <a:off x="7586104" y="4382849"/>
                <a:ext cx="23397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981" extrusionOk="0">
                    <a:moveTo>
                      <a:pt x="426" y="1"/>
                    </a:moveTo>
                    <a:cubicBezTo>
                      <a:pt x="301" y="1"/>
                      <a:pt x="201" y="1"/>
                      <a:pt x="201" y="101"/>
                    </a:cubicBezTo>
                    <a:cubicBezTo>
                      <a:pt x="101" y="201"/>
                      <a:pt x="0" y="302"/>
                      <a:pt x="0" y="402"/>
                    </a:cubicBezTo>
                    <a:cubicBezTo>
                      <a:pt x="101" y="627"/>
                      <a:pt x="101" y="828"/>
                      <a:pt x="101" y="1028"/>
                    </a:cubicBezTo>
                    <a:cubicBezTo>
                      <a:pt x="101" y="1129"/>
                      <a:pt x="101" y="1354"/>
                      <a:pt x="201" y="1454"/>
                    </a:cubicBezTo>
                    <a:cubicBezTo>
                      <a:pt x="201" y="1555"/>
                      <a:pt x="301" y="1655"/>
                      <a:pt x="301" y="1755"/>
                    </a:cubicBezTo>
                    <a:cubicBezTo>
                      <a:pt x="426" y="1881"/>
                      <a:pt x="527" y="1881"/>
                      <a:pt x="527" y="1981"/>
                    </a:cubicBezTo>
                    <a:lnTo>
                      <a:pt x="827" y="1981"/>
                    </a:lnTo>
                    <a:cubicBezTo>
                      <a:pt x="1053" y="1981"/>
                      <a:pt x="1053" y="1881"/>
                      <a:pt x="1153" y="1755"/>
                    </a:cubicBezTo>
                    <a:cubicBezTo>
                      <a:pt x="1153" y="1655"/>
                      <a:pt x="1253" y="1655"/>
                      <a:pt x="1253" y="1555"/>
                    </a:cubicBezTo>
                    <a:lnTo>
                      <a:pt x="1253" y="1254"/>
                    </a:lnTo>
                    <a:lnTo>
                      <a:pt x="1253" y="1028"/>
                    </a:lnTo>
                    <a:lnTo>
                      <a:pt x="1153" y="928"/>
                    </a:lnTo>
                    <a:cubicBezTo>
                      <a:pt x="1153" y="728"/>
                      <a:pt x="1053" y="502"/>
                      <a:pt x="928" y="302"/>
                    </a:cubicBezTo>
                    <a:cubicBezTo>
                      <a:pt x="928" y="201"/>
                      <a:pt x="827" y="101"/>
                      <a:pt x="727" y="101"/>
                    </a:cubicBezTo>
                    <a:cubicBezTo>
                      <a:pt x="627" y="1"/>
                      <a:pt x="527" y="1"/>
                      <a:pt x="42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7" name="Google Shape;9357;p58"/>
              <p:cNvSpPr/>
              <p:nvPr/>
            </p:nvSpPr>
            <p:spPr>
              <a:xfrm>
                <a:off x="7623044" y="4341711"/>
                <a:ext cx="21531" cy="3772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022" extrusionOk="0">
                    <a:moveTo>
                      <a:pt x="627" y="0"/>
                    </a:moveTo>
                    <a:cubicBezTo>
                      <a:pt x="426" y="0"/>
                      <a:pt x="201" y="101"/>
                      <a:pt x="201" y="326"/>
                    </a:cubicBezTo>
                    <a:cubicBezTo>
                      <a:pt x="101" y="527"/>
                      <a:pt x="101" y="727"/>
                      <a:pt x="101" y="953"/>
                    </a:cubicBezTo>
                    <a:cubicBezTo>
                      <a:pt x="101" y="1053"/>
                      <a:pt x="0" y="1153"/>
                      <a:pt x="0" y="1153"/>
                    </a:cubicBezTo>
                    <a:cubicBezTo>
                      <a:pt x="0" y="1354"/>
                      <a:pt x="0" y="1454"/>
                      <a:pt x="101" y="1579"/>
                    </a:cubicBezTo>
                    <a:cubicBezTo>
                      <a:pt x="101" y="1680"/>
                      <a:pt x="101" y="1780"/>
                      <a:pt x="201" y="1880"/>
                    </a:cubicBezTo>
                    <a:cubicBezTo>
                      <a:pt x="360" y="1951"/>
                      <a:pt x="507" y="2022"/>
                      <a:pt x="651" y="2022"/>
                    </a:cubicBezTo>
                    <a:cubicBezTo>
                      <a:pt x="710" y="2022"/>
                      <a:pt x="769" y="2010"/>
                      <a:pt x="827" y="1980"/>
                    </a:cubicBezTo>
                    <a:cubicBezTo>
                      <a:pt x="1053" y="1880"/>
                      <a:pt x="1153" y="1680"/>
                      <a:pt x="1153" y="1454"/>
                    </a:cubicBezTo>
                    <a:lnTo>
                      <a:pt x="1153" y="1253"/>
                    </a:lnTo>
                    <a:cubicBezTo>
                      <a:pt x="1153" y="1153"/>
                      <a:pt x="1053" y="953"/>
                      <a:pt x="1053" y="827"/>
                    </a:cubicBezTo>
                    <a:lnTo>
                      <a:pt x="1053" y="426"/>
                    </a:lnTo>
                    <a:cubicBezTo>
                      <a:pt x="1053" y="201"/>
                      <a:pt x="827" y="101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58"/>
              <p:cNvSpPr/>
              <p:nvPr/>
            </p:nvSpPr>
            <p:spPr>
              <a:xfrm>
                <a:off x="7683361" y="4343091"/>
                <a:ext cx="27613" cy="46513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493" extrusionOk="0">
                    <a:moveTo>
                      <a:pt x="537" y="0"/>
                    </a:moveTo>
                    <a:cubicBezTo>
                      <a:pt x="500" y="0"/>
                      <a:pt x="463" y="8"/>
                      <a:pt x="426" y="27"/>
                    </a:cubicBezTo>
                    <a:cubicBezTo>
                      <a:pt x="226" y="27"/>
                      <a:pt x="0" y="252"/>
                      <a:pt x="0" y="453"/>
                    </a:cubicBezTo>
                    <a:lnTo>
                      <a:pt x="0" y="1079"/>
                    </a:lnTo>
                    <a:cubicBezTo>
                      <a:pt x="101" y="1380"/>
                      <a:pt x="101" y="1806"/>
                      <a:pt x="226" y="2007"/>
                    </a:cubicBezTo>
                    <a:cubicBezTo>
                      <a:pt x="326" y="2132"/>
                      <a:pt x="426" y="2332"/>
                      <a:pt x="627" y="2433"/>
                    </a:cubicBezTo>
                    <a:cubicBezTo>
                      <a:pt x="710" y="2469"/>
                      <a:pt x="802" y="2493"/>
                      <a:pt x="896" y="2493"/>
                    </a:cubicBezTo>
                    <a:cubicBezTo>
                      <a:pt x="1059" y="2493"/>
                      <a:pt x="1227" y="2423"/>
                      <a:pt x="1354" y="2232"/>
                    </a:cubicBezTo>
                    <a:cubicBezTo>
                      <a:pt x="1479" y="2007"/>
                      <a:pt x="1354" y="1806"/>
                      <a:pt x="1354" y="1606"/>
                    </a:cubicBezTo>
                    <a:cubicBezTo>
                      <a:pt x="1354" y="1505"/>
                      <a:pt x="1354" y="1380"/>
                      <a:pt x="1254" y="1280"/>
                    </a:cubicBezTo>
                    <a:lnTo>
                      <a:pt x="1254" y="1179"/>
                    </a:lnTo>
                    <a:cubicBezTo>
                      <a:pt x="1153" y="979"/>
                      <a:pt x="1053" y="653"/>
                      <a:pt x="953" y="352"/>
                    </a:cubicBezTo>
                    <a:cubicBezTo>
                      <a:pt x="871" y="168"/>
                      <a:pt x="705" y="0"/>
                      <a:pt x="53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58"/>
              <p:cNvSpPr/>
              <p:nvPr/>
            </p:nvSpPr>
            <p:spPr>
              <a:xfrm>
                <a:off x="7741812" y="4380050"/>
                <a:ext cx="27594" cy="43509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332" extrusionOk="0">
                    <a:moveTo>
                      <a:pt x="437" y="1"/>
                    </a:moveTo>
                    <a:cubicBezTo>
                      <a:pt x="398" y="1"/>
                      <a:pt x="360" y="9"/>
                      <a:pt x="326" y="26"/>
                    </a:cubicBezTo>
                    <a:cubicBezTo>
                      <a:pt x="226" y="26"/>
                      <a:pt x="101" y="151"/>
                      <a:pt x="101" y="251"/>
                    </a:cubicBezTo>
                    <a:cubicBezTo>
                      <a:pt x="0" y="351"/>
                      <a:pt x="0" y="452"/>
                      <a:pt x="0" y="552"/>
                    </a:cubicBezTo>
                    <a:cubicBezTo>
                      <a:pt x="101" y="878"/>
                      <a:pt x="101" y="1078"/>
                      <a:pt x="226" y="1279"/>
                    </a:cubicBezTo>
                    <a:cubicBezTo>
                      <a:pt x="326" y="1604"/>
                      <a:pt x="426" y="1905"/>
                      <a:pt x="527" y="2131"/>
                    </a:cubicBezTo>
                    <a:cubicBezTo>
                      <a:pt x="627" y="2231"/>
                      <a:pt x="727" y="2331"/>
                      <a:pt x="852" y="2331"/>
                    </a:cubicBezTo>
                    <a:lnTo>
                      <a:pt x="1153" y="2331"/>
                    </a:lnTo>
                    <a:cubicBezTo>
                      <a:pt x="1253" y="2231"/>
                      <a:pt x="1354" y="2231"/>
                      <a:pt x="1354" y="2131"/>
                    </a:cubicBezTo>
                    <a:cubicBezTo>
                      <a:pt x="1479" y="2031"/>
                      <a:pt x="1479" y="1805"/>
                      <a:pt x="1479" y="1705"/>
                    </a:cubicBezTo>
                    <a:cubicBezTo>
                      <a:pt x="1479" y="1604"/>
                      <a:pt x="1354" y="1504"/>
                      <a:pt x="1354" y="1404"/>
                    </a:cubicBezTo>
                    <a:lnTo>
                      <a:pt x="1253" y="1279"/>
                    </a:lnTo>
                    <a:cubicBezTo>
                      <a:pt x="1253" y="1178"/>
                      <a:pt x="1153" y="1078"/>
                      <a:pt x="1153" y="978"/>
                    </a:cubicBezTo>
                    <a:cubicBezTo>
                      <a:pt x="1053" y="777"/>
                      <a:pt x="953" y="552"/>
                      <a:pt x="953" y="351"/>
                    </a:cubicBezTo>
                    <a:cubicBezTo>
                      <a:pt x="869" y="185"/>
                      <a:pt x="630" y="1"/>
                      <a:pt x="43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58"/>
              <p:cNvSpPr/>
              <p:nvPr/>
            </p:nvSpPr>
            <p:spPr>
              <a:xfrm>
                <a:off x="7539351" y="4366953"/>
                <a:ext cx="25262" cy="41998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2251" extrusionOk="0">
                    <a:moveTo>
                      <a:pt x="526" y="1"/>
                    </a:moveTo>
                    <a:cubicBezTo>
                      <a:pt x="426" y="1"/>
                      <a:pt x="426" y="1"/>
                      <a:pt x="301" y="101"/>
                    </a:cubicBezTo>
                    <a:cubicBezTo>
                      <a:pt x="201" y="101"/>
                      <a:pt x="201" y="226"/>
                      <a:pt x="100" y="327"/>
                    </a:cubicBezTo>
                    <a:lnTo>
                      <a:pt x="100" y="527"/>
                    </a:lnTo>
                    <a:cubicBezTo>
                      <a:pt x="0" y="627"/>
                      <a:pt x="0" y="627"/>
                      <a:pt x="0" y="728"/>
                    </a:cubicBezTo>
                    <a:lnTo>
                      <a:pt x="0" y="1154"/>
                    </a:lnTo>
                    <a:cubicBezTo>
                      <a:pt x="0" y="1254"/>
                      <a:pt x="0" y="1479"/>
                      <a:pt x="100" y="1680"/>
                    </a:cubicBezTo>
                    <a:cubicBezTo>
                      <a:pt x="100" y="1780"/>
                      <a:pt x="100" y="1780"/>
                      <a:pt x="201" y="1880"/>
                    </a:cubicBezTo>
                    <a:cubicBezTo>
                      <a:pt x="201" y="1981"/>
                      <a:pt x="301" y="2106"/>
                      <a:pt x="426" y="2206"/>
                    </a:cubicBezTo>
                    <a:lnTo>
                      <a:pt x="727" y="2206"/>
                    </a:lnTo>
                    <a:cubicBezTo>
                      <a:pt x="760" y="2240"/>
                      <a:pt x="783" y="2251"/>
                      <a:pt x="801" y="2251"/>
                    </a:cubicBezTo>
                    <a:cubicBezTo>
                      <a:pt x="838" y="2251"/>
                      <a:pt x="861" y="2206"/>
                      <a:pt x="927" y="2206"/>
                    </a:cubicBezTo>
                    <a:cubicBezTo>
                      <a:pt x="1053" y="2206"/>
                      <a:pt x="1053" y="2106"/>
                      <a:pt x="1153" y="1981"/>
                    </a:cubicBezTo>
                    <a:cubicBezTo>
                      <a:pt x="1253" y="1780"/>
                      <a:pt x="1353" y="1580"/>
                      <a:pt x="1253" y="1354"/>
                    </a:cubicBezTo>
                    <a:cubicBezTo>
                      <a:pt x="1253" y="1254"/>
                      <a:pt x="1153" y="1154"/>
                      <a:pt x="1153" y="1053"/>
                    </a:cubicBezTo>
                    <a:cubicBezTo>
                      <a:pt x="1153" y="953"/>
                      <a:pt x="1153" y="853"/>
                      <a:pt x="1053" y="728"/>
                    </a:cubicBezTo>
                    <a:lnTo>
                      <a:pt x="1053" y="627"/>
                    </a:lnTo>
                    <a:cubicBezTo>
                      <a:pt x="1053" y="559"/>
                      <a:pt x="994" y="490"/>
                      <a:pt x="957" y="421"/>
                    </a:cubicBezTo>
                    <a:lnTo>
                      <a:pt x="957" y="421"/>
                    </a:lnTo>
                    <a:cubicBezTo>
                      <a:pt x="975" y="427"/>
                      <a:pt x="1005" y="427"/>
                      <a:pt x="1053" y="427"/>
                    </a:cubicBezTo>
                    <a:cubicBezTo>
                      <a:pt x="928" y="427"/>
                      <a:pt x="927" y="328"/>
                      <a:pt x="927" y="327"/>
                    </a:cubicBezTo>
                    <a:lnTo>
                      <a:pt x="927" y="327"/>
                    </a:lnTo>
                    <a:cubicBezTo>
                      <a:pt x="927" y="327"/>
                      <a:pt x="927" y="327"/>
                      <a:pt x="927" y="327"/>
                    </a:cubicBezTo>
                    <a:cubicBezTo>
                      <a:pt x="927" y="226"/>
                      <a:pt x="827" y="101"/>
                      <a:pt x="827" y="101"/>
                    </a:cubicBezTo>
                    <a:cubicBezTo>
                      <a:pt x="727" y="1"/>
                      <a:pt x="627" y="1"/>
                      <a:pt x="52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58"/>
              <p:cNvSpPr/>
              <p:nvPr/>
            </p:nvSpPr>
            <p:spPr>
              <a:xfrm>
                <a:off x="7521571" y="4435218"/>
                <a:ext cx="23397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981" extrusionOk="0">
                    <a:moveTo>
                      <a:pt x="627" y="1"/>
                    </a:moveTo>
                    <a:cubicBezTo>
                      <a:pt x="427" y="1"/>
                      <a:pt x="226" y="101"/>
                      <a:pt x="126" y="427"/>
                    </a:cubicBezTo>
                    <a:cubicBezTo>
                      <a:pt x="126" y="627"/>
                      <a:pt x="1" y="828"/>
                      <a:pt x="1" y="1054"/>
                    </a:cubicBezTo>
                    <a:cubicBezTo>
                      <a:pt x="1" y="1154"/>
                      <a:pt x="126" y="1254"/>
                      <a:pt x="126" y="1354"/>
                    </a:cubicBezTo>
                    <a:lnTo>
                      <a:pt x="126" y="1455"/>
                    </a:lnTo>
                    <a:cubicBezTo>
                      <a:pt x="226" y="1580"/>
                      <a:pt x="226" y="1680"/>
                      <a:pt x="226" y="1680"/>
                    </a:cubicBezTo>
                    <a:lnTo>
                      <a:pt x="326" y="1780"/>
                    </a:lnTo>
                    <a:lnTo>
                      <a:pt x="527" y="1981"/>
                    </a:lnTo>
                    <a:lnTo>
                      <a:pt x="1053" y="1981"/>
                    </a:lnTo>
                    <a:cubicBezTo>
                      <a:pt x="1154" y="1881"/>
                      <a:pt x="1254" y="1780"/>
                      <a:pt x="1254" y="1680"/>
                    </a:cubicBezTo>
                    <a:lnTo>
                      <a:pt x="1254" y="1580"/>
                    </a:lnTo>
                    <a:lnTo>
                      <a:pt x="1254" y="1254"/>
                    </a:lnTo>
                    <a:cubicBezTo>
                      <a:pt x="1254" y="1254"/>
                      <a:pt x="1254" y="1154"/>
                      <a:pt x="1154" y="1154"/>
                    </a:cubicBezTo>
                    <a:cubicBezTo>
                      <a:pt x="1154" y="1088"/>
                      <a:pt x="1154" y="1022"/>
                      <a:pt x="1125" y="949"/>
                    </a:cubicBezTo>
                    <a:lnTo>
                      <a:pt x="1125" y="949"/>
                    </a:lnTo>
                    <a:cubicBezTo>
                      <a:pt x="1134" y="952"/>
                      <a:pt x="1143" y="953"/>
                      <a:pt x="1154" y="953"/>
                    </a:cubicBezTo>
                    <a:cubicBezTo>
                      <a:pt x="1053" y="828"/>
                      <a:pt x="1053" y="627"/>
                      <a:pt x="953" y="527"/>
                    </a:cubicBezTo>
                    <a:cubicBezTo>
                      <a:pt x="953" y="427"/>
                      <a:pt x="953" y="201"/>
                      <a:pt x="853" y="201"/>
                    </a:cubicBezTo>
                    <a:cubicBezTo>
                      <a:pt x="753" y="101"/>
                      <a:pt x="753" y="101"/>
                      <a:pt x="6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8"/>
              <p:cNvSpPr/>
              <p:nvPr/>
            </p:nvSpPr>
            <p:spPr>
              <a:xfrm>
                <a:off x="7508008" y="4282475"/>
                <a:ext cx="25281" cy="44591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390" extrusionOk="0">
                    <a:moveTo>
                      <a:pt x="784" y="1"/>
                    </a:moveTo>
                    <a:cubicBezTo>
                      <a:pt x="669" y="1"/>
                      <a:pt x="598" y="72"/>
                      <a:pt x="527" y="143"/>
                    </a:cubicBezTo>
                    <a:cubicBezTo>
                      <a:pt x="327" y="243"/>
                      <a:pt x="327" y="469"/>
                      <a:pt x="226" y="669"/>
                    </a:cubicBezTo>
                    <a:cubicBezTo>
                      <a:pt x="226" y="769"/>
                      <a:pt x="101" y="870"/>
                      <a:pt x="101" y="1095"/>
                    </a:cubicBezTo>
                    <a:cubicBezTo>
                      <a:pt x="101" y="1195"/>
                      <a:pt x="1" y="1396"/>
                      <a:pt x="1" y="1621"/>
                    </a:cubicBezTo>
                    <a:cubicBezTo>
                      <a:pt x="101" y="1722"/>
                      <a:pt x="101" y="1922"/>
                      <a:pt x="226" y="2022"/>
                    </a:cubicBezTo>
                    <a:cubicBezTo>
                      <a:pt x="226" y="2123"/>
                      <a:pt x="327" y="2248"/>
                      <a:pt x="427" y="2348"/>
                    </a:cubicBezTo>
                    <a:cubicBezTo>
                      <a:pt x="486" y="2378"/>
                      <a:pt x="547" y="2390"/>
                      <a:pt x="608" y="2390"/>
                    </a:cubicBezTo>
                    <a:cubicBezTo>
                      <a:pt x="757" y="2390"/>
                      <a:pt x="912" y="2319"/>
                      <a:pt x="1053" y="2248"/>
                    </a:cubicBezTo>
                    <a:cubicBezTo>
                      <a:pt x="1254" y="2022"/>
                      <a:pt x="1254" y="1822"/>
                      <a:pt x="1354" y="1621"/>
                    </a:cubicBezTo>
                    <a:cubicBezTo>
                      <a:pt x="1354" y="1496"/>
                      <a:pt x="1354" y="1296"/>
                      <a:pt x="1254" y="1195"/>
                    </a:cubicBezTo>
                    <a:lnTo>
                      <a:pt x="1254" y="769"/>
                    </a:lnTo>
                    <a:lnTo>
                      <a:pt x="1254" y="669"/>
                    </a:lnTo>
                    <a:lnTo>
                      <a:pt x="1254" y="569"/>
                    </a:lnTo>
                    <a:lnTo>
                      <a:pt x="1254" y="243"/>
                    </a:lnTo>
                    <a:cubicBezTo>
                      <a:pt x="1154" y="143"/>
                      <a:pt x="1053" y="42"/>
                      <a:pt x="953" y="42"/>
                    </a:cubicBezTo>
                    <a:cubicBezTo>
                      <a:pt x="887" y="13"/>
                      <a:pt x="832" y="1"/>
                      <a:pt x="784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8"/>
              <p:cNvSpPr/>
              <p:nvPr/>
            </p:nvSpPr>
            <p:spPr>
              <a:xfrm>
                <a:off x="7531385" y="4286990"/>
                <a:ext cx="19" cy="237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7" extrusionOk="0">
                    <a:moveTo>
                      <a:pt x="1" y="126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8"/>
              <p:cNvSpPr/>
              <p:nvPr/>
            </p:nvSpPr>
            <p:spPr>
              <a:xfrm>
                <a:off x="7529519" y="4286990"/>
                <a:ext cx="1884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" extrusionOk="0">
                    <a:moveTo>
                      <a:pt x="1" y="1"/>
                    </a:moveTo>
                    <a:lnTo>
                      <a:pt x="101" y="1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8"/>
              <p:cNvSpPr/>
              <p:nvPr/>
            </p:nvSpPr>
            <p:spPr>
              <a:xfrm>
                <a:off x="7568325" y="4293072"/>
                <a:ext cx="25747" cy="44909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407" extrusionOk="0">
                    <a:moveTo>
                      <a:pt x="628" y="1"/>
                    </a:moveTo>
                    <a:cubicBezTo>
                      <a:pt x="527" y="1"/>
                      <a:pt x="427" y="101"/>
                      <a:pt x="327" y="201"/>
                    </a:cubicBezTo>
                    <a:cubicBezTo>
                      <a:pt x="227" y="302"/>
                      <a:pt x="227" y="427"/>
                      <a:pt x="126" y="627"/>
                    </a:cubicBezTo>
                    <a:lnTo>
                      <a:pt x="126" y="928"/>
                    </a:lnTo>
                    <a:lnTo>
                      <a:pt x="126" y="1254"/>
                    </a:lnTo>
                    <a:cubicBezTo>
                      <a:pt x="126" y="1454"/>
                      <a:pt x="1" y="1680"/>
                      <a:pt x="126" y="1881"/>
                    </a:cubicBezTo>
                    <a:cubicBezTo>
                      <a:pt x="126" y="1981"/>
                      <a:pt x="227" y="2081"/>
                      <a:pt x="327" y="2181"/>
                    </a:cubicBezTo>
                    <a:cubicBezTo>
                      <a:pt x="327" y="2307"/>
                      <a:pt x="527" y="2307"/>
                      <a:pt x="628" y="2407"/>
                    </a:cubicBezTo>
                    <a:cubicBezTo>
                      <a:pt x="753" y="2407"/>
                      <a:pt x="853" y="2407"/>
                      <a:pt x="953" y="2307"/>
                    </a:cubicBezTo>
                    <a:cubicBezTo>
                      <a:pt x="953" y="2307"/>
                      <a:pt x="1054" y="2307"/>
                      <a:pt x="1054" y="2181"/>
                    </a:cubicBezTo>
                    <a:cubicBezTo>
                      <a:pt x="1154" y="2181"/>
                      <a:pt x="1154" y="2081"/>
                      <a:pt x="1254" y="2081"/>
                    </a:cubicBezTo>
                    <a:cubicBezTo>
                      <a:pt x="1254" y="1981"/>
                      <a:pt x="1379" y="1780"/>
                      <a:pt x="1379" y="1680"/>
                    </a:cubicBezTo>
                    <a:lnTo>
                      <a:pt x="1379" y="1154"/>
                    </a:lnTo>
                    <a:cubicBezTo>
                      <a:pt x="1379" y="928"/>
                      <a:pt x="1379" y="728"/>
                      <a:pt x="1254" y="427"/>
                    </a:cubicBezTo>
                    <a:cubicBezTo>
                      <a:pt x="1254" y="201"/>
                      <a:pt x="953" y="1"/>
                      <a:pt x="628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8"/>
              <p:cNvSpPr/>
              <p:nvPr/>
            </p:nvSpPr>
            <p:spPr>
              <a:xfrm>
                <a:off x="7634723" y="4281393"/>
                <a:ext cx="21531" cy="3321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780" extrusionOk="0">
                    <a:moveTo>
                      <a:pt x="527" y="0"/>
                    </a:moveTo>
                    <a:cubicBezTo>
                      <a:pt x="427" y="0"/>
                      <a:pt x="427" y="100"/>
                      <a:pt x="327" y="100"/>
                    </a:cubicBezTo>
                    <a:cubicBezTo>
                      <a:pt x="327" y="100"/>
                      <a:pt x="201" y="100"/>
                      <a:pt x="201" y="201"/>
                    </a:cubicBezTo>
                    <a:cubicBezTo>
                      <a:pt x="101" y="301"/>
                      <a:pt x="1" y="426"/>
                      <a:pt x="1" y="527"/>
                    </a:cubicBezTo>
                    <a:lnTo>
                      <a:pt x="1" y="928"/>
                    </a:lnTo>
                    <a:lnTo>
                      <a:pt x="1" y="1053"/>
                    </a:lnTo>
                    <a:cubicBezTo>
                      <a:pt x="1" y="1153"/>
                      <a:pt x="1" y="1153"/>
                      <a:pt x="101" y="1253"/>
                    </a:cubicBezTo>
                    <a:cubicBezTo>
                      <a:pt x="101" y="1354"/>
                      <a:pt x="101" y="1454"/>
                      <a:pt x="201" y="1554"/>
                    </a:cubicBezTo>
                    <a:cubicBezTo>
                      <a:pt x="327" y="1679"/>
                      <a:pt x="327" y="1679"/>
                      <a:pt x="427" y="1679"/>
                    </a:cubicBezTo>
                    <a:cubicBezTo>
                      <a:pt x="527" y="1780"/>
                      <a:pt x="527" y="1780"/>
                      <a:pt x="627" y="1780"/>
                    </a:cubicBezTo>
                    <a:lnTo>
                      <a:pt x="728" y="1780"/>
                    </a:lnTo>
                    <a:cubicBezTo>
                      <a:pt x="828" y="1679"/>
                      <a:pt x="953" y="1679"/>
                      <a:pt x="1054" y="1554"/>
                    </a:cubicBezTo>
                    <a:cubicBezTo>
                      <a:pt x="1054" y="1554"/>
                      <a:pt x="1054" y="1454"/>
                      <a:pt x="1154" y="1454"/>
                    </a:cubicBezTo>
                    <a:lnTo>
                      <a:pt x="1154" y="1253"/>
                    </a:lnTo>
                    <a:lnTo>
                      <a:pt x="1154" y="1153"/>
                    </a:lnTo>
                    <a:lnTo>
                      <a:pt x="1154" y="1053"/>
                    </a:lnTo>
                    <a:lnTo>
                      <a:pt x="1154" y="727"/>
                    </a:lnTo>
                    <a:lnTo>
                      <a:pt x="1054" y="426"/>
                    </a:lnTo>
                    <a:cubicBezTo>
                      <a:pt x="1054" y="301"/>
                      <a:pt x="1054" y="301"/>
                      <a:pt x="953" y="201"/>
                    </a:cubicBezTo>
                    <a:lnTo>
                      <a:pt x="828" y="100"/>
                    </a:lnTo>
                    <a:lnTo>
                      <a:pt x="728" y="100"/>
                    </a:lnTo>
                    <a:cubicBezTo>
                      <a:pt x="627" y="0"/>
                      <a:pt x="527" y="0"/>
                      <a:pt x="5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8"/>
              <p:cNvSpPr/>
              <p:nvPr/>
            </p:nvSpPr>
            <p:spPr>
              <a:xfrm>
                <a:off x="7687559" y="4271561"/>
                <a:ext cx="21064" cy="27147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455" extrusionOk="0">
                    <a:moveTo>
                      <a:pt x="502" y="1"/>
                    </a:moveTo>
                    <a:cubicBezTo>
                      <a:pt x="502" y="1"/>
                      <a:pt x="402" y="1"/>
                      <a:pt x="402" y="101"/>
                    </a:cubicBezTo>
                    <a:lnTo>
                      <a:pt x="201" y="101"/>
                    </a:lnTo>
                    <a:lnTo>
                      <a:pt x="201" y="201"/>
                    </a:lnTo>
                    <a:cubicBezTo>
                      <a:pt x="101" y="201"/>
                      <a:pt x="101" y="327"/>
                      <a:pt x="101" y="327"/>
                    </a:cubicBezTo>
                    <a:cubicBezTo>
                      <a:pt x="1" y="427"/>
                      <a:pt x="1" y="427"/>
                      <a:pt x="1" y="527"/>
                    </a:cubicBezTo>
                    <a:lnTo>
                      <a:pt x="1" y="627"/>
                    </a:lnTo>
                    <a:lnTo>
                      <a:pt x="1" y="728"/>
                    </a:lnTo>
                    <a:lnTo>
                      <a:pt x="1" y="1154"/>
                    </a:lnTo>
                    <a:cubicBezTo>
                      <a:pt x="101" y="1154"/>
                      <a:pt x="101" y="1254"/>
                      <a:pt x="201" y="1254"/>
                    </a:cubicBezTo>
                    <a:cubicBezTo>
                      <a:pt x="201" y="1354"/>
                      <a:pt x="302" y="1455"/>
                      <a:pt x="402" y="1455"/>
                    </a:cubicBezTo>
                    <a:lnTo>
                      <a:pt x="728" y="1455"/>
                    </a:lnTo>
                    <a:cubicBezTo>
                      <a:pt x="928" y="1354"/>
                      <a:pt x="1129" y="1254"/>
                      <a:pt x="1129" y="1054"/>
                    </a:cubicBezTo>
                    <a:lnTo>
                      <a:pt x="1129" y="953"/>
                    </a:lnTo>
                    <a:lnTo>
                      <a:pt x="1129" y="728"/>
                    </a:lnTo>
                    <a:cubicBezTo>
                      <a:pt x="1129" y="627"/>
                      <a:pt x="1129" y="627"/>
                      <a:pt x="1029" y="527"/>
                    </a:cubicBezTo>
                    <a:lnTo>
                      <a:pt x="1029" y="427"/>
                    </a:lnTo>
                    <a:lnTo>
                      <a:pt x="1029" y="327"/>
                    </a:lnTo>
                    <a:cubicBezTo>
                      <a:pt x="928" y="327"/>
                      <a:pt x="928" y="201"/>
                      <a:pt x="928" y="201"/>
                    </a:cubicBezTo>
                    <a:cubicBezTo>
                      <a:pt x="928" y="101"/>
                      <a:pt x="828" y="101"/>
                      <a:pt x="828" y="101"/>
                    </a:cubicBezTo>
                    <a:cubicBezTo>
                      <a:pt x="728" y="101"/>
                      <a:pt x="728" y="1"/>
                      <a:pt x="728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8"/>
              <p:cNvSpPr/>
              <p:nvPr/>
            </p:nvSpPr>
            <p:spPr>
              <a:xfrm>
                <a:off x="7714685" y="4234621"/>
                <a:ext cx="27147" cy="40711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182" extrusionOk="0">
                    <a:moveTo>
                      <a:pt x="301" y="1"/>
                    </a:moveTo>
                    <a:cubicBezTo>
                      <a:pt x="201" y="1"/>
                      <a:pt x="201" y="101"/>
                      <a:pt x="101" y="101"/>
                    </a:cubicBezTo>
                    <a:cubicBezTo>
                      <a:pt x="1" y="201"/>
                      <a:pt x="1" y="302"/>
                      <a:pt x="1" y="427"/>
                    </a:cubicBezTo>
                    <a:lnTo>
                      <a:pt x="1" y="828"/>
                    </a:lnTo>
                    <a:cubicBezTo>
                      <a:pt x="1" y="828"/>
                      <a:pt x="1" y="928"/>
                      <a:pt x="101" y="1054"/>
                    </a:cubicBezTo>
                    <a:lnTo>
                      <a:pt x="101" y="1254"/>
                    </a:lnTo>
                    <a:cubicBezTo>
                      <a:pt x="101" y="1354"/>
                      <a:pt x="201" y="1455"/>
                      <a:pt x="201" y="1555"/>
                    </a:cubicBezTo>
                    <a:cubicBezTo>
                      <a:pt x="301" y="1881"/>
                      <a:pt x="427" y="2181"/>
                      <a:pt x="727" y="2181"/>
                    </a:cubicBezTo>
                    <a:lnTo>
                      <a:pt x="1053" y="2181"/>
                    </a:lnTo>
                    <a:cubicBezTo>
                      <a:pt x="1153" y="2181"/>
                      <a:pt x="1254" y="2181"/>
                      <a:pt x="1254" y="2081"/>
                    </a:cubicBezTo>
                    <a:lnTo>
                      <a:pt x="1354" y="2081"/>
                    </a:lnTo>
                    <a:cubicBezTo>
                      <a:pt x="1354" y="1981"/>
                      <a:pt x="1454" y="1881"/>
                      <a:pt x="1454" y="1780"/>
                    </a:cubicBezTo>
                    <a:lnTo>
                      <a:pt x="1454" y="1555"/>
                    </a:lnTo>
                    <a:cubicBezTo>
                      <a:pt x="1454" y="1455"/>
                      <a:pt x="1454" y="1254"/>
                      <a:pt x="1354" y="1154"/>
                    </a:cubicBezTo>
                    <a:cubicBezTo>
                      <a:pt x="1354" y="1054"/>
                      <a:pt x="1254" y="928"/>
                      <a:pt x="1254" y="828"/>
                    </a:cubicBezTo>
                    <a:cubicBezTo>
                      <a:pt x="1153" y="728"/>
                      <a:pt x="1053" y="628"/>
                      <a:pt x="1053" y="527"/>
                    </a:cubicBezTo>
                    <a:cubicBezTo>
                      <a:pt x="928" y="427"/>
                      <a:pt x="828" y="302"/>
                      <a:pt x="828" y="201"/>
                    </a:cubicBez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8"/>
              <p:cNvSpPr/>
              <p:nvPr/>
            </p:nvSpPr>
            <p:spPr>
              <a:xfrm>
                <a:off x="7728249" y="4312718"/>
                <a:ext cx="25262" cy="27147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455" extrusionOk="0">
                    <a:moveTo>
                      <a:pt x="326" y="0"/>
                    </a:moveTo>
                    <a:lnTo>
                      <a:pt x="201" y="101"/>
                    </a:lnTo>
                    <a:lnTo>
                      <a:pt x="101" y="201"/>
                    </a:lnTo>
                    <a:lnTo>
                      <a:pt x="101" y="301"/>
                    </a:lnTo>
                    <a:cubicBezTo>
                      <a:pt x="0" y="301"/>
                      <a:pt x="0" y="401"/>
                      <a:pt x="0" y="502"/>
                    </a:cubicBezTo>
                    <a:cubicBezTo>
                      <a:pt x="0" y="627"/>
                      <a:pt x="0" y="627"/>
                      <a:pt x="101" y="727"/>
                    </a:cubicBezTo>
                    <a:lnTo>
                      <a:pt x="101" y="828"/>
                    </a:lnTo>
                    <a:cubicBezTo>
                      <a:pt x="101" y="928"/>
                      <a:pt x="101" y="1028"/>
                      <a:pt x="201" y="1028"/>
                    </a:cubicBezTo>
                    <a:lnTo>
                      <a:pt x="201" y="1128"/>
                    </a:lnTo>
                    <a:cubicBezTo>
                      <a:pt x="326" y="1128"/>
                      <a:pt x="326" y="1254"/>
                      <a:pt x="326" y="1254"/>
                    </a:cubicBezTo>
                    <a:lnTo>
                      <a:pt x="426" y="1354"/>
                    </a:lnTo>
                    <a:cubicBezTo>
                      <a:pt x="527" y="1354"/>
                      <a:pt x="527" y="1454"/>
                      <a:pt x="627" y="1454"/>
                    </a:cubicBezTo>
                    <a:lnTo>
                      <a:pt x="727" y="1454"/>
                    </a:lnTo>
                    <a:cubicBezTo>
                      <a:pt x="828" y="1454"/>
                      <a:pt x="953" y="1454"/>
                      <a:pt x="953" y="1354"/>
                    </a:cubicBezTo>
                    <a:cubicBezTo>
                      <a:pt x="1053" y="1354"/>
                      <a:pt x="1053" y="1354"/>
                      <a:pt x="1153" y="1254"/>
                    </a:cubicBezTo>
                    <a:cubicBezTo>
                      <a:pt x="1153" y="1254"/>
                      <a:pt x="1254" y="1254"/>
                      <a:pt x="1254" y="1128"/>
                    </a:cubicBezTo>
                    <a:lnTo>
                      <a:pt x="1254" y="1028"/>
                    </a:lnTo>
                    <a:lnTo>
                      <a:pt x="1254" y="928"/>
                    </a:lnTo>
                    <a:cubicBezTo>
                      <a:pt x="1354" y="828"/>
                      <a:pt x="1354" y="828"/>
                      <a:pt x="1254" y="727"/>
                    </a:cubicBezTo>
                    <a:cubicBezTo>
                      <a:pt x="1254" y="627"/>
                      <a:pt x="1254" y="502"/>
                      <a:pt x="1153" y="401"/>
                    </a:cubicBezTo>
                    <a:lnTo>
                      <a:pt x="1153" y="301"/>
                    </a:lnTo>
                    <a:cubicBezTo>
                      <a:pt x="1053" y="301"/>
                      <a:pt x="1053" y="201"/>
                      <a:pt x="953" y="201"/>
                    </a:cubicBezTo>
                    <a:lnTo>
                      <a:pt x="953" y="101"/>
                    </a:lnTo>
                    <a:lnTo>
                      <a:pt x="828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8"/>
              <p:cNvSpPr/>
              <p:nvPr/>
            </p:nvSpPr>
            <p:spPr>
              <a:xfrm>
                <a:off x="7544948" y="4220292"/>
                <a:ext cx="21531" cy="3961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123" extrusionOk="0">
                    <a:moveTo>
                      <a:pt x="756" y="1"/>
                    </a:moveTo>
                    <a:cubicBezTo>
                      <a:pt x="590" y="1"/>
                      <a:pt x="427" y="71"/>
                      <a:pt x="427" y="142"/>
                    </a:cubicBezTo>
                    <a:cubicBezTo>
                      <a:pt x="327" y="443"/>
                      <a:pt x="226" y="669"/>
                      <a:pt x="126" y="869"/>
                    </a:cubicBezTo>
                    <a:lnTo>
                      <a:pt x="126" y="1295"/>
                    </a:lnTo>
                    <a:cubicBezTo>
                      <a:pt x="126" y="1396"/>
                      <a:pt x="1" y="1396"/>
                      <a:pt x="1" y="1496"/>
                    </a:cubicBezTo>
                    <a:cubicBezTo>
                      <a:pt x="1" y="1596"/>
                      <a:pt x="126" y="1696"/>
                      <a:pt x="126" y="1822"/>
                    </a:cubicBezTo>
                    <a:lnTo>
                      <a:pt x="226" y="1922"/>
                    </a:lnTo>
                    <a:lnTo>
                      <a:pt x="327" y="2022"/>
                    </a:lnTo>
                    <a:cubicBezTo>
                      <a:pt x="427" y="2122"/>
                      <a:pt x="527" y="2122"/>
                      <a:pt x="627" y="2122"/>
                    </a:cubicBezTo>
                    <a:cubicBezTo>
                      <a:pt x="753" y="2122"/>
                      <a:pt x="853" y="2022"/>
                      <a:pt x="953" y="2022"/>
                    </a:cubicBezTo>
                    <a:cubicBezTo>
                      <a:pt x="1053" y="1922"/>
                      <a:pt x="1053" y="1822"/>
                      <a:pt x="1154" y="1696"/>
                    </a:cubicBezTo>
                    <a:lnTo>
                      <a:pt x="1154" y="1496"/>
                    </a:lnTo>
                    <a:lnTo>
                      <a:pt x="1154" y="1295"/>
                    </a:lnTo>
                    <a:lnTo>
                      <a:pt x="1154" y="1070"/>
                    </a:lnTo>
                    <a:lnTo>
                      <a:pt x="1154" y="568"/>
                    </a:lnTo>
                    <a:lnTo>
                      <a:pt x="1154" y="142"/>
                    </a:lnTo>
                    <a:cubicBezTo>
                      <a:pt x="1053" y="142"/>
                      <a:pt x="1053" y="42"/>
                      <a:pt x="953" y="42"/>
                    </a:cubicBezTo>
                    <a:cubicBezTo>
                      <a:pt x="894" y="13"/>
                      <a:pt x="825" y="1"/>
                      <a:pt x="75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8"/>
              <p:cNvSpPr/>
              <p:nvPr/>
            </p:nvSpPr>
            <p:spPr>
              <a:xfrm>
                <a:off x="7594052" y="4224807"/>
                <a:ext cx="21064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981" extrusionOk="0">
                    <a:moveTo>
                      <a:pt x="401" y="1"/>
                    </a:moveTo>
                    <a:cubicBezTo>
                      <a:pt x="301" y="1"/>
                      <a:pt x="201" y="1"/>
                      <a:pt x="101" y="101"/>
                    </a:cubicBezTo>
                    <a:cubicBezTo>
                      <a:pt x="0" y="201"/>
                      <a:pt x="0" y="326"/>
                      <a:pt x="0" y="427"/>
                    </a:cubicBezTo>
                    <a:lnTo>
                      <a:pt x="0" y="953"/>
                    </a:lnTo>
                    <a:lnTo>
                      <a:pt x="0" y="1154"/>
                    </a:lnTo>
                    <a:cubicBezTo>
                      <a:pt x="0" y="1354"/>
                      <a:pt x="0" y="1580"/>
                      <a:pt x="101" y="1680"/>
                    </a:cubicBezTo>
                    <a:cubicBezTo>
                      <a:pt x="201" y="1880"/>
                      <a:pt x="301" y="1880"/>
                      <a:pt x="502" y="1981"/>
                    </a:cubicBezTo>
                    <a:lnTo>
                      <a:pt x="727" y="1981"/>
                    </a:lnTo>
                    <a:cubicBezTo>
                      <a:pt x="827" y="1880"/>
                      <a:pt x="827" y="1880"/>
                      <a:pt x="928" y="1780"/>
                    </a:cubicBezTo>
                    <a:cubicBezTo>
                      <a:pt x="1028" y="1680"/>
                      <a:pt x="1028" y="1680"/>
                      <a:pt x="1028" y="1580"/>
                    </a:cubicBezTo>
                    <a:lnTo>
                      <a:pt x="1128" y="1454"/>
                    </a:lnTo>
                    <a:lnTo>
                      <a:pt x="1128" y="1354"/>
                    </a:lnTo>
                    <a:lnTo>
                      <a:pt x="1128" y="1254"/>
                    </a:lnTo>
                    <a:cubicBezTo>
                      <a:pt x="1128" y="1053"/>
                      <a:pt x="1128" y="953"/>
                      <a:pt x="1028" y="828"/>
                    </a:cubicBezTo>
                    <a:cubicBezTo>
                      <a:pt x="1028" y="627"/>
                      <a:pt x="928" y="527"/>
                      <a:pt x="928" y="326"/>
                    </a:cubicBezTo>
                    <a:cubicBezTo>
                      <a:pt x="827" y="201"/>
                      <a:pt x="827" y="101"/>
                      <a:pt x="7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8"/>
              <p:cNvSpPr/>
              <p:nvPr/>
            </p:nvSpPr>
            <p:spPr>
              <a:xfrm>
                <a:off x="7642671" y="4214994"/>
                <a:ext cx="23415" cy="30878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655" extrusionOk="0">
                    <a:moveTo>
                      <a:pt x="302" y="0"/>
                    </a:moveTo>
                    <a:cubicBezTo>
                      <a:pt x="201" y="0"/>
                      <a:pt x="201" y="101"/>
                      <a:pt x="201" y="101"/>
                    </a:cubicBezTo>
                    <a:cubicBezTo>
                      <a:pt x="101" y="101"/>
                      <a:pt x="101" y="226"/>
                      <a:pt x="101" y="226"/>
                    </a:cubicBezTo>
                    <a:lnTo>
                      <a:pt x="1" y="326"/>
                    </a:lnTo>
                    <a:lnTo>
                      <a:pt x="1" y="627"/>
                    </a:lnTo>
                    <a:cubicBezTo>
                      <a:pt x="1" y="627"/>
                      <a:pt x="1" y="727"/>
                      <a:pt x="101" y="852"/>
                    </a:cubicBezTo>
                    <a:lnTo>
                      <a:pt x="101" y="1053"/>
                    </a:lnTo>
                    <a:lnTo>
                      <a:pt x="101" y="1153"/>
                    </a:lnTo>
                    <a:lnTo>
                      <a:pt x="201" y="1253"/>
                    </a:lnTo>
                    <a:lnTo>
                      <a:pt x="201" y="1354"/>
                    </a:lnTo>
                    <a:lnTo>
                      <a:pt x="302" y="1479"/>
                    </a:lnTo>
                    <a:cubicBezTo>
                      <a:pt x="402" y="1579"/>
                      <a:pt x="527" y="1579"/>
                      <a:pt x="527" y="1579"/>
                    </a:cubicBezTo>
                    <a:cubicBezTo>
                      <a:pt x="577" y="1629"/>
                      <a:pt x="628" y="1654"/>
                      <a:pt x="678" y="1654"/>
                    </a:cubicBezTo>
                    <a:cubicBezTo>
                      <a:pt x="728" y="1654"/>
                      <a:pt x="778" y="1629"/>
                      <a:pt x="828" y="1579"/>
                    </a:cubicBezTo>
                    <a:cubicBezTo>
                      <a:pt x="1029" y="1579"/>
                      <a:pt x="1154" y="1479"/>
                      <a:pt x="1154" y="1253"/>
                    </a:cubicBezTo>
                    <a:cubicBezTo>
                      <a:pt x="1154" y="1153"/>
                      <a:pt x="1254" y="1153"/>
                      <a:pt x="1254" y="1053"/>
                    </a:cubicBezTo>
                    <a:cubicBezTo>
                      <a:pt x="1154" y="953"/>
                      <a:pt x="1154" y="852"/>
                      <a:pt x="1154" y="727"/>
                    </a:cubicBezTo>
                    <a:cubicBezTo>
                      <a:pt x="1029" y="627"/>
                      <a:pt x="1029" y="627"/>
                      <a:pt x="1029" y="527"/>
                    </a:cubicBezTo>
                    <a:cubicBezTo>
                      <a:pt x="928" y="426"/>
                      <a:pt x="928" y="326"/>
                      <a:pt x="828" y="226"/>
                    </a:cubicBezTo>
                    <a:cubicBezTo>
                      <a:pt x="828" y="226"/>
                      <a:pt x="828" y="101"/>
                      <a:pt x="728" y="101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8"/>
              <p:cNvSpPr/>
              <p:nvPr/>
            </p:nvSpPr>
            <p:spPr>
              <a:xfrm>
                <a:off x="7566459" y="4148016"/>
                <a:ext cx="25281" cy="45487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38" extrusionOk="0">
                    <a:moveTo>
                      <a:pt x="846" y="1"/>
                    </a:moveTo>
                    <a:cubicBezTo>
                      <a:pt x="772" y="1"/>
                      <a:pt x="694" y="56"/>
                      <a:pt x="627" y="56"/>
                    </a:cubicBezTo>
                    <a:cubicBezTo>
                      <a:pt x="527" y="157"/>
                      <a:pt x="527" y="257"/>
                      <a:pt x="427" y="357"/>
                    </a:cubicBezTo>
                    <a:cubicBezTo>
                      <a:pt x="327" y="558"/>
                      <a:pt x="226" y="884"/>
                      <a:pt x="101" y="1084"/>
                    </a:cubicBezTo>
                    <a:cubicBezTo>
                      <a:pt x="101" y="1184"/>
                      <a:pt x="101" y="1310"/>
                      <a:pt x="1" y="1510"/>
                    </a:cubicBezTo>
                    <a:lnTo>
                      <a:pt x="1" y="1610"/>
                    </a:lnTo>
                    <a:lnTo>
                      <a:pt x="1" y="2036"/>
                    </a:lnTo>
                    <a:cubicBezTo>
                      <a:pt x="1" y="2036"/>
                      <a:pt x="101" y="2137"/>
                      <a:pt x="101" y="2237"/>
                    </a:cubicBezTo>
                    <a:cubicBezTo>
                      <a:pt x="101" y="2337"/>
                      <a:pt x="327" y="2437"/>
                      <a:pt x="527" y="2437"/>
                    </a:cubicBezTo>
                    <a:cubicBezTo>
                      <a:pt x="627" y="2437"/>
                      <a:pt x="853" y="2437"/>
                      <a:pt x="953" y="2337"/>
                    </a:cubicBezTo>
                    <a:cubicBezTo>
                      <a:pt x="1154" y="2036"/>
                      <a:pt x="1254" y="1711"/>
                      <a:pt x="1254" y="1410"/>
                    </a:cubicBezTo>
                    <a:cubicBezTo>
                      <a:pt x="1354" y="1084"/>
                      <a:pt x="1354" y="783"/>
                      <a:pt x="1354" y="457"/>
                    </a:cubicBezTo>
                    <a:cubicBezTo>
                      <a:pt x="1354" y="357"/>
                      <a:pt x="1354" y="257"/>
                      <a:pt x="1254" y="157"/>
                    </a:cubicBezTo>
                    <a:cubicBezTo>
                      <a:pt x="1154" y="56"/>
                      <a:pt x="1053" y="56"/>
                      <a:pt x="953" y="56"/>
                    </a:cubicBezTo>
                    <a:cubicBezTo>
                      <a:pt x="920" y="15"/>
                      <a:pt x="883" y="1"/>
                      <a:pt x="84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8"/>
              <p:cNvSpPr/>
              <p:nvPr/>
            </p:nvSpPr>
            <p:spPr>
              <a:xfrm>
                <a:off x="7603399" y="4146729"/>
                <a:ext cx="23397" cy="43024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2306" extrusionOk="0">
                    <a:moveTo>
                      <a:pt x="627" y="0"/>
                    </a:moveTo>
                    <a:cubicBezTo>
                      <a:pt x="427" y="0"/>
                      <a:pt x="126" y="125"/>
                      <a:pt x="126" y="426"/>
                    </a:cubicBezTo>
                    <a:cubicBezTo>
                      <a:pt x="1" y="627"/>
                      <a:pt x="1" y="953"/>
                      <a:pt x="1" y="1153"/>
                    </a:cubicBezTo>
                    <a:lnTo>
                      <a:pt x="1" y="1479"/>
                    </a:lnTo>
                    <a:lnTo>
                      <a:pt x="1" y="1579"/>
                    </a:lnTo>
                    <a:cubicBezTo>
                      <a:pt x="1" y="1780"/>
                      <a:pt x="1" y="1880"/>
                      <a:pt x="126" y="2005"/>
                    </a:cubicBezTo>
                    <a:cubicBezTo>
                      <a:pt x="126" y="2105"/>
                      <a:pt x="226" y="2105"/>
                      <a:pt x="226" y="2105"/>
                    </a:cubicBezTo>
                    <a:cubicBezTo>
                      <a:pt x="226" y="2206"/>
                      <a:pt x="326" y="2206"/>
                      <a:pt x="427" y="2306"/>
                    </a:cubicBezTo>
                    <a:lnTo>
                      <a:pt x="753" y="2306"/>
                    </a:lnTo>
                    <a:cubicBezTo>
                      <a:pt x="853" y="2306"/>
                      <a:pt x="953" y="2206"/>
                      <a:pt x="1053" y="2105"/>
                    </a:cubicBezTo>
                    <a:lnTo>
                      <a:pt x="1154" y="2005"/>
                    </a:lnTo>
                    <a:lnTo>
                      <a:pt x="1154" y="1780"/>
                    </a:lnTo>
                    <a:cubicBezTo>
                      <a:pt x="1254" y="1579"/>
                      <a:pt x="1154" y="1479"/>
                      <a:pt x="1154" y="1253"/>
                    </a:cubicBezTo>
                    <a:lnTo>
                      <a:pt x="1154" y="526"/>
                    </a:lnTo>
                    <a:cubicBezTo>
                      <a:pt x="1154" y="426"/>
                      <a:pt x="1053" y="226"/>
                      <a:pt x="953" y="226"/>
                    </a:cubicBezTo>
                    <a:cubicBezTo>
                      <a:pt x="853" y="125"/>
                      <a:pt x="753" y="0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8"/>
              <p:cNvSpPr/>
              <p:nvPr/>
            </p:nvSpPr>
            <p:spPr>
              <a:xfrm>
                <a:off x="8160763" y="4182382"/>
                <a:ext cx="33210" cy="34498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849" extrusionOk="0">
                    <a:moveTo>
                      <a:pt x="1319" y="0"/>
                    </a:moveTo>
                    <a:cubicBezTo>
                      <a:pt x="1254" y="0"/>
                      <a:pt x="1204" y="32"/>
                      <a:pt x="1153" y="94"/>
                    </a:cubicBezTo>
                    <a:cubicBezTo>
                      <a:pt x="1053" y="94"/>
                      <a:pt x="1053" y="94"/>
                      <a:pt x="953" y="194"/>
                    </a:cubicBezTo>
                    <a:lnTo>
                      <a:pt x="828" y="194"/>
                    </a:lnTo>
                    <a:cubicBezTo>
                      <a:pt x="828" y="295"/>
                      <a:pt x="727" y="295"/>
                      <a:pt x="727" y="395"/>
                    </a:cubicBezTo>
                    <a:cubicBezTo>
                      <a:pt x="627" y="395"/>
                      <a:pt x="627" y="495"/>
                      <a:pt x="527" y="595"/>
                    </a:cubicBezTo>
                    <a:cubicBezTo>
                      <a:pt x="527" y="595"/>
                      <a:pt x="427" y="595"/>
                      <a:pt x="427" y="721"/>
                    </a:cubicBezTo>
                    <a:cubicBezTo>
                      <a:pt x="326" y="721"/>
                      <a:pt x="101" y="821"/>
                      <a:pt x="101" y="921"/>
                    </a:cubicBezTo>
                    <a:cubicBezTo>
                      <a:pt x="1" y="1021"/>
                      <a:pt x="1" y="1122"/>
                      <a:pt x="1" y="1222"/>
                    </a:cubicBezTo>
                    <a:lnTo>
                      <a:pt x="1" y="1448"/>
                    </a:lnTo>
                    <a:cubicBezTo>
                      <a:pt x="1" y="1448"/>
                      <a:pt x="101" y="1548"/>
                      <a:pt x="101" y="1648"/>
                    </a:cubicBezTo>
                    <a:cubicBezTo>
                      <a:pt x="201" y="1648"/>
                      <a:pt x="201" y="1648"/>
                      <a:pt x="201" y="1748"/>
                    </a:cubicBezTo>
                    <a:lnTo>
                      <a:pt x="427" y="1748"/>
                    </a:lnTo>
                    <a:cubicBezTo>
                      <a:pt x="427" y="1849"/>
                      <a:pt x="527" y="1849"/>
                      <a:pt x="527" y="1849"/>
                    </a:cubicBezTo>
                    <a:lnTo>
                      <a:pt x="727" y="1849"/>
                    </a:lnTo>
                    <a:cubicBezTo>
                      <a:pt x="953" y="1748"/>
                      <a:pt x="1053" y="1648"/>
                      <a:pt x="1254" y="1448"/>
                    </a:cubicBezTo>
                    <a:cubicBezTo>
                      <a:pt x="1354" y="1347"/>
                      <a:pt x="1354" y="1222"/>
                      <a:pt x="1454" y="1122"/>
                    </a:cubicBezTo>
                    <a:cubicBezTo>
                      <a:pt x="1579" y="1021"/>
                      <a:pt x="1579" y="921"/>
                      <a:pt x="1680" y="821"/>
                    </a:cubicBezTo>
                    <a:lnTo>
                      <a:pt x="1680" y="595"/>
                    </a:lnTo>
                    <a:cubicBezTo>
                      <a:pt x="1780" y="595"/>
                      <a:pt x="1780" y="495"/>
                      <a:pt x="1780" y="395"/>
                    </a:cubicBezTo>
                    <a:cubicBezTo>
                      <a:pt x="1780" y="295"/>
                      <a:pt x="1680" y="94"/>
                      <a:pt x="1579" y="94"/>
                    </a:cubicBezTo>
                    <a:cubicBezTo>
                      <a:pt x="1467" y="32"/>
                      <a:pt x="1385" y="0"/>
                      <a:pt x="1319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8"/>
              <p:cNvSpPr/>
              <p:nvPr/>
            </p:nvSpPr>
            <p:spPr>
              <a:xfrm>
                <a:off x="8193953" y="4196860"/>
                <a:ext cx="33229" cy="39666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2126" extrusionOk="0">
                    <a:moveTo>
                      <a:pt x="1254" y="0"/>
                    </a:moveTo>
                    <a:cubicBezTo>
                      <a:pt x="1221" y="0"/>
                      <a:pt x="1187" y="12"/>
                      <a:pt x="1154" y="45"/>
                    </a:cubicBezTo>
                    <a:lnTo>
                      <a:pt x="928" y="45"/>
                    </a:lnTo>
                    <a:cubicBezTo>
                      <a:pt x="928" y="145"/>
                      <a:pt x="828" y="145"/>
                      <a:pt x="828" y="245"/>
                    </a:cubicBezTo>
                    <a:cubicBezTo>
                      <a:pt x="728" y="446"/>
                      <a:pt x="527" y="571"/>
                      <a:pt x="427" y="772"/>
                    </a:cubicBezTo>
                    <a:cubicBezTo>
                      <a:pt x="427" y="872"/>
                      <a:pt x="302" y="972"/>
                      <a:pt x="201" y="1073"/>
                    </a:cubicBezTo>
                    <a:cubicBezTo>
                      <a:pt x="101" y="1198"/>
                      <a:pt x="1" y="1398"/>
                      <a:pt x="1" y="1599"/>
                    </a:cubicBezTo>
                    <a:cubicBezTo>
                      <a:pt x="1" y="1699"/>
                      <a:pt x="1" y="1824"/>
                      <a:pt x="101" y="1925"/>
                    </a:cubicBezTo>
                    <a:cubicBezTo>
                      <a:pt x="101" y="1925"/>
                      <a:pt x="201" y="2025"/>
                      <a:pt x="302" y="2125"/>
                    </a:cubicBezTo>
                    <a:lnTo>
                      <a:pt x="928" y="2125"/>
                    </a:lnTo>
                    <a:cubicBezTo>
                      <a:pt x="1054" y="2025"/>
                      <a:pt x="1154" y="1824"/>
                      <a:pt x="1254" y="1599"/>
                    </a:cubicBezTo>
                    <a:cubicBezTo>
                      <a:pt x="1254" y="1499"/>
                      <a:pt x="1354" y="1398"/>
                      <a:pt x="1354" y="1298"/>
                    </a:cubicBezTo>
                    <a:cubicBezTo>
                      <a:pt x="1455" y="1198"/>
                      <a:pt x="1555" y="972"/>
                      <a:pt x="1680" y="772"/>
                    </a:cubicBezTo>
                    <a:cubicBezTo>
                      <a:pt x="1680" y="672"/>
                      <a:pt x="1780" y="446"/>
                      <a:pt x="1680" y="346"/>
                    </a:cubicBezTo>
                    <a:cubicBezTo>
                      <a:pt x="1680" y="245"/>
                      <a:pt x="1555" y="145"/>
                      <a:pt x="1455" y="45"/>
                    </a:cubicBezTo>
                    <a:cubicBezTo>
                      <a:pt x="1388" y="45"/>
                      <a:pt x="1321" y="0"/>
                      <a:pt x="1254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8"/>
              <p:cNvSpPr/>
              <p:nvPr/>
            </p:nvSpPr>
            <p:spPr>
              <a:xfrm>
                <a:off x="8230893" y="4221076"/>
                <a:ext cx="27147" cy="42558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281" extrusionOk="0">
                    <a:moveTo>
                      <a:pt x="1154" y="0"/>
                    </a:moveTo>
                    <a:cubicBezTo>
                      <a:pt x="953" y="0"/>
                      <a:pt x="828" y="0"/>
                      <a:pt x="728" y="100"/>
                    </a:cubicBezTo>
                    <a:cubicBezTo>
                      <a:pt x="628" y="100"/>
                      <a:pt x="527" y="201"/>
                      <a:pt x="527" y="401"/>
                    </a:cubicBezTo>
                    <a:cubicBezTo>
                      <a:pt x="527" y="401"/>
                      <a:pt x="427" y="526"/>
                      <a:pt x="427" y="627"/>
                    </a:cubicBezTo>
                    <a:cubicBezTo>
                      <a:pt x="327" y="727"/>
                      <a:pt x="327" y="927"/>
                      <a:pt x="201" y="1028"/>
                    </a:cubicBezTo>
                    <a:cubicBezTo>
                      <a:pt x="201" y="1153"/>
                      <a:pt x="101" y="1153"/>
                      <a:pt x="101" y="1253"/>
                    </a:cubicBezTo>
                    <a:cubicBezTo>
                      <a:pt x="101" y="1354"/>
                      <a:pt x="1" y="1454"/>
                      <a:pt x="1" y="1454"/>
                    </a:cubicBezTo>
                    <a:lnTo>
                      <a:pt x="1" y="1880"/>
                    </a:lnTo>
                    <a:cubicBezTo>
                      <a:pt x="1" y="1980"/>
                      <a:pt x="101" y="2080"/>
                      <a:pt x="201" y="2080"/>
                    </a:cubicBezTo>
                    <a:cubicBezTo>
                      <a:pt x="201" y="2181"/>
                      <a:pt x="327" y="2181"/>
                      <a:pt x="327" y="2181"/>
                    </a:cubicBezTo>
                    <a:cubicBezTo>
                      <a:pt x="427" y="2281"/>
                      <a:pt x="527" y="2281"/>
                      <a:pt x="527" y="2281"/>
                    </a:cubicBezTo>
                    <a:cubicBezTo>
                      <a:pt x="628" y="2281"/>
                      <a:pt x="728" y="2281"/>
                      <a:pt x="828" y="2181"/>
                    </a:cubicBezTo>
                    <a:cubicBezTo>
                      <a:pt x="953" y="2181"/>
                      <a:pt x="1154" y="1980"/>
                      <a:pt x="1154" y="1780"/>
                    </a:cubicBezTo>
                    <a:cubicBezTo>
                      <a:pt x="1154" y="1780"/>
                      <a:pt x="1154" y="1654"/>
                      <a:pt x="1254" y="1654"/>
                    </a:cubicBezTo>
                    <a:lnTo>
                      <a:pt x="1254" y="1354"/>
                    </a:lnTo>
                    <a:cubicBezTo>
                      <a:pt x="1354" y="1028"/>
                      <a:pt x="1455" y="827"/>
                      <a:pt x="1455" y="627"/>
                    </a:cubicBezTo>
                    <a:lnTo>
                      <a:pt x="1455" y="201"/>
                    </a:lnTo>
                    <a:cubicBezTo>
                      <a:pt x="1354" y="201"/>
                      <a:pt x="1254" y="100"/>
                      <a:pt x="1154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8"/>
              <p:cNvSpPr/>
              <p:nvPr/>
            </p:nvSpPr>
            <p:spPr>
              <a:xfrm>
                <a:off x="8106062" y="4250069"/>
                <a:ext cx="39293" cy="40692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81" extrusionOk="0">
                    <a:moveTo>
                      <a:pt x="1579" y="0"/>
                    </a:moveTo>
                    <a:cubicBezTo>
                      <a:pt x="1579" y="100"/>
                      <a:pt x="1479" y="100"/>
                      <a:pt x="1479" y="100"/>
                    </a:cubicBezTo>
                    <a:cubicBezTo>
                      <a:pt x="1379" y="100"/>
                      <a:pt x="1253" y="100"/>
                      <a:pt x="1153" y="226"/>
                    </a:cubicBezTo>
                    <a:cubicBezTo>
                      <a:pt x="1153" y="326"/>
                      <a:pt x="1053" y="326"/>
                      <a:pt x="953" y="426"/>
                    </a:cubicBezTo>
                    <a:cubicBezTo>
                      <a:pt x="852" y="526"/>
                      <a:pt x="752" y="627"/>
                      <a:pt x="627" y="727"/>
                    </a:cubicBezTo>
                    <a:cubicBezTo>
                      <a:pt x="526" y="727"/>
                      <a:pt x="426" y="852"/>
                      <a:pt x="326" y="952"/>
                    </a:cubicBezTo>
                    <a:cubicBezTo>
                      <a:pt x="226" y="1053"/>
                      <a:pt x="0" y="1253"/>
                      <a:pt x="0" y="1479"/>
                    </a:cubicBezTo>
                    <a:lnTo>
                      <a:pt x="0" y="1779"/>
                    </a:lnTo>
                    <a:cubicBezTo>
                      <a:pt x="0" y="1880"/>
                      <a:pt x="125" y="1880"/>
                      <a:pt x="125" y="1980"/>
                    </a:cubicBezTo>
                    <a:cubicBezTo>
                      <a:pt x="226" y="2105"/>
                      <a:pt x="326" y="2105"/>
                      <a:pt x="426" y="2105"/>
                    </a:cubicBezTo>
                    <a:cubicBezTo>
                      <a:pt x="476" y="2155"/>
                      <a:pt x="526" y="2180"/>
                      <a:pt x="580" y="2180"/>
                    </a:cubicBezTo>
                    <a:cubicBezTo>
                      <a:pt x="633" y="2180"/>
                      <a:pt x="689" y="2155"/>
                      <a:pt x="752" y="2105"/>
                    </a:cubicBezTo>
                    <a:cubicBezTo>
                      <a:pt x="953" y="2105"/>
                      <a:pt x="1053" y="1980"/>
                      <a:pt x="1153" y="1779"/>
                    </a:cubicBezTo>
                    <a:cubicBezTo>
                      <a:pt x="1253" y="1679"/>
                      <a:pt x="1379" y="1579"/>
                      <a:pt x="1479" y="1479"/>
                    </a:cubicBezTo>
                    <a:cubicBezTo>
                      <a:pt x="1579" y="1479"/>
                      <a:pt x="1679" y="1353"/>
                      <a:pt x="1679" y="1253"/>
                    </a:cubicBezTo>
                    <a:cubicBezTo>
                      <a:pt x="1780" y="1153"/>
                      <a:pt x="1880" y="1053"/>
                      <a:pt x="2005" y="952"/>
                    </a:cubicBezTo>
                    <a:cubicBezTo>
                      <a:pt x="2005" y="952"/>
                      <a:pt x="2005" y="852"/>
                      <a:pt x="2105" y="727"/>
                    </a:cubicBezTo>
                    <a:lnTo>
                      <a:pt x="2105" y="526"/>
                    </a:lnTo>
                    <a:cubicBezTo>
                      <a:pt x="2105" y="426"/>
                      <a:pt x="2005" y="326"/>
                      <a:pt x="2005" y="226"/>
                    </a:cubicBezTo>
                    <a:cubicBezTo>
                      <a:pt x="1880" y="100"/>
                      <a:pt x="1679" y="0"/>
                      <a:pt x="1579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8"/>
              <p:cNvSpPr/>
              <p:nvPr/>
            </p:nvSpPr>
            <p:spPr>
              <a:xfrm>
                <a:off x="8166845" y="4271561"/>
                <a:ext cx="35095" cy="47259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533" extrusionOk="0">
                    <a:moveTo>
                      <a:pt x="1354" y="1"/>
                    </a:moveTo>
                    <a:cubicBezTo>
                      <a:pt x="1253" y="1"/>
                      <a:pt x="1128" y="101"/>
                      <a:pt x="1028" y="201"/>
                    </a:cubicBezTo>
                    <a:cubicBezTo>
                      <a:pt x="928" y="427"/>
                      <a:pt x="727" y="728"/>
                      <a:pt x="502" y="953"/>
                    </a:cubicBezTo>
                    <a:cubicBezTo>
                      <a:pt x="401" y="1054"/>
                      <a:pt x="301" y="1254"/>
                      <a:pt x="201" y="1354"/>
                    </a:cubicBezTo>
                    <a:cubicBezTo>
                      <a:pt x="101" y="1580"/>
                      <a:pt x="0" y="1780"/>
                      <a:pt x="0" y="1981"/>
                    </a:cubicBezTo>
                    <a:cubicBezTo>
                      <a:pt x="0" y="2334"/>
                      <a:pt x="276" y="2533"/>
                      <a:pt x="614" y="2533"/>
                    </a:cubicBezTo>
                    <a:cubicBezTo>
                      <a:pt x="683" y="2533"/>
                      <a:pt x="755" y="2524"/>
                      <a:pt x="827" y="2507"/>
                    </a:cubicBezTo>
                    <a:cubicBezTo>
                      <a:pt x="1028" y="2407"/>
                      <a:pt x="1128" y="2081"/>
                      <a:pt x="1253" y="1881"/>
                    </a:cubicBezTo>
                    <a:cubicBezTo>
                      <a:pt x="1354" y="1780"/>
                      <a:pt x="1354" y="1680"/>
                      <a:pt x="1454" y="1580"/>
                    </a:cubicBezTo>
                    <a:cubicBezTo>
                      <a:pt x="1554" y="1254"/>
                      <a:pt x="1654" y="953"/>
                      <a:pt x="1755" y="627"/>
                    </a:cubicBezTo>
                    <a:cubicBezTo>
                      <a:pt x="1880" y="527"/>
                      <a:pt x="1880" y="427"/>
                      <a:pt x="1880" y="327"/>
                    </a:cubicBezTo>
                    <a:cubicBezTo>
                      <a:pt x="1880" y="201"/>
                      <a:pt x="1755" y="101"/>
                      <a:pt x="1654" y="101"/>
                    </a:cubicBezTo>
                    <a:cubicBezTo>
                      <a:pt x="1554" y="1"/>
                      <a:pt x="1454" y="1"/>
                      <a:pt x="1354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8"/>
              <p:cNvSpPr/>
              <p:nvPr/>
            </p:nvSpPr>
            <p:spPr>
              <a:xfrm>
                <a:off x="8215464" y="4296095"/>
                <a:ext cx="33229" cy="45170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2421" extrusionOk="0">
                    <a:moveTo>
                      <a:pt x="1277" y="0"/>
                    </a:moveTo>
                    <a:cubicBezTo>
                      <a:pt x="1098" y="0"/>
                      <a:pt x="902" y="99"/>
                      <a:pt x="828" y="265"/>
                    </a:cubicBezTo>
                    <a:cubicBezTo>
                      <a:pt x="728" y="465"/>
                      <a:pt x="527" y="666"/>
                      <a:pt x="402" y="992"/>
                    </a:cubicBezTo>
                    <a:lnTo>
                      <a:pt x="302" y="1292"/>
                    </a:lnTo>
                    <a:cubicBezTo>
                      <a:pt x="201" y="1518"/>
                      <a:pt x="1" y="1719"/>
                      <a:pt x="101" y="1919"/>
                    </a:cubicBezTo>
                    <a:cubicBezTo>
                      <a:pt x="101" y="2145"/>
                      <a:pt x="201" y="2245"/>
                      <a:pt x="302" y="2345"/>
                    </a:cubicBezTo>
                    <a:cubicBezTo>
                      <a:pt x="414" y="2395"/>
                      <a:pt x="521" y="2420"/>
                      <a:pt x="624" y="2420"/>
                    </a:cubicBezTo>
                    <a:cubicBezTo>
                      <a:pt x="728" y="2420"/>
                      <a:pt x="828" y="2395"/>
                      <a:pt x="928" y="2345"/>
                    </a:cubicBezTo>
                    <a:cubicBezTo>
                      <a:pt x="1028" y="2345"/>
                      <a:pt x="1154" y="2245"/>
                      <a:pt x="1154" y="2019"/>
                    </a:cubicBezTo>
                    <a:cubicBezTo>
                      <a:pt x="1254" y="2019"/>
                      <a:pt x="1254" y="1819"/>
                      <a:pt x="1254" y="1819"/>
                    </a:cubicBezTo>
                    <a:cubicBezTo>
                      <a:pt x="1354" y="1618"/>
                      <a:pt x="1354" y="1518"/>
                      <a:pt x="1455" y="1393"/>
                    </a:cubicBezTo>
                    <a:cubicBezTo>
                      <a:pt x="1555" y="1192"/>
                      <a:pt x="1655" y="891"/>
                      <a:pt x="1780" y="666"/>
                    </a:cubicBezTo>
                    <a:cubicBezTo>
                      <a:pt x="1780" y="566"/>
                      <a:pt x="1780" y="365"/>
                      <a:pt x="1655" y="265"/>
                    </a:cubicBezTo>
                    <a:cubicBezTo>
                      <a:pt x="1655" y="140"/>
                      <a:pt x="1555" y="39"/>
                      <a:pt x="1455" y="39"/>
                    </a:cubicBezTo>
                    <a:cubicBezTo>
                      <a:pt x="1402" y="13"/>
                      <a:pt x="1340" y="0"/>
                      <a:pt x="127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8"/>
              <p:cNvSpPr/>
              <p:nvPr/>
            </p:nvSpPr>
            <p:spPr>
              <a:xfrm>
                <a:off x="8219214" y="4123333"/>
                <a:ext cx="23397" cy="34628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856" extrusionOk="0">
                    <a:moveTo>
                      <a:pt x="953" y="1"/>
                    </a:moveTo>
                    <a:cubicBezTo>
                      <a:pt x="827" y="1"/>
                      <a:pt x="727" y="1"/>
                      <a:pt x="627" y="126"/>
                    </a:cubicBezTo>
                    <a:lnTo>
                      <a:pt x="527" y="227"/>
                    </a:lnTo>
                    <a:cubicBezTo>
                      <a:pt x="426" y="227"/>
                      <a:pt x="426" y="327"/>
                      <a:pt x="426" y="327"/>
                    </a:cubicBezTo>
                    <a:cubicBezTo>
                      <a:pt x="326" y="527"/>
                      <a:pt x="326" y="628"/>
                      <a:pt x="201" y="853"/>
                    </a:cubicBezTo>
                    <a:cubicBezTo>
                      <a:pt x="201" y="953"/>
                      <a:pt x="101" y="953"/>
                      <a:pt x="101" y="1054"/>
                    </a:cubicBezTo>
                    <a:cubicBezTo>
                      <a:pt x="101" y="1154"/>
                      <a:pt x="0" y="1254"/>
                      <a:pt x="0" y="1379"/>
                    </a:cubicBezTo>
                    <a:cubicBezTo>
                      <a:pt x="101" y="1480"/>
                      <a:pt x="101" y="1580"/>
                      <a:pt x="101" y="1680"/>
                    </a:cubicBezTo>
                    <a:cubicBezTo>
                      <a:pt x="201" y="1680"/>
                      <a:pt x="201" y="1780"/>
                      <a:pt x="326" y="1780"/>
                    </a:cubicBezTo>
                    <a:cubicBezTo>
                      <a:pt x="426" y="1831"/>
                      <a:pt x="527" y="1856"/>
                      <a:pt x="614" y="1856"/>
                    </a:cubicBezTo>
                    <a:cubicBezTo>
                      <a:pt x="702" y="1856"/>
                      <a:pt x="777" y="1831"/>
                      <a:pt x="827" y="1780"/>
                    </a:cubicBezTo>
                    <a:cubicBezTo>
                      <a:pt x="953" y="1680"/>
                      <a:pt x="1053" y="1580"/>
                      <a:pt x="1053" y="1480"/>
                    </a:cubicBezTo>
                    <a:lnTo>
                      <a:pt x="1053" y="1379"/>
                    </a:lnTo>
                    <a:lnTo>
                      <a:pt x="1153" y="1054"/>
                    </a:lnTo>
                    <a:cubicBezTo>
                      <a:pt x="1153" y="953"/>
                      <a:pt x="1153" y="753"/>
                      <a:pt x="1254" y="628"/>
                    </a:cubicBezTo>
                    <a:cubicBezTo>
                      <a:pt x="1254" y="527"/>
                      <a:pt x="1254" y="327"/>
                      <a:pt x="1153" y="227"/>
                    </a:cubicBezTo>
                    <a:cubicBezTo>
                      <a:pt x="1153" y="227"/>
                      <a:pt x="1053" y="126"/>
                      <a:pt x="9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8"/>
              <p:cNvSpPr/>
              <p:nvPr/>
            </p:nvSpPr>
            <p:spPr>
              <a:xfrm>
                <a:off x="8024235" y="4297923"/>
                <a:ext cx="43024" cy="49218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2638" extrusionOk="0">
                    <a:moveTo>
                      <a:pt x="1836" y="1"/>
                    </a:moveTo>
                    <a:cubicBezTo>
                      <a:pt x="1788" y="1"/>
                      <a:pt x="1737" y="13"/>
                      <a:pt x="1679" y="42"/>
                    </a:cubicBezTo>
                    <a:cubicBezTo>
                      <a:pt x="1479" y="167"/>
                      <a:pt x="1379" y="267"/>
                      <a:pt x="1153" y="468"/>
                    </a:cubicBezTo>
                    <a:cubicBezTo>
                      <a:pt x="1053" y="568"/>
                      <a:pt x="852" y="668"/>
                      <a:pt x="752" y="894"/>
                    </a:cubicBezTo>
                    <a:cubicBezTo>
                      <a:pt x="627" y="994"/>
                      <a:pt x="426" y="1194"/>
                      <a:pt x="326" y="1420"/>
                    </a:cubicBezTo>
                    <a:cubicBezTo>
                      <a:pt x="125" y="1621"/>
                      <a:pt x="0" y="1821"/>
                      <a:pt x="0" y="2147"/>
                    </a:cubicBezTo>
                    <a:cubicBezTo>
                      <a:pt x="0" y="2438"/>
                      <a:pt x="226" y="2637"/>
                      <a:pt x="512" y="2637"/>
                    </a:cubicBezTo>
                    <a:cubicBezTo>
                      <a:pt x="620" y="2637"/>
                      <a:pt x="736" y="2609"/>
                      <a:pt x="852" y="2548"/>
                    </a:cubicBezTo>
                    <a:cubicBezTo>
                      <a:pt x="953" y="2548"/>
                      <a:pt x="1053" y="2448"/>
                      <a:pt x="1053" y="2347"/>
                    </a:cubicBezTo>
                    <a:cubicBezTo>
                      <a:pt x="1253" y="2047"/>
                      <a:pt x="1479" y="1721"/>
                      <a:pt x="1679" y="1420"/>
                    </a:cubicBezTo>
                    <a:cubicBezTo>
                      <a:pt x="1679" y="1420"/>
                      <a:pt x="1780" y="1295"/>
                      <a:pt x="1780" y="1194"/>
                    </a:cubicBezTo>
                    <a:lnTo>
                      <a:pt x="1880" y="1094"/>
                    </a:lnTo>
                    <a:cubicBezTo>
                      <a:pt x="2005" y="994"/>
                      <a:pt x="2105" y="793"/>
                      <a:pt x="2206" y="668"/>
                    </a:cubicBezTo>
                    <a:cubicBezTo>
                      <a:pt x="2306" y="468"/>
                      <a:pt x="2306" y="267"/>
                      <a:pt x="2206" y="167"/>
                    </a:cubicBezTo>
                    <a:cubicBezTo>
                      <a:pt x="2062" y="77"/>
                      <a:pt x="1958" y="1"/>
                      <a:pt x="183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8"/>
              <p:cNvSpPr/>
              <p:nvPr/>
            </p:nvSpPr>
            <p:spPr>
              <a:xfrm>
                <a:off x="8043861" y="4341711"/>
                <a:ext cx="19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8"/>
              <p:cNvSpPr/>
              <p:nvPr/>
            </p:nvSpPr>
            <p:spPr>
              <a:xfrm>
                <a:off x="8043861" y="4339845"/>
                <a:ext cx="1903" cy="188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1" extrusionOk="0">
                    <a:moveTo>
                      <a:pt x="101" y="0"/>
                    </a:moveTo>
                    <a:lnTo>
                      <a:pt x="1" y="100"/>
                    </a:lnTo>
                    <a:lnTo>
                      <a:pt x="1" y="10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8"/>
              <p:cNvSpPr/>
              <p:nvPr/>
            </p:nvSpPr>
            <p:spPr>
              <a:xfrm>
                <a:off x="8108394" y="4345442"/>
                <a:ext cx="1884" cy="237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27" extrusionOk="0">
                    <a:moveTo>
                      <a:pt x="101" y="1"/>
                    </a:moveTo>
                    <a:lnTo>
                      <a:pt x="101" y="1"/>
                    </a:lnTo>
                    <a:lnTo>
                      <a:pt x="0" y="126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8"/>
              <p:cNvSpPr/>
              <p:nvPr/>
            </p:nvSpPr>
            <p:spPr>
              <a:xfrm>
                <a:off x="8090633" y="4303837"/>
                <a:ext cx="43024" cy="47707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2557" extrusionOk="0">
                    <a:moveTo>
                      <a:pt x="1726" y="0"/>
                    </a:moveTo>
                    <a:cubicBezTo>
                      <a:pt x="1598" y="0"/>
                      <a:pt x="1466" y="50"/>
                      <a:pt x="1353" y="151"/>
                    </a:cubicBezTo>
                    <a:cubicBezTo>
                      <a:pt x="1153" y="351"/>
                      <a:pt x="827" y="677"/>
                      <a:pt x="627" y="877"/>
                    </a:cubicBezTo>
                    <a:cubicBezTo>
                      <a:pt x="426" y="1103"/>
                      <a:pt x="326" y="1304"/>
                      <a:pt x="201" y="1404"/>
                    </a:cubicBezTo>
                    <a:cubicBezTo>
                      <a:pt x="100" y="1504"/>
                      <a:pt x="100" y="1604"/>
                      <a:pt x="100" y="1830"/>
                    </a:cubicBezTo>
                    <a:cubicBezTo>
                      <a:pt x="0" y="1930"/>
                      <a:pt x="0" y="2030"/>
                      <a:pt x="100" y="2231"/>
                    </a:cubicBezTo>
                    <a:cubicBezTo>
                      <a:pt x="100" y="2356"/>
                      <a:pt x="201" y="2456"/>
                      <a:pt x="201" y="2456"/>
                    </a:cubicBezTo>
                    <a:cubicBezTo>
                      <a:pt x="326" y="2557"/>
                      <a:pt x="426" y="2557"/>
                      <a:pt x="526" y="2557"/>
                    </a:cubicBezTo>
                    <a:cubicBezTo>
                      <a:pt x="727" y="2456"/>
                      <a:pt x="827" y="2356"/>
                      <a:pt x="1053" y="2231"/>
                    </a:cubicBezTo>
                    <a:lnTo>
                      <a:pt x="1153" y="2131"/>
                    </a:lnTo>
                    <a:cubicBezTo>
                      <a:pt x="1253" y="2030"/>
                      <a:pt x="1353" y="1930"/>
                      <a:pt x="1353" y="1830"/>
                    </a:cubicBezTo>
                    <a:cubicBezTo>
                      <a:pt x="1454" y="1730"/>
                      <a:pt x="1579" y="1604"/>
                      <a:pt x="1679" y="1504"/>
                    </a:cubicBezTo>
                    <a:cubicBezTo>
                      <a:pt x="1780" y="1304"/>
                      <a:pt x="1980" y="1103"/>
                      <a:pt x="2080" y="877"/>
                    </a:cubicBezTo>
                    <a:cubicBezTo>
                      <a:pt x="2206" y="777"/>
                      <a:pt x="2306" y="677"/>
                      <a:pt x="2306" y="577"/>
                    </a:cubicBezTo>
                    <a:cubicBezTo>
                      <a:pt x="2306" y="351"/>
                      <a:pt x="2206" y="251"/>
                      <a:pt x="2080" y="151"/>
                    </a:cubicBezTo>
                    <a:cubicBezTo>
                      <a:pt x="1980" y="50"/>
                      <a:pt x="1855" y="0"/>
                      <a:pt x="1726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8"/>
              <p:cNvSpPr/>
              <p:nvPr/>
            </p:nvSpPr>
            <p:spPr>
              <a:xfrm>
                <a:off x="8157032" y="4345442"/>
                <a:ext cx="30878" cy="3509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881" extrusionOk="0">
                    <a:moveTo>
                      <a:pt x="827" y="1"/>
                    </a:moveTo>
                    <a:cubicBezTo>
                      <a:pt x="627" y="226"/>
                      <a:pt x="401" y="427"/>
                      <a:pt x="301" y="627"/>
                    </a:cubicBezTo>
                    <a:cubicBezTo>
                      <a:pt x="201" y="753"/>
                      <a:pt x="100" y="853"/>
                      <a:pt x="100" y="953"/>
                    </a:cubicBezTo>
                    <a:cubicBezTo>
                      <a:pt x="100" y="1053"/>
                      <a:pt x="0" y="1154"/>
                      <a:pt x="0" y="1254"/>
                    </a:cubicBezTo>
                    <a:cubicBezTo>
                      <a:pt x="0" y="1379"/>
                      <a:pt x="0" y="1480"/>
                      <a:pt x="100" y="1480"/>
                    </a:cubicBezTo>
                    <a:cubicBezTo>
                      <a:pt x="100" y="1580"/>
                      <a:pt x="100" y="1680"/>
                      <a:pt x="201" y="1780"/>
                    </a:cubicBezTo>
                    <a:cubicBezTo>
                      <a:pt x="301" y="1780"/>
                      <a:pt x="401" y="1881"/>
                      <a:pt x="526" y="1881"/>
                    </a:cubicBezTo>
                    <a:lnTo>
                      <a:pt x="727" y="1881"/>
                    </a:lnTo>
                    <a:cubicBezTo>
                      <a:pt x="827" y="1780"/>
                      <a:pt x="927" y="1780"/>
                      <a:pt x="1028" y="1680"/>
                    </a:cubicBezTo>
                    <a:lnTo>
                      <a:pt x="1028" y="1580"/>
                    </a:lnTo>
                    <a:cubicBezTo>
                      <a:pt x="1153" y="1480"/>
                      <a:pt x="1153" y="1379"/>
                      <a:pt x="1153" y="1254"/>
                    </a:cubicBezTo>
                    <a:lnTo>
                      <a:pt x="1253" y="1154"/>
                    </a:lnTo>
                    <a:lnTo>
                      <a:pt x="1253" y="1053"/>
                    </a:lnTo>
                    <a:cubicBezTo>
                      <a:pt x="1353" y="953"/>
                      <a:pt x="1353" y="953"/>
                      <a:pt x="1454" y="853"/>
                    </a:cubicBezTo>
                    <a:cubicBezTo>
                      <a:pt x="1554" y="753"/>
                      <a:pt x="1554" y="753"/>
                      <a:pt x="1554" y="627"/>
                    </a:cubicBezTo>
                    <a:cubicBezTo>
                      <a:pt x="1654" y="527"/>
                      <a:pt x="1554" y="327"/>
                      <a:pt x="1554" y="226"/>
                    </a:cubicBezTo>
                    <a:cubicBezTo>
                      <a:pt x="1454" y="126"/>
                      <a:pt x="1353" y="1"/>
                      <a:pt x="12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58"/>
              <p:cNvSpPr/>
              <p:nvPr/>
            </p:nvSpPr>
            <p:spPr>
              <a:xfrm>
                <a:off x="8229027" y="4368800"/>
                <a:ext cx="33229" cy="51010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2734" extrusionOk="0">
                    <a:moveTo>
                      <a:pt x="1216" y="0"/>
                    </a:moveTo>
                    <a:cubicBezTo>
                      <a:pt x="1092" y="0"/>
                      <a:pt x="964" y="91"/>
                      <a:pt x="828" y="228"/>
                    </a:cubicBezTo>
                    <a:cubicBezTo>
                      <a:pt x="627" y="528"/>
                      <a:pt x="527" y="754"/>
                      <a:pt x="427" y="1055"/>
                    </a:cubicBezTo>
                    <a:cubicBezTo>
                      <a:pt x="301" y="1255"/>
                      <a:pt x="201" y="1380"/>
                      <a:pt x="101" y="1581"/>
                    </a:cubicBezTo>
                    <a:lnTo>
                      <a:pt x="101" y="1781"/>
                    </a:lnTo>
                    <a:cubicBezTo>
                      <a:pt x="1" y="2007"/>
                      <a:pt x="1" y="2207"/>
                      <a:pt x="101" y="2308"/>
                    </a:cubicBezTo>
                    <a:cubicBezTo>
                      <a:pt x="101" y="2508"/>
                      <a:pt x="301" y="2634"/>
                      <a:pt x="527" y="2734"/>
                    </a:cubicBezTo>
                    <a:cubicBezTo>
                      <a:pt x="627" y="2734"/>
                      <a:pt x="828" y="2734"/>
                      <a:pt x="1053" y="2508"/>
                    </a:cubicBezTo>
                    <a:cubicBezTo>
                      <a:pt x="1154" y="2408"/>
                      <a:pt x="1254" y="2207"/>
                      <a:pt x="1254" y="1882"/>
                    </a:cubicBezTo>
                    <a:cubicBezTo>
                      <a:pt x="1254" y="1781"/>
                      <a:pt x="1354" y="1581"/>
                      <a:pt x="1354" y="1481"/>
                    </a:cubicBezTo>
                    <a:cubicBezTo>
                      <a:pt x="1454" y="1380"/>
                      <a:pt x="1454" y="1155"/>
                      <a:pt x="1454" y="1055"/>
                    </a:cubicBezTo>
                    <a:cubicBezTo>
                      <a:pt x="1555" y="954"/>
                      <a:pt x="1555" y="954"/>
                      <a:pt x="1555" y="854"/>
                    </a:cubicBezTo>
                    <a:cubicBezTo>
                      <a:pt x="1555" y="754"/>
                      <a:pt x="1680" y="754"/>
                      <a:pt x="1680" y="754"/>
                    </a:cubicBezTo>
                    <a:cubicBezTo>
                      <a:pt x="1680" y="629"/>
                      <a:pt x="1780" y="428"/>
                      <a:pt x="1680" y="328"/>
                    </a:cubicBezTo>
                    <a:cubicBezTo>
                      <a:pt x="1680" y="228"/>
                      <a:pt x="1555" y="127"/>
                      <a:pt x="1454" y="127"/>
                    </a:cubicBezTo>
                    <a:cubicBezTo>
                      <a:pt x="1375" y="38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58"/>
              <p:cNvSpPr/>
              <p:nvPr/>
            </p:nvSpPr>
            <p:spPr>
              <a:xfrm>
                <a:off x="7973731" y="4391002"/>
                <a:ext cx="33210" cy="44237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2371" extrusionOk="0">
                    <a:moveTo>
                      <a:pt x="1319" y="1"/>
                    </a:moveTo>
                    <a:cubicBezTo>
                      <a:pt x="1193" y="1"/>
                      <a:pt x="1073" y="55"/>
                      <a:pt x="953" y="190"/>
                    </a:cubicBezTo>
                    <a:lnTo>
                      <a:pt x="627" y="491"/>
                    </a:lnTo>
                    <a:cubicBezTo>
                      <a:pt x="527" y="692"/>
                      <a:pt x="527" y="817"/>
                      <a:pt x="426" y="917"/>
                    </a:cubicBezTo>
                    <a:cubicBezTo>
                      <a:pt x="201" y="1218"/>
                      <a:pt x="0" y="1544"/>
                      <a:pt x="0" y="1845"/>
                    </a:cubicBezTo>
                    <a:cubicBezTo>
                      <a:pt x="0" y="2070"/>
                      <a:pt x="101" y="2271"/>
                      <a:pt x="326" y="2371"/>
                    </a:cubicBezTo>
                    <a:lnTo>
                      <a:pt x="727" y="2371"/>
                    </a:lnTo>
                    <a:cubicBezTo>
                      <a:pt x="1053" y="2170"/>
                      <a:pt x="1254" y="1845"/>
                      <a:pt x="1354" y="1444"/>
                    </a:cubicBezTo>
                    <a:cubicBezTo>
                      <a:pt x="1454" y="1318"/>
                      <a:pt x="1579" y="1218"/>
                      <a:pt x="1579" y="1118"/>
                    </a:cubicBezTo>
                    <a:cubicBezTo>
                      <a:pt x="1579" y="1017"/>
                      <a:pt x="1680" y="917"/>
                      <a:pt x="1680" y="817"/>
                    </a:cubicBezTo>
                    <a:cubicBezTo>
                      <a:pt x="1680" y="692"/>
                      <a:pt x="1780" y="692"/>
                      <a:pt x="1780" y="591"/>
                    </a:cubicBezTo>
                    <a:cubicBezTo>
                      <a:pt x="1780" y="391"/>
                      <a:pt x="1680" y="190"/>
                      <a:pt x="1579" y="65"/>
                    </a:cubicBezTo>
                    <a:cubicBezTo>
                      <a:pt x="1489" y="25"/>
                      <a:pt x="1403" y="1"/>
                      <a:pt x="1319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8"/>
              <p:cNvSpPr/>
              <p:nvPr/>
            </p:nvSpPr>
            <p:spPr>
              <a:xfrm>
                <a:off x="8049943" y="4372308"/>
                <a:ext cx="30878" cy="44274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373" extrusionOk="0">
                    <a:moveTo>
                      <a:pt x="1119" y="0"/>
                    </a:moveTo>
                    <a:cubicBezTo>
                      <a:pt x="928" y="0"/>
                      <a:pt x="801" y="93"/>
                      <a:pt x="727" y="240"/>
                    </a:cubicBezTo>
                    <a:cubicBezTo>
                      <a:pt x="502" y="441"/>
                      <a:pt x="402" y="666"/>
                      <a:pt x="301" y="867"/>
                    </a:cubicBezTo>
                    <a:cubicBezTo>
                      <a:pt x="301" y="967"/>
                      <a:pt x="201" y="1067"/>
                      <a:pt x="201" y="1192"/>
                    </a:cubicBezTo>
                    <a:cubicBezTo>
                      <a:pt x="101" y="1293"/>
                      <a:pt x="101" y="1393"/>
                      <a:pt x="101" y="1493"/>
                    </a:cubicBezTo>
                    <a:cubicBezTo>
                      <a:pt x="1" y="1593"/>
                      <a:pt x="1" y="1694"/>
                      <a:pt x="1" y="1819"/>
                    </a:cubicBezTo>
                    <a:cubicBezTo>
                      <a:pt x="1" y="2019"/>
                      <a:pt x="201" y="2220"/>
                      <a:pt x="402" y="2320"/>
                    </a:cubicBezTo>
                    <a:cubicBezTo>
                      <a:pt x="469" y="2358"/>
                      <a:pt x="534" y="2373"/>
                      <a:pt x="598" y="2373"/>
                    </a:cubicBezTo>
                    <a:cubicBezTo>
                      <a:pt x="747" y="2373"/>
                      <a:pt x="888" y="2290"/>
                      <a:pt x="1028" y="2220"/>
                    </a:cubicBezTo>
                    <a:cubicBezTo>
                      <a:pt x="1028" y="2120"/>
                      <a:pt x="1128" y="2019"/>
                      <a:pt x="1128" y="1919"/>
                    </a:cubicBezTo>
                    <a:lnTo>
                      <a:pt x="1354" y="1694"/>
                    </a:lnTo>
                    <a:cubicBezTo>
                      <a:pt x="1354" y="1593"/>
                      <a:pt x="1354" y="1393"/>
                      <a:pt x="1454" y="1293"/>
                    </a:cubicBezTo>
                    <a:cubicBezTo>
                      <a:pt x="1454" y="1067"/>
                      <a:pt x="1555" y="867"/>
                      <a:pt x="1555" y="666"/>
                    </a:cubicBezTo>
                    <a:cubicBezTo>
                      <a:pt x="1655" y="340"/>
                      <a:pt x="1555" y="140"/>
                      <a:pt x="1354" y="40"/>
                    </a:cubicBezTo>
                    <a:cubicBezTo>
                      <a:pt x="1267" y="13"/>
                      <a:pt x="1188" y="0"/>
                      <a:pt x="1119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8"/>
              <p:cNvSpPr/>
              <p:nvPr/>
            </p:nvSpPr>
            <p:spPr>
              <a:xfrm>
                <a:off x="8102312" y="4398744"/>
                <a:ext cx="29479" cy="41998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2251" extrusionOk="0">
                    <a:moveTo>
                      <a:pt x="941" y="1"/>
                    </a:moveTo>
                    <a:cubicBezTo>
                      <a:pt x="859" y="1"/>
                      <a:pt x="778" y="26"/>
                      <a:pt x="727" y="76"/>
                    </a:cubicBezTo>
                    <a:cubicBezTo>
                      <a:pt x="627" y="176"/>
                      <a:pt x="527" y="277"/>
                      <a:pt x="527" y="402"/>
                    </a:cubicBezTo>
                    <a:lnTo>
                      <a:pt x="527" y="502"/>
                    </a:lnTo>
                    <a:cubicBezTo>
                      <a:pt x="427" y="703"/>
                      <a:pt x="326" y="803"/>
                      <a:pt x="201" y="903"/>
                    </a:cubicBezTo>
                    <a:cubicBezTo>
                      <a:pt x="201" y="1029"/>
                      <a:pt x="201" y="1129"/>
                      <a:pt x="101" y="1229"/>
                    </a:cubicBezTo>
                    <a:cubicBezTo>
                      <a:pt x="101" y="1229"/>
                      <a:pt x="1" y="1329"/>
                      <a:pt x="1" y="1430"/>
                    </a:cubicBezTo>
                    <a:lnTo>
                      <a:pt x="1" y="1655"/>
                    </a:lnTo>
                    <a:lnTo>
                      <a:pt x="1" y="1956"/>
                    </a:lnTo>
                    <a:cubicBezTo>
                      <a:pt x="101" y="2056"/>
                      <a:pt x="101" y="2156"/>
                      <a:pt x="201" y="2156"/>
                    </a:cubicBezTo>
                    <a:cubicBezTo>
                      <a:pt x="314" y="2219"/>
                      <a:pt x="420" y="2250"/>
                      <a:pt x="524" y="2250"/>
                    </a:cubicBezTo>
                    <a:cubicBezTo>
                      <a:pt x="627" y="2250"/>
                      <a:pt x="727" y="2219"/>
                      <a:pt x="828" y="2156"/>
                    </a:cubicBezTo>
                    <a:lnTo>
                      <a:pt x="953" y="2056"/>
                    </a:lnTo>
                    <a:cubicBezTo>
                      <a:pt x="1053" y="1956"/>
                      <a:pt x="1053" y="1956"/>
                      <a:pt x="1053" y="1856"/>
                    </a:cubicBezTo>
                    <a:cubicBezTo>
                      <a:pt x="1154" y="1856"/>
                      <a:pt x="1154" y="1755"/>
                      <a:pt x="1154" y="1755"/>
                    </a:cubicBezTo>
                    <a:cubicBezTo>
                      <a:pt x="1254" y="1655"/>
                      <a:pt x="1254" y="1430"/>
                      <a:pt x="1354" y="1329"/>
                    </a:cubicBezTo>
                    <a:cubicBezTo>
                      <a:pt x="1454" y="1129"/>
                      <a:pt x="1454" y="903"/>
                      <a:pt x="1580" y="703"/>
                    </a:cubicBezTo>
                    <a:cubicBezTo>
                      <a:pt x="1580" y="502"/>
                      <a:pt x="1580" y="402"/>
                      <a:pt x="1454" y="277"/>
                    </a:cubicBezTo>
                    <a:cubicBezTo>
                      <a:pt x="1354" y="176"/>
                      <a:pt x="1254" y="76"/>
                      <a:pt x="1154" y="76"/>
                    </a:cubicBezTo>
                    <a:cubicBezTo>
                      <a:pt x="1103" y="26"/>
                      <a:pt x="1022" y="1"/>
                      <a:pt x="941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8"/>
              <p:cNvSpPr/>
              <p:nvPr/>
            </p:nvSpPr>
            <p:spPr>
              <a:xfrm>
                <a:off x="8166845" y="4413707"/>
                <a:ext cx="29012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1981" extrusionOk="0">
                    <a:moveTo>
                      <a:pt x="827" y="1"/>
                    </a:moveTo>
                    <a:cubicBezTo>
                      <a:pt x="727" y="101"/>
                      <a:pt x="627" y="101"/>
                      <a:pt x="502" y="327"/>
                    </a:cubicBezTo>
                    <a:cubicBezTo>
                      <a:pt x="401" y="427"/>
                      <a:pt x="301" y="628"/>
                      <a:pt x="301" y="728"/>
                    </a:cubicBezTo>
                    <a:cubicBezTo>
                      <a:pt x="201" y="953"/>
                      <a:pt x="101" y="1054"/>
                      <a:pt x="101" y="1154"/>
                    </a:cubicBezTo>
                    <a:lnTo>
                      <a:pt x="101" y="1254"/>
                    </a:lnTo>
                    <a:lnTo>
                      <a:pt x="0" y="1354"/>
                    </a:lnTo>
                    <a:cubicBezTo>
                      <a:pt x="0" y="1480"/>
                      <a:pt x="101" y="1580"/>
                      <a:pt x="101" y="1680"/>
                    </a:cubicBezTo>
                    <a:cubicBezTo>
                      <a:pt x="201" y="1780"/>
                      <a:pt x="301" y="1881"/>
                      <a:pt x="401" y="1881"/>
                    </a:cubicBezTo>
                    <a:cubicBezTo>
                      <a:pt x="502" y="1981"/>
                      <a:pt x="627" y="1981"/>
                      <a:pt x="727" y="1981"/>
                    </a:cubicBezTo>
                    <a:cubicBezTo>
                      <a:pt x="827" y="1881"/>
                      <a:pt x="928" y="1881"/>
                      <a:pt x="1028" y="1780"/>
                    </a:cubicBezTo>
                    <a:cubicBezTo>
                      <a:pt x="1028" y="1780"/>
                      <a:pt x="1028" y="1680"/>
                      <a:pt x="1128" y="1680"/>
                    </a:cubicBezTo>
                    <a:lnTo>
                      <a:pt x="1128" y="1580"/>
                    </a:lnTo>
                    <a:cubicBezTo>
                      <a:pt x="1253" y="1480"/>
                      <a:pt x="1253" y="1354"/>
                      <a:pt x="1354" y="1254"/>
                    </a:cubicBezTo>
                    <a:cubicBezTo>
                      <a:pt x="1354" y="1054"/>
                      <a:pt x="1454" y="853"/>
                      <a:pt x="1454" y="628"/>
                    </a:cubicBezTo>
                    <a:cubicBezTo>
                      <a:pt x="1554" y="527"/>
                      <a:pt x="1554" y="427"/>
                      <a:pt x="1454" y="327"/>
                    </a:cubicBezTo>
                    <a:cubicBezTo>
                      <a:pt x="1354" y="227"/>
                      <a:pt x="1354" y="101"/>
                      <a:pt x="1253" y="101"/>
                    </a:cubicBezTo>
                    <a:cubicBezTo>
                      <a:pt x="1128" y="1"/>
                      <a:pt x="928" y="1"/>
                      <a:pt x="8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8"/>
              <p:cNvSpPr/>
              <p:nvPr/>
            </p:nvSpPr>
            <p:spPr>
              <a:xfrm>
                <a:off x="8211266" y="4450647"/>
                <a:ext cx="31345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2307" extrusionOk="0">
                    <a:moveTo>
                      <a:pt x="852" y="1"/>
                    </a:moveTo>
                    <a:cubicBezTo>
                      <a:pt x="627" y="126"/>
                      <a:pt x="627" y="227"/>
                      <a:pt x="527" y="427"/>
                    </a:cubicBezTo>
                    <a:cubicBezTo>
                      <a:pt x="527" y="628"/>
                      <a:pt x="426" y="853"/>
                      <a:pt x="326" y="1054"/>
                    </a:cubicBezTo>
                    <a:lnTo>
                      <a:pt x="226" y="1254"/>
                    </a:lnTo>
                    <a:cubicBezTo>
                      <a:pt x="226" y="1379"/>
                      <a:pt x="126" y="1480"/>
                      <a:pt x="126" y="1580"/>
                    </a:cubicBezTo>
                    <a:cubicBezTo>
                      <a:pt x="0" y="1881"/>
                      <a:pt x="226" y="2206"/>
                      <a:pt x="426" y="2307"/>
                    </a:cubicBezTo>
                    <a:lnTo>
                      <a:pt x="852" y="2307"/>
                    </a:lnTo>
                    <a:cubicBezTo>
                      <a:pt x="953" y="2307"/>
                      <a:pt x="1053" y="2206"/>
                      <a:pt x="1153" y="2106"/>
                    </a:cubicBezTo>
                    <a:cubicBezTo>
                      <a:pt x="1153" y="1881"/>
                      <a:pt x="1253" y="1780"/>
                      <a:pt x="1379" y="1580"/>
                    </a:cubicBezTo>
                    <a:lnTo>
                      <a:pt x="1379" y="1379"/>
                    </a:lnTo>
                    <a:cubicBezTo>
                      <a:pt x="1479" y="1054"/>
                      <a:pt x="1579" y="853"/>
                      <a:pt x="1579" y="628"/>
                    </a:cubicBezTo>
                    <a:cubicBezTo>
                      <a:pt x="1680" y="427"/>
                      <a:pt x="1479" y="126"/>
                      <a:pt x="12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58"/>
              <p:cNvSpPr/>
              <p:nvPr/>
            </p:nvSpPr>
            <p:spPr>
              <a:xfrm>
                <a:off x="7944739" y="4478241"/>
                <a:ext cx="32744" cy="40711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2182" extrusionOk="0">
                    <a:moveTo>
                      <a:pt x="1128" y="1"/>
                    </a:moveTo>
                    <a:cubicBezTo>
                      <a:pt x="928" y="101"/>
                      <a:pt x="828" y="101"/>
                      <a:pt x="828" y="301"/>
                    </a:cubicBezTo>
                    <a:cubicBezTo>
                      <a:pt x="627" y="527"/>
                      <a:pt x="502" y="727"/>
                      <a:pt x="301" y="928"/>
                    </a:cubicBezTo>
                    <a:lnTo>
                      <a:pt x="201" y="1028"/>
                    </a:lnTo>
                    <a:lnTo>
                      <a:pt x="201" y="1154"/>
                    </a:lnTo>
                    <a:cubicBezTo>
                      <a:pt x="101" y="1254"/>
                      <a:pt x="101" y="1254"/>
                      <a:pt x="101" y="1354"/>
                    </a:cubicBezTo>
                    <a:cubicBezTo>
                      <a:pt x="101" y="1354"/>
                      <a:pt x="101" y="1454"/>
                      <a:pt x="1" y="1454"/>
                    </a:cubicBezTo>
                    <a:lnTo>
                      <a:pt x="1" y="1780"/>
                    </a:lnTo>
                    <a:cubicBezTo>
                      <a:pt x="101" y="1981"/>
                      <a:pt x="201" y="2081"/>
                      <a:pt x="301" y="2081"/>
                    </a:cubicBezTo>
                    <a:cubicBezTo>
                      <a:pt x="402" y="2181"/>
                      <a:pt x="502" y="2181"/>
                      <a:pt x="727" y="2181"/>
                    </a:cubicBezTo>
                    <a:cubicBezTo>
                      <a:pt x="727" y="2181"/>
                      <a:pt x="928" y="2081"/>
                      <a:pt x="928" y="1981"/>
                    </a:cubicBezTo>
                    <a:cubicBezTo>
                      <a:pt x="1028" y="1981"/>
                      <a:pt x="1028" y="1981"/>
                      <a:pt x="1028" y="1880"/>
                    </a:cubicBezTo>
                    <a:cubicBezTo>
                      <a:pt x="1128" y="1880"/>
                      <a:pt x="1128" y="1780"/>
                      <a:pt x="1128" y="1655"/>
                    </a:cubicBezTo>
                    <a:lnTo>
                      <a:pt x="1354" y="1454"/>
                    </a:lnTo>
                    <a:cubicBezTo>
                      <a:pt x="1454" y="1254"/>
                      <a:pt x="1554" y="1028"/>
                      <a:pt x="1655" y="828"/>
                    </a:cubicBezTo>
                    <a:cubicBezTo>
                      <a:pt x="1755" y="627"/>
                      <a:pt x="1755" y="527"/>
                      <a:pt x="1755" y="402"/>
                    </a:cubicBezTo>
                    <a:cubicBezTo>
                      <a:pt x="1655" y="301"/>
                      <a:pt x="1554" y="101"/>
                      <a:pt x="1454" y="101"/>
                    </a:cubicBezTo>
                    <a:cubicBezTo>
                      <a:pt x="1354" y="1"/>
                      <a:pt x="1254" y="1"/>
                      <a:pt x="1128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58"/>
              <p:cNvSpPr/>
              <p:nvPr/>
            </p:nvSpPr>
            <p:spPr>
              <a:xfrm>
                <a:off x="8008806" y="4462345"/>
                <a:ext cx="31345" cy="37427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2006" extrusionOk="0">
                    <a:moveTo>
                      <a:pt x="1253" y="1"/>
                    </a:moveTo>
                    <a:cubicBezTo>
                      <a:pt x="1153" y="1"/>
                      <a:pt x="1053" y="1"/>
                      <a:pt x="827" y="126"/>
                    </a:cubicBezTo>
                    <a:cubicBezTo>
                      <a:pt x="727" y="226"/>
                      <a:pt x="627" y="326"/>
                      <a:pt x="526" y="326"/>
                    </a:cubicBezTo>
                    <a:cubicBezTo>
                      <a:pt x="526" y="427"/>
                      <a:pt x="426" y="527"/>
                      <a:pt x="326" y="627"/>
                    </a:cubicBezTo>
                    <a:cubicBezTo>
                      <a:pt x="201" y="853"/>
                      <a:pt x="100" y="953"/>
                      <a:pt x="100" y="1053"/>
                    </a:cubicBezTo>
                    <a:lnTo>
                      <a:pt x="100" y="1153"/>
                    </a:lnTo>
                    <a:lnTo>
                      <a:pt x="100" y="1254"/>
                    </a:lnTo>
                    <a:lnTo>
                      <a:pt x="0" y="1254"/>
                    </a:lnTo>
                    <a:lnTo>
                      <a:pt x="0" y="1479"/>
                    </a:lnTo>
                    <a:cubicBezTo>
                      <a:pt x="100" y="1479"/>
                      <a:pt x="100" y="1579"/>
                      <a:pt x="100" y="1579"/>
                    </a:cubicBezTo>
                    <a:cubicBezTo>
                      <a:pt x="100" y="1780"/>
                      <a:pt x="201" y="1880"/>
                      <a:pt x="426" y="1880"/>
                    </a:cubicBezTo>
                    <a:lnTo>
                      <a:pt x="526" y="2006"/>
                    </a:lnTo>
                    <a:cubicBezTo>
                      <a:pt x="627" y="2006"/>
                      <a:pt x="727" y="1880"/>
                      <a:pt x="827" y="1880"/>
                    </a:cubicBezTo>
                    <a:cubicBezTo>
                      <a:pt x="952" y="1780"/>
                      <a:pt x="952" y="1780"/>
                      <a:pt x="1053" y="1680"/>
                    </a:cubicBezTo>
                    <a:cubicBezTo>
                      <a:pt x="1053" y="1680"/>
                      <a:pt x="1053" y="1579"/>
                      <a:pt x="1153" y="1579"/>
                    </a:cubicBezTo>
                    <a:lnTo>
                      <a:pt x="1153" y="1479"/>
                    </a:lnTo>
                    <a:cubicBezTo>
                      <a:pt x="1187" y="1403"/>
                      <a:pt x="1221" y="1341"/>
                      <a:pt x="1251" y="1289"/>
                    </a:cubicBezTo>
                    <a:lnTo>
                      <a:pt x="1251" y="1289"/>
                    </a:lnTo>
                    <a:cubicBezTo>
                      <a:pt x="1235" y="1397"/>
                      <a:pt x="1153" y="1479"/>
                      <a:pt x="1153" y="1479"/>
                    </a:cubicBezTo>
                    <a:cubicBezTo>
                      <a:pt x="1244" y="1388"/>
                      <a:pt x="1252" y="1380"/>
                      <a:pt x="1253" y="1284"/>
                    </a:cubicBezTo>
                    <a:lnTo>
                      <a:pt x="1253" y="1284"/>
                    </a:lnTo>
                    <a:cubicBezTo>
                      <a:pt x="1252" y="1286"/>
                      <a:pt x="1252" y="1287"/>
                      <a:pt x="1251" y="1289"/>
                    </a:cubicBezTo>
                    <a:lnTo>
                      <a:pt x="1251" y="1289"/>
                    </a:lnTo>
                    <a:cubicBezTo>
                      <a:pt x="1252" y="1277"/>
                      <a:pt x="1253" y="1266"/>
                      <a:pt x="1253" y="1254"/>
                    </a:cubicBezTo>
                    <a:lnTo>
                      <a:pt x="1253" y="1254"/>
                    </a:lnTo>
                    <a:cubicBezTo>
                      <a:pt x="1253" y="1265"/>
                      <a:pt x="1253" y="1275"/>
                      <a:pt x="1253" y="1284"/>
                    </a:cubicBezTo>
                    <a:lnTo>
                      <a:pt x="1253" y="1284"/>
                    </a:lnTo>
                    <a:cubicBezTo>
                      <a:pt x="1311" y="1184"/>
                      <a:pt x="1353" y="1119"/>
                      <a:pt x="1353" y="1053"/>
                    </a:cubicBezTo>
                    <a:cubicBezTo>
                      <a:pt x="1454" y="1053"/>
                      <a:pt x="1454" y="953"/>
                      <a:pt x="1579" y="953"/>
                    </a:cubicBezTo>
                    <a:cubicBezTo>
                      <a:pt x="1579" y="853"/>
                      <a:pt x="1679" y="752"/>
                      <a:pt x="1679" y="527"/>
                    </a:cubicBezTo>
                    <a:cubicBezTo>
                      <a:pt x="1679" y="427"/>
                      <a:pt x="1679" y="326"/>
                      <a:pt x="1579" y="226"/>
                    </a:cubicBezTo>
                    <a:cubicBezTo>
                      <a:pt x="1454" y="126"/>
                      <a:pt x="1353" y="126"/>
                      <a:pt x="12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58"/>
              <p:cNvSpPr/>
              <p:nvPr/>
            </p:nvSpPr>
            <p:spPr>
              <a:xfrm>
                <a:off x="8063507" y="4477513"/>
                <a:ext cx="29012" cy="43304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2321" extrusionOk="0">
                    <a:moveTo>
                      <a:pt x="1061" y="0"/>
                    </a:moveTo>
                    <a:cubicBezTo>
                      <a:pt x="881" y="0"/>
                      <a:pt x="700" y="93"/>
                      <a:pt x="627" y="240"/>
                    </a:cubicBezTo>
                    <a:cubicBezTo>
                      <a:pt x="527" y="441"/>
                      <a:pt x="401" y="666"/>
                      <a:pt x="301" y="867"/>
                    </a:cubicBezTo>
                    <a:cubicBezTo>
                      <a:pt x="201" y="967"/>
                      <a:pt x="201" y="1067"/>
                      <a:pt x="101" y="1193"/>
                    </a:cubicBezTo>
                    <a:cubicBezTo>
                      <a:pt x="101" y="1293"/>
                      <a:pt x="0" y="1393"/>
                      <a:pt x="0" y="1493"/>
                    </a:cubicBezTo>
                    <a:lnTo>
                      <a:pt x="0" y="1919"/>
                    </a:lnTo>
                    <a:cubicBezTo>
                      <a:pt x="101" y="2120"/>
                      <a:pt x="101" y="2220"/>
                      <a:pt x="301" y="2220"/>
                    </a:cubicBezTo>
                    <a:cubicBezTo>
                      <a:pt x="301" y="2320"/>
                      <a:pt x="401" y="2320"/>
                      <a:pt x="527" y="2320"/>
                    </a:cubicBezTo>
                    <a:cubicBezTo>
                      <a:pt x="627" y="2320"/>
                      <a:pt x="627" y="2220"/>
                      <a:pt x="727" y="2220"/>
                    </a:cubicBezTo>
                    <a:cubicBezTo>
                      <a:pt x="1028" y="2120"/>
                      <a:pt x="1153" y="1694"/>
                      <a:pt x="1354" y="1293"/>
                    </a:cubicBezTo>
                    <a:cubicBezTo>
                      <a:pt x="1354" y="1067"/>
                      <a:pt x="1454" y="867"/>
                      <a:pt x="1554" y="666"/>
                    </a:cubicBezTo>
                    <a:lnTo>
                      <a:pt x="1554" y="240"/>
                    </a:lnTo>
                    <a:cubicBezTo>
                      <a:pt x="1454" y="140"/>
                      <a:pt x="1354" y="40"/>
                      <a:pt x="1254" y="40"/>
                    </a:cubicBezTo>
                    <a:cubicBezTo>
                      <a:pt x="1193" y="13"/>
                      <a:pt x="1127" y="0"/>
                      <a:pt x="1061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58"/>
              <p:cNvSpPr/>
              <p:nvPr/>
            </p:nvSpPr>
            <p:spPr>
              <a:xfrm>
                <a:off x="8135521" y="4493670"/>
                <a:ext cx="2712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2056" extrusionOk="0">
                    <a:moveTo>
                      <a:pt x="1053" y="1"/>
                    </a:moveTo>
                    <a:cubicBezTo>
                      <a:pt x="827" y="1"/>
                      <a:pt x="727" y="1"/>
                      <a:pt x="627" y="101"/>
                    </a:cubicBezTo>
                    <a:cubicBezTo>
                      <a:pt x="526" y="201"/>
                      <a:pt x="426" y="327"/>
                      <a:pt x="426" y="427"/>
                    </a:cubicBezTo>
                    <a:cubicBezTo>
                      <a:pt x="426" y="527"/>
                      <a:pt x="426" y="527"/>
                      <a:pt x="301" y="627"/>
                    </a:cubicBezTo>
                    <a:cubicBezTo>
                      <a:pt x="301" y="728"/>
                      <a:pt x="301" y="828"/>
                      <a:pt x="201" y="828"/>
                    </a:cubicBezTo>
                    <a:cubicBezTo>
                      <a:pt x="201" y="953"/>
                      <a:pt x="100" y="1053"/>
                      <a:pt x="100" y="1154"/>
                    </a:cubicBezTo>
                    <a:cubicBezTo>
                      <a:pt x="100" y="1254"/>
                      <a:pt x="0" y="1354"/>
                      <a:pt x="0" y="1454"/>
                    </a:cubicBezTo>
                    <a:cubicBezTo>
                      <a:pt x="0" y="1680"/>
                      <a:pt x="100" y="1880"/>
                      <a:pt x="301" y="1981"/>
                    </a:cubicBezTo>
                    <a:cubicBezTo>
                      <a:pt x="414" y="2031"/>
                      <a:pt x="520" y="2056"/>
                      <a:pt x="624" y="2056"/>
                    </a:cubicBezTo>
                    <a:cubicBezTo>
                      <a:pt x="727" y="2056"/>
                      <a:pt x="827" y="2031"/>
                      <a:pt x="927" y="1981"/>
                    </a:cubicBezTo>
                    <a:cubicBezTo>
                      <a:pt x="1053" y="1880"/>
                      <a:pt x="1153" y="1780"/>
                      <a:pt x="1253" y="1580"/>
                    </a:cubicBezTo>
                    <a:cubicBezTo>
                      <a:pt x="1354" y="1454"/>
                      <a:pt x="1354" y="1354"/>
                      <a:pt x="1354" y="1154"/>
                    </a:cubicBezTo>
                    <a:cubicBezTo>
                      <a:pt x="1454" y="1053"/>
                      <a:pt x="1454" y="728"/>
                      <a:pt x="1454" y="527"/>
                    </a:cubicBezTo>
                    <a:cubicBezTo>
                      <a:pt x="1454" y="427"/>
                      <a:pt x="1354" y="327"/>
                      <a:pt x="1253" y="201"/>
                    </a:cubicBezTo>
                    <a:cubicBezTo>
                      <a:pt x="1253" y="101"/>
                      <a:pt x="1153" y="101"/>
                      <a:pt x="10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58"/>
              <p:cNvSpPr/>
              <p:nvPr/>
            </p:nvSpPr>
            <p:spPr>
              <a:xfrm>
                <a:off x="8184140" y="4516319"/>
                <a:ext cx="31345" cy="45636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2446" extrusionOk="0">
                    <a:moveTo>
                      <a:pt x="1072" y="1"/>
                    </a:moveTo>
                    <a:cubicBezTo>
                      <a:pt x="895" y="1"/>
                      <a:pt x="701" y="94"/>
                      <a:pt x="627" y="240"/>
                    </a:cubicBezTo>
                    <a:cubicBezTo>
                      <a:pt x="527" y="466"/>
                      <a:pt x="427" y="767"/>
                      <a:pt x="201" y="992"/>
                    </a:cubicBezTo>
                    <a:cubicBezTo>
                      <a:pt x="201" y="1193"/>
                      <a:pt x="101" y="1293"/>
                      <a:pt x="1" y="1494"/>
                    </a:cubicBezTo>
                    <a:lnTo>
                      <a:pt x="1" y="1819"/>
                    </a:lnTo>
                    <a:lnTo>
                      <a:pt x="1" y="2020"/>
                    </a:lnTo>
                    <a:cubicBezTo>
                      <a:pt x="1" y="2120"/>
                      <a:pt x="101" y="2346"/>
                      <a:pt x="201" y="2446"/>
                    </a:cubicBezTo>
                    <a:cubicBezTo>
                      <a:pt x="427" y="2446"/>
                      <a:pt x="627" y="2446"/>
                      <a:pt x="727" y="2346"/>
                    </a:cubicBezTo>
                    <a:cubicBezTo>
                      <a:pt x="828" y="2245"/>
                      <a:pt x="828" y="2245"/>
                      <a:pt x="953" y="2245"/>
                    </a:cubicBezTo>
                    <a:cubicBezTo>
                      <a:pt x="1053" y="2120"/>
                      <a:pt x="1053" y="2020"/>
                      <a:pt x="1053" y="1920"/>
                    </a:cubicBezTo>
                    <a:cubicBezTo>
                      <a:pt x="1154" y="1819"/>
                      <a:pt x="1254" y="1619"/>
                      <a:pt x="1354" y="1393"/>
                    </a:cubicBezTo>
                    <a:cubicBezTo>
                      <a:pt x="1354" y="1193"/>
                      <a:pt x="1454" y="867"/>
                      <a:pt x="1580" y="666"/>
                    </a:cubicBezTo>
                    <a:cubicBezTo>
                      <a:pt x="1680" y="566"/>
                      <a:pt x="1580" y="366"/>
                      <a:pt x="1580" y="240"/>
                    </a:cubicBezTo>
                    <a:cubicBezTo>
                      <a:pt x="1454" y="140"/>
                      <a:pt x="1354" y="40"/>
                      <a:pt x="1254" y="40"/>
                    </a:cubicBezTo>
                    <a:cubicBezTo>
                      <a:pt x="1200" y="13"/>
                      <a:pt x="1137" y="1"/>
                      <a:pt x="1072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58"/>
              <p:cNvSpPr/>
              <p:nvPr/>
            </p:nvSpPr>
            <p:spPr>
              <a:xfrm>
                <a:off x="7928844" y="4566823"/>
                <a:ext cx="29479" cy="4985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2672" extrusionOk="0">
                    <a:moveTo>
                      <a:pt x="993" y="1"/>
                    </a:moveTo>
                    <a:cubicBezTo>
                      <a:pt x="843" y="1"/>
                      <a:pt x="701" y="99"/>
                      <a:pt x="627" y="265"/>
                    </a:cubicBezTo>
                    <a:cubicBezTo>
                      <a:pt x="527" y="365"/>
                      <a:pt x="527" y="365"/>
                      <a:pt x="527" y="466"/>
                    </a:cubicBezTo>
                    <a:cubicBezTo>
                      <a:pt x="426" y="566"/>
                      <a:pt x="426" y="666"/>
                      <a:pt x="326" y="792"/>
                    </a:cubicBezTo>
                    <a:cubicBezTo>
                      <a:pt x="326" y="992"/>
                      <a:pt x="226" y="1092"/>
                      <a:pt x="226" y="1193"/>
                    </a:cubicBezTo>
                    <a:cubicBezTo>
                      <a:pt x="101" y="1418"/>
                      <a:pt x="101" y="1619"/>
                      <a:pt x="0" y="1819"/>
                    </a:cubicBezTo>
                    <a:lnTo>
                      <a:pt x="0" y="2045"/>
                    </a:lnTo>
                    <a:cubicBezTo>
                      <a:pt x="0" y="2245"/>
                      <a:pt x="101" y="2345"/>
                      <a:pt x="226" y="2546"/>
                    </a:cubicBezTo>
                    <a:cubicBezTo>
                      <a:pt x="326" y="2671"/>
                      <a:pt x="527" y="2671"/>
                      <a:pt x="627" y="2671"/>
                    </a:cubicBezTo>
                    <a:cubicBezTo>
                      <a:pt x="853" y="2546"/>
                      <a:pt x="953" y="2446"/>
                      <a:pt x="1053" y="2345"/>
                    </a:cubicBezTo>
                    <a:cubicBezTo>
                      <a:pt x="1053" y="2345"/>
                      <a:pt x="1153" y="2245"/>
                      <a:pt x="1153" y="2145"/>
                    </a:cubicBezTo>
                    <a:cubicBezTo>
                      <a:pt x="1254" y="1919"/>
                      <a:pt x="1354" y="1719"/>
                      <a:pt x="1354" y="1619"/>
                    </a:cubicBezTo>
                    <a:cubicBezTo>
                      <a:pt x="1479" y="1418"/>
                      <a:pt x="1479" y="1293"/>
                      <a:pt x="1479" y="1092"/>
                    </a:cubicBezTo>
                    <a:cubicBezTo>
                      <a:pt x="1479" y="892"/>
                      <a:pt x="1579" y="666"/>
                      <a:pt x="1579" y="466"/>
                    </a:cubicBezTo>
                    <a:cubicBezTo>
                      <a:pt x="1579" y="265"/>
                      <a:pt x="1354" y="40"/>
                      <a:pt x="1153" y="40"/>
                    </a:cubicBezTo>
                    <a:cubicBezTo>
                      <a:pt x="1101" y="13"/>
                      <a:pt x="1046" y="1"/>
                      <a:pt x="99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58"/>
              <p:cNvSpPr/>
              <p:nvPr/>
            </p:nvSpPr>
            <p:spPr>
              <a:xfrm>
                <a:off x="8005056" y="4527905"/>
                <a:ext cx="27147" cy="3489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870" extrusionOk="0">
                    <a:moveTo>
                      <a:pt x="929" y="1"/>
                    </a:moveTo>
                    <a:cubicBezTo>
                      <a:pt x="895" y="1"/>
                      <a:pt x="861" y="12"/>
                      <a:pt x="828" y="45"/>
                    </a:cubicBezTo>
                    <a:cubicBezTo>
                      <a:pt x="627" y="45"/>
                      <a:pt x="527" y="146"/>
                      <a:pt x="527" y="246"/>
                    </a:cubicBezTo>
                    <a:cubicBezTo>
                      <a:pt x="402" y="371"/>
                      <a:pt x="301" y="472"/>
                      <a:pt x="201" y="672"/>
                    </a:cubicBezTo>
                    <a:lnTo>
                      <a:pt x="201" y="772"/>
                    </a:lnTo>
                    <a:cubicBezTo>
                      <a:pt x="101" y="772"/>
                      <a:pt x="101" y="873"/>
                      <a:pt x="101" y="998"/>
                    </a:cubicBezTo>
                    <a:cubicBezTo>
                      <a:pt x="1" y="1098"/>
                      <a:pt x="1" y="1299"/>
                      <a:pt x="1" y="1399"/>
                    </a:cubicBezTo>
                    <a:cubicBezTo>
                      <a:pt x="1" y="1499"/>
                      <a:pt x="101" y="1624"/>
                      <a:pt x="101" y="1624"/>
                    </a:cubicBezTo>
                    <a:cubicBezTo>
                      <a:pt x="201" y="1725"/>
                      <a:pt x="201" y="1725"/>
                      <a:pt x="301" y="1825"/>
                    </a:cubicBezTo>
                    <a:cubicBezTo>
                      <a:pt x="368" y="1825"/>
                      <a:pt x="446" y="1869"/>
                      <a:pt x="550" y="1869"/>
                    </a:cubicBezTo>
                    <a:cubicBezTo>
                      <a:pt x="602" y="1869"/>
                      <a:pt x="661" y="1858"/>
                      <a:pt x="727" y="1825"/>
                    </a:cubicBezTo>
                    <a:cubicBezTo>
                      <a:pt x="828" y="1825"/>
                      <a:pt x="828" y="1725"/>
                      <a:pt x="928" y="1725"/>
                    </a:cubicBezTo>
                    <a:cubicBezTo>
                      <a:pt x="1028" y="1624"/>
                      <a:pt x="1028" y="1624"/>
                      <a:pt x="1028" y="1499"/>
                    </a:cubicBezTo>
                    <a:lnTo>
                      <a:pt x="1153" y="1399"/>
                    </a:lnTo>
                    <a:cubicBezTo>
                      <a:pt x="1153" y="1299"/>
                      <a:pt x="1254" y="1198"/>
                      <a:pt x="1254" y="1098"/>
                    </a:cubicBezTo>
                    <a:cubicBezTo>
                      <a:pt x="1254" y="873"/>
                      <a:pt x="1354" y="772"/>
                      <a:pt x="1354" y="572"/>
                    </a:cubicBezTo>
                    <a:cubicBezTo>
                      <a:pt x="1454" y="472"/>
                      <a:pt x="1354" y="371"/>
                      <a:pt x="1354" y="246"/>
                    </a:cubicBezTo>
                    <a:cubicBezTo>
                      <a:pt x="1254" y="146"/>
                      <a:pt x="1254" y="45"/>
                      <a:pt x="1153" y="45"/>
                    </a:cubicBezTo>
                    <a:cubicBezTo>
                      <a:pt x="1070" y="45"/>
                      <a:pt x="998" y="1"/>
                      <a:pt x="929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58"/>
              <p:cNvSpPr/>
              <p:nvPr/>
            </p:nvSpPr>
            <p:spPr>
              <a:xfrm>
                <a:off x="8051809" y="4557532"/>
                <a:ext cx="27147" cy="4089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192" extrusionOk="0">
                    <a:moveTo>
                      <a:pt x="796" y="0"/>
                    </a:moveTo>
                    <a:cubicBezTo>
                      <a:pt x="610" y="0"/>
                      <a:pt x="402" y="177"/>
                      <a:pt x="402" y="337"/>
                    </a:cubicBezTo>
                    <a:cubicBezTo>
                      <a:pt x="302" y="538"/>
                      <a:pt x="302" y="763"/>
                      <a:pt x="201" y="964"/>
                    </a:cubicBezTo>
                    <a:cubicBezTo>
                      <a:pt x="201" y="1064"/>
                      <a:pt x="101" y="1064"/>
                      <a:pt x="101" y="1164"/>
                    </a:cubicBezTo>
                    <a:cubicBezTo>
                      <a:pt x="101" y="1290"/>
                      <a:pt x="1" y="1290"/>
                      <a:pt x="1" y="1390"/>
                    </a:cubicBezTo>
                    <a:lnTo>
                      <a:pt x="1" y="1490"/>
                    </a:lnTo>
                    <a:lnTo>
                      <a:pt x="1" y="1791"/>
                    </a:lnTo>
                    <a:cubicBezTo>
                      <a:pt x="1" y="1916"/>
                      <a:pt x="201" y="2117"/>
                      <a:pt x="302" y="2117"/>
                    </a:cubicBezTo>
                    <a:cubicBezTo>
                      <a:pt x="414" y="2167"/>
                      <a:pt x="496" y="2192"/>
                      <a:pt x="574" y="2192"/>
                    </a:cubicBezTo>
                    <a:cubicBezTo>
                      <a:pt x="653" y="2192"/>
                      <a:pt x="728" y="2167"/>
                      <a:pt x="828" y="2117"/>
                    </a:cubicBezTo>
                    <a:cubicBezTo>
                      <a:pt x="1028" y="2016"/>
                      <a:pt x="1154" y="1791"/>
                      <a:pt x="1254" y="1590"/>
                    </a:cubicBezTo>
                    <a:lnTo>
                      <a:pt x="1254" y="1290"/>
                    </a:lnTo>
                    <a:cubicBezTo>
                      <a:pt x="1354" y="964"/>
                      <a:pt x="1354" y="763"/>
                      <a:pt x="1455" y="538"/>
                    </a:cubicBezTo>
                    <a:cubicBezTo>
                      <a:pt x="1455" y="337"/>
                      <a:pt x="1354" y="237"/>
                      <a:pt x="1254" y="137"/>
                    </a:cubicBezTo>
                    <a:cubicBezTo>
                      <a:pt x="1154" y="36"/>
                      <a:pt x="1028" y="36"/>
                      <a:pt x="928" y="36"/>
                    </a:cubicBezTo>
                    <a:cubicBezTo>
                      <a:pt x="888" y="11"/>
                      <a:pt x="843" y="0"/>
                      <a:pt x="796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58"/>
              <p:cNvSpPr/>
              <p:nvPr/>
            </p:nvSpPr>
            <p:spPr>
              <a:xfrm>
                <a:off x="8129439" y="4563035"/>
                <a:ext cx="27594" cy="43808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348" extrusionOk="0">
                    <a:moveTo>
                      <a:pt x="1479" y="669"/>
                    </a:moveTo>
                    <a:lnTo>
                      <a:pt x="1479" y="669"/>
                    </a:lnTo>
                    <a:cubicBezTo>
                      <a:pt x="1479" y="698"/>
                      <a:pt x="1477" y="725"/>
                      <a:pt x="1473" y="751"/>
                    </a:cubicBezTo>
                    <a:lnTo>
                      <a:pt x="1473" y="751"/>
                    </a:lnTo>
                    <a:cubicBezTo>
                      <a:pt x="1479" y="731"/>
                      <a:pt x="1479" y="707"/>
                      <a:pt x="1479" y="669"/>
                    </a:cubicBezTo>
                    <a:close/>
                    <a:moveTo>
                      <a:pt x="954" y="1"/>
                    </a:moveTo>
                    <a:cubicBezTo>
                      <a:pt x="781" y="1"/>
                      <a:pt x="598" y="72"/>
                      <a:pt x="527" y="142"/>
                    </a:cubicBezTo>
                    <a:cubicBezTo>
                      <a:pt x="326" y="368"/>
                      <a:pt x="326" y="568"/>
                      <a:pt x="226" y="769"/>
                    </a:cubicBezTo>
                    <a:cubicBezTo>
                      <a:pt x="126" y="995"/>
                      <a:pt x="126" y="1195"/>
                      <a:pt x="0" y="1295"/>
                    </a:cubicBezTo>
                    <a:lnTo>
                      <a:pt x="0" y="1621"/>
                    </a:lnTo>
                    <a:lnTo>
                      <a:pt x="0" y="1822"/>
                    </a:lnTo>
                    <a:cubicBezTo>
                      <a:pt x="126" y="2022"/>
                      <a:pt x="226" y="2248"/>
                      <a:pt x="426" y="2348"/>
                    </a:cubicBezTo>
                    <a:cubicBezTo>
                      <a:pt x="627" y="2348"/>
                      <a:pt x="852" y="2348"/>
                      <a:pt x="953" y="2122"/>
                    </a:cubicBezTo>
                    <a:cubicBezTo>
                      <a:pt x="1153" y="2122"/>
                      <a:pt x="1153" y="1922"/>
                      <a:pt x="1253" y="1822"/>
                    </a:cubicBezTo>
                    <a:lnTo>
                      <a:pt x="1253" y="1621"/>
                    </a:lnTo>
                    <a:cubicBezTo>
                      <a:pt x="1253" y="1496"/>
                      <a:pt x="1253" y="1396"/>
                      <a:pt x="1379" y="1295"/>
                    </a:cubicBezTo>
                    <a:lnTo>
                      <a:pt x="1379" y="1095"/>
                    </a:lnTo>
                    <a:cubicBezTo>
                      <a:pt x="1379" y="1009"/>
                      <a:pt x="1452" y="905"/>
                      <a:pt x="1473" y="751"/>
                    </a:cubicBezTo>
                    <a:lnTo>
                      <a:pt x="1473" y="751"/>
                    </a:lnTo>
                    <a:cubicBezTo>
                      <a:pt x="1464" y="784"/>
                      <a:pt x="1440" y="808"/>
                      <a:pt x="1379" y="869"/>
                    </a:cubicBezTo>
                    <a:cubicBezTo>
                      <a:pt x="1479" y="769"/>
                      <a:pt x="1479" y="669"/>
                      <a:pt x="1479" y="568"/>
                    </a:cubicBezTo>
                    <a:cubicBezTo>
                      <a:pt x="1479" y="368"/>
                      <a:pt x="1379" y="142"/>
                      <a:pt x="1153" y="42"/>
                    </a:cubicBezTo>
                    <a:cubicBezTo>
                      <a:pt x="1094" y="13"/>
                      <a:pt x="1025" y="1"/>
                      <a:pt x="954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58"/>
              <p:cNvSpPr/>
              <p:nvPr/>
            </p:nvSpPr>
            <p:spPr>
              <a:xfrm>
                <a:off x="7839535" y="3677270"/>
                <a:ext cx="17314" cy="3134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680" extrusionOk="0">
                    <a:moveTo>
                      <a:pt x="401" y="0"/>
                    </a:moveTo>
                    <a:cubicBezTo>
                      <a:pt x="301" y="0"/>
                      <a:pt x="201" y="0"/>
                      <a:pt x="101" y="100"/>
                    </a:cubicBezTo>
                    <a:cubicBezTo>
                      <a:pt x="101" y="226"/>
                      <a:pt x="0" y="326"/>
                      <a:pt x="0" y="426"/>
                    </a:cubicBezTo>
                    <a:cubicBezTo>
                      <a:pt x="0" y="526"/>
                      <a:pt x="101" y="727"/>
                      <a:pt x="101" y="852"/>
                    </a:cubicBezTo>
                    <a:lnTo>
                      <a:pt x="101" y="1153"/>
                    </a:lnTo>
                    <a:cubicBezTo>
                      <a:pt x="101" y="1153"/>
                      <a:pt x="101" y="1253"/>
                      <a:pt x="201" y="1353"/>
                    </a:cubicBezTo>
                    <a:cubicBezTo>
                      <a:pt x="201" y="1579"/>
                      <a:pt x="401" y="1679"/>
                      <a:pt x="502" y="1679"/>
                    </a:cubicBezTo>
                    <a:cubicBezTo>
                      <a:pt x="727" y="1679"/>
                      <a:pt x="827" y="1479"/>
                      <a:pt x="928" y="1353"/>
                    </a:cubicBezTo>
                    <a:lnTo>
                      <a:pt x="928" y="1153"/>
                    </a:lnTo>
                    <a:lnTo>
                      <a:pt x="928" y="852"/>
                    </a:lnTo>
                    <a:cubicBezTo>
                      <a:pt x="827" y="727"/>
                      <a:pt x="827" y="526"/>
                      <a:pt x="827" y="426"/>
                    </a:cubicBezTo>
                    <a:lnTo>
                      <a:pt x="827" y="226"/>
                    </a:lnTo>
                    <a:lnTo>
                      <a:pt x="727" y="100"/>
                    </a:lnTo>
                    <a:cubicBezTo>
                      <a:pt x="627" y="0"/>
                      <a:pt x="502" y="0"/>
                      <a:pt x="401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58"/>
              <p:cNvSpPr/>
              <p:nvPr/>
            </p:nvSpPr>
            <p:spPr>
              <a:xfrm>
                <a:off x="7864777" y="3722158"/>
                <a:ext cx="21531" cy="35076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880" extrusionOk="0">
                    <a:moveTo>
                      <a:pt x="527" y="0"/>
                    </a:moveTo>
                    <a:cubicBezTo>
                      <a:pt x="402" y="0"/>
                      <a:pt x="302" y="0"/>
                      <a:pt x="302" y="100"/>
                    </a:cubicBezTo>
                    <a:cubicBezTo>
                      <a:pt x="201" y="100"/>
                      <a:pt x="101" y="201"/>
                      <a:pt x="101" y="326"/>
                    </a:cubicBezTo>
                    <a:cubicBezTo>
                      <a:pt x="1" y="526"/>
                      <a:pt x="1" y="727"/>
                      <a:pt x="1" y="953"/>
                    </a:cubicBezTo>
                    <a:lnTo>
                      <a:pt x="1" y="1253"/>
                    </a:lnTo>
                    <a:lnTo>
                      <a:pt x="1" y="1454"/>
                    </a:lnTo>
                    <a:cubicBezTo>
                      <a:pt x="101" y="1579"/>
                      <a:pt x="101" y="1579"/>
                      <a:pt x="101" y="1679"/>
                    </a:cubicBezTo>
                    <a:cubicBezTo>
                      <a:pt x="101" y="1679"/>
                      <a:pt x="201" y="1780"/>
                      <a:pt x="302" y="1780"/>
                    </a:cubicBezTo>
                    <a:cubicBezTo>
                      <a:pt x="302" y="1880"/>
                      <a:pt x="402" y="1880"/>
                      <a:pt x="402" y="1880"/>
                    </a:cubicBezTo>
                    <a:lnTo>
                      <a:pt x="728" y="1880"/>
                    </a:lnTo>
                    <a:cubicBezTo>
                      <a:pt x="828" y="1880"/>
                      <a:pt x="828" y="1780"/>
                      <a:pt x="928" y="1780"/>
                    </a:cubicBezTo>
                    <a:cubicBezTo>
                      <a:pt x="1154" y="1579"/>
                      <a:pt x="1154" y="1253"/>
                      <a:pt x="1028" y="1053"/>
                    </a:cubicBezTo>
                    <a:cubicBezTo>
                      <a:pt x="1028" y="1053"/>
                      <a:pt x="1028" y="953"/>
                      <a:pt x="928" y="827"/>
                    </a:cubicBezTo>
                    <a:lnTo>
                      <a:pt x="928" y="426"/>
                    </a:lnTo>
                    <a:cubicBezTo>
                      <a:pt x="928" y="426"/>
                      <a:pt x="928" y="326"/>
                      <a:pt x="828" y="326"/>
                    </a:cubicBezTo>
                    <a:cubicBezTo>
                      <a:pt x="828" y="201"/>
                      <a:pt x="828" y="201"/>
                      <a:pt x="728" y="201"/>
                    </a:cubicBezTo>
                    <a:cubicBezTo>
                      <a:pt x="728" y="100"/>
                      <a:pt x="627" y="100"/>
                      <a:pt x="5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58"/>
              <p:cNvSpPr/>
              <p:nvPr/>
            </p:nvSpPr>
            <p:spPr>
              <a:xfrm>
                <a:off x="7888154" y="3681467"/>
                <a:ext cx="23415" cy="30878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655" extrusionOk="0">
                    <a:moveTo>
                      <a:pt x="302" y="1"/>
                    </a:moveTo>
                    <a:cubicBezTo>
                      <a:pt x="302" y="1"/>
                      <a:pt x="302" y="101"/>
                      <a:pt x="201" y="101"/>
                    </a:cubicBezTo>
                    <a:lnTo>
                      <a:pt x="201" y="201"/>
                    </a:lnTo>
                    <a:cubicBezTo>
                      <a:pt x="101" y="201"/>
                      <a:pt x="101" y="301"/>
                      <a:pt x="101" y="301"/>
                    </a:cubicBezTo>
                    <a:cubicBezTo>
                      <a:pt x="101" y="402"/>
                      <a:pt x="101" y="402"/>
                      <a:pt x="1" y="502"/>
                    </a:cubicBezTo>
                    <a:lnTo>
                      <a:pt x="1" y="727"/>
                    </a:lnTo>
                    <a:lnTo>
                      <a:pt x="1" y="928"/>
                    </a:lnTo>
                    <a:cubicBezTo>
                      <a:pt x="1" y="1028"/>
                      <a:pt x="1" y="1254"/>
                      <a:pt x="101" y="1354"/>
                    </a:cubicBezTo>
                    <a:lnTo>
                      <a:pt x="201" y="1454"/>
                    </a:lnTo>
                    <a:lnTo>
                      <a:pt x="302" y="1555"/>
                    </a:lnTo>
                    <a:cubicBezTo>
                      <a:pt x="402" y="1555"/>
                      <a:pt x="402" y="1555"/>
                      <a:pt x="527" y="1655"/>
                    </a:cubicBezTo>
                    <a:lnTo>
                      <a:pt x="728" y="1655"/>
                    </a:lnTo>
                    <a:cubicBezTo>
                      <a:pt x="728" y="1655"/>
                      <a:pt x="828" y="1655"/>
                      <a:pt x="828" y="1555"/>
                    </a:cubicBezTo>
                    <a:lnTo>
                      <a:pt x="928" y="1555"/>
                    </a:lnTo>
                    <a:lnTo>
                      <a:pt x="1028" y="1454"/>
                    </a:lnTo>
                    <a:cubicBezTo>
                      <a:pt x="1154" y="1354"/>
                      <a:pt x="1154" y="1254"/>
                      <a:pt x="1154" y="1254"/>
                    </a:cubicBezTo>
                    <a:cubicBezTo>
                      <a:pt x="1254" y="1028"/>
                      <a:pt x="1254" y="928"/>
                      <a:pt x="1154" y="727"/>
                    </a:cubicBezTo>
                    <a:lnTo>
                      <a:pt x="1154" y="627"/>
                    </a:lnTo>
                    <a:cubicBezTo>
                      <a:pt x="1028" y="502"/>
                      <a:pt x="1028" y="301"/>
                      <a:pt x="928" y="201"/>
                    </a:cubicBezTo>
                    <a:lnTo>
                      <a:pt x="828" y="101"/>
                    </a:lnTo>
                    <a:lnTo>
                      <a:pt x="728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58"/>
              <p:cNvSpPr/>
              <p:nvPr/>
            </p:nvSpPr>
            <p:spPr>
              <a:xfrm>
                <a:off x="7940523" y="3663706"/>
                <a:ext cx="21531" cy="3134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680" extrusionOk="0">
                    <a:moveTo>
                      <a:pt x="427" y="0"/>
                    </a:moveTo>
                    <a:cubicBezTo>
                      <a:pt x="427" y="0"/>
                      <a:pt x="327" y="0"/>
                      <a:pt x="327" y="101"/>
                    </a:cubicBezTo>
                    <a:cubicBezTo>
                      <a:pt x="227" y="101"/>
                      <a:pt x="227" y="101"/>
                      <a:pt x="101" y="201"/>
                    </a:cubicBezTo>
                    <a:cubicBezTo>
                      <a:pt x="1" y="326"/>
                      <a:pt x="1" y="426"/>
                      <a:pt x="1" y="527"/>
                    </a:cubicBezTo>
                    <a:lnTo>
                      <a:pt x="1" y="827"/>
                    </a:lnTo>
                    <a:lnTo>
                      <a:pt x="1" y="1053"/>
                    </a:lnTo>
                    <a:lnTo>
                      <a:pt x="1" y="1253"/>
                    </a:lnTo>
                    <a:cubicBezTo>
                      <a:pt x="1" y="1354"/>
                      <a:pt x="101" y="1454"/>
                      <a:pt x="227" y="1579"/>
                    </a:cubicBezTo>
                    <a:cubicBezTo>
                      <a:pt x="227" y="1579"/>
                      <a:pt x="327" y="1679"/>
                      <a:pt x="427" y="1679"/>
                    </a:cubicBezTo>
                    <a:lnTo>
                      <a:pt x="628" y="1679"/>
                    </a:lnTo>
                    <a:cubicBezTo>
                      <a:pt x="728" y="1679"/>
                      <a:pt x="728" y="1679"/>
                      <a:pt x="853" y="1579"/>
                    </a:cubicBezTo>
                    <a:cubicBezTo>
                      <a:pt x="953" y="1579"/>
                      <a:pt x="953" y="1454"/>
                      <a:pt x="1054" y="1454"/>
                    </a:cubicBezTo>
                    <a:lnTo>
                      <a:pt x="1054" y="1354"/>
                    </a:lnTo>
                    <a:lnTo>
                      <a:pt x="1054" y="1153"/>
                    </a:lnTo>
                    <a:lnTo>
                      <a:pt x="1154" y="1053"/>
                    </a:lnTo>
                    <a:cubicBezTo>
                      <a:pt x="1154" y="1053"/>
                      <a:pt x="1054" y="953"/>
                      <a:pt x="1054" y="827"/>
                    </a:cubicBezTo>
                    <a:lnTo>
                      <a:pt x="1054" y="727"/>
                    </a:lnTo>
                    <a:cubicBezTo>
                      <a:pt x="1054" y="627"/>
                      <a:pt x="953" y="527"/>
                      <a:pt x="953" y="426"/>
                    </a:cubicBezTo>
                    <a:cubicBezTo>
                      <a:pt x="953" y="326"/>
                      <a:pt x="953" y="326"/>
                      <a:pt x="853" y="201"/>
                    </a:cubicBezTo>
                    <a:cubicBezTo>
                      <a:pt x="853" y="201"/>
                      <a:pt x="853" y="101"/>
                      <a:pt x="728" y="101"/>
                    </a:cubicBezTo>
                    <a:cubicBezTo>
                      <a:pt x="728" y="101"/>
                      <a:pt x="628" y="101"/>
                      <a:pt x="628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58"/>
              <p:cNvSpPr/>
              <p:nvPr/>
            </p:nvSpPr>
            <p:spPr>
              <a:xfrm>
                <a:off x="7921362" y="3729266"/>
                <a:ext cx="21064" cy="31718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700" extrusionOk="0">
                    <a:moveTo>
                      <a:pt x="620" y="1"/>
                    </a:moveTo>
                    <a:cubicBezTo>
                      <a:pt x="546" y="1"/>
                      <a:pt x="468" y="45"/>
                      <a:pt x="401" y="45"/>
                    </a:cubicBezTo>
                    <a:cubicBezTo>
                      <a:pt x="301" y="145"/>
                      <a:pt x="301" y="246"/>
                      <a:pt x="201" y="346"/>
                    </a:cubicBezTo>
                    <a:cubicBezTo>
                      <a:pt x="201" y="446"/>
                      <a:pt x="101" y="572"/>
                      <a:pt x="101" y="672"/>
                    </a:cubicBezTo>
                    <a:lnTo>
                      <a:pt x="101" y="872"/>
                    </a:lnTo>
                    <a:cubicBezTo>
                      <a:pt x="0" y="973"/>
                      <a:pt x="0" y="1198"/>
                      <a:pt x="101" y="1298"/>
                    </a:cubicBezTo>
                    <a:lnTo>
                      <a:pt x="101" y="1499"/>
                    </a:lnTo>
                    <a:lnTo>
                      <a:pt x="201" y="1599"/>
                    </a:lnTo>
                    <a:lnTo>
                      <a:pt x="301" y="1599"/>
                    </a:lnTo>
                    <a:cubicBezTo>
                      <a:pt x="301" y="1699"/>
                      <a:pt x="401" y="1699"/>
                      <a:pt x="502" y="1699"/>
                    </a:cubicBezTo>
                    <a:lnTo>
                      <a:pt x="727" y="1699"/>
                    </a:lnTo>
                    <a:lnTo>
                      <a:pt x="827" y="1599"/>
                    </a:lnTo>
                    <a:cubicBezTo>
                      <a:pt x="928" y="1599"/>
                      <a:pt x="928" y="1499"/>
                      <a:pt x="928" y="1499"/>
                    </a:cubicBezTo>
                    <a:cubicBezTo>
                      <a:pt x="1028" y="1298"/>
                      <a:pt x="1128" y="1198"/>
                      <a:pt x="1128" y="1073"/>
                    </a:cubicBezTo>
                    <a:lnTo>
                      <a:pt x="1128" y="872"/>
                    </a:lnTo>
                    <a:lnTo>
                      <a:pt x="1128" y="446"/>
                    </a:lnTo>
                    <a:cubicBezTo>
                      <a:pt x="1128" y="346"/>
                      <a:pt x="1028" y="145"/>
                      <a:pt x="1028" y="145"/>
                    </a:cubicBezTo>
                    <a:lnTo>
                      <a:pt x="928" y="45"/>
                    </a:lnTo>
                    <a:lnTo>
                      <a:pt x="727" y="45"/>
                    </a:lnTo>
                    <a:cubicBezTo>
                      <a:pt x="694" y="12"/>
                      <a:pt x="658" y="1"/>
                      <a:pt x="620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58"/>
              <p:cNvSpPr/>
              <p:nvPr/>
            </p:nvSpPr>
            <p:spPr>
              <a:xfrm>
                <a:off x="7971866" y="3702512"/>
                <a:ext cx="21531" cy="30878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655" extrusionOk="0">
                    <a:moveTo>
                      <a:pt x="426" y="0"/>
                    </a:moveTo>
                    <a:cubicBezTo>
                      <a:pt x="301" y="0"/>
                      <a:pt x="301" y="0"/>
                      <a:pt x="201" y="126"/>
                    </a:cubicBezTo>
                    <a:cubicBezTo>
                      <a:pt x="201" y="226"/>
                      <a:pt x="100" y="326"/>
                      <a:pt x="100" y="427"/>
                    </a:cubicBezTo>
                    <a:lnTo>
                      <a:pt x="100" y="627"/>
                    </a:lnTo>
                    <a:lnTo>
                      <a:pt x="100" y="752"/>
                    </a:lnTo>
                    <a:cubicBezTo>
                      <a:pt x="100" y="853"/>
                      <a:pt x="0" y="853"/>
                      <a:pt x="0" y="853"/>
                    </a:cubicBezTo>
                    <a:lnTo>
                      <a:pt x="0" y="1254"/>
                    </a:lnTo>
                    <a:lnTo>
                      <a:pt x="201" y="1479"/>
                    </a:lnTo>
                    <a:cubicBezTo>
                      <a:pt x="201" y="1579"/>
                      <a:pt x="301" y="1579"/>
                      <a:pt x="426" y="1579"/>
                    </a:cubicBezTo>
                    <a:cubicBezTo>
                      <a:pt x="476" y="1630"/>
                      <a:pt x="526" y="1655"/>
                      <a:pt x="564" y="1655"/>
                    </a:cubicBezTo>
                    <a:cubicBezTo>
                      <a:pt x="602" y="1655"/>
                      <a:pt x="627" y="1630"/>
                      <a:pt x="627" y="1579"/>
                    </a:cubicBezTo>
                    <a:cubicBezTo>
                      <a:pt x="727" y="1579"/>
                      <a:pt x="827" y="1579"/>
                      <a:pt x="927" y="1479"/>
                    </a:cubicBezTo>
                    <a:cubicBezTo>
                      <a:pt x="1053" y="1379"/>
                      <a:pt x="1053" y="1254"/>
                      <a:pt x="1053" y="1153"/>
                    </a:cubicBezTo>
                    <a:cubicBezTo>
                      <a:pt x="1153" y="1053"/>
                      <a:pt x="1153" y="1053"/>
                      <a:pt x="1053" y="953"/>
                    </a:cubicBezTo>
                    <a:lnTo>
                      <a:pt x="1053" y="853"/>
                    </a:lnTo>
                    <a:lnTo>
                      <a:pt x="1053" y="527"/>
                    </a:lnTo>
                    <a:lnTo>
                      <a:pt x="1053" y="326"/>
                    </a:lnTo>
                    <a:cubicBezTo>
                      <a:pt x="927" y="226"/>
                      <a:pt x="927" y="126"/>
                      <a:pt x="8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58"/>
              <p:cNvSpPr/>
              <p:nvPr/>
            </p:nvSpPr>
            <p:spPr>
              <a:xfrm>
                <a:off x="8024235" y="3687083"/>
                <a:ext cx="21531" cy="27147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455" extrusionOk="0">
                    <a:moveTo>
                      <a:pt x="526" y="0"/>
                    </a:moveTo>
                    <a:cubicBezTo>
                      <a:pt x="426" y="0"/>
                      <a:pt x="426" y="101"/>
                      <a:pt x="326" y="101"/>
                    </a:cubicBezTo>
                    <a:lnTo>
                      <a:pt x="326" y="201"/>
                    </a:lnTo>
                    <a:cubicBezTo>
                      <a:pt x="226" y="201"/>
                      <a:pt x="226" y="326"/>
                      <a:pt x="226" y="426"/>
                    </a:cubicBezTo>
                    <a:lnTo>
                      <a:pt x="226" y="527"/>
                    </a:lnTo>
                    <a:cubicBezTo>
                      <a:pt x="226" y="527"/>
                      <a:pt x="125" y="627"/>
                      <a:pt x="125" y="727"/>
                    </a:cubicBezTo>
                    <a:lnTo>
                      <a:pt x="125" y="827"/>
                    </a:lnTo>
                    <a:cubicBezTo>
                      <a:pt x="125" y="827"/>
                      <a:pt x="125" y="953"/>
                      <a:pt x="0" y="953"/>
                    </a:cubicBezTo>
                    <a:lnTo>
                      <a:pt x="125" y="1053"/>
                    </a:lnTo>
                    <a:lnTo>
                      <a:pt x="125" y="1254"/>
                    </a:lnTo>
                    <a:cubicBezTo>
                      <a:pt x="125" y="1254"/>
                      <a:pt x="226" y="1254"/>
                      <a:pt x="226" y="1354"/>
                    </a:cubicBezTo>
                    <a:lnTo>
                      <a:pt x="326" y="1354"/>
                    </a:lnTo>
                    <a:lnTo>
                      <a:pt x="426" y="1454"/>
                    </a:lnTo>
                    <a:lnTo>
                      <a:pt x="627" y="1454"/>
                    </a:lnTo>
                    <a:lnTo>
                      <a:pt x="752" y="1354"/>
                    </a:lnTo>
                    <a:lnTo>
                      <a:pt x="852" y="1354"/>
                    </a:lnTo>
                    <a:cubicBezTo>
                      <a:pt x="852" y="1254"/>
                      <a:pt x="953" y="1254"/>
                      <a:pt x="953" y="1254"/>
                    </a:cubicBezTo>
                    <a:cubicBezTo>
                      <a:pt x="953" y="1153"/>
                      <a:pt x="1053" y="1153"/>
                      <a:pt x="1053" y="1053"/>
                    </a:cubicBezTo>
                    <a:cubicBezTo>
                      <a:pt x="1053" y="1053"/>
                      <a:pt x="1053" y="953"/>
                      <a:pt x="1153" y="953"/>
                    </a:cubicBezTo>
                    <a:lnTo>
                      <a:pt x="1153" y="827"/>
                    </a:lnTo>
                    <a:lnTo>
                      <a:pt x="1153" y="627"/>
                    </a:lnTo>
                    <a:lnTo>
                      <a:pt x="1153" y="426"/>
                    </a:lnTo>
                    <a:lnTo>
                      <a:pt x="1153" y="326"/>
                    </a:lnTo>
                    <a:cubicBezTo>
                      <a:pt x="1153" y="201"/>
                      <a:pt x="1053" y="201"/>
                      <a:pt x="1053" y="201"/>
                    </a:cubicBezTo>
                    <a:cubicBezTo>
                      <a:pt x="1053" y="101"/>
                      <a:pt x="953" y="101"/>
                      <a:pt x="953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0" name="Google Shape;9410;p58"/>
              <p:cNvSpPr/>
              <p:nvPr/>
            </p:nvSpPr>
            <p:spPr>
              <a:xfrm>
                <a:off x="7882090" y="3777326"/>
                <a:ext cx="21512" cy="34628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1856" extrusionOk="0">
                    <a:moveTo>
                      <a:pt x="476" y="1"/>
                    </a:moveTo>
                    <a:cubicBezTo>
                      <a:pt x="426" y="1"/>
                      <a:pt x="376" y="26"/>
                      <a:pt x="326" y="76"/>
                    </a:cubicBezTo>
                    <a:cubicBezTo>
                      <a:pt x="326" y="76"/>
                      <a:pt x="226" y="76"/>
                      <a:pt x="100" y="176"/>
                    </a:cubicBezTo>
                    <a:cubicBezTo>
                      <a:pt x="100" y="176"/>
                      <a:pt x="0" y="276"/>
                      <a:pt x="0" y="376"/>
                    </a:cubicBezTo>
                    <a:cubicBezTo>
                      <a:pt x="100" y="602"/>
                      <a:pt x="100" y="803"/>
                      <a:pt x="100" y="903"/>
                    </a:cubicBezTo>
                    <a:lnTo>
                      <a:pt x="100" y="1229"/>
                    </a:lnTo>
                    <a:cubicBezTo>
                      <a:pt x="100" y="1429"/>
                      <a:pt x="100" y="1630"/>
                      <a:pt x="326" y="1755"/>
                    </a:cubicBezTo>
                    <a:cubicBezTo>
                      <a:pt x="426" y="1855"/>
                      <a:pt x="526" y="1855"/>
                      <a:pt x="727" y="1855"/>
                    </a:cubicBezTo>
                    <a:lnTo>
                      <a:pt x="852" y="1855"/>
                    </a:lnTo>
                    <a:cubicBezTo>
                      <a:pt x="952" y="1755"/>
                      <a:pt x="1053" y="1755"/>
                      <a:pt x="1053" y="1630"/>
                    </a:cubicBezTo>
                    <a:cubicBezTo>
                      <a:pt x="1153" y="1529"/>
                      <a:pt x="1153" y="1429"/>
                      <a:pt x="1153" y="1329"/>
                    </a:cubicBezTo>
                    <a:cubicBezTo>
                      <a:pt x="1153" y="1229"/>
                      <a:pt x="1153" y="1128"/>
                      <a:pt x="1053" y="1003"/>
                    </a:cubicBezTo>
                    <a:lnTo>
                      <a:pt x="1053" y="803"/>
                    </a:lnTo>
                    <a:cubicBezTo>
                      <a:pt x="952" y="602"/>
                      <a:pt x="852" y="376"/>
                      <a:pt x="852" y="176"/>
                    </a:cubicBezTo>
                    <a:lnTo>
                      <a:pt x="727" y="176"/>
                    </a:lnTo>
                    <a:cubicBezTo>
                      <a:pt x="727" y="76"/>
                      <a:pt x="627" y="76"/>
                      <a:pt x="627" y="76"/>
                    </a:cubicBezTo>
                    <a:cubicBezTo>
                      <a:pt x="577" y="26"/>
                      <a:pt x="526" y="1"/>
                      <a:pt x="47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8"/>
              <p:cNvSpPr/>
              <p:nvPr/>
            </p:nvSpPr>
            <p:spPr>
              <a:xfrm>
                <a:off x="7897986" y="3823613"/>
                <a:ext cx="23397" cy="3322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781" extrusionOk="0">
                    <a:moveTo>
                      <a:pt x="627" y="1"/>
                    </a:moveTo>
                    <a:lnTo>
                      <a:pt x="501" y="101"/>
                    </a:lnTo>
                    <a:cubicBezTo>
                      <a:pt x="401" y="201"/>
                      <a:pt x="401" y="201"/>
                      <a:pt x="401" y="302"/>
                    </a:cubicBezTo>
                    <a:cubicBezTo>
                      <a:pt x="301" y="402"/>
                      <a:pt x="201" y="627"/>
                      <a:pt x="201" y="728"/>
                    </a:cubicBezTo>
                    <a:cubicBezTo>
                      <a:pt x="201" y="828"/>
                      <a:pt x="100" y="928"/>
                      <a:pt x="100" y="928"/>
                    </a:cubicBezTo>
                    <a:cubicBezTo>
                      <a:pt x="100" y="1028"/>
                      <a:pt x="0" y="1154"/>
                      <a:pt x="0" y="1254"/>
                    </a:cubicBezTo>
                    <a:cubicBezTo>
                      <a:pt x="100" y="1354"/>
                      <a:pt x="100" y="1454"/>
                      <a:pt x="201" y="1555"/>
                    </a:cubicBezTo>
                    <a:cubicBezTo>
                      <a:pt x="201" y="1655"/>
                      <a:pt x="301" y="1655"/>
                      <a:pt x="301" y="1655"/>
                    </a:cubicBezTo>
                    <a:cubicBezTo>
                      <a:pt x="401" y="1780"/>
                      <a:pt x="401" y="1780"/>
                      <a:pt x="501" y="1780"/>
                    </a:cubicBezTo>
                    <a:cubicBezTo>
                      <a:pt x="627" y="1780"/>
                      <a:pt x="727" y="1780"/>
                      <a:pt x="827" y="1655"/>
                    </a:cubicBezTo>
                    <a:cubicBezTo>
                      <a:pt x="928" y="1655"/>
                      <a:pt x="1028" y="1555"/>
                      <a:pt x="1028" y="1454"/>
                    </a:cubicBezTo>
                    <a:cubicBezTo>
                      <a:pt x="1128" y="1354"/>
                      <a:pt x="1128" y="1254"/>
                      <a:pt x="1128" y="1154"/>
                    </a:cubicBezTo>
                    <a:cubicBezTo>
                      <a:pt x="1128" y="1028"/>
                      <a:pt x="1128" y="928"/>
                      <a:pt x="1253" y="928"/>
                    </a:cubicBezTo>
                    <a:lnTo>
                      <a:pt x="1253" y="402"/>
                    </a:lnTo>
                    <a:cubicBezTo>
                      <a:pt x="1253" y="302"/>
                      <a:pt x="1253" y="201"/>
                      <a:pt x="1128" y="101"/>
                    </a:cubicBezTo>
                    <a:cubicBezTo>
                      <a:pt x="1028" y="1"/>
                      <a:pt x="928" y="1"/>
                      <a:pt x="8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8"/>
              <p:cNvSpPr/>
              <p:nvPr/>
            </p:nvSpPr>
            <p:spPr>
              <a:xfrm>
                <a:off x="7938657" y="3784341"/>
                <a:ext cx="19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58"/>
              <p:cNvSpPr/>
              <p:nvPr/>
            </p:nvSpPr>
            <p:spPr>
              <a:xfrm>
                <a:off x="7933041" y="3780591"/>
                <a:ext cx="21064" cy="29479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580" extrusionOk="0">
                    <a:moveTo>
                      <a:pt x="502" y="1"/>
                    </a:moveTo>
                    <a:lnTo>
                      <a:pt x="402" y="101"/>
                    </a:lnTo>
                    <a:cubicBezTo>
                      <a:pt x="402" y="101"/>
                      <a:pt x="302" y="101"/>
                      <a:pt x="302" y="201"/>
                    </a:cubicBezTo>
                    <a:cubicBezTo>
                      <a:pt x="302" y="201"/>
                      <a:pt x="201" y="201"/>
                      <a:pt x="201" y="327"/>
                    </a:cubicBezTo>
                    <a:lnTo>
                      <a:pt x="201" y="427"/>
                    </a:lnTo>
                    <a:lnTo>
                      <a:pt x="201" y="527"/>
                    </a:lnTo>
                    <a:lnTo>
                      <a:pt x="101" y="628"/>
                    </a:lnTo>
                    <a:cubicBezTo>
                      <a:pt x="101" y="728"/>
                      <a:pt x="101" y="728"/>
                      <a:pt x="1" y="828"/>
                    </a:cubicBezTo>
                    <a:lnTo>
                      <a:pt x="1" y="953"/>
                    </a:lnTo>
                    <a:lnTo>
                      <a:pt x="1" y="1054"/>
                    </a:lnTo>
                    <a:cubicBezTo>
                      <a:pt x="1" y="1154"/>
                      <a:pt x="1" y="1254"/>
                      <a:pt x="101" y="1254"/>
                    </a:cubicBezTo>
                    <a:lnTo>
                      <a:pt x="201" y="1354"/>
                    </a:lnTo>
                    <a:cubicBezTo>
                      <a:pt x="201" y="1455"/>
                      <a:pt x="302" y="1455"/>
                      <a:pt x="302" y="1455"/>
                    </a:cubicBezTo>
                    <a:cubicBezTo>
                      <a:pt x="402" y="1580"/>
                      <a:pt x="402" y="1580"/>
                      <a:pt x="502" y="1580"/>
                    </a:cubicBezTo>
                    <a:lnTo>
                      <a:pt x="728" y="1580"/>
                    </a:lnTo>
                    <a:lnTo>
                      <a:pt x="828" y="1455"/>
                    </a:lnTo>
                    <a:cubicBezTo>
                      <a:pt x="928" y="1455"/>
                      <a:pt x="928" y="1354"/>
                      <a:pt x="1029" y="1254"/>
                    </a:cubicBezTo>
                    <a:cubicBezTo>
                      <a:pt x="1029" y="1254"/>
                      <a:pt x="1129" y="1154"/>
                      <a:pt x="1129" y="1054"/>
                    </a:cubicBezTo>
                    <a:lnTo>
                      <a:pt x="1129" y="828"/>
                    </a:lnTo>
                    <a:lnTo>
                      <a:pt x="1129" y="527"/>
                    </a:lnTo>
                    <a:cubicBezTo>
                      <a:pt x="1029" y="527"/>
                      <a:pt x="1029" y="427"/>
                      <a:pt x="1029" y="327"/>
                    </a:cubicBezTo>
                    <a:cubicBezTo>
                      <a:pt x="928" y="201"/>
                      <a:pt x="828" y="101"/>
                      <a:pt x="728" y="101"/>
                    </a:cubicBezTo>
                    <a:cubicBezTo>
                      <a:pt x="728" y="1"/>
                      <a:pt x="728" y="1"/>
                      <a:pt x="628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58"/>
              <p:cNvSpPr/>
              <p:nvPr/>
            </p:nvSpPr>
            <p:spPr>
              <a:xfrm>
                <a:off x="7938657" y="3782475"/>
                <a:ext cx="19" cy="188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" extrusionOk="0">
                    <a:moveTo>
                      <a:pt x="1" y="100"/>
                    </a:moveTo>
                    <a:lnTo>
                      <a:pt x="1" y="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8"/>
              <p:cNvSpPr/>
              <p:nvPr/>
            </p:nvSpPr>
            <p:spPr>
              <a:xfrm>
                <a:off x="7968116" y="3753482"/>
                <a:ext cx="17314" cy="21531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154" extrusionOk="0">
                    <a:moveTo>
                      <a:pt x="301" y="0"/>
                    </a:moveTo>
                    <a:lnTo>
                      <a:pt x="201" y="101"/>
                    </a:lnTo>
                    <a:cubicBezTo>
                      <a:pt x="101" y="201"/>
                      <a:pt x="101" y="201"/>
                      <a:pt x="101" y="301"/>
                    </a:cubicBezTo>
                    <a:lnTo>
                      <a:pt x="101" y="527"/>
                    </a:lnTo>
                    <a:lnTo>
                      <a:pt x="1" y="627"/>
                    </a:lnTo>
                    <a:lnTo>
                      <a:pt x="101" y="727"/>
                    </a:lnTo>
                    <a:lnTo>
                      <a:pt x="101" y="827"/>
                    </a:lnTo>
                    <a:cubicBezTo>
                      <a:pt x="101" y="928"/>
                      <a:pt x="201" y="1028"/>
                      <a:pt x="301" y="1153"/>
                    </a:cubicBezTo>
                    <a:lnTo>
                      <a:pt x="727" y="1153"/>
                    </a:lnTo>
                    <a:cubicBezTo>
                      <a:pt x="727" y="1028"/>
                      <a:pt x="828" y="1028"/>
                      <a:pt x="828" y="928"/>
                    </a:cubicBezTo>
                    <a:lnTo>
                      <a:pt x="928" y="827"/>
                    </a:lnTo>
                    <a:lnTo>
                      <a:pt x="928" y="627"/>
                    </a:lnTo>
                    <a:lnTo>
                      <a:pt x="928" y="401"/>
                    </a:lnTo>
                    <a:lnTo>
                      <a:pt x="928" y="301"/>
                    </a:lnTo>
                    <a:lnTo>
                      <a:pt x="828" y="201"/>
                    </a:lnTo>
                    <a:cubicBezTo>
                      <a:pt x="828" y="101"/>
                      <a:pt x="828" y="101"/>
                      <a:pt x="727" y="101"/>
                    </a:cubicBezTo>
                    <a:lnTo>
                      <a:pt x="627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8"/>
              <p:cNvSpPr/>
              <p:nvPr/>
            </p:nvSpPr>
            <p:spPr>
              <a:xfrm>
                <a:off x="7901717" y="3875982"/>
                <a:ext cx="17333" cy="25281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355" extrusionOk="0">
                    <a:moveTo>
                      <a:pt x="301" y="1"/>
                    </a:moveTo>
                    <a:cubicBezTo>
                      <a:pt x="201" y="101"/>
                      <a:pt x="201" y="101"/>
                      <a:pt x="101" y="101"/>
                    </a:cubicBezTo>
                    <a:lnTo>
                      <a:pt x="101" y="327"/>
                    </a:lnTo>
                    <a:cubicBezTo>
                      <a:pt x="101" y="327"/>
                      <a:pt x="101" y="427"/>
                      <a:pt x="1" y="427"/>
                    </a:cubicBezTo>
                    <a:lnTo>
                      <a:pt x="1" y="527"/>
                    </a:lnTo>
                    <a:lnTo>
                      <a:pt x="1" y="728"/>
                    </a:lnTo>
                    <a:cubicBezTo>
                      <a:pt x="1" y="853"/>
                      <a:pt x="1" y="953"/>
                      <a:pt x="101" y="1053"/>
                    </a:cubicBezTo>
                    <a:lnTo>
                      <a:pt x="101" y="1154"/>
                    </a:lnTo>
                    <a:cubicBezTo>
                      <a:pt x="201" y="1154"/>
                      <a:pt x="201" y="1254"/>
                      <a:pt x="301" y="1254"/>
                    </a:cubicBezTo>
                    <a:lnTo>
                      <a:pt x="427" y="1254"/>
                    </a:lnTo>
                    <a:lnTo>
                      <a:pt x="427" y="1354"/>
                    </a:lnTo>
                    <a:lnTo>
                      <a:pt x="527" y="1254"/>
                    </a:lnTo>
                    <a:lnTo>
                      <a:pt x="627" y="1254"/>
                    </a:lnTo>
                    <a:cubicBezTo>
                      <a:pt x="728" y="1254"/>
                      <a:pt x="728" y="1154"/>
                      <a:pt x="828" y="1154"/>
                    </a:cubicBezTo>
                    <a:lnTo>
                      <a:pt x="828" y="1053"/>
                    </a:lnTo>
                    <a:cubicBezTo>
                      <a:pt x="928" y="953"/>
                      <a:pt x="928" y="853"/>
                      <a:pt x="928" y="728"/>
                    </a:cubicBezTo>
                    <a:lnTo>
                      <a:pt x="928" y="527"/>
                    </a:lnTo>
                    <a:lnTo>
                      <a:pt x="928" y="427"/>
                    </a:lnTo>
                    <a:cubicBezTo>
                      <a:pt x="828" y="427"/>
                      <a:pt x="828" y="327"/>
                      <a:pt x="828" y="327"/>
                    </a:cubicBezTo>
                    <a:lnTo>
                      <a:pt x="828" y="226"/>
                    </a:lnTo>
                    <a:cubicBezTo>
                      <a:pt x="828" y="101"/>
                      <a:pt x="728" y="101"/>
                      <a:pt x="728" y="101"/>
                    </a:cubicBez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58"/>
              <p:cNvSpPr/>
              <p:nvPr/>
            </p:nvSpPr>
            <p:spPr>
              <a:xfrm>
                <a:off x="7586104" y="3620684"/>
                <a:ext cx="183310" cy="88399"/>
              </a:xfrm>
              <a:custGeom>
                <a:avLst/>
                <a:gdLst/>
                <a:ahLst/>
                <a:cxnLst/>
                <a:rect l="l" t="t" r="r" b="b"/>
                <a:pathLst>
                  <a:path w="9825" h="4738" extrusionOk="0">
                    <a:moveTo>
                      <a:pt x="3630" y="282"/>
                    </a:moveTo>
                    <a:cubicBezTo>
                      <a:pt x="3660" y="282"/>
                      <a:pt x="3660" y="326"/>
                      <a:pt x="3660" y="326"/>
                    </a:cubicBezTo>
                    <a:cubicBezTo>
                      <a:pt x="3660" y="326"/>
                      <a:pt x="3660" y="427"/>
                      <a:pt x="3559" y="427"/>
                    </a:cubicBezTo>
                    <a:cubicBezTo>
                      <a:pt x="3434" y="527"/>
                      <a:pt x="3334" y="527"/>
                      <a:pt x="3233" y="627"/>
                    </a:cubicBezTo>
                    <a:cubicBezTo>
                      <a:pt x="3033" y="752"/>
                      <a:pt x="2807" y="853"/>
                      <a:pt x="2607" y="853"/>
                    </a:cubicBezTo>
                    <a:cubicBezTo>
                      <a:pt x="2462" y="880"/>
                      <a:pt x="2317" y="908"/>
                      <a:pt x="2174" y="931"/>
                    </a:cubicBezTo>
                    <a:lnTo>
                      <a:pt x="2174" y="931"/>
                    </a:lnTo>
                    <a:cubicBezTo>
                      <a:pt x="2283" y="866"/>
                      <a:pt x="2394" y="805"/>
                      <a:pt x="2507" y="752"/>
                    </a:cubicBezTo>
                    <a:cubicBezTo>
                      <a:pt x="2707" y="527"/>
                      <a:pt x="2933" y="427"/>
                      <a:pt x="3133" y="326"/>
                    </a:cubicBezTo>
                    <a:lnTo>
                      <a:pt x="3559" y="326"/>
                    </a:lnTo>
                    <a:cubicBezTo>
                      <a:pt x="3593" y="293"/>
                      <a:pt x="3615" y="282"/>
                      <a:pt x="3630" y="282"/>
                    </a:cubicBezTo>
                    <a:close/>
                    <a:moveTo>
                      <a:pt x="4286" y="1880"/>
                    </a:moveTo>
                    <a:cubicBezTo>
                      <a:pt x="4286" y="2106"/>
                      <a:pt x="4061" y="2206"/>
                      <a:pt x="3860" y="2407"/>
                    </a:cubicBezTo>
                    <a:cubicBezTo>
                      <a:pt x="3660" y="2507"/>
                      <a:pt x="3434" y="2632"/>
                      <a:pt x="3233" y="2833"/>
                    </a:cubicBezTo>
                    <a:cubicBezTo>
                      <a:pt x="3141" y="2876"/>
                      <a:pt x="3049" y="2921"/>
                      <a:pt x="2957" y="2966"/>
                    </a:cubicBezTo>
                    <a:lnTo>
                      <a:pt x="2957" y="2966"/>
                    </a:lnTo>
                    <a:cubicBezTo>
                      <a:pt x="2972" y="2883"/>
                      <a:pt x="2995" y="2808"/>
                      <a:pt x="3033" y="2732"/>
                    </a:cubicBezTo>
                    <a:cubicBezTo>
                      <a:pt x="3033" y="2507"/>
                      <a:pt x="3233" y="2407"/>
                      <a:pt x="3334" y="2206"/>
                    </a:cubicBezTo>
                    <a:cubicBezTo>
                      <a:pt x="3559" y="2106"/>
                      <a:pt x="3760" y="2006"/>
                      <a:pt x="3960" y="1880"/>
                    </a:cubicBezTo>
                    <a:close/>
                    <a:moveTo>
                      <a:pt x="3434" y="0"/>
                    </a:moveTo>
                    <a:cubicBezTo>
                      <a:pt x="3334" y="0"/>
                      <a:pt x="3233" y="0"/>
                      <a:pt x="3033" y="126"/>
                    </a:cubicBezTo>
                    <a:cubicBezTo>
                      <a:pt x="2807" y="226"/>
                      <a:pt x="2607" y="326"/>
                      <a:pt x="2406" y="427"/>
                    </a:cubicBezTo>
                    <a:cubicBezTo>
                      <a:pt x="2103" y="614"/>
                      <a:pt x="1833" y="794"/>
                      <a:pt x="1601" y="993"/>
                    </a:cubicBezTo>
                    <a:lnTo>
                      <a:pt x="1601" y="993"/>
                    </a:lnTo>
                    <a:cubicBezTo>
                      <a:pt x="1579" y="994"/>
                      <a:pt x="1557" y="994"/>
                      <a:pt x="1535" y="994"/>
                    </a:cubicBezTo>
                    <a:cubicBezTo>
                      <a:pt x="1399" y="994"/>
                      <a:pt x="1271" y="982"/>
                      <a:pt x="1153" y="953"/>
                    </a:cubicBezTo>
                    <a:cubicBezTo>
                      <a:pt x="627" y="953"/>
                      <a:pt x="201" y="627"/>
                      <a:pt x="101" y="126"/>
                    </a:cubicBezTo>
                    <a:lnTo>
                      <a:pt x="0" y="126"/>
                    </a:lnTo>
                    <a:cubicBezTo>
                      <a:pt x="0" y="427"/>
                      <a:pt x="101" y="627"/>
                      <a:pt x="301" y="853"/>
                    </a:cubicBezTo>
                    <a:cubicBezTo>
                      <a:pt x="527" y="1053"/>
                      <a:pt x="827" y="1153"/>
                      <a:pt x="1053" y="1153"/>
                    </a:cubicBezTo>
                    <a:cubicBezTo>
                      <a:pt x="1146" y="1195"/>
                      <a:pt x="1243" y="1225"/>
                      <a:pt x="1342" y="1245"/>
                    </a:cubicBezTo>
                    <a:lnTo>
                      <a:pt x="1342" y="1245"/>
                    </a:lnTo>
                    <a:cubicBezTo>
                      <a:pt x="1274" y="1319"/>
                      <a:pt x="1211" y="1397"/>
                      <a:pt x="1153" y="1479"/>
                    </a:cubicBezTo>
                    <a:cubicBezTo>
                      <a:pt x="928" y="1579"/>
                      <a:pt x="827" y="1780"/>
                      <a:pt x="727" y="2106"/>
                    </a:cubicBezTo>
                    <a:cubicBezTo>
                      <a:pt x="527" y="2306"/>
                      <a:pt x="426" y="2632"/>
                      <a:pt x="527" y="2933"/>
                    </a:cubicBezTo>
                    <a:cubicBezTo>
                      <a:pt x="627" y="3259"/>
                      <a:pt x="827" y="3459"/>
                      <a:pt x="1053" y="3559"/>
                    </a:cubicBezTo>
                    <a:cubicBezTo>
                      <a:pt x="1354" y="3660"/>
                      <a:pt x="1680" y="3660"/>
                      <a:pt x="1880" y="3660"/>
                    </a:cubicBezTo>
                    <a:cubicBezTo>
                      <a:pt x="2112" y="3623"/>
                      <a:pt x="2316" y="3572"/>
                      <a:pt x="2507" y="3511"/>
                    </a:cubicBezTo>
                    <a:lnTo>
                      <a:pt x="2507" y="3511"/>
                    </a:lnTo>
                    <a:cubicBezTo>
                      <a:pt x="2509" y="3619"/>
                      <a:pt x="2522" y="3779"/>
                      <a:pt x="2607" y="3885"/>
                    </a:cubicBezTo>
                    <a:cubicBezTo>
                      <a:pt x="2607" y="4086"/>
                      <a:pt x="2707" y="4186"/>
                      <a:pt x="2933" y="4286"/>
                    </a:cubicBezTo>
                    <a:cubicBezTo>
                      <a:pt x="3133" y="4512"/>
                      <a:pt x="3334" y="4512"/>
                      <a:pt x="3660" y="4612"/>
                    </a:cubicBezTo>
                    <a:cubicBezTo>
                      <a:pt x="4173" y="4712"/>
                      <a:pt x="4693" y="4737"/>
                      <a:pt x="5217" y="4737"/>
                    </a:cubicBezTo>
                    <a:cubicBezTo>
                      <a:pt x="5740" y="4737"/>
                      <a:pt x="6266" y="4712"/>
                      <a:pt x="6792" y="4712"/>
                    </a:cubicBezTo>
                    <a:cubicBezTo>
                      <a:pt x="7720" y="4612"/>
                      <a:pt x="8772" y="4386"/>
                      <a:pt x="9825" y="4186"/>
                    </a:cubicBezTo>
                    <a:lnTo>
                      <a:pt x="9825" y="4086"/>
                    </a:lnTo>
                    <a:lnTo>
                      <a:pt x="9700" y="4086"/>
                    </a:lnTo>
                    <a:cubicBezTo>
                      <a:pt x="8772" y="4186"/>
                      <a:pt x="7720" y="4286"/>
                      <a:pt x="6692" y="4386"/>
                    </a:cubicBezTo>
                    <a:cubicBezTo>
                      <a:pt x="6278" y="4386"/>
                      <a:pt x="5845" y="4410"/>
                      <a:pt x="5412" y="4410"/>
                    </a:cubicBezTo>
                    <a:cubicBezTo>
                      <a:pt x="4848" y="4410"/>
                      <a:pt x="4284" y="4370"/>
                      <a:pt x="3760" y="4186"/>
                    </a:cubicBezTo>
                    <a:cubicBezTo>
                      <a:pt x="3559" y="4186"/>
                      <a:pt x="3334" y="4086"/>
                      <a:pt x="3133" y="3985"/>
                    </a:cubicBezTo>
                    <a:cubicBezTo>
                      <a:pt x="3033" y="3885"/>
                      <a:pt x="3033" y="3885"/>
                      <a:pt x="2933" y="3760"/>
                    </a:cubicBezTo>
                    <a:lnTo>
                      <a:pt x="2933" y="3459"/>
                    </a:lnTo>
                    <a:cubicBezTo>
                      <a:pt x="2933" y="3423"/>
                      <a:pt x="2933" y="3388"/>
                      <a:pt x="2933" y="3354"/>
                    </a:cubicBezTo>
                    <a:lnTo>
                      <a:pt x="2933" y="3354"/>
                    </a:lnTo>
                    <a:cubicBezTo>
                      <a:pt x="3098" y="3285"/>
                      <a:pt x="3262" y="3211"/>
                      <a:pt x="3434" y="3133"/>
                    </a:cubicBezTo>
                    <a:cubicBezTo>
                      <a:pt x="3660" y="2933"/>
                      <a:pt x="3860" y="2833"/>
                      <a:pt x="4061" y="2732"/>
                    </a:cubicBezTo>
                    <a:lnTo>
                      <a:pt x="4386" y="2407"/>
                    </a:lnTo>
                    <a:lnTo>
                      <a:pt x="4687" y="2106"/>
                    </a:lnTo>
                    <a:lnTo>
                      <a:pt x="4687" y="1880"/>
                    </a:lnTo>
                    <a:cubicBezTo>
                      <a:pt x="4687" y="1780"/>
                      <a:pt x="4587" y="1680"/>
                      <a:pt x="4587" y="1680"/>
                    </a:cubicBezTo>
                    <a:cubicBezTo>
                      <a:pt x="4487" y="1579"/>
                      <a:pt x="4386" y="1579"/>
                      <a:pt x="4286" y="1579"/>
                    </a:cubicBezTo>
                    <a:cubicBezTo>
                      <a:pt x="4236" y="1529"/>
                      <a:pt x="4155" y="1504"/>
                      <a:pt x="4073" y="1504"/>
                    </a:cubicBezTo>
                    <a:cubicBezTo>
                      <a:pt x="3992" y="1504"/>
                      <a:pt x="3910" y="1529"/>
                      <a:pt x="3860" y="1579"/>
                    </a:cubicBezTo>
                    <a:cubicBezTo>
                      <a:pt x="3559" y="1579"/>
                      <a:pt x="3334" y="1680"/>
                      <a:pt x="3133" y="1880"/>
                    </a:cubicBezTo>
                    <a:cubicBezTo>
                      <a:pt x="2933" y="2106"/>
                      <a:pt x="2707" y="2306"/>
                      <a:pt x="2607" y="2632"/>
                    </a:cubicBezTo>
                    <a:cubicBezTo>
                      <a:pt x="2540" y="2833"/>
                      <a:pt x="2518" y="2990"/>
                      <a:pt x="2510" y="3168"/>
                    </a:cubicBezTo>
                    <a:lnTo>
                      <a:pt x="2510" y="3168"/>
                    </a:lnTo>
                    <a:cubicBezTo>
                      <a:pt x="2316" y="3247"/>
                      <a:pt x="2110" y="3315"/>
                      <a:pt x="1880" y="3359"/>
                    </a:cubicBezTo>
                    <a:cubicBezTo>
                      <a:pt x="1680" y="3359"/>
                      <a:pt x="1354" y="3359"/>
                      <a:pt x="1253" y="3259"/>
                    </a:cubicBezTo>
                    <a:cubicBezTo>
                      <a:pt x="1053" y="3259"/>
                      <a:pt x="827" y="3033"/>
                      <a:pt x="827" y="2833"/>
                    </a:cubicBezTo>
                    <a:cubicBezTo>
                      <a:pt x="727" y="2632"/>
                      <a:pt x="827" y="2407"/>
                      <a:pt x="928" y="2206"/>
                    </a:cubicBezTo>
                    <a:cubicBezTo>
                      <a:pt x="1053" y="2006"/>
                      <a:pt x="1253" y="1780"/>
                      <a:pt x="1354" y="1579"/>
                    </a:cubicBezTo>
                    <a:cubicBezTo>
                      <a:pt x="1457" y="1476"/>
                      <a:pt x="1568" y="1375"/>
                      <a:pt x="1685" y="1280"/>
                    </a:cubicBezTo>
                    <a:lnTo>
                      <a:pt x="1685" y="1280"/>
                    </a:lnTo>
                    <a:cubicBezTo>
                      <a:pt x="1695" y="1280"/>
                      <a:pt x="1705" y="1280"/>
                      <a:pt x="1715" y="1280"/>
                    </a:cubicBezTo>
                    <a:cubicBezTo>
                      <a:pt x="2037" y="1280"/>
                      <a:pt x="2357" y="1212"/>
                      <a:pt x="2607" y="1153"/>
                    </a:cubicBezTo>
                    <a:cubicBezTo>
                      <a:pt x="2933" y="1053"/>
                      <a:pt x="3133" y="1053"/>
                      <a:pt x="3434" y="953"/>
                    </a:cubicBezTo>
                    <a:cubicBezTo>
                      <a:pt x="3559" y="853"/>
                      <a:pt x="3660" y="752"/>
                      <a:pt x="3760" y="627"/>
                    </a:cubicBezTo>
                    <a:cubicBezTo>
                      <a:pt x="3860" y="627"/>
                      <a:pt x="3860" y="627"/>
                      <a:pt x="3960" y="527"/>
                    </a:cubicBezTo>
                    <a:cubicBezTo>
                      <a:pt x="3960" y="427"/>
                      <a:pt x="4061" y="326"/>
                      <a:pt x="3960" y="226"/>
                    </a:cubicBezTo>
                    <a:cubicBezTo>
                      <a:pt x="3960" y="126"/>
                      <a:pt x="3860" y="0"/>
                      <a:pt x="3760" y="0"/>
                    </a:cubicBezTo>
                    <a:close/>
                  </a:path>
                </a:pathLst>
              </a:custGeom>
              <a:solidFill>
                <a:srgbClr val="5E24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58"/>
              <p:cNvSpPr/>
              <p:nvPr/>
            </p:nvSpPr>
            <p:spPr>
              <a:xfrm>
                <a:off x="8133636" y="3662923"/>
                <a:ext cx="159484" cy="93679"/>
              </a:xfrm>
              <a:custGeom>
                <a:avLst/>
                <a:gdLst/>
                <a:ahLst/>
                <a:cxnLst/>
                <a:rect l="l" t="t" r="r" b="b"/>
                <a:pathLst>
                  <a:path w="8548" h="5021" extrusionOk="0">
                    <a:moveTo>
                      <a:pt x="5414" y="368"/>
                    </a:moveTo>
                    <a:cubicBezTo>
                      <a:pt x="5540" y="368"/>
                      <a:pt x="5841" y="368"/>
                      <a:pt x="6041" y="468"/>
                    </a:cubicBezTo>
                    <a:cubicBezTo>
                      <a:pt x="6267" y="569"/>
                      <a:pt x="6367" y="669"/>
                      <a:pt x="6567" y="769"/>
                    </a:cubicBezTo>
                    <a:cubicBezTo>
                      <a:pt x="6581" y="779"/>
                      <a:pt x="6594" y="790"/>
                      <a:pt x="6607" y="800"/>
                    </a:cubicBezTo>
                    <a:lnTo>
                      <a:pt x="6607" y="800"/>
                    </a:lnTo>
                    <a:cubicBezTo>
                      <a:pt x="6533" y="807"/>
                      <a:pt x="6457" y="811"/>
                      <a:pt x="6379" y="811"/>
                    </a:cubicBezTo>
                    <a:cubicBezTo>
                      <a:pt x="6240" y="811"/>
                      <a:pt x="6095" y="798"/>
                      <a:pt x="5941" y="769"/>
                    </a:cubicBezTo>
                    <a:cubicBezTo>
                      <a:pt x="5740" y="769"/>
                      <a:pt x="5540" y="769"/>
                      <a:pt x="5414" y="669"/>
                    </a:cubicBezTo>
                    <a:cubicBezTo>
                      <a:pt x="5314" y="569"/>
                      <a:pt x="5314" y="569"/>
                      <a:pt x="5314" y="468"/>
                    </a:cubicBezTo>
                    <a:cubicBezTo>
                      <a:pt x="5314" y="368"/>
                      <a:pt x="5314" y="368"/>
                      <a:pt x="5414" y="368"/>
                    </a:cubicBezTo>
                    <a:close/>
                    <a:moveTo>
                      <a:pt x="3760" y="2649"/>
                    </a:moveTo>
                    <a:cubicBezTo>
                      <a:pt x="3861" y="2649"/>
                      <a:pt x="4161" y="2649"/>
                      <a:pt x="4387" y="2749"/>
                    </a:cubicBezTo>
                    <a:cubicBezTo>
                      <a:pt x="4788" y="2975"/>
                      <a:pt x="5214" y="3175"/>
                      <a:pt x="5414" y="3601"/>
                    </a:cubicBezTo>
                    <a:cubicBezTo>
                      <a:pt x="5426" y="3620"/>
                      <a:pt x="5438" y="3639"/>
                      <a:pt x="5449" y="3658"/>
                    </a:cubicBezTo>
                    <a:lnTo>
                      <a:pt x="5449" y="3658"/>
                    </a:lnTo>
                    <a:cubicBezTo>
                      <a:pt x="5334" y="3646"/>
                      <a:pt x="5222" y="3627"/>
                      <a:pt x="5114" y="3601"/>
                    </a:cubicBezTo>
                    <a:cubicBezTo>
                      <a:pt x="4688" y="3501"/>
                      <a:pt x="4161" y="3376"/>
                      <a:pt x="3861" y="3075"/>
                    </a:cubicBezTo>
                    <a:cubicBezTo>
                      <a:pt x="3861" y="2975"/>
                      <a:pt x="3760" y="2874"/>
                      <a:pt x="3760" y="2874"/>
                    </a:cubicBezTo>
                    <a:lnTo>
                      <a:pt x="3760" y="2649"/>
                    </a:lnTo>
                    <a:close/>
                    <a:moveTo>
                      <a:pt x="5593" y="1"/>
                    </a:moveTo>
                    <a:cubicBezTo>
                      <a:pt x="5503" y="1"/>
                      <a:pt x="5410" y="13"/>
                      <a:pt x="5314" y="42"/>
                    </a:cubicBezTo>
                    <a:cubicBezTo>
                      <a:pt x="5214" y="42"/>
                      <a:pt x="5114" y="42"/>
                      <a:pt x="5114" y="143"/>
                    </a:cubicBezTo>
                    <a:cubicBezTo>
                      <a:pt x="5013" y="243"/>
                      <a:pt x="5013" y="368"/>
                      <a:pt x="5013" y="468"/>
                    </a:cubicBezTo>
                    <a:cubicBezTo>
                      <a:pt x="5013" y="569"/>
                      <a:pt x="5013" y="769"/>
                      <a:pt x="5214" y="869"/>
                    </a:cubicBezTo>
                    <a:cubicBezTo>
                      <a:pt x="5414" y="1095"/>
                      <a:pt x="5740" y="1095"/>
                      <a:pt x="5941" y="1095"/>
                    </a:cubicBezTo>
                    <a:cubicBezTo>
                      <a:pt x="6079" y="1121"/>
                      <a:pt x="6218" y="1134"/>
                      <a:pt x="6354" y="1134"/>
                    </a:cubicBezTo>
                    <a:cubicBezTo>
                      <a:pt x="6548" y="1134"/>
                      <a:pt x="6739" y="1108"/>
                      <a:pt x="6921" y="1062"/>
                    </a:cubicBezTo>
                    <a:lnTo>
                      <a:pt x="6921" y="1062"/>
                    </a:lnTo>
                    <a:cubicBezTo>
                      <a:pt x="7168" y="1288"/>
                      <a:pt x="7362" y="1524"/>
                      <a:pt x="7520" y="1822"/>
                    </a:cubicBezTo>
                    <a:cubicBezTo>
                      <a:pt x="7720" y="2122"/>
                      <a:pt x="7720" y="2549"/>
                      <a:pt x="7520" y="2975"/>
                    </a:cubicBezTo>
                    <a:cubicBezTo>
                      <a:pt x="7294" y="3275"/>
                      <a:pt x="6893" y="3501"/>
                      <a:pt x="6467" y="3601"/>
                    </a:cubicBezTo>
                    <a:cubicBezTo>
                      <a:pt x="6265" y="3649"/>
                      <a:pt x="6045" y="3674"/>
                      <a:pt x="5825" y="3676"/>
                    </a:cubicBezTo>
                    <a:lnTo>
                      <a:pt x="5825" y="3676"/>
                    </a:lnTo>
                    <a:cubicBezTo>
                      <a:pt x="5783" y="3566"/>
                      <a:pt x="5719" y="3465"/>
                      <a:pt x="5640" y="3376"/>
                    </a:cubicBezTo>
                    <a:cubicBezTo>
                      <a:pt x="5314" y="2975"/>
                      <a:pt x="4913" y="2649"/>
                      <a:pt x="4487" y="2448"/>
                    </a:cubicBezTo>
                    <a:cubicBezTo>
                      <a:pt x="4387" y="2448"/>
                      <a:pt x="4287" y="2348"/>
                      <a:pt x="4061" y="2348"/>
                    </a:cubicBezTo>
                    <a:cubicBezTo>
                      <a:pt x="3961" y="2348"/>
                      <a:pt x="3861" y="2348"/>
                      <a:pt x="3660" y="2448"/>
                    </a:cubicBezTo>
                    <a:cubicBezTo>
                      <a:pt x="3535" y="2448"/>
                      <a:pt x="3434" y="2549"/>
                      <a:pt x="3434" y="2649"/>
                    </a:cubicBezTo>
                    <a:lnTo>
                      <a:pt x="3434" y="2874"/>
                    </a:lnTo>
                    <a:cubicBezTo>
                      <a:pt x="3434" y="3075"/>
                      <a:pt x="3535" y="3175"/>
                      <a:pt x="3660" y="3275"/>
                    </a:cubicBezTo>
                    <a:cubicBezTo>
                      <a:pt x="4061" y="3701"/>
                      <a:pt x="4487" y="3802"/>
                      <a:pt x="5013" y="3902"/>
                    </a:cubicBezTo>
                    <a:cubicBezTo>
                      <a:pt x="5205" y="3938"/>
                      <a:pt x="5393" y="3978"/>
                      <a:pt x="5581" y="4008"/>
                    </a:cubicBezTo>
                    <a:lnTo>
                      <a:pt x="5581" y="4008"/>
                    </a:lnTo>
                    <a:cubicBezTo>
                      <a:pt x="5580" y="4053"/>
                      <a:pt x="5567" y="4093"/>
                      <a:pt x="5540" y="4128"/>
                    </a:cubicBezTo>
                    <a:cubicBezTo>
                      <a:pt x="5540" y="4328"/>
                      <a:pt x="5314" y="4529"/>
                      <a:pt x="5114" y="4529"/>
                    </a:cubicBezTo>
                    <a:cubicBezTo>
                      <a:pt x="4927" y="4658"/>
                      <a:pt x="4683" y="4713"/>
                      <a:pt x="4428" y="4713"/>
                    </a:cubicBezTo>
                    <a:cubicBezTo>
                      <a:pt x="4238" y="4713"/>
                      <a:pt x="4042" y="4682"/>
                      <a:pt x="3861" y="4629"/>
                    </a:cubicBezTo>
                    <a:cubicBezTo>
                      <a:pt x="3334" y="4529"/>
                      <a:pt x="2908" y="4328"/>
                      <a:pt x="2507" y="4228"/>
                    </a:cubicBezTo>
                    <a:cubicBezTo>
                      <a:pt x="2081" y="4002"/>
                      <a:pt x="1655" y="3802"/>
                      <a:pt x="1254" y="3601"/>
                    </a:cubicBezTo>
                    <a:cubicBezTo>
                      <a:pt x="828" y="3376"/>
                      <a:pt x="402" y="3075"/>
                      <a:pt x="101" y="2749"/>
                    </a:cubicBezTo>
                    <a:lnTo>
                      <a:pt x="1" y="2749"/>
                    </a:lnTo>
                    <a:lnTo>
                      <a:pt x="1" y="2874"/>
                    </a:lnTo>
                    <a:cubicBezTo>
                      <a:pt x="302" y="3275"/>
                      <a:pt x="728" y="3501"/>
                      <a:pt x="1154" y="3802"/>
                    </a:cubicBezTo>
                    <a:cubicBezTo>
                      <a:pt x="1455" y="4128"/>
                      <a:pt x="1981" y="4328"/>
                      <a:pt x="2407" y="4529"/>
                    </a:cubicBezTo>
                    <a:cubicBezTo>
                      <a:pt x="2808" y="4629"/>
                      <a:pt x="3334" y="4854"/>
                      <a:pt x="3760" y="4955"/>
                    </a:cubicBezTo>
                    <a:cubicBezTo>
                      <a:pt x="3978" y="4996"/>
                      <a:pt x="4192" y="5020"/>
                      <a:pt x="4405" y="5020"/>
                    </a:cubicBezTo>
                    <a:cubicBezTo>
                      <a:pt x="4706" y="5020"/>
                      <a:pt x="5006" y="4972"/>
                      <a:pt x="5314" y="4854"/>
                    </a:cubicBezTo>
                    <a:cubicBezTo>
                      <a:pt x="5540" y="4754"/>
                      <a:pt x="5740" y="4529"/>
                      <a:pt x="5841" y="4228"/>
                    </a:cubicBezTo>
                    <a:cubicBezTo>
                      <a:pt x="5860" y="4166"/>
                      <a:pt x="5871" y="4105"/>
                      <a:pt x="5877" y="4045"/>
                    </a:cubicBezTo>
                    <a:lnTo>
                      <a:pt x="5877" y="4045"/>
                    </a:lnTo>
                    <a:cubicBezTo>
                      <a:pt x="5951" y="4051"/>
                      <a:pt x="6026" y="4055"/>
                      <a:pt x="6100" y="4055"/>
                    </a:cubicBezTo>
                    <a:cubicBezTo>
                      <a:pt x="6255" y="4055"/>
                      <a:pt x="6410" y="4040"/>
                      <a:pt x="6567" y="4002"/>
                    </a:cubicBezTo>
                    <a:cubicBezTo>
                      <a:pt x="6993" y="3902"/>
                      <a:pt x="7520" y="3701"/>
                      <a:pt x="7820" y="3175"/>
                    </a:cubicBezTo>
                    <a:cubicBezTo>
                      <a:pt x="8046" y="2975"/>
                      <a:pt x="8046" y="2649"/>
                      <a:pt x="8046" y="2348"/>
                    </a:cubicBezTo>
                    <a:cubicBezTo>
                      <a:pt x="8046" y="2122"/>
                      <a:pt x="7921" y="1822"/>
                      <a:pt x="7820" y="1621"/>
                    </a:cubicBezTo>
                    <a:cubicBezTo>
                      <a:pt x="7711" y="1335"/>
                      <a:pt x="7536" y="1108"/>
                      <a:pt x="7334" y="912"/>
                    </a:cubicBezTo>
                    <a:lnTo>
                      <a:pt x="7334" y="912"/>
                    </a:lnTo>
                    <a:cubicBezTo>
                      <a:pt x="7363" y="899"/>
                      <a:pt x="7391" y="884"/>
                      <a:pt x="7419" y="869"/>
                    </a:cubicBezTo>
                    <a:cubicBezTo>
                      <a:pt x="7620" y="869"/>
                      <a:pt x="7820" y="769"/>
                      <a:pt x="8146" y="669"/>
                    </a:cubicBezTo>
                    <a:cubicBezTo>
                      <a:pt x="8347" y="468"/>
                      <a:pt x="8547" y="368"/>
                      <a:pt x="8547" y="42"/>
                    </a:cubicBezTo>
                    <a:lnTo>
                      <a:pt x="8447" y="42"/>
                    </a:lnTo>
                    <a:cubicBezTo>
                      <a:pt x="8447" y="243"/>
                      <a:pt x="8247" y="368"/>
                      <a:pt x="8046" y="468"/>
                    </a:cubicBezTo>
                    <a:cubicBezTo>
                      <a:pt x="7820" y="569"/>
                      <a:pt x="7620" y="669"/>
                      <a:pt x="7294" y="669"/>
                    </a:cubicBezTo>
                    <a:cubicBezTo>
                      <a:pt x="7233" y="684"/>
                      <a:pt x="7172" y="699"/>
                      <a:pt x="7110" y="714"/>
                    </a:cubicBezTo>
                    <a:lnTo>
                      <a:pt x="7110" y="714"/>
                    </a:lnTo>
                    <a:cubicBezTo>
                      <a:pt x="7005" y="628"/>
                      <a:pt x="6898" y="547"/>
                      <a:pt x="6793" y="468"/>
                    </a:cubicBezTo>
                    <a:cubicBezTo>
                      <a:pt x="6567" y="368"/>
                      <a:pt x="6367" y="243"/>
                      <a:pt x="6166" y="143"/>
                    </a:cubicBezTo>
                    <a:cubicBezTo>
                      <a:pt x="6007" y="72"/>
                      <a:pt x="5810" y="1"/>
                      <a:pt x="5593" y="1"/>
                    </a:cubicBezTo>
                    <a:close/>
                  </a:path>
                </a:pathLst>
              </a:custGeom>
              <a:solidFill>
                <a:srgbClr val="5E24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58"/>
              <p:cNvSpPr/>
              <p:nvPr/>
            </p:nvSpPr>
            <p:spPr>
              <a:xfrm>
                <a:off x="7759573" y="3496299"/>
                <a:ext cx="75768" cy="68286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3660" extrusionOk="0">
                    <a:moveTo>
                      <a:pt x="2707" y="1"/>
                    </a:moveTo>
                    <a:cubicBezTo>
                      <a:pt x="2181" y="1"/>
                      <a:pt x="1780" y="1"/>
                      <a:pt x="1354" y="201"/>
                    </a:cubicBezTo>
                    <a:cubicBezTo>
                      <a:pt x="828" y="402"/>
                      <a:pt x="301" y="828"/>
                      <a:pt x="201" y="1354"/>
                    </a:cubicBezTo>
                    <a:cubicBezTo>
                      <a:pt x="1" y="1981"/>
                      <a:pt x="201" y="2607"/>
                      <a:pt x="627" y="3033"/>
                    </a:cubicBezTo>
                    <a:cubicBezTo>
                      <a:pt x="1028" y="3434"/>
                      <a:pt x="1555" y="3660"/>
                      <a:pt x="2181" y="3660"/>
                    </a:cubicBezTo>
                    <a:cubicBezTo>
                      <a:pt x="2808" y="3660"/>
                      <a:pt x="3334" y="3334"/>
                      <a:pt x="3660" y="2808"/>
                    </a:cubicBezTo>
                    <a:cubicBezTo>
                      <a:pt x="3961" y="2282"/>
                      <a:pt x="4061" y="1655"/>
                      <a:pt x="3961" y="1154"/>
                    </a:cubicBezTo>
                    <a:cubicBezTo>
                      <a:pt x="3760" y="627"/>
                      <a:pt x="3234" y="101"/>
                      <a:pt x="27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58"/>
              <p:cNvSpPr/>
              <p:nvPr/>
            </p:nvSpPr>
            <p:spPr>
              <a:xfrm>
                <a:off x="7872258" y="3541187"/>
                <a:ext cx="31345" cy="27147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1455" extrusionOk="0">
                    <a:moveTo>
                      <a:pt x="853" y="1"/>
                    </a:moveTo>
                    <a:cubicBezTo>
                      <a:pt x="753" y="1"/>
                      <a:pt x="627" y="1"/>
                      <a:pt x="527" y="101"/>
                    </a:cubicBezTo>
                    <a:lnTo>
                      <a:pt x="327" y="101"/>
                    </a:lnTo>
                    <a:lnTo>
                      <a:pt x="126" y="302"/>
                    </a:lnTo>
                    <a:cubicBezTo>
                      <a:pt x="126" y="302"/>
                      <a:pt x="126" y="402"/>
                      <a:pt x="1" y="502"/>
                    </a:cubicBezTo>
                    <a:lnTo>
                      <a:pt x="1" y="728"/>
                    </a:lnTo>
                    <a:cubicBezTo>
                      <a:pt x="1" y="828"/>
                      <a:pt x="1" y="928"/>
                      <a:pt x="126" y="1028"/>
                    </a:cubicBezTo>
                    <a:lnTo>
                      <a:pt x="226" y="1129"/>
                    </a:lnTo>
                    <a:cubicBezTo>
                      <a:pt x="327" y="1254"/>
                      <a:pt x="427" y="1354"/>
                      <a:pt x="527" y="1354"/>
                    </a:cubicBezTo>
                    <a:lnTo>
                      <a:pt x="753" y="1354"/>
                    </a:lnTo>
                    <a:cubicBezTo>
                      <a:pt x="753" y="1454"/>
                      <a:pt x="853" y="1454"/>
                      <a:pt x="953" y="1454"/>
                    </a:cubicBezTo>
                    <a:cubicBezTo>
                      <a:pt x="1053" y="1454"/>
                      <a:pt x="1154" y="1454"/>
                      <a:pt x="1254" y="1354"/>
                    </a:cubicBezTo>
                    <a:cubicBezTo>
                      <a:pt x="1254" y="1354"/>
                      <a:pt x="1379" y="1354"/>
                      <a:pt x="1479" y="1254"/>
                    </a:cubicBezTo>
                    <a:cubicBezTo>
                      <a:pt x="1479" y="1129"/>
                      <a:pt x="1479" y="1129"/>
                      <a:pt x="1580" y="1129"/>
                    </a:cubicBezTo>
                    <a:cubicBezTo>
                      <a:pt x="1580" y="1028"/>
                      <a:pt x="1580" y="928"/>
                      <a:pt x="1680" y="828"/>
                    </a:cubicBezTo>
                    <a:lnTo>
                      <a:pt x="1680" y="627"/>
                    </a:lnTo>
                    <a:cubicBezTo>
                      <a:pt x="1580" y="627"/>
                      <a:pt x="1580" y="502"/>
                      <a:pt x="1580" y="402"/>
                    </a:cubicBezTo>
                    <a:cubicBezTo>
                      <a:pt x="1479" y="402"/>
                      <a:pt x="1479" y="302"/>
                      <a:pt x="1479" y="302"/>
                    </a:cubicBezTo>
                    <a:cubicBezTo>
                      <a:pt x="1379" y="201"/>
                      <a:pt x="1254" y="101"/>
                      <a:pt x="1154" y="101"/>
                    </a:cubicBezTo>
                    <a:lnTo>
                      <a:pt x="1053" y="101"/>
                    </a:lnTo>
                    <a:cubicBezTo>
                      <a:pt x="1053" y="101"/>
                      <a:pt x="953" y="101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58"/>
              <p:cNvSpPr/>
              <p:nvPr/>
            </p:nvSpPr>
            <p:spPr>
              <a:xfrm>
                <a:off x="8374921" y="4191486"/>
                <a:ext cx="93530" cy="205438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58"/>
              <p:cNvSpPr/>
              <p:nvPr/>
            </p:nvSpPr>
            <p:spPr>
              <a:xfrm>
                <a:off x="8312721" y="4443166"/>
                <a:ext cx="76253" cy="77932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8"/>
              <p:cNvSpPr/>
              <p:nvPr/>
            </p:nvSpPr>
            <p:spPr>
              <a:xfrm>
                <a:off x="8347795" y="4493670"/>
                <a:ext cx="19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58"/>
              <p:cNvSpPr/>
              <p:nvPr/>
            </p:nvSpPr>
            <p:spPr>
              <a:xfrm>
                <a:off x="8445051" y="4430554"/>
                <a:ext cx="37427" cy="45841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5" name="Google Shape;9425;p58"/>
            <p:cNvGrpSpPr/>
            <p:nvPr/>
          </p:nvGrpSpPr>
          <p:grpSpPr>
            <a:xfrm>
              <a:off x="2261471" y="2757943"/>
              <a:ext cx="359821" cy="657812"/>
              <a:chOff x="2261471" y="2757943"/>
              <a:chExt cx="359821" cy="657812"/>
            </a:xfrm>
          </p:grpSpPr>
          <p:sp>
            <p:nvSpPr>
              <p:cNvPr id="9426" name="Google Shape;9426;p58"/>
              <p:cNvSpPr/>
              <p:nvPr/>
            </p:nvSpPr>
            <p:spPr>
              <a:xfrm>
                <a:off x="2261471" y="2886605"/>
                <a:ext cx="269515" cy="529150"/>
              </a:xfrm>
              <a:custGeom>
                <a:avLst/>
                <a:gdLst/>
                <a:ahLst/>
                <a:cxnLst/>
                <a:rect l="l" t="t" r="r" b="b"/>
                <a:pathLst>
                  <a:path w="8079" h="15863" extrusionOk="0">
                    <a:moveTo>
                      <a:pt x="5629" y="0"/>
                    </a:moveTo>
                    <a:cubicBezTo>
                      <a:pt x="4808" y="0"/>
                      <a:pt x="1175" y="2604"/>
                      <a:pt x="560" y="7622"/>
                    </a:cubicBezTo>
                    <a:cubicBezTo>
                      <a:pt x="0" y="11452"/>
                      <a:pt x="1702" y="15863"/>
                      <a:pt x="4593" y="15863"/>
                    </a:cubicBezTo>
                    <a:cubicBezTo>
                      <a:pt x="4937" y="15863"/>
                      <a:pt x="5297" y="15800"/>
                      <a:pt x="5673" y="15667"/>
                    </a:cubicBezTo>
                    <a:cubicBezTo>
                      <a:pt x="8079" y="14940"/>
                      <a:pt x="4946" y="11281"/>
                      <a:pt x="5472" y="6494"/>
                    </a:cubicBezTo>
                    <a:cubicBezTo>
                      <a:pt x="5898" y="2509"/>
                      <a:pt x="6400" y="103"/>
                      <a:pt x="5673" y="3"/>
                    </a:cubicBezTo>
                    <a:cubicBezTo>
                      <a:pt x="5659" y="1"/>
                      <a:pt x="5645" y="0"/>
                      <a:pt x="56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58"/>
              <p:cNvSpPr/>
              <p:nvPr/>
            </p:nvSpPr>
            <p:spPr>
              <a:xfrm>
                <a:off x="2363753" y="2757943"/>
                <a:ext cx="257539" cy="564342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16918" extrusionOk="0">
                    <a:moveTo>
                      <a:pt x="7419" y="0"/>
                    </a:moveTo>
                    <a:cubicBezTo>
                      <a:pt x="6692" y="326"/>
                      <a:pt x="5840" y="627"/>
                      <a:pt x="5213" y="1153"/>
                    </a:cubicBezTo>
                    <a:cubicBezTo>
                      <a:pt x="4487" y="1579"/>
                      <a:pt x="3860" y="2081"/>
                      <a:pt x="3334" y="2707"/>
                    </a:cubicBezTo>
                    <a:cubicBezTo>
                      <a:pt x="2206" y="3960"/>
                      <a:pt x="1454" y="5439"/>
                      <a:pt x="953" y="6993"/>
                    </a:cubicBezTo>
                    <a:cubicBezTo>
                      <a:pt x="426" y="8572"/>
                      <a:pt x="101" y="10226"/>
                      <a:pt x="101" y="11905"/>
                    </a:cubicBezTo>
                    <a:cubicBezTo>
                      <a:pt x="0" y="13484"/>
                      <a:pt x="101" y="15138"/>
                      <a:pt x="426" y="16717"/>
                    </a:cubicBezTo>
                    <a:cubicBezTo>
                      <a:pt x="426" y="16817"/>
                      <a:pt x="527" y="16918"/>
                      <a:pt x="627" y="16918"/>
                    </a:cubicBezTo>
                    <a:cubicBezTo>
                      <a:pt x="727" y="16918"/>
                      <a:pt x="827" y="16817"/>
                      <a:pt x="827" y="16717"/>
                    </a:cubicBezTo>
                    <a:lnTo>
                      <a:pt x="827" y="16617"/>
                    </a:lnTo>
                    <a:cubicBezTo>
                      <a:pt x="727" y="15865"/>
                      <a:pt x="727" y="15038"/>
                      <a:pt x="727" y="14311"/>
                    </a:cubicBezTo>
                    <a:cubicBezTo>
                      <a:pt x="727" y="13484"/>
                      <a:pt x="727" y="12732"/>
                      <a:pt x="827" y="11905"/>
                    </a:cubicBezTo>
                    <a:cubicBezTo>
                      <a:pt x="953" y="10351"/>
                      <a:pt x="1153" y="8772"/>
                      <a:pt x="1680" y="7319"/>
                    </a:cubicBezTo>
                    <a:cubicBezTo>
                      <a:pt x="1880" y="6592"/>
                      <a:pt x="2206" y="5840"/>
                      <a:pt x="2607" y="5113"/>
                    </a:cubicBezTo>
                    <a:cubicBezTo>
                      <a:pt x="2933" y="4487"/>
                      <a:pt x="3334" y="3760"/>
                      <a:pt x="3860" y="3233"/>
                    </a:cubicBezTo>
                    <a:cubicBezTo>
                      <a:pt x="4913" y="1980"/>
                      <a:pt x="6166" y="1053"/>
                      <a:pt x="7519" y="426"/>
                    </a:cubicBezTo>
                    <a:cubicBezTo>
                      <a:pt x="7619" y="326"/>
                      <a:pt x="7720" y="201"/>
                      <a:pt x="7619" y="101"/>
                    </a:cubicBezTo>
                    <a:cubicBezTo>
                      <a:pt x="7619" y="0"/>
                      <a:pt x="7519" y="0"/>
                      <a:pt x="7419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8" name="Google Shape;9428;p58"/>
            <p:cNvGrpSpPr/>
            <p:nvPr/>
          </p:nvGrpSpPr>
          <p:grpSpPr>
            <a:xfrm rot="753369" flipH="1">
              <a:off x="3785376" y="3977129"/>
              <a:ext cx="359827" cy="657823"/>
              <a:chOff x="2261471" y="2757943"/>
              <a:chExt cx="359821" cy="657812"/>
            </a:xfrm>
          </p:grpSpPr>
          <p:sp>
            <p:nvSpPr>
              <p:cNvPr id="9429" name="Google Shape;9429;p58"/>
              <p:cNvSpPr/>
              <p:nvPr/>
            </p:nvSpPr>
            <p:spPr>
              <a:xfrm>
                <a:off x="2261471" y="2886605"/>
                <a:ext cx="269515" cy="529150"/>
              </a:xfrm>
              <a:custGeom>
                <a:avLst/>
                <a:gdLst/>
                <a:ahLst/>
                <a:cxnLst/>
                <a:rect l="l" t="t" r="r" b="b"/>
                <a:pathLst>
                  <a:path w="8079" h="15863" extrusionOk="0">
                    <a:moveTo>
                      <a:pt x="5629" y="0"/>
                    </a:moveTo>
                    <a:cubicBezTo>
                      <a:pt x="4808" y="0"/>
                      <a:pt x="1175" y="2604"/>
                      <a:pt x="560" y="7622"/>
                    </a:cubicBezTo>
                    <a:cubicBezTo>
                      <a:pt x="0" y="11452"/>
                      <a:pt x="1702" y="15863"/>
                      <a:pt x="4593" y="15863"/>
                    </a:cubicBezTo>
                    <a:cubicBezTo>
                      <a:pt x="4937" y="15863"/>
                      <a:pt x="5297" y="15800"/>
                      <a:pt x="5673" y="15667"/>
                    </a:cubicBezTo>
                    <a:cubicBezTo>
                      <a:pt x="8079" y="14940"/>
                      <a:pt x="4946" y="11281"/>
                      <a:pt x="5472" y="6494"/>
                    </a:cubicBezTo>
                    <a:cubicBezTo>
                      <a:pt x="5898" y="2509"/>
                      <a:pt x="6400" y="103"/>
                      <a:pt x="5673" y="3"/>
                    </a:cubicBezTo>
                    <a:cubicBezTo>
                      <a:pt x="5659" y="1"/>
                      <a:pt x="5645" y="0"/>
                      <a:pt x="56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58"/>
              <p:cNvSpPr/>
              <p:nvPr/>
            </p:nvSpPr>
            <p:spPr>
              <a:xfrm>
                <a:off x="2363753" y="2757943"/>
                <a:ext cx="257539" cy="564342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16918" extrusionOk="0">
                    <a:moveTo>
                      <a:pt x="7419" y="0"/>
                    </a:moveTo>
                    <a:cubicBezTo>
                      <a:pt x="6692" y="326"/>
                      <a:pt x="5840" y="627"/>
                      <a:pt x="5213" y="1153"/>
                    </a:cubicBezTo>
                    <a:cubicBezTo>
                      <a:pt x="4487" y="1579"/>
                      <a:pt x="3860" y="2081"/>
                      <a:pt x="3334" y="2707"/>
                    </a:cubicBezTo>
                    <a:cubicBezTo>
                      <a:pt x="2206" y="3960"/>
                      <a:pt x="1454" y="5439"/>
                      <a:pt x="953" y="6993"/>
                    </a:cubicBezTo>
                    <a:cubicBezTo>
                      <a:pt x="426" y="8572"/>
                      <a:pt x="101" y="10226"/>
                      <a:pt x="101" y="11905"/>
                    </a:cubicBezTo>
                    <a:cubicBezTo>
                      <a:pt x="0" y="13484"/>
                      <a:pt x="101" y="15138"/>
                      <a:pt x="426" y="16717"/>
                    </a:cubicBezTo>
                    <a:cubicBezTo>
                      <a:pt x="426" y="16817"/>
                      <a:pt x="527" y="16918"/>
                      <a:pt x="627" y="16918"/>
                    </a:cubicBezTo>
                    <a:cubicBezTo>
                      <a:pt x="727" y="16918"/>
                      <a:pt x="827" y="16817"/>
                      <a:pt x="827" y="16717"/>
                    </a:cubicBezTo>
                    <a:lnTo>
                      <a:pt x="827" y="16617"/>
                    </a:lnTo>
                    <a:cubicBezTo>
                      <a:pt x="727" y="15865"/>
                      <a:pt x="727" y="15038"/>
                      <a:pt x="727" y="14311"/>
                    </a:cubicBezTo>
                    <a:cubicBezTo>
                      <a:pt x="727" y="13484"/>
                      <a:pt x="727" y="12732"/>
                      <a:pt x="827" y="11905"/>
                    </a:cubicBezTo>
                    <a:cubicBezTo>
                      <a:pt x="953" y="10351"/>
                      <a:pt x="1153" y="8772"/>
                      <a:pt x="1680" y="7319"/>
                    </a:cubicBezTo>
                    <a:cubicBezTo>
                      <a:pt x="1880" y="6592"/>
                      <a:pt x="2206" y="5840"/>
                      <a:pt x="2607" y="5113"/>
                    </a:cubicBezTo>
                    <a:cubicBezTo>
                      <a:pt x="2933" y="4487"/>
                      <a:pt x="3334" y="3760"/>
                      <a:pt x="3860" y="3233"/>
                    </a:cubicBezTo>
                    <a:cubicBezTo>
                      <a:pt x="4913" y="1980"/>
                      <a:pt x="6166" y="1053"/>
                      <a:pt x="7519" y="426"/>
                    </a:cubicBezTo>
                    <a:cubicBezTo>
                      <a:pt x="7619" y="326"/>
                      <a:pt x="7720" y="201"/>
                      <a:pt x="7619" y="101"/>
                    </a:cubicBezTo>
                    <a:cubicBezTo>
                      <a:pt x="7619" y="0"/>
                      <a:pt x="7519" y="0"/>
                      <a:pt x="7419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431" name="Google Shape;9431;p58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2" name="Google Shape;9432;p58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3" name="Google Shape;9433;p58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4" name="Google Shape;9434;p58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5" name="Google Shape;9435;p58">
            <a:hlinkClick r:id="rId3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6" name="Google Shape;9436;p58">
            <a:hlinkClick r:id="rId14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7" name="Google Shape;9437;p58">
            <a:hlinkClick r:id="rId15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8" name="Google Shape;9438;p58">
            <a:hlinkClick r:id="rId16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9" name="Google Shape;9439;p58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0" name="Google Shape;9440;p58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1" name="Google Shape;9441;p58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2" name="Google Shape;9442;p58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7" name="Google Shape;9447;p59"/>
          <p:cNvSpPr txBox="1">
            <a:spLocks noGrp="1"/>
          </p:cNvSpPr>
          <p:nvPr>
            <p:ph type="title"/>
          </p:nvPr>
        </p:nvSpPr>
        <p:spPr>
          <a:xfrm rot="-6363">
            <a:off x="6698332" y="1920289"/>
            <a:ext cx="1296602" cy="457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9448" name="Google Shape;9448;p59"/>
          <p:cNvSpPr txBox="1">
            <a:spLocks noGrp="1"/>
          </p:cNvSpPr>
          <p:nvPr>
            <p:ph type="title" idx="2"/>
          </p:nvPr>
        </p:nvSpPr>
        <p:spPr>
          <a:xfrm>
            <a:off x="2997963" y="96270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9449" name="Google Shape;9449;p59"/>
          <p:cNvSpPr txBox="1">
            <a:spLocks noGrp="1"/>
          </p:cNvSpPr>
          <p:nvPr>
            <p:ph type="subTitle" idx="1"/>
          </p:nvPr>
        </p:nvSpPr>
        <p:spPr>
          <a:xfrm>
            <a:off x="2997963" y="1343699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9450" name="Google Shape;9450;p59"/>
          <p:cNvSpPr txBox="1">
            <a:spLocks noGrp="1"/>
          </p:cNvSpPr>
          <p:nvPr>
            <p:ph type="subTitle" idx="3"/>
          </p:nvPr>
        </p:nvSpPr>
        <p:spPr>
          <a:xfrm>
            <a:off x="299093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9451" name="Google Shape;9451;p59"/>
          <p:cNvSpPr txBox="1">
            <a:spLocks noGrp="1"/>
          </p:cNvSpPr>
          <p:nvPr>
            <p:ph type="title" idx="4"/>
          </p:nvPr>
        </p:nvSpPr>
        <p:spPr>
          <a:xfrm>
            <a:off x="2990933" y="292485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9452" name="Google Shape;9452;p59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9453" name="Google Shape;9453;p59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9454" name="Google Shape;9454;p59"/>
          <p:cNvSpPr txBox="1">
            <a:spLocks noGrp="1"/>
          </p:cNvSpPr>
          <p:nvPr>
            <p:ph type="title" idx="7"/>
          </p:nvPr>
        </p:nvSpPr>
        <p:spPr>
          <a:xfrm>
            <a:off x="4816555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9455" name="Google Shape;9455;p59"/>
          <p:cNvSpPr txBox="1">
            <a:spLocks noGrp="1"/>
          </p:cNvSpPr>
          <p:nvPr>
            <p:ph type="subTitle" idx="8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9456" name="Google Shape;9456;p59"/>
          <p:cNvSpPr txBox="1">
            <a:spLocks noGrp="1"/>
          </p:cNvSpPr>
          <p:nvPr>
            <p:ph type="title" idx="9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9457" name="Google Shape;9457;p59"/>
          <p:cNvSpPr txBox="1">
            <a:spLocks noGrp="1"/>
          </p:cNvSpPr>
          <p:nvPr>
            <p:ph type="subTitle" idx="13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9458" name="Google Shape;9458;p59"/>
          <p:cNvSpPr txBox="1">
            <a:spLocks noGrp="1"/>
          </p:cNvSpPr>
          <p:nvPr>
            <p:ph type="title" idx="14"/>
          </p:nvPr>
        </p:nvSpPr>
        <p:spPr>
          <a:xfrm>
            <a:off x="1169163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9459" name="Google Shape;9459;p59"/>
          <p:cNvSpPr txBox="1">
            <a:spLocks noGrp="1"/>
          </p:cNvSpPr>
          <p:nvPr>
            <p:ph type="subTitle" idx="15"/>
          </p:nvPr>
        </p:nvSpPr>
        <p:spPr>
          <a:xfrm>
            <a:off x="1169163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</p:txBody>
      </p:sp>
      <p:grpSp>
        <p:nvGrpSpPr>
          <p:cNvPr id="9460" name="Google Shape;9460;p59"/>
          <p:cNvGrpSpPr/>
          <p:nvPr/>
        </p:nvGrpSpPr>
        <p:grpSpPr>
          <a:xfrm>
            <a:off x="4816890" y="3392325"/>
            <a:ext cx="1346210" cy="848425"/>
            <a:chOff x="2359350" y="3563775"/>
            <a:chExt cx="2209075" cy="848425"/>
          </a:xfrm>
        </p:grpSpPr>
        <p:sp>
          <p:nvSpPr>
            <p:cNvPr id="9461" name="Google Shape;9461;p59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59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59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59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59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66" name="Google Shape;9466;p59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467" name="Google Shape;9467;p59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468" name="Google Shape;9468;p59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469" name="Google Shape;9469;p59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470" name="Google Shape;9470;p59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471" name="Google Shape;9471;p59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9472" name="Google Shape;9472;p59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473" name="Google Shape;9473;p59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474" name="Google Shape;9474;p59">
            <a:hlinkClick r:id="rId8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5" name="Google Shape;9475;p59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476" name="Google Shape;9476;p59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9477" name="Google Shape;9477;p59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59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59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59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9481" name="Google Shape;9481;p59"/>
            <p:cNvGrpSpPr/>
            <p:nvPr/>
          </p:nvGrpSpPr>
          <p:grpSpPr>
            <a:xfrm>
              <a:off x="3959525" y="596800"/>
              <a:ext cx="456034" cy="267991"/>
              <a:chOff x="-1126825" y="596800"/>
              <a:chExt cx="456034" cy="267991"/>
            </a:xfrm>
          </p:grpSpPr>
          <p:sp>
            <p:nvSpPr>
              <p:cNvPr id="9482" name="Google Shape;9482;p59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9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9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9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9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9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9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9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59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59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2" name="Google Shape;9492;p59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9493" name="Google Shape;9493;p59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9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9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9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9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9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9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9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59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59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9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9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9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9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9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9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9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9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9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59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59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9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9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9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9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18" name="Google Shape;9518;p59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19" name="Google Shape;9519;p59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0" name="Google Shape;9520;p59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1" name="Google Shape;9521;p59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2" name="Google Shape;9522;p59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3" name="Google Shape;9523;p59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4" name="Google Shape;9524;p59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5" name="Google Shape;9525;p59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6" name="Google Shape;9526;p59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7" name="Google Shape;9527;p59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8" name="Google Shape;9528;p59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529" name="Google Shape;9529;p59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30" name="Google Shape;9530;p59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1" name="Google Shape;9531;p59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2" name="Google Shape;9532;p59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3" name="Google Shape;9533;p59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4" name="Google Shape;9534;p59">
            <a:hlinkClick r:id="rId10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5" name="Google Shape;9535;p59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6" name="Google Shape;9536;p59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7" name="Google Shape;9537;p59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8" name="Google Shape;9538;p59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9" name="Google Shape;9539;p59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0" name="Google Shape;9540;p59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1" name="Google Shape;9541;p59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2" name="Google Shape;9542;p59"/>
          <p:cNvGrpSpPr/>
          <p:nvPr/>
        </p:nvGrpSpPr>
        <p:grpSpPr>
          <a:xfrm>
            <a:off x="6132434" y="2503786"/>
            <a:ext cx="2285006" cy="2138803"/>
            <a:chOff x="6132434" y="2503786"/>
            <a:chExt cx="2285006" cy="2138803"/>
          </a:xfrm>
        </p:grpSpPr>
        <p:sp>
          <p:nvSpPr>
            <p:cNvPr id="9543" name="Google Shape;9543;p59"/>
            <p:cNvSpPr/>
            <p:nvPr/>
          </p:nvSpPr>
          <p:spPr>
            <a:xfrm>
              <a:off x="7901710" y="3674681"/>
              <a:ext cx="238954" cy="147225"/>
            </a:xfrm>
            <a:custGeom>
              <a:avLst/>
              <a:gdLst/>
              <a:ahLst/>
              <a:cxnLst/>
              <a:rect l="l" t="t" r="r" b="b"/>
              <a:pathLst>
                <a:path w="9860" h="6075" extrusionOk="0">
                  <a:moveTo>
                    <a:pt x="9282" y="1"/>
                  </a:moveTo>
                  <a:cubicBezTo>
                    <a:pt x="8795" y="1"/>
                    <a:pt x="7870" y="289"/>
                    <a:pt x="6243" y="1148"/>
                  </a:cubicBezTo>
                  <a:cubicBezTo>
                    <a:pt x="1529" y="3553"/>
                    <a:pt x="0" y="6074"/>
                    <a:pt x="62" y="6074"/>
                  </a:cubicBezTo>
                  <a:cubicBezTo>
                    <a:pt x="64" y="6074"/>
                    <a:pt x="70" y="6070"/>
                    <a:pt x="78" y="6061"/>
                  </a:cubicBezTo>
                  <a:cubicBezTo>
                    <a:pt x="5090" y="4607"/>
                    <a:pt x="9075" y="1474"/>
                    <a:pt x="9602" y="747"/>
                  </a:cubicBezTo>
                  <a:cubicBezTo>
                    <a:pt x="9819" y="407"/>
                    <a:pt x="9860" y="1"/>
                    <a:pt x="9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59"/>
            <p:cNvSpPr/>
            <p:nvPr/>
          </p:nvSpPr>
          <p:spPr>
            <a:xfrm>
              <a:off x="7812698" y="3836564"/>
              <a:ext cx="257081" cy="134478"/>
            </a:xfrm>
            <a:custGeom>
              <a:avLst/>
              <a:gdLst/>
              <a:ahLst/>
              <a:cxnLst/>
              <a:rect l="l" t="t" r="r" b="b"/>
              <a:pathLst>
                <a:path w="10608" h="5549" extrusionOk="0">
                  <a:moveTo>
                    <a:pt x="9613" y="0"/>
                  </a:moveTo>
                  <a:cubicBezTo>
                    <a:pt x="9060" y="0"/>
                    <a:pt x="8191" y="223"/>
                    <a:pt x="6884" y="859"/>
                  </a:cubicBezTo>
                  <a:cubicBezTo>
                    <a:pt x="3188" y="2707"/>
                    <a:pt x="0" y="5549"/>
                    <a:pt x="108" y="5549"/>
                  </a:cubicBezTo>
                  <a:cubicBezTo>
                    <a:pt x="110" y="5549"/>
                    <a:pt x="113" y="5548"/>
                    <a:pt x="117" y="5546"/>
                  </a:cubicBezTo>
                  <a:cubicBezTo>
                    <a:pt x="5129" y="4092"/>
                    <a:pt x="9189" y="1987"/>
                    <a:pt x="10242" y="1060"/>
                  </a:cubicBezTo>
                  <a:cubicBezTo>
                    <a:pt x="10580" y="722"/>
                    <a:pt x="10608" y="0"/>
                    <a:pt x="96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59"/>
            <p:cNvSpPr/>
            <p:nvPr/>
          </p:nvSpPr>
          <p:spPr>
            <a:xfrm>
              <a:off x="7881111" y="3390731"/>
              <a:ext cx="105615" cy="271719"/>
            </a:xfrm>
            <a:custGeom>
              <a:avLst/>
              <a:gdLst/>
              <a:ahLst/>
              <a:cxnLst/>
              <a:rect l="l" t="t" r="r" b="b"/>
              <a:pathLst>
                <a:path w="4358" h="11212" extrusionOk="0">
                  <a:moveTo>
                    <a:pt x="2404" y="1"/>
                  </a:moveTo>
                  <a:cubicBezTo>
                    <a:pt x="2371" y="1"/>
                    <a:pt x="2339" y="11"/>
                    <a:pt x="2306" y="33"/>
                  </a:cubicBezTo>
                  <a:cubicBezTo>
                    <a:pt x="0" y="1387"/>
                    <a:pt x="3559" y="11211"/>
                    <a:pt x="3559" y="11211"/>
                  </a:cubicBezTo>
                  <a:cubicBezTo>
                    <a:pt x="4357" y="8091"/>
                    <a:pt x="3312" y="1"/>
                    <a:pt x="24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59"/>
            <p:cNvSpPr/>
            <p:nvPr/>
          </p:nvSpPr>
          <p:spPr>
            <a:xfrm>
              <a:off x="7731684" y="3704731"/>
              <a:ext cx="107965" cy="271113"/>
            </a:xfrm>
            <a:custGeom>
              <a:avLst/>
              <a:gdLst/>
              <a:ahLst/>
              <a:cxnLst/>
              <a:rect l="l" t="t" r="r" b="b"/>
              <a:pathLst>
                <a:path w="4455" h="11187" extrusionOk="0">
                  <a:moveTo>
                    <a:pt x="2505" y="1"/>
                  </a:moveTo>
                  <a:cubicBezTo>
                    <a:pt x="2472" y="1"/>
                    <a:pt x="2440" y="12"/>
                    <a:pt x="2407" y="34"/>
                  </a:cubicBezTo>
                  <a:cubicBezTo>
                    <a:pt x="1" y="1387"/>
                    <a:pt x="3560" y="11187"/>
                    <a:pt x="3560" y="11187"/>
                  </a:cubicBezTo>
                  <a:cubicBezTo>
                    <a:pt x="4455" y="8067"/>
                    <a:pt x="3413" y="1"/>
                    <a:pt x="25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59"/>
            <p:cNvSpPr/>
            <p:nvPr/>
          </p:nvSpPr>
          <p:spPr>
            <a:xfrm>
              <a:off x="7959459" y="3487764"/>
              <a:ext cx="210187" cy="214767"/>
            </a:xfrm>
            <a:custGeom>
              <a:avLst/>
              <a:gdLst/>
              <a:ahLst/>
              <a:cxnLst/>
              <a:rect l="l" t="t" r="r" b="b"/>
              <a:pathLst>
                <a:path w="8673" h="8862" extrusionOk="0">
                  <a:moveTo>
                    <a:pt x="7269" y="0"/>
                  </a:moveTo>
                  <a:cubicBezTo>
                    <a:pt x="6242" y="0"/>
                    <a:pt x="985" y="5932"/>
                    <a:pt x="1" y="8861"/>
                  </a:cubicBezTo>
                  <a:cubicBezTo>
                    <a:pt x="1" y="8861"/>
                    <a:pt x="8672" y="2596"/>
                    <a:pt x="7419" y="89"/>
                  </a:cubicBezTo>
                  <a:cubicBezTo>
                    <a:pt x="7391" y="29"/>
                    <a:pt x="7341" y="0"/>
                    <a:pt x="7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59"/>
            <p:cNvSpPr/>
            <p:nvPr/>
          </p:nvSpPr>
          <p:spPr>
            <a:xfrm>
              <a:off x="7828281" y="3588166"/>
              <a:ext cx="88093" cy="278965"/>
            </a:xfrm>
            <a:custGeom>
              <a:avLst/>
              <a:gdLst/>
              <a:ahLst/>
              <a:cxnLst/>
              <a:rect l="l" t="t" r="r" b="b"/>
              <a:pathLst>
                <a:path w="3635" h="11511" extrusionOk="0">
                  <a:moveTo>
                    <a:pt x="1601" y="0"/>
                  </a:moveTo>
                  <a:cubicBezTo>
                    <a:pt x="0" y="0"/>
                    <a:pt x="2080" y="11510"/>
                    <a:pt x="2080" y="11510"/>
                  </a:cubicBezTo>
                  <a:cubicBezTo>
                    <a:pt x="3634" y="7550"/>
                    <a:pt x="3333" y="658"/>
                    <a:pt x="1754" y="32"/>
                  </a:cubicBezTo>
                  <a:cubicBezTo>
                    <a:pt x="1700" y="11"/>
                    <a:pt x="1649" y="0"/>
                    <a:pt x="16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59"/>
            <p:cNvSpPr/>
            <p:nvPr/>
          </p:nvSpPr>
          <p:spPr>
            <a:xfrm>
              <a:off x="8007443" y="3291324"/>
              <a:ext cx="93570" cy="254512"/>
            </a:xfrm>
            <a:custGeom>
              <a:avLst/>
              <a:gdLst/>
              <a:ahLst/>
              <a:cxnLst/>
              <a:rect l="l" t="t" r="r" b="b"/>
              <a:pathLst>
                <a:path w="3861" h="10502" extrusionOk="0">
                  <a:moveTo>
                    <a:pt x="2276" y="1"/>
                  </a:moveTo>
                  <a:cubicBezTo>
                    <a:pt x="1211" y="1"/>
                    <a:pt x="0" y="10501"/>
                    <a:pt x="0" y="10501"/>
                  </a:cubicBezTo>
                  <a:cubicBezTo>
                    <a:pt x="1153" y="9047"/>
                    <a:pt x="3860" y="2982"/>
                    <a:pt x="2607" y="376"/>
                  </a:cubicBezTo>
                  <a:cubicBezTo>
                    <a:pt x="2499" y="117"/>
                    <a:pt x="2389" y="1"/>
                    <a:pt x="22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59"/>
            <p:cNvSpPr/>
            <p:nvPr/>
          </p:nvSpPr>
          <p:spPr>
            <a:xfrm>
              <a:off x="7749302" y="3456115"/>
              <a:ext cx="278819" cy="610834"/>
            </a:xfrm>
            <a:custGeom>
              <a:avLst/>
              <a:gdLst/>
              <a:ahLst/>
              <a:cxnLst/>
              <a:rect l="l" t="t" r="r" b="b"/>
              <a:pathLst>
                <a:path w="11505" h="25205" extrusionOk="0">
                  <a:moveTo>
                    <a:pt x="11294" y="0"/>
                  </a:moveTo>
                  <a:cubicBezTo>
                    <a:pt x="11229" y="0"/>
                    <a:pt x="11179" y="71"/>
                    <a:pt x="11179" y="142"/>
                  </a:cubicBezTo>
                  <a:cubicBezTo>
                    <a:pt x="11179" y="142"/>
                    <a:pt x="11079" y="568"/>
                    <a:pt x="10978" y="1295"/>
                  </a:cubicBezTo>
                  <a:cubicBezTo>
                    <a:pt x="10878" y="1621"/>
                    <a:pt x="10753" y="2147"/>
                    <a:pt x="10652" y="2548"/>
                  </a:cubicBezTo>
                  <a:cubicBezTo>
                    <a:pt x="10552" y="3075"/>
                    <a:pt x="10352" y="3701"/>
                    <a:pt x="10126" y="4328"/>
                  </a:cubicBezTo>
                  <a:cubicBezTo>
                    <a:pt x="10026" y="4854"/>
                    <a:pt x="9825" y="5581"/>
                    <a:pt x="9500" y="6207"/>
                  </a:cubicBezTo>
                  <a:cubicBezTo>
                    <a:pt x="9399" y="6633"/>
                    <a:pt x="9299" y="6934"/>
                    <a:pt x="9199" y="7360"/>
                  </a:cubicBezTo>
                  <a:cubicBezTo>
                    <a:pt x="9099" y="7661"/>
                    <a:pt x="8873" y="8087"/>
                    <a:pt x="8773" y="8413"/>
                  </a:cubicBezTo>
                  <a:cubicBezTo>
                    <a:pt x="8673" y="8814"/>
                    <a:pt x="8472" y="9140"/>
                    <a:pt x="8372" y="9541"/>
                  </a:cubicBezTo>
                  <a:cubicBezTo>
                    <a:pt x="8146" y="9967"/>
                    <a:pt x="8046" y="10293"/>
                    <a:pt x="7845" y="10694"/>
                  </a:cubicBezTo>
                  <a:cubicBezTo>
                    <a:pt x="7620" y="11120"/>
                    <a:pt x="7520" y="11420"/>
                    <a:pt x="7319" y="11846"/>
                  </a:cubicBezTo>
                  <a:cubicBezTo>
                    <a:pt x="7219" y="12273"/>
                    <a:pt x="6993" y="12674"/>
                    <a:pt x="6793" y="12999"/>
                  </a:cubicBezTo>
                  <a:cubicBezTo>
                    <a:pt x="6492" y="13826"/>
                    <a:pt x="6166" y="14553"/>
                    <a:pt x="5740" y="15405"/>
                  </a:cubicBezTo>
                  <a:cubicBezTo>
                    <a:pt x="5439" y="16132"/>
                    <a:pt x="5013" y="16859"/>
                    <a:pt x="4612" y="17486"/>
                  </a:cubicBezTo>
                  <a:cubicBezTo>
                    <a:pt x="4387" y="17912"/>
                    <a:pt x="4186" y="18212"/>
                    <a:pt x="3986" y="18538"/>
                  </a:cubicBezTo>
                  <a:cubicBezTo>
                    <a:pt x="3760" y="18839"/>
                    <a:pt x="3660" y="19165"/>
                    <a:pt x="3459" y="19466"/>
                  </a:cubicBezTo>
                  <a:cubicBezTo>
                    <a:pt x="3033" y="20192"/>
                    <a:pt x="2733" y="20719"/>
                    <a:pt x="2407" y="21345"/>
                  </a:cubicBezTo>
                  <a:cubicBezTo>
                    <a:pt x="1680" y="22398"/>
                    <a:pt x="1154" y="23325"/>
                    <a:pt x="728" y="23952"/>
                  </a:cubicBezTo>
                  <a:cubicBezTo>
                    <a:pt x="327" y="24578"/>
                    <a:pt x="101" y="24904"/>
                    <a:pt x="101" y="24904"/>
                  </a:cubicBezTo>
                  <a:cubicBezTo>
                    <a:pt x="1" y="25004"/>
                    <a:pt x="1" y="25105"/>
                    <a:pt x="101" y="25205"/>
                  </a:cubicBezTo>
                  <a:cubicBezTo>
                    <a:pt x="226" y="25205"/>
                    <a:pt x="327" y="25205"/>
                    <a:pt x="427" y="25105"/>
                  </a:cubicBezTo>
                  <a:cubicBezTo>
                    <a:pt x="427" y="25105"/>
                    <a:pt x="728" y="24804"/>
                    <a:pt x="1154" y="24177"/>
                  </a:cubicBezTo>
                  <a:cubicBezTo>
                    <a:pt x="1354" y="23952"/>
                    <a:pt x="1680" y="23551"/>
                    <a:pt x="1981" y="23125"/>
                  </a:cubicBezTo>
                  <a:cubicBezTo>
                    <a:pt x="2307" y="22699"/>
                    <a:pt x="2607" y="22197"/>
                    <a:pt x="2933" y="21671"/>
                  </a:cubicBezTo>
                  <a:cubicBezTo>
                    <a:pt x="3359" y="21145"/>
                    <a:pt x="3660" y="20518"/>
                    <a:pt x="4086" y="19892"/>
                  </a:cubicBezTo>
                  <a:cubicBezTo>
                    <a:pt x="4487" y="19265"/>
                    <a:pt x="4913" y="18638"/>
                    <a:pt x="5239" y="17912"/>
                  </a:cubicBezTo>
                  <a:cubicBezTo>
                    <a:pt x="5640" y="17185"/>
                    <a:pt x="5966" y="16433"/>
                    <a:pt x="6367" y="15706"/>
                  </a:cubicBezTo>
                  <a:cubicBezTo>
                    <a:pt x="6793" y="14879"/>
                    <a:pt x="7219" y="14152"/>
                    <a:pt x="7520" y="13425"/>
                  </a:cubicBezTo>
                  <a:cubicBezTo>
                    <a:pt x="7946" y="12573"/>
                    <a:pt x="8372" y="11846"/>
                    <a:pt x="8572" y="11019"/>
                  </a:cubicBezTo>
                  <a:cubicBezTo>
                    <a:pt x="8773" y="10593"/>
                    <a:pt x="8873" y="10167"/>
                    <a:pt x="9099" y="9867"/>
                  </a:cubicBezTo>
                  <a:cubicBezTo>
                    <a:pt x="9199" y="9440"/>
                    <a:pt x="9299" y="9039"/>
                    <a:pt x="9399" y="8613"/>
                  </a:cubicBezTo>
                  <a:cubicBezTo>
                    <a:pt x="9625" y="8288"/>
                    <a:pt x="9725" y="7887"/>
                    <a:pt x="9825" y="7561"/>
                  </a:cubicBezTo>
                  <a:cubicBezTo>
                    <a:pt x="9926" y="7160"/>
                    <a:pt x="10026" y="6834"/>
                    <a:pt x="10126" y="6408"/>
                  </a:cubicBezTo>
                  <a:cubicBezTo>
                    <a:pt x="10352" y="5681"/>
                    <a:pt x="10552" y="5054"/>
                    <a:pt x="10652" y="4428"/>
                  </a:cubicBezTo>
                  <a:cubicBezTo>
                    <a:pt x="10878" y="3801"/>
                    <a:pt x="10978" y="3175"/>
                    <a:pt x="11079" y="2648"/>
                  </a:cubicBezTo>
                  <a:cubicBezTo>
                    <a:pt x="11179" y="2147"/>
                    <a:pt x="11279" y="1721"/>
                    <a:pt x="11279" y="1295"/>
                  </a:cubicBezTo>
                  <a:cubicBezTo>
                    <a:pt x="11379" y="568"/>
                    <a:pt x="11505" y="142"/>
                    <a:pt x="11505" y="142"/>
                  </a:cubicBezTo>
                  <a:cubicBezTo>
                    <a:pt x="11505" y="42"/>
                    <a:pt x="11505" y="42"/>
                    <a:pt x="11379" y="42"/>
                  </a:cubicBezTo>
                  <a:cubicBezTo>
                    <a:pt x="11350" y="13"/>
                    <a:pt x="11321" y="0"/>
                    <a:pt x="11294" y="0"/>
                  </a:cubicBezTo>
                  <a:close/>
                </a:path>
              </a:pathLst>
            </a:custGeom>
            <a:solidFill>
              <a:srgbClr val="2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59"/>
            <p:cNvSpPr/>
            <p:nvPr/>
          </p:nvSpPr>
          <p:spPr>
            <a:xfrm>
              <a:off x="7200257" y="4567098"/>
              <a:ext cx="246733" cy="75491"/>
            </a:xfrm>
            <a:custGeom>
              <a:avLst/>
              <a:gdLst/>
              <a:ahLst/>
              <a:cxnLst/>
              <a:rect l="l" t="t" r="r" b="b"/>
              <a:pathLst>
                <a:path w="10181" h="3115" extrusionOk="0">
                  <a:moveTo>
                    <a:pt x="3731" y="0"/>
                  </a:moveTo>
                  <a:cubicBezTo>
                    <a:pt x="3371" y="0"/>
                    <a:pt x="3026" y="12"/>
                    <a:pt x="2707" y="38"/>
                  </a:cubicBezTo>
                  <a:lnTo>
                    <a:pt x="2607" y="163"/>
                  </a:lnTo>
                  <a:cubicBezTo>
                    <a:pt x="1880" y="364"/>
                    <a:pt x="952" y="664"/>
                    <a:pt x="0" y="890"/>
                  </a:cubicBezTo>
                  <a:lnTo>
                    <a:pt x="0" y="990"/>
                  </a:lnTo>
                  <a:cubicBezTo>
                    <a:pt x="0" y="1917"/>
                    <a:pt x="1579" y="1817"/>
                    <a:pt x="3233" y="2043"/>
                  </a:cubicBezTo>
                  <a:cubicBezTo>
                    <a:pt x="5600" y="2366"/>
                    <a:pt x="7346" y="3114"/>
                    <a:pt x="7984" y="3114"/>
                  </a:cubicBezTo>
                  <a:cubicBezTo>
                    <a:pt x="8137" y="3114"/>
                    <a:pt x="8226" y="3072"/>
                    <a:pt x="8246" y="2970"/>
                  </a:cubicBezTo>
                  <a:cubicBezTo>
                    <a:pt x="8246" y="2870"/>
                    <a:pt x="7845" y="2444"/>
                    <a:pt x="7318" y="2143"/>
                  </a:cubicBezTo>
                  <a:cubicBezTo>
                    <a:pt x="7160" y="2073"/>
                    <a:pt x="7113" y="1990"/>
                    <a:pt x="7142" y="1990"/>
                  </a:cubicBezTo>
                  <a:cubicBezTo>
                    <a:pt x="7154" y="1990"/>
                    <a:pt x="7181" y="2005"/>
                    <a:pt x="7218" y="2043"/>
                  </a:cubicBezTo>
                  <a:cubicBezTo>
                    <a:pt x="8003" y="2297"/>
                    <a:pt x="9022" y="2714"/>
                    <a:pt x="9316" y="2714"/>
                  </a:cubicBezTo>
                  <a:cubicBezTo>
                    <a:pt x="9369" y="2714"/>
                    <a:pt x="9399" y="2700"/>
                    <a:pt x="9399" y="2669"/>
                  </a:cubicBezTo>
                  <a:cubicBezTo>
                    <a:pt x="9488" y="2198"/>
                    <a:pt x="8754" y="1807"/>
                    <a:pt x="8222" y="1659"/>
                  </a:cubicBezTo>
                  <a:lnTo>
                    <a:pt x="8222" y="1659"/>
                  </a:lnTo>
                  <a:cubicBezTo>
                    <a:pt x="8502" y="1696"/>
                    <a:pt x="8746" y="1711"/>
                    <a:pt x="8957" y="1711"/>
                  </a:cubicBezTo>
                  <a:cubicBezTo>
                    <a:pt x="9914" y="1711"/>
                    <a:pt x="10181" y="1388"/>
                    <a:pt x="10025" y="1291"/>
                  </a:cubicBezTo>
                  <a:cubicBezTo>
                    <a:pt x="9391" y="569"/>
                    <a:pt x="6199" y="0"/>
                    <a:pt x="3731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59"/>
            <p:cNvSpPr/>
            <p:nvPr/>
          </p:nvSpPr>
          <p:spPr>
            <a:xfrm>
              <a:off x="7301676" y="2999110"/>
              <a:ext cx="95557" cy="131885"/>
            </a:xfrm>
            <a:custGeom>
              <a:avLst/>
              <a:gdLst/>
              <a:ahLst/>
              <a:cxnLst/>
              <a:rect l="l" t="t" r="r" b="b"/>
              <a:pathLst>
                <a:path w="3943" h="5442" extrusionOk="0">
                  <a:moveTo>
                    <a:pt x="3356" y="0"/>
                  </a:moveTo>
                  <a:cubicBezTo>
                    <a:pt x="3349" y="0"/>
                    <a:pt x="3341" y="1"/>
                    <a:pt x="3334" y="3"/>
                  </a:cubicBezTo>
                  <a:cubicBezTo>
                    <a:pt x="2181" y="103"/>
                    <a:pt x="1" y="3135"/>
                    <a:pt x="1" y="3135"/>
                  </a:cubicBezTo>
                  <a:cubicBezTo>
                    <a:pt x="928" y="3762"/>
                    <a:pt x="1880" y="4489"/>
                    <a:pt x="2707" y="5441"/>
                  </a:cubicBezTo>
                  <a:cubicBezTo>
                    <a:pt x="3943" y="3366"/>
                    <a:pt x="3863" y="0"/>
                    <a:pt x="3356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59"/>
            <p:cNvSpPr/>
            <p:nvPr/>
          </p:nvSpPr>
          <p:spPr>
            <a:xfrm>
              <a:off x="6807884" y="3014353"/>
              <a:ext cx="99023" cy="134236"/>
            </a:xfrm>
            <a:custGeom>
              <a:avLst/>
              <a:gdLst/>
              <a:ahLst/>
              <a:cxnLst/>
              <a:rect l="l" t="t" r="r" b="b"/>
              <a:pathLst>
                <a:path w="4086" h="5539" extrusionOk="0">
                  <a:moveTo>
                    <a:pt x="627" y="0"/>
                  </a:moveTo>
                  <a:cubicBezTo>
                    <a:pt x="101" y="0"/>
                    <a:pt x="0" y="3459"/>
                    <a:pt x="1254" y="5539"/>
                  </a:cubicBezTo>
                  <a:cubicBezTo>
                    <a:pt x="2106" y="4712"/>
                    <a:pt x="3033" y="3860"/>
                    <a:pt x="4086" y="3233"/>
                  </a:cubicBezTo>
                  <a:cubicBezTo>
                    <a:pt x="4086" y="3233"/>
                    <a:pt x="1780" y="201"/>
                    <a:pt x="627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59"/>
            <p:cNvSpPr/>
            <p:nvPr/>
          </p:nvSpPr>
          <p:spPr>
            <a:xfrm>
              <a:off x="7961883" y="4321026"/>
              <a:ext cx="202892" cy="237281"/>
            </a:xfrm>
            <a:custGeom>
              <a:avLst/>
              <a:gdLst/>
              <a:ahLst/>
              <a:cxnLst/>
              <a:rect l="l" t="t" r="r" b="b"/>
              <a:pathLst>
                <a:path w="8372" h="9791" extrusionOk="0">
                  <a:moveTo>
                    <a:pt x="1719" y="1"/>
                  </a:moveTo>
                  <a:cubicBezTo>
                    <a:pt x="1108" y="1"/>
                    <a:pt x="559" y="49"/>
                    <a:pt x="1" y="167"/>
                  </a:cubicBezTo>
                  <a:cubicBezTo>
                    <a:pt x="1" y="167"/>
                    <a:pt x="3033" y="5305"/>
                    <a:pt x="1981" y="9791"/>
                  </a:cubicBezTo>
                  <a:cubicBezTo>
                    <a:pt x="8146" y="7184"/>
                    <a:pt x="8372" y="392"/>
                    <a:pt x="3134" y="66"/>
                  </a:cubicBezTo>
                  <a:cubicBezTo>
                    <a:pt x="2615" y="25"/>
                    <a:pt x="2151" y="1"/>
                    <a:pt x="1719" y="1"/>
                  </a:cubicBezTo>
                  <a:close/>
                </a:path>
              </a:pathLst>
            </a:custGeom>
            <a:solidFill>
              <a:srgbClr val="7E3525"/>
            </a:solidFill>
            <a:ln w="9525" cap="flat" cmpd="sng">
              <a:solidFill>
                <a:srgbClr val="7E3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59"/>
            <p:cNvSpPr/>
            <p:nvPr/>
          </p:nvSpPr>
          <p:spPr>
            <a:xfrm>
              <a:off x="7833128" y="4345697"/>
              <a:ext cx="111164" cy="237524"/>
            </a:xfrm>
            <a:custGeom>
              <a:avLst/>
              <a:gdLst/>
              <a:ahLst/>
              <a:cxnLst/>
              <a:rect l="l" t="t" r="r" b="b"/>
              <a:pathLst>
                <a:path w="4587" h="9801" extrusionOk="0">
                  <a:moveTo>
                    <a:pt x="2181" y="1"/>
                  </a:moveTo>
                  <a:cubicBezTo>
                    <a:pt x="1554" y="201"/>
                    <a:pt x="928" y="402"/>
                    <a:pt x="201" y="627"/>
                  </a:cubicBezTo>
                  <a:cubicBezTo>
                    <a:pt x="301" y="828"/>
                    <a:pt x="2181" y="6993"/>
                    <a:pt x="0" y="9800"/>
                  </a:cubicBezTo>
                  <a:lnTo>
                    <a:pt x="2181" y="9800"/>
                  </a:lnTo>
                  <a:lnTo>
                    <a:pt x="2181" y="9700"/>
                  </a:lnTo>
                  <a:cubicBezTo>
                    <a:pt x="4587" y="5941"/>
                    <a:pt x="2181" y="1"/>
                    <a:pt x="2181" y="1"/>
                  </a:cubicBezTo>
                  <a:close/>
                </a:path>
              </a:pathLst>
            </a:custGeom>
            <a:solidFill>
              <a:srgbClr val="7E3525"/>
            </a:solidFill>
            <a:ln w="9525" cap="flat" cmpd="sng">
              <a:solidFill>
                <a:srgbClr val="7E3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59"/>
            <p:cNvSpPr/>
            <p:nvPr/>
          </p:nvSpPr>
          <p:spPr>
            <a:xfrm>
              <a:off x="7675825" y="4376062"/>
              <a:ext cx="94152" cy="191963"/>
            </a:xfrm>
            <a:custGeom>
              <a:avLst/>
              <a:gdLst/>
              <a:ahLst/>
              <a:cxnLst/>
              <a:rect l="l" t="t" r="r" b="b"/>
              <a:pathLst>
                <a:path w="3885" h="7921" extrusionOk="0">
                  <a:moveTo>
                    <a:pt x="3760" y="1"/>
                  </a:moveTo>
                  <a:cubicBezTo>
                    <a:pt x="3133" y="101"/>
                    <a:pt x="2406" y="101"/>
                    <a:pt x="1579" y="101"/>
                  </a:cubicBezTo>
                  <a:cubicBezTo>
                    <a:pt x="1579" y="302"/>
                    <a:pt x="2105" y="5214"/>
                    <a:pt x="0" y="7520"/>
                  </a:cubicBezTo>
                  <a:cubicBezTo>
                    <a:pt x="527" y="7620"/>
                    <a:pt x="1053" y="7820"/>
                    <a:pt x="1679" y="7921"/>
                  </a:cubicBezTo>
                  <a:cubicBezTo>
                    <a:pt x="3885" y="6041"/>
                    <a:pt x="3760" y="101"/>
                    <a:pt x="3760" y="101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7E3525"/>
            </a:solidFill>
            <a:ln w="9525" cap="flat" cmpd="sng">
              <a:solidFill>
                <a:srgbClr val="7E3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59"/>
            <p:cNvSpPr/>
            <p:nvPr/>
          </p:nvSpPr>
          <p:spPr>
            <a:xfrm>
              <a:off x="7562240" y="4360891"/>
              <a:ext cx="78375" cy="167049"/>
            </a:xfrm>
            <a:custGeom>
              <a:avLst/>
              <a:gdLst/>
              <a:ahLst/>
              <a:cxnLst/>
              <a:rect l="l" t="t" r="r" b="b"/>
              <a:pathLst>
                <a:path w="3234" h="6893" extrusionOk="0">
                  <a:moveTo>
                    <a:pt x="1053" y="0"/>
                  </a:moveTo>
                  <a:cubicBezTo>
                    <a:pt x="1053" y="201"/>
                    <a:pt x="1780" y="3334"/>
                    <a:pt x="0" y="6266"/>
                  </a:cubicBezTo>
                  <a:cubicBezTo>
                    <a:pt x="427" y="6467"/>
                    <a:pt x="828" y="6667"/>
                    <a:pt x="1254" y="6893"/>
                  </a:cubicBezTo>
                  <a:cubicBezTo>
                    <a:pt x="3234" y="4913"/>
                    <a:pt x="2707" y="527"/>
                    <a:pt x="2607" y="301"/>
                  </a:cubicBezTo>
                  <a:cubicBezTo>
                    <a:pt x="2081" y="301"/>
                    <a:pt x="1554" y="201"/>
                    <a:pt x="1053" y="0"/>
                  </a:cubicBezTo>
                  <a:close/>
                </a:path>
              </a:pathLst>
            </a:custGeom>
            <a:solidFill>
              <a:srgbClr val="7E3525"/>
            </a:solidFill>
            <a:ln w="9525" cap="flat" cmpd="sng">
              <a:solidFill>
                <a:srgbClr val="7E3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59"/>
            <p:cNvSpPr/>
            <p:nvPr/>
          </p:nvSpPr>
          <p:spPr>
            <a:xfrm>
              <a:off x="7885958" y="4325049"/>
              <a:ext cx="149455" cy="258172"/>
            </a:xfrm>
            <a:custGeom>
              <a:avLst/>
              <a:gdLst/>
              <a:ahLst/>
              <a:cxnLst/>
              <a:rect l="l" t="t" r="r" b="b"/>
              <a:pathLst>
                <a:path w="6167" h="10653" extrusionOk="0">
                  <a:moveTo>
                    <a:pt x="3134" y="1"/>
                  </a:moveTo>
                  <a:cubicBezTo>
                    <a:pt x="1981" y="126"/>
                    <a:pt x="1054" y="427"/>
                    <a:pt x="1" y="853"/>
                  </a:cubicBezTo>
                  <a:cubicBezTo>
                    <a:pt x="1" y="853"/>
                    <a:pt x="2407" y="6793"/>
                    <a:pt x="1" y="10552"/>
                  </a:cubicBezTo>
                  <a:lnTo>
                    <a:pt x="1" y="10652"/>
                  </a:lnTo>
                  <a:cubicBezTo>
                    <a:pt x="427" y="10652"/>
                    <a:pt x="853" y="10652"/>
                    <a:pt x="1154" y="10552"/>
                  </a:cubicBezTo>
                  <a:cubicBezTo>
                    <a:pt x="2733" y="10452"/>
                    <a:pt x="3986" y="10026"/>
                    <a:pt x="5114" y="9625"/>
                  </a:cubicBezTo>
                  <a:cubicBezTo>
                    <a:pt x="6166" y="5139"/>
                    <a:pt x="3134" y="1"/>
                    <a:pt x="31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59"/>
            <p:cNvSpPr/>
            <p:nvPr/>
          </p:nvSpPr>
          <p:spPr>
            <a:xfrm>
              <a:off x="7716514" y="4360891"/>
              <a:ext cx="169473" cy="222329"/>
            </a:xfrm>
            <a:custGeom>
              <a:avLst/>
              <a:gdLst/>
              <a:ahLst/>
              <a:cxnLst/>
              <a:rect l="l" t="t" r="r" b="b"/>
              <a:pathLst>
                <a:path w="6993" h="9174" extrusionOk="0">
                  <a:moveTo>
                    <a:pt x="5013" y="0"/>
                  </a:moveTo>
                  <a:lnTo>
                    <a:pt x="5013" y="0"/>
                  </a:lnTo>
                  <a:cubicBezTo>
                    <a:pt x="4186" y="301"/>
                    <a:pt x="3234" y="527"/>
                    <a:pt x="2081" y="627"/>
                  </a:cubicBezTo>
                  <a:lnTo>
                    <a:pt x="2081" y="727"/>
                  </a:lnTo>
                  <a:cubicBezTo>
                    <a:pt x="2081" y="727"/>
                    <a:pt x="2206" y="6667"/>
                    <a:pt x="0" y="8547"/>
                  </a:cubicBezTo>
                  <a:cubicBezTo>
                    <a:pt x="1454" y="8873"/>
                    <a:pt x="3133" y="9073"/>
                    <a:pt x="4812" y="9173"/>
                  </a:cubicBezTo>
                  <a:cubicBezTo>
                    <a:pt x="6993" y="6366"/>
                    <a:pt x="5113" y="201"/>
                    <a:pt x="501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59"/>
            <p:cNvSpPr/>
            <p:nvPr/>
          </p:nvSpPr>
          <p:spPr>
            <a:xfrm>
              <a:off x="7592605" y="4368186"/>
              <a:ext cx="134260" cy="190121"/>
            </a:xfrm>
            <a:custGeom>
              <a:avLst/>
              <a:gdLst/>
              <a:ahLst/>
              <a:cxnLst/>
              <a:rect l="l" t="t" r="r" b="b"/>
              <a:pathLst>
                <a:path w="5540" h="7845" extrusionOk="0">
                  <a:moveTo>
                    <a:pt x="1354" y="0"/>
                  </a:moveTo>
                  <a:cubicBezTo>
                    <a:pt x="1454" y="226"/>
                    <a:pt x="1981" y="4612"/>
                    <a:pt x="1" y="6592"/>
                  </a:cubicBezTo>
                  <a:cubicBezTo>
                    <a:pt x="1053" y="6993"/>
                    <a:pt x="2181" y="7419"/>
                    <a:pt x="3434" y="7845"/>
                  </a:cubicBezTo>
                  <a:cubicBezTo>
                    <a:pt x="5539" y="5539"/>
                    <a:pt x="5013" y="627"/>
                    <a:pt x="5013" y="426"/>
                  </a:cubicBezTo>
                  <a:lnTo>
                    <a:pt x="4387" y="426"/>
                  </a:lnTo>
                  <a:cubicBezTo>
                    <a:pt x="3234" y="326"/>
                    <a:pt x="2181" y="226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59"/>
            <p:cNvSpPr/>
            <p:nvPr/>
          </p:nvSpPr>
          <p:spPr>
            <a:xfrm>
              <a:off x="7466273" y="4328078"/>
              <a:ext cx="139107" cy="184692"/>
            </a:xfrm>
            <a:custGeom>
              <a:avLst/>
              <a:gdLst/>
              <a:ahLst/>
              <a:cxnLst/>
              <a:rect l="l" t="t" r="r" b="b"/>
              <a:pathLst>
                <a:path w="5740" h="7621" extrusionOk="0">
                  <a:moveTo>
                    <a:pt x="1554" y="1"/>
                  </a:moveTo>
                  <a:cubicBezTo>
                    <a:pt x="1254" y="1655"/>
                    <a:pt x="727" y="3134"/>
                    <a:pt x="1" y="4487"/>
                  </a:cubicBezTo>
                  <a:cubicBezTo>
                    <a:pt x="727" y="5515"/>
                    <a:pt x="2081" y="6668"/>
                    <a:pt x="3960" y="7620"/>
                  </a:cubicBezTo>
                  <a:cubicBezTo>
                    <a:pt x="5740" y="4688"/>
                    <a:pt x="5013" y="1555"/>
                    <a:pt x="5013" y="1354"/>
                  </a:cubicBezTo>
                  <a:cubicBezTo>
                    <a:pt x="3008" y="928"/>
                    <a:pt x="1981" y="402"/>
                    <a:pt x="155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59"/>
            <p:cNvSpPr/>
            <p:nvPr/>
          </p:nvSpPr>
          <p:spPr>
            <a:xfrm>
              <a:off x="6673652" y="3687307"/>
              <a:ext cx="871017" cy="907248"/>
            </a:xfrm>
            <a:custGeom>
              <a:avLst/>
              <a:gdLst/>
              <a:ahLst/>
              <a:cxnLst/>
              <a:rect l="l" t="t" r="r" b="b"/>
              <a:pathLst>
                <a:path w="35941" h="37436" extrusionOk="0">
                  <a:moveTo>
                    <a:pt x="27169" y="1"/>
                  </a:moveTo>
                  <a:cubicBezTo>
                    <a:pt x="24337" y="1154"/>
                    <a:pt x="21003" y="1880"/>
                    <a:pt x="17244" y="1880"/>
                  </a:cubicBezTo>
                  <a:cubicBezTo>
                    <a:pt x="13910" y="1880"/>
                    <a:pt x="10978" y="1254"/>
                    <a:pt x="8472" y="427"/>
                  </a:cubicBezTo>
                  <a:cubicBezTo>
                    <a:pt x="8472" y="427"/>
                    <a:pt x="3033" y="7745"/>
                    <a:pt x="1479" y="17144"/>
                  </a:cubicBezTo>
                  <a:cubicBezTo>
                    <a:pt x="1" y="25389"/>
                    <a:pt x="1580" y="31028"/>
                    <a:pt x="5966" y="34362"/>
                  </a:cubicBezTo>
                  <a:cubicBezTo>
                    <a:pt x="6692" y="34988"/>
                    <a:pt x="7645" y="35515"/>
                    <a:pt x="8898" y="35941"/>
                  </a:cubicBezTo>
                  <a:cubicBezTo>
                    <a:pt x="9625" y="36241"/>
                    <a:pt x="10552" y="36467"/>
                    <a:pt x="11504" y="36768"/>
                  </a:cubicBezTo>
                  <a:cubicBezTo>
                    <a:pt x="13398" y="37196"/>
                    <a:pt x="15540" y="37436"/>
                    <a:pt x="17729" y="37436"/>
                  </a:cubicBezTo>
                  <a:cubicBezTo>
                    <a:pt x="19770" y="37436"/>
                    <a:pt x="21851" y="37227"/>
                    <a:pt x="23810" y="36768"/>
                  </a:cubicBezTo>
                  <a:cubicBezTo>
                    <a:pt x="24562" y="36567"/>
                    <a:pt x="25389" y="36342"/>
                    <a:pt x="26116" y="36041"/>
                  </a:cubicBezTo>
                  <a:cubicBezTo>
                    <a:pt x="28622" y="35089"/>
                    <a:pt x="30828" y="33635"/>
                    <a:pt x="32281" y="31555"/>
                  </a:cubicBezTo>
                  <a:cubicBezTo>
                    <a:pt x="32382" y="31329"/>
                    <a:pt x="32482" y="31129"/>
                    <a:pt x="32708" y="30928"/>
                  </a:cubicBezTo>
                  <a:cubicBezTo>
                    <a:pt x="33434" y="29575"/>
                    <a:pt x="33961" y="28096"/>
                    <a:pt x="34261" y="26442"/>
                  </a:cubicBezTo>
                  <a:cubicBezTo>
                    <a:pt x="35941" y="17244"/>
                    <a:pt x="30502" y="3986"/>
                    <a:pt x="271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59"/>
            <p:cNvSpPr/>
            <p:nvPr/>
          </p:nvSpPr>
          <p:spPr>
            <a:xfrm>
              <a:off x="6871062" y="3687307"/>
              <a:ext cx="473763" cy="81428"/>
            </a:xfrm>
            <a:custGeom>
              <a:avLst/>
              <a:gdLst/>
              <a:ahLst/>
              <a:cxnLst/>
              <a:rect l="l" t="t" r="r" b="b"/>
              <a:pathLst>
                <a:path w="19549" h="3360" extrusionOk="0">
                  <a:moveTo>
                    <a:pt x="19023" y="1"/>
                  </a:moveTo>
                  <a:cubicBezTo>
                    <a:pt x="16191" y="1154"/>
                    <a:pt x="12857" y="1880"/>
                    <a:pt x="9098" y="1880"/>
                  </a:cubicBezTo>
                  <a:cubicBezTo>
                    <a:pt x="5764" y="1880"/>
                    <a:pt x="2832" y="1254"/>
                    <a:pt x="326" y="427"/>
                  </a:cubicBezTo>
                  <a:cubicBezTo>
                    <a:pt x="326" y="427"/>
                    <a:pt x="226" y="627"/>
                    <a:pt x="0" y="953"/>
                  </a:cubicBezTo>
                  <a:cubicBezTo>
                    <a:pt x="2632" y="2632"/>
                    <a:pt x="5539" y="3359"/>
                    <a:pt x="8371" y="3359"/>
                  </a:cubicBezTo>
                  <a:cubicBezTo>
                    <a:pt x="12130" y="3359"/>
                    <a:pt x="15890" y="2206"/>
                    <a:pt x="19549" y="853"/>
                  </a:cubicBezTo>
                  <a:cubicBezTo>
                    <a:pt x="19323" y="527"/>
                    <a:pt x="19223" y="226"/>
                    <a:pt x="19023" y="1"/>
                  </a:cubicBez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59"/>
            <p:cNvSpPr/>
            <p:nvPr/>
          </p:nvSpPr>
          <p:spPr>
            <a:xfrm>
              <a:off x="6570391" y="3052619"/>
              <a:ext cx="1087869" cy="690614"/>
            </a:xfrm>
            <a:custGeom>
              <a:avLst/>
              <a:gdLst/>
              <a:ahLst/>
              <a:cxnLst/>
              <a:rect l="l" t="t" r="r" b="b"/>
              <a:pathLst>
                <a:path w="44889" h="28497" extrusionOk="0">
                  <a:moveTo>
                    <a:pt x="27971" y="0"/>
                  </a:moveTo>
                  <a:cubicBezTo>
                    <a:pt x="23911" y="7293"/>
                    <a:pt x="23184" y="16917"/>
                    <a:pt x="23059" y="17318"/>
                  </a:cubicBezTo>
                  <a:cubicBezTo>
                    <a:pt x="23059" y="17727"/>
                    <a:pt x="22690" y="18803"/>
                    <a:pt x="22019" y="18803"/>
                  </a:cubicBezTo>
                  <a:cubicBezTo>
                    <a:pt x="21990" y="18803"/>
                    <a:pt x="21961" y="18801"/>
                    <a:pt x="21931" y="18797"/>
                  </a:cubicBezTo>
                  <a:cubicBezTo>
                    <a:pt x="21304" y="18572"/>
                    <a:pt x="21079" y="17845"/>
                    <a:pt x="21079" y="17845"/>
                  </a:cubicBezTo>
                  <a:cubicBezTo>
                    <a:pt x="19525" y="6667"/>
                    <a:pt x="15139" y="827"/>
                    <a:pt x="15139" y="827"/>
                  </a:cubicBezTo>
                  <a:cubicBezTo>
                    <a:pt x="14713" y="1128"/>
                    <a:pt x="14287" y="1353"/>
                    <a:pt x="13886" y="1654"/>
                  </a:cubicBezTo>
                  <a:cubicBezTo>
                    <a:pt x="12833" y="2281"/>
                    <a:pt x="11906" y="3133"/>
                    <a:pt x="11054" y="3960"/>
                  </a:cubicBezTo>
                  <a:cubicBezTo>
                    <a:pt x="10653" y="4386"/>
                    <a:pt x="10227" y="4787"/>
                    <a:pt x="9800" y="5313"/>
                  </a:cubicBezTo>
                  <a:cubicBezTo>
                    <a:pt x="7921" y="7394"/>
                    <a:pt x="6467" y="9699"/>
                    <a:pt x="5114" y="11278"/>
                  </a:cubicBezTo>
                  <a:cubicBezTo>
                    <a:pt x="1755" y="15339"/>
                    <a:pt x="1" y="16291"/>
                    <a:pt x="1" y="16291"/>
                  </a:cubicBezTo>
                  <a:cubicBezTo>
                    <a:pt x="1" y="16291"/>
                    <a:pt x="402" y="17018"/>
                    <a:pt x="1254" y="18271"/>
                  </a:cubicBezTo>
                  <a:lnTo>
                    <a:pt x="1354" y="18171"/>
                  </a:lnTo>
                  <a:cubicBezTo>
                    <a:pt x="1354" y="18171"/>
                    <a:pt x="6267" y="14186"/>
                    <a:pt x="11054" y="12531"/>
                  </a:cubicBezTo>
                  <a:cubicBezTo>
                    <a:pt x="12321" y="12093"/>
                    <a:pt x="13429" y="11910"/>
                    <a:pt x="14384" y="11910"/>
                  </a:cubicBezTo>
                  <a:cubicBezTo>
                    <a:pt x="17524" y="11910"/>
                    <a:pt x="18999" y="13897"/>
                    <a:pt x="18999" y="15339"/>
                  </a:cubicBezTo>
                  <a:cubicBezTo>
                    <a:pt x="18999" y="19298"/>
                    <a:pt x="12407" y="22857"/>
                    <a:pt x="11580" y="26517"/>
                  </a:cubicBezTo>
                  <a:cubicBezTo>
                    <a:pt x="11906" y="26717"/>
                    <a:pt x="12307" y="26943"/>
                    <a:pt x="12733" y="27043"/>
                  </a:cubicBezTo>
                  <a:cubicBezTo>
                    <a:pt x="15239" y="27870"/>
                    <a:pt x="18171" y="28496"/>
                    <a:pt x="21505" y="28496"/>
                  </a:cubicBezTo>
                  <a:cubicBezTo>
                    <a:pt x="25264" y="28496"/>
                    <a:pt x="28598" y="27770"/>
                    <a:pt x="31430" y="26617"/>
                  </a:cubicBezTo>
                  <a:cubicBezTo>
                    <a:pt x="31956" y="26416"/>
                    <a:pt x="32357" y="26191"/>
                    <a:pt x="32883" y="25990"/>
                  </a:cubicBezTo>
                  <a:cubicBezTo>
                    <a:pt x="32056" y="22231"/>
                    <a:pt x="25565" y="19198"/>
                    <a:pt x="25264" y="15664"/>
                  </a:cubicBezTo>
                  <a:cubicBezTo>
                    <a:pt x="25184" y="14483"/>
                    <a:pt x="25823" y="11448"/>
                    <a:pt x="29978" y="11448"/>
                  </a:cubicBezTo>
                  <a:cubicBezTo>
                    <a:pt x="31025" y="11448"/>
                    <a:pt x="32296" y="11641"/>
                    <a:pt x="33836" y="12105"/>
                  </a:cubicBezTo>
                  <a:cubicBezTo>
                    <a:pt x="38723" y="13559"/>
                    <a:pt x="42282" y="17218"/>
                    <a:pt x="43009" y="18045"/>
                  </a:cubicBezTo>
                  <a:cubicBezTo>
                    <a:pt x="44262" y="16491"/>
                    <a:pt x="44888" y="15439"/>
                    <a:pt x="44888" y="15439"/>
                  </a:cubicBezTo>
                  <a:cubicBezTo>
                    <a:pt x="44888" y="15439"/>
                    <a:pt x="42708" y="15138"/>
                    <a:pt x="37470" y="8872"/>
                  </a:cubicBezTo>
                  <a:cubicBezTo>
                    <a:pt x="36116" y="7293"/>
                    <a:pt x="35089" y="5840"/>
                    <a:pt x="34136" y="4687"/>
                  </a:cubicBezTo>
                  <a:cubicBezTo>
                    <a:pt x="33710" y="4161"/>
                    <a:pt x="33309" y="3634"/>
                    <a:pt x="32883" y="3233"/>
                  </a:cubicBezTo>
                  <a:cubicBezTo>
                    <a:pt x="32056" y="2281"/>
                    <a:pt x="31104" y="1554"/>
                    <a:pt x="30177" y="927"/>
                  </a:cubicBezTo>
                  <a:cubicBezTo>
                    <a:pt x="29550" y="501"/>
                    <a:pt x="28823" y="201"/>
                    <a:pt x="279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59"/>
            <p:cNvSpPr/>
            <p:nvPr/>
          </p:nvSpPr>
          <p:spPr>
            <a:xfrm>
              <a:off x="6767801" y="2963656"/>
              <a:ext cx="197415" cy="217748"/>
            </a:xfrm>
            <a:custGeom>
              <a:avLst/>
              <a:gdLst/>
              <a:ahLst/>
              <a:cxnLst/>
              <a:rect l="l" t="t" r="r" b="b"/>
              <a:pathLst>
                <a:path w="8146" h="8985" extrusionOk="0">
                  <a:moveTo>
                    <a:pt x="1807" y="1"/>
                  </a:moveTo>
                  <a:cubicBezTo>
                    <a:pt x="1722" y="1"/>
                    <a:pt x="1638" y="4"/>
                    <a:pt x="1554" y="12"/>
                  </a:cubicBezTo>
                  <a:cubicBezTo>
                    <a:pt x="301" y="212"/>
                    <a:pt x="0" y="6378"/>
                    <a:pt x="1654" y="8984"/>
                  </a:cubicBezTo>
                  <a:cubicBezTo>
                    <a:pt x="2081" y="8458"/>
                    <a:pt x="2507" y="8057"/>
                    <a:pt x="2908" y="7631"/>
                  </a:cubicBezTo>
                  <a:cubicBezTo>
                    <a:pt x="1654" y="5551"/>
                    <a:pt x="1755" y="2092"/>
                    <a:pt x="2281" y="2092"/>
                  </a:cubicBezTo>
                  <a:cubicBezTo>
                    <a:pt x="3434" y="2293"/>
                    <a:pt x="5740" y="5325"/>
                    <a:pt x="5740" y="5325"/>
                  </a:cubicBezTo>
                  <a:cubicBezTo>
                    <a:pt x="6141" y="5024"/>
                    <a:pt x="6567" y="4799"/>
                    <a:pt x="6993" y="4498"/>
                  </a:cubicBezTo>
                  <a:cubicBezTo>
                    <a:pt x="7394" y="4298"/>
                    <a:pt x="7820" y="4172"/>
                    <a:pt x="8146" y="3972"/>
                  </a:cubicBezTo>
                  <a:cubicBezTo>
                    <a:pt x="7322" y="3075"/>
                    <a:pt x="4273" y="1"/>
                    <a:pt x="1807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59"/>
            <p:cNvSpPr/>
            <p:nvPr/>
          </p:nvSpPr>
          <p:spPr>
            <a:xfrm>
              <a:off x="7235469" y="2948315"/>
              <a:ext cx="205316" cy="217894"/>
            </a:xfrm>
            <a:custGeom>
              <a:avLst/>
              <a:gdLst/>
              <a:ahLst/>
              <a:cxnLst/>
              <a:rect l="l" t="t" r="r" b="b"/>
              <a:pathLst>
                <a:path w="8472" h="8991" extrusionOk="0">
                  <a:moveTo>
                    <a:pt x="6474" y="0"/>
                  </a:moveTo>
                  <a:cubicBezTo>
                    <a:pt x="3709" y="0"/>
                    <a:pt x="218" y="3886"/>
                    <a:pt x="1" y="4079"/>
                  </a:cubicBezTo>
                  <a:cubicBezTo>
                    <a:pt x="226" y="4179"/>
                    <a:pt x="427" y="4179"/>
                    <a:pt x="527" y="4304"/>
                  </a:cubicBezTo>
                  <a:cubicBezTo>
                    <a:pt x="1379" y="4505"/>
                    <a:pt x="2106" y="4805"/>
                    <a:pt x="2733" y="5231"/>
                  </a:cubicBezTo>
                  <a:cubicBezTo>
                    <a:pt x="2733" y="5231"/>
                    <a:pt x="4913" y="2199"/>
                    <a:pt x="6066" y="2099"/>
                  </a:cubicBezTo>
                  <a:cubicBezTo>
                    <a:pt x="6073" y="2097"/>
                    <a:pt x="6081" y="2096"/>
                    <a:pt x="6088" y="2096"/>
                  </a:cubicBezTo>
                  <a:cubicBezTo>
                    <a:pt x="6595" y="2096"/>
                    <a:pt x="6675" y="5462"/>
                    <a:pt x="5439" y="7537"/>
                  </a:cubicBezTo>
                  <a:cubicBezTo>
                    <a:pt x="5865" y="7938"/>
                    <a:pt x="6266" y="8465"/>
                    <a:pt x="6692" y="8991"/>
                  </a:cubicBezTo>
                  <a:cubicBezTo>
                    <a:pt x="8472" y="6384"/>
                    <a:pt x="8046" y="119"/>
                    <a:pt x="6793" y="18"/>
                  </a:cubicBezTo>
                  <a:cubicBezTo>
                    <a:pt x="6688" y="6"/>
                    <a:pt x="6581" y="0"/>
                    <a:pt x="6474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59"/>
            <p:cNvSpPr/>
            <p:nvPr/>
          </p:nvSpPr>
          <p:spPr>
            <a:xfrm>
              <a:off x="6937245" y="3031947"/>
              <a:ext cx="311003" cy="476380"/>
            </a:xfrm>
            <a:custGeom>
              <a:avLst/>
              <a:gdLst/>
              <a:ahLst/>
              <a:cxnLst/>
              <a:rect l="l" t="t" r="r" b="b"/>
              <a:pathLst>
                <a:path w="12833" h="19657" extrusionOk="0">
                  <a:moveTo>
                    <a:pt x="6567" y="1"/>
                  </a:moveTo>
                  <a:cubicBezTo>
                    <a:pt x="4587" y="1"/>
                    <a:pt x="2808" y="427"/>
                    <a:pt x="1154" y="1154"/>
                  </a:cubicBezTo>
                  <a:cubicBezTo>
                    <a:pt x="828" y="1354"/>
                    <a:pt x="402" y="1480"/>
                    <a:pt x="1" y="1680"/>
                  </a:cubicBezTo>
                  <a:cubicBezTo>
                    <a:pt x="1" y="1680"/>
                    <a:pt x="4387" y="7520"/>
                    <a:pt x="5941" y="18698"/>
                  </a:cubicBezTo>
                  <a:cubicBezTo>
                    <a:pt x="5941" y="18698"/>
                    <a:pt x="6166" y="19425"/>
                    <a:pt x="6793" y="19650"/>
                  </a:cubicBezTo>
                  <a:cubicBezTo>
                    <a:pt x="6823" y="19654"/>
                    <a:pt x="6852" y="19656"/>
                    <a:pt x="6881" y="19656"/>
                  </a:cubicBezTo>
                  <a:cubicBezTo>
                    <a:pt x="7552" y="19656"/>
                    <a:pt x="7921" y="18580"/>
                    <a:pt x="7921" y="18171"/>
                  </a:cubicBezTo>
                  <a:cubicBezTo>
                    <a:pt x="8046" y="17770"/>
                    <a:pt x="8773" y="8146"/>
                    <a:pt x="12833" y="853"/>
                  </a:cubicBezTo>
                  <a:cubicBezTo>
                    <a:pt x="12733" y="728"/>
                    <a:pt x="12532" y="728"/>
                    <a:pt x="12307" y="628"/>
                  </a:cubicBezTo>
                  <a:cubicBezTo>
                    <a:pt x="10853" y="227"/>
                    <a:pt x="8973" y="1"/>
                    <a:pt x="6567" y="1"/>
                  </a:cubicBezTo>
                  <a:close/>
                </a:path>
              </a:pathLst>
            </a:custGeom>
            <a:solidFill>
              <a:srgbClr val="914A31"/>
            </a:solidFill>
            <a:ln w="9525" cap="flat" cmpd="sng">
              <a:solidFill>
                <a:srgbClr val="914A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59"/>
            <p:cNvSpPr/>
            <p:nvPr/>
          </p:nvSpPr>
          <p:spPr>
            <a:xfrm>
              <a:off x="7180700" y="3330049"/>
              <a:ext cx="431982" cy="352444"/>
            </a:xfrm>
            <a:custGeom>
              <a:avLst/>
              <a:gdLst/>
              <a:ahLst/>
              <a:cxnLst/>
              <a:rect l="l" t="t" r="r" b="b"/>
              <a:pathLst>
                <a:path w="17825" h="14543" extrusionOk="0">
                  <a:moveTo>
                    <a:pt x="4794" y="0"/>
                  </a:moveTo>
                  <a:cubicBezTo>
                    <a:pt x="639" y="0"/>
                    <a:pt x="0" y="3035"/>
                    <a:pt x="80" y="4216"/>
                  </a:cubicBezTo>
                  <a:cubicBezTo>
                    <a:pt x="381" y="7750"/>
                    <a:pt x="6872" y="10783"/>
                    <a:pt x="7699" y="14542"/>
                  </a:cubicBezTo>
                  <a:cubicBezTo>
                    <a:pt x="12612" y="12236"/>
                    <a:pt x="15945" y="8903"/>
                    <a:pt x="17825" y="6597"/>
                  </a:cubicBezTo>
                  <a:cubicBezTo>
                    <a:pt x="17098" y="5770"/>
                    <a:pt x="13539" y="2111"/>
                    <a:pt x="8652" y="657"/>
                  </a:cubicBezTo>
                  <a:cubicBezTo>
                    <a:pt x="7112" y="193"/>
                    <a:pt x="5841" y="0"/>
                    <a:pt x="4794" y="0"/>
                  </a:cubicBezTo>
                  <a:close/>
                </a:path>
              </a:pathLst>
            </a:custGeom>
            <a:solidFill>
              <a:srgbClr val="914A31"/>
            </a:solidFill>
            <a:ln w="9525" cap="flat" cmpd="sng">
              <a:solidFill>
                <a:srgbClr val="914A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59"/>
            <p:cNvSpPr/>
            <p:nvPr/>
          </p:nvSpPr>
          <p:spPr>
            <a:xfrm>
              <a:off x="6600780" y="3341221"/>
              <a:ext cx="430044" cy="354020"/>
            </a:xfrm>
            <a:custGeom>
              <a:avLst/>
              <a:gdLst/>
              <a:ahLst/>
              <a:cxnLst/>
              <a:rect l="l" t="t" r="r" b="b"/>
              <a:pathLst>
                <a:path w="17745" h="14608" extrusionOk="0">
                  <a:moveTo>
                    <a:pt x="13130" y="1"/>
                  </a:moveTo>
                  <a:cubicBezTo>
                    <a:pt x="12175" y="1"/>
                    <a:pt x="11067" y="184"/>
                    <a:pt x="9800" y="622"/>
                  </a:cubicBezTo>
                  <a:cubicBezTo>
                    <a:pt x="5013" y="2277"/>
                    <a:pt x="100" y="6262"/>
                    <a:pt x="100" y="6262"/>
                  </a:cubicBezTo>
                  <a:lnTo>
                    <a:pt x="0" y="6362"/>
                  </a:lnTo>
                  <a:cubicBezTo>
                    <a:pt x="1554" y="8643"/>
                    <a:pt x="4887" y="12402"/>
                    <a:pt x="10326" y="14608"/>
                  </a:cubicBezTo>
                  <a:cubicBezTo>
                    <a:pt x="11153" y="10948"/>
                    <a:pt x="17745" y="7389"/>
                    <a:pt x="17745" y="3430"/>
                  </a:cubicBezTo>
                  <a:cubicBezTo>
                    <a:pt x="17745" y="1988"/>
                    <a:pt x="16270" y="1"/>
                    <a:pt x="13130" y="1"/>
                  </a:cubicBezTo>
                  <a:close/>
                </a:path>
              </a:pathLst>
            </a:custGeom>
            <a:solidFill>
              <a:srgbClr val="914A31"/>
            </a:solidFill>
            <a:ln w="9525" cap="flat" cmpd="sng">
              <a:solidFill>
                <a:srgbClr val="914A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59"/>
            <p:cNvSpPr/>
            <p:nvPr/>
          </p:nvSpPr>
          <p:spPr>
            <a:xfrm>
              <a:off x="6705519" y="4557163"/>
              <a:ext cx="246951" cy="74885"/>
            </a:xfrm>
            <a:custGeom>
              <a:avLst/>
              <a:gdLst/>
              <a:ahLst/>
              <a:cxnLst/>
              <a:rect l="l" t="t" r="r" b="b"/>
              <a:pathLst>
                <a:path w="10190" h="3090" extrusionOk="0">
                  <a:moveTo>
                    <a:pt x="6364" y="0"/>
                  </a:moveTo>
                  <a:cubicBezTo>
                    <a:pt x="3991" y="0"/>
                    <a:pt x="875" y="554"/>
                    <a:pt x="164" y="1200"/>
                  </a:cubicBezTo>
                  <a:cubicBezTo>
                    <a:pt x="1" y="1345"/>
                    <a:pt x="233" y="1662"/>
                    <a:pt x="1053" y="1662"/>
                  </a:cubicBezTo>
                  <a:cubicBezTo>
                    <a:pt x="1363" y="1662"/>
                    <a:pt x="1757" y="1617"/>
                    <a:pt x="2245" y="1500"/>
                  </a:cubicBezTo>
                  <a:lnTo>
                    <a:pt x="2245" y="1500"/>
                  </a:lnTo>
                  <a:lnTo>
                    <a:pt x="2144" y="1601"/>
                  </a:lnTo>
                  <a:cubicBezTo>
                    <a:pt x="1618" y="1701"/>
                    <a:pt x="691" y="2127"/>
                    <a:pt x="791" y="2553"/>
                  </a:cubicBezTo>
                  <a:cubicBezTo>
                    <a:pt x="791" y="2615"/>
                    <a:pt x="844" y="2642"/>
                    <a:pt x="937" y="2642"/>
                  </a:cubicBezTo>
                  <a:cubicBezTo>
                    <a:pt x="1294" y="2642"/>
                    <a:pt x="2235" y="2245"/>
                    <a:pt x="2971" y="1926"/>
                  </a:cubicBezTo>
                  <a:cubicBezTo>
                    <a:pt x="3197" y="1926"/>
                    <a:pt x="3072" y="1926"/>
                    <a:pt x="2871" y="2027"/>
                  </a:cubicBezTo>
                  <a:cubicBezTo>
                    <a:pt x="2445" y="2453"/>
                    <a:pt x="1944" y="2754"/>
                    <a:pt x="2044" y="2954"/>
                  </a:cubicBezTo>
                  <a:cubicBezTo>
                    <a:pt x="2044" y="3050"/>
                    <a:pt x="2109" y="3090"/>
                    <a:pt x="2234" y="3090"/>
                  </a:cubicBezTo>
                  <a:cubicBezTo>
                    <a:pt x="2794" y="3090"/>
                    <a:pt x="4556" y="2273"/>
                    <a:pt x="6956" y="2027"/>
                  </a:cubicBezTo>
                  <a:cubicBezTo>
                    <a:pt x="8610" y="1826"/>
                    <a:pt x="10189" y="1926"/>
                    <a:pt x="10189" y="874"/>
                  </a:cubicBezTo>
                  <a:cubicBezTo>
                    <a:pt x="9237" y="573"/>
                    <a:pt x="8310" y="347"/>
                    <a:pt x="7583" y="47"/>
                  </a:cubicBezTo>
                  <a:lnTo>
                    <a:pt x="7458" y="47"/>
                  </a:lnTo>
                  <a:cubicBezTo>
                    <a:pt x="7122" y="15"/>
                    <a:pt x="6753" y="0"/>
                    <a:pt x="6364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59"/>
            <p:cNvSpPr/>
            <p:nvPr/>
          </p:nvSpPr>
          <p:spPr>
            <a:xfrm>
              <a:off x="6861344" y="3779736"/>
              <a:ext cx="490776" cy="709954"/>
            </a:xfrm>
            <a:custGeom>
              <a:avLst/>
              <a:gdLst/>
              <a:ahLst/>
              <a:cxnLst/>
              <a:rect l="l" t="t" r="r" b="b"/>
              <a:pathLst>
                <a:path w="20251" h="29295" extrusionOk="0">
                  <a:moveTo>
                    <a:pt x="9978" y="0"/>
                  </a:moveTo>
                  <a:cubicBezTo>
                    <a:pt x="8468" y="0"/>
                    <a:pt x="6988" y="499"/>
                    <a:pt x="5840" y="1425"/>
                  </a:cubicBezTo>
                  <a:cubicBezTo>
                    <a:pt x="4587" y="2352"/>
                    <a:pt x="0" y="9971"/>
                    <a:pt x="627" y="19169"/>
                  </a:cubicBezTo>
                  <a:cubicBezTo>
                    <a:pt x="1153" y="27014"/>
                    <a:pt x="6366" y="29295"/>
                    <a:pt x="10426" y="29295"/>
                  </a:cubicBezTo>
                  <a:cubicBezTo>
                    <a:pt x="15138" y="29295"/>
                    <a:pt x="20251" y="23355"/>
                    <a:pt x="19424" y="14884"/>
                  </a:cubicBezTo>
                  <a:cubicBezTo>
                    <a:pt x="18897" y="10397"/>
                    <a:pt x="16592" y="3204"/>
                    <a:pt x="13985" y="1325"/>
                  </a:cubicBezTo>
                  <a:cubicBezTo>
                    <a:pt x="12783" y="423"/>
                    <a:pt x="11368" y="0"/>
                    <a:pt x="9978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59"/>
            <p:cNvSpPr/>
            <p:nvPr/>
          </p:nvSpPr>
          <p:spPr>
            <a:xfrm>
              <a:off x="6937245" y="3424320"/>
              <a:ext cx="48009" cy="60756"/>
            </a:xfrm>
            <a:custGeom>
              <a:avLst/>
              <a:gdLst/>
              <a:ahLst/>
              <a:cxnLst/>
              <a:rect l="l" t="t" r="r" b="b"/>
              <a:pathLst>
                <a:path w="1981" h="2507" extrusionOk="0">
                  <a:moveTo>
                    <a:pt x="1028" y="1"/>
                  </a:moveTo>
                  <a:cubicBezTo>
                    <a:pt x="527" y="1"/>
                    <a:pt x="1" y="627"/>
                    <a:pt x="1" y="1254"/>
                  </a:cubicBezTo>
                  <a:cubicBezTo>
                    <a:pt x="1" y="1880"/>
                    <a:pt x="527" y="2507"/>
                    <a:pt x="1028" y="2507"/>
                  </a:cubicBezTo>
                  <a:cubicBezTo>
                    <a:pt x="1555" y="2507"/>
                    <a:pt x="1981" y="1880"/>
                    <a:pt x="1981" y="1254"/>
                  </a:cubicBezTo>
                  <a:cubicBezTo>
                    <a:pt x="1981" y="627"/>
                    <a:pt x="1555" y="1"/>
                    <a:pt x="1028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59"/>
            <p:cNvSpPr/>
            <p:nvPr/>
          </p:nvSpPr>
          <p:spPr>
            <a:xfrm>
              <a:off x="7235469" y="3424320"/>
              <a:ext cx="48615" cy="60756"/>
            </a:xfrm>
            <a:custGeom>
              <a:avLst/>
              <a:gdLst/>
              <a:ahLst/>
              <a:cxnLst/>
              <a:rect l="l" t="t" r="r" b="b"/>
              <a:pathLst>
                <a:path w="2006" h="2507" extrusionOk="0">
                  <a:moveTo>
                    <a:pt x="1053" y="1"/>
                  </a:moveTo>
                  <a:cubicBezTo>
                    <a:pt x="427" y="1"/>
                    <a:pt x="1" y="627"/>
                    <a:pt x="1" y="1254"/>
                  </a:cubicBezTo>
                  <a:cubicBezTo>
                    <a:pt x="1" y="1880"/>
                    <a:pt x="427" y="2507"/>
                    <a:pt x="1053" y="2507"/>
                  </a:cubicBezTo>
                  <a:cubicBezTo>
                    <a:pt x="1580" y="2507"/>
                    <a:pt x="2006" y="1880"/>
                    <a:pt x="2006" y="1254"/>
                  </a:cubicBezTo>
                  <a:cubicBezTo>
                    <a:pt x="2006" y="627"/>
                    <a:pt x="1580" y="1"/>
                    <a:pt x="1053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59"/>
            <p:cNvSpPr/>
            <p:nvPr/>
          </p:nvSpPr>
          <p:spPr>
            <a:xfrm>
              <a:off x="7260987" y="3489921"/>
              <a:ext cx="156725" cy="154908"/>
            </a:xfrm>
            <a:custGeom>
              <a:avLst/>
              <a:gdLst/>
              <a:ahLst/>
              <a:cxnLst/>
              <a:rect l="l" t="t" r="r" b="b"/>
              <a:pathLst>
                <a:path w="6467" h="6392" extrusionOk="0">
                  <a:moveTo>
                    <a:pt x="3233" y="0"/>
                  </a:moveTo>
                  <a:cubicBezTo>
                    <a:pt x="1454" y="0"/>
                    <a:pt x="0" y="1479"/>
                    <a:pt x="0" y="3258"/>
                  </a:cubicBezTo>
                  <a:cubicBezTo>
                    <a:pt x="0" y="5013"/>
                    <a:pt x="1454" y="6391"/>
                    <a:pt x="3233" y="6391"/>
                  </a:cubicBezTo>
                  <a:cubicBezTo>
                    <a:pt x="5013" y="6391"/>
                    <a:pt x="6467" y="5013"/>
                    <a:pt x="6467" y="3258"/>
                  </a:cubicBezTo>
                  <a:cubicBezTo>
                    <a:pt x="6467" y="1479"/>
                    <a:pt x="5013" y="0"/>
                    <a:pt x="3233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59"/>
            <p:cNvSpPr/>
            <p:nvPr/>
          </p:nvSpPr>
          <p:spPr>
            <a:xfrm>
              <a:off x="6800589" y="3485050"/>
              <a:ext cx="156725" cy="154302"/>
            </a:xfrm>
            <a:custGeom>
              <a:avLst/>
              <a:gdLst/>
              <a:ahLst/>
              <a:cxnLst/>
              <a:rect l="l" t="t" r="r" b="b"/>
              <a:pathLst>
                <a:path w="6467" h="6367" extrusionOk="0">
                  <a:moveTo>
                    <a:pt x="3234" y="1"/>
                  </a:moveTo>
                  <a:cubicBezTo>
                    <a:pt x="1454" y="1"/>
                    <a:pt x="1" y="1454"/>
                    <a:pt x="1" y="3134"/>
                  </a:cubicBezTo>
                  <a:cubicBezTo>
                    <a:pt x="1" y="4913"/>
                    <a:pt x="1454" y="6367"/>
                    <a:pt x="3234" y="6367"/>
                  </a:cubicBezTo>
                  <a:cubicBezTo>
                    <a:pt x="5114" y="6367"/>
                    <a:pt x="6467" y="4913"/>
                    <a:pt x="6467" y="3134"/>
                  </a:cubicBezTo>
                  <a:cubicBezTo>
                    <a:pt x="6467" y="1454"/>
                    <a:pt x="5114" y="1"/>
                    <a:pt x="3234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59"/>
            <p:cNvSpPr/>
            <p:nvPr/>
          </p:nvSpPr>
          <p:spPr>
            <a:xfrm>
              <a:off x="7048406" y="3470025"/>
              <a:ext cx="108741" cy="68511"/>
            </a:xfrm>
            <a:custGeom>
              <a:avLst/>
              <a:gdLst/>
              <a:ahLst/>
              <a:cxnLst/>
              <a:rect l="l" t="t" r="r" b="b"/>
              <a:pathLst>
                <a:path w="4487" h="2827" extrusionOk="0">
                  <a:moveTo>
                    <a:pt x="2247" y="0"/>
                  </a:moveTo>
                  <a:cubicBezTo>
                    <a:pt x="1435" y="0"/>
                    <a:pt x="627" y="207"/>
                    <a:pt x="426" y="621"/>
                  </a:cubicBezTo>
                  <a:cubicBezTo>
                    <a:pt x="0" y="1348"/>
                    <a:pt x="1153" y="2826"/>
                    <a:pt x="2406" y="2826"/>
                  </a:cubicBezTo>
                  <a:cubicBezTo>
                    <a:pt x="3133" y="2826"/>
                    <a:pt x="4487" y="1448"/>
                    <a:pt x="4086" y="621"/>
                  </a:cubicBezTo>
                  <a:cubicBezTo>
                    <a:pt x="3873" y="207"/>
                    <a:pt x="3058" y="0"/>
                    <a:pt x="2247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59"/>
            <p:cNvSpPr/>
            <p:nvPr/>
          </p:nvSpPr>
          <p:spPr>
            <a:xfrm>
              <a:off x="6998000" y="3533033"/>
              <a:ext cx="210163" cy="63204"/>
            </a:xfrm>
            <a:custGeom>
              <a:avLst/>
              <a:gdLst/>
              <a:ahLst/>
              <a:cxnLst/>
              <a:rect l="l" t="t" r="r" b="b"/>
              <a:pathLst>
                <a:path w="8672" h="2608" extrusionOk="0">
                  <a:moveTo>
                    <a:pt x="8446" y="1"/>
                  </a:moveTo>
                  <a:cubicBezTo>
                    <a:pt x="8346" y="1"/>
                    <a:pt x="8246" y="1"/>
                    <a:pt x="8146" y="101"/>
                  </a:cubicBezTo>
                  <a:cubicBezTo>
                    <a:pt x="8246" y="101"/>
                    <a:pt x="8146" y="226"/>
                    <a:pt x="7920" y="327"/>
                  </a:cubicBezTo>
                  <a:cubicBezTo>
                    <a:pt x="7820" y="527"/>
                    <a:pt x="7519" y="728"/>
                    <a:pt x="7193" y="953"/>
                  </a:cubicBezTo>
                  <a:cubicBezTo>
                    <a:pt x="6892" y="1154"/>
                    <a:pt x="6366" y="1354"/>
                    <a:pt x="5940" y="1580"/>
                  </a:cubicBezTo>
                  <a:cubicBezTo>
                    <a:pt x="5740" y="1680"/>
                    <a:pt x="5414" y="1680"/>
                    <a:pt x="5213" y="1680"/>
                  </a:cubicBezTo>
                  <a:cubicBezTo>
                    <a:pt x="5113" y="1780"/>
                    <a:pt x="4912" y="1780"/>
                    <a:pt x="4787" y="1780"/>
                  </a:cubicBezTo>
                  <a:lnTo>
                    <a:pt x="3534" y="1780"/>
                  </a:lnTo>
                  <a:cubicBezTo>
                    <a:pt x="3434" y="1780"/>
                    <a:pt x="3333" y="1680"/>
                    <a:pt x="3233" y="1680"/>
                  </a:cubicBezTo>
                  <a:cubicBezTo>
                    <a:pt x="3033" y="1680"/>
                    <a:pt x="2907" y="1680"/>
                    <a:pt x="2807" y="1580"/>
                  </a:cubicBezTo>
                  <a:cubicBezTo>
                    <a:pt x="2281" y="1479"/>
                    <a:pt x="1880" y="1354"/>
                    <a:pt x="1454" y="1154"/>
                  </a:cubicBezTo>
                  <a:cubicBezTo>
                    <a:pt x="1354" y="1053"/>
                    <a:pt x="1153" y="953"/>
                    <a:pt x="1028" y="853"/>
                  </a:cubicBezTo>
                  <a:cubicBezTo>
                    <a:pt x="927" y="728"/>
                    <a:pt x="727" y="728"/>
                    <a:pt x="727" y="627"/>
                  </a:cubicBezTo>
                  <a:cubicBezTo>
                    <a:pt x="627" y="527"/>
                    <a:pt x="526" y="527"/>
                    <a:pt x="526" y="427"/>
                  </a:cubicBezTo>
                  <a:lnTo>
                    <a:pt x="401" y="427"/>
                  </a:lnTo>
                  <a:cubicBezTo>
                    <a:pt x="301" y="327"/>
                    <a:pt x="201" y="327"/>
                    <a:pt x="201" y="327"/>
                  </a:cubicBezTo>
                  <a:cubicBezTo>
                    <a:pt x="100" y="427"/>
                    <a:pt x="0" y="527"/>
                    <a:pt x="100" y="627"/>
                  </a:cubicBezTo>
                  <a:lnTo>
                    <a:pt x="100" y="728"/>
                  </a:lnTo>
                  <a:cubicBezTo>
                    <a:pt x="201" y="728"/>
                    <a:pt x="201" y="853"/>
                    <a:pt x="301" y="953"/>
                  </a:cubicBezTo>
                  <a:cubicBezTo>
                    <a:pt x="401" y="1053"/>
                    <a:pt x="526" y="1154"/>
                    <a:pt x="627" y="1354"/>
                  </a:cubicBezTo>
                  <a:cubicBezTo>
                    <a:pt x="827" y="1479"/>
                    <a:pt x="927" y="1580"/>
                    <a:pt x="1153" y="1680"/>
                  </a:cubicBezTo>
                  <a:cubicBezTo>
                    <a:pt x="1354" y="1880"/>
                    <a:pt x="1554" y="1981"/>
                    <a:pt x="1780" y="2106"/>
                  </a:cubicBezTo>
                  <a:cubicBezTo>
                    <a:pt x="2080" y="2206"/>
                    <a:pt x="2281" y="2307"/>
                    <a:pt x="2607" y="2407"/>
                  </a:cubicBezTo>
                  <a:cubicBezTo>
                    <a:pt x="2707" y="2407"/>
                    <a:pt x="2907" y="2407"/>
                    <a:pt x="3033" y="2507"/>
                  </a:cubicBezTo>
                  <a:lnTo>
                    <a:pt x="3434" y="2507"/>
                  </a:lnTo>
                  <a:cubicBezTo>
                    <a:pt x="3760" y="2607"/>
                    <a:pt x="4060" y="2607"/>
                    <a:pt x="4386" y="2607"/>
                  </a:cubicBezTo>
                  <a:lnTo>
                    <a:pt x="4787" y="2607"/>
                  </a:lnTo>
                  <a:cubicBezTo>
                    <a:pt x="5013" y="2607"/>
                    <a:pt x="5113" y="2507"/>
                    <a:pt x="5313" y="2507"/>
                  </a:cubicBezTo>
                  <a:cubicBezTo>
                    <a:pt x="5639" y="2507"/>
                    <a:pt x="5940" y="2407"/>
                    <a:pt x="6166" y="2307"/>
                  </a:cubicBezTo>
                  <a:cubicBezTo>
                    <a:pt x="6792" y="2106"/>
                    <a:pt x="7193" y="1780"/>
                    <a:pt x="7619" y="1479"/>
                  </a:cubicBezTo>
                  <a:cubicBezTo>
                    <a:pt x="7920" y="1254"/>
                    <a:pt x="8146" y="953"/>
                    <a:pt x="8346" y="728"/>
                  </a:cubicBezTo>
                  <a:cubicBezTo>
                    <a:pt x="8446" y="427"/>
                    <a:pt x="8547" y="327"/>
                    <a:pt x="8547" y="327"/>
                  </a:cubicBezTo>
                  <a:cubicBezTo>
                    <a:pt x="8672" y="226"/>
                    <a:pt x="8547" y="101"/>
                    <a:pt x="8446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59"/>
            <p:cNvSpPr/>
            <p:nvPr/>
          </p:nvSpPr>
          <p:spPr>
            <a:xfrm>
              <a:off x="6970058" y="3864555"/>
              <a:ext cx="111164" cy="128322"/>
            </a:xfrm>
            <a:custGeom>
              <a:avLst/>
              <a:gdLst/>
              <a:ahLst/>
              <a:cxnLst/>
              <a:rect l="l" t="t" r="r" b="b"/>
              <a:pathLst>
                <a:path w="4587" h="5295" extrusionOk="0">
                  <a:moveTo>
                    <a:pt x="3402" y="0"/>
                  </a:moveTo>
                  <a:cubicBezTo>
                    <a:pt x="3079" y="0"/>
                    <a:pt x="2306" y="1358"/>
                    <a:pt x="2306" y="1358"/>
                  </a:cubicBezTo>
                  <a:cubicBezTo>
                    <a:pt x="2306" y="1358"/>
                    <a:pt x="2109" y="722"/>
                    <a:pt x="1919" y="722"/>
                  </a:cubicBezTo>
                  <a:cubicBezTo>
                    <a:pt x="1906" y="722"/>
                    <a:pt x="1893" y="725"/>
                    <a:pt x="1880" y="732"/>
                  </a:cubicBezTo>
                  <a:cubicBezTo>
                    <a:pt x="1554" y="832"/>
                    <a:pt x="1780" y="2211"/>
                    <a:pt x="1780" y="2211"/>
                  </a:cubicBezTo>
                  <a:cubicBezTo>
                    <a:pt x="1780" y="2211"/>
                    <a:pt x="1053" y="3138"/>
                    <a:pt x="0" y="3238"/>
                  </a:cubicBezTo>
                  <a:cubicBezTo>
                    <a:pt x="0" y="3713"/>
                    <a:pt x="604" y="3770"/>
                    <a:pt x="897" y="3770"/>
                  </a:cubicBezTo>
                  <a:cubicBezTo>
                    <a:pt x="991" y="3770"/>
                    <a:pt x="1053" y="3764"/>
                    <a:pt x="1053" y="3764"/>
                  </a:cubicBezTo>
                  <a:lnTo>
                    <a:pt x="1053" y="3764"/>
                  </a:lnTo>
                  <a:cubicBezTo>
                    <a:pt x="1053" y="3764"/>
                    <a:pt x="527" y="4491"/>
                    <a:pt x="627" y="4491"/>
                  </a:cubicBezTo>
                  <a:cubicBezTo>
                    <a:pt x="647" y="4511"/>
                    <a:pt x="692" y="4519"/>
                    <a:pt x="751" y="4519"/>
                  </a:cubicBezTo>
                  <a:cubicBezTo>
                    <a:pt x="989" y="4519"/>
                    <a:pt x="1454" y="4391"/>
                    <a:pt x="1454" y="4391"/>
                  </a:cubicBezTo>
                  <a:lnTo>
                    <a:pt x="1454" y="4391"/>
                  </a:lnTo>
                  <a:cubicBezTo>
                    <a:pt x="1454" y="4391"/>
                    <a:pt x="1053" y="4817"/>
                    <a:pt x="1053" y="5118"/>
                  </a:cubicBezTo>
                  <a:cubicBezTo>
                    <a:pt x="1053" y="5254"/>
                    <a:pt x="1141" y="5294"/>
                    <a:pt x="1253" y="5294"/>
                  </a:cubicBezTo>
                  <a:cubicBezTo>
                    <a:pt x="1407" y="5294"/>
                    <a:pt x="1607" y="5218"/>
                    <a:pt x="1679" y="5218"/>
                  </a:cubicBezTo>
                  <a:cubicBezTo>
                    <a:pt x="2707" y="4491"/>
                    <a:pt x="3233" y="3464"/>
                    <a:pt x="3334" y="3138"/>
                  </a:cubicBezTo>
                  <a:cubicBezTo>
                    <a:pt x="3434" y="2837"/>
                    <a:pt x="4587" y="1985"/>
                    <a:pt x="4486" y="1784"/>
                  </a:cubicBezTo>
                  <a:cubicBezTo>
                    <a:pt x="4486" y="1734"/>
                    <a:pt x="4441" y="1716"/>
                    <a:pt x="4371" y="1716"/>
                  </a:cubicBezTo>
                  <a:cubicBezTo>
                    <a:pt x="4162" y="1716"/>
                    <a:pt x="3735" y="1885"/>
                    <a:pt x="3659" y="1885"/>
                  </a:cubicBezTo>
                  <a:cubicBezTo>
                    <a:pt x="3760" y="1885"/>
                    <a:pt x="4587" y="732"/>
                    <a:pt x="4386" y="632"/>
                  </a:cubicBezTo>
                  <a:cubicBezTo>
                    <a:pt x="4381" y="626"/>
                    <a:pt x="4372" y="623"/>
                    <a:pt x="4360" y="623"/>
                  </a:cubicBezTo>
                  <a:cubicBezTo>
                    <a:pt x="4169" y="623"/>
                    <a:pt x="3233" y="1358"/>
                    <a:pt x="3233" y="1358"/>
                  </a:cubicBezTo>
                  <a:cubicBezTo>
                    <a:pt x="3233" y="1358"/>
                    <a:pt x="3659" y="5"/>
                    <a:pt x="3434" y="5"/>
                  </a:cubicBezTo>
                  <a:cubicBezTo>
                    <a:pt x="3424" y="2"/>
                    <a:pt x="3413" y="0"/>
                    <a:pt x="340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59"/>
            <p:cNvSpPr/>
            <p:nvPr/>
          </p:nvSpPr>
          <p:spPr>
            <a:xfrm>
              <a:off x="7101842" y="3864555"/>
              <a:ext cx="108765" cy="128322"/>
            </a:xfrm>
            <a:custGeom>
              <a:avLst/>
              <a:gdLst/>
              <a:ahLst/>
              <a:cxnLst/>
              <a:rect l="l" t="t" r="r" b="b"/>
              <a:pathLst>
                <a:path w="4488" h="5295" extrusionOk="0">
                  <a:moveTo>
                    <a:pt x="1163" y="0"/>
                  </a:moveTo>
                  <a:cubicBezTo>
                    <a:pt x="1151" y="0"/>
                    <a:pt x="1140" y="2"/>
                    <a:pt x="1129" y="5"/>
                  </a:cubicBezTo>
                  <a:cubicBezTo>
                    <a:pt x="828" y="5"/>
                    <a:pt x="1354" y="1358"/>
                    <a:pt x="1354" y="1358"/>
                  </a:cubicBezTo>
                  <a:cubicBezTo>
                    <a:pt x="1354" y="1358"/>
                    <a:pt x="418" y="623"/>
                    <a:pt x="143" y="623"/>
                  </a:cubicBezTo>
                  <a:cubicBezTo>
                    <a:pt x="127" y="623"/>
                    <a:pt x="113" y="626"/>
                    <a:pt x="101" y="632"/>
                  </a:cubicBezTo>
                  <a:cubicBezTo>
                    <a:pt x="1" y="732"/>
                    <a:pt x="828" y="1885"/>
                    <a:pt x="828" y="1885"/>
                  </a:cubicBezTo>
                  <a:cubicBezTo>
                    <a:pt x="828" y="1885"/>
                    <a:pt x="419" y="1716"/>
                    <a:pt x="172" y="1716"/>
                  </a:cubicBezTo>
                  <a:cubicBezTo>
                    <a:pt x="90" y="1716"/>
                    <a:pt x="26" y="1734"/>
                    <a:pt x="1" y="1784"/>
                  </a:cubicBezTo>
                  <a:cubicBezTo>
                    <a:pt x="1" y="1985"/>
                    <a:pt x="1028" y="2837"/>
                    <a:pt x="1254" y="3138"/>
                  </a:cubicBezTo>
                  <a:cubicBezTo>
                    <a:pt x="1354" y="3464"/>
                    <a:pt x="1755" y="4491"/>
                    <a:pt x="2908" y="5218"/>
                  </a:cubicBezTo>
                  <a:cubicBezTo>
                    <a:pt x="2966" y="5218"/>
                    <a:pt x="3168" y="5294"/>
                    <a:pt x="3327" y="5294"/>
                  </a:cubicBezTo>
                  <a:cubicBezTo>
                    <a:pt x="3442" y="5294"/>
                    <a:pt x="3535" y="5254"/>
                    <a:pt x="3535" y="5118"/>
                  </a:cubicBezTo>
                  <a:cubicBezTo>
                    <a:pt x="3535" y="4817"/>
                    <a:pt x="3134" y="4391"/>
                    <a:pt x="3134" y="4391"/>
                  </a:cubicBezTo>
                  <a:lnTo>
                    <a:pt x="3134" y="4391"/>
                  </a:lnTo>
                  <a:cubicBezTo>
                    <a:pt x="3134" y="4391"/>
                    <a:pt x="3599" y="4519"/>
                    <a:pt x="3836" y="4519"/>
                  </a:cubicBezTo>
                  <a:cubicBezTo>
                    <a:pt x="3896" y="4519"/>
                    <a:pt x="3941" y="4511"/>
                    <a:pt x="3961" y="4491"/>
                  </a:cubicBezTo>
                  <a:lnTo>
                    <a:pt x="3434" y="3764"/>
                  </a:lnTo>
                  <a:lnTo>
                    <a:pt x="3434" y="3764"/>
                  </a:lnTo>
                  <a:cubicBezTo>
                    <a:pt x="3435" y="3764"/>
                    <a:pt x="3496" y="3770"/>
                    <a:pt x="3590" y="3770"/>
                  </a:cubicBezTo>
                  <a:cubicBezTo>
                    <a:pt x="3883" y="3770"/>
                    <a:pt x="4487" y="3713"/>
                    <a:pt x="4487" y="3238"/>
                  </a:cubicBezTo>
                  <a:cubicBezTo>
                    <a:pt x="3535" y="3138"/>
                    <a:pt x="2808" y="2211"/>
                    <a:pt x="2808" y="2211"/>
                  </a:cubicBezTo>
                  <a:cubicBezTo>
                    <a:pt x="2808" y="2211"/>
                    <a:pt x="2908" y="832"/>
                    <a:pt x="2708" y="732"/>
                  </a:cubicBezTo>
                  <a:cubicBezTo>
                    <a:pt x="2695" y="725"/>
                    <a:pt x="2682" y="722"/>
                    <a:pt x="2669" y="722"/>
                  </a:cubicBezTo>
                  <a:cubicBezTo>
                    <a:pt x="2479" y="722"/>
                    <a:pt x="2282" y="1358"/>
                    <a:pt x="2282" y="1358"/>
                  </a:cubicBezTo>
                  <a:cubicBezTo>
                    <a:pt x="2282" y="1358"/>
                    <a:pt x="1509" y="0"/>
                    <a:pt x="1163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59"/>
            <p:cNvSpPr/>
            <p:nvPr/>
          </p:nvSpPr>
          <p:spPr>
            <a:xfrm>
              <a:off x="7172315" y="3768806"/>
              <a:ext cx="212610" cy="240165"/>
            </a:xfrm>
            <a:custGeom>
              <a:avLst/>
              <a:gdLst/>
              <a:ahLst/>
              <a:cxnLst/>
              <a:rect l="l" t="t" r="r" b="b"/>
              <a:pathLst>
                <a:path w="8773" h="9910" extrusionOk="0">
                  <a:moveTo>
                    <a:pt x="5233" y="1"/>
                  </a:moveTo>
                  <a:cubicBezTo>
                    <a:pt x="4028" y="1"/>
                    <a:pt x="3233" y="2076"/>
                    <a:pt x="3233" y="2076"/>
                  </a:cubicBezTo>
                  <a:cubicBezTo>
                    <a:pt x="3233" y="2076"/>
                    <a:pt x="4812" y="6162"/>
                    <a:pt x="2832" y="7089"/>
                  </a:cubicBezTo>
                  <a:cubicBezTo>
                    <a:pt x="2583" y="7206"/>
                    <a:pt x="2333" y="7255"/>
                    <a:pt x="2089" y="7255"/>
                  </a:cubicBezTo>
                  <a:cubicBezTo>
                    <a:pt x="1916" y="7255"/>
                    <a:pt x="1745" y="7231"/>
                    <a:pt x="1579" y="7189"/>
                  </a:cubicBezTo>
                  <a:cubicBezTo>
                    <a:pt x="1579" y="7664"/>
                    <a:pt x="975" y="7721"/>
                    <a:pt x="682" y="7721"/>
                  </a:cubicBezTo>
                  <a:cubicBezTo>
                    <a:pt x="588" y="7721"/>
                    <a:pt x="527" y="7715"/>
                    <a:pt x="526" y="7715"/>
                  </a:cubicBezTo>
                  <a:lnTo>
                    <a:pt x="526" y="7715"/>
                  </a:lnTo>
                  <a:lnTo>
                    <a:pt x="1053" y="8442"/>
                  </a:lnTo>
                  <a:cubicBezTo>
                    <a:pt x="1033" y="8462"/>
                    <a:pt x="988" y="8470"/>
                    <a:pt x="928" y="8470"/>
                  </a:cubicBezTo>
                  <a:cubicBezTo>
                    <a:pt x="691" y="8470"/>
                    <a:pt x="226" y="8342"/>
                    <a:pt x="226" y="8342"/>
                  </a:cubicBezTo>
                  <a:lnTo>
                    <a:pt x="226" y="8342"/>
                  </a:lnTo>
                  <a:cubicBezTo>
                    <a:pt x="226" y="8342"/>
                    <a:pt x="627" y="8768"/>
                    <a:pt x="627" y="9069"/>
                  </a:cubicBezTo>
                  <a:cubicBezTo>
                    <a:pt x="627" y="9205"/>
                    <a:pt x="534" y="9245"/>
                    <a:pt x="419" y="9245"/>
                  </a:cubicBezTo>
                  <a:cubicBezTo>
                    <a:pt x="260" y="9245"/>
                    <a:pt x="58" y="9169"/>
                    <a:pt x="0" y="9169"/>
                  </a:cubicBezTo>
                  <a:cubicBezTo>
                    <a:pt x="646" y="9568"/>
                    <a:pt x="1450" y="9909"/>
                    <a:pt x="2533" y="9909"/>
                  </a:cubicBezTo>
                  <a:cubicBezTo>
                    <a:pt x="2879" y="9909"/>
                    <a:pt x="3253" y="9875"/>
                    <a:pt x="3659" y="9796"/>
                  </a:cubicBezTo>
                  <a:cubicBezTo>
                    <a:pt x="8772" y="8969"/>
                    <a:pt x="6692" y="1024"/>
                    <a:pt x="6692" y="1024"/>
                  </a:cubicBezTo>
                  <a:cubicBezTo>
                    <a:pt x="6164" y="275"/>
                    <a:pt x="5672" y="1"/>
                    <a:pt x="5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59"/>
            <p:cNvSpPr/>
            <p:nvPr/>
          </p:nvSpPr>
          <p:spPr>
            <a:xfrm>
              <a:off x="6795137" y="3781117"/>
              <a:ext cx="215640" cy="227854"/>
            </a:xfrm>
            <a:custGeom>
              <a:avLst/>
              <a:gdLst/>
              <a:ahLst/>
              <a:cxnLst/>
              <a:rect l="l" t="t" r="r" b="b"/>
              <a:pathLst>
                <a:path w="8898" h="9402" extrusionOk="0">
                  <a:moveTo>
                    <a:pt x="3535" y="1"/>
                  </a:moveTo>
                  <a:cubicBezTo>
                    <a:pt x="2852" y="1"/>
                    <a:pt x="2248" y="213"/>
                    <a:pt x="2206" y="516"/>
                  </a:cubicBezTo>
                  <a:cubicBezTo>
                    <a:pt x="2206" y="516"/>
                    <a:pt x="0" y="8461"/>
                    <a:pt x="5138" y="9288"/>
                  </a:cubicBezTo>
                  <a:cubicBezTo>
                    <a:pt x="5538" y="9367"/>
                    <a:pt x="5915" y="9401"/>
                    <a:pt x="6269" y="9401"/>
                  </a:cubicBezTo>
                  <a:cubicBezTo>
                    <a:pt x="7375" y="9401"/>
                    <a:pt x="8252" y="9060"/>
                    <a:pt x="8897" y="8661"/>
                  </a:cubicBezTo>
                  <a:cubicBezTo>
                    <a:pt x="8825" y="8661"/>
                    <a:pt x="8625" y="8737"/>
                    <a:pt x="8471" y="8737"/>
                  </a:cubicBezTo>
                  <a:cubicBezTo>
                    <a:pt x="8359" y="8737"/>
                    <a:pt x="8271" y="8697"/>
                    <a:pt x="8271" y="8561"/>
                  </a:cubicBezTo>
                  <a:cubicBezTo>
                    <a:pt x="8271" y="8260"/>
                    <a:pt x="8672" y="7834"/>
                    <a:pt x="8672" y="7834"/>
                  </a:cubicBezTo>
                  <a:lnTo>
                    <a:pt x="8672" y="7834"/>
                  </a:lnTo>
                  <a:cubicBezTo>
                    <a:pt x="8672" y="7834"/>
                    <a:pt x="8207" y="7962"/>
                    <a:pt x="7969" y="7962"/>
                  </a:cubicBezTo>
                  <a:cubicBezTo>
                    <a:pt x="7910" y="7962"/>
                    <a:pt x="7865" y="7954"/>
                    <a:pt x="7845" y="7934"/>
                  </a:cubicBezTo>
                  <a:cubicBezTo>
                    <a:pt x="7745" y="7934"/>
                    <a:pt x="8271" y="7207"/>
                    <a:pt x="8271" y="7207"/>
                  </a:cubicBezTo>
                  <a:lnTo>
                    <a:pt x="8271" y="7207"/>
                  </a:lnTo>
                  <a:cubicBezTo>
                    <a:pt x="8271" y="7207"/>
                    <a:pt x="8209" y="7213"/>
                    <a:pt x="8115" y="7213"/>
                  </a:cubicBezTo>
                  <a:cubicBezTo>
                    <a:pt x="7822" y="7213"/>
                    <a:pt x="7218" y="7156"/>
                    <a:pt x="7218" y="6681"/>
                  </a:cubicBezTo>
                  <a:cubicBezTo>
                    <a:pt x="7083" y="6723"/>
                    <a:pt x="6935" y="6747"/>
                    <a:pt x="6778" y="6747"/>
                  </a:cubicBezTo>
                  <a:cubicBezTo>
                    <a:pt x="6556" y="6747"/>
                    <a:pt x="6315" y="6698"/>
                    <a:pt x="6065" y="6581"/>
                  </a:cubicBezTo>
                  <a:cubicBezTo>
                    <a:pt x="4085" y="5654"/>
                    <a:pt x="5539" y="1568"/>
                    <a:pt x="5539" y="1568"/>
                  </a:cubicBezTo>
                  <a:cubicBezTo>
                    <a:pt x="5597" y="414"/>
                    <a:pt x="4489" y="1"/>
                    <a:pt x="3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59"/>
            <p:cNvSpPr/>
            <p:nvPr/>
          </p:nvSpPr>
          <p:spPr>
            <a:xfrm>
              <a:off x="7187485" y="3791174"/>
              <a:ext cx="162202" cy="220511"/>
            </a:xfrm>
            <a:custGeom>
              <a:avLst/>
              <a:gdLst/>
              <a:ahLst/>
              <a:cxnLst/>
              <a:rect l="l" t="t" r="r" b="b"/>
              <a:pathLst>
                <a:path w="6693" h="9099" extrusionOk="0">
                  <a:moveTo>
                    <a:pt x="6066" y="0"/>
                  </a:moveTo>
                  <a:lnTo>
                    <a:pt x="5966" y="101"/>
                  </a:lnTo>
                  <a:cubicBezTo>
                    <a:pt x="5966" y="101"/>
                    <a:pt x="6166" y="953"/>
                    <a:pt x="6266" y="2206"/>
                  </a:cubicBezTo>
                  <a:cubicBezTo>
                    <a:pt x="6367" y="2833"/>
                    <a:pt x="6367" y="3559"/>
                    <a:pt x="6266" y="4286"/>
                  </a:cubicBezTo>
                  <a:cubicBezTo>
                    <a:pt x="6266" y="5113"/>
                    <a:pt x="6066" y="5965"/>
                    <a:pt x="5740" y="6692"/>
                  </a:cubicBezTo>
                  <a:cubicBezTo>
                    <a:pt x="5540" y="7118"/>
                    <a:pt x="5339" y="7419"/>
                    <a:pt x="5114" y="7745"/>
                  </a:cubicBezTo>
                  <a:cubicBezTo>
                    <a:pt x="4813" y="8046"/>
                    <a:pt x="4487" y="8246"/>
                    <a:pt x="4186" y="8371"/>
                  </a:cubicBezTo>
                  <a:cubicBezTo>
                    <a:pt x="3986" y="8472"/>
                    <a:pt x="3860" y="8572"/>
                    <a:pt x="3660" y="8572"/>
                  </a:cubicBezTo>
                  <a:cubicBezTo>
                    <a:pt x="3459" y="8672"/>
                    <a:pt x="3234" y="8672"/>
                    <a:pt x="3134" y="8772"/>
                  </a:cubicBezTo>
                  <a:cubicBezTo>
                    <a:pt x="2833" y="8873"/>
                    <a:pt x="2407" y="8873"/>
                    <a:pt x="2106" y="8873"/>
                  </a:cubicBezTo>
                  <a:cubicBezTo>
                    <a:pt x="1479" y="8873"/>
                    <a:pt x="953" y="8873"/>
                    <a:pt x="627" y="8772"/>
                  </a:cubicBezTo>
                  <a:cubicBezTo>
                    <a:pt x="226" y="8672"/>
                    <a:pt x="101" y="8572"/>
                    <a:pt x="101" y="8572"/>
                  </a:cubicBezTo>
                  <a:lnTo>
                    <a:pt x="1" y="8572"/>
                  </a:lnTo>
                  <a:lnTo>
                    <a:pt x="1" y="8672"/>
                  </a:lnTo>
                  <a:cubicBezTo>
                    <a:pt x="1" y="8672"/>
                    <a:pt x="101" y="8672"/>
                    <a:pt x="226" y="8772"/>
                  </a:cubicBezTo>
                  <a:cubicBezTo>
                    <a:pt x="226" y="8772"/>
                    <a:pt x="427" y="8772"/>
                    <a:pt x="527" y="8873"/>
                  </a:cubicBezTo>
                  <a:cubicBezTo>
                    <a:pt x="953" y="8998"/>
                    <a:pt x="1479" y="9098"/>
                    <a:pt x="2106" y="9098"/>
                  </a:cubicBezTo>
                  <a:cubicBezTo>
                    <a:pt x="2407" y="9098"/>
                    <a:pt x="2833" y="9098"/>
                    <a:pt x="3134" y="8998"/>
                  </a:cubicBezTo>
                  <a:cubicBezTo>
                    <a:pt x="3560" y="8998"/>
                    <a:pt x="3986" y="8873"/>
                    <a:pt x="4286" y="8672"/>
                  </a:cubicBezTo>
                  <a:cubicBezTo>
                    <a:pt x="4713" y="8472"/>
                    <a:pt x="5013" y="8246"/>
                    <a:pt x="5339" y="7945"/>
                  </a:cubicBezTo>
                  <a:cubicBezTo>
                    <a:pt x="5640" y="7620"/>
                    <a:pt x="5865" y="7219"/>
                    <a:pt x="6066" y="6792"/>
                  </a:cubicBezTo>
                  <a:cubicBezTo>
                    <a:pt x="6367" y="6066"/>
                    <a:pt x="6592" y="5113"/>
                    <a:pt x="6592" y="4386"/>
                  </a:cubicBezTo>
                  <a:cubicBezTo>
                    <a:pt x="6692" y="3559"/>
                    <a:pt x="6592" y="2833"/>
                    <a:pt x="6492" y="2106"/>
                  </a:cubicBezTo>
                  <a:cubicBezTo>
                    <a:pt x="6492" y="1479"/>
                    <a:pt x="6266" y="953"/>
                    <a:pt x="6266" y="627"/>
                  </a:cubicBezTo>
                  <a:cubicBezTo>
                    <a:pt x="6166" y="226"/>
                    <a:pt x="6066" y="0"/>
                    <a:pt x="6066" y="0"/>
                  </a:cubicBez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9"/>
            <p:cNvSpPr/>
            <p:nvPr/>
          </p:nvSpPr>
          <p:spPr>
            <a:xfrm>
              <a:off x="7213004" y="3819116"/>
              <a:ext cx="55909" cy="126359"/>
            </a:xfrm>
            <a:custGeom>
              <a:avLst/>
              <a:gdLst/>
              <a:ahLst/>
              <a:cxnLst/>
              <a:rect l="l" t="t" r="r" b="b"/>
              <a:pathLst>
                <a:path w="2307" h="5214" extrusionOk="0">
                  <a:moveTo>
                    <a:pt x="1554" y="0"/>
                  </a:moveTo>
                  <a:cubicBezTo>
                    <a:pt x="1554" y="0"/>
                    <a:pt x="1680" y="426"/>
                    <a:pt x="1780" y="1053"/>
                  </a:cubicBezTo>
                  <a:cubicBezTo>
                    <a:pt x="1880" y="1579"/>
                    <a:pt x="1980" y="2406"/>
                    <a:pt x="1980" y="3233"/>
                  </a:cubicBezTo>
                  <a:cubicBezTo>
                    <a:pt x="1980" y="3559"/>
                    <a:pt x="1880" y="3960"/>
                    <a:pt x="1680" y="4286"/>
                  </a:cubicBezTo>
                  <a:cubicBezTo>
                    <a:pt x="1554" y="4386"/>
                    <a:pt x="1554" y="4587"/>
                    <a:pt x="1354" y="4712"/>
                  </a:cubicBezTo>
                  <a:cubicBezTo>
                    <a:pt x="1254" y="4812"/>
                    <a:pt x="1153" y="4812"/>
                    <a:pt x="1053" y="4913"/>
                  </a:cubicBezTo>
                  <a:cubicBezTo>
                    <a:pt x="727" y="5013"/>
                    <a:pt x="527" y="5113"/>
                    <a:pt x="301" y="5113"/>
                  </a:cubicBezTo>
                  <a:lnTo>
                    <a:pt x="0" y="5113"/>
                  </a:lnTo>
                  <a:lnTo>
                    <a:pt x="101" y="5213"/>
                  </a:lnTo>
                  <a:lnTo>
                    <a:pt x="301" y="5213"/>
                  </a:lnTo>
                  <a:cubicBezTo>
                    <a:pt x="527" y="5213"/>
                    <a:pt x="827" y="5213"/>
                    <a:pt x="1153" y="5113"/>
                  </a:cubicBezTo>
                  <a:cubicBezTo>
                    <a:pt x="1254" y="5013"/>
                    <a:pt x="1354" y="5013"/>
                    <a:pt x="1554" y="4812"/>
                  </a:cubicBezTo>
                  <a:cubicBezTo>
                    <a:pt x="1680" y="4712"/>
                    <a:pt x="1880" y="4587"/>
                    <a:pt x="1980" y="4386"/>
                  </a:cubicBezTo>
                  <a:cubicBezTo>
                    <a:pt x="2181" y="4086"/>
                    <a:pt x="2306" y="3659"/>
                    <a:pt x="2306" y="3233"/>
                  </a:cubicBezTo>
                  <a:cubicBezTo>
                    <a:pt x="2306" y="2832"/>
                    <a:pt x="2306" y="2406"/>
                    <a:pt x="2181" y="1980"/>
                  </a:cubicBezTo>
                  <a:cubicBezTo>
                    <a:pt x="2181" y="1579"/>
                    <a:pt x="2081" y="1253"/>
                    <a:pt x="1980" y="953"/>
                  </a:cubicBezTo>
                  <a:cubicBezTo>
                    <a:pt x="1880" y="426"/>
                    <a:pt x="1680" y="0"/>
                    <a:pt x="1680" y="0"/>
                  </a:cubicBez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9"/>
            <p:cNvSpPr/>
            <p:nvPr/>
          </p:nvSpPr>
          <p:spPr>
            <a:xfrm>
              <a:off x="6833402" y="3791174"/>
              <a:ext cx="171896" cy="220511"/>
            </a:xfrm>
            <a:custGeom>
              <a:avLst/>
              <a:gdLst/>
              <a:ahLst/>
              <a:cxnLst/>
              <a:rect l="l" t="t" r="r" b="b"/>
              <a:pathLst>
                <a:path w="7093" h="9099" extrusionOk="0">
                  <a:moveTo>
                    <a:pt x="526" y="0"/>
                  </a:moveTo>
                  <a:cubicBezTo>
                    <a:pt x="526" y="0"/>
                    <a:pt x="526" y="226"/>
                    <a:pt x="426" y="627"/>
                  </a:cubicBezTo>
                  <a:cubicBezTo>
                    <a:pt x="301" y="1053"/>
                    <a:pt x="201" y="1579"/>
                    <a:pt x="100" y="2206"/>
                  </a:cubicBezTo>
                  <a:cubicBezTo>
                    <a:pt x="100" y="2507"/>
                    <a:pt x="100" y="2933"/>
                    <a:pt x="0" y="3234"/>
                  </a:cubicBezTo>
                  <a:cubicBezTo>
                    <a:pt x="0" y="3660"/>
                    <a:pt x="0" y="4086"/>
                    <a:pt x="100" y="4487"/>
                  </a:cubicBezTo>
                  <a:cubicBezTo>
                    <a:pt x="100" y="5339"/>
                    <a:pt x="301" y="6266"/>
                    <a:pt x="727" y="6993"/>
                  </a:cubicBezTo>
                  <a:cubicBezTo>
                    <a:pt x="927" y="7419"/>
                    <a:pt x="1153" y="7845"/>
                    <a:pt x="1554" y="8146"/>
                  </a:cubicBezTo>
                  <a:cubicBezTo>
                    <a:pt x="1880" y="8472"/>
                    <a:pt x="2306" y="8672"/>
                    <a:pt x="2607" y="8772"/>
                  </a:cubicBezTo>
                  <a:cubicBezTo>
                    <a:pt x="3033" y="8998"/>
                    <a:pt x="3434" y="9098"/>
                    <a:pt x="3860" y="9098"/>
                  </a:cubicBezTo>
                  <a:lnTo>
                    <a:pt x="4912" y="9098"/>
                  </a:lnTo>
                  <a:cubicBezTo>
                    <a:pt x="5639" y="9098"/>
                    <a:pt x="6166" y="8873"/>
                    <a:pt x="6466" y="8772"/>
                  </a:cubicBezTo>
                  <a:cubicBezTo>
                    <a:pt x="6692" y="8672"/>
                    <a:pt x="6792" y="8572"/>
                    <a:pt x="6892" y="8572"/>
                  </a:cubicBezTo>
                  <a:cubicBezTo>
                    <a:pt x="6993" y="8472"/>
                    <a:pt x="7093" y="8472"/>
                    <a:pt x="7093" y="8472"/>
                  </a:cubicBezTo>
                  <a:lnTo>
                    <a:pt x="7093" y="8371"/>
                  </a:lnTo>
                  <a:lnTo>
                    <a:pt x="6993" y="8371"/>
                  </a:lnTo>
                  <a:lnTo>
                    <a:pt x="6892" y="8472"/>
                  </a:lnTo>
                  <a:cubicBezTo>
                    <a:pt x="6792" y="8472"/>
                    <a:pt x="6692" y="8572"/>
                    <a:pt x="6466" y="8572"/>
                  </a:cubicBezTo>
                  <a:cubicBezTo>
                    <a:pt x="6065" y="8672"/>
                    <a:pt x="5539" y="8873"/>
                    <a:pt x="4912" y="8873"/>
                  </a:cubicBezTo>
                  <a:cubicBezTo>
                    <a:pt x="4587" y="8873"/>
                    <a:pt x="4286" y="8873"/>
                    <a:pt x="3860" y="8772"/>
                  </a:cubicBezTo>
                  <a:cubicBezTo>
                    <a:pt x="3559" y="8772"/>
                    <a:pt x="3133" y="8672"/>
                    <a:pt x="2707" y="8572"/>
                  </a:cubicBezTo>
                  <a:cubicBezTo>
                    <a:pt x="2406" y="8371"/>
                    <a:pt x="2080" y="8146"/>
                    <a:pt x="1780" y="7945"/>
                  </a:cubicBezTo>
                  <a:cubicBezTo>
                    <a:pt x="1454" y="7620"/>
                    <a:pt x="1153" y="7319"/>
                    <a:pt x="927" y="6893"/>
                  </a:cubicBezTo>
                  <a:cubicBezTo>
                    <a:pt x="627" y="6166"/>
                    <a:pt x="426" y="5339"/>
                    <a:pt x="301" y="4487"/>
                  </a:cubicBezTo>
                  <a:lnTo>
                    <a:pt x="301" y="2206"/>
                  </a:lnTo>
                  <a:cubicBezTo>
                    <a:pt x="426" y="953"/>
                    <a:pt x="627" y="101"/>
                    <a:pt x="627" y="101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9"/>
            <p:cNvSpPr/>
            <p:nvPr/>
          </p:nvSpPr>
          <p:spPr>
            <a:xfrm>
              <a:off x="6911751" y="3819116"/>
              <a:ext cx="55885" cy="126359"/>
            </a:xfrm>
            <a:custGeom>
              <a:avLst/>
              <a:gdLst/>
              <a:ahLst/>
              <a:cxnLst/>
              <a:rect l="l" t="t" r="r" b="b"/>
              <a:pathLst>
                <a:path w="2306" h="5214" extrusionOk="0">
                  <a:moveTo>
                    <a:pt x="727" y="0"/>
                  </a:moveTo>
                  <a:cubicBezTo>
                    <a:pt x="727" y="0"/>
                    <a:pt x="527" y="426"/>
                    <a:pt x="326" y="953"/>
                  </a:cubicBezTo>
                  <a:cubicBezTo>
                    <a:pt x="326" y="1253"/>
                    <a:pt x="201" y="1579"/>
                    <a:pt x="100" y="1980"/>
                  </a:cubicBezTo>
                  <a:cubicBezTo>
                    <a:pt x="100" y="2406"/>
                    <a:pt x="0" y="2832"/>
                    <a:pt x="100" y="3233"/>
                  </a:cubicBezTo>
                  <a:cubicBezTo>
                    <a:pt x="100" y="3659"/>
                    <a:pt x="201" y="4086"/>
                    <a:pt x="426" y="4386"/>
                  </a:cubicBezTo>
                  <a:cubicBezTo>
                    <a:pt x="527" y="4587"/>
                    <a:pt x="627" y="4712"/>
                    <a:pt x="827" y="4812"/>
                  </a:cubicBezTo>
                  <a:cubicBezTo>
                    <a:pt x="953" y="4913"/>
                    <a:pt x="1053" y="5013"/>
                    <a:pt x="1253" y="5113"/>
                  </a:cubicBezTo>
                  <a:cubicBezTo>
                    <a:pt x="1579" y="5213"/>
                    <a:pt x="1780" y="5213"/>
                    <a:pt x="1980" y="5213"/>
                  </a:cubicBezTo>
                  <a:lnTo>
                    <a:pt x="2306" y="5213"/>
                  </a:lnTo>
                  <a:lnTo>
                    <a:pt x="2306" y="5113"/>
                  </a:lnTo>
                  <a:lnTo>
                    <a:pt x="1980" y="5113"/>
                  </a:lnTo>
                  <a:cubicBezTo>
                    <a:pt x="1780" y="5113"/>
                    <a:pt x="1579" y="5013"/>
                    <a:pt x="1354" y="4913"/>
                  </a:cubicBezTo>
                  <a:cubicBezTo>
                    <a:pt x="1153" y="4812"/>
                    <a:pt x="1053" y="4812"/>
                    <a:pt x="953" y="4712"/>
                  </a:cubicBezTo>
                  <a:cubicBezTo>
                    <a:pt x="827" y="4587"/>
                    <a:pt x="727" y="4386"/>
                    <a:pt x="627" y="4286"/>
                  </a:cubicBezTo>
                  <a:cubicBezTo>
                    <a:pt x="527" y="3960"/>
                    <a:pt x="426" y="3559"/>
                    <a:pt x="426" y="3133"/>
                  </a:cubicBezTo>
                  <a:cubicBezTo>
                    <a:pt x="326" y="2406"/>
                    <a:pt x="426" y="1579"/>
                    <a:pt x="627" y="1053"/>
                  </a:cubicBezTo>
                  <a:cubicBezTo>
                    <a:pt x="727" y="426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9"/>
            <p:cNvSpPr/>
            <p:nvPr/>
          </p:nvSpPr>
          <p:spPr>
            <a:xfrm>
              <a:off x="8164746" y="2886761"/>
              <a:ext cx="252695" cy="266702"/>
            </a:xfrm>
            <a:custGeom>
              <a:avLst/>
              <a:gdLst/>
              <a:ahLst/>
              <a:cxnLst/>
              <a:rect l="l" t="t" r="r" b="b"/>
              <a:pathLst>
                <a:path w="10427" h="11005" extrusionOk="0">
                  <a:moveTo>
                    <a:pt x="4387" y="2859"/>
                  </a:moveTo>
                  <a:lnTo>
                    <a:pt x="4387" y="3486"/>
                  </a:lnTo>
                  <a:cubicBezTo>
                    <a:pt x="4261" y="4212"/>
                    <a:pt x="3860" y="5265"/>
                    <a:pt x="3635" y="5892"/>
                  </a:cubicBezTo>
                  <a:lnTo>
                    <a:pt x="3635" y="5265"/>
                  </a:lnTo>
                  <a:cubicBezTo>
                    <a:pt x="3760" y="4438"/>
                    <a:pt x="3961" y="3586"/>
                    <a:pt x="4387" y="2859"/>
                  </a:cubicBezTo>
                  <a:close/>
                  <a:moveTo>
                    <a:pt x="7394" y="3912"/>
                  </a:moveTo>
                  <a:lnTo>
                    <a:pt x="7394" y="3912"/>
                  </a:lnTo>
                  <a:cubicBezTo>
                    <a:pt x="6667" y="5265"/>
                    <a:pt x="5640" y="6418"/>
                    <a:pt x="5114" y="6719"/>
                  </a:cubicBezTo>
                  <a:cubicBezTo>
                    <a:pt x="5214" y="6318"/>
                    <a:pt x="5740" y="5365"/>
                    <a:pt x="7194" y="4112"/>
                  </a:cubicBezTo>
                  <a:cubicBezTo>
                    <a:pt x="7194" y="4012"/>
                    <a:pt x="7294" y="4012"/>
                    <a:pt x="7394" y="3912"/>
                  </a:cubicBezTo>
                  <a:close/>
                  <a:moveTo>
                    <a:pt x="7326" y="647"/>
                  </a:moveTo>
                  <a:cubicBezTo>
                    <a:pt x="7591" y="647"/>
                    <a:pt x="7845" y="744"/>
                    <a:pt x="8021" y="979"/>
                  </a:cubicBezTo>
                  <a:cubicBezTo>
                    <a:pt x="8447" y="1305"/>
                    <a:pt x="8246" y="2032"/>
                    <a:pt x="8146" y="2558"/>
                  </a:cubicBezTo>
                  <a:cubicBezTo>
                    <a:pt x="8021" y="2659"/>
                    <a:pt x="8021" y="2759"/>
                    <a:pt x="7921" y="2959"/>
                  </a:cubicBezTo>
                  <a:cubicBezTo>
                    <a:pt x="7520" y="3085"/>
                    <a:pt x="7094" y="3285"/>
                    <a:pt x="6768" y="3711"/>
                  </a:cubicBezTo>
                  <a:cubicBezTo>
                    <a:pt x="5214" y="4964"/>
                    <a:pt x="4261" y="6418"/>
                    <a:pt x="4587" y="7045"/>
                  </a:cubicBezTo>
                  <a:cubicBezTo>
                    <a:pt x="4587" y="7245"/>
                    <a:pt x="4788" y="7345"/>
                    <a:pt x="5013" y="7345"/>
                  </a:cubicBezTo>
                  <a:cubicBezTo>
                    <a:pt x="5840" y="7345"/>
                    <a:pt x="7620" y="5165"/>
                    <a:pt x="8347" y="3486"/>
                  </a:cubicBezTo>
                  <a:cubicBezTo>
                    <a:pt x="8523" y="3444"/>
                    <a:pt x="8661" y="3420"/>
                    <a:pt x="8776" y="3420"/>
                  </a:cubicBezTo>
                  <a:cubicBezTo>
                    <a:pt x="8939" y="3420"/>
                    <a:pt x="9056" y="3468"/>
                    <a:pt x="9174" y="3586"/>
                  </a:cubicBezTo>
                  <a:cubicBezTo>
                    <a:pt x="9399" y="3811"/>
                    <a:pt x="9399" y="4839"/>
                    <a:pt x="7520" y="6619"/>
                  </a:cubicBezTo>
                  <a:cubicBezTo>
                    <a:pt x="5414" y="8724"/>
                    <a:pt x="3334" y="9651"/>
                    <a:pt x="1880" y="10077"/>
                  </a:cubicBezTo>
                  <a:cubicBezTo>
                    <a:pt x="2181" y="9751"/>
                    <a:pt x="2507" y="9225"/>
                    <a:pt x="2607" y="8724"/>
                  </a:cubicBezTo>
                  <a:cubicBezTo>
                    <a:pt x="2808" y="8097"/>
                    <a:pt x="2607" y="7345"/>
                    <a:pt x="2507" y="6518"/>
                  </a:cubicBezTo>
                  <a:cubicBezTo>
                    <a:pt x="2181" y="5265"/>
                    <a:pt x="1981" y="3811"/>
                    <a:pt x="2808" y="1932"/>
                  </a:cubicBezTo>
                  <a:cubicBezTo>
                    <a:pt x="3134" y="979"/>
                    <a:pt x="3535" y="679"/>
                    <a:pt x="3760" y="679"/>
                  </a:cubicBezTo>
                  <a:lnTo>
                    <a:pt x="3860" y="679"/>
                  </a:lnTo>
                  <a:cubicBezTo>
                    <a:pt x="4061" y="779"/>
                    <a:pt x="4261" y="1205"/>
                    <a:pt x="4387" y="1832"/>
                  </a:cubicBezTo>
                  <a:cubicBezTo>
                    <a:pt x="3635" y="2759"/>
                    <a:pt x="3134" y="3912"/>
                    <a:pt x="3008" y="5265"/>
                  </a:cubicBezTo>
                  <a:cubicBezTo>
                    <a:pt x="2908" y="6318"/>
                    <a:pt x="3008" y="6944"/>
                    <a:pt x="3434" y="6944"/>
                  </a:cubicBezTo>
                  <a:cubicBezTo>
                    <a:pt x="3635" y="6944"/>
                    <a:pt x="3961" y="6844"/>
                    <a:pt x="4487" y="5591"/>
                  </a:cubicBezTo>
                  <a:cubicBezTo>
                    <a:pt x="4688" y="4839"/>
                    <a:pt x="4888" y="4012"/>
                    <a:pt x="5013" y="3486"/>
                  </a:cubicBezTo>
                  <a:cubicBezTo>
                    <a:pt x="5114" y="2959"/>
                    <a:pt x="5114" y="2458"/>
                    <a:pt x="5013" y="2032"/>
                  </a:cubicBezTo>
                  <a:cubicBezTo>
                    <a:pt x="5515" y="1405"/>
                    <a:pt x="6141" y="979"/>
                    <a:pt x="6768" y="779"/>
                  </a:cubicBezTo>
                  <a:cubicBezTo>
                    <a:pt x="6944" y="696"/>
                    <a:pt x="7138" y="647"/>
                    <a:pt x="7326" y="647"/>
                  </a:cubicBezTo>
                  <a:close/>
                  <a:moveTo>
                    <a:pt x="7300" y="1"/>
                  </a:moveTo>
                  <a:cubicBezTo>
                    <a:pt x="7074" y="1"/>
                    <a:pt x="6831" y="49"/>
                    <a:pt x="6567" y="152"/>
                  </a:cubicBezTo>
                  <a:cubicBezTo>
                    <a:pt x="6041" y="353"/>
                    <a:pt x="5414" y="679"/>
                    <a:pt x="4888" y="1305"/>
                  </a:cubicBezTo>
                  <a:cubicBezTo>
                    <a:pt x="4688" y="578"/>
                    <a:pt x="4387" y="152"/>
                    <a:pt x="3961" y="52"/>
                  </a:cubicBezTo>
                  <a:cubicBezTo>
                    <a:pt x="3907" y="36"/>
                    <a:pt x="3842" y="24"/>
                    <a:pt x="3769" y="24"/>
                  </a:cubicBezTo>
                  <a:cubicBezTo>
                    <a:pt x="3395" y="24"/>
                    <a:pt x="2788" y="308"/>
                    <a:pt x="2181" y="1606"/>
                  </a:cubicBezTo>
                  <a:cubicBezTo>
                    <a:pt x="1254" y="3711"/>
                    <a:pt x="1655" y="5365"/>
                    <a:pt x="1880" y="6719"/>
                  </a:cubicBezTo>
                  <a:cubicBezTo>
                    <a:pt x="1981" y="7471"/>
                    <a:pt x="2181" y="8097"/>
                    <a:pt x="1981" y="8498"/>
                  </a:cubicBezTo>
                  <a:cubicBezTo>
                    <a:pt x="1655" y="9852"/>
                    <a:pt x="302" y="10378"/>
                    <a:pt x="302" y="10378"/>
                  </a:cubicBezTo>
                  <a:cubicBezTo>
                    <a:pt x="101" y="10378"/>
                    <a:pt x="1" y="10604"/>
                    <a:pt x="101" y="10704"/>
                  </a:cubicBezTo>
                  <a:cubicBezTo>
                    <a:pt x="101" y="10904"/>
                    <a:pt x="201" y="11005"/>
                    <a:pt x="402" y="11005"/>
                  </a:cubicBezTo>
                  <a:cubicBezTo>
                    <a:pt x="502" y="11005"/>
                    <a:pt x="4387" y="10704"/>
                    <a:pt x="7921" y="7145"/>
                  </a:cubicBezTo>
                  <a:cubicBezTo>
                    <a:pt x="10427" y="4639"/>
                    <a:pt x="9901" y="3486"/>
                    <a:pt x="9600" y="3185"/>
                  </a:cubicBezTo>
                  <a:cubicBezTo>
                    <a:pt x="9399" y="2859"/>
                    <a:pt x="9073" y="2759"/>
                    <a:pt x="8647" y="2759"/>
                  </a:cubicBezTo>
                  <a:cubicBezTo>
                    <a:pt x="8973" y="1832"/>
                    <a:pt x="8973" y="1080"/>
                    <a:pt x="8547" y="578"/>
                  </a:cubicBezTo>
                  <a:cubicBezTo>
                    <a:pt x="8188" y="220"/>
                    <a:pt x="7783" y="1"/>
                    <a:pt x="7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9"/>
            <p:cNvSpPr/>
            <p:nvPr/>
          </p:nvSpPr>
          <p:spPr>
            <a:xfrm>
              <a:off x="6643286" y="3763232"/>
              <a:ext cx="75951" cy="60756"/>
            </a:xfrm>
            <a:custGeom>
              <a:avLst/>
              <a:gdLst/>
              <a:ahLst/>
              <a:cxnLst/>
              <a:rect l="l" t="t" r="r" b="b"/>
              <a:pathLst>
                <a:path w="3134" h="2507" extrusionOk="0">
                  <a:moveTo>
                    <a:pt x="1579" y="1"/>
                  </a:moveTo>
                  <a:cubicBezTo>
                    <a:pt x="0" y="1"/>
                    <a:pt x="0" y="2507"/>
                    <a:pt x="1579" y="2507"/>
                  </a:cubicBezTo>
                  <a:cubicBezTo>
                    <a:pt x="3133" y="2507"/>
                    <a:pt x="3133" y="1"/>
                    <a:pt x="15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9"/>
            <p:cNvSpPr/>
            <p:nvPr/>
          </p:nvSpPr>
          <p:spPr>
            <a:xfrm>
              <a:off x="8035385" y="4042020"/>
              <a:ext cx="60756" cy="61968"/>
            </a:xfrm>
            <a:custGeom>
              <a:avLst/>
              <a:gdLst/>
              <a:ahLst/>
              <a:cxnLst/>
              <a:rect l="l" t="t" r="r" b="b"/>
              <a:pathLst>
                <a:path w="2507" h="2557" extrusionOk="0">
                  <a:moveTo>
                    <a:pt x="1254" y="0"/>
                  </a:moveTo>
                  <a:cubicBezTo>
                    <a:pt x="953" y="0"/>
                    <a:pt x="627" y="101"/>
                    <a:pt x="426" y="301"/>
                  </a:cubicBezTo>
                  <a:cubicBezTo>
                    <a:pt x="201" y="527"/>
                    <a:pt x="0" y="827"/>
                    <a:pt x="0" y="1153"/>
                  </a:cubicBezTo>
                  <a:cubicBezTo>
                    <a:pt x="101" y="1454"/>
                    <a:pt x="101" y="1655"/>
                    <a:pt x="201" y="1880"/>
                  </a:cubicBezTo>
                  <a:cubicBezTo>
                    <a:pt x="326" y="2081"/>
                    <a:pt x="527" y="2281"/>
                    <a:pt x="727" y="2406"/>
                  </a:cubicBezTo>
                  <a:cubicBezTo>
                    <a:pt x="890" y="2507"/>
                    <a:pt x="1072" y="2557"/>
                    <a:pt x="1254" y="2557"/>
                  </a:cubicBezTo>
                  <a:cubicBezTo>
                    <a:pt x="1435" y="2557"/>
                    <a:pt x="1617" y="2507"/>
                    <a:pt x="1780" y="2406"/>
                  </a:cubicBezTo>
                  <a:cubicBezTo>
                    <a:pt x="1980" y="2281"/>
                    <a:pt x="2206" y="2081"/>
                    <a:pt x="2306" y="1880"/>
                  </a:cubicBezTo>
                  <a:cubicBezTo>
                    <a:pt x="2406" y="1655"/>
                    <a:pt x="2406" y="1454"/>
                    <a:pt x="2507" y="1153"/>
                  </a:cubicBezTo>
                  <a:cubicBezTo>
                    <a:pt x="2507" y="928"/>
                    <a:pt x="2306" y="527"/>
                    <a:pt x="2081" y="301"/>
                  </a:cubicBezTo>
                  <a:cubicBezTo>
                    <a:pt x="1880" y="101"/>
                    <a:pt x="1579" y="0"/>
                    <a:pt x="12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9"/>
            <p:cNvSpPr/>
            <p:nvPr/>
          </p:nvSpPr>
          <p:spPr>
            <a:xfrm>
              <a:off x="8197559" y="4003755"/>
              <a:ext cx="85645" cy="66233"/>
            </a:xfrm>
            <a:custGeom>
              <a:avLst/>
              <a:gdLst/>
              <a:ahLst/>
              <a:cxnLst/>
              <a:rect l="l" t="t" r="r" b="b"/>
              <a:pathLst>
                <a:path w="3534" h="2733" extrusionOk="0">
                  <a:moveTo>
                    <a:pt x="1780" y="0"/>
                  </a:moveTo>
                  <a:cubicBezTo>
                    <a:pt x="0" y="0"/>
                    <a:pt x="0" y="2732"/>
                    <a:pt x="1780" y="2732"/>
                  </a:cubicBezTo>
                  <a:cubicBezTo>
                    <a:pt x="3534" y="2732"/>
                    <a:pt x="3534" y="0"/>
                    <a:pt x="17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9"/>
            <p:cNvSpPr/>
            <p:nvPr/>
          </p:nvSpPr>
          <p:spPr>
            <a:xfrm>
              <a:off x="7635742" y="4181099"/>
              <a:ext cx="63180" cy="71541"/>
            </a:xfrm>
            <a:custGeom>
              <a:avLst/>
              <a:gdLst/>
              <a:ahLst/>
              <a:cxnLst/>
              <a:rect l="l" t="t" r="r" b="b"/>
              <a:pathLst>
                <a:path w="2607" h="2952" extrusionOk="0">
                  <a:moveTo>
                    <a:pt x="1353" y="1"/>
                  </a:moveTo>
                  <a:cubicBezTo>
                    <a:pt x="727" y="1"/>
                    <a:pt x="0" y="627"/>
                    <a:pt x="0" y="1254"/>
                  </a:cubicBezTo>
                  <a:cubicBezTo>
                    <a:pt x="100" y="1555"/>
                    <a:pt x="100" y="1780"/>
                    <a:pt x="201" y="1981"/>
                  </a:cubicBezTo>
                  <a:cubicBezTo>
                    <a:pt x="201" y="2181"/>
                    <a:pt x="301" y="2307"/>
                    <a:pt x="301" y="2407"/>
                  </a:cubicBezTo>
                  <a:cubicBezTo>
                    <a:pt x="464" y="2770"/>
                    <a:pt x="884" y="2952"/>
                    <a:pt x="1300" y="2952"/>
                  </a:cubicBezTo>
                  <a:cubicBezTo>
                    <a:pt x="1717" y="2952"/>
                    <a:pt x="2130" y="2770"/>
                    <a:pt x="2281" y="2407"/>
                  </a:cubicBezTo>
                  <a:cubicBezTo>
                    <a:pt x="2281" y="2307"/>
                    <a:pt x="2406" y="2181"/>
                    <a:pt x="2506" y="1981"/>
                  </a:cubicBezTo>
                  <a:cubicBezTo>
                    <a:pt x="2506" y="1780"/>
                    <a:pt x="2607" y="1555"/>
                    <a:pt x="2607" y="1254"/>
                  </a:cubicBezTo>
                  <a:cubicBezTo>
                    <a:pt x="2607" y="928"/>
                    <a:pt x="2406" y="627"/>
                    <a:pt x="2181" y="427"/>
                  </a:cubicBezTo>
                  <a:cubicBezTo>
                    <a:pt x="1980" y="201"/>
                    <a:pt x="1654" y="1"/>
                    <a:pt x="13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9"/>
            <p:cNvSpPr/>
            <p:nvPr/>
          </p:nvSpPr>
          <p:spPr>
            <a:xfrm flipH="1">
              <a:off x="6161417" y="2887144"/>
              <a:ext cx="238957" cy="147228"/>
            </a:xfrm>
            <a:custGeom>
              <a:avLst/>
              <a:gdLst/>
              <a:ahLst/>
              <a:cxnLst/>
              <a:rect l="l" t="t" r="r" b="b"/>
              <a:pathLst>
                <a:path w="9860" h="6075" extrusionOk="0">
                  <a:moveTo>
                    <a:pt x="9282" y="1"/>
                  </a:moveTo>
                  <a:cubicBezTo>
                    <a:pt x="8795" y="1"/>
                    <a:pt x="7870" y="289"/>
                    <a:pt x="6243" y="1148"/>
                  </a:cubicBezTo>
                  <a:cubicBezTo>
                    <a:pt x="1529" y="3553"/>
                    <a:pt x="0" y="6074"/>
                    <a:pt x="62" y="6074"/>
                  </a:cubicBezTo>
                  <a:cubicBezTo>
                    <a:pt x="64" y="6074"/>
                    <a:pt x="70" y="6070"/>
                    <a:pt x="78" y="6061"/>
                  </a:cubicBezTo>
                  <a:cubicBezTo>
                    <a:pt x="5090" y="4607"/>
                    <a:pt x="9075" y="1474"/>
                    <a:pt x="9602" y="747"/>
                  </a:cubicBezTo>
                  <a:cubicBezTo>
                    <a:pt x="9819" y="407"/>
                    <a:pt x="9860" y="1"/>
                    <a:pt x="92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9"/>
            <p:cNvSpPr/>
            <p:nvPr/>
          </p:nvSpPr>
          <p:spPr>
            <a:xfrm flipH="1">
              <a:off x="6232300" y="3049027"/>
              <a:ext cx="257085" cy="134480"/>
            </a:xfrm>
            <a:custGeom>
              <a:avLst/>
              <a:gdLst/>
              <a:ahLst/>
              <a:cxnLst/>
              <a:rect l="l" t="t" r="r" b="b"/>
              <a:pathLst>
                <a:path w="10608" h="5549" extrusionOk="0">
                  <a:moveTo>
                    <a:pt x="9613" y="0"/>
                  </a:moveTo>
                  <a:cubicBezTo>
                    <a:pt x="9060" y="0"/>
                    <a:pt x="8191" y="223"/>
                    <a:pt x="6884" y="859"/>
                  </a:cubicBezTo>
                  <a:cubicBezTo>
                    <a:pt x="3188" y="2707"/>
                    <a:pt x="0" y="5549"/>
                    <a:pt x="108" y="5549"/>
                  </a:cubicBezTo>
                  <a:cubicBezTo>
                    <a:pt x="110" y="5549"/>
                    <a:pt x="113" y="5548"/>
                    <a:pt x="117" y="5546"/>
                  </a:cubicBezTo>
                  <a:cubicBezTo>
                    <a:pt x="5129" y="4092"/>
                    <a:pt x="9189" y="1987"/>
                    <a:pt x="10242" y="1060"/>
                  </a:cubicBezTo>
                  <a:cubicBezTo>
                    <a:pt x="10580" y="722"/>
                    <a:pt x="10608" y="0"/>
                    <a:pt x="9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9"/>
            <p:cNvSpPr/>
            <p:nvPr/>
          </p:nvSpPr>
          <p:spPr>
            <a:xfrm flipH="1">
              <a:off x="6315357" y="2603194"/>
              <a:ext cx="105616" cy="271723"/>
            </a:xfrm>
            <a:custGeom>
              <a:avLst/>
              <a:gdLst/>
              <a:ahLst/>
              <a:cxnLst/>
              <a:rect l="l" t="t" r="r" b="b"/>
              <a:pathLst>
                <a:path w="4358" h="11212" extrusionOk="0">
                  <a:moveTo>
                    <a:pt x="2404" y="1"/>
                  </a:moveTo>
                  <a:cubicBezTo>
                    <a:pt x="2371" y="1"/>
                    <a:pt x="2339" y="11"/>
                    <a:pt x="2306" y="33"/>
                  </a:cubicBezTo>
                  <a:cubicBezTo>
                    <a:pt x="0" y="1387"/>
                    <a:pt x="3559" y="11211"/>
                    <a:pt x="3559" y="11211"/>
                  </a:cubicBezTo>
                  <a:cubicBezTo>
                    <a:pt x="4357" y="8091"/>
                    <a:pt x="3312" y="1"/>
                    <a:pt x="24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9"/>
            <p:cNvSpPr/>
            <p:nvPr/>
          </p:nvSpPr>
          <p:spPr>
            <a:xfrm flipH="1">
              <a:off x="6462433" y="2917194"/>
              <a:ext cx="107967" cy="271117"/>
            </a:xfrm>
            <a:custGeom>
              <a:avLst/>
              <a:gdLst/>
              <a:ahLst/>
              <a:cxnLst/>
              <a:rect l="l" t="t" r="r" b="b"/>
              <a:pathLst>
                <a:path w="4455" h="11187" extrusionOk="0">
                  <a:moveTo>
                    <a:pt x="2505" y="1"/>
                  </a:moveTo>
                  <a:cubicBezTo>
                    <a:pt x="2472" y="1"/>
                    <a:pt x="2440" y="12"/>
                    <a:pt x="2407" y="34"/>
                  </a:cubicBezTo>
                  <a:cubicBezTo>
                    <a:pt x="1" y="1387"/>
                    <a:pt x="3560" y="11187"/>
                    <a:pt x="3560" y="11187"/>
                  </a:cubicBezTo>
                  <a:cubicBezTo>
                    <a:pt x="4455" y="8067"/>
                    <a:pt x="3413" y="1"/>
                    <a:pt x="2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9"/>
            <p:cNvSpPr/>
            <p:nvPr/>
          </p:nvSpPr>
          <p:spPr>
            <a:xfrm flipH="1">
              <a:off x="6132434" y="2700227"/>
              <a:ext cx="210190" cy="214771"/>
            </a:xfrm>
            <a:custGeom>
              <a:avLst/>
              <a:gdLst/>
              <a:ahLst/>
              <a:cxnLst/>
              <a:rect l="l" t="t" r="r" b="b"/>
              <a:pathLst>
                <a:path w="8673" h="8862" extrusionOk="0">
                  <a:moveTo>
                    <a:pt x="7269" y="0"/>
                  </a:moveTo>
                  <a:cubicBezTo>
                    <a:pt x="6242" y="0"/>
                    <a:pt x="985" y="5932"/>
                    <a:pt x="1" y="8861"/>
                  </a:cubicBezTo>
                  <a:cubicBezTo>
                    <a:pt x="1" y="8861"/>
                    <a:pt x="8672" y="2596"/>
                    <a:pt x="7419" y="89"/>
                  </a:cubicBezTo>
                  <a:cubicBezTo>
                    <a:pt x="7391" y="29"/>
                    <a:pt x="7341" y="0"/>
                    <a:pt x="7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9"/>
            <p:cNvSpPr/>
            <p:nvPr/>
          </p:nvSpPr>
          <p:spPr>
            <a:xfrm flipH="1">
              <a:off x="6385709" y="2800628"/>
              <a:ext cx="88094" cy="278969"/>
            </a:xfrm>
            <a:custGeom>
              <a:avLst/>
              <a:gdLst/>
              <a:ahLst/>
              <a:cxnLst/>
              <a:rect l="l" t="t" r="r" b="b"/>
              <a:pathLst>
                <a:path w="3635" h="11511" extrusionOk="0">
                  <a:moveTo>
                    <a:pt x="1601" y="0"/>
                  </a:moveTo>
                  <a:cubicBezTo>
                    <a:pt x="0" y="0"/>
                    <a:pt x="2080" y="11510"/>
                    <a:pt x="2080" y="11510"/>
                  </a:cubicBezTo>
                  <a:cubicBezTo>
                    <a:pt x="3634" y="7550"/>
                    <a:pt x="3333" y="658"/>
                    <a:pt x="1754" y="32"/>
                  </a:cubicBezTo>
                  <a:cubicBezTo>
                    <a:pt x="1700" y="11"/>
                    <a:pt x="1649" y="0"/>
                    <a:pt x="16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9"/>
            <p:cNvSpPr/>
            <p:nvPr/>
          </p:nvSpPr>
          <p:spPr>
            <a:xfrm flipH="1">
              <a:off x="6201070" y="2503786"/>
              <a:ext cx="93571" cy="254516"/>
            </a:xfrm>
            <a:custGeom>
              <a:avLst/>
              <a:gdLst/>
              <a:ahLst/>
              <a:cxnLst/>
              <a:rect l="l" t="t" r="r" b="b"/>
              <a:pathLst>
                <a:path w="3861" h="10502" extrusionOk="0">
                  <a:moveTo>
                    <a:pt x="2276" y="1"/>
                  </a:moveTo>
                  <a:cubicBezTo>
                    <a:pt x="1211" y="1"/>
                    <a:pt x="0" y="10501"/>
                    <a:pt x="0" y="10501"/>
                  </a:cubicBezTo>
                  <a:cubicBezTo>
                    <a:pt x="1153" y="9047"/>
                    <a:pt x="3860" y="2982"/>
                    <a:pt x="2607" y="376"/>
                  </a:cubicBezTo>
                  <a:cubicBezTo>
                    <a:pt x="2499" y="117"/>
                    <a:pt x="2389" y="1"/>
                    <a:pt x="2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9"/>
            <p:cNvSpPr/>
            <p:nvPr/>
          </p:nvSpPr>
          <p:spPr>
            <a:xfrm flipH="1">
              <a:off x="6273958" y="2668577"/>
              <a:ext cx="278824" cy="610843"/>
            </a:xfrm>
            <a:custGeom>
              <a:avLst/>
              <a:gdLst/>
              <a:ahLst/>
              <a:cxnLst/>
              <a:rect l="l" t="t" r="r" b="b"/>
              <a:pathLst>
                <a:path w="11505" h="25205" extrusionOk="0">
                  <a:moveTo>
                    <a:pt x="11294" y="0"/>
                  </a:moveTo>
                  <a:cubicBezTo>
                    <a:pt x="11229" y="0"/>
                    <a:pt x="11179" y="71"/>
                    <a:pt x="11179" y="142"/>
                  </a:cubicBezTo>
                  <a:cubicBezTo>
                    <a:pt x="11179" y="142"/>
                    <a:pt x="11079" y="568"/>
                    <a:pt x="10978" y="1295"/>
                  </a:cubicBezTo>
                  <a:cubicBezTo>
                    <a:pt x="10878" y="1621"/>
                    <a:pt x="10753" y="2147"/>
                    <a:pt x="10652" y="2548"/>
                  </a:cubicBezTo>
                  <a:cubicBezTo>
                    <a:pt x="10552" y="3075"/>
                    <a:pt x="10352" y="3701"/>
                    <a:pt x="10126" y="4328"/>
                  </a:cubicBezTo>
                  <a:cubicBezTo>
                    <a:pt x="10026" y="4854"/>
                    <a:pt x="9825" y="5581"/>
                    <a:pt x="9500" y="6207"/>
                  </a:cubicBezTo>
                  <a:cubicBezTo>
                    <a:pt x="9399" y="6633"/>
                    <a:pt x="9299" y="6934"/>
                    <a:pt x="9199" y="7360"/>
                  </a:cubicBezTo>
                  <a:cubicBezTo>
                    <a:pt x="9099" y="7661"/>
                    <a:pt x="8873" y="8087"/>
                    <a:pt x="8773" y="8413"/>
                  </a:cubicBezTo>
                  <a:cubicBezTo>
                    <a:pt x="8673" y="8814"/>
                    <a:pt x="8472" y="9140"/>
                    <a:pt x="8372" y="9541"/>
                  </a:cubicBezTo>
                  <a:cubicBezTo>
                    <a:pt x="8146" y="9967"/>
                    <a:pt x="8046" y="10293"/>
                    <a:pt x="7845" y="10694"/>
                  </a:cubicBezTo>
                  <a:cubicBezTo>
                    <a:pt x="7620" y="11120"/>
                    <a:pt x="7520" y="11420"/>
                    <a:pt x="7319" y="11846"/>
                  </a:cubicBezTo>
                  <a:cubicBezTo>
                    <a:pt x="7219" y="12273"/>
                    <a:pt x="6993" y="12674"/>
                    <a:pt x="6793" y="12999"/>
                  </a:cubicBezTo>
                  <a:cubicBezTo>
                    <a:pt x="6492" y="13826"/>
                    <a:pt x="6166" y="14553"/>
                    <a:pt x="5740" y="15405"/>
                  </a:cubicBezTo>
                  <a:cubicBezTo>
                    <a:pt x="5439" y="16132"/>
                    <a:pt x="5013" y="16859"/>
                    <a:pt x="4612" y="17486"/>
                  </a:cubicBezTo>
                  <a:cubicBezTo>
                    <a:pt x="4387" y="17912"/>
                    <a:pt x="4186" y="18212"/>
                    <a:pt x="3986" y="18538"/>
                  </a:cubicBezTo>
                  <a:cubicBezTo>
                    <a:pt x="3760" y="18839"/>
                    <a:pt x="3660" y="19165"/>
                    <a:pt x="3459" y="19466"/>
                  </a:cubicBezTo>
                  <a:cubicBezTo>
                    <a:pt x="3033" y="20192"/>
                    <a:pt x="2733" y="20719"/>
                    <a:pt x="2407" y="21345"/>
                  </a:cubicBezTo>
                  <a:cubicBezTo>
                    <a:pt x="1680" y="22398"/>
                    <a:pt x="1154" y="23325"/>
                    <a:pt x="728" y="23952"/>
                  </a:cubicBezTo>
                  <a:cubicBezTo>
                    <a:pt x="327" y="24578"/>
                    <a:pt x="101" y="24904"/>
                    <a:pt x="101" y="24904"/>
                  </a:cubicBezTo>
                  <a:cubicBezTo>
                    <a:pt x="1" y="25004"/>
                    <a:pt x="1" y="25105"/>
                    <a:pt x="101" y="25205"/>
                  </a:cubicBezTo>
                  <a:cubicBezTo>
                    <a:pt x="226" y="25205"/>
                    <a:pt x="327" y="25205"/>
                    <a:pt x="427" y="25105"/>
                  </a:cubicBezTo>
                  <a:cubicBezTo>
                    <a:pt x="427" y="25105"/>
                    <a:pt x="728" y="24804"/>
                    <a:pt x="1154" y="24177"/>
                  </a:cubicBezTo>
                  <a:cubicBezTo>
                    <a:pt x="1354" y="23952"/>
                    <a:pt x="1680" y="23551"/>
                    <a:pt x="1981" y="23125"/>
                  </a:cubicBezTo>
                  <a:cubicBezTo>
                    <a:pt x="2307" y="22699"/>
                    <a:pt x="2607" y="22197"/>
                    <a:pt x="2933" y="21671"/>
                  </a:cubicBezTo>
                  <a:cubicBezTo>
                    <a:pt x="3359" y="21145"/>
                    <a:pt x="3660" y="20518"/>
                    <a:pt x="4086" y="19892"/>
                  </a:cubicBezTo>
                  <a:cubicBezTo>
                    <a:pt x="4487" y="19265"/>
                    <a:pt x="4913" y="18638"/>
                    <a:pt x="5239" y="17912"/>
                  </a:cubicBezTo>
                  <a:cubicBezTo>
                    <a:pt x="5640" y="17185"/>
                    <a:pt x="5966" y="16433"/>
                    <a:pt x="6367" y="15706"/>
                  </a:cubicBezTo>
                  <a:cubicBezTo>
                    <a:pt x="6793" y="14879"/>
                    <a:pt x="7219" y="14152"/>
                    <a:pt x="7520" y="13425"/>
                  </a:cubicBezTo>
                  <a:cubicBezTo>
                    <a:pt x="7946" y="12573"/>
                    <a:pt x="8372" y="11846"/>
                    <a:pt x="8572" y="11019"/>
                  </a:cubicBezTo>
                  <a:cubicBezTo>
                    <a:pt x="8773" y="10593"/>
                    <a:pt x="8873" y="10167"/>
                    <a:pt x="9099" y="9867"/>
                  </a:cubicBezTo>
                  <a:cubicBezTo>
                    <a:pt x="9199" y="9440"/>
                    <a:pt x="9299" y="9039"/>
                    <a:pt x="9399" y="8613"/>
                  </a:cubicBezTo>
                  <a:cubicBezTo>
                    <a:pt x="9625" y="8288"/>
                    <a:pt x="9725" y="7887"/>
                    <a:pt x="9825" y="7561"/>
                  </a:cubicBezTo>
                  <a:cubicBezTo>
                    <a:pt x="9926" y="7160"/>
                    <a:pt x="10026" y="6834"/>
                    <a:pt x="10126" y="6408"/>
                  </a:cubicBezTo>
                  <a:cubicBezTo>
                    <a:pt x="10352" y="5681"/>
                    <a:pt x="10552" y="5054"/>
                    <a:pt x="10652" y="4428"/>
                  </a:cubicBezTo>
                  <a:cubicBezTo>
                    <a:pt x="10878" y="3801"/>
                    <a:pt x="10978" y="3175"/>
                    <a:pt x="11079" y="2648"/>
                  </a:cubicBezTo>
                  <a:cubicBezTo>
                    <a:pt x="11179" y="2147"/>
                    <a:pt x="11279" y="1721"/>
                    <a:pt x="11279" y="1295"/>
                  </a:cubicBezTo>
                  <a:cubicBezTo>
                    <a:pt x="11379" y="568"/>
                    <a:pt x="11505" y="142"/>
                    <a:pt x="11505" y="142"/>
                  </a:cubicBezTo>
                  <a:cubicBezTo>
                    <a:pt x="11505" y="42"/>
                    <a:pt x="11505" y="42"/>
                    <a:pt x="11379" y="42"/>
                  </a:cubicBezTo>
                  <a:cubicBezTo>
                    <a:pt x="11350" y="13"/>
                    <a:pt x="11321" y="0"/>
                    <a:pt x="11294" y="0"/>
                  </a:cubicBezTo>
                  <a:close/>
                </a:path>
              </a:pathLst>
            </a:custGeom>
            <a:solidFill>
              <a:srgbClr val="2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3" name="Google Shape;9603;p60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9604" name="Google Shape;9604;p60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5" name="Google Shape;9605;p60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6" name="Google Shape;9606;p60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7" name="Google Shape;9607;p60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8" name="Google Shape;9608;p60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9" name="Google Shape;9609;p60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0" name="Google Shape;9610;p60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1" name="Google Shape;9611;p60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2" name="Google Shape;9612;p60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3" name="Google Shape;9613;p60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4" name="Google Shape;9614;p60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5" name="Google Shape;9615;p60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6" name="Google Shape;9616;p60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17" name="Google Shape;9617;p60"/>
          <p:cNvGrpSpPr/>
          <p:nvPr/>
        </p:nvGrpSpPr>
        <p:grpSpPr>
          <a:xfrm>
            <a:off x="1433850" y="4173454"/>
            <a:ext cx="7108179" cy="494540"/>
            <a:chOff x="1433850" y="4306804"/>
            <a:chExt cx="7108179" cy="494540"/>
          </a:xfrm>
        </p:grpSpPr>
        <p:sp>
          <p:nvSpPr>
            <p:cNvPr id="9618" name="Google Shape;9618;p60"/>
            <p:cNvSpPr/>
            <p:nvPr/>
          </p:nvSpPr>
          <p:spPr>
            <a:xfrm>
              <a:off x="1433850" y="4346350"/>
              <a:ext cx="733100" cy="369825"/>
            </a:xfrm>
            <a:custGeom>
              <a:avLst/>
              <a:gdLst/>
              <a:ahLst/>
              <a:cxnLst/>
              <a:rect l="l" t="t" r="r" b="b"/>
              <a:pathLst>
                <a:path w="29324" h="14793" extrusionOk="0">
                  <a:moveTo>
                    <a:pt x="65" y="1"/>
                  </a:moveTo>
                  <a:cubicBezTo>
                    <a:pt x="22" y="1"/>
                    <a:pt x="0" y="17"/>
                    <a:pt x="0" y="54"/>
                  </a:cubicBezTo>
                  <a:cubicBezTo>
                    <a:pt x="0" y="1207"/>
                    <a:pt x="627" y="7899"/>
                    <a:pt x="3133" y="9979"/>
                  </a:cubicBezTo>
                  <a:cubicBezTo>
                    <a:pt x="4073" y="10729"/>
                    <a:pt x="5378" y="10965"/>
                    <a:pt x="6750" y="10965"/>
                  </a:cubicBezTo>
                  <a:cubicBezTo>
                    <a:pt x="9059" y="10965"/>
                    <a:pt x="11560" y="10299"/>
                    <a:pt x="12836" y="10299"/>
                  </a:cubicBezTo>
                  <a:cubicBezTo>
                    <a:pt x="12906" y="10299"/>
                    <a:pt x="12971" y="10301"/>
                    <a:pt x="13033" y="10305"/>
                  </a:cubicBezTo>
                  <a:cubicBezTo>
                    <a:pt x="14913" y="10405"/>
                    <a:pt x="16166" y="13438"/>
                    <a:pt x="18797" y="14465"/>
                  </a:cubicBezTo>
                  <a:cubicBezTo>
                    <a:pt x="19361" y="14693"/>
                    <a:pt x="20085" y="14793"/>
                    <a:pt x="20893" y="14793"/>
                  </a:cubicBezTo>
                  <a:cubicBezTo>
                    <a:pt x="23822" y="14793"/>
                    <a:pt x="27851" y="13481"/>
                    <a:pt x="29324" y="12185"/>
                  </a:cubicBezTo>
                  <a:cubicBezTo>
                    <a:pt x="29324" y="12185"/>
                    <a:pt x="28597" y="7172"/>
                    <a:pt x="26191" y="5919"/>
                  </a:cubicBezTo>
                  <a:cubicBezTo>
                    <a:pt x="25465" y="5585"/>
                    <a:pt x="24757" y="5470"/>
                    <a:pt x="24096" y="5470"/>
                  </a:cubicBezTo>
                  <a:cubicBezTo>
                    <a:pt x="22626" y="5470"/>
                    <a:pt x="21382" y="6039"/>
                    <a:pt x="20658" y="6039"/>
                  </a:cubicBezTo>
                  <a:cubicBezTo>
                    <a:pt x="20584" y="6039"/>
                    <a:pt x="20515" y="6033"/>
                    <a:pt x="20452" y="6019"/>
                  </a:cubicBezTo>
                  <a:cubicBezTo>
                    <a:pt x="19524" y="5919"/>
                    <a:pt x="19098" y="4866"/>
                    <a:pt x="16592" y="2786"/>
                  </a:cubicBezTo>
                  <a:cubicBezTo>
                    <a:pt x="15289" y="1683"/>
                    <a:pt x="13409" y="1420"/>
                    <a:pt x="11451" y="1420"/>
                  </a:cubicBezTo>
                  <a:cubicBezTo>
                    <a:pt x="9663" y="1420"/>
                    <a:pt x="7810" y="1640"/>
                    <a:pt x="6271" y="1640"/>
                  </a:cubicBezTo>
                  <a:cubicBezTo>
                    <a:pt x="6124" y="1640"/>
                    <a:pt x="5980" y="1638"/>
                    <a:pt x="5840" y="1633"/>
                  </a:cubicBezTo>
                  <a:cubicBezTo>
                    <a:pt x="2904" y="1633"/>
                    <a:pt x="485" y="1"/>
                    <a:pt x="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60"/>
            <p:cNvSpPr/>
            <p:nvPr/>
          </p:nvSpPr>
          <p:spPr>
            <a:xfrm>
              <a:off x="1467675" y="4392175"/>
              <a:ext cx="835250" cy="275250"/>
            </a:xfrm>
            <a:custGeom>
              <a:avLst/>
              <a:gdLst/>
              <a:ahLst/>
              <a:cxnLst/>
              <a:rect l="l" t="t" r="r" b="b"/>
              <a:pathLst>
                <a:path w="33410" h="11010" extrusionOk="0">
                  <a:moveTo>
                    <a:pt x="101" y="1"/>
                  </a:moveTo>
                  <a:cubicBezTo>
                    <a:pt x="1" y="101"/>
                    <a:pt x="1" y="201"/>
                    <a:pt x="1" y="327"/>
                  </a:cubicBezTo>
                  <a:cubicBezTo>
                    <a:pt x="402" y="1053"/>
                    <a:pt x="928" y="1580"/>
                    <a:pt x="1454" y="2081"/>
                  </a:cubicBezTo>
                  <a:cubicBezTo>
                    <a:pt x="2081" y="2607"/>
                    <a:pt x="2707" y="3033"/>
                    <a:pt x="3434" y="3459"/>
                  </a:cubicBezTo>
                  <a:cubicBezTo>
                    <a:pt x="4061" y="3760"/>
                    <a:pt x="4788" y="3961"/>
                    <a:pt x="5540" y="4186"/>
                  </a:cubicBezTo>
                  <a:cubicBezTo>
                    <a:pt x="6367" y="4387"/>
                    <a:pt x="7093" y="4387"/>
                    <a:pt x="7820" y="4487"/>
                  </a:cubicBezTo>
                  <a:cubicBezTo>
                    <a:pt x="9299" y="4713"/>
                    <a:pt x="10853" y="4813"/>
                    <a:pt x="12307" y="5013"/>
                  </a:cubicBezTo>
                  <a:cubicBezTo>
                    <a:pt x="13058" y="5114"/>
                    <a:pt x="13685" y="5339"/>
                    <a:pt x="14412" y="5540"/>
                  </a:cubicBezTo>
                  <a:cubicBezTo>
                    <a:pt x="15038" y="5840"/>
                    <a:pt x="15665" y="6166"/>
                    <a:pt x="16191" y="6693"/>
                  </a:cubicBezTo>
                  <a:lnTo>
                    <a:pt x="16918" y="7419"/>
                  </a:lnTo>
                  <a:cubicBezTo>
                    <a:pt x="17219" y="7720"/>
                    <a:pt x="17545" y="7946"/>
                    <a:pt x="17845" y="8146"/>
                  </a:cubicBezTo>
                  <a:cubicBezTo>
                    <a:pt x="18472" y="8673"/>
                    <a:pt x="19099" y="9099"/>
                    <a:pt x="19825" y="9399"/>
                  </a:cubicBezTo>
                  <a:cubicBezTo>
                    <a:pt x="21204" y="10126"/>
                    <a:pt x="22657" y="10552"/>
                    <a:pt x="24211" y="10753"/>
                  </a:cubicBezTo>
                  <a:cubicBezTo>
                    <a:pt x="25211" y="10926"/>
                    <a:pt x="26211" y="11010"/>
                    <a:pt x="27207" y="11010"/>
                  </a:cubicBezTo>
                  <a:cubicBezTo>
                    <a:pt x="29233" y="11010"/>
                    <a:pt x="31243" y="10664"/>
                    <a:pt x="33209" y="10026"/>
                  </a:cubicBezTo>
                  <a:cubicBezTo>
                    <a:pt x="33309" y="10026"/>
                    <a:pt x="33409" y="9926"/>
                    <a:pt x="33309" y="9825"/>
                  </a:cubicBezTo>
                  <a:cubicBezTo>
                    <a:pt x="33309" y="9725"/>
                    <a:pt x="33209" y="9600"/>
                    <a:pt x="33109" y="9600"/>
                  </a:cubicBezTo>
                  <a:cubicBezTo>
                    <a:pt x="31630" y="10026"/>
                    <a:pt x="30176" y="10226"/>
                    <a:pt x="28723" y="10352"/>
                  </a:cubicBezTo>
                  <a:cubicBezTo>
                    <a:pt x="27244" y="10352"/>
                    <a:pt x="25790" y="10352"/>
                    <a:pt x="24337" y="10026"/>
                  </a:cubicBezTo>
                  <a:cubicBezTo>
                    <a:pt x="22858" y="9825"/>
                    <a:pt x="21505" y="9399"/>
                    <a:pt x="20151" y="8673"/>
                  </a:cubicBezTo>
                  <a:cubicBezTo>
                    <a:pt x="19525" y="8347"/>
                    <a:pt x="18898" y="7946"/>
                    <a:pt x="18372" y="7520"/>
                  </a:cubicBezTo>
                  <a:cubicBezTo>
                    <a:pt x="18071" y="7319"/>
                    <a:pt x="17745" y="7094"/>
                    <a:pt x="17545" y="6793"/>
                  </a:cubicBezTo>
                  <a:lnTo>
                    <a:pt x="16693" y="6066"/>
                  </a:lnTo>
                  <a:cubicBezTo>
                    <a:pt x="16066" y="5540"/>
                    <a:pt x="15439" y="5114"/>
                    <a:pt x="14612" y="4813"/>
                  </a:cubicBezTo>
                  <a:cubicBezTo>
                    <a:pt x="13885" y="4487"/>
                    <a:pt x="13159" y="4387"/>
                    <a:pt x="12432" y="4186"/>
                  </a:cubicBezTo>
                  <a:cubicBezTo>
                    <a:pt x="10853" y="3961"/>
                    <a:pt x="9399" y="3961"/>
                    <a:pt x="7921" y="3760"/>
                  </a:cubicBezTo>
                  <a:cubicBezTo>
                    <a:pt x="7194" y="3760"/>
                    <a:pt x="6467" y="3660"/>
                    <a:pt x="5740" y="3560"/>
                  </a:cubicBezTo>
                  <a:cubicBezTo>
                    <a:pt x="5013" y="3334"/>
                    <a:pt x="4286" y="3134"/>
                    <a:pt x="3660" y="2833"/>
                  </a:cubicBezTo>
                  <a:cubicBezTo>
                    <a:pt x="3033" y="2607"/>
                    <a:pt x="2407" y="2206"/>
                    <a:pt x="1780" y="1780"/>
                  </a:cubicBezTo>
                  <a:cubicBezTo>
                    <a:pt x="1254" y="1254"/>
                    <a:pt x="728" y="728"/>
                    <a:pt x="402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60"/>
            <p:cNvSpPr/>
            <p:nvPr/>
          </p:nvSpPr>
          <p:spPr>
            <a:xfrm flipH="1">
              <a:off x="6864811" y="45147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60"/>
            <p:cNvSpPr/>
            <p:nvPr/>
          </p:nvSpPr>
          <p:spPr>
            <a:xfrm flipH="1">
              <a:off x="6858104" y="45500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60"/>
            <p:cNvSpPr/>
            <p:nvPr/>
          </p:nvSpPr>
          <p:spPr>
            <a:xfrm flipH="1">
              <a:off x="6812154" y="45459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623" name="Google Shape;9623;p60"/>
            <p:cNvGrpSpPr/>
            <p:nvPr/>
          </p:nvGrpSpPr>
          <p:grpSpPr>
            <a:xfrm flipH="1">
              <a:off x="7953192" y="4306804"/>
              <a:ext cx="588837" cy="445995"/>
              <a:chOff x="2592579" y="4448479"/>
              <a:chExt cx="588837" cy="445995"/>
            </a:xfrm>
          </p:grpSpPr>
          <p:sp>
            <p:nvSpPr>
              <p:cNvPr id="9624" name="Google Shape;9624;p60"/>
              <p:cNvSpPr/>
              <p:nvPr/>
            </p:nvSpPr>
            <p:spPr>
              <a:xfrm>
                <a:off x="2592579" y="4448479"/>
                <a:ext cx="501928" cy="359710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11531" extrusionOk="0">
                    <a:moveTo>
                      <a:pt x="5661" y="0"/>
                    </a:moveTo>
                    <a:cubicBezTo>
                      <a:pt x="3173" y="60"/>
                      <a:pt x="3233" y="1862"/>
                      <a:pt x="2429" y="1862"/>
                    </a:cubicBezTo>
                    <a:cubicBezTo>
                      <a:pt x="2059" y="1862"/>
                      <a:pt x="1636" y="1755"/>
                      <a:pt x="1262" y="1755"/>
                    </a:cubicBezTo>
                    <a:cubicBezTo>
                      <a:pt x="822" y="1755"/>
                      <a:pt x="450" y="1903"/>
                      <a:pt x="313" y="2548"/>
                    </a:cubicBezTo>
                    <a:cubicBezTo>
                      <a:pt x="0" y="3784"/>
                      <a:pt x="4231" y="6391"/>
                      <a:pt x="5900" y="6570"/>
                    </a:cubicBezTo>
                    <a:cubicBezTo>
                      <a:pt x="5900" y="6570"/>
                      <a:pt x="5155" y="7687"/>
                      <a:pt x="6466" y="9177"/>
                    </a:cubicBezTo>
                    <a:cubicBezTo>
                      <a:pt x="7018" y="9811"/>
                      <a:pt x="7629" y="9951"/>
                      <a:pt x="8225" y="9951"/>
                    </a:cubicBezTo>
                    <a:cubicBezTo>
                      <a:pt x="8696" y="9951"/>
                      <a:pt x="9158" y="9864"/>
                      <a:pt x="9573" y="9864"/>
                    </a:cubicBezTo>
                    <a:cubicBezTo>
                      <a:pt x="9866" y="9864"/>
                      <a:pt x="10135" y="9907"/>
                      <a:pt x="10369" y="10056"/>
                    </a:cubicBezTo>
                    <a:cubicBezTo>
                      <a:pt x="11113" y="10511"/>
                      <a:pt x="13101" y="11531"/>
                      <a:pt x="14397" y="11531"/>
                    </a:cubicBezTo>
                    <a:cubicBezTo>
                      <a:pt x="14839" y="11531"/>
                      <a:pt x="15200" y="11413"/>
                      <a:pt x="15404" y="11114"/>
                    </a:cubicBezTo>
                    <a:cubicBezTo>
                      <a:pt x="16090" y="10115"/>
                      <a:pt x="13542" y="2920"/>
                      <a:pt x="11307" y="2175"/>
                    </a:cubicBezTo>
                    <a:cubicBezTo>
                      <a:pt x="10571" y="1930"/>
                      <a:pt x="10084" y="1859"/>
                      <a:pt x="9739" y="1859"/>
                    </a:cubicBezTo>
                    <a:cubicBezTo>
                      <a:pt x="9270" y="1859"/>
                      <a:pt x="9065" y="1990"/>
                      <a:pt x="8854" y="1990"/>
                    </a:cubicBezTo>
                    <a:cubicBezTo>
                      <a:pt x="8751" y="1990"/>
                      <a:pt x="8646" y="1958"/>
                      <a:pt x="8507" y="1862"/>
                    </a:cubicBezTo>
                    <a:cubicBezTo>
                      <a:pt x="7821" y="1430"/>
                      <a:pt x="8075" y="0"/>
                      <a:pt x="56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60"/>
              <p:cNvSpPr/>
              <p:nvPr/>
            </p:nvSpPr>
            <p:spPr>
              <a:xfrm>
                <a:off x="2676213" y="4539537"/>
                <a:ext cx="505203" cy="354937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11378" extrusionOk="0">
                    <a:moveTo>
                      <a:pt x="120" y="1"/>
                    </a:moveTo>
                    <a:cubicBezTo>
                      <a:pt x="60" y="1"/>
                      <a:pt x="1" y="1"/>
                      <a:pt x="1" y="61"/>
                    </a:cubicBezTo>
                    <a:cubicBezTo>
                      <a:pt x="1" y="120"/>
                      <a:pt x="1" y="180"/>
                      <a:pt x="60" y="180"/>
                    </a:cubicBezTo>
                    <a:cubicBezTo>
                      <a:pt x="865" y="373"/>
                      <a:pt x="1669" y="612"/>
                      <a:pt x="2414" y="925"/>
                    </a:cubicBezTo>
                    <a:cubicBezTo>
                      <a:pt x="3219" y="1237"/>
                      <a:pt x="3964" y="1550"/>
                      <a:pt x="4649" y="1923"/>
                    </a:cubicBezTo>
                    <a:lnTo>
                      <a:pt x="5766" y="2474"/>
                    </a:lnTo>
                    <a:cubicBezTo>
                      <a:pt x="6079" y="2727"/>
                      <a:pt x="6451" y="2906"/>
                      <a:pt x="6824" y="3159"/>
                    </a:cubicBezTo>
                    <a:cubicBezTo>
                      <a:pt x="7137" y="3412"/>
                      <a:pt x="7450" y="3651"/>
                      <a:pt x="7748" y="3904"/>
                    </a:cubicBezTo>
                    <a:cubicBezTo>
                      <a:pt x="7941" y="4023"/>
                      <a:pt x="8060" y="4157"/>
                      <a:pt x="8254" y="4277"/>
                    </a:cubicBezTo>
                    <a:cubicBezTo>
                      <a:pt x="8373" y="4470"/>
                      <a:pt x="8492" y="4589"/>
                      <a:pt x="8686" y="4709"/>
                    </a:cubicBezTo>
                    <a:cubicBezTo>
                      <a:pt x="9863" y="5885"/>
                      <a:pt x="10980" y="7077"/>
                      <a:pt x="12157" y="8254"/>
                    </a:cubicBezTo>
                    <a:cubicBezTo>
                      <a:pt x="12783" y="8805"/>
                      <a:pt x="13334" y="9431"/>
                      <a:pt x="13960" y="9982"/>
                    </a:cubicBezTo>
                    <a:cubicBezTo>
                      <a:pt x="14273" y="10236"/>
                      <a:pt x="14585" y="10548"/>
                      <a:pt x="14958" y="10802"/>
                    </a:cubicBezTo>
                    <a:cubicBezTo>
                      <a:pt x="15271" y="10980"/>
                      <a:pt x="15643" y="11234"/>
                      <a:pt x="16075" y="11353"/>
                    </a:cubicBezTo>
                    <a:cubicBezTo>
                      <a:pt x="16093" y="11370"/>
                      <a:pt x="16110" y="11378"/>
                      <a:pt x="16126" y="11378"/>
                    </a:cubicBezTo>
                    <a:cubicBezTo>
                      <a:pt x="16165" y="11378"/>
                      <a:pt x="16194" y="11335"/>
                      <a:pt x="16194" y="11293"/>
                    </a:cubicBezTo>
                    <a:cubicBezTo>
                      <a:pt x="16194" y="11293"/>
                      <a:pt x="16194" y="11234"/>
                      <a:pt x="16135" y="11174"/>
                    </a:cubicBezTo>
                    <a:cubicBezTo>
                      <a:pt x="15762" y="11040"/>
                      <a:pt x="15450" y="10802"/>
                      <a:pt x="15077" y="10548"/>
                    </a:cubicBezTo>
                    <a:cubicBezTo>
                      <a:pt x="14764" y="10295"/>
                      <a:pt x="14451" y="10057"/>
                      <a:pt x="14213" y="9744"/>
                    </a:cubicBezTo>
                    <a:cubicBezTo>
                      <a:pt x="13587" y="9178"/>
                      <a:pt x="13036" y="8567"/>
                      <a:pt x="12410" y="8001"/>
                    </a:cubicBezTo>
                    <a:cubicBezTo>
                      <a:pt x="11293" y="6764"/>
                      <a:pt x="10176" y="5588"/>
                      <a:pt x="8999" y="4396"/>
                    </a:cubicBezTo>
                    <a:cubicBezTo>
                      <a:pt x="8805" y="4277"/>
                      <a:pt x="8686" y="4157"/>
                      <a:pt x="8492" y="3964"/>
                    </a:cubicBezTo>
                    <a:cubicBezTo>
                      <a:pt x="8373" y="3845"/>
                      <a:pt x="8194" y="3725"/>
                      <a:pt x="8060" y="3591"/>
                    </a:cubicBezTo>
                    <a:cubicBezTo>
                      <a:pt x="7688" y="3278"/>
                      <a:pt x="7375" y="3040"/>
                      <a:pt x="7003" y="2787"/>
                    </a:cubicBezTo>
                    <a:cubicBezTo>
                      <a:pt x="6705" y="2534"/>
                      <a:pt x="6332" y="2355"/>
                      <a:pt x="5960" y="2161"/>
                    </a:cubicBezTo>
                    <a:cubicBezTo>
                      <a:pt x="5587" y="1923"/>
                      <a:pt x="5215" y="1729"/>
                      <a:pt x="4842" y="1550"/>
                    </a:cubicBezTo>
                    <a:cubicBezTo>
                      <a:pt x="3353" y="865"/>
                      <a:pt x="1729" y="299"/>
                      <a:pt x="12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60"/>
              <p:cNvSpPr/>
              <p:nvPr/>
            </p:nvSpPr>
            <p:spPr>
              <a:xfrm>
                <a:off x="2712930" y="4490748"/>
                <a:ext cx="112021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3919" extrusionOk="0">
                    <a:moveTo>
                      <a:pt x="865" y="1"/>
                    </a:moveTo>
                    <a:cubicBezTo>
                      <a:pt x="805" y="1"/>
                      <a:pt x="746" y="75"/>
                      <a:pt x="805" y="135"/>
                    </a:cubicBezTo>
                    <a:cubicBezTo>
                      <a:pt x="865" y="448"/>
                      <a:pt x="1058" y="746"/>
                      <a:pt x="1178" y="1058"/>
                    </a:cubicBezTo>
                    <a:cubicBezTo>
                      <a:pt x="1356" y="1371"/>
                      <a:pt x="1550" y="1625"/>
                      <a:pt x="1803" y="1863"/>
                    </a:cubicBezTo>
                    <a:cubicBezTo>
                      <a:pt x="2081" y="2285"/>
                      <a:pt x="2426" y="2633"/>
                      <a:pt x="2812" y="2962"/>
                    </a:cubicBezTo>
                    <a:lnTo>
                      <a:pt x="2812" y="2962"/>
                    </a:lnTo>
                    <a:cubicBezTo>
                      <a:pt x="1833" y="3064"/>
                      <a:pt x="904" y="3309"/>
                      <a:pt x="60" y="3725"/>
                    </a:cubicBezTo>
                    <a:cubicBezTo>
                      <a:pt x="1" y="3725"/>
                      <a:pt x="1" y="3800"/>
                      <a:pt x="1" y="3859"/>
                    </a:cubicBezTo>
                    <a:cubicBezTo>
                      <a:pt x="1" y="3859"/>
                      <a:pt x="60" y="3919"/>
                      <a:pt x="120" y="3919"/>
                    </a:cubicBezTo>
                    <a:cubicBezTo>
                      <a:pt x="1178" y="3606"/>
                      <a:pt x="2235" y="3353"/>
                      <a:pt x="3353" y="3293"/>
                    </a:cubicBezTo>
                    <a:cubicBezTo>
                      <a:pt x="3412" y="3293"/>
                      <a:pt x="3472" y="3293"/>
                      <a:pt x="3472" y="3233"/>
                    </a:cubicBezTo>
                    <a:cubicBezTo>
                      <a:pt x="3591" y="3174"/>
                      <a:pt x="3591" y="3055"/>
                      <a:pt x="3472" y="2921"/>
                    </a:cubicBezTo>
                    <a:cubicBezTo>
                      <a:pt x="2980" y="2548"/>
                      <a:pt x="2474" y="2116"/>
                      <a:pt x="2042" y="1625"/>
                    </a:cubicBezTo>
                    <a:cubicBezTo>
                      <a:pt x="1863" y="1371"/>
                      <a:pt x="1669" y="1118"/>
                      <a:pt x="1490" y="880"/>
                    </a:cubicBezTo>
                    <a:cubicBezTo>
                      <a:pt x="1297" y="626"/>
                      <a:pt x="1118" y="373"/>
                      <a:pt x="984" y="75"/>
                    </a:cubicBezTo>
                    <a:cubicBezTo>
                      <a:pt x="924" y="1"/>
                      <a:pt x="924" y="1"/>
                      <a:pt x="86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60"/>
              <p:cNvSpPr/>
              <p:nvPr/>
            </p:nvSpPr>
            <p:spPr>
              <a:xfrm>
                <a:off x="2799839" y="4529804"/>
                <a:ext cx="118073" cy="137570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4410" extrusionOk="0">
                    <a:moveTo>
                      <a:pt x="999" y="0"/>
                    </a:moveTo>
                    <a:cubicBezTo>
                      <a:pt x="939" y="0"/>
                      <a:pt x="939" y="60"/>
                      <a:pt x="939" y="119"/>
                    </a:cubicBezTo>
                    <a:cubicBezTo>
                      <a:pt x="1118" y="864"/>
                      <a:pt x="1490" y="1549"/>
                      <a:pt x="1922" y="2175"/>
                    </a:cubicBezTo>
                    <a:cubicBezTo>
                      <a:pt x="2228" y="2593"/>
                      <a:pt x="2555" y="3018"/>
                      <a:pt x="2907" y="3421"/>
                    </a:cubicBezTo>
                    <a:lnTo>
                      <a:pt x="2907" y="3421"/>
                    </a:lnTo>
                    <a:cubicBezTo>
                      <a:pt x="2830" y="3415"/>
                      <a:pt x="2750" y="3412"/>
                      <a:pt x="2667" y="3412"/>
                    </a:cubicBezTo>
                    <a:cubicBezTo>
                      <a:pt x="2580" y="3394"/>
                      <a:pt x="2491" y="3387"/>
                      <a:pt x="2402" y="3387"/>
                    </a:cubicBezTo>
                    <a:cubicBezTo>
                      <a:pt x="2186" y="3387"/>
                      <a:pt x="1965" y="3429"/>
                      <a:pt x="1744" y="3471"/>
                    </a:cubicBezTo>
                    <a:cubicBezTo>
                      <a:pt x="1118" y="3665"/>
                      <a:pt x="626" y="3903"/>
                      <a:pt x="60" y="4216"/>
                    </a:cubicBezTo>
                    <a:cubicBezTo>
                      <a:pt x="60" y="4216"/>
                      <a:pt x="1" y="4276"/>
                      <a:pt x="60" y="4335"/>
                    </a:cubicBezTo>
                    <a:cubicBezTo>
                      <a:pt x="60" y="4410"/>
                      <a:pt x="135" y="4410"/>
                      <a:pt x="194" y="4410"/>
                    </a:cubicBezTo>
                    <a:cubicBezTo>
                      <a:pt x="745" y="4157"/>
                      <a:pt x="1252" y="3963"/>
                      <a:pt x="1863" y="3844"/>
                    </a:cubicBezTo>
                    <a:cubicBezTo>
                      <a:pt x="2029" y="3804"/>
                      <a:pt x="2207" y="3785"/>
                      <a:pt x="2389" y="3785"/>
                    </a:cubicBezTo>
                    <a:cubicBezTo>
                      <a:pt x="2760" y="3785"/>
                      <a:pt x="3147" y="3867"/>
                      <a:pt x="3487" y="4037"/>
                    </a:cubicBezTo>
                    <a:cubicBezTo>
                      <a:pt x="3546" y="4037"/>
                      <a:pt x="3606" y="4037"/>
                      <a:pt x="3665" y="3963"/>
                    </a:cubicBezTo>
                    <a:cubicBezTo>
                      <a:pt x="3785" y="3903"/>
                      <a:pt x="3785" y="3784"/>
                      <a:pt x="3725" y="3665"/>
                    </a:cubicBezTo>
                    <a:cubicBezTo>
                      <a:pt x="3233" y="3099"/>
                      <a:pt x="2742" y="2548"/>
                      <a:pt x="2295" y="1981"/>
                    </a:cubicBezTo>
                    <a:cubicBezTo>
                      <a:pt x="1803" y="1356"/>
                      <a:pt x="1431" y="745"/>
                      <a:pt x="1118" y="60"/>
                    </a:cubicBezTo>
                    <a:cubicBezTo>
                      <a:pt x="1118" y="0"/>
                      <a:pt x="1058" y="0"/>
                      <a:pt x="99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8" name="Google Shape;9628;p60"/>
              <p:cNvSpPr/>
              <p:nvPr/>
            </p:nvSpPr>
            <p:spPr>
              <a:xfrm>
                <a:off x="2856083" y="4546993"/>
                <a:ext cx="149206" cy="187763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019" extrusionOk="0">
                    <a:moveTo>
                      <a:pt x="2116" y="0"/>
                    </a:moveTo>
                    <a:cubicBezTo>
                      <a:pt x="2056" y="0"/>
                      <a:pt x="1982" y="60"/>
                      <a:pt x="1982" y="134"/>
                    </a:cubicBezTo>
                    <a:cubicBezTo>
                      <a:pt x="2116" y="1177"/>
                      <a:pt x="2354" y="2175"/>
                      <a:pt x="2801" y="3173"/>
                    </a:cubicBezTo>
                    <a:cubicBezTo>
                      <a:pt x="2980" y="3665"/>
                      <a:pt x="3233" y="4157"/>
                      <a:pt x="3471" y="4604"/>
                    </a:cubicBezTo>
                    <a:cubicBezTo>
                      <a:pt x="3627" y="4907"/>
                      <a:pt x="3806" y="5187"/>
                      <a:pt x="3994" y="5459"/>
                    </a:cubicBezTo>
                    <a:lnTo>
                      <a:pt x="3994" y="5459"/>
                    </a:lnTo>
                    <a:cubicBezTo>
                      <a:pt x="3820" y="5417"/>
                      <a:pt x="3645" y="5376"/>
                      <a:pt x="3471" y="5349"/>
                    </a:cubicBezTo>
                    <a:cubicBezTo>
                      <a:pt x="3099" y="5274"/>
                      <a:pt x="2726" y="5274"/>
                      <a:pt x="2354" y="5274"/>
                    </a:cubicBezTo>
                    <a:cubicBezTo>
                      <a:pt x="1982" y="5274"/>
                      <a:pt x="1609" y="5274"/>
                      <a:pt x="1177" y="5349"/>
                    </a:cubicBezTo>
                    <a:cubicBezTo>
                      <a:pt x="805" y="5408"/>
                      <a:pt x="432" y="5468"/>
                      <a:pt x="119" y="5587"/>
                    </a:cubicBezTo>
                    <a:cubicBezTo>
                      <a:pt x="60" y="5587"/>
                      <a:pt x="0" y="5646"/>
                      <a:pt x="60" y="5721"/>
                    </a:cubicBezTo>
                    <a:cubicBezTo>
                      <a:pt x="60" y="5781"/>
                      <a:pt x="119" y="5781"/>
                      <a:pt x="119" y="5781"/>
                    </a:cubicBezTo>
                    <a:cubicBezTo>
                      <a:pt x="492" y="5721"/>
                      <a:pt x="864" y="5646"/>
                      <a:pt x="1237" y="5646"/>
                    </a:cubicBezTo>
                    <a:cubicBezTo>
                      <a:pt x="1423" y="5617"/>
                      <a:pt x="1609" y="5602"/>
                      <a:pt x="1795" y="5602"/>
                    </a:cubicBezTo>
                    <a:cubicBezTo>
                      <a:pt x="1982" y="5602"/>
                      <a:pt x="2168" y="5617"/>
                      <a:pt x="2354" y="5646"/>
                    </a:cubicBezTo>
                    <a:cubicBezTo>
                      <a:pt x="2726" y="5646"/>
                      <a:pt x="3039" y="5721"/>
                      <a:pt x="3412" y="5781"/>
                    </a:cubicBezTo>
                    <a:cubicBezTo>
                      <a:pt x="3784" y="5840"/>
                      <a:pt x="4157" y="5900"/>
                      <a:pt x="4469" y="6019"/>
                    </a:cubicBezTo>
                    <a:cubicBezTo>
                      <a:pt x="4529" y="6019"/>
                      <a:pt x="4589" y="6019"/>
                      <a:pt x="4663" y="5959"/>
                    </a:cubicBezTo>
                    <a:cubicBezTo>
                      <a:pt x="4782" y="5900"/>
                      <a:pt x="4782" y="5781"/>
                      <a:pt x="4723" y="5721"/>
                    </a:cubicBezTo>
                    <a:cubicBezTo>
                      <a:pt x="4410" y="5274"/>
                      <a:pt x="4097" y="4842"/>
                      <a:pt x="3844" y="4410"/>
                    </a:cubicBezTo>
                    <a:cubicBezTo>
                      <a:pt x="3605" y="3978"/>
                      <a:pt x="3352" y="3486"/>
                      <a:pt x="3173" y="3039"/>
                    </a:cubicBezTo>
                    <a:cubicBezTo>
                      <a:pt x="2726" y="2056"/>
                      <a:pt x="2428" y="1058"/>
                      <a:pt x="2175" y="60"/>
                    </a:cubicBezTo>
                    <a:cubicBezTo>
                      <a:pt x="2175" y="0"/>
                      <a:pt x="2175" y="0"/>
                      <a:pt x="211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29" name="Google Shape;9629;p60"/>
            <p:cNvSpPr/>
            <p:nvPr/>
          </p:nvSpPr>
          <p:spPr>
            <a:xfrm>
              <a:off x="3156579" y="45500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60"/>
            <p:cNvSpPr/>
            <p:nvPr/>
          </p:nvSpPr>
          <p:spPr>
            <a:xfrm>
              <a:off x="3253190" y="45853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60"/>
            <p:cNvSpPr/>
            <p:nvPr/>
          </p:nvSpPr>
          <p:spPr>
            <a:xfrm>
              <a:off x="3314613" y="45812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60"/>
            <p:cNvSpPr/>
            <p:nvPr/>
          </p:nvSpPr>
          <p:spPr>
            <a:xfrm flipH="1">
              <a:off x="5688572" y="4647631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60"/>
            <p:cNvSpPr/>
            <p:nvPr/>
          </p:nvSpPr>
          <p:spPr>
            <a:xfrm flipH="1">
              <a:off x="5683674" y="4673433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60"/>
            <p:cNvSpPr/>
            <p:nvPr/>
          </p:nvSpPr>
          <p:spPr>
            <a:xfrm flipH="1">
              <a:off x="5650099" y="4670424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60"/>
            <p:cNvSpPr/>
            <p:nvPr/>
          </p:nvSpPr>
          <p:spPr>
            <a:xfrm>
              <a:off x="4410612" y="4505019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60"/>
            <p:cNvSpPr/>
            <p:nvPr/>
          </p:nvSpPr>
          <p:spPr>
            <a:xfrm>
              <a:off x="4481205" y="4530821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60"/>
            <p:cNvSpPr/>
            <p:nvPr/>
          </p:nvSpPr>
          <p:spPr>
            <a:xfrm>
              <a:off x="4526086" y="4527812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38" name="Google Shape;9638;p60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9639" name="Google Shape;9639;p60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640" name="Google Shape;9640;p60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641" name="Google Shape;9641;p60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642" name="Google Shape;9642;p60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643" name="Google Shape;9643;p60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644" name="Google Shape;9644;p60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645" name="Google Shape;9645;p60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9646" name="Google Shape;9646;p60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647" name="Google Shape;9647;p60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648" name="Google Shape;9648;p60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9" name="Google Shape;9649;p60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650" name="Google Shape;9650;p60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9651" name="Google Shape;9651;p60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60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60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60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9655" name="Google Shape;9655;p60"/>
            <p:cNvGrpSpPr/>
            <p:nvPr/>
          </p:nvGrpSpPr>
          <p:grpSpPr>
            <a:xfrm>
              <a:off x="3959525" y="596800"/>
              <a:ext cx="456034" cy="267991"/>
              <a:chOff x="-1126825" y="596800"/>
              <a:chExt cx="456034" cy="267991"/>
            </a:xfrm>
          </p:grpSpPr>
          <p:sp>
            <p:nvSpPr>
              <p:cNvPr id="9656" name="Google Shape;9656;p60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60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60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60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60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60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60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3" name="Google Shape;9663;p60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60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60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66" name="Google Shape;9666;p60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9667" name="Google Shape;9667;p60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60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60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60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60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60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60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4" name="Google Shape;9674;p60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5" name="Google Shape;9675;p60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6" name="Google Shape;9676;p60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7" name="Google Shape;9677;p60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60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60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60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1" name="Google Shape;9681;p60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2" name="Google Shape;9682;p60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60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60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5" name="Google Shape;9685;p60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60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60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60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60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60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60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692" name="Google Shape;9692;p60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693" name="Google Shape;9693;p60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694" name="Google Shape;9694;p60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695" name="Google Shape;9695;p60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696" name="Google Shape;9696;p60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697" name="Google Shape;9697;p60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698" name="Google Shape;9698;p60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699" name="Google Shape;9699;p60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700" name="Google Shape;9700;p60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701" name="Google Shape;9701;p60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702" name="Google Shape;9702;p60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703" name="Google Shape;9703;p60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704" name="Google Shape;9704;p60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5" name="Google Shape;9705;p60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6" name="Google Shape;9706;p60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7" name="Google Shape;9707;p60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8" name="Google Shape;9708;p60">
            <a:hlinkClick r:id="rId11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9" name="Google Shape;9709;p60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0" name="Google Shape;9710;p60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1" name="Google Shape;9711;p60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2" name="Google Shape;9712;p60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3" name="Google Shape;9713;p60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4" name="Google Shape;9714;p60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5" name="Google Shape;9715;p60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0" name="Google Shape;9720;p61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1" name="Google Shape;9721;p61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2" name="Google Shape;9722;p61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3" name="Google Shape;9723;p61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4" name="Google Shape;9724;p61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5" name="Google Shape;9725;p61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6" name="Google Shape;9726;p61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9727" name="Google Shape;9727;p61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728" name="Google Shape;9728;p61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9729" name="Google Shape;9729;p61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0" name="Google Shape;9730;p61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731" name="Google Shape;9731;p61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9732" name="Google Shape;9732;p6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33" name="Google Shape;9733;p6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734" name="Google Shape;9734;p61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9735" name="Google Shape;9735;p6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36" name="Google Shape;9736;p6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737" name="Google Shape;9737;p61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9738" name="Google Shape;9738;p6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39" name="Google Shape;9739;p6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740" name="Google Shape;9740;p61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9741" name="Google Shape;9741;p6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42" name="Google Shape;9742;p6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743" name="Google Shape;9743;p61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744" name="Google Shape;9744;p61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745" name="Google Shape;9745;p61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746" name="Google Shape;9746;p61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9747" name="Google Shape;9747;p61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748" name="Google Shape;9748;p61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9749" name="Google Shape;9749;p61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750" name="Google Shape;9750;p61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751" name="Google Shape;9751;p61">
            <a:hlinkClick r:id="rId8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2" name="Google Shape;9752;p61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9753" name="Google Shape;9753;p61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9754" name="Google Shape;9754;p61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61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61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61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9758" name="Google Shape;9758;p61"/>
            <p:cNvGrpSpPr/>
            <p:nvPr/>
          </p:nvGrpSpPr>
          <p:grpSpPr>
            <a:xfrm>
              <a:off x="3959525" y="596800"/>
              <a:ext cx="456034" cy="267991"/>
              <a:chOff x="-1126825" y="596800"/>
              <a:chExt cx="456034" cy="267991"/>
            </a:xfrm>
          </p:grpSpPr>
          <p:sp>
            <p:nvSpPr>
              <p:cNvPr id="9759" name="Google Shape;9759;p61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0" name="Google Shape;9760;p61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1" name="Google Shape;9761;p61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2" name="Google Shape;9762;p61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3" name="Google Shape;9763;p61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4" name="Google Shape;9764;p61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5" name="Google Shape;9765;p61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6" name="Google Shape;9766;p61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7" name="Google Shape;9767;p61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8" name="Google Shape;9768;p61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69" name="Google Shape;9769;p61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9770" name="Google Shape;9770;p61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1" name="Google Shape;9771;p61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2" name="Google Shape;9772;p61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3" name="Google Shape;9773;p61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4" name="Google Shape;9774;p61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5" name="Google Shape;9775;p61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6" name="Google Shape;9776;p61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7" name="Google Shape;9777;p61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8" name="Google Shape;9778;p61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9" name="Google Shape;9779;p61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0" name="Google Shape;9780;p61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1" name="Google Shape;9781;p61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2" name="Google Shape;9782;p61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3" name="Google Shape;9783;p61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4" name="Google Shape;9784;p61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5" name="Google Shape;9785;p61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6" name="Google Shape;9786;p61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7" name="Google Shape;9787;p61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8" name="Google Shape;9788;p61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9" name="Google Shape;9789;p61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0" name="Google Shape;9790;p61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1" name="Google Shape;9791;p61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2" name="Google Shape;9792;p61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3" name="Google Shape;9793;p61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4" name="Google Shape;9794;p61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795" name="Google Shape;9795;p61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796" name="Google Shape;9796;p61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797" name="Google Shape;9797;p61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798" name="Google Shape;9798;p61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799" name="Google Shape;9799;p61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00" name="Google Shape;9800;p61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01" name="Google Shape;9801;p61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02" name="Google Shape;9802;p61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03" name="Google Shape;9803;p61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04" name="Google Shape;9804;p61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05" name="Google Shape;9805;p61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06" name="Google Shape;9806;p61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07" name="Google Shape;9807;p61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8" name="Google Shape;9808;p61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9" name="Google Shape;9809;p61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0" name="Google Shape;9810;p61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1" name="Google Shape;9811;p61">
            <a:hlinkClick r:id="rId10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2" name="Google Shape;9812;p61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3" name="Google Shape;9813;p61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4" name="Google Shape;9814;p61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5" name="Google Shape;9815;p61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6" name="Google Shape;9816;p61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7" name="Google Shape;9817;p61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8" name="Google Shape;9818;p61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23" name="Google Shape;9823;p62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9824" name="Google Shape;9824;p62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62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62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62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9828" name="Google Shape;9828;p62"/>
            <p:cNvGrpSpPr/>
            <p:nvPr/>
          </p:nvGrpSpPr>
          <p:grpSpPr>
            <a:xfrm>
              <a:off x="4592938" y="596800"/>
              <a:ext cx="456034" cy="267991"/>
              <a:chOff x="-1126825" y="596800"/>
              <a:chExt cx="456034" cy="267991"/>
            </a:xfrm>
          </p:grpSpPr>
          <p:sp>
            <p:nvSpPr>
              <p:cNvPr id="9829" name="Google Shape;9829;p62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0" name="Google Shape;9830;p62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1" name="Google Shape;9831;p62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2" name="Google Shape;9832;p62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3" name="Google Shape;9833;p62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4" name="Google Shape;9834;p62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5" name="Google Shape;9835;p62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6" name="Google Shape;9836;p62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7" name="Google Shape;9837;p62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8" name="Google Shape;9838;p62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39" name="Google Shape;9839;p62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9840" name="Google Shape;9840;p62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1" name="Google Shape;9841;p62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2" name="Google Shape;9842;p62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3" name="Google Shape;9843;p62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4" name="Google Shape;9844;p62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5" name="Google Shape;9845;p62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6" name="Google Shape;9846;p62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7" name="Google Shape;9847;p62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8" name="Google Shape;9848;p62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9" name="Google Shape;9849;p62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0" name="Google Shape;9850;p62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1" name="Google Shape;9851;p62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2" name="Google Shape;9852;p62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3" name="Google Shape;9853;p62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4" name="Google Shape;9854;p62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5" name="Google Shape;9855;p62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6" name="Google Shape;9856;p62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7" name="Google Shape;9857;p62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8" name="Google Shape;9858;p62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9" name="Google Shape;9859;p62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0" name="Google Shape;9860;p62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1" name="Google Shape;9861;p62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2" name="Google Shape;9862;p62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3" name="Google Shape;9863;p62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4" name="Google Shape;9864;p62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65" name="Google Shape;9865;p62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66" name="Google Shape;9866;p62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67" name="Google Shape;9867;p62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68" name="Google Shape;9868;p62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69" name="Google Shape;9869;p62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70" name="Google Shape;9870;p62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71" name="Google Shape;9871;p62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72" name="Google Shape;9872;p62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73" name="Google Shape;9873;p62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74" name="Google Shape;9874;p62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75" name="Google Shape;9875;p62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876" name="Google Shape;9876;p62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77" name="Google Shape;9877;p62"/>
          <p:cNvSpPr/>
          <p:nvPr/>
        </p:nvSpPr>
        <p:spPr>
          <a:xfrm>
            <a:off x="9156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8" name="Google Shape;9878;p62"/>
          <p:cNvSpPr txBox="1">
            <a:spLocks noGrp="1"/>
          </p:cNvSpPr>
          <p:nvPr>
            <p:ph type="title"/>
          </p:nvPr>
        </p:nvSpPr>
        <p:spPr>
          <a:xfrm>
            <a:off x="5215050" y="1219875"/>
            <a:ext cx="32184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March</a:t>
            </a:r>
            <a:endParaRPr/>
          </a:p>
        </p:txBody>
      </p:sp>
      <p:sp>
        <p:nvSpPr>
          <p:cNvPr id="9879" name="Google Shape;9879;p62"/>
          <p:cNvSpPr txBox="1">
            <a:spLocks noGrp="1"/>
          </p:cNvSpPr>
          <p:nvPr>
            <p:ph type="subTitle" idx="1"/>
          </p:nvPr>
        </p:nvSpPr>
        <p:spPr>
          <a:xfrm>
            <a:off x="6594997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2021</a:t>
            </a:r>
            <a:endParaRPr/>
          </a:p>
        </p:txBody>
      </p:sp>
      <p:grpSp>
        <p:nvGrpSpPr>
          <p:cNvPr id="9880" name="Google Shape;9880;p62"/>
          <p:cNvGrpSpPr/>
          <p:nvPr/>
        </p:nvGrpSpPr>
        <p:grpSpPr>
          <a:xfrm>
            <a:off x="1250201" y="1314984"/>
            <a:ext cx="3686872" cy="2915658"/>
            <a:chOff x="1407156" y="1314984"/>
            <a:chExt cx="3686872" cy="2915658"/>
          </a:xfrm>
        </p:grpSpPr>
        <p:grpSp>
          <p:nvGrpSpPr>
            <p:cNvPr id="9881" name="Google Shape;9881;p62"/>
            <p:cNvGrpSpPr/>
            <p:nvPr/>
          </p:nvGrpSpPr>
          <p:grpSpPr>
            <a:xfrm>
              <a:off x="1407156" y="1314984"/>
              <a:ext cx="3686872" cy="2872752"/>
              <a:chOff x="3752450" y="1034635"/>
              <a:chExt cx="4210200" cy="3280520"/>
            </a:xfrm>
          </p:grpSpPr>
          <p:grpSp>
            <p:nvGrpSpPr>
              <p:cNvPr id="9882" name="Google Shape;9882;p62"/>
              <p:cNvGrpSpPr/>
              <p:nvPr/>
            </p:nvGrpSpPr>
            <p:grpSpPr>
              <a:xfrm>
                <a:off x="3886159" y="1494960"/>
                <a:ext cx="3978934" cy="2820195"/>
                <a:chOff x="3819650" y="1516394"/>
                <a:chExt cx="4261926" cy="3020774"/>
              </a:xfrm>
            </p:grpSpPr>
            <p:grpSp>
              <p:nvGrpSpPr>
                <p:cNvPr id="9883" name="Google Shape;9883;p62"/>
                <p:cNvGrpSpPr/>
                <p:nvPr/>
              </p:nvGrpSpPr>
              <p:grpSpPr>
                <a:xfrm>
                  <a:off x="3819650" y="1516394"/>
                  <a:ext cx="4261926" cy="3020774"/>
                  <a:chOff x="3819650" y="1516394"/>
                  <a:chExt cx="4261926" cy="3020774"/>
                </a:xfrm>
              </p:grpSpPr>
              <p:sp>
                <p:nvSpPr>
                  <p:cNvPr id="9884" name="Google Shape;9884;p62"/>
                  <p:cNvSpPr/>
                  <p:nvPr/>
                </p:nvSpPr>
                <p:spPr>
                  <a:xfrm>
                    <a:off x="3822509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85" name="Google Shape;9885;p62"/>
                  <p:cNvSpPr/>
                  <p:nvPr/>
                </p:nvSpPr>
                <p:spPr>
                  <a:xfrm>
                    <a:off x="3819650" y="2132313"/>
                    <a:ext cx="549921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86" name="Google Shape;9886;p62"/>
                  <p:cNvSpPr/>
                  <p:nvPr/>
                </p:nvSpPr>
                <p:spPr>
                  <a:xfrm>
                    <a:off x="4438426" y="1516394"/>
                    <a:ext cx="55066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87" name="Google Shape;9887;p62"/>
                  <p:cNvSpPr/>
                  <p:nvPr/>
                </p:nvSpPr>
                <p:spPr>
                  <a:xfrm>
                    <a:off x="4438426" y="2132313"/>
                    <a:ext cx="55066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88" name="Google Shape;9888;p62"/>
                  <p:cNvSpPr/>
                  <p:nvPr/>
                </p:nvSpPr>
                <p:spPr>
                  <a:xfrm>
                    <a:off x="5057917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89" name="Google Shape;9889;p62"/>
                  <p:cNvSpPr/>
                  <p:nvPr/>
                </p:nvSpPr>
                <p:spPr>
                  <a:xfrm>
                    <a:off x="5057917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0" name="Google Shape;9890;p62"/>
                  <p:cNvSpPr/>
                  <p:nvPr/>
                </p:nvSpPr>
                <p:spPr>
                  <a:xfrm>
                    <a:off x="5676725" y="1516394"/>
                    <a:ext cx="54777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06" extrusionOk="0">
                        <a:moveTo>
                          <a:pt x="0" y="0"/>
                        </a:moveTo>
                        <a:lnTo>
                          <a:pt x="0" y="17605"/>
                        </a:lnTo>
                        <a:lnTo>
                          <a:pt x="17628" y="17605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1" name="Google Shape;9891;p62"/>
                  <p:cNvSpPr/>
                  <p:nvPr/>
                </p:nvSpPr>
                <p:spPr>
                  <a:xfrm>
                    <a:off x="5676725" y="2132313"/>
                    <a:ext cx="54777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28" y="17721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2" name="Google Shape;9892;p62"/>
                  <p:cNvSpPr/>
                  <p:nvPr/>
                </p:nvSpPr>
                <p:spPr>
                  <a:xfrm>
                    <a:off x="6296215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3" name="Google Shape;9893;p62"/>
                  <p:cNvSpPr/>
                  <p:nvPr/>
                </p:nvSpPr>
                <p:spPr>
                  <a:xfrm>
                    <a:off x="6296215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4" name="Google Shape;9894;p62"/>
                  <p:cNvSpPr/>
                  <p:nvPr/>
                </p:nvSpPr>
                <p:spPr>
                  <a:xfrm>
                    <a:off x="6912133" y="1516394"/>
                    <a:ext cx="550636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5" name="Google Shape;9895;p62"/>
                  <p:cNvSpPr/>
                  <p:nvPr/>
                </p:nvSpPr>
                <p:spPr>
                  <a:xfrm>
                    <a:off x="6912133" y="2132313"/>
                    <a:ext cx="550636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6" name="Google Shape;9896;p62"/>
                  <p:cNvSpPr/>
                  <p:nvPr/>
                </p:nvSpPr>
                <p:spPr>
                  <a:xfrm>
                    <a:off x="7531624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7" name="Google Shape;9897;p62"/>
                  <p:cNvSpPr/>
                  <p:nvPr/>
                </p:nvSpPr>
                <p:spPr>
                  <a:xfrm>
                    <a:off x="7531624" y="2132313"/>
                    <a:ext cx="54995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8" name="Google Shape;9898;p62"/>
                  <p:cNvSpPr/>
                  <p:nvPr/>
                </p:nvSpPr>
                <p:spPr>
                  <a:xfrm>
                    <a:off x="3822509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99" name="Google Shape;9899;p62"/>
                  <p:cNvSpPr/>
                  <p:nvPr/>
                </p:nvSpPr>
                <p:spPr>
                  <a:xfrm>
                    <a:off x="3819650" y="3370583"/>
                    <a:ext cx="549921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0" name="Google Shape;9900;p62"/>
                  <p:cNvSpPr/>
                  <p:nvPr/>
                </p:nvSpPr>
                <p:spPr>
                  <a:xfrm>
                    <a:off x="4438426" y="2751805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1" name="Google Shape;9901;p62"/>
                  <p:cNvSpPr/>
                  <p:nvPr/>
                </p:nvSpPr>
                <p:spPr>
                  <a:xfrm>
                    <a:off x="4438426" y="3370583"/>
                    <a:ext cx="55066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2" name="Google Shape;9902;p62"/>
                  <p:cNvSpPr/>
                  <p:nvPr/>
                </p:nvSpPr>
                <p:spPr>
                  <a:xfrm>
                    <a:off x="5057917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3" name="Google Shape;9903;p62"/>
                  <p:cNvSpPr/>
                  <p:nvPr/>
                </p:nvSpPr>
                <p:spPr>
                  <a:xfrm>
                    <a:off x="5057917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4" name="Google Shape;9904;p62"/>
                  <p:cNvSpPr/>
                  <p:nvPr/>
                </p:nvSpPr>
                <p:spPr>
                  <a:xfrm>
                    <a:off x="5676725" y="2751805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5" name="Google Shape;9905;p62"/>
                  <p:cNvSpPr/>
                  <p:nvPr/>
                </p:nvSpPr>
                <p:spPr>
                  <a:xfrm>
                    <a:off x="5676725" y="3370583"/>
                    <a:ext cx="54777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28" y="17629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6" name="Google Shape;9906;p62"/>
                  <p:cNvSpPr/>
                  <p:nvPr/>
                </p:nvSpPr>
                <p:spPr>
                  <a:xfrm>
                    <a:off x="6296215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7" name="Google Shape;9907;p62"/>
                  <p:cNvSpPr/>
                  <p:nvPr/>
                </p:nvSpPr>
                <p:spPr>
                  <a:xfrm>
                    <a:off x="6296215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8" name="Google Shape;9908;p62"/>
                  <p:cNvSpPr/>
                  <p:nvPr/>
                </p:nvSpPr>
                <p:spPr>
                  <a:xfrm>
                    <a:off x="6912133" y="2751805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09" name="Google Shape;9909;p62"/>
                  <p:cNvSpPr/>
                  <p:nvPr/>
                </p:nvSpPr>
                <p:spPr>
                  <a:xfrm>
                    <a:off x="6912133" y="3370583"/>
                    <a:ext cx="550636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0" name="Google Shape;9910;p62"/>
                  <p:cNvSpPr/>
                  <p:nvPr/>
                </p:nvSpPr>
                <p:spPr>
                  <a:xfrm>
                    <a:off x="7531624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1" name="Google Shape;9911;p62"/>
                  <p:cNvSpPr/>
                  <p:nvPr/>
                </p:nvSpPr>
                <p:spPr>
                  <a:xfrm>
                    <a:off x="7531624" y="3370583"/>
                    <a:ext cx="54995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2" name="Google Shape;9912;p62"/>
                  <p:cNvSpPr/>
                  <p:nvPr/>
                </p:nvSpPr>
                <p:spPr>
                  <a:xfrm>
                    <a:off x="3822509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3" name="Google Shape;9913;p62"/>
                  <p:cNvSpPr/>
                  <p:nvPr/>
                </p:nvSpPr>
                <p:spPr>
                  <a:xfrm>
                    <a:off x="4438426" y="3987216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4" name="Google Shape;9914;p62"/>
                  <p:cNvSpPr/>
                  <p:nvPr/>
                </p:nvSpPr>
                <p:spPr>
                  <a:xfrm>
                    <a:off x="5057917" y="3987216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5" name="Google Shape;9915;p62"/>
                  <p:cNvSpPr/>
                  <p:nvPr/>
                </p:nvSpPr>
                <p:spPr>
                  <a:xfrm>
                    <a:off x="5676725" y="3987216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6" name="Google Shape;9916;p62"/>
                  <p:cNvSpPr/>
                  <p:nvPr/>
                </p:nvSpPr>
                <p:spPr>
                  <a:xfrm>
                    <a:off x="6296215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17" name="Google Shape;9917;p62"/>
                  <p:cNvSpPr/>
                  <p:nvPr/>
                </p:nvSpPr>
                <p:spPr>
                  <a:xfrm>
                    <a:off x="6912133" y="3987216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9918" name="Google Shape;9918;p62"/>
                <p:cNvSpPr/>
                <p:nvPr/>
              </p:nvSpPr>
              <p:spPr>
                <a:xfrm>
                  <a:off x="7521733" y="3987216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919" name="Google Shape;9919;p62"/>
              <p:cNvSpPr txBox="1"/>
              <p:nvPr/>
            </p:nvSpPr>
            <p:spPr>
              <a:xfrm>
                <a:off x="37524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Sun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920" name="Google Shape;9920;p62"/>
              <p:cNvSpPr txBox="1"/>
              <p:nvPr/>
            </p:nvSpPr>
            <p:spPr>
              <a:xfrm>
                <a:off x="43303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Mon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921" name="Google Shape;9921;p62"/>
              <p:cNvSpPr txBox="1"/>
              <p:nvPr/>
            </p:nvSpPr>
            <p:spPr>
              <a:xfrm>
                <a:off x="49081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Tue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922" name="Google Shape;9922;p62"/>
              <p:cNvSpPr txBox="1"/>
              <p:nvPr/>
            </p:nvSpPr>
            <p:spPr>
              <a:xfrm>
                <a:off x="54860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Wed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923" name="Google Shape;9923;p62"/>
              <p:cNvSpPr txBox="1"/>
              <p:nvPr/>
            </p:nvSpPr>
            <p:spPr>
              <a:xfrm>
                <a:off x="60638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Thu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924" name="Google Shape;9924;p62"/>
              <p:cNvSpPr txBox="1"/>
              <p:nvPr/>
            </p:nvSpPr>
            <p:spPr>
              <a:xfrm>
                <a:off x="66417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Fri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9925" name="Google Shape;9925;p62"/>
              <p:cNvSpPr txBox="1"/>
              <p:nvPr/>
            </p:nvSpPr>
            <p:spPr>
              <a:xfrm>
                <a:off x="72195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Sat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sp>
          <p:nvSpPr>
            <p:cNvPr id="9926" name="Google Shape;9926;p62"/>
            <p:cNvSpPr txBox="1"/>
            <p:nvPr/>
          </p:nvSpPr>
          <p:spPr>
            <a:xfrm>
              <a:off x="3034432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27" name="Google Shape;9927;p62"/>
            <p:cNvSpPr txBox="1"/>
            <p:nvPr/>
          </p:nvSpPr>
          <p:spPr>
            <a:xfrm>
              <a:off x="3543251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28" name="Google Shape;9928;p62"/>
            <p:cNvSpPr txBox="1"/>
            <p:nvPr/>
          </p:nvSpPr>
          <p:spPr>
            <a:xfrm>
              <a:off x="4052071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29" name="Google Shape;9929;p62"/>
            <p:cNvSpPr txBox="1"/>
            <p:nvPr/>
          </p:nvSpPr>
          <p:spPr>
            <a:xfrm>
              <a:off x="4552549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0" name="Google Shape;9930;p62"/>
            <p:cNvSpPr txBox="1"/>
            <p:nvPr/>
          </p:nvSpPr>
          <p:spPr>
            <a:xfrm>
              <a:off x="3034432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1" name="Google Shape;9931;p62"/>
            <p:cNvSpPr txBox="1"/>
            <p:nvPr/>
          </p:nvSpPr>
          <p:spPr>
            <a:xfrm>
              <a:off x="354325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2" name="Google Shape;9932;p62"/>
            <p:cNvSpPr txBox="1"/>
            <p:nvPr/>
          </p:nvSpPr>
          <p:spPr>
            <a:xfrm>
              <a:off x="405207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3" name="Google Shape;9933;p62"/>
            <p:cNvSpPr txBox="1"/>
            <p:nvPr/>
          </p:nvSpPr>
          <p:spPr>
            <a:xfrm>
              <a:off x="4552549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4" name="Google Shape;9934;p62"/>
            <p:cNvSpPr txBox="1"/>
            <p:nvPr/>
          </p:nvSpPr>
          <p:spPr>
            <a:xfrm>
              <a:off x="3034432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5" name="Google Shape;9935;p62"/>
            <p:cNvSpPr txBox="1"/>
            <p:nvPr/>
          </p:nvSpPr>
          <p:spPr>
            <a:xfrm>
              <a:off x="354325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6" name="Google Shape;9936;p62"/>
            <p:cNvSpPr txBox="1"/>
            <p:nvPr/>
          </p:nvSpPr>
          <p:spPr>
            <a:xfrm>
              <a:off x="405207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7" name="Google Shape;9937;p62"/>
            <p:cNvSpPr txBox="1"/>
            <p:nvPr/>
          </p:nvSpPr>
          <p:spPr>
            <a:xfrm>
              <a:off x="4552549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8" name="Google Shape;9938;p62"/>
            <p:cNvSpPr txBox="1"/>
            <p:nvPr/>
          </p:nvSpPr>
          <p:spPr>
            <a:xfrm>
              <a:off x="3034432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39" name="Google Shape;9939;p62"/>
            <p:cNvSpPr txBox="1"/>
            <p:nvPr/>
          </p:nvSpPr>
          <p:spPr>
            <a:xfrm>
              <a:off x="354325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0" name="Google Shape;9940;p62"/>
            <p:cNvSpPr txBox="1"/>
            <p:nvPr/>
          </p:nvSpPr>
          <p:spPr>
            <a:xfrm>
              <a:off x="405207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1" name="Google Shape;9941;p62"/>
            <p:cNvSpPr txBox="1"/>
            <p:nvPr/>
          </p:nvSpPr>
          <p:spPr>
            <a:xfrm>
              <a:off x="4552549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2" name="Google Shape;9942;p62"/>
            <p:cNvSpPr txBox="1"/>
            <p:nvPr/>
          </p:nvSpPr>
          <p:spPr>
            <a:xfrm>
              <a:off x="1507973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3" name="Google Shape;9943;p62"/>
            <p:cNvSpPr txBox="1"/>
            <p:nvPr/>
          </p:nvSpPr>
          <p:spPr>
            <a:xfrm>
              <a:off x="2016793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4" name="Google Shape;9944;p62"/>
            <p:cNvSpPr txBox="1"/>
            <p:nvPr/>
          </p:nvSpPr>
          <p:spPr>
            <a:xfrm>
              <a:off x="1507973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5" name="Google Shape;9945;p62"/>
            <p:cNvSpPr txBox="1"/>
            <p:nvPr/>
          </p:nvSpPr>
          <p:spPr>
            <a:xfrm>
              <a:off x="2016793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6" name="Google Shape;9946;p62"/>
            <p:cNvSpPr txBox="1"/>
            <p:nvPr/>
          </p:nvSpPr>
          <p:spPr>
            <a:xfrm>
              <a:off x="251727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7" name="Google Shape;9947;p62"/>
            <p:cNvSpPr txBox="1"/>
            <p:nvPr/>
          </p:nvSpPr>
          <p:spPr>
            <a:xfrm>
              <a:off x="1507973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8" name="Google Shape;9948;p62"/>
            <p:cNvSpPr txBox="1"/>
            <p:nvPr/>
          </p:nvSpPr>
          <p:spPr>
            <a:xfrm>
              <a:off x="2016793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49" name="Google Shape;9949;p62"/>
            <p:cNvSpPr txBox="1"/>
            <p:nvPr/>
          </p:nvSpPr>
          <p:spPr>
            <a:xfrm>
              <a:off x="251727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50" name="Google Shape;9950;p62"/>
            <p:cNvSpPr txBox="1"/>
            <p:nvPr/>
          </p:nvSpPr>
          <p:spPr>
            <a:xfrm>
              <a:off x="1507973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51" name="Google Shape;9951;p62"/>
            <p:cNvSpPr txBox="1"/>
            <p:nvPr/>
          </p:nvSpPr>
          <p:spPr>
            <a:xfrm>
              <a:off x="2016793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52" name="Google Shape;9952;p62"/>
            <p:cNvSpPr txBox="1"/>
            <p:nvPr/>
          </p:nvSpPr>
          <p:spPr>
            <a:xfrm>
              <a:off x="251727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53" name="Google Shape;9953;p62"/>
            <p:cNvSpPr txBox="1"/>
            <p:nvPr/>
          </p:nvSpPr>
          <p:spPr>
            <a:xfrm>
              <a:off x="2501032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54" name="Google Shape;9954;p62"/>
            <p:cNvSpPr txBox="1"/>
            <p:nvPr/>
          </p:nvSpPr>
          <p:spPr>
            <a:xfrm>
              <a:off x="2011685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55" name="Google Shape;9955;p62"/>
            <p:cNvSpPr txBox="1"/>
            <p:nvPr/>
          </p:nvSpPr>
          <p:spPr>
            <a:xfrm>
              <a:off x="2518046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9956" name="Google Shape;9956;p62"/>
            <p:cNvSpPr txBox="1"/>
            <p:nvPr/>
          </p:nvSpPr>
          <p:spPr>
            <a:xfrm>
              <a:off x="3019299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</p:grpSp>
      <p:grpSp>
        <p:nvGrpSpPr>
          <p:cNvPr id="9957" name="Google Shape;9957;p62"/>
          <p:cNvGrpSpPr/>
          <p:nvPr/>
        </p:nvGrpSpPr>
        <p:grpSpPr>
          <a:xfrm>
            <a:off x="5020480" y="2799031"/>
            <a:ext cx="2080812" cy="1955959"/>
            <a:chOff x="5020480" y="2799031"/>
            <a:chExt cx="2080812" cy="1955959"/>
          </a:xfrm>
        </p:grpSpPr>
        <p:sp>
          <p:nvSpPr>
            <p:cNvPr id="9958" name="Google Shape;9958;p62"/>
            <p:cNvSpPr/>
            <p:nvPr/>
          </p:nvSpPr>
          <p:spPr>
            <a:xfrm flipH="1">
              <a:off x="5096040" y="3357785"/>
              <a:ext cx="128035" cy="253976"/>
            </a:xfrm>
            <a:custGeom>
              <a:avLst/>
              <a:gdLst/>
              <a:ahLst/>
              <a:cxnLst/>
              <a:rect l="l" t="t" r="r" b="b"/>
              <a:pathLst>
                <a:path w="4587" h="9099" extrusionOk="0">
                  <a:moveTo>
                    <a:pt x="4486" y="1"/>
                  </a:moveTo>
                  <a:cubicBezTo>
                    <a:pt x="4386" y="1"/>
                    <a:pt x="4286" y="1"/>
                    <a:pt x="4161" y="101"/>
                  </a:cubicBezTo>
                  <a:cubicBezTo>
                    <a:pt x="3860" y="853"/>
                    <a:pt x="3659" y="1780"/>
                    <a:pt x="3534" y="2507"/>
                  </a:cubicBezTo>
                  <a:cubicBezTo>
                    <a:pt x="3434" y="2933"/>
                    <a:pt x="3434" y="3359"/>
                    <a:pt x="3333" y="3760"/>
                  </a:cubicBezTo>
                  <a:cubicBezTo>
                    <a:pt x="3333" y="3860"/>
                    <a:pt x="3233" y="3986"/>
                    <a:pt x="3233" y="3986"/>
                  </a:cubicBezTo>
                  <a:lnTo>
                    <a:pt x="3233" y="4086"/>
                  </a:lnTo>
                  <a:lnTo>
                    <a:pt x="3133" y="4186"/>
                  </a:lnTo>
                  <a:cubicBezTo>
                    <a:pt x="3033" y="4387"/>
                    <a:pt x="2907" y="4487"/>
                    <a:pt x="2807" y="4713"/>
                  </a:cubicBezTo>
                  <a:cubicBezTo>
                    <a:pt x="1880" y="6066"/>
                    <a:pt x="927" y="7419"/>
                    <a:pt x="0" y="8773"/>
                  </a:cubicBezTo>
                  <a:cubicBezTo>
                    <a:pt x="0" y="8873"/>
                    <a:pt x="0" y="8998"/>
                    <a:pt x="100" y="9099"/>
                  </a:cubicBezTo>
                  <a:lnTo>
                    <a:pt x="301" y="9099"/>
                  </a:lnTo>
                  <a:cubicBezTo>
                    <a:pt x="927" y="8472"/>
                    <a:pt x="1454" y="7845"/>
                    <a:pt x="1980" y="7219"/>
                  </a:cubicBezTo>
                  <a:cubicBezTo>
                    <a:pt x="2506" y="6492"/>
                    <a:pt x="3033" y="5865"/>
                    <a:pt x="3534" y="5114"/>
                  </a:cubicBezTo>
                  <a:cubicBezTo>
                    <a:pt x="3659" y="5013"/>
                    <a:pt x="3760" y="4813"/>
                    <a:pt x="3860" y="4612"/>
                  </a:cubicBezTo>
                  <a:lnTo>
                    <a:pt x="3960" y="4487"/>
                  </a:lnTo>
                  <a:cubicBezTo>
                    <a:pt x="3960" y="4387"/>
                    <a:pt x="3960" y="4286"/>
                    <a:pt x="4060" y="4286"/>
                  </a:cubicBezTo>
                  <a:lnTo>
                    <a:pt x="4060" y="3860"/>
                  </a:lnTo>
                  <a:cubicBezTo>
                    <a:pt x="4161" y="3459"/>
                    <a:pt x="4161" y="3033"/>
                    <a:pt x="4286" y="2607"/>
                  </a:cubicBezTo>
                  <a:cubicBezTo>
                    <a:pt x="4286" y="1780"/>
                    <a:pt x="4386" y="1053"/>
                    <a:pt x="4587" y="226"/>
                  </a:cubicBezTo>
                  <a:cubicBezTo>
                    <a:pt x="4587" y="101"/>
                    <a:pt x="4587" y="1"/>
                    <a:pt x="4486" y="1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62"/>
            <p:cNvSpPr/>
            <p:nvPr/>
          </p:nvSpPr>
          <p:spPr>
            <a:xfrm flipH="1">
              <a:off x="5133807" y="3812509"/>
              <a:ext cx="204319" cy="113353"/>
            </a:xfrm>
            <a:custGeom>
              <a:avLst/>
              <a:gdLst/>
              <a:ahLst/>
              <a:cxnLst/>
              <a:rect l="l" t="t" r="r" b="b"/>
              <a:pathLst>
                <a:path w="7320" h="4061" extrusionOk="0">
                  <a:moveTo>
                    <a:pt x="1780" y="1"/>
                  </a:moveTo>
                  <a:cubicBezTo>
                    <a:pt x="1254" y="1"/>
                    <a:pt x="728" y="1"/>
                    <a:pt x="226" y="101"/>
                  </a:cubicBezTo>
                  <a:cubicBezTo>
                    <a:pt x="101" y="101"/>
                    <a:pt x="1" y="226"/>
                    <a:pt x="1" y="326"/>
                  </a:cubicBezTo>
                  <a:cubicBezTo>
                    <a:pt x="1" y="427"/>
                    <a:pt x="101" y="427"/>
                    <a:pt x="226" y="527"/>
                  </a:cubicBezTo>
                  <a:cubicBezTo>
                    <a:pt x="728" y="527"/>
                    <a:pt x="1254" y="527"/>
                    <a:pt x="1780" y="627"/>
                  </a:cubicBezTo>
                  <a:cubicBezTo>
                    <a:pt x="2206" y="727"/>
                    <a:pt x="2733" y="727"/>
                    <a:pt x="3234" y="853"/>
                  </a:cubicBezTo>
                  <a:cubicBezTo>
                    <a:pt x="3760" y="953"/>
                    <a:pt x="4287" y="1053"/>
                    <a:pt x="4813" y="1153"/>
                  </a:cubicBezTo>
                  <a:cubicBezTo>
                    <a:pt x="5167" y="1237"/>
                    <a:pt x="5572" y="1406"/>
                    <a:pt x="6001" y="1519"/>
                  </a:cubicBezTo>
                  <a:lnTo>
                    <a:pt x="6001" y="1519"/>
                  </a:lnTo>
                  <a:cubicBezTo>
                    <a:pt x="6030" y="1655"/>
                    <a:pt x="6066" y="1799"/>
                    <a:pt x="6066" y="1980"/>
                  </a:cubicBezTo>
                  <a:cubicBezTo>
                    <a:pt x="6166" y="2206"/>
                    <a:pt x="6166" y="2407"/>
                    <a:pt x="6267" y="2732"/>
                  </a:cubicBezTo>
                  <a:cubicBezTo>
                    <a:pt x="6267" y="2933"/>
                    <a:pt x="6367" y="3133"/>
                    <a:pt x="6492" y="3359"/>
                  </a:cubicBezTo>
                  <a:cubicBezTo>
                    <a:pt x="6693" y="3559"/>
                    <a:pt x="6793" y="3760"/>
                    <a:pt x="6993" y="3986"/>
                  </a:cubicBezTo>
                  <a:cubicBezTo>
                    <a:pt x="7056" y="4036"/>
                    <a:pt x="7087" y="4061"/>
                    <a:pt x="7116" y="4061"/>
                  </a:cubicBezTo>
                  <a:cubicBezTo>
                    <a:pt x="7144" y="4061"/>
                    <a:pt x="7169" y="4036"/>
                    <a:pt x="7219" y="3986"/>
                  </a:cubicBezTo>
                  <a:cubicBezTo>
                    <a:pt x="7319" y="3986"/>
                    <a:pt x="7319" y="3760"/>
                    <a:pt x="7319" y="3760"/>
                  </a:cubicBezTo>
                  <a:lnTo>
                    <a:pt x="7319" y="3660"/>
                  </a:lnTo>
                  <a:cubicBezTo>
                    <a:pt x="6993" y="3359"/>
                    <a:pt x="6893" y="2933"/>
                    <a:pt x="6893" y="2507"/>
                  </a:cubicBezTo>
                  <a:cubicBezTo>
                    <a:pt x="6793" y="2306"/>
                    <a:pt x="6793" y="2106"/>
                    <a:pt x="6793" y="1880"/>
                  </a:cubicBezTo>
                  <a:lnTo>
                    <a:pt x="6793" y="1254"/>
                  </a:lnTo>
                  <a:cubicBezTo>
                    <a:pt x="6793" y="1053"/>
                    <a:pt x="6693" y="953"/>
                    <a:pt x="6492" y="853"/>
                  </a:cubicBezTo>
                  <a:cubicBezTo>
                    <a:pt x="5966" y="627"/>
                    <a:pt x="5540" y="527"/>
                    <a:pt x="4913" y="326"/>
                  </a:cubicBezTo>
                  <a:cubicBezTo>
                    <a:pt x="4387" y="226"/>
                    <a:pt x="3861" y="101"/>
                    <a:pt x="3359" y="101"/>
                  </a:cubicBezTo>
                  <a:cubicBezTo>
                    <a:pt x="2833" y="1"/>
                    <a:pt x="2307" y="1"/>
                    <a:pt x="1780" y="1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62"/>
            <p:cNvSpPr/>
            <p:nvPr/>
          </p:nvSpPr>
          <p:spPr>
            <a:xfrm flipH="1">
              <a:off x="5049174" y="3386005"/>
              <a:ext cx="79076" cy="90744"/>
            </a:xfrm>
            <a:custGeom>
              <a:avLst/>
              <a:gdLst/>
              <a:ahLst/>
              <a:cxnLst/>
              <a:rect l="l" t="t" r="r" b="b"/>
              <a:pathLst>
                <a:path w="2833" h="3251" extrusionOk="0">
                  <a:moveTo>
                    <a:pt x="2618" y="1"/>
                  </a:moveTo>
                  <a:cubicBezTo>
                    <a:pt x="2576" y="1"/>
                    <a:pt x="2536" y="13"/>
                    <a:pt x="2507" y="42"/>
                  </a:cubicBezTo>
                  <a:cubicBezTo>
                    <a:pt x="2306" y="143"/>
                    <a:pt x="1981" y="343"/>
                    <a:pt x="1780" y="569"/>
                  </a:cubicBezTo>
                  <a:cubicBezTo>
                    <a:pt x="1479" y="769"/>
                    <a:pt x="1254" y="970"/>
                    <a:pt x="1053" y="1295"/>
                  </a:cubicBezTo>
                  <a:cubicBezTo>
                    <a:pt x="627" y="1822"/>
                    <a:pt x="226" y="2348"/>
                    <a:pt x="1" y="2975"/>
                  </a:cubicBezTo>
                  <a:cubicBezTo>
                    <a:pt x="1" y="3075"/>
                    <a:pt x="1" y="3075"/>
                    <a:pt x="101" y="3175"/>
                  </a:cubicBezTo>
                  <a:cubicBezTo>
                    <a:pt x="164" y="3225"/>
                    <a:pt x="220" y="3250"/>
                    <a:pt x="273" y="3250"/>
                  </a:cubicBezTo>
                  <a:cubicBezTo>
                    <a:pt x="327" y="3250"/>
                    <a:pt x="377" y="3225"/>
                    <a:pt x="427" y="3175"/>
                  </a:cubicBezTo>
                  <a:cubicBezTo>
                    <a:pt x="853" y="2749"/>
                    <a:pt x="1254" y="2348"/>
                    <a:pt x="1680" y="1822"/>
                  </a:cubicBezTo>
                  <a:cubicBezTo>
                    <a:pt x="2106" y="1396"/>
                    <a:pt x="2507" y="869"/>
                    <a:pt x="2833" y="343"/>
                  </a:cubicBezTo>
                  <a:lnTo>
                    <a:pt x="2833" y="143"/>
                  </a:lnTo>
                  <a:cubicBezTo>
                    <a:pt x="2833" y="72"/>
                    <a:pt x="2720" y="1"/>
                    <a:pt x="2618" y="1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62"/>
            <p:cNvSpPr/>
            <p:nvPr/>
          </p:nvSpPr>
          <p:spPr>
            <a:xfrm flipH="1">
              <a:off x="5020480" y="3445235"/>
              <a:ext cx="110561" cy="37794"/>
            </a:xfrm>
            <a:custGeom>
              <a:avLst/>
              <a:gdLst/>
              <a:ahLst/>
              <a:cxnLst/>
              <a:rect l="l" t="t" r="r" b="b"/>
              <a:pathLst>
                <a:path w="3961" h="1354" extrusionOk="0">
                  <a:moveTo>
                    <a:pt x="2833" y="1"/>
                  </a:moveTo>
                  <a:cubicBezTo>
                    <a:pt x="2507" y="1"/>
                    <a:pt x="2206" y="1"/>
                    <a:pt x="1880" y="101"/>
                  </a:cubicBezTo>
                  <a:cubicBezTo>
                    <a:pt x="1579" y="101"/>
                    <a:pt x="1254" y="226"/>
                    <a:pt x="953" y="427"/>
                  </a:cubicBezTo>
                  <a:cubicBezTo>
                    <a:pt x="627" y="527"/>
                    <a:pt x="326" y="727"/>
                    <a:pt x="101" y="1053"/>
                  </a:cubicBezTo>
                  <a:cubicBezTo>
                    <a:pt x="101" y="1053"/>
                    <a:pt x="0" y="1153"/>
                    <a:pt x="101" y="1254"/>
                  </a:cubicBezTo>
                  <a:cubicBezTo>
                    <a:pt x="101" y="1354"/>
                    <a:pt x="201" y="1354"/>
                    <a:pt x="326" y="1354"/>
                  </a:cubicBezTo>
                  <a:lnTo>
                    <a:pt x="427" y="1354"/>
                  </a:lnTo>
                  <a:cubicBezTo>
                    <a:pt x="627" y="1254"/>
                    <a:pt x="828" y="1153"/>
                    <a:pt x="1153" y="1053"/>
                  </a:cubicBezTo>
                  <a:cubicBezTo>
                    <a:pt x="1454" y="1053"/>
                    <a:pt x="1780" y="953"/>
                    <a:pt x="1980" y="953"/>
                  </a:cubicBezTo>
                  <a:cubicBezTo>
                    <a:pt x="2607" y="853"/>
                    <a:pt x="3234" y="727"/>
                    <a:pt x="3760" y="527"/>
                  </a:cubicBezTo>
                  <a:cubicBezTo>
                    <a:pt x="3860" y="527"/>
                    <a:pt x="3960" y="427"/>
                    <a:pt x="3960" y="326"/>
                  </a:cubicBezTo>
                  <a:cubicBezTo>
                    <a:pt x="3960" y="226"/>
                    <a:pt x="3860" y="101"/>
                    <a:pt x="3760" y="101"/>
                  </a:cubicBezTo>
                  <a:cubicBezTo>
                    <a:pt x="3459" y="1"/>
                    <a:pt x="3133" y="1"/>
                    <a:pt x="2833" y="1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62"/>
            <p:cNvSpPr/>
            <p:nvPr/>
          </p:nvSpPr>
          <p:spPr>
            <a:xfrm flipH="1">
              <a:off x="5101622" y="3782364"/>
              <a:ext cx="61603" cy="73549"/>
            </a:xfrm>
            <a:custGeom>
              <a:avLst/>
              <a:gdLst/>
              <a:ahLst/>
              <a:cxnLst/>
              <a:rect l="l" t="t" r="r" b="b"/>
              <a:pathLst>
                <a:path w="2207" h="2635" extrusionOk="0">
                  <a:moveTo>
                    <a:pt x="2050" y="0"/>
                  </a:moveTo>
                  <a:cubicBezTo>
                    <a:pt x="2004" y="0"/>
                    <a:pt x="1948" y="15"/>
                    <a:pt x="1880" y="53"/>
                  </a:cubicBezTo>
                  <a:cubicBezTo>
                    <a:pt x="1680" y="53"/>
                    <a:pt x="1479" y="253"/>
                    <a:pt x="1254" y="354"/>
                  </a:cubicBezTo>
                  <a:cubicBezTo>
                    <a:pt x="953" y="454"/>
                    <a:pt x="853" y="680"/>
                    <a:pt x="627" y="880"/>
                  </a:cubicBezTo>
                  <a:cubicBezTo>
                    <a:pt x="326" y="1306"/>
                    <a:pt x="1" y="1807"/>
                    <a:pt x="1" y="2334"/>
                  </a:cubicBezTo>
                  <a:lnTo>
                    <a:pt x="1" y="2559"/>
                  </a:lnTo>
                  <a:cubicBezTo>
                    <a:pt x="51" y="2609"/>
                    <a:pt x="132" y="2634"/>
                    <a:pt x="201" y="2634"/>
                  </a:cubicBezTo>
                  <a:cubicBezTo>
                    <a:pt x="270" y="2634"/>
                    <a:pt x="326" y="2609"/>
                    <a:pt x="326" y="2559"/>
                  </a:cubicBezTo>
                  <a:cubicBezTo>
                    <a:pt x="527" y="2334"/>
                    <a:pt x="627" y="2133"/>
                    <a:pt x="853" y="1933"/>
                  </a:cubicBezTo>
                  <a:cubicBezTo>
                    <a:pt x="953" y="1807"/>
                    <a:pt x="1053" y="1607"/>
                    <a:pt x="1254" y="1406"/>
                  </a:cubicBezTo>
                  <a:cubicBezTo>
                    <a:pt x="1580" y="1081"/>
                    <a:pt x="1880" y="780"/>
                    <a:pt x="2206" y="354"/>
                  </a:cubicBezTo>
                  <a:lnTo>
                    <a:pt x="2206" y="153"/>
                  </a:lnTo>
                  <a:cubicBezTo>
                    <a:pt x="2206" y="83"/>
                    <a:pt x="2157" y="0"/>
                    <a:pt x="2050" y="0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62"/>
            <p:cNvSpPr/>
            <p:nvPr/>
          </p:nvSpPr>
          <p:spPr>
            <a:xfrm flipH="1">
              <a:off x="5078539" y="3821609"/>
              <a:ext cx="84687" cy="35002"/>
            </a:xfrm>
            <a:custGeom>
              <a:avLst/>
              <a:gdLst/>
              <a:ahLst/>
              <a:cxnLst/>
              <a:rect l="l" t="t" r="r" b="b"/>
              <a:pathLst>
                <a:path w="3034" h="1254" extrusionOk="0">
                  <a:moveTo>
                    <a:pt x="2106" y="0"/>
                  </a:moveTo>
                  <a:cubicBezTo>
                    <a:pt x="1880" y="0"/>
                    <a:pt x="1580" y="0"/>
                    <a:pt x="1354" y="101"/>
                  </a:cubicBezTo>
                  <a:cubicBezTo>
                    <a:pt x="853" y="201"/>
                    <a:pt x="326" y="401"/>
                    <a:pt x="1" y="827"/>
                  </a:cubicBezTo>
                  <a:lnTo>
                    <a:pt x="1" y="1028"/>
                  </a:lnTo>
                  <a:cubicBezTo>
                    <a:pt x="1" y="1153"/>
                    <a:pt x="101" y="1253"/>
                    <a:pt x="326" y="1253"/>
                  </a:cubicBezTo>
                  <a:cubicBezTo>
                    <a:pt x="527" y="1153"/>
                    <a:pt x="727" y="1028"/>
                    <a:pt x="953" y="1028"/>
                  </a:cubicBezTo>
                  <a:cubicBezTo>
                    <a:pt x="1153" y="928"/>
                    <a:pt x="1354" y="928"/>
                    <a:pt x="1580" y="827"/>
                  </a:cubicBezTo>
                  <a:cubicBezTo>
                    <a:pt x="1780" y="827"/>
                    <a:pt x="1981" y="727"/>
                    <a:pt x="2206" y="727"/>
                  </a:cubicBezTo>
                  <a:cubicBezTo>
                    <a:pt x="2407" y="627"/>
                    <a:pt x="2607" y="627"/>
                    <a:pt x="2833" y="527"/>
                  </a:cubicBezTo>
                  <a:cubicBezTo>
                    <a:pt x="2833" y="527"/>
                    <a:pt x="2933" y="527"/>
                    <a:pt x="2933" y="401"/>
                  </a:cubicBezTo>
                  <a:cubicBezTo>
                    <a:pt x="3033" y="301"/>
                    <a:pt x="2933" y="201"/>
                    <a:pt x="2833" y="101"/>
                  </a:cubicBezTo>
                  <a:cubicBezTo>
                    <a:pt x="2607" y="0"/>
                    <a:pt x="2306" y="0"/>
                    <a:pt x="2106" y="0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62"/>
            <p:cNvSpPr/>
            <p:nvPr/>
          </p:nvSpPr>
          <p:spPr>
            <a:xfrm flipH="1">
              <a:off x="5261062" y="2818291"/>
              <a:ext cx="350581" cy="228799"/>
            </a:xfrm>
            <a:custGeom>
              <a:avLst/>
              <a:gdLst/>
              <a:ahLst/>
              <a:cxnLst/>
              <a:rect l="l" t="t" r="r" b="b"/>
              <a:pathLst>
                <a:path w="12560" h="8197" extrusionOk="0">
                  <a:moveTo>
                    <a:pt x="12159" y="0"/>
                  </a:moveTo>
                  <a:cubicBezTo>
                    <a:pt x="12145" y="0"/>
                    <a:pt x="12127" y="2"/>
                    <a:pt x="12106" y="5"/>
                  </a:cubicBezTo>
                  <a:cubicBezTo>
                    <a:pt x="7519" y="331"/>
                    <a:pt x="1654" y="2111"/>
                    <a:pt x="1454" y="2938"/>
                  </a:cubicBezTo>
                  <a:cubicBezTo>
                    <a:pt x="1354" y="3464"/>
                    <a:pt x="1128" y="4191"/>
                    <a:pt x="928" y="4918"/>
                  </a:cubicBezTo>
                  <a:cubicBezTo>
                    <a:pt x="502" y="6271"/>
                    <a:pt x="0" y="7649"/>
                    <a:pt x="0" y="7649"/>
                  </a:cubicBezTo>
                  <a:cubicBezTo>
                    <a:pt x="101" y="7649"/>
                    <a:pt x="201" y="7750"/>
                    <a:pt x="301" y="7750"/>
                  </a:cubicBezTo>
                  <a:cubicBezTo>
                    <a:pt x="827" y="7950"/>
                    <a:pt x="1354" y="8151"/>
                    <a:pt x="1755" y="8151"/>
                  </a:cubicBezTo>
                  <a:cubicBezTo>
                    <a:pt x="1945" y="8182"/>
                    <a:pt x="2125" y="8197"/>
                    <a:pt x="2296" y="8197"/>
                  </a:cubicBezTo>
                  <a:cubicBezTo>
                    <a:pt x="3362" y="8197"/>
                    <a:pt x="4075" y="7618"/>
                    <a:pt x="4787" y="6797"/>
                  </a:cubicBezTo>
                  <a:cubicBezTo>
                    <a:pt x="5414" y="6171"/>
                    <a:pt x="6040" y="5243"/>
                    <a:pt x="6767" y="4617"/>
                  </a:cubicBezTo>
                  <a:cubicBezTo>
                    <a:pt x="10107" y="1374"/>
                    <a:pt x="12559" y="0"/>
                    <a:pt x="12159" y="0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62"/>
            <p:cNvSpPr/>
            <p:nvPr/>
          </p:nvSpPr>
          <p:spPr>
            <a:xfrm flipH="1">
              <a:off x="5235944" y="2952746"/>
              <a:ext cx="682126" cy="419776"/>
            </a:xfrm>
            <a:custGeom>
              <a:avLst/>
              <a:gdLst/>
              <a:ahLst/>
              <a:cxnLst/>
              <a:rect l="l" t="t" r="r" b="b"/>
              <a:pathLst>
                <a:path w="24438" h="15039" extrusionOk="0">
                  <a:moveTo>
                    <a:pt x="11705" y="0"/>
                  </a:moveTo>
                  <a:cubicBezTo>
                    <a:pt x="11605" y="527"/>
                    <a:pt x="11279" y="1153"/>
                    <a:pt x="11279" y="1153"/>
                  </a:cubicBezTo>
                  <a:cubicBezTo>
                    <a:pt x="10552" y="2607"/>
                    <a:pt x="8773" y="2507"/>
                    <a:pt x="7419" y="3233"/>
                  </a:cubicBezTo>
                  <a:cubicBezTo>
                    <a:pt x="5966" y="3960"/>
                    <a:pt x="201" y="7319"/>
                    <a:pt x="201" y="7319"/>
                  </a:cubicBezTo>
                  <a:lnTo>
                    <a:pt x="1" y="7319"/>
                  </a:lnTo>
                  <a:cubicBezTo>
                    <a:pt x="201" y="8046"/>
                    <a:pt x="427" y="8672"/>
                    <a:pt x="728" y="9198"/>
                  </a:cubicBezTo>
                  <a:cubicBezTo>
                    <a:pt x="1780" y="11379"/>
                    <a:pt x="3961" y="12231"/>
                    <a:pt x="5339" y="13359"/>
                  </a:cubicBezTo>
                  <a:cubicBezTo>
                    <a:pt x="6099" y="13634"/>
                    <a:pt x="7002" y="13827"/>
                    <a:pt x="8006" y="13827"/>
                  </a:cubicBezTo>
                  <a:cubicBezTo>
                    <a:pt x="8923" y="13827"/>
                    <a:pt x="9925" y="13666"/>
                    <a:pt x="10978" y="13259"/>
                  </a:cubicBezTo>
                  <a:cubicBezTo>
                    <a:pt x="12837" y="12522"/>
                    <a:pt x="14587" y="12090"/>
                    <a:pt x="16364" y="12090"/>
                  </a:cubicBezTo>
                  <a:cubicBezTo>
                    <a:pt x="18877" y="12090"/>
                    <a:pt x="21442" y="12953"/>
                    <a:pt x="24437" y="15038"/>
                  </a:cubicBezTo>
                  <a:cubicBezTo>
                    <a:pt x="24237" y="14612"/>
                    <a:pt x="24136" y="14311"/>
                    <a:pt x="23911" y="13985"/>
                  </a:cubicBezTo>
                  <a:cubicBezTo>
                    <a:pt x="23911" y="13985"/>
                    <a:pt x="21505" y="10652"/>
                    <a:pt x="16091" y="10351"/>
                  </a:cubicBezTo>
                  <a:cubicBezTo>
                    <a:pt x="15746" y="10326"/>
                    <a:pt x="15412" y="10314"/>
                    <a:pt x="15087" y="10314"/>
                  </a:cubicBezTo>
                  <a:cubicBezTo>
                    <a:pt x="12533" y="10314"/>
                    <a:pt x="10618" y="11019"/>
                    <a:pt x="9377" y="11019"/>
                  </a:cubicBezTo>
                  <a:cubicBezTo>
                    <a:pt x="8771" y="11019"/>
                    <a:pt x="8326" y="10851"/>
                    <a:pt x="8046" y="10351"/>
                  </a:cubicBezTo>
                  <a:cubicBezTo>
                    <a:pt x="6793" y="7845"/>
                    <a:pt x="9500" y="3960"/>
                    <a:pt x="11279" y="2933"/>
                  </a:cubicBezTo>
                  <a:cubicBezTo>
                    <a:pt x="11179" y="2933"/>
                    <a:pt x="11079" y="2832"/>
                    <a:pt x="10978" y="2832"/>
                  </a:cubicBezTo>
                  <a:cubicBezTo>
                    <a:pt x="10978" y="2832"/>
                    <a:pt x="11480" y="1454"/>
                    <a:pt x="11906" y="101"/>
                  </a:cubicBezTo>
                  <a:lnTo>
                    <a:pt x="11705" y="0"/>
                  </a:lnTo>
                  <a:close/>
                </a:path>
              </a:pathLst>
            </a:custGeom>
            <a:solidFill>
              <a:srgbClr val="F9E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62"/>
            <p:cNvSpPr/>
            <p:nvPr/>
          </p:nvSpPr>
          <p:spPr>
            <a:xfrm flipH="1">
              <a:off x="5571062" y="2849972"/>
              <a:ext cx="358899" cy="295175"/>
            </a:xfrm>
            <a:custGeom>
              <a:avLst/>
              <a:gdLst/>
              <a:ahLst/>
              <a:cxnLst/>
              <a:rect l="l" t="t" r="r" b="b"/>
              <a:pathLst>
                <a:path w="12858" h="10575" extrusionOk="0">
                  <a:moveTo>
                    <a:pt x="8001" y="0"/>
                  </a:moveTo>
                  <a:cubicBezTo>
                    <a:pt x="6862" y="0"/>
                    <a:pt x="5533" y="278"/>
                    <a:pt x="4186" y="1176"/>
                  </a:cubicBezTo>
                  <a:cubicBezTo>
                    <a:pt x="1053" y="3056"/>
                    <a:pt x="1" y="6715"/>
                    <a:pt x="226" y="9748"/>
                  </a:cubicBezTo>
                  <a:cubicBezTo>
                    <a:pt x="327" y="9948"/>
                    <a:pt x="327" y="10274"/>
                    <a:pt x="327" y="10575"/>
                  </a:cubicBezTo>
                  <a:cubicBezTo>
                    <a:pt x="527" y="10474"/>
                    <a:pt x="5339" y="6615"/>
                    <a:pt x="6066" y="6088"/>
                  </a:cubicBezTo>
                  <a:cubicBezTo>
                    <a:pt x="6692" y="5562"/>
                    <a:pt x="6166" y="3682"/>
                    <a:pt x="7946" y="2529"/>
                  </a:cubicBezTo>
                  <a:cubicBezTo>
                    <a:pt x="8429" y="2189"/>
                    <a:pt x="8959" y="2065"/>
                    <a:pt x="9474" y="2065"/>
                  </a:cubicBezTo>
                  <a:cubicBezTo>
                    <a:pt x="10855" y="2065"/>
                    <a:pt x="12131" y="2956"/>
                    <a:pt x="12131" y="2956"/>
                  </a:cubicBezTo>
                  <a:cubicBezTo>
                    <a:pt x="12332" y="3056"/>
                    <a:pt x="12231" y="3382"/>
                    <a:pt x="12131" y="3682"/>
                  </a:cubicBezTo>
                  <a:lnTo>
                    <a:pt x="12332" y="3783"/>
                  </a:lnTo>
                  <a:cubicBezTo>
                    <a:pt x="12532" y="3056"/>
                    <a:pt x="12758" y="2329"/>
                    <a:pt x="12858" y="1803"/>
                  </a:cubicBezTo>
                  <a:cubicBezTo>
                    <a:pt x="12858" y="1803"/>
                    <a:pt x="11179" y="249"/>
                    <a:pt x="8572" y="23"/>
                  </a:cubicBezTo>
                  <a:cubicBezTo>
                    <a:pt x="8388" y="8"/>
                    <a:pt x="8198" y="0"/>
                    <a:pt x="8001" y="0"/>
                  </a:cubicBezTo>
                  <a:close/>
                </a:path>
              </a:pathLst>
            </a:custGeom>
            <a:solidFill>
              <a:srgbClr val="F9E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62"/>
            <p:cNvSpPr/>
            <p:nvPr/>
          </p:nvSpPr>
          <p:spPr>
            <a:xfrm flipH="1">
              <a:off x="5463317" y="3008013"/>
              <a:ext cx="163037" cy="186623"/>
            </a:xfrm>
            <a:custGeom>
              <a:avLst/>
              <a:gdLst/>
              <a:ahLst/>
              <a:cxnLst/>
              <a:rect l="l" t="t" r="r" b="b"/>
              <a:pathLst>
                <a:path w="5841" h="6686" extrusionOk="0">
                  <a:moveTo>
                    <a:pt x="5314" y="0"/>
                  </a:moveTo>
                  <a:cubicBezTo>
                    <a:pt x="4602" y="821"/>
                    <a:pt x="3889" y="1400"/>
                    <a:pt x="2823" y="1400"/>
                  </a:cubicBezTo>
                  <a:cubicBezTo>
                    <a:pt x="2652" y="1400"/>
                    <a:pt x="2472" y="1385"/>
                    <a:pt x="2282" y="1354"/>
                  </a:cubicBezTo>
                  <a:lnTo>
                    <a:pt x="2282" y="1479"/>
                  </a:lnTo>
                  <a:cubicBezTo>
                    <a:pt x="2282" y="1479"/>
                    <a:pt x="1" y="4612"/>
                    <a:pt x="628" y="6166"/>
                  </a:cubicBezTo>
                  <a:cubicBezTo>
                    <a:pt x="769" y="6522"/>
                    <a:pt x="1054" y="6686"/>
                    <a:pt x="1423" y="6686"/>
                  </a:cubicBezTo>
                  <a:cubicBezTo>
                    <a:pt x="2689" y="6686"/>
                    <a:pt x="4948" y="4764"/>
                    <a:pt x="5841" y="2106"/>
                  </a:cubicBezTo>
                  <a:cubicBezTo>
                    <a:pt x="5740" y="953"/>
                    <a:pt x="5415" y="226"/>
                    <a:pt x="5314" y="0"/>
                  </a:cubicBezTo>
                  <a:close/>
                </a:path>
              </a:pathLst>
            </a:custGeom>
            <a:solidFill>
              <a:srgbClr val="F9E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62"/>
            <p:cNvSpPr/>
            <p:nvPr/>
          </p:nvSpPr>
          <p:spPr>
            <a:xfrm flipH="1">
              <a:off x="5195388" y="3290181"/>
              <a:ext cx="772674" cy="1229239"/>
            </a:xfrm>
            <a:custGeom>
              <a:avLst/>
              <a:gdLst/>
              <a:ahLst/>
              <a:cxnLst/>
              <a:rect l="l" t="t" r="r" b="b"/>
              <a:pathLst>
                <a:path w="27682" h="44039" extrusionOk="0">
                  <a:moveTo>
                    <a:pt x="18155" y="1"/>
                  </a:moveTo>
                  <a:cubicBezTo>
                    <a:pt x="16378" y="1"/>
                    <a:pt x="14628" y="433"/>
                    <a:pt x="12769" y="1170"/>
                  </a:cubicBezTo>
                  <a:cubicBezTo>
                    <a:pt x="11716" y="1577"/>
                    <a:pt x="10714" y="1738"/>
                    <a:pt x="9797" y="1738"/>
                  </a:cubicBezTo>
                  <a:cubicBezTo>
                    <a:pt x="8793" y="1738"/>
                    <a:pt x="7890" y="1545"/>
                    <a:pt x="7130" y="1270"/>
                  </a:cubicBezTo>
                  <a:lnTo>
                    <a:pt x="7130" y="1270"/>
                  </a:lnTo>
                  <a:cubicBezTo>
                    <a:pt x="7631" y="1796"/>
                    <a:pt x="8057" y="2322"/>
                    <a:pt x="8057" y="3049"/>
                  </a:cubicBezTo>
                  <a:cubicBezTo>
                    <a:pt x="8383" y="5455"/>
                    <a:pt x="2218" y="29365"/>
                    <a:pt x="3672" y="31671"/>
                  </a:cubicBezTo>
                  <a:cubicBezTo>
                    <a:pt x="3779" y="31845"/>
                    <a:pt x="3943" y="31926"/>
                    <a:pt x="4151" y="31926"/>
                  </a:cubicBezTo>
                  <a:cubicBezTo>
                    <a:pt x="4570" y="31926"/>
                    <a:pt x="5173" y="31597"/>
                    <a:pt x="5877" y="31044"/>
                  </a:cubicBezTo>
                  <a:lnTo>
                    <a:pt x="5877" y="31044"/>
                  </a:lnTo>
                  <a:cubicBezTo>
                    <a:pt x="5659" y="31457"/>
                    <a:pt x="1" y="42889"/>
                    <a:pt x="1989" y="42889"/>
                  </a:cubicBezTo>
                  <a:cubicBezTo>
                    <a:pt x="2056" y="42889"/>
                    <a:pt x="2132" y="42876"/>
                    <a:pt x="2218" y="42849"/>
                  </a:cubicBezTo>
                  <a:cubicBezTo>
                    <a:pt x="2418" y="42749"/>
                    <a:pt x="2619" y="42523"/>
                    <a:pt x="2844" y="42423"/>
                  </a:cubicBezTo>
                  <a:lnTo>
                    <a:pt x="2844" y="42423"/>
                  </a:lnTo>
                  <a:cubicBezTo>
                    <a:pt x="2757" y="43433"/>
                    <a:pt x="2900" y="44039"/>
                    <a:pt x="3492" y="44039"/>
                  </a:cubicBezTo>
                  <a:cubicBezTo>
                    <a:pt x="3576" y="44039"/>
                    <a:pt x="3669" y="44027"/>
                    <a:pt x="3772" y="44002"/>
                  </a:cubicBezTo>
                  <a:cubicBezTo>
                    <a:pt x="4499" y="43676"/>
                    <a:pt x="5351" y="42623"/>
                    <a:pt x="6178" y="41270"/>
                  </a:cubicBezTo>
                  <a:lnTo>
                    <a:pt x="6178" y="41270"/>
                  </a:lnTo>
                  <a:cubicBezTo>
                    <a:pt x="6078" y="42222"/>
                    <a:pt x="6178" y="42849"/>
                    <a:pt x="6504" y="42849"/>
                  </a:cubicBezTo>
                  <a:cubicBezTo>
                    <a:pt x="8158" y="42849"/>
                    <a:pt x="12243" y="28839"/>
                    <a:pt x="13697" y="27385"/>
                  </a:cubicBezTo>
                  <a:cubicBezTo>
                    <a:pt x="15150" y="25831"/>
                    <a:pt x="26754" y="19666"/>
                    <a:pt x="27481" y="9415"/>
                  </a:cubicBezTo>
                  <a:cubicBezTo>
                    <a:pt x="27682" y="6809"/>
                    <a:pt x="27180" y="4728"/>
                    <a:pt x="26228" y="2949"/>
                  </a:cubicBezTo>
                  <a:cubicBezTo>
                    <a:pt x="23233" y="864"/>
                    <a:pt x="20668" y="1"/>
                    <a:pt x="18155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62"/>
            <p:cNvSpPr/>
            <p:nvPr/>
          </p:nvSpPr>
          <p:spPr>
            <a:xfrm flipH="1">
              <a:off x="5250652" y="3034585"/>
              <a:ext cx="477834" cy="308545"/>
            </a:xfrm>
            <a:custGeom>
              <a:avLst/>
              <a:gdLst/>
              <a:ahLst/>
              <a:cxnLst/>
              <a:rect l="l" t="t" r="r" b="b"/>
              <a:pathLst>
                <a:path w="17119" h="11054" extrusionOk="0">
                  <a:moveTo>
                    <a:pt x="4487" y="1"/>
                  </a:moveTo>
                  <a:cubicBezTo>
                    <a:pt x="2708" y="1028"/>
                    <a:pt x="1" y="4913"/>
                    <a:pt x="1254" y="7419"/>
                  </a:cubicBezTo>
                  <a:cubicBezTo>
                    <a:pt x="1534" y="7919"/>
                    <a:pt x="1979" y="8087"/>
                    <a:pt x="2585" y="8087"/>
                  </a:cubicBezTo>
                  <a:cubicBezTo>
                    <a:pt x="3826" y="8087"/>
                    <a:pt x="5741" y="7382"/>
                    <a:pt x="8295" y="7382"/>
                  </a:cubicBezTo>
                  <a:cubicBezTo>
                    <a:pt x="8620" y="7382"/>
                    <a:pt x="8954" y="7394"/>
                    <a:pt x="9299" y="7419"/>
                  </a:cubicBezTo>
                  <a:cubicBezTo>
                    <a:pt x="14713" y="7720"/>
                    <a:pt x="17119" y="11053"/>
                    <a:pt x="17119" y="11053"/>
                  </a:cubicBezTo>
                  <a:cubicBezTo>
                    <a:pt x="14211" y="6567"/>
                    <a:pt x="9074" y="4687"/>
                    <a:pt x="9299" y="4161"/>
                  </a:cubicBezTo>
                  <a:cubicBezTo>
                    <a:pt x="9600" y="3033"/>
                    <a:pt x="9600" y="1981"/>
                    <a:pt x="9500" y="1154"/>
                  </a:cubicBezTo>
                  <a:lnTo>
                    <a:pt x="9500" y="1154"/>
                  </a:lnTo>
                  <a:cubicBezTo>
                    <a:pt x="8607" y="3812"/>
                    <a:pt x="6348" y="5734"/>
                    <a:pt x="5082" y="5734"/>
                  </a:cubicBezTo>
                  <a:cubicBezTo>
                    <a:pt x="4713" y="5734"/>
                    <a:pt x="4428" y="5570"/>
                    <a:pt x="4287" y="5214"/>
                  </a:cubicBezTo>
                  <a:cubicBezTo>
                    <a:pt x="3660" y="3660"/>
                    <a:pt x="5941" y="527"/>
                    <a:pt x="5941" y="527"/>
                  </a:cubicBezTo>
                  <a:lnTo>
                    <a:pt x="5941" y="402"/>
                  </a:lnTo>
                  <a:cubicBezTo>
                    <a:pt x="5540" y="402"/>
                    <a:pt x="5013" y="201"/>
                    <a:pt x="4487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62"/>
            <p:cNvSpPr/>
            <p:nvPr/>
          </p:nvSpPr>
          <p:spPr>
            <a:xfrm flipH="1">
              <a:off x="5585743" y="2907583"/>
              <a:ext cx="335117" cy="249454"/>
            </a:xfrm>
            <a:custGeom>
              <a:avLst/>
              <a:gdLst/>
              <a:ahLst/>
              <a:cxnLst/>
              <a:rect l="l" t="t" r="r" b="b"/>
              <a:pathLst>
                <a:path w="12006" h="8937" extrusionOk="0">
                  <a:moveTo>
                    <a:pt x="9148" y="1"/>
                  </a:moveTo>
                  <a:cubicBezTo>
                    <a:pt x="8633" y="1"/>
                    <a:pt x="8103" y="125"/>
                    <a:pt x="7620" y="465"/>
                  </a:cubicBezTo>
                  <a:cubicBezTo>
                    <a:pt x="5840" y="1618"/>
                    <a:pt x="6366" y="3498"/>
                    <a:pt x="5740" y="4024"/>
                  </a:cubicBezTo>
                  <a:cubicBezTo>
                    <a:pt x="5013" y="4551"/>
                    <a:pt x="201" y="8410"/>
                    <a:pt x="1" y="8511"/>
                  </a:cubicBezTo>
                  <a:cubicBezTo>
                    <a:pt x="101" y="8711"/>
                    <a:pt x="101" y="8836"/>
                    <a:pt x="101" y="8937"/>
                  </a:cubicBezTo>
                  <a:lnTo>
                    <a:pt x="301" y="8937"/>
                  </a:lnTo>
                  <a:cubicBezTo>
                    <a:pt x="301" y="8937"/>
                    <a:pt x="6066" y="5578"/>
                    <a:pt x="7519" y="4851"/>
                  </a:cubicBezTo>
                  <a:cubicBezTo>
                    <a:pt x="8873" y="4125"/>
                    <a:pt x="10652" y="4225"/>
                    <a:pt x="11379" y="2771"/>
                  </a:cubicBezTo>
                  <a:cubicBezTo>
                    <a:pt x="11379" y="2771"/>
                    <a:pt x="11705" y="2145"/>
                    <a:pt x="11805" y="1618"/>
                  </a:cubicBezTo>
                  <a:cubicBezTo>
                    <a:pt x="11905" y="1318"/>
                    <a:pt x="12006" y="992"/>
                    <a:pt x="11805" y="892"/>
                  </a:cubicBezTo>
                  <a:cubicBezTo>
                    <a:pt x="11805" y="892"/>
                    <a:pt x="10529" y="1"/>
                    <a:pt x="9148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62"/>
            <p:cNvSpPr/>
            <p:nvPr/>
          </p:nvSpPr>
          <p:spPr>
            <a:xfrm flipH="1">
              <a:off x="5690669" y="2799031"/>
              <a:ext cx="495335" cy="392338"/>
            </a:xfrm>
            <a:custGeom>
              <a:avLst/>
              <a:gdLst/>
              <a:ahLst/>
              <a:cxnLst/>
              <a:rect l="l" t="t" r="r" b="b"/>
              <a:pathLst>
                <a:path w="17746" h="14056" extrusionOk="0">
                  <a:moveTo>
                    <a:pt x="13528" y="0"/>
                  </a:moveTo>
                  <a:cubicBezTo>
                    <a:pt x="12889" y="0"/>
                    <a:pt x="12174" y="86"/>
                    <a:pt x="11379" y="294"/>
                  </a:cubicBezTo>
                  <a:cubicBezTo>
                    <a:pt x="6893" y="1447"/>
                    <a:pt x="6166" y="5608"/>
                    <a:pt x="4161" y="6560"/>
                  </a:cubicBezTo>
                  <a:cubicBezTo>
                    <a:pt x="2281" y="7588"/>
                    <a:pt x="1" y="8114"/>
                    <a:pt x="1028" y="8966"/>
                  </a:cubicBezTo>
                  <a:cubicBezTo>
                    <a:pt x="1354" y="9167"/>
                    <a:pt x="1880" y="9267"/>
                    <a:pt x="2407" y="9367"/>
                  </a:cubicBezTo>
                  <a:cubicBezTo>
                    <a:pt x="1880" y="9793"/>
                    <a:pt x="1454" y="10219"/>
                    <a:pt x="1454" y="10846"/>
                  </a:cubicBezTo>
                  <a:cubicBezTo>
                    <a:pt x="1454" y="11146"/>
                    <a:pt x="2081" y="11573"/>
                    <a:pt x="2908" y="11773"/>
                  </a:cubicBezTo>
                  <a:cubicBezTo>
                    <a:pt x="2281" y="12099"/>
                    <a:pt x="1880" y="12600"/>
                    <a:pt x="1981" y="13126"/>
                  </a:cubicBezTo>
                  <a:cubicBezTo>
                    <a:pt x="1981" y="13720"/>
                    <a:pt x="2976" y="14056"/>
                    <a:pt x="4247" y="14056"/>
                  </a:cubicBezTo>
                  <a:cubicBezTo>
                    <a:pt x="6141" y="14056"/>
                    <a:pt x="8650" y="13312"/>
                    <a:pt x="9399" y="11573"/>
                  </a:cubicBezTo>
                  <a:cubicBezTo>
                    <a:pt x="9174" y="8540"/>
                    <a:pt x="10226" y="4881"/>
                    <a:pt x="13359" y="3001"/>
                  </a:cubicBezTo>
                  <a:cubicBezTo>
                    <a:pt x="14706" y="2103"/>
                    <a:pt x="16035" y="1825"/>
                    <a:pt x="17174" y="1825"/>
                  </a:cubicBezTo>
                  <a:cubicBezTo>
                    <a:pt x="17371" y="1825"/>
                    <a:pt x="17561" y="1833"/>
                    <a:pt x="17745" y="1848"/>
                  </a:cubicBezTo>
                  <a:lnTo>
                    <a:pt x="17745" y="1748"/>
                  </a:lnTo>
                  <a:cubicBezTo>
                    <a:pt x="17745" y="1748"/>
                    <a:pt x="16417" y="0"/>
                    <a:pt x="13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62"/>
            <p:cNvSpPr/>
            <p:nvPr/>
          </p:nvSpPr>
          <p:spPr>
            <a:xfrm flipH="1">
              <a:off x="5503091" y="2892120"/>
              <a:ext cx="26601" cy="14766"/>
            </a:xfrm>
            <a:custGeom>
              <a:avLst/>
              <a:gdLst/>
              <a:ahLst/>
              <a:cxnLst/>
              <a:rect l="l" t="t" r="r" b="b"/>
              <a:pathLst>
                <a:path w="953" h="529" extrusionOk="0">
                  <a:moveTo>
                    <a:pt x="784" y="1"/>
                  </a:moveTo>
                  <a:cubicBezTo>
                    <a:pt x="520" y="1"/>
                    <a:pt x="0" y="177"/>
                    <a:pt x="72" y="393"/>
                  </a:cubicBezTo>
                  <a:cubicBezTo>
                    <a:pt x="72" y="489"/>
                    <a:pt x="146" y="528"/>
                    <a:pt x="251" y="528"/>
                  </a:cubicBezTo>
                  <a:cubicBezTo>
                    <a:pt x="501" y="528"/>
                    <a:pt x="924" y="304"/>
                    <a:pt x="924" y="92"/>
                  </a:cubicBezTo>
                  <a:cubicBezTo>
                    <a:pt x="952" y="28"/>
                    <a:pt x="888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62"/>
            <p:cNvSpPr/>
            <p:nvPr/>
          </p:nvSpPr>
          <p:spPr>
            <a:xfrm flipH="1">
              <a:off x="5629117" y="2947135"/>
              <a:ext cx="46893" cy="43404"/>
            </a:xfrm>
            <a:custGeom>
              <a:avLst/>
              <a:gdLst/>
              <a:ahLst/>
              <a:cxnLst/>
              <a:rect l="l" t="t" r="r" b="b"/>
              <a:pathLst>
                <a:path w="1680" h="1555" extrusionOk="0">
                  <a:moveTo>
                    <a:pt x="828" y="1"/>
                  </a:moveTo>
                  <a:cubicBezTo>
                    <a:pt x="427" y="1"/>
                    <a:pt x="1" y="302"/>
                    <a:pt x="1" y="828"/>
                  </a:cubicBezTo>
                  <a:cubicBezTo>
                    <a:pt x="1" y="1254"/>
                    <a:pt x="427" y="1555"/>
                    <a:pt x="828" y="1555"/>
                  </a:cubicBezTo>
                  <a:cubicBezTo>
                    <a:pt x="1254" y="1555"/>
                    <a:pt x="1680" y="1254"/>
                    <a:pt x="1680" y="828"/>
                  </a:cubicBezTo>
                  <a:cubicBezTo>
                    <a:pt x="1680" y="302"/>
                    <a:pt x="1254" y="1"/>
                    <a:pt x="828" y="1"/>
                  </a:cubicBezTo>
                  <a:close/>
                </a:path>
              </a:pathLst>
            </a:custGeom>
            <a:solidFill>
              <a:srgbClr val="F9E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62"/>
            <p:cNvSpPr/>
            <p:nvPr/>
          </p:nvSpPr>
          <p:spPr>
            <a:xfrm flipH="1">
              <a:off x="5632606" y="2949955"/>
              <a:ext cx="37794" cy="37794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627" y="0"/>
                  </a:moveTo>
                  <a:cubicBezTo>
                    <a:pt x="226" y="0"/>
                    <a:pt x="0" y="301"/>
                    <a:pt x="0" y="727"/>
                  </a:cubicBezTo>
                  <a:cubicBezTo>
                    <a:pt x="0" y="1053"/>
                    <a:pt x="226" y="1354"/>
                    <a:pt x="627" y="1354"/>
                  </a:cubicBezTo>
                  <a:cubicBezTo>
                    <a:pt x="1053" y="1354"/>
                    <a:pt x="1353" y="1053"/>
                    <a:pt x="1353" y="727"/>
                  </a:cubicBezTo>
                  <a:cubicBezTo>
                    <a:pt x="1353" y="301"/>
                    <a:pt x="1053" y="0"/>
                    <a:pt x="627" y="0"/>
                  </a:cubicBezTo>
                  <a:close/>
                </a:path>
              </a:pathLst>
            </a:custGeom>
            <a:solidFill>
              <a:srgbClr val="1B1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62"/>
            <p:cNvSpPr/>
            <p:nvPr/>
          </p:nvSpPr>
          <p:spPr>
            <a:xfrm flipH="1">
              <a:off x="5635398" y="3008013"/>
              <a:ext cx="122452" cy="125243"/>
            </a:xfrm>
            <a:custGeom>
              <a:avLst/>
              <a:gdLst/>
              <a:ahLst/>
              <a:cxnLst/>
              <a:rect l="l" t="t" r="r" b="b"/>
              <a:pathLst>
                <a:path w="4387" h="4487" extrusionOk="0">
                  <a:moveTo>
                    <a:pt x="2206" y="0"/>
                  </a:moveTo>
                  <a:cubicBezTo>
                    <a:pt x="1053" y="0"/>
                    <a:pt x="0" y="1053"/>
                    <a:pt x="0" y="2206"/>
                  </a:cubicBezTo>
                  <a:cubicBezTo>
                    <a:pt x="0" y="3459"/>
                    <a:pt x="1053" y="4487"/>
                    <a:pt x="2206" y="4487"/>
                  </a:cubicBezTo>
                  <a:cubicBezTo>
                    <a:pt x="3459" y="4487"/>
                    <a:pt x="4386" y="3459"/>
                    <a:pt x="4386" y="2206"/>
                  </a:cubicBezTo>
                  <a:cubicBezTo>
                    <a:pt x="4386" y="1053"/>
                    <a:pt x="3459" y="0"/>
                    <a:pt x="2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62"/>
            <p:cNvSpPr/>
            <p:nvPr/>
          </p:nvSpPr>
          <p:spPr>
            <a:xfrm flipH="1">
              <a:off x="5803990" y="3988945"/>
              <a:ext cx="17529" cy="36258"/>
            </a:xfrm>
            <a:custGeom>
              <a:avLst/>
              <a:gdLst/>
              <a:ahLst/>
              <a:cxnLst/>
              <a:rect l="l" t="t" r="r" b="b"/>
              <a:pathLst>
                <a:path w="628" h="1299" extrusionOk="0">
                  <a:moveTo>
                    <a:pt x="476" y="1"/>
                  </a:moveTo>
                  <a:cubicBezTo>
                    <a:pt x="446" y="1"/>
                    <a:pt x="401" y="45"/>
                    <a:pt x="401" y="45"/>
                  </a:cubicBezTo>
                  <a:cubicBezTo>
                    <a:pt x="301" y="171"/>
                    <a:pt x="201" y="371"/>
                    <a:pt x="101" y="472"/>
                  </a:cubicBezTo>
                  <a:cubicBezTo>
                    <a:pt x="101" y="572"/>
                    <a:pt x="101" y="672"/>
                    <a:pt x="0" y="672"/>
                  </a:cubicBezTo>
                  <a:lnTo>
                    <a:pt x="0" y="898"/>
                  </a:lnTo>
                  <a:lnTo>
                    <a:pt x="0" y="998"/>
                  </a:lnTo>
                  <a:lnTo>
                    <a:pt x="0" y="1198"/>
                  </a:lnTo>
                  <a:cubicBezTo>
                    <a:pt x="101" y="1198"/>
                    <a:pt x="101" y="1299"/>
                    <a:pt x="201" y="1299"/>
                  </a:cubicBezTo>
                  <a:cubicBezTo>
                    <a:pt x="301" y="1299"/>
                    <a:pt x="401" y="1198"/>
                    <a:pt x="401" y="1198"/>
                  </a:cubicBezTo>
                  <a:cubicBezTo>
                    <a:pt x="502" y="1098"/>
                    <a:pt x="502" y="1098"/>
                    <a:pt x="502" y="998"/>
                  </a:cubicBezTo>
                  <a:lnTo>
                    <a:pt x="502" y="898"/>
                  </a:lnTo>
                  <a:cubicBezTo>
                    <a:pt x="627" y="797"/>
                    <a:pt x="627" y="672"/>
                    <a:pt x="627" y="572"/>
                  </a:cubicBezTo>
                  <a:lnTo>
                    <a:pt x="627" y="371"/>
                  </a:lnTo>
                  <a:lnTo>
                    <a:pt x="627" y="271"/>
                  </a:lnTo>
                  <a:lnTo>
                    <a:pt x="627" y="171"/>
                  </a:lnTo>
                  <a:cubicBezTo>
                    <a:pt x="627" y="45"/>
                    <a:pt x="627" y="45"/>
                    <a:pt x="502" y="45"/>
                  </a:cubicBezTo>
                  <a:cubicBezTo>
                    <a:pt x="502" y="12"/>
                    <a:pt x="491" y="1"/>
                    <a:pt x="47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62"/>
            <p:cNvSpPr/>
            <p:nvPr/>
          </p:nvSpPr>
          <p:spPr>
            <a:xfrm flipH="1">
              <a:off x="5772533" y="3984590"/>
              <a:ext cx="14012" cy="32211"/>
            </a:xfrm>
            <a:custGeom>
              <a:avLst/>
              <a:gdLst/>
              <a:ahLst/>
              <a:cxnLst/>
              <a:rect l="l" t="t" r="r" b="b"/>
              <a:pathLst>
                <a:path w="502" h="1154" extrusionOk="0">
                  <a:moveTo>
                    <a:pt x="201" y="1"/>
                  </a:moveTo>
                  <a:cubicBezTo>
                    <a:pt x="201" y="101"/>
                    <a:pt x="101" y="101"/>
                    <a:pt x="101" y="201"/>
                  </a:cubicBezTo>
                  <a:cubicBezTo>
                    <a:pt x="101" y="327"/>
                    <a:pt x="101" y="427"/>
                    <a:pt x="1" y="527"/>
                  </a:cubicBezTo>
                  <a:lnTo>
                    <a:pt x="1" y="728"/>
                  </a:lnTo>
                  <a:lnTo>
                    <a:pt x="1" y="953"/>
                  </a:lnTo>
                  <a:cubicBezTo>
                    <a:pt x="1" y="1054"/>
                    <a:pt x="1" y="1154"/>
                    <a:pt x="101" y="1154"/>
                  </a:cubicBezTo>
                  <a:lnTo>
                    <a:pt x="201" y="1154"/>
                  </a:lnTo>
                  <a:cubicBezTo>
                    <a:pt x="301" y="1154"/>
                    <a:pt x="301" y="1154"/>
                    <a:pt x="301" y="1054"/>
                  </a:cubicBezTo>
                  <a:cubicBezTo>
                    <a:pt x="402" y="1054"/>
                    <a:pt x="502" y="953"/>
                    <a:pt x="502" y="828"/>
                  </a:cubicBezTo>
                  <a:lnTo>
                    <a:pt x="502" y="628"/>
                  </a:lnTo>
                  <a:lnTo>
                    <a:pt x="502" y="201"/>
                  </a:lnTo>
                  <a:cubicBezTo>
                    <a:pt x="502" y="101"/>
                    <a:pt x="502" y="1"/>
                    <a:pt x="402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62"/>
            <p:cNvSpPr/>
            <p:nvPr/>
          </p:nvSpPr>
          <p:spPr>
            <a:xfrm flipH="1">
              <a:off x="5775324" y="3923741"/>
              <a:ext cx="17501" cy="30536"/>
            </a:xfrm>
            <a:custGeom>
              <a:avLst/>
              <a:gdLst/>
              <a:ahLst/>
              <a:cxnLst/>
              <a:rect l="l" t="t" r="r" b="b"/>
              <a:pathLst>
                <a:path w="627" h="1094" extrusionOk="0">
                  <a:moveTo>
                    <a:pt x="426" y="1"/>
                  </a:moveTo>
                  <a:cubicBezTo>
                    <a:pt x="426" y="1"/>
                    <a:pt x="326" y="1"/>
                    <a:pt x="226" y="101"/>
                  </a:cubicBezTo>
                  <a:lnTo>
                    <a:pt x="100" y="201"/>
                  </a:lnTo>
                  <a:cubicBezTo>
                    <a:pt x="100" y="301"/>
                    <a:pt x="0" y="402"/>
                    <a:pt x="0" y="502"/>
                  </a:cubicBezTo>
                  <a:lnTo>
                    <a:pt x="0" y="627"/>
                  </a:lnTo>
                  <a:lnTo>
                    <a:pt x="0" y="727"/>
                  </a:lnTo>
                  <a:lnTo>
                    <a:pt x="0" y="828"/>
                  </a:lnTo>
                  <a:lnTo>
                    <a:pt x="0" y="928"/>
                  </a:lnTo>
                  <a:cubicBezTo>
                    <a:pt x="0" y="1045"/>
                    <a:pt x="77" y="1094"/>
                    <a:pt x="182" y="1094"/>
                  </a:cubicBezTo>
                  <a:cubicBezTo>
                    <a:pt x="256" y="1094"/>
                    <a:pt x="343" y="1070"/>
                    <a:pt x="426" y="1028"/>
                  </a:cubicBezTo>
                  <a:cubicBezTo>
                    <a:pt x="526" y="928"/>
                    <a:pt x="526" y="928"/>
                    <a:pt x="526" y="828"/>
                  </a:cubicBezTo>
                  <a:lnTo>
                    <a:pt x="526" y="627"/>
                  </a:lnTo>
                  <a:cubicBezTo>
                    <a:pt x="526" y="627"/>
                    <a:pt x="627" y="502"/>
                    <a:pt x="627" y="402"/>
                  </a:cubicBezTo>
                  <a:lnTo>
                    <a:pt x="627" y="201"/>
                  </a:lnTo>
                  <a:cubicBezTo>
                    <a:pt x="526" y="101"/>
                    <a:pt x="526" y="101"/>
                    <a:pt x="4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62"/>
            <p:cNvSpPr/>
            <p:nvPr/>
          </p:nvSpPr>
          <p:spPr>
            <a:xfrm flipH="1">
              <a:off x="5725639" y="3909059"/>
              <a:ext cx="17529" cy="32211"/>
            </a:xfrm>
            <a:custGeom>
              <a:avLst/>
              <a:gdLst/>
              <a:ahLst/>
              <a:cxnLst/>
              <a:rect l="l" t="t" r="r" b="b"/>
              <a:pathLst>
                <a:path w="628" h="1154" extrusionOk="0">
                  <a:moveTo>
                    <a:pt x="427" y="0"/>
                  </a:moveTo>
                  <a:cubicBezTo>
                    <a:pt x="326" y="0"/>
                    <a:pt x="201" y="100"/>
                    <a:pt x="101" y="201"/>
                  </a:cubicBezTo>
                  <a:cubicBezTo>
                    <a:pt x="101" y="301"/>
                    <a:pt x="101" y="401"/>
                    <a:pt x="0" y="627"/>
                  </a:cubicBezTo>
                  <a:lnTo>
                    <a:pt x="0" y="827"/>
                  </a:lnTo>
                  <a:lnTo>
                    <a:pt x="0" y="1028"/>
                  </a:lnTo>
                  <a:lnTo>
                    <a:pt x="101" y="1153"/>
                  </a:lnTo>
                  <a:lnTo>
                    <a:pt x="427" y="1153"/>
                  </a:lnTo>
                  <a:cubicBezTo>
                    <a:pt x="427" y="1028"/>
                    <a:pt x="527" y="928"/>
                    <a:pt x="527" y="928"/>
                  </a:cubicBezTo>
                  <a:cubicBezTo>
                    <a:pt x="527" y="827"/>
                    <a:pt x="527" y="727"/>
                    <a:pt x="627" y="727"/>
                  </a:cubicBezTo>
                  <a:lnTo>
                    <a:pt x="627" y="301"/>
                  </a:lnTo>
                  <a:lnTo>
                    <a:pt x="627" y="100"/>
                  </a:lnTo>
                  <a:cubicBezTo>
                    <a:pt x="627" y="100"/>
                    <a:pt x="527" y="0"/>
                    <a:pt x="42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62"/>
            <p:cNvSpPr/>
            <p:nvPr/>
          </p:nvSpPr>
          <p:spPr>
            <a:xfrm flipH="1">
              <a:off x="5685082" y="3847484"/>
              <a:ext cx="17501" cy="33467"/>
            </a:xfrm>
            <a:custGeom>
              <a:avLst/>
              <a:gdLst/>
              <a:ahLst/>
              <a:cxnLst/>
              <a:rect l="l" t="t" r="r" b="b"/>
              <a:pathLst>
                <a:path w="627" h="1199" extrusionOk="0">
                  <a:moveTo>
                    <a:pt x="426" y="1"/>
                  </a:moveTo>
                  <a:cubicBezTo>
                    <a:pt x="326" y="1"/>
                    <a:pt x="226" y="101"/>
                    <a:pt x="226" y="226"/>
                  </a:cubicBezTo>
                  <a:lnTo>
                    <a:pt x="226" y="326"/>
                  </a:lnTo>
                  <a:lnTo>
                    <a:pt x="226" y="427"/>
                  </a:lnTo>
                  <a:cubicBezTo>
                    <a:pt x="226" y="427"/>
                    <a:pt x="125" y="527"/>
                    <a:pt x="125" y="627"/>
                  </a:cubicBezTo>
                  <a:lnTo>
                    <a:pt x="125" y="727"/>
                  </a:lnTo>
                  <a:cubicBezTo>
                    <a:pt x="0" y="853"/>
                    <a:pt x="0" y="853"/>
                    <a:pt x="0" y="953"/>
                  </a:cubicBezTo>
                  <a:cubicBezTo>
                    <a:pt x="0" y="1053"/>
                    <a:pt x="0" y="1053"/>
                    <a:pt x="125" y="1154"/>
                  </a:cubicBezTo>
                  <a:cubicBezTo>
                    <a:pt x="125" y="1154"/>
                    <a:pt x="170" y="1198"/>
                    <a:pt x="229" y="1198"/>
                  </a:cubicBezTo>
                  <a:cubicBezTo>
                    <a:pt x="259" y="1198"/>
                    <a:pt x="293" y="1187"/>
                    <a:pt x="326" y="1154"/>
                  </a:cubicBezTo>
                  <a:lnTo>
                    <a:pt x="426" y="1154"/>
                  </a:lnTo>
                  <a:cubicBezTo>
                    <a:pt x="526" y="1053"/>
                    <a:pt x="526" y="1053"/>
                    <a:pt x="526" y="953"/>
                  </a:cubicBezTo>
                  <a:cubicBezTo>
                    <a:pt x="526" y="853"/>
                    <a:pt x="627" y="727"/>
                    <a:pt x="627" y="727"/>
                  </a:cubicBezTo>
                  <a:lnTo>
                    <a:pt x="627" y="226"/>
                  </a:lnTo>
                  <a:cubicBezTo>
                    <a:pt x="627" y="101"/>
                    <a:pt x="526" y="1"/>
                    <a:pt x="4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62"/>
            <p:cNvSpPr/>
            <p:nvPr/>
          </p:nvSpPr>
          <p:spPr>
            <a:xfrm flipH="1">
              <a:off x="5673191" y="3906240"/>
              <a:ext cx="14710" cy="28722"/>
            </a:xfrm>
            <a:custGeom>
              <a:avLst/>
              <a:gdLst/>
              <a:ahLst/>
              <a:cxnLst/>
              <a:rect l="l" t="t" r="r" b="b"/>
              <a:pathLst>
                <a:path w="527" h="1029" extrusionOk="0">
                  <a:moveTo>
                    <a:pt x="326" y="1"/>
                  </a:moveTo>
                  <a:cubicBezTo>
                    <a:pt x="101" y="1"/>
                    <a:pt x="101" y="101"/>
                    <a:pt x="101" y="201"/>
                  </a:cubicBezTo>
                  <a:cubicBezTo>
                    <a:pt x="101" y="302"/>
                    <a:pt x="0" y="402"/>
                    <a:pt x="0" y="502"/>
                  </a:cubicBezTo>
                  <a:lnTo>
                    <a:pt x="0" y="628"/>
                  </a:lnTo>
                  <a:lnTo>
                    <a:pt x="0" y="828"/>
                  </a:lnTo>
                  <a:cubicBezTo>
                    <a:pt x="0" y="928"/>
                    <a:pt x="101" y="1029"/>
                    <a:pt x="226" y="1029"/>
                  </a:cubicBezTo>
                  <a:cubicBezTo>
                    <a:pt x="326" y="1029"/>
                    <a:pt x="427" y="1029"/>
                    <a:pt x="427" y="928"/>
                  </a:cubicBezTo>
                  <a:lnTo>
                    <a:pt x="527" y="928"/>
                  </a:lnTo>
                  <a:lnTo>
                    <a:pt x="527" y="828"/>
                  </a:lnTo>
                  <a:lnTo>
                    <a:pt x="527" y="728"/>
                  </a:lnTo>
                  <a:lnTo>
                    <a:pt x="527" y="628"/>
                  </a:lnTo>
                  <a:lnTo>
                    <a:pt x="527" y="502"/>
                  </a:lnTo>
                  <a:lnTo>
                    <a:pt x="527" y="101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62"/>
            <p:cNvSpPr/>
            <p:nvPr/>
          </p:nvSpPr>
          <p:spPr>
            <a:xfrm flipH="1">
              <a:off x="5629117" y="3832802"/>
              <a:ext cx="11919" cy="27773"/>
            </a:xfrm>
            <a:custGeom>
              <a:avLst/>
              <a:gdLst/>
              <a:ahLst/>
              <a:cxnLst/>
              <a:rect l="l" t="t" r="r" b="b"/>
              <a:pathLst>
                <a:path w="427" h="995" extrusionOk="0">
                  <a:moveTo>
                    <a:pt x="201" y="0"/>
                  </a:moveTo>
                  <a:cubicBezTo>
                    <a:pt x="101" y="0"/>
                    <a:pt x="1" y="126"/>
                    <a:pt x="101" y="226"/>
                  </a:cubicBezTo>
                  <a:cubicBezTo>
                    <a:pt x="101" y="326"/>
                    <a:pt x="101" y="426"/>
                    <a:pt x="1" y="527"/>
                  </a:cubicBezTo>
                  <a:lnTo>
                    <a:pt x="1" y="627"/>
                  </a:lnTo>
                  <a:lnTo>
                    <a:pt x="1" y="752"/>
                  </a:lnTo>
                  <a:lnTo>
                    <a:pt x="1" y="852"/>
                  </a:lnTo>
                  <a:cubicBezTo>
                    <a:pt x="72" y="923"/>
                    <a:pt x="142" y="994"/>
                    <a:pt x="213" y="994"/>
                  </a:cubicBezTo>
                  <a:cubicBezTo>
                    <a:pt x="243" y="994"/>
                    <a:pt x="272" y="982"/>
                    <a:pt x="301" y="953"/>
                  </a:cubicBezTo>
                  <a:lnTo>
                    <a:pt x="427" y="852"/>
                  </a:lnTo>
                  <a:lnTo>
                    <a:pt x="427" y="752"/>
                  </a:lnTo>
                  <a:lnTo>
                    <a:pt x="427" y="527"/>
                  </a:lnTo>
                  <a:lnTo>
                    <a:pt x="427" y="226"/>
                  </a:lnTo>
                  <a:cubicBezTo>
                    <a:pt x="427" y="126"/>
                    <a:pt x="427" y="126"/>
                    <a:pt x="301" y="126"/>
                  </a:cubicBezTo>
                  <a:cubicBezTo>
                    <a:pt x="301" y="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62"/>
            <p:cNvSpPr/>
            <p:nvPr/>
          </p:nvSpPr>
          <p:spPr>
            <a:xfrm flipH="1">
              <a:off x="5734041" y="3840729"/>
              <a:ext cx="21018" cy="33383"/>
            </a:xfrm>
            <a:custGeom>
              <a:avLst/>
              <a:gdLst/>
              <a:ahLst/>
              <a:cxnLst/>
              <a:rect l="l" t="t" r="r" b="b"/>
              <a:pathLst>
                <a:path w="753" h="1196" extrusionOk="0">
                  <a:moveTo>
                    <a:pt x="420" y="1"/>
                  </a:moveTo>
                  <a:cubicBezTo>
                    <a:pt x="326" y="1"/>
                    <a:pt x="226" y="72"/>
                    <a:pt x="226" y="142"/>
                  </a:cubicBezTo>
                  <a:cubicBezTo>
                    <a:pt x="226" y="243"/>
                    <a:pt x="126" y="468"/>
                    <a:pt x="126" y="568"/>
                  </a:cubicBezTo>
                  <a:lnTo>
                    <a:pt x="126" y="669"/>
                  </a:lnTo>
                  <a:cubicBezTo>
                    <a:pt x="126" y="769"/>
                    <a:pt x="0" y="769"/>
                    <a:pt x="0" y="869"/>
                  </a:cubicBezTo>
                  <a:lnTo>
                    <a:pt x="126" y="969"/>
                  </a:lnTo>
                  <a:lnTo>
                    <a:pt x="126" y="1095"/>
                  </a:lnTo>
                  <a:lnTo>
                    <a:pt x="226" y="1195"/>
                  </a:lnTo>
                  <a:cubicBezTo>
                    <a:pt x="326" y="1195"/>
                    <a:pt x="527" y="1195"/>
                    <a:pt x="527" y="1095"/>
                  </a:cubicBezTo>
                  <a:lnTo>
                    <a:pt x="627" y="969"/>
                  </a:lnTo>
                  <a:lnTo>
                    <a:pt x="627" y="869"/>
                  </a:lnTo>
                  <a:lnTo>
                    <a:pt x="627" y="669"/>
                  </a:lnTo>
                  <a:cubicBezTo>
                    <a:pt x="752" y="568"/>
                    <a:pt x="752" y="468"/>
                    <a:pt x="752" y="343"/>
                  </a:cubicBezTo>
                  <a:lnTo>
                    <a:pt x="752" y="142"/>
                  </a:lnTo>
                  <a:cubicBezTo>
                    <a:pt x="627" y="42"/>
                    <a:pt x="627" y="42"/>
                    <a:pt x="527" y="42"/>
                  </a:cubicBezTo>
                  <a:cubicBezTo>
                    <a:pt x="497" y="13"/>
                    <a:pt x="459" y="1"/>
                    <a:pt x="420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62"/>
            <p:cNvSpPr/>
            <p:nvPr/>
          </p:nvSpPr>
          <p:spPr>
            <a:xfrm flipH="1">
              <a:off x="5783726" y="3847484"/>
              <a:ext cx="23809" cy="35002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627" y="1"/>
                  </a:moveTo>
                  <a:cubicBezTo>
                    <a:pt x="527" y="1"/>
                    <a:pt x="427" y="1"/>
                    <a:pt x="327" y="101"/>
                  </a:cubicBezTo>
                  <a:lnTo>
                    <a:pt x="226" y="226"/>
                  </a:lnTo>
                  <a:cubicBezTo>
                    <a:pt x="126" y="427"/>
                    <a:pt x="126" y="527"/>
                    <a:pt x="126" y="627"/>
                  </a:cubicBezTo>
                  <a:lnTo>
                    <a:pt x="1" y="627"/>
                  </a:lnTo>
                  <a:lnTo>
                    <a:pt x="1" y="727"/>
                  </a:lnTo>
                  <a:lnTo>
                    <a:pt x="1" y="853"/>
                  </a:lnTo>
                  <a:lnTo>
                    <a:pt x="1" y="953"/>
                  </a:lnTo>
                  <a:cubicBezTo>
                    <a:pt x="1" y="953"/>
                    <a:pt x="1" y="1053"/>
                    <a:pt x="126" y="1154"/>
                  </a:cubicBezTo>
                  <a:lnTo>
                    <a:pt x="226" y="1254"/>
                  </a:lnTo>
                  <a:lnTo>
                    <a:pt x="427" y="1254"/>
                  </a:lnTo>
                  <a:lnTo>
                    <a:pt x="627" y="1053"/>
                  </a:lnTo>
                  <a:cubicBezTo>
                    <a:pt x="627" y="953"/>
                    <a:pt x="753" y="853"/>
                    <a:pt x="753" y="727"/>
                  </a:cubicBezTo>
                  <a:cubicBezTo>
                    <a:pt x="753" y="627"/>
                    <a:pt x="753" y="527"/>
                    <a:pt x="853" y="427"/>
                  </a:cubicBezTo>
                  <a:cubicBezTo>
                    <a:pt x="853" y="326"/>
                    <a:pt x="853" y="226"/>
                    <a:pt x="753" y="226"/>
                  </a:cubicBezTo>
                  <a:cubicBezTo>
                    <a:pt x="753" y="101"/>
                    <a:pt x="627" y="101"/>
                    <a:pt x="627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62"/>
            <p:cNvSpPr/>
            <p:nvPr/>
          </p:nvSpPr>
          <p:spPr>
            <a:xfrm flipH="1">
              <a:off x="5740349" y="3760034"/>
              <a:ext cx="17501" cy="29420"/>
            </a:xfrm>
            <a:custGeom>
              <a:avLst/>
              <a:gdLst/>
              <a:ahLst/>
              <a:cxnLst/>
              <a:rect l="l" t="t" r="r" b="b"/>
              <a:pathLst>
                <a:path w="627" h="1054" extrusionOk="0">
                  <a:moveTo>
                    <a:pt x="526" y="1"/>
                  </a:moveTo>
                  <a:cubicBezTo>
                    <a:pt x="426" y="1"/>
                    <a:pt x="326" y="101"/>
                    <a:pt x="226" y="101"/>
                  </a:cubicBezTo>
                  <a:cubicBezTo>
                    <a:pt x="226" y="226"/>
                    <a:pt x="100" y="327"/>
                    <a:pt x="100" y="427"/>
                  </a:cubicBezTo>
                  <a:lnTo>
                    <a:pt x="0" y="427"/>
                  </a:lnTo>
                  <a:lnTo>
                    <a:pt x="0" y="627"/>
                  </a:lnTo>
                  <a:lnTo>
                    <a:pt x="0" y="728"/>
                  </a:lnTo>
                  <a:lnTo>
                    <a:pt x="0" y="853"/>
                  </a:lnTo>
                  <a:cubicBezTo>
                    <a:pt x="0" y="953"/>
                    <a:pt x="100" y="1053"/>
                    <a:pt x="226" y="1053"/>
                  </a:cubicBezTo>
                  <a:cubicBezTo>
                    <a:pt x="226" y="1053"/>
                    <a:pt x="326" y="1053"/>
                    <a:pt x="426" y="953"/>
                  </a:cubicBezTo>
                  <a:cubicBezTo>
                    <a:pt x="526" y="953"/>
                    <a:pt x="526" y="853"/>
                    <a:pt x="526" y="728"/>
                  </a:cubicBezTo>
                  <a:lnTo>
                    <a:pt x="627" y="728"/>
                  </a:lnTo>
                  <a:lnTo>
                    <a:pt x="627" y="627"/>
                  </a:lnTo>
                  <a:lnTo>
                    <a:pt x="627" y="527"/>
                  </a:lnTo>
                  <a:lnTo>
                    <a:pt x="627" y="226"/>
                  </a:lnTo>
                  <a:lnTo>
                    <a:pt x="627" y="101"/>
                  </a:lnTo>
                  <a:cubicBezTo>
                    <a:pt x="526" y="101"/>
                    <a:pt x="526" y="101"/>
                    <a:pt x="5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62"/>
            <p:cNvSpPr/>
            <p:nvPr/>
          </p:nvSpPr>
          <p:spPr>
            <a:xfrm flipH="1">
              <a:off x="5699066" y="3751660"/>
              <a:ext cx="21018" cy="28694"/>
            </a:xfrm>
            <a:custGeom>
              <a:avLst/>
              <a:gdLst/>
              <a:ahLst/>
              <a:cxnLst/>
              <a:rect l="l" t="t" r="r" b="b"/>
              <a:pathLst>
                <a:path w="753" h="1028" extrusionOk="0">
                  <a:moveTo>
                    <a:pt x="427" y="0"/>
                  </a:moveTo>
                  <a:cubicBezTo>
                    <a:pt x="326" y="0"/>
                    <a:pt x="126" y="100"/>
                    <a:pt x="126" y="301"/>
                  </a:cubicBezTo>
                  <a:lnTo>
                    <a:pt x="126" y="526"/>
                  </a:lnTo>
                  <a:lnTo>
                    <a:pt x="126" y="627"/>
                  </a:lnTo>
                  <a:lnTo>
                    <a:pt x="126" y="727"/>
                  </a:lnTo>
                  <a:lnTo>
                    <a:pt x="1" y="727"/>
                  </a:lnTo>
                  <a:lnTo>
                    <a:pt x="126" y="827"/>
                  </a:lnTo>
                  <a:cubicBezTo>
                    <a:pt x="126" y="927"/>
                    <a:pt x="126" y="927"/>
                    <a:pt x="226" y="1028"/>
                  </a:cubicBezTo>
                  <a:lnTo>
                    <a:pt x="427" y="1028"/>
                  </a:lnTo>
                  <a:lnTo>
                    <a:pt x="527" y="927"/>
                  </a:lnTo>
                  <a:cubicBezTo>
                    <a:pt x="627" y="827"/>
                    <a:pt x="627" y="727"/>
                    <a:pt x="627" y="627"/>
                  </a:cubicBezTo>
                  <a:cubicBezTo>
                    <a:pt x="627" y="526"/>
                    <a:pt x="752" y="401"/>
                    <a:pt x="752" y="301"/>
                  </a:cubicBezTo>
                  <a:cubicBezTo>
                    <a:pt x="752" y="201"/>
                    <a:pt x="627" y="100"/>
                    <a:pt x="627" y="100"/>
                  </a:cubicBezTo>
                  <a:cubicBezTo>
                    <a:pt x="527" y="0"/>
                    <a:pt x="527" y="0"/>
                    <a:pt x="42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62"/>
            <p:cNvSpPr/>
            <p:nvPr/>
          </p:nvSpPr>
          <p:spPr>
            <a:xfrm flipH="1">
              <a:off x="5650107" y="3727850"/>
              <a:ext cx="17501" cy="38519"/>
            </a:xfrm>
            <a:custGeom>
              <a:avLst/>
              <a:gdLst/>
              <a:ahLst/>
              <a:cxnLst/>
              <a:rect l="l" t="t" r="r" b="b"/>
              <a:pathLst>
                <a:path w="627" h="1380" extrusionOk="0">
                  <a:moveTo>
                    <a:pt x="426" y="1"/>
                  </a:moveTo>
                  <a:cubicBezTo>
                    <a:pt x="326" y="1"/>
                    <a:pt x="226" y="126"/>
                    <a:pt x="226" y="227"/>
                  </a:cubicBezTo>
                  <a:cubicBezTo>
                    <a:pt x="126" y="327"/>
                    <a:pt x="126" y="527"/>
                    <a:pt x="0" y="753"/>
                  </a:cubicBezTo>
                  <a:lnTo>
                    <a:pt x="0" y="953"/>
                  </a:lnTo>
                  <a:lnTo>
                    <a:pt x="0" y="1254"/>
                  </a:lnTo>
                  <a:cubicBezTo>
                    <a:pt x="126" y="1254"/>
                    <a:pt x="126" y="1379"/>
                    <a:pt x="226" y="1379"/>
                  </a:cubicBezTo>
                  <a:cubicBezTo>
                    <a:pt x="326" y="1379"/>
                    <a:pt x="426" y="1379"/>
                    <a:pt x="426" y="1254"/>
                  </a:cubicBezTo>
                  <a:cubicBezTo>
                    <a:pt x="527" y="1254"/>
                    <a:pt x="527" y="1154"/>
                    <a:pt x="527" y="1054"/>
                  </a:cubicBezTo>
                  <a:cubicBezTo>
                    <a:pt x="527" y="953"/>
                    <a:pt x="627" y="853"/>
                    <a:pt x="627" y="753"/>
                  </a:cubicBezTo>
                  <a:lnTo>
                    <a:pt x="627" y="227"/>
                  </a:lnTo>
                  <a:cubicBezTo>
                    <a:pt x="627" y="126"/>
                    <a:pt x="527" y="1"/>
                    <a:pt x="4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62"/>
            <p:cNvSpPr/>
            <p:nvPr/>
          </p:nvSpPr>
          <p:spPr>
            <a:xfrm flipH="1">
              <a:off x="5600423" y="3716657"/>
              <a:ext cx="11221" cy="27159"/>
            </a:xfrm>
            <a:custGeom>
              <a:avLst/>
              <a:gdLst/>
              <a:ahLst/>
              <a:cxnLst/>
              <a:rect l="l" t="t" r="r" b="b"/>
              <a:pathLst>
                <a:path w="402" h="973" extrusionOk="0">
                  <a:moveTo>
                    <a:pt x="301" y="1"/>
                  </a:moveTo>
                  <a:cubicBezTo>
                    <a:pt x="201" y="1"/>
                    <a:pt x="101" y="101"/>
                    <a:pt x="101" y="201"/>
                  </a:cubicBezTo>
                  <a:cubicBezTo>
                    <a:pt x="0" y="302"/>
                    <a:pt x="0" y="402"/>
                    <a:pt x="0" y="402"/>
                  </a:cubicBezTo>
                  <a:lnTo>
                    <a:pt x="0" y="628"/>
                  </a:lnTo>
                  <a:lnTo>
                    <a:pt x="0" y="828"/>
                  </a:lnTo>
                  <a:lnTo>
                    <a:pt x="0" y="928"/>
                  </a:lnTo>
                  <a:lnTo>
                    <a:pt x="201" y="928"/>
                  </a:lnTo>
                  <a:cubicBezTo>
                    <a:pt x="201" y="962"/>
                    <a:pt x="212" y="973"/>
                    <a:pt x="227" y="973"/>
                  </a:cubicBezTo>
                  <a:cubicBezTo>
                    <a:pt x="256" y="973"/>
                    <a:pt x="301" y="928"/>
                    <a:pt x="301" y="928"/>
                  </a:cubicBezTo>
                  <a:lnTo>
                    <a:pt x="401" y="928"/>
                  </a:lnTo>
                  <a:lnTo>
                    <a:pt x="401" y="728"/>
                  </a:lnTo>
                  <a:lnTo>
                    <a:pt x="401" y="628"/>
                  </a:lnTo>
                  <a:lnTo>
                    <a:pt x="401" y="527"/>
                  </a:lnTo>
                  <a:lnTo>
                    <a:pt x="401" y="201"/>
                  </a:lnTo>
                  <a:cubicBezTo>
                    <a:pt x="401" y="101"/>
                    <a:pt x="401" y="1"/>
                    <a:pt x="301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62"/>
            <p:cNvSpPr/>
            <p:nvPr/>
          </p:nvSpPr>
          <p:spPr>
            <a:xfrm flipH="1">
              <a:off x="5646590" y="3793780"/>
              <a:ext cx="17529" cy="27857"/>
            </a:xfrm>
            <a:custGeom>
              <a:avLst/>
              <a:gdLst/>
              <a:ahLst/>
              <a:cxnLst/>
              <a:rect l="l" t="t" r="r" b="b"/>
              <a:pathLst>
                <a:path w="628" h="998" extrusionOk="0">
                  <a:moveTo>
                    <a:pt x="372" y="0"/>
                  </a:moveTo>
                  <a:cubicBezTo>
                    <a:pt x="335" y="0"/>
                    <a:pt x="268" y="45"/>
                    <a:pt x="201" y="45"/>
                  </a:cubicBezTo>
                  <a:lnTo>
                    <a:pt x="101" y="145"/>
                  </a:lnTo>
                  <a:lnTo>
                    <a:pt x="101" y="471"/>
                  </a:lnTo>
                  <a:lnTo>
                    <a:pt x="1" y="571"/>
                  </a:lnTo>
                  <a:lnTo>
                    <a:pt x="1" y="672"/>
                  </a:lnTo>
                  <a:lnTo>
                    <a:pt x="1" y="772"/>
                  </a:lnTo>
                  <a:lnTo>
                    <a:pt x="101" y="897"/>
                  </a:lnTo>
                  <a:cubicBezTo>
                    <a:pt x="101" y="897"/>
                    <a:pt x="201" y="897"/>
                    <a:pt x="201" y="997"/>
                  </a:cubicBezTo>
                  <a:lnTo>
                    <a:pt x="301" y="997"/>
                  </a:lnTo>
                  <a:cubicBezTo>
                    <a:pt x="402" y="897"/>
                    <a:pt x="402" y="897"/>
                    <a:pt x="502" y="897"/>
                  </a:cubicBezTo>
                  <a:cubicBezTo>
                    <a:pt x="502" y="772"/>
                    <a:pt x="502" y="772"/>
                    <a:pt x="627" y="672"/>
                  </a:cubicBezTo>
                  <a:lnTo>
                    <a:pt x="627" y="571"/>
                  </a:lnTo>
                  <a:lnTo>
                    <a:pt x="627" y="371"/>
                  </a:lnTo>
                  <a:lnTo>
                    <a:pt x="627" y="271"/>
                  </a:lnTo>
                  <a:lnTo>
                    <a:pt x="627" y="145"/>
                  </a:lnTo>
                  <a:cubicBezTo>
                    <a:pt x="627" y="45"/>
                    <a:pt x="502" y="45"/>
                    <a:pt x="402" y="45"/>
                  </a:cubicBezTo>
                  <a:cubicBezTo>
                    <a:pt x="402" y="12"/>
                    <a:pt x="390" y="0"/>
                    <a:pt x="37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62"/>
            <p:cNvSpPr/>
            <p:nvPr/>
          </p:nvSpPr>
          <p:spPr>
            <a:xfrm flipH="1">
              <a:off x="5769016" y="3722268"/>
              <a:ext cx="23809" cy="35002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426" y="0"/>
                  </a:moveTo>
                  <a:cubicBezTo>
                    <a:pt x="326" y="101"/>
                    <a:pt x="326" y="101"/>
                    <a:pt x="326" y="201"/>
                  </a:cubicBezTo>
                  <a:cubicBezTo>
                    <a:pt x="226" y="326"/>
                    <a:pt x="226" y="427"/>
                    <a:pt x="100" y="527"/>
                  </a:cubicBezTo>
                  <a:lnTo>
                    <a:pt x="100" y="727"/>
                  </a:lnTo>
                  <a:lnTo>
                    <a:pt x="0" y="828"/>
                  </a:lnTo>
                  <a:lnTo>
                    <a:pt x="0" y="953"/>
                  </a:lnTo>
                  <a:cubicBezTo>
                    <a:pt x="0" y="1053"/>
                    <a:pt x="100" y="1254"/>
                    <a:pt x="226" y="1254"/>
                  </a:cubicBezTo>
                  <a:lnTo>
                    <a:pt x="426" y="1254"/>
                  </a:lnTo>
                  <a:lnTo>
                    <a:pt x="526" y="1153"/>
                  </a:lnTo>
                  <a:lnTo>
                    <a:pt x="627" y="1053"/>
                  </a:lnTo>
                  <a:lnTo>
                    <a:pt x="627" y="828"/>
                  </a:lnTo>
                  <a:lnTo>
                    <a:pt x="727" y="727"/>
                  </a:lnTo>
                  <a:cubicBezTo>
                    <a:pt x="727" y="627"/>
                    <a:pt x="727" y="427"/>
                    <a:pt x="852" y="326"/>
                  </a:cubicBezTo>
                  <a:cubicBezTo>
                    <a:pt x="852" y="201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62"/>
            <p:cNvSpPr/>
            <p:nvPr/>
          </p:nvSpPr>
          <p:spPr>
            <a:xfrm flipH="1">
              <a:off x="5737558" y="3686037"/>
              <a:ext cx="17501" cy="30648"/>
            </a:xfrm>
            <a:custGeom>
              <a:avLst/>
              <a:gdLst/>
              <a:ahLst/>
              <a:cxnLst/>
              <a:rect l="l" t="t" r="r" b="b"/>
              <a:pathLst>
                <a:path w="627" h="1098" extrusionOk="0">
                  <a:moveTo>
                    <a:pt x="352" y="1"/>
                  </a:moveTo>
                  <a:cubicBezTo>
                    <a:pt x="315" y="1"/>
                    <a:pt x="293" y="45"/>
                    <a:pt x="226" y="45"/>
                  </a:cubicBezTo>
                  <a:cubicBezTo>
                    <a:pt x="126" y="45"/>
                    <a:pt x="126" y="146"/>
                    <a:pt x="126" y="246"/>
                  </a:cubicBezTo>
                  <a:cubicBezTo>
                    <a:pt x="126" y="246"/>
                    <a:pt x="0" y="371"/>
                    <a:pt x="0" y="471"/>
                  </a:cubicBezTo>
                  <a:lnTo>
                    <a:pt x="0" y="672"/>
                  </a:lnTo>
                  <a:lnTo>
                    <a:pt x="0" y="872"/>
                  </a:lnTo>
                  <a:cubicBezTo>
                    <a:pt x="0" y="998"/>
                    <a:pt x="126" y="998"/>
                    <a:pt x="126" y="998"/>
                  </a:cubicBezTo>
                  <a:cubicBezTo>
                    <a:pt x="126" y="1098"/>
                    <a:pt x="226" y="1098"/>
                    <a:pt x="226" y="1098"/>
                  </a:cubicBezTo>
                  <a:cubicBezTo>
                    <a:pt x="326" y="1098"/>
                    <a:pt x="426" y="1098"/>
                    <a:pt x="527" y="998"/>
                  </a:cubicBezTo>
                  <a:lnTo>
                    <a:pt x="527" y="872"/>
                  </a:lnTo>
                  <a:lnTo>
                    <a:pt x="627" y="772"/>
                  </a:lnTo>
                  <a:lnTo>
                    <a:pt x="627" y="572"/>
                  </a:lnTo>
                  <a:lnTo>
                    <a:pt x="627" y="246"/>
                  </a:lnTo>
                  <a:cubicBezTo>
                    <a:pt x="627" y="246"/>
                    <a:pt x="627" y="146"/>
                    <a:pt x="527" y="45"/>
                  </a:cubicBezTo>
                  <a:lnTo>
                    <a:pt x="426" y="45"/>
                  </a:lnTo>
                  <a:cubicBezTo>
                    <a:pt x="393" y="12"/>
                    <a:pt x="371" y="1"/>
                    <a:pt x="352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62"/>
            <p:cNvSpPr/>
            <p:nvPr/>
          </p:nvSpPr>
          <p:spPr>
            <a:xfrm flipH="1">
              <a:off x="5702555" y="3684502"/>
              <a:ext cx="11221" cy="27466"/>
            </a:xfrm>
            <a:custGeom>
              <a:avLst/>
              <a:gdLst/>
              <a:ahLst/>
              <a:cxnLst/>
              <a:rect l="l" t="t" r="r" b="b"/>
              <a:pathLst>
                <a:path w="402" h="984" extrusionOk="0">
                  <a:moveTo>
                    <a:pt x="201" y="0"/>
                  </a:moveTo>
                  <a:cubicBezTo>
                    <a:pt x="100" y="0"/>
                    <a:pt x="0" y="100"/>
                    <a:pt x="0" y="201"/>
                  </a:cubicBezTo>
                  <a:lnTo>
                    <a:pt x="0" y="526"/>
                  </a:lnTo>
                  <a:lnTo>
                    <a:pt x="0" y="627"/>
                  </a:lnTo>
                  <a:lnTo>
                    <a:pt x="0" y="727"/>
                  </a:lnTo>
                  <a:lnTo>
                    <a:pt x="0" y="827"/>
                  </a:lnTo>
                  <a:cubicBezTo>
                    <a:pt x="0" y="927"/>
                    <a:pt x="0" y="927"/>
                    <a:pt x="100" y="927"/>
                  </a:cubicBezTo>
                  <a:cubicBezTo>
                    <a:pt x="134" y="969"/>
                    <a:pt x="167" y="983"/>
                    <a:pt x="197" y="983"/>
                  </a:cubicBezTo>
                  <a:cubicBezTo>
                    <a:pt x="256" y="983"/>
                    <a:pt x="301" y="927"/>
                    <a:pt x="301" y="927"/>
                  </a:cubicBezTo>
                  <a:lnTo>
                    <a:pt x="401" y="827"/>
                  </a:lnTo>
                  <a:lnTo>
                    <a:pt x="401" y="627"/>
                  </a:lnTo>
                  <a:lnTo>
                    <a:pt x="401" y="526"/>
                  </a:lnTo>
                  <a:lnTo>
                    <a:pt x="401" y="1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62"/>
            <p:cNvSpPr/>
            <p:nvPr/>
          </p:nvSpPr>
          <p:spPr>
            <a:xfrm flipH="1">
              <a:off x="5667581" y="3672583"/>
              <a:ext cx="11221" cy="23837"/>
            </a:xfrm>
            <a:custGeom>
              <a:avLst/>
              <a:gdLst/>
              <a:ahLst/>
              <a:cxnLst/>
              <a:rect l="l" t="t" r="r" b="b"/>
              <a:pathLst>
                <a:path w="402" h="854" extrusionOk="0">
                  <a:moveTo>
                    <a:pt x="301" y="1"/>
                  </a:moveTo>
                  <a:cubicBezTo>
                    <a:pt x="201" y="1"/>
                    <a:pt x="101" y="1"/>
                    <a:pt x="101" y="101"/>
                  </a:cubicBezTo>
                  <a:cubicBezTo>
                    <a:pt x="101" y="227"/>
                    <a:pt x="101" y="227"/>
                    <a:pt x="0" y="327"/>
                  </a:cubicBezTo>
                  <a:lnTo>
                    <a:pt x="0" y="628"/>
                  </a:lnTo>
                  <a:cubicBezTo>
                    <a:pt x="0" y="728"/>
                    <a:pt x="0" y="728"/>
                    <a:pt x="101" y="728"/>
                  </a:cubicBezTo>
                  <a:cubicBezTo>
                    <a:pt x="101" y="853"/>
                    <a:pt x="101" y="853"/>
                    <a:pt x="201" y="853"/>
                  </a:cubicBezTo>
                  <a:cubicBezTo>
                    <a:pt x="301" y="853"/>
                    <a:pt x="401" y="853"/>
                    <a:pt x="401" y="728"/>
                  </a:cubicBezTo>
                  <a:lnTo>
                    <a:pt x="401" y="527"/>
                  </a:lnTo>
                  <a:lnTo>
                    <a:pt x="401" y="427"/>
                  </a:lnTo>
                  <a:lnTo>
                    <a:pt x="401" y="101"/>
                  </a:lnTo>
                  <a:cubicBezTo>
                    <a:pt x="401" y="1"/>
                    <a:pt x="401" y="1"/>
                    <a:pt x="301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62"/>
            <p:cNvSpPr/>
            <p:nvPr/>
          </p:nvSpPr>
          <p:spPr>
            <a:xfrm flipH="1">
              <a:off x="5623507" y="3648355"/>
              <a:ext cx="23112" cy="38966"/>
            </a:xfrm>
            <a:custGeom>
              <a:avLst/>
              <a:gdLst/>
              <a:ahLst/>
              <a:cxnLst/>
              <a:rect l="l" t="t" r="r" b="b"/>
              <a:pathLst>
                <a:path w="828" h="1396" extrusionOk="0">
                  <a:moveTo>
                    <a:pt x="522" y="0"/>
                  </a:moveTo>
                  <a:cubicBezTo>
                    <a:pt x="443" y="0"/>
                    <a:pt x="372" y="71"/>
                    <a:pt x="301" y="142"/>
                  </a:cubicBezTo>
                  <a:cubicBezTo>
                    <a:pt x="301" y="343"/>
                    <a:pt x="201" y="468"/>
                    <a:pt x="201" y="668"/>
                  </a:cubicBezTo>
                  <a:cubicBezTo>
                    <a:pt x="100" y="869"/>
                    <a:pt x="0" y="1195"/>
                    <a:pt x="201" y="1395"/>
                  </a:cubicBezTo>
                  <a:lnTo>
                    <a:pt x="627" y="1395"/>
                  </a:lnTo>
                  <a:cubicBezTo>
                    <a:pt x="727" y="1295"/>
                    <a:pt x="727" y="1195"/>
                    <a:pt x="827" y="969"/>
                  </a:cubicBezTo>
                  <a:lnTo>
                    <a:pt x="827" y="769"/>
                  </a:lnTo>
                  <a:lnTo>
                    <a:pt x="827" y="242"/>
                  </a:lnTo>
                  <a:cubicBezTo>
                    <a:pt x="827" y="142"/>
                    <a:pt x="727" y="42"/>
                    <a:pt x="627" y="42"/>
                  </a:cubicBezTo>
                  <a:cubicBezTo>
                    <a:pt x="590" y="13"/>
                    <a:pt x="555" y="0"/>
                    <a:pt x="52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62"/>
            <p:cNvSpPr/>
            <p:nvPr/>
          </p:nvSpPr>
          <p:spPr>
            <a:xfrm flipH="1">
              <a:off x="5573850" y="3632026"/>
              <a:ext cx="20320" cy="36147"/>
            </a:xfrm>
            <a:custGeom>
              <a:avLst/>
              <a:gdLst/>
              <a:ahLst/>
              <a:cxnLst/>
              <a:rect l="l" t="t" r="r" b="b"/>
              <a:pathLst>
                <a:path w="728" h="1295" extrusionOk="0">
                  <a:moveTo>
                    <a:pt x="402" y="0"/>
                  </a:moveTo>
                  <a:cubicBezTo>
                    <a:pt x="302" y="0"/>
                    <a:pt x="201" y="101"/>
                    <a:pt x="201" y="201"/>
                  </a:cubicBezTo>
                  <a:lnTo>
                    <a:pt x="201" y="426"/>
                  </a:lnTo>
                  <a:cubicBezTo>
                    <a:pt x="201" y="527"/>
                    <a:pt x="101" y="627"/>
                    <a:pt x="101" y="727"/>
                  </a:cubicBezTo>
                  <a:cubicBezTo>
                    <a:pt x="101" y="827"/>
                    <a:pt x="101" y="928"/>
                    <a:pt x="1" y="928"/>
                  </a:cubicBezTo>
                  <a:cubicBezTo>
                    <a:pt x="1" y="1053"/>
                    <a:pt x="101" y="1053"/>
                    <a:pt x="101" y="1153"/>
                  </a:cubicBezTo>
                  <a:cubicBezTo>
                    <a:pt x="101" y="1224"/>
                    <a:pt x="201" y="1295"/>
                    <a:pt x="296" y="1295"/>
                  </a:cubicBezTo>
                  <a:cubicBezTo>
                    <a:pt x="335" y="1295"/>
                    <a:pt x="373" y="1283"/>
                    <a:pt x="402" y="1253"/>
                  </a:cubicBezTo>
                  <a:cubicBezTo>
                    <a:pt x="502" y="1253"/>
                    <a:pt x="502" y="1153"/>
                    <a:pt x="627" y="1153"/>
                  </a:cubicBezTo>
                  <a:lnTo>
                    <a:pt x="627" y="928"/>
                  </a:lnTo>
                  <a:cubicBezTo>
                    <a:pt x="728" y="827"/>
                    <a:pt x="728" y="727"/>
                    <a:pt x="728" y="627"/>
                  </a:cubicBezTo>
                  <a:cubicBezTo>
                    <a:pt x="627" y="527"/>
                    <a:pt x="627" y="301"/>
                    <a:pt x="627" y="201"/>
                  </a:cubicBezTo>
                  <a:cubicBezTo>
                    <a:pt x="502" y="101"/>
                    <a:pt x="502" y="0"/>
                    <a:pt x="40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62"/>
            <p:cNvSpPr/>
            <p:nvPr/>
          </p:nvSpPr>
          <p:spPr>
            <a:xfrm flipH="1">
              <a:off x="5547947" y="3605426"/>
              <a:ext cx="20320" cy="32211"/>
            </a:xfrm>
            <a:custGeom>
              <a:avLst/>
              <a:gdLst/>
              <a:ahLst/>
              <a:cxnLst/>
              <a:rect l="l" t="t" r="r" b="b"/>
              <a:pathLst>
                <a:path w="728" h="1154" extrusionOk="0">
                  <a:moveTo>
                    <a:pt x="326" y="1"/>
                  </a:moveTo>
                  <a:lnTo>
                    <a:pt x="201" y="126"/>
                  </a:lnTo>
                  <a:cubicBezTo>
                    <a:pt x="201" y="126"/>
                    <a:pt x="100" y="126"/>
                    <a:pt x="100" y="227"/>
                  </a:cubicBezTo>
                  <a:lnTo>
                    <a:pt x="100" y="527"/>
                  </a:lnTo>
                  <a:cubicBezTo>
                    <a:pt x="0" y="628"/>
                    <a:pt x="0" y="628"/>
                    <a:pt x="0" y="753"/>
                  </a:cubicBezTo>
                  <a:lnTo>
                    <a:pt x="0" y="853"/>
                  </a:lnTo>
                  <a:cubicBezTo>
                    <a:pt x="0" y="953"/>
                    <a:pt x="100" y="953"/>
                    <a:pt x="100" y="953"/>
                  </a:cubicBezTo>
                  <a:lnTo>
                    <a:pt x="100" y="1054"/>
                  </a:lnTo>
                  <a:cubicBezTo>
                    <a:pt x="201" y="1154"/>
                    <a:pt x="326" y="1154"/>
                    <a:pt x="326" y="1154"/>
                  </a:cubicBezTo>
                  <a:cubicBezTo>
                    <a:pt x="426" y="1154"/>
                    <a:pt x="627" y="1054"/>
                    <a:pt x="627" y="953"/>
                  </a:cubicBezTo>
                  <a:cubicBezTo>
                    <a:pt x="727" y="853"/>
                    <a:pt x="727" y="753"/>
                    <a:pt x="627" y="753"/>
                  </a:cubicBezTo>
                  <a:lnTo>
                    <a:pt x="627" y="527"/>
                  </a:lnTo>
                  <a:lnTo>
                    <a:pt x="527" y="227"/>
                  </a:lnTo>
                  <a:cubicBezTo>
                    <a:pt x="527" y="126"/>
                    <a:pt x="426" y="1"/>
                    <a:pt x="3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62"/>
            <p:cNvSpPr/>
            <p:nvPr/>
          </p:nvSpPr>
          <p:spPr>
            <a:xfrm flipH="1">
              <a:off x="5737558" y="3991066"/>
              <a:ext cx="17501" cy="22944"/>
            </a:xfrm>
            <a:custGeom>
              <a:avLst/>
              <a:gdLst/>
              <a:ahLst/>
              <a:cxnLst/>
              <a:rect l="l" t="t" r="r" b="b"/>
              <a:pathLst>
                <a:path w="627" h="822" extrusionOk="0">
                  <a:moveTo>
                    <a:pt x="326" y="1"/>
                  </a:moveTo>
                  <a:cubicBezTo>
                    <a:pt x="251" y="1"/>
                    <a:pt x="176" y="32"/>
                    <a:pt x="126" y="95"/>
                  </a:cubicBezTo>
                  <a:cubicBezTo>
                    <a:pt x="126" y="95"/>
                    <a:pt x="126" y="195"/>
                    <a:pt x="0" y="195"/>
                  </a:cubicBezTo>
                  <a:lnTo>
                    <a:pt x="0" y="295"/>
                  </a:lnTo>
                  <a:lnTo>
                    <a:pt x="0" y="396"/>
                  </a:lnTo>
                  <a:lnTo>
                    <a:pt x="0" y="496"/>
                  </a:lnTo>
                  <a:lnTo>
                    <a:pt x="0" y="596"/>
                  </a:lnTo>
                  <a:lnTo>
                    <a:pt x="126" y="721"/>
                  </a:lnTo>
                  <a:lnTo>
                    <a:pt x="126" y="822"/>
                  </a:lnTo>
                  <a:lnTo>
                    <a:pt x="426" y="822"/>
                  </a:lnTo>
                  <a:lnTo>
                    <a:pt x="527" y="721"/>
                  </a:lnTo>
                  <a:lnTo>
                    <a:pt x="627" y="596"/>
                  </a:lnTo>
                  <a:lnTo>
                    <a:pt x="627" y="496"/>
                  </a:lnTo>
                  <a:lnTo>
                    <a:pt x="627" y="396"/>
                  </a:lnTo>
                  <a:lnTo>
                    <a:pt x="627" y="295"/>
                  </a:lnTo>
                  <a:lnTo>
                    <a:pt x="627" y="195"/>
                  </a:lnTo>
                  <a:cubicBezTo>
                    <a:pt x="527" y="195"/>
                    <a:pt x="527" y="95"/>
                    <a:pt x="527" y="95"/>
                  </a:cubicBezTo>
                  <a:cubicBezTo>
                    <a:pt x="477" y="32"/>
                    <a:pt x="401" y="1"/>
                    <a:pt x="3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62"/>
            <p:cNvSpPr/>
            <p:nvPr/>
          </p:nvSpPr>
          <p:spPr>
            <a:xfrm flipH="1">
              <a:off x="5702555" y="3972700"/>
              <a:ext cx="17529" cy="27857"/>
            </a:xfrm>
            <a:custGeom>
              <a:avLst/>
              <a:gdLst/>
              <a:ahLst/>
              <a:cxnLst/>
              <a:rect l="l" t="t" r="r" b="b"/>
              <a:pathLst>
                <a:path w="628" h="998" extrusionOk="0">
                  <a:moveTo>
                    <a:pt x="226" y="1"/>
                  </a:moveTo>
                  <a:cubicBezTo>
                    <a:pt x="226" y="1"/>
                    <a:pt x="126" y="126"/>
                    <a:pt x="126" y="226"/>
                  </a:cubicBezTo>
                  <a:lnTo>
                    <a:pt x="126" y="427"/>
                  </a:lnTo>
                  <a:cubicBezTo>
                    <a:pt x="126" y="527"/>
                    <a:pt x="1" y="527"/>
                    <a:pt x="1" y="627"/>
                  </a:cubicBezTo>
                  <a:cubicBezTo>
                    <a:pt x="1" y="627"/>
                    <a:pt x="1" y="753"/>
                    <a:pt x="126" y="753"/>
                  </a:cubicBezTo>
                  <a:lnTo>
                    <a:pt x="126" y="953"/>
                  </a:lnTo>
                  <a:cubicBezTo>
                    <a:pt x="193" y="953"/>
                    <a:pt x="260" y="998"/>
                    <a:pt x="326" y="998"/>
                  </a:cubicBezTo>
                  <a:cubicBezTo>
                    <a:pt x="360" y="998"/>
                    <a:pt x="393" y="987"/>
                    <a:pt x="427" y="953"/>
                  </a:cubicBezTo>
                  <a:lnTo>
                    <a:pt x="527" y="853"/>
                  </a:lnTo>
                  <a:cubicBezTo>
                    <a:pt x="527" y="853"/>
                    <a:pt x="527" y="753"/>
                    <a:pt x="627" y="753"/>
                  </a:cubicBezTo>
                  <a:lnTo>
                    <a:pt x="627" y="627"/>
                  </a:lnTo>
                  <a:lnTo>
                    <a:pt x="627" y="527"/>
                  </a:lnTo>
                  <a:lnTo>
                    <a:pt x="627" y="226"/>
                  </a:lnTo>
                  <a:cubicBezTo>
                    <a:pt x="627" y="226"/>
                    <a:pt x="627" y="126"/>
                    <a:pt x="527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62"/>
            <p:cNvSpPr/>
            <p:nvPr/>
          </p:nvSpPr>
          <p:spPr>
            <a:xfrm flipH="1">
              <a:off x="5833383" y="4086750"/>
              <a:ext cx="17529" cy="34304"/>
            </a:xfrm>
            <a:custGeom>
              <a:avLst/>
              <a:gdLst/>
              <a:ahLst/>
              <a:cxnLst/>
              <a:rect l="l" t="t" r="r" b="b"/>
              <a:pathLst>
                <a:path w="628" h="1229" extrusionOk="0">
                  <a:moveTo>
                    <a:pt x="427" y="0"/>
                  </a:moveTo>
                  <a:cubicBezTo>
                    <a:pt x="302" y="0"/>
                    <a:pt x="201" y="0"/>
                    <a:pt x="201" y="100"/>
                  </a:cubicBezTo>
                  <a:lnTo>
                    <a:pt x="201" y="201"/>
                  </a:lnTo>
                  <a:lnTo>
                    <a:pt x="201" y="301"/>
                  </a:lnTo>
                  <a:cubicBezTo>
                    <a:pt x="201" y="426"/>
                    <a:pt x="201" y="426"/>
                    <a:pt x="101" y="526"/>
                  </a:cubicBezTo>
                  <a:lnTo>
                    <a:pt x="101" y="727"/>
                  </a:lnTo>
                  <a:lnTo>
                    <a:pt x="1" y="827"/>
                  </a:lnTo>
                  <a:cubicBezTo>
                    <a:pt x="1" y="827"/>
                    <a:pt x="1" y="927"/>
                    <a:pt x="101" y="927"/>
                  </a:cubicBezTo>
                  <a:lnTo>
                    <a:pt x="101" y="1053"/>
                  </a:lnTo>
                  <a:cubicBezTo>
                    <a:pt x="101" y="1153"/>
                    <a:pt x="101" y="1153"/>
                    <a:pt x="201" y="1153"/>
                  </a:cubicBezTo>
                  <a:cubicBezTo>
                    <a:pt x="251" y="1203"/>
                    <a:pt x="277" y="1228"/>
                    <a:pt x="305" y="1228"/>
                  </a:cubicBezTo>
                  <a:cubicBezTo>
                    <a:pt x="333" y="1228"/>
                    <a:pt x="364" y="1203"/>
                    <a:pt x="427" y="1153"/>
                  </a:cubicBezTo>
                  <a:cubicBezTo>
                    <a:pt x="527" y="1153"/>
                    <a:pt x="527" y="1053"/>
                    <a:pt x="627" y="927"/>
                  </a:cubicBezTo>
                  <a:lnTo>
                    <a:pt x="627" y="827"/>
                  </a:lnTo>
                  <a:lnTo>
                    <a:pt x="627" y="627"/>
                  </a:lnTo>
                  <a:lnTo>
                    <a:pt x="627" y="100"/>
                  </a:lnTo>
                  <a:cubicBezTo>
                    <a:pt x="627" y="0"/>
                    <a:pt x="527" y="0"/>
                    <a:pt x="52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62"/>
            <p:cNvSpPr/>
            <p:nvPr/>
          </p:nvSpPr>
          <p:spPr>
            <a:xfrm flipH="1">
              <a:off x="5801199" y="4083931"/>
              <a:ext cx="23809" cy="36258"/>
            </a:xfrm>
            <a:custGeom>
              <a:avLst/>
              <a:gdLst/>
              <a:ahLst/>
              <a:cxnLst/>
              <a:rect l="l" t="t" r="r" b="b"/>
              <a:pathLst>
                <a:path w="853" h="1299" extrusionOk="0">
                  <a:moveTo>
                    <a:pt x="426" y="1"/>
                  </a:moveTo>
                  <a:cubicBezTo>
                    <a:pt x="326" y="101"/>
                    <a:pt x="326" y="101"/>
                    <a:pt x="326" y="201"/>
                  </a:cubicBezTo>
                  <a:cubicBezTo>
                    <a:pt x="226" y="302"/>
                    <a:pt x="226" y="402"/>
                    <a:pt x="125" y="627"/>
                  </a:cubicBezTo>
                  <a:lnTo>
                    <a:pt x="125" y="728"/>
                  </a:lnTo>
                  <a:cubicBezTo>
                    <a:pt x="125" y="828"/>
                    <a:pt x="0" y="928"/>
                    <a:pt x="0" y="928"/>
                  </a:cubicBezTo>
                  <a:cubicBezTo>
                    <a:pt x="0" y="1028"/>
                    <a:pt x="125" y="1154"/>
                    <a:pt x="125" y="1154"/>
                  </a:cubicBezTo>
                  <a:cubicBezTo>
                    <a:pt x="125" y="1254"/>
                    <a:pt x="226" y="1254"/>
                    <a:pt x="326" y="1254"/>
                  </a:cubicBezTo>
                  <a:cubicBezTo>
                    <a:pt x="359" y="1287"/>
                    <a:pt x="393" y="1299"/>
                    <a:pt x="423" y="1299"/>
                  </a:cubicBezTo>
                  <a:cubicBezTo>
                    <a:pt x="482" y="1299"/>
                    <a:pt x="526" y="1254"/>
                    <a:pt x="526" y="1254"/>
                  </a:cubicBezTo>
                  <a:cubicBezTo>
                    <a:pt x="627" y="1154"/>
                    <a:pt x="627" y="1154"/>
                    <a:pt x="627" y="1028"/>
                  </a:cubicBezTo>
                  <a:lnTo>
                    <a:pt x="752" y="928"/>
                  </a:lnTo>
                  <a:lnTo>
                    <a:pt x="752" y="627"/>
                  </a:lnTo>
                  <a:cubicBezTo>
                    <a:pt x="752" y="527"/>
                    <a:pt x="752" y="402"/>
                    <a:pt x="852" y="201"/>
                  </a:cubicBezTo>
                  <a:lnTo>
                    <a:pt x="752" y="101"/>
                  </a:lnTo>
                  <a:cubicBezTo>
                    <a:pt x="627" y="1"/>
                    <a:pt x="627" y="1"/>
                    <a:pt x="5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62"/>
            <p:cNvSpPr/>
            <p:nvPr/>
          </p:nvSpPr>
          <p:spPr>
            <a:xfrm flipH="1">
              <a:off x="5763433" y="4066458"/>
              <a:ext cx="17501" cy="28694"/>
            </a:xfrm>
            <a:custGeom>
              <a:avLst/>
              <a:gdLst/>
              <a:ahLst/>
              <a:cxnLst/>
              <a:rect l="l" t="t" r="r" b="b"/>
              <a:pathLst>
                <a:path w="627" h="1028" extrusionOk="0">
                  <a:moveTo>
                    <a:pt x="426" y="0"/>
                  </a:moveTo>
                  <a:cubicBezTo>
                    <a:pt x="426" y="0"/>
                    <a:pt x="301" y="0"/>
                    <a:pt x="201" y="101"/>
                  </a:cubicBezTo>
                  <a:cubicBezTo>
                    <a:pt x="201" y="101"/>
                    <a:pt x="201" y="201"/>
                    <a:pt x="100" y="201"/>
                  </a:cubicBezTo>
                  <a:lnTo>
                    <a:pt x="0" y="527"/>
                  </a:lnTo>
                  <a:lnTo>
                    <a:pt x="0" y="627"/>
                  </a:lnTo>
                  <a:lnTo>
                    <a:pt x="0" y="727"/>
                  </a:lnTo>
                  <a:lnTo>
                    <a:pt x="0" y="928"/>
                  </a:lnTo>
                  <a:cubicBezTo>
                    <a:pt x="0" y="1028"/>
                    <a:pt x="100" y="1028"/>
                    <a:pt x="201" y="1028"/>
                  </a:cubicBezTo>
                  <a:lnTo>
                    <a:pt x="426" y="1028"/>
                  </a:lnTo>
                  <a:cubicBezTo>
                    <a:pt x="426" y="1028"/>
                    <a:pt x="526" y="928"/>
                    <a:pt x="526" y="827"/>
                  </a:cubicBezTo>
                  <a:lnTo>
                    <a:pt x="526" y="627"/>
                  </a:lnTo>
                  <a:cubicBezTo>
                    <a:pt x="627" y="527"/>
                    <a:pt x="627" y="401"/>
                    <a:pt x="627" y="301"/>
                  </a:cubicBezTo>
                  <a:lnTo>
                    <a:pt x="627" y="201"/>
                  </a:lnTo>
                  <a:cubicBezTo>
                    <a:pt x="627" y="101"/>
                    <a:pt x="526" y="101"/>
                    <a:pt x="426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62"/>
            <p:cNvSpPr/>
            <p:nvPr/>
          </p:nvSpPr>
          <p:spPr>
            <a:xfrm flipH="1">
              <a:off x="5923626" y="3033888"/>
              <a:ext cx="233683" cy="160916"/>
            </a:xfrm>
            <a:custGeom>
              <a:avLst/>
              <a:gdLst/>
              <a:ahLst/>
              <a:cxnLst/>
              <a:rect l="l" t="t" r="r" b="b"/>
              <a:pathLst>
                <a:path w="8372" h="5765" extrusionOk="0">
                  <a:moveTo>
                    <a:pt x="4155" y="282"/>
                  </a:moveTo>
                  <a:cubicBezTo>
                    <a:pt x="4242" y="282"/>
                    <a:pt x="4319" y="293"/>
                    <a:pt x="4386" y="326"/>
                  </a:cubicBezTo>
                  <a:cubicBezTo>
                    <a:pt x="4612" y="427"/>
                    <a:pt x="4612" y="652"/>
                    <a:pt x="4286" y="753"/>
                  </a:cubicBezTo>
                  <a:cubicBezTo>
                    <a:pt x="4086" y="853"/>
                    <a:pt x="3760" y="953"/>
                    <a:pt x="3459" y="953"/>
                  </a:cubicBezTo>
                  <a:cubicBezTo>
                    <a:pt x="3196" y="1003"/>
                    <a:pt x="2908" y="1028"/>
                    <a:pt x="2619" y="1028"/>
                  </a:cubicBezTo>
                  <a:cubicBezTo>
                    <a:pt x="2331" y="1028"/>
                    <a:pt x="2043" y="1003"/>
                    <a:pt x="1780" y="953"/>
                  </a:cubicBezTo>
                  <a:lnTo>
                    <a:pt x="1780" y="953"/>
                  </a:lnTo>
                  <a:cubicBezTo>
                    <a:pt x="2082" y="800"/>
                    <a:pt x="2407" y="676"/>
                    <a:pt x="2732" y="552"/>
                  </a:cubicBezTo>
                  <a:cubicBezTo>
                    <a:pt x="3033" y="427"/>
                    <a:pt x="3258" y="326"/>
                    <a:pt x="3559" y="326"/>
                  </a:cubicBezTo>
                  <a:cubicBezTo>
                    <a:pt x="3776" y="326"/>
                    <a:pt x="3983" y="282"/>
                    <a:pt x="4155" y="282"/>
                  </a:cubicBezTo>
                  <a:close/>
                  <a:moveTo>
                    <a:pt x="4186" y="2732"/>
                  </a:moveTo>
                  <a:cubicBezTo>
                    <a:pt x="4186" y="2732"/>
                    <a:pt x="4258" y="2732"/>
                    <a:pt x="4280" y="2793"/>
                  </a:cubicBezTo>
                  <a:lnTo>
                    <a:pt x="4280" y="2793"/>
                  </a:lnTo>
                  <a:cubicBezTo>
                    <a:pt x="4244" y="2959"/>
                    <a:pt x="4065" y="3069"/>
                    <a:pt x="3885" y="3159"/>
                  </a:cubicBezTo>
                  <a:cubicBezTo>
                    <a:pt x="3663" y="3243"/>
                    <a:pt x="3422" y="3274"/>
                    <a:pt x="3179" y="3274"/>
                  </a:cubicBezTo>
                  <a:cubicBezTo>
                    <a:pt x="2936" y="3274"/>
                    <a:pt x="2689" y="3243"/>
                    <a:pt x="2455" y="3204"/>
                  </a:cubicBezTo>
                  <a:lnTo>
                    <a:pt x="2455" y="3204"/>
                  </a:lnTo>
                  <a:cubicBezTo>
                    <a:pt x="2855" y="2984"/>
                    <a:pt x="3349" y="2833"/>
                    <a:pt x="3760" y="2833"/>
                  </a:cubicBezTo>
                  <a:cubicBezTo>
                    <a:pt x="3885" y="2732"/>
                    <a:pt x="4086" y="2732"/>
                    <a:pt x="4186" y="2732"/>
                  </a:cubicBezTo>
                  <a:close/>
                  <a:moveTo>
                    <a:pt x="4035" y="1"/>
                  </a:moveTo>
                  <a:cubicBezTo>
                    <a:pt x="3879" y="1"/>
                    <a:pt x="3722" y="26"/>
                    <a:pt x="3559" y="26"/>
                  </a:cubicBezTo>
                  <a:cubicBezTo>
                    <a:pt x="3258" y="26"/>
                    <a:pt x="2933" y="126"/>
                    <a:pt x="2632" y="226"/>
                  </a:cubicBezTo>
                  <a:cubicBezTo>
                    <a:pt x="2194" y="310"/>
                    <a:pt x="1687" y="549"/>
                    <a:pt x="1226" y="858"/>
                  </a:cubicBezTo>
                  <a:lnTo>
                    <a:pt x="1226" y="858"/>
                  </a:lnTo>
                  <a:cubicBezTo>
                    <a:pt x="800" y="773"/>
                    <a:pt x="407" y="656"/>
                    <a:pt x="126" y="427"/>
                  </a:cubicBezTo>
                  <a:lnTo>
                    <a:pt x="0" y="427"/>
                  </a:lnTo>
                  <a:lnTo>
                    <a:pt x="0" y="552"/>
                  </a:lnTo>
                  <a:cubicBezTo>
                    <a:pt x="321" y="735"/>
                    <a:pt x="679" y="881"/>
                    <a:pt x="1029" y="996"/>
                  </a:cubicBezTo>
                  <a:lnTo>
                    <a:pt x="1029" y="996"/>
                  </a:lnTo>
                  <a:cubicBezTo>
                    <a:pt x="1004" y="1015"/>
                    <a:pt x="978" y="1034"/>
                    <a:pt x="953" y="1053"/>
                  </a:cubicBezTo>
                  <a:cubicBezTo>
                    <a:pt x="752" y="1279"/>
                    <a:pt x="527" y="1479"/>
                    <a:pt x="426" y="1805"/>
                  </a:cubicBezTo>
                  <a:cubicBezTo>
                    <a:pt x="326" y="1905"/>
                    <a:pt x="226" y="2106"/>
                    <a:pt x="226" y="2306"/>
                  </a:cubicBezTo>
                  <a:lnTo>
                    <a:pt x="226" y="2532"/>
                  </a:lnTo>
                  <a:cubicBezTo>
                    <a:pt x="326" y="2632"/>
                    <a:pt x="326" y="2732"/>
                    <a:pt x="426" y="2833"/>
                  </a:cubicBezTo>
                  <a:cubicBezTo>
                    <a:pt x="627" y="3159"/>
                    <a:pt x="953" y="3259"/>
                    <a:pt x="1253" y="3359"/>
                  </a:cubicBezTo>
                  <a:cubicBezTo>
                    <a:pt x="1312" y="3377"/>
                    <a:pt x="1366" y="3395"/>
                    <a:pt x="1418" y="3412"/>
                  </a:cubicBezTo>
                  <a:lnTo>
                    <a:pt x="1418" y="3412"/>
                  </a:lnTo>
                  <a:cubicBezTo>
                    <a:pt x="1363" y="3461"/>
                    <a:pt x="1309" y="3510"/>
                    <a:pt x="1253" y="3560"/>
                  </a:cubicBezTo>
                  <a:cubicBezTo>
                    <a:pt x="953" y="3785"/>
                    <a:pt x="752" y="4086"/>
                    <a:pt x="752" y="4512"/>
                  </a:cubicBezTo>
                  <a:cubicBezTo>
                    <a:pt x="752" y="4612"/>
                    <a:pt x="752" y="4813"/>
                    <a:pt x="852" y="5038"/>
                  </a:cubicBezTo>
                  <a:cubicBezTo>
                    <a:pt x="953" y="5139"/>
                    <a:pt x="1053" y="5339"/>
                    <a:pt x="1153" y="5339"/>
                  </a:cubicBezTo>
                  <a:cubicBezTo>
                    <a:pt x="1479" y="5565"/>
                    <a:pt x="1780" y="5665"/>
                    <a:pt x="2106" y="5665"/>
                  </a:cubicBezTo>
                  <a:cubicBezTo>
                    <a:pt x="2518" y="5731"/>
                    <a:pt x="2919" y="5764"/>
                    <a:pt x="3312" y="5764"/>
                  </a:cubicBezTo>
                  <a:cubicBezTo>
                    <a:pt x="4114" y="5764"/>
                    <a:pt x="4882" y="5625"/>
                    <a:pt x="5639" y="5339"/>
                  </a:cubicBezTo>
                  <a:cubicBezTo>
                    <a:pt x="6266" y="5139"/>
                    <a:pt x="6792" y="4938"/>
                    <a:pt x="7319" y="4512"/>
                  </a:cubicBezTo>
                  <a:cubicBezTo>
                    <a:pt x="7519" y="4311"/>
                    <a:pt x="7745" y="4086"/>
                    <a:pt x="7945" y="3885"/>
                  </a:cubicBezTo>
                  <a:cubicBezTo>
                    <a:pt x="8146" y="3685"/>
                    <a:pt x="8271" y="3359"/>
                    <a:pt x="8371" y="3159"/>
                  </a:cubicBezTo>
                  <a:lnTo>
                    <a:pt x="8371" y="3058"/>
                  </a:lnTo>
                  <a:cubicBezTo>
                    <a:pt x="8045" y="3685"/>
                    <a:pt x="7644" y="4086"/>
                    <a:pt x="7218" y="4412"/>
                  </a:cubicBezTo>
                  <a:cubicBezTo>
                    <a:pt x="6692" y="4712"/>
                    <a:pt x="6166" y="4938"/>
                    <a:pt x="5639" y="5139"/>
                  </a:cubicBezTo>
                  <a:cubicBezTo>
                    <a:pt x="4909" y="5333"/>
                    <a:pt x="4126" y="5454"/>
                    <a:pt x="3379" y="5454"/>
                  </a:cubicBezTo>
                  <a:cubicBezTo>
                    <a:pt x="2973" y="5454"/>
                    <a:pt x="2577" y="5419"/>
                    <a:pt x="2206" y="5339"/>
                  </a:cubicBezTo>
                  <a:cubicBezTo>
                    <a:pt x="1880" y="5339"/>
                    <a:pt x="1579" y="5239"/>
                    <a:pt x="1379" y="5139"/>
                  </a:cubicBezTo>
                  <a:cubicBezTo>
                    <a:pt x="1253" y="5038"/>
                    <a:pt x="1153" y="4938"/>
                    <a:pt x="1153" y="4813"/>
                  </a:cubicBezTo>
                  <a:cubicBezTo>
                    <a:pt x="1053" y="4712"/>
                    <a:pt x="1053" y="4612"/>
                    <a:pt x="1053" y="4512"/>
                  </a:cubicBezTo>
                  <a:cubicBezTo>
                    <a:pt x="1134" y="4087"/>
                    <a:pt x="1493" y="3809"/>
                    <a:pt x="1905" y="3546"/>
                  </a:cubicBezTo>
                  <a:lnTo>
                    <a:pt x="1905" y="3546"/>
                  </a:lnTo>
                  <a:cubicBezTo>
                    <a:pt x="1968" y="3555"/>
                    <a:pt x="2034" y="3560"/>
                    <a:pt x="2106" y="3560"/>
                  </a:cubicBezTo>
                  <a:cubicBezTo>
                    <a:pt x="2461" y="3631"/>
                    <a:pt x="2817" y="3694"/>
                    <a:pt x="3172" y="3694"/>
                  </a:cubicBezTo>
                  <a:cubicBezTo>
                    <a:pt x="3443" y="3694"/>
                    <a:pt x="3714" y="3657"/>
                    <a:pt x="3985" y="3560"/>
                  </a:cubicBezTo>
                  <a:cubicBezTo>
                    <a:pt x="4186" y="3459"/>
                    <a:pt x="4286" y="3459"/>
                    <a:pt x="4512" y="3259"/>
                  </a:cubicBezTo>
                  <a:cubicBezTo>
                    <a:pt x="4612" y="3159"/>
                    <a:pt x="4712" y="2933"/>
                    <a:pt x="4712" y="2732"/>
                  </a:cubicBezTo>
                  <a:cubicBezTo>
                    <a:pt x="4712" y="2732"/>
                    <a:pt x="4712" y="2632"/>
                    <a:pt x="4612" y="2532"/>
                  </a:cubicBezTo>
                  <a:lnTo>
                    <a:pt x="4612" y="2432"/>
                  </a:lnTo>
                  <a:lnTo>
                    <a:pt x="4512" y="2432"/>
                  </a:lnTo>
                  <a:cubicBezTo>
                    <a:pt x="4386" y="2432"/>
                    <a:pt x="4286" y="2306"/>
                    <a:pt x="4186" y="2306"/>
                  </a:cubicBezTo>
                  <a:cubicBezTo>
                    <a:pt x="3985" y="2306"/>
                    <a:pt x="3885" y="2432"/>
                    <a:pt x="3659" y="2432"/>
                  </a:cubicBezTo>
                  <a:cubicBezTo>
                    <a:pt x="3033" y="2532"/>
                    <a:pt x="2507" y="2732"/>
                    <a:pt x="2005" y="3058"/>
                  </a:cubicBezTo>
                  <a:cubicBezTo>
                    <a:pt x="1953" y="3074"/>
                    <a:pt x="1903" y="3093"/>
                    <a:pt x="1857" y="3114"/>
                  </a:cubicBezTo>
                  <a:lnTo>
                    <a:pt x="1857" y="3114"/>
                  </a:lnTo>
                  <a:cubicBezTo>
                    <a:pt x="1701" y="3073"/>
                    <a:pt x="1558" y="3008"/>
                    <a:pt x="1379" y="2933"/>
                  </a:cubicBezTo>
                  <a:cubicBezTo>
                    <a:pt x="1153" y="2833"/>
                    <a:pt x="852" y="2732"/>
                    <a:pt x="752" y="2632"/>
                  </a:cubicBezTo>
                  <a:cubicBezTo>
                    <a:pt x="627" y="2532"/>
                    <a:pt x="627" y="2532"/>
                    <a:pt x="627" y="2432"/>
                  </a:cubicBezTo>
                  <a:lnTo>
                    <a:pt x="627" y="2306"/>
                  </a:lnTo>
                  <a:cubicBezTo>
                    <a:pt x="627" y="2206"/>
                    <a:pt x="627" y="2106"/>
                    <a:pt x="752" y="2006"/>
                  </a:cubicBezTo>
                  <a:cubicBezTo>
                    <a:pt x="852" y="1680"/>
                    <a:pt x="1053" y="1479"/>
                    <a:pt x="1253" y="1279"/>
                  </a:cubicBezTo>
                  <a:cubicBezTo>
                    <a:pt x="1324" y="1225"/>
                    <a:pt x="1397" y="1174"/>
                    <a:pt x="1473" y="1127"/>
                  </a:cubicBezTo>
                  <a:lnTo>
                    <a:pt x="1473" y="1127"/>
                  </a:lnTo>
                  <a:cubicBezTo>
                    <a:pt x="1543" y="1145"/>
                    <a:pt x="1612" y="1163"/>
                    <a:pt x="1680" y="1179"/>
                  </a:cubicBezTo>
                  <a:cubicBezTo>
                    <a:pt x="2306" y="1279"/>
                    <a:pt x="2933" y="1279"/>
                    <a:pt x="3559" y="1279"/>
                  </a:cubicBezTo>
                  <a:cubicBezTo>
                    <a:pt x="3885" y="1179"/>
                    <a:pt x="4186" y="1179"/>
                    <a:pt x="4386" y="953"/>
                  </a:cubicBezTo>
                  <a:cubicBezTo>
                    <a:pt x="4612" y="953"/>
                    <a:pt x="4712" y="853"/>
                    <a:pt x="4812" y="552"/>
                  </a:cubicBezTo>
                  <a:cubicBezTo>
                    <a:pt x="4812" y="427"/>
                    <a:pt x="4812" y="326"/>
                    <a:pt x="4712" y="226"/>
                  </a:cubicBezTo>
                  <a:cubicBezTo>
                    <a:pt x="4712" y="226"/>
                    <a:pt x="4612" y="126"/>
                    <a:pt x="4512" y="126"/>
                  </a:cubicBezTo>
                  <a:cubicBezTo>
                    <a:pt x="4349" y="26"/>
                    <a:pt x="4192" y="1"/>
                    <a:pt x="4035" y="1"/>
                  </a:cubicBezTo>
                  <a:close/>
                </a:path>
              </a:pathLst>
            </a:custGeom>
            <a:solidFill>
              <a:srgbClr val="AA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62"/>
            <p:cNvSpPr/>
            <p:nvPr/>
          </p:nvSpPr>
          <p:spPr>
            <a:xfrm flipH="1">
              <a:off x="5422734" y="3387177"/>
              <a:ext cx="428178" cy="795423"/>
            </a:xfrm>
            <a:custGeom>
              <a:avLst/>
              <a:gdLst/>
              <a:ahLst/>
              <a:cxnLst/>
              <a:rect l="l" t="t" r="r" b="b"/>
              <a:pathLst>
                <a:path w="15340" h="28497" extrusionOk="0">
                  <a:moveTo>
                    <a:pt x="13886" y="0"/>
                  </a:moveTo>
                  <a:cubicBezTo>
                    <a:pt x="13886" y="0"/>
                    <a:pt x="13785" y="101"/>
                    <a:pt x="13886" y="101"/>
                  </a:cubicBezTo>
                  <a:lnTo>
                    <a:pt x="13886" y="201"/>
                  </a:lnTo>
                  <a:cubicBezTo>
                    <a:pt x="14312" y="1454"/>
                    <a:pt x="14512" y="2933"/>
                    <a:pt x="14713" y="4386"/>
                  </a:cubicBezTo>
                  <a:cubicBezTo>
                    <a:pt x="14838" y="5740"/>
                    <a:pt x="14838" y="7193"/>
                    <a:pt x="14713" y="8672"/>
                  </a:cubicBezTo>
                  <a:cubicBezTo>
                    <a:pt x="14713" y="9299"/>
                    <a:pt x="14612" y="10025"/>
                    <a:pt x="14412" y="10752"/>
                  </a:cubicBezTo>
                  <a:cubicBezTo>
                    <a:pt x="14312" y="11479"/>
                    <a:pt x="14211" y="12106"/>
                    <a:pt x="13986" y="12833"/>
                  </a:cubicBezTo>
                  <a:cubicBezTo>
                    <a:pt x="13785" y="13584"/>
                    <a:pt x="13460" y="14211"/>
                    <a:pt x="13259" y="14838"/>
                  </a:cubicBezTo>
                  <a:cubicBezTo>
                    <a:pt x="13159" y="15138"/>
                    <a:pt x="12958" y="15564"/>
                    <a:pt x="12833" y="15865"/>
                  </a:cubicBezTo>
                  <a:cubicBezTo>
                    <a:pt x="12632" y="16191"/>
                    <a:pt x="12532" y="16492"/>
                    <a:pt x="12432" y="16817"/>
                  </a:cubicBezTo>
                  <a:cubicBezTo>
                    <a:pt x="11079" y="19324"/>
                    <a:pt x="9299" y="21604"/>
                    <a:pt x="7094" y="23484"/>
                  </a:cubicBezTo>
                  <a:cubicBezTo>
                    <a:pt x="6066" y="24537"/>
                    <a:pt x="4913" y="25364"/>
                    <a:pt x="3760" y="26216"/>
                  </a:cubicBezTo>
                  <a:cubicBezTo>
                    <a:pt x="2507" y="26943"/>
                    <a:pt x="1254" y="27670"/>
                    <a:pt x="1" y="28397"/>
                  </a:cubicBezTo>
                  <a:lnTo>
                    <a:pt x="101" y="28497"/>
                  </a:lnTo>
                  <a:cubicBezTo>
                    <a:pt x="2708" y="27369"/>
                    <a:pt x="5114" y="25690"/>
                    <a:pt x="7319" y="23710"/>
                  </a:cubicBezTo>
                  <a:cubicBezTo>
                    <a:pt x="7620" y="23484"/>
                    <a:pt x="7820" y="23284"/>
                    <a:pt x="8046" y="22983"/>
                  </a:cubicBezTo>
                  <a:cubicBezTo>
                    <a:pt x="8347" y="22757"/>
                    <a:pt x="8572" y="22457"/>
                    <a:pt x="8873" y="22231"/>
                  </a:cubicBezTo>
                  <a:cubicBezTo>
                    <a:pt x="9299" y="21730"/>
                    <a:pt x="9825" y="21203"/>
                    <a:pt x="10226" y="20577"/>
                  </a:cubicBezTo>
                  <a:cubicBezTo>
                    <a:pt x="10552" y="20251"/>
                    <a:pt x="10753" y="20051"/>
                    <a:pt x="10953" y="19725"/>
                  </a:cubicBezTo>
                  <a:lnTo>
                    <a:pt x="11580" y="18797"/>
                  </a:lnTo>
                  <a:lnTo>
                    <a:pt x="11906" y="18371"/>
                  </a:lnTo>
                  <a:lnTo>
                    <a:pt x="12106" y="17970"/>
                  </a:lnTo>
                  <a:lnTo>
                    <a:pt x="12733" y="17018"/>
                  </a:lnTo>
                  <a:cubicBezTo>
                    <a:pt x="12833" y="16717"/>
                    <a:pt x="13059" y="16291"/>
                    <a:pt x="13159" y="15965"/>
                  </a:cubicBezTo>
                  <a:cubicBezTo>
                    <a:pt x="13359" y="15665"/>
                    <a:pt x="13460" y="15339"/>
                    <a:pt x="13685" y="15038"/>
                  </a:cubicBezTo>
                  <a:cubicBezTo>
                    <a:pt x="13886" y="14311"/>
                    <a:pt x="14211" y="13685"/>
                    <a:pt x="14312" y="12958"/>
                  </a:cubicBezTo>
                  <a:cubicBezTo>
                    <a:pt x="14713" y="11579"/>
                    <a:pt x="15038" y="10126"/>
                    <a:pt x="15139" y="8672"/>
                  </a:cubicBezTo>
                  <a:cubicBezTo>
                    <a:pt x="15339" y="5740"/>
                    <a:pt x="15038" y="2807"/>
                    <a:pt x="13986" y="101"/>
                  </a:cubicBezTo>
                  <a:cubicBezTo>
                    <a:pt x="13986" y="0"/>
                    <a:pt x="13986" y="0"/>
                    <a:pt x="13886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62"/>
            <p:cNvSpPr/>
            <p:nvPr/>
          </p:nvSpPr>
          <p:spPr>
            <a:xfrm flipH="1">
              <a:off x="5270944" y="2818430"/>
              <a:ext cx="393175" cy="223188"/>
            </a:xfrm>
            <a:custGeom>
              <a:avLst/>
              <a:gdLst/>
              <a:ahLst/>
              <a:cxnLst/>
              <a:rect l="l" t="t" r="r" b="b"/>
              <a:pathLst>
                <a:path w="14086" h="7996" extrusionOk="0">
                  <a:moveTo>
                    <a:pt x="14086" y="0"/>
                  </a:moveTo>
                  <a:cubicBezTo>
                    <a:pt x="12833" y="426"/>
                    <a:pt x="11580" y="1053"/>
                    <a:pt x="10427" y="1680"/>
                  </a:cubicBezTo>
                  <a:cubicBezTo>
                    <a:pt x="9800" y="2106"/>
                    <a:pt x="9174" y="2406"/>
                    <a:pt x="8647" y="2933"/>
                  </a:cubicBezTo>
                  <a:cubicBezTo>
                    <a:pt x="8146" y="3359"/>
                    <a:pt x="7620" y="3760"/>
                    <a:pt x="7093" y="4186"/>
                  </a:cubicBezTo>
                  <a:cubicBezTo>
                    <a:pt x="6141" y="5138"/>
                    <a:pt x="5113" y="5965"/>
                    <a:pt x="3961" y="6592"/>
                  </a:cubicBezTo>
                  <a:cubicBezTo>
                    <a:pt x="3334" y="6893"/>
                    <a:pt x="2707" y="7218"/>
                    <a:pt x="2081" y="7419"/>
                  </a:cubicBezTo>
                  <a:cubicBezTo>
                    <a:pt x="1693" y="7585"/>
                    <a:pt x="1196" y="7683"/>
                    <a:pt x="711" y="7683"/>
                  </a:cubicBezTo>
                  <a:cubicBezTo>
                    <a:pt x="538" y="7683"/>
                    <a:pt x="366" y="7671"/>
                    <a:pt x="201" y="7644"/>
                  </a:cubicBezTo>
                  <a:cubicBezTo>
                    <a:pt x="101" y="7644"/>
                    <a:pt x="101" y="7644"/>
                    <a:pt x="101" y="7745"/>
                  </a:cubicBezTo>
                  <a:cubicBezTo>
                    <a:pt x="1" y="7845"/>
                    <a:pt x="101" y="7845"/>
                    <a:pt x="101" y="7845"/>
                  </a:cubicBezTo>
                  <a:cubicBezTo>
                    <a:pt x="464" y="7945"/>
                    <a:pt x="828" y="7995"/>
                    <a:pt x="1191" y="7995"/>
                  </a:cubicBezTo>
                  <a:cubicBezTo>
                    <a:pt x="1554" y="7995"/>
                    <a:pt x="1918" y="7945"/>
                    <a:pt x="2281" y="7845"/>
                  </a:cubicBezTo>
                  <a:cubicBezTo>
                    <a:pt x="2908" y="7644"/>
                    <a:pt x="3534" y="7319"/>
                    <a:pt x="4161" y="7018"/>
                  </a:cubicBezTo>
                  <a:cubicBezTo>
                    <a:pt x="5314" y="6266"/>
                    <a:pt x="6367" y="5439"/>
                    <a:pt x="7394" y="4512"/>
                  </a:cubicBezTo>
                  <a:cubicBezTo>
                    <a:pt x="7920" y="4086"/>
                    <a:pt x="8447" y="3559"/>
                    <a:pt x="8973" y="3133"/>
                  </a:cubicBezTo>
                  <a:cubicBezTo>
                    <a:pt x="9399" y="2732"/>
                    <a:pt x="10026" y="2306"/>
                    <a:pt x="10527" y="2005"/>
                  </a:cubicBezTo>
                  <a:cubicBezTo>
                    <a:pt x="11053" y="1579"/>
                    <a:pt x="11680" y="1253"/>
                    <a:pt x="12306" y="953"/>
                  </a:cubicBezTo>
                  <a:cubicBezTo>
                    <a:pt x="12833" y="627"/>
                    <a:pt x="13459" y="326"/>
                    <a:pt x="14086" y="126"/>
                  </a:cubicBezTo>
                  <a:lnTo>
                    <a:pt x="14086" y="0"/>
                  </a:lnTo>
                  <a:close/>
                </a:path>
              </a:pathLst>
            </a:custGeom>
            <a:solidFill>
              <a:srgbClr val="312A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62"/>
            <p:cNvSpPr/>
            <p:nvPr/>
          </p:nvSpPr>
          <p:spPr>
            <a:xfrm flipH="1">
              <a:off x="5687875" y="4139198"/>
              <a:ext cx="242085" cy="386030"/>
            </a:xfrm>
            <a:custGeom>
              <a:avLst/>
              <a:gdLst/>
              <a:ahLst/>
              <a:cxnLst/>
              <a:rect l="l" t="t" r="r" b="b"/>
              <a:pathLst>
                <a:path w="8673" h="13830" extrusionOk="0">
                  <a:moveTo>
                    <a:pt x="8271" y="361"/>
                  </a:moveTo>
                  <a:lnTo>
                    <a:pt x="8271" y="527"/>
                  </a:lnTo>
                  <a:lnTo>
                    <a:pt x="8271" y="1053"/>
                  </a:lnTo>
                  <a:cubicBezTo>
                    <a:pt x="8146" y="1455"/>
                    <a:pt x="8046" y="1780"/>
                    <a:pt x="7946" y="2081"/>
                  </a:cubicBezTo>
                  <a:cubicBezTo>
                    <a:pt x="7845" y="2808"/>
                    <a:pt x="7645" y="3560"/>
                    <a:pt x="7419" y="4186"/>
                  </a:cubicBezTo>
                  <a:cubicBezTo>
                    <a:pt x="7018" y="5540"/>
                    <a:pt x="6492" y="6893"/>
                    <a:pt x="5865" y="8247"/>
                  </a:cubicBezTo>
                  <a:cubicBezTo>
                    <a:pt x="5629" y="8855"/>
                    <a:pt x="5372" y="9444"/>
                    <a:pt x="5085" y="10012"/>
                  </a:cubicBezTo>
                  <a:lnTo>
                    <a:pt x="5085" y="10012"/>
                  </a:lnTo>
                  <a:cubicBezTo>
                    <a:pt x="5182" y="9415"/>
                    <a:pt x="5278" y="8831"/>
                    <a:pt x="5439" y="8247"/>
                  </a:cubicBezTo>
                  <a:cubicBezTo>
                    <a:pt x="5765" y="6893"/>
                    <a:pt x="6166" y="5540"/>
                    <a:pt x="6692" y="4186"/>
                  </a:cubicBezTo>
                  <a:cubicBezTo>
                    <a:pt x="6893" y="3434"/>
                    <a:pt x="7119" y="2808"/>
                    <a:pt x="7419" y="2081"/>
                  </a:cubicBezTo>
                  <a:cubicBezTo>
                    <a:pt x="7520" y="1780"/>
                    <a:pt x="7745" y="1455"/>
                    <a:pt x="7845" y="1154"/>
                  </a:cubicBezTo>
                  <a:cubicBezTo>
                    <a:pt x="7946" y="928"/>
                    <a:pt x="8046" y="828"/>
                    <a:pt x="8146" y="627"/>
                  </a:cubicBezTo>
                  <a:cubicBezTo>
                    <a:pt x="8146" y="560"/>
                    <a:pt x="8203" y="435"/>
                    <a:pt x="8271" y="361"/>
                  </a:cubicBezTo>
                  <a:close/>
                  <a:moveTo>
                    <a:pt x="6266" y="901"/>
                  </a:moveTo>
                  <a:lnTo>
                    <a:pt x="6266" y="928"/>
                  </a:lnTo>
                  <a:lnTo>
                    <a:pt x="6266" y="1154"/>
                  </a:lnTo>
                  <a:cubicBezTo>
                    <a:pt x="6166" y="1780"/>
                    <a:pt x="6066" y="2507"/>
                    <a:pt x="5865" y="3234"/>
                  </a:cubicBezTo>
                  <a:cubicBezTo>
                    <a:pt x="5640" y="3961"/>
                    <a:pt x="5439" y="4587"/>
                    <a:pt x="5239" y="5314"/>
                  </a:cubicBezTo>
                  <a:cubicBezTo>
                    <a:pt x="4713" y="6693"/>
                    <a:pt x="4186" y="7946"/>
                    <a:pt x="3459" y="9199"/>
                  </a:cubicBezTo>
                  <a:cubicBezTo>
                    <a:pt x="3134" y="9825"/>
                    <a:pt x="2733" y="10452"/>
                    <a:pt x="2307" y="10953"/>
                  </a:cubicBezTo>
                  <a:cubicBezTo>
                    <a:pt x="2132" y="11128"/>
                    <a:pt x="1958" y="11313"/>
                    <a:pt x="1780" y="11487"/>
                  </a:cubicBezTo>
                  <a:lnTo>
                    <a:pt x="1780" y="11487"/>
                  </a:lnTo>
                  <a:cubicBezTo>
                    <a:pt x="2005" y="10264"/>
                    <a:pt x="2382" y="9105"/>
                    <a:pt x="2833" y="7946"/>
                  </a:cubicBezTo>
                  <a:cubicBezTo>
                    <a:pt x="3359" y="6567"/>
                    <a:pt x="3885" y="5214"/>
                    <a:pt x="4512" y="3961"/>
                  </a:cubicBezTo>
                  <a:lnTo>
                    <a:pt x="5439" y="2081"/>
                  </a:lnTo>
                  <a:lnTo>
                    <a:pt x="6066" y="1154"/>
                  </a:lnTo>
                  <a:cubicBezTo>
                    <a:pt x="6066" y="1053"/>
                    <a:pt x="6166" y="1053"/>
                    <a:pt x="6166" y="928"/>
                  </a:cubicBezTo>
                  <a:cubicBezTo>
                    <a:pt x="6200" y="928"/>
                    <a:pt x="6237" y="917"/>
                    <a:pt x="6266" y="901"/>
                  </a:cubicBezTo>
                  <a:close/>
                  <a:moveTo>
                    <a:pt x="8271" y="1"/>
                  </a:moveTo>
                  <a:cubicBezTo>
                    <a:pt x="8046" y="201"/>
                    <a:pt x="7946" y="302"/>
                    <a:pt x="7845" y="527"/>
                  </a:cubicBezTo>
                  <a:cubicBezTo>
                    <a:pt x="7745" y="627"/>
                    <a:pt x="7645" y="828"/>
                    <a:pt x="7520" y="1053"/>
                  </a:cubicBezTo>
                  <a:cubicBezTo>
                    <a:pt x="7419" y="1354"/>
                    <a:pt x="7219" y="1680"/>
                    <a:pt x="7119" y="1981"/>
                  </a:cubicBezTo>
                  <a:cubicBezTo>
                    <a:pt x="6893" y="2708"/>
                    <a:pt x="6592" y="3334"/>
                    <a:pt x="6392" y="4061"/>
                  </a:cubicBezTo>
                  <a:cubicBezTo>
                    <a:pt x="5966" y="5439"/>
                    <a:pt x="5540" y="6793"/>
                    <a:pt x="5139" y="8247"/>
                  </a:cubicBezTo>
                  <a:cubicBezTo>
                    <a:pt x="5013" y="8973"/>
                    <a:pt x="4813" y="9600"/>
                    <a:pt x="4713" y="10327"/>
                  </a:cubicBezTo>
                  <a:lnTo>
                    <a:pt x="4713" y="10709"/>
                  </a:lnTo>
                  <a:lnTo>
                    <a:pt x="4713" y="10709"/>
                  </a:lnTo>
                  <a:cubicBezTo>
                    <a:pt x="4460" y="11155"/>
                    <a:pt x="4186" y="11587"/>
                    <a:pt x="3885" y="12006"/>
                  </a:cubicBezTo>
                  <a:cubicBezTo>
                    <a:pt x="3459" y="12633"/>
                    <a:pt x="2933" y="13159"/>
                    <a:pt x="2307" y="13359"/>
                  </a:cubicBezTo>
                  <a:cubicBezTo>
                    <a:pt x="2231" y="13384"/>
                    <a:pt x="2161" y="13397"/>
                    <a:pt x="2096" y="13397"/>
                  </a:cubicBezTo>
                  <a:cubicBezTo>
                    <a:pt x="1901" y="13397"/>
                    <a:pt x="1755" y="13284"/>
                    <a:pt x="1680" y="13059"/>
                  </a:cubicBezTo>
                  <a:lnTo>
                    <a:pt x="1680" y="12106"/>
                  </a:lnTo>
                  <a:cubicBezTo>
                    <a:pt x="1683" y="12083"/>
                    <a:pt x="1687" y="12059"/>
                    <a:pt x="1690" y="12035"/>
                  </a:cubicBezTo>
                  <a:lnTo>
                    <a:pt x="1690" y="12035"/>
                  </a:lnTo>
                  <a:cubicBezTo>
                    <a:pt x="1985" y="11797"/>
                    <a:pt x="2249" y="11501"/>
                    <a:pt x="2507" y="11179"/>
                  </a:cubicBezTo>
                  <a:cubicBezTo>
                    <a:pt x="3033" y="10653"/>
                    <a:pt x="3359" y="10026"/>
                    <a:pt x="3760" y="9399"/>
                  </a:cubicBezTo>
                  <a:cubicBezTo>
                    <a:pt x="4512" y="8146"/>
                    <a:pt x="5013" y="6793"/>
                    <a:pt x="5540" y="5439"/>
                  </a:cubicBezTo>
                  <a:cubicBezTo>
                    <a:pt x="5765" y="4688"/>
                    <a:pt x="5966" y="4061"/>
                    <a:pt x="6166" y="3334"/>
                  </a:cubicBezTo>
                  <a:cubicBezTo>
                    <a:pt x="6392" y="2607"/>
                    <a:pt x="6592" y="1881"/>
                    <a:pt x="6592" y="1154"/>
                  </a:cubicBezTo>
                  <a:lnTo>
                    <a:pt x="6592" y="828"/>
                  </a:lnTo>
                  <a:lnTo>
                    <a:pt x="6592" y="627"/>
                  </a:lnTo>
                  <a:cubicBezTo>
                    <a:pt x="6592" y="627"/>
                    <a:pt x="6464" y="499"/>
                    <a:pt x="6348" y="499"/>
                  </a:cubicBezTo>
                  <a:cubicBezTo>
                    <a:pt x="6320" y="499"/>
                    <a:pt x="6291" y="507"/>
                    <a:pt x="6266" y="527"/>
                  </a:cubicBezTo>
                  <a:cubicBezTo>
                    <a:pt x="6066" y="527"/>
                    <a:pt x="6066" y="627"/>
                    <a:pt x="5966" y="728"/>
                  </a:cubicBezTo>
                  <a:cubicBezTo>
                    <a:pt x="5865" y="728"/>
                    <a:pt x="5765" y="828"/>
                    <a:pt x="5765" y="928"/>
                  </a:cubicBezTo>
                  <a:lnTo>
                    <a:pt x="5139" y="1881"/>
                  </a:lnTo>
                  <a:lnTo>
                    <a:pt x="4186" y="3760"/>
                  </a:lnTo>
                  <a:cubicBezTo>
                    <a:pt x="3560" y="5114"/>
                    <a:pt x="2933" y="6467"/>
                    <a:pt x="2407" y="7820"/>
                  </a:cubicBezTo>
                  <a:cubicBezTo>
                    <a:pt x="2013" y="9173"/>
                    <a:pt x="1499" y="10502"/>
                    <a:pt x="1267" y="11925"/>
                  </a:cubicBezTo>
                  <a:lnTo>
                    <a:pt x="1267" y="11925"/>
                  </a:lnTo>
                  <a:cubicBezTo>
                    <a:pt x="1063" y="12067"/>
                    <a:pt x="852" y="12171"/>
                    <a:pt x="627" y="12206"/>
                  </a:cubicBezTo>
                  <a:cubicBezTo>
                    <a:pt x="597" y="12244"/>
                    <a:pt x="567" y="12259"/>
                    <a:pt x="540" y="12259"/>
                  </a:cubicBezTo>
                  <a:cubicBezTo>
                    <a:pt x="476" y="12259"/>
                    <a:pt x="427" y="12176"/>
                    <a:pt x="427" y="12106"/>
                  </a:cubicBezTo>
                  <a:cubicBezTo>
                    <a:pt x="327" y="12006"/>
                    <a:pt x="327" y="11906"/>
                    <a:pt x="327" y="11705"/>
                  </a:cubicBezTo>
                  <a:cubicBezTo>
                    <a:pt x="327" y="11379"/>
                    <a:pt x="427" y="10953"/>
                    <a:pt x="527" y="10653"/>
                  </a:cubicBezTo>
                  <a:cubicBezTo>
                    <a:pt x="627" y="9926"/>
                    <a:pt x="853" y="9299"/>
                    <a:pt x="1154" y="8572"/>
                  </a:cubicBezTo>
                  <a:cubicBezTo>
                    <a:pt x="2106" y="5840"/>
                    <a:pt x="3359" y="3234"/>
                    <a:pt x="4612" y="627"/>
                  </a:cubicBezTo>
                  <a:cubicBezTo>
                    <a:pt x="4612" y="627"/>
                    <a:pt x="4612" y="527"/>
                    <a:pt x="4512" y="527"/>
                  </a:cubicBezTo>
                  <a:lnTo>
                    <a:pt x="4387" y="527"/>
                  </a:lnTo>
                  <a:cubicBezTo>
                    <a:pt x="3134" y="3134"/>
                    <a:pt x="1880" y="5740"/>
                    <a:pt x="853" y="8447"/>
                  </a:cubicBezTo>
                  <a:cubicBezTo>
                    <a:pt x="627" y="9199"/>
                    <a:pt x="327" y="9926"/>
                    <a:pt x="226" y="10552"/>
                  </a:cubicBezTo>
                  <a:cubicBezTo>
                    <a:pt x="126" y="10953"/>
                    <a:pt x="1" y="11279"/>
                    <a:pt x="1" y="11705"/>
                  </a:cubicBezTo>
                  <a:cubicBezTo>
                    <a:pt x="1" y="11906"/>
                    <a:pt x="1" y="12106"/>
                    <a:pt x="126" y="12332"/>
                  </a:cubicBezTo>
                  <a:cubicBezTo>
                    <a:pt x="126" y="12432"/>
                    <a:pt x="226" y="12532"/>
                    <a:pt x="327" y="12532"/>
                  </a:cubicBezTo>
                  <a:cubicBezTo>
                    <a:pt x="427" y="12582"/>
                    <a:pt x="502" y="12607"/>
                    <a:pt x="568" y="12607"/>
                  </a:cubicBezTo>
                  <a:cubicBezTo>
                    <a:pt x="634" y="12607"/>
                    <a:pt x="690" y="12582"/>
                    <a:pt x="753" y="12532"/>
                  </a:cubicBezTo>
                  <a:cubicBezTo>
                    <a:pt x="932" y="12483"/>
                    <a:pt x="1099" y="12414"/>
                    <a:pt x="1256" y="12328"/>
                  </a:cubicBezTo>
                  <a:lnTo>
                    <a:pt x="1256" y="12328"/>
                  </a:lnTo>
                  <a:cubicBezTo>
                    <a:pt x="1262" y="12633"/>
                    <a:pt x="1286" y="12917"/>
                    <a:pt x="1379" y="13159"/>
                  </a:cubicBezTo>
                  <a:cubicBezTo>
                    <a:pt x="1379" y="13359"/>
                    <a:pt x="1580" y="13685"/>
                    <a:pt x="1780" y="13785"/>
                  </a:cubicBezTo>
                  <a:cubicBezTo>
                    <a:pt x="1855" y="13819"/>
                    <a:pt x="1939" y="13830"/>
                    <a:pt x="2021" y="13830"/>
                  </a:cubicBezTo>
                  <a:cubicBezTo>
                    <a:pt x="2184" y="13830"/>
                    <a:pt x="2340" y="13785"/>
                    <a:pt x="2407" y="13785"/>
                  </a:cubicBezTo>
                  <a:cubicBezTo>
                    <a:pt x="2833" y="13585"/>
                    <a:pt x="3134" y="13359"/>
                    <a:pt x="3459" y="13159"/>
                  </a:cubicBezTo>
                  <a:cubicBezTo>
                    <a:pt x="3660" y="12833"/>
                    <a:pt x="3986" y="12532"/>
                    <a:pt x="4186" y="12206"/>
                  </a:cubicBezTo>
                  <a:cubicBezTo>
                    <a:pt x="4371" y="11954"/>
                    <a:pt x="4546" y="11689"/>
                    <a:pt x="4713" y="11415"/>
                  </a:cubicBezTo>
                  <a:lnTo>
                    <a:pt x="4713" y="11415"/>
                  </a:lnTo>
                  <a:lnTo>
                    <a:pt x="4713" y="11480"/>
                  </a:lnTo>
                  <a:lnTo>
                    <a:pt x="4713" y="12006"/>
                  </a:lnTo>
                  <a:cubicBezTo>
                    <a:pt x="4813" y="12106"/>
                    <a:pt x="4813" y="12206"/>
                    <a:pt x="4813" y="12332"/>
                  </a:cubicBezTo>
                  <a:cubicBezTo>
                    <a:pt x="4913" y="12432"/>
                    <a:pt x="5013" y="12532"/>
                    <a:pt x="5139" y="12532"/>
                  </a:cubicBezTo>
                  <a:lnTo>
                    <a:pt x="5239" y="12432"/>
                  </a:lnTo>
                  <a:cubicBezTo>
                    <a:pt x="5239" y="12432"/>
                    <a:pt x="5339" y="12432"/>
                    <a:pt x="5239" y="12332"/>
                  </a:cubicBezTo>
                  <a:lnTo>
                    <a:pt x="5139" y="12332"/>
                  </a:lnTo>
                  <a:cubicBezTo>
                    <a:pt x="5013" y="12332"/>
                    <a:pt x="5013" y="12106"/>
                    <a:pt x="4913" y="12006"/>
                  </a:cubicBezTo>
                  <a:lnTo>
                    <a:pt x="4913" y="11480"/>
                  </a:lnTo>
                  <a:cubicBezTo>
                    <a:pt x="4913" y="11331"/>
                    <a:pt x="4913" y="11193"/>
                    <a:pt x="4918" y="11062"/>
                  </a:cubicBezTo>
                  <a:lnTo>
                    <a:pt x="4918" y="11062"/>
                  </a:lnTo>
                  <a:cubicBezTo>
                    <a:pt x="5402" y="10204"/>
                    <a:pt x="5807" y="9269"/>
                    <a:pt x="6166" y="8347"/>
                  </a:cubicBezTo>
                  <a:cubicBezTo>
                    <a:pt x="6793" y="7094"/>
                    <a:pt x="7319" y="5740"/>
                    <a:pt x="7745" y="4287"/>
                  </a:cubicBezTo>
                  <a:cubicBezTo>
                    <a:pt x="7946" y="3660"/>
                    <a:pt x="8146" y="2933"/>
                    <a:pt x="8372" y="2181"/>
                  </a:cubicBezTo>
                  <a:cubicBezTo>
                    <a:pt x="8372" y="1881"/>
                    <a:pt x="8472" y="1455"/>
                    <a:pt x="8572" y="1154"/>
                  </a:cubicBezTo>
                  <a:lnTo>
                    <a:pt x="8572" y="627"/>
                  </a:lnTo>
                  <a:cubicBezTo>
                    <a:pt x="8672" y="527"/>
                    <a:pt x="8672" y="427"/>
                    <a:pt x="8572" y="302"/>
                  </a:cubicBezTo>
                  <a:lnTo>
                    <a:pt x="8572" y="101"/>
                  </a:lnTo>
                  <a:cubicBezTo>
                    <a:pt x="8572" y="1"/>
                    <a:pt x="8472" y="1"/>
                    <a:pt x="8372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62"/>
            <p:cNvSpPr/>
            <p:nvPr/>
          </p:nvSpPr>
          <p:spPr>
            <a:xfrm flipH="1">
              <a:off x="5900546" y="3385391"/>
              <a:ext cx="649915" cy="395771"/>
            </a:xfrm>
            <a:custGeom>
              <a:avLst/>
              <a:gdLst/>
              <a:ahLst/>
              <a:cxnLst/>
              <a:rect l="l" t="t" r="r" b="b"/>
              <a:pathLst>
                <a:path w="23284" h="14179" extrusionOk="0">
                  <a:moveTo>
                    <a:pt x="6420" y="1"/>
                  </a:moveTo>
                  <a:cubicBezTo>
                    <a:pt x="5898" y="1"/>
                    <a:pt x="5359" y="77"/>
                    <a:pt x="4812" y="265"/>
                  </a:cubicBezTo>
                  <a:cubicBezTo>
                    <a:pt x="1980" y="1317"/>
                    <a:pt x="0" y="4651"/>
                    <a:pt x="1779" y="6430"/>
                  </a:cubicBezTo>
                  <a:cubicBezTo>
                    <a:pt x="3559" y="8110"/>
                    <a:pt x="8045" y="7583"/>
                    <a:pt x="9925" y="8836"/>
                  </a:cubicBezTo>
                  <a:cubicBezTo>
                    <a:pt x="11718" y="10127"/>
                    <a:pt x="12553" y="14179"/>
                    <a:pt x="15172" y="14179"/>
                  </a:cubicBezTo>
                  <a:cubicBezTo>
                    <a:pt x="15299" y="14179"/>
                    <a:pt x="15429" y="14169"/>
                    <a:pt x="15564" y="14150"/>
                  </a:cubicBezTo>
                  <a:cubicBezTo>
                    <a:pt x="18597" y="13648"/>
                    <a:pt x="18697" y="11242"/>
                    <a:pt x="20476" y="10816"/>
                  </a:cubicBezTo>
                  <a:cubicBezTo>
                    <a:pt x="22231" y="10290"/>
                    <a:pt x="22757" y="10716"/>
                    <a:pt x="22983" y="10190"/>
                  </a:cubicBezTo>
                  <a:cubicBezTo>
                    <a:pt x="23283" y="9262"/>
                    <a:pt x="17544" y="2044"/>
                    <a:pt x="15238" y="1744"/>
                  </a:cubicBezTo>
                  <a:cubicBezTo>
                    <a:pt x="14596" y="1624"/>
                    <a:pt x="14100" y="1587"/>
                    <a:pt x="13692" y="1587"/>
                  </a:cubicBezTo>
                  <a:cubicBezTo>
                    <a:pt x="13060" y="1587"/>
                    <a:pt x="12637" y="1675"/>
                    <a:pt x="12201" y="1675"/>
                  </a:cubicBezTo>
                  <a:cubicBezTo>
                    <a:pt x="11919" y="1675"/>
                    <a:pt x="11631" y="1638"/>
                    <a:pt x="11278" y="1518"/>
                  </a:cubicBezTo>
                  <a:cubicBezTo>
                    <a:pt x="10278" y="1198"/>
                    <a:pt x="8481" y="1"/>
                    <a:pt x="6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62"/>
            <p:cNvSpPr/>
            <p:nvPr/>
          </p:nvSpPr>
          <p:spPr>
            <a:xfrm flipH="1">
              <a:off x="5873973" y="3471278"/>
              <a:ext cx="615638" cy="226370"/>
            </a:xfrm>
            <a:custGeom>
              <a:avLst/>
              <a:gdLst/>
              <a:ahLst/>
              <a:cxnLst/>
              <a:rect l="l" t="t" r="r" b="b"/>
              <a:pathLst>
                <a:path w="22056" h="8110" extrusionOk="0">
                  <a:moveTo>
                    <a:pt x="1013" y="0"/>
                  </a:moveTo>
                  <a:cubicBezTo>
                    <a:pt x="752" y="0"/>
                    <a:pt x="490" y="7"/>
                    <a:pt x="226" y="20"/>
                  </a:cubicBezTo>
                  <a:cubicBezTo>
                    <a:pt x="126" y="20"/>
                    <a:pt x="0" y="120"/>
                    <a:pt x="0" y="220"/>
                  </a:cubicBezTo>
                  <a:cubicBezTo>
                    <a:pt x="0" y="321"/>
                    <a:pt x="0" y="421"/>
                    <a:pt x="226" y="421"/>
                  </a:cubicBezTo>
                  <a:cubicBezTo>
                    <a:pt x="1153" y="421"/>
                    <a:pt x="2106" y="546"/>
                    <a:pt x="3033" y="747"/>
                  </a:cubicBezTo>
                  <a:lnTo>
                    <a:pt x="3760" y="847"/>
                  </a:lnTo>
                  <a:lnTo>
                    <a:pt x="4512" y="947"/>
                  </a:lnTo>
                  <a:cubicBezTo>
                    <a:pt x="4913" y="1048"/>
                    <a:pt x="5439" y="1173"/>
                    <a:pt x="5865" y="1273"/>
                  </a:cubicBezTo>
                  <a:cubicBezTo>
                    <a:pt x="7745" y="1674"/>
                    <a:pt x="9524" y="2301"/>
                    <a:pt x="11404" y="2927"/>
                  </a:cubicBezTo>
                  <a:cubicBezTo>
                    <a:pt x="13158" y="3679"/>
                    <a:pt x="14938" y="4406"/>
                    <a:pt x="16617" y="5333"/>
                  </a:cubicBezTo>
                  <a:cubicBezTo>
                    <a:pt x="17043" y="5434"/>
                    <a:pt x="17544" y="5759"/>
                    <a:pt x="17971" y="5960"/>
                  </a:cubicBezTo>
                  <a:lnTo>
                    <a:pt x="19224" y="6586"/>
                  </a:lnTo>
                  <a:cubicBezTo>
                    <a:pt x="20051" y="7113"/>
                    <a:pt x="20903" y="7639"/>
                    <a:pt x="21730" y="8065"/>
                  </a:cubicBezTo>
                  <a:cubicBezTo>
                    <a:pt x="21763" y="8099"/>
                    <a:pt x="21797" y="8110"/>
                    <a:pt x="21826" y="8110"/>
                  </a:cubicBezTo>
                  <a:cubicBezTo>
                    <a:pt x="21886" y="8110"/>
                    <a:pt x="21930" y="8065"/>
                    <a:pt x="21930" y="8065"/>
                  </a:cubicBezTo>
                  <a:cubicBezTo>
                    <a:pt x="22056" y="7940"/>
                    <a:pt x="22056" y="7840"/>
                    <a:pt x="21930" y="7739"/>
                  </a:cubicBezTo>
                  <a:cubicBezTo>
                    <a:pt x="21103" y="7213"/>
                    <a:pt x="20377" y="6586"/>
                    <a:pt x="19549" y="6060"/>
                  </a:cubicBezTo>
                  <a:lnTo>
                    <a:pt x="18296" y="5333"/>
                  </a:lnTo>
                  <a:cubicBezTo>
                    <a:pt x="17870" y="5133"/>
                    <a:pt x="17444" y="4807"/>
                    <a:pt x="16918" y="4606"/>
                  </a:cubicBezTo>
                  <a:lnTo>
                    <a:pt x="15665" y="3980"/>
                  </a:lnTo>
                  <a:cubicBezTo>
                    <a:pt x="15264" y="3779"/>
                    <a:pt x="14838" y="3554"/>
                    <a:pt x="14311" y="3353"/>
                  </a:cubicBezTo>
                  <a:cubicBezTo>
                    <a:pt x="13484" y="2927"/>
                    <a:pt x="12532" y="2526"/>
                    <a:pt x="11605" y="2200"/>
                  </a:cubicBezTo>
                  <a:cubicBezTo>
                    <a:pt x="9825" y="1574"/>
                    <a:pt x="7945" y="947"/>
                    <a:pt x="6066" y="546"/>
                  </a:cubicBezTo>
                  <a:cubicBezTo>
                    <a:pt x="4350" y="264"/>
                    <a:pt x="2709" y="0"/>
                    <a:pt x="101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62"/>
            <p:cNvSpPr/>
            <p:nvPr/>
          </p:nvSpPr>
          <p:spPr>
            <a:xfrm flipH="1">
              <a:off x="6297210" y="3416541"/>
              <a:ext cx="128035" cy="129235"/>
            </a:xfrm>
            <a:custGeom>
              <a:avLst/>
              <a:gdLst/>
              <a:ahLst/>
              <a:cxnLst/>
              <a:rect l="l" t="t" r="r" b="b"/>
              <a:pathLst>
                <a:path w="4587" h="4630" extrusionOk="0">
                  <a:moveTo>
                    <a:pt x="2507" y="1"/>
                  </a:moveTo>
                  <a:cubicBezTo>
                    <a:pt x="2406" y="101"/>
                    <a:pt x="2406" y="201"/>
                    <a:pt x="2406" y="302"/>
                  </a:cubicBezTo>
                  <a:cubicBezTo>
                    <a:pt x="2507" y="828"/>
                    <a:pt x="2607" y="1354"/>
                    <a:pt x="2832" y="1881"/>
                  </a:cubicBezTo>
                  <a:cubicBezTo>
                    <a:pt x="3003" y="2165"/>
                    <a:pt x="3181" y="2457"/>
                    <a:pt x="3377" y="2735"/>
                  </a:cubicBezTo>
                  <a:lnTo>
                    <a:pt x="3377" y="2735"/>
                  </a:lnTo>
                  <a:cubicBezTo>
                    <a:pt x="2881" y="2848"/>
                    <a:pt x="2407" y="3012"/>
                    <a:pt x="1980" y="3234"/>
                  </a:cubicBezTo>
                  <a:cubicBezTo>
                    <a:pt x="1679" y="3334"/>
                    <a:pt x="1354" y="3435"/>
                    <a:pt x="1053" y="3635"/>
                  </a:cubicBezTo>
                  <a:cubicBezTo>
                    <a:pt x="727" y="3861"/>
                    <a:pt x="426" y="4061"/>
                    <a:pt x="101" y="4262"/>
                  </a:cubicBezTo>
                  <a:cubicBezTo>
                    <a:pt x="101" y="4387"/>
                    <a:pt x="0" y="4487"/>
                    <a:pt x="101" y="4487"/>
                  </a:cubicBezTo>
                  <a:cubicBezTo>
                    <a:pt x="101" y="4558"/>
                    <a:pt x="151" y="4629"/>
                    <a:pt x="224" y="4629"/>
                  </a:cubicBezTo>
                  <a:cubicBezTo>
                    <a:pt x="255" y="4629"/>
                    <a:pt x="289" y="4617"/>
                    <a:pt x="326" y="4587"/>
                  </a:cubicBezTo>
                  <a:cubicBezTo>
                    <a:pt x="627" y="4487"/>
                    <a:pt x="953" y="4387"/>
                    <a:pt x="1253" y="4262"/>
                  </a:cubicBezTo>
                  <a:cubicBezTo>
                    <a:pt x="1579" y="4161"/>
                    <a:pt x="1880" y="3961"/>
                    <a:pt x="2306" y="3861"/>
                  </a:cubicBezTo>
                  <a:cubicBezTo>
                    <a:pt x="2933" y="3635"/>
                    <a:pt x="3559" y="3535"/>
                    <a:pt x="4186" y="3435"/>
                  </a:cubicBezTo>
                  <a:cubicBezTo>
                    <a:pt x="4286" y="3435"/>
                    <a:pt x="4386" y="3334"/>
                    <a:pt x="4487" y="3234"/>
                  </a:cubicBezTo>
                  <a:cubicBezTo>
                    <a:pt x="4587" y="3134"/>
                    <a:pt x="4587" y="2808"/>
                    <a:pt x="4386" y="2708"/>
                  </a:cubicBezTo>
                  <a:cubicBezTo>
                    <a:pt x="4086" y="2382"/>
                    <a:pt x="3760" y="1981"/>
                    <a:pt x="3559" y="1555"/>
                  </a:cubicBezTo>
                  <a:cubicBezTo>
                    <a:pt x="3233" y="1129"/>
                    <a:pt x="3033" y="628"/>
                    <a:pt x="2832" y="101"/>
                  </a:cubicBezTo>
                  <a:cubicBezTo>
                    <a:pt x="2707" y="101"/>
                    <a:pt x="2607" y="1"/>
                    <a:pt x="250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62"/>
            <p:cNvSpPr/>
            <p:nvPr/>
          </p:nvSpPr>
          <p:spPr>
            <a:xfrm flipH="1">
              <a:off x="6136293" y="3450064"/>
              <a:ext cx="174928" cy="150951"/>
            </a:xfrm>
            <a:custGeom>
              <a:avLst/>
              <a:gdLst/>
              <a:ahLst/>
              <a:cxnLst/>
              <a:rect l="l" t="t" r="r" b="b"/>
              <a:pathLst>
                <a:path w="6267" h="5408" extrusionOk="0">
                  <a:moveTo>
                    <a:pt x="4254" y="1"/>
                  </a:moveTo>
                  <a:cubicBezTo>
                    <a:pt x="4223" y="1"/>
                    <a:pt x="4191" y="16"/>
                    <a:pt x="4161" y="53"/>
                  </a:cubicBezTo>
                  <a:cubicBezTo>
                    <a:pt x="4061" y="53"/>
                    <a:pt x="3960" y="153"/>
                    <a:pt x="3960" y="254"/>
                  </a:cubicBezTo>
                  <a:cubicBezTo>
                    <a:pt x="4210" y="1293"/>
                    <a:pt x="4614" y="2332"/>
                    <a:pt x="5103" y="3314"/>
                  </a:cubicBezTo>
                  <a:lnTo>
                    <a:pt x="5103" y="3314"/>
                  </a:lnTo>
                  <a:cubicBezTo>
                    <a:pt x="4340" y="3380"/>
                    <a:pt x="3551" y="3558"/>
                    <a:pt x="2808" y="3813"/>
                  </a:cubicBezTo>
                  <a:cubicBezTo>
                    <a:pt x="1880" y="4013"/>
                    <a:pt x="928" y="4539"/>
                    <a:pt x="201" y="5066"/>
                  </a:cubicBezTo>
                  <a:cubicBezTo>
                    <a:pt x="101" y="5166"/>
                    <a:pt x="1" y="5266"/>
                    <a:pt x="101" y="5266"/>
                  </a:cubicBezTo>
                  <a:cubicBezTo>
                    <a:pt x="101" y="5337"/>
                    <a:pt x="151" y="5408"/>
                    <a:pt x="216" y="5408"/>
                  </a:cubicBezTo>
                  <a:cubicBezTo>
                    <a:pt x="243" y="5408"/>
                    <a:pt x="272" y="5396"/>
                    <a:pt x="301" y="5366"/>
                  </a:cubicBezTo>
                  <a:cubicBezTo>
                    <a:pt x="1254" y="5066"/>
                    <a:pt x="2081" y="4740"/>
                    <a:pt x="3008" y="4539"/>
                  </a:cubicBezTo>
                  <a:cubicBezTo>
                    <a:pt x="3960" y="4314"/>
                    <a:pt x="4888" y="4113"/>
                    <a:pt x="5840" y="4113"/>
                  </a:cubicBezTo>
                  <a:cubicBezTo>
                    <a:pt x="5940" y="4013"/>
                    <a:pt x="5940" y="4013"/>
                    <a:pt x="6041" y="4013"/>
                  </a:cubicBezTo>
                  <a:cubicBezTo>
                    <a:pt x="6141" y="3913"/>
                    <a:pt x="6266" y="3687"/>
                    <a:pt x="6141" y="3487"/>
                  </a:cubicBezTo>
                  <a:cubicBezTo>
                    <a:pt x="5514" y="2334"/>
                    <a:pt x="4888" y="1306"/>
                    <a:pt x="4386" y="153"/>
                  </a:cubicBezTo>
                  <a:cubicBezTo>
                    <a:pt x="4386" y="83"/>
                    <a:pt x="4325" y="1"/>
                    <a:pt x="42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62"/>
            <p:cNvSpPr/>
            <p:nvPr/>
          </p:nvSpPr>
          <p:spPr>
            <a:xfrm flipH="1">
              <a:off x="5982382" y="3495618"/>
              <a:ext cx="151146" cy="176993"/>
            </a:xfrm>
            <a:custGeom>
              <a:avLst/>
              <a:gdLst/>
              <a:ahLst/>
              <a:cxnLst/>
              <a:rect l="l" t="t" r="r" b="b"/>
              <a:pathLst>
                <a:path w="5415" h="6341" extrusionOk="0">
                  <a:moveTo>
                    <a:pt x="1705" y="0"/>
                  </a:moveTo>
                  <a:cubicBezTo>
                    <a:pt x="1661" y="0"/>
                    <a:pt x="1604" y="25"/>
                    <a:pt x="1554" y="75"/>
                  </a:cubicBezTo>
                  <a:cubicBezTo>
                    <a:pt x="1454" y="176"/>
                    <a:pt x="1454" y="301"/>
                    <a:pt x="1554" y="401"/>
                  </a:cubicBezTo>
                  <a:cubicBezTo>
                    <a:pt x="1880" y="702"/>
                    <a:pt x="2181" y="1028"/>
                    <a:pt x="2406" y="1328"/>
                  </a:cubicBezTo>
                  <a:cubicBezTo>
                    <a:pt x="2707" y="1654"/>
                    <a:pt x="3033" y="2055"/>
                    <a:pt x="3234" y="2381"/>
                  </a:cubicBezTo>
                  <a:cubicBezTo>
                    <a:pt x="3600" y="2887"/>
                    <a:pt x="3905" y="3392"/>
                    <a:pt x="4201" y="3940"/>
                  </a:cubicBezTo>
                  <a:lnTo>
                    <a:pt x="4201" y="3940"/>
                  </a:lnTo>
                  <a:cubicBezTo>
                    <a:pt x="3988" y="3964"/>
                    <a:pt x="3732" y="4060"/>
                    <a:pt x="3534" y="4060"/>
                  </a:cubicBezTo>
                  <a:cubicBezTo>
                    <a:pt x="3133" y="4261"/>
                    <a:pt x="2707" y="4361"/>
                    <a:pt x="2281" y="4562"/>
                  </a:cubicBezTo>
                  <a:cubicBezTo>
                    <a:pt x="1880" y="4787"/>
                    <a:pt x="1554" y="4988"/>
                    <a:pt x="1153" y="5313"/>
                  </a:cubicBezTo>
                  <a:cubicBezTo>
                    <a:pt x="828" y="5514"/>
                    <a:pt x="401" y="5714"/>
                    <a:pt x="101" y="6040"/>
                  </a:cubicBezTo>
                  <a:cubicBezTo>
                    <a:pt x="0" y="6040"/>
                    <a:pt x="0" y="6140"/>
                    <a:pt x="0" y="6241"/>
                  </a:cubicBezTo>
                  <a:cubicBezTo>
                    <a:pt x="0" y="6341"/>
                    <a:pt x="101" y="6341"/>
                    <a:pt x="201" y="6341"/>
                  </a:cubicBezTo>
                  <a:cubicBezTo>
                    <a:pt x="627" y="6140"/>
                    <a:pt x="1028" y="5940"/>
                    <a:pt x="1454" y="5815"/>
                  </a:cubicBezTo>
                  <a:cubicBezTo>
                    <a:pt x="1880" y="5614"/>
                    <a:pt x="2181" y="5414"/>
                    <a:pt x="2607" y="5313"/>
                  </a:cubicBezTo>
                  <a:cubicBezTo>
                    <a:pt x="3033" y="5088"/>
                    <a:pt x="3434" y="4988"/>
                    <a:pt x="3760" y="4887"/>
                  </a:cubicBezTo>
                  <a:cubicBezTo>
                    <a:pt x="3960" y="4837"/>
                    <a:pt x="4142" y="4812"/>
                    <a:pt x="4299" y="4812"/>
                  </a:cubicBezTo>
                  <a:cubicBezTo>
                    <a:pt x="4455" y="4812"/>
                    <a:pt x="4587" y="4837"/>
                    <a:pt x="4687" y="4887"/>
                  </a:cubicBezTo>
                  <a:cubicBezTo>
                    <a:pt x="4754" y="4887"/>
                    <a:pt x="4877" y="4932"/>
                    <a:pt x="4981" y="4932"/>
                  </a:cubicBezTo>
                  <a:cubicBezTo>
                    <a:pt x="5033" y="4932"/>
                    <a:pt x="5080" y="4921"/>
                    <a:pt x="5113" y="4887"/>
                  </a:cubicBezTo>
                  <a:cubicBezTo>
                    <a:pt x="5314" y="4787"/>
                    <a:pt x="5414" y="4562"/>
                    <a:pt x="5314" y="4361"/>
                  </a:cubicBezTo>
                  <a:cubicBezTo>
                    <a:pt x="4913" y="3434"/>
                    <a:pt x="4386" y="2682"/>
                    <a:pt x="3860" y="1955"/>
                  </a:cubicBezTo>
                  <a:cubicBezTo>
                    <a:pt x="3534" y="1554"/>
                    <a:pt x="3234" y="1228"/>
                    <a:pt x="2908" y="927"/>
                  </a:cubicBezTo>
                  <a:cubicBezTo>
                    <a:pt x="2507" y="602"/>
                    <a:pt x="2181" y="301"/>
                    <a:pt x="1780" y="75"/>
                  </a:cubicBezTo>
                  <a:cubicBezTo>
                    <a:pt x="1780" y="25"/>
                    <a:pt x="1749" y="0"/>
                    <a:pt x="170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62"/>
            <p:cNvSpPr/>
            <p:nvPr/>
          </p:nvSpPr>
          <p:spPr>
            <a:xfrm flipH="1">
              <a:off x="6293529" y="3826451"/>
              <a:ext cx="454750" cy="608520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62"/>
            <p:cNvSpPr/>
            <p:nvPr/>
          </p:nvSpPr>
          <p:spPr>
            <a:xfrm flipH="1">
              <a:off x="6226369" y="4091453"/>
              <a:ext cx="297352" cy="537148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62"/>
            <p:cNvSpPr/>
            <p:nvPr/>
          </p:nvSpPr>
          <p:spPr>
            <a:xfrm flipH="1">
              <a:off x="5135264" y="4375157"/>
              <a:ext cx="358508" cy="313792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62"/>
            <p:cNvSpPr/>
            <p:nvPr/>
          </p:nvSpPr>
          <p:spPr>
            <a:xfrm flipH="1">
              <a:off x="5269188" y="4456187"/>
              <a:ext cx="282642" cy="298803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62"/>
            <p:cNvSpPr/>
            <p:nvPr/>
          </p:nvSpPr>
          <p:spPr>
            <a:xfrm flipH="1">
              <a:off x="6939148" y="4355774"/>
              <a:ext cx="162144" cy="247026"/>
            </a:xfrm>
            <a:custGeom>
              <a:avLst/>
              <a:gdLst/>
              <a:ahLst/>
              <a:cxnLst/>
              <a:rect l="l" t="t" r="r" b="b"/>
              <a:pathLst>
                <a:path w="5809" h="8850" extrusionOk="0">
                  <a:moveTo>
                    <a:pt x="1901" y="1"/>
                  </a:moveTo>
                  <a:cubicBezTo>
                    <a:pt x="1616" y="1"/>
                    <a:pt x="1365" y="166"/>
                    <a:pt x="1181" y="531"/>
                  </a:cubicBezTo>
                  <a:cubicBezTo>
                    <a:pt x="0" y="2609"/>
                    <a:pt x="3649" y="8849"/>
                    <a:pt x="4241" y="8849"/>
                  </a:cubicBezTo>
                  <a:cubicBezTo>
                    <a:pt x="4278" y="8849"/>
                    <a:pt x="4302" y="8826"/>
                    <a:pt x="4314" y="8777"/>
                  </a:cubicBezTo>
                  <a:cubicBezTo>
                    <a:pt x="5809" y="4566"/>
                    <a:pt x="3395" y="1"/>
                    <a:pt x="1901" y="1"/>
                  </a:cubicBezTo>
                  <a:close/>
                </a:path>
              </a:pathLst>
            </a:custGeom>
            <a:solidFill>
              <a:srgbClr val="F2A0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62"/>
            <p:cNvSpPr/>
            <p:nvPr/>
          </p:nvSpPr>
          <p:spPr>
            <a:xfrm flipH="1">
              <a:off x="6968958" y="4421899"/>
              <a:ext cx="70005" cy="272593"/>
            </a:xfrm>
            <a:custGeom>
              <a:avLst/>
              <a:gdLst/>
              <a:ahLst/>
              <a:cxnLst/>
              <a:rect l="l" t="t" r="r" b="b"/>
              <a:pathLst>
                <a:path w="2508" h="9766" extrusionOk="0">
                  <a:moveTo>
                    <a:pt x="292" y="0"/>
                  </a:moveTo>
                  <a:cubicBezTo>
                    <a:pt x="262" y="0"/>
                    <a:pt x="231" y="12"/>
                    <a:pt x="201" y="42"/>
                  </a:cubicBezTo>
                  <a:cubicBezTo>
                    <a:pt x="101" y="42"/>
                    <a:pt x="1" y="142"/>
                    <a:pt x="1" y="267"/>
                  </a:cubicBezTo>
                  <a:lnTo>
                    <a:pt x="728" y="2548"/>
                  </a:lnTo>
                  <a:cubicBezTo>
                    <a:pt x="928" y="3400"/>
                    <a:pt x="1154" y="4127"/>
                    <a:pt x="1254" y="4954"/>
                  </a:cubicBezTo>
                  <a:cubicBezTo>
                    <a:pt x="1454" y="5681"/>
                    <a:pt x="1680" y="6408"/>
                    <a:pt x="1780" y="7260"/>
                  </a:cubicBezTo>
                  <a:cubicBezTo>
                    <a:pt x="1880" y="7986"/>
                    <a:pt x="1981" y="8814"/>
                    <a:pt x="1981" y="9540"/>
                  </a:cubicBezTo>
                  <a:cubicBezTo>
                    <a:pt x="1981" y="9666"/>
                    <a:pt x="1981" y="9766"/>
                    <a:pt x="2081" y="9766"/>
                  </a:cubicBezTo>
                  <a:cubicBezTo>
                    <a:pt x="2181" y="9766"/>
                    <a:pt x="2307" y="9766"/>
                    <a:pt x="2307" y="9666"/>
                  </a:cubicBezTo>
                  <a:cubicBezTo>
                    <a:pt x="2507" y="8814"/>
                    <a:pt x="2507" y="7986"/>
                    <a:pt x="2507" y="7159"/>
                  </a:cubicBezTo>
                  <a:cubicBezTo>
                    <a:pt x="2407" y="6307"/>
                    <a:pt x="2307" y="5480"/>
                    <a:pt x="2081" y="4753"/>
                  </a:cubicBezTo>
                  <a:cubicBezTo>
                    <a:pt x="1880" y="3901"/>
                    <a:pt x="1680" y="3174"/>
                    <a:pt x="1354" y="2347"/>
                  </a:cubicBezTo>
                  <a:cubicBezTo>
                    <a:pt x="1154" y="1621"/>
                    <a:pt x="828" y="894"/>
                    <a:pt x="427" y="142"/>
                  </a:cubicBezTo>
                  <a:cubicBezTo>
                    <a:pt x="427" y="71"/>
                    <a:pt x="364" y="0"/>
                    <a:pt x="29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62"/>
            <p:cNvSpPr/>
            <p:nvPr/>
          </p:nvSpPr>
          <p:spPr>
            <a:xfrm flipH="1">
              <a:off x="6852144" y="4227878"/>
              <a:ext cx="87478" cy="92362"/>
            </a:xfrm>
            <a:custGeom>
              <a:avLst/>
              <a:gdLst/>
              <a:ahLst/>
              <a:cxnLst/>
              <a:rect l="l" t="t" r="r" b="b"/>
              <a:pathLst>
                <a:path w="3134" h="3309" extrusionOk="0">
                  <a:moveTo>
                    <a:pt x="1454" y="0"/>
                  </a:moveTo>
                  <a:cubicBezTo>
                    <a:pt x="1254" y="0"/>
                    <a:pt x="1128" y="100"/>
                    <a:pt x="1028" y="100"/>
                  </a:cubicBezTo>
                  <a:cubicBezTo>
                    <a:pt x="828" y="201"/>
                    <a:pt x="627" y="326"/>
                    <a:pt x="502" y="426"/>
                  </a:cubicBezTo>
                  <a:cubicBezTo>
                    <a:pt x="301" y="627"/>
                    <a:pt x="101" y="827"/>
                    <a:pt x="101" y="1153"/>
                  </a:cubicBezTo>
                  <a:cubicBezTo>
                    <a:pt x="1" y="1353"/>
                    <a:pt x="1" y="1679"/>
                    <a:pt x="101" y="1880"/>
                  </a:cubicBezTo>
                  <a:cubicBezTo>
                    <a:pt x="101" y="2080"/>
                    <a:pt x="101" y="2206"/>
                    <a:pt x="201" y="2406"/>
                  </a:cubicBezTo>
                  <a:cubicBezTo>
                    <a:pt x="301" y="2607"/>
                    <a:pt x="402" y="2832"/>
                    <a:pt x="627" y="2932"/>
                  </a:cubicBezTo>
                  <a:cubicBezTo>
                    <a:pt x="828" y="3133"/>
                    <a:pt x="1028" y="3233"/>
                    <a:pt x="1254" y="3233"/>
                  </a:cubicBezTo>
                  <a:cubicBezTo>
                    <a:pt x="1404" y="3283"/>
                    <a:pt x="1529" y="3308"/>
                    <a:pt x="1645" y="3308"/>
                  </a:cubicBezTo>
                  <a:cubicBezTo>
                    <a:pt x="1761" y="3308"/>
                    <a:pt x="1868" y="3283"/>
                    <a:pt x="1981" y="3233"/>
                  </a:cubicBezTo>
                  <a:cubicBezTo>
                    <a:pt x="2507" y="3133"/>
                    <a:pt x="2908" y="2707"/>
                    <a:pt x="3134" y="2206"/>
                  </a:cubicBezTo>
                  <a:lnTo>
                    <a:pt x="3134" y="1353"/>
                  </a:lnTo>
                  <a:cubicBezTo>
                    <a:pt x="3134" y="1253"/>
                    <a:pt x="3008" y="1153"/>
                    <a:pt x="3008" y="1053"/>
                  </a:cubicBezTo>
                  <a:cubicBezTo>
                    <a:pt x="3008" y="952"/>
                    <a:pt x="2908" y="827"/>
                    <a:pt x="2808" y="727"/>
                  </a:cubicBezTo>
                  <a:cubicBezTo>
                    <a:pt x="2707" y="526"/>
                    <a:pt x="2507" y="326"/>
                    <a:pt x="2281" y="201"/>
                  </a:cubicBezTo>
                  <a:cubicBezTo>
                    <a:pt x="1981" y="100"/>
                    <a:pt x="1655" y="0"/>
                    <a:pt x="1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62"/>
            <p:cNvSpPr/>
            <p:nvPr/>
          </p:nvSpPr>
          <p:spPr>
            <a:xfrm flipH="1">
              <a:off x="6826268" y="4399959"/>
              <a:ext cx="64366" cy="64394"/>
            </a:xfrm>
            <a:custGeom>
              <a:avLst/>
              <a:gdLst/>
              <a:ahLst/>
              <a:cxnLst/>
              <a:rect l="l" t="t" r="r" b="b"/>
              <a:pathLst>
                <a:path w="2306" h="2307" extrusionOk="0">
                  <a:moveTo>
                    <a:pt x="852" y="1"/>
                  </a:moveTo>
                  <a:cubicBezTo>
                    <a:pt x="752" y="101"/>
                    <a:pt x="752" y="101"/>
                    <a:pt x="627" y="101"/>
                  </a:cubicBezTo>
                  <a:cubicBezTo>
                    <a:pt x="526" y="201"/>
                    <a:pt x="426" y="201"/>
                    <a:pt x="426" y="301"/>
                  </a:cubicBezTo>
                  <a:lnTo>
                    <a:pt x="326" y="427"/>
                  </a:lnTo>
                  <a:cubicBezTo>
                    <a:pt x="226" y="527"/>
                    <a:pt x="226" y="527"/>
                    <a:pt x="125" y="727"/>
                  </a:cubicBezTo>
                  <a:cubicBezTo>
                    <a:pt x="125" y="828"/>
                    <a:pt x="0" y="928"/>
                    <a:pt x="0" y="928"/>
                  </a:cubicBezTo>
                  <a:lnTo>
                    <a:pt x="0" y="1153"/>
                  </a:lnTo>
                  <a:lnTo>
                    <a:pt x="0" y="1254"/>
                  </a:lnTo>
                  <a:lnTo>
                    <a:pt x="0" y="1454"/>
                  </a:lnTo>
                  <a:cubicBezTo>
                    <a:pt x="125" y="1554"/>
                    <a:pt x="125" y="1680"/>
                    <a:pt x="125" y="1680"/>
                  </a:cubicBezTo>
                  <a:lnTo>
                    <a:pt x="125" y="1780"/>
                  </a:lnTo>
                  <a:lnTo>
                    <a:pt x="226" y="1880"/>
                  </a:lnTo>
                  <a:lnTo>
                    <a:pt x="326" y="1880"/>
                  </a:lnTo>
                  <a:cubicBezTo>
                    <a:pt x="326" y="1980"/>
                    <a:pt x="426" y="2081"/>
                    <a:pt x="526" y="2081"/>
                  </a:cubicBezTo>
                  <a:cubicBezTo>
                    <a:pt x="627" y="2181"/>
                    <a:pt x="752" y="2181"/>
                    <a:pt x="852" y="2181"/>
                  </a:cubicBezTo>
                  <a:cubicBezTo>
                    <a:pt x="952" y="2306"/>
                    <a:pt x="1053" y="2306"/>
                    <a:pt x="1053" y="2306"/>
                  </a:cubicBezTo>
                  <a:lnTo>
                    <a:pt x="1153" y="2306"/>
                  </a:lnTo>
                  <a:cubicBezTo>
                    <a:pt x="1379" y="2306"/>
                    <a:pt x="1479" y="2181"/>
                    <a:pt x="1679" y="2181"/>
                  </a:cubicBezTo>
                  <a:lnTo>
                    <a:pt x="1780" y="2081"/>
                  </a:lnTo>
                  <a:lnTo>
                    <a:pt x="2005" y="1880"/>
                  </a:lnTo>
                  <a:cubicBezTo>
                    <a:pt x="2005" y="1880"/>
                    <a:pt x="2105" y="1780"/>
                    <a:pt x="2105" y="1680"/>
                  </a:cubicBezTo>
                  <a:cubicBezTo>
                    <a:pt x="2206" y="1680"/>
                    <a:pt x="2206" y="1554"/>
                    <a:pt x="2206" y="1454"/>
                  </a:cubicBezTo>
                  <a:cubicBezTo>
                    <a:pt x="2306" y="1354"/>
                    <a:pt x="2306" y="1254"/>
                    <a:pt x="2306" y="1153"/>
                  </a:cubicBezTo>
                  <a:lnTo>
                    <a:pt x="2306" y="828"/>
                  </a:lnTo>
                  <a:lnTo>
                    <a:pt x="2206" y="727"/>
                  </a:lnTo>
                  <a:cubicBezTo>
                    <a:pt x="2206" y="627"/>
                    <a:pt x="2105" y="427"/>
                    <a:pt x="2005" y="301"/>
                  </a:cubicBezTo>
                  <a:cubicBezTo>
                    <a:pt x="1880" y="201"/>
                    <a:pt x="1679" y="1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9" name="Google Shape;10019;p62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20" name="Google Shape;10020;p62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21" name="Google Shape;10021;p62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22" name="Google Shape;10022;p62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23" name="Google Shape;10023;p62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24" name="Google Shape;10024;p62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25" name="Google Shape;10025;p62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6" name="Google Shape;10026;p62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7" name="Google Shape;10027;p62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8" name="Google Shape;10028;p62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9" name="Google Shape;10029;p62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0" name="Google Shape;10030;p62">
            <a:hlinkClick r:id="rId3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1" name="Google Shape;10031;p62">
            <a:hlinkClick r:id="rId15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2" name="Google Shape;10032;p62">
            <a:hlinkClick r:id="rId16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3" name="Google Shape;10033;p62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4" name="Google Shape;10034;p62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5" name="Google Shape;10035;p62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6" name="Google Shape;10036;p62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1" name="Google Shape;10041;p63"/>
          <p:cNvGrpSpPr/>
          <p:nvPr/>
        </p:nvGrpSpPr>
        <p:grpSpPr>
          <a:xfrm>
            <a:off x="4807365" y="3392325"/>
            <a:ext cx="1346210" cy="848425"/>
            <a:chOff x="2359350" y="3563775"/>
            <a:chExt cx="2209075" cy="848425"/>
          </a:xfrm>
        </p:grpSpPr>
        <p:sp>
          <p:nvSpPr>
            <p:cNvPr id="10042" name="Google Shape;10042;p63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63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63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63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7" name="Google Shape;10047;p63"/>
          <p:cNvSpPr txBox="1">
            <a:spLocks noGrp="1"/>
          </p:cNvSpPr>
          <p:nvPr>
            <p:ph type="title"/>
          </p:nvPr>
        </p:nvSpPr>
        <p:spPr>
          <a:xfrm rot="2208536" flipH="1">
            <a:off x="2656595" y="32588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10048" name="Google Shape;10048;p63"/>
          <p:cNvSpPr txBox="1">
            <a:spLocks noGrp="1"/>
          </p:cNvSpPr>
          <p:nvPr>
            <p:ph type="subTitle" idx="7"/>
          </p:nvPr>
        </p:nvSpPr>
        <p:spPr>
          <a:xfrm>
            <a:off x="6619667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0049" name="Google Shape;10049;p63"/>
          <p:cNvSpPr txBox="1">
            <a:spLocks noGrp="1"/>
          </p:cNvSpPr>
          <p:nvPr>
            <p:ph type="title" idx="2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10050" name="Google Shape;10050;p63"/>
          <p:cNvSpPr txBox="1">
            <a:spLocks noGrp="1"/>
          </p:cNvSpPr>
          <p:nvPr>
            <p:ph type="subTitle" idx="1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0051" name="Google Shape;10051;p63"/>
          <p:cNvSpPr txBox="1">
            <a:spLocks noGrp="1"/>
          </p:cNvSpPr>
          <p:nvPr>
            <p:ph type="subTitle" idx="3"/>
          </p:nvPr>
        </p:nvSpPr>
        <p:spPr>
          <a:xfrm>
            <a:off x="299093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0052" name="Google Shape;10052;p63"/>
          <p:cNvSpPr txBox="1">
            <a:spLocks noGrp="1"/>
          </p:cNvSpPr>
          <p:nvPr>
            <p:ph type="title" idx="4"/>
          </p:nvPr>
        </p:nvSpPr>
        <p:spPr>
          <a:xfrm>
            <a:off x="299093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10053" name="Google Shape;10053;p63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10054" name="Google Shape;10054;p63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0055" name="Google Shape;10055;p63"/>
          <p:cNvSpPr txBox="1">
            <a:spLocks noGrp="1"/>
          </p:cNvSpPr>
          <p:nvPr>
            <p:ph type="title" idx="8"/>
          </p:nvPr>
        </p:nvSpPr>
        <p:spPr>
          <a:xfrm>
            <a:off x="6631067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10056" name="Google Shape;10056;p63"/>
          <p:cNvSpPr txBox="1">
            <a:spLocks noGrp="1"/>
          </p:cNvSpPr>
          <p:nvPr>
            <p:ph type="title" idx="9"/>
          </p:nvPr>
        </p:nvSpPr>
        <p:spPr>
          <a:xfrm>
            <a:off x="4816555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10057" name="Google Shape;10057;p63"/>
          <p:cNvSpPr txBox="1">
            <a:spLocks noGrp="1"/>
          </p:cNvSpPr>
          <p:nvPr>
            <p:ph type="subTitle" idx="13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0058" name="Google Shape;10058;p63"/>
          <p:cNvSpPr txBox="1">
            <a:spLocks noGrp="1"/>
          </p:cNvSpPr>
          <p:nvPr>
            <p:ph type="title" idx="14"/>
          </p:nvPr>
        </p:nvSpPr>
        <p:spPr>
          <a:xfrm>
            <a:off x="6631067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10059" name="Google Shape;10059;p63"/>
          <p:cNvSpPr txBox="1">
            <a:spLocks noGrp="1"/>
          </p:cNvSpPr>
          <p:nvPr>
            <p:ph type="subTitle" idx="15"/>
          </p:nvPr>
        </p:nvSpPr>
        <p:spPr>
          <a:xfrm>
            <a:off x="6631067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10060" name="Google Shape;10060;p63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61" name="Google Shape;10061;p63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62" name="Google Shape;10062;p63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63" name="Google Shape;10063;p63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064" name="Google Shape;10064;p63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0065" name="Google Shape;10065;p63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0066" name="Google Shape;10066;p63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067" name="Google Shape;10067;p63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068" name="Google Shape;10068;p63">
            <a:hlinkClick r:id="rId8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9" name="Google Shape;10069;p63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0070" name="Google Shape;10070;p63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0071" name="Google Shape;10071;p63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63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0075" name="Google Shape;10075;p63"/>
            <p:cNvGrpSpPr/>
            <p:nvPr/>
          </p:nvGrpSpPr>
          <p:grpSpPr>
            <a:xfrm>
              <a:off x="4592938" y="596800"/>
              <a:ext cx="456034" cy="267991"/>
              <a:chOff x="-1126825" y="596800"/>
              <a:chExt cx="456034" cy="267991"/>
            </a:xfrm>
          </p:grpSpPr>
          <p:sp>
            <p:nvSpPr>
              <p:cNvPr id="10076" name="Google Shape;10076;p63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7" name="Google Shape;10077;p63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8" name="Google Shape;10078;p63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9" name="Google Shape;10079;p63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0" name="Google Shape;10080;p63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1" name="Google Shape;10081;p63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2" name="Google Shape;10082;p63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3" name="Google Shape;10083;p63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4" name="Google Shape;10084;p63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5" name="Google Shape;10085;p63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86" name="Google Shape;10086;p63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0087" name="Google Shape;10087;p63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8" name="Google Shape;10088;p63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9" name="Google Shape;10089;p63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0" name="Google Shape;10090;p63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1" name="Google Shape;10091;p63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2" name="Google Shape;10092;p63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3" name="Google Shape;10093;p63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4" name="Google Shape;10094;p63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5" name="Google Shape;10095;p63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6" name="Google Shape;10096;p63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7" name="Google Shape;10097;p63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8" name="Google Shape;10098;p63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9" name="Google Shape;10099;p63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0" name="Google Shape;10100;p63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1" name="Google Shape;10101;p63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2" name="Google Shape;10102;p63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3" name="Google Shape;10103;p63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4" name="Google Shape;10104;p63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5" name="Google Shape;10105;p63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6" name="Google Shape;10106;p63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7" name="Google Shape;10107;p63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8" name="Google Shape;10108;p63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9" name="Google Shape;10109;p63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0" name="Google Shape;10110;p63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1" name="Google Shape;10111;p63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12" name="Google Shape;10112;p63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13" name="Google Shape;10113;p63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14" name="Google Shape;10114;p63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15" name="Google Shape;10115;p63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16" name="Google Shape;10116;p63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17" name="Google Shape;10117;p63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18" name="Google Shape;10118;p63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19" name="Google Shape;10119;p63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20" name="Google Shape;10120;p63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21" name="Google Shape;10121;p63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22" name="Google Shape;10122;p63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123" name="Google Shape;10123;p63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24" name="Google Shape;10124;p63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5" name="Google Shape;10125;p63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6" name="Google Shape;10126;p63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7" name="Google Shape;10127;p63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8" name="Google Shape;10128;p63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9" name="Google Shape;10129;p63">
            <a:hlinkClick r:id="rId10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0" name="Google Shape;10130;p63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1" name="Google Shape;10131;p63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2" name="Google Shape;10132;p63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3" name="Google Shape;10133;p63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4" name="Google Shape;10134;p63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5" name="Google Shape;10135;p63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36" name="Google Shape;10136;p63"/>
          <p:cNvGrpSpPr/>
          <p:nvPr/>
        </p:nvGrpSpPr>
        <p:grpSpPr>
          <a:xfrm flipH="1">
            <a:off x="1076979" y="2971717"/>
            <a:ext cx="1511196" cy="1666860"/>
            <a:chOff x="5437091" y="2220207"/>
            <a:chExt cx="2157926" cy="2380209"/>
          </a:xfrm>
        </p:grpSpPr>
        <p:grpSp>
          <p:nvGrpSpPr>
            <p:cNvPr id="10137" name="Google Shape;10137;p63"/>
            <p:cNvGrpSpPr/>
            <p:nvPr/>
          </p:nvGrpSpPr>
          <p:grpSpPr>
            <a:xfrm>
              <a:off x="5673407" y="2220207"/>
              <a:ext cx="1921611" cy="2380209"/>
              <a:chOff x="6635701" y="3318066"/>
              <a:chExt cx="1194363" cy="1479953"/>
            </a:xfrm>
          </p:grpSpPr>
          <p:sp>
            <p:nvSpPr>
              <p:cNvPr id="10138" name="Google Shape;10138;p63"/>
              <p:cNvSpPr/>
              <p:nvPr/>
            </p:nvSpPr>
            <p:spPr>
              <a:xfrm>
                <a:off x="7278910" y="4603674"/>
                <a:ext cx="73433" cy="65572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2102" extrusionOk="0">
                    <a:moveTo>
                      <a:pt x="216" y="1"/>
                    </a:moveTo>
                    <a:cubicBezTo>
                      <a:pt x="153" y="1"/>
                      <a:pt x="90" y="16"/>
                      <a:pt x="60" y="46"/>
                    </a:cubicBezTo>
                    <a:cubicBezTo>
                      <a:pt x="0" y="180"/>
                      <a:pt x="0" y="299"/>
                      <a:pt x="60" y="418"/>
                    </a:cubicBezTo>
                    <a:lnTo>
                      <a:pt x="1922" y="2042"/>
                    </a:lnTo>
                    <a:cubicBezTo>
                      <a:pt x="1982" y="2101"/>
                      <a:pt x="2041" y="2101"/>
                      <a:pt x="2101" y="2101"/>
                    </a:cubicBezTo>
                    <a:cubicBezTo>
                      <a:pt x="2175" y="2101"/>
                      <a:pt x="2235" y="2042"/>
                      <a:pt x="2294" y="2042"/>
                    </a:cubicBezTo>
                    <a:cubicBezTo>
                      <a:pt x="2354" y="1908"/>
                      <a:pt x="2354" y="1789"/>
                      <a:pt x="2235" y="1669"/>
                    </a:cubicBezTo>
                    <a:lnTo>
                      <a:pt x="373" y="46"/>
                    </a:lnTo>
                    <a:cubicBezTo>
                      <a:pt x="343" y="16"/>
                      <a:pt x="280" y="1"/>
                      <a:pt x="216" y="1"/>
                    </a:cubicBezTo>
                    <a:close/>
                  </a:path>
                </a:pathLst>
              </a:custGeom>
              <a:solidFill>
                <a:srgbClr val="0063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9" name="Google Shape;10139;p63"/>
              <p:cNvSpPr/>
              <p:nvPr/>
            </p:nvSpPr>
            <p:spPr>
              <a:xfrm>
                <a:off x="7321180" y="4660480"/>
                <a:ext cx="83696" cy="2779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891" extrusionOk="0">
                    <a:moveTo>
                      <a:pt x="1039" y="1"/>
                    </a:moveTo>
                    <a:cubicBezTo>
                      <a:pt x="812" y="1"/>
                      <a:pt x="627" y="7"/>
                      <a:pt x="567" y="27"/>
                    </a:cubicBezTo>
                    <a:cubicBezTo>
                      <a:pt x="314" y="27"/>
                      <a:pt x="1" y="653"/>
                      <a:pt x="195" y="772"/>
                    </a:cubicBezTo>
                    <a:cubicBezTo>
                      <a:pt x="247" y="858"/>
                      <a:pt x="703" y="891"/>
                      <a:pt x="1200" y="891"/>
                    </a:cubicBezTo>
                    <a:cubicBezTo>
                      <a:pt x="1825" y="891"/>
                      <a:pt x="2515" y="838"/>
                      <a:pt x="2548" y="772"/>
                    </a:cubicBezTo>
                    <a:cubicBezTo>
                      <a:pt x="2682" y="712"/>
                      <a:pt x="2548" y="87"/>
                      <a:pt x="2235" y="27"/>
                    </a:cubicBezTo>
                    <a:cubicBezTo>
                      <a:pt x="2116" y="27"/>
                      <a:pt x="1494" y="1"/>
                      <a:pt x="10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0" name="Google Shape;10140;p63"/>
              <p:cNvSpPr/>
              <p:nvPr/>
            </p:nvSpPr>
            <p:spPr>
              <a:xfrm>
                <a:off x="7017247" y="4184600"/>
                <a:ext cx="217055" cy="276013"/>
              </a:xfrm>
              <a:custGeom>
                <a:avLst/>
                <a:gdLst/>
                <a:ahLst/>
                <a:cxnLst/>
                <a:rect l="l" t="t" r="r" b="b"/>
                <a:pathLst>
                  <a:path w="6958" h="8848" extrusionOk="0">
                    <a:moveTo>
                      <a:pt x="2390" y="1"/>
                    </a:moveTo>
                    <a:cubicBezTo>
                      <a:pt x="1793" y="1"/>
                      <a:pt x="1320" y="278"/>
                      <a:pt x="1118" y="951"/>
                    </a:cubicBezTo>
                    <a:cubicBezTo>
                      <a:pt x="195" y="4303"/>
                      <a:pt x="1431" y="6835"/>
                      <a:pt x="1431" y="6835"/>
                    </a:cubicBezTo>
                    <a:cubicBezTo>
                      <a:pt x="1431" y="6835"/>
                      <a:pt x="1107" y="6770"/>
                      <a:pt x="782" y="6770"/>
                    </a:cubicBezTo>
                    <a:cubicBezTo>
                      <a:pt x="487" y="6770"/>
                      <a:pt x="192" y="6824"/>
                      <a:pt x="135" y="7029"/>
                    </a:cubicBezTo>
                    <a:cubicBezTo>
                      <a:pt x="1" y="7401"/>
                      <a:pt x="1863" y="8697"/>
                      <a:pt x="2548" y="8832"/>
                    </a:cubicBezTo>
                    <a:cubicBezTo>
                      <a:pt x="2617" y="8842"/>
                      <a:pt x="2679" y="8848"/>
                      <a:pt x="2736" y="8848"/>
                    </a:cubicBezTo>
                    <a:cubicBezTo>
                      <a:pt x="3299" y="8848"/>
                      <a:pt x="3362" y="8331"/>
                      <a:pt x="4038" y="7655"/>
                    </a:cubicBezTo>
                    <a:cubicBezTo>
                      <a:pt x="4723" y="7029"/>
                      <a:pt x="6958" y="3737"/>
                      <a:pt x="6958" y="3737"/>
                    </a:cubicBezTo>
                    <a:cubicBezTo>
                      <a:pt x="6502" y="2019"/>
                      <a:pt x="3999" y="1"/>
                      <a:pt x="2390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1" name="Google Shape;10141;p63"/>
              <p:cNvSpPr/>
              <p:nvPr/>
            </p:nvSpPr>
            <p:spPr>
              <a:xfrm>
                <a:off x="6885729" y="4157523"/>
                <a:ext cx="557704" cy="242635"/>
              </a:xfrm>
              <a:custGeom>
                <a:avLst/>
                <a:gdLst/>
                <a:ahLst/>
                <a:cxnLst/>
                <a:rect l="l" t="t" r="r" b="b"/>
                <a:pathLst>
                  <a:path w="17878" h="7778" extrusionOk="0">
                    <a:moveTo>
                      <a:pt x="453" y="0"/>
                    </a:moveTo>
                    <a:cubicBezTo>
                      <a:pt x="305" y="0"/>
                      <a:pt x="158" y="98"/>
                      <a:pt x="60" y="195"/>
                    </a:cubicBezTo>
                    <a:cubicBezTo>
                      <a:pt x="1" y="389"/>
                      <a:pt x="120" y="567"/>
                      <a:pt x="254" y="701"/>
                    </a:cubicBezTo>
                    <a:lnTo>
                      <a:pt x="17386" y="7778"/>
                    </a:lnTo>
                    <a:lnTo>
                      <a:pt x="17505" y="7778"/>
                    </a:lnTo>
                    <a:cubicBezTo>
                      <a:pt x="17625" y="7778"/>
                      <a:pt x="17759" y="7703"/>
                      <a:pt x="17818" y="7584"/>
                    </a:cubicBezTo>
                    <a:cubicBezTo>
                      <a:pt x="17878" y="7405"/>
                      <a:pt x="17818" y="7212"/>
                      <a:pt x="17625" y="7152"/>
                    </a:cubicBezTo>
                    <a:lnTo>
                      <a:pt x="552" y="16"/>
                    </a:lnTo>
                    <a:cubicBezTo>
                      <a:pt x="519" y="5"/>
                      <a:pt x="486" y="0"/>
                      <a:pt x="4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2" name="Google Shape;10142;p63"/>
              <p:cNvSpPr/>
              <p:nvPr/>
            </p:nvSpPr>
            <p:spPr>
              <a:xfrm>
                <a:off x="7272859" y="4307945"/>
                <a:ext cx="230531" cy="312979"/>
              </a:xfrm>
              <a:custGeom>
                <a:avLst/>
                <a:gdLst/>
                <a:ahLst/>
                <a:cxnLst/>
                <a:rect l="l" t="t" r="r" b="b"/>
                <a:pathLst>
                  <a:path w="7390" h="10033" extrusionOk="0">
                    <a:moveTo>
                      <a:pt x="7032" y="0"/>
                    </a:moveTo>
                    <a:cubicBezTo>
                      <a:pt x="6916" y="0"/>
                      <a:pt x="6789" y="42"/>
                      <a:pt x="6704" y="155"/>
                    </a:cubicBezTo>
                    <a:lnTo>
                      <a:pt x="135" y="9526"/>
                    </a:lnTo>
                    <a:cubicBezTo>
                      <a:pt x="1" y="9660"/>
                      <a:pt x="60" y="9838"/>
                      <a:pt x="194" y="9958"/>
                    </a:cubicBezTo>
                    <a:cubicBezTo>
                      <a:pt x="254" y="10032"/>
                      <a:pt x="313" y="10032"/>
                      <a:pt x="433" y="10032"/>
                    </a:cubicBezTo>
                    <a:cubicBezTo>
                      <a:pt x="507" y="10032"/>
                      <a:pt x="626" y="9958"/>
                      <a:pt x="686" y="9898"/>
                    </a:cubicBezTo>
                    <a:lnTo>
                      <a:pt x="7271" y="527"/>
                    </a:lnTo>
                    <a:cubicBezTo>
                      <a:pt x="7390" y="408"/>
                      <a:pt x="7390" y="155"/>
                      <a:pt x="7211" y="36"/>
                    </a:cubicBezTo>
                    <a:cubicBezTo>
                      <a:pt x="7162" y="14"/>
                      <a:pt x="7099" y="0"/>
                      <a:pt x="70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3" name="Google Shape;10143;p63"/>
              <p:cNvSpPr/>
              <p:nvPr/>
            </p:nvSpPr>
            <p:spPr>
              <a:xfrm>
                <a:off x="7609796" y="4407582"/>
                <a:ext cx="48352" cy="174286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5587" extrusionOk="0">
                    <a:moveTo>
                      <a:pt x="1430" y="0"/>
                    </a:moveTo>
                    <a:cubicBezTo>
                      <a:pt x="1430" y="0"/>
                      <a:pt x="1311" y="373"/>
                      <a:pt x="1177" y="879"/>
                    </a:cubicBezTo>
                    <a:cubicBezTo>
                      <a:pt x="1118" y="1117"/>
                      <a:pt x="998" y="1430"/>
                      <a:pt x="939" y="1743"/>
                    </a:cubicBezTo>
                    <a:cubicBezTo>
                      <a:pt x="879" y="2056"/>
                      <a:pt x="745" y="2428"/>
                      <a:pt x="686" y="2741"/>
                    </a:cubicBezTo>
                    <a:cubicBezTo>
                      <a:pt x="507" y="3412"/>
                      <a:pt x="313" y="4097"/>
                      <a:pt x="194" y="4663"/>
                    </a:cubicBezTo>
                    <a:cubicBezTo>
                      <a:pt x="60" y="5155"/>
                      <a:pt x="0" y="5467"/>
                      <a:pt x="0" y="5467"/>
                    </a:cubicBezTo>
                    <a:cubicBezTo>
                      <a:pt x="0" y="5527"/>
                      <a:pt x="0" y="5527"/>
                      <a:pt x="60" y="5587"/>
                    </a:cubicBezTo>
                    <a:lnTo>
                      <a:pt x="134" y="5527"/>
                    </a:lnTo>
                    <a:cubicBezTo>
                      <a:pt x="134" y="5527"/>
                      <a:pt x="194" y="5214"/>
                      <a:pt x="373" y="4663"/>
                    </a:cubicBezTo>
                    <a:cubicBezTo>
                      <a:pt x="507" y="4156"/>
                      <a:pt x="686" y="3486"/>
                      <a:pt x="879" y="2801"/>
                    </a:cubicBezTo>
                    <a:cubicBezTo>
                      <a:pt x="998" y="2488"/>
                      <a:pt x="1058" y="2116"/>
                      <a:pt x="1118" y="1803"/>
                    </a:cubicBezTo>
                    <a:cubicBezTo>
                      <a:pt x="1177" y="1490"/>
                      <a:pt x="1311" y="1177"/>
                      <a:pt x="1371" y="939"/>
                    </a:cubicBezTo>
                    <a:cubicBezTo>
                      <a:pt x="1490" y="432"/>
                      <a:pt x="1550" y="60"/>
                      <a:pt x="1550" y="60"/>
                    </a:cubicBezTo>
                    <a:cubicBezTo>
                      <a:pt x="1550" y="0"/>
                      <a:pt x="1550" y="0"/>
                      <a:pt x="1490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4" name="Google Shape;10144;p63"/>
              <p:cNvSpPr/>
              <p:nvPr/>
            </p:nvSpPr>
            <p:spPr>
              <a:xfrm>
                <a:off x="7615816" y="4511306"/>
                <a:ext cx="154790" cy="80327"/>
              </a:xfrm>
              <a:custGeom>
                <a:avLst/>
                <a:gdLst/>
                <a:ahLst/>
                <a:cxnLst/>
                <a:rect l="l" t="t" r="r" b="b"/>
                <a:pathLst>
                  <a:path w="4962" h="2575" extrusionOk="0">
                    <a:moveTo>
                      <a:pt x="4887" y="1"/>
                    </a:moveTo>
                    <a:cubicBezTo>
                      <a:pt x="4876" y="1"/>
                      <a:pt x="4862" y="7"/>
                      <a:pt x="4843" y="27"/>
                    </a:cubicBezTo>
                    <a:cubicBezTo>
                      <a:pt x="4843" y="27"/>
                      <a:pt x="4530" y="161"/>
                      <a:pt x="4098" y="340"/>
                    </a:cubicBezTo>
                    <a:cubicBezTo>
                      <a:pt x="3591" y="593"/>
                      <a:pt x="3040" y="906"/>
                      <a:pt x="2414" y="1204"/>
                    </a:cubicBezTo>
                    <a:cubicBezTo>
                      <a:pt x="2101" y="1338"/>
                      <a:pt x="1804" y="1517"/>
                      <a:pt x="1550" y="1651"/>
                    </a:cubicBezTo>
                    <a:cubicBezTo>
                      <a:pt x="1237" y="1830"/>
                      <a:pt x="984" y="1949"/>
                      <a:pt x="746" y="2083"/>
                    </a:cubicBezTo>
                    <a:cubicBezTo>
                      <a:pt x="314" y="2321"/>
                      <a:pt x="1" y="2455"/>
                      <a:pt x="1" y="2455"/>
                    </a:cubicBezTo>
                    <a:lnTo>
                      <a:pt x="1" y="2574"/>
                    </a:lnTo>
                    <a:lnTo>
                      <a:pt x="60" y="2574"/>
                    </a:lnTo>
                    <a:cubicBezTo>
                      <a:pt x="60" y="2574"/>
                      <a:pt x="373" y="2455"/>
                      <a:pt x="805" y="2202"/>
                    </a:cubicBezTo>
                    <a:cubicBezTo>
                      <a:pt x="1059" y="2142"/>
                      <a:pt x="1297" y="1949"/>
                      <a:pt x="1610" y="1830"/>
                    </a:cubicBezTo>
                    <a:cubicBezTo>
                      <a:pt x="1923" y="1710"/>
                      <a:pt x="2236" y="1517"/>
                      <a:pt x="2548" y="1398"/>
                    </a:cubicBezTo>
                    <a:cubicBezTo>
                      <a:pt x="3100" y="1085"/>
                      <a:pt x="3725" y="772"/>
                      <a:pt x="4157" y="534"/>
                    </a:cubicBezTo>
                    <a:cubicBezTo>
                      <a:pt x="4589" y="280"/>
                      <a:pt x="4902" y="87"/>
                      <a:pt x="4902" y="87"/>
                    </a:cubicBezTo>
                    <a:cubicBezTo>
                      <a:pt x="4962" y="87"/>
                      <a:pt x="4962" y="27"/>
                      <a:pt x="4962" y="27"/>
                    </a:cubicBezTo>
                    <a:cubicBezTo>
                      <a:pt x="4922" y="27"/>
                      <a:pt x="4909" y="1"/>
                      <a:pt x="4887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5" name="Google Shape;10145;p63"/>
              <p:cNvSpPr/>
              <p:nvPr/>
            </p:nvSpPr>
            <p:spPr>
              <a:xfrm>
                <a:off x="7615816" y="4599494"/>
                <a:ext cx="137601" cy="86940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2787" extrusionOk="0">
                    <a:moveTo>
                      <a:pt x="1" y="1"/>
                    </a:moveTo>
                    <a:lnTo>
                      <a:pt x="1" y="120"/>
                    </a:lnTo>
                    <a:cubicBezTo>
                      <a:pt x="1" y="120"/>
                      <a:pt x="239" y="314"/>
                      <a:pt x="686" y="552"/>
                    </a:cubicBezTo>
                    <a:cubicBezTo>
                      <a:pt x="865" y="686"/>
                      <a:pt x="1118" y="805"/>
                      <a:pt x="1357" y="984"/>
                    </a:cubicBezTo>
                    <a:cubicBezTo>
                      <a:pt x="1610" y="1178"/>
                      <a:pt x="1863" y="1297"/>
                      <a:pt x="2176" y="1490"/>
                    </a:cubicBezTo>
                    <a:cubicBezTo>
                      <a:pt x="2668" y="1803"/>
                      <a:pt x="3219" y="2176"/>
                      <a:pt x="3666" y="2414"/>
                    </a:cubicBezTo>
                    <a:cubicBezTo>
                      <a:pt x="4038" y="2667"/>
                      <a:pt x="4336" y="2787"/>
                      <a:pt x="4336" y="2787"/>
                    </a:cubicBezTo>
                    <a:lnTo>
                      <a:pt x="4411" y="2787"/>
                    </a:lnTo>
                    <a:lnTo>
                      <a:pt x="4411" y="2667"/>
                    </a:lnTo>
                    <a:cubicBezTo>
                      <a:pt x="4411" y="2667"/>
                      <a:pt x="4157" y="2474"/>
                      <a:pt x="3725" y="2235"/>
                    </a:cubicBezTo>
                    <a:cubicBezTo>
                      <a:pt x="3353" y="1982"/>
                      <a:pt x="2787" y="1610"/>
                      <a:pt x="2236" y="1297"/>
                    </a:cubicBezTo>
                    <a:cubicBezTo>
                      <a:pt x="1982" y="1118"/>
                      <a:pt x="1729" y="984"/>
                      <a:pt x="1491" y="805"/>
                    </a:cubicBezTo>
                    <a:cubicBezTo>
                      <a:pt x="1178" y="686"/>
                      <a:pt x="984" y="492"/>
                      <a:pt x="746" y="373"/>
                    </a:cubicBezTo>
                    <a:cubicBezTo>
                      <a:pt x="373" y="180"/>
                      <a:pt x="60" y="1"/>
                      <a:pt x="6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6" name="Google Shape;10146;p63"/>
              <p:cNvSpPr/>
              <p:nvPr/>
            </p:nvSpPr>
            <p:spPr>
              <a:xfrm>
                <a:off x="7602340" y="4612970"/>
                <a:ext cx="17251" cy="156661"/>
              </a:xfrm>
              <a:custGeom>
                <a:avLst/>
                <a:gdLst/>
                <a:ahLst/>
                <a:cxnLst/>
                <a:rect l="l" t="t" r="r" b="b"/>
                <a:pathLst>
                  <a:path w="553" h="5022" extrusionOk="0">
                    <a:moveTo>
                      <a:pt x="1" y="1"/>
                    </a:moveTo>
                    <a:lnTo>
                      <a:pt x="1" y="60"/>
                    </a:lnTo>
                    <a:lnTo>
                      <a:pt x="1" y="865"/>
                    </a:lnTo>
                    <a:cubicBezTo>
                      <a:pt x="60" y="1058"/>
                      <a:pt x="60" y="1371"/>
                      <a:pt x="60" y="1610"/>
                    </a:cubicBezTo>
                    <a:cubicBezTo>
                      <a:pt x="60" y="1923"/>
                      <a:pt x="120" y="2235"/>
                      <a:pt x="120" y="2548"/>
                    </a:cubicBezTo>
                    <a:cubicBezTo>
                      <a:pt x="180" y="3159"/>
                      <a:pt x="239" y="3725"/>
                      <a:pt x="299" y="4217"/>
                    </a:cubicBezTo>
                    <a:cubicBezTo>
                      <a:pt x="373" y="4649"/>
                      <a:pt x="433" y="4962"/>
                      <a:pt x="433" y="4962"/>
                    </a:cubicBezTo>
                    <a:cubicBezTo>
                      <a:pt x="433" y="4962"/>
                      <a:pt x="433" y="5021"/>
                      <a:pt x="492" y="5021"/>
                    </a:cubicBezTo>
                    <a:lnTo>
                      <a:pt x="552" y="4962"/>
                    </a:lnTo>
                    <a:cubicBezTo>
                      <a:pt x="552" y="4962"/>
                      <a:pt x="492" y="4649"/>
                      <a:pt x="492" y="4157"/>
                    </a:cubicBezTo>
                    <a:cubicBezTo>
                      <a:pt x="492" y="3725"/>
                      <a:pt x="433" y="3099"/>
                      <a:pt x="373" y="2489"/>
                    </a:cubicBezTo>
                    <a:cubicBezTo>
                      <a:pt x="299" y="2176"/>
                      <a:pt x="299" y="1923"/>
                      <a:pt x="299" y="1610"/>
                    </a:cubicBezTo>
                    <a:cubicBezTo>
                      <a:pt x="239" y="1297"/>
                      <a:pt x="239" y="1058"/>
                      <a:pt x="180" y="805"/>
                    </a:cubicBezTo>
                    <a:cubicBezTo>
                      <a:pt x="120" y="373"/>
                      <a:pt x="120" y="60"/>
                      <a:pt x="120" y="60"/>
                    </a:cubicBezTo>
                    <a:cubicBezTo>
                      <a:pt x="120" y="60"/>
                      <a:pt x="60" y="1"/>
                      <a:pt x="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7" name="Google Shape;10147;p63"/>
              <p:cNvSpPr/>
              <p:nvPr/>
            </p:nvSpPr>
            <p:spPr>
              <a:xfrm>
                <a:off x="7466642" y="4603206"/>
                <a:ext cx="125997" cy="107872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3458" extrusionOk="0">
                    <a:moveTo>
                      <a:pt x="3978" y="1"/>
                    </a:moveTo>
                    <a:cubicBezTo>
                      <a:pt x="3978" y="1"/>
                      <a:pt x="3725" y="195"/>
                      <a:pt x="3353" y="493"/>
                    </a:cubicBezTo>
                    <a:cubicBezTo>
                      <a:pt x="2980" y="805"/>
                      <a:pt x="2489" y="1237"/>
                      <a:pt x="1982" y="1610"/>
                    </a:cubicBezTo>
                    <a:cubicBezTo>
                      <a:pt x="1744" y="1863"/>
                      <a:pt x="1491" y="2057"/>
                      <a:pt x="1237" y="2236"/>
                    </a:cubicBezTo>
                    <a:cubicBezTo>
                      <a:pt x="1059" y="2489"/>
                      <a:pt x="805" y="2668"/>
                      <a:pt x="626" y="2802"/>
                    </a:cubicBezTo>
                    <a:cubicBezTo>
                      <a:pt x="314" y="3100"/>
                      <a:pt x="60" y="3353"/>
                      <a:pt x="60" y="3353"/>
                    </a:cubicBezTo>
                    <a:cubicBezTo>
                      <a:pt x="1" y="3353"/>
                      <a:pt x="1" y="3412"/>
                      <a:pt x="60" y="3412"/>
                    </a:cubicBezTo>
                    <a:cubicBezTo>
                      <a:pt x="60" y="3442"/>
                      <a:pt x="75" y="3457"/>
                      <a:pt x="90" y="3457"/>
                    </a:cubicBezTo>
                    <a:cubicBezTo>
                      <a:pt x="105" y="3457"/>
                      <a:pt x="120" y="3442"/>
                      <a:pt x="120" y="3412"/>
                    </a:cubicBezTo>
                    <a:cubicBezTo>
                      <a:pt x="120" y="3412"/>
                      <a:pt x="373" y="3234"/>
                      <a:pt x="746" y="2921"/>
                    </a:cubicBezTo>
                    <a:cubicBezTo>
                      <a:pt x="924" y="2802"/>
                      <a:pt x="1178" y="2608"/>
                      <a:pt x="1431" y="2429"/>
                    </a:cubicBezTo>
                    <a:cubicBezTo>
                      <a:pt x="1610" y="2236"/>
                      <a:pt x="1863" y="2057"/>
                      <a:pt x="2116" y="1804"/>
                    </a:cubicBezTo>
                    <a:cubicBezTo>
                      <a:pt x="2608" y="1371"/>
                      <a:pt x="3099" y="999"/>
                      <a:pt x="3412" y="627"/>
                    </a:cubicBezTo>
                    <a:cubicBezTo>
                      <a:pt x="3785" y="314"/>
                      <a:pt x="4038" y="120"/>
                      <a:pt x="4038" y="120"/>
                    </a:cubicBezTo>
                    <a:lnTo>
                      <a:pt x="4038" y="1"/>
                    </a:ln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8" name="Google Shape;10148;p63"/>
              <p:cNvSpPr/>
              <p:nvPr/>
            </p:nvSpPr>
            <p:spPr>
              <a:xfrm>
                <a:off x="7418321" y="4555915"/>
                <a:ext cx="166394" cy="41770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1339" extrusionOk="0">
                    <a:moveTo>
                      <a:pt x="18" y="1"/>
                    </a:moveTo>
                    <a:cubicBezTo>
                      <a:pt x="0" y="1"/>
                      <a:pt x="0" y="27"/>
                      <a:pt x="0" y="27"/>
                    </a:cubicBezTo>
                    <a:lnTo>
                      <a:pt x="0" y="87"/>
                    </a:lnTo>
                    <a:cubicBezTo>
                      <a:pt x="0" y="87"/>
                      <a:pt x="373" y="221"/>
                      <a:pt x="864" y="340"/>
                    </a:cubicBezTo>
                    <a:cubicBezTo>
                      <a:pt x="1118" y="400"/>
                      <a:pt x="1356" y="459"/>
                      <a:pt x="1669" y="519"/>
                    </a:cubicBezTo>
                    <a:cubicBezTo>
                      <a:pt x="1982" y="653"/>
                      <a:pt x="2295" y="712"/>
                      <a:pt x="2667" y="772"/>
                    </a:cubicBezTo>
                    <a:cubicBezTo>
                      <a:pt x="3293" y="891"/>
                      <a:pt x="3963" y="1085"/>
                      <a:pt x="4470" y="1144"/>
                    </a:cubicBezTo>
                    <a:cubicBezTo>
                      <a:pt x="4961" y="1264"/>
                      <a:pt x="5274" y="1338"/>
                      <a:pt x="5274" y="1338"/>
                    </a:cubicBezTo>
                    <a:cubicBezTo>
                      <a:pt x="5334" y="1338"/>
                      <a:pt x="5334" y="1338"/>
                      <a:pt x="5334" y="1264"/>
                    </a:cubicBezTo>
                    <a:lnTo>
                      <a:pt x="5334" y="1204"/>
                    </a:lnTo>
                    <a:cubicBezTo>
                      <a:pt x="5334" y="1204"/>
                      <a:pt x="4961" y="1144"/>
                      <a:pt x="4470" y="1025"/>
                    </a:cubicBezTo>
                    <a:cubicBezTo>
                      <a:pt x="4038" y="891"/>
                      <a:pt x="3352" y="712"/>
                      <a:pt x="2667" y="519"/>
                    </a:cubicBezTo>
                    <a:cubicBezTo>
                      <a:pt x="2354" y="459"/>
                      <a:pt x="2041" y="400"/>
                      <a:pt x="1729" y="340"/>
                    </a:cubicBezTo>
                    <a:cubicBezTo>
                      <a:pt x="1431" y="280"/>
                      <a:pt x="1118" y="221"/>
                      <a:pt x="864" y="146"/>
                    </a:cubicBezTo>
                    <a:cubicBezTo>
                      <a:pt x="373" y="87"/>
                      <a:pt x="60" y="27"/>
                      <a:pt x="60" y="27"/>
                    </a:cubicBezTo>
                    <a:cubicBezTo>
                      <a:pt x="40" y="7"/>
                      <a:pt x="27" y="1"/>
                      <a:pt x="18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9" name="Google Shape;10149;p63"/>
              <p:cNvSpPr/>
              <p:nvPr/>
            </p:nvSpPr>
            <p:spPr>
              <a:xfrm>
                <a:off x="7503358" y="4427079"/>
                <a:ext cx="92992" cy="156661"/>
              </a:xfrm>
              <a:custGeom>
                <a:avLst/>
                <a:gdLst/>
                <a:ahLst/>
                <a:cxnLst/>
                <a:rect l="l" t="t" r="r" b="b"/>
                <a:pathLst>
                  <a:path w="2981" h="5022" extrusionOk="0">
                    <a:moveTo>
                      <a:pt x="60" y="1"/>
                    </a:moveTo>
                    <a:cubicBezTo>
                      <a:pt x="1" y="60"/>
                      <a:pt x="1" y="60"/>
                      <a:pt x="60" y="120"/>
                    </a:cubicBezTo>
                    <a:cubicBezTo>
                      <a:pt x="60" y="120"/>
                      <a:pt x="194" y="433"/>
                      <a:pt x="433" y="865"/>
                    </a:cubicBezTo>
                    <a:cubicBezTo>
                      <a:pt x="686" y="1371"/>
                      <a:pt x="1058" y="1982"/>
                      <a:pt x="1371" y="2608"/>
                    </a:cubicBezTo>
                    <a:cubicBezTo>
                      <a:pt x="1550" y="2861"/>
                      <a:pt x="1744" y="3159"/>
                      <a:pt x="1922" y="3472"/>
                    </a:cubicBezTo>
                    <a:cubicBezTo>
                      <a:pt x="2116" y="3785"/>
                      <a:pt x="2235" y="4038"/>
                      <a:pt x="2355" y="4217"/>
                    </a:cubicBezTo>
                    <a:cubicBezTo>
                      <a:pt x="2667" y="4723"/>
                      <a:pt x="2861" y="5021"/>
                      <a:pt x="2861" y="5021"/>
                    </a:cubicBezTo>
                    <a:lnTo>
                      <a:pt x="2921" y="5021"/>
                    </a:lnTo>
                    <a:cubicBezTo>
                      <a:pt x="2980" y="5021"/>
                      <a:pt x="2980" y="4962"/>
                      <a:pt x="2980" y="4962"/>
                    </a:cubicBezTo>
                    <a:cubicBezTo>
                      <a:pt x="2980" y="4962"/>
                      <a:pt x="2801" y="4649"/>
                      <a:pt x="2548" y="4157"/>
                    </a:cubicBezTo>
                    <a:cubicBezTo>
                      <a:pt x="2429" y="3904"/>
                      <a:pt x="2235" y="3666"/>
                      <a:pt x="2116" y="3353"/>
                    </a:cubicBezTo>
                    <a:cubicBezTo>
                      <a:pt x="1922" y="3099"/>
                      <a:pt x="1744" y="2787"/>
                      <a:pt x="1610" y="2489"/>
                    </a:cubicBezTo>
                    <a:cubicBezTo>
                      <a:pt x="1237" y="1863"/>
                      <a:pt x="865" y="1237"/>
                      <a:pt x="626" y="805"/>
                    </a:cubicBezTo>
                    <a:cubicBezTo>
                      <a:pt x="314" y="314"/>
                      <a:pt x="120" y="60"/>
                      <a:pt x="120" y="60"/>
                    </a:cubicBezTo>
                    <a:cubicBezTo>
                      <a:pt x="120" y="1"/>
                      <a:pt x="60" y="1"/>
                      <a:pt x="6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0" name="Google Shape;10150;p63"/>
              <p:cNvSpPr/>
              <p:nvPr/>
            </p:nvSpPr>
            <p:spPr>
              <a:xfrm>
                <a:off x="6676597" y="4556757"/>
                <a:ext cx="187794" cy="26984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865" extrusionOk="0">
                    <a:moveTo>
                      <a:pt x="61" y="0"/>
                    </a:moveTo>
                    <a:cubicBezTo>
                      <a:pt x="61" y="0"/>
                      <a:pt x="1" y="0"/>
                      <a:pt x="1" y="60"/>
                    </a:cubicBezTo>
                    <a:lnTo>
                      <a:pt x="61" y="119"/>
                    </a:lnTo>
                    <a:cubicBezTo>
                      <a:pt x="61" y="119"/>
                      <a:pt x="433" y="194"/>
                      <a:pt x="999" y="253"/>
                    </a:cubicBezTo>
                    <a:cubicBezTo>
                      <a:pt x="1237" y="313"/>
                      <a:pt x="1550" y="373"/>
                      <a:pt x="1923" y="373"/>
                    </a:cubicBezTo>
                    <a:cubicBezTo>
                      <a:pt x="2236" y="432"/>
                      <a:pt x="2608" y="492"/>
                      <a:pt x="2980" y="566"/>
                    </a:cubicBezTo>
                    <a:cubicBezTo>
                      <a:pt x="3725" y="626"/>
                      <a:pt x="4470" y="745"/>
                      <a:pt x="5021" y="805"/>
                    </a:cubicBezTo>
                    <a:cubicBezTo>
                      <a:pt x="5528" y="805"/>
                      <a:pt x="5900" y="864"/>
                      <a:pt x="5900" y="864"/>
                    </a:cubicBezTo>
                    <a:cubicBezTo>
                      <a:pt x="5960" y="864"/>
                      <a:pt x="5960" y="864"/>
                      <a:pt x="5960" y="805"/>
                    </a:cubicBezTo>
                    <a:cubicBezTo>
                      <a:pt x="6020" y="805"/>
                      <a:pt x="5960" y="745"/>
                      <a:pt x="5960" y="745"/>
                    </a:cubicBezTo>
                    <a:cubicBezTo>
                      <a:pt x="5960" y="745"/>
                      <a:pt x="5588" y="685"/>
                      <a:pt x="5021" y="626"/>
                    </a:cubicBezTo>
                    <a:cubicBezTo>
                      <a:pt x="4470" y="492"/>
                      <a:pt x="3725" y="432"/>
                      <a:pt x="3040" y="313"/>
                    </a:cubicBezTo>
                    <a:cubicBezTo>
                      <a:pt x="2668" y="253"/>
                      <a:pt x="2295" y="253"/>
                      <a:pt x="1923" y="194"/>
                    </a:cubicBezTo>
                    <a:cubicBezTo>
                      <a:pt x="1610" y="119"/>
                      <a:pt x="1297" y="119"/>
                      <a:pt x="999" y="60"/>
                    </a:cubicBezTo>
                    <a:cubicBezTo>
                      <a:pt x="433" y="60"/>
                      <a:pt x="61" y="0"/>
                      <a:pt x="61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1" name="Google Shape;10151;p63"/>
              <p:cNvSpPr/>
              <p:nvPr/>
            </p:nvSpPr>
            <p:spPr>
              <a:xfrm>
                <a:off x="6763507" y="4430791"/>
                <a:ext cx="106936" cy="149237"/>
              </a:xfrm>
              <a:custGeom>
                <a:avLst/>
                <a:gdLst/>
                <a:ahLst/>
                <a:cxnLst/>
                <a:rect l="l" t="t" r="r" b="b"/>
                <a:pathLst>
                  <a:path w="3428" h="4784" extrusionOk="0">
                    <a:moveTo>
                      <a:pt x="1" y="1"/>
                    </a:moveTo>
                    <a:lnTo>
                      <a:pt x="1" y="61"/>
                    </a:lnTo>
                    <a:cubicBezTo>
                      <a:pt x="1" y="61"/>
                      <a:pt x="194" y="373"/>
                      <a:pt x="507" y="805"/>
                    </a:cubicBezTo>
                    <a:cubicBezTo>
                      <a:pt x="820" y="1252"/>
                      <a:pt x="1193" y="1863"/>
                      <a:pt x="1625" y="2429"/>
                    </a:cubicBezTo>
                    <a:cubicBezTo>
                      <a:pt x="1803" y="2742"/>
                      <a:pt x="1997" y="3040"/>
                      <a:pt x="2235" y="3293"/>
                    </a:cubicBezTo>
                    <a:cubicBezTo>
                      <a:pt x="2429" y="3547"/>
                      <a:pt x="2608" y="3859"/>
                      <a:pt x="2742" y="4038"/>
                    </a:cubicBezTo>
                    <a:cubicBezTo>
                      <a:pt x="3055" y="4470"/>
                      <a:pt x="3293" y="4783"/>
                      <a:pt x="3293" y="4783"/>
                    </a:cubicBezTo>
                    <a:lnTo>
                      <a:pt x="3353" y="4783"/>
                    </a:lnTo>
                    <a:cubicBezTo>
                      <a:pt x="3427" y="4723"/>
                      <a:pt x="3427" y="4723"/>
                      <a:pt x="3427" y="4664"/>
                    </a:cubicBezTo>
                    <a:cubicBezTo>
                      <a:pt x="3427" y="4664"/>
                      <a:pt x="3174" y="4411"/>
                      <a:pt x="2921" y="3919"/>
                    </a:cubicBezTo>
                    <a:cubicBezTo>
                      <a:pt x="2742" y="3725"/>
                      <a:pt x="2548" y="3487"/>
                      <a:pt x="2369" y="3174"/>
                    </a:cubicBezTo>
                    <a:cubicBezTo>
                      <a:pt x="2176" y="2921"/>
                      <a:pt x="1997" y="2608"/>
                      <a:pt x="1803" y="2295"/>
                    </a:cubicBezTo>
                    <a:cubicBezTo>
                      <a:pt x="1371" y="1744"/>
                      <a:pt x="939" y="1118"/>
                      <a:pt x="626" y="746"/>
                    </a:cubicBezTo>
                    <a:cubicBezTo>
                      <a:pt x="314" y="314"/>
                      <a:pt x="75" y="1"/>
                      <a:pt x="7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2" name="Google Shape;10152;p63"/>
              <p:cNvSpPr/>
              <p:nvPr/>
            </p:nvSpPr>
            <p:spPr>
              <a:xfrm>
                <a:off x="6870412" y="4417315"/>
                <a:ext cx="59957" cy="162713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5216" extrusionOk="0">
                    <a:moveTo>
                      <a:pt x="1922" y="1"/>
                    </a:moveTo>
                    <a:cubicBezTo>
                      <a:pt x="1862" y="1"/>
                      <a:pt x="1862" y="1"/>
                      <a:pt x="1788" y="61"/>
                    </a:cubicBezTo>
                    <a:cubicBezTo>
                      <a:pt x="1788" y="61"/>
                      <a:pt x="1669" y="373"/>
                      <a:pt x="1490" y="805"/>
                    </a:cubicBezTo>
                    <a:cubicBezTo>
                      <a:pt x="1296" y="1312"/>
                      <a:pt x="1118" y="1923"/>
                      <a:pt x="864" y="2548"/>
                    </a:cubicBezTo>
                    <a:cubicBezTo>
                      <a:pt x="745" y="2861"/>
                      <a:pt x="611" y="3234"/>
                      <a:pt x="551" y="3472"/>
                    </a:cubicBezTo>
                    <a:cubicBezTo>
                      <a:pt x="432" y="3785"/>
                      <a:pt x="298" y="4098"/>
                      <a:pt x="239" y="4351"/>
                    </a:cubicBezTo>
                    <a:cubicBezTo>
                      <a:pt x="119" y="4783"/>
                      <a:pt x="0" y="5155"/>
                      <a:pt x="0" y="5155"/>
                    </a:cubicBezTo>
                    <a:cubicBezTo>
                      <a:pt x="0" y="5155"/>
                      <a:pt x="0" y="5215"/>
                      <a:pt x="60" y="5215"/>
                    </a:cubicBezTo>
                    <a:cubicBezTo>
                      <a:pt x="60" y="5215"/>
                      <a:pt x="119" y="5215"/>
                      <a:pt x="119" y="5155"/>
                    </a:cubicBezTo>
                    <a:cubicBezTo>
                      <a:pt x="119" y="5155"/>
                      <a:pt x="239" y="4843"/>
                      <a:pt x="432" y="4411"/>
                    </a:cubicBezTo>
                    <a:cubicBezTo>
                      <a:pt x="492" y="4157"/>
                      <a:pt x="611" y="3844"/>
                      <a:pt x="745" y="3606"/>
                    </a:cubicBezTo>
                    <a:cubicBezTo>
                      <a:pt x="864" y="3293"/>
                      <a:pt x="924" y="2980"/>
                      <a:pt x="1043" y="2668"/>
                    </a:cubicBezTo>
                    <a:cubicBezTo>
                      <a:pt x="1296" y="1982"/>
                      <a:pt x="1550" y="1372"/>
                      <a:pt x="1669" y="865"/>
                    </a:cubicBezTo>
                    <a:cubicBezTo>
                      <a:pt x="1862" y="373"/>
                      <a:pt x="1922" y="61"/>
                      <a:pt x="1922" y="61"/>
                    </a:cubicBez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3" name="Google Shape;10153;p63"/>
              <p:cNvSpPr/>
              <p:nvPr/>
            </p:nvSpPr>
            <p:spPr>
              <a:xfrm>
                <a:off x="6875965" y="4541409"/>
                <a:ext cx="164554" cy="42332"/>
              </a:xfrm>
              <a:custGeom>
                <a:avLst/>
                <a:gdLst/>
                <a:ahLst/>
                <a:cxnLst/>
                <a:rect l="l" t="t" r="r" b="b"/>
                <a:pathLst>
                  <a:path w="5275" h="1357" extrusionOk="0">
                    <a:moveTo>
                      <a:pt x="5215" y="1"/>
                    </a:moveTo>
                    <a:cubicBezTo>
                      <a:pt x="5215" y="1"/>
                      <a:pt x="4902" y="60"/>
                      <a:pt x="4411" y="179"/>
                    </a:cubicBezTo>
                    <a:cubicBezTo>
                      <a:pt x="3919" y="239"/>
                      <a:pt x="3234" y="433"/>
                      <a:pt x="2608" y="552"/>
                    </a:cubicBezTo>
                    <a:cubicBezTo>
                      <a:pt x="2295" y="611"/>
                      <a:pt x="1982" y="745"/>
                      <a:pt x="1684" y="805"/>
                    </a:cubicBezTo>
                    <a:cubicBezTo>
                      <a:pt x="1372" y="865"/>
                      <a:pt x="1059" y="924"/>
                      <a:pt x="805" y="984"/>
                    </a:cubicBezTo>
                    <a:cubicBezTo>
                      <a:pt x="373" y="1118"/>
                      <a:pt x="1" y="1237"/>
                      <a:pt x="1" y="1237"/>
                    </a:cubicBezTo>
                    <a:lnTo>
                      <a:pt x="1" y="1297"/>
                    </a:lnTo>
                    <a:cubicBezTo>
                      <a:pt x="1" y="1356"/>
                      <a:pt x="1" y="1356"/>
                      <a:pt x="61" y="1356"/>
                    </a:cubicBezTo>
                    <a:cubicBezTo>
                      <a:pt x="61" y="1356"/>
                      <a:pt x="373" y="1297"/>
                      <a:pt x="865" y="1177"/>
                    </a:cubicBezTo>
                    <a:cubicBezTo>
                      <a:pt x="1118" y="1118"/>
                      <a:pt x="1431" y="1058"/>
                      <a:pt x="1684" y="984"/>
                    </a:cubicBezTo>
                    <a:cubicBezTo>
                      <a:pt x="1982" y="924"/>
                      <a:pt x="2355" y="865"/>
                      <a:pt x="2668" y="805"/>
                    </a:cubicBezTo>
                    <a:cubicBezTo>
                      <a:pt x="3293" y="611"/>
                      <a:pt x="3979" y="492"/>
                      <a:pt x="4470" y="313"/>
                    </a:cubicBezTo>
                    <a:cubicBezTo>
                      <a:pt x="4902" y="179"/>
                      <a:pt x="5275" y="120"/>
                      <a:pt x="5275" y="120"/>
                    </a:cubicBezTo>
                    <a:lnTo>
                      <a:pt x="5275" y="60"/>
                    </a:lnTo>
                    <a:cubicBezTo>
                      <a:pt x="5275" y="1"/>
                      <a:pt x="5275" y="1"/>
                      <a:pt x="521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4" name="Google Shape;10154;p63"/>
              <p:cNvSpPr/>
              <p:nvPr/>
            </p:nvSpPr>
            <p:spPr>
              <a:xfrm>
                <a:off x="6874124" y="4586486"/>
                <a:ext cx="131549" cy="112957"/>
              </a:xfrm>
              <a:custGeom>
                <a:avLst/>
                <a:gdLst/>
                <a:ahLst/>
                <a:cxnLst/>
                <a:rect l="l" t="t" r="r" b="b"/>
                <a:pathLst>
                  <a:path w="4217" h="3621" extrusionOk="0">
                    <a:moveTo>
                      <a:pt x="30" y="1"/>
                    </a:moveTo>
                    <a:cubicBezTo>
                      <a:pt x="15" y="1"/>
                      <a:pt x="0" y="16"/>
                      <a:pt x="0" y="45"/>
                    </a:cubicBezTo>
                    <a:lnTo>
                      <a:pt x="0" y="105"/>
                    </a:lnTo>
                    <a:cubicBezTo>
                      <a:pt x="0" y="105"/>
                      <a:pt x="254" y="358"/>
                      <a:pt x="626" y="656"/>
                    </a:cubicBezTo>
                    <a:cubicBezTo>
                      <a:pt x="999" y="1029"/>
                      <a:pt x="1490" y="1475"/>
                      <a:pt x="2041" y="1907"/>
                    </a:cubicBezTo>
                    <a:cubicBezTo>
                      <a:pt x="2295" y="2086"/>
                      <a:pt x="2548" y="2340"/>
                      <a:pt x="2786" y="2518"/>
                    </a:cubicBezTo>
                    <a:cubicBezTo>
                      <a:pt x="3040" y="2712"/>
                      <a:pt x="3293" y="2891"/>
                      <a:pt x="3472" y="3084"/>
                    </a:cubicBezTo>
                    <a:cubicBezTo>
                      <a:pt x="3844" y="3397"/>
                      <a:pt x="4157" y="3576"/>
                      <a:pt x="4157" y="3576"/>
                    </a:cubicBezTo>
                    <a:cubicBezTo>
                      <a:pt x="4157" y="3606"/>
                      <a:pt x="4172" y="3621"/>
                      <a:pt x="4187" y="3621"/>
                    </a:cubicBezTo>
                    <a:cubicBezTo>
                      <a:pt x="4202" y="3621"/>
                      <a:pt x="4216" y="3606"/>
                      <a:pt x="4216" y="3576"/>
                    </a:cubicBezTo>
                    <a:lnTo>
                      <a:pt x="4216" y="3516"/>
                    </a:lnTo>
                    <a:cubicBezTo>
                      <a:pt x="4216" y="3516"/>
                      <a:pt x="3978" y="3263"/>
                      <a:pt x="3606" y="2965"/>
                    </a:cubicBezTo>
                    <a:cubicBezTo>
                      <a:pt x="3412" y="2772"/>
                      <a:pt x="3159" y="2593"/>
                      <a:pt x="2920" y="2399"/>
                    </a:cubicBezTo>
                    <a:cubicBezTo>
                      <a:pt x="2667" y="2146"/>
                      <a:pt x="2414" y="1967"/>
                      <a:pt x="2175" y="1714"/>
                    </a:cubicBezTo>
                    <a:cubicBezTo>
                      <a:pt x="1669" y="1282"/>
                      <a:pt x="1118" y="850"/>
                      <a:pt x="745" y="537"/>
                    </a:cubicBezTo>
                    <a:cubicBezTo>
                      <a:pt x="373" y="224"/>
                      <a:pt x="60" y="45"/>
                      <a:pt x="60" y="45"/>
                    </a:cubicBezTo>
                    <a:cubicBezTo>
                      <a:pt x="60" y="16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5" name="Google Shape;10155;p63"/>
              <p:cNvSpPr/>
              <p:nvPr/>
            </p:nvSpPr>
            <p:spPr>
              <a:xfrm>
                <a:off x="6860648" y="4587889"/>
                <a:ext cx="11636" cy="1840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5900" extrusionOk="0">
                    <a:moveTo>
                      <a:pt x="313" y="0"/>
                    </a:moveTo>
                    <a:lnTo>
                      <a:pt x="239" y="60"/>
                    </a:lnTo>
                    <a:cubicBezTo>
                      <a:pt x="239" y="60"/>
                      <a:pt x="239" y="432"/>
                      <a:pt x="179" y="984"/>
                    </a:cubicBezTo>
                    <a:cubicBezTo>
                      <a:pt x="120" y="1490"/>
                      <a:pt x="120" y="2235"/>
                      <a:pt x="60" y="2980"/>
                    </a:cubicBezTo>
                    <a:lnTo>
                      <a:pt x="60" y="4038"/>
                    </a:lnTo>
                    <a:cubicBezTo>
                      <a:pt x="0" y="4335"/>
                      <a:pt x="0" y="4648"/>
                      <a:pt x="0" y="4961"/>
                    </a:cubicBezTo>
                    <a:lnTo>
                      <a:pt x="0" y="5825"/>
                    </a:lnTo>
                    <a:cubicBezTo>
                      <a:pt x="0" y="5900"/>
                      <a:pt x="0" y="5900"/>
                      <a:pt x="60" y="5900"/>
                    </a:cubicBezTo>
                    <a:cubicBezTo>
                      <a:pt x="60" y="5900"/>
                      <a:pt x="120" y="5900"/>
                      <a:pt x="120" y="5825"/>
                    </a:cubicBezTo>
                    <a:cubicBezTo>
                      <a:pt x="120" y="5825"/>
                      <a:pt x="120" y="5453"/>
                      <a:pt x="179" y="4961"/>
                    </a:cubicBezTo>
                    <a:cubicBezTo>
                      <a:pt x="179" y="4648"/>
                      <a:pt x="239" y="4335"/>
                      <a:pt x="239" y="4038"/>
                    </a:cubicBezTo>
                    <a:cubicBezTo>
                      <a:pt x="239" y="3665"/>
                      <a:pt x="313" y="3352"/>
                      <a:pt x="313" y="2980"/>
                    </a:cubicBezTo>
                    <a:cubicBezTo>
                      <a:pt x="313" y="2235"/>
                      <a:pt x="373" y="1550"/>
                      <a:pt x="373" y="984"/>
                    </a:cubicBezTo>
                    <a:lnTo>
                      <a:pt x="373" y="60"/>
                    </a:lnTo>
                    <a:cubicBezTo>
                      <a:pt x="373" y="60"/>
                      <a:pt x="373" y="0"/>
                      <a:pt x="313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6" name="Google Shape;10156;p63"/>
              <p:cNvSpPr/>
              <p:nvPr/>
            </p:nvSpPr>
            <p:spPr>
              <a:xfrm>
                <a:off x="6719366" y="4583709"/>
                <a:ext cx="146897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3919" extrusionOk="0">
                    <a:moveTo>
                      <a:pt x="4589" y="0"/>
                    </a:moveTo>
                    <a:cubicBezTo>
                      <a:pt x="4589" y="0"/>
                      <a:pt x="4336" y="253"/>
                      <a:pt x="3844" y="566"/>
                    </a:cubicBezTo>
                    <a:cubicBezTo>
                      <a:pt x="3650" y="745"/>
                      <a:pt x="3412" y="939"/>
                      <a:pt x="3159" y="1192"/>
                    </a:cubicBezTo>
                    <a:cubicBezTo>
                      <a:pt x="2846" y="1371"/>
                      <a:pt x="2608" y="1624"/>
                      <a:pt x="2295" y="1862"/>
                    </a:cubicBezTo>
                    <a:cubicBezTo>
                      <a:pt x="1729" y="2369"/>
                      <a:pt x="1177" y="2801"/>
                      <a:pt x="745" y="3173"/>
                    </a:cubicBezTo>
                    <a:cubicBezTo>
                      <a:pt x="298" y="3546"/>
                      <a:pt x="60" y="3799"/>
                      <a:pt x="60" y="3799"/>
                    </a:cubicBezTo>
                    <a:cubicBezTo>
                      <a:pt x="1" y="3859"/>
                      <a:pt x="1" y="3859"/>
                      <a:pt x="60" y="3918"/>
                    </a:cubicBezTo>
                    <a:lnTo>
                      <a:pt x="120" y="3918"/>
                    </a:lnTo>
                    <a:cubicBezTo>
                      <a:pt x="120" y="3918"/>
                      <a:pt x="433" y="3665"/>
                      <a:pt x="865" y="3352"/>
                    </a:cubicBezTo>
                    <a:cubicBezTo>
                      <a:pt x="1297" y="2980"/>
                      <a:pt x="1863" y="2488"/>
                      <a:pt x="2414" y="2056"/>
                    </a:cubicBezTo>
                    <a:cubicBezTo>
                      <a:pt x="2727" y="1803"/>
                      <a:pt x="2980" y="1564"/>
                      <a:pt x="3278" y="1311"/>
                    </a:cubicBezTo>
                    <a:cubicBezTo>
                      <a:pt x="3531" y="1118"/>
                      <a:pt x="3784" y="879"/>
                      <a:pt x="3963" y="686"/>
                    </a:cubicBezTo>
                    <a:cubicBezTo>
                      <a:pt x="4395" y="373"/>
                      <a:pt x="4649" y="134"/>
                      <a:pt x="4649" y="134"/>
                    </a:cubicBezTo>
                    <a:cubicBezTo>
                      <a:pt x="4708" y="75"/>
                      <a:pt x="4708" y="75"/>
                      <a:pt x="4708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7" name="Google Shape;10157;p63"/>
              <p:cNvSpPr/>
              <p:nvPr/>
            </p:nvSpPr>
            <p:spPr>
              <a:xfrm>
                <a:off x="7609796" y="4115254"/>
                <a:ext cx="58116" cy="87845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2816" extrusionOk="0">
                    <a:moveTo>
                      <a:pt x="626" y="1"/>
                    </a:moveTo>
                    <a:cubicBezTo>
                      <a:pt x="60" y="1237"/>
                      <a:pt x="0" y="1922"/>
                      <a:pt x="626" y="2727"/>
                    </a:cubicBezTo>
                    <a:cubicBezTo>
                      <a:pt x="626" y="2727"/>
                      <a:pt x="820" y="2815"/>
                      <a:pt x="1037" y="2815"/>
                    </a:cubicBezTo>
                    <a:cubicBezTo>
                      <a:pt x="1228" y="2815"/>
                      <a:pt x="1438" y="2747"/>
                      <a:pt x="1550" y="2488"/>
                    </a:cubicBezTo>
                    <a:cubicBezTo>
                      <a:pt x="1862" y="1550"/>
                      <a:pt x="686" y="1"/>
                      <a:pt x="686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8" name="Google Shape;10158;p63"/>
              <p:cNvSpPr/>
              <p:nvPr/>
            </p:nvSpPr>
            <p:spPr>
              <a:xfrm>
                <a:off x="6635701" y="4376294"/>
                <a:ext cx="453170" cy="421725"/>
              </a:xfrm>
              <a:custGeom>
                <a:avLst/>
                <a:gdLst/>
                <a:ahLst/>
                <a:cxnLst/>
                <a:rect l="l" t="t" r="r" b="b"/>
                <a:pathLst>
                  <a:path w="14527" h="13519" extrusionOk="0">
                    <a:moveTo>
                      <a:pt x="7315" y="874"/>
                    </a:moveTo>
                    <a:cubicBezTo>
                      <a:pt x="10168" y="874"/>
                      <a:pt x="12652" y="2932"/>
                      <a:pt x="13111" y="5845"/>
                    </a:cubicBezTo>
                    <a:cubicBezTo>
                      <a:pt x="13602" y="9078"/>
                      <a:pt x="11427" y="12117"/>
                      <a:pt x="8195" y="12608"/>
                    </a:cubicBezTo>
                    <a:cubicBezTo>
                      <a:pt x="7888" y="12656"/>
                      <a:pt x="7583" y="12680"/>
                      <a:pt x="7282" y="12680"/>
                    </a:cubicBezTo>
                    <a:cubicBezTo>
                      <a:pt x="4421" y="12680"/>
                      <a:pt x="1889" y="10572"/>
                      <a:pt x="1431" y="7647"/>
                    </a:cubicBezTo>
                    <a:cubicBezTo>
                      <a:pt x="940" y="4415"/>
                      <a:pt x="3174" y="1435"/>
                      <a:pt x="6407" y="943"/>
                    </a:cubicBezTo>
                    <a:cubicBezTo>
                      <a:pt x="6712" y="897"/>
                      <a:pt x="7016" y="874"/>
                      <a:pt x="7315" y="874"/>
                    </a:cubicBezTo>
                    <a:close/>
                    <a:moveTo>
                      <a:pt x="7296" y="1"/>
                    </a:moveTo>
                    <a:cubicBezTo>
                      <a:pt x="6958" y="1"/>
                      <a:pt x="6616" y="26"/>
                      <a:pt x="6273" y="79"/>
                    </a:cubicBezTo>
                    <a:cubicBezTo>
                      <a:pt x="2548" y="631"/>
                      <a:pt x="1" y="4117"/>
                      <a:pt x="567" y="7767"/>
                    </a:cubicBezTo>
                    <a:cubicBezTo>
                      <a:pt x="1130" y="11119"/>
                      <a:pt x="3951" y="13518"/>
                      <a:pt x="7225" y="13518"/>
                    </a:cubicBezTo>
                    <a:cubicBezTo>
                      <a:pt x="7588" y="13518"/>
                      <a:pt x="7957" y="13489"/>
                      <a:pt x="8329" y="13428"/>
                    </a:cubicBezTo>
                    <a:cubicBezTo>
                      <a:pt x="11993" y="12861"/>
                      <a:pt x="14526" y="9450"/>
                      <a:pt x="13975" y="5726"/>
                    </a:cubicBezTo>
                    <a:cubicBezTo>
                      <a:pt x="13462" y="2404"/>
                      <a:pt x="10563" y="1"/>
                      <a:pt x="7296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9" name="Google Shape;10159;p63"/>
              <p:cNvSpPr/>
              <p:nvPr/>
            </p:nvSpPr>
            <p:spPr>
              <a:xfrm>
                <a:off x="7389029" y="4374578"/>
                <a:ext cx="422474" cy="422474"/>
              </a:xfrm>
              <a:custGeom>
                <a:avLst/>
                <a:gdLst/>
                <a:ahLst/>
                <a:cxnLst/>
                <a:rect l="l" t="t" r="r" b="b"/>
                <a:pathLst>
                  <a:path w="13543" h="13543" extrusionOk="0">
                    <a:moveTo>
                      <a:pt x="6764" y="879"/>
                    </a:moveTo>
                    <a:cubicBezTo>
                      <a:pt x="9997" y="879"/>
                      <a:pt x="12664" y="3546"/>
                      <a:pt x="12664" y="6779"/>
                    </a:cubicBezTo>
                    <a:cubicBezTo>
                      <a:pt x="12664" y="10056"/>
                      <a:pt x="9997" y="12663"/>
                      <a:pt x="6764" y="12663"/>
                    </a:cubicBezTo>
                    <a:cubicBezTo>
                      <a:pt x="3487" y="12663"/>
                      <a:pt x="880" y="10056"/>
                      <a:pt x="880" y="6779"/>
                    </a:cubicBezTo>
                    <a:cubicBezTo>
                      <a:pt x="880" y="3546"/>
                      <a:pt x="3487" y="879"/>
                      <a:pt x="6764" y="879"/>
                    </a:cubicBezTo>
                    <a:close/>
                    <a:moveTo>
                      <a:pt x="6764" y="0"/>
                    </a:moveTo>
                    <a:cubicBezTo>
                      <a:pt x="3040" y="0"/>
                      <a:pt x="1" y="3054"/>
                      <a:pt x="1" y="6779"/>
                    </a:cubicBezTo>
                    <a:cubicBezTo>
                      <a:pt x="1" y="10503"/>
                      <a:pt x="3040" y="13542"/>
                      <a:pt x="6764" y="13542"/>
                    </a:cubicBezTo>
                    <a:cubicBezTo>
                      <a:pt x="10489" y="13542"/>
                      <a:pt x="13543" y="10503"/>
                      <a:pt x="13543" y="6779"/>
                    </a:cubicBezTo>
                    <a:cubicBezTo>
                      <a:pt x="13543" y="3054"/>
                      <a:pt x="10489" y="0"/>
                      <a:pt x="6764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0" name="Google Shape;10160;p63"/>
              <p:cNvSpPr/>
              <p:nvPr/>
            </p:nvSpPr>
            <p:spPr>
              <a:xfrm>
                <a:off x="6850884" y="3373437"/>
                <a:ext cx="784024" cy="1146635"/>
              </a:xfrm>
              <a:custGeom>
                <a:avLst/>
                <a:gdLst/>
                <a:ahLst/>
                <a:cxnLst/>
                <a:rect l="l" t="t" r="r" b="b"/>
                <a:pathLst>
                  <a:path w="25133" h="36757" extrusionOk="0">
                    <a:moveTo>
                      <a:pt x="12820" y="0"/>
                    </a:moveTo>
                    <a:cubicBezTo>
                      <a:pt x="12769" y="0"/>
                      <a:pt x="12717" y="2"/>
                      <a:pt x="12663" y="4"/>
                    </a:cubicBezTo>
                    <a:cubicBezTo>
                      <a:pt x="10176" y="138"/>
                      <a:pt x="10488" y="2924"/>
                      <a:pt x="10488" y="2924"/>
                    </a:cubicBezTo>
                    <a:cubicBezTo>
                      <a:pt x="10488" y="2924"/>
                      <a:pt x="9252" y="2120"/>
                      <a:pt x="7941" y="1866"/>
                    </a:cubicBezTo>
                    <a:cubicBezTo>
                      <a:pt x="7762" y="1866"/>
                      <a:pt x="7568" y="1807"/>
                      <a:pt x="7390" y="1807"/>
                    </a:cubicBezTo>
                    <a:lnTo>
                      <a:pt x="6883" y="1807"/>
                    </a:lnTo>
                    <a:cubicBezTo>
                      <a:pt x="6332" y="1807"/>
                      <a:pt x="5840" y="1866"/>
                      <a:pt x="5393" y="2000"/>
                    </a:cubicBezTo>
                    <a:cubicBezTo>
                      <a:pt x="5155" y="2060"/>
                      <a:pt x="4961" y="2120"/>
                      <a:pt x="4783" y="2179"/>
                    </a:cubicBezTo>
                    <a:cubicBezTo>
                      <a:pt x="1177" y="3416"/>
                      <a:pt x="1" y="7706"/>
                      <a:pt x="626" y="9568"/>
                    </a:cubicBezTo>
                    <a:cubicBezTo>
                      <a:pt x="1371" y="11803"/>
                      <a:pt x="4470" y="12727"/>
                      <a:pt x="4470" y="12727"/>
                    </a:cubicBezTo>
                    <a:cubicBezTo>
                      <a:pt x="4470" y="12727"/>
                      <a:pt x="3904" y="13978"/>
                      <a:pt x="3352" y="15587"/>
                    </a:cubicBezTo>
                    <a:cubicBezTo>
                      <a:pt x="3099" y="16332"/>
                      <a:pt x="2861" y="17136"/>
                      <a:pt x="2608" y="17941"/>
                    </a:cubicBezTo>
                    <a:cubicBezTo>
                      <a:pt x="2548" y="18254"/>
                      <a:pt x="2488" y="18507"/>
                      <a:pt x="2414" y="18820"/>
                    </a:cubicBezTo>
                    <a:cubicBezTo>
                      <a:pt x="2295" y="19371"/>
                      <a:pt x="2235" y="19997"/>
                      <a:pt x="2176" y="20548"/>
                    </a:cubicBezTo>
                    <a:cubicBezTo>
                      <a:pt x="2920" y="20429"/>
                      <a:pt x="3665" y="20250"/>
                      <a:pt x="4276" y="19997"/>
                    </a:cubicBezTo>
                    <a:cubicBezTo>
                      <a:pt x="4376" y="20020"/>
                      <a:pt x="4481" y="20032"/>
                      <a:pt x="4587" y="20032"/>
                    </a:cubicBezTo>
                    <a:cubicBezTo>
                      <a:pt x="5018" y="20032"/>
                      <a:pt x="5482" y="19837"/>
                      <a:pt x="5840" y="19431"/>
                    </a:cubicBezTo>
                    <a:cubicBezTo>
                      <a:pt x="6392" y="19192"/>
                      <a:pt x="6764" y="19058"/>
                      <a:pt x="6883" y="19058"/>
                    </a:cubicBezTo>
                    <a:cubicBezTo>
                      <a:pt x="7256" y="19058"/>
                      <a:pt x="7822" y="19877"/>
                      <a:pt x="7390" y="20369"/>
                    </a:cubicBezTo>
                    <a:cubicBezTo>
                      <a:pt x="7136" y="20682"/>
                      <a:pt x="4529" y="21427"/>
                      <a:pt x="2176" y="21427"/>
                    </a:cubicBezTo>
                    <a:cubicBezTo>
                      <a:pt x="3099" y="28071"/>
                      <a:pt x="10116" y="28741"/>
                      <a:pt x="10116" y="28741"/>
                    </a:cubicBezTo>
                    <a:lnTo>
                      <a:pt x="10116" y="30231"/>
                    </a:lnTo>
                    <a:cubicBezTo>
                      <a:pt x="10682" y="32719"/>
                      <a:pt x="12231" y="35013"/>
                      <a:pt x="12231" y="35013"/>
                    </a:cubicBezTo>
                    <a:cubicBezTo>
                      <a:pt x="12231" y="35013"/>
                      <a:pt x="10920" y="35445"/>
                      <a:pt x="10920" y="35818"/>
                    </a:cubicBezTo>
                    <a:cubicBezTo>
                      <a:pt x="10920" y="35892"/>
                      <a:pt x="11055" y="35952"/>
                      <a:pt x="11233" y="36011"/>
                    </a:cubicBezTo>
                    <a:cubicBezTo>
                      <a:pt x="11859" y="36324"/>
                      <a:pt x="13408" y="36697"/>
                      <a:pt x="14094" y="36756"/>
                    </a:cubicBezTo>
                    <a:lnTo>
                      <a:pt x="14213" y="36756"/>
                    </a:lnTo>
                    <a:cubicBezTo>
                      <a:pt x="14958" y="36756"/>
                      <a:pt x="16269" y="33658"/>
                      <a:pt x="16820" y="32600"/>
                    </a:cubicBezTo>
                    <a:cubicBezTo>
                      <a:pt x="17133" y="32034"/>
                      <a:pt x="18250" y="31721"/>
                      <a:pt x="19487" y="31289"/>
                    </a:cubicBezTo>
                    <a:cubicBezTo>
                      <a:pt x="20604" y="30857"/>
                      <a:pt x="21855" y="30425"/>
                      <a:pt x="22719" y="29620"/>
                    </a:cubicBezTo>
                    <a:cubicBezTo>
                      <a:pt x="23151" y="29248"/>
                      <a:pt x="23643" y="28816"/>
                      <a:pt x="24090" y="28309"/>
                    </a:cubicBezTo>
                    <a:cubicBezTo>
                      <a:pt x="24462" y="27818"/>
                      <a:pt x="24760" y="27252"/>
                      <a:pt x="24954" y="26507"/>
                    </a:cubicBezTo>
                    <a:cubicBezTo>
                      <a:pt x="25073" y="25762"/>
                      <a:pt x="25133" y="24898"/>
                      <a:pt x="24954" y="23781"/>
                    </a:cubicBezTo>
                    <a:cubicBezTo>
                      <a:pt x="24760" y="22544"/>
                      <a:pt x="24269" y="21054"/>
                      <a:pt x="23524" y="19192"/>
                    </a:cubicBezTo>
                    <a:cubicBezTo>
                      <a:pt x="20485" y="11863"/>
                      <a:pt x="12783" y="5099"/>
                      <a:pt x="12783" y="5099"/>
                    </a:cubicBezTo>
                    <a:lnTo>
                      <a:pt x="12783" y="5099"/>
                    </a:lnTo>
                    <a:cubicBezTo>
                      <a:pt x="12783" y="5099"/>
                      <a:pt x="12926" y="5128"/>
                      <a:pt x="13152" y="5128"/>
                    </a:cubicBezTo>
                    <a:cubicBezTo>
                      <a:pt x="13669" y="5128"/>
                      <a:pt x="14618" y="4977"/>
                      <a:pt x="15271" y="3982"/>
                    </a:cubicBezTo>
                    <a:cubicBezTo>
                      <a:pt x="16000" y="2698"/>
                      <a:pt x="15244" y="0"/>
                      <a:pt x="12820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1" name="Google Shape;10161;p63"/>
              <p:cNvSpPr/>
              <p:nvPr/>
            </p:nvSpPr>
            <p:spPr>
              <a:xfrm>
                <a:off x="6860648" y="3859642"/>
                <a:ext cx="94833" cy="95893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3074" extrusionOk="0">
                    <a:moveTo>
                      <a:pt x="2980" y="1"/>
                    </a:moveTo>
                    <a:cubicBezTo>
                      <a:pt x="2980" y="1"/>
                      <a:pt x="373" y="433"/>
                      <a:pt x="0" y="2355"/>
                    </a:cubicBezTo>
                    <a:cubicBezTo>
                      <a:pt x="0" y="2608"/>
                      <a:pt x="0" y="2802"/>
                      <a:pt x="120" y="2921"/>
                    </a:cubicBezTo>
                    <a:cubicBezTo>
                      <a:pt x="227" y="3028"/>
                      <a:pt x="381" y="3074"/>
                      <a:pt x="554" y="3074"/>
                    </a:cubicBezTo>
                    <a:cubicBezTo>
                      <a:pt x="980" y="3074"/>
                      <a:pt x="1516" y="2796"/>
                      <a:pt x="1728" y="2489"/>
                    </a:cubicBezTo>
                    <a:cubicBezTo>
                      <a:pt x="2041" y="2429"/>
                      <a:pt x="2235" y="2355"/>
                      <a:pt x="2235" y="2355"/>
                    </a:cubicBezTo>
                    <a:lnTo>
                      <a:pt x="2295" y="2355"/>
                    </a:lnTo>
                    <a:cubicBezTo>
                      <a:pt x="2548" y="1550"/>
                      <a:pt x="2786" y="746"/>
                      <a:pt x="3039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2" name="Google Shape;10162;p63"/>
              <p:cNvSpPr/>
              <p:nvPr/>
            </p:nvSpPr>
            <p:spPr>
              <a:xfrm>
                <a:off x="6992166" y="3359118"/>
                <a:ext cx="96704" cy="7674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460" extrusionOk="0">
                    <a:moveTo>
                      <a:pt x="1308" y="0"/>
                    </a:moveTo>
                    <a:cubicBezTo>
                      <a:pt x="719" y="0"/>
                      <a:pt x="280" y="423"/>
                      <a:pt x="194" y="776"/>
                    </a:cubicBezTo>
                    <a:cubicBezTo>
                      <a:pt x="0" y="1580"/>
                      <a:pt x="626" y="2206"/>
                      <a:pt x="864" y="2459"/>
                    </a:cubicBezTo>
                    <a:cubicBezTo>
                      <a:pt x="1311" y="2325"/>
                      <a:pt x="1803" y="2266"/>
                      <a:pt x="2354" y="2266"/>
                    </a:cubicBezTo>
                    <a:lnTo>
                      <a:pt x="2354" y="2206"/>
                    </a:lnTo>
                    <a:cubicBezTo>
                      <a:pt x="2354" y="2206"/>
                      <a:pt x="3099" y="895"/>
                      <a:pt x="2056" y="225"/>
                    </a:cubicBezTo>
                    <a:cubicBezTo>
                      <a:pt x="1792" y="65"/>
                      <a:pt x="1538" y="0"/>
                      <a:pt x="1308" y="0"/>
                    </a:cubicBezTo>
                    <a:close/>
                  </a:path>
                </a:pathLst>
              </a:custGeom>
              <a:solidFill>
                <a:srgbClr val="F08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3" name="Google Shape;10163;p63"/>
              <p:cNvSpPr/>
              <p:nvPr/>
            </p:nvSpPr>
            <p:spPr>
              <a:xfrm>
                <a:off x="6965214" y="3318066"/>
                <a:ext cx="162682" cy="123376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3955" extrusionOk="0">
                    <a:moveTo>
                      <a:pt x="2481" y="0"/>
                    </a:moveTo>
                    <a:cubicBezTo>
                      <a:pt x="1595" y="0"/>
                      <a:pt x="727" y="454"/>
                      <a:pt x="432" y="1347"/>
                    </a:cubicBezTo>
                    <a:cubicBezTo>
                      <a:pt x="0" y="2837"/>
                      <a:pt x="805" y="3641"/>
                      <a:pt x="1118" y="3954"/>
                    </a:cubicBezTo>
                    <a:cubicBezTo>
                      <a:pt x="1296" y="3895"/>
                      <a:pt x="1490" y="3835"/>
                      <a:pt x="1728" y="3775"/>
                    </a:cubicBezTo>
                    <a:cubicBezTo>
                      <a:pt x="1490" y="3522"/>
                      <a:pt x="864" y="2896"/>
                      <a:pt x="1058" y="2092"/>
                    </a:cubicBezTo>
                    <a:cubicBezTo>
                      <a:pt x="1144" y="1739"/>
                      <a:pt x="1583" y="1316"/>
                      <a:pt x="2172" y="1316"/>
                    </a:cubicBezTo>
                    <a:cubicBezTo>
                      <a:pt x="2402" y="1316"/>
                      <a:pt x="2656" y="1381"/>
                      <a:pt x="2920" y="1541"/>
                    </a:cubicBezTo>
                    <a:cubicBezTo>
                      <a:pt x="3963" y="2211"/>
                      <a:pt x="3218" y="3522"/>
                      <a:pt x="3218" y="3522"/>
                    </a:cubicBezTo>
                    <a:lnTo>
                      <a:pt x="3218" y="3582"/>
                    </a:lnTo>
                    <a:lnTo>
                      <a:pt x="3725" y="3582"/>
                    </a:lnTo>
                    <a:cubicBezTo>
                      <a:pt x="3903" y="3582"/>
                      <a:pt x="4097" y="3641"/>
                      <a:pt x="4276" y="3641"/>
                    </a:cubicBezTo>
                    <a:cubicBezTo>
                      <a:pt x="4276" y="3641"/>
                      <a:pt x="5214" y="2211"/>
                      <a:pt x="4470" y="1034"/>
                    </a:cubicBezTo>
                    <a:cubicBezTo>
                      <a:pt x="4033" y="342"/>
                      <a:pt x="3250" y="0"/>
                      <a:pt x="2481" y="0"/>
                    </a:cubicBezTo>
                    <a:close/>
                  </a:path>
                </a:pathLst>
              </a:custGeom>
              <a:solidFill>
                <a:srgbClr val="9C4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4" name="Google Shape;10164;p63"/>
              <p:cNvSpPr/>
              <p:nvPr/>
            </p:nvSpPr>
            <p:spPr>
              <a:xfrm>
                <a:off x="6897364" y="3575799"/>
                <a:ext cx="145026" cy="131487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4215" extrusionOk="0">
                    <a:moveTo>
                      <a:pt x="2285" y="0"/>
                    </a:moveTo>
                    <a:cubicBezTo>
                      <a:pt x="1238" y="0"/>
                      <a:pt x="477" y="965"/>
                      <a:pt x="254" y="1904"/>
                    </a:cubicBezTo>
                    <a:cubicBezTo>
                      <a:pt x="0" y="2888"/>
                      <a:pt x="626" y="3335"/>
                      <a:pt x="1609" y="3886"/>
                    </a:cubicBezTo>
                    <a:cubicBezTo>
                      <a:pt x="2022" y="4077"/>
                      <a:pt x="2491" y="4215"/>
                      <a:pt x="2928" y="4215"/>
                    </a:cubicBezTo>
                    <a:cubicBezTo>
                      <a:pt x="3612" y="4215"/>
                      <a:pt x="4219" y="3878"/>
                      <a:pt x="4410" y="2888"/>
                    </a:cubicBezTo>
                    <a:cubicBezTo>
                      <a:pt x="4648" y="1338"/>
                      <a:pt x="3903" y="653"/>
                      <a:pt x="3412" y="355"/>
                    </a:cubicBezTo>
                    <a:cubicBezTo>
                      <a:pt x="3011" y="106"/>
                      <a:pt x="2632" y="0"/>
                      <a:pt x="2285" y="0"/>
                    </a:cubicBezTo>
                    <a:close/>
                  </a:path>
                </a:pathLst>
              </a:custGeom>
              <a:solidFill>
                <a:srgbClr val="D59A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5" name="Google Shape;10165;p63"/>
              <p:cNvSpPr/>
              <p:nvPr/>
            </p:nvSpPr>
            <p:spPr>
              <a:xfrm>
                <a:off x="7199426" y="3419699"/>
                <a:ext cx="98015" cy="91495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2933" extrusionOk="0">
                    <a:moveTo>
                      <a:pt x="1601" y="1"/>
                    </a:moveTo>
                    <a:cubicBezTo>
                      <a:pt x="1545" y="1"/>
                      <a:pt x="1488" y="4"/>
                      <a:pt x="1431" y="11"/>
                    </a:cubicBezTo>
                    <a:cubicBezTo>
                      <a:pt x="179" y="71"/>
                      <a:pt x="1" y="1694"/>
                      <a:pt x="60" y="1933"/>
                    </a:cubicBezTo>
                    <a:cubicBezTo>
                      <a:pt x="179" y="2305"/>
                      <a:pt x="746" y="2812"/>
                      <a:pt x="924" y="2871"/>
                    </a:cubicBezTo>
                    <a:cubicBezTo>
                      <a:pt x="995" y="2904"/>
                      <a:pt x="1151" y="2933"/>
                      <a:pt x="1347" y="2933"/>
                    </a:cubicBezTo>
                    <a:cubicBezTo>
                      <a:pt x="1857" y="2933"/>
                      <a:pt x="2635" y="2740"/>
                      <a:pt x="2861" y="1933"/>
                    </a:cubicBezTo>
                    <a:cubicBezTo>
                      <a:pt x="3142" y="881"/>
                      <a:pt x="2498" y="1"/>
                      <a:pt x="1601" y="1"/>
                    </a:cubicBezTo>
                    <a:close/>
                  </a:path>
                </a:pathLst>
              </a:custGeom>
              <a:solidFill>
                <a:srgbClr val="F08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6" name="Google Shape;10166;p63"/>
              <p:cNvSpPr/>
              <p:nvPr/>
            </p:nvSpPr>
            <p:spPr>
              <a:xfrm>
                <a:off x="7085096" y="3877330"/>
                <a:ext cx="253771" cy="170106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5453" extrusionOk="0">
                    <a:moveTo>
                      <a:pt x="8075" y="0"/>
                    </a:moveTo>
                    <a:cubicBezTo>
                      <a:pt x="8016" y="0"/>
                      <a:pt x="7941" y="0"/>
                      <a:pt x="7941" y="60"/>
                    </a:cubicBezTo>
                    <a:cubicBezTo>
                      <a:pt x="7941" y="60"/>
                      <a:pt x="7882" y="179"/>
                      <a:pt x="7822" y="492"/>
                    </a:cubicBezTo>
                    <a:cubicBezTo>
                      <a:pt x="7703" y="805"/>
                      <a:pt x="7569" y="1177"/>
                      <a:pt x="7330" y="1609"/>
                    </a:cubicBezTo>
                    <a:cubicBezTo>
                      <a:pt x="7137" y="2101"/>
                      <a:pt x="6824" y="2607"/>
                      <a:pt x="6452" y="3158"/>
                    </a:cubicBezTo>
                    <a:cubicBezTo>
                      <a:pt x="6079" y="3650"/>
                      <a:pt x="5587" y="4156"/>
                      <a:pt x="5036" y="4529"/>
                    </a:cubicBezTo>
                    <a:cubicBezTo>
                      <a:pt x="4723" y="4648"/>
                      <a:pt x="4470" y="4842"/>
                      <a:pt x="4157" y="4961"/>
                    </a:cubicBezTo>
                    <a:cubicBezTo>
                      <a:pt x="3979" y="4961"/>
                      <a:pt x="3844" y="5021"/>
                      <a:pt x="3666" y="5080"/>
                    </a:cubicBezTo>
                    <a:lnTo>
                      <a:pt x="3412" y="5080"/>
                    </a:lnTo>
                    <a:cubicBezTo>
                      <a:pt x="3353" y="5140"/>
                      <a:pt x="3293" y="5140"/>
                      <a:pt x="3174" y="5140"/>
                    </a:cubicBezTo>
                    <a:cubicBezTo>
                      <a:pt x="2966" y="5140"/>
                      <a:pt x="2783" y="5173"/>
                      <a:pt x="2593" y="5173"/>
                    </a:cubicBezTo>
                    <a:cubicBezTo>
                      <a:pt x="2497" y="5173"/>
                      <a:pt x="2399" y="5165"/>
                      <a:pt x="2295" y="5140"/>
                    </a:cubicBezTo>
                    <a:cubicBezTo>
                      <a:pt x="2057" y="5080"/>
                      <a:pt x="1744" y="5021"/>
                      <a:pt x="1550" y="4901"/>
                    </a:cubicBezTo>
                    <a:cubicBezTo>
                      <a:pt x="1059" y="4708"/>
                      <a:pt x="746" y="4395"/>
                      <a:pt x="567" y="4216"/>
                    </a:cubicBezTo>
                    <a:cubicBezTo>
                      <a:pt x="314" y="4022"/>
                      <a:pt x="120" y="3903"/>
                      <a:pt x="120" y="3903"/>
                    </a:cubicBezTo>
                    <a:cubicBezTo>
                      <a:pt x="120" y="3903"/>
                      <a:pt x="60" y="3903"/>
                      <a:pt x="1" y="3963"/>
                    </a:cubicBezTo>
                    <a:cubicBezTo>
                      <a:pt x="1" y="3963"/>
                      <a:pt x="1" y="4022"/>
                      <a:pt x="60" y="4097"/>
                    </a:cubicBezTo>
                    <a:cubicBezTo>
                      <a:pt x="60" y="4097"/>
                      <a:pt x="195" y="4156"/>
                      <a:pt x="373" y="4395"/>
                    </a:cubicBezTo>
                    <a:cubicBezTo>
                      <a:pt x="627" y="4588"/>
                      <a:pt x="939" y="4901"/>
                      <a:pt x="1431" y="5140"/>
                    </a:cubicBezTo>
                    <a:cubicBezTo>
                      <a:pt x="1684" y="5274"/>
                      <a:pt x="1923" y="5393"/>
                      <a:pt x="2236" y="5453"/>
                    </a:cubicBezTo>
                    <a:lnTo>
                      <a:pt x="3472" y="5453"/>
                    </a:lnTo>
                    <a:lnTo>
                      <a:pt x="3547" y="5393"/>
                    </a:lnTo>
                    <a:lnTo>
                      <a:pt x="3725" y="5393"/>
                    </a:lnTo>
                    <a:cubicBezTo>
                      <a:pt x="3919" y="5333"/>
                      <a:pt x="4098" y="5333"/>
                      <a:pt x="4217" y="5274"/>
                    </a:cubicBezTo>
                    <a:cubicBezTo>
                      <a:pt x="4589" y="5140"/>
                      <a:pt x="4902" y="4961"/>
                      <a:pt x="5215" y="4767"/>
                    </a:cubicBezTo>
                    <a:cubicBezTo>
                      <a:pt x="5841" y="4395"/>
                      <a:pt x="6332" y="3844"/>
                      <a:pt x="6705" y="3352"/>
                    </a:cubicBezTo>
                    <a:cubicBezTo>
                      <a:pt x="7077" y="2786"/>
                      <a:pt x="7390" y="2235"/>
                      <a:pt x="7569" y="1728"/>
                    </a:cubicBezTo>
                    <a:cubicBezTo>
                      <a:pt x="7822" y="1296"/>
                      <a:pt x="7941" y="864"/>
                      <a:pt x="8016" y="551"/>
                    </a:cubicBezTo>
                    <a:cubicBezTo>
                      <a:pt x="8075" y="238"/>
                      <a:pt x="8135" y="60"/>
                      <a:pt x="8135" y="60"/>
                    </a:cubicBezTo>
                    <a:lnTo>
                      <a:pt x="8075" y="0"/>
                    </a:ln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7" name="Google Shape;10167;p63"/>
              <p:cNvSpPr/>
              <p:nvPr/>
            </p:nvSpPr>
            <p:spPr>
              <a:xfrm>
                <a:off x="7048379" y="3594297"/>
                <a:ext cx="31195" cy="29323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940" extrusionOk="0">
                    <a:moveTo>
                      <a:pt x="493" y="0"/>
                    </a:moveTo>
                    <a:cubicBezTo>
                      <a:pt x="254" y="0"/>
                      <a:pt x="1" y="254"/>
                      <a:pt x="1" y="507"/>
                    </a:cubicBezTo>
                    <a:cubicBezTo>
                      <a:pt x="1" y="745"/>
                      <a:pt x="254" y="939"/>
                      <a:pt x="493" y="939"/>
                    </a:cubicBezTo>
                    <a:cubicBezTo>
                      <a:pt x="746" y="939"/>
                      <a:pt x="999" y="745"/>
                      <a:pt x="999" y="507"/>
                    </a:cubicBezTo>
                    <a:cubicBezTo>
                      <a:pt x="999" y="254"/>
                      <a:pt x="746" y="0"/>
                      <a:pt x="493" y="0"/>
                    </a:cubicBezTo>
                    <a:close/>
                  </a:path>
                </a:pathLst>
              </a:custGeom>
              <a:solidFill>
                <a:srgbClr val="2C1D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8" name="Google Shape;10168;p63"/>
              <p:cNvSpPr/>
              <p:nvPr/>
            </p:nvSpPr>
            <p:spPr>
              <a:xfrm>
                <a:off x="6926157" y="3545976"/>
                <a:ext cx="29323" cy="29292"/>
              </a:xfrm>
              <a:custGeom>
                <a:avLst/>
                <a:gdLst/>
                <a:ahLst/>
                <a:cxnLst/>
                <a:rect l="l" t="t" r="r" b="b"/>
                <a:pathLst>
                  <a:path w="940" h="939" extrusionOk="0">
                    <a:moveTo>
                      <a:pt x="507" y="0"/>
                    </a:moveTo>
                    <a:cubicBezTo>
                      <a:pt x="195" y="0"/>
                      <a:pt x="1" y="194"/>
                      <a:pt x="1" y="432"/>
                    </a:cubicBezTo>
                    <a:cubicBezTo>
                      <a:pt x="1" y="745"/>
                      <a:pt x="195" y="939"/>
                      <a:pt x="507" y="939"/>
                    </a:cubicBezTo>
                    <a:cubicBezTo>
                      <a:pt x="746" y="939"/>
                      <a:pt x="939" y="745"/>
                      <a:pt x="939" y="432"/>
                    </a:cubicBezTo>
                    <a:cubicBezTo>
                      <a:pt x="939" y="194"/>
                      <a:pt x="746" y="0"/>
                      <a:pt x="507" y="0"/>
                    </a:cubicBezTo>
                    <a:close/>
                  </a:path>
                </a:pathLst>
              </a:custGeom>
              <a:solidFill>
                <a:srgbClr val="2C1D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9" name="Google Shape;10169;p63"/>
              <p:cNvSpPr/>
              <p:nvPr/>
            </p:nvSpPr>
            <p:spPr>
              <a:xfrm>
                <a:off x="6949398" y="3580884"/>
                <a:ext cx="62016" cy="41801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340" extrusionOk="0">
                    <a:moveTo>
                      <a:pt x="602" y="0"/>
                    </a:moveTo>
                    <a:cubicBezTo>
                      <a:pt x="506" y="0"/>
                      <a:pt x="425" y="18"/>
                      <a:pt x="373" y="58"/>
                    </a:cubicBezTo>
                    <a:cubicBezTo>
                      <a:pt x="1" y="311"/>
                      <a:pt x="373" y="1175"/>
                      <a:pt x="627" y="1309"/>
                    </a:cubicBezTo>
                    <a:cubicBezTo>
                      <a:pt x="680" y="1330"/>
                      <a:pt x="753" y="1339"/>
                      <a:pt x="837" y="1339"/>
                    </a:cubicBezTo>
                    <a:cubicBezTo>
                      <a:pt x="1250" y="1339"/>
                      <a:pt x="1937" y="1112"/>
                      <a:pt x="1937" y="803"/>
                    </a:cubicBezTo>
                    <a:cubicBezTo>
                      <a:pt x="1987" y="443"/>
                      <a:pt x="1086" y="0"/>
                      <a:pt x="602" y="0"/>
                    </a:cubicBezTo>
                    <a:close/>
                  </a:path>
                </a:pathLst>
              </a:custGeom>
              <a:solidFill>
                <a:srgbClr val="5026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0" name="Google Shape;10170;p63"/>
              <p:cNvSpPr/>
              <p:nvPr/>
            </p:nvSpPr>
            <p:spPr>
              <a:xfrm>
                <a:off x="7414141" y="4350308"/>
                <a:ext cx="415923" cy="203298"/>
              </a:xfrm>
              <a:custGeom>
                <a:avLst/>
                <a:gdLst/>
                <a:ahLst/>
                <a:cxnLst/>
                <a:rect l="l" t="t" r="r" b="b"/>
                <a:pathLst>
                  <a:path w="13333" h="6517" extrusionOk="0">
                    <a:moveTo>
                      <a:pt x="6121" y="0"/>
                    </a:moveTo>
                    <a:cubicBezTo>
                      <a:pt x="1567" y="0"/>
                      <a:pt x="0" y="3551"/>
                      <a:pt x="0" y="4130"/>
                    </a:cubicBezTo>
                    <a:cubicBezTo>
                      <a:pt x="0" y="4172"/>
                      <a:pt x="10" y="4192"/>
                      <a:pt x="29" y="4192"/>
                    </a:cubicBezTo>
                    <a:cubicBezTo>
                      <a:pt x="278" y="4192"/>
                      <a:pt x="2132" y="970"/>
                      <a:pt x="5870" y="970"/>
                    </a:cubicBezTo>
                    <a:cubicBezTo>
                      <a:pt x="6162" y="970"/>
                      <a:pt x="6464" y="989"/>
                      <a:pt x="6779" y="1032"/>
                    </a:cubicBezTo>
                    <a:cubicBezTo>
                      <a:pt x="11486" y="1717"/>
                      <a:pt x="12544" y="6305"/>
                      <a:pt x="12663" y="6499"/>
                    </a:cubicBezTo>
                    <a:cubicBezTo>
                      <a:pt x="12672" y="6511"/>
                      <a:pt x="12683" y="6516"/>
                      <a:pt x="12695" y="6516"/>
                    </a:cubicBezTo>
                    <a:cubicBezTo>
                      <a:pt x="12867" y="6516"/>
                      <a:pt x="13333" y="5392"/>
                      <a:pt x="13110" y="4696"/>
                    </a:cubicBezTo>
                    <a:cubicBezTo>
                      <a:pt x="12738" y="3579"/>
                      <a:pt x="10995" y="406"/>
                      <a:pt x="6898" y="33"/>
                    </a:cubicBezTo>
                    <a:cubicBezTo>
                      <a:pt x="6630" y="11"/>
                      <a:pt x="6371" y="0"/>
                      <a:pt x="61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1" name="Google Shape;10171;p63"/>
              <p:cNvSpPr/>
              <p:nvPr/>
            </p:nvSpPr>
            <p:spPr>
              <a:xfrm>
                <a:off x="7224538" y="4537229"/>
                <a:ext cx="439662" cy="145493"/>
              </a:xfrm>
              <a:custGeom>
                <a:avLst/>
                <a:gdLst/>
                <a:ahLst/>
                <a:cxnLst/>
                <a:rect l="l" t="t" r="r" b="b"/>
                <a:pathLst>
                  <a:path w="14094" h="4664" extrusionOk="0">
                    <a:moveTo>
                      <a:pt x="11367" y="0"/>
                    </a:moveTo>
                    <a:cubicBezTo>
                      <a:pt x="11293" y="75"/>
                      <a:pt x="11233" y="75"/>
                      <a:pt x="11173" y="135"/>
                    </a:cubicBezTo>
                    <a:cubicBezTo>
                      <a:pt x="11173" y="75"/>
                      <a:pt x="11114" y="75"/>
                      <a:pt x="11054" y="75"/>
                    </a:cubicBezTo>
                    <a:lnTo>
                      <a:pt x="10920" y="135"/>
                    </a:lnTo>
                    <a:cubicBezTo>
                      <a:pt x="10860" y="135"/>
                      <a:pt x="10801" y="135"/>
                      <a:pt x="10801" y="194"/>
                    </a:cubicBezTo>
                    <a:cubicBezTo>
                      <a:pt x="10761" y="194"/>
                      <a:pt x="10721" y="168"/>
                      <a:pt x="10682" y="168"/>
                    </a:cubicBezTo>
                    <a:cubicBezTo>
                      <a:pt x="10662" y="168"/>
                      <a:pt x="10642" y="174"/>
                      <a:pt x="10622" y="194"/>
                    </a:cubicBezTo>
                    <a:lnTo>
                      <a:pt x="10488" y="194"/>
                    </a:lnTo>
                    <a:cubicBezTo>
                      <a:pt x="10428" y="194"/>
                      <a:pt x="10369" y="194"/>
                      <a:pt x="10369" y="254"/>
                    </a:cubicBezTo>
                    <a:cubicBezTo>
                      <a:pt x="10329" y="254"/>
                      <a:pt x="10289" y="227"/>
                      <a:pt x="10245" y="227"/>
                    </a:cubicBezTo>
                    <a:cubicBezTo>
                      <a:pt x="10223" y="227"/>
                      <a:pt x="10200" y="234"/>
                      <a:pt x="10175" y="254"/>
                    </a:cubicBezTo>
                    <a:lnTo>
                      <a:pt x="10056" y="254"/>
                    </a:lnTo>
                    <a:cubicBezTo>
                      <a:pt x="9996" y="254"/>
                      <a:pt x="9937" y="254"/>
                      <a:pt x="9937" y="313"/>
                    </a:cubicBezTo>
                    <a:cubicBezTo>
                      <a:pt x="9877" y="313"/>
                      <a:pt x="9803" y="254"/>
                      <a:pt x="9743" y="254"/>
                    </a:cubicBezTo>
                    <a:lnTo>
                      <a:pt x="9624" y="313"/>
                    </a:lnTo>
                    <a:cubicBezTo>
                      <a:pt x="9564" y="313"/>
                      <a:pt x="9505" y="313"/>
                      <a:pt x="9505" y="373"/>
                    </a:cubicBezTo>
                    <a:cubicBezTo>
                      <a:pt x="9430" y="313"/>
                      <a:pt x="9371" y="313"/>
                      <a:pt x="9311" y="313"/>
                    </a:cubicBezTo>
                    <a:lnTo>
                      <a:pt x="9192" y="313"/>
                    </a:lnTo>
                    <a:cubicBezTo>
                      <a:pt x="9132" y="313"/>
                      <a:pt x="9132" y="373"/>
                      <a:pt x="9058" y="373"/>
                    </a:cubicBezTo>
                    <a:cubicBezTo>
                      <a:pt x="9018" y="373"/>
                      <a:pt x="8978" y="346"/>
                      <a:pt x="8939" y="346"/>
                    </a:cubicBezTo>
                    <a:cubicBezTo>
                      <a:pt x="8919" y="346"/>
                      <a:pt x="8899" y="353"/>
                      <a:pt x="8879" y="373"/>
                    </a:cubicBezTo>
                    <a:lnTo>
                      <a:pt x="8760" y="373"/>
                    </a:lnTo>
                    <a:cubicBezTo>
                      <a:pt x="8685" y="373"/>
                      <a:pt x="8685" y="373"/>
                      <a:pt x="8626" y="447"/>
                    </a:cubicBezTo>
                    <a:cubicBezTo>
                      <a:pt x="8566" y="373"/>
                      <a:pt x="8507" y="373"/>
                      <a:pt x="8447" y="373"/>
                    </a:cubicBezTo>
                    <a:lnTo>
                      <a:pt x="8387" y="373"/>
                    </a:lnTo>
                    <a:cubicBezTo>
                      <a:pt x="8313" y="373"/>
                      <a:pt x="8253" y="447"/>
                      <a:pt x="8194" y="447"/>
                    </a:cubicBezTo>
                    <a:cubicBezTo>
                      <a:pt x="8134" y="447"/>
                      <a:pt x="8075" y="373"/>
                      <a:pt x="8015" y="373"/>
                    </a:cubicBezTo>
                    <a:lnTo>
                      <a:pt x="7941" y="373"/>
                    </a:lnTo>
                    <a:cubicBezTo>
                      <a:pt x="7881" y="373"/>
                      <a:pt x="7821" y="447"/>
                      <a:pt x="7762" y="507"/>
                    </a:cubicBezTo>
                    <a:cubicBezTo>
                      <a:pt x="7720" y="465"/>
                      <a:pt x="7678" y="416"/>
                      <a:pt x="7631" y="416"/>
                    </a:cubicBezTo>
                    <a:cubicBezTo>
                      <a:pt x="7611" y="416"/>
                      <a:pt x="7590" y="425"/>
                      <a:pt x="7568" y="447"/>
                    </a:cubicBezTo>
                    <a:lnTo>
                      <a:pt x="7509" y="447"/>
                    </a:lnTo>
                    <a:cubicBezTo>
                      <a:pt x="7449" y="447"/>
                      <a:pt x="7389" y="447"/>
                      <a:pt x="7330" y="507"/>
                    </a:cubicBezTo>
                    <a:cubicBezTo>
                      <a:pt x="7270" y="447"/>
                      <a:pt x="7196" y="447"/>
                      <a:pt x="7136" y="447"/>
                    </a:cubicBezTo>
                    <a:lnTo>
                      <a:pt x="7076" y="447"/>
                    </a:lnTo>
                    <a:cubicBezTo>
                      <a:pt x="7017" y="447"/>
                      <a:pt x="6957" y="447"/>
                      <a:pt x="6898" y="507"/>
                    </a:cubicBezTo>
                    <a:cubicBezTo>
                      <a:pt x="6823" y="447"/>
                      <a:pt x="6764" y="447"/>
                      <a:pt x="6704" y="447"/>
                    </a:cubicBezTo>
                    <a:lnTo>
                      <a:pt x="6644" y="447"/>
                    </a:lnTo>
                    <a:cubicBezTo>
                      <a:pt x="6585" y="447"/>
                      <a:pt x="6525" y="507"/>
                      <a:pt x="6451" y="507"/>
                    </a:cubicBezTo>
                    <a:cubicBezTo>
                      <a:pt x="6391" y="507"/>
                      <a:pt x="6391" y="447"/>
                      <a:pt x="6272" y="447"/>
                    </a:cubicBezTo>
                    <a:lnTo>
                      <a:pt x="6212" y="447"/>
                    </a:lnTo>
                    <a:cubicBezTo>
                      <a:pt x="6153" y="447"/>
                      <a:pt x="6078" y="507"/>
                      <a:pt x="6019" y="507"/>
                    </a:cubicBezTo>
                    <a:cubicBezTo>
                      <a:pt x="5959" y="507"/>
                      <a:pt x="5959" y="447"/>
                      <a:pt x="5900" y="447"/>
                    </a:cubicBezTo>
                    <a:lnTo>
                      <a:pt x="5780" y="447"/>
                    </a:lnTo>
                    <a:cubicBezTo>
                      <a:pt x="5706" y="447"/>
                      <a:pt x="5646" y="447"/>
                      <a:pt x="5587" y="507"/>
                    </a:cubicBezTo>
                    <a:cubicBezTo>
                      <a:pt x="5527" y="447"/>
                      <a:pt x="5527" y="447"/>
                      <a:pt x="5468" y="447"/>
                    </a:cubicBezTo>
                    <a:lnTo>
                      <a:pt x="5333" y="447"/>
                    </a:lnTo>
                    <a:cubicBezTo>
                      <a:pt x="5274" y="447"/>
                      <a:pt x="5214" y="447"/>
                      <a:pt x="5155" y="507"/>
                    </a:cubicBezTo>
                    <a:cubicBezTo>
                      <a:pt x="5155" y="447"/>
                      <a:pt x="5095" y="447"/>
                      <a:pt x="5036" y="447"/>
                    </a:cubicBezTo>
                    <a:lnTo>
                      <a:pt x="4901" y="373"/>
                    </a:lnTo>
                    <a:cubicBezTo>
                      <a:pt x="4842" y="373"/>
                      <a:pt x="4782" y="447"/>
                      <a:pt x="4723" y="447"/>
                    </a:cubicBezTo>
                    <a:cubicBezTo>
                      <a:pt x="4723" y="447"/>
                      <a:pt x="4663" y="373"/>
                      <a:pt x="4589" y="373"/>
                    </a:cubicBezTo>
                    <a:lnTo>
                      <a:pt x="4469" y="373"/>
                    </a:lnTo>
                    <a:cubicBezTo>
                      <a:pt x="4410" y="373"/>
                      <a:pt x="4350" y="373"/>
                      <a:pt x="4291" y="447"/>
                    </a:cubicBezTo>
                    <a:cubicBezTo>
                      <a:pt x="4216" y="373"/>
                      <a:pt x="4216" y="373"/>
                      <a:pt x="4157" y="373"/>
                    </a:cubicBezTo>
                    <a:lnTo>
                      <a:pt x="4037" y="373"/>
                    </a:lnTo>
                    <a:cubicBezTo>
                      <a:pt x="3978" y="373"/>
                      <a:pt x="3918" y="373"/>
                      <a:pt x="3844" y="447"/>
                    </a:cubicBezTo>
                    <a:cubicBezTo>
                      <a:pt x="3784" y="373"/>
                      <a:pt x="3784" y="373"/>
                      <a:pt x="3725" y="373"/>
                    </a:cubicBezTo>
                    <a:lnTo>
                      <a:pt x="3605" y="373"/>
                    </a:lnTo>
                    <a:cubicBezTo>
                      <a:pt x="3546" y="373"/>
                      <a:pt x="3471" y="373"/>
                      <a:pt x="3412" y="447"/>
                    </a:cubicBezTo>
                    <a:cubicBezTo>
                      <a:pt x="3352" y="373"/>
                      <a:pt x="3293" y="373"/>
                      <a:pt x="3233" y="373"/>
                    </a:cubicBezTo>
                    <a:lnTo>
                      <a:pt x="3173" y="373"/>
                    </a:lnTo>
                    <a:cubicBezTo>
                      <a:pt x="3039" y="373"/>
                      <a:pt x="3039" y="373"/>
                      <a:pt x="2980" y="447"/>
                    </a:cubicBezTo>
                    <a:cubicBezTo>
                      <a:pt x="2920" y="373"/>
                      <a:pt x="2860" y="373"/>
                      <a:pt x="2801" y="373"/>
                    </a:cubicBezTo>
                    <a:lnTo>
                      <a:pt x="2667" y="373"/>
                    </a:lnTo>
                    <a:cubicBezTo>
                      <a:pt x="2607" y="373"/>
                      <a:pt x="2548" y="373"/>
                      <a:pt x="2548" y="447"/>
                    </a:cubicBezTo>
                    <a:cubicBezTo>
                      <a:pt x="2488" y="373"/>
                      <a:pt x="2428" y="373"/>
                      <a:pt x="2354" y="373"/>
                    </a:cubicBezTo>
                    <a:lnTo>
                      <a:pt x="2235" y="373"/>
                    </a:lnTo>
                    <a:cubicBezTo>
                      <a:pt x="2175" y="373"/>
                      <a:pt x="2116" y="447"/>
                      <a:pt x="2116" y="507"/>
                    </a:cubicBezTo>
                    <a:cubicBezTo>
                      <a:pt x="2056" y="447"/>
                      <a:pt x="1982" y="447"/>
                      <a:pt x="1922" y="447"/>
                    </a:cubicBezTo>
                    <a:lnTo>
                      <a:pt x="1803" y="447"/>
                    </a:lnTo>
                    <a:cubicBezTo>
                      <a:pt x="1743" y="507"/>
                      <a:pt x="1684" y="507"/>
                      <a:pt x="1609" y="567"/>
                    </a:cubicBezTo>
                    <a:cubicBezTo>
                      <a:pt x="1609" y="537"/>
                      <a:pt x="1594" y="522"/>
                      <a:pt x="1572" y="522"/>
                    </a:cubicBezTo>
                    <a:cubicBezTo>
                      <a:pt x="1550" y="522"/>
                      <a:pt x="1520" y="537"/>
                      <a:pt x="1490" y="567"/>
                    </a:cubicBezTo>
                    <a:lnTo>
                      <a:pt x="1371" y="567"/>
                    </a:lnTo>
                    <a:cubicBezTo>
                      <a:pt x="1311" y="626"/>
                      <a:pt x="1237" y="626"/>
                      <a:pt x="1177" y="686"/>
                    </a:cubicBezTo>
                    <a:lnTo>
                      <a:pt x="998" y="686"/>
                    </a:lnTo>
                    <a:cubicBezTo>
                      <a:pt x="998" y="745"/>
                      <a:pt x="939" y="745"/>
                      <a:pt x="939" y="745"/>
                    </a:cubicBezTo>
                    <a:cubicBezTo>
                      <a:pt x="864" y="820"/>
                      <a:pt x="805" y="879"/>
                      <a:pt x="805" y="939"/>
                    </a:cubicBezTo>
                    <a:cubicBezTo>
                      <a:pt x="745" y="939"/>
                      <a:pt x="685" y="939"/>
                      <a:pt x="626" y="999"/>
                    </a:cubicBezTo>
                    <a:cubicBezTo>
                      <a:pt x="566" y="999"/>
                      <a:pt x="566" y="1058"/>
                      <a:pt x="492" y="1058"/>
                    </a:cubicBezTo>
                    <a:cubicBezTo>
                      <a:pt x="432" y="1118"/>
                      <a:pt x="432" y="1192"/>
                      <a:pt x="432" y="1252"/>
                    </a:cubicBezTo>
                    <a:cubicBezTo>
                      <a:pt x="373" y="1252"/>
                      <a:pt x="313" y="1311"/>
                      <a:pt x="313" y="1371"/>
                    </a:cubicBezTo>
                    <a:cubicBezTo>
                      <a:pt x="253" y="1431"/>
                      <a:pt x="253" y="1431"/>
                      <a:pt x="253" y="1490"/>
                    </a:cubicBezTo>
                    <a:cubicBezTo>
                      <a:pt x="194" y="1624"/>
                      <a:pt x="194" y="1743"/>
                      <a:pt x="313" y="1803"/>
                    </a:cubicBezTo>
                    <a:cubicBezTo>
                      <a:pt x="345" y="1819"/>
                      <a:pt x="378" y="1826"/>
                      <a:pt x="410" y="1826"/>
                    </a:cubicBezTo>
                    <a:cubicBezTo>
                      <a:pt x="499" y="1826"/>
                      <a:pt x="582" y="1771"/>
                      <a:pt x="626" y="1684"/>
                    </a:cubicBezTo>
                    <a:lnTo>
                      <a:pt x="685" y="1624"/>
                    </a:lnTo>
                    <a:lnTo>
                      <a:pt x="685" y="1431"/>
                    </a:lnTo>
                    <a:cubicBezTo>
                      <a:pt x="745" y="1431"/>
                      <a:pt x="805" y="1431"/>
                      <a:pt x="805" y="1371"/>
                    </a:cubicBezTo>
                    <a:cubicBezTo>
                      <a:pt x="864" y="1371"/>
                      <a:pt x="864" y="1371"/>
                      <a:pt x="939" y="1311"/>
                    </a:cubicBezTo>
                    <a:cubicBezTo>
                      <a:pt x="939" y="1311"/>
                      <a:pt x="998" y="1252"/>
                      <a:pt x="998" y="1192"/>
                    </a:cubicBezTo>
                    <a:lnTo>
                      <a:pt x="1117" y="1192"/>
                    </a:lnTo>
                    <a:cubicBezTo>
                      <a:pt x="1177" y="1118"/>
                      <a:pt x="1177" y="1118"/>
                      <a:pt x="1237" y="1118"/>
                    </a:cubicBezTo>
                    <a:cubicBezTo>
                      <a:pt x="1237" y="1118"/>
                      <a:pt x="1311" y="1058"/>
                      <a:pt x="1311" y="999"/>
                    </a:cubicBezTo>
                    <a:cubicBezTo>
                      <a:pt x="1351" y="999"/>
                      <a:pt x="1391" y="1025"/>
                      <a:pt x="1430" y="1025"/>
                    </a:cubicBezTo>
                    <a:cubicBezTo>
                      <a:pt x="1450" y="1025"/>
                      <a:pt x="1470" y="1018"/>
                      <a:pt x="1490" y="999"/>
                    </a:cubicBezTo>
                    <a:lnTo>
                      <a:pt x="1609" y="999"/>
                    </a:lnTo>
                    <a:cubicBezTo>
                      <a:pt x="1684" y="939"/>
                      <a:pt x="1684" y="939"/>
                      <a:pt x="1743" y="879"/>
                    </a:cubicBezTo>
                    <a:cubicBezTo>
                      <a:pt x="1743" y="939"/>
                      <a:pt x="1803" y="939"/>
                      <a:pt x="1862" y="939"/>
                    </a:cubicBezTo>
                    <a:cubicBezTo>
                      <a:pt x="1922" y="879"/>
                      <a:pt x="1922" y="879"/>
                      <a:pt x="1982" y="879"/>
                    </a:cubicBezTo>
                    <a:cubicBezTo>
                      <a:pt x="2056" y="879"/>
                      <a:pt x="2116" y="879"/>
                      <a:pt x="2116" y="820"/>
                    </a:cubicBezTo>
                    <a:cubicBezTo>
                      <a:pt x="2175" y="820"/>
                      <a:pt x="2235" y="879"/>
                      <a:pt x="2294" y="879"/>
                    </a:cubicBezTo>
                    <a:lnTo>
                      <a:pt x="2428" y="820"/>
                    </a:lnTo>
                    <a:cubicBezTo>
                      <a:pt x="2488" y="820"/>
                      <a:pt x="2548" y="820"/>
                      <a:pt x="2548" y="745"/>
                    </a:cubicBezTo>
                    <a:cubicBezTo>
                      <a:pt x="2607" y="820"/>
                      <a:pt x="2667" y="820"/>
                      <a:pt x="2726" y="820"/>
                    </a:cubicBezTo>
                    <a:lnTo>
                      <a:pt x="2860" y="820"/>
                    </a:lnTo>
                    <a:cubicBezTo>
                      <a:pt x="2860" y="820"/>
                      <a:pt x="2920" y="820"/>
                      <a:pt x="2980" y="745"/>
                    </a:cubicBezTo>
                    <a:cubicBezTo>
                      <a:pt x="3039" y="820"/>
                      <a:pt x="3039" y="820"/>
                      <a:pt x="3173" y="820"/>
                    </a:cubicBezTo>
                    <a:lnTo>
                      <a:pt x="3233" y="820"/>
                    </a:lnTo>
                    <a:cubicBezTo>
                      <a:pt x="3293" y="820"/>
                      <a:pt x="3352" y="820"/>
                      <a:pt x="3412" y="745"/>
                    </a:cubicBezTo>
                    <a:cubicBezTo>
                      <a:pt x="3471" y="820"/>
                      <a:pt x="3471" y="820"/>
                      <a:pt x="3546" y="820"/>
                    </a:cubicBezTo>
                    <a:lnTo>
                      <a:pt x="3665" y="820"/>
                    </a:lnTo>
                    <a:cubicBezTo>
                      <a:pt x="3725" y="820"/>
                      <a:pt x="3784" y="820"/>
                      <a:pt x="3844" y="745"/>
                    </a:cubicBezTo>
                    <a:cubicBezTo>
                      <a:pt x="3918" y="820"/>
                      <a:pt x="3918" y="820"/>
                      <a:pt x="3978" y="820"/>
                    </a:cubicBezTo>
                    <a:lnTo>
                      <a:pt x="4097" y="820"/>
                    </a:lnTo>
                    <a:cubicBezTo>
                      <a:pt x="4157" y="820"/>
                      <a:pt x="4216" y="820"/>
                      <a:pt x="4291" y="745"/>
                    </a:cubicBezTo>
                    <a:cubicBezTo>
                      <a:pt x="4350" y="820"/>
                      <a:pt x="4350" y="820"/>
                      <a:pt x="4410" y="879"/>
                    </a:cubicBezTo>
                    <a:lnTo>
                      <a:pt x="4529" y="879"/>
                    </a:lnTo>
                    <a:cubicBezTo>
                      <a:pt x="4589" y="879"/>
                      <a:pt x="4663" y="820"/>
                      <a:pt x="4723" y="820"/>
                    </a:cubicBezTo>
                    <a:cubicBezTo>
                      <a:pt x="4782" y="820"/>
                      <a:pt x="4782" y="879"/>
                      <a:pt x="4842" y="879"/>
                    </a:cubicBezTo>
                    <a:lnTo>
                      <a:pt x="4961" y="879"/>
                    </a:lnTo>
                    <a:cubicBezTo>
                      <a:pt x="5036" y="879"/>
                      <a:pt x="5095" y="879"/>
                      <a:pt x="5155" y="820"/>
                    </a:cubicBezTo>
                    <a:cubicBezTo>
                      <a:pt x="5214" y="879"/>
                      <a:pt x="5214" y="879"/>
                      <a:pt x="5274" y="879"/>
                    </a:cubicBezTo>
                    <a:lnTo>
                      <a:pt x="5408" y="879"/>
                    </a:lnTo>
                    <a:cubicBezTo>
                      <a:pt x="5468" y="879"/>
                      <a:pt x="5527" y="879"/>
                      <a:pt x="5587" y="820"/>
                    </a:cubicBezTo>
                    <a:cubicBezTo>
                      <a:pt x="5646" y="879"/>
                      <a:pt x="5706" y="879"/>
                      <a:pt x="5780" y="879"/>
                    </a:cubicBezTo>
                    <a:lnTo>
                      <a:pt x="5840" y="879"/>
                    </a:lnTo>
                    <a:cubicBezTo>
                      <a:pt x="5857" y="897"/>
                      <a:pt x="5875" y="904"/>
                      <a:pt x="5892" y="904"/>
                    </a:cubicBezTo>
                    <a:cubicBezTo>
                      <a:pt x="5934" y="904"/>
                      <a:pt x="5977" y="862"/>
                      <a:pt x="6019" y="820"/>
                    </a:cubicBezTo>
                    <a:cubicBezTo>
                      <a:pt x="6078" y="879"/>
                      <a:pt x="6153" y="939"/>
                      <a:pt x="6212" y="939"/>
                    </a:cubicBezTo>
                    <a:lnTo>
                      <a:pt x="6332" y="939"/>
                    </a:lnTo>
                    <a:cubicBezTo>
                      <a:pt x="6391" y="939"/>
                      <a:pt x="6391" y="879"/>
                      <a:pt x="6451" y="820"/>
                    </a:cubicBezTo>
                    <a:cubicBezTo>
                      <a:pt x="6525" y="879"/>
                      <a:pt x="6585" y="879"/>
                      <a:pt x="6644" y="879"/>
                    </a:cubicBezTo>
                    <a:lnTo>
                      <a:pt x="6764" y="879"/>
                    </a:lnTo>
                    <a:cubicBezTo>
                      <a:pt x="6823" y="879"/>
                      <a:pt x="6898" y="879"/>
                      <a:pt x="6898" y="820"/>
                    </a:cubicBezTo>
                    <a:cubicBezTo>
                      <a:pt x="6957" y="879"/>
                      <a:pt x="7017" y="879"/>
                      <a:pt x="7076" y="879"/>
                    </a:cubicBezTo>
                    <a:lnTo>
                      <a:pt x="7196" y="879"/>
                    </a:lnTo>
                    <a:cubicBezTo>
                      <a:pt x="7270" y="879"/>
                      <a:pt x="7330" y="879"/>
                      <a:pt x="7330" y="820"/>
                    </a:cubicBezTo>
                    <a:cubicBezTo>
                      <a:pt x="7389" y="879"/>
                      <a:pt x="7449" y="879"/>
                      <a:pt x="7509" y="879"/>
                    </a:cubicBezTo>
                    <a:lnTo>
                      <a:pt x="7643" y="879"/>
                    </a:lnTo>
                    <a:cubicBezTo>
                      <a:pt x="7702" y="879"/>
                      <a:pt x="7762" y="820"/>
                      <a:pt x="7762" y="820"/>
                    </a:cubicBezTo>
                    <a:cubicBezTo>
                      <a:pt x="7821" y="820"/>
                      <a:pt x="7881" y="879"/>
                      <a:pt x="7941" y="879"/>
                    </a:cubicBezTo>
                    <a:lnTo>
                      <a:pt x="8075" y="879"/>
                    </a:lnTo>
                    <a:cubicBezTo>
                      <a:pt x="8134" y="879"/>
                      <a:pt x="8194" y="820"/>
                      <a:pt x="8194" y="745"/>
                    </a:cubicBezTo>
                    <a:cubicBezTo>
                      <a:pt x="8253" y="820"/>
                      <a:pt x="8313" y="820"/>
                      <a:pt x="8387" y="820"/>
                    </a:cubicBezTo>
                    <a:lnTo>
                      <a:pt x="8507" y="820"/>
                    </a:lnTo>
                    <a:cubicBezTo>
                      <a:pt x="8566" y="820"/>
                      <a:pt x="8626" y="820"/>
                      <a:pt x="8626" y="745"/>
                    </a:cubicBezTo>
                    <a:cubicBezTo>
                      <a:pt x="8685" y="820"/>
                      <a:pt x="8760" y="820"/>
                      <a:pt x="8820" y="820"/>
                    </a:cubicBezTo>
                    <a:lnTo>
                      <a:pt x="8939" y="820"/>
                    </a:lnTo>
                    <a:cubicBezTo>
                      <a:pt x="8998" y="820"/>
                      <a:pt x="9058" y="745"/>
                      <a:pt x="9058" y="745"/>
                    </a:cubicBezTo>
                    <a:cubicBezTo>
                      <a:pt x="9108" y="745"/>
                      <a:pt x="9151" y="778"/>
                      <a:pt x="9191" y="778"/>
                    </a:cubicBezTo>
                    <a:cubicBezTo>
                      <a:pt x="9212" y="778"/>
                      <a:pt x="9232" y="770"/>
                      <a:pt x="9252" y="745"/>
                    </a:cubicBezTo>
                    <a:lnTo>
                      <a:pt x="9371" y="745"/>
                    </a:lnTo>
                    <a:cubicBezTo>
                      <a:pt x="9430" y="745"/>
                      <a:pt x="9505" y="745"/>
                      <a:pt x="9505" y="686"/>
                    </a:cubicBezTo>
                    <a:cubicBezTo>
                      <a:pt x="9564" y="745"/>
                      <a:pt x="9624" y="745"/>
                      <a:pt x="9684" y="745"/>
                    </a:cubicBezTo>
                    <a:lnTo>
                      <a:pt x="9803" y="745"/>
                    </a:lnTo>
                    <a:cubicBezTo>
                      <a:pt x="9877" y="745"/>
                      <a:pt x="9937" y="686"/>
                      <a:pt x="9937" y="626"/>
                    </a:cubicBezTo>
                    <a:cubicBezTo>
                      <a:pt x="9996" y="686"/>
                      <a:pt x="10056" y="686"/>
                      <a:pt x="10116" y="686"/>
                    </a:cubicBezTo>
                    <a:lnTo>
                      <a:pt x="10250" y="686"/>
                    </a:lnTo>
                    <a:cubicBezTo>
                      <a:pt x="10309" y="686"/>
                      <a:pt x="10369" y="626"/>
                      <a:pt x="10369" y="567"/>
                    </a:cubicBezTo>
                    <a:cubicBezTo>
                      <a:pt x="10428" y="626"/>
                      <a:pt x="10488" y="626"/>
                      <a:pt x="10548" y="626"/>
                    </a:cubicBezTo>
                    <a:lnTo>
                      <a:pt x="10682" y="626"/>
                    </a:lnTo>
                    <a:cubicBezTo>
                      <a:pt x="10741" y="626"/>
                      <a:pt x="10801" y="567"/>
                      <a:pt x="10801" y="507"/>
                    </a:cubicBezTo>
                    <a:cubicBezTo>
                      <a:pt x="10860" y="567"/>
                      <a:pt x="10920" y="567"/>
                      <a:pt x="10995" y="567"/>
                    </a:cubicBezTo>
                    <a:lnTo>
                      <a:pt x="11114" y="567"/>
                    </a:lnTo>
                    <a:cubicBezTo>
                      <a:pt x="11173" y="507"/>
                      <a:pt x="11233" y="507"/>
                      <a:pt x="11233" y="447"/>
                    </a:cubicBezTo>
                    <a:cubicBezTo>
                      <a:pt x="11293" y="507"/>
                      <a:pt x="11367" y="507"/>
                      <a:pt x="11427" y="507"/>
                    </a:cubicBezTo>
                    <a:lnTo>
                      <a:pt x="11486" y="507"/>
                    </a:lnTo>
                    <a:cubicBezTo>
                      <a:pt x="11486" y="507"/>
                      <a:pt x="11486" y="447"/>
                      <a:pt x="11546" y="447"/>
                    </a:cubicBezTo>
                    <a:cubicBezTo>
                      <a:pt x="11605" y="447"/>
                      <a:pt x="11665" y="447"/>
                      <a:pt x="11665" y="373"/>
                    </a:cubicBezTo>
                    <a:cubicBezTo>
                      <a:pt x="11739" y="447"/>
                      <a:pt x="11799" y="447"/>
                      <a:pt x="11859" y="447"/>
                    </a:cubicBezTo>
                    <a:lnTo>
                      <a:pt x="11918" y="447"/>
                    </a:lnTo>
                    <a:cubicBezTo>
                      <a:pt x="11978" y="447"/>
                      <a:pt x="12037" y="447"/>
                      <a:pt x="12112" y="373"/>
                    </a:cubicBezTo>
                    <a:cubicBezTo>
                      <a:pt x="12112" y="447"/>
                      <a:pt x="12171" y="447"/>
                      <a:pt x="12231" y="447"/>
                    </a:cubicBezTo>
                    <a:cubicBezTo>
                      <a:pt x="12291" y="447"/>
                      <a:pt x="12291" y="447"/>
                      <a:pt x="12350" y="507"/>
                    </a:cubicBezTo>
                    <a:cubicBezTo>
                      <a:pt x="12410" y="507"/>
                      <a:pt x="12484" y="507"/>
                      <a:pt x="12484" y="447"/>
                    </a:cubicBezTo>
                    <a:cubicBezTo>
                      <a:pt x="12544" y="507"/>
                      <a:pt x="12544" y="507"/>
                      <a:pt x="12603" y="567"/>
                    </a:cubicBezTo>
                    <a:lnTo>
                      <a:pt x="12723" y="567"/>
                    </a:lnTo>
                    <a:cubicBezTo>
                      <a:pt x="12752" y="596"/>
                      <a:pt x="12767" y="611"/>
                      <a:pt x="12784" y="611"/>
                    </a:cubicBezTo>
                    <a:cubicBezTo>
                      <a:pt x="12801" y="611"/>
                      <a:pt x="12820" y="596"/>
                      <a:pt x="12857" y="567"/>
                    </a:cubicBezTo>
                    <a:cubicBezTo>
                      <a:pt x="12916" y="626"/>
                      <a:pt x="12916" y="686"/>
                      <a:pt x="12976" y="686"/>
                    </a:cubicBezTo>
                    <a:lnTo>
                      <a:pt x="13036" y="745"/>
                    </a:lnTo>
                    <a:cubicBezTo>
                      <a:pt x="13095" y="820"/>
                      <a:pt x="13155" y="820"/>
                      <a:pt x="13155" y="820"/>
                    </a:cubicBezTo>
                    <a:cubicBezTo>
                      <a:pt x="13229" y="879"/>
                      <a:pt x="13229" y="879"/>
                      <a:pt x="13229" y="939"/>
                    </a:cubicBezTo>
                    <a:cubicBezTo>
                      <a:pt x="13289" y="939"/>
                      <a:pt x="13289" y="999"/>
                      <a:pt x="13289" y="999"/>
                    </a:cubicBezTo>
                    <a:cubicBezTo>
                      <a:pt x="13348" y="1058"/>
                      <a:pt x="13408" y="1058"/>
                      <a:pt x="13408" y="1118"/>
                    </a:cubicBezTo>
                    <a:cubicBezTo>
                      <a:pt x="13408" y="1118"/>
                      <a:pt x="13408" y="1192"/>
                      <a:pt x="13468" y="1252"/>
                    </a:cubicBezTo>
                    <a:lnTo>
                      <a:pt x="13468" y="1311"/>
                    </a:lnTo>
                    <a:cubicBezTo>
                      <a:pt x="13527" y="1371"/>
                      <a:pt x="13527" y="1431"/>
                      <a:pt x="13602" y="1431"/>
                    </a:cubicBezTo>
                    <a:lnTo>
                      <a:pt x="13602" y="1624"/>
                    </a:lnTo>
                    <a:lnTo>
                      <a:pt x="13602" y="1684"/>
                    </a:lnTo>
                    <a:cubicBezTo>
                      <a:pt x="13602" y="1743"/>
                      <a:pt x="13661" y="1803"/>
                      <a:pt x="13661" y="1863"/>
                    </a:cubicBezTo>
                    <a:cubicBezTo>
                      <a:pt x="13661" y="1863"/>
                      <a:pt x="13602" y="1937"/>
                      <a:pt x="13602" y="1997"/>
                    </a:cubicBezTo>
                    <a:lnTo>
                      <a:pt x="13602" y="2056"/>
                    </a:lnTo>
                    <a:cubicBezTo>
                      <a:pt x="13602" y="2116"/>
                      <a:pt x="13661" y="2176"/>
                      <a:pt x="13661" y="2235"/>
                    </a:cubicBezTo>
                    <a:cubicBezTo>
                      <a:pt x="13602" y="2235"/>
                      <a:pt x="13602" y="2310"/>
                      <a:pt x="13602" y="2369"/>
                    </a:cubicBezTo>
                    <a:lnTo>
                      <a:pt x="13527" y="2429"/>
                    </a:lnTo>
                    <a:lnTo>
                      <a:pt x="13527" y="2608"/>
                    </a:lnTo>
                    <a:cubicBezTo>
                      <a:pt x="13468" y="2608"/>
                      <a:pt x="13468" y="2608"/>
                      <a:pt x="13408" y="2682"/>
                    </a:cubicBezTo>
                    <a:cubicBezTo>
                      <a:pt x="13408" y="2682"/>
                      <a:pt x="13408" y="2742"/>
                      <a:pt x="13348" y="2742"/>
                    </a:cubicBezTo>
                    <a:lnTo>
                      <a:pt x="13348" y="2920"/>
                    </a:lnTo>
                    <a:cubicBezTo>
                      <a:pt x="13289" y="2920"/>
                      <a:pt x="13229" y="2920"/>
                      <a:pt x="13155" y="2980"/>
                    </a:cubicBezTo>
                    <a:cubicBezTo>
                      <a:pt x="13155" y="2980"/>
                      <a:pt x="13095" y="2980"/>
                      <a:pt x="13095" y="3054"/>
                    </a:cubicBezTo>
                    <a:cubicBezTo>
                      <a:pt x="13036" y="3054"/>
                      <a:pt x="13036" y="3114"/>
                      <a:pt x="13036" y="3174"/>
                    </a:cubicBezTo>
                    <a:lnTo>
                      <a:pt x="12857" y="3174"/>
                    </a:lnTo>
                    <a:cubicBezTo>
                      <a:pt x="12857" y="3233"/>
                      <a:pt x="12782" y="3233"/>
                      <a:pt x="12782" y="3233"/>
                    </a:cubicBezTo>
                    <a:cubicBezTo>
                      <a:pt x="12723" y="3293"/>
                      <a:pt x="12663" y="3293"/>
                      <a:pt x="12663" y="3352"/>
                    </a:cubicBezTo>
                    <a:lnTo>
                      <a:pt x="12484" y="3352"/>
                    </a:lnTo>
                    <a:cubicBezTo>
                      <a:pt x="12484" y="3427"/>
                      <a:pt x="12410" y="3427"/>
                      <a:pt x="12410" y="3427"/>
                    </a:cubicBezTo>
                    <a:cubicBezTo>
                      <a:pt x="12350" y="3427"/>
                      <a:pt x="12291" y="3486"/>
                      <a:pt x="12291" y="3546"/>
                    </a:cubicBezTo>
                    <a:lnTo>
                      <a:pt x="11978" y="3546"/>
                    </a:lnTo>
                    <a:cubicBezTo>
                      <a:pt x="11978" y="3606"/>
                      <a:pt x="11918" y="3606"/>
                      <a:pt x="11859" y="3665"/>
                    </a:cubicBezTo>
                    <a:lnTo>
                      <a:pt x="11605" y="3665"/>
                    </a:lnTo>
                    <a:cubicBezTo>
                      <a:pt x="11546" y="3725"/>
                      <a:pt x="11486" y="3725"/>
                      <a:pt x="11486" y="3799"/>
                    </a:cubicBezTo>
                    <a:cubicBezTo>
                      <a:pt x="11446" y="3799"/>
                      <a:pt x="11407" y="3766"/>
                      <a:pt x="11363" y="3766"/>
                    </a:cubicBezTo>
                    <a:cubicBezTo>
                      <a:pt x="11341" y="3766"/>
                      <a:pt x="11317" y="3775"/>
                      <a:pt x="11293" y="3799"/>
                    </a:cubicBezTo>
                    <a:lnTo>
                      <a:pt x="11173" y="3799"/>
                    </a:lnTo>
                    <a:cubicBezTo>
                      <a:pt x="11114" y="3799"/>
                      <a:pt x="11114" y="3859"/>
                      <a:pt x="11054" y="3919"/>
                    </a:cubicBezTo>
                    <a:cubicBezTo>
                      <a:pt x="10995" y="3859"/>
                      <a:pt x="10920" y="3859"/>
                      <a:pt x="10860" y="3859"/>
                    </a:cubicBezTo>
                    <a:lnTo>
                      <a:pt x="10801" y="3859"/>
                    </a:lnTo>
                    <a:cubicBezTo>
                      <a:pt x="10741" y="3859"/>
                      <a:pt x="10682" y="3919"/>
                      <a:pt x="10622" y="3978"/>
                    </a:cubicBezTo>
                    <a:cubicBezTo>
                      <a:pt x="10548" y="3919"/>
                      <a:pt x="10548" y="3919"/>
                      <a:pt x="10488" y="3919"/>
                    </a:cubicBezTo>
                    <a:lnTo>
                      <a:pt x="10369" y="3919"/>
                    </a:lnTo>
                    <a:cubicBezTo>
                      <a:pt x="10309" y="3978"/>
                      <a:pt x="10250" y="3978"/>
                      <a:pt x="10175" y="4038"/>
                    </a:cubicBezTo>
                    <a:cubicBezTo>
                      <a:pt x="10175" y="3978"/>
                      <a:pt x="10116" y="3978"/>
                      <a:pt x="10056" y="3978"/>
                    </a:cubicBezTo>
                    <a:lnTo>
                      <a:pt x="9937" y="3978"/>
                    </a:lnTo>
                    <a:cubicBezTo>
                      <a:pt x="9877" y="3978"/>
                      <a:pt x="9803" y="4038"/>
                      <a:pt x="9743" y="4097"/>
                    </a:cubicBezTo>
                    <a:cubicBezTo>
                      <a:pt x="9743" y="4038"/>
                      <a:pt x="9684" y="4038"/>
                      <a:pt x="9624" y="4038"/>
                    </a:cubicBezTo>
                    <a:lnTo>
                      <a:pt x="9505" y="4038"/>
                    </a:lnTo>
                    <a:cubicBezTo>
                      <a:pt x="9430" y="4038"/>
                      <a:pt x="9371" y="4097"/>
                      <a:pt x="9371" y="4097"/>
                    </a:cubicBezTo>
                    <a:cubicBezTo>
                      <a:pt x="9311" y="4097"/>
                      <a:pt x="9252" y="4038"/>
                      <a:pt x="9192" y="4038"/>
                    </a:cubicBezTo>
                    <a:lnTo>
                      <a:pt x="9058" y="4097"/>
                    </a:lnTo>
                    <a:cubicBezTo>
                      <a:pt x="8998" y="4097"/>
                      <a:pt x="8939" y="4097"/>
                      <a:pt x="8939" y="4172"/>
                    </a:cubicBezTo>
                    <a:cubicBezTo>
                      <a:pt x="8879" y="4097"/>
                      <a:pt x="8820" y="4097"/>
                      <a:pt x="8760" y="4097"/>
                    </a:cubicBezTo>
                    <a:lnTo>
                      <a:pt x="8626" y="4097"/>
                    </a:lnTo>
                    <a:cubicBezTo>
                      <a:pt x="8566" y="4097"/>
                      <a:pt x="8507" y="4172"/>
                      <a:pt x="8507" y="4172"/>
                    </a:cubicBezTo>
                    <a:cubicBezTo>
                      <a:pt x="8447" y="4172"/>
                      <a:pt x="8387" y="4097"/>
                      <a:pt x="8313" y="4097"/>
                    </a:cubicBezTo>
                    <a:lnTo>
                      <a:pt x="8194" y="4172"/>
                    </a:lnTo>
                    <a:cubicBezTo>
                      <a:pt x="8134" y="4172"/>
                      <a:pt x="8075" y="4172"/>
                      <a:pt x="8075" y="4231"/>
                    </a:cubicBezTo>
                    <a:cubicBezTo>
                      <a:pt x="8015" y="4172"/>
                      <a:pt x="7941" y="4172"/>
                      <a:pt x="7881" y="4172"/>
                    </a:cubicBezTo>
                    <a:lnTo>
                      <a:pt x="7762" y="4172"/>
                    </a:lnTo>
                    <a:cubicBezTo>
                      <a:pt x="7702" y="4172"/>
                      <a:pt x="7643" y="4172"/>
                      <a:pt x="7643" y="4231"/>
                    </a:cubicBezTo>
                    <a:cubicBezTo>
                      <a:pt x="7568" y="4172"/>
                      <a:pt x="7509" y="4172"/>
                      <a:pt x="7449" y="4172"/>
                    </a:cubicBezTo>
                    <a:lnTo>
                      <a:pt x="7330" y="4172"/>
                    </a:lnTo>
                    <a:cubicBezTo>
                      <a:pt x="7270" y="4172"/>
                      <a:pt x="7196" y="4172"/>
                      <a:pt x="7196" y="4231"/>
                    </a:cubicBezTo>
                    <a:cubicBezTo>
                      <a:pt x="7136" y="4231"/>
                      <a:pt x="7076" y="4172"/>
                      <a:pt x="7017" y="4172"/>
                    </a:cubicBezTo>
                    <a:lnTo>
                      <a:pt x="6898" y="4172"/>
                    </a:lnTo>
                    <a:cubicBezTo>
                      <a:pt x="6823" y="4172"/>
                      <a:pt x="6764" y="4231"/>
                      <a:pt x="6764" y="4231"/>
                    </a:cubicBezTo>
                    <a:cubicBezTo>
                      <a:pt x="6704" y="4231"/>
                      <a:pt x="6644" y="4172"/>
                      <a:pt x="6585" y="4172"/>
                    </a:cubicBezTo>
                    <a:lnTo>
                      <a:pt x="6451" y="4172"/>
                    </a:lnTo>
                    <a:cubicBezTo>
                      <a:pt x="6391" y="4172"/>
                      <a:pt x="6332" y="4231"/>
                      <a:pt x="6332" y="4231"/>
                    </a:cubicBezTo>
                    <a:cubicBezTo>
                      <a:pt x="6272" y="4231"/>
                      <a:pt x="6212" y="4172"/>
                      <a:pt x="6153" y="4172"/>
                    </a:cubicBezTo>
                    <a:lnTo>
                      <a:pt x="6019" y="4172"/>
                    </a:lnTo>
                    <a:cubicBezTo>
                      <a:pt x="5959" y="4172"/>
                      <a:pt x="5900" y="4231"/>
                      <a:pt x="5900" y="4291"/>
                    </a:cubicBezTo>
                    <a:cubicBezTo>
                      <a:pt x="5840" y="4231"/>
                      <a:pt x="5780" y="4172"/>
                      <a:pt x="5706" y="4172"/>
                    </a:cubicBezTo>
                    <a:lnTo>
                      <a:pt x="5587" y="4172"/>
                    </a:lnTo>
                    <a:cubicBezTo>
                      <a:pt x="5527" y="4172"/>
                      <a:pt x="5468" y="4231"/>
                      <a:pt x="5468" y="4291"/>
                    </a:cubicBezTo>
                    <a:cubicBezTo>
                      <a:pt x="5408" y="4231"/>
                      <a:pt x="5333" y="4231"/>
                      <a:pt x="5274" y="4231"/>
                    </a:cubicBezTo>
                    <a:lnTo>
                      <a:pt x="5155" y="4231"/>
                    </a:lnTo>
                    <a:cubicBezTo>
                      <a:pt x="5095" y="4231"/>
                      <a:pt x="5036" y="4231"/>
                      <a:pt x="5036" y="4291"/>
                    </a:cubicBezTo>
                    <a:cubicBezTo>
                      <a:pt x="4961" y="4231"/>
                      <a:pt x="4901" y="4231"/>
                      <a:pt x="4842" y="4231"/>
                    </a:cubicBezTo>
                    <a:lnTo>
                      <a:pt x="4723" y="4172"/>
                    </a:lnTo>
                    <a:cubicBezTo>
                      <a:pt x="4663" y="4231"/>
                      <a:pt x="4589" y="4231"/>
                      <a:pt x="4589" y="4291"/>
                    </a:cubicBezTo>
                    <a:cubicBezTo>
                      <a:pt x="4529" y="4231"/>
                      <a:pt x="4469" y="4172"/>
                      <a:pt x="4410" y="4172"/>
                    </a:cubicBezTo>
                    <a:lnTo>
                      <a:pt x="4291" y="4172"/>
                    </a:lnTo>
                    <a:cubicBezTo>
                      <a:pt x="4216" y="4172"/>
                      <a:pt x="4157" y="4231"/>
                      <a:pt x="4157" y="4231"/>
                    </a:cubicBezTo>
                    <a:cubicBezTo>
                      <a:pt x="4097" y="4231"/>
                      <a:pt x="4037" y="4172"/>
                      <a:pt x="3978" y="4172"/>
                    </a:cubicBezTo>
                    <a:lnTo>
                      <a:pt x="3844" y="4172"/>
                    </a:lnTo>
                    <a:cubicBezTo>
                      <a:pt x="3784" y="4172"/>
                      <a:pt x="3725" y="4231"/>
                      <a:pt x="3725" y="4231"/>
                    </a:cubicBezTo>
                    <a:cubicBezTo>
                      <a:pt x="3665" y="4172"/>
                      <a:pt x="3605" y="4172"/>
                      <a:pt x="3546" y="4172"/>
                    </a:cubicBezTo>
                    <a:lnTo>
                      <a:pt x="3412" y="4172"/>
                    </a:lnTo>
                    <a:cubicBezTo>
                      <a:pt x="3352" y="4172"/>
                      <a:pt x="3293" y="4172"/>
                      <a:pt x="3293" y="4231"/>
                    </a:cubicBezTo>
                    <a:cubicBezTo>
                      <a:pt x="3233" y="4172"/>
                      <a:pt x="3173" y="4172"/>
                      <a:pt x="3099" y="4097"/>
                    </a:cubicBezTo>
                    <a:lnTo>
                      <a:pt x="2980" y="4097"/>
                    </a:lnTo>
                    <a:cubicBezTo>
                      <a:pt x="2920" y="4097"/>
                      <a:pt x="2920" y="4172"/>
                      <a:pt x="2860" y="4172"/>
                    </a:cubicBezTo>
                    <a:cubicBezTo>
                      <a:pt x="2801" y="4097"/>
                      <a:pt x="2726" y="4097"/>
                      <a:pt x="2667" y="4097"/>
                    </a:cubicBezTo>
                    <a:lnTo>
                      <a:pt x="2607" y="4097"/>
                    </a:lnTo>
                    <a:cubicBezTo>
                      <a:pt x="2587" y="4077"/>
                      <a:pt x="2568" y="4071"/>
                      <a:pt x="2548" y="4071"/>
                    </a:cubicBezTo>
                    <a:cubicBezTo>
                      <a:pt x="2508" y="4071"/>
                      <a:pt x="2468" y="4097"/>
                      <a:pt x="2428" y="4097"/>
                    </a:cubicBezTo>
                    <a:cubicBezTo>
                      <a:pt x="2354" y="4097"/>
                      <a:pt x="2354" y="4038"/>
                      <a:pt x="2294" y="4038"/>
                    </a:cubicBezTo>
                    <a:lnTo>
                      <a:pt x="2175" y="4038"/>
                    </a:lnTo>
                    <a:cubicBezTo>
                      <a:pt x="2155" y="4018"/>
                      <a:pt x="2135" y="4011"/>
                      <a:pt x="2115" y="4011"/>
                    </a:cubicBezTo>
                    <a:cubicBezTo>
                      <a:pt x="2074" y="4011"/>
                      <a:pt x="2031" y="4038"/>
                      <a:pt x="1982" y="4038"/>
                    </a:cubicBezTo>
                    <a:cubicBezTo>
                      <a:pt x="1982" y="3978"/>
                      <a:pt x="1922" y="3978"/>
                      <a:pt x="1862" y="3919"/>
                    </a:cubicBezTo>
                    <a:lnTo>
                      <a:pt x="1609" y="3919"/>
                    </a:lnTo>
                    <a:cubicBezTo>
                      <a:pt x="1550" y="3919"/>
                      <a:pt x="1550" y="3859"/>
                      <a:pt x="1490" y="3859"/>
                    </a:cubicBezTo>
                    <a:cubicBezTo>
                      <a:pt x="1430" y="3799"/>
                      <a:pt x="1430" y="3799"/>
                      <a:pt x="1371" y="3799"/>
                    </a:cubicBezTo>
                    <a:lnTo>
                      <a:pt x="1237" y="3799"/>
                    </a:lnTo>
                    <a:cubicBezTo>
                      <a:pt x="1177" y="3725"/>
                      <a:pt x="1177" y="3665"/>
                      <a:pt x="1117" y="3665"/>
                    </a:cubicBezTo>
                    <a:cubicBezTo>
                      <a:pt x="1058" y="3665"/>
                      <a:pt x="1058" y="3606"/>
                      <a:pt x="998" y="3606"/>
                    </a:cubicBezTo>
                    <a:lnTo>
                      <a:pt x="864" y="3606"/>
                    </a:lnTo>
                    <a:cubicBezTo>
                      <a:pt x="864" y="3546"/>
                      <a:pt x="864" y="3486"/>
                      <a:pt x="805" y="3427"/>
                    </a:cubicBezTo>
                    <a:cubicBezTo>
                      <a:pt x="805" y="3427"/>
                      <a:pt x="745" y="3427"/>
                      <a:pt x="745" y="3352"/>
                    </a:cubicBezTo>
                    <a:cubicBezTo>
                      <a:pt x="685" y="3352"/>
                      <a:pt x="685" y="3293"/>
                      <a:pt x="626" y="3293"/>
                    </a:cubicBezTo>
                    <a:cubicBezTo>
                      <a:pt x="626" y="3233"/>
                      <a:pt x="626" y="3233"/>
                      <a:pt x="566" y="3174"/>
                    </a:cubicBezTo>
                    <a:lnTo>
                      <a:pt x="566" y="3114"/>
                    </a:lnTo>
                    <a:cubicBezTo>
                      <a:pt x="492" y="3054"/>
                      <a:pt x="492" y="2980"/>
                      <a:pt x="432" y="2980"/>
                    </a:cubicBezTo>
                    <a:cubicBezTo>
                      <a:pt x="492" y="2920"/>
                      <a:pt x="492" y="2861"/>
                      <a:pt x="492" y="2801"/>
                    </a:cubicBezTo>
                    <a:cubicBezTo>
                      <a:pt x="432" y="2801"/>
                      <a:pt x="432" y="2742"/>
                      <a:pt x="432" y="2742"/>
                    </a:cubicBezTo>
                    <a:cubicBezTo>
                      <a:pt x="432" y="2682"/>
                      <a:pt x="432" y="2608"/>
                      <a:pt x="373" y="2608"/>
                    </a:cubicBezTo>
                    <a:cubicBezTo>
                      <a:pt x="432" y="2548"/>
                      <a:pt x="432" y="2488"/>
                      <a:pt x="432" y="2429"/>
                    </a:cubicBezTo>
                    <a:lnTo>
                      <a:pt x="432" y="2369"/>
                    </a:lnTo>
                    <a:cubicBezTo>
                      <a:pt x="492" y="2310"/>
                      <a:pt x="432" y="2235"/>
                      <a:pt x="432" y="2176"/>
                    </a:cubicBezTo>
                    <a:cubicBezTo>
                      <a:pt x="432" y="2176"/>
                      <a:pt x="492" y="2116"/>
                      <a:pt x="492" y="2056"/>
                    </a:cubicBezTo>
                    <a:cubicBezTo>
                      <a:pt x="492" y="1997"/>
                      <a:pt x="492" y="1997"/>
                      <a:pt x="566" y="1997"/>
                    </a:cubicBezTo>
                    <a:lnTo>
                      <a:pt x="313" y="1863"/>
                    </a:lnTo>
                    <a:lnTo>
                      <a:pt x="60" y="1803"/>
                    </a:lnTo>
                    <a:lnTo>
                      <a:pt x="60" y="1937"/>
                    </a:lnTo>
                    <a:cubicBezTo>
                      <a:pt x="60" y="1997"/>
                      <a:pt x="60" y="2056"/>
                      <a:pt x="119" y="2116"/>
                    </a:cubicBezTo>
                    <a:cubicBezTo>
                      <a:pt x="60" y="2176"/>
                      <a:pt x="0" y="2235"/>
                      <a:pt x="0" y="2310"/>
                    </a:cubicBezTo>
                    <a:lnTo>
                      <a:pt x="0" y="2429"/>
                    </a:lnTo>
                    <a:cubicBezTo>
                      <a:pt x="0" y="2488"/>
                      <a:pt x="0" y="2548"/>
                      <a:pt x="60" y="2608"/>
                    </a:cubicBezTo>
                    <a:cubicBezTo>
                      <a:pt x="0" y="2608"/>
                      <a:pt x="0" y="2682"/>
                      <a:pt x="0" y="2801"/>
                    </a:cubicBezTo>
                    <a:lnTo>
                      <a:pt x="0" y="2920"/>
                    </a:lnTo>
                    <a:cubicBezTo>
                      <a:pt x="0" y="2980"/>
                      <a:pt x="60" y="3054"/>
                      <a:pt x="119" y="3054"/>
                    </a:cubicBezTo>
                    <a:cubicBezTo>
                      <a:pt x="119" y="3114"/>
                      <a:pt x="60" y="3174"/>
                      <a:pt x="119" y="3233"/>
                    </a:cubicBezTo>
                    <a:cubicBezTo>
                      <a:pt x="119" y="3293"/>
                      <a:pt x="194" y="3352"/>
                      <a:pt x="194" y="3352"/>
                    </a:cubicBezTo>
                    <a:cubicBezTo>
                      <a:pt x="194" y="3427"/>
                      <a:pt x="253" y="3486"/>
                      <a:pt x="313" y="3486"/>
                    </a:cubicBezTo>
                    <a:cubicBezTo>
                      <a:pt x="313" y="3546"/>
                      <a:pt x="373" y="3606"/>
                      <a:pt x="373" y="3665"/>
                    </a:cubicBezTo>
                    <a:cubicBezTo>
                      <a:pt x="432" y="3725"/>
                      <a:pt x="432" y="3725"/>
                      <a:pt x="492" y="3799"/>
                    </a:cubicBezTo>
                    <a:cubicBezTo>
                      <a:pt x="566" y="3859"/>
                      <a:pt x="626" y="3859"/>
                      <a:pt x="685" y="3859"/>
                    </a:cubicBezTo>
                    <a:cubicBezTo>
                      <a:pt x="685" y="3919"/>
                      <a:pt x="745" y="3978"/>
                      <a:pt x="805" y="3978"/>
                    </a:cubicBezTo>
                    <a:cubicBezTo>
                      <a:pt x="805" y="4038"/>
                      <a:pt x="864" y="4038"/>
                      <a:pt x="864" y="4038"/>
                    </a:cubicBezTo>
                    <a:cubicBezTo>
                      <a:pt x="939" y="4097"/>
                      <a:pt x="998" y="4097"/>
                      <a:pt x="1058" y="4097"/>
                    </a:cubicBezTo>
                    <a:lnTo>
                      <a:pt x="1177" y="4231"/>
                    </a:lnTo>
                    <a:cubicBezTo>
                      <a:pt x="1237" y="4231"/>
                      <a:pt x="1311" y="4231"/>
                      <a:pt x="1311" y="4291"/>
                    </a:cubicBezTo>
                    <a:cubicBezTo>
                      <a:pt x="1371" y="4291"/>
                      <a:pt x="1430" y="4291"/>
                      <a:pt x="1490" y="4231"/>
                    </a:cubicBezTo>
                    <a:cubicBezTo>
                      <a:pt x="1550" y="4291"/>
                      <a:pt x="1550" y="4351"/>
                      <a:pt x="1609" y="4351"/>
                    </a:cubicBezTo>
                    <a:cubicBezTo>
                      <a:pt x="1684" y="4351"/>
                      <a:pt x="1743" y="4410"/>
                      <a:pt x="1743" y="4410"/>
                    </a:cubicBezTo>
                    <a:cubicBezTo>
                      <a:pt x="1803" y="4410"/>
                      <a:pt x="1862" y="4410"/>
                      <a:pt x="1922" y="4351"/>
                    </a:cubicBezTo>
                    <a:cubicBezTo>
                      <a:pt x="1982" y="4410"/>
                      <a:pt x="2056" y="4470"/>
                      <a:pt x="2116" y="4470"/>
                    </a:cubicBezTo>
                    <a:lnTo>
                      <a:pt x="2175" y="4470"/>
                    </a:lnTo>
                    <a:cubicBezTo>
                      <a:pt x="2235" y="4470"/>
                      <a:pt x="2294" y="4470"/>
                      <a:pt x="2354" y="4410"/>
                    </a:cubicBezTo>
                    <a:cubicBezTo>
                      <a:pt x="2428" y="4470"/>
                      <a:pt x="2488" y="4544"/>
                      <a:pt x="2548" y="4544"/>
                    </a:cubicBezTo>
                    <a:lnTo>
                      <a:pt x="2667" y="4544"/>
                    </a:lnTo>
                    <a:cubicBezTo>
                      <a:pt x="2726" y="4544"/>
                      <a:pt x="2801" y="4544"/>
                      <a:pt x="2801" y="4470"/>
                    </a:cubicBezTo>
                    <a:cubicBezTo>
                      <a:pt x="2860" y="4544"/>
                      <a:pt x="2920" y="4604"/>
                      <a:pt x="2980" y="4604"/>
                    </a:cubicBezTo>
                    <a:lnTo>
                      <a:pt x="3099" y="4604"/>
                    </a:lnTo>
                    <a:cubicBezTo>
                      <a:pt x="3173" y="4604"/>
                      <a:pt x="3233" y="4604"/>
                      <a:pt x="3233" y="4544"/>
                    </a:cubicBezTo>
                    <a:cubicBezTo>
                      <a:pt x="3293" y="4604"/>
                      <a:pt x="3352" y="4604"/>
                      <a:pt x="3412" y="4604"/>
                    </a:cubicBezTo>
                    <a:lnTo>
                      <a:pt x="3546" y="4604"/>
                    </a:lnTo>
                    <a:cubicBezTo>
                      <a:pt x="3605" y="4604"/>
                      <a:pt x="3665" y="4604"/>
                      <a:pt x="3665" y="4544"/>
                    </a:cubicBezTo>
                    <a:cubicBezTo>
                      <a:pt x="3725" y="4604"/>
                      <a:pt x="3784" y="4663"/>
                      <a:pt x="3844" y="4663"/>
                    </a:cubicBezTo>
                    <a:lnTo>
                      <a:pt x="3978" y="4663"/>
                    </a:lnTo>
                    <a:cubicBezTo>
                      <a:pt x="4037" y="4663"/>
                      <a:pt x="4097" y="4604"/>
                      <a:pt x="4097" y="4604"/>
                    </a:cubicBezTo>
                    <a:cubicBezTo>
                      <a:pt x="4157" y="4604"/>
                      <a:pt x="4216" y="4663"/>
                      <a:pt x="4291" y="4663"/>
                    </a:cubicBezTo>
                    <a:lnTo>
                      <a:pt x="4410" y="4663"/>
                    </a:lnTo>
                    <a:cubicBezTo>
                      <a:pt x="4469" y="4663"/>
                      <a:pt x="4529" y="4604"/>
                      <a:pt x="4589" y="4604"/>
                    </a:cubicBezTo>
                    <a:cubicBezTo>
                      <a:pt x="4589" y="4604"/>
                      <a:pt x="4663" y="4663"/>
                      <a:pt x="4723" y="4663"/>
                    </a:cubicBezTo>
                    <a:lnTo>
                      <a:pt x="4842" y="4663"/>
                    </a:lnTo>
                    <a:cubicBezTo>
                      <a:pt x="4901" y="4663"/>
                      <a:pt x="4961" y="4604"/>
                      <a:pt x="5036" y="4604"/>
                    </a:cubicBezTo>
                    <a:cubicBezTo>
                      <a:pt x="5036" y="4604"/>
                      <a:pt x="5095" y="4663"/>
                      <a:pt x="5155" y="4663"/>
                    </a:cubicBezTo>
                    <a:lnTo>
                      <a:pt x="5274" y="4663"/>
                    </a:lnTo>
                    <a:cubicBezTo>
                      <a:pt x="5333" y="4663"/>
                      <a:pt x="5408" y="4604"/>
                      <a:pt x="5468" y="4604"/>
                    </a:cubicBezTo>
                    <a:cubicBezTo>
                      <a:pt x="5468" y="4604"/>
                      <a:pt x="5527" y="4663"/>
                      <a:pt x="5587" y="4663"/>
                    </a:cubicBezTo>
                    <a:lnTo>
                      <a:pt x="5706" y="4663"/>
                    </a:lnTo>
                    <a:cubicBezTo>
                      <a:pt x="5780" y="4663"/>
                      <a:pt x="5840" y="4604"/>
                      <a:pt x="5900" y="4604"/>
                    </a:cubicBezTo>
                    <a:cubicBezTo>
                      <a:pt x="5900" y="4604"/>
                      <a:pt x="5959" y="4663"/>
                      <a:pt x="6019" y="4663"/>
                    </a:cubicBezTo>
                    <a:lnTo>
                      <a:pt x="6153" y="4663"/>
                    </a:lnTo>
                    <a:cubicBezTo>
                      <a:pt x="6212" y="4663"/>
                      <a:pt x="6272" y="4604"/>
                      <a:pt x="6332" y="4604"/>
                    </a:cubicBezTo>
                    <a:cubicBezTo>
                      <a:pt x="6332" y="4604"/>
                      <a:pt x="6391" y="4663"/>
                      <a:pt x="6451" y="4663"/>
                    </a:cubicBezTo>
                    <a:lnTo>
                      <a:pt x="6585" y="4663"/>
                    </a:lnTo>
                    <a:cubicBezTo>
                      <a:pt x="6644" y="4663"/>
                      <a:pt x="6704" y="4604"/>
                      <a:pt x="6764" y="4604"/>
                    </a:cubicBezTo>
                    <a:cubicBezTo>
                      <a:pt x="6764" y="4604"/>
                      <a:pt x="6823" y="4663"/>
                      <a:pt x="6898" y="4663"/>
                    </a:cubicBezTo>
                    <a:lnTo>
                      <a:pt x="7017" y="4663"/>
                    </a:lnTo>
                    <a:cubicBezTo>
                      <a:pt x="7076" y="4663"/>
                      <a:pt x="7136" y="4604"/>
                      <a:pt x="7196" y="4544"/>
                    </a:cubicBezTo>
                    <a:cubicBezTo>
                      <a:pt x="7196" y="4604"/>
                      <a:pt x="7270" y="4604"/>
                      <a:pt x="7330" y="4604"/>
                    </a:cubicBezTo>
                    <a:lnTo>
                      <a:pt x="7449" y="4604"/>
                    </a:lnTo>
                    <a:cubicBezTo>
                      <a:pt x="7509" y="4604"/>
                      <a:pt x="7568" y="4604"/>
                      <a:pt x="7643" y="4544"/>
                    </a:cubicBezTo>
                    <a:cubicBezTo>
                      <a:pt x="7643" y="4604"/>
                      <a:pt x="7702" y="4604"/>
                      <a:pt x="7762" y="4604"/>
                    </a:cubicBezTo>
                    <a:lnTo>
                      <a:pt x="7881" y="4604"/>
                    </a:lnTo>
                    <a:cubicBezTo>
                      <a:pt x="7941" y="4604"/>
                      <a:pt x="8015" y="4604"/>
                      <a:pt x="8075" y="4544"/>
                    </a:cubicBezTo>
                    <a:cubicBezTo>
                      <a:pt x="8134" y="4604"/>
                      <a:pt x="8194" y="4604"/>
                      <a:pt x="8194" y="4604"/>
                    </a:cubicBezTo>
                    <a:lnTo>
                      <a:pt x="8313" y="4604"/>
                    </a:lnTo>
                    <a:cubicBezTo>
                      <a:pt x="8387" y="4604"/>
                      <a:pt x="8447" y="4544"/>
                      <a:pt x="8507" y="4544"/>
                    </a:cubicBezTo>
                    <a:cubicBezTo>
                      <a:pt x="8566" y="4544"/>
                      <a:pt x="8626" y="4604"/>
                      <a:pt x="8685" y="4604"/>
                    </a:cubicBezTo>
                    <a:lnTo>
                      <a:pt x="8760" y="4544"/>
                    </a:lnTo>
                    <a:cubicBezTo>
                      <a:pt x="8820" y="4544"/>
                      <a:pt x="8879" y="4544"/>
                      <a:pt x="8939" y="4470"/>
                    </a:cubicBezTo>
                    <a:cubicBezTo>
                      <a:pt x="8998" y="4544"/>
                      <a:pt x="9058" y="4544"/>
                      <a:pt x="9132" y="4544"/>
                    </a:cubicBezTo>
                    <a:lnTo>
                      <a:pt x="9192" y="4544"/>
                    </a:lnTo>
                    <a:cubicBezTo>
                      <a:pt x="9252" y="4544"/>
                      <a:pt x="9311" y="4470"/>
                      <a:pt x="9371" y="4470"/>
                    </a:cubicBezTo>
                    <a:lnTo>
                      <a:pt x="9684" y="4470"/>
                    </a:lnTo>
                    <a:cubicBezTo>
                      <a:pt x="9743" y="4470"/>
                      <a:pt x="9743" y="4470"/>
                      <a:pt x="9803" y="4410"/>
                    </a:cubicBezTo>
                    <a:cubicBezTo>
                      <a:pt x="9877" y="4410"/>
                      <a:pt x="9937" y="4470"/>
                      <a:pt x="9996" y="4470"/>
                    </a:cubicBezTo>
                    <a:lnTo>
                      <a:pt x="10116" y="4410"/>
                    </a:lnTo>
                    <a:cubicBezTo>
                      <a:pt x="10175" y="4410"/>
                      <a:pt x="10175" y="4410"/>
                      <a:pt x="10250" y="4351"/>
                    </a:cubicBezTo>
                    <a:cubicBezTo>
                      <a:pt x="10309" y="4410"/>
                      <a:pt x="10369" y="4410"/>
                      <a:pt x="10428" y="4410"/>
                    </a:cubicBezTo>
                    <a:lnTo>
                      <a:pt x="10548" y="4351"/>
                    </a:lnTo>
                    <a:cubicBezTo>
                      <a:pt x="10622" y="4351"/>
                      <a:pt x="10622" y="4351"/>
                      <a:pt x="10682" y="4291"/>
                    </a:cubicBezTo>
                    <a:cubicBezTo>
                      <a:pt x="10741" y="4351"/>
                      <a:pt x="10801" y="4351"/>
                      <a:pt x="10860" y="4351"/>
                    </a:cubicBezTo>
                    <a:lnTo>
                      <a:pt x="10995" y="4291"/>
                    </a:lnTo>
                    <a:cubicBezTo>
                      <a:pt x="11054" y="4291"/>
                      <a:pt x="11114" y="4231"/>
                      <a:pt x="11114" y="4231"/>
                    </a:cubicBezTo>
                    <a:lnTo>
                      <a:pt x="11427" y="4231"/>
                    </a:lnTo>
                    <a:cubicBezTo>
                      <a:pt x="11486" y="4231"/>
                      <a:pt x="11486" y="4172"/>
                      <a:pt x="11546" y="4097"/>
                    </a:cubicBezTo>
                    <a:cubicBezTo>
                      <a:pt x="11605" y="4172"/>
                      <a:pt x="11665" y="4172"/>
                      <a:pt x="11739" y="4172"/>
                    </a:cubicBezTo>
                    <a:lnTo>
                      <a:pt x="11859" y="4097"/>
                    </a:lnTo>
                    <a:cubicBezTo>
                      <a:pt x="11918" y="4097"/>
                      <a:pt x="11918" y="4038"/>
                      <a:pt x="11978" y="3978"/>
                    </a:cubicBezTo>
                    <a:cubicBezTo>
                      <a:pt x="12008" y="4008"/>
                      <a:pt x="12041" y="4023"/>
                      <a:pt x="12075" y="4023"/>
                    </a:cubicBezTo>
                    <a:cubicBezTo>
                      <a:pt x="12108" y="4023"/>
                      <a:pt x="12142" y="4008"/>
                      <a:pt x="12171" y="3978"/>
                    </a:cubicBezTo>
                    <a:lnTo>
                      <a:pt x="12291" y="3978"/>
                    </a:lnTo>
                    <a:cubicBezTo>
                      <a:pt x="12350" y="3978"/>
                      <a:pt x="12350" y="3919"/>
                      <a:pt x="12410" y="3859"/>
                    </a:cubicBezTo>
                    <a:lnTo>
                      <a:pt x="12603" y="3859"/>
                    </a:lnTo>
                    <a:lnTo>
                      <a:pt x="12663" y="3799"/>
                    </a:lnTo>
                    <a:cubicBezTo>
                      <a:pt x="12723" y="3799"/>
                      <a:pt x="12782" y="3725"/>
                      <a:pt x="12782" y="3665"/>
                    </a:cubicBezTo>
                    <a:lnTo>
                      <a:pt x="12976" y="3665"/>
                    </a:lnTo>
                    <a:cubicBezTo>
                      <a:pt x="13036" y="3606"/>
                      <a:pt x="13036" y="3606"/>
                      <a:pt x="13095" y="3606"/>
                    </a:cubicBezTo>
                    <a:cubicBezTo>
                      <a:pt x="13155" y="3546"/>
                      <a:pt x="13229" y="3486"/>
                      <a:pt x="13229" y="3427"/>
                    </a:cubicBezTo>
                    <a:cubicBezTo>
                      <a:pt x="13289" y="3427"/>
                      <a:pt x="13348" y="3427"/>
                      <a:pt x="13408" y="3352"/>
                    </a:cubicBezTo>
                    <a:cubicBezTo>
                      <a:pt x="13408" y="3352"/>
                      <a:pt x="13468" y="3352"/>
                      <a:pt x="13468" y="3293"/>
                    </a:cubicBezTo>
                    <a:cubicBezTo>
                      <a:pt x="13527" y="3233"/>
                      <a:pt x="13527" y="3174"/>
                      <a:pt x="13527" y="3114"/>
                    </a:cubicBezTo>
                    <a:cubicBezTo>
                      <a:pt x="13602" y="3114"/>
                      <a:pt x="13661" y="3114"/>
                      <a:pt x="13721" y="3054"/>
                    </a:cubicBezTo>
                    <a:cubicBezTo>
                      <a:pt x="13780" y="2980"/>
                      <a:pt x="13780" y="2980"/>
                      <a:pt x="13780" y="2920"/>
                    </a:cubicBezTo>
                    <a:cubicBezTo>
                      <a:pt x="13840" y="2861"/>
                      <a:pt x="13840" y="2801"/>
                      <a:pt x="13840" y="2742"/>
                    </a:cubicBezTo>
                    <a:cubicBezTo>
                      <a:pt x="13900" y="2742"/>
                      <a:pt x="13974" y="2682"/>
                      <a:pt x="13974" y="2608"/>
                    </a:cubicBezTo>
                    <a:cubicBezTo>
                      <a:pt x="13974" y="2548"/>
                      <a:pt x="14034" y="2548"/>
                      <a:pt x="14034" y="2488"/>
                    </a:cubicBezTo>
                    <a:cubicBezTo>
                      <a:pt x="14034" y="2429"/>
                      <a:pt x="14034" y="2369"/>
                      <a:pt x="13974" y="2310"/>
                    </a:cubicBezTo>
                    <a:cubicBezTo>
                      <a:pt x="14034" y="2235"/>
                      <a:pt x="14093" y="2176"/>
                      <a:pt x="14093" y="2116"/>
                    </a:cubicBezTo>
                    <a:lnTo>
                      <a:pt x="14093" y="1997"/>
                    </a:lnTo>
                    <a:cubicBezTo>
                      <a:pt x="14093" y="1937"/>
                      <a:pt x="14034" y="1863"/>
                      <a:pt x="14034" y="1803"/>
                    </a:cubicBezTo>
                    <a:cubicBezTo>
                      <a:pt x="14034" y="1743"/>
                      <a:pt x="14093" y="1684"/>
                      <a:pt x="14034" y="1624"/>
                    </a:cubicBezTo>
                    <a:lnTo>
                      <a:pt x="14034" y="1490"/>
                    </a:lnTo>
                    <a:cubicBezTo>
                      <a:pt x="14034" y="1431"/>
                      <a:pt x="13974" y="1371"/>
                      <a:pt x="13900" y="1371"/>
                    </a:cubicBezTo>
                    <a:cubicBezTo>
                      <a:pt x="13974" y="1311"/>
                      <a:pt x="13974" y="1252"/>
                      <a:pt x="13900" y="1192"/>
                    </a:cubicBezTo>
                    <a:cubicBezTo>
                      <a:pt x="13900" y="1118"/>
                      <a:pt x="13900" y="1058"/>
                      <a:pt x="13840" y="1058"/>
                    </a:cubicBezTo>
                    <a:cubicBezTo>
                      <a:pt x="13840" y="999"/>
                      <a:pt x="13780" y="939"/>
                      <a:pt x="13721" y="939"/>
                    </a:cubicBezTo>
                    <a:cubicBezTo>
                      <a:pt x="13721" y="879"/>
                      <a:pt x="13721" y="820"/>
                      <a:pt x="13661" y="745"/>
                    </a:cubicBezTo>
                    <a:cubicBezTo>
                      <a:pt x="13661" y="686"/>
                      <a:pt x="13602" y="686"/>
                      <a:pt x="13602" y="626"/>
                    </a:cubicBezTo>
                    <a:cubicBezTo>
                      <a:pt x="13527" y="567"/>
                      <a:pt x="13468" y="567"/>
                      <a:pt x="13408" y="567"/>
                    </a:cubicBezTo>
                    <a:cubicBezTo>
                      <a:pt x="13408" y="507"/>
                      <a:pt x="13348" y="447"/>
                      <a:pt x="13289" y="373"/>
                    </a:cubicBezTo>
                    <a:lnTo>
                      <a:pt x="13229" y="313"/>
                    </a:lnTo>
                    <a:cubicBezTo>
                      <a:pt x="13192" y="284"/>
                      <a:pt x="13158" y="269"/>
                      <a:pt x="13127" y="269"/>
                    </a:cubicBezTo>
                    <a:cubicBezTo>
                      <a:pt x="13095" y="269"/>
                      <a:pt x="13065" y="284"/>
                      <a:pt x="13036" y="313"/>
                    </a:cubicBezTo>
                    <a:cubicBezTo>
                      <a:pt x="12976" y="254"/>
                      <a:pt x="12976" y="194"/>
                      <a:pt x="12857" y="135"/>
                    </a:cubicBezTo>
                    <a:lnTo>
                      <a:pt x="12782" y="135"/>
                    </a:lnTo>
                    <a:cubicBezTo>
                      <a:pt x="12723" y="105"/>
                      <a:pt x="12678" y="90"/>
                      <a:pt x="12648" y="90"/>
                    </a:cubicBezTo>
                    <a:cubicBezTo>
                      <a:pt x="12618" y="90"/>
                      <a:pt x="12603" y="105"/>
                      <a:pt x="12603" y="135"/>
                    </a:cubicBezTo>
                    <a:cubicBezTo>
                      <a:pt x="12544" y="75"/>
                      <a:pt x="12484" y="0"/>
                      <a:pt x="12410" y="0"/>
                    </a:cubicBezTo>
                    <a:lnTo>
                      <a:pt x="12291" y="0"/>
                    </a:lnTo>
                    <a:cubicBezTo>
                      <a:pt x="12231" y="0"/>
                      <a:pt x="12171" y="0"/>
                      <a:pt x="12112" y="75"/>
                    </a:cubicBezTo>
                    <a:cubicBezTo>
                      <a:pt x="12037" y="0"/>
                      <a:pt x="12037" y="0"/>
                      <a:pt x="11918" y="0"/>
                    </a:cubicBezTo>
                    <a:lnTo>
                      <a:pt x="11799" y="0"/>
                    </a:lnTo>
                    <a:cubicBezTo>
                      <a:pt x="11739" y="0"/>
                      <a:pt x="11665" y="0"/>
                      <a:pt x="11665" y="75"/>
                    </a:cubicBezTo>
                    <a:cubicBezTo>
                      <a:pt x="11605" y="0"/>
                      <a:pt x="11546" y="0"/>
                      <a:pt x="11486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2" name="Google Shape;10172;p63"/>
              <p:cNvSpPr/>
              <p:nvPr/>
            </p:nvSpPr>
            <p:spPr>
              <a:xfrm>
                <a:off x="6842992" y="4556039"/>
                <a:ext cx="58116" cy="53468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1714" extrusionOk="0">
                    <a:moveTo>
                      <a:pt x="975" y="1"/>
                    </a:moveTo>
                    <a:cubicBezTo>
                      <a:pt x="919" y="1"/>
                      <a:pt x="862" y="8"/>
                      <a:pt x="805" y="23"/>
                    </a:cubicBezTo>
                    <a:cubicBezTo>
                      <a:pt x="313" y="83"/>
                      <a:pt x="0" y="515"/>
                      <a:pt x="60" y="962"/>
                    </a:cubicBezTo>
                    <a:cubicBezTo>
                      <a:pt x="128" y="1413"/>
                      <a:pt x="498" y="1714"/>
                      <a:pt x="939" y="1714"/>
                    </a:cubicBezTo>
                    <a:cubicBezTo>
                      <a:pt x="978" y="1714"/>
                      <a:pt x="1018" y="1711"/>
                      <a:pt x="1058" y="1707"/>
                    </a:cubicBezTo>
                    <a:cubicBezTo>
                      <a:pt x="1490" y="1632"/>
                      <a:pt x="1862" y="1200"/>
                      <a:pt x="1743" y="708"/>
                    </a:cubicBezTo>
                    <a:cubicBezTo>
                      <a:pt x="1691" y="332"/>
                      <a:pt x="1357" y="1"/>
                      <a:pt x="97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3" name="Google Shape;10173;p63"/>
              <p:cNvSpPr/>
              <p:nvPr/>
            </p:nvSpPr>
            <p:spPr>
              <a:xfrm>
                <a:off x="6758266" y="4357702"/>
                <a:ext cx="328171" cy="203735"/>
              </a:xfrm>
              <a:custGeom>
                <a:avLst/>
                <a:gdLst/>
                <a:ahLst/>
                <a:cxnLst/>
                <a:rect l="l" t="t" r="r" b="b"/>
                <a:pathLst>
                  <a:path w="10520" h="6531" extrusionOk="0">
                    <a:moveTo>
                      <a:pt x="3620" y="0"/>
                    </a:moveTo>
                    <a:cubicBezTo>
                      <a:pt x="1448" y="0"/>
                      <a:pt x="94" y="1077"/>
                      <a:pt x="50" y="1167"/>
                    </a:cubicBezTo>
                    <a:cubicBezTo>
                      <a:pt x="0" y="1247"/>
                      <a:pt x="76" y="1281"/>
                      <a:pt x="221" y="1281"/>
                    </a:cubicBezTo>
                    <a:cubicBezTo>
                      <a:pt x="428" y="1281"/>
                      <a:pt x="775" y="1212"/>
                      <a:pt x="1107" y="1107"/>
                    </a:cubicBezTo>
                    <a:cubicBezTo>
                      <a:pt x="1107" y="1107"/>
                      <a:pt x="2243" y="704"/>
                      <a:pt x="3652" y="704"/>
                    </a:cubicBezTo>
                    <a:cubicBezTo>
                      <a:pt x="4525" y="704"/>
                      <a:pt x="5503" y="859"/>
                      <a:pt x="6381" y="1361"/>
                    </a:cubicBezTo>
                    <a:cubicBezTo>
                      <a:pt x="9673" y="3283"/>
                      <a:pt x="9927" y="6381"/>
                      <a:pt x="10046" y="6500"/>
                    </a:cubicBezTo>
                    <a:cubicBezTo>
                      <a:pt x="10064" y="6520"/>
                      <a:pt x="10087" y="6530"/>
                      <a:pt x="10113" y="6530"/>
                    </a:cubicBezTo>
                    <a:cubicBezTo>
                      <a:pt x="10265" y="6530"/>
                      <a:pt x="10520" y="6202"/>
                      <a:pt x="10418" y="5517"/>
                    </a:cubicBezTo>
                    <a:cubicBezTo>
                      <a:pt x="10165" y="3655"/>
                      <a:pt x="8616" y="1361"/>
                      <a:pt x="6009" y="422"/>
                    </a:cubicBezTo>
                    <a:cubicBezTo>
                      <a:pt x="5135" y="116"/>
                      <a:pt x="4333" y="0"/>
                      <a:pt x="3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4" name="Google Shape;10174;p63"/>
              <p:cNvSpPr/>
              <p:nvPr/>
            </p:nvSpPr>
            <p:spPr>
              <a:xfrm>
                <a:off x="7042359" y="3638906"/>
                <a:ext cx="79485" cy="79516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2549" extrusionOk="0">
                    <a:moveTo>
                      <a:pt x="1311" y="1"/>
                    </a:moveTo>
                    <a:cubicBezTo>
                      <a:pt x="566" y="1"/>
                      <a:pt x="0" y="567"/>
                      <a:pt x="0" y="1237"/>
                    </a:cubicBezTo>
                    <a:cubicBezTo>
                      <a:pt x="0" y="1982"/>
                      <a:pt x="566" y="2548"/>
                      <a:pt x="1311" y="2548"/>
                    </a:cubicBezTo>
                    <a:cubicBezTo>
                      <a:pt x="1997" y="2548"/>
                      <a:pt x="2548" y="1982"/>
                      <a:pt x="2548" y="1237"/>
                    </a:cubicBezTo>
                    <a:cubicBezTo>
                      <a:pt x="2548" y="567"/>
                      <a:pt x="1997" y="1"/>
                      <a:pt x="1311" y="1"/>
                    </a:cubicBezTo>
                    <a:close/>
                  </a:path>
                </a:pathLst>
              </a:custGeom>
              <a:solidFill>
                <a:srgbClr val="F08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5" name="Google Shape;10175;p63"/>
              <p:cNvSpPr/>
              <p:nvPr/>
            </p:nvSpPr>
            <p:spPr>
              <a:xfrm>
                <a:off x="6940102" y="3607774"/>
                <a:ext cx="6186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983" h="1372" extrusionOk="0">
                    <a:moveTo>
                      <a:pt x="120" y="1"/>
                    </a:moveTo>
                    <a:cubicBezTo>
                      <a:pt x="120" y="1"/>
                      <a:pt x="60" y="1"/>
                      <a:pt x="60" y="75"/>
                    </a:cubicBezTo>
                    <a:lnTo>
                      <a:pt x="60" y="194"/>
                    </a:lnTo>
                    <a:cubicBezTo>
                      <a:pt x="60" y="254"/>
                      <a:pt x="1" y="373"/>
                      <a:pt x="60" y="507"/>
                    </a:cubicBezTo>
                    <a:cubicBezTo>
                      <a:pt x="60" y="626"/>
                      <a:pt x="120" y="820"/>
                      <a:pt x="180" y="999"/>
                    </a:cubicBezTo>
                    <a:cubicBezTo>
                      <a:pt x="239" y="999"/>
                      <a:pt x="239" y="1058"/>
                      <a:pt x="299" y="1058"/>
                    </a:cubicBezTo>
                    <a:lnTo>
                      <a:pt x="373" y="1192"/>
                    </a:lnTo>
                    <a:lnTo>
                      <a:pt x="492" y="1252"/>
                    </a:lnTo>
                    <a:lnTo>
                      <a:pt x="612" y="1311"/>
                    </a:lnTo>
                    <a:cubicBezTo>
                      <a:pt x="746" y="1371"/>
                      <a:pt x="805" y="1371"/>
                      <a:pt x="925" y="1371"/>
                    </a:cubicBezTo>
                    <a:lnTo>
                      <a:pt x="1178" y="1371"/>
                    </a:lnTo>
                    <a:cubicBezTo>
                      <a:pt x="1297" y="1371"/>
                      <a:pt x="1357" y="1371"/>
                      <a:pt x="1416" y="1311"/>
                    </a:cubicBezTo>
                    <a:cubicBezTo>
                      <a:pt x="1491" y="1311"/>
                      <a:pt x="1550" y="1252"/>
                      <a:pt x="1610" y="1252"/>
                    </a:cubicBezTo>
                    <a:cubicBezTo>
                      <a:pt x="1863" y="1118"/>
                      <a:pt x="1982" y="939"/>
                      <a:pt x="1982" y="939"/>
                    </a:cubicBezTo>
                    <a:lnTo>
                      <a:pt x="1982" y="879"/>
                    </a:lnTo>
                    <a:lnTo>
                      <a:pt x="1923" y="879"/>
                    </a:lnTo>
                    <a:cubicBezTo>
                      <a:pt x="1923" y="879"/>
                      <a:pt x="1863" y="879"/>
                      <a:pt x="1789" y="939"/>
                    </a:cubicBezTo>
                    <a:cubicBezTo>
                      <a:pt x="1729" y="999"/>
                      <a:pt x="1669" y="999"/>
                      <a:pt x="1550" y="1058"/>
                    </a:cubicBezTo>
                    <a:cubicBezTo>
                      <a:pt x="1416" y="1118"/>
                      <a:pt x="1297" y="1192"/>
                      <a:pt x="1178" y="1192"/>
                    </a:cubicBezTo>
                    <a:lnTo>
                      <a:pt x="925" y="1192"/>
                    </a:lnTo>
                    <a:cubicBezTo>
                      <a:pt x="865" y="1192"/>
                      <a:pt x="805" y="1118"/>
                      <a:pt x="746" y="1118"/>
                    </a:cubicBezTo>
                    <a:lnTo>
                      <a:pt x="612" y="1058"/>
                    </a:lnTo>
                    <a:lnTo>
                      <a:pt x="492" y="999"/>
                    </a:lnTo>
                    <a:lnTo>
                      <a:pt x="433" y="939"/>
                    </a:lnTo>
                    <a:cubicBezTo>
                      <a:pt x="433" y="879"/>
                      <a:pt x="373" y="879"/>
                      <a:pt x="373" y="879"/>
                    </a:cubicBezTo>
                    <a:cubicBezTo>
                      <a:pt x="299" y="820"/>
                      <a:pt x="299" y="745"/>
                      <a:pt x="239" y="686"/>
                    </a:cubicBezTo>
                    <a:lnTo>
                      <a:pt x="239" y="507"/>
                    </a:lnTo>
                    <a:cubicBezTo>
                      <a:pt x="180" y="373"/>
                      <a:pt x="180" y="254"/>
                      <a:pt x="180" y="194"/>
                    </a:cubicBezTo>
                    <a:lnTo>
                      <a:pt x="180" y="75"/>
                    </a:lnTo>
                    <a:cubicBezTo>
                      <a:pt x="180" y="75"/>
                      <a:pt x="180" y="1"/>
                      <a:pt x="120" y="1"/>
                    </a:cubicBezTo>
                    <a:close/>
                  </a:path>
                </a:pathLst>
              </a:custGeom>
              <a:solidFill>
                <a:srgbClr val="3D28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6" name="Google Shape;10176;p63"/>
              <p:cNvSpPr/>
              <p:nvPr/>
            </p:nvSpPr>
            <p:spPr>
              <a:xfrm>
                <a:off x="6994007" y="3962367"/>
                <a:ext cx="17719" cy="3674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178" extrusionOk="0">
                    <a:moveTo>
                      <a:pt x="433" y="0"/>
                    </a:moveTo>
                    <a:cubicBezTo>
                      <a:pt x="433" y="0"/>
                      <a:pt x="373" y="60"/>
                      <a:pt x="314" y="179"/>
                    </a:cubicBezTo>
                    <a:cubicBezTo>
                      <a:pt x="254" y="254"/>
                      <a:pt x="135" y="373"/>
                      <a:pt x="135" y="492"/>
                    </a:cubicBezTo>
                    <a:cubicBezTo>
                      <a:pt x="61" y="626"/>
                      <a:pt x="61" y="686"/>
                      <a:pt x="61" y="745"/>
                    </a:cubicBezTo>
                    <a:cubicBezTo>
                      <a:pt x="1" y="805"/>
                      <a:pt x="61" y="864"/>
                      <a:pt x="61" y="924"/>
                    </a:cubicBezTo>
                    <a:cubicBezTo>
                      <a:pt x="61" y="998"/>
                      <a:pt x="61" y="1058"/>
                      <a:pt x="135" y="1118"/>
                    </a:cubicBezTo>
                    <a:lnTo>
                      <a:pt x="135" y="1177"/>
                    </a:lnTo>
                    <a:lnTo>
                      <a:pt x="195" y="1177"/>
                    </a:lnTo>
                    <a:lnTo>
                      <a:pt x="254" y="1118"/>
                    </a:lnTo>
                    <a:lnTo>
                      <a:pt x="254" y="1058"/>
                    </a:lnTo>
                    <a:lnTo>
                      <a:pt x="254" y="924"/>
                    </a:lnTo>
                    <a:lnTo>
                      <a:pt x="254" y="805"/>
                    </a:lnTo>
                    <a:cubicBezTo>
                      <a:pt x="254" y="745"/>
                      <a:pt x="314" y="686"/>
                      <a:pt x="314" y="626"/>
                    </a:cubicBezTo>
                    <a:cubicBezTo>
                      <a:pt x="373" y="492"/>
                      <a:pt x="433" y="373"/>
                      <a:pt x="433" y="254"/>
                    </a:cubicBezTo>
                    <a:cubicBezTo>
                      <a:pt x="507" y="179"/>
                      <a:pt x="567" y="119"/>
                      <a:pt x="567" y="119"/>
                    </a:cubicBezTo>
                    <a:cubicBezTo>
                      <a:pt x="567" y="60"/>
                      <a:pt x="567" y="0"/>
                      <a:pt x="507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7" name="Google Shape;10177;p63"/>
              <p:cNvSpPr/>
              <p:nvPr/>
            </p:nvSpPr>
            <p:spPr>
              <a:xfrm>
                <a:off x="6976818" y="3954475"/>
                <a:ext cx="15379" cy="39056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252" extrusionOk="0">
                    <a:moveTo>
                      <a:pt x="373" y="0"/>
                    </a:moveTo>
                    <a:cubicBezTo>
                      <a:pt x="314" y="60"/>
                      <a:pt x="314" y="134"/>
                      <a:pt x="239" y="134"/>
                    </a:cubicBezTo>
                    <a:cubicBezTo>
                      <a:pt x="239" y="194"/>
                      <a:pt x="180" y="253"/>
                      <a:pt x="120" y="313"/>
                    </a:cubicBezTo>
                    <a:lnTo>
                      <a:pt x="120" y="432"/>
                    </a:lnTo>
                    <a:cubicBezTo>
                      <a:pt x="60" y="507"/>
                      <a:pt x="60" y="507"/>
                      <a:pt x="60" y="566"/>
                    </a:cubicBezTo>
                    <a:cubicBezTo>
                      <a:pt x="1" y="626"/>
                      <a:pt x="1" y="685"/>
                      <a:pt x="1" y="805"/>
                    </a:cubicBezTo>
                    <a:lnTo>
                      <a:pt x="1" y="939"/>
                    </a:lnTo>
                    <a:lnTo>
                      <a:pt x="1" y="998"/>
                    </a:lnTo>
                    <a:lnTo>
                      <a:pt x="1" y="1177"/>
                    </a:lnTo>
                    <a:cubicBezTo>
                      <a:pt x="60" y="1251"/>
                      <a:pt x="60" y="1251"/>
                      <a:pt x="120" y="1251"/>
                    </a:cubicBezTo>
                    <a:lnTo>
                      <a:pt x="120" y="1177"/>
                    </a:lnTo>
                    <a:cubicBezTo>
                      <a:pt x="120" y="1177"/>
                      <a:pt x="180" y="1117"/>
                      <a:pt x="180" y="998"/>
                    </a:cubicBezTo>
                    <a:lnTo>
                      <a:pt x="180" y="805"/>
                    </a:lnTo>
                    <a:cubicBezTo>
                      <a:pt x="180" y="745"/>
                      <a:pt x="239" y="685"/>
                      <a:pt x="239" y="626"/>
                    </a:cubicBezTo>
                    <a:cubicBezTo>
                      <a:pt x="314" y="566"/>
                      <a:pt x="314" y="507"/>
                      <a:pt x="314" y="432"/>
                    </a:cubicBezTo>
                    <a:cubicBezTo>
                      <a:pt x="373" y="372"/>
                      <a:pt x="373" y="313"/>
                      <a:pt x="433" y="253"/>
                    </a:cubicBezTo>
                    <a:cubicBezTo>
                      <a:pt x="433" y="194"/>
                      <a:pt x="433" y="134"/>
                      <a:pt x="492" y="134"/>
                    </a:cubicBezTo>
                    <a:lnTo>
                      <a:pt x="492" y="60"/>
                    </a:lnTo>
                    <a:cubicBezTo>
                      <a:pt x="492" y="60"/>
                      <a:pt x="492" y="0"/>
                      <a:pt x="433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8" name="Google Shape;10178;p63"/>
              <p:cNvSpPr/>
              <p:nvPr/>
            </p:nvSpPr>
            <p:spPr>
              <a:xfrm>
                <a:off x="6887600" y="3926119"/>
                <a:ext cx="11636" cy="26516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50" extrusionOk="0">
                    <a:moveTo>
                      <a:pt x="283" y="0"/>
                    </a:moveTo>
                    <a:cubicBezTo>
                      <a:pt x="269" y="0"/>
                      <a:pt x="254" y="15"/>
                      <a:pt x="254" y="45"/>
                    </a:cubicBezTo>
                    <a:cubicBezTo>
                      <a:pt x="254" y="45"/>
                      <a:pt x="194" y="45"/>
                      <a:pt x="120" y="164"/>
                    </a:cubicBezTo>
                    <a:lnTo>
                      <a:pt x="60" y="224"/>
                    </a:lnTo>
                    <a:lnTo>
                      <a:pt x="60" y="358"/>
                    </a:lnTo>
                    <a:lnTo>
                      <a:pt x="0" y="417"/>
                    </a:lnTo>
                    <a:lnTo>
                      <a:pt x="0" y="596"/>
                    </a:lnTo>
                    <a:cubicBezTo>
                      <a:pt x="60" y="596"/>
                      <a:pt x="60" y="671"/>
                      <a:pt x="60" y="730"/>
                    </a:cubicBezTo>
                    <a:cubicBezTo>
                      <a:pt x="60" y="790"/>
                      <a:pt x="120" y="849"/>
                      <a:pt x="120" y="849"/>
                    </a:cubicBezTo>
                    <a:lnTo>
                      <a:pt x="194" y="849"/>
                    </a:lnTo>
                    <a:lnTo>
                      <a:pt x="254" y="790"/>
                    </a:lnTo>
                    <a:lnTo>
                      <a:pt x="254" y="671"/>
                    </a:lnTo>
                    <a:lnTo>
                      <a:pt x="254" y="596"/>
                    </a:lnTo>
                    <a:lnTo>
                      <a:pt x="254" y="477"/>
                    </a:lnTo>
                    <a:lnTo>
                      <a:pt x="254" y="358"/>
                    </a:lnTo>
                    <a:cubicBezTo>
                      <a:pt x="313" y="298"/>
                      <a:pt x="313" y="224"/>
                      <a:pt x="313" y="224"/>
                    </a:cubicBezTo>
                    <a:lnTo>
                      <a:pt x="313" y="105"/>
                    </a:lnTo>
                    <a:cubicBezTo>
                      <a:pt x="373" y="45"/>
                      <a:pt x="313" y="45"/>
                      <a:pt x="313" y="45"/>
                    </a:cubicBezTo>
                    <a:cubicBezTo>
                      <a:pt x="313" y="15"/>
                      <a:pt x="298" y="0"/>
                      <a:pt x="283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9" name="Google Shape;10179;p63"/>
              <p:cNvSpPr/>
              <p:nvPr/>
            </p:nvSpPr>
            <p:spPr>
              <a:xfrm>
                <a:off x="6868072" y="3925651"/>
                <a:ext cx="11667" cy="2885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925" extrusionOk="0">
                    <a:moveTo>
                      <a:pt x="254" y="0"/>
                    </a:moveTo>
                    <a:lnTo>
                      <a:pt x="254" y="60"/>
                    </a:lnTo>
                    <a:lnTo>
                      <a:pt x="194" y="120"/>
                    </a:lnTo>
                    <a:cubicBezTo>
                      <a:pt x="135" y="179"/>
                      <a:pt x="135" y="239"/>
                      <a:pt x="75" y="239"/>
                    </a:cubicBezTo>
                    <a:lnTo>
                      <a:pt x="75" y="373"/>
                    </a:lnTo>
                    <a:lnTo>
                      <a:pt x="75" y="432"/>
                    </a:lnTo>
                    <a:cubicBezTo>
                      <a:pt x="75" y="492"/>
                      <a:pt x="1" y="552"/>
                      <a:pt x="75" y="611"/>
                    </a:cubicBezTo>
                    <a:lnTo>
                      <a:pt x="75" y="745"/>
                    </a:lnTo>
                    <a:lnTo>
                      <a:pt x="75" y="805"/>
                    </a:lnTo>
                    <a:cubicBezTo>
                      <a:pt x="135" y="864"/>
                      <a:pt x="194" y="924"/>
                      <a:pt x="194" y="924"/>
                    </a:cubicBezTo>
                    <a:lnTo>
                      <a:pt x="254" y="924"/>
                    </a:lnTo>
                    <a:lnTo>
                      <a:pt x="314" y="864"/>
                    </a:lnTo>
                    <a:cubicBezTo>
                      <a:pt x="314" y="864"/>
                      <a:pt x="254" y="805"/>
                      <a:pt x="254" y="745"/>
                    </a:cubicBezTo>
                    <a:lnTo>
                      <a:pt x="254" y="611"/>
                    </a:lnTo>
                    <a:lnTo>
                      <a:pt x="254" y="492"/>
                    </a:lnTo>
                    <a:cubicBezTo>
                      <a:pt x="254" y="432"/>
                      <a:pt x="254" y="373"/>
                      <a:pt x="314" y="373"/>
                    </a:cubicBezTo>
                    <a:lnTo>
                      <a:pt x="314" y="239"/>
                    </a:lnTo>
                    <a:lnTo>
                      <a:pt x="373" y="120"/>
                    </a:lnTo>
                    <a:cubicBezTo>
                      <a:pt x="373" y="60"/>
                      <a:pt x="373" y="0"/>
                      <a:pt x="314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0" name="Google Shape;10180;p63"/>
              <p:cNvSpPr/>
              <p:nvPr/>
            </p:nvSpPr>
            <p:spPr>
              <a:xfrm>
                <a:off x="6866232" y="3551997"/>
                <a:ext cx="46481" cy="7533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2415" extrusionOk="0">
                    <a:moveTo>
                      <a:pt x="626" y="1"/>
                    </a:moveTo>
                    <a:cubicBezTo>
                      <a:pt x="253" y="805"/>
                      <a:pt x="60" y="1669"/>
                      <a:pt x="0" y="2414"/>
                    </a:cubicBezTo>
                    <a:lnTo>
                      <a:pt x="253" y="2414"/>
                    </a:lnTo>
                    <a:cubicBezTo>
                      <a:pt x="939" y="2414"/>
                      <a:pt x="1490" y="1863"/>
                      <a:pt x="1490" y="1178"/>
                    </a:cubicBezTo>
                    <a:cubicBezTo>
                      <a:pt x="1490" y="612"/>
                      <a:pt x="1117" y="120"/>
                      <a:pt x="626" y="1"/>
                    </a:cubicBezTo>
                    <a:close/>
                  </a:path>
                </a:pathLst>
              </a:custGeom>
              <a:solidFill>
                <a:srgbClr val="F08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1" name="Google Shape;10181;p63"/>
              <p:cNvSpPr/>
              <p:nvPr/>
            </p:nvSpPr>
            <p:spPr>
              <a:xfrm>
                <a:off x="7236142" y="4558597"/>
                <a:ext cx="106469" cy="104597"/>
              </a:xfrm>
              <a:custGeom>
                <a:avLst/>
                <a:gdLst/>
                <a:ahLst/>
                <a:cxnLst/>
                <a:rect l="l" t="t" r="r" b="b"/>
                <a:pathLst>
                  <a:path w="3413" h="3353" extrusionOk="0">
                    <a:moveTo>
                      <a:pt x="1684" y="1"/>
                    </a:moveTo>
                    <a:cubicBezTo>
                      <a:pt x="745" y="1"/>
                      <a:pt x="1" y="746"/>
                      <a:pt x="1" y="1684"/>
                    </a:cubicBezTo>
                    <a:cubicBezTo>
                      <a:pt x="1" y="2608"/>
                      <a:pt x="745" y="3353"/>
                      <a:pt x="1684" y="3353"/>
                    </a:cubicBezTo>
                    <a:cubicBezTo>
                      <a:pt x="2608" y="3353"/>
                      <a:pt x="3412" y="2608"/>
                      <a:pt x="3412" y="1684"/>
                    </a:cubicBezTo>
                    <a:cubicBezTo>
                      <a:pt x="3412" y="746"/>
                      <a:pt x="2608" y="1"/>
                      <a:pt x="168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2" name="Google Shape;10182;p63"/>
              <p:cNvSpPr/>
              <p:nvPr/>
            </p:nvSpPr>
            <p:spPr>
              <a:xfrm>
                <a:off x="7551711" y="4543281"/>
                <a:ext cx="104566" cy="104597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353" extrusionOk="0">
                    <a:moveTo>
                      <a:pt x="1683" y="0"/>
                    </a:moveTo>
                    <a:cubicBezTo>
                      <a:pt x="745" y="0"/>
                      <a:pt x="0" y="745"/>
                      <a:pt x="0" y="1669"/>
                    </a:cubicBezTo>
                    <a:cubicBezTo>
                      <a:pt x="0" y="2607"/>
                      <a:pt x="745" y="3352"/>
                      <a:pt x="1683" y="3352"/>
                    </a:cubicBezTo>
                    <a:cubicBezTo>
                      <a:pt x="2607" y="3352"/>
                      <a:pt x="3352" y="2607"/>
                      <a:pt x="3352" y="1669"/>
                    </a:cubicBezTo>
                    <a:cubicBezTo>
                      <a:pt x="3352" y="745"/>
                      <a:pt x="2607" y="0"/>
                      <a:pt x="1683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3" name="Google Shape;10183;p63"/>
              <p:cNvSpPr/>
              <p:nvPr/>
            </p:nvSpPr>
            <p:spPr>
              <a:xfrm>
                <a:off x="7579100" y="4576254"/>
                <a:ext cx="44203" cy="42332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357" extrusionOk="0">
                    <a:moveTo>
                      <a:pt x="746" y="1"/>
                    </a:moveTo>
                    <a:cubicBezTo>
                      <a:pt x="299" y="1"/>
                      <a:pt x="1" y="314"/>
                      <a:pt x="1" y="686"/>
                    </a:cubicBezTo>
                    <a:cubicBezTo>
                      <a:pt x="1" y="1059"/>
                      <a:pt x="299" y="1357"/>
                      <a:pt x="746" y="1357"/>
                    </a:cubicBezTo>
                    <a:cubicBezTo>
                      <a:pt x="1118" y="1357"/>
                      <a:pt x="1416" y="1059"/>
                      <a:pt x="1416" y="686"/>
                    </a:cubicBezTo>
                    <a:cubicBezTo>
                      <a:pt x="1416" y="314"/>
                      <a:pt x="1118" y="1"/>
                      <a:pt x="746" y="1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4" name="Google Shape;10184;p63"/>
              <p:cNvSpPr/>
              <p:nvPr/>
            </p:nvSpPr>
            <p:spPr>
              <a:xfrm>
                <a:off x="7267275" y="4593473"/>
                <a:ext cx="36748" cy="34876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1118" extrusionOk="0">
                    <a:moveTo>
                      <a:pt x="612" y="0"/>
                    </a:moveTo>
                    <a:cubicBezTo>
                      <a:pt x="314" y="0"/>
                      <a:pt x="1" y="253"/>
                      <a:pt x="1" y="566"/>
                    </a:cubicBezTo>
                    <a:cubicBezTo>
                      <a:pt x="1" y="879"/>
                      <a:pt x="314" y="1117"/>
                      <a:pt x="612" y="1117"/>
                    </a:cubicBezTo>
                    <a:cubicBezTo>
                      <a:pt x="924" y="1117"/>
                      <a:pt x="1178" y="879"/>
                      <a:pt x="1178" y="566"/>
                    </a:cubicBezTo>
                    <a:cubicBezTo>
                      <a:pt x="1178" y="253"/>
                      <a:pt x="924" y="0"/>
                      <a:pt x="612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5" name="Google Shape;10185;p63"/>
              <p:cNvSpPr/>
              <p:nvPr/>
            </p:nvSpPr>
            <p:spPr>
              <a:xfrm>
                <a:off x="6860648" y="4032057"/>
                <a:ext cx="53936" cy="561448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998" extrusionOk="0">
                    <a:moveTo>
                      <a:pt x="1356" y="1"/>
                    </a:moveTo>
                    <a:cubicBezTo>
                      <a:pt x="1177" y="1"/>
                      <a:pt x="1058" y="180"/>
                      <a:pt x="984" y="373"/>
                    </a:cubicBezTo>
                    <a:lnTo>
                      <a:pt x="0" y="17625"/>
                    </a:lnTo>
                    <a:cubicBezTo>
                      <a:pt x="0" y="17818"/>
                      <a:pt x="120" y="17997"/>
                      <a:pt x="313" y="17997"/>
                    </a:cubicBezTo>
                    <a:lnTo>
                      <a:pt x="373" y="17997"/>
                    </a:lnTo>
                    <a:cubicBezTo>
                      <a:pt x="552" y="17997"/>
                      <a:pt x="686" y="17878"/>
                      <a:pt x="686" y="17684"/>
                    </a:cubicBezTo>
                    <a:lnTo>
                      <a:pt x="1669" y="373"/>
                    </a:lnTo>
                    <a:cubicBezTo>
                      <a:pt x="1728" y="180"/>
                      <a:pt x="1550" y="61"/>
                      <a:pt x="13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6" name="Google Shape;10186;p63"/>
              <p:cNvSpPr/>
              <p:nvPr/>
            </p:nvSpPr>
            <p:spPr>
              <a:xfrm>
                <a:off x="6796511" y="3933075"/>
                <a:ext cx="298380" cy="112489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3606" extrusionOk="0">
                    <a:moveTo>
                      <a:pt x="4291" y="1"/>
                    </a:moveTo>
                    <a:cubicBezTo>
                      <a:pt x="4291" y="1"/>
                      <a:pt x="4097" y="75"/>
                      <a:pt x="3784" y="135"/>
                    </a:cubicBezTo>
                    <a:cubicBezTo>
                      <a:pt x="3572" y="442"/>
                      <a:pt x="3036" y="720"/>
                      <a:pt x="2610" y="720"/>
                    </a:cubicBezTo>
                    <a:cubicBezTo>
                      <a:pt x="2437" y="720"/>
                      <a:pt x="2283" y="674"/>
                      <a:pt x="2176" y="567"/>
                    </a:cubicBezTo>
                    <a:cubicBezTo>
                      <a:pt x="1624" y="746"/>
                      <a:pt x="1177" y="999"/>
                      <a:pt x="879" y="1193"/>
                    </a:cubicBezTo>
                    <a:cubicBezTo>
                      <a:pt x="1" y="1937"/>
                      <a:pt x="194" y="3174"/>
                      <a:pt x="2608" y="3487"/>
                    </a:cubicBezTo>
                    <a:cubicBezTo>
                      <a:pt x="2980" y="3546"/>
                      <a:pt x="3487" y="3606"/>
                      <a:pt x="3919" y="3606"/>
                    </a:cubicBezTo>
                    <a:cubicBezTo>
                      <a:pt x="6272" y="3606"/>
                      <a:pt x="8879" y="2742"/>
                      <a:pt x="9133" y="2429"/>
                    </a:cubicBezTo>
                    <a:cubicBezTo>
                      <a:pt x="9565" y="1937"/>
                      <a:pt x="8999" y="1118"/>
                      <a:pt x="8626" y="1118"/>
                    </a:cubicBezTo>
                    <a:cubicBezTo>
                      <a:pt x="8507" y="1118"/>
                      <a:pt x="8135" y="1252"/>
                      <a:pt x="7583" y="1491"/>
                    </a:cubicBezTo>
                    <a:cubicBezTo>
                      <a:pt x="7225" y="1897"/>
                      <a:pt x="6761" y="2092"/>
                      <a:pt x="6330" y="2092"/>
                    </a:cubicBezTo>
                    <a:cubicBezTo>
                      <a:pt x="6224" y="2092"/>
                      <a:pt x="6119" y="2080"/>
                      <a:pt x="6019" y="2057"/>
                    </a:cubicBezTo>
                    <a:cubicBezTo>
                      <a:pt x="5408" y="2310"/>
                      <a:pt x="4663" y="2369"/>
                      <a:pt x="3978" y="2489"/>
                    </a:cubicBezTo>
                    <a:cubicBezTo>
                      <a:pt x="3561" y="2542"/>
                      <a:pt x="3147" y="2586"/>
                      <a:pt x="2755" y="2586"/>
                    </a:cubicBezTo>
                    <a:cubicBezTo>
                      <a:pt x="2266" y="2586"/>
                      <a:pt x="1811" y="2517"/>
                      <a:pt x="1431" y="2310"/>
                    </a:cubicBezTo>
                    <a:cubicBezTo>
                      <a:pt x="313" y="1625"/>
                      <a:pt x="3546" y="999"/>
                      <a:pt x="4157" y="880"/>
                    </a:cubicBezTo>
                    <a:cubicBezTo>
                      <a:pt x="4231" y="567"/>
                      <a:pt x="4291" y="314"/>
                      <a:pt x="43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7" name="Google Shape;10187;p63"/>
              <p:cNvSpPr/>
              <p:nvPr/>
            </p:nvSpPr>
            <p:spPr>
              <a:xfrm>
                <a:off x="7518706" y="4331529"/>
                <a:ext cx="91121" cy="272457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8734" extrusionOk="0">
                    <a:moveTo>
                      <a:pt x="225" y="0"/>
                    </a:moveTo>
                    <a:cubicBezTo>
                      <a:pt x="199" y="0"/>
                      <a:pt x="169" y="7"/>
                      <a:pt x="134" y="25"/>
                    </a:cubicBezTo>
                    <a:cubicBezTo>
                      <a:pt x="75" y="25"/>
                      <a:pt x="0" y="144"/>
                      <a:pt x="0" y="203"/>
                    </a:cubicBezTo>
                    <a:cubicBezTo>
                      <a:pt x="0" y="203"/>
                      <a:pt x="75" y="338"/>
                      <a:pt x="134" y="576"/>
                    </a:cubicBezTo>
                    <a:cubicBezTo>
                      <a:pt x="134" y="829"/>
                      <a:pt x="254" y="1142"/>
                      <a:pt x="313" y="1574"/>
                    </a:cubicBezTo>
                    <a:cubicBezTo>
                      <a:pt x="447" y="1946"/>
                      <a:pt x="566" y="2438"/>
                      <a:pt x="686" y="2870"/>
                    </a:cubicBezTo>
                    <a:cubicBezTo>
                      <a:pt x="820" y="3436"/>
                      <a:pt x="998" y="3928"/>
                      <a:pt x="1118" y="4434"/>
                    </a:cubicBezTo>
                    <a:cubicBezTo>
                      <a:pt x="1430" y="5477"/>
                      <a:pt x="1803" y="6535"/>
                      <a:pt x="2056" y="7339"/>
                    </a:cubicBezTo>
                    <a:cubicBezTo>
                      <a:pt x="2175" y="7712"/>
                      <a:pt x="2309" y="8025"/>
                      <a:pt x="2369" y="8278"/>
                    </a:cubicBezTo>
                    <a:cubicBezTo>
                      <a:pt x="2488" y="8457"/>
                      <a:pt x="2548" y="8591"/>
                      <a:pt x="2548" y="8591"/>
                    </a:cubicBezTo>
                    <a:cubicBezTo>
                      <a:pt x="2548" y="8678"/>
                      <a:pt x="2620" y="8733"/>
                      <a:pt x="2705" y="8733"/>
                    </a:cubicBezTo>
                    <a:cubicBezTo>
                      <a:pt x="2736" y="8733"/>
                      <a:pt x="2769" y="8726"/>
                      <a:pt x="2801" y="8710"/>
                    </a:cubicBezTo>
                    <a:cubicBezTo>
                      <a:pt x="2861" y="8650"/>
                      <a:pt x="2920" y="8591"/>
                      <a:pt x="2861" y="8531"/>
                    </a:cubicBezTo>
                    <a:cubicBezTo>
                      <a:pt x="2861" y="8531"/>
                      <a:pt x="2861" y="8397"/>
                      <a:pt x="2801" y="8159"/>
                    </a:cubicBezTo>
                    <a:cubicBezTo>
                      <a:pt x="2741" y="7905"/>
                      <a:pt x="2682" y="7593"/>
                      <a:pt x="2548" y="7161"/>
                    </a:cubicBezTo>
                    <a:cubicBezTo>
                      <a:pt x="2369" y="6356"/>
                      <a:pt x="2116" y="5298"/>
                      <a:pt x="1803" y="4241"/>
                    </a:cubicBezTo>
                    <a:cubicBezTo>
                      <a:pt x="1624" y="3749"/>
                      <a:pt x="1490" y="3183"/>
                      <a:pt x="1311" y="2751"/>
                    </a:cubicBezTo>
                    <a:cubicBezTo>
                      <a:pt x="1118" y="2259"/>
                      <a:pt x="998" y="1753"/>
                      <a:pt x="879" y="1380"/>
                    </a:cubicBezTo>
                    <a:cubicBezTo>
                      <a:pt x="745" y="1008"/>
                      <a:pt x="626" y="710"/>
                      <a:pt x="507" y="457"/>
                    </a:cubicBezTo>
                    <a:cubicBezTo>
                      <a:pt x="447" y="203"/>
                      <a:pt x="373" y="84"/>
                      <a:pt x="373" y="84"/>
                    </a:cubicBezTo>
                    <a:cubicBezTo>
                      <a:pt x="331" y="42"/>
                      <a:pt x="288" y="0"/>
                      <a:pt x="22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8" name="Google Shape;10188;p63"/>
              <p:cNvSpPr/>
              <p:nvPr/>
            </p:nvSpPr>
            <p:spPr>
              <a:xfrm>
                <a:off x="7458750" y="4253635"/>
                <a:ext cx="191974" cy="96549"/>
              </a:xfrm>
              <a:custGeom>
                <a:avLst/>
                <a:gdLst/>
                <a:ahLst/>
                <a:cxnLst/>
                <a:rect l="l" t="t" r="r" b="b"/>
                <a:pathLst>
                  <a:path w="6154" h="3095" extrusionOk="0">
                    <a:moveTo>
                      <a:pt x="5371" y="0"/>
                    </a:moveTo>
                    <a:cubicBezTo>
                      <a:pt x="5006" y="0"/>
                      <a:pt x="4634" y="93"/>
                      <a:pt x="4604" y="93"/>
                    </a:cubicBezTo>
                    <a:cubicBezTo>
                      <a:pt x="4157" y="600"/>
                      <a:pt x="3665" y="1032"/>
                      <a:pt x="3233" y="1404"/>
                    </a:cubicBezTo>
                    <a:cubicBezTo>
                      <a:pt x="2369" y="2209"/>
                      <a:pt x="1118" y="2641"/>
                      <a:pt x="1" y="3073"/>
                    </a:cubicBezTo>
                    <a:cubicBezTo>
                      <a:pt x="48" y="3088"/>
                      <a:pt x="108" y="3095"/>
                      <a:pt x="179" y="3095"/>
                    </a:cubicBezTo>
                    <a:cubicBezTo>
                      <a:pt x="750" y="3095"/>
                      <a:pt x="2034" y="2640"/>
                      <a:pt x="3412" y="2149"/>
                    </a:cubicBezTo>
                    <a:cubicBezTo>
                      <a:pt x="5215" y="1583"/>
                      <a:pt x="6153" y="1092"/>
                      <a:pt x="6094" y="466"/>
                    </a:cubicBezTo>
                    <a:cubicBezTo>
                      <a:pt x="6094" y="93"/>
                      <a:pt x="5736" y="0"/>
                      <a:pt x="53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9" name="Google Shape;10189;p63"/>
              <p:cNvSpPr/>
              <p:nvPr/>
            </p:nvSpPr>
            <p:spPr>
              <a:xfrm>
                <a:off x="7280751" y="4595314"/>
                <a:ext cx="325364" cy="19559"/>
              </a:xfrm>
              <a:custGeom>
                <a:avLst/>
                <a:gdLst/>
                <a:ahLst/>
                <a:cxnLst/>
                <a:rect l="l" t="t" r="r" b="b"/>
                <a:pathLst>
                  <a:path w="10430" h="627" extrusionOk="0">
                    <a:moveTo>
                      <a:pt x="8686" y="1"/>
                    </a:moveTo>
                    <a:cubicBezTo>
                      <a:pt x="8440" y="38"/>
                      <a:pt x="8176" y="38"/>
                      <a:pt x="7904" y="38"/>
                    </a:cubicBezTo>
                    <a:cubicBezTo>
                      <a:pt x="7632" y="38"/>
                      <a:pt x="7353" y="38"/>
                      <a:pt x="7077" y="75"/>
                    </a:cubicBezTo>
                    <a:cubicBezTo>
                      <a:pt x="6451" y="75"/>
                      <a:pt x="5841" y="75"/>
                      <a:pt x="5215" y="135"/>
                    </a:cubicBezTo>
                    <a:cubicBezTo>
                      <a:pt x="4530" y="135"/>
                      <a:pt x="3904" y="135"/>
                      <a:pt x="3353" y="194"/>
                    </a:cubicBezTo>
                    <a:cubicBezTo>
                      <a:pt x="2727" y="194"/>
                      <a:pt x="2176" y="254"/>
                      <a:pt x="1669" y="254"/>
                    </a:cubicBezTo>
                    <a:cubicBezTo>
                      <a:pt x="1237" y="314"/>
                      <a:pt x="805" y="314"/>
                      <a:pt x="552" y="314"/>
                    </a:cubicBezTo>
                    <a:cubicBezTo>
                      <a:pt x="254" y="373"/>
                      <a:pt x="120" y="373"/>
                      <a:pt x="120" y="373"/>
                    </a:cubicBezTo>
                    <a:cubicBezTo>
                      <a:pt x="60" y="373"/>
                      <a:pt x="1" y="448"/>
                      <a:pt x="1" y="507"/>
                    </a:cubicBezTo>
                    <a:cubicBezTo>
                      <a:pt x="1" y="567"/>
                      <a:pt x="60" y="626"/>
                      <a:pt x="120" y="626"/>
                    </a:cubicBezTo>
                    <a:lnTo>
                      <a:pt x="3353" y="626"/>
                    </a:lnTo>
                    <a:cubicBezTo>
                      <a:pt x="3904" y="567"/>
                      <a:pt x="4589" y="567"/>
                      <a:pt x="5215" y="567"/>
                    </a:cubicBezTo>
                    <a:cubicBezTo>
                      <a:pt x="5841" y="507"/>
                      <a:pt x="6451" y="507"/>
                      <a:pt x="7077" y="507"/>
                    </a:cubicBezTo>
                    <a:cubicBezTo>
                      <a:pt x="7703" y="448"/>
                      <a:pt x="8254" y="448"/>
                      <a:pt x="8686" y="373"/>
                    </a:cubicBezTo>
                    <a:cubicBezTo>
                      <a:pt x="9684" y="314"/>
                      <a:pt x="10310" y="254"/>
                      <a:pt x="10310" y="254"/>
                    </a:cubicBezTo>
                    <a:cubicBezTo>
                      <a:pt x="10369" y="254"/>
                      <a:pt x="10429" y="194"/>
                      <a:pt x="10429" y="135"/>
                    </a:cubicBezTo>
                    <a:cubicBezTo>
                      <a:pt x="10429" y="75"/>
                      <a:pt x="10369" y="75"/>
                      <a:pt x="10310" y="75"/>
                    </a:cubicBezTo>
                    <a:cubicBezTo>
                      <a:pt x="10310" y="75"/>
                      <a:pt x="9684" y="1"/>
                      <a:pt x="86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0" name="Google Shape;10190;p63"/>
              <p:cNvSpPr/>
              <p:nvPr/>
            </p:nvSpPr>
            <p:spPr>
              <a:xfrm>
                <a:off x="6887600" y="4185443"/>
                <a:ext cx="402946" cy="430366"/>
              </a:xfrm>
              <a:custGeom>
                <a:avLst/>
                <a:gdLst/>
                <a:ahLst/>
                <a:cxnLst/>
                <a:rect l="l" t="t" r="r" b="b"/>
                <a:pathLst>
                  <a:path w="12917" h="13796" extrusionOk="0">
                    <a:moveTo>
                      <a:pt x="222" y="0"/>
                    </a:moveTo>
                    <a:cubicBezTo>
                      <a:pt x="175" y="0"/>
                      <a:pt x="127" y="15"/>
                      <a:pt x="60" y="45"/>
                    </a:cubicBezTo>
                    <a:cubicBezTo>
                      <a:pt x="0" y="104"/>
                      <a:pt x="0" y="238"/>
                      <a:pt x="60" y="298"/>
                    </a:cubicBezTo>
                    <a:cubicBezTo>
                      <a:pt x="60" y="298"/>
                      <a:pt x="254" y="477"/>
                      <a:pt x="626" y="924"/>
                    </a:cubicBezTo>
                    <a:cubicBezTo>
                      <a:pt x="939" y="1296"/>
                      <a:pt x="1431" y="1788"/>
                      <a:pt x="1982" y="2473"/>
                    </a:cubicBezTo>
                    <a:cubicBezTo>
                      <a:pt x="2235" y="2786"/>
                      <a:pt x="2548" y="3158"/>
                      <a:pt x="2920" y="3456"/>
                    </a:cubicBezTo>
                    <a:cubicBezTo>
                      <a:pt x="3233" y="3829"/>
                      <a:pt x="3606" y="4276"/>
                      <a:pt x="3918" y="4648"/>
                    </a:cubicBezTo>
                    <a:cubicBezTo>
                      <a:pt x="4663" y="5453"/>
                      <a:pt x="5468" y="6257"/>
                      <a:pt x="6213" y="7121"/>
                    </a:cubicBezTo>
                    <a:cubicBezTo>
                      <a:pt x="7017" y="7926"/>
                      <a:pt x="7762" y="8805"/>
                      <a:pt x="8507" y="9609"/>
                    </a:cubicBezTo>
                    <a:cubicBezTo>
                      <a:pt x="9252" y="10354"/>
                      <a:pt x="9997" y="11099"/>
                      <a:pt x="10548" y="11724"/>
                    </a:cubicBezTo>
                    <a:cubicBezTo>
                      <a:pt x="11174" y="12335"/>
                      <a:pt x="11665" y="12842"/>
                      <a:pt x="12038" y="13140"/>
                    </a:cubicBezTo>
                    <a:lnTo>
                      <a:pt x="12604" y="13706"/>
                    </a:lnTo>
                    <a:cubicBezTo>
                      <a:pt x="12634" y="13765"/>
                      <a:pt x="12678" y="13795"/>
                      <a:pt x="12725" y="13795"/>
                    </a:cubicBezTo>
                    <a:cubicBezTo>
                      <a:pt x="12771" y="13795"/>
                      <a:pt x="12820" y="13765"/>
                      <a:pt x="12857" y="13706"/>
                    </a:cubicBezTo>
                    <a:cubicBezTo>
                      <a:pt x="12917" y="13646"/>
                      <a:pt x="12917" y="13587"/>
                      <a:pt x="12857" y="13453"/>
                    </a:cubicBezTo>
                    <a:cubicBezTo>
                      <a:pt x="12857" y="13453"/>
                      <a:pt x="12663" y="13274"/>
                      <a:pt x="12351" y="12901"/>
                    </a:cubicBezTo>
                    <a:cubicBezTo>
                      <a:pt x="12038" y="12529"/>
                      <a:pt x="11546" y="11963"/>
                      <a:pt x="10995" y="11352"/>
                    </a:cubicBezTo>
                    <a:cubicBezTo>
                      <a:pt x="10429" y="10667"/>
                      <a:pt x="9743" y="9922"/>
                      <a:pt x="8999" y="9117"/>
                    </a:cubicBezTo>
                    <a:cubicBezTo>
                      <a:pt x="8313" y="8372"/>
                      <a:pt x="7509" y="7494"/>
                      <a:pt x="6704" y="6629"/>
                    </a:cubicBezTo>
                    <a:cubicBezTo>
                      <a:pt x="5959" y="5825"/>
                      <a:pt x="5155" y="4946"/>
                      <a:pt x="4410" y="4201"/>
                    </a:cubicBezTo>
                    <a:cubicBezTo>
                      <a:pt x="4038" y="3829"/>
                      <a:pt x="3665" y="3456"/>
                      <a:pt x="3352" y="3084"/>
                    </a:cubicBezTo>
                    <a:cubicBezTo>
                      <a:pt x="2980" y="2711"/>
                      <a:pt x="2667" y="2413"/>
                      <a:pt x="2354" y="2101"/>
                    </a:cubicBezTo>
                    <a:cubicBezTo>
                      <a:pt x="1803" y="1475"/>
                      <a:pt x="1237" y="983"/>
                      <a:pt x="939" y="611"/>
                    </a:cubicBezTo>
                    <a:lnTo>
                      <a:pt x="373" y="45"/>
                    </a:lnTo>
                    <a:cubicBezTo>
                      <a:pt x="313" y="15"/>
                      <a:pt x="269" y="0"/>
                      <a:pt x="22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1" name="Google Shape;10191;p63"/>
              <p:cNvSpPr/>
              <p:nvPr/>
            </p:nvSpPr>
            <p:spPr>
              <a:xfrm>
                <a:off x="7263095" y="4520040"/>
                <a:ext cx="29323" cy="96673"/>
              </a:xfrm>
              <a:custGeom>
                <a:avLst/>
                <a:gdLst/>
                <a:ahLst/>
                <a:cxnLst/>
                <a:rect l="l" t="t" r="r" b="b"/>
                <a:pathLst>
                  <a:path w="940" h="3099" extrusionOk="0">
                    <a:moveTo>
                      <a:pt x="194" y="0"/>
                    </a:moveTo>
                    <a:cubicBezTo>
                      <a:pt x="75" y="60"/>
                      <a:pt x="1" y="179"/>
                      <a:pt x="1" y="313"/>
                    </a:cubicBezTo>
                    <a:lnTo>
                      <a:pt x="448" y="2920"/>
                    </a:lnTo>
                    <a:cubicBezTo>
                      <a:pt x="507" y="3039"/>
                      <a:pt x="567" y="3099"/>
                      <a:pt x="686" y="3099"/>
                    </a:cubicBezTo>
                    <a:lnTo>
                      <a:pt x="746" y="3099"/>
                    </a:lnTo>
                    <a:cubicBezTo>
                      <a:pt x="880" y="3099"/>
                      <a:pt x="939" y="2980"/>
                      <a:pt x="939" y="2861"/>
                    </a:cubicBezTo>
                    <a:lnTo>
                      <a:pt x="507" y="179"/>
                    </a:lnTo>
                    <a:cubicBezTo>
                      <a:pt x="448" y="60"/>
                      <a:pt x="314" y="0"/>
                      <a:pt x="1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2" name="Google Shape;10192;p63"/>
              <p:cNvSpPr/>
              <p:nvPr/>
            </p:nvSpPr>
            <p:spPr>
              <a:xfrm>
                <a:off x="7172473" y="4496800"/>
                <a:ext cx="119945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1142" extrusionOk="0">
                    <a:moveTo>
                      <a:pt x="924" y="0"/>
                    </a:moveTo>
                    <a:lnTo>
                      <a:pt x="924" y="60"/>
                    </a:lnTo>
                    <a:cubicBezTo>
                      <a:pt x="671" y="179"/>
                      <a:pt x="1" y="745"/>
                      <a:pt x="433" y="999"/>
                    </a:cubicBezTo>
                    <a:cubicBezTo>
                      <a:pt x="601" y="1107"/>
                      <a:pt x="1229" y="1141"/>
                      <a:pt x="1887" y="1141"/>
                    </a:cubicBezTo>
                    <a:cubicBezTo>
                      <a:pt x="2681" y="1141"/>
                      <a:pt x="3520" y="1091"/>
                      <a:pt x="3651" y="1058"/>
                    </a:cubicBezTo>
                    <a:cubicBezTo>
                      <a:pt x="3844" y="999"/>
                      <a:pt x="3785" y="745"/>
                      <a:pt x="3785" y="745"/>
                    </a:cubicBezTo>
                    <a:cubicBezTo>
                      <a:pt x="3099" y="686"/>
                      <a:pt x="1550" y="313"/>
                      <a:pt x="9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3" name="Google Shape;10193;p63"/>
              <p:cNvSpPr/>
              <p:nvPr/>
            </p:nvSpPr>
            <p:spPr>
              <a:xfrm>
                <a:off x="7156688" y="4126391"/>
                <a:ext cx="228659" cy="343488"/>
              </a:xfrm>
              <a:custGeom>
                <a:avLst/>
                <a:gdLst/>
                <a:ahLst/>
                <a:cxnLst/>
                <a:rect l="l" t="t" r="r" b="b"/>
                <a:pathLst>
                  <a:path w="7330" h="11011" extrusionOk="0">
                    <a:moveTo>
                      <a:pt x="5122" y="0"/>
                    </a:moveTo>
                    <a:cubicBezTo>
                      <a:pt x="4992" y="0"/>
                      <a:pt x="4858" y="5"/>
                      <a:pt x="4723" y="16"/>
                    </a:cubicBezTo>
                    <a:cubicBezTo>
                      <a:pt x="4350" y="16"/>
                      <a:pt x="3918" y="76"/>
                      <a:pt x="3486" y="210"/>
                    </a:cubicBezTo>
                    <a:cubicBezTo>
                      <a:pt x="3039" y="329"/>
                      <a:pt x="2607" y="508"/>
                      <a:pt x="2175" y="820"/>
                    </a:cubicBezTo>
                    <a:cubicBezTo>
                      <a:pt x="1743" y="1074"/>
                      <a:pt x="1371" y="1446"/>
                      <a:pt x="1058" y="1878"/>
                    </a:cubicBezTo>
                    <a:cubicBezTo>
                      <a:pt x="745" y="2310"/>
                      <a:pt x="566" y="2742"/>
                      <a:pt x="373" y="3249"/>
                    </a:cubicBezTo>
                    <a:cubicBezTo>
                      <a:pt x="253" y="3487"/>
                      <a:pt x="194" y="3740"/>
                      <a:pt x="134" y="3994"/>
                    </a:cubicBezTo>
                    <a:cubicBezTo>
                      <a:pt x="134" y="4113"/>
                      <a:pt x="60" y="4232"/>
                      <a:pt x="60" y="4366"/>
                    </a:cubicBezTo>
                    <a:lnTo>
                      <a:pt x="60" y="4798"/>
                    </a:lnTo>
                    <a:cubicBezTo>
                      <a:pt x="0" y="5290"/>
                      <a:pt x="134" y="5796"/>
                      <a:pt x="194" y="6288"/>
                    </a:cubicBezTo>
                    <a:cubicBezTo>
                      <a:pt x="313" y="6779"/>
                      <a:pt x="432" y="7211"/>
                      <a:pt x="626" y="7584"/>
                    </a:cubicBezTo>
                    <a:cubicBezTo>
                      <a:pt x="626" y="7718"/>
                      <a:pt x="685" y="7837"/>
                      <a:pt x="745" y="7897"/>
                    </a:cubicBezTo>
                    <a:cubicBezTo>
                      <a:pt x="745" y="8031"/>
                      <a:pt x="805" y="8090"/>
                      <a:pt x="879" y="8210"/>
                    </a:cubicBezTo>
                    <a:cubicBezTo>
                      <a:pt x="939" y="8403"/>
                      <a:pt x="998" y="8582"/>
                      <a:pt x="1058" y="8776"/>
                    </a:cubicBezTo>
                    <a:cubicBezTo>
                      <a:pt x="1177" y="8895"/>
                      <a:pt x="1252" y="9074"/>
                      <a:pt x="1311" y="9208"/>
                    </a:cubicBezTo>
                    <a:cubicBezTo>
                      <a:pt x="1430" y="9387"/>
                      <a:pt x="1490" y="9521"/>
                      <a:pt x="1549" y="9640"/>
                    </a:cubicBezTo>
                    <a:cubicBezTo>
                      <a:pt x="1743" y="9953"/>
                      <a:pt x="1862" y="10191"/>
                      <a:pt x="1996" y="10385"/>
                    </a:cubicBezTo>
                    <a:cubicBezTo>
                      <a:pt x="2056" y="10563"/>
                      <a:pt x="2175" y="10698"/>
                      <a:pt x="2235" y="10817"/>
                    </a:cubicBezTo>
                    <a:cubicBezTo>
                      <a:pt x="2294" y="10876"/>
                      <a:pt x="2369" y="10936"/>
                      <a:pt x="2369" y="10936"/>
                    </a:cubicBezTo>
                    <a:cubicBezTo>
                      <a:pt x="2369" y="11010"/>
                      <a:pt x="2488" y="11010"/>
                      <a:pt x="2488" y="11010"/>
                    </a:cubicBezTo>
                    <a:cubicBezTo>
                      <a:pt x="2548" y="10936"/>
                      <a:pt x="2607" y="10876"/>
                      <a:pt x="2548" y="10817"/>
                    </a:cubicBezTo>
                    <a:cubicBezTo>
                      <a:pt x="2548" y="10817"/>
                      <a:pt x="2428" y="10638"/>
                      <a:pt x="2235" y="10191"/>
                    </a:cubicBezTo>
                    <a:cubicBezTo>
                      <a:pt x="2116" y="10012"/>
                      <a:pt x="1996" y="9759"/>
                      <a:pt x="1862" y="9521"/>
                    </a:cubicBezTo>
                    <a:cubicBezTo>
                      <a:pt x="1743" y="9267"/>
                      <a:pt x="1549" y="8954"/>
                      <a:pt x="1430" y="8582"/>
                    </a:cubicBezTo>
                    <a:cubicBezTo>
                      <a:pt x="1371" y="8403"/>
                      <a:pt x="1311" y="8210"/>
                      <a:pt x="1177" y="8031"/>
                    </a:cubicBezTo>
                    <a:cubicBezTo>
                      <a:pt x="1177" y="7956"/>
                      <a:pt x="1117" y="7837"/>
                      <a:pt x="1058" y="7778"/>
                    </a:cubicBezTo>
                    <a:cubicBezTo>
                      <a:pt x="1058" y="7658"/>
                      <a:pt x="998" y="7584"/>
                      <a:pt x="998" y="7465"/>
                    </a:cubicBezTo>
                    <a:cubicBezTo>
                      <a:pt x="879" y="7092"/>
                      <a:pt x="745" y="6660"/>
                      <a:pt x="626" y="6169"/>
                    </a:cubicBezTo>
                    <a:cubicBezTo>
                      <a:pt x="566" y="5722"/>
                      <a:pt x="507" y="5290"/>
                      <a:pt x="507" y="4798"/>
                    </a:cubicBezTo>
                    <a:lnTo>
                      <a:pt x="507" y="4426"/>
                    </a:lnTo>
                    <a:cubicBezTo>
                      <a:pt x="566" y="4306"/>
                      <a:pt x="566" y="4232"/>
                      <a:pt x="566" y="4113"/>
                    </a:cubicBezTo>
                    <a:cubicBezTo>
                      <a:pt x="626" y="3860"/>
                      <a:pt x="685" y="3621"/>
                      <a:pt x="805" y="3368"/>
                    </a:cubicBezTo>
                    <a:cubicBezTo>
                      <a:pt x="939" y="2936"/>
                      <a:pt x="1177" y="2504"/>
                      <a:pt x="1430" y="2131"/>
                    </a:cubicBezTo>
                    <a:cubicBezTo>
                      <a:pt x="1743" y="1759"/>
                      <a:pt x="2056" y="1387"/>
                      <a:pt x="2428" y="1133"/>
                    </a:cubicBezTo>
                    <a:cubicBezTo>
                      <a:pt x="2801" y="880"/>
                      <a:pt x="3173" y="701"/>
                      <a:pt x="3605" y="582"/>
                    </a:cubicBezTo>
                    <a:cubicBezTo>
                      <a:pt x="3978" y="448"/>
                      <a:pt x="4350" y="388"/>
                      <a:pt x="4723" y="388"/>
                    </a:cubicBezTo>
                    <a:cubicBezTo>
                      <a:pt x="4941" y="371"/>
                      <a:pt x="5149" y="364"/>
                      <a:pt x="5345" y="364"/>
                    </a:cubicBezTo>
                    <a:cubicBezTo>
                      <a:pt x="5817" y="364"/>
                      <a:pt x="6220" y="406"/>
                      <a:pt x="6525" y="448"/>
                    </a:cubicBezTo>
                    <a:cubicBezTo>
                      <a:pt x="6704" y="508"/>
                      <a:pt x="6898" y="508"/>
                      <a:pt x="7017" y="582"/>
                    </a:cubicBezTo>
                    <a:lnTo>
                      <a:pt x="7211" y="582"/>
                    </a:lnTo>
                    <a:cubicBezTo>
                      <a:pt x="7228" y="599"/>
                      <a:pt x="7245" y="606"/>
                      <a:pt x="7260" y="606"/>
                    </a:cubicBezTo>
                    <a:cubicBezTo>
                      <a:pt x="7299" y="606"/>
                      <a:pt x="7330" y="561"/>
                      <a:pt x="7330" y="508"/>
                    </a:cubicBezTo>
                    <a:cubicBezTo>
                      <a:pt x="7330" y="448"/>
                      <a:pt x="7330" y="388"/>
                      <a:pt x="7270" y="388"/>
                    </a:cubicBezTo>
                    <a:cubicBezTo>
                      <a:pt x="7270" y="388"/>
                      <a:pt x="7211" y="329"/>
                      <a:pt x="7076" y="329"/>
                    </a:cubicBezTo>
                    <a:cubicBezTo>
                      <a:pt x="6957" y="269"/>
                      <a:pt x="6764" y="210"/>
                      <a:pt x="6585" y="210"/>
                    </a:cubicBezTo>
                    <a:cubicBezTo>
                      <a:pt x="6231" y="100"/>
                      <a:pt x="5708" y="0"/>
                      <a:pt x="5122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4" name="Google Shape;10194;p63"/>
              <p:cNvSpPr/>
              <p:nvPr/>
            </p:nvSpPr>
            <p:spPr>
              <a:xfrm>
                <a:off x="6965214" y="3805269"/>
                <a:ext cx="230531" cy="197745"/>
              </a:xfrm>
              <a:custGeom>
                <a:avLst/>
                <a:gdLst/>
                <a:ahLst/>
                <a:cxnLst/>
                <a:rect l="l" t="t" r="r" b="b"/>
                <a:pathLst>
                  <a:path w="7390" h="6339" extrusionOk="0">
                    <a:moveTo>
                      <a:pt x="7315" y="1"/>
                    </a:moveTo>
                    <a:cubicBezTo>
                      <a:pt x="7255" y="1"/>
                      <a:pt x="7196" y="1"/>
                      <a:pt x="7196" y="75"/>
                    </a:cubicBezTo>
                    <a:cubicBezTo>
                      <a:pt x="7196" y="75"/>
                      <a:pt x="7136" y="254"/>
                      <a:pt x="7017" y="627"/>
                    </a:cubicBezTo>
                    <a:cubicBezTo>
                      <a:pt x="6943" y="999"/>
                      <a:pt x="6764" y="1491"/>
                      <a:pt x="6570" y="2057"/>
                    </a:cubicBezTo>
                    <a:cubicBezTo>
                      <a:pt x="6511" y="2176"/>
                      <a:pt x="6451" y="2370"/>
                      <a:pt x="6391" y="2489"/>
                    </a:cubicBezTo>
                    <a:cubicBezTo>
                      <a:pt x="6332" y="2548"/>
                      <a:pt x="6272" y="2608"/>
                      <a:pt x="6272" y="2682"/>
                    </a:cubicBezTo>
                    <a:cubicBezTo>
                      <a:pt x="6198" y="2742"/>
                      <a:pt x="6138" y="2742"/>
                      <a:pt x="6079" y="2802"/>
                    </a:cubicBezTo>
                    <a:cubicBezTo>
                      <a:pt x="6000" y="2839"/>
                      <a:pt x="5910" y="2853"/>
                      <a:pt x="5812" y="2853"/>
                    </a:cubicBezTo>
                    <a:cubicBezTo>
                      <a:pt x="5594" y="2853"/>
                      <a:pt x="5337" y="2783"/>
                      <a:pt x="5080" y="2742"/>
                    </a:cubicBezTo>
                    <a:cubicBezTo>
                      <a:pt x="4648" y="2682"/>
                      <a:pt x="4276" y="2682"/>
                      <a:pt x="3844" y="2608"/>
                    </a:cubicBezTo>
                    <a:lnTo>
                      <a:pt x="3218" y="2608"/>
                    </a:lnTo>
                    <a:cubicBezTo>
                      <a:pt x="2980" y="2608"/>
                      <a:pt x="2786" y="2682"/>
                      <a:pt x="2548" y="2682"/>
                    </a:cubicBezTo>
                    <a:cubicBezTo>
                      <a:pt x="1728" y="2861"/>
                      <a:pt x="924" y="3353"/>
                      <a:pt x="432" y="4038"/>
                    </a:cubicBezTo>
                    <a:cubicBezTo>
                      <a:pt x="239" y="4411"/>
                      <a:pt x="60" y="4783"/>
                      <a:pt x="0" y="5155"/>
                    </a:cubicBezTo>
                    <a:cubicBezTo>
                      <a:pt x="0" y="5349"/>
                      <a:pt x="0" y="5588"/>
                      <a:pt x="60" y="5781"/>
                    </a:cubicBezTo>
                    <a:cubicBezTo>
                      <a:pt x="120" y="5960"/>
                      <a:pt x="239" y="6094"/>
                      <a:pt x="432" y="6213"/>
                    </a:cubicBezTo>
                    <a:cubicBezTo>
                      <a:pt x="584" y="6307"/>
                      <a:pt x="750" y="6338"/>
                      <a:pt x="908" y="6338"/>
                    </a:cubicBezTo>
                    <a:cubicBezTo>
                      <a:pt x="1075" y="6338"/>
                      <a:pt x="1233" y="6303"/>
                      <a:pt x="1356" y="6273"/>
                    </a:cubicBezTo>
                    <a:cubicBezTo>
                      <a:pt x="1609" y="6154"/>
                      <a:pt x="1803" y="6034"/>
                      <a:pt x="1982" y="5900"/>
                    </a:cubicBezTo>
                    <a:cubicBezTo>
                      <a:pt x="2101" y="5781"/>
                      <a:pt x="2235" y="5662"/>
                      <a:pt x="2295" y="5588"/>
                    </a:cubicBezTo>
                    <a:cubicBezTo>
                      <a:pt x="2354" y="5528"/>
                      <a:pt x="2354" y="5468"/>
                      <a:pt x="2354" y="5468"/>
                    </a:cubicBezTo>
                    <a:cubicBezTo>
                      <a:pt x="2414" y="5409"/>
                      <a:pt x="2414" y="5409"/>
                      <a:pt x="2354" y="5349"/>
                    </a:cubicBezTo>
                    <a:lnTo>
                      <a:pt x="2235" y="5349"/>
                    </a:lnTo>
                    <a:cubicBezTo>
                      <a:pt x="2235" y="5349"/>
                      <a:pt x="2175" y="5409"/>
                      <a:pt x="2101" y="5468"/>
                    </a:cubicBezTo>
                    <a:cubicBezTo>
                      <a:pt x="2041" y="5528"/>
                      <a:pt x="1982" y="5662"/>
                      <a:pt x="1863" y="5781"/>
                    </a:cubicBezTo>
                    <a:cubicBezTo>
                      <a:pt x="1669" y="5841"/>
                      <a:pt x="1550" y="5960"/>
                      <a:pt x="1296" y="6034"/>
                    </a:cubicBezTo>
                    <a:cubicBezTo>
                      <a:pt x="1201" y="6058"/>
                      <a:pt x="1103" y="6073"/>
                      <a:pt x="1004" y="6073"/>
                    </a:cubicBezTo>
                    <a:cubicBezTo>
                      <a:pt x="855" y="6073"/>
                      <a:pt x="703" y="6040"/>
                      <a:pt x="552" y="5960"/>
                    </a:cubicBezTo>
                    <a:cubicBezTo>
                      <a:pt x="492" y="5900"/>
                      <a:pt x="373" y="5781"/>
                      <a:pt x="313" y="5662"/>
                    </a:cubicBezTo>
                    <a:lnTo>
                      <a:pt x="313" y="5215"/>
                    </a:lnTo>
                    <a:cubicBezTo>
                      <a:pt x="373" y="4917"/>
                      <a:pt x="492" y="4545"/>
                      <a:pt x="745" y="4232"/>
                    </a:cubicBezTo>
                    <a:cubicBezTo>
                      <a:pt x="1118" y="3666"/>
                      <a:pt x="1863" y="3174"/>
                      <a:pt x="2667" y="3055"/>
                    </a:cubicBezTo>
                    <a:cubicBezTo>
                      <a:pt x="2846" y="2980"/>
                      <a:pt x="3039" y="2980"/>
                      <a:pt x="3218" y="2980"/>
                    </a:cubicBezTo>
                    <a:lnTo>
                      <a:pt x="3844" y="2980"/>
                    </a:lnTo>
                    <a:cubicBezTo>
                      <a:pt x="4216" y="2980"/>
                      <a:pt x="4648" y="2980"/>
                      <a:pt x="5021" y="3055"/>
                    </a:cubicBezTo>
                    <a:cubicBezTo>
                      <a:pt x="5214" y="3115"/>
                      <a:pt x="5393" y="3115"/>
                      <a:pt x="5587" y="3115"/>
                    </a:cubicBezTo>
                    <a:cubicBezTo>
                      <a:pt x="5661" y="3139"/>
                      <a:pt x="5748" y="3154"/>
                      <a:pt x="5837" y="3154"/>
                    </a:cubicBezTo>
                    <a:cubicBezTo>
                      <a:pt x="5963" y="3154"/>
                      <a:pt x="6093" y="3125"/>
                      <a:pt x="6198" y="3055"/>
                    </a:cubicBezTo>
                    <a:cubicBezTo>
                      <a:pt x="6332" y="2980"/>
                      <a:pt x="6391" y="2980"/>
                      <a:pt x="6451" y="2861"/>
                    </a:cubicBezTo>
                    <a:cubicBezTo>
                      <a:pt x="6570" y="2802"/>
                      <a:pt x="6570" y="2682"/>
                      <a:pt x="6645" y="2608"/>
                    </a:cubicBezTo>
                    <a:cubicBezTo>
                      <a:pt x="6704" y="2429"/>
                      <a:pt x="6764" y="2310"/>
                      <a:pt x="6823" y="2176"/>
                    </a:cubicBezTo>
                    <a:cubicBezTo>
                      <a:pt x="7017" y="1565"/>
                      <a:pt x="7136" y="1059"/>
                      <a:pt x="7255" y="686"/>
                    </a:cubicBezTo>
                    <a:cubicBezTo>
                      <a:pt x="7315" y="314"/>
                      <a:pt x="7390" y="135"/>
                      <a:pt x="7390" y="135"/>
                    </a:cubicBezTo>
                    <a:cubicBezTo>
                      <a:pt x="7390" y="75"/>
                      <a:pt x="7390" y="1"/>
                      <a:pt x="7315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5" name="Google Shape;10195;p63"/>
              <p:cNvSpPr/>
              <p:nvPr/>
            </p:nvSpPr>
            <p:spPr>
              <a:xfrm>
                <a:off x="7191689" y="3986731"/>
                <a:ext cx="34720" cy="27982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897" extrusionOk="0">
                    <a:moveTo>
                      <a:pt x="968" y="0"/>
                    </a:moveTo>
                    <a:cubicBezTo>
                      <a:pt x="938" y="0"/>
                      <a:pt x="906" y="8"/>
                      <a:pt x="874" y="24"/>
                    </a:cubicBezTo>
                    <a:cubicBezTo>
                      <a:pt x="740" y="83"/>
                      <a:pt x="562" y="277"/>
                      <a:pt x="427" y="277"/>
                    </a:cubicBezTo>
                    <a:cubicBezTo>
                      <a:pt x="406" y="272"/>
                      <a:pt x="386" y="269"/>
                      <a:pt x="365" y="269"/>
                    </a:cubicBezTo>
                    <a:cubicBezTo>
                      <a:pt x="157" y="269"/>
                      <a:pt x="1" y="532"/>
                      <a:pt x="55" y="709"/>
                    </a:cubicBezTo>
                    <a:cubicBezTo>
                      <a:pt x="142" y="825"/>
                      <a:pt x="247" y="897"/>
                      <a:pt x="364" y="897"/>
                    </a:cubicBezTo>
                    <a:cubicBezTo>
                      <a:pt x="427" y="897"/>
                      <a:pt x="493" y="875"/>
                      <a:pt x="562" y="828"/>
                    </a:cubicBezTo>
                    <a:cubicBezTo>
                      <a:pt x="681" y="709"/>
                      <a:pt x="800" y="649"/>
                      <a:pt x="934" y="515"/>
                    </a:cubicBezTo>
                    <a:cubicBezTo>
                      <a:pt x="1053" y="396"/>
                      <a:pt x="1053" y="277"/>
                      <a:pt x="1113" y="143"/>
                    </a:cubicBezTo>
                    <a:cubicBezTo>
                      <a:pt x="1113" y="56"/>
                      <a:pt x="1049" y="0"/>
                      <a:pt x="968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6" name="Google Shape;10196;p63"/>
              <p:cNvSpPr/>
              <p:nvPr/>
            </p:nvSpPr>
            <p:spPr>
              <a:xfrm>
                <a:off x="7162709" y="3988478"/>
                <a:ext cx="23271" cy="1665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534" extrusionOk="0">
                    <a:moveTo>
                      <a:pt x="616" y="1"/>
                    </a:moveTo>
                    <a:cubicBezTo>
                      <a:pt x="572" y="1"/>
                      <a:pt x="532" y="27"/>
                      <a:pt x="492" y="27"/>
                    </a:cubicBezTo>
                    <a:cubicBezTo>
                      <a:pt x="433" y="87"/>
                      <a:pt x="314" y="87"/>
                      <a:pt x="239" y="87"/>
                    </a:cubicBezTo>
                    <a:cubicBezTo>
                      <a:pt x="224" y="79"/>
                      <a:pt x="209" y="76"/>
                      <a:pt x="194" y="76"/>
                    </a:cubicBezTo>
                    <a:cubicBezTo>
                      <a:pt x="91" y="76"/>
                      <a:pt x="1" y="236"/>
                      <a:pt x="1" y="340"/>
                    </a:cubicBezTo>
                    <a:cubicBezTo>
                      <a:pt x="1" y="459"/>
                      <a:pt x="180" y="534"/>
                      <a:pt x="314" y="534"/>
                    </a:cubicBezTo>
                    <a:cubicBezTo>
                      <a:pt x="433" y="459"/>
                      <a:pt x="552" y="400"/>
                      <a:pt x="612" y="281"/>
                    </a:cubicBezTo>
                    <a:cubicBezTo>
                      <a:pt x="686" y="221"/>
                      <a:pt x="746" y="87"/>
                      <a:pt x="686" y="27"/>
                    </a:cubicBezTo>
                    <a:cubicBezTo>
                      <a:pt x="661" y="7"/>
                      <a:pt x="638" y="1"/>
                      <a:pt x="616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7" name="Google Shape;10197;p63"/>
              <p:cNvSpPr/>
              <p:nvPr/>
            </p:nvSpPr>
            <p:spPr>
              <a:xfrm>
                <a:off x="7207318" y="4253822"/>
                <a:ext cx="23646" cy="38557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236" extrusionOk="0">
                    <a:moveTo>
                      <a:pt x="243" y="1"/>
                    </a:moveTo>
                    <a:cubicBezTo>
                      <a:pt x="145" y="1"/>
                      <a:pt x="61" y="231"/>
                      <a:pt x="61" y="281"/>
                    </a:cubicBezTo>
                    <a:cubicBezTo>
                      <a:pt x="1" y="519"/>
                      <a:pt x="1" y="773"/>
                      <a:pt x="61" y="1026"/>
                    </a:cubicBezTo>
                    <a:cubicBezTo>
                      <a:pt x="81" y="1175"/>
                      <a:pt x="183" y="1235"/>
                      <a:pt x="295" y="1235"/>
                    </a:cubicBezTo>
                    <a:cubicBezTo>
                      <a:pt x="508" y="1235"/>
                      <a:pt x="757" y="1017"/>
                      <a:pt x="552" y="773"/>
                    </a:cubicBezTo>
                    <a:cubicBezTo>
                      <a:pt x="433" y="654"/>
                      <a:pt x="373" y="519"/>
                      <a:pt x="373" y="341"/>
                    </a:cubicBezTo>
                    <a:cubicBezTo>
                      <a:pt x="299" y="221"/>
                      <a:pt x="373" y="87"/>
                      <a:pt x="299" y="28"/>
                    </a:cubicBezTo>
                    <a:cubicBezTo>
                      <a:pt x="280" y="9"/>
                      <a:pt x="261" y="1"/>
                      <a:pt x="243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8" name="Google Shape;10198;p63"/>
              <p:cNvSpPr/>
              <p:nvPr/>
            </p:nvSpPr>
            <p:spPr>
              <a:xfrm>
                <a:off x="7197585" y="4291443"/>
                <a:ext cx="28263" cy="43049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80" extrusionOk="0">
                    <a:moveTo>
                      <a:pt x="163" y="0"/>
                    </a:moveTo>
                    <a:cubicBezTo>
                      <a:pt x="107" y="0"/>
                      <a:pt x="60" y="33"/>
                      <a:pt x="60" y="133"/>
                    </a:cubicBezTo>
                    <a:cubicBezTo>
                      <a:pt x="0" y="505"/>
                      <a:pt x="60" y="803"/>
                      <a:pt x="179" y="1176"/>
                    </a:cubicBezTo>
                    <a:cubicBezTo>
                      <a:pt x="242" y="1321"/>
                      <a:pt x="349" y="1380"/>
                      <a:pt x="457" y="1380"/>
                    </a:cubicBezTo>
                    <a:cubicBezTo>
                      <a:pt x="680" y="1380"/>
                      <a:pt x="906" y="1129"/>
                      <a:pt x="745" y="878"/>
                    </a:cubicBezTo>
                    <a:cubicBezTo>
                      <a:pt x="551" y="624"/>
                      <a:pt x="432" y="312"/>
                      <a:pt x="313" y="58"/>
                    </a:cubicBezTo>
                    <a:cubicBezTo>
                      <a:pt x="277" y="29"/>
                      <a:pt x="216" y="0"/>
                      <a:pt x="163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9" name="Google Shape;10199;p63"/>
              <p:cNvSpPr/>
              <p:nvPr/>
            </p:nvSpPr>
            <p:spPr>
              <a:xfrm>
                <a:off x="7552428" y="3986107"/>
                <a:ext cx="20682" cy="603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933" extrusionOk="0">
                    <a:moveTo>
                      <a:pt x="202" y="0"/>
                    </a:moveTo>
                    <a:cubicBezTo>
                      <a:pt x="103" y="0"/>
                      <a:pt x="0" y="83"/>
                      <a:pt x="37" y="237"/>
                    </a:cubicBezTo>
                    <a:cubicBezTo>
                      <a:pt x="171" y="535"/>
                      <a:pt x="230" y="908"/>
                      <a:pt x="349" y="1221"/>
                    </a:cubicBezTo>
                    <a:cubicBezTo>
                      <a:pt x="409" y="1474"/>
                      <a:pt x="484" y="1727"/>
                      <a:pt x="603" y="1906"/>
                    </a:cubicBezTo>
                    <a:cubicBezTo>
                      <a:pt x="623" y="1926"/>
                      <a:pt x="636" y="1932"/>
                      <a:pt x="645" y="1932"/>
                    </a:cubicBezTo>
                    <a:cubicBezTo>
                      <a:pt x="662" y="1932"/>
                      <a:pt x="662" y="1906"/>
                      <a:pt x="662" y="1906"/>
                    </a:cubicBezTo>
                    <a:cubicBezTo>
                      <a:pt x="662" y="1593"/>
                      <a:pt x="603" y="1280"/>
                      <a:pt x="543" y="1042"/>
                    </a:cubicBezTo>
                    <a:cubicBezTo>
                      <a:pt x="484" y="729"/>
                      <a:pt x="409" y="416"/>
                      <a:pt x="349" y="103"/>
                    </a:cubicBezTo>
                    <a:cubicBezTo>
                      <a:pt x="326" y="34"/>
                      <a:pt x="265" y="0"/>
                      <a:pt x="202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0" name="Google Shape;10200;p63"/>
              <p:cNvSpPr/>
              <p:nvPr/>
            </p:nvSpPr>
            <p:spPr>
              <a:xfrm>
                <a:off x="7529219" y="3982020"/>
                <a:ext cx="16939" cy="3612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158" extrusionOk="0">
                    <a:moveTo>
                      <a:pt x="177" y="1"/>
                    </a:moveTo>
                    <a:cubicBezTo>
                      <a:pt x="94" y="1"/>
                      <a:pt x="1" y="70"/>
                      <a:pt x="36" y="175"/>
                    </a:cubicBezTo>
                    <a:cubicBezTo>
                      <a:pt x="110" y="488"/>
                      <a:pt x="229" y="800"/>
                      <a:pt x="349" y="1113"/>
                    </a:cubicBezTo>
                    <a:cubicBezTo>
                      <a:pt x="378" y="1143"/>
                      <a:pt x="393" y="1158"/>
                      <a:pt x="401" y="1158"/>
                    </a:cubicBezTo>
                    <a:cubicBezTo>
                      <a:pt x="408" y="1158"/>
                      <a:pt x="408" y="1143"/>
                      <a:pt x="408" y="1113"/>
                    </a:cubicBezTo>
                    <a:cubicBezTo>
                      <a:pt x="542" y="800"/>
                      <a:pt x="349" y="428"/>
                      <a:pt x="289" y="115"/>
                    </a:cubicBezTo>
                    <a:cubicBezTo>
                      <a:pt x="289" y="35"/>
                      <a:pt x="236" y="1"/>
                      <a:pt x="177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1" name="Google Shape;10201;p63"/>
              <p:cNvSpPr/>
              <p:nvPr/>
            </p:nvSpPr>
            <p:spPr>
              <a:xfrm>
                <a:off x="7524727" y="3921439"/>
                <a:ext cx="23271" cy="40959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313" extrusionOk="0">
                    <a:moveTo>
                      <a:pt x="79" y="0"/>
                    </a:moveTo>
                    <a:cubicBezTo>
                      <a:pt x="45" y="0"/>
                      <a:pt x="1" y="54"/>
                      <a:pt x="1" y="135"/>
                    </a:cubicBezTo>
                    <a:cubicBezTo>
                      <a:pt x="254" y="508"/>
                      <a:pt x="433" y="940"/>
                      <a:pt x="686" y="1312"/>
                    </a:cubicBezTo>
                    <a:lnTo>
                      <a:pt x="746" y="1312"/>
                    </a:lnTo>
                    <a:cubicBezTo>
                      <a:pt x="493" y="880"/>
                      <a:pt x="373" y="448"/>
                      <a:pt x="120" y="76"/>
                    </a:cubicBezTo>
                    <a:cubicBezTo>
                      <a:pt x="120" y="23"/>
                      <a:pt x="102" y="0"/>
                      <a:pt x="79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2" name="Google Shape;10202;p63"/>
              <p:cNvSpPr/>
              <p:nvPr/>
            </p:nvSpPr>
            <p:spPr>
              <a:xfrm>
                <a:off x="7490444" y="3912299"/>
                <a:ext cx="20838" cy="31101"/>
              </a:xfrm>
              <a:custGeom>
                <a:avLst/>
                <a:gdLst/>
                <a:ahLst/>
                <a:cxnLst/>
                <a:rect l="l" t="t" r="r" b="b"/>
                <a:pathLst>
                  <a:path w="668" h="997" extrusionOk="0">
                    <a:moveTo>
                      <a:pt x="252" y="0"/>
                    </a:moveTo>
                    <a:cubicBezTo>
                      <a:pt x="143" y="0"/>
                      <a:pt x="0" y="91"/>
                      <a:pt x="42" y="175"/>
                    </a:cubicBezTo>
                    <a:cubicBezTo>
                      <a:pt x="161" y="428"/>
                      <a:pt x="296" y="741"/>
                      <a:pt x="534" y="920"/>
                    </a:cubicBezTo>
                    <a:cubicBezTo>
                      <a:pt x="534" y="920"/>
                      <a:pt x="620" y="996"/>
                      <a:pt x="654" y="996"/>
                    </a:cubicBezTo>
                    <a:cubicBezTo>
                      <a:pt x="663" y="996"/>
                      <a:pt x="668" y="992"/>
                      <a:pt x="668" y="980"/>
                    </a:cubicBezTo>
                    <a:cubicBezTo>
                      <a:pt x="668" y="860"/>
                      <a:pt x="608" y="741"/>
                      <a:pt x="534" y="607"/>
                    </a:cubicBezTo>
                    <a:cubicBezTo>
                      <a:pt x="474" y="428"/>
                      <a:pt x="415" y="235"/>
                      <a:pt x="355" y="56"/>
                    </a:cubicBezTo>
                    <a:cubicBezTo>
                      <a:pt x="337" y="16"/>
                      <a:pt x="298" y="0"/>
                      <a:pt x="252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63"/>
              <p:cNvSpPr/>
              <p:nvPr/>
            </p:nvSpPr>
            <p:spPr>
              <a:xfrm>
                <a:off x="7488042" y="3861358"/>
                <a:ext cx="21400" cy="2947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945" extrusionOk="0">
                    <a:moveTo>
                      <a:pt x="96" y="1"/>
                    </a:moveTo>
                    <a:cubicBezTo>
                      <a:pt x="47" y="1"/>
                      <a:pt x="0" y="56"/>
                      <a:pt x="0" y="140"/>
                    </a:cubicBezTo>
                    <a:cubicBezTo>
                      <a:pt x="119" y="318"/>
                      <a:pt x="238" y="512"/>
                      <a:pt x="373" y="631"/>
                    </a:cubicBezTo>
                    <a:cubicBezTo>
                      <a:pt x="432" y="750"/>
                      <a:pt x="492" y="944"/>
                      <a:pt x="611" y="944"/>
                    </a:cubicBezTo>
                    <a:lnTo>
                      <a:pt x="685" y="944"/>
                    </a:lnTo>
                    <a:cubicBezTo>
                      <a:pt x="685" y="810"/>
                      <a:pt x="551" y="691"/>
                      <a:pt x="492" y="572"/>
                    </a:cubicBezTo>
                    <a:cubicBezTo>
                      <a:pt x="432" y="378"/>
                      <a:pt x="313" y="259"/>
                      <a:pt x="179" y="65"/>
                    </a:cubicBezTo>
                    <a:cubicBezTo>
                      <a:pt x="157" y="21"/>
                      <a:pt x="126" y="1"/>
                      <a:pt x="96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4" name="Google Shape;10204;p63"/>
              <p:cNvSpPr/>
              <p:nvPr/>
            </p:nvSpPr>
            <p:spPr>
              <a:xfrm>
                <a:off x="7492846" y="3959840"/>
                <a:ext cx="20308" cy="27639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86" extrusionOk="0">
                    <a:moveTo>
                      <a:pt x="210" y="1"/>
                    </a:moveTo>
                    <a:cubicBezTo>
                      <a:pt x="101" y="1"/>
                      <a:pt x="0" y="134"/>
                      <a:pt x="84" y="260"/>
                    </a:cubicBezTo>
                    <a:cubicBezTo>
                      <a:pt x="159" y="335"/>
                      <a:pt x="278" y="454"/>
                      <a:pt x="338" y="573"/>
                    </a:cubicBezTo>
                    <a:cubicBezTo>
                      <a:pt x="397" y="707"/>
                      <a:pt x="457" y="826"/>
                      <a:pt x="531" y="886"/>
                    </a:cubicBezTo>
                    <a:cubicBezTo>
                      <a:pt x="591" y="886"/>
                      <a:pt x="591" y="886"/>
                      <a:pt x="651" y="826"/>
                    </a:cubicBezTo>
                    <a:cubicBezTo>
                      <a:pt x="651" y="707"/>
                      <a:pt x="591" y="573"/>
                      <a:pt x="531" y="513"/>
                    </a:cubicBezTo>
                    <a:cubicBezTo>
                      <a:pt x="457" y="335"/>
                      <a:pt x="397" y="200"/>
                      <a:pt x="338" y="81"/>
                    </a:cubicBezTo>
                    <a:cubicBezTo>
                      <a:pt x="303" y="24"/>
                      <a:pt x="256" y="1"/>
                      <a:pt x="210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5" name="Google Shape;10205;p63"/>
              <p:cNvSpPr/>
              <p:nvPr/>
            </p:nvSpPr>
            <p:spPr>
              <a:xfrm>
                <a:off x="7447675" y="3879482"/>
                <a:ext cx="20869" cy="30384"/>
              </a:xfrm>
              <a:custGeom>
                <a:avLst/>
                <a:gdLst/>
                <a:ahLst/>
                <a:cxnLst/>
                <a:rect l="l" t="t" r="r" b="b"/>
                <a:pathLst>
                  <a:path w="669" h="974" extrusionOk="0">
                    <a:moveTo>
                      <a:pt x="206" y="1"/>
                    </a:moveTo>
                    <a:cubicBezTo>
                      <a:pt x="115" y="1"/>
                      <a:pt x="1" y="85"/>
                      <a:pt x="43" y="169"/>
                    </a:cubicBezTo>
                    <a:cubicBezTo>
                      <a:pt x="177" y="423"/>
                      <a:pt x="356" y="676"/>
                      <a:pt x="549" y="914"/>
                    </a:cubicBezTo>
                    <a:cubicBezTo>
                      <a:pt x="549" y="974"/>
                      <a:pt x="609" y="974"/>
                      <a:pt x="609" y="974"/>
                    </a:cubicBezTo>
                    <a:lnTo>
                      <a:pt x="668" y="974"/>
                    </a:lnTo>
                    <a:lnTo>
                      <a:pt x="668" y="914"/>
                    </a:lnTo>
                    <a:lnTo>
                      <a:pt x="668" y="855"/>
                    </a:lnTo>
                    <a:cubicBezTo>
                      <a:pt x="549" y="601"/>
                      <a:pt x="356" y="363"/>
                      <a:pt x="296" y="50"/>
                    </a:cubicBezTo>
                    <a:cubicBezTo>
                      <a:pt x="278" y="15"/>
                      <a:pt x="244" y="1"/>
                      <a:pt x="206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6" name="Google Shape;10206;p63"/>
              <p:cNvSpPr/>
              <p:nvPr/>
            </p:nvSpPr>
            <p:spPr>
              <a:xfrm>
                <a:off x="7456878" y="3851157"/>
                <a:ext cx="11667" cy="1644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527" extrusionOk="0">
                    <a:moveTo>
                      <a:pt x="145" y="0"/>
                    </a:moveTo>
                    <a:cubicBezTo>
                      <a:pt x="76" y="0"/>
                      <a:pt x="1" y="48"/>
                      <a:pt x="1" y="154"/>
                    </a:cubicBezTo>
                    <a:cubicBezTo>
                      <a:pt x="1" y="273"/>
                      <a:pt x="195" y="467"/>
                      <a:pt x="314" y="526"/>
                    </a:cubicBezTo>
                    <a:cubicBezTo>
                      <a:pt x="373" y="526"/>
                      <a:pt x="373" y="526"/>
                      <a:pt x="373" y="467"/>
                    </a:cubicBezTo>
                    <a:cubicBezTo>
                      <a:pt x="373" y="392"/>
                      <a:pt x="373" y="333"/>
                      <a:pt x="314" y="273"/>
                    </a:cubicBezTo>
                    <a:cubicBezTo>
                      <a:pt x="314" y="213"/>
                      <a:pt x="254" y="154"/>
                      <a:pt x="254" y="94"/>
                    </a:cubicBezTo>
                    <a:cubicBezTo>
                      <a:pt x="254" y="33"/>
                      <a:pt x="202" y="0"/>
                      <a:pt x="145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7" name="Google Shape;10207;p63"/>
              <p:cNvSpPr/>
              <p:nvPr/>
            </p:nvSpPr>
            <p:spPr>
              <a:xfrm>
                <a:off x="7442279" y="3789765"/>
                <a:ext cx="28107" cy="33223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065" extrusionOk="0">
                    <a:moveTo>
                      <a:pt x="115" y="1"/>
                    </a:moveTo>
                    <a:cubicBezTo>
                      <a:pt x="54" y="1"/>
                      <a:pt x="0" y="52"/>
                      <a:pt x="37" y="126"/>
                    </a:cubicBezTo>
                    <a:cubicBezTo>
                      <a:pt x="216" y="498"/>
                      <a:pt x="529" y="811"/>
                      <a:pt x="901" y="1064"/>
                    </a:cubicBezTo>
                    <a:lnTo>
                      <a:pt x="901" y="1004"/>
                    </a:lnTo>
                    <a:cubicBezTo>
                      <a:pt x="663" y="692"/>
                      <a:pt x="409" y="438"/>
                      <a:pt x="216" y="66"/>
                    </a:cubicBezTo>
                    <a:cubicBezTo>
                      <a:pt x="193" y="20"/>
                      <a:pt x="153" y="1"/>
                      <a:pt x="115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8" name="Google Shape;10208;p63"/>
              <p:cNvSpPr/>
              <p:nvPr/>
            </p:nvSpPr>
            <p:spPr>
              <a:xfrm>
                <a:off x="7394301" y="3798157"/>
                <a:ext cx="19871" cy="26422"/>
              </a:xfrm>
              <a:custGeom>
                <a:avLst/>
                <a:gdLst/>
                <a:ahLst/>
                <a:cxnLst/>
                <a:rect l="l" t="t" r="r" b="b"/>
                <a:pathLst>
                  <a:path w="637" h="847" extrusionOk="0">
                    <a:moveTo>
                      <a:pt x="232" y="1"/>
                    </a:moveTo>
                    <a:cubicBezTo>
                      <a:pt x="125" y="1"/>
                      <a:pt x="1" y="85"/>
                      <a:pt x="85" y="169"/>
                    </a:cubicBezTo>
                    <a:cubicBezTo>
                      <a:pt x="204" y="363"/>
                      <a:pt x="264" y="542"/>
                      <a:pt x="398" y="735"/>
                    </a:cubicBezTo>
                    <a:cubicBezTo>
                      <a:pt x="439" y="777"/>
                      <a:pt x="537" y="846"/>
                      <a:pt x="594" y="846"/>
                    </a:cubicBezTo>
                    <a:cubicBezTo>
                      <a:pt x="619" y="846"/>
                      <a:pt x="636" y="832"/>
                      <a:pt x="636" y="795"/>
                    </a:cubicBezTo>
                    <a:lnTo>
                      <a:pt x="636" y="735"/>
                    </a:lnTo>
                    <a:cubicBezTo>
                      <a:pt x="577" y="601"/>
                      <a:pt x="577" y="542"/>
                      <a:pt x="517" y="482"/>
                    </a:cubicBezTo>
                    <a:cubicBezTo>
                      <a:pt x="458" y="363"/>
                      <a:pt x="398" y="229"/>
                      <a:pt x="338" y="50"/>
                    </a:cubicBezTo>
                    <a:cubicBezTo>
                      <a:pt x="317" y="15"/>
                      <a:pt x="276" y="1"/>
                      <a:pt x="232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9" name="Google Shape;10209;p63"/>
              <p:cNvSpPr/>
              <p:nvPr/>
            </p:nvSpPr>
            <p:spPr>
              <a:xfrm>
                <a:off x="7434979" y="3920722"/>
                <a:ext cx="2193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142" extrusionOk="0">
                    <a:moveTo>
                      <a:pt x="216" y="0"/>
                    </a:moveTo>
                    <a:cubicBezTo>
                      <a:pt x="102" y="0"/>
                      <a:pt x="1" y="94"/>
                      <a:pt x="77" y="218"/>
                    </a:cubicBezTo>
                    <a:cubicBezTo>
                      <a:pt x="211" y="531"/>
                      <a:pt x="390" y="903"/>
                      <a:pt x="643" y="1142"/>
                    </a:cubicBezTo>
                    <a:cubicBezTo>
                      <a:pt x="703" y="1142"/>
                      <a:pt x="703" y="1142"/>
                      <a:pt x="703" y="1082"/>
                    </a:cubicBezTo>
                    <a:cubicBezTo>
                      <a:pt x="703" y="903"/>
                      <a:pt x="584" y="769"/>
                      <a:pt x="584" y="590"/>
                    </a:cubicBezTo>
                    <a:cubicBezTo>
                      <a:pt x="524" y="397"/>
                      <a:pt x="450" y="278"/>
                      <a:pt x="390" y="99"/>
                    </a:cubicBezTo>
                    <a:cubicBezTo>
                      <a:pt x="347" y="29"/>
                      <a:pt x="280" y="0"/>
                      <a:pt x="216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0" name="Google Shape;10210;p63"/>
              <p:cNvSpPr/>
              <p:nvPr/>
            </p:nvSpPr>
            <p:spPr>
              <a:xfrm>
                <a:off x="7399354" y="3867878"/>
                <a:ext cx="18998" cy="26672"/>
              </a:xfrm>
              <a:custGeom>
                <a:avLst/>
                <a:gdLst/>
                <a:ahLst/>
                <a:cxnLst/>
                <a:rect l="l" t="t" r="r" b="b"/>
                <a:pathLst>
                  <a:path w="609" h="855" extrusionOk="0">
                    <a:moveTo>
                      <a:pt x="159" y="0"/>
                    </a:moveTo>
                    <a:cubicBezTo>
                      <a:pt x="85" y="0"/>
                      <a:pt x="0" y="85"/>
                      <a:pt x="42" y="169"/>
                    </a:cubicBezTo>
                    <a:cubicBezTo>
                      <a:pt x="176" y="422"/>
                      <a:pt x="355" y="601"/>
                      <a:pt x="549" y="854"/>
                    </a:cubicBezTo>
                    <a:cubicBezTo>
                      <a:pt x="608" y="854"/>
                      <a:pt x="608" y="795"/>
                      <a:pt x="608" y="795"/>
                    </a:cubicBezTo>
                    <a:cubicBezTo>
                      <a:pt x="549" y="541"/>
                      <a:pt x="415" y="229"/>
                      <a:pt x="236" y="50"/>
                    </a:cubicBezTo>
                    <a:cubicBezTo>
                      <a:pt x="219" y="15"/>
                      <a:pt x="190" y="0"/>
                      <a:pt x="159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1" name="Google Shape;10211;p63"/>
              <p:cNvSpPr/>
              <p:nvPr/>
            </p:nvSpPr>
            <p:spPr>
              <a:xfrm>
                <a:off x="7316532" y="3445716"/>
                <a:ext cx="11667" cy="170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548" extrusionOk="0">
                    <a:moveTo>
                      <a:pt x="187" y="0"/>
                    </a:moveTo>
                    <a:cubicBezTo>
                      <a:pt x="94" y="0"/>
                      <a:pt x="1" y="78"/>
                      <a:pt x="31" y="235"/>
                    </a:cubicBezTo>
                    <a:cubicBezTo>
                      <a:pt x="31" y="354"/>
                      <a:pt x="31" y="488"/>
                      <a:pt x="150" y="548"/>
                    </a:cubicBezTo>
                    <a:lnTo>
                      <a:pt x="224" y="548"/>
                    </a:lnTo>
                    <a:cubicBezTo>
                      <a:pt x="344" y="488"/>
                      <a:pt x="344" y="354"/>
                      <a:pt x="344" y="235"/>
                    </a:cubicBezTo>
                    <a:cubicBezTo>
                      <a:pt x="373" y="78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2" name="Google Shape;10212;p63"/>
              <p:cNvSpPr/>
              <p:nvPr/>
            </p:nvSpPr>
            <p:spPr>
              <a:xfrm>
                <a:off x="7302151" y="3421602"/>
                <a:ext cx="15161" cy="14256"/>
              </a:xfrm>
              <a:custGeom>
                <a:avLst/>
                <a:gdLst/>
                <a:ahLst/>
                <a:cxnLst/>
                <a:rect l="l" t="t" r="r" b="b"/>
                <a:pathLst>
                  <a:path w="486" h="457" extrusionOk="0">
                    <a:moveTo>
                      <a:pt x="294" y="1"/>
                    </a:moveTo>
                    <a:cubicBezTo>
                      <a:pt x="277" y="1"/>
                      <a:pt x="258" y="3"/>
                      <a:pt x="238" y="10"/>
                    </a:cubicBezTo>
                    <a:cubicBezTo>
                      <a:pt x="60" y="10"/>
                      <a:pt x="0" y="203"/>
                      <a:pt x="119" y="322"/>
                    </a:cubicBezTo>
                    <a:lnTo>
                      <a:pt x="119" y="382"/>
                    </a:lnTo>
                    <a:lnTo>
                      <a:pt x="179" y="382"/>
                    </a:lnTo>
                    <a:cubicBezTo>
                      <a:pt x="179" y="382"/>
                      <a:pt x="179" y="456"/>
                      <a:pt x="238" y="456"/>
                    </a:cubicBezTo>
                    <a:lnTo>
                      <a:pt x="372" y="456"/>
                    </a:lnTo>
                    <a:cubicBezTo>
                      <a:pt x="432" y="382"/>
                      <a:pt x="432" y="382"/>
                      <a:pt x="432" y="322"/>
                    </a:cubicBezTo>
                    <a:cubicBezTo>
                      <a:pt x="486" y="215"/>
                      <a:pt x="443" y="1"/>
                      <a:pt x="294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3" name="Google Shape;10213;p63"/>
              <p:cNvSpPr/>
              <p:nvPr/>
            </p:nvSpPr>
            <p:spPr>
              <a:xfrm>
                <a:off x="7301215" y="3442908"/>
                <a:ext cx="9546" cy="1700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545" extrusionOk="0">
                    <a:moveTo>
                      <a:pt x="155" y="1"/>
                    </a:moveTo>
                    <a:cubicBezTo>
                      <a:pt x="78" y="1"/>
                      <a:pt x="0" y="49"/>
                      <a:pt x="30" y="146"/>
                    </a:cubicBezTo>
                    <a:cubicBezTo>
                      <a:pt x="30" y="325"/>
                      <a:pt x="90" y="384"/>
                      <a:pt x="209" y="518"/>
                    </a:cubicBezTo>
                    <a:cubicBezTo>
                      <a:pt x="209" y="538"/>
                      <a:pt x="215" y="545"/>
                      <a:pt x="224" y="545"/>
                    </a:cubicBezTo>
                    <a:cubicBezTo>
                      <a:pt x="242" y="545"/>
                      <a:pt x="268" y="518"/>
                      <a:pt x="268" y="518"/>
                    </a:cubicBezTo>
                    <a:cubicBezTo>
                      <a:pt x="209" y="384"/>
                      <a:pt x="268" y="265"/>
                      <a:pt x="268" y="146"/>
                    </a:cubicBezTo>
                    <a:cubicBezTo>
                      <a:pt x="306" y="49"/>
                      <a:pt x="231" y="1"/>
                      <a:pt x="155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4" name="Google Shape;10214;p63"/>
              <p:cNvSpPr/>
              <p:nvPr/>
            </p:nvSpPr>
            <p:spPr>
              <a:xfrm>
                <a:off x="7080573" y="3354657"/>
                <a:ext cx="12478" cy="17064"/>
              </a:xfrm>
              <a:custGeom>
                <a:avLst/>
                <a:gdLst/>
                <a:ahLst/>
                <a:cxnLst/>
                <a:rect l="l" t="t" r="r" b="b"/>
                <a:pathLst>
                  <a:path w="400" h="547" extrusionOk="0">
                    <a:moveTo>
                      <a:pt x="211" y="1"/>
                    </a:moveTo>
                    <a:cubicBezTo>
                      <a:pt x="99" y="1"/>
                      <a:pt x="1" y="106"/>
                      <a:pt x="86" y="234"/>
                    </a:cubicBezTo>
                    <a:cubicBezTo>
                      <a:pt x="146" y="293"/>
                      <a:pt x="265" y="427"/>
                      <a:pt x="340" y="547"/>
                    </a:cubicBezTo>
                    <a:lnTo>
                      <a:pt x="399" y="547"/>
                    </a:lnTo>
                    <a:cubicBezTo>
                      <a:pt x="399" y="368"/>
                      <a:pt x="399" y="234"/>
                      <a:pt x="340" y="55"/>
                    </a:cubicBezTo>
                    <a:cubicBezTo>
                      <a:pt x="302" y="17"/>
                      <a:pt x="255" y="1"/>
                      <a:pt x="211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5" name="Google Shape;10215;p63"/>
              <p:cNvSpPr/>
              <p:nvPr/>
            </p:nvSpPr>
            <p:spPr>
              <a:xfrm>
                <a:off x="7058393" y="3336471"/>
                <a:ext cx="18842" cy="16409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6" extrusionOk="0">
                    <a:moveTo>
                      <a:pt x="289" y="1"/>
                    </a:moveTo>
                    <a:cubicBezTo>
                      <a:pt x="128" y="1"/>
                      <a:pt x="1" y="157"/>
                      <a:pt x="52" y="325"/>
                    </a:cubicBezTo>
                    <a:cubicBezTo>
                      <a:pt x="52" y="420"/>
                      <a:pt x="167" y="525"/>
                      <a:pt x="281" y="525"/>
                    </a:cubicBezTo>
                    <a:cubicBezTo>
                      <a:pt x="310" y="525"/>
                      <a:pt x="338" y="519"/>
                      <a:pt x="365" y="504"/>
                    </a:cubicBezTo>
                    <a:lnTo>
                      <a:pt x="425" y="444"/>
                    </a:lnTo>
                    <a:cubicBezTo>
                      <a:pt x="604" y="385"/>
                      <a:pt x="604" y="131"/>
                      <a:pt x="425" y="72"/>
                    </a:cubicBezTo>
                    <a:lnTo>
                      <a:pt x="365" y="12"/>
                    </a:lnTo>
                    <a:cubicBezTo>
                      <a:pt x="339" y="4"/>
                      <a:pt x="314" y="1"/>
                      <a:pt x="289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6" name="Google Shape;10216;p63"/>
              <p:cNvSpPr/>
              <p:nvPr/>
            </p:nvSpPr>
            <p:spPr>
              <a:xfrm>
                <a:off x="7063727" y="3361926"/>
                <a:ext cx="11667" cy="7924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54" extrusionOk="0">
                    <a:moveTo>
                      <a:pt x="135" y="1"/>
                    </a:moveTo>
                    <a:cubicBezTo>
                      <a:pt x="60" y="60"/>
                      <a:pt x="1" y="194"/>
                      <a:pt x="135" y="254"/>
                    </a:cubicBezTo>
                    <a:lnTo>
                      <a:pt x="254" y="254"/>
                    </a:lnTo>
                    <a:cubicBezTo>
                      <a:pt x="373" y="254"/>
                      <a:pt x="313" y="194"/>
                      <a:pt x="313" y="135"/>
                    </a:cubicBezTo>
                    <a:cubicBezTo>
                      <a:pt x="313" y="60"/>
                      <a:pt x="254" y="1"/>
                      <a:pt x="135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7" name="Google Shape;10217;p63"/>
              <p:cNvSpPr/>
              <p:nvPr/>
            </p:nvSpPr>
            <p:spPr>
              <a:xfrm>
                <a:off x="7738694" y="4404244"/>
                <a:ext cx="49569" cy="64293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2061" extrusionOk="0">
                    <a:moveTo>
                      <a:pt x="424" y="1"/>
                    </a:moveTo>
                    <a:cubicBezTo>
                      <a:pt x="181" y="1"/>
                      <a:pt x="0" y="295"/>
                      <a:pt x="159" y="539"/>
                    </a:cubicBezTo>
                    <a:cubicBezTo>
                      <a:pt x="337" y="852"/>
                      <a:pt x="650" y="1046"/>
                      <a:pt x="844" y="1358"/>
                    </a:cubicBezTo>
                    <a:cubicBezTo>
                      <a:pt x="1023" y="1537"/>
                      <a:pt x="1216" y="1850"/>
                      <a:pt x="1395" y="2029"/>
                    </a:cubicBezTo>
                    <a:cubicBezTo>
                      <a:pt x="1413" y="2051"/>
                      <a:pt x="1438" y="2060"/>
                      <a:pt x="1463" y="2060"/>
                    </a:cubicBezTo>
                    <a:cubicBezTo>
                      <a:pt x="1523" y="2060"/>
                      <a:pt x="1589" y="2011"/>
                      <a:pt x="1589" y="1969"/>
                    </a:cubicBezTo>
                    <a:cubicBezTo>
                      <a:pt x="1589" y="1656"/>
                      <a:pt x="1395" y="1284"/>
                      <a:pt x="1276" y="986"/>
                    </a:cubicBezTo>
                    <a:cubicBezTo>
                      <a:pt x="1082" y="673"/>
                      <a:pt x="904" y="301"/>
                      <a:pt x="591" y="47"/>
                    </a:cubicBezTo>
                    <a:cubicBezTo>
                      <a:pt x="534" y="15"/>
                      <a:pt x="478" y="1"/>
                      <a:pt x="4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8" name="Google Shape;10218;p63"/>
              <p:cNvSpPr/>
              <p:nvPr/>
            </p:nvSpPr>
            <p:spPr>
              <a:xfrm>
                <a:off x="7722254" y="4394106"/>
                <a:ext cx="11636" cy="11636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3" extrusionOk="0">
                    <a:moveTo>
                      <a:pt x="179" y="0"/>
                    </a:moveTo>
                    <a:cubicBezTo>
                      <a:pt x="120" y="0"/>
                      <a:pt x="0" y="60"/>
                      <a:pt x="0" y="194"/>
                    </a:cubicBezTo>
                    <a:cubicBezTo>
                      <a:pt x="0" y="313"/>
                      <a:pt x="60" y="372"/>
                      <a:pt x="120" y="372"/>
                    </a:cubicBezTo>
                    <a:cubicBezTo>
                      <a:pt x="254" y="372"/>
                      <a:pt x="373" y="372"/>
                      <a:pt x="373" y="253"/>
                    </a:cubicBezTo>
                    <a:cubicBezTo>
                      <a:pt x="373" y="119"/>
                      <a:pt x="313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9" name="Google Shape;10219;p63"/>
              <p:cNvSpPr/>
              <p:nvPr/>
            </p:nvSpPr>
            <p:spPr>
              <a:xfrm>
                <a:off x="6957321" y="4382470"/>
                <a:ext cx="36717" cy="25143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806" extrusionOk="0">
                    <a:moveTo>
                      <a:pt x="432" y="1"/>
                    </a:moveTo>
                    <a:cubicBezTo>
                      <a:pt x="119" y="1"/>
                      <a:pt x="0" y="373"/>
                      <a:pt x="313" y="567"/>
                    </a:cubicBezTo>
                    <a:cubicBezTo>
                      <a:pt x="432" y="626"/>
                      <a:pt x="626" y="626"/>
                      <a:pt x="805" y="745"/>
                    </a:cubicBezTo>
                    <a:cubicBezTo>
                      <a:pt x="864" y="745"/>
                      <a:pt x="939" y="805"/>
                      <a:pt x="1058" y="805"/>
                    </a:cubicBezTo>
                    <a:lnTo>
                      <a:pt x="1177" y="805"/>
                    </a:lnTo>
                    <a:cubicBezTo>
                      <a:pt x="1117" y="805"/>
                      <a:pt x="1117" y="686"/>
                      <a:pt x="1117" y="686"/>
                    </a:cubicBezTo>
                    <a:cubicBezTo>
                      <a:pt x="1117" y="567"/>
                      <a:pt x="1058" y="492"/>
                      <a:pt x="998" y="433"/>
                    </a:cubicBezTo>
                    <a:cubicBezTo>
                      <a:pt x="864" y="254"/>
                      <a:pt x="685" y="60"/>
                      <a:pt x="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0" name="Google Shape;10220;p63"/>
              <p:cNvSpPr/>
              <p:nvPr/>
            </p:nvSpPr>
            <p:spPr>
              <a:xfrm>
                <a:off x="6941973" y="4376231"/>
                <a:ext cx="13507" cy="10918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0" extrusionOk="0">
                    <a:moveTo>
                      <a:pt x="168" y="0"/>
                    </a:moveTo>
                    <a:cubicBezTo>
                      <a:pt x="77" y="0"/>
                      <a:pt x="0" y="105"/>
                      <a:pt x="0" y="201"/>
                    </a:cubicBezTo>
                    <a:cubicBezTo>
                      <a:pt x="44" y="287"/>
                      <a:pt x="118" y="350"/>
                      <a:pt x="178" y="350"/>
                    </a:cubicBezTo>
                    <a:cubicBezTo>
                      <a:pt x="201" y="350"/>
                      <a:pt x="222" y="340"/>
                      <a:pt x="239" y="320"/>
                    </a:cubicBezTo>
                    <a:lnTo>
                      <a:pt x="313" y="320"/>
                    </a:lnTo>
                    <a:cubicBezTo>
                      <a:pt x="432" y="260"/>
                      <a:pt x="432" y="81"/>
                      <a:pt x="313" y="22"/>
                    </a:cubicBezTo>
                    <a:lnTo>
                      <a:pt x="239" y="22"/>
                    </a:lnTo>
                    <a:cubicBezTo>
                      <a:pt x="215" y="7"/>
                      <a:pt x="191" y="0"/>
                      <a:pt x="1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21" name="Google Shape;10221;p63"/>
            <p:cNvSpPr/>
            <p:nvPr/>
          </p:nvSpPr>
          <p:spPr>
            <a:xfrm>
              <a:off x="5591305" y="3259785"/>
              <a:ext cx="508208" cy="137825"/>
            </a:xfrm>
            <a:custGeom>
              <a:avLst/>
              <a:gdLst/>
              <a:ahLst/>
              <a:cxnLst/>
              <a:rect l="l" t="t" r="r" b="b"/>
              <a:pathLst>
                <a:path w="55255" h="14985" extrusionOk="0">
                  <a:moveTo>
                    <a:pt x="0" y="0"/>
                  </a:moveTo>
                  <a:cubicBezTo>
                    <a:pt x="0" y="0"/>
                    <a:pt x="4520" y="9987"/>
                    <a:pt x="25149" y="13632"/>
                  </a:cubicBezTo>
                  <a:cubicBezTo>
                    <a:pt x="31246" y="14633"/>
                    <a:pt x="36334" y="14985"/>
                    <a:pt x="40473" y="14985"/>
                  </a:cubicBezTo>
                  <a:cubicBezTo>
                    <a:pt x="50190" y="14985"/>
                    <a:pt x="54672" y="13049"/>
                    <a:pt x="54672" y="13049"/>
                  </a:cubicBezTo>
                  <a:cubicBezTo>
                    <a:pt x="55255" y="9695"/>
                    <a:pt x="53724" y="9404"/>
                    <a:pt x="53724" y="9404"/>
                  </a:cubicBezTo>
                  <a:cubicBezTo>
                    <a:pt x="53724" y="9404"/>
                    <a:pt x="32803" y="1167"/>
                    <a:pt x="0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63"/>
            <p:cNvSpPr/>
            <p:nvPr/>
          </p:nvSpPr>
          <p:spPr>
            <a:xfrm>
              <a:off x="5448487" y="2809825"/>
              <a:ext cx="337916" cy="518426"/>
            </a:xfrm>
            <a:custGeom>
              <a:avLst/>
              <a:gdLst/>
              <a:ahLst/>
              <a:cxnLst/>
              <a:rect l="l" t="t" r="r" b="b"/>
              <a:pathLst>
                <a:path w="36740" h="56366" extrusionOk="0">
                  <a:moveTo>
                    <a:pt x="5303" y="0"/>
                  </a:moveTo>
                  <a:cubicBezTo>
                    <a:pt x="5261" y="0"/>
                    <a:pt x="5219" y="2"/>
                    <a:pt x="5176" y="7"/>
                  </a:cubicBezTo>
                  <a:cubicBezTo>
                    <a:pt x="1823" y="590"/>
                    <a:pt x="0" y="7005"/>
                    <a:pt x="1240" y="14877"/>
                  </a:cubicBezTo>
                  <a:cubicBezTo>
                    <a:pt x="2114" y="22750"/>
                    <a:pt x="10643" y="30696"/>
                    <a:pt x="8821" y="32518"/>
                  </a:cubicBezTo>
                  <a:cubicBezTo>
                    <a:pt x="6998" y="34340"/>
                    <a:pt x="5467" y="35215"/>
                    <a:pt x="7581" y="39151"/>
                  </a:cubicBezTo>
                  <a:cubicBezTo>
                    <a:pt x="9915" y="43201"/>
                    <a:pt x="24596" y="56366"/>
                    <a:pt x="29039" y="56366"/>
                  </a:cubicBezTo>
                  <a:cubicBezTo>
                    <a:pt x="29314" y="56366"/>
                    <a:pt x="29550" y="56315"/>
                    <a:pt x="29742" y="56209"/>
                  </a:cubicBezTo>
                  <a:cubicBezTo>
                    <a:pt x="32220" y="54970"/>
                    <a:pt x="36740" y="34632"/>
                    <a:pt x="33386" y="30987"/>
                  </a:cubicBezTo>
                  <a:cubicBezTo>
                    <a:pt x="32310" y="29886"/>
                    <a:pt x="31484" y="29540"/>
                    <a:pt x="30807" y="29540"/>
                  </a:cubicBezTo>
                  <a:cubicBezTo>
                    <a:pt x="29654" y="29540"/>
                    <a:pt x="28931" y="30544"/>
                    <a:pt x="28129" y="30544"/>
                  </a:cubicBezTo>
                  <a:cubicBezTo>
                    <a:pt x="27966" y="30544"/>
                    <a:pt x="27801" y="30503"/>
                    <a:pt x="27628" y="30404"/>
                  </a:cubicBezTo>
                  <a:cubicBezTo>
                    <a:pt x="26097" y="29748"/>
                    <a:pt x="24274" y="14002"/>
                    <a:pt x="19755" y="11816"/>
                  </a:cubicBezTo>
                  <a:cubicBezTo>
                    <a:pt x="18791" y="11400"/>
                    <a:pt x="17967" y="11254"/>
                    <a:pt x="17244" y="11254"/>
                  </a:cubicBezTo>
                  <a:cubicBezTo>
                    <a:pt x="15521" y="11254"/>
                    <a:pt x="14374" y="12086"/>
                    <a:pt x="13277" y="12086"/>
                  </a:cubicBezTo>
                  <a:cubicBezTo>
                    <a:pt x="12816" y="12086"/>
                    <a:pt x="12364" y="11940"/>
                    <a:pt x="11882" y="11524"/>
                  </a:cubicBezTo>
                  <a:cubicBezTo>
                    <a:pt x="9726" y="10015"/>
                    <a:pt x="8278" y="0"/>
                    <a:pt x="5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3"/>
            <p:cNvSpPr/>
            <p:nvPr/>
          </p:nvSpPr>
          <p:spPr>
            <a:xfrm>
              <a:off x="5496087" y="2902578"/>
              <a:ext cx="248756" cy="527486"/>
            </a:xfrm>
            <a:custGeom>
              <a:avLst/>
              <a:gdLst/>
              <a:ahLst/>
              <a:cxnLst/>
              <a:rect l="l" t="t" r="r" b="b"/>
              <a:pathLst>
                <a:path w="27046" h="57351" extrusionOk="0">
                  <a:moveTo>
                    <a:pt x="475" y="0"/>
                  </a:moveTo>
                  <a:cubicBezTo>
                    <a:pt x="365" y="0"/>
                    <a:pt x="292" y="91"/>
                    <a:pt x="292" y="274"/>
                  </a:cubicBezTo>
                  <a:cubicBezTo>
                    <a:pt x="1" y="565"/>
                    <a:pt x="1" y="857"/>
                    <a:pt x="292" y="1148"/>
                  </a:cubicBezTo>
                  <a:cubicBezTo>
                    <a:pt x="292" y="1148"/>
                    <a:pt x="876" y="1732"/>
                    <a:pt x="2115" y="2971"/>
                  </a:cubicBezTo>
                  <a:cubicBezTo>
                    <a:pt x="2698" y="3554"/>
                    <a:pt x="3354" y="4502"/>
                    <a:pt x="4229" y="5085"/>
                  </a:cubicBezTo>
                  <a:cubicBezTo>
                    <a:pt x="5176" y="6032"/>
                    <a:pt x="6051" y="7199"/>
                    <a:pt x="6999" y="8146"/>
                  </a:cubicBezTo>
                  <a:cubicBezTo>
                    <a:pt x="7874" y="9386"/>
                    <a:pt x="9113" y="10552"/>
                    <a:pt x="9988" y="12083"/>
                  </a:cubicBezTo>
                  <a:cubicBezTo>
                    <a:pt x="10352" y="12374"/>
                    <a:pt x="10352" y="12666"/>
                    <a:pt x="10644" y="13030"/>
                  </a:cubicBezTo>
                  <a:cubicBezTo>
                    <a:pt x="10935" y="13322"/>
                    <a:pt x="11227" y="13614"/>
                    <a:pt x="11518" y="13905"/>
                  </a:cubicBezTo>
                  <a:cubicBezTo>
                    <a:pt x="11810" y="14853"/>
                    <a:pt x="12466" y="15436"/>
                    <a:pt x="13049" y="16311"/>
                  </a:cubicBezTo>
                  <a:cubicBezTo>
                    <a:pt x="13341" y="16967"/>
                    <a:pt x="13997" y="17841"/>
                    <a:pt x="14580" y="18789"/>
                  </a:cubicBezTo>
                  <a:cubicBezTo>
                    <a:pt x="14872" y="19372"/>
                    <a:pt x="15455" y="20320"/>
                    <a:pt x="16111" y="21195"/>
                  </a:cubicBezTo>
                  <a:cubicBezTo>
                    <a:pt x="16402" y="22142"/>
                    <a:pt x="16986" y="22725"/>
                    <a:pt x="17277" y="23600"/>
                  </a:cubicBezTo>
                  <a:cubicBezTo>
                    <a:pt x="17642" y="24548"/>
                    <a:pt x="18225" y="25423"/>
                    <a:pt x="18516" y="26370"/>
                  </a:cubicBezTo>
                  <a:cubicBezTo>
                    <a:pt x="19464" y="28193"/>
                    <a:pt x="20047" y="30015"/>
                    <a:pt x="20922" y="31837"/>
                  </a:cubicBezTo>
                  <a:cubicBezTo>
                    <a:pt x="21578" y="33660"/>
                    <a:pt x="22161" y="35482"/>
                    <a:pt x="22453" y="37305"/>
                  </a:cubicBezTo>
                  <a:cubicBezTo>
                    <a:pt x="23692" y="40658"/>
                    <a:pt x="24275" y="44011"/>
                    <a:pt x="24931" y="47000"/>
                  </a:cubicBezTo>
                  <a:cubicBezTo>
                    <a:pt x="24931" y="48530"/>
                    <a:pt x="25223" y="49770"/>
                    <a:pt x="25223" y="50936"/>
                  </a:cubicBezTo>
                  <a:cubicBezTo>
                    <a:pt x="25514" y="52175"/>
                    <a:pt x="25514" y="53123"/>
                    <a:pt x="25514" y="53998"/>
                  </a:cubicBezTo>
                  <a:cubicBezTo>
                    <a:pt x="25806" y="55820"/>
                    <a:pt x="25806" y="56768"/>
                    <a:pt x="25806" y="56768"/>
                  </a:cubicBezTo>
                  <a:cubicBezTo>
                    <a:pt x="25806" y="57059"/>
                    <a:pt x="25806" y="57351"/>
                    <a:pt x="26097" y="57351"/>
                  </a:cubicBezTo>
                  <a:cubicBezTo>
                    <a:pt x="26389" y="57351"/>
                    <a:pt x="26753" y="57059"/>
                    <a:pt x="26753" y="56768"/>
                  </a:cubicBezTo>
                  <a:cubicBezTo>
                    <a:pt x="26753" y="56768"/>
                    <a:pt x="27045" y="55820"/>
                    <a:pt x="27045" y="53998"/>
                  </a:cubicBezTo>
                  <a:cubicBezTo>
                    <a:pt x="27045" y="52175"/>
                    <a:pt x="26753" y="49770"/>
                    <a:pt x="26389" y="46708"/>
                  </a:cubicBezTo>
                  <a:cubicBezTo>
                    <a:pt x="26389" y="45177"/>
                    <a:pt x="26097" y="43646"/>
                    <a:pt x="25806" y="41824"/>
                  </a:cubicBezTo>
                  <a:cubicBezTo>
                    <a:pt x="25514" y="40366"/>
                    <a:pt x="24931" y="38544"/>
                    <a:pt x="24567" y="36721"/>
                  </a:cubicBezTo>
                  <a:cubicBezTo>
                    <a:pt x="23983" y="34899"/>
                    <a:pt x="23400" y="33077"/>
                    <a:pt x="22744" y="31254"/>
                  </a:cubicBezTo>
                  <a:cubicBezTo>
                    <a:pt x="22161" y="29067"/>
                    <a:pt x="21286" y="27245"/>
                    <a:pt x="20339" y="25423"/>
                  </a:cubicBezTo>
                  <a:cubicBezTo>
                    <a:pt x="20047" y="24548"/>
                    <a:pt x="19756" y="23600"/>
                    <a:pt x="19099" y="22725"/>
                  </a:cubicBezTo>
                  <a:cubicBezTo>
                    <a:pt x="18808" y="21778"/>
                    <a:pt x="18225" y="20903"/>
                    <a:pt x="17642" y="20320"/>
                  </a:cubicBezTo>
                  <a:cubicBezTo>
                    <a:pt x="17277" y="19372"/>
                    <a:pt x="16694" y="18498"/>
                    <a:pt x="16111" y="17550"/>
                  </a:cubicBezTo>
                  <a:cubicBezTo>
                    <a:pt x="15819" y="16675"/>
                    <a:pt x="15163" y="16019"/>
                    <a:pt x="14580" y="15144"/>
                  </a:cubicBezTo>
                  <a:cubicBezTo>
                    <a:pt x="14288" y="14488"/>
                    <a:pt x="13632" y="13614"/>
                    <a:pt x="13049" y="13030"/>
                  </a:cubicBezTo>
                  <a:cubicBezTo>
                    <a:pt x="12758" y="12666"/>
                    <a:pt x="12466" y="12083"/>
                    <a:pt x="12174" y="11791"/>
                  </a:cubicBezTo>
                  <a:cubicBezTo>
                    <a:pt x="11810" y="11500"/>
                    <a:pt x="11518" y="11208"/>
                    <a:pt x="11518" y="10844"/>
                  </a:cubicBezTo>
                  <a:cubicBezTo>
                    <a:pt x="10352" y="9386"/>
                    <a:pt x="9113" y="8146"/>
                    <a:pt x="8165" y="7199"/>
                  </a:cubicBezTo>
                  <a:cubicBezTo>
                    <a:pt x="7290" y="6032"/>
                    <a:pt x="6343" y="5085"/>
                    <a:pt x="5468" y="4210"/>
                  </a:cubicBezTo>
                  <a:cubicBezTo>
                    <a:pt x="4520" y="3262"/>
                    <a:pt x="3646" y="2679"/>
                    <a:pt x="3062" y="2096"/>
                  </a:cubicBezTo>
                  <a:cubicBezTo>
                    <a:pt x="1823" y="857"/>
                    <a:pt x="876" y="274"/>
                    <a:pt x="876" y="274"/>
                  </a:cubicBezTo>
                  <a:cubicBezTo>
                    <a:pt x="730" y="91"/>
                    <a:pt x="584" y="0"/>
                    <a:pt x="47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63"/>
            <p:cNvSpPr/>
            <p:nvPr/>
          </p:nvSpPr>
          <p:spPr>
            <a:xfrm>
              <a:off x="5482014" y="2927220"/>
              <a:ext cx="134100" cy="105937"/>
            </a:xfrm>
            <a:custGeom>
              <a:avLst/>
              <a:gdLst/>
              <a:ahLst/>
              <a:cxnLst/>
              <a:rect l="l" t="t" r="r" b="b"/>
              <a:pathLst>
                <a:path w="14580" h="11518" extrusionOk="0">
                  <a:moveTo>
                    <a:pt x="13996" y="0"/>
                  </a:moveTo>
                  <a:cubicBezTo>
                    <a:pt x="13704" y="0"/>
                    <a:pt x="13340" y="0"/>
                    <a:pt x="13048" y="292"/>
                  </a:cubicBezTo>
                  <a:cubicBezTo>
                    <a:pt x="13048" y="583"/>
                    <a:pt x="12757" y="583"/>
                    <a:pt x="12757" y="875"/>
                  </a:cubicBezTo>
                  <a:cubicBezTo>
                    <a:pt x="12465" y="1239"/>
                    <a:pt x="12465" y="1239"/>
                    <a:pt x="12465" y="1531"/>
                  </a:cubicBezTo>
                  <a:lnTo>
                    <a:pt x="12174" y="2114"/>
                  </a:lnTo>
                  <a:lnTo>
                    <a:pt x="12174" y="3062"/>
                  </a:lnTo>
                  <a:lnTo>
                    <a:pt x="12174" y="3645"/>
                  </a:lnTo>
                  <a:cubicBezTo>
                    <a:pt x="11882" y="3937"/>
                    <a:pt x="11882" y="3937"/>
                    <a:pt x="11882" y="4228"/>
                  </a:cubicBezTo>
                  <a:lnTo>
                    <a:pt x="11882" y="5467"/>
                  </a:lnTo>
                  <a:cubicBezTo>
                    <a:pt x="11882" y="6342"/>
                    <a:pt x="11882" y="7290"/>
                    <a:pt x="12174" y="8165"/>
                  </a:cubicBezTo>
                  <a:lnTo>
                    <a:pt x="12174" y="8173"/>
                  </a:lnTo>
                  <a:lnTo>
                    <a:pt x="12174" y="8173"/>
                  </a:lnTo>
                  <a:cubicBezTo>
                    <a:pt x="12076" y="8075"/>
                    <a:pt x="11979" y="7970"/>
                    <a:pt x="11882" y="7873"/>
                  </a:cubicBezTo>
                  <a:cubicBezTo>
                    <a:pt x="11518" y="7873"/>
                    <a:pt x="11226" y="7581"/>
                    <a:pt x="10934" y="7581"/>
                  </a:cubicBezTo>
                  <a:cubicBezTo>
                    <a:pt x="10643" y="7581"/>
                    <a:pt x="10351" y="7290"/>
                    <a:pt x="10351" y="7290"/>
                  </a:cubicBezTo>
                  <a:lnTo>
                    <a:pt x="9404" y="6707"/>
                  </a:lnTo>
                  <a:cubicBezTo>
                    <a:pt x="8820" y="6707"/>
                    <a:pt x="8237" y="6342"/>
                    <a:pt x="7581" y="6051"/>
                  </a:cubicBezTo>
                  <a:cubicBezTo>
                    <a:pt x="6998" y="6051"/>
                    <a:pt x="6415" y="5759"/>
                    <a:pt x="5759" y="5759"/>
                  </a:cubicBezTo>
                  <a:cubicBezTo>
                    <a:pt x="5176" y="5467"/>
                    <a:pt x="4884" y="5467"/>
                    <a:pt x="4228" y="5176"/>
                  </a:cubicBezTo>
                  <a:cubicBezTo>
                    <a:pt x="3062" y="4884"/>
                    <a:pt x="1822" y="4884"/>
                    <a:pt x="583" y="4520"/>
                  </a:cubicBezTo>
                  <a:cubicBezTo>
                    <a:pt x="292" y="4520"/>
                    <a:pt x="0" y="4884"/>
                    <a:pt x="0" y="5176"/>
                  </a:cubicBezTo>
                  <a:cubicBezTo>
                    <a:pt x="0" y="5467"/>
                    <a:pt x="0" y="5759"/>
                    <a:pt x="292" y="5759"/>
                  </a:cubicBezTo>
                  <a:cubicBezTo>
                    <a:pt x="1531" y="6051"/>
                    <a:pt x="2406" y="6342"/>
                    <a:pt x="3645" y="6998"/>
                  </a:cubicBezTo>
                  <a:lnTo>
                    <a:pt x="5467" y="7581"/>
                  </a:lnTo>
                  <a:cubicBezTo>
                    <a:pt x="5759" y="7581"/>
                    <a:pt x="6415" y="7873"/>
                    <a:pt x="6998" y="8165"/>
                  </a:cubicBezTo>
                  <a:cubicBezTo>
                    <a:pt x="7581" y="8165"/>
                    <a:pt x="7873" y="8529"/>
                    <a:pt x="8529" y="8821"/>
                  </a:cubicBezTo>
                  <a:lnTo>
                    <a:pt x="9404" y="9112"/>
                  </a:lnTo>
                  <a:cubicBezTo>
                    <a:pt x="9695" y="9112"/>
                    <a:pt x="9695" y="9404"/>
                    <a:pt x="10060" y="9404"/>
                  </a:cubicBezTo>
                  <a:cubicBezTo>
                    <a:pt x="10351" y="9695"/>
                    <a:pt x="10643" y="9695"/>
                    <a:pt x="10934" y="9987"/>
                  </a:cubicBezTo>
                  <a:cubicBezTo>
                    <a:pt x="10934" y="9987"/>
                    <a:pt x="11226" y="9987"/>
                    <a:pt x="11518" y="10351"/>
                  </a:cubicBezTo>
                  <a:cubicBezTo>
                    <a:pt x="11882" y="10351"/>
                    <a:pt x="11882" y="10643"/>
                    <a:pt x="12174" y="10643"/>
                  </a:cubicBezTo>
                  <a:lnTo>
                    <a:pt x="12757" y="11226"/>
                  </a:lnTo>
                  <a:cubicBezTo>
                    <a:pt x="13048" y="11518"/>
                    <a:pt x="13340" y="11518"/>
                    <a:pt x="13704" y="11518"/>
                  </a:cubicBezTo>
                  <a:cubicBezTo>
                    <a:pt x="14288" y="11518"/>
                    <a:pt x="14579" y="10935"/>
                    <a:pt x="14579" y="10351"/>
                  </a:cubicBezTo>
                  <a:lnTo>
                    <a:pt x="14288" y="9112"/>
                  </a:lnTo>
                  <a:lnTo>
                    <a:pt x="13996" y="7873"/>
                  </a:lnTo>
                  <a:cubicBezTo>
                    <a:pt x="13996" y="6998"/>
                    <a:pt x="13704" y="6342"/>
                    <a:pt x="13704" y="5467"/>
                  </a:cubicBezTo>
                  <a:lnTo>
                    <a:pt x="13704" y="4228"/>
                  </a:lnTo>
                  <a:lnTo>
                    <a:pt x="13704" y="3645"/>
                  </a:lnTo>
                  <a:lnTo>
                    <a:pt x="13704" y="3062"/>
                  </a:lnTo>
                  <a:lnTo>
                    <a:pt x="13704" y="2406"/>
                  </a:lnTo>
                  <a:lnTo>
                    <a:pt x="13704" y="1823"/>
                  </a:lnTo>
                  <a:lnTo>
                    <a:pt x="13996" y="1531"/>
                  </a:lnTo>
                  <a:lnTo>
                    <a:pt x="13996" y="875"/>
                  </a:lnTo>
                  <a:lnTo>
                    <a:pt x="13996" y="583"/>
                  </a:lnTo>
                  <a:cubicBezTo>
                    <a:pt x="14288" y="583"/>
                    <a:pt x="13996" y="292"/>
                    <a:pt x="13996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63"/>
            <p:cNvSpPr/>
            <p:nvPr/>
          </p:nvSpPr>
          <p:spPr>
            <a:xfrm>
              <a:off x="5526937" y="3019072"/>
              <a:ext cx="142138" cy="100584"/>
            </a:xfrm>
            <a:custGeom>
              <a:avLst/>
              <a:gdLst/>
              <a:ahLst/>
              <a:cxnLst/>
              <a:rect l="l" t="t" r="r" b="b"/>
              <a:pathLst>
                <a:path w="15454" h="10936" extrusionOk="0">
                  <a:moveTo>
                    <a:pt x="15162" y="1"/>
                  </a:moveTo>
                  <a:cubicBezTo>
                    <a:pt x="14871" y="1"/>
                    <a:pt x="14579" y="1"/>
                    <a:pt x="14288" y="365"/>
                  </a:cubicBezTo>
                  <a:cubicBezTo>
                    <a:pt x="14288" y="949"/>
                    <a:pt x="13923" y="1240"/>
                    <a:pt x="13923" y="1532"/>
                  </a:cubicBezTo>
                  <a:cubicBezTo>
                    <a:pt x="13632" y="1823"/>
                    <a:pt x="13632" y="2188"/>
                    <a:pt x="13632" y="2188"/>
                  </a:cubicBezTo>
                  <a:lnTo>
                    <a:pt x="13632" y="2771"/>
                  </a:lnTo>
                  <a:cubicBezTo>
                    <a:pt x="13340" y="3354"/>
                    <a:pt x="13340" y="3646"/>
                    <a:pt x="13340" y="4010"/>
                  </a:cubicBezTo>
                  <a:lnTo>
                    <a:pt x="13340" y="5176"/>
                  </a:lnTo>
                  <a:lnTo>
                    <a:pt x="13048" y="6416"/>
                  </a:lnTo>
                  <a:lnTo>
                    <a:pt x="13048" y="7655"/>
                  </a:lnTo>
                  <a:lnTo>
                    <a:pt x="13048" y="7871"/>
                  </a:lnTo>
                  <a:lnTo>
                    <a:pt x="13048" y="7871"/>
                  </a:lnTo>
                  <a:cubicBezTo>
                    <a:pt x="12854" y="7785"/>
                    <a:pt x="12660" y="7655"/>
                    <a:pt x="12465" y="7655"/>
                  </a:cubicBezTo>
                  <a:cubicBezTo>
                    <a:pt x="12101" y="7290"/>
                    <a:pt x="11809" y="7290"/>
                    <a:pt x="11518" y="7290"/>
                  </a:cubicBezTo>
                  <a:cubicBezTo>
                    <a:pt x="10934" y="6999"/>
                    <a:pt x="10278" y="6707"/>
                    <a:pt x="9987" y="6416"/>
                  </a:cubicBezTo>
                  <a:cubicBezTo>
                    <a:pt x="9695" y="6416"/>
                    <a:pt x="9404" y="6416"/>
                    <a:pt x="9112" y="6124"/>
                  </a:cubicBezTo>
                  <a:lnTo>
                    <a:pt x="8164" y="6124"/>
                  </a:lnTo>
                  <a:cubicBezTo>
                    <a:pt x="7581" y="5833"/>
                    <a:pt x="6998" y="5833"/>
                    <a:pt x="6342" y="5468"/>
                  </a:cubicBezTo>
                  <a:cubicBezTo>
                    <a:pt x="5759" y="5468"/>
                    <a:pt x="5176" y="5468"/>
                    <a:pt x="4520" y="5176"/>
                  </a:cubicBezTo>
                  <a:lnTo>
                    <a:pt x="583" y="5176"/>
                  </a:lnTo>
                  <a:cubicBezTo>
                    <a:pt x="583" y="5176"/>
                    <a:pt x="292" y="5176"/>
                    <a:pt x="292" y="5468"/>
                  </a:cubicBezTo>
                  <a:cubicBezTo>
                    <a:pt x="0" y="5833"/>
                    <a:pt x="292" y="6124"/>
                    <a:pt x="583" y="6124"/>
                  </a:cubicBezTo>
                  <a:cubicBezTo>
                    <a:pt x="1822" y="6416"/>
                    <a:pt x="2989" y="6707"/>
                    <a:pt x="4228" y="6999"/>
                  </a:cubicBezTo>
                  <a:cubicBezTo>
                    <a:pt x="5176" y="7290"/>
                    <a:pt x="6342" y="7655"/>
                    <a:pt x="7581" y="7947"/>
                  </a:cubicBezTo>
                  <a:cubicBezTo>
                    <a:pt x="8164" y="7947"/>
                    <a:pt x="8456" y="8238"/>
                    <a:pt x="9112" y="8530"/>
                  </a:cubicBezTo>
                  <a:cubicBezTo>
                    <a:pt x="9695" y="8530"/>
                    <a:pt x="10278" y="8821"/>
                    <a:pt x="10934" y="9113"/>
                  </a:cubicBezTo>
                  <a:cubicBezTo>
                    <a:pt x="10934" y="9113"/>
                    <a:pt x="11226" y="9477"/>
                    <a:pt x="11518" y="9477"/>
                  </a:cubicBezTo>
                  <a:cubicBezTo>
                    <a:pt x="11809" y="9769"/>
                    <a:pt x="12101" y="9769"/>
                    <a:pt x="12101" y="9769"/>
                  </a:cubicBezTo>
                  <a:cubicBezTo>
                    <a:pt x="12465" y="10060"/>
                    <a:pt x="12757" y="10060"/>
                    <a:pt x="13048" y="10352"/>
                  </a:cubicBezTo>
                  <a:lnTo>
                    <a:pt x="13632" y="10644"/>
                  </a:lnTo>
                  <a:lnTo>
                    <a:pt x="13632" y="10935"/>
                  </a:lnTo>
                  <a:lnTo>
                    <a:pt x="14579" y="10935"/>
                  </a:lnTo>
                  <a:cubicBezTo>
                    <a:pt x="14871" y="10935"/>
                    <a:pt x="15454" y="10352"/>
                    <a:pt x="15162" y="9769"/>
                  </a:cubicBezTo>
                  <a:lnTo>
                    <a:pt x="15162" y="8821"/>
                  </a:lnTo>
                  <a:lnTo>
                    <a:pt x="15162" y="7655"/>
                  </a:lnTo>
                  <a:cubicBezTo>
                    <a:pt x="15162" y="7290"/>
                    <a:pt x="15162" y="6707"/>
                    <a:pt x="14871" y="6416"/>
                  </a:cubicBezTo>
                  <a:lnTo>
                    <a:pt x="14871" y="5176"/>
                  </a:lnTo>
                  <a:lnTo>
                    <a:pt x="14871" y="4302"/>
                  </a:lnTo>
                  <a:cubicBezTo>
                    <a:pt x="14871" y="3646"/>
                    <a:pt x="15162" y="3354"/>
                    <a:pt x="15162" y="3063"/>
                  </a:cubicBezTo>
                  <a:lnTo>
                    <a:pt x="15162" y="1823"/>
                  </a:lnTo>
                  <a:cubicBezTo>
                    <a:pt x="15162" y="1532"/>
                    <a:pt x="15162" y="1240"/>
                    <a:pt x="15454" y="949"/>
                  </a:cubicBezTo>
                  <a:lnTo>
                    <a:pt x="15454" y="657"/>
                  </a:lnTo>
                  <a:cubicBezTo>
                    <a:pt x="15454" y="365"/>
                    <a:pt x="15162" y="365"/>
                    <a:pt x="15162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3"/>
            <p:cNvSpPr/>
            <p:nvPr/>
          </p:nvSpPr>
          <p:spPr>
            <a:xfrm>
              <a:off x="5532300" y="3109590"/>
              <a:ext cx="209859" cy="98266"/>
            </a:xfrm>
            <a:custGeom>
              <a:avLst/>
              <a:gdLst/>
              <a:ahLst/>
              <a:cxnLst/>
              <a:rect l="l" t="t" r="r" b="b"/>
              <a:pathLst>
                <a:path w="22817" h="10684" extrusionOk="0">
                  <a:moveTo>
                    <a:pt x="22015" y="1"/>
                  </a:moveTo>
                  <a:cubicBezTo>
                    <a:pt x="21869" y="1"/>
                    <a:pt x="21723" y="74"/>
                    <a:pt x="21577" y="219"/>
                  </a:cubicBezTo>
                  <a:cubicBezTo>
                    <a:pt x="21286" y="511"/>
                    <a:pt x="20994" y="803"/>
                    <a:pt x="20994" y="1459"/>
                  </a:cubicBezTo>
                  <a:cubicBezTo>
                    <a:pt x="20630" y="1459"/>
                    <a:pt x="20630" y="1750"/>
                    <a:pt x="20338" y="1750"/>
                  </a:cubicBezTo>
                  <a:lnTo>
                    <a:pt x="20046" y="2333"/>
                  </a:lnTo>
                  <a:cubicBezTo>
                    <a:pt x="19755" y="2625"/>
                    <a:pt x="19755" y="2917"/>
                    <a:pt x="19463" y="3573"/>
                  </a:cubicBezTo>
                  <a:lnTo>
                    <a:pt x="18807" y="4447"/>
                  </a:lnTo>
                  <a:cubicBezTo>
                    <a:pt x="18516" y="5103"/>
                    <a:pt x="18516" y="5395"/>
                    <a:pt x="18224" y="5687"/>
                  </a:cubicBezTo>
                  <a:cubicBezTo>
                    <a:pt x="18224" y="5978"/>
                    <a:pt x="17933" y="6561"/>
                    <a:pt x="17933" y="6926"/>
                  </a:cubicBezTo>
                  <a:cubicBezTo>
                    <a:pt x="17688" y="7170"/>
                    <a:pt x="17649" y="7620"/>
                    <a:pt x="17470" y="7930"/>
                  </a:cubicBezTo>
                  <a:lnTo>
                    <a:pt x="17470" y="7930"/>
                  </a:lnTo>
                  <a:cubicBezTo>
                    <a:pt x="17215" y="7702"/>
                    <a:pt x="16930" y="7509"/>
                    <a:pt x="16693" y="7509"/>
                  </a:cubicBezTo>
                  <a:cubicBezTo>
                    <a:pt x="16402" y="7217"/>
                    <a:pt x="15819" y="6926"/>
                    <a:pt x="15527" y="6926"/>
                  </a:cubicBezTo>
                  <a:cubicBezTo>
                    <a:pt x="15162" y="6561"/>
                    <a:pt x="14871" y="6561"/>
                    <a:pt x="14288" y="6270"/>
                  </a:cubicBezTo>
                  <a:cubicBezTo>
                    <a:pt x="13996" y="6270"/>
                    <a:pt x="13705" y="5978"/>
                    <a:pt x="13340" y="5978"/>
                  </a:cubicBezTo>
                  <a:lnTo>
                    <a:pt x="12174" y="5687"/>
                  </a:lnTo>
                  <a:cubicBezTo>
                    <a:pt x="11226" y="5395"/>
                    <a:pt x="10643" y="5395"/>
                    <a:pt x="9695" y="5103"/>
                  </a:cubicBezTo>
                  <a:cubicBezTo>
                    <a:pt x="9112" y="5103"/>
                    <a:pt x="8237" y="5103"/>
                    <a:pt x="7290" y="4739"/>
                  </a:cubicBezTo>
                  <a:lnTo>
                    <a:pt x="292" y="4739"/>
                  </a:lnTo>
                  <a:cubicBezTo>
                    <a:pt x="292" y="4739"/>
                    <a:pt x="0" y="5103"/>
                    <a:pt x="0" y="5395"/>
                  </a:cubicBezTo>
                  <a:cubicBezTo>
                    <a:pt x="0" y="5687"/>
                    <a:pt x="0" y="5978"/>
                    <a:pt x="292" y="5978"/>
                  </a:cubicBezTo>
                  <a:lnTo>
                    <a:pt x="2770" y="6270"/>
                  </a:lnTo>
                  <a:lnTo>
                    <a:pt x="4884" y="6270"/>
                  </a:lnTo>
                  <a:cubicBezTo>
                    <a:pt x="5759" y="6561"/>
                    <a:pt x="6415" y="6561"/>
                    <a:pt x="7290" y="6926"/>
                  </a:cubicBezTo>
                  <a:lnTo>
                    <a:pt x="8237" y="6926"/>
                  </a:lnTo>
                  <a:cubicBezTo>
                    <a:pt x="8821" y="6926"/>
                    <a:pt x="9112" y="7217"/>
                    <a:pt x="9404" y="7217"/>
                  </a:cubicBezTo>
                  <a:cubicBezTo>
                    <a:pt x="9695" y="7217"/>
                    <a:pt x="10060" y="7217"/>
                    <a:pt x="10643" y="7509"/>
                  </a:cubicBezTo>
                  <a:lnTo>
                    <a:pt x="11518" y="7801"/>
                  </a:lnTo>
                  <a:lnTo>
                    <a:pt x="12757" y="8092"/>
                  </a:lnTo>
                  <a:cubicBezTo>
                    <a:pt x="13049" y="8092"/>
                    <a:pt x="13340" y="8092"/>
                    <a:pt x="13705" y="8384"/>
                  </a:cubicBezTo>
                  <a:cubicBezTo>
                    <a:pt x="13996" y="8384"/>
                    <a:pt x="14288" y="8748"/>
                    <a:pt x="14579" y="8748"/>
                  </a:cubicBezTo>
                  <a:cubicBezTo>
                    <a:pt x="14871" y="9040"/>
                    <a:pt x="15162" y="9040"/>
                    <a:pt x="15527" y="9331"/>
                  </a:cubicBezTo>
                  <a:cubicBezTo>
                    <a:pt x="15819" y="9331"/>
                    <a:pt x="16110" y="9623"/>
                    <a:pt x="16402" y="9623"/>
                  </a:cubicBezTo>
                  <a:lnTo>
                    <a:pt x="17349" y="10206"/>
                  </a:lnTo>
                  <a:lnTo>
                    <a:pt x="17349" y="10571"/>
                  </a:lnTo>
                  <a:lnTo>
                    <a:pt x="17641" y="10571"/>
                  </a:lnTo>
                  <a:cubicBezTo>
                    <a:pt x="17794" y="10647"/>
                    <a:pt x="17948" y="10684"/>
                    <a:pt x="18090" y="10684"/>
                  </a:cubicBezTo>
                  <a:cubicBezTo>
                    <a:pt x="18490" y="10684"/>
                    <a:pt x="18807" y="10398"/>
                    <a:pt x="18807" y="9915"/>
                  </a:cubicBezTo>
                  <a:cubicBezTo>
                    <a:pt x="19172" y="9623"/>
                    <a:pt x="19172" y="9040"/>
                    <a:pt x="19172" y="8748"/>
                  </a:cubicBezTo>
                  <a:cubicBezTo>
                    <a:pt x="19463" y="8384"/>
                    <a:pt x="19463" y="7801"/>
                    <a:pt x="19755" y="7509"/>
                  </a:cubicBezTo>
                  <a:cubicBezTo>
                    <a:pt x="19755" y="7217"/>
                    <a:pt x="19755" y="6926"/>
                    <a:pt x="20046" y="6270"/>
                  </a:cubicBezTo>
                  <a:lnTo>
                    <a:pt x="20338" y="5395"/>
                  </a:lnTo>
                  <a:lnTo>
                    <a:pt x="20994" y="4156"/>
                  </a:lnTo>
                  <a:cubicBezTo>
                    <a:pt x="20994" y="3864"/>
                    <a:pt x="21286" y="3573"/>
                    <a:pt x="21286" y="2917"/>
                  </a:cubicBezTo>
                  <a:lnTo>
                    <a:pt x="21577" y="2625"/>
                  </a:lnTo>
                  <a:cubicBezTo>
                    <a:pt x="21577" y="2333"/>
                    <a:pt x="21869" y="2042"/>
                    <a:pt x="21869" y="2042"/>
                  </a:cubicBezTo>
                  <a:cubicBezTo>
                    <a:pt x="22160" y="1750"/>
                    <a:pt x="22160" y="1459"/>
                    <a:pt x="22452" y="1094"/>
                  </a:cubicBezTo>
                  <a:lnTo>
                    <a:pt x="22452" y="803"/>
                  </a:lnTo>
                  <a:cubicBezTo>
                    <a:pt x="22816" y="803"/>
                    <a:pt x="22816" y="511"/>
                    <a:pt x="22452" y="219"/>
                  </a:cubicBezTo>
                  <a:cubicBezTo>
                    <a:pt x="22306" y="74"/>
                    <a:pt x="22160" y="1"/>
                    <a:pt x="22015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63"/>
            <p:cNvSpPr/>
            <p:nvPr/>
          </p:nvSpPr>
          <p:spPr>
            <a:xfrm>
              <a:off x="5610741" y="3186697"/>
              <a:ext cx="136785" cy="92536"/>
            </a:xfrm>
            <a:custGeom>
              <a:avLst/>
              <a:gdLst/>
              <a:ahLst/>
              <a:cxnLst/>
              <a:rect l="l" t="t" r="r" b="b"/>
              <a:pathLst>
                <a:path w="14872" h="10061" extrusionOk="0">
                  <a:moveTo>
                    <a:pt x="14872" y="1"/>
                  </a:moveTo>
                  <a:cubicBezTo>
                    <a:pt x="14580" y="1"/>
                    <a:pt x="14288" y="1"/>
                    <a:pt x="13924" y="365"/>
                  </a:cubicBezTo>
                  <a:cubicBezTo>
                    <a:pt x="13632" y="657"/>
                    <a:pt x="13341" y="948"/>
                    <a:pt x="13341" y="1240"/>
                  </a:cubicBezTo>
                  <a:lnTo>
                    <a:pt x="12758" y="1532"/>
                  </a:lnTo>
                  <a:lnTo>
                    <a:pt x="12466" y="2188"/>
                  </a:lnTo>
                  <a:cubicBezTo>
                    <a:pt x="12466" y="2479"/>
                    <a:pt x="12102" y="2771"/>
                    <a:pt x="12102" y="3354"/>
                  </a:cubicBezTo>
                  <a:lnTo>
                    <a:pt x="11518" y="4302"/>
                  </a:lnTo>
                  <a:cubicBezTo>
                    <a:pt x="11518" y="4885"/>
                    <a:pt x="11227" y="5176"/>
                    <a:pt x="11227" y="5468"/>
                  </a:cubicBezTo>
                  <a:lnTo>
                    <a:pt x="11227" y="6124"/>
                  </a:lnTo>
                  <a:lnTo>
                    <a:pt x="10935" y="6707"/>
                  </a:lnTo>
                  <a:lnTo>
                    <a:pt x="10935" y="7080"/>
                  </a:lnTo>
                  <a:lnTo>
                    <a:pt x="10935" y="7080"/>
                  </a:lnTo>
                  <a:cubicBezTo>
                    <a:pt x="10768" y="6999"/>
                    <a:pt x="10644" y="6999"/>
                    <a:pt x="10644" y="6999"/>
                  </a:cubicBezTo>
                  <a:lnTo>
                    <a:pt x="9696" y="6416"/>
                  </a:lnTo>
                  <a:cubicBezTo>
                    <a:pt x="9405" y="6416"/>
                    <a:pt x="9405" y="6416"/>
                    <a:pt x="9113" y="6124"/>
                  </a:cubicBezTo>
                  <a:cubicBezTo>
                    <a:pt x="8821" y="6124"/>
                    <a:pt x="8457" y="6124"/>
                    <a:pt x="8165" y="5832"/>
                  </a:cubicBezTo>
                  <a:cubicBezTo>
                    <a:pt x="7874" y="5832"/>
                    <a:pt x="7291" y="5468"/>
                    <a:pt x="6634" y="5468"/>
                  </a:cubicBezTo>
                  <a:cubicBezTo>
                    <a:pt x="5760" y="5176"/>
                    <a:pt x="4812" y="4885"/>
                    <a:pt x="3646" y="4593"/>
                  </a:cubicBezTo>
                  <a:cubicBezTo>
                    <a:pt x="2698" y="4302"/>
                    <a:pt x="1532" y="4302"/>
                    <a:pt x="584" y="4010"/>
                  </a:cubicBezTo>
                  <a:cubicBezTo>
                    <a:pt x="293" y="4010"/>
                    <a:pt x="1" y="4302"/>
                    <a:pt x="1" y="4593"/>
                  </a:cubicBezTo>
                  <a:cubicBezTo>
                    <a:pt x="1" y="4885"/>
                    <a:pt x="1" y="5176"/>
                    <a:pt x="293" y="5176"/>
                  </a:cubicBezTo>
                  <a:cubicBezTo>
                    <a:pt x="2407" y="5832"/>
                    <a:pt x="4229" y="6416"/>
                    <a:pt x="6051" y="7290"/>
                  </a:cubicBezTo>
                  <a:cubicBezTo>
                    <a:pt x="6634" y="7290"/>
                    <a:pt x="6999" y="7655"/>
                    <a:pt x="7582" y="7946"/>
                  </a:cubicBezTo>
                  <a:cubicBezTo>
                    <a:pt x="7874" y="7946"/>
                    <a:pt x="7874" y="7946"/>
                    <a:pt x="8165" y="8238"/>
                  </a:cubicBezTo>
                  <a:cubicBezTo>
                    <a:pt x="8457" y="8238"/>
                    <a:pt x="8821" y="8238"/>
                    <a:pt x="8821" y="8529"/>
                  </a:cubicBezTo>
                  <a:lnTo>
                    <a:pt x="9405" y="8821"/>
                  </a:lnTo>
                  <a:lnTo>
                    <a:pt x="9988" y="9113"/>
                  </a:lnTo>
                  <a:cubicBezTo>
                    <a:pt x="10279" y="9113"/>
                    <a:pt x="10279" y="9477"/>
                    <a:pt x="10644" y="9477"/>
                  </a:cubicBezTo>
                  <a:cubicBezTo>
                    <a:pt x="10935" y="9477"/>
                    <a:pt x="10935" y="9769"/>
                    <a:pt x="10935" y="9769"/>
                  </a:cubicBezTo>
                  <a:lnTo>
                    <a:pt x="11227" y="10060"/>
                  </a:lnTo>
                  <a:lnTo>
                    <a:pt x="11810" y="10060"/>
                  </a:lnTo>
                  <a:cubicBezTo>
                    <a:pt x="12466" y="10060"/>
                    <a:pt x="13049" y="9769"/>
                    <a:pt x="13049" y="9113"/>
                  </a:cubicBezTo>
                  <a:cubicBezTo>
                    <a:pt x="12758" y="8821"/>
                    <a:pt x="12758" y="8529"/>
                    <a:pt x="13049" y="8238"/>
                  </a:cubicBezTo>
                  <a:lnTo>
                    <a:pt x="13049" y="6999"/>
                  </a:lnTo>
                  <a:lnTo>
                    <a:pt x="13049" y="6124"/>
                  </a:lnTo>
                  <a:cubicBezTo>
                    <a:pt x="13049" y="5468"/>
                    <a:pt x="13049" y="5176"/>
                    <a:pt x="13341" y="4885"/>
                  </a:cubicBezTo>
                  <a:lnTo>
                    <a:pt x="13632" y="4010"/>
                  </a:lnTo>
                  <a:lnTo>
                    <a:pt x="13632" y="3354"/>
                  </a:lnTo>
                  <a:lnTo>
                    <a:pt x="13924" y="2771"/>
                  </a:lnTo>
                  <a:lnTo>
                    <a:pt x="14288" y="2479"/>
                  </a:lnTo>
                  <a:lnTo>
                    <a:pt x="14288" y="1823"/>
                  </a:lnTo>
                  <a:cubicBezTo>
                    <a:pt x="14580" y="1532"/>
                    <a:pt x="14580" y="1240"/>
                    <a:pt x="14872" y="948"/>
                  </a:cubicBezTo>
                  <a:lnTo>
                    <a:pt x="14872" y="1"/>
                  </a:ln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63"/>
            <p:cNvSpPr/>
            <p:nvPr/>
          </p:nvSpPr>
          <p:spPr>
            <a:xfrm>
              <a:off x="5987567" y="2925573"/>
              <a:ext cx="170926" cy="138100"/>
            </a:xfrm>
            <a:custGeom>
              <a:avLst/>
              <a:gdLst/>
              <a:ahLst/>
              <a:cxnLst/>
              <a:rect l="l" t="t" r="r" b="b"/>
              <a:pathLst>
                <a:path w="18584" h="15015" extrusionOk="0">
                  <a:moveTo>
                    <a:pt x="10849" y="1"/>
                  </a:moveTo>
                  <a:cubicBezTo>
                    <a:pt x="9764" y="1"/>
                    <a:pt x="8569" y="238"/>
                    <a:pt x="7290" y="762"/>
                  </a:cubicBezTo>
                  <a:cubicBezTo>
                    <a:pt x="0" y="4116"/>
                    <a:pt x="656" y="11114"/>
                    <a:pt x="1823" y="12936"/>
                  </a:cubicBezTo>
                  <a:cubicBezTo>
                    <a:pt x="2718" y="13975"/>
                    <a:pt x="5306" y="15014"/>
                    <a:pt x="8103" y="15014"/>
                  </a:cubicBezTo>
                  <a:cubicBezTo>
                    <a:pt x="10996" y="15014"/>
                    <a:pt x="14114" y="13903"/>
                    <a:pt x="15819" y="10530"/>
                  </a:cubicBezTo>
                  <a:cubicBezTo>
                    <a:pt x="18583" y="5241"/>
                    <a:pt x="15946" y="1"/>
                    <a:pt x="108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63"/>
            <p:cNvSpPr/>
            <p:nvPr/>
          </p:nvSpPr>
          <p:spPr>
            <a:xfrm>
              <a:off x="5984734" y="2953876"/>
              <a:ext cx="134247" cy="100851"/>
            </a:xfrm>
            <a:custGeom>
              <a:avLst/>
              <a:gdLst/>
              <a:ahLst/>
              <a:cxnLst/>
              <a:rect l="l" t="t" r="r" b="b"/>
              <a:pathLst>
                <a:path w="14596" h="10965" extrusionOk="0">
                  <a:moveTo>
                    <a:pt x="7510" y="0"/>
                  </a:moveTo>
                  <a:cubicBezTo>
                    <a:pt x="5788" y="0"/>
                    <a:pt x="0" y="5388"/>
                    <a:pt x="2787" y="9567"/>
                  </a:cubicBezTo>
                  <a:lnTo>
                    <a:pt x="3661" y="9859"/>
                  </a:lnTo>
                  <a:cubicBezTo>
                    <a:pt x="4396" y="10454"/>
                    <a:pt x="5684" y="10964"/>
                    <a:pt x="7196" y="10964"/>
                  </a:cubicBezTo>
                  <a:cubicBezTo>
                    <a:pt x="8835" y="10964"/>
                    <a:pt x="10737" y="10364"/>
                    <a:pt x="12482" y="8620"/>
                  </a:cubicBezTo>
                  <a:cubicBezTo>
                    <a:pt x="14596" y="6506"/>
                    <a:pt x="14013" y="5267"/>
                    <a:pt x="13721" y="4975"/>
                  </a:cubicBezTo>
                  <a:cubicBezTo>
                    <a:pt x="13586" y="4848"/>
                    <a:pt x="13423" y="4792"/>
                    <a:pt x="13238" y="4792"/>
                  </a:cubicBezTo>
                  <a:cubicBezTo>
                    <a:pt x="11818" y="4792"/>
                    <a:pt x="9113" y="8086"/>
                    <a:pt x="8079" y="8086"/>
                  </a:cubicBezTo>
                  <a:cubicBezTo>
                    <a:pt x="8007" y="8086"/>
                    <a:pt x="7944" y="8070"/>
                    <a:pt x="7889" y="8037"/>
                  </a:cubicBezTo>
                  <a:cubicBezTo>
                    <a:pt x="7015" y="7745"/>
                    <a:pt x="14304" y="2569"/>
                    <a:pt x="12482" y="747"/>
                  </a:cubicBezTo>
                  <a:cubicBezTo>
                    <a:pt x="12317" y="551"/>
                    <a:pt x="12121" y="464"/>
                    <a:pt x="11902" y="464"/>
                  </a:cubicBezTo>
                  <a:cubicBezTo>
                    <a:pt x="10118" y="464"/>
                    <a:pt x="6767" y="6222"/>
                    <a:pt x="5833" y="6222"/>
                  </a:cubicBezTo>
                  <a:cubicBezTo>
                    <a:pt x="5812" y="6222"/>
                    <a:pt x="5793" y="6220"/>
                    <a:pt x="5775" y="6214"/>
                  </a:cubicBezTo>
                  <a:cubicBezTo>
                    <a:pt x="4901" y="5631"/>
                    <a:pt x="8837" y="1039"/>
                    <a:pt x="7889" y="164"/>
                  </a:cubicBezTo>
                  <a:cubicBezTo>
                    <a:pt x="7811" y="53"/>
                    <a:pt x="7680" y="0"/>
                    <a:pt x="75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63"/>
            <p:cNvSpPr/>
            <p:nvPr/>
          </p:nvSpPr>
          <p:spPr>
            <a:xfrm>
              <a:off x="5965437" y="3131693"/>
              <a:ext cx="172922" cy="133778"/>
            </a:xfrm>
            <a:custGeom>
              <a:avLst/>
              <a:gdLst/>
              <a:ahLst/>
              <a:cxnLst/>
              <a:rect l="l" t="t" r="r" b="b"/>
              <a:pathLst>
                <a:path w="18801" h="14545" extrusionOk="0">
                  <a:moveTo>
                    <a:pt x="10925" y="1"/>
                  </a:moveTo>
                  <a:cubicBezTo>
                    <a:pt x="9778" y="1"/>
                    <a:pt x="8544" y="273"/>
                    <a:pt x="7290" y="878"/>
                  </a:cubicBezTo>
                  <a:cubicBezTo>
                    <a:pt x="1" y="4523"/>
                    <a:pt x="875" y="11156"/>
                    <a:pt x="2115" y="12979"/>
                  </a:cubicBezTo>
                  <a:cubicBezTo>
                    <a:pt x="2878" y="13864"/>
                    <a:pt x="4867" y="14544"/>
                    <a:pt x="7169" y="14544"/>
                  </a:cubicBezTo>
                  <a:cubicBezTo>
                    <a:pt x="10365" y="14544"/>
                    <a:pt x="14161" y="13232"/>
                    <a:pt x="16111" y="9334"/>
                  </a:cubicBezTo>
                  <a:cubicBezTo>
                    <a:pt x="18801" y="4480"/>
                    <a:pt x="15579" y="1"/>
                    <a:pt x="10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63"/>
            <p:cNvSpPr/>
            <p:nvPr/>
          </p:nvSpPr>
          <p:spPr>
            <a:xfrm>
              <a:off x="5967700" y="3163619"/>
              <a:ext cx="129160" cy="93989"/>
            </a:xfrm>
            <a:custGeom>
              <a:avLst/>
              <a:gdLst/>
              <a:ahLst/>
              <a:cxnLst/>
              <a:rect l="l" t="t" r="r" b="b"/>
              <a:pathLst>
                <a:path w="14043" h="10219" extrusionOk="0">
                  <a:moveTo>
                    <a:pt x="5804" y="0"/>
                  </a:moveTo>
                  <a:cubicBezTo>
                    <a:pt x="4399" y="0"/>
                    <a:pt x="0" y="4409"/>
                    <a:pt x="2816" y="8633"/>
                  </a:cubicBezTo>
                  <a:lnTo>
                    <a:pt x="3399" y="9216"/>
                  </a:lnTo>
                  <a:cubicBezTo>
                    <a:pt x="4105" y="9787"/>
                    <a:pt x="5383" y="10219"/>
                    <a:pt x="6884" y="10219"/>
                  </a:cubicBezTo>
                  <a:cubicBezTo>
                    <a:pt x="8641" y="10219"/>
                    <a:pt x="10703" y="9628"/>
                    <a:pt x="12511" y="7977"/>
                  </a:cubicBezTo>
                  <a:cubicBezTo>
                    <a:pt x="13751" y="6519"/>
                    <a:pt x="14042" y="4988"/>
                    <a:pt x="13751" y="4332"/>
                  </a:cubicBezTo>
                  <a:cubicBezTo>
                    <a:pt x="13641" y="4255"/>
                    <a:pt x="13514" y="4219"/>
                    <a:pt x="13374" y="4219"/>
                  </a:cubicBezTo>
                  <a:cubicBezTo>
                    <a:pt x="12029" y="4219"/>
                    <a:pt x="9428" y="7446"/>
                    <a:pt x="8168" y="7446"/>
                  </a:cubicBezTo>
                  <a:cubicBezTo>
                    <a:pt x="8078" y="7446"/>
                    <a:pt x="7995" y="7429"/>
                    <a:pt x="7919" y="7394"/>
                  </a:cubicBezTo>
                  <a:cubicBezTo>
                    <a:pt x="7336" y="7102"/>
                    <a:pt x="9158" y="5571"/>
                    <a:pt x="10106" y="3749"/>
                  </a:cubicBezTo>
                  <a:cubicBezTo>
                    <a:pt x="11272" y="1635"/>
                    <a:pt x="11564" y="396"/>
                    <a:pt x="10689" y="104"/>
                  </a:cubicBezTo>
                  <a:cubicBezTo>
                    <a:pt x="10657" y="97"/>
                    <a:pt x="10623" y="93"/>
                    <a:pt x="10588" y="93"/>
                  </a:cubicBezTo>
                  <a:cubicBezTo>
                    <a:pt x="9278" y="93"/>
                    <a:pt x="6089" y="5280"/>
                    <a:pt x="5805" y="5280"/>
                  </a:cubicBezTo>
                  <a:cubicBezTo>
                    <a:pt x="5222" y="4988"/>
                    <a:pt x="7044" y="1343"/>
                    <a:pt x="6097" y="104"/>
                  </a:cubicBezTo>
                  <a:cubicBezTo>
                    <a:pt x="6026" y="34"/>
                    <a:pt x="5927" y="0"/>
                    <a:pt x="5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63"/>
            <p:cNvSpPr/>
            <p:nvPr/>
          </p:nvSpPr>
          <p:spPr>
            <a:xfrm>
              <a:off x="5755574" y="2915428"/>
              <a:ext cx="179094" cy="170917"/>
            </a:xfrm>
            <a:custGeom>
              <a:avLst/>
              <a:gdLst/>
              <a:ahLst/>
              <a:cxnLst/>
              <a:rect l="l" t="t" r="r" b="b"/>
              <a:pathLst>
                <a:path w="19472" h="18583" extrusionOk="0">
                  <a:moveTo>
                    <a:pt x="11563" y="0"/>
                  </a:moveTo>
                  <a:cubicBezTo>
                    <a:pt x="10128" y="0"/>
                    <a:pt x="8724" y="450"/>
                    <a:pt x="7654" y="1282"/>
                  </a:cubicBezTo>
                  <a:cubicBezTo>
                    <a:pt x="0" y="7041"/>
                    <a:pt x="7290" y="17392"/>
                    <a:pt x="9112" y="18267"/>
                  </a:cubicBezTo>
                  <a:cubicBezTo>
                    <a:pt x="9422" y="18477"/>
                    <a:pt x="9846" y="18583"/>
                    <a:pt x="10344" y="18583"/>
                  </a:cubicBezTo>
                  <a:cubicBezTo>
                    <a:pt x="12780" y="18583"/>
                    <a:pt x="16964" y="16061"/>
                    <a:pt x="17933" y="10977"/>
                  </a:cubicBezTo>
                  <a:cubicBezTo>
                    <a:pt x="19472" y="3228"/>
                    <a:pt x="15407" y="0"/>
                    <a:pt x="11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63"/>
            <p:cNvSpPr/>
            <p:nvPr/>
          </p:nvSpPr>
          <p:spPr>
            <a:xfrm>
              <a:off x="5803174" y="2943979"/>
              <a:ext cx="102488" cy="131616"/>
            </a:xfrm>
            <a:custGeom>
              <a:avLst/>
              <a:gdLst/>
              <a:ahLst/>
              <a:cxnLst/>
              <a:rect l="l" t="t" r="r" b="b"/>
              <a:pathLst>
                <a:path w="11143" h="14310" extrusionOk="0">
                  <a:moveTo>
                    <a:pt x="4302" y="1"/>
                  </a:moveTo>
                  <a:cubicBezTo>
                    <a:pt x="293" y="1"/>
                    <a:pt x="1" y="12466"/>
                    <a:pt x="5468" y="14288"/>
                  </a:cubicBezTo>
                  <a:cubicBezTo>
                    <a:pt x="5529" y="14302"/>
                    <a:pt x="5593" y="14309"/>
                    <a:pt x="5662" y="14309"/>
                  </a:cubicBezTo>
                  <a:cubicBezTo>
                    <a:pt x="7000" y="14309"/>
                    <a:pt x="9797" y="11664"/>
                    <a:pt x="10352" y="8821"/>
                  </a:cubicBezTo>
                  <a:cubicBezTo>
                    <a:pt x="11143" y="5790"/>
                    <a:pt x="10266" y="2283"/>
                    <a:pt x="9390" y="2283"/>
                  </a:cubicBezTo>
                  <a:cubicBezTo>
                    <a:pt x="9297" y="2283"/>
                    <a:pt x="9204" y="2322"/>
                    <a:pt x="9113" y="2406"/>
                  </a:cubicBezTo>
                  <a:cubicBezTo>
                    <a:pt x="7970" y="3620"/>
                    <a:pt x="7038" y="10361"/>
                    <a:pt x="6178" y="10361"/>
                  </a:cubicBezTo>
                  <a:cubicBezTo>
                    <a:pt x="6160" y="10361"/>
                    <a:pt x="6142" y="10358"/>
                    <a:pt x="6124" y="10352"/>
                  </a:cubicBezTo>
                  <a:cubicBezTo>
                    <a:pt x="5468" y="9987"/>
                    <a:pt x="6416" y="292"/>
                    <a:pt x="4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63"/>
            <p:cNvSpPr/>
            <p:nvPr/>
          </p:nvSpPr>
          <p:spPr>
            <a:xfrm>
              <a:off x="5730767" y="3143273"/>
              <a:ext cx="117333" cy="154601"/>
            </a:xfrm>
            <a:custGeom>
              <a:avLst/>
              <a:gdLst/>
              <a:ahLst/>
              <a:cxnLst/>
              <a:rect l="l" t="t" r="r" b="b"/>
              <a:pathLst>
                <a:path w="12757" h="16809" extrusionOk="0">
                  <a:moveTo>
                    <a:pt x="4754" y="1"/>
                  </a:moveTo>
                  <a:cubicBezTo>
                    <a:pt x="4301" y="1"/>
                    <a:pt x="3834" y="66"/>
                    <a:pt x="3353" y="202"/>
                  </a:cubicBezTo>
                  <a:cubicBezTo>
                    <a:pt x="875" y="785"/>
                    <a:pt x="0" y="4139"/>
                    <a:pt x="583" y="8731"/>
                  </a:cubicBezTo>
                  <a:cubicBezTo>
                    <a:pt x="1166" y="12741"/>
                    <a:pt x="3814" y="16809"/>
                    <a:pt x="6746" y="16809"/>
                  </a:cubicBezTo>
                  <a:cubicBezTo>
                    <a:pt x="7118" y="16809"/>
                    <a:pt x="7495" y="16743"/>
                    <a:pt x="7873" y="16604"/>
                  </a:cubicBezTo>
                  <a:cubicBezTo>
                    <a:pt x="11226" y="15364"/>
                    <a:pt x="12757" y="10553"/>
                    <a:pt x="11226" y="5961"/>
                  </a:cubicBezTo>
                  <a:cubicBezTo>
                    <a:pt x="9665" y="2339"/>
                    <a:pt x="7462" y="1"/>
                    <a:pt x="47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63"/>
            <p:cNvSpPr/>
            <p:nvPr/>
          </p:nvSpPr>
          <p:spPr>
            <a:xfrm>
              <a:off x="5747525" y="3181454"/>
              <a:ext cx="78455" cy="103141"/>
            </a:xfrm>
            <a:custGeom>
              <a:avLst/>
              <a:gdLst/>
              <a:ahLst/>
              <a:cxnLst/>
              <a:rect l="l" t="t" r="r" b="b"/>
              <a:pathLst>
                <a:path w="8530" h="11214" extrusionOk="0">
                  <a:moveTo>
                    <a:pt x="4583" y="0"/>
                  </a:moveTo>
                  <a:cubicBezTo>
                    <a:pt x="3992" y="0"/>
                    <a:pt x="3660" y="680"/>
                    <a:pt x="3937" y="2102"/>
                  </a:cubicBezTo>
                  <a:cubicBezTo>
                    <a:pt x="4229" y="5455"/>
                    <a:pt x="4885" y="6986"/>
                    <a:pt x="4229" y="7277"/>
                  </a:cubicBezTo>
                  <a:cubicBezTo>
                    <a:pt x="3409" y="7277"/>
                    <a:pt x="3101" y="2989"/>
                    <a:pt x="1806" y="2989"/>
                  </a:cubicBezTo>
                  <a:cubicBezTo>
                    <a:pt x="1719" y="2989"/>
                    <a:pt x="1628" y="3008"/>
                    <a:pt x="1531" y="3049"/>
                  </a:cubicBezTo>
                  <a:cubicBezTo>
                    <a:pt x="1" y="3924"/>
                    <a:pt x="584" y="6986"/>
                    <a:pt x="1240" y="8516"/>
                  </a:cubicBezTo>
                  <a:cubicBezTo>
                    <a:pt x="2115" y="10630"/>
                    <a:pt x="3645" y="11213"/>
                    <a:pt x="5468" y="11213"/>
                  </a:cubicBezTo>
                  <a:cubicBezTo>
                    <a:pt x="7582" y="11213"/>
                    <a:pt x="8529" y="5746"/>
                    <a:pt x="6999" y="2393"/>
                  </a:cubicBezTo>
                  <a:cubicBezTo>
                    <a:pt x="6196" y="826"/>
                    <a:pt x="5233" y="0"/>
                    <a:pt x="4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5982711" y="3004824"/>
              <a:ext cx="85298" cy="65560"/>
            </a:xfrm>
            <a:custGeom>
              <a:avLst/>
              <a:gdLst/>
              <a:ahLst/>
              <a:cxnLst/>
              <a:rect l="l" t="t" r="r" b="b"/>
              <a:pathLst>
                <a:path w="9274" h="7128" extrusionOk="0">
                  <a:moveTo>
                    <a:pt x="1517" y="1"/>
                  </a:moveTo>
                  <a:cubicBezTo>
                    <a:pt x="1" y="1"/>
                    <a:pt x="264" y="2581"/>
                    <a:pt x="528" y="3372"/>
                  </a:cubicBezTo>
                  <a:cubicBezTo>
                    <a:pt x="1184" y="6725"/>
                    <a:pt x="528" y="6725"/>
                    <a:pt x="820" y="7017"/>
                  </a:cubicBezTo>
                  <a:cubicBezTo>
                    <a:pt x="899" y="7096"/>
                    <a:pt x="1016" y="7127"/>
                    <a:pt x="1170" y="7127"/>
                  </a:cubicBezTo>
                  <a:cubicBezTo>
                    <a:pt x="1722" y="7127"/>
                    <a:pt x="2747" y="6725"/>
                    <a:pt x="4173" y="6725"/>
                  </a:cubicBezTo>
                  <a:cubicBezTo>
                    <a:pt x="5210" y="6725"/>
                    <a:pt x="6337" y="6840"/>
                    <a:pt x="7233" y="6840"/>
                  </a:cubicBezTo>
                  <a:cubicBezTo>
                    <a:pt x="8477" y="6840"/>
                    <a:pt x="9274" y="6619"/>
                    <a:pt x="8765" y="5559"/>
                  </a:cubicBezTo>
                  <a:cubicBezTo>
                    <a:pt x="7991" y="4192"/>
                    <a:pt x="6277" y="3936"/>
                    <a:pt x="5100" y="3936"/>
                  </a:cubicBezTo>
                  <a:cubicBezTo>
                    <a:pt x="4394" y="3936"/>
                    <a:pt x="3881" y="4028"/>
                    <a:pt x="3881" y="4028"/>
                  </a:cubicBezTo>
                  <a:cubicBezTo>
                    <a:pt x="3590" y="1914"/>
                    <a:pt x="3298" y="675"/>
                    <a:pt x="2059" y="92"/>
                  </a:cubicBezTo>
                  <a:cubicBezTo>
                    <a:pt x="1857" y="29"/>
                    <a:pt x="1677" y="1"/>
                    <a:pt x="151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3"/>
            <p:cNvSpPr/>
            <p:nvPr/>
          </p:nvSpPr>
          <p:spPr>
            <a:xfrm>
              <a:off x="5962760" y="3210391"/>
              <a:ext cx="89179" cy="69570"/>
            </a:xfrm>
            <a:custGeom>
              <a:avLst/>
              <a:gdLst/>
              <a:ahLst/>
              <a:cxnLst/>
              <a:rect l="l" t="t" r="r" b="b"/>
              <a:pathLst>
                <a:path w="9696" h="7564" extrusionOk="0">
                  <a:moveTo>
                    <a:pt x="1337" y="1"/>
                  </a:moveTo>
                  <a:cubicBezTo>
                    <a:pt x="0" y="1"/>
                    <a:pt x="0" y="2193"/>
                    <a:pt x="0" y="3256"/>
                  </a:cubicBezTo>
                  <a:cubicBezTo>
                    <a:pt x="0" y="5079"/>
                    <a:pt x="583" y="6537"/>
                    <a:pt x="875" y="6901"/>
                  </a:cubicBezTo>
                  <a:cubicBezTo>
                    <a:pt x="1111" y="7137"/>
                    <a:pt x="1967" y="7564"/>
                    <a:pt x="3405" y="7564"/>
                  </a:cubicBezTo>
                  <a:cubicBezTo>
                    <a:pt x="3744" y="7564"/>
                    <a:pt x="4116" y="7540"/>
                    <a:pt x="4520" y="7484"/>
                  </a:cubicBezTo>
                  <a:cubicBezTo>
                    <a:pt x="6634" y="7484"/>
                    <a:pt x="9695" y="7193"/>
                    <a:pt x="8820" y="5370"/>
                  </a:cubicBezTo>
                  <a:cubicBezTo>
                    <a:pt x="8022" y="4008"/>
                    <a:pt x="6224" y="3766"/>
                    <a:pt x="5047" y="3766"/>
                  </a:cubicBezTo>
                  <a:cubicBezTo>
                    <a:pt x="4397" y="3766"/>
                    <a:pt x="3936" y="3840"/>
                    <a:pt x="3936" y="3840"/>
                  </a:cubicBezTo>
                  <a:cubicBezTo>
                    <a:pt x="3645" y="2017"/>
                    <a:pt x="3353" y="486"/>
                    <a:pt x="2114" y="195"/>
                  </a:cubicBezTo>
                  <a:cubicBezTo>
                    <a:pt x="1815" y="61"/>
                    <a:pt x="1558" y="1"/>
                    <a:pt x="1337" y="1"/>
                  </a:cubicBezTo>
                  <a:close/>
                </a:path>
              </a:pathLst>
            </a:custGeom>
            <a:solidFill>
              <a:srgbClr val="3A7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3"/>
            <p:cNvSpPr/>
            <p:nvPr/>
          </p:nvSpPr>
          <p:spPr>
            <a:xfrm>
              <a:off x="5805860" y="3049922"/>
              <a:ext cx="100575" cy="59002"/>
            </a:xfrm>
            <a:custGeom>
              <a:avLst/>
              <a:gdLst/>
              <a:ahLst/>
              <a:cxnLst/>
              <a:rect l="l" t="t" r="r" b="b"/>
              <a:pathLst>
                <a:path w="10935" h="6415" extrusionOk="0">
                  <a:moveTo>
                    <a:pt x="1531" y="0"/>
                  </a:moveTo>
                  <a:cubicBezTo>
                    <a:pt x="1" y="0"/>
                    <a:pt x="657" y="1822"/>
                    <a:pt x="2479" y="4301"/>
                  </a:cubicBezTo>
                  <a:cubicBezTo>
                    <a:pt x="3645" y="5467"/>
                    <a:pt x="4010" y="6415"/>
                    <a:pt x="4593" y="6415"/>
                  </a:cubicBezTo>
                  <a:cubicBezTo>
                    <a:pt x="5176" y="6415"/>
                    <a:pt x="6124" y="5467"/>
                    <a:pt x="7655" y="4301"/>
                  </a:cubicBezTo>
                  <a:cubicBezTo>
                    <a:pt x="8821" y="3353"/>
                    <a:pt x="10935" y="2479"/>
                    <a:pt x="10352" y="1239"/>
                  </a:cubicBezTo>
                  <a:cubicBezTo>
                    <a:pt x="10067" y="821"/>
                    <a:pt x="9626" y="660"/>
                    <a:pt x="9114" y="660"/>
                  </a:cubicBezTo>
                  <a:cubicBezTo>
                    <a:pt x="7395" y="660"/>
                    <a:pt x="4885" y="2479"/>
                    <a:pt x="4885" y="2479"/>
                  </a:cubicBezTo>
                  <a:cubicBezTo>
                    <a:pt x="4885" y="2479"/>
                    <a:pt x="3354" y="0"/>
                    <a:pt x="1531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63"/>
            <p:cNvSpPr/>
            <p:nvPr/>
          </p:nvSpPr>
          <p:spPr>
            <a:xfrm>
              <a:off x="5749751" y="3251507"/>
              <a:ext cx="101035" cy="60124"/>
            </a:xfrm>
            <a:custGeom>
              <a:avLst/>
              <a:gdLst/>
              <a:ahLst/>
              <a:cxnLst/>
              <a:rect l="l" t="t" r="r" b="b"/>
              <a:pathLst>
                <a:path w="10985" h="6537" extrusionOk="0">
                  <a:moveTo>
                    <a:pt x="8935" y="0"/>
                  </a:moveTo>
                  <a:cubicBezTo>
                    <a:pt x="7897" y="0"/>
                    <a:pt x="6294" y="749"/>
                    <a:pt x="5809" y="3014"/>
                  </a:cubicBezTo>
                  <a:cubicBezTo>
                    <a:pt x="5809" y="3014"/>
                    <a:pt x="4198" y="1875"/>
                    <a:pt x="2851" y="1875"/>
                  </a:cubicBezTo>
                  <a:cubicBezTo>
                    <a:pt x="2363" y="1875"/>
                    <a:pt x="1910" y="2024"/>
                    <a:pt x="1581" y="2431"/>
                  </a:cubicBezTo>
                  <a:cubicBezTo>
                    <a:pt x="0" y="4265"/>
                    <a:pt x="3190" y="6537"/>
                    <a:pt x="5682" y="6537"/>
                  </a:cubicBezTo>
                  <a:cubicBezTo>
                    <a:pt x="6063" y="6537"/>
                    <a:pt x="6428" y="6484"/>
                    <a:pt x="6757" y="6367"/>
                  </a:cubicBezTo>
                  <a:cubicBezTo>
                    <a:pt x="8579" y="6076"/>
                    <a:pt x="10985" y="1775"/>
                    <a:pt x="9745" y="244"/>
                  </a:cubicBezTo>
                  <a:cubicBezTo>
                    <a:pt x="9594" y="93"/>
                    <a:pt x="9299" y="0"/>
                    <a:pt x="893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63"/>
            <p:cNvSpPr/>
            <p:nvPr/>
          </p:nvSpPr>
          <p:spPr>
            <a:xfrm>
              <a:off x="5800497" y="3059304"/>
              <a:ext cx="201140" cy="415690"/>
            </a:xfrm>
            <a:custGeom>
              <a:avLst/>
              <a:gdLst/>
              <a:ahLst/>
              <a:cxnLst/>
              <a:rect l="l" t="t" r="r" b="b"/>
              <a:pathLst>
                <a:path w="21869" h="45196" extrusionOk="0">
                  <a:moveTo>
                    <a:pt x="21131" y="1"/>
                  </a:moveTo>
                  <a:cubicBezTo>
                    <a:pt x="20976" y="1"/>
                    <a:pt x="20812" y="74"/>
                    <a:pt x="20630" y="219"/>
                  </a:cubicBezTo>
                  <a:cubicBezTo>
                    <a:pt x="20630" y="219"/>
                    <a:pt x="20630" y="511"/>
                    <a:pt x="20338" y="802"/>
                  </a:cubicBezTo>
                  <a:cubicBezTo>
                    <a:pt x="20047" y="802"/>
                    <a:pt x="19755" y="1459"/>
                    <a:pt x="19463" y="2042"/>
                  </a:cubicBezTo>
                  <a:cubicBezTo>
                    <a:pt x="19172" y="2333"/>
                    <a:pt x="18516" y="3281"/>
                    <a:pt x="17933" y="3864"/>
                  </a:cubicBezTo>
                  <a:cubicBezTo>
                    <a:pt x="17350" y="4739"/>
                    <a:pt x="16693" y="5395"/>
                    <a:pt x="16110" y="6561"/>
                  </a:cubicBezTo>
                  <a:cubicBezTo>
                    <a:pt x="15527" y="7509"/>
                    <a:pt x="14871" y="8384"/>
                    <a:pt x="14288" y="9623"/>
                  </a:cubicBezTo>
                  <a:cubicBezTo>
                    <a:pt x="13340" y="10862"/>
                    <a:pt x="12757" y="12028"/>
                    <a:pt x="12174" y="13268"/>
                  </a:cubicBezTo>
                  <a:cubicBezTo>
                    <a:pt x="11226" y="14507"/>
                    <a:pt x="10643" y="15673"/>
                    <a:pt x="10060" y="17204"/>
                  </a:cubicBezTo>
                  <a:cubicBezTo>
                    <a:pt x="9112" y="18443"/>
                    <a:pt x="8529" y="19682"/>
                    <a:pt x="7873" y="21140"/>
                  </a:cubicBezTo>
                  <a:cubicBezTo>
                    <a:pt x="7290" y="22671"/>
                    <a:pt x="6707" y="23910"/>
                    <a:pt x="6051" y="25441"/>
                  </a:cubicBezTo>
                  <a:cubicBezTo>
                    <a:pt x="5759" y="26024"/>
                    <a:pt x="5468" y="26607"/>
                    <a:pt x="5176" y="27555"/>
                  </a:cubicBezTo>
                  <a:cubicBezTo>
                    <a:pt x="4884" y="28138"/>
                    <a:pt x="4593" y="28794"/>
                    <a:pt x="4228" y="29377"/>
                  </a:cubicBezTo>
                  <a:cubicBezTo>
                    <a:pt x="3937" y="30252"/>
                    <a:pt x="3645" y="30908"/>
                    <a:pt x="3645" y="31491"/>
                  </a:cubicBezTo>
                  <a:cubicBezTo>
                    <a:pt x="3354" y="32075"/>
                    <a:pt x="3062" y="32731"/>
                    <a:pt x="3062" y="33314"/>
                  </a:cubicBezTo>
                  <a:cubicBezTo>
                    <a:pt x="2406" y="34553"/>
                    <a:pt x="2114" y="35719"/>
                    <a:pt x="1823" y="36959"/>
                  </a:cubicBezTo>
                  <a:cubicBezTo>
                    <a:pt x="1531" y="38198"/>
                    <a:pt x="1240" y="39073"/>
                    <a:pt x="948" y="40020"/>
                  </a:cubicBezTo>
                  <a:cubicBezTo>
                    <a:pt x="584" y="40895"/>
                    <a:pt x="584" y="41843"/>
                    <a:pt x="292" y="42426"/>
                  </a:cubicBezTo>
                  <a:cubicBezTo>
                    <a:pt x="0" y="43665"/>
                    <a:pt x="0" y="44540"/>
                    <a:pt x="0" y="44540"/>
                  </a:cubicBezTo>
                  <a:cubicBezTo>
                    <a:pt x="0" y="44831"/>
                    <a:pt x="0" y="45196"/>
                    <a:pt x="292" y="45196"/>
                  </a:cubicBezTo>
                  <a:cubicBezTo>
                    <a:pt x="584" y="45196"/>
                    <a:pt x="948" y="45196"/>
                    <a:pt x="1240" y="44831"/>
                  </a:cubicBezTo>
                  <a:cubicBezTo>
                    <a:pt x="1240" y="44831"/>
                    <a:pt x="1240" y="43957"/>
                    <a:pt x="1823" y="42717"/>
                  </a:cubicBezTo>
                  <a:cubicBezTo>
                    <a:pt x="1823" y="42134"/>
                    <a:pt x="2114" y="41186"/>
                    <a:pt x="2406" y="40312"/>
                  </a:cubicBezTo>
                  <a:cubicBezTo>
                    <a:pt x="2770" y="39729"/>
                    <a:pt x="3062" y="38489"/>
                    <a:pt x="3354" y="37542"/>
                  </a:cubicBezTo>
                  <a:cubicBezTo>
                    <a:pt x="3937" y="36375"/>
                    <a:pt x="4228" y="35136"/>
                    <a:pt x="4884" y="33897"/>
                  </a:cubicBezTo>
                  <a:cubicBezTo>
                    <a:pt x="4884" y="33314"/>
                    <a:pt x="5176" y="32731"/>
                    <a:pt x="5468" y="32075"/>
                  </a:cubicBezTo>
                  <a:cubicBezTo>
                    <a:pt x="5759" y="31491"/>
                    <a:pt x="6051" y="30908"/>
                    <a:pt x="6415" y="30252"/>
                  </a:cubicBezTo>
                  <a:cubicBezTo>
                    <a:pt x="6707" y="29669"/>
                    <a:pt x="6707" y="29086"/>
                    <a:pt x="6998" y="28138"/>
                  </a:cubicBezTo>
                  <a:cubicBezTo>
                    <a:pt x="7290" y="27555"/>
                    <a:pt x="7582" y="26972"/>
                    <a:pt x="7873" y="26316"/>
                  </a:cubicBezTo>
                  <a:cubicBezTo>
                    <a:pt x="8529" y="24785"/>
                    <a:pt x="9112" y="23619"/>
                    <a:pt x="10060" y="22088"/>
                  </a:cubicBezTo>
                  <a:cubicBezTo>
                    <a:pt x="10643" y="20849"/>
                    <a:pt x="11226" y="19318"/>
                    <a:pt x="11882" y="18152"/>
                  </a:cubicBezTo>
                  <a:cubicBezTo>
                    <a:pt x="12466" y="16912"/>
                    <a:pt x="13340" y="15382"/>
                    <a:pt x="13996" y="14215"/>
                  </a:cubicBezTo>
                  <a:cubicBezTo>
                    <a:pt x="14579" y="12976"/>
                    <a:pt x="15163" y="11737"/>
                    <a:pt x="15819" y="10570"/>
                  </a:cubicBezTo>
                  <a:cubicBezTo>
                    <a:pt x="16402" y="9623"/>
                    <a:pt x="16985" y="8384"/>
                    <a:pt x="17641" y="7509"/>
                  </a:cubicBezTo>
                  <a:cubicBezTo>
                    <a:pt x="18224" y="6561"/>
                    <a:pt x="18807" y="5686"/>
                    <a:pt x="19463" y="4739"/>
                  </a:cubicBezTo>
                  <a:cubicBezTo>
                    <a:pt x="19755" y="3864"/>
                    <a:pt x="20338" y="3281"/>
                    <a:pt x="20630" y="2625"/>
                  </a:cubicBezTo>
                  <a:cubicBezTo>
                    <a:pt x="21286" y="1750"/>
                    <a:pt x="21577" y="802"/>
                    <a:pt x="21577" y="802"/>
                  </a:cubicBezTo>
                  <a:cubicBezTo>
                    <a:pt x="21869" y="511"/>
                    <a:pt x="21869" y="219"/>
                    <a:pt x="21577" y="219"/>
                  </a:cubicBezTo>
                  <a:cubicBezTo>
                    <a:pt x="21432" y="74"/>
                    <a:pt x="21286" y="1"/>
                    <a:pt x="2113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63"/>
            <p:cNvSpPr/>
            <p:nvPr/>
          </p:nvSpPr>
          <p:spPr>
            <a:xfrm>
              <a:off x="5842735" y="3097522"/>
              <a:ext cx="41582" cy="162262"/>
            </a:xfrm>
            <a:custGeom>
              <a:avLst/>
              <a:gdLst/>
              <a:ahLst/>
              <a:cxnLst/>
              <a:rect l="l" t="t" r="r" b="b"/>
              <a:pathLst>
                <a:path w="4521" h="17642" extrusionOk="0">
                  <a:moveTo>
                    <a:pt x="584" y="1"/>
                  </a:moveTo>
                  <a:cubicBezTo>
                    <a:pt x="292" y="1"/>
                    <a:pt x="292" y="292"/>
                    <a:pt x="292" y="292"/>
                  </a:cubicBezTo>
                  <a:lnTo>
                    <a:pt x="292" y="1240"/>
                  </a:lnTo>
                  <a:cubicBezTo>
                    <a:pt x="292" y="1531"/>
                    <a:pt x="1" y="2406"/>
                    <a:pt x="1" y="3062"/>
                  </a:cubicBezTo>
                  <a:cubicBezTo>
                    <a:pt x="1" y="3937"/>
                    <a:pt x="292" y="4885"/>
                    <a:pt x="292" y="6051"/>
                  </a:cubicBezTo>
                  <a:lnTo>
                    <a:pt x="292" y="7582"/>
                  </a:lnTo>
                  <a:cubicBezTo>
                    <a:pt x="584" y="8238"/>
                    <a:pt x="584" y="8529"/>
                    <a:pt x="584" y="9113"/>
                  </a:cubicBezTo>
                  <a:cubicBezTo>
                    <a:pt x="876" y="10352"/>
                    <a:pt x="1167" y="11227"/>
                    <a:pt x="1459" y="12466"/>
                  </a:cubicBezTo>
                  <a:cubicBezTo>
                    <a:pt x="1459" y="12757"/>
                    <a:pt x="1823" y="13341"/>
                    <a:pt x="1823" y="13705"/>
                  </a:cubicBezTo>
                  <a:cubicBezTo>
                    <a:pt x="2115" y="14288"/>
                    <a:pt x="2115" y="14580"/>
                    <a:pt x="2406" y="14871"/>
                  </a:cubicBezTo>
                  <a:cubicBezTo>
                    <a:pt x="2990" y="16402"/>
                    <a:pt x="3646" y="17350"/>
                    <a:pt x="3646" y="17350"/>
                  </a:cubicBezTo>
                  <a:cubicBezTo>
                    <a:pt x="3646" y="17641"/>
                    <a:pt x="3937" y="17641"/>
                    <a:pt x="4229" y="17641"/>
                  </a:cubicBezTo>
                  <a:cubicBezTo>
                    <a:pt x="4229" y="17641"/>
                    <a:pt x="4520" y="17350"/>
                    <a:pt x="4229" y="16985"/>
                  </a:cubicBezTo>
                  <a:cubicBezTo>
                    <a:pt x="4229" y="16985"/>
                    <a:pt x="3937" y="16111"/>
                    <a:pt x="3646" y="14580"/>
                  </a:cubicBezTo>
                  <a:cubicBezTo>
                    <a:pt x="3281" y="14288"/>
                    <a:pt x="3281" y="13705"/>
                    <a:pt x="2990" y="13341"/>
                  </a:cubicBezTo>
                  <a:cubicBezTo>
                    <a:pt x="2990" y="12757"/>
                    <a:pt x="2990" y="12466"/>
                    <a:pt x="2698" y="11883"/>
                  </a:cubicBezTo>
                  <a:cubicBezTo>
                    <a:pt x="2698" y="11518"/>
                    <a:pt x="2698" y="10935"/>
                    <a:pt x="2406" y="10352"/>
                  </a:cubicBezTo>
                  <a:cubicBezTo>
                    <a:pt x="2406" y="10060"/>
                    <a:pt x="2115" y="9404"/>
                    <a:pt x="2115" y="8821"/>
                  </a:cubicBezTo>
                  <a:cubicBezTo>
                    <a:pt x="2115" y="8529"/>
                    <a:pt x="2115" y="7873"/>
                    <a:pt x="1823" y="7290"/>
                  </a:cubicBezTo>
                  <a:cubicBezTo>
                    <a:pt x="1823" y="6707"/>
                    <a:pt x="1823" y="6415"/>
                    <a:pt x="1459" y="5759"/>
                  </a:cubicBezTo>
                  <a:cubicBezTo>
                    <a:pt x="1459" y="4885"/>
                    <a:pt x="1459" y="3937"/>
                    <a:pt x="1167" y="3062"/>
                  </a:cubicBezTo>
                  <a:lnTo>
                    <a:pt x="1167" y="1240"/>
                  </a:lnTo>
                  <a:cubicBezTo>
                    <a:pt x="1167" y="584"/>
                    <a:pt x="876" y="292"/>
                    <a:pt x="876" y="292"/>
                  </a:cubicBezTo>
                  <a:cubicBezTo>
                    <a:pt x="876" y="292"/>
                    <a:pt x="876" y="1"/>
                    <a:pt x="58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3"/>
            <p:cNvSpPr/>
            <p:nvPr/>
          </p:nvSpPr>
          <p:spPr>
            <a:xfrm>
              <a:off x="5853469" y="3265148"/>
              <a:ext cx="131414" cy="52978"/>
            </a:xfrm>
            <a:custGeom>
              <a:avLst/>
              <a:gdLst/>
              <a:ahLst/>
              <a:cxnLst/>
              <a:rect l="l" t="t" r="r" b="b"/>
              <a:pathLst>
                <a:path w="14288" h="5760" extrusionOk="0">
                  <a:moveTo>
                    <a:pt x="13413" y="0"/>
                  </a:moveTo>
                  <a:cubicBezTo>
                    <a:pt x="13413" y="0"/>
                    <a:pt x="13413" y="292"/>
                    <a:pt x="13048" y="292"/>
                  </a:cubicBezTo>
                  <a:cubicBezTo>
                    <a:pt x="12757" y="584"/>
                    <a:pt x="12174" y="948"/>
                    <a:pt x="11591" y="1240"/>
                  </a:cubicBezTo>
                  <a:cubicBezTo>
                    <a:pt x="10934" y="1531"/>
                    <a:pt x="10351" y="1823"/>
                    <a:pt x="9404" y="2114"/>
                  </a:cubicBezTo>
                  <a:cubicBezTo>
                    <a:pt x="9112" y="2406"/>
                    <a:pt x="8820" y="2771"/>
                    <a:pt x="8529" y="2771"/>
                  </a:cubicBezTo>
                  <a:cubicBezTo>
                    <a:pt x="7946" y="3062"/>
                    <a:pt x="7581" y="3062"/>
                    <a:pt x="7290" y="3354"/>
                  </a:cubicBezTo>
                  <a:cubicBezTo>
                    <a:pt x="6707" y="3354"/>
                    <a:pt x="6415" y="3645"/>
                    <a:pt x="6123" y="3645"/>
                  </a:cubicBezTo>
                  <a:cubicBezTo>
                    <a:pt x="5467" y="3937"/>
                    <a:pt x="5176" y="3937"/>
                    <a:pt x="4884" y="3937"/>
                  </a:cubicBezTo>
                  <a:cubicBezTo>
                    <a:pt x="4301" y="4228"/>
                    <a:pt x="3936" y="4228"/>
                    <a:pt x="3645" y="4228"/>
                  </a:cubicBezTo>
                  <a:cubicBezTo>
                    <a:pt x="3353" y="4228"/>
                    <a:pt x="2770" y="4593"/>
                    <a:pt x="2479" y="4593"/>
                  </a:cubicBezTo>
                  <a:lnTo>
                    <a:pt x="292" y="4593"/>
                  </a:lnTo>
                  <a:cubicBezTo>
                    <a:pt x="0" y="4884"/>
                    <a:pt x="0" y="4884"/>
                    <a:pt x="0" y="5176"/>
                  </a:cubicBezTo>
                  <a:cubicBezTo>
                    <a:pt x="0" y="5176"/>
                    <a:pt x="0" y="5468"/>
                    <a:pt x="292" y="5468"/>
                  </a:cubicBezTo>
                  <a:lnTo>
                    <a:pt x="948" y="5468"/>
                  </a:lnTo>
                  <a:cubicBezTo>
                    <a:pt x="1239" y="5468"/>
                    <a:pt x="1531" y="5759"/>
                    <a:pt x="1531" y="5759"/>
                  </a:cubicBezTo>
                  <a:lnTo>
                    <a:pt x="2770" y="5759"/>
                  </a:lnTo>
                  <a:cubicBezTo>
                    <a:pt x="3062" y="5759"/>
                    <a:pt x="3353" y="5759"/>
                    <a:pt x="3645" y="5468"/>
                  </a:cubicBezTo>
                  <a:lnTo>
                    <a:pt x="5176" y="5468"/>
                  </a:lnTo>
                  <a:cubicBezTo>
                    <a:pt x="5467" y="5468"/>
                    <a:pt x="6123" y="5176"/>
                    <a:pt x="6415" y="5176"/>
                  </a:cubicBezTo>
                  <a:cubicBezTo>
                    <a:pt x="6707" y="4884"/>
                    <a:pt x="7290" y="4884"/>
                    <a:pt x="7581" y="4593"/>
                  </a:cubicBezTo>
                  <a:cubicBezTo>
                    <a:pt x="8237" y="4593"/>
                    <a:pt x="8529" y="4228"/>
                    <a:pt x="9112" y="4228"/>
                  </a:cubicBezTo>
                  <a:cubicBezTo>
                    <a:pt x="9404" y="3937"/>
                    <a:pt x="9768" y="3645"/>
                    <a:pt x="10351" y="3645"/>
                  </a:cubicBezTo>
                  <a:cubicBezTo>
                    <a:pt x="10934" y="3062"/>
                    <a:pt x="11591" y="2771"/>
                    <a:pt x="12174" y="2114"/>
                  </a:cubicBezTo>
                  <a:cubicBezTo>
                    <a:pt x="13413" y="1531"/>
                    <a:pt x="13996" y="584"/>
                    <a:pt x="13996" y="584"/>
                  </a:cubicBezTo>
                  <a:cubicBezTo>
                    <a:pt x="14288" y="584"/>
                    <a:pt x="14288" y="292"/>
                    <a:pt x="13996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63"/>
            <p:cNvSpPr/>
            <p:nvPr/>
          </p:nvSpPr>
          <p:spPr>
            <a:xfrm>
              <a:off x="5805860" y="3302841"/>
              <a:ext cx="36882" cy="68245"/>
            </a:xfrm>
            <a:custGeom>
              <a:avLst/>
              <a:gdLst/>
              <a:ahLst/>
              <a:cxnLst/>
              <a:rect l="l" t="t" r="r" b="b"/>
              <a:pathLst>
                <a:path w="4010" h="7420" extrusionOk="0">
                  <a:moveTo>
                    <a:pt x="441" y="1"/>
                  </a:moveTo>
                  <a:cubicBezTo>
                    <a:pt x="397" y="1"/>
                    <a:pt x="365" y="33"/>
                    <a:pt x="365" y="130"/>
                  </a:cubicBezTo>
                  <a:cubicBezTo>
                    <a:pt x="1" y="130"/>
                    <a:pt x="1" y="130"/>
                    <a:pt x="1" y="495"/>
                  </a:cubicBezTo>
                  <a:lnTo>
                    <a:pt x="1" y="786"/>
                  </a:lnTo>
                  <a:lnTo>
                    <a:pt x="1" y="1661"/>
                  </a:lnTo>
                  <a:cubicBezTo>
                    <a:pt x="1" y="1953"/>
                    <a:pt x="1" y="2609"/>
                    <a:pt x="365" y="2900"/>
                  </a:cubicBezTo>
                  <a:lnTo>
                    <a:pt x="365" y="3484"/>
                  </a:lnTo>
                  <a:cubicBezTo>
                    <a:pt x="657" y="3775"/>
                    <a:pt x="657" y="4140"/>
                    <a:pt x="657" y="4140"/>
                  </a:cubicBezTo>
                  <a:cubicBezTo>
                    <a:pt x="948" y="4723"/>
                    <a:pt x="1240" y="5306"/>
                    <a:pt x="1531" y="5598"/>
                  </a:cubicBezTo>
                  <a:cubicBezTo>
                    <a:pt x="1531" y="5598"/>
                    <a:pt x="1823" y="5962"/>
                    <a:pt x="1823" y="6254"/>
                  </a:cubicBezTo>
                  <a:cubicBezTo>
                    <a:pt x="2187" y="6254"/>
                    <a:pt x="2187" y="6545"/>
                    <a:pt x="2479" y="6545"/>
                  </a:cubicBezTo>
                  <a:cubicBezTo>
                    <a:pt x="2771" y="7128"/>
                    <a:pt x="3354" y="7420"/>
                    <a:pt x="3354" y="7420"/>
                  </a:cubicBezTo>
                  <a:cubicBezTo>
                    <a:pt x="3354" y="7420"/>
                    <a:pt x="3645" y="7420"/>
                    <a:pt x="4010" y="7128"/>
                  </a:cubicBezTo>
                  <a:lnTo>
                    <a:pt x="4010" y="6837"/>
                  </a:lnTo>
                  <a:cubicBezTo>
                    <a:pt x="4010" y="6837"/>
                    <a:pt x="3645" y="6254"/>
                    <a:pt x="3354" y="5962"/>
                  </a:cubicBezTo>
                  <a:cubicBezTo>
                    <a:pt x="3062" y="5598"/>
                    <a:pt x="3062" y="5598"/>
                    <a:pt x="3062" y="5306"/>
                  </a:cubicBezTo>
                  <a:cubicBezTo>
                    <a:pt x="2771" y="5306"/>
                    <a:pt x="2771" y="5014"/>
                    <a:pt x="2771" y="4723"/>
                  </a:cubicBezTo>
                  <a:cubicBezTo>
                    <a:pt x="2479" y="4723"/>
                    <a:pt x="2479" y="4431"/>
                    <a:pt x="2479" y="4140"/>
                  </a:cubicBezTo>
                  <a:cubicBezTo>
                    <a:pt x="2479" y="4140"/>
                    <a:pt x="2187" y="3775"/>
                    <a:pt x="2187" y="3484"/>
                  </a:cubicBezTo>
                  <a:cubicBezTo>
                    <a:pt x="2187" y="3484"/>
                    <a:pt x="1823" y="3192"/>
                    <a:pt x="1823" y="2900"/>
                  </a:cubicBezTo>
                  <a:cubicBezTo>
                    <a:pt x="1823" y="2900"/>
                    <a:pt x="1531" y="2609"/>
                    <a:pt x="1531" y="2317"/>
                  </a:cubicBezTo>
                  <a:cubicBezTo>
                    <a:pt x="1531" y="1953"/>
                    <a:pt x="1240" y="1661"/>
                    <a:pt x="1240" y="1370"/>
                  </a:cubicBezTo>
                  <a:cubicBezTo>
                    <a:pt x="948" y="786"/>
                    <a:pt x="657" y="130"/>
                    <a:pt x="657" y="130"/>
                  </a:cubicBezTo>
                  <a:cubicBezTo>
                    <a:pt x="657" y="130"/>
                    <a:pt x="527" y="1"/>
                    <a:pt x="44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63"/>
            <p:cNvSpPr/>
            <p:nvPr/>
          </p:nvSpPr>
          <p:spPr>
            <a:xfrm>
              <a:off x="5587948" y="3259785"/>
              <a:ext cx="506203" cy="561185"/>
            </a:xfrm>
            <a:custGeom>
              <a:avLst/>
              <a:gdLst/>
              <a:ahLst/>
              <a:cxnLst/>
              <a:rect l="l" t="t" r="r" b="b"/>
              <a:pathLst>
                <a:path w="55037" h="61015" extrusionOk="0">
                  <a:moveTo>
                    <a:pt x="365" y="0"/>
                  </a:moveTo>
                  <a:cubicBezTo>
                    <a:pt x="365" y="2"/>
                    <a:pt x="1" y="43082"/>
                    <a:pt x="4885" y="52849"/>
                  </a:cubicBezTo>
                  <a:cubicBezTo>
                    <a:pt x="6692" y="56606"/>
                    <a:pt x="21281" y="61015"/>
                    <a:pt x="34241" y="61015"/>
                  </a:cubicBezTo>
                  <a:cubicBezTo>
                    <a:pt x="41147" y="61015"/>
                    <a:pt x="47591" y="59763"/>
                    <a:pt x="51392" y="56494"/>
                  </a:cubicBezTo>
                  <a:lnTo>
                    <a:pt x="55037" y="13049"/>
                  </a:lnTo>
                  <a:lnTo>
                    <a:pt x="55037" y="13049"/>
                  </a:lnTo>
                  <a:cubicBezTo>
                    <a:pt x="55036" y="13049"/>
                    <a:pt x="50555" y="14985"/>
                    <a:pt x="40838" y="14985"/>
                  </a:cubicBezTo>
                  <a:cubicBezTo>
                    <a:pt x="36699" y="14985"/>
                    <a:pt x="31611" y="14633"/>
                    <a:pt x="25514" y="13632"/>
                  </a:cubicBezTo>
                  <a:cubicBezTo>
                    <a:pt x="4885" y="9987"/>
                    <a:pt x="365" y="1"/>
                    <a:pt x="365" y="0"/>
                  </a:cubicBezTo>
                  <a:close/>
                </a:path>
              </a:pathLst>
            </a:custGeom>
            <a:solidFill>
              <a:srgbClr val="B276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63"/>
            <p:cNvSpPr/>
            <p:nvPr/>
          </p:nvSpPr>
          <p:spPr>
            <a:xfrm>
              <a:off x="5971995" y="3455235"/>
              <a:ext cx="54155" cy="90623"/>
            </a:xfrm>
            <a:custGeom>
              <a:avLst/>
              <a:gdLst/>
              <a:ahLst/>
              <a:cxnLst/>
              <a:rect l="l" t="t" r="r" b="b"/>
              <a:pathLst>
                <a:path w="5888" h="9853" extrusionOk="0">
                  <a:moveTo>
                    <a:pt x="1730" y="0"/>
                  </a:moveTo>
                  <a:cubicBezTo>
                    <a:pt x="873" y="0"/>
                    <a:pt x="0" y="612"/>
                    <a:pt x="162" y="1786"/>
                  </a:cubicBezTo>
                  <a:cubicBezTo>
                    <a:pt x="1110" y="4848"/>
                    <a:pt x="2932" y="7618"/>
                    <a:pt x="5338" y="9732"/>
                  </a:cubicBezTo>
                  <a:cubicBezTo>
                    <a:pt x="5423" y="9817"/>
                    <a:pt x="5515" y="9853"/>
                    <a:pt x="5593" y="9853"/>
                  </a:cubicBezTo>
                  <a:cubicBezTo>
                    <a:pt x="5781" y="9853"/>
                    <a:pt x="5887" y="9646"/>
                    <a:pt x="5630" y="9440"/>
                  </a:cubicBezTo>
                  <a:cubicBezTo>
                    <a:pt x="5338" y="6670"/>
                    <a:pt x="4172" y="3973"/>
                    <a:pt x="3224" y="1203"/>
                  </a:cubicBezTo>
                  <a:cubicBezTo>
                    <a:pt x="3094" y="393"/>
                    <a:pt x="2417" y="0"/>
                    <a:pt x="1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3"/>
            <p:cNvSpPr/>
            <p:nvPr/>
          </p:nvSpPr>
          <p:spPr>
            <a:xfrm>
              <a:off x="5923944" y="3474808"/>
              <a:ext cx="68678" cy="90494"/>
            </a:xfrm>
            <a:custGeom>
              <a:avLst/>
              <a:gdLst/>
              <a:ahLst/>
              <a:cxnLst/>
              <a:rect l="l" t="t" r="r" b="b"/>
              <a:pathLst>
                <a:path w="7467" h="9839" extrusionOk="0">
                  <a:moveTo>
                    <a:pt x="2022" y="0"/>
                  </a:moveTo>
                  <a:cubicBezTo>
                    <a:pt x="1009" y="0"/>
                    <a:pt x="0" y="854"/>
                    <a:pt x="575" y="2137"/>
                  </a:cubicBezTo>
                  <a:cubicBezTo>
                    <a:pt x="1742" y="5125"/>
                    <a:pt x="3929" y="8479"/>
                    <a:pt x="6917" y="9718"/>
                  </a:cubicBezTo>
                  <a:cubicBezTo>
                    <a:pt x="7003" y="9803"/>
                    <a:pt x="7094" y="9839"/>
                    <a:pt x="7172" y="9839"/>
                  </a:cubicBezTo>
                  <a:cubicBezTo>
                    <a:pt x="7360" y="9839"/>
                    <a:pt x="7467" y="9632"/>
                    <a:pt x="7209" y="9426"/>
                  </a:cubicBezTo>
                  <a:cubicBezTo>
                    <a:pt x="6042" y="6656"/>
                    <a:pt x="4220" y="4542"/>
                    <a:pt x="3564" y="1189"/>
                  </a:cubicBezTo>
                  <a:cubicBezTo>
                    <a:pt x="3335" y="358"/>
                    <a:pt x="2678" y="0"/>
                    <a:pt x="2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3"/>
            <p:cNvSpPr/>
            <p:nvPr/>
          </p:nvSpPr>
          <p:spPr>
            <a:xfrm>
              <a:off x="5697240" y="3452889"/>
              <a:ext cx="103757" cy="239567"/>
            </a:xfrm>
            <a:custGeom>
              <a:avLst/>
              <a:gdLst/>
              <a:ahLst/>
              <a:cxnLst/>
              <a:rect l="l" t="t" r="r" b="b"/>
              <a:pathLst>
                <a:path w="11281" h="26047" extrusionOk="0">
                  <a:moveTo>
                    <a:pt x="292" y="0"/>
                  </a:moveTo>
                  <a:cubicBezTo>
                    <a:pt x="146" y="0"/>
                    <a:pt x="1" y="73"/>
                    <a:pt x="1" y="219"/>
                  </a:cubicBezTo>
                  <a:cubicBezTo>
                    <a:pt x="2406" y="8748"/>
                    <a:pt x="6707" y="16620"/>
                    <a:pt x="8821" y="25149"/>
                  </a:cubicBezTo>
                  <a:cubicBezTo>
                    <a:pt x="8940" y="25774"/>
                    <a:pt x="9411" y="26046"/>
                    <a:pt x="9887" y="26046"/>
                  </a:cubicBezTo>
                  <a:cubicBezTo>
                    <a:pt x="10578" y="26046"/>
                    <a:pt x="11280" y="25472"/>
                    <a:pt x="10935" y="24566"/>
                  </a:cubicBezTo>
                  <a:cubicBezTo>
                    <a:pt x="6998" y="16620"/>
                    <a:pt x="3062" y="8748"/>
                    <a:pt x="584" y="219"/>
                  </a:cubicBezTo>
                  <a:cubicBezTo>
                    <a:pt x="584" y="73"/>
                    <a:pt x="438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3"/>
            <p:cNvSpPr/>
            <p:nvPr/>
          </p:nvSpPr>
          <p:spPr>
            <a:xfrm>
              <a:off x="5649630" y="3472500"/>
              <a:ext cx="93796" cy="228696"/>
            </a:xfrm>
            <a:custGeom>
              <a:avLst/>
              <a:gdLst/>
              <a:ahLst/>
              <a:cxnLst/>
              <a:rect l="l" t="t" r="r" b="b"/>
              <a:pathLst>
                <a:path w="10198" h="24865" extrusionOk="0">
                  <a:moveTo>
                    <a:pt x="293" y="0"/>
                  </a:moveTo>
                  <a:cubicBezTo>
                    <a:pt x="147" y="0"/>
                    <a:pt x="1" y="92"/>
                    <a:pt x="1" y="274"/>
                  </a:cubicBezTo>
                  <a:cubicBezTo>
                    <a:pt x="949" y="8438"/>
                    <a:pt x="2406" y="16311"/>
                    <a:pt x="5760" y="23600"/>
                  </a:cubicBezTo>
                  <a:cubicBezTo>
                    <a:pt x="6205" y="24492"/>
                    <a:pt x="6962" y="24864"/>
                    <a:pt x="7691" y="24864"/>
                  </a:cubicBezTo>
                  <a:cubicBezTo>
                    <a:pt x="8989" y="24864"/>
                    <a:pt x="10198" y="23683"/>
                    <a:pt x="9404" y="22142"/>
                  </a:cubicBezTo>
                  <a:cubicBezTo>
                    <a:pt x="5760" y="15144"/>
                    <a:pt x="2771" y="8146"/>
                    <a:pt x="584" y="274"/>
                  </a:cubicBezTo>
                  <a:cubicBezTo>
                    <a:pt x="584" y="92"/>
                    <a:pt x="438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3"/>
            <p:cNvSpPr/>
            <p:nvPr/>
          </p:nvSpPr>
          <p:spPr>
            <a:xfrm>
              <a:off x="5640359" y="3525297"/>
              <a:ext cx="165500" cy="90651"/>
            </a:xfrm>
            <a:custGeom>
              <a:avLst/>
              <a:gdLst/>
              <a:ahLst/>
              <a:cxnLst/>
              <a:rect l="l" t="t" r="r" b="b"/>
              <a:pathLst>
                <a:path w="17994" h="9856" extrusionOk="0">
                  <a:moveTo>
                    <a:pt x="17119" y="1"/>
                  </a:moveTo>
                  <a:cubicBezTo>
                    <a:pt x="12235" y="3281"/>
                    <a:pt x="7059" y="5468"/>
                    <a:pt x="1592" y="7290"/>
                  </a:cubicBezTo>
                  <a:cubicBezTo>
                    <a:pt x="1" y="7545"/>
                    <a:pt x="744" y="9856"/>
                    <a:pt x="2171" y="9856"/>
                  </a:cubicBezTo>
                  <a:cubicBezTo>
                    <a:pt x="2378" y="9856"/>
                    <a:pt x="2600" y="9807"/>
                    <a:pt x="2831" y="9696"/>
                  </a:cubicBezTo>
                  <a:cubicBezTo>
                    <a:pt x="8007" y="7290"/>
                    <a:pt x="13766" y="4812"/>
                    <a:pt x="17702" y="584"/>
                  </a:cubicBezTo>
                  <a:cubicBezTo>
                    <a:pt x="17994" y="292"/>
                    <a:pt x="17702" y="1"/>
                    <a:pt x="17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63"/>
            <p:cNvSpPr/>
            <p:nvPr/>
          </p:nvSpPr>
          <p:spPr>
            <a:xfrm>
              <a:off x="5670280" y="3599663"/>
              <a:ext cx="127027" cy="56905"/>
            </a:xfrm>
            <a:custGeom>
              <a:avLst/>
              <a:gdLst/>
              <a:ahLst/>
              <a:cxnLst/>
              <a:rect l="l" t="t" r="r" b="b"/>
              <a:pathLst>
                <a:path w="13811" h="6187" extrusionOk="0">
                  <a:moveTo>
                    <a:pt x="13446" y="1"/>
                  </a:moveTo>
                  <a:cubicBezTo>
                    <a:pt x="13394" y="1"/>
                    <a:pt x="13338" y="24"/>
                    <a:pt x="13283" y="80"/>
                  </a:cubicBezTo>
                  <a:cubicBezTo>
                    <a:pt x="9273" y="2194"/>
                    <a:pt x="5337" y="4017"/>
                    <a:pt x="1109" y="4673"/>
                  </a:cubicBezTo>
                  <a:cubicBezTo>
                    <a:pt x="0" y="4933"/>
                    <a:pt x="117" y="6186"/>
                    <a:pt x="833" y="6186"/>
                  </a:cubicBezTo>
                  <a:cubicBezTo>
                    <a:pt x="917" y="6186"/>
                    <a:pt x="1009" y="6169"/>
                    <a:pt x="1109" y="6130"/>
                  </a:cubicBezTo>
                  <a:cubicBezTo>
                    <a:pt x="5629" y="5256"/>
                    <a:pt x="9929" y="3142"/>
                    <a:pt x="13574" y="663"/>
                  </a:cubicBezTo>
                  <a:cubicBezTo>
                    <a:pt x="13810" y="427"/>
                    <a:pt x="13664" y="1"/>
                    <a:pt x="13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63"/>
            <p:cNvSpPr/>
            <p:nvPr/>
          </p:nvSpPr>
          <p:spPr>
            <a:xfrm>
              <a:off x="5697240" y="2855576"/>
              <a:ext cx="75098" cy="80184"/>
            </a:xfrm>
            <a:custGeom>
              <a:avLst/>
              <a:gdLst/>
              <a:ahLst/>
              <a:cxnLst/>
              <a:rect l="l" t="t" r="r" b="b"/>
              <a:pathLst>
                <a:path w="8165" h="8718" extrusionOk="0">
                  <a:moveTo>
                    <a:pt x="3268" y="0"/>
                  </a:moveTo>
                  <a:cubicBezTo>
                    <a:pt x="1869" y="0"/>
                    <a:pt x="584" y="1010"/>
                    <a:pt x="584" y="2322"/>
                  </a:cubicBezTo>
                  <a:cubicBezTo>
                    <a:pt x="1" y="3197"/>
                    <a:pt x="1" y="4144"/>
                    <a:pt x="1" y="5384"/>
                  </a:cubicBezTo>
                  <a:cubicBezTo>
                    <a:pt x="263" y="7287"/>
                    <a:pt x="2003" y="8718"/>
                    <a:pt x="3890" y="8718"/>
                  </a:cubicBezTo>
                  <a:cubicBezTo>
                    <a:pt x="4099" y="8718"/>
                    <a:pt x="4309" y="8700"/>
                    <a:pt x="4520" y="8664"/>
                  </a:cubicBezTo>
                  <a:cubicBezTo>
                    <a:pt x="6707" y="8372"/>
                    <a:pt x="8165" y="6258"/>
                    <a:pt x="7873" y="4144"/>
                  </a:cubicBezTo>
                  <a:cubicBezTo>
                    <a:pt x="7582" y="2614"/>
                    <a:pt x="6707" y="1374"/>
                    <a:pt x="5468" y="791"/>
                  </a:cubicBezTo>
                  <a:cubicBezTo>
                    <a:pt x="5176" y="791"/>
                    <a:pt x="4884" y="500"/>
                    <a:pt x="4884" y="500"/>
                  </a:cubicBezTo>
                  <a:cubicBezTo>
                    <a:pt x="4374" y="153"/>
                    <a:pt x="3813" y="0"/>
                    <a:pt x="32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3"/>
            <p:cNvSpPr/>
            <p:nvPr/>
          </p:nvSpPr>
          <p:spPr>
            <a:xfrm>
              <a:off x="5582586" y="2814856"/>
              <a:ext cx="78262" cy="59683"/>
            </a:xfrm>
            <a:custGeom>
              <a:avLst/>
              <a:gdLst/>
              <a:ahLst/>
              <a:cxnLst/>
              <a:rect l="l" t="t" r="r" b="b"/>
              <a:pathLst>
                <a:path w="8509" h="6489" extrusionOk="0">
                  <a:moveTo>
                    <a:pt x="4764" y="0"/>
                  </a:moveTo>
                  <a:cubicBezTo>
                    <a:pt x="4586" y="0"/>
                    <a:pt x="4407" y="14"/>
                    <a:pt x="4228" y="43"/>
                  </a:cubicBezTo>
                  <a:lnTo>
                    <a:pt x="3645" y="43"/>
                  </a:lnTo>
                  <a:cubicBezTo>
                    <a:pt x="0" y="699"/>
                    <a:pt x="0" y="5801"/>
                    <a:pt x="3645" y="6458"/>
                  </a:cubicBezTo>
                  <a:lnTo>
                    <a:pt x="4228" y="6458"/>
                  </a:lnTo>
                  <a:cubicBezTo>
                    <a:pt x="4405" y="6478"/>
                    <a:pt x="4578" y="6488"/>
                    <a:pt x="4747" y="6488"/>
                  </a:cubicBezTo>
                  <a:cubicBezTo>
                    <a:pt x="6955" y="6488"/>
                    <a:pt x="8508" y="4776"/>
                    <a:pt x="8238" y="2813"/>
                  </a:cubicBezTo>
                  <a:cubicBezTo>
                    <a:pt x="7909" y="1169"/>
                    <a:pt x="6395" y="0"/>
                    <a:pt x="4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63"/>
            <p:cNvSpPr/>
            <p:nvPr/>
          </p:nvSpPr>
          <p:spPr>
            <a:xfrm>
              <a:off x="5699925" y="2762280"/>
              <a:ext cx="81131" cy="55654"/>
            </a:xfrm>
            <a:custGeom>
              <a:avLst/>
              <a:gdLst/>
              <a:ahLst/>
              <a:cxnLst/>
              <a:rect l="l" t="t" r="r" b="b"/>
              <a:pathLst>
                <a:path w="8821" h="6051" extrusionOk="0">
                  <a:moveTo>
                    <a:pt x="4884" y="0"/>
                  </a:moveTo>
                  <a:cubicBezTo>
                    <a:pt x="948" y="0"/>
                    <a:pt x="0" y="6050"/>
                    <a:pt x="3936" y="6050"/>
                  </a:cubicBezTo>
                  <a:cubicBezTo>
                    <a:pt x="7873" y="6050"/>
                    <a:pt x="8820" y="0"/>
                    <a:pt x="48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3"/>
            <p:cNvSpPr/>
            <p:nvPr/>
          </p:nvSpPr>
          <p:spPr>
            <a:xfrm>
              <a:off x="5437091" y="3262462"/>
              <a:ext cx="70407" cy="50301"/>
            </a:xfrm>
            <a:custGeom>
              <a:avLst/>
              <a:gdLst/>
              <a:ahLst/>
              <a:cxnLst/>
              <a:rect l="l" t="t" r="r" b="b"/>
              <a:pathLst>
                <a:path w="7655" h="5469" extrusionOk="0">
                  <a:moveTo>
                    <a:pt x="4301" y="1"/>
                  </a:moveTo>
                  <a:cubicBezTo>
                    <a:pt x="656" y="1"/>
                    <a:pt x="0" y="5468"/>
                    <a:pt x="3353" y="5468"/>
                  </a:cubicBezTo>
                  <a:cubicBezTo>
                    <a:pt x="6998" y="5468"/>
                    <a:pt x="7654" y="1"/>
                    <a:pt x="43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63"/>
            <p:cNvSpPr/>
            <p:nvPr/>
          </p:nvSpPr>
          <p:spPr>
            <a:xfrm>
              <a:off x="6018409" y="3298426"/>
              <a:ext cx="105716" cy="115576"/>
            </a:xfrm>
            <a:custGeom>
              <a:avLst/>
              <a:gdLst/>
              <a:ahLst/>
              <a:cxnLst/>
              <a:rect l="l" t="t" r="r" b="b"/>
              <a:pathLst>
                <a:path w="11494" h="12566" extrusionOk="0">
                  <a:moveTo>
                    <a:pt x="5896" y="0"/>
                  </a:moveTo>
                  <a:cubicBezTo>
                    <a:pt x="3244" y="0"/>
                    <a:pt x="292" y="2039"/>
                    <a:pt x="292" y="4911"/>
                  </a:cubicBezTo>
                  <a:cubicBezTo>
                    <a:pt x="0" y="5203"/>
                    <a:pt x="0" y="5786"/>
                    <a:pt x="0" y="6078"/>
                  </a:cubicBezTo>
                  <a:cubicBezTo>
                    <a:pt x="0" y="9139"/>
                    <a:pt x="1531" y="12201"/>
                    <a:pt x="4884" y="12492"/>
                  </a:cubicBezTo>
                  <a:cubicBezTo>
                    <a:pt x="5217" y="12542"/>
                    <a:pt x="5541" y="12565"/>
                    <a:pt x="5855" y="12565"/>
                  </a:cubicBezTo>
                  <a:cubicBezTo>
                    <a:pt x="9255" y="12565"/>
                    <a:pt x="11493" y="9779"/>
                    <a:pt x="11226" y="6442"/>
                  </a:cubicBezTo>
                  <a:lnTo>
                    <a:pt x="11226" y="4911"/>
                  </a:lnTo>
                  <a:cubicBezTo>
                    <a:pt x="11226" y="2433"/>
                    <a:pt x="8821" y="319"/>
                    <a:pt x="6415" y="27"/>
                  </a:cubicBezTo>
                  <a:cubicBezTo>
                    <a:pt x="6244" y="9"/>
                    <a:pt x="6071" y="0"/>
                    <a:pt x="5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0" name="Google Shape;5680;p37"/>
          <p:cNvSpPr/>
          <p:nvPr/>
        </p:nvSpPr>
        <p:spPr>
          <a:xfrm>
            <a:off x="4476188" y="2030540"/>
            <a:ext cx="3609793" cy="172348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1" name="Google Shape;5681;p37"/>
          <p:cNvSpPr txBox="1">
            <a:spLocks noGrp="1"/>
          </p:cNvSpPr>
          <p:nvPr>
            <p:ph type="subTitle" idx="1"/>
          </p:nvPr>
        </p:nvSpPr>
        <p:spPr>
          <a:xfrm>
            <a:off x="4666634" y="2030532"/>
            <a:ext cx="3228900" cy="17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Here you can describe your interests and hobbies.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Also, you can replace the image on the screen with your own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682" name="Google Shape;5682;p37"/>
          <p:cNvSpPr/>
          <p:nvPr/>
        </p:nvSpPr>
        <p:spPr>
          <a:xfrm>
            <a:off x="4476188" y="1275841"/>
            <a:ext cx="3609793" cy="572723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3" name="Google Shape;5683;p37"/>
          <p:cNvSpPr txBox="1">
            <a:spLocks noGrp="1"/>
          </p:cNvSpPr>
          <p:nvPr>
            <p:ph type="title"/>
          </p:nvPr>
        </p:nvSpPr>
        <p:spPr>
          <a:xfrm>
            <a:off x="4591334" y="1080292"/>
            <a:ext cx="3379500" cy="76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Here goes your name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684" name="Google Shape;5684;p37"/>
          <p:cNvSpPr/>
          <p:nvPr/>
        </p:nvSpPr>
        <p:spPr>
          <a:xfrm>
            <a:off x="4509494" y="3938767"/>
            <a:ext cx="3543180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5" name="Google Shape;5685;p37"/>
          <p:cNvSpPr txBox="1">
            <a:spLocks noGrp="1"/>
          </p:cNvSpPr>
          <p:nvPr>
            <p:ph type="subTitle" idx="2"/>
          </p:nvPr>
        </p:nvSpPr>
        <p:spPr>
          <a:xfrm>
            <a:off x="4666634" y="3956014"/>
            <a:ext cx="32289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Your email or your phone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686" name="Google Shape;5686;p37"/>
          <p:cNvGrpSpPr/>
          <p:nvPr/>
        </p:nvGrpSpPr>
        <p:grpSpPr>
          <a:xfrm>
            <a:off x="1490727" y="1716524"/>
            <a:ext cx="2360204" cy="2313610"/>
            <a:chOff x="1227800" y="1266325"/>
            <a:chExt cx="2971800" cy="2971500"/>
          </a:xfrm>
        </p:grpSpPr>
        <p:pic>
          <p:nvPicPr>
            <p:cNvPr id="5687" name="Google Shape;5687;p37"/>
            <p:cNvPicPr preferRelativeResize="0"/>
            <p:nvPr/>
          </p:nvPicPr>
          <p:blipFill rotWithShape="1">
            <a:blip r:embed="rId3">
              <a:alphaModFix/>
            </a:blip>
            <a:srcRect l="15915" r="27825"/>
            <a:stretch/>
          </p:blipFill>
          <p:spPr>
            <a:xfrm>
              <a:off x="1227800" y="1266325"/>
              <a:ext cx="2971800" cy="29715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5688" name="Google Shape;5688;p37"/>
            <p:cNvPicPr preferRelativeResize="0"/>
            <p:nvPr/>
          </p:nvPicPr>
          <p:blipFill rotWithShape="1">
            <a:blip r:embed="rId4">
              <a:alphaModFix amt="41000"/>
            </a:blip>
            <a:srcRect l="15915" r="27825"/>
            <a:stretch/>
          </p:blipFill>
          <p:spPr>
            <a:xfrm>
              <a:off x="1227800" y="1266325"/>
              <a:ext cx="2971800" cy="2971500"/>
            </a:xfrm>
            <a:prstGeom prst="ellipse">
              <a:avLst/>
            </a:prstGeom>
            <a:noFill/>
            <a:ln>
              <a:noFill/>
            </a:ln>
          </p:spPr>
        </p:pic>
      </p:grpSp>
      <p:grpSp>
        <p:nvGrpSpPr>
          <p:cNvPr id="5689" name="Google Shape;5689;p37"/>
          <p:cNvGrpSpPr/>
          <p:nvPr/>
        </p:nvGrpSpPr>
        <p:grpSpPr>
          <a:xfrm>
            <a:off x="4359363" y="3926089"/>
            <a:ext cx="347454" cy="392746"/>
            <a:chOff x="4521638" y="3401497"/>
            <a:chExt cx="621007" cy="701959"/>
          </a:xfrm>
        </p:grpSpPr>
        <p:sp>
          <p:nvSpPr>
            <p:cNvPr id="5690" name="Google Shape;5690;p37"/>
            <p:cNvSpPr/>
            <p:nvPr/>
          </p:nvSpPr>
          <p:spPr>
            <a:xfrm>
              <a:off x="4621345" y="3738433"/>
              <a:ext cx="521301" cy="365023"/>
            </a:xfrm>
            <a:custGeom>
              <a:avLst/>
              <a:gdLst/>
              <a:ahLst/>
              <a:cxnLst/>
              <a:rect l="l" t="t" r="r" b="b"/>
              <a:pathLst>
                <a:path w="10352" h="7249" extrusionOk="0">
                  <a:moveTo>
                    <a:pt x="8873" y="1"/>
                  </a:moveTo>
                  <a:lnTo>
                    <a:pt x="8873" y="1"/>
                  </a:lnTo>
                  <a:cubicBezTo>
                    <a:pt x="7619" y="1580"/>
                    <a:pt x="2306" y="4287"/>
                    <a:pt x="0" y="4287"/>
                  </a:cubicBezTo>
                  <a:cubicBezTo>
                    <a:pt x="0" y="4287"/>
                    <a:pt x="953" y="6267"/>
                    <a:pt x="3334" y="6993"/>
                  </a:cubicBezTo>
                  <a:cubicBezTo>
                    <a:pt x="4028" y="7182"/>
                    <a:pt x="4636" y="7248"/>
                    <a:pt x="5153" y="7248"/>
                  </a:cubicBezTo>
                  <a:cubicBezTo>
                    <a:pt x="6352" y="7248"/>
                    <a:pt x="7061" y="6893"/>
                    <a:pt x="7218" y="6893"/>
                  </a:cubicBezTo>
                  <a:cubicBezTo>
                    <a:pt x="7454" y="6893"/>
                    <a:pt x="7766" y="7031"/>
                    <a:pt x="7987" y="7031"/>
                  </a:cubicBezTo>
                  <a:cubicBezTo>
                    <a:pt x="8048" y="7031"/>
                    <a:pt x="8102" y="7021"/>
                    <a:pt x="8146" y="6993"/>
                  </a:cubicBezTo>
                  <a:cubicBezTo>
                    <a:pt x="8346" y="6793"/>
                    <a:pt x="7945" y="6267"/>
                    <a:pt x="8146" y="6066"/>
                  </a:cubicBezTo>
                  <a:cubicBezTo>
                    <a:pt x="8346" y="5866"/>
                    <a:pt x="10351" y="3134"/>
                    <a:pt x="8873" y="1"/>
                  </a:cubicBezTo>
                  <a:close/>
                </a:path>
              </a:pathLst>
            </a:custGeom>
            <a:solidFill>
              <a:srgbClr val="BC61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7"/>
            <p:cNvSpPr/>
            <p:nvPr/>
          </p:nvSpPr>
          <p:spPr>
            <a:xfrm>
              <a:off x="4521638" y="3545618"/>
              <a:ext cx="562946" cy="408681"/>
            </a:xfrm>
            <a:custGeom>
              <a:avLst/>
              <a:gdLst/>
              <a:ahLst/>
              <a:cxnLst/>
              <a:rect l="l" t="t" r="r" b="b"/>
              <a:pathLst>
                <a:path w="11179" h="8116" extrusionOk="0">
                  <a:moveTo>
                    <a:pt x="6458" y="0"/>
                  </a:moveTo>
                  <a:cubicBezTo>
                    <a:pt x="5626" y="0"/>
                    <a:pt x="4690" y="175"/>
                    <a:pt x="3660" y="597"/>
                  </a:cubicBezTo>
                  <a:cubicBezTo>
                    <a:pt x="3434" y="697"/>
                    <a:pt x="3233" y="797"/>
                    <a:pt x="3033" y="923"/>
                  </a:cubicBezTo>
                  <a:cubicBezTo>
                    <a:pt x="2933" y="1023"/>
                    <a:pt x="2807" y="1023"/>
                    <a:pt x="2807" y="1123"/>
                  </a:cubicBezTo>
                  <a:cubicBezTo>
                    <a:pt x="627" y="2276"/>
                    <a:pt x="0" y="6236"/>
                    <a:pt x="1153" y="7815"/>
                  </a:cubicBezTo>
                  <a:cubicBezTo>
                    <a:pt x="1254" y="8015"/>
                    <a:pt x="1554" y="8116"/>
                    <a:pt x="1980" y="8116"/>
                  </a:cubicBezTo>
                  <a:cubicBezTo>
                    <a:pt x="4286" y="8116"/>
                    <a:pt x="9599" y="5409"/>
                    <a:pt x="10853" y="3830"/>
                  </a:cubicBezTo>
                  <a:cubicBezTo>
                    <a:pt x="11078" y="3629"/>
                    <a:pt x="11178" y="3429"/>
                    <a:pt x="11078" y="3203"/>
                  </a:cubicBezTo>
                  <a:cubicBezTo>
                    <a:pt x="10981" y="2076"/>
                    <a:pt x="9332" y="0"/>
                    <a:pt x="6458" y="0"/>
                  </a:cubicBezTo>
                  <a:close/>
                </a:path>
              </a:pathLst>
            </a:custGeom>
            <a:solidFill>
              <a:srgbClr val="632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7"/>
            <p:cNvSpPr/>
            <p:nvPr/>
          </p:nvSpPr>
          <p:spPr>
            <a:xfrm>
              <a:off x="4642797" y="3401497"/>
              <a:ext cx="94722" cy="207714"/>
            </a:xfrm>
            <a:custGeom>
              <a:avLst/>
              <a:gdLst/>
              <a:ahLst/>
              <a:cxnLst/>
              <a:rect l="l" t="t" r="r" b="b"/>
              <a:pathLst>
                <a:path w="1881" h="4125" extrusionOk="0">
                  <a:moveTo>
                    <a:pt x="1651" y="1"/>
                  </a:moveTo>
                  <a:cubicBezTo>
                    <a:pt x="1251" y="1"/>
                    <a:pt x="443" y="339"/>
                    <a:pt x="201" y="953"/>
                  </a:cubicBezTo>
                  <a:cubicBezTo>
                    <a:pt x="0" y="1679"/>
                    <a:pt x="527" y="3158"/>
                    <a:pt x="827" y="3885"/>
                  </a:cubicBezTo>
                  <a:cubicBezTo>
                    <a:pt x="901" y="4032"/>
                    <a:pt x="1041" y="4125"/>
                    <a:pt x="1190" y="4125"/>
                  </a:cubicBezTo>
                  <a:cubicBezTo>
                    <a:pt x="1245" y="4125"/>
                    <a:pt x="1300" y="4112"/>
                    <a:pt x="1354" y="4085"/>
                  </a:cubicBezTo>
                  <a:lnTo>
                    <a:pt x="1454" y="4085"/>
                  </a:lnTo>
                  <a:cubicBezTo>
                    <a:pt x="1554" y="3985"/>
                    <a:pt x="1655" y="3885"/>
                    <a:pt x="1655" y="3659"/>
                  </a:cubicBezTo>
                  <a:cubicBezTo>
                    <a:pt x="1354" y="2206"/>
                    <a:pt x="1880" y="426"/>
                    <a:pt x="1880" y="126"/>
                  </a:cubicBezTo>
                  <a:cubicBezTo>
                    <a:pt x="1880" y="42"/>
                    <a:pt x="1790" y="1"/>
                    <a:pt x="1651" y="1"/>
                  </a:cubicBezTo>
                  <a:close/>
                </a:path>
              </a:pathLst>
            </a:custGeom>
            <a:solidFill>
              <a:srgbClr val="5328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7"/>
            <p:cNvSpPr/>
            <p:nvPr/>
          </p:nvSpPr>
          <p:spPr>
            <a:xfrm>
              <a:off x="4616309" y="3634245"/>
              <a:ext cx="53026" cy="31069"/>
            </a:xfrm>
            <a:custGeom>
              <a:avLst/>
              <a:gdLst/>
              <a:ahLst/>
              <a:cxnLst/>
              <a:rect l="l" t="t" r="r" b="b"/>
              <a:pathLst>
                <a:path w="1053" h="617" extrusionOk="0">
                  <a:moveTo>
                    <a:pt x="801" y="1"/>
                  </a:moveTo>
                  <a:cubicBezTo>
                    <a:pt x="705" y="1"/>
                    <a:pt x="593" y="90"/>
                    <a:pt x="526" y="90"/>
                  </a:cubicBezTo>
                  <a:cubicBezTo>
                    <a:pt x="426" y="190"/>
                    <a:pt x="201" y="291"/>
                    <a:pt x="100" y="416"/>
                  </a:cubicBezTo>
                  <a:cubicBezTo>
                    <a:pt x="0" y="516"/>
                    <a:pt x="100" y="616"/>
                    <a:pt x="201" y="616"/>
                  </a:cubicBezTo>
                  <a:cubicBezTo>
                    <a:pt x="426" y="516"/>
                    <a:pt x="526" y="416"/>
                    <a:pt x="727" y="291"/>
                  </a:cubicBezTo>
                  <a:cubicBezTo>
                    <a:pt x="827" y="291"/>
                    <a:pt x="1053" y="190"/>
                    <a:pt x="927" y="90"/>
                  </a:cubicBezTo>
                  <a:cubicBezTo>
                    <a:pt x="894" y="23"/>
                    <a:pt x="849" y="1"/>
                    <a:pt x="801" y="1"/>
                  </a:cubicBezTo>
                  <a:close/>
                </a:path>
              </a:pathLst>
            </a:custGeom>
            <a:solidFill>
              <a:srgbClr val="4D2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7"/>
            <p:cNvSpPr/>
            <p:nvPr/>
          </p:nvSpPr>
          <p:spPr>
            <a:xfrm>
              <a:off x="4594857" y="3628656"/>
              <a:ext cx="179222" cy="73267"/>
            </a:xfrm>
            <a:custGeom>
              <a:avLst/>
              <a:gdLst/>
              <a:ahLst/>
              <a:cxnLst/>
              <a:rect l="l" t="t" r="r" b="b"/>
              <a:pathLst>
                <a:path w="3559" h="1455" extrusionOk="0">
                  <a:moveTo>
                    <a:pt x="3358" y="1"/>
                  </a:moveTo>
                  <a:cubicBezTo>
                    <a:pt x="2732" y="201"/>
                    <a:pt x="2105" y="527"/>
                    <a:pt x="1579" y="727"/>
                  </a:cubicBezTo>
                  <a:cubicBezTo>
                    <a:pt x="1053" y="928"/>
                    <a:pt x="426" y="1028"/>
                    <a:pt x="0" y="1454"/>
                  </a:cubicBezTo>
                  <a:cubicBezTo>
                    <a:pt x="627" y="1454"/>
                    <a:pt x="1353" y="1153"/>
                    <a:pt x="1880" y="928"/>
                  </a:cubicBezTo>
                  <a:cubicBezTo>
                    <a:pt x="2406" y="727"/>
                    <a:pt x="3033" y="527"/>
                    <a:pt x="3459" y="101"/>
                  </a:cubicBezTo>
                  <a:cubicBezTo>
                    <a:pt x="3559" y="101"/>
                    <a:pt x="3459" y="1"/>
                    <a:pt x="3358" y="1"/>
                  </a:cubicBezTo>
                  <a:close/>
                </a:path>
              </a:pathLst>
            </a:custGeom>
            <a:solidFill>
              <a:srgbClr val="4D2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7"/>
            <p:cNvSpPr/>
            <p:nvPr/>
          </p:nvSpPr>
          <p:spPr>
            <a:xfrm>
              <a:off x="4584736" y="3643813"/>
              <a:ext cx="278981" cy="94667"/>
            </a:xfrm>
            <a:custGeom>
              <a:avLst/>
              <a:gdLst/>
              <a:ahLst/>
              <a:cxnLst/>
              <a:rect l="l" t="t" r="r" b="b"/>
              <a:pathLst>
                <a:path w="5540" h="1880" extrusionOk="0">
                  <a:moveTo>
                    <a:pt x="5439" y="0"/>
                  </a:moveTo>
                  <a:cubicBezTo>
                    <a:pt x="4913" y="101"/>
                    <a:pt x="4487" y="426"/>
                    <a:pt x="4061" y="627"/>
                  </a:cubicBezTo>
                  <a:cubicBezTo>
                    <a:pt x="3559" y="727"/>
                    <a:pt x="3133" y="953"/>
                    <a:pt x="2607" y="1053"/>
                  </a:cubicBezTo>
                  <a:cubicBezTo>
                    <a:pt x="1780" y="1354"/>
                    <a:pt x="828" y="1579"/>
                    <a:pt x="1" y="1880"/>
                  </a:cubicBezTo>
                  <a:cubicBezTo>
                    <a:pt x="928" y="1880"/>
                    <a:pt x="1980" y="1579"/>
                    <a:pt x="2933" y="1253"/>
                  </a:cubicBezTo>
                  <a:cubicBezTo>
                    <a:pt x="3760" y="953"/>
                    <a:pt x="4813" y="727"/>
                    <a:pt x="5539" y="226"/>
                  </a:cubicBezTo>
                  <a:cubicBezTo>
                    <a:pt x="5539" y="101"/>
                    <a:pt x="5539" y="0"/>
                    <a:pt x="5439" y="0"/>
                  </a:cubicBezTo>
                  <a:close/>
                </a:path>
              </a:pathLst>
            </a:custGeom>
            <a:solidFill>
              <a:srgbClr val="4D2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7"/>
            <p:cNvSpPr/>
            <p:nvPr/>
          </p:nvSpPr>
          <p:spPr>
            <a:xfrm>
              <a:off x="4579700" y="3731333"/>
              <a:ext cx="204502" cy="70296"/>
            </a:xfrm>
            <a:custGeom>
              <a:avLst/>
              <a:gdLst/>
              <a:ahLst/>
              <a:cxnLst/>
              <a:rect l="l" t="t" r="r" b="b"/>
              <a:pathLst>
                <a:path w="4061" h="1396" extrusionOk="0">
                  <a:moveTo>
                    <a:pt x="4025" y="0"/>
                  </a:moveTo>
                  <a:cubicBezTo>
                    <a:pt x="4010" y="0"/>
                    <a:pt x="3990" y="12"/>
                    <a:pt x="3960" y="42"/>
                  </a:cubicBezTo>
                  <a:cubicBezTo>
                    <a:pt x="3233" y="142"/>
                    <a:pt x="2607" y="568"/>
                    <a:pt x="1880" y="769"/>
                  </a:cubicBezTo>
                  <a:cubicBezTo>
                    <a:pt x="1253" y="994"/>
                    <a:pt x="627" y="1094"/>
                    <a:pt x="0" y="1395"/>
                  </a:cubicBezTo>
                  <a:cubicBezTo>
                    <a:pt x="727" y="1395"/>
                    <a:pt x="1354" y="1195"/>
                    <a:pt x="2080" y="994"/>
                  </a:cubicBezTo>
                  <a:cubicBezTo>
                    <a:pt x="2707" y="668"/>
                    <a:pt x="3434" y="468"/>
                    <a:pt x="4060" y="142"/>
                  </a:cubicBezTo>
                  <a:cubicBezTo>
                    <a:pt x="4060" y="71"/>
                    <a:pt x="4060" y="0"/>
                    <a:pt x="4025" y="0"/>
                  </a:cubicBezTo>
                  <a:close/>
                </a:path>
              </a:pathLst>
            </a:custGeom>
            <a:solidFill>
              <a:srgbClr val="4D2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7"/>
            <p:cNvSpPr/>
            <p:nvPr/>
          </p:nvSpPr>
          <p:spPr>
            <a:xfrm>
              <a:off x="4815722" y="3691752"/>
              <a:ext cx="63148" cy="31623"/>
            </a:xfrm>
            <a:custGeom>
              <a:avLst/>
              <a:gdLst/>
              <a:ahLst/>
              <a:cxnLst/>
              <a:rect l="l" t="t" r="r" b="b"/>
              <a:pathLst>
                <a:path w="1254" h="628" extrusionOk="0">
                  <a:moveTo>
                    <a:pt x="1153" y="1"/>
                  </a:moveTo>
                  <a:cubicBezTo>
                    <a:pt x="952" y="1"/>
                    <a:pt x="727" y="101"/>
                    <a:pt x="526" y="201"/>
                  </a:cubicBezTo>
                  <a:cubicBezTo>
                    <a:pt x="426" y="301"/>
                    <a:pt x="226" y="402"/>
                    <a:pt x="0" y="627"/>
                  </a:cubicBezTo>
                  <a:lnTo>
                    <a:pt x="100" y="627"/>
                  </a:lnTo>
                  <a:cubicBezTo>
                    <a:pt x="226" y="627"/>
                    <a:pt x="426" y="527"/>
                    <a:pt x="627" y="402"/>
                  </a:cubicBezTo>
                  <a:cubicBezTo>
                    <a:pt x="852" y="301"/>
                    <a:pt x="1053" y="201"/>
                    <a:pt x="1253" y="101"/>
                  </a:cubicBezTo>
                  <a:cubicBezTo>
                    <a:pt x="1253" y="1"/>
                    <a:pt x="1253" y="1"/>
                    <a:pt x="1153" y="1"/>
                  </a:cubicBezTo>
                  <a:close/>
                </a:path>
              </a:pathLst>
            </a:custGeom>
            <a:solidFill>
              <a:srgbClr val="4D2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7"/>
            <p:cNvSpPr/>
            <p:nvPr/>
          </p:nvSpPr>
          <p:spPr>
            <a:xfrm>
              <a:off x="4574664" y="3701874"/>
              <a:ext cx="372343" cy="167884"/>
            </a:xfrm>
            <a:custGeom>
              <a:avLst/>
              <a:gdLst/>
              <a:ahLst/>
              <a:cxnLst/>
              <a:rect l="l" t="t" r="r" b="b"/>
              <a:pathLst>
                <a:path w="7394" h="3334" extrusionOk="0">
                  <a:moveTo>
                    <a:pt x="7293" y="0"/>
                  </a:moveTo>
                  <a:cubicBezTo>
                    <a:pt x="6767" y="201"/>
                    <a:pt x="6140" y="627"/>
                    <a:pt x="5639" y="953"/>
                  </a:cubicBezTo>
                  <a:cubicBezTo>
                    <a:pt x="5013" y="1253"/>
                    <a:pt x="4386" y="1454"/>
                    <a:pt x="3759" y="1780"/>
                  </a:cubicBezTo>
                  <a:cubicBezTo>
                    <a:pt x="2506" y="2306"/>
                    <a:pt x="1128" y="2607"/>
                    <a:pt x="0" y="3233"/>
                  </a:cubicBezTo>
                  <a:lnTo>
                    <a:pt x="0" y="3334"/>
                  </a:lnTo>
                  <a:cubicBezTo>
                    <a:pt x="1253" y="3133"/>
                    <a:pt x="2506" y="2506"/>
                    <a:pt x="3759" y="2080"/>
                  </a:cubicBezTo>
                  <a:lnTo>
                    <a:pt x="5639" y="1153"/>
                  </a:lnTo>
                  <a:cubicBezTo>
                    <a:pt x="6266" y="827"/>
                    <a:pt x="6892" y="627"/>
                    <a:pt x="7394" y="100"/>
                  </a:cubicBezTo>
                  <a:cubicBezTo>
                    <a:pt x="7394" y="100"/>
                    <a:pt x="7394" y="0"/>
                    <a:pt x="7293" y="0"/>
                  </a:cubicBezTo>
                  <a:close/>
                </a:path>
              </a:pathLst>
            </a:custGeom>
            <a:solidFill>
              <a:srgbClr val="4D2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7"/>
            <p:cNvSpPr/>
            <p:nvPr/>
          </p:nvSpPr>
          <p:spPr>
            <a:xfrm>
              <a:off x="4579700" y="3759935"/>
              <a:ext cx="362272" cy="157762"/>
            </a:xfrm>
            <a:custGeom>
              <a:avLst/>
              <a:gdLst/>
              <a:ahLst/>
              <a:cxnLst/>
              <a:rect l="l" t="t" r="r" b="b"/>
              <a:pathLst>
                <a:path w="7194" h="3133" extrusionOk="0">
                  <a:moveTo>
                    <a:pt x="7093" y="0"/>
                  </a:moveTo>
                  <a:cubicBezTo>
                    <a:pt x="5840" y="526"/>
                    <a:pt x="4687" y="1253"/>
                    <a:pt x="3534" y="1780"/>
                  </a:cubicBezTo>
                  <a:cubicBezTo>
                    <a:pt x="2281" y="2181"/>
                    <a:pt x="1153" y="2607"/>
                    <a:pt x="0" y="3033"/>
                  </a:cubicBezTo>
                  <a:lnTo>
                    <a:pt x="0" y="3133"/>
                  </a:lnTo>
                  <a:cubicBezTo>
                    <a:pt x="1253" y="2932"/>
                    <a:pt x="2507" y="2406"/>
                    <a:pt x="3659" y="1880"/>
                  </a:cubicBezTo>
                  <a:cubicBezTo>
                    <a:pt x="4913" y="1353"/>
                    <a:pt x="6166" y="827"/>
                    <a:pt x="7193" y="100"/>
                  </a:cubicBezTo>
                  <a:cubicBezTo>
                    <a:pt x="7193" y="0"/>
                    <a:pt x="7193" y="0"/>
                    <a:pt x="7093" y="0"/>
                  </a:cubicBezTo>
                  <a:close/>
                </a:path>
              </a:pathLst>
            </a:custGeom>
            <a:solidFill>
              <a:srgbClr val="4D2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7"/>
            <p:cNvSpPr/>
            <p:nvPr/>
          </p:nvSpPr>
          <p:spPr>
            <a:xfrm>
              <a:off x="4689478" y="3847405"/>
              <a:ext cx="156360" cy="70296"/>
            </a:xfrm>
            <a:custGeom>
              <a:avLst/>
              <a:gdLst/>
              <a:ahLst/>
              <a:cxnLst/>
              <a:rect l="l" t="t" r="r" b="b"/>
              <a:pathLst>
                <a:path w="3105" h="1396" extrusionOk="0">
                  <a:moveTo>
                    <a:pt x="3052" y="1"/>
                  </a:moveTo>
                  <a:cubicBezTo>
                    <a:pt x="3042" y="1"/>
                    <a:pt x="3033" y="13"/>
                    <a:pt x="3033" y="43"/>
                  </a:cubicBezTo>
                  <a:cubicBezTo>
                    <a:pt x="2507" y="243"/>
                    <a:pt x="1981" y="444"/>
                    <a:pt x="1479" y="669"/>
                  </a:cubicBezTo>
                  <a:cubicBezTo>
                    <a:pt x="1053" y="870"/>
                    <a:pt x="427" y="1070"/>
                    <a:pt x="1" y="1396"/>
                  </a:cubicBezTo>
                  <a:cubicBezTo>
                    <a:pt x="1053" y="1396"/>
                    <a:pt x="2206" y="669"/>
                    <a:pt x="3033" y="143"/>
                  </a:cubicBezTo>
                  <a:cubicBezTo>
                    <a:pt x="3104" y="72"/>
                    <a:pt x="3075" y="1"/>
                    <a:pt x="3052" y="1"/>
                  </a:cubicBezTo>
                  <a:close/>
                </a:path>
              </a:pathLst>
            </a:custGeom>
            <a:solidFill>
              <a:srgbClr val="4D24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7"/>
            <p:cNvSpPr/>
            <p:nvPr/>
          </p:nvSpPr>
          <p:spPr>
            <a:xfrm>
              <a:off x="4669285" y="3917652"/>
              <a:ext cx="199466" cy="71554"/>
            </a:xfrm>
            <a:custGeom>
              <a:avLst/>
              <a:gdLst/>
              <a:ahLst/>
              <a:cxnLst/>
              <a:rect l="l" t="t" r="r" b="b"/>
              <a:pathLst>
                <a:path w="3961" h="1421" extrusionOk="0">
                  <a:moveTo>
                    <a:pt x="3860" y="1"/>
                  </a:moveTo>
                  <a:cubicBezTo>
                    <a:pt x="3234" y="201"/>
                    <a:pt x="2607" y="527"/>
                    <a:pt x="1981" y="828"/>
                  </a:cubicBezTo>
                  <a:cubicBezTo>
                    <a:pt x="1254" y="1054"/>
                    <a:pt x="627" y="1254"/>
                    <a:pt x="1" y="1354"/>
                  </a:cubicBezTo>
                  <a:cubicBezTo>
                    <a:pt x="146" y="1401"/>
                    <a:pt x="297" y="1420"/>
                    <a:pt x="451" y="1420"/>
                  </a:cubicBezTo>
                  <a:cubicBezTo>
                    <a:pt x="960" y="1420"/>
                    <a:pt x="1500" y="1207"/>
                    <a:pt x="1981" y="1054"/>
                  </a:cubicBezTo>
                  <a:cubicBezTo>
                    <a:pt x="2607" y="828"/>
                    <a:pt x="3434" y="527"/>
                    <a:pt x="3961" y="101"/>
                  </a:cubicBezTo>
                  <a:cubicBezTo>
                    <a:pt x="3961" y="101"/>
                    <a:pt x="3961" y="1"/>
                    <a:pt x="3860" y="1"/>
                  </a:cubicBezTo>
                  <a:close/>
                </a:path>
              </a:pathLst>
            </a:custGeom>
            <a:solidFill>
              <a:srgbClr val="A64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7"/>
            <p:cNvSpPr/>
            <p:nvPr/>
          </p:nvSpPr>
          <p:spPr>
            <a:xfrm>
              <a:off x="4716016" y="3975713"/>
              <a:ext cx="121211" cy="46780"/>
            </a:xfrm>
            <a:custGeom>
              <a:avLst/>
              <a:gdLst/>
              <a:ahLst/>
              <a:cxnLst/>
              <a:rect l="l" t="t" r="r" b="b"/>
              <a:pathLst>
                <a:path w="2407" h="929" extrusionOk="0">
                  <a:moveTo>
                    <a:pt x="2306" y="1"/>
                  </a:moveTo>
                  <a:cubicBezTo>
                    <a:pt x="1880" y="101"/>
                    <a:pt x="1454" y="201"/>
                    <a:pt x="1053" y="402"/>
                  </a:cubicBezTo>
                  <a:cubicBezTo>
                    <a:pt x="727" y="527"/>
                    <a:pt x="426" y="627"/>
                    <a:pt x="100" y="828"/>
                  </a:cubicBezTo>
                  <a:cubicBezTo>
                    <a:pt x="0" y="828"/>
                    <a:pt x="0" y="928"/>
                    <a:pt x="100" y="928"/>
                  </a:cubicBezTo>
                  <a:cubicBezTo>
                    <a:pt x="526" y="828"/>
                    <a:pt x="827" y="728"/>
                    <a:pt x="1253" y="527"/>
                  </a:cubicBezTo>
                  <a:cubicBezTo>
                    <a:pt x="1579" y="402"/>
                    <a:pt x="1980" y="302"/>
                    <a:pt x="2306" y="101"/>
                  </a:cubicBezTo>
                  <a:cubicBezTo>
                    <a:pt x="2406" y="1"/>
                    <a:pt x="2306" y="1"/>
                    <a:pt x="2306" y="1"/>
                  </a:cubicBezTo>
                  <a:close/>
                </a:path>
              </a:pathLst>
            </a:custGeom>
            <a:solidFill>
              <a:srgbClr val="A64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7"/>
            <p:cNvSpPr/>
            <p:nvPr/>
          </p:nvSpPr>
          <p:spPr>
            <a:xfrm>
              <a:off x="4763956" y="4020178"/>
              <a:ext cx="56854" cy="23768"/>
            </a:xfrm>
            <a:custGeom>
              <a:avLst/>
              <a:gdLst/>
              <a:ahLst/>
              <a:cxnLst/>
              <a:rect l="l" t="t" r="r" b="b"/>
              <a:pathLst>
                <a:path w="1129" h="472" extrusionOk="0">
                  <a:moveTo>
                    <a:pt x="1099" y="1"/>
                  </a:moveTo>
                  <a:cubicBezTo>
                    <a:pt x="1084" y="1"/>
                    <a:pt x="1061" y="12"/>
                    <a:pt x="1028" y="45"/>
                  </a:cubicBezTo>
                  <a:cubicBezTo>
                    <a:pt x="828" y="45"/>
                    <a:pt x="727" y="145"/>
                    <a:pt x="502" y="271"/>
                  </a:cubicBezTo>
                  <a:cubicBezTo>
                    <a:pt x="401" y="271"/>
                    <a:pt x="201" y="371"/>
                    <a:pt x="0" y="471"/>
                  </a:cubicBezTo>
                  <a:cubicBezTo>
                    <a:pt x="201" y="471"/>
                    <a:pt x="401" y="471"/>
                    <a:pt x="627" y="371"/>
                  </a:cubicBezTo>
                  <a:cubicBezTo>
                    <a:pt x="828" y="371"/>
                    <a:pt x="928" y="271"/>
                    <a:pt x="1128" y="45"/>
                  </a:cubicBezTo>
                  <a:cubicBezTo>
                    <a:pt x="1128" y="45"/>
                    <a:pt x="1128" y="1"/>
                    <a:pt x="1099" y="1"/>
                  </a:cubicBezTo>
                  <a:close/>
                </a:path>
              </a:pathLst>
            </a:custGeom>
            <a:solidFill>
              <a:srgbClr val="A64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7"/>
            <p:cNvSpPr/>
            <p:nvPr/>
          </p:nvSpPr>
          <p:spPr>
            <a:xfrm>
              <a:off x="4795529" y="4002251"/>
              <a:ext cx="151475" cy="68936"/>
            </a:xfrm>
            <a:custGeom>
              <a:avLst/>
              <a:gdLst/>
              <a:ahLst/>
              <a:cxnLst/>
              <a:rect l="l" t="t" r="r" b="b"/>
              <a:pathLst>
                <a:path w="3008" h="1369" extrusionOk="0">
                  <a:moveTo>
                    <a:pt x="2907" y="0"/>
                  </a:moveTo>
                  <a:cubicBezTo>
                    <a:pt x="2381" y="100"/>
                    <a:pt x="1980" y="401"/>
                    <a:pt x="1454" y="627"/>
                  </a:cubicBezTo>
                  <a:cubicBezTo>
                    <a:pt x="1028" y="827"/>
                    <a:pt x="501" y="1028"/>
                    <a:pt x="0" y="1253"/>
                  </a:cubicBezTo>
                  <a:lnTo>
                    <a:pt x="0" y="1353"/>
                  </a:lnTo>
                  <a:cubicBezTo>
                    <a:pt x="31" y="1364"/>
                    <a:pt x="67" y="1369"/>
                    <a:pt x="107" y="1369"/>
                  </a:cubicBezTo>
                  <a:cubicBezTo>
                    <a:pt x="448" y="1369"/>
                    <a:pt x="1061" y="1017"/>
                    <a:pt x="1353" y="927"/>
                  </a:cubicBezTo>
                  <a:cubicBezTo>
                    <a:pt x="1880" y="727"/>
                    <a:pt x="2506" y="501"/>
                    <a:pt x="2907" y="100"/>
                  </a:cubicBezTo>
                  <a:cubicBezTo>
                    <a:pt x="3008" y="0"/>
                    <a:pt x="2907" y="0"/>
                    <a:pt x="2907" y="0"/>
                  </a:cubicBezTo>
                  <a:close/>
                </a:path>
              </a:pathLst>
            </a:custGeom>
            <a:solidFill>
              <a:srgbClr val="A64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7"/>
            <p:cNvSpPr/>
            <p:nvPr/>
          </p:nvSpPr>
          <p:spPr>
            <a:xfrm>
              <a:off x="4852282" y="4038810"/>
              <a:ext cx="106103" cy="46780"/>
            </a:xfrm>
            <a:custGeom>
              <a:avLst/>
              <a:gdLst/>
              <a:ahLst/>
              <a:cxnLst/>
              <a:rect l="l" t="t" r="r" b="b"/>
              <a:pathLst>
                <a:path w="2107" h="929" extrusionOk="0">
                  <a:moveTo>
                    <a:pt x="2006" y="1"/>
                  </a:moveTo>
                  <a:cubicBezTo>
                    <a:pt x="1680" y="101"/>
                    <a:pt x="1254" y="302"/>
                    <a:pt x="953" y="402"/>
                  </a:cubicBezTo>
                  <a:cubicBezTo>
                    <a:pt x="627" y="527"/>
                    <a:pt x="327" y="627"/>
                    <a:pt x="1" y="928"/>
                  </a:cubicBezTo>
                  <a:cubicBezTo>
                    <a:pt x="427" y="928"/>
                    <a:pt x="853" y="728"/>
                    <a:pt x="1154" y="627"/>
                  </a:cubicBezTo>
                  <a:cubicBezTo>
                    <a:pt x="1480" y="527"/>
                    <a:pt x="1780" y="402"/>
                    <a:pt x="2106" y="101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rgbClr val="A64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7"/>
            <p:cNvSpPr/>
            <p:nvPr/>
          </p:nvSpPr>
          <p:spPr>
            <a:xfrm>
              <a:off x="4921724" y="4048931"/>
              <a:ext cx="68184" cy="38018"/>
            </a:xfrm>
            <a:custGeom>
              <a:avLst/>
              <a:gdLst/>
              <a:ahLst/>
              <a:cxnLst/>
              <a:rect l="l" t="t" r="r" b="b"/>
              <a:pathLst>
                <a:path w="1354" h="755" extrusionOk="0">
                  <a:moveTo>
                    <a:pt x="1354" y="0"/>
                  </a:moveTo>
                  <a:cubicBezTo>
                    <a:pt x="1128" y="0"/>
                    <a:pt x="928" y="201"/>
                    <a:pt x="627" y="326"/>
                  </a:cubicBezTo>
                  <a:cubicBezTo>
                    <a:pt x="401" y="527"/>
                    <a:pt x="101" y="527"/>
                    <a:pt x="0" y="727"/>
                  </a:cubicBezTo>
                  <a:cubicBezTo>
                    <a:pt x="39" y="746"/>
                    <a:pt x="81" y="755"/>
                    <a:pt x="125" y="755"/>
                  </a:cubicBezTo>
                  <a:cubicBezTo>
                    <a:pt x="313" y="755"/>
                    <a:pt x="545" y="608"/>
                    <a:pt x="727" y="527"/>
                  </a:cubicBezTo>
                  <a:cubicBezTo>
                    <a:pt x="928" y="426"/>
                    <a:pt x="1253" y="326"/>
                    <a:pt x="1354" y="101"/>
                  </a:cubicBezTo>
                  <a:lnTo>
                    <a:pt x="1354" y="0"/>
                  </a:lnTo>
                  <a:close/>
                </a:path>
              </a:pathLst>
            </a:custGeom>
            <a:solidFill>
              <a:srgbClr val="A64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7"/>
            <p:cNvSpPr/>
            <p:nvPr/>
          </p:nvSpPr>
          <p:spPr>
            <a:xfrm>
              <a:off x="4994892" y="4062528"/>
              <a:ext cx="15208" cy="15056"/>
            </a:xfrm>
            <a:custGeom>
              <a:avLst/>
              <a:gdLst/>
              <a:ahLst/>
              <a:cxnLst/>
              <a:rect l="l" t="t" r="r" b="b"/>
              <a:pathLst>
                <a:path w="302" h="299" extrusionOk="0">
                  <a:moveTo>
                    <a:pt x="272" y="1"/>
                  </a:moveTo>
                  <a:cubicBezTo>
                    <a:pt x="257" y="1"/>
                    <a:pt x="235" y="14"/>
                    <a:pt x="201" y="56"/>
                  </a:cubicBezTo>
                  <a:lnTo>
                    <a:pt x="101" y="56"/>
                  </a:lnTo>
                  <a:lnTo>
                    <a:pt x="1" y="156"/>
                  </a:lnTo>
                  <a:cubicBezTo>
                    <a:pt x="1" y="227"/>
                    <a:pt x="1" y="298"/>
                    <a:pt x="36" y="298"/>
                  </a:cubicBezTo>
                  <a:cubicBezTo>
                    <a:pt x="51" y="298"/>
                    <a:pt x="72" y="286"/>
                    <a:pt x="101" y="257"/>
                  </a:cubicBezTo>
                  <a:lnTo>
                    <a:pt x="302" y="257"/>
                  </a:lnTo>
                  <a:lnTo>
                    <a:pt x="302" y="56"/>
                  </a:lnTo>
                  <a:cubicBezTo>
                    <a:pt x="302" y="56"/>
                    <a:pt x="302" y="1"/>
                    <a:pt x="272" y="1"/>
                  </a:cubicBezTo>
                  <a:close/>
                </a:path>
              </a:pathLst>
            </a:custGeom>
            <a:solidFill>
              <a:srgbClr val="A64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7"/>
            <p:cNvSpPr/>
            <p:nvPr/>
          </p:nvSpPr>
          <p:spPr>
            <a:xfrm>
              <a:off x="5010050" y="4073203"/>
              <a:ext cx="6345" cy="7301"/>
            </a:xfrm>
            <a:custGeom>
              <a:avLst/>
              <a:gdLst/>
              <a:ahLst/>
              <a:cxnLst/>
              <a:rect l="l" t="t" r="r" b="b"/>
              <a:pathLst>
                <a:path w="126" h="145" extrusionOk="0">
                  <a:moveTo>
                    <a:pt x="94" y="0"/>
                  </a:moveTo>
                  <a:cubicBezTo>
                    <a:pt x="56" y="0"/>
                    <a:pt x="1" y="45"/>
                    <a:pt x="1" y="45"/>
                  </a:cubicBezTo>
                  <a:cubicBezTo>
                    <a:pt x="1" y="145"/>
                    <a:pt x="126" y="145"/>
                    <a:pt x="126" y="145"/>
                  </a:cubicBezTo>
                  <a:lnTo>
                    <a:pt x="126" y="45"/>
                  </a:lnTo>
                  <a:cubicBezTo>
                    <a:pt x="126" y="11"/>
                    <a:pt x="112" y="0"/>
                    <a:pt x="94" y="0"/>
                  </a:cubicBezTo>
                  <a:close/>
                </a:path>
              </a:pathLst>
            </a:custGeom>
            <a:solidFill>
              <a:srgbClr val="A64D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9" name="Google Shape;5709;p37"/>
          <p:cNvGrpSpPr/>
          <p:nvPr/>
        </p:nvGrpSpPr>
        <p:grpSpPr>
          <a:xfrm>
            <a:off x="7844223" y="952465"/>
            <a:ext cx="597346" cy="677510"/>
            <a:chOff x="7844223" y="952465"/>
            <a:chExt cx="597346" cy="677510"/>
          </a:xfrm>
        </p:grpSpPr>
        <p:sp>
          <p:nvSpPr>
            <p:cNvPr id="5710" name="Google Shape;5710;p37"/>
            <p:cNvSpPr/>
            <p:nvPr/>
          </p:nvSpPr>
          <p:spPr>
            <a:xfrm rot="8772017" flipH="1">
              <a:off x="7871567" y="1238099"/>
              <a:ext cx="542658" cy="263179"/>
            </a:xfrm>
            <a:custGeom>
              <a:avLst/>
              <a:gdLst/>
              <a:ahLst/>
              <a:cxnLst/>
              <a:rect l="l" t="t" r="r" b="b"/>
              <a:pathLst>
                <a:path w="21706" h="10527" extrusionOk="0">
                  <a:moveTo>
                    <a:pt x="840" y="1"/>
                  </a:moveTo>
                  <a:cubicBezTo>
                    <a:pt x="721" y="1"/>
                    <a:pt x="615" y="26"/>
                    <a:pt x="502" y="76"/>
                  </a:cubicBezTo>
                  <a:lnTo>
                    <a:pt x="201" y="76"/>
                  </a:lnTo>
                  <a:cubicBezTo>
                    <a:pt x="101" y="76"/>
                    <a:pt x="101" y="76"/>
                    <a:pt x="1" y="201"/>
                  </a:cubicBezTo>
                  <a:cubicBezTo>
                    <a:pt x="1" y="301"/>
                    <a:pt x="101" y="402"/>
                    <a:pt x="201" y="502"/>
                  </a:cubicBezTo>
                  <a:lnTo>
                    <a:pt x="502" y="502"/>
                  </a:lnTo>
                  <a:cubicBezTo>
                    <a:pt x="627" y="502"/>
                    <a:pt x="928" y="602"/>
                    <a:pt x="1254" y="602"/>
                  </a:cubicBezTo>
                  <a:cubicBezTo>
                    <a:pt x="1555" y="702"/>
                    <a:pt x="1881" y="828"/>
                    <a:pt x="2382" y="928"/>
                  </a:cubicBezTo>
                  <a:cubicBezTo>
                    <a:pt x="2808" y="1028"/>
                    <a:pt x="3234" y="1128"/>
                    <a:pt x="3860" y="1229"/>
                  </a:cubicBezTo>
                  <a:cubicBezTo>
                    <a:pt x="4061" y="1329"/>
                    <a:pt x="4387" y="1329"/>
                    <a:pt x="4688" y="1454"/>
                  </a:cubicBezTo>
                  <a:cubicBezTo>
                    <a:pt x="4888" y="1554"/>
                    <a:pt x="5214" y="1554"/>
                    <a:pt x="5515" y="1655"/>
                  </a:cubicBezTo>
                  <a:cubicBezTo>
                    <a:pt x="6141" y="1855"/>
                    <a:pt x="6768" y="1955"/>
                    <a:pt x="7520" y="2281"/>
                  </a:cubicBezTo>
                  <a:cubicBezTo>
                    <a:pt x="8146" y="2482"/>
                    <a:pt x="8773" y="2707"/>
                    <a:pt x="9500" y="3008"/>
                  </a:cubicBezTo>
                  <a:cubicBezTo>
                    <a:pt x="10126" y="3209"/>
                    <a:pt x="10853" y="3635"/>
                    <a:pt x="11480" y="3835"/>
                  </a:cubicBezTo>
                  <a:cubicBezTo>
                    <a:pt x="12206" y="4261"/>
                    <a:pt x="12833" y="4587"/>
                    <a:pt x="13460" y="4888"/>
                  </a:cubicBezTo>
                  <a:cubicBezTo>
                    <a:pt x="14186" y="5214"/>
                    <a:pt x="14713" y="5615"/>
                    <a:pt x="15339" y="5940"/>
                  </a:cubicBezTo>
                  <a:cubicBezTo>
                    <a:pt x="15966" y="6341"/>
                    <a:pt x="16492" y="6767"/>
                    <a:pt x="17018" y="7093"/>
                  </a:cubicBezTo>
                  <a:cubicBezTo>
                    <a:pt x="17219" y="7294"/>
                    <a:pt x="17545" y="7494"/>
                    <a:pt x="17745" y="7720"/>
                  </a:cubicBezTo>
                  <a:cubicBezTo>
                    <a:pt x="17946" y="7920"/>
                    <a:pt x="18171" y="8021"/>
                    <a:pt x="18372" y="8221"/>
                  </a:cubicBezTo>
                  <a:cubicBezTo>
                    <a:pt x="18898" y="8547"/>
                    <a:pt x="19299" y="8848"/>
                    <a:pt x="19625" y="9174"/>
                  </a:cubicBezTo>
                  <a:cubicBezTo>
                    <a:pt x="19926" y="9474"/>
                    <a:pt x="20252" y="9700"/>
                    <a:pt x="20552" y="9900"/>
                  </a:cubicBezTo>
                  <a:cubicBezTo>
                    <a:pt x="21079" y="10326"/>
                    <a:pt x="21404" y="10527"/>
                    <a:pt x="21404" y="10527"/>
                  </a:cubicBezTo>
                  <a:lnTo>
                    <a:pt x="21605" y="10527"/>
                  </a:lnTo>
                  <a:cubicBezTo>
                    <a:pt x="21705" y="10427"/>
                    <a:pt x="21705" y="10326"/>
                    <a:pt x="21605" y="10226"/>
                  </a:cubicBezTo>
                  <a:cubicBezTo>
                    <a:pt x="21605" y="10226"/>
                    <a:pt x="21404" y="9900"/>
                    <a:pt x="20878" y="9474"/>
                  </a:cubicBezTo>
                  <a:lnTo>
                    <a:pt x="20051" y="8647"/>
                  </a:lnTo>
                  <a:cubicBezTo>
                    <a:pt x="19625" y="8346"/>
                    <a:pt x="19199" y="8021"/>
                    <a:pt x="18798" y="7720"/>
                  </a:cubicBezTo>
                  <a:cubicBezTo>
                    <a:pt x="18372" y="7394"/>
                    <a:pt x="17846" y="6968"/>
                    <a:pt x="17319" y="6667"/>
                  </a:cubicBezTo>
                  <a:cubicBezTo>
                    <a:pt x="16793" y="6341"/>
                    <a:pt x="16166" y="5940"/>
                    <a:pt x="15540" y="5615"/>
                  </a:cubicBezTo>
                  <a:cubicBezTo>
                    <a:pt x="15038" y="5214"/>
                    <a:pt x="14412" y="4788"/>
                    <a:pt x="13785" y="4462"/>
                  </a:cubicBezTo>
                  <a:cubicBezTo>
                    <a:pt x="13159" y="4061"/>
                    <a:pt x="12407" y="3635"/>
                    <a:pt x="11780" y="3334"/>
                  </a:cubicBezTo>
                  <a:cubicBezTo>
                    <a:pt x="11480" y="3108"/>
                    <a:pt x="11053" y="3008"/>
                    <a:pt x="10753" y="2808"/>
                  </a:cubicBezTo>
                  <a:cubicBezTo>
                    <a:pt x="10427" y="2707"/>
                    <a:pt x="10126" y="2482"/>
                    <a:pt x="9700" y="2381"/>
                  </a:cubicBezTo>
                  <a:cubicBezTo>
                    <a:pt x="9074" y="2081"/>
                    <a:pt x="8347" y="1755"/>
                    <a:pt x="7720" y="1554"/>
                  </a:cubicBezTo>
                  <a:cubicBezTo>
                    <a:pt x="7094" y="1329"/>
                    <a:pt x="6367" y="1128"/>
                    <a:pt x="5740" y="928"/>
                  </a:cubicBezTo>
                  <a:cubicBezTo>
                    <a:pt x="5114" y="702"/>
                    <a:pt x="4587" y="502"/>
                    <a:pt x="3961" y="402"/>
                  </a:cubicBezTo>
                  <a:cubicBezTo>
                    <a:pt x="3434" y="301"/>
                    <a:pt x="2908" y="201"/>
                    <a:pt x="2507" y="201"/>
                  </a:cubicBezTo>
                  <a:cubicBezTo>
                    <a:pt x="1981" y="76"/>
                    <a:pt x="1555" y="76"/>
                    <a:pt x="1254" y="76"/>
                  </a:cubicBezTo>
                  <a:cubicBezTo>
                    <a:pt x="1091" y="26"/>
                    <a:pt x="959" y="1"/>
                    <a:pt x="840" y="1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7"/>
            <p:cNvSpPr/>
            <p:nvPr/>
          </p:nvSpPr>
          <p:spPr>
            <a:xfrm rot="8772017" flipH="1">
              <a:off x="8221985" y="981517"/>
              <a:ext cx="147327" cy="141127"/>
            </a:xfrm>
            <a:custGeom>
              <a:avLst/>
              <a:gdLst/>
              <a:ahLst/>
              <a:cxnLst/>
              <a:rect l="l" t="t" r="r" b="b"/>
              <a:pathLst>
                <a:path w="5893" h="5645" extrusionOk="0">
                  <a:moveTo>
                    <a:pt x="627" y="1"/>
                  </a:moveTo>
                  <a:lnTo>
                    <a:pt x="627" y="1"/>
                  </a:lnTo>
                  <a:cubicBezTo>
                    <a:pt x="0" y="828"/>
                    <a:pt x="2506" y="5214"/>
                    <a:pt x="4587" y="5640"/>
                  </a:cubicBezTo>
                  <a:cubicBezTo>
                    <a:pt x="4605" y="5643"/>
                    <a:pt x="4624" y="5644"/>
                    <a:pt x="4644" y="5644"/>
                  </a:cubicBezTo>
                  <a:cubicBezTo>
                    <a:pt x="5255" y="5644"/>
                    <a:pt x="5893" y="4104"/>
                    <a:pt x="4386" y="2281"/>
                  </a:cubicBezTo>
                  <a:cubicBezTo>
                    <a:pt x="2607" y="301"/>
                    <a:pt x="627" y="1"/>
                    <a:pt x="6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7"/>
            <p:cNvSpPr/>
            <p:nvPr/>
          </p:nvSpPr>
          <p:spPr>
            <a:xfrm rot="8772017" flipH="1">
              <a:off x="8177086" y="1108946"/>
              <a:ext cx="68326" cy="125327"/>
            </a:xfrm>
            <a:custGeom>
              <a:avLst/>
              <a:gdLst/>
              <a:ahLst/>
              <a:cxnLst/>
              <a:rect l="l" t="t" r="r" b="b"/>
              <a:pathLst>
                <a:path w="2733" h="5013" extrusionOk="0">
                  <a:moveTo>
                    <a:pt x="1379" y="0"/>
                  </a:moveTo>
                  <a:lnTo>
                    <a:pt x="1379" y="0"/>
                  </a:lnTo>
                  <a:cubicBezTo>
                    <a:pt x="0" y="1253"/>
                    <a:pt x="126" y="4912"/>
                    <a:pt x="1680" y="5013"/>
                  </a:cubicBezTo>
                  <a:cubicBezTo>
                    <a:pt x="2306" y="5013"/>
                    <a:pt x="2732" y="3760"/>
                    <a:pt x="2507" y="2707"/>
                  </a:cubicBezTo>
                  <a:cubicBezTo>
                    <a:pt x="2206" y="1354"/>
                    <a:pt x="1379" y="0"/>
                    <a:pt x="13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7"/>
            <p:cNvSpPr/>
            <p:nvPr/>
          </p:nvSpPr>
          <p:spPr>
            <a:xfrm rot="8772017" flipH="1">
              <a:off x="8130347" y="1227404"/>
              <a:ext cx="72301" cy="130552"/>
            </a:xfrm>
            <a:custGeom>
              <a:avLst/>
              <a:gdLst/>
              <a:ahLst/>
              <a:cxnLst/>
              <a:rect l="l" t="t" r="r" b="b"/>
              <a:pathLst>
                <a:path w="2892" h="5222" extrusionOk="0">
                  <a:moveTo>
                    <a:pt x="1128" y="0"/>
                  </a:moveTo>
                  <a:lnTo>
                    <a:pt x="1128" y="0"/>
                  </a:lnTo>
                  <a:cubicBezTo>
                    <a:pt x="1" y="1654"/>
                    <a:pt x="201" y="5213"/>
                    <a:pt x="1755" y="5213"/>
                  </a:cubicBezTo>
                  <a:cubicBezTo>
                    <a:pt x="1796" y="5219"/>
                    <a:pt x="1836" y="5222"/>
                    <a:pt x="1876" y="5222"/>
                  </a:cubicBezTo>
                  <a:cubicBezTo>
                    <a:pt x="2549" y="5222"/>
                    <a:pt x="2891" y="4418"/>
                    <a:pt x="2607" y="3233"/>
                  </a:cubicBezTo>
                  <a:cubicBezTo>
                    <a:pt x="2382" y="1554"/>
                    <a:pt x="1129" y="0"/>
                    <a:pt x="1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7"/>
            <p:cNvSpPr/>
            <p:nvPr/>
          </p:nvSpPr>
          <p:spPr>
            <a:xfrm rot="8772017" flipH="1">
              <a:off x="8061409" y="1340078"/>
              <a:ext cx="80476" cy="127927"/>
            </a:xfrm>
            <a:custGeom>
              <a:avLst/>
              <a:gdLst/>
              <a:ahLst/>
              <a:cxnLst/>
              <a:rect l="l" t="t" r="r" b="b"/>
              <a:pathLst>
                <a:path w="3219" h="5117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1749"/>
                    <a:pt x="687" y="5117"/>
                    <a:pt x="2208" y="5117"/>
                  </a:cubicBezTo>
                  <a:cubicBezTo>
                    <a:pt x="2236" y="5117"/>
                    <a:pt x="2263" y="5116"/>
                    <a:pt x="2291" y="5114"/>
                  </a:cubicBezTo>
                  <a:cubicBezTo>
                    <a:pt x="2918" y="5013"/>
                    <a:pt x="3219" y="4086"/>
                    <a:pt x="2793" y="2933"/>
                  </a:cubicBezTo>
                  <a:cubicBezTo>
                    <a:pt x="2291" y="1354"/>
                    <a:pt x="813" y="1"/>
                    <a:pt x="8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7"/>
            <p:cNvSpPr/>
            <p:nvPr/>
          </p:nvSpPr>
          <p:spPr>
            <a:xfrm rot="8772017" flipH="1">
              <a:off x="8143916" y="1421003"/>
              <a:ext cx="136002" cy="57376"/>
            </a:xfrm>
            <a:custGeom>
              <a:avLst/>
              <a:gdLst/>
              <a:ahLst/>
              <a:cxnLst/>
              <a:rect l="l" t="t" r="r" b="b"/>
              <a:pathLst>
                <a:path w="5440" h="2295" extrusionOk="0">
                  <a:moveTo>
                    <a:pt x="3753" y="0"/>
                  </a:moveTo>
                  <a:cubicBezTo>
                    <a:pt x="2516" y="0"/>
                    <a:pt x="814" y="708"/>
                    <a:pt x="0" y="1734"/>
                  </a:cubicBezTo>
                  <a:cubicBezTo>
                    <a:pt x="0" y="1734"/>
                    <a:pt x="1375" y="2295"/>
                    <a:pt x="2847" y="2295"/>
                  </a:cubicBezTo>
                  <a:cubicBezTo>
                    <a:pt x="3051" y="2295"/>
                    <a:pt x="3256" y="2284"/>
                    <a:pt x="3459" y="2260"/>
                  </a:cubicBezTo>
                  <a:cubicBezTo>
                    <a:pt x="4712" y="2034"/>
                    <a:pt x="5439" y="1408"/>
                    <a:pt x="5138" y="681"/>
                  </a:cubicBezTo>
                  <a:cubicBezTo>
                    <a:pt x="4954" y="207"/>
                    <a:pt x="4421" y="0"/>
                    <a:pt x="3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7"/>
            <p:cNvSpPr/>
            <p:nvPr/>
          </p:nvSpPr>
          <p:spPr>
            <a:xfrm rot="8772017" flipH="1">
              <a:off x="8211417" y="1292165"/>
              <a:ext cx="135352" cy="55101"/>
            </a:xfrm>
            <a:custGeom>
              <a:avLst/>
              <a:gdLst/>
              <a:ahLst/>
              <a:cxnLst/>
              <a:rect l="l" t="t" r="r" b="b"/>
              <a:pathLst>
                <a:path w="5414" h="2204" extrusionOk="0">
                  <a:moveTo>
                    <a:pt x="3443" y="0"/>
                  </a:moveTo>
                  <a:cubicBezTo>
                    <a:pt x="2254" y="0"/>
                    <a:pt x="781" y="530"/>
                    <a:pt x="0" y="1369"/>
                  </a:cubicBezTo>
                  <a:cubicBezTo>
                    <a:pt x="0" y="1369"/>
                    <a:pt x="1579" y="2204"/>
                    <a:pt x="3090" y="2204"/>
                  </a:cubicBezTo>
                  <a:cubicBezTo>
                    <a:pt x="3171" y="2204"/>
                    <a:pt x="3253" y="2201"/>
                    <a:pt x="3334" y="2196"/>
                  </a:cubicBezTo>
                  <a:cubicBezTo>
                    <a:pt x="4687" y="2196"/>
                    <a:pt x="5414" y="1569"/>
                    <a:pt x="5213" y="943"/>
                  </a:cubicBezTo>
                  <a:cubicBezTo>
                    <a:pt x="5033" y="285"/>
                    <a:pt x="4314" y="0"/>
                    <a:pt x="34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37"/>
            <p:cNvSpPr/>
            <p:nvPr/>
          </p:nvSpPr>
          <p:spPr>
            <a:xfrm rot="8772017" flipH="1">
              <a:off x="8255142" y="1159674"/>
              <a:ext cx="132852" cy="57251"/>
            </a:xfrm>
            <a:custGeom>
              <a:avLst/>
              <a:gdLst/>
              <a:ahLst/>
              <a:cxnLst/>
              <a:rect l="l" t="t" r="r" b="b"/>
              <a:pathLst>
                <a:path w="5314" h="2290" extrusionOk="0">
                  <a:moveTo>
                    <a:pt x="2731" y="0"/>
                  </a:moveTo>
                  <a:cubicBezTo>
                    <a:pt x="1675" y="0"/>
                    <a:pt x="569" y="296"/>
                    <a:pt x="0" y="921"/>
                  </a:cubicBezTo>
                  <a:cubicBezTo>
                    <a:pt x="0" y="921"/>
                    <a:pt x="1755" y="1949"/>
                    <a:pt x="3008" y="2275"/>
                  </a:cubicBezTo>
                  <a:cubicBezTo>
                    <a:pt x="3110" y="2284"/>
                    <a:pt x="3215" y="2289"/>
                    <a:pt x="3319" y="2289"/>
                  </a:cubicBezTo>
                  <a:cubicBezTo>
                    <a:pt x="4292" y="2289"/>
                    <a:pt x="5314" y="1878"/>
                    <a:pt x="5314" y="1222"/>
                  </a:cubicBezTo>
                  <a:cubicBezTo>
                    <a:pt x="5204" y="428"/>
                    <a:pt x="4003" y="0"/>
                    <a:pt x="27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8" name="Google Shape;5718;p37"/>
          <p:cNvGrpSpPr/>
          <p:nvPr/>
        </p:nvGrpSpPr>
        <p:grpSpPr>
          <a:xfrm>
            <a:off x="924248" y="1512502"/>
            <a:ext cx="3294707" cy="2692640"/>
            <a:chOff x="924248" y="1512502"/>
            <a:chExt cx="3294707" cy="2692640"/>
          </a:xfrm>
        </p:grpSpPr>
        <p:grpSp>
          <p:nvGrpSpPr>
            <p:cNvPr id="5719" name="Google Shape;5719;p37"/>
            <p:cNvGrpSpPr/>
            <p:nvPr/>
          </p:nvGrpSpPr>
          <p:grpSpPr>
            <a:xfrm>
              <a:off x="1033129" y="1512502"/>
              <a:ext cx="3185826" cy="2692640"/>
              <a:chOff x="1033129" y="1512502"/>
              <a:chExt cx="3185826" cy="2692640"/>
            </a:xfrm>
          </p:grpSpPr>
          <p:grpSp>
            <p:nvGrpSpPr>
              <p:cNvPr id="5720" name="Google Shape;5720;p37"/>
              <p:cNvGrpSpPr/>
              <p:nvPr/>
            </p:nvGrpSpPr>
            <p:grpSpPr>
              <a:xfrm>
                <a:off x="1033129" y="1512502"/>
                <a:ext cx="3185826" cy="2664502"/>
                <a:chOff x="1109267" y="1569575"/>
                <a:chExt cx="3091234" cy="2585390"/>
              </a:xfrm>
            </p:grpSpPr>
            <p:sp>
              <p:nvSpPr>
                <p:cNvPr id="5721" name="Google Shape;5721;p37"/>
                <p:cNvSpPr/>
                <p:nvPr/>
              </p:nvSpPr>
              <p:spPr>
                <a:xfrm>
                  <a:off x="2164886" y="1569575"/>
                  <a:ext cx="840487" cy="299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52" h="7257" extrusionOk="0">
                      <a:moveTo>
                        <a:pt x="11706" y="1"/>
                      </a:moveTo>
                      <a:cubicBezTo>
                        <a:pt x="10768" y="1"/>
                        <a:pt x="9703" y="102"/>
                        <a:pt x="8447" y="366"/>
                      </a:cubicBezTo>
                      <a:cubicBezTo>
                        <a:pt x="1780" y="1820"/>
                        <a:pt x="1" y="5579"/>
                        <a:pt x="1" y="5579"/>
                      </a:cubicBezTo>
                      <a:cubicBezTo>
                        <a:pt x="1" y="5579"/>
                        <a:pt x="3494" y="7256"/>
                        <a:pt x="8599" y="7256"/>
                      </a:cubicBezTo>
                      <a:cubicBezTo>
                        <a:pt x="9610" y="7256"/>
                        <a:pt x="10683" y="7190"/>
                        <a:pt x="11805" y="7033"/>
                      </a:cubicBezTo>
                      <a:cubicBezTo>
                        <a:pt x="19951" y="5905"/>
                        <a:pt x="20352" y="1093"/>
                        <a:pt x="20352" y="1093"/>
                      </a:cubicBezTo>
                      <a:lnTo>
                        <a:pt x="20352" y="1093"/>
                      </a:lnTo>
                      <a:cubicBezTo>
                        <a:pt x="19995" y="1129"/>
                        <a:pt x="19657" y="1144"/>
                        <a:pt x="19333" y="1144"/>
                      </a:cubicBezTo>
                      <a:cubicBezTo>
                        <a:pt x="16581" y="1144"/>
                        <a:pt x="14854" y="1"/>
                        <a:pt x="1170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2" name="Google Shape;5722;p37"/>
                <p:cNvSpPr/>
                <p:nvPr/>
              </p:nvSpPr>
              <p:spPr>
                <a:xfrm>
                  <a:off x="1892692" y="1621156"/>
                  <a:ext cx="1100248" cy="399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42" h="9669" extrusionOk="0">
                      <a:moveTo>
                        <a:pt x="26612" y="0"/>
                      </a:moveTo>
                      <a:cubicBezTo>
                        <a:pt x="26597" y="0"/>
                        <a:pt x="26575" y="11"/>
                        <a:pt x="26542" y="45"/>
                      </a:cubicBezTo>
                      <a:lnTo>
                        <a:pt x="26216" y="45"/>
                      </a:lnTo>
                      <a:cubicBezTo>
                        <a:pt x="26116" y="145"/>
                        <a:pt x="26015" y="145"/>
                        <a:pt x="25915" y="145"/>
                      </a:cubicBezTo>
                      <a:cubicBezTo>
                        <a:pt x="25690" y="145"/>
                        <a:pt x="25589" y="270"/>
                        <a:pt x="25389" y="270"/>
                      </a:cubicBezTo>
                      <a:cubicBezTo>
                        <a:pt x="25163" y="270"/>
                        <a:pt x="24963" y="370"/>
                        <a:pt x="24762" y="370"/>
                      </a:cubicBezTo>
                      <a:lnTo>
                        <a:pt x="23910" y="370"/>
                      </a:lnTo>
                      <a:cubicBezTo>
                        <a:pt x="23409" y="471"/>
                        <a:pt x="22782" y="471"/>
                        <a:pt x="22156" y="471"/>
                      </a:cubicBezTo>
                      <a:cubicBezTo>
                        <a:pt x="20677" y="471"/>
                        <a:pt x="19123" y="471"/>
                        <a:pt x="17444" y="671"/>
                      </a:cubicBezTo>
                      <a:cubicBezTo>
                        <a:pt x="16617" y="671"/>
                        <a:pt x="15664" y="771"/>
                        <a:pt x="14837" y="997"/>
                      </a:cubicBezTo>
                      <a:cubicBezTo>
                        <a:pt x="14311" y="1097"/>
                        <a:pt x="13885" y="1198"/>
                        <a:pt x="13484" y="1198"/>
                      </a:cubicBezTo>
                      <a:cubicBezTo>
                        <a:pt x="12958" y="1298"/>
                        <a:pt x="12532" y="1398"/>
                        <a:pt x="12131" y="1624"/>
                      </a:cubicBezTo>
                      <a:cubicBezTo>
                        <a:pt x="11705" y="1724"/>
                        <a:pt x="11178" y="1824"/>
                        <a:pt x="10752" y="2025"/>
                      </a:cubicBezTo>
                      <a:cubicBezTo>
                        <a:pt x="10351" y="2150"/>
                        <a:pt x="9925" y="2350"/>
                        <a:pt x="9499" y="2551"/>
                      </a:cubicBezTo>
                      <a:cubicBezTo>
                        <a:pt x="9098" y="2651"/>
                        <a:pt x="8672" y="2877"/>
                        <a:pt x="8246" y="3077"/>
                      </a:cubicBezTo>
                      <a:cubicBezTo>
                        <a:pt x="7845" y="3278"/>
                        <a:pt x="7519" y="3503"/>
                        <a:pt x="7118" y="3704"/>
                      </a:cubicBezTo>
                      <a:cubicBezTo>
                        <a:pt x="6692" y="3904"/>
                        <a:pt x="6366" y="4130"/>
                        <a:pt x="5965" y="4330"/>
                      </a:cubicBezTo>
                      <a:cubicBezTo>
                        <a:pt x="5639" y="4531"/>
                        <a:pt x="5339" y="4756"/>
                        <a:pt x="5013" y="4957"/>
                      </a:cubicBezTo>
                      <a:cubicBezTo>
                        <a:pt x="4286" y="5383"/>
                        <a:pt x="3659" y="5784"/>
                        <a:pt x="3133" y="6310"/>
                      </a:cubicBezTo>
                      <a:cubicBezTo>
                        <a:pt x="2607" y="6736"/>
                        <a:pt x="2206" y="7163"/>
                        <a:pt x="1780" y="7564"/>
                      </a:cubicBezTo>
                      <a:cubicBezTo>
                        <a:pt x="1354" y="7889"/>
                        <a:pt x="1053" y="8290"/>
                        <a:pt x="727" y="8616"/>
                      </a:cubicBezTo>
                      <a:cubicBezTo>
                        <a:pt x="326" y="9243"/>
                        <a:pt x="0" y="9543"/>
                        <a:pt x="0" y="9543"/>
                      </a:cubicBezTo>
                      <a:lnTo>
                        <a:pt x="0" y="9669"/>
                      </a:lnTo>
                      <a:lnTo>
                        <a:pt x="226" y="9669"/>
                      </a:lnTo>
                      <a:cubicBezTo>
                        <a:pt x="226" y="9669"/>
                        <a:pt x="426" y="9343"/>
                        <a:pt x="1053" y="8817"/>
                      </a:cubicBezTo>
                      <a:cubicBezTo>
                        <a:pt x="1253" y="8516"/>
                        <a:pt x="1679" y="8190"/>
                        <a:pt x="2105" y="7889"/>
                      </a:cubicBezTo>
                      <a:cubicBezTo>
                        <a:pt x="2306" y="7664"/>
                        <a:pt x="2506" y="7463"/>
                        <a:pt x="2732" y="7263"/>
                      </a:cubicBezTo>
                      <a:cubicBezTo>
                        <a:pt x="3033" y="7037"/>
                        <a:pt x="3233" y="6937"/>
                        <a:pt x="3559" y="6736"/>
                      </a:cubicBezTo>
                      <a:cubicBezTo>
                        <a:pt x="4085" y="6310"/>
                        <a:pt x="4712" y="5909"/>
                        <a:pt x="5339" y="5483"/>
                      </a:cubicBezTo>
                      <a:cubicBezTo>
                        <a:pt x="5639" y="5283"/>
                        <a:pt x="5965" y="5157"/>
                        <a:pt x="6366" y="4957"/>
                      </a:cubicBezTo>
                      <a:cubicBezTo>
                        <a:pt x="6692" y="4756"/>
                        <a:pt x="7118" y="4531"/>
                        <a:pt x="7419" y="4330"/>
                      </a:cubicBezTo>
                      <a:cubicBezTo>
                        <a:pt x="7845" y="4130"/>
                        <a:pt x="8246" y="4030"/>
                        <a:pt x="8572" y="3804"/>
                      </a:cubicBezTo>
                      <a:cubicBezTo>
                        <a:pt x="8998" y="3604"/>
                        <a:pt x="9399" y="3403"/>
                        <a:pt x="9825" y="3278"/>
                      </a:cubicBezTo>
                      <a:cubicBezTo>
                        <a:pt x="10251" y="3077"/>
                        <a:pt x="10652" y="2977"/>
                        <a:pt x="11078" y="2777"/>
                      </a:cubicBezTo>
                      <a:cubicBezTo>
                        <a:pt x="11504" y="2651"/>
                        <a:pt x="11905" y="2551"/>
                        <a:pt x="12331" y="2350"/>
                      </a:cubicBezTo>
                      <a:cubicBezTo>
                        <a:pt x="12757" y="2250"/>
                        <a:pt x="13158" y="2150"/>
                        <a:pt x="13584" y="2025"/>
                      </a:cubicBezTo>
                      <a:cubicBezTo>
                        <a:pt x="14111" y="1924"/>
                        <a:pt x="14512" y="1824"/>
                        <a:pt x="14938" y="1724"/>
                      </a:cubicBezTo>
                      <a:cubicBezTo>
                        <a:pt x="15364" y="1724"/>
                        <a:pt x="15765" y="1624"/>
                        <a:pt x="16191" y="1523"/>
                      </a:cubicBezTo>
                      <a:cubicBezTo>
                        <a:pt x="16617" y="1523"/>
                        <a:pt x="17018" y="1398"/>
                        <a:pt x="17444" y="1398"/>
                      </a:cubicBezTo>
                      <a:cubicBezTo>
                        <a:pt x="19223" y="1198"/>
                        <a:pt x="20777" y="1097"/>
                        <a:pt x="22156" y="997"/>
                      </a:cubicBezTo>
                      <a:cubicBezTo>
                        <a:pt x="22782" y="997"/>
                        <a:pt x="23409" y="897"/>
                        <a:pt x="24035" y="771"/>
                      </a:cubicBezTo>
                      <a:cubicBezTo>
                        <a:pt x="24236" y="771"/>
                        <a:pt x="24537" y="671"/>
                        <a:pt x="24762" y="671"/>
                      </a:cubicBezTo>
                      <a:cubicBezTo>
                        <a:pt x="24963" y="671"/>
                        <a:pt x="25163" y="571"/>
                        <a:pt x="25389" y="571"/>
                      </a:cubicBezTo>
                      <a:cubicBezTo>
                        <a:pt x="25589" y="471"/>
                        <a:pt x="25790" y="471"/>
                        <a:pt x="25915" y="370"/>
                      </a:cubicBezTo>
                      <a:cubicBezTo>
                        <a:pt x="26116" y="370"/>
                        <a:pt x="26216" y="270"/>
                        <a:pt x="26316" y="270"/>
                      </a:cubicBezTo>
                      <a:cubicBezTo>
                        <a:pt x="26542" y="145"/>
                        <a:pt x="26642" y="145"/>
                        <a:pt x="26642" y="145"/>
                      </a:cubicBezTo>
                      <a:lnTo>
                        <a:pt x="26642" y="45"/>
                      </a:lnTo>
                      <a:cubicBezTo>
                        <a:pt x="26642" y="45"/>
                        <a:pt x="26642" y="0"/>
                        <a:pt x="26612" y="0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3" name="Google Shape;5723;p37"/>
                <p:cNvSpPr/>
                <p:nvPr/>
              </p:nvSpPr>
              <p:spPr>
                <a:xfrm>
                  <a:off x="2320166" y="1618843"/>
                  <a:ext cx="141816" cy="111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4" h="2708" extrusionOk="0">
                      <a:moveTo>
                        <a:pt x="3434" y="0"/>
                      </a:moveTo>
                      <a:cubicBezTo>
                        <a:pt x="3434" y="0"/>
                        <a:pt x="3133" y="101"/>
                        <a:pt x="2807" y="326"/>
                      </a:cubicBezTo>
                      <a:cubicBezTo>
                        <a:pt x="2406" y="527"/>
                        <a:pt x="1980" y="827"/>
                        <a:pt x="1554" y="1153"/>
                      </a:cubicBezTo>
                      <a:cubicBezTo>
                        <a:pt x="1153" y="1454"/>
                        <a:pt x="727" y="1780"/>
                        <a:pt x="401" y="2081"/>
                      </a:cubicBezTo>
                      <a:cubicBezTo>
                        <a:pt x="100" y="2406"/>
                        <a:pt x="0" y="2607"/>
                        <a:pt x="0" y="2607"/>
                      </a:cubicBezTo>
                      <a:lnTo>
                        <a:pt x="0" y="2707"/>
                      </a:lnTo>
                      <a:cubicBezTo>
                        <a:pt x="0" y="2707"/>
                        <a:pt x="201" y="2507"/>
                        <a:pt x="526" y="2306"/>
                      </a:cubicBezTo>
                      <a:cubicBezTo>
                        <a:pt x="927" y="2081"/>
                        <a:pt x="1354" y="1780"/>
                        <a:pt x="1780" y="1454"/>
                      </a:cubicBezTo>
                      <a:cubicBezTo>
                        <a:pt x="2181" y="1153"/>
                        <a:pt x="2607" y="827"/>
                        <a:pt x="2907" y="527"/>
                      </a:cubicBezTo>
                      <a:cubicBezTo>
                        <a:pt x="3233" y="326"/>
                        <a:pt x="3434" y="101"/>
                        <a:pt x="3434" y="101"/>
                      </a:cubicBezTo>
                      <a:lnTo>
                        <a:pt x="3434" y="0"/>
                      </a:ln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4" name="Google Shape;5724;p37"/>
                <p:cNvSpPr/>
                <p:nvPr/>
              </p:nvSpPr>
              <p:spPr>
                <a:xfrm>
                  <a:off x="2362579" y="1709906"/>
                  <a:ext cx="328150" cy="81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6" h="1981" extrusionOk="0">
                      <a:moveTo>
                        <a:pt x="1" y="1"/>
                      </a:moveTo>
                      <a:lnTo>
                        <a:pt x="1" y="101"/>
                      </a:lnTo>
                      <a:cubicBezTo>
                        <a:pt x="1" y="101"/>
                        <a:pt x="226" y="101"/>
                        <a:pt x="427" y="201"/>
                      </a:cubicBezTo>
                      <a:cubicBezTo>
                        <a:pt x="627" y="201"/>
                        <a:pt x="953" y="201"/>
                        <a:pt x="1254" y="302"/>
                      </a:cubicBezTo>
                      <a:cubicBezTo>
                        <a:pt x="1479" y="302"/>
                        <a:pt x="1680" y="402"/>
                        <a:pt x="1880" y="402"/>
                      </a:cubicBezTo>
                      <a:cubicBezTo>
                        <a:pt x="2106" y="402"/>
                        <a:pt x="2306" y="502"/>
                        <a:pt x="2507" y="502"/>
                      </a:cubicBezTo>
                      <a:cubicBezTo>
                        <a:pt x="3033" y="628"/>
                        <a:pt x="3459" y="728"/>
                        <a:pt x="3986" y="928"/>
                      </a:cubicBezTo>
                      <a:cubicBezTo>
                        <a:pt x="4512" y="1029"/>
                        <a:pt x="4913" y="1129"/>
                        <a:pt x="5439" y="1254"/>
                      </a:cubicBezTo>
                      <a:cubicBezTo>
                        <a:pt x="5865" y="1354"/>
                        <a:pt x="6266" y="1555"/>
                        <a:pt x="6692" y="1655"/>
                      </a:cubicBezTo>
                      <a:cubicBezTo>
                        <a:pt x="7018" y="1755"/>
                        <a:pt x="7319" y="1755"/>
                        <a:pt x="7520" y="1881"/>
                      </a:cubicBezTo>
                      <a:cubicBezTo>
                        <a:pt x="7745" y="1881"/>
                        <a:pt x="7946" y="1981"/>
                        <a:pt x="7946" y="1981"/>
                      </a:cubicBezTo>
                      <a:lnTo>
                        <a:pt x="7946" y="1881"/>
                      </a:lnTo>
                      <a:cubicBezTo>
                        <a:pt x="7946" y="1881"/>
                        <a:pt x="7520" y="1655"/>
                        <a:pt x="6793" y="1354"/>
                      </a:cubicBezTo>
                      <a:cubicBezTo>
                        <a:pt x="6392" y="1254"/>
                        <a:pt x="5966" y="1029"/>
                        <a:pt x="5540" y="928"/>
                      </a:cubicBezTo>
                      <a:cubicBezTo>
                        <a:pt x="5139" y="728"/>
                        <a:pt x="4612" y="628"/>
                        <a:pt x="4086" y="502"/>
                      </a:cubicBezTo>
                      <a:cubicBezTo>
                        <a:pt x="3560" y="402"/>
                        <a:pt x="3134" y="302"/>
                        <a:pt x="2632" y="201"/>
                      </a:cubicBezTo>
                      <a:cubicBezTo>
                        <a:pt x="2206" y="101"/>
                        <a:pt x="1680" y="101"/>
                        <a:pt x="1379" y="1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5" name="Google Shape;5725;p37"/>
                <p:cNvSpPr/>
                <p:nvPr/>
              </p:nvSpPr>
              <p:spPr>
                <a:xfrm>
                  <a:off x="2527152" y="1597121"/>
                  <a:ext cx="129426" cy="77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4" h="1880" extrusionOk="0">
                      <a:moveTo>
                        <a:pt x="3134" y="0"/>
                      </a:moveTo>
                      <a:cubicBezTo>
                        <a:pt x="3133" y="0"/>
                        <a:pt x="2908" y="100"/>
                        <a:pt x="2607" y="226"/>
                      </a:cubicBezTo>
                      <a:cubicBezTo>
                        <a:pt x="2281" y="426"/>
                        <a:pt x="1981" y="727"/>
                        <a:pt x="1555" y="952"/>
                      </a:cubicBezTo>
                      <a:cubicBezTo>
                        <a:pt x="1154" y="1153"/>
                        <a:pt x="828" y="1353"/>
                        <a:pt x="527" y="1579"/>
                      </a:cubicBezTo>
                      <a:cubicBezTo>
                        <a:pt x="301" y="1679"/>
                        <a:pt x="201" y="1679"/>
                        <a:pt x="101" y="1780"/>
                      </a:cubicBezTo>
                      <a:lnTo>
                        <a:pt x="1" y="1780"/>
                      </a:lnTo>
                      <a:lnTo>
                        <a:pt x="1" y="1880"/>
                      </a:lnTo>
                      <a:lnTo>
                        <a:pt x="201" y="1880"/>
                      </a:lnTo>
                      <a:cubicBezTo>
                        <a:pt x="301" y="1880"/>
                        <a:pt x="402" y="1880"/>
                        <a:pt x="627" y="1780"/>
                      </a:cubicBezTo>
                      <a:cubicBezTo>
                        <a:pt x="828" y="1780"/>
                        <a:pt x="928" y="1679"/>
                        <a:pt x="1154" y="1579"/>
                      </a:cubicBezTo>
                      <a:cubicBezTo>
                        <a:pt x="1354" y="1479"/>
                        <a:pt x="1555" y="1353"/>
                        <a:pt x="1780" y="1253"/>
                      </a:cubicBezTo>
                      <a:cubicBezTo>
                        <a:pt x="2181" y="1053"/>
                        <a:pt x="2507" y="727"/>
                        <a:pt x="2808" y="426"/>
                      </a:cubicBezTo>
                      <a:cubicBezTo>
                        <a:pt x="3033" y="226"/>
                        <a:pt x="3133" y="0"/>
                        <a:pt x="3134" y="0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6" name="Google Shape;5726;p37"/>
                <p:cNvSpPr/>
                <p:nvPr/>
              </p:nvSpPr>
              <p:spPr>
                <a:xfrm>
                  <a:off x="2600662" y="1662330"/>
                  <a:ext cx="237048" cy="55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0" h="1354" extrusionOk="0">
                      <a:moveTo>
                        <a:pt x="0" y="0"/>
                      </a:moveTo>
                      <a:lnTo>
                        <a:pt x="0" y="100"/>
                      </a:lnTo>
                      <a:cubicBezTo>
                        <a:pt x="0" y="100"/>
                        <a:pt x="100" y="100"/>
                        <a:pt x="301" y="201"/>
                      </a:cubicBezTo>
                      <a:cubicBezTo>
                        <a:pt x="401" y="201"/>
                        <a:pt x="627" y="201"/>
                        <a:pt x="927" y="301"/>
                      </a:cubicBezTo>
                      <a:cubicBezTo>
                        <a:pt x="1454" y="401"/>
                        <a:pt x="2080" y="627"/>
                        <a:pt x="2807" y="827"/>
                      </a:cubicBezTo>
                      <a:cubicBezTo>
                        <a:pt x="3534" y="927"/>
                        <a:pt x="4261" y="1153"/>
                        <a:pt x="4787" y="1253"/>
                      </a:cubicBezTo>
                      <a:cubicBezTo>
                        <a:pt x="5313" y="1353"/>
                        <a:pt x="5639" y="1353"/>
                        <a:pt x="5639" y="1353"/>
                      </a:cubicBezTo>
                      <a:lnTo>
                        <a:pt x="5740" y="1353"/>
                      </a:lnTo>
                      <a:cubicBezTo>
                        <a:pt x="5740" y="1353"/>
                        <a:pt x="5313" y="1153"/>
                        <a:pt x="4787" y="927"/>
                      </a:cubicBezTo>
                      <a:cubicBezTo>
                        <a:pt x="4386" y="827"/>
                        <a:pt x="3634" y="526"/>
                        <a:pt x="2907" y="401"/>
                      </a:cubicBezTo>
                      <a:cubicBezTo>
                        <a:pt x="2181" y="201"/>
                        <a:pt x="1454" y="100"/>
                        <a:pt x="927" y="100"/>
                      </a:cubicBezTo>
                      <a:cubicBezTo>
                        <a:pt x="40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7" name="Google Shape;5727;p37"/>
                <p:cNvSpPr/>
                <p:nvPr/>
              </p:nvSpPr>
              <p:spPr>
                <a:xfrm>
                  <a:off x="1556898" y="2149110"/>
                  <a:ext cx="154700" cy="202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6" h="4905" extrusionOk="0">
                      <a:moveTo>
                        <a:pt x="1578" y="1"/>
                      </a:moveTo>
                      <a:cubicBezTo>
                        <a:pt x="780" y="1"/>
                        <a:pt x="1" y="4203"/>
                        <a:pt x="412" y="4905"/>
                      </a:cubicBezTo>
                      <a:cubicBezTo>
                        <a:pt x="412" y="4905"/>
                        <a:pt x="3745" y="519"/>
                        <a:pt x="1665" y="18"/>
                      </a:cubicBezTo>
                      <a:cubicBezTo>
                        <a:pt x="1636" y="6"/>
                        <a:pt x="1607" y="1"/>
                        <a:pt x="157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8" name="Google Shape;5728;p37"/>
                <p:cNvSpPr/>
                <p:nvPr/>
              </p:nvSpPr>
              <p:spPr>
                <a:xfrm>
                  <a:off x="1673234" y="2408833"/>
                  <a:ext cx="129426" cy="115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4" h="2802" extrusionOk="0">
                      <a:moveTo>
                        <a:pt x="3020" y="0"/>
                      </a:moveTo>
                      <a:cubicBezTo>
                        <a:pt x="2498" y="0"/>
                        <a:pt x="353" y="1526"/>
                        <a:pt x="1" y="2801"/>
                      </a:cubicBezTo>
                      <a:cubicBezTo>
                        <a:pt x="1" y="2801"/>
                        <a:pt x="3134" y="2601"/>
                        <a:pt x="3134" y="95"/>
                      </a:cubicBezTo>
                      <a:cubicBezTo>
                        <a:pt x="3134" y="30"/>
                        <a:pt x="3093" y="0"/>
                        <a:pt x="302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9" name="Google Shape;5729;p37"/>
                <p:cNvSpPr/>
                <p:nvPr/>
              </p:nvSpPr>
              <p:spPr>
                <a:xfrm>
                  <a:off x="1371223" y="2341930"/>
                  <a:ext cx="95067" cy="1867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4522" extrusionOk="0">
                      <a:moveTo>
                        <a:pt x="622" y="0"/>
                      </a:moveTo>
                      <a:cubicBezTo>
                        <a:pt x="80" y="0"/>
                        <a:pt x="0" y="3244"/>
                        <a:pt x="1775" y="4522"/>
                      </a:cubicBezTo>
                      <a:cubicBezTo>
                        <a:pt x="1775" y="4522"/>
                        <a:pt x="2301" y="1188"/>
                        <a:pt x="722" y="35"/>
                      </a:cubicBezTo>
                      <a:cubicBezTo>
                        <a:pt x="687" y="12"/>
                        <a:pt x="654" y="0"/>
                        <a:pt x="6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0" name="Google Shape;5730;p37"/>
                <p:cNvSpPr/>
                <p:nvPr/>
              </p:nvSpPr>
              <p:spPr>
                <a:xfrm>
                  <a:off x="1625618" y="2860426"/>
                  <a:ext cx="121167" cy="1298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" h="3145" extrusionOk="0">
                      <a:moveTo>
                        <a:pt x="2313" y="1"/>
                      </a:moveTo>
                      <a:cubicBezTo>
                        <a:pt x="1494" y="1"/>
                        <a:pt x="701" y="2445"/>
                        <a:pt x="1" y="3145"/>
                      </a:cubicBezTo>
                      <a:cubicBezTo>
                        <a:pt x="1" y="3145"/>
                        <a:pt x="1780" y="2844"/>
                        <a:pt x="2307" y="1791"/>
                      </a:cubicBezTo>
                      <a:cubicBezTo>
                        <a:pt x="2933" y="638"/>
                        <a:pt x="2608" y="112"/>
                        <a:pt x="2407" y="12"/>
                      </a:cubicBezTo>
                      <a:cubicBezTo>
                        <a:pt x="2376" y="4"/>
                        <a:pt x="2344" y="1"/>
                        <a:pt x="231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1" name="Google Shape;5731;p37"/>
                <p:cNvSpPr/>
                <p:nvPr/>
              </p:nvSpPr>
              <p:spPr>
                <a:xfrm>
                  <a:off x="1289618" y="2706467"/>
                  <a:ext cx="99031" cy="1544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3740" extrusionOk="0">
                      <a:moveTo>
                        <a:pt x="641" y="1"/>
                      </a:moveTo>
                      <a:cubicBezTo>
                        <a:pt x="68" y="1"/>
                        <a:pt x="0" y="2779"/>
                        <a:pt x="1144" y="3740"/>
                      </a:cubicBezTo>
                      <a:cubicBezTo>
                        <a:pt x="1144" y="3740"/>
                        <a:pt x="2398" y="1660"/>
                        <a:pt x="819" y="81"/>
                      </a:cubicBezTo>
                      <a:cubicBezTo>
                        <a:pt x="755" y="26"/>
                        <a:pt x="696" y="1"/>
                        <a:pt x="64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2" name="Google Shape;5732;p37"/>
                <p:cNvSpPr/>
                <p:nvPr/>
              </p:nvSpPr>
              <p:spPr>
                <a:xfrm>
                  <a:off x="1109267" y="3224448"/>
                  <a:ext cx="199466" cy="138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1" h="2753" extrusionOk="0">
                      <a:moveTo>
                        <a:pt x="1295" y="0"/>
                      </a:moveTo>
                      <a:cubicBezTo>
                        <a:pt x="1186" y="0"/>
                        <a:pt x="1072" y="7"/>
                        <a:pt x="953" y="21"/>
                      </a:cubicBezTo>
                      <a:cubicBezTo>
                        <a:pt x="1" y="121"/>
                        <a:pt x="2607" y="2527"/>
                        <a:pt x="3961" y="2753"/>
                      </a:cubicBezTo>
                      <a:cubicBezTo>
                        <a:pt x="3961" y="2753"/>
                        <a:pt x="3506" y="0"/>
                        <a:pt x="129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3" name="Google Shape;5733;p37"/>
                <p:cNvSpPr/>
                <p:nvPr/>
              </p:nvSpPr>
              <p:spPr>
                <a:xfrm>
                  <a:off x="1671459" y="3201010"/>
                  <a:ext cx="112288" cy="1775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9" h="4300" extrusionOk="0">
                      <a:moveTo>
                        <a:pt x="1147" y="1"/>
                      </a:moveTo>
                      <a:cubicBezTo>
                        <a:pt x="632" y="1"/>
                        <a:pt x="1" y="3453"/>
                        <a:pt x="570" y="4296"/>
                      </a:cubicBezTo>
                      <a:cubicBezTo>
                        <a:pt x="572" y="4298"/>
                        <a:pt x="576" y="4300"/>
                        <a:pt x="580" y="4300"/>
                      </a:cubicBezTo>
                      <a:cubicBezTo>
                        <a:pt x="761" y="4300"/>
                        <a:pt x="2718" y="2169"/>
                        <a:pt x="1297" y="111"/>
                      </a:cubicBezTo>
                      <a:cubicBezTo>
                        <a:pt x="1249" y="35"/>
                        <a:pt x="1199" y="1"/>
                        <a:pt x="114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4" name="Google Shape;5734;p37"/>
                <p:cNvSpPr/>
                <p:nvPr/>
              </p:nvSpPr>
              <p:spPr>
                <a:xfrm>
                  <a:off x="1436226" y="2299889"/>
                  <a:ext cx="400586" cy="1491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0" h="36117" extrusionOk="0">
                      <a:moveTo>
                        <a:pt x="3960" y="1"/>
                      </a:moveTo>
                      <a:cubicBezTo>
                        <a:pt x="3860" y="1"/>
                        <a:pt x="3760" y="1"/>
                        <a:pt x="3635" y="126"/>
                      </a:cubicBezTo>
                      <a:cubicBezTo>
                        <a:pt x="3635" y="126"/>
                        <a:pt x="3635" y="226"/>
                        <a:pt x="3434" y="527"/>
                      </a:cubicBezTo>
                      <a:cubicBezTo>
                        <a:pt x="3334" y="753"/>
                        <a:pt x="3133" y="1154"/>
                        <a:pt x="2808" y="1580"/>
                      </a:cubicBezTo>
                      <a:cubicBezTo>
                        <a:pt x="2607" y="2106"/>
                        <a:pt x="2381" y="2632"/>
                        <a:pt x="2081" y="3359"/>
                      </a:cubicBezTo>
                      <a:cubicBezTo>
                        <a:pt x="1755" y="4086"/>
                        <a:pt x="1454" y="4813"/>
                        <a:pt x="1254" y="5765"/>
                      </a:cubicBezTo>
                      <a:cubicBezTo>
                        <a:pt x="928" y="6592"/>
                        <a:pt x="727" y="7520"/>
                        <a:pt x="502" y="8572"/>
                      </a:cubicBezTo>
                      <a:cubicBezTo>
                        <a:pt x="401" y="9625"/>
                        <a:pt x="201" y="10778"/>
                        <a:pt x="201" y="11906"/>
                      </a:cubicBezTo>
                      <a:cubicBezTo>
                        <a:pt x="101" y="13058"/>
                        <a:pt x="0" y="14211"/>
                        <a:pt x="101" y="15364"/>
                      </a:cubicBezTo>
                      <a:lnTo>
                        <a:pt x="101" y="16292"/>
                      </a:lnTo>
                      <a:lnTo>
                        <a:pt x="101" y="17244"/>
                      </a:lnTo>
                      <a:cubicBezTo>
                        <a:pt x="201" y="17871"/>
                        <a:pt x="201" y="18397"/>
                        <a:pt x="301" y="19023"/>
                      </a:cubicBezTo>
                      <a:cubicBezTo>
                        <a:pt x="401" y="19650"/>
                        <a:pt x="502" y="20277"/>
                        <a:pt x="627" y="20903"/>
                      </a:cubicBezTo>
                      <a:cubicBezTo>
                        <a:pt x="828" y="21429"/>
                        <a:pt x="928" y="22056"/>
                        <a:pt x="1028" y="22683"/>
                      </a:cubicBezTo>
                      <a:cubicBezTo>
                        <a:pt x="1254" y="23184"/>
                        <a:pt x="1354" y="23810"/>
                        <a:pt x="1554" y="24337"/>
                      </a:cubicBezTo>
                      <a:cubicBezTo>
                        <a:pt x="1655" y="24663"/>
                        <a:pt x="1755" y="24863"/>
                        <a:pt x="1880" y="25189"/>
                      </a:cubicBezTo>
                      <a:cubicBezTo>
                        <a:pt x="1980" y="25490"/>
                        <a:pt x="2081" y="25690"/>
                        <a:pt x="2181" y="26016"/>
                      </a:cubicBezTo>
                      <a:cubicBezTo>
                        <a:pt x="2607" y="27069"/>
                        <a:pt x="3133" y="28096"/>
                        <a:pt x="3635" y="28948"/>
                      </a:cubicBezTo>
                      <a:cubicBezTo>
                        <a:pt x="3860" y="29450"/>
                        <a:pt x="4161" y="29876"/>
                        <a:pt x="4386" y="30302"/>
                      </a:cubicBezTo>
                      <a:cubicBezTo>
                        <a:pt x="4687" y="30703"/>
                        <a:pt x="4888" y="31129"/>
                        <a:pt x="5214" y="31555"/>
                      </a:cubicBezTo>
                      <a:cubicBezTo>
                        <a:pt x="5740" y="32282"/>
                        <a:pt x="6266" y="32908"/>
                        <a:pt x="6767" y="33535"/>
                      </a:cubicBezTo>
                      <a:cubicBezTo>
                        <a:pt x="7194" y="34061"/>
                        <a:pt x="7720" y="34462"/>
                        <a:pt x="8021" y="34888"/>
                      </a:cubicBezTo>
                      <a:cubicBezTo>
                        <a:pt x="8447" y="35314"/>
                        <a:pt x="8772" y="35515"/>
                        <a:pt x="8973" y="35715"/>
                      </a:cubicBezTo>
                      <a:lnTo>
                        <a:pt x="9274" y="36041"/>
                      </a:lnTo>
                      <a:cubicBezTo>
                        <a:pt x="9336" y="36091"/>
                        <a:pt x="9393" y="36116"/>
                        <a:pt x="9446" y="36116"/>
                      </a:cubicBezTo>
                      <a:cubicBezTo>
                        <a:pt x="9499" y="36116"/>
                        <a:pt x="9549" y="36091"/>
                        <a:pt x="9600" y="36041"/>
                      </a:cubicBezTo>
                      <a:cubicBezTo>
                        <a:pt x="9700" y="35941"/>
                        <a:pt x="9700" y="35841"/>
                        <a:pt x="9600" y="35715"/>
                      </a:cubicBezTo>
                      <a:cubicBezTo>
                        <a:pt x="9600" y="35715"/>
                        <a:pt x="9173" y="35314"/>
                        <a:pt x="8447" y="34462"/>
                      </a:cubicBezTo>
                      <a:cubicBezTo>
                        <a:pt x="8146" y="34061"/>
                        <a:pt x="7720" y="33635"/>
                        <a:pt x="7294" y="33008"/>
                      </a:cubicBezTo>
                      <a:cubicBezTo>
                        <a:pt x="6893" y="32482"/>
                        <a:pt x="6366" y="31755"/>
                        <a:pt x="5840" y="31028"/>
                      </a:cubicBezTo>
                      <a:cubicBezTo>
                        <a:pt x="5314" y="30302"/>
                        <a:pt x="4787" y="29450"/>
                        <a:pt x="4386" y="28622"/>
                      </a:cubicBezTo>
                      <a:cubicBezTo>
                        <a:pt x="3860" y="27695"/>
                        <a:pt x="3334" y="26743"/>
                        <a:pt x="2908" y="25690"/>
                      </a:cubicBezTo>
                      <a:cubicBezTo>
                        <a:pt x="2808" y="25490"/>
                        <a:pt x="2707" y="25189"/>
                        <a:pt x="2607" y="24863"/>
                      </a:cubicBezTo>
                      <a:cubicBezTo>
                        <a:pt x="2507" y="24663"/>
                        <a:pt x="2381" y="24337"/>
                        <a:pt x="2281" y="24136"/>
                      </a:cubicBezTo>
                      <a:cubicBezTo>
                        <a:pt x="2081" y="23610"/>
                        <a:pt x="1880" y="22983"/>
                        <a:pt x="1755" y="22457"/>
                      </a:cubicBezTo>
                      <a:cubicBezTo>
                        <a:pt x="1554" y="21830"/>
                        <a:pt x="1454" y="21304"/>
                        <a:pt x="1254" y="20678"/>
                      </a:cubicBezTo>
                      <a:cubicBezTo>
                        <a:pt x="1128" y="20176"/>
                        <a:pt x="1028" y="19550"/>
                        <a:pt x="928" y="18923"/>
                      </a:cubicBezTo>
                      <a:cubicBezTo>
                        <a:pt x="828" y="18397"/>
                        <a:pt x="727" y="17770"/>
                        <a:pt x="727" y="17144"/>
                      </a:cubicBezTo>
                      <a:cubicBezTo>
                        <a:pt x="627" y="16918"/>
                        <a:pt x="627" y="16617"/>
                        <a:pt x="627" y="16292"/>
                      </a:cubicBezTo>
                      <a:cubicBezTo>
                        <a:pt x="627" y="15991"/>
                        <a:pt x="627" y="15665"/>
                        <a:pt x="502" y="15364"/>
                      </a:cubicBezTo>
                      <a:cubicBezTo>
                        <a:pt x="502" y="14211"/>
                        <a:pt x="502" y="13058"/>
                        <a:pt x="627" y="11906"/>
                      </a:cubicBezTo>
                      <a:cubicBezTo>
                        <a:pt x="727" y="10778"/>
                        <a:pt x="828" y="9725"/>
                        <a:pt x="1128" y="8672"/>
                      </a:cubicBezTo>
                      <a:cubicBezTo>
                        <a:pt x="1354" y="7745"/>
                        <a:pt x="1554" y="6793"/>
                        <a:pt x="1880" y="5865"/>
                      </a:cubicBezTo>
                      <a:cubicBezTo>
                        <a:pt x="2081" y="5013"/>
                        <a:pt x="2381" y="4286"/>
                        <a:pt x="2607" y="3560"/>
                      </a:cubicBezTo>
                      <a:cubicBezTo>
                        <a:pt x="2908" y="2933"/>
                        <a:pt x="3133" y="2307"/>
                        <a:pt x="3334" y="1780"/>
                      </a:cubicBezTo>
                      <a:cubicBezTo>
                        <a:pt x="3534" y="1379"/>
                        <a:pt x="3760" y="953"/>
                        <a:pt x="3860" y="753"/>
                      </a:cubicBezTo>
                      <a:cubicBezTo>
                        <a:pt x="3960" y="427"/>
                        <a:pt x="4061" y="327"/>
                        <a:pt x="4061" y="327"/>
                      </a:cubicBezTo>
                      <a:cubicBezTo>
                        <a:pt x="4061" y="226"/>
                        <a:pt x="4061" y="126"/>
                        <a:pt x="3960" y="1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5" name="Google Shape;5735;p37"/>
                <p:cNvSpPr/>
                <p:nvPr/>
              </p:nvSpPr>
              <p:spPr>
                <a:xfrm>
                  <a:off x="1444485" y="2468591"/>
                  <a:ext cx="302298" cy="358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0" h="8673" extrusionOk="0">
                      <a:moveTo>
                        <a:pt x="7194" y="1"/>
                      </a:moveTo>
                      <a:cubicBezTo>
                        <a:pt x="7194" y="1"/>
                        <a:pt x="7094" y="1"/>
                        <a:pt x="6793" y="201"/>
                      </a:cubicBezTo>
                      <a:cubicBezTo>
                        <a:pt x="6693" y="302"/>
                        <a:pt x="6467" y="427"/>
                        <a:pt x="6367" y="527"/>
                      </a:cubicBezTo>
                      <a:cubicBezTo>
                        <a:pt x="6166" y="628"/>
                        <a:pt x="5941" y="828"/>
                        <a:pt x="5740" y="928"/>
                      </a:cubicBezTo>
                      <a:cubicBezTo>
                        <a:pt x="5540" y="1154"/>
                        <a:pt x="5314" y="1354"/>
                        <a:pt x="5114" y="1555"/>
                      </a:cubicBezTo>
                      <a:cubicBezTo>
                        <a:pt x="4913" y="1780"/>
                        <a:pt x="4688" y="1981"/>
                        <a:pt x="4387" y="2181"/>
                      </a:cubicBezTo>
                      <a:cubicBezTo>
                        <a:pt x="4186" y="2507"/>
                        <a:pt x="3961" y="2708"/>
                        <a:pt x="3760" y="3034"/>
                      </a:cubicBezTo>
                      <a:lnTo>
                        <a:pt x="3034" y="3760"/>
                      </a:lnTo>
                      <a:cubicBezTo>
                        <a:pt x="2808" y="4061"/>
                        <a:pt x="2608" y="4287"/>
                        <a:pt x="2407" y="4587"/>
                      </a:cubicBezTo>
                      <a:cubicBezTo>
                        <a:pt x="2181" y="4913"/>
                        <a:pt x="1981" y="5114"/>
                        <a:pt x="1780" y="5440"/>
                      </a:cubicBezTo>
                      <a:cubicBezTo>
                        <a:pt x="1354" y="5941"/>
                        <a:pt x="1054" y="6467"/>
                        <a:pt x="828" y="6993"/>
                      </a:cubicBezTo>
                      <a:cubicBezTo>
                        <a:pt x="527" y="7420"/>
                        <a:pt x="302" y="7821"/>
                        <a:pt x="201" y="8146"/>
                      </a:cubicBezTo>
                      <a:cubicBezTo>
                        <a:pt x="101" y="8447"/>
                        <a:pt x="1" y="8572"/>
                        <a:pt x="1" y="8572"/>
                      </a:cubicBezTo>
                      <a:lnTo>
                        <a:pt x="1" y="8673"/>
                      </a:lnTo>
                      <a:lnTo>
                        <a:pt x="101" y="8673"/>
                      </a:lnTo>
                      <a:cubicBezTo>
                        <a:pt x="101" y="8673"/>
                        <a:pt x="201" y="8447"/>
                        <a:pt x="302" y="8247"/>
                      </a:cubicBezTo>
                      <a:cubicBezTo>
                        <a:pt x="527" y="7946"/>
                        <a:pt x="728" y="7620"/>
                        <a:pt x="1054" y="7094"/>
                      </a:cubicBezTo>
                      <a:cubicBezTo>
                        <a:pt x="1254" y="6893"/>
                        <a:pt x="1354" y="6693"/>
                        <a:pt x="1555" y="6467"/>
                      </a:cubicBezTo>
                      <a:cubicBezTo>
                        <a:pt x="1680" y="6166"/>
                        <a:pt x="1881" y="5941"/>
                        <a:pt x="2081" y="5640"/>
                      </a:cubicBezTo>
                      <a:cubicBezTo>
                        <a:pt x="2507" y="5114"/>
                        <a:pt x="2933" y="4587"/>
                        <a:pt x="3334" y="3961"/>
                      </a:cubicBezTo>
                      <a:cubicBezTo>
                        <a:pt x="3560" y="3760"/>
                        <a:pt x="3760" y="3435"/>
                        <a:pt x="3961" y="3134"/>
                      </a:cubicBezTo>
                      <a:cubicBezTo>
                        <a:pt x="4186" y="2933"/>
                        <a:pt x="4387" y="2608"/>
                        <a:pt x="4688" y="2407"/>
                      </a:cubicBezTo>
                      <a:cubicBezTo>
                        <a:pt x="5114" y="1981"/>
                        <a:pt x="5540" y="1555"/>
                        <a:pt x="5941" y="1254"/>
                      </a:cubicBezTo>
                      <a:cubicBezTo>
                        <a:pt x="6166" y="1054"/>
                        <a:pt x="6367" y="828"/>
                        <a:pt x="6467" y="728"/>
                      </a:cubicBezTo>
                      <a:cubicBezTo>
                        <a:pt x="6693" y="628"/>
                        <a:pt x="6793" y="427"/>
                        <a:pt x="6893" y="427"/>
                      </a:cubicBezTo>
                      <a:cubicBezTo>
                        <a:pt x="7094" y="201"/>
                        <a:pt x="7319" y="1"/>
                        <a:pt x="7319" y="1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6" name="Google Shape;5736;p37"/>
                <p:cNvSpPr/>
                <p:nvPr/>
              </p:nvSpPr>
              <p:spPr>
                <a:xfrm>
                  <a:off x="1492102" y="2934391"/>
                  <a:ext cx="202936" cy="2970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4" h="7194" extrusionOk="0">
                      <a:moveTo>
                        <a:pt x="4788" y="0"/>
                      </a:moveTo>
                      <a:cubicBezTo>
                        <a:pt x="4788" y="0"/>
                        <a:pt x="4688" y="100"/>
                        <a:pt x="4487" y="201"/>
                      </a:cubicBezTo>
                      <a:cubicBezTo>
                        <a:pt x="4287" y="301"/>
                        <a:pt x="3961" y="527"/>
                        <a:pt x="3660" y="727"/>
                      </a:cubicBezTo>
                      <a:cubicBezTo>
                        <a:pt x="3434" y="827"/>
                        <a:pt x="3234" y="1053"/>
                        <a:pt x="3134" y="1153"/>
                      </a:cubicBezTo>
                      <a:cubicBezTo>
                        <a:pt x="2908" y="1354"/>
                        <a:pt x="2708" y="1554"/>
                        <a:pt x="2607" y="1780"/>
                      </a:cubicBezTo>
                      <a:cubicBezTo>
                        <a:pt x="2181" y="2080"/>
                        <a:pt x="1881" y="2607"/>
                        <a:pt x="1555" y="3033"/>
                      </a:cubicBezTo>
                      <a:cubicBezTo>
                        <a:pt x="1354" y="3233"/>
                        <a:pt x="1154" y="3434"/>
                        <a:pt x="1028" y="3659"/>
                      </a:cubicBezTo>
                      <a:cubicBezTo>
                        <a:pt x="828" y="3960"/>
                        <a:pt x="728" y="4186"/>
                        <a:pt x="627" y="4386"/>
                      </a:cubicBezTo>
                      <a:cubicBezTo>
                        <a:pt x="527" y="4687"/>
                        <a:pt x="402" y="4913"/>
                        <a:pt x="302" y="5113"/>
                      </a:cubicBezTo>
                      <a:cubicBezTo>
                        <a:pt x="302" y="5314"/>
                        <a:pt x="201" y="5539"/>
                        <a:pt x="201" y="5740"/>
                      </a:cubicBezTo>
                      <a:cubicBezTo>
                        <a:pt x="101" y="5940"/>
                        <a:pt x="101" y="6166"/>
                        <a:pt x="101" y="6366"/>
                      </a:cubicBezTo>
                      <a:cubicBezTo>
                        <a:pt x="1" y="6466"/>
                        <a:pt x="1" y="6692"/>
                        <a:pt x="1" y="6792"/>
                      </a:cubicBezTo>
                      <a:lnTo>
                        <a:pt x="1" y="7193"/>
                      </a:lnTo>
                      <a:lnTo>
                        <a:pt x="101" y="7193"/>
                      </a:lnTo>
                      <a:cubicBezTo>
                        <a:pt x="101" y="7193"/>
                        <a:pt x="101" y="7093"/>
                        <a:pt x="201" y="6792"/>
                      </a:cubicBezTo>
                      <a:cubicBezTo>
                        <a:pt x="201" y="6692"/>
                        <a:pt x="201" y="6567"/>
                        <a:pt x="302" y="6366"/>
                      </a:cubicBezTo>
                      <a:cubicBezTo>
                        <a:pt x="302" y="6266"/>
                        <a:pt x="402" y="6065"/>
                        <a:pt x="402" y="5840"/>
                      </a:cubicBezTo>
                      <a:cubicBezTo>
                        <a:pt x="527" y="5639"/>
                        <a:pt x="627" y="5439"/>
                        <a:pt x="728" y="5213"/>
                      </a:cubicBezTo>
                      <a:cubicBezTo>
                        <a:pt x="728" y="5013"/>
                        <a:pt x="828" y="4812"/>
                        <a:pt x="1028" y="4587"/>
                      </a:cubicBezTo>
                      <a:cubicBezTo>
                        <a:pt x="1154" y="4386"/>
                        <a:pt x="1254" y="4186"/>
                        <a:pt x="1354" y="3860"/>
                      </a:cubicBezTo>
                      <a:cubicBezTo>
                        <a:pt x="1455" y="3659"/>
                        <a:pt x="1655" y="3434"/>
                        <a:pt x="1780" y="3233"/>
                      </a:cubicBezTo>
                      <a:cubicBezTo>
                        <a:pt x="1881" y="2933"/>
                        <a:pt x="2081" y="2707"/>
                        <a:pt x="2282" y="2507"/>
                      </a:cubicBezTo>
                      <a:cubicBezTo>
                        <a:pt x="2407" y="2306"/>
                        <a:pt x="2607" y="2080"/>
                        <a:pt x="2808" y="1980"/>
                      </a:cubicBezTo>
                      <a:cubicBezTo>
                        <a:pt x="3033" y="1780"/>
                        <a:pt x="3134" y="1554"/>
                        <a:pt x="3334" y="1454"/>
                      </a:cubicBezTo>
                      <a:cubicBezTo>
                        <a:pt x="3535" y="1253"/>
                        <a:pt x="3660" y="1153"/>
                        <a:pt x="3861" y="1053"/>
                      </a:cubicBezTo>
                      <a:cubicBezTo>
                        <a:pt x="4487" y="426"/>
                        <a:pt x="4913" y="100"/>
                        <a:pt x="4913" y="100"/>
                      </a:cubicBezTo>
                      <a:lnTo>
                        <a:pt x="4913" y="0"/>
                      </a:ln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7" name="Google Shape;5737;p37"/>
                <p:cNvSpPr/>
                <p:nvPr/>
              </p:nvSpPr>
              <p:spPr>
                <a:xfrm>
                  <a:off x="1327529" y="2809134"/>
                  <a:ext cx="207066" cy="513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4" h="12432" extrusionOk="0">
                      <a:moveTo>
                        <a:pt x="1" y="1"/>
                      </a:moveTo>
                      <a:lnTo>
                        <a:pt x="1" y="101"/>
                      </a:lnTo>
                      <a:lnTo>
                        <a:pt x="1" y="627"/>
                      </a:lnTo>
                      <a:cubicBezTo>
                        <a:pt x="1" y="1053"/>
                        <a:pt x="126" y="1580"/>
                        <a:pt x="226" y="2206"/>
                      </a:cubicBezTo>
                      <a:cubicBezTo>
                        <a:pt x="327" y="2507"/>
                        <a:pt x="427" y="2833"/>
                        <a:pt x="527" y="3133"/>
                      </a:cubicBezTo>
                      <a:cubicBezTo>
                        <a:pt x="527" y="3560"/>
                        <a:pt x="627" y="3860"/>
                        <a:pt x="853" y="4286"/>
                      </a:cubicBezTo>
                      <a:cubicBezTo>
                        <a:pt x="953" y="4587"/>
                        <a:pt x="1054" y="5013"/>
                        <a:pt x="1154" y="5439"/>
                      </a:cubicBezTo>
                      <a:cubicBezTo>
                        <a:pt x="1254" y="5840"/>
                        <a:pt x="1379" y="6266"/>
                        <a:pt x="1580" y="6692"/>
                      </a:cubicBezTo>
                      <a:cubicBezTo>
                        <a:pt x="1680" y="6993"/>
                        <a:pt x="1780" y="7419"/>
                        <a:pt x="2006" y="7845"/>
                      </a:cubicBezTo>
                      <a:cubicBezTo>
                        <a:pt x="2106" y="8246"/>
                        <a:pt x="2307" y="8572"/>
                        <a:pt x="2407" y="8973"/>
                      </a:cubicBezTo>
                      <a:cubicBezTo>
                        <a:pt x="2632" y="9299"/>
                        <a:pt x="2833" y="9600"/>
                        <a:pt x="3033" y="9926"/>
                      </a:cubicBezTo>
                      <a:cubicBezTo>
                        <a:pt x="3134" y="10226"/>
                        <a:pt x="3359" y="10552"/>
                        <a:pt x="3560" y="10853"/>
                      </a:cubicBezTo>
                      <a:cubicBezTo>
                        <a:pt x="3760" y="11078"/>
                        <a:pt x="3986" y="11279"/>
                        <a:pt x="4086" y="11479"/>
                      </a:cubicBezTo>
                      <a:cubicBezTo>
                        <a:pt x="4287" y="11705"/>
                        <a:pt x="4387" y="11905"/>
                        <a:pt x="4612" y="12006"/>
                      </a:cubicBezTo>
                      <a:lnTo>
                        <a:pt x="5013" y="12432"/>
                      </a:lnTo>
                      <a:lnTo>
                        <a:pt x="5013" y="12332"/>
                      </a:lnTo>
                      <a:cubicBezTo>
                        <a:pt x="5013" y="12332"/>
                        <a:pt x="4913" y="12106"/>
                        <a:pt x="4713" y="11905"/>
                      </a:cubicBezTo>
                      <a:cubicBezTo>
                        <a:pt x="4612" y="11705"/>
                        <a:pt x="4387" y="11605"/>
                        <a:pt x="4287" y="11379"/>
                      </a:cubicBezTo>
                      <a:cubicBezTo>
                        <a:pt x="4186" y="11179"/>
                        <a:pt x="3986" y="10978"/>
                        <a:pt x="3760" y="10652"/>
                      </a:cubicBezTo>
                      <a:cubicBezTo>
                        <a:pt x="3660" y="10352"/>
                        <a:pt x="3460" y="10126"/>
                        <a:pt x="3359" y="9825"/>
                      </a:cubicBezTo>
                      <a:cubicBezTo>
                        <a:pt x="3134" y="9499"/>
                        <a:pt x="2933" y="9098"/>
                        <a:pt x="2833" y="8773"/>
                      </a:cubicBezTo>
                      <a:cubicBezTo>
                        <a:pt x="2632" y="8472"/>
                        <a:pt x="2507" y="8046"/>
                        <a:pt x="2307" y="7720"/>
                      </a:cubicBezTo>
                      <a:cubicBezTo>
                        <a:pt x="2206" y="7319"/>
                        <a:pt x="2006" y="6893"/>
                        <a:pt x="1881" y="6592"/>
                      </a:cubicBezTo>
                      <a:cubicBezTo>
                        <a:pt x="1680" y="6166"/>
                        <a:pt x="1580" y="5740"/>
                        <a:pt x="1480" y="5339"/>
                      </a:cubicBezTo>
                      <a:cubicBezTo>
                        <a:pt x="1254" y="4913"/>
                        <a:pt x="1154" y="4587"/>
                        <a:pt x="1054" y="4186"/>
                      </a:cubicBezTo>
                      <a:cubicBezTo>
                        <a:pt x="953" y="3760"/>
                        <a:pt x="953" y="3459"/>
                        <a:pt x="853" y="3133"/>
                      </a:cubicBezTo>
                      <a:cubicBezTo>
                        <a:pt x="753" y="2707"/>
                        <a:pt x="627" y="2407"/>
                        <a:pt x="627" y="2081"/>
                      </a:cubicBezTo>
                      <a:cubicBezTo>
                        <a:pt x="527" y="1780"/>
                        <a:pt x="427" y="1454"/>
                        <a:pt x="427" y="1254"/>
                      </a:cubicBezTo>
                      <a:cubicBezTo>
                        <a:pt x="327" y="1053"/>
                        <a:pt x="226" y="828"/>
                        <a:pt x="226" y="627"/>
                      </a:cubicBezTo>
                      <a:cubicBezTo>
                        <a:pt x="126" y="326"/>
                        <a:pt x="126" y="101"/>
                        <a:pt x="126" y="101"/>
                      </a:cubicBez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8" name="Google Shape;5738;p37"/>
                <p:cNvSpPr/>
                <p:nvPr/>
              </p:nvSpPr>
              <p:spPr>
                <a:xfrm>
                  <a:off x="1237500" y="3288356"/>
                  <a:ext cx="435771" cy="31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52" h="7721" extrusionOk="0">
                      <a:moveTo>
                        <a:pt x="0" y="1"/>
                      </a:moveTo>
                      <a:lnTo>
                        <a:pt x="0" y="101"/>
                      </a:lnTo>
                      <a:cubicBezTo>
                        <a:pt x="0" y="101"/>
                        <a:pt x="101" y="301"/>
                        <a:pt x="201" y="627"/>
                      </a:cubicBezTo>
                      <a:cubicBezTo>
                        <a:pt x="301" y="728"/>
                        <a:pt x="527" y="928"/>
                        <a:pt x="627" y="1129"/>
                      </a:cubicBezTo>
                      <a:cubicBezTo>
                        <a:pt x="727" y="1354"/>
                        <a:pt x="928" y="1555"/>
                        <a:pt x="1153" y="1755"/>
                      </a:cubicBezTo>
                      <a:cubicBezTo>
                        <a:pt x="1354" y="2081"/>
                        <a:pt x="1554" y="2281"/>
                        <a:pt x="1780" y="2607"/>
                      </a:cubicBezTo>
                      <a:cubicBezTo>
                        <a:pt x="2081" y="2808"/>
                        <a:pt x="2406" y="3134"/>
                        <a:pt x="2607" y="3334"/>
                      </a:cubicBezTo>
                      <a:cubicBezTo>
                        <a:pt x="2933" y="3635"/>
                        <a:pt x="3234" y="3860"/>
                        <a:pt x="3559" y="4161"/>
                      </a:cubicBezTo>
                      <a:cubicBezTo>
                        <a:pt x="3860" y="4387"/>
                        <a:pt x="4186" y="4687"/>
                        <a:pt x="4487" y="4888"/>
                      </a:cubicBezTo>
                      <a:lnTo>
                        <a:pt x="5013" y="5314"/>
                      </a:lnTo>
                      <a:cubicBezTo>
                        <a:pt x="5213" y="5414"/>
                        <a:pt x="5314" y="5515"/>
                        <a:pt x="5539" y="5640"/>
                      </a:cubicBezTo>
                      <a:cubicBezTo>
                        <a:pt x="5840" y="5941"/>
                        <a:pt x="6266" y="6141"/>
                        <a:pt x="6567" y="6266"/>
                      </a:cubicBezTo>
                      <a:cubicBezTo>
                        <a:pt x="6893" y="6467"/>
                        <a:pt x="7319" y="6667"/>
                        <a:pt x="7620" y="6768"/>
                      </a:cubicBezTo>
                      <a:cubicBezTo>
                        <a:pt x="7720" y="6893"/>
                        <a:pt x="7945" y="6893"/>
                        <a:pt x="8046" y="6993"/>
                      </a:cubicBezTo>
                      <a:cubicBezTo>
                        <a:pt x="8246" y="7093"/>
                        <a:pt x="8346" y="7093"/>
                        <a:pt x="8572" y="7194"/>
                      </a:cubicBezTo>
                      <a:cubicBezTo>
                        <a:pt x="8873" y="7294"/>
                        <a:pt x="9073" y="7394"/>
                        <a:pt x="9299" y="7394"/>
                      </a:cubicBezTo>
                      <a:cubicBezTo>
                        <a:pt x="9599" y="7520"/>
                        <a:pt x="9825" y="7520"/>
                        <a:pt x="10026" y="7620"/>
                      </a:cubicBezTo>
                      <a:cubicBezTo>
                        <a:pt x="10326" y="7620"/>
                        <a:pt x="10552" y="7720"/>
                        <a:pt x="10552" y="7720"/>
                      </a:cubicBezTo>
                      <a:lnTo>
                        <a:pt x="10552" y="7620"/>
                      </a:lnTo>
                      <a:cubicBezTo>
                        <a:pt x="10552" y="7620"/>
                        <a:pt x="10326" y="7520"/>
                        <a:pt x="10026" y="7394"/>
                      </a:cubicBezTo>
                      <a:cubicBezTo>
                        <a:pt x="9825" y="7394"/>
                        <a:pt x="9599" y="7294"/>
                        <a:pt x="9399" y="7194"/>
                      </a:cubicBezTo>
                      <a:cubicBezTo>
                        <a:pt x="9198" y="7093"/>
                        <a:pt x="8873" y="6993"/>
                        <a:pt x="8672" y="6893"/>
                      </a:cubicBezTo>
                      <a:cubicBezTo>
                        <a:pt x="8447" y="6768"/>
                        <a:pt x="8346" y="6768"/>
                        <a:pt x="8246" y="6667"/>
                      </a:cubicBezTo>
                      <a:cubicBezTo>
                        <a:pt x="8046" y="6567"/>
                        <a:pt x="7945" y="6567"/>
                        <a:pt x="7720" y="6467"/>
                      </a:cubicBezTo>
                      <a:cubicBezTo>
                        <a:pt x="7419" y="6266"/>
                        <a:pt x="7093" y="6141"/>
                        <a:pt x="6792" y="5941"/>
                      </a:cubicBezTo>
                      <a:cubicBezTo>
                        <a:pt x="6467" y="5740"/>
                        <a:pt x="6066" y="5515"/>
                        <a:pt x="5740" y="5314"/>
                      </a:cubicBezTo>
                      <a:cubicBezTo>
                        <a:pt x="5539" y="5214"/>
                        <a:pt x="5439" y="5114"/>
                        <a:pt x="5213" y="5013"/>
                      </a:cubicBezTo>
                      <a:lnTo>
                        <a:pt x="4687" y="4687"/>
                      </a:lnTo>
                      <a:cubicBezTo>
                        <a:pt x="4386" y="4487"/>
                        <a:pt x="4061" y="4161"/>
                        <a:pt x="3760" y="3961"/>
                      </a:cubicBezTo>
                      <a:cubicBezTo>
                        <a:pt x="3434" y="3635"/>
                        <a:pt x="3133" y="3434"/>
                        <a:pt x="2807" y="3134"/>
                      </a:cubicBezTo>
                      <a:cubicBezTo>
                        <a:pt x="2607" y="2808"/>
                        <a:pt x="2306" y="2607"/>
                        <a:pt x="2081" y="2281"/>
                      </a:cubicBezTo>
                      <a:cubicBezTo>
                        <a:pt x="1880" y="2081"/>
                        <a:pt x="1554" y="1880"/>
                        <a:pt x="1454" y="1555"/>
                      </a:cubicBezTo>
                      <a:cubicBezTo>
                        <a:pt x="1153" y="1354"/>
                        <a:pt x="1053" y="1129"/>
                        <a:pt x="828" y="928"/>
                      </a:cubicBezTo>
                      <a:cubicBezTo>
                        <a:pt x="727" y="728"/>
                        <a:pt x="527" y="627"/>
                        <a:pt x="426" y="502"/>
                      </a:cubicBezTo>
                      <a:cubicBezTo>
                        <a:pt x="201" y="201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9" name="Google Shape;5739;p37"/>
                <p:cNvSpPr/>
                <p:nvPr/>
              </p:nvSpPr>
              <p:spPr>
                <a:xfrm>
                  <a:off x="1673234" y="3266633"/>
                  <a:ext cx="47657" cy="37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4" h="8973" extrusionOk="0">
                      <a:moveTo>
                        <a:pt x="1028" y="0"/>
                      </a:moveTo>
                      <a:cubicBezTo>
                        <a:pt x="1028" y="0"/>
                        <a:pt x="1028" y="201"/>
                        <a:pt x="928" y="401"/>
                      </a:cubicBezTo>
                      <a:cubicBezTo>
                        <a:pt x="828" y="627"/>
                        <a:pt x="728" y="928"/>
                        <a:pt x="627" y="1354"/>
                      </a:cubicBezTo>
                      <a:cubicBezTo>
                        <a:pt x="527" y="1780"/>
                        <a:pt x="402" y="2281"/>
                        <a:pt x="302" y="2807"/>
                      </a:cubicBezTo>
                      <a:cubicBezTo>
                        <a:pt x="201" y="3334"/>
                        <a:pt x="201" y="3960"/>
                        <a:pt x="101" y="4487"/>
                      </a:cubicBezTo>
                      <a:cubicBezTo>
                        <a:pt x="101" y="5113"/>
                        <a:pt x="1" y="5640"/>
                        <a:pt x="101" y="6166"/>
                      </a:cubicBezTo>
                      <a:lnTo>
                        <a:pt x="101" y="6993"/>
                      </a:lnTo>
                      <a:cubicBezTo>
                        <a:pt x="201" y="7193"/>
                        <a:pt x="201" y="7419"/>
                        <a:pt x="302" y="7619"/>
                      </a:cubicBezTo>
                      <a:cubicBezTo>
                        <a:pt x="302" y="7820"/>
                        <a:pt x="402" y="8046"/>
                        <a:pt x="402" y="8246"/>
                      </a:cubicBezTo>
                      <a:cubicBezTo>
                        <a:pt x="527" y="8346"/>
                        <a:pt x="527" y="8547"/>
                        <a:pt x="627" y="8672"/>
                      </a:cubicBezTo>
                      <a:cubicBezTo>
                        <a:pt x="627" y="8873"/>
                        <a:pt x="728" y="8973"/>
                        <a:pt x="728" y="8973"/>
                      </a:cubicBezTo>
                      <a:lnTo>
                        <a:pt x="828" y="8973"/>
                      </a:lnTo>
                      <a:cubicBezTo>
                        <a:pt x="828" y="8973"/>
                        <a:pt x="728" y="8873"/>
                        <a:pt x="728" y="8547"/>
                      </a:cubicBezTo>
                      <a:cubicBezTo>
                        <a:pt x="627" y="8346"/>
                        <a:pt x="627" y="8046"/>
                        <a:pt x="527" y="7619"/>
                      </a:cubicBezTo>
                      <a:lnTo>
                        <a:pt x="527" y="6893"/>
                      </a:lnTo>
                      <a:lnTo>
                        <a:pt x="527" y="6166"/>
                      </a:lnTo>
                      <a:cubicBezTo>
                        <a:pt x="402" y="5940"/>
                        <a:pt x="527" y="5640"/>
                        <a:pt x="402" y="5314"/>
                      </a:cubicBezTo>
                      <a:lnTo>
                        <a:pt x="402" y="4487"/>
                      </a:lnTo>
                      <a:cubicBezTo>
                        <a:pt x="402" y="3960"/>
                        <a:pt x="527" y="3334"/>
                        <a:pt x="627" y="2908"/>
                      </a:cubicBezTo>
                      <a:cubicBezTo>
                        <a:pt x="728" y="2406"/>
                        <a:pt x="828" y="1880"/>
                        <a:pt x="928" y="1454"/>
                      </a:cubicBezTo>
                      <a:cubicBezTo>
                        <a:pt x="1028" y="627"/>
                        <a:pt x="1154" y="101"/>
                        <a:pt x="1154" y="101"/>
                      </a:cubicBezTo>
                      <a:lnTo>
                        <a:pt x="1154" y="0"/>
                      </a:ln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0" name="Google Shape;5740;p37"/>
                <p:cNvSpPr/>
                <p:nvPr/>
              </p:nvSpPr>
              <p:spPr>
                <a:xfrm>
                  <a:off x="1892692" y="3748952"/>
                  <a:ext cx="1134401" cy="406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69" h="9832" extrusionOk="0">
                      <a:moveTo>
                        <a:pt x="0" y="1"/>
                      </a:moveTo>
                      <a:cubicBezTo>
                        <a:pt x="0" y="1"/>
                        <a:pt x="4712" y="9299"/>
                        <a:pt x="17644" y="9825"/>
                      </a:cubicBezTo>
                      <a:cubicBezTo>
                        <a:pt x="17794" y="9830"/>
                        <a:pt x="17942" y="9832"/>
                        <a:pt x="18088" y="9832"/>
                      </a:cubicBezTo>
                      <a:cubicBezTo>
                        <a:pt x="24475" y="9832"/>
                        <a:pt x="27469" y="5640"/>
                        <a:pt x="27469" y="5640"/>
                      </a:cubicBezTo>
                      <a:cubicBezTo>
                        <a:pt x="27469" y="5640"/>
                        <a:pt x="25389" y="4512"/>
                        <a:pt x="23183" y="3359"/>
                      </a:cubicBezTo>
                      <a:cubicBezTo>
                        <a:pt x="21677" y="2632"/>
                        <a:pt x="20912" y="2359"/>
                        <a:pt x="19311" y="2359"/>
                      </a:cubicBezTo>
                      <a:cubicBezTo>
                        <a:pt x="18595" y="2359"/>
                        <a:pt x="17710" y="2414"/>
                        <a:pt x="16517" y="2507"/>
                      </a:cubicBezTo>
                      <a:cubicBezTo>
                        <a:pt x="16044" y="2547"/>
                        <a:pt x="15514" y="2566"/>
                        <a:pt x="14940" y="2566"/>
                      </a:cubicBezTo>
                      <a:cubicBezTo>
                        <a:pt x="10795" y="2566"/>
                        <a:pt x="4315" y="1564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1" name="Google Shape;5741;p37"/>
                <p:cNvSpPr/>
                <p:nvPr/>
              </p:nvSpPr>
              <p:spPr>
                <a:xfrm>
                  <a:off x="1927877" y="3780008"/>
                  <a:ext cx="1242064" cy="2647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76" h="6412" extrusionOk="0">
                      <a:moveTo>
                        <a:pt x="0" y="1"/>
                      </a:moveTo>
                      <a:lnTo>
                        <a:pt x="0" y="101"/>
                      </a:lnTo>
                      <a:cubicBezTo>
                        <a:pt x="0" y="101"/>
                        <a:pt x="301" y="402"/>
                        <a:pt x="1028" y="928"/>
                      </a:cubicBezTo>
                      <a:cubicBezTo>
                        <a:pt x="1454" y="1128"/>
                        <a:pt x="1880" y="1454"/>
                        <a:pt x="2381" y="1755"/>
                      </a:cubicBezTo>
                      <a:cubicBezTo>
                        <a:pt x="2908" y="2181"/>
                        <a:pt x="3434" y="2507"/>
                        <a:pt x="4161" y="2808"/>
                      </a:cubicBezTo>
                      <a:cubicBezTo>
                        <a:pt x="4487" y="3008"/>
                        <a:pt x="4787" y="3234"/>
                        <a:pt x="5213" y="3334"/>
                      </a:cubicBezTo>
                      <a:cubicBezTo>
                        <a:pt x="5514" y="3534"/>
                        <a:pt x="5940" y="3760"/>
                        <a:pt x="6366" y="3860"/>
                      </a:cubicBezTo>
                      <a:cubicBezTo>
                        <a:pt x="7093" y="4261"/>
                        <a:pt x="8020" y="4587"/>
                        <a:pt x="8873" y="4888"/>
                      </a:cubicBezTo>
                      <a:cubicBezTo>
                        <a:pt x="9274" y="5013"/>
                        <a:pt x="9800" y="5214"/>
                        <a:pt x="10226" y="5314"/>
                      </a:cubicBezTo>
                      <a:cubicBezTo>
                        <a:pt x="10752" y="5414"/>
                        <a:pt x="11153" y="5514"/>
                        <a:pt x="11680" y="5740"/>
                      </a:cubicBezTo>
                      <a:cubicBezTo>
                        <a:pt x="12206" y="5740"/>
                        <a:pt x="12632" y="5840"/>
                        <a:pt x="13158" y="5940"/>
                      </a:cubicBezTo>
                      <a:cubicBezTo>
                        <a:pt x="13660" y="6041"/>
                        <a:pt x="14186" y="6141"/>
                        <a:pt x="14612" y="6141"/>
                      </a:cubicBezTo>
                      <a:cubicBezTo>
                        <a:pt x="15138" y="6266"/>
                        <a:pt x="15665" y="6266"/>
                        <a:pt x="16166" y="6366"/>
                      </a:cubicBezTo>
                      <a:lnTo>
                        <a:pt x="17645" y="6366"/>
                      </a:lnTo>
                      <a:cubicBezTo>
                        <a:pt x="17987" y="6400"/>
                        <a:pt x="18321" y="6411"/>
                        <a:pt x="18649" y="6411"/>
                      </a:cubicBezTo>
                      <a:cubicBezTo>
                        <a:pt x="19304" y="6411"/>
                        <a:pt x="19934" y="6366"/>
                        <a:pt x="20552" y="6366"/>
                      </a:cubicBezTo>
                      <a:cubicBezTo>
                        <a:pt x="21078" y="6266"/>
                        <a:pt x="21504" y="6266"/>
                        <a:pt x="21930" y="6266"/>
                      </a:cubicBezTo>
                      <a:cubicBezTo>
                        <a:pt x="22432" y="6141"/>
                        <a:pt x="22858" y="6041"/>
                        <a:pt x="23284" y="6041"/>
                      </a:cubicBezTo>
                      <a:cubicBezTo>
                        <a:pt x="23685" y="5940"/>
                        <a:pt x="24111" y="5840"/>
                        <a:pt x="24537" y="5740"/>
                      </a:cubicBezTo>
                      <a:cubicBezTo>
                        <a:pt x="24938" y="5640"/>
                        <a:pt x="25264" y="5514"/>
                        <a:pt x="25690" y="5414"/>
                      </a:cubicBezTo>
                      <a:cubicBezTo>
                        <a:pt x="26416" y="5214"/>
                        <a:pt x="27043" y="5013"/>
                        <a:pt x="27569" y="4687"/>
                      </a:cubicBezTo>
                      <a:cubicBezTo>
                        <a:pt x="28196" y="4487"/>
                        <a:pt x="28597" y="4161"/>
                        <a:pt x="29023" y="3960"/>
                      </a:cubicBezTo>
                      <a:cubicBezTo>
                        <a:pt x="29324" y="3635"/>
                        <a:pt x="29650" y="3434"/>
                        <a:pt x="29750" y="3334"/>
                      </a:cubicBezTo>
                      <a:cubicBezTo>
                        <a:pt x="29850" y="3234"/>
                        <a:pt x="29950" y="3133"/>
                        <a:pt x="29950" y="3133"/>
                      </a:cubicBezTo>
                      <a:lnTo>
                        <a:pt x="30076" y="3008"/>
                      </a:lnTo>
                      <a:lnTo>
                        <a:pt x="30076" y="2908"/>
                      </a:lnTo>
                      <a:lnTo>
                        <a:pt x="29950" y="2908"/>
                      </a:lnTo>
                      <a:cubicBezTo>
                        <a:pt x="29950" y="2908"/>
                        <a:pt x="29850" y="2908"/>
                        <a:pt x="29850" y="3008"/>
                      </a:cubicBezTo>
                      <a:cubicBezTo>
                        <a:pt x="29850" y="3008"/>
                        <a:pt x="29750" y="3008"/>
                        <a:pt x="29650" y="3133"/>
                      </a:cubicBezTo>
                      <a:cubicBezTo>
                        <a:pt x="29449" y="3334"/>
                        <a:pt x="29224" y="3434"/>
                        <a:pt x="28823" y="3635"/>
                      </a:cubicBezTo>
                      <a:cubicBezTo>
                        <a:pt x="28497" y="3860"/>
                        <a:pt x="27970" y="4161"/>
                        <a:pt x="27444" y="4387"/>
                      </a:cubicBezTo>
                      <a:cubicBezTo>
                        <a:pt x="26818" y="4587"/>
                        <a:pt x="26191" y="4687"/>
                        <a:pt x="25464" y="4888"/>
                      </a:cubicBezTo>
                      <a:cubicBezTo>
                        <a:pt x="25163" y="5013"/>
                        <a:pt x="24737" y="5113"/>
                        <a:pt x="24437" y="5214"/>
                      </a:cubicBezTo>
                      <a:cubicBezTo>
                        <a:pt x="24010" y="5214"/>
                        <a:pt x="23584" y="5314"/>
                        <a:pt x="23183" y="5414"/>
                      </a:cubicBezTo>
                      <a:cubicBezTo>
                        <a:pt x="22757" y="5414"/>
                        <a:pt x="22331" y="5414"/>
                        <a:pt x="21930" y="5514"/>
                      </a:cubicBezTo>
                      <a:cubicBezTo>
                        <a:pt x="21404" y="5514"/>
                        <a:pt x="20978" y="5514"/>
                        <a:pt x="20552" y="5640"/>
                      </a:cubicBezTo>
                      <a:lnTo>
                        <a:pt x="17645" y="5640"/>
                      </a:lnTo>
                      <a:cubicBezTo>
                        <a:pt x="17419" y="5640"/>
                        <a:pt x="17218" y="5640"/>
                        <a:pt x="16918" y="5514"/>
                      </a:cubicBezTo>
                      <a:lnTo>
                        <a:pt x="16166" y="5514"/>
                      </a:lnTo>
                      <a:cubicBezTo>
                        <a:pt x="15765" y="5514"/>
                        <a:pt x="15238" y="5414"/>
                        <a:pt x="14712" y="5414"/>
                      </a:cubicBezTo>
                      <a:cubicBezTo>
                        <a:pt x="14286" y="5314"/>
                        <a:pt x="13785" y="5214"/>
                        <a:pt x="13259" y="5214"/>
                      </a:cubicBezTo>
                      <a:cubicBezTo>
                        <a:pt x="12832" y="5113"/>
                        <a:pt x="12306" y="5013"/>
                        <a:pt x="11905" y="4888"/>
                      </a:cubicBezTo>
                      <a:cubicBezTo>
                        <a:pt x="11379" y="4788"/>
                        <a:pt x="10953" y="4687"/>
                        <a:pt x="10426" y="4587"/>
                      </a:cubicBezTo>
                      <a:cubicBezTo>
                        <a:pt x="10025" y="4487"/>
                        <a:pt x="9599" y="4261"/>
                        <a:pt x="9073" y="4161"/>
                      </a:cubicBezTo>
                      <a:cubicBezTo>
                        <a:pt x="8246" y="3860"/>
                        <a:pt x="7394" y="3635"/>
                        <a:pt x="6567" y="3334"/>
                      </a:cubicBezTo>
                      <a:cubicBezTo>
                        <a:pt x="6141" y="3133"/>
                        <a:pt x="5840" y="3008"/>
                        <a:pt x="5414" y="2808"/>
                      </a:cubicBezTo>
                      <a:cubicBezTo>
                        <a:pt x="5113" y="2707"/>
                        <a:pt x="4687" y="2507"/>
                        <a:pt x="4386" y="2381"/>
                      </a:cubicBezTo>
                      <a:cubicBezTo>
                        <a:pt x="4060" y="2181"/>
                        <a:pt x="3760" y="2081"/>
                        <a:pt x="3434" y="1880"/>
                      </a:cubicBezTo>
                      <a:cubicBezTo>
                        <a:pt x="3133" y="1755"/>
                        <a:pt x="2807" y="1655"/>
                        <a:pt x="2607" y="1454"/>
                      </a:cubicBezTo>
                      <a:cubicBezTo>
                        <a:pt x="2081" y="1128"/>
                        <a:pt x="1554" y="928"/>
                        <a:pt x="1253" y="727"/>
                      </a:cubicBezTo>
                      <a:cubicBezTo>
                        <a:pt x="401" y="301"/>
                        <a:pt x="101" y="1"/>
                        <a:pt x="101" y="1"/>
                      </a:cubicBezTo>
                      <a:close/>
                    </a:path>
                  </a:pathLst>
                </a:custGeom>
                <a:solidFill>
                  <a:srgbClr val="2E19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2" name="Google Shape;5742;p37"/>
                <p:cNvSpPr/>
                <p:nvPr/>
              </p:nvSpPr>
              <p:spPr>
                <a:xfrm>
                  <a:off x="2190780" y="3826592"/>
                  <a:ext cx="340539" cy="226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6" h="5479" extrusionOk="0">
                      <a:moveTo>
                        <a:pt x="527" y="0"/>
                      </a:moveTo>
                      <a:lnTo>
                        <a:pt x="401" y="126"/>
                      </a:lnTo>
                      <a:cubicBezTo>
                        <a:pt x="928" y="627"/>
                        <a:pt x="1454" y="1153"/>
                        <a:pt x="1980" y="1680"/>
                      </a:cubicBezTo>
                      <a:cubicBezTo>
                        <a:pt x="2507" y="2206"/>
                        <a:pt x="3033" y="2632"/>
                        <a:pt x="3659" y="3133"/>
                      </a:cubicBezTo>
                      <a:cubicBezTo>
                        <a:pt x="3960" y="3359"/>
                        <a:pt x="4286" y="3559"/>
                        <a:pt x="4587" y="3760"/>
                      </a:cubicBezTo>
                      <a:cubicBezTo>
                        <a:pt x="4913" y="3885"/>
                        <a:pt x="5213" y="4086"/>
                        <a:pt x="5539" y="4286"/>
                      </a:cubicBezTo>
                      <a:cubicBezTo>
                        <a:pt x="5620" y="4367"/>
                        <a:pt x="5766" y="4464"/>
                        <a:pt x="5925" y="4499"/>
                      </a:cubicBezTo>
                      <a:lnTo>
                        <a:pt x="5925" y="4499"/>
                      </a:lnTo>
                      <a:lnTo>
                        <a:pt x="5840" y="4512"/>
                      </a:lnTo>
                      <a:cubicBezTo>
                        <a:pt x="5539" y="4612"/>
                        <a:pt x="5213" y="4612"/>
                        <a:pt x="4913" y="4712"/>
                      </a:cubicBezTo>
                      <a:cubicBezTo>
                        <a:pt x="4587" y="4712"/>
                        <a:pt x="4286" y="4812"/>
                        <a:pt x="3960" y="4812"/>
                      </a:cubicBezTo>
                      <a:cubicBezTo>
                        <a:pt x="3334" y="4913"/>
                        <a:pt x="2607" y="4913"/>
                        <a:pt x="1980" y="5013"/>
                      </a:cubicBezTo>
                      <a:lnTo>
                        <a:pt x="1028" y="5013"/>
                      </a:lnTo>
                      <a:cubicBezTo>
                        <a:pt x="727" y="5013"/>
                        <a:pt x="401" y="5013"/>
                        <a:pt x="101" y="5138"/>
                      </a:cubicBezTo>
                      <a:lnTo>
                        <a:pt x="0" y="5138"/>
                      </a:lnTo>
                      <a:cubicBezTo>
                        <a:pt x="0" y="5238"/>
                        <a:pt x="101" y="5238"/>
                        <a:pt x="101" y="5238"/>
                      </a:cubicBezTo>
                      <a:cubicBezTo>
                        <a:pt x="1018" y="5385"/>
                        <a:pt x="1989" y="5478"/>
                        <a:pt x="2935" y="5478"/>
                      </a:cubicBezTo>
                      <a:cubicBezTo>
                        <a:pt x="3281" y="5478"/>
                        <a:pt x="3624" y="5466"/>
                        <a:pt x="3960" y="5439"/>
                      </a:cubicBezTo>
                      <a:cubicBezTo>
                        <a:pt x="4587" y="5439"/>
                        <a:pt x="5213" y="5439"/>
                        <a:pt x="5940" y="5339"/>
                      </a:cubicBezTo>
                      <a:cubicBezTo>
                        <a:pt x="6266" y="5238"/>
                        <a:pt x="6567" y="5238"/>
                        <a:pt x="6893" y="5138"/>
                      </a:cubicBezTo>
                      <a:cubicBezTo>
                        <a:pt x="7193" y="5138"/>
                        <a:pt x="7519" y="5013"/>
                        <a:pt x="7820" y="5013"/>
                      </a:cubicBezTo>
                      <a:cubicBezTo>
                        <a:pt x="8045" y="4913"/>
                        <a:pt x="8146" y="4812"/>
                        <a:pt x="8146" y="4712"/>
                      </a:cubicBezTo>
                      <a:cubicBezTo>
                        <a:pt x="8246" y="4386"/>
                        <a:pt x="8045" y="4186"/>
                        <a:pt x="7820" y="4186"/>
                      </a:cubicBezTo>
                      <a:lnTo>
                        <a:pt x="7294" y="4086"/>
                      </a:lnTo>
                      <a:cubicBezTo>
                        <a:pt x="7093" y="4086"/>
                        <a:pt x="6993" y="3985"/>
                        <a:pt x="6792" y="3985"/>
                      </a:cubicBezTo>
                      <a:cubicBezTo>
                        <a:pt x="6667" y="3885"/>
                        <a:pt x="6466" y="3885"/>
                        <a:pt x="6366" y="3760"/>
                      </a:cubicBezTo>
                      <a:cubicBezTo>
                        <a:pt x="6166" y="3660"/>
                        <a:pt x="6040" y="3660"/>
                        <a:pt x="5840" y="3559"/>
                      </a:cubicBezTo>
                      <a:cubicBezTo>
                        <a:pt x="5539" y="3459"/>
                        <a:pt x="5213" y="3259"/>
                        <a:pt x="4913" y="3033"/>
                      </a:cubicBezTo>
                      <a:cubicBezTo>
                        <a:pt x="4687" y="2933"/>
                        <a:pt x="4386" y="2732"/>
                        <a:pt x="4060" y="2507"/>
                      </a:cubicBezTo>
                      <a:cubicBezTo>
                        <a:pt x="3760" y="2306"/>
                        <a:pt x="3434" y="2106"/>
                        <a:pt x="3133" y="1880"/>
                      </a:cubicBezTo>
                      <a:cubicBezTo>
                        <a:pt x="2908" y="1680"/>
                        <a:pt x="2607" y="1479"/>
                        <a:pt x="2281" y="1253"/>
                      </a:cubicBezTo>
                      <a:cubicBezTo>
                        <a:pt x="1654" y="852"/>
                        <a:pt x="1153" y="426"/>
                        <a:pt x="627" y="0"/>
                      </a:cubicBezTo>
                      <a:close/>
                    </a:path>
                  </a:pathLst>
                </a:custGeom>
                <a:solidFill>
                  <a:srgbClr val="2E19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3" name="Google Shape;5743;p37"/>
                <p:cNvSpPr/>
                <p:nvPr/>
              </p:nvSpPr>
              <p:spPr>
                <a:xfrm>
                  <a:off x="2561305" y="3848315"/>
                  <a:ext cx="254682" cy="3022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7320" extrusionOk="0">
                      <a:moveTo>
                        <a:pt x="201" y="1"/>
                      </a:moveTo>
                      <a:lnTo>
                        <a:pt x="201" y="101"/>
                      </a:lnTo>
                      <a:cubicBezTo>
                        <a:pt x="527" y="727"/>
                        <a:pt x="828" y="1154"/>
                        <a:pt x="1254" y="1680"/>
                      </a:cubicBezTo>
                      <a:cubicBezTo>
                        <a:pt x="1354" y="1880"/>
                        <a:pt x="1580" y="2106"/>
                        <a:pt x="1780" y="2306"/>
                      </a:cubicBezTo>
                      <a:cubicBezTo>
                        <a:pt x="1981" y="2507"/>
                        <a:pt x="2206" y="2733"/>
                        <a:pt x="2507" y="2933"/>
                      </a:cubicBezTo>
                      <a:cubicBezTo>
                        <a:pt x="2708" y="3134"/>
                        <a:pt x="2933" y="3234"/>
                        <a:pt x="3134" y="3459"/>
                      </a:cubicBezTo>
                      <a:cubicBezTo>
                        <a:pt x="3234" y="3560"/>
                        <a:pt x="3459" y="3660"/>
                        <a:pt x="3560" y="3660"/>
                      </a:cubicBezTo>
                      <a:cubicBezTo>
                        <a:pt x="3660" y="3760"/>
                        <a:pt x="3760" y="3860"/>
                        <a:pt x="3961" y="3986"/>
                      </a:cubicBezTo>
                      <a:cubicBezTo>
                        <a:pt x="4186" y="4086"/>
                        <a:pt x="4487" y="4286"/>
                        <a:pt x="4713" y="4387"/>
                      </a:cubicBezTo>
                      <a:cubicBezTo>
                        <a:pt x="4752" y="4400"/>
                        <a:pt x="4792" y="4414"/>
                        <a:pt x="4833" y="4427"/>
                      </a:cubicBezTo>
                      <a:lnTo>
                        <a:pt x="4833" y="4427"/>
                      </a:lnTo>
                      <a:cubicBezTo>
                        <a:pt x="4613" y="4591"/>
                        <a:pt x="4396" y="4756"/>
                        <a:pt x="4186" y="4913"/>
                      </a:cubicBezTo>
                      <a:cubicBezTo>
                        <a:pt x="3961" y="5113"/>
                        <a:pt x="3760" y="5339"/>
                        <a:pt x="3560" y="5439"/>
                      </a:cubicBezTo>
                      <a:cubicBezTo>
                        <a:pt x="3334" y="5540"/>
                        <a:pt x="3134" y="5740"/>
                        <a:pt x="2933" y="5865"/>
                      </a:cubicBezTo>
                      <a:cubicBezTo>
                        <a:pt x="2708" y="6066"/>
                        <a:pt x="2507" y="6166"/>
                        <a:pt x="2206" y="6266"/>
                      </a:cubicBezTo>
                      <a:lnTo>
                        <a:pt x="1880" y="6492"/>
                      </a:lnTo>
                      <a:cubicBezTo>
                        <a:pt x="1780" y="6592"/>
                        <a:pt x="1680" y="6592"/>
                        <a:pt x="1580" y="6692"/>
                      </a:cubicBezTo>
                      <a:cubicBezTo>
                        <a:pt x="1454" y="6793"/>
                        <a:pt x="1354" y="6793"/>
                        <a:pt x="1154" y="6893"/>
                      </a:cubicBezTo>
                      <a:cubicBezTo>
                        <a:pt x="1053" y="6893"/>
                        <a:pt x="953" y="6993"/>
                        <a:pt x="828" y="6993"/>
                      </a:cubicBezTo>
                      <a:cubicBezTo>
                        <a:pt x="728" y="6993"/>
                        <a:pt x="527" y="7119"/>
                        <a:pt x="427" y="7119"/>
                      </a:cubicBezTo>
                      <a:lnTo>
                        <a:pt x="101" y="7219"/>
                      </a:lnTo>
                      <a:lnTo>
                        <a:pt x="1" y="7219"/>
                      </a:lnTo>
                      <a:lnTo>
                        <a:pt x="1" y="7319"/>
                      </a:lnTo>
                      <a:lnTo>
                        <a:pt x="953" y="7319"/>
                      </a:lnTo>
                      <a:cubicBezTo>
                        <a:pt x="1053" y="7319"/>
                        <a:pt x="1154" y="7219"/>
                        <a:pt x="1354" y="7219"/>
                      </a:cubicBezTo>
                      <a:cubicBezTo>
                        <a:pt x="1454" y="7219"/>
                        <a:pt x="1580" y="7219"/>
                        <a:pt x="1680" y="7119"/>
                      </a:cubicBezTo>
                      <a:cubicBezTo>
                        <a:pt x="1981" y="6993"/>
                        <a:pt x="2206" y="6893"/>
                        <a:pt x="2507" y="6793"/>
                      </a:cubicBezTo>
                      <a:cubicBezTo>
                        <a:pt x="2708" y="6692"/>
                        <a:pt x="3033" y="6592"/>
                        <a:pt x="3234" y="6492"/>
                      </a:cubicBezTo>
                      <a:cubicBezTo>
                        <a:pt x="3760" y="6166"/>
                        <a:pt x="4186" y="5966"/>
                        <a:pt x="4713" y="5640"/>
                      </a:cubicBezTo>
                      <a:cubicBezTo>
                        <a:pt x="5114" y="5339"/>
                        <a:pt x="5540" y="4913"/>
                        <a:pt x="5966" y="4612"/>
                      </a:cubicBezTo>
                      <a:cubicBezTo>
                        <a:pt x="6066" y="4612"/>
                        <a:pt x="6066" y="4487"/>
                        <a:pt x="6166" y="4387"/>
                      </a:cubicBezTo>
                      <a:cubicBezTo>
                        <a:pt x="6166" y="4186"/>
                        <a:pt x="6066" y="3986"/>
                        <a:pt x="5840" y="3860"/>
                      </a:cubicBezTo>
                      <a:cubicBezTo>
                        <a:pt x="5640" y="3760"/>
                        <a:pt x="5339" y="3760"/>
                        <a:pt x="5114" y="3560"/>
                      </a:cubicBezTo>
                      <a:cubicBezTo>
                        <a:pt x="4813" y="3459"/>
                        <a:pt x="4587" y="3359"/>
                        <a:pt x="4286" y="3234"/>
                      </a:cubicBezTo>
                      <a:cubicBezTo>
                        <a:pt x="4186" y="3134"/>
                        <a:pt x="4086" y="3134"/>
                        <a:pt x="3961" y="3033"/>
                      </a:cubicBezTo>
                      <a:cubicBezTo>
                        <a:pt x="3860" y="2933"/>
                        <a:pt x="3760" y="2933"/>
                        <a:pt x="3560" y="2833"/>
                      </a:cubicBezTo>
                      <a:cubicBezTo>
                        <a:pt x="3334" y="2733"/>
                        <a:pt x="3134" y="2507"/>
                        <a:pt x="2933" y="2306"/>
                      </a:cubicBezTo>
                      <a:cubicBezTo>
                        <a:pt x="2708" y="2206"/>
                        <a:pt x="2407" y="1981"/>
                        <a:pt x="2206" y="1780"/>
                      </a:cubicBezTo>
                      <a:cubicBezTo>
                        <a:pt x="1981" y="1680"/>
                        <a:pt x="1780" y="1479"/>
                        <a:pt x="1580" y="1254"/>
                      </a:cubicBezTo>
                      <a:cubicBezTo>
                        <a:pt x="1154" y="953"/>
                        <a:pt x="728" y="527"/>
                        <a:pt x="327" y="101"/>
                      </a:cubicBezTo>
                      <a:lnTo>
                        <a:pt x="201" y="1"/>
                      </a:lnTo>
                      <a:close/>
                    </a:path>
                  </a:pathLst>
                </a:custGeom>
                <a:solidFill>
                  <a:srgbClr val="2E19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4" name="Google Shape;5744;p37"/>
                <p:cNvSpPr/>
                <p:nvPr/>
              </p:nvSpPr>
              <p:spPr>
                <a:xfrm>
                  <a:off x="3626379" y="3209064"/>
                  <a:ext cx="120011" cy="16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6" h="4102" extrusionOk="0">
                      <a:moveTo>
                        <a:pt x="1411" y="0"/>
                      </a:moveTo>
                      <a:cubicBezTo>
                        <a:pt x="1388" y="0"/>
                        <a:pt x="1368" y="13"/>
                        <a:pt x="1354" y="41"/>
                      </a:cubicBezTo>
                      <a:cubicBezTo>
                        <a:pt x="0" y="2221"/>
                        <a:pt x="2507" y="4101"/>
                        <a:pt x="2507" y="4101"/>
                      </a:cubicBezTo>
                      <a:cubicBezTo>
                        <a:pt x="2905" y="2741"/>
                        <a:pt x="1747" y="0"/>
                        <a:pt x="141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5" name="Google Shape;5745;p37"/>
                <p:cNvSpPr/>
                <p:nvPr/>
              </p:nvSpPr>
              <p:spPr>
                <a:xfrm>
                  <a:off x="3912160" y="2199906"/>
                  <a:ext cx="119969" cy="169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5" h="4101" extrusionOk="0">
                      <a:moveTo>
                        <a:pt x="1378" y="0"/>
                      </a:moveTo>
                      <a:cubicBezTo>
                        <a:pt x="983" y="0"/>
                        <a:pt x="0" y="2741"/>
                        <a:pt x="399" y="4101"/>
                      </a:cubicBezTo>
                      <a:cubicBezTo>
                        <a:pt x="399" y="4101"/>
                        <a:pt x="2905" y="2121"/>
                        <a:pt x="1451" y="41"/>
                      </a:cubicBezTo>
                      <a:cubicBezTo>
                        <a:pt x="1430" y="13"/>
                        <a:pt x="1406" y="0"/>
                        <a:pt x="137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6" name="Google Shape;5746;p37"/>
                <p:cNvSpPr/>
                <p:nvPr/>
              </p:nvSpPr>
              <p:spPr>
                <a:xfrm>
                  <a:off x="3578762" y="2546231"/>
                  <a:ext cx="129426" cy="12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4" h="2934" extrusionOk="0">
                      <a:moveTo>
                        <a:pt x="853" y="1"/>
                      </a:moveTo>
                      <a:cubicBezTo>
                        <a:pt x="0" y="1"/>
                        <a:pt x="953" y="2933"/>
                        <a:pt x="3133" y="2933"/>
                      </a:cubicBezTo>
                      <a:cubicBezTo>
                        <a:pt x="3133" y="2933"/>
                        <a:pt x="2833" y="1"/>
                        <a:pt x="85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7" name="Google Shape;5747;p37"/>
                <p:cNvSpPr/>
                <p:nvPr/>
              </p:nvSpPr>
              <p:spPr>
                <a:xfrm>
                  <a:off x="4026225" y="2851423"/>
                  <a:ext cx="174275" cy="177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0" h="4295" extrusionOk="0">
                      <a:moveTo>
                        <a:pt x="3195" y="0"/>
                      </a:moveTo>
                      <a:cubicBezTo>
                        <a:pt x="2421" y="0"/>
                        <a:pt x="1" y="3826"/>
                        <a:pt x="569" y="4190"/>
                      </a:cubicBezTo>
                      <a:cubicBezTo>
                        <a:pt x="652" y="4261"/>
                        <a:pt x="765" y="4295"/>
                        <a:pt x="898" y="4295"/>
                      </a:cubicBezTo>
                      <a:cubicBezTo>
                        <a:pt x="1935" y="4295"/>
                        <a:pt x="4220" y="2261"/>
                        <a:pt x="3376" y="130"/>
                      </a:cubicBezTo>
                      <a:cubicBezTo>
                        <a:pt x="3336" y="41"/>
                        <a:pt x="3274" y="0"/>
                        <a:pt x="319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8" name="Google Shape;5748;p37"/>
                <p:cNvSpPr/>
                <p:nvPr/>
              </p:nvSpPr>
              <p:spPr>
                <a:xfrm>
                  <a:off x="3379789" y="1896572"/>
                  <a:ext cx="213962" cy="1726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1" h="4182" extrusionOk="0">
                      <a:moveTo>
                        <a:pt x="474" y="0"/>
                      </a:moveTo>
                      <a:cubicBezTo>
                        <a:pt x="188" y="0"/>
                        <a:pt x="0" y="74"/>
                        <a:pt x="31" y="268"/>
                      </a:cubicBezTo>
                      <a:cubicBezTo>
                        <a:pt x="307" y="2193"/>
                        <a:pt x="4711" y="4181"/>
                        <a:pt x="5136" y="4181"/>
                      </a:cubicBezTo>
                      <a:cubicBezTo>
                        <a:pt x="5176" y="4181"/>
                        <a:pt x="5181" y="4164"/>
                        <a:pt x="5144" y="4128"/>
                      </a:cubicBezTo>
                      <a:cubicBezTo>
                        <a:pt x="3565" y="2373"/>
                        <a:pt x="3365" y="1220"/>
                        <a:pt x="2538" y="594"/>
                      </a:cubicBezTo>
                      <a:cubicBezTo>
                        <a:pt x="2243" y="369"/>
                        <a:pt x="1112" y="0"/>
                        <a:pt x="47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9" name="Google Shape;5749;p37"/>
                <p:cNvSpPr/>
                <p:nvPr/>
              </p:nvSpPr>
              <p:spPr>
                <a:xfrm>
                  <a:off x="3562202" y="2261605"/>
                  <a:ext cx="169031" cy="69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3" h="1684" extrusionOk="0">
                      <a:moveTo>
                        <a:pt x="1554" y="0"/>
                      </a:moveTo>
                      <a:cubicBezTo>
                        <a:pt x="301" y="0"/>
                        <a:pt x="0" y="426"/>
                        <a:pt x="0" y="627"/>
                      </a:cubicBezTo>
                      <a:cubicBezTo>
                        <a:pt x="201" y="1254"/>
                        <a:pt x="2181" y="1153"/>
                        <a:pt x="3760" y="1680"/>
                      </a:cubicBezTo>
                      <a:cubicBezTo>
                        <a:pt x="3771" y="1682"/>
                        <a:pt x="3781" y="1684"/>
                        <a:pt x="3789" y="1684"/>
                      </a:cubicBezTo>
                      <a:cubicBezTo>
                        <a:pt x="4092" y="1684"/>
                        <a:pt x="2871" y="0"/>
                        <a:pt x="155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0" name="Google Shape;5750;p37"/>
                <p:cNvSpPr/>
                <p:nvPr/>
              </p:nvSpPr>
              <p:spPr>
                <a:xfrm>
                  <a:off x="3683411" y="2032112"/>
                  <a:ext cx="128270" cy="199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6" h="4831" extrusionOk="0">
                      <a:moveTo>
                        <a:pt x="412" y="1"/>
                      </a:moveTo>
                      <a:cubicBezTo>
                        <a:pt x="0" y="1"/>
                        <a:pt x="216" y="1409"/>
                        <a:pt x="499" y="1999"/>
                      </a:cubicBezTo>
                      <a:cubicBezTo>
                        <a:pt x="1025" y="3051"/>
                        <a:pt x="2479" y="4204"/>
                        <a:pt x="2604" y="4831"/>
                      </a:cubicBezTo>
                      <a:cubicBezTo>
                        <a:pt x="2604" y="4831"/>
                        <a:pt x="3106" y="1171"/>
                        <a:pt x="499" y="19"/>
                      </a:cubicBezTo>
                      <a:cubicBezTo>
                        <a:pt x="468" y="7"/>
                        <a:pt x="439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1" name="Google Shape;5751;p37"/>
                <p:cNvSpPr/>
                <p:nvPr/>
              </p:nvSpPr>
              <p:spPr>
                <a:xfrm>
                  <a:off x="3480432" y="1964797"/>
                  <a:ext cx="460632" cy="18441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54" h="44657" extrusionOk="0">
                      <a:moveTo>
                        <a:pt x="163" y="1"/>
                      </a:moveTo>
                      <a:cubicBezTo>
                        <a:pt x="126" y="1"/>
                        <a:pt x="101" y="32"/>
                        <a:pt x="101" y="95"/>
                      </a:cubicBezTo>
                      <a:cubicBezTo>
                        <a:pt x="1" y="195"/>
                        <a:pt x="1" y="195"/>
                        <a:pt x="101" y="295"/>
                      </a:cubicBezTo>
                      <a:cubicBezTo>
                        <a:pt x="101" y="295"/>
                        <a:pt x="201" y="395"/>
                        <a:pt x="502" y="721"/>
                      </a:cubicBezTo>
                      <a:cubicBezTo>
                        <a:pt x="727" y="922"/>
                        <a:pt x="1128" y="1348"/>
                        <a:pt x="1554" y="1849"/>
                      </a:cubicBezTo>
                      <a:cubicBezTo>
                        <a:pt x="1755" y="2075"/>
                        <a:pt x="2081" y="2275"/>
                        <a:pt x="2381" y="2601"/>
                      </a:cubicBezTo>
                      <a:cubicBezTo>
                        <a:pt x="2607" y="2902"/>
                        <a:pt x="2908" y="3328"/>
                        <a:pt x="3234" y="3629"/>
                      </a:cubicBezTo>
                      <a:cubicBezTo>
                        <a:pt x="3534" y="3954"/>
                        <a:pt x="3860" y="4355"/>
                        <a:pt x="4161" y="4781"/>
                      </a:cubicBezTo>
                      <a:cubicBezTo>
                        <a:pt x="4487" y="5207"/>
                        <a:pt x="4787" y="5734"/>
                        <a:pt x="5113" y="6135"/>
                      </a:cubicBezTo>
                      <a:cubicBezTo>
                        <a:pt x="5414" y="6661"/>
                        <a:pt x="5840" y="7087"/>
                        <a:pt x="6141" y="7613"/>
                      </a:cubicBezTo>
                      <a:cubicBezTo>
                        <a:pt x="6467" y="8115"/>
                        <a:pt x="6893" y="8641"/>
                        <a:pt x="7194" y="9268"/>
                      </a:cubicBezTo>
                      <a:cubicBezTo>
                        <a:pt x="7820" y="10421"/>
                        <a:pt x="8346" y="11774"/>
                        <a:pt x="8873" y="13127"/>
                      </a:cubicBezTo>
                      <a:cubicBezTo>
                        <a:pt x="9274" y="14506"/>
                        <a:pt x="9600" y="15959"/>
                        <a:pt x="10026" y="17413"/>
                      </a:cubicBezTo>
                      <a:cubicBezTo>
                        <a:pt x="10427" y="18892"/>
                        <a:pt x="10527" y="20446"/>
                        <a:pt x="10527" y="22025"/>
                      </a:cubicBezTo>
                      <a:lnTo>
                        <a:pt x="10527" y="23152"/>
                      </a:lnTo>
                      <a:lnTo>
                        <a:pt x="10427" y="24305"/>
                      </a:lnTo>
                      <a:cubicBezTo>
                        <a:pt x="10427" y="25157"/>
                        <a:pt x="10326" y="25884"/>
                        <a:pt x="10226" y="26611"/>
                      </a:cubicBezTo>
                      <a:cubicBezTo>
                        <a:pt x="10126" y="28165"/>
                        <a:pt x="9700" y="29543"/>
                        <a:pt x="9399" y="30997"/>
                      </a:cubicBezTo>
                      <a:cubicBezTo>
                        <a:pt x="9274" y="31298"/>
                        <a:pt x="9173" y="31724"/>
                        <a:pt x="9073" y="32050"/>
                      </a:cubicBezTo>
                      <a:cubicBezTo>
                        <a:pt x="8973" y="32350"/>
                        <a:pt x="8973" y="32777"/>
                        <a:pt x="8873" y="33077"/>
                      </a:cubicBezTo>
                      <a:cubicBezTo>
                        <a:pt x="8647" y="33704"/>
                        <a:pt x="8346" y="34330"/>
                        <a:pt x="8146" y="34957"/>
                      </a:cubicBezTo>
                      <a:cubicBezTo>
                        <a:pt x="7920" y="35283"/>
                        <a:pt x="7820" y="35584"/>
                        <a:pt x="7720" y="35909"/>
                      </a:cubicBezTo>
                      <a:cubicBezTo>
                        <a:pt x="7519" y="36210"/>
                        <a:pt x="7394" y="36436"/>
                        <a:pt x="7194" y="36736"/>
                      </a:cubicBezTo>
                      <a:cubicBezTo>
                        <a:pt x="6993" y="37263"/>
                        <a:pt x="6667" y="37789"/>
                        <a:pt x="6366" y="38315"/>
                      </a:cubicBezTo>
                      <a:cubicBezTo>
                        <a:pt x="6041" y="38817"/>
                        <a:pt x="5740" y="39243"/>
                        <a:pt x="5414" y="39669"/>
                      </a:cubicBezTo>
                      <a:cubicBezTo>
                        <a:pt x="5113" y="40070"/>
                        <a:pt x="4787" y="40496"/>
                        <a:pt x="4587" y="40922"/>
                      </a:cubicBezTo>
                      <a:cubicBezTo>
                        <a:pt x="3960" y="41649"/>
                        <a:pt x="3434" y="42275"/>
                        <a:pt x="3008" y="42802"/>
                      </a:cubicBezTo>
                      <a:cubicBezTo>
                        <a:pt x="2607" y="43328"/>
                        <a:pt x="2181" y="43729"/>
                        <a:pt x="1980" y="43955"/>
                      </a:cubicBezTo>
                      <a:lnTo>
                        <a:pt x="1554" y="44356"/>
                      </a:lnTo>
                      <a:lnTo>
                        <a:pt x="1554" y="44581"/>
                      </a:lnTo>
                      <a:cubicBezTo>
                        <a:pt x="1605" y="44631"/>
                        <a:pt x="1655" y="44656"/>
                        <a:pt x="1692" y="44656"/>
                      </a:cubicBezTo>
                      <a:cubicBezTo>
                        <a:pt x="1730" y="44656"/>
                        <a:pt x="1755" y="44631"/>
                        <a:pt x="1755" y="44581"/>
                      </a:cubicBezTo>
                      <a:cubicBezTo>
                        <a:pt x="1755" y="44581"/>
                        <a:pt x="1980" y="44456"/>
                        <a:pt x="2181" y="44255"/>
                      </a:cubicBezTo>
                      <a:cubicBezTo>
                        <a:pt x="2507" y="43955"/>
                        <a:pt x="2908" y="43629"/>
                        <a:pt x="3334" y="43102"/>
                      </a:cubicBezTo>
                      <a:cubicBezTo>
                        <a:pt x="3860" y="42576"/>
                        <a:pt x="4386" y="41950"/>
                        <a:pt x="5013" y="41223"/>
                      </a:cubicBezTo>
                      <a:cubicBezTo>
                        <a:pt x="5514" y="40496"/>
                        <a:pt x="6141" y="39569"/>
                        <a:pt x="6767" y="38516"/>
                      </a:cubicBezTo>
                      <a:cubicBezTo>
                        <a:pt x="7394" y="37564"/>
                        <a:pt x="7920" y="36436"/>
                        <a:pt x="8447" y="35183"/>
                      </a:cubicBezTo>
                      <a:cubicBezTo>
                        <a:pt x="8647" y="34857"/>
                        <a:pt x="8772" y="34556"/>
                        <a:pt x="8873" y="34230"/>
                      </a:cubicBezTo>
                      <a:cubicBezTo>
                        <a:pt x="8973" y="33929"/>
                        <a:pt x="9173" y="33604"/>
                        <a:pt x="9274" y="33178"/>
                      </a:cubicBezTo>
                      <a:cubicBezTo>
                        <a:pt x="9600" y="32551"/>
                        <a:pt x="9900" y="31924"/>
                        <a:pt x="10126" y="31198"/>
                      </a:cubicBezTo>
                      <a:cubicBezTo>
                        <a:pt x="10226" y="30897"/>
                        <a:pt x="10326" y="30471"/>
                        <a:pt x="10427" y="30170"/>
                      </a:cubicBezTo>
                      <a:cubicBezTo>
                        <a:pt x="10527" y="29744"/>
                        <a:pt x="10527" y="29318"/>
                        <a:pt x="10652" y="29017"/>
                      </a:cubicBezTo>
                      <a:cubicBezTo>
                        <a:pt x="10752" y="28290"/>
                        <a:pt x="10853" y="27438"/>
                        <a:pt x="10953" y="26711"/>
                      </a:cubicBezTo>
                      <a:cubicBezTo>
                        <a:pt x="11153" y="25157"/>
                        <a:pt x="11153" y="23578"/>
                        <a:pt x="11053" y="22025"/>
                      </a:cubicBezTo>
                      <a:cubicBezTo>
                        <a:pt x="11053" y="21599"/>
                        <a:pt x="11053" y="21172"/>
                        <a:pt x="10953" y="20872"/>
                      </a:cubicBezTo>
                      <a:cubicBezTo>
                        <a:pt x="10953" y="20446"/>
                        <a:pt x="10853" y="20020"/>
                        <a:pt x="10853" y="19619"/>
                      </a:cubicBezTo>
                      <a:cubicBezTo>
                        <a:pt x="10853" y="19293"/>
                        <a:pt x="10752" y="18892"/>
                        <a:pt x="10752" y="18466"/>
                      </a:cubicBezTo>
                      <a:cubicBezTo>
                        <a:pt x="10652" y="18040"/>
                        <a:pt x="10652" y="17739"/>
                        <a:pt x="10652" y="17313"/>
                      </a:cubicBezTo>
                      <a:cubicBezTo>
                        <a:pt x="10527" y="16887"/>
                        <a:pt x="10527" y="16586"/>
                        <a:pt x="10427" y="16160"/>
                      </a:cubicBezTo>
                      <a:cubicBezTo>
                        <a:pt x="10326" y="15759"/>
                        <a:pt x="10226" y="15433"/>
                        <a:pt x="10126" y="15007"/>
                      </a:cubicBezTo>
                      <a:lnTo>
                        <a:pt x="9900" y="14506"/>
                      </a:lnTo>
                      <a:lnTo>
                        <a:pt x="9800" y="13979"/>
                      </a:lnTo>
                      <a:cubicBezTo>
                        <a:pt x="9600" y="13654"/>
                        <a:pt x="9499" y="13253"/>
                        <a:pt x="9399" y="12927"/>
                      </a:cubicBezTo>
                      <a:cubicBezTo>
                        <a:pt x="9073" y="12200"/>
                        <a:pt x="8873" y="11573"/>
                        <a:pt x="8547" y="10947"/>
                      </a:cubicBezTo>
                      <a:cubicBezTo>
                        <a:pt x="8447" y="10621"/>
                        <a:pt x="8246" y="10320"/>
                        <a:pt x="8146" y="9894"/>
                      </a:cubicBezTo>
                      <a:cubicBezTo>
                        <a:pt x="7920" y="9694"/>
                        <a:pt x="7820" y="9368"/>
                        <a:pt x="7620" y="9067"/>
                      </a:cubicBezTo>
                      <a:cubicBezTo>
                        <a:pt x="7519" y="8741"/>
                        <a:pt x="7294" y="8441"/>
                        <a:pt x="7194" y="8115"/>
                      </a:cubicBezTo>
                      <a:cubicBezTo>
                        <a:pt x="6993" y="7814"/>
                        <a:pt x="6893" y="7613"/>
                        <a:pt x="6667" y="7288"/>
                      </a:cubicBezTo>
                      <a:cubicBezTo>
                        <a:pt x="6366" y="6761"/>
                        <a:pt x="6041" y="6235"/>
                        <a:pt x="5740" y="5734"/>
                      </a:cubicBezTo>
                      <a:cubicBezTo>
                        <a:pt x="5414" y="5207"/>
                        <a:pt x="5013" y="4781"/>
                        <a:pt x="4687" y="4355"/>
                      </a:cubicBezTo>
                      <a:cubicBezTo>
                        <a:pt x="4386" y="3954"/>
                        <a:pt x="4061" y="3528"/>
                        <a:pt x="3760" y="3227"/>
                      </a:cubicBezTo>
                      <a:cubicBezTo>
                        <a:pt x="3334" y="2801"/>
                        <a:pt x="3008" y="2476"/>
                        <a:pt x="2808" y="2175"/>
                      </a:cubicBezTo>
                      <a:cubicBezTo>
                        <a:pt x="2507" y="1974"/>
                        <a:pt x="2181" y="1649"/>
                        <a:pt x="1980" y="1448"/>
                      </a:cubicBezTo>
                      <a:cubicBezTo>
                        <a:pt x="1454" y="922"/>
                        <a:pt x="1028" y="596"/>
                        <a:pt x="727" y="395"/>
                      </a:cubicBezTo>
                      <a:cubicBezTo>
                        <a:pt x="402" y="195"/>
                        <a:pt x="301" y="95"/>
                        <a:pt x="301" y="95"/>
                      </a:cubicBezTo>
                      <a:cubicBezTo>
                        <a:pt x="251" y="32"/>
                        <a:pt x="201" y="1"/>
                        <a:pt x="163" y="1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2" name="Google Shape;5752;p37"/>
                <p:cNvSpPr/>
                <p:nvPr/>
              </p:nvSpPr>
              <p:spPr>
                <a:xfrm>
                  <a:off x="3699848" y="3292486"/>
                  <a:ext cx="39398" cy="318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4" h="7721" extrusionOk="0">
                      <a:moveTo>
                        <a:pt x="1" y="1"/>
                      </a:moveTo>
                      <a:lnTo>
                        <a:pt x="1" y="302"/>
                      </a:lnTo>
                      <a:cubicBezTo>
                        <a:pt x="1" y="527"/>
                        <a:pt x="101" y="828"/>
                        <a:pt x="201" y="1254"/>
                      </a:cubicBezTo>
                      <a:cubicBezTo>
                        <a:pt x="201" y="1555"/>
                        <a:pt x="327" y="1981"/>
                        <a:pt x="427" y="2407"/>
                      </a:cubicBezTo>
                      <a:cubicBezTo>
                        <a:pt x="527" y="2808"/>
                        <a:pt x="527" y="3334"/>
                        <a:pt x="527" y="3861"/>
                      </a:cubicBezTo>
                      <a:lnTo>
                        <a:pt x="527" y="4587"/>
                      </a:lnTo>
                      <a:lnTo>
                        <a:pt x="527" y="5214"/>
                      </a:lnTo>
                      <a:lnTo>
                        <a:pt x="527" y="5841"/>
                      </a:lnTo>
                      <a:cubicBezTo>
                        <a:pt x="527" y="6041"/>
                        <a:pt x="427" y="6267"/>
                        <a:pt x="427" y="6467"/>
                      </a:cubicBezTo>
                      <a:lnTo>
                        <a:pt x="427" y="7294"/>
                      </a:lnTo>
                      <a:lnTo>
                        <a:pt x="427" y="7720"/>
                      </a:lnTo>
                      <a:cubicBezTo>
                        <a:pt x="427" y="7720"/>
                        <a:pt x="527" y="7620"/>
                        <a:pt x="527" y="7420"/>
                      </a:cubicBezTo>
                      <a:cubicBezTo>
                        <a:pt x="627" y="7194"/>
                        <a:pt x="728" y="6893"/>
                        <a:pt x="728" y="6467"/>
                      </a:cubicBezTo>
                      <a:cubicBezTo>
                        <a:pt x="828" y="6367"/>
                        <a:pt x="828" y="6166"/>
                        <a:pt x="828" y="5941"/>
                      </a:cubicBezTo>
                      <a:cubicBezTo>
                        <a:pt x="828" y="5740"/>
                        <a:pt x="953" y="5540"/>
                        <a:pt x="953" y="5214"/>
                      </a:cubicBezTo>
                      <a:lnTo>
                        <a:pt x="953" y="4487"/>
                      </a:lnTo>
                      <a:cubicBezTo>
                        <a:pt x="953" y="4287"/>
                        <a:pt x="953" y="4061"/>
                        <a:pt x="828" y="3760"/>
                      </a:cubicBezTo>
                      <a:cubicBezTo>
                        <a:pt x="828" y="3334"/>
                        <a:pt x="728" y="2808"/>
                        <a:pt x="728" y="2407"/>
                      </a:cubicBezTo>
                      <a:cubicBezTo>
                        <a:pt x="627" y="1881"/>
                        <a:pt x="627" y="1455"/>
                        <a:pt x="527" y="1154"/>
                      </a:cubicBezTo>
                      <a:cubicBezTo>
                        <a:pt x="427" y="728"/>
                        <a:pt x="327" y="527"/>
                        <a:pt x="201" y="302"/>
                      </a:cubicBezTo>
                      <a:cubicBezTo>
                        <a:pt x="101" y="101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3" name="Google Shape;5753;p37"/>
                <p:cNvSpPr/>
                <p:nvPr/>
              </p:nvSpPr>
              <p:spPr>
                <a:xfrm>
                  <a:off x="3902744" y="2279198"/>
                  <a:ext cx="55917" cy="491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11906" extrusionOk="0">
                      <a:moveTo>
                        <a:pt x="1253" y="0"/>
                      </a:moveTo>
                      <a:cubicBezTo>
                        <a:pt x="1253" y="0"/>
                        <a:pt x="1153" y="201"/>
                        <a:pt x="1053" y="502"/>
                      </a:cubicBezTo>
                      <a:cubicBezTo>
                        <a:pt x="927" y="727"/>
                        <a:pt x="927" y="828"/>
                        <a:pt x="827" y="1028"/>
                      </a:cubicBezTo>
                      <a:cubicBezTo>
                        <a:pt x="827" y="1354"/>
                        <a:pt x="727" y="1554"/>
                        <a:pt x="627" y="1880"/>
                      </a:cubicBezTo>
                      <a:cubicBezTo>
                        <a:pt x="526" y="2381"/>
                        <a:pt x="426" y="3008"/>
                        <a:pt x="301" y="3760"/>
                      </a:cubicBezTo>
                      <a:cubicBezTo>
                        <a:pt x="301" y="4061"/>
                        <a:pt x="301" y="4487"/>
                        <a:pt x="201" y="4787"/>
                      </a:cubicBezTo>
                      <a:cubicBezTo>
                        <a:pt x="201" y="5214"/>
                        <a:pt x="201" y="5514"/>
                        <a:pt x="100" y="5940"/>
                      </a:cubicBezTo>
                      <a:cubicBezTo>
                        <a:pt x="100" y="6266"/>
                        <a:pt x="0" y="6667"/>
                        <a:pt x="0" y="6993"/>
                      </a:cubicBezTo>
                      <a:lnTo>
                        <a:pt x="0" y="8146"/>
                      </a:lnTo>
                      <a:lnTo>
                        <a:pt x="0" y="9173"/>
                      </a:lnTo>
                      <a:cubicBezTo>
                        <a:pt x="0" y="9499"/>
                        <a:pt x="100" y="9800"/>
                        <a:pt x="100" y="10026"/>
                      </a:cubicBezTo>
                      <a:cubicBezTo>
                        <a:pt x="100" y="10326"/>
                        <a:pt x="100" y="10527"/>
                        <a:pt x="201" y="10853"/>
                      </a:cubicBezTo>
                      <a:cubicBezTo>
                        <a:pt x="201" y="11053"/>
                        <a:pt x="201" y="11279"/>
                        <a:pt x="301" y="11379"/>
                      </a:cubicBezTo>
                      <a:cubicBezTo>
                        <a:pt x="301" y="11680"/>
                        <a:pt x="426" y="11905"/>
                        <a:pt x="426" y="11905"/>
                      </a:cubicBezTo>
                      <a:lnTo>
                        <a:pt x="426" y="11379"/>
                      </a:lnTo>
                      <a:lnTo>
                        <a:pt x="426" y="10752"/>
                      </a:lnTo>
                      <a:lnTo>
                        <a:pt x="426" y="10026"/>
                      </a:lnTo>
                      <a:lnTo>
                        <a:pt x="426" y="9073"/>
                      </a:lnTo>
                      <a:lnTo>
                        <a:pt x="426" y="8146"/>
                      </a:lnTo>
                      <a:lnTo>
                        <a:pt x="426" y="5940"/>
                      </a:lnTo>
                      <a:cubicBezTo>
                        <a:pt x="426" y="5214"/>
                        <a:pt x="526" y="4487"/>
                        <a:pt x="627" y="3760"/>
                      </a:cubicBezTo>
                      <a:cubicBezTo>
                        <a:pt x="727" y="3133"/>
                        <a:pt x="927" y="2381"/>
                        <a:pt x="1053" y="1880"/>
                      </a:cubicBezTo>
                      <a:cubicBezTo>
                        <a:pt x="1153" y="828"/>
                        <a:pt x="1354" y="101"/>
                        <a:pt x="1354" y="101"/>
                      </a:cubicBezTo>
                      <a:lnTo>
                        <a:pt x="1354" y="0"/>
                      </a:ln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4" name="Google Shape;5754;p37"/>
                <p:cNvSpPr/>
                <p:nvPr/>
              </p:nvSpPr>
              <p:spPr>
                <a:xfrm>
                  <a:off x="3868591" y="2916798"/>
                  <a:ext cx="279460" cy="375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7" h="9098" extrusionOk="0">
                      <a:moveTo>
                        <a:pt x="6667" y="0"/>
                      </a:moveTo>
                      <a:cubicBezTo>
                        <a:pt x="6667" y="0"/>
                        <a:pt x="6567" y="100"/>
                        <a:pt x="6366" y="326"/>
                      </a:cubicBezTo>
                      <a:cubicBezTo>
                        <a:pt x="6140" y="526"/>
                        <a:pt x="5840" y="852"/>
                        <a:pt x="5414" y="1253"/>
                      </a:cubicBezTo>
                      <a:cubicBezTo>
                        <a:pt x="5113" y="1679"/>
                        <a:pt x="4787" y="2206"/>
                        <a:pt x="4386" y="2732"/>
                      </a:cubicBezTo>
                      <a:cubicBezTo>
                        <a:pt x="3960" y="3233"/>
                        <a:pt x="3534" y="3860"/>
                        <a:pt x="3133" y="4386"/>
                      </a:cubicBezTo>
                      <a:cubicBezTo>
                        <a:pt x="2707" y="4912"/>
                        <a:pt x="2281" y="5539"/>
                        <a:pt x="1880" y="6065"/>
                      </a:cubicBezTo>
                      <a:cubicBezTo>
                        <a:pt x="1554" y="6592"/>
                        <a:pt x="1128" y="7118"/>
                        <a:pt x="927" y="7519"/>
                      </a:cubicBezTo>
                      <a:cubicBezTo>
                        <a:pt x="301" y="8471"/>
                        <a:pt x="0" y="9098"/>
                        <a:pt x="0" y="9098"/>
                      </a:cubicBezTo>
                      <a:cubicBezTo>
                        <a:pt x="0" y="9098"/>
                        <a:pt x="201" y="8998"/>
                        <a:pt x="301" y="8772"/>
                      </a:cubicBezTo>
                      <a:cubicBezTo>
                        <a:pt x="501" y="8471"/>
                        <a:pt x="827" y="8146"/>
                        <a:pt x="1128" y="7745"/>
                      </a:cubicBezTo>
                      <a:cubicBezTo>
                        <a:pt x="1454" y="7319"/>
                        <a:pt x="1754" y="6792"/>
                        <a:pt x="2181" y="6266"/>
                      </a:cubicBezTo>
                      <a:cubicBezTo>
                        <a:pt x="2607" y="5740"/>
                        <a:pt x="3008" y="5238"/>
                        <a:pt x="3434" y="4612"/>
                      </a:cubicBezTo>
                      <a:cubicBezTo>
                        <a:pt x="3759" y="3985"/>
                        <a:pt x="4160" y="3459"/>
                        <a:pt x="4587" y="2933"/>
                      </a:cubicBezTo>
                      <a:cubicBezTo>
                        <a:pt x="5013" y="2406"/>
                        <a:pt x="5414" y="1880"/>
                        <a:pt x="5739" y="1479"/>
                      </a:cubicBezTo>
                      <a:cubicBezTo>
                        <a:pt x="6040" y="1053"/>
                        <a:pt x="6366" y="727"/>
                        <a:pt x="6466" y="526"/>
                      </a:cubicBezTo>
                      <a:cubicBezTo>
                        <a:pt x="6667" y="226"/>
                        <a:pt x="6767" y="100"/>
                        <a:pt x="6767" y="100"/>
                      </a:cubicBezTo>
                      <a:lnTo>
                        <a:pt x="6767" y="0"/>
                      </a:ln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5" name="Google Shape;5755;p37"/>
                <p:cNvSpPr/>
                <p:nvPr/>
              </p:nvSpPr>
              <p:spPr>
                <a:xfrm>
                  <a:off x="3665694" y="2619741"/>
                  <a:ext cx="262941" cy="3788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" h="9174" extrusionOk="0">
                      <a:moveTo>
                        <a:pt x="1" y="0"/>
                      </a:moveTo>
                      <a:lnTo>
                        <a:pt x="1" y="100"/>
                      </a:lnTo>
                      <a:cubicBezTo>
                        <a:pt x="1" y="100"/>
                        <a:pt x="201" y="201"/>
                        <a:pt x="402" y="401"/>
                      </a:cubicBezTo>
                      <a:lnTo>
                        <a:pt x="1254" y="1253"/>
                      </a:lnTo>
                      <a:lnTo>
                        <a:pt x="1880" y="1880"/>
                      </a:lnTo>
                      <a:lnTo>
                        <a:pt x="2507" y="2506"/>
                      </a:lnTo>
                      <a:cubicBezTo>
                        <a:pt x="2708" y="2807"/>
                        <a:pt x="3033" y="3033"/>
                        <a:pt x="3234" y="3333"/>
                      </a:cubicBezTo>
                      <a:cubicBezTo>
                        <a:pt x="3434" y="3534"/>
                        <a:pt x="3660" y="3860"/>
                        <a:pt x="3760" y="4161"/>
                      </a:cubicBezTo>
                      <a:cubicBezTo>
                        <a:pt x="3961" y="4486"/>
                        <a:pt x="4161" y="4687"/>
                        <a:pt x="4286" y="5013"/>
                      </a:cubicBezTo>
                      <a:cubicBezTo>
                        <a:pt x="4487" y="5313"/>
                        <a:pt x="4687" y="5639"/>
                        <a:pt x="4788" y="5940"/>
                      </a:cubicBezTo>
                      <a:cubicBezTo>
                        <a:pt x="5013" y="6166"/>
                        <a:pt x="5114" y="6466"/>
                        <a:pt x="5214" y="6792"/>
                      </a:cubicBezTo>
                      <a:cubicBezTo>
                        <a:pt x="5314" y="6892"/>
                        <a:pt x="5414" y="6993"/>
                        <a:pt x="5414" y="7093"/>
                      </a:cubicBezTo>
                      <a:cubicBezTo>
                        <a:pt x="5540" y="7293"/>
                        <a:pt x="5540" y="7419"/>
                        <a:pt x="5640" y="7519"/>
                      </a:cubicBezTo>
                      <a:cubicBezTo>
                        <a:pt x="5740" y="7719"/>
                        <a:pt x="5840" y="7920"/>
                        <a:pt x="5840" y="8146"/>
                      </a:cubicBezTo>
                      <a:cubicBezTo>
                        <a:pt x="5941" y="8346"/>
                        <a:pt x="6041" y="8547"/>
                        <a:pt x="6041" y="8672"/>
                      </a:cubicBezTo>
                      <a:cubicBezTo>
                        <a:pt x="6166" y="8973"/>
                        <a:pt x="6266" y="9073"/>
                        <a:pt x="6266" y="9073"/>
                      </a:cubicBezTo>
                      <a:lnTo>
                        <a:pt x="6266" y="9173"/>
                      </a:lnTo>
                      <a:lnTo>
                        <a:pt x="6367" y="9073"/>
                      </a:lnTo>
                      <a:cubicBezTo>
                        <a:pt x="6367" y="9073"/>
                        <a:pt x="6266" y="8872"/>
                        <a:pt x="6266" y="8672"/>
                      </a:cubicBezTo>
                      <a:cubicBezTo>
                        <a:pt x="6166" y="8446"/>
                        <a:pt x="6166" y="8246"/>
                        <a:pt x="6041" y="8045"/>
                      </a:cubicBezTo>
                      <a:cubicBezTo>
                        <a:pt x="6041" y="7820"/>
                        <a:pt x="5941" y="7619"/>
                        <a:pt x="5840" y="7419"/>
                      </a:cubicBezTo>
                      <a:cubicBezTo>
                        <a:pt x="5840" y="7293"/>
                        <a:pt x="5840" y="7093"/>
                        <a:pt x="5740" y="6993"/>
                      </a:cubicBezTo>
                      <a:cubicBezTo>
                        <a:pt x="5740" y="6892"/>
                        <a:pt x="5640" y="6667"/>
                        <a:pt x="5540" y="6567"/>
                      </a:cubicBezTo>
                      <a:cubicBezTo>
                        <a:pt x="5414" y="6266"/>
                        <a:pt x="5314" y="6040"/>
                        <a:pt x="5214" y="5740"/>
                      </a:cubicBezTo>
                      <a:cubicBezTo>
                        <a:pt x="5013" y="5414"/>
                        <a:pt x="4913" y="5113"/>
                        <a:pt x="4687" y="4787"/>
                      </a:cubicBezTo>
                      <a:cubicBezTo>
                        <a:pt x="4487" y="4486"/>
                        <a:pt x="4286" y="4286"/>
                        <a:pt x="4061" y="3960"/>
                      </a:cubicBezTo>
                      <a:cubicBezTo>
                        <a:pt x="3860" y="3659"/>
                        <a:pt x="3660" y="3434"/>
                        <a:pt x="3434" y="3133"/>
                      </a:cubicBezTo>
                      <a:cubicBezTo>
                        <a:pt x="3234" y="2807"/>
                        <a:pt x="2908" y="2607"/>
                        <a:pt x="2708" y="2406"/>
                      </a:cubicBezTo>
                      <a:cubicBezTo>
                        <a:pt x="2281" y="1880"/>
                        <a:pt x="1880" y="1354"/>
                        <a:pt x="1555" y="1028"/>
                      </a:cubicBezTo>
                      <a:cubicBezTo>
                        <a:pt x="1354" y="827"/>
                        <a:pt x="1154" y="727"/>
                        <a:pt x="928" y="627"/>
                      </a:cubicBezTo>
                      <a:cubicBezTo>
                        <a:pt x="828" y="401"/>
                        <a:pt x="627" y="301"/>
                        <a:pt x="527" y="201"/>
                      </a:cubicBezTo>
                      <a:cubicBezTo>
                        <a:pt x="201" y="100"/>
                        <a:pt x="101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482E2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756" name="Google Shape;5756;p37"/>
              <p:cNvSpPr/>
              <p:nvPr/>
            </p:nvSpPr>
            <p:spPr>
              <a:xfrm rot="5024223" flipH="1">
                <a:off x="3533275" y="3680967"/>
                <a:ext cx="227044" cy="642191"/>
              </a:xfrm>
              <a:custGeom>
                <a:avLst/>
                <a:gdLst/>
                <a:ahLst/>
                <a:cxnLst/>
                <a:rect l="l" t="t" r="r" b="b"/>
                <a:pathLst>
                  <a:path w="8046" h="22758" extrusionOk="0">
                    <a:moveTo>
                      <a:pt x="260" y="1"/>
                    </a:moveTo>
                    <a:cubicBezTo>
                      <a:pt x="220" y="1"/>
                      <a:pt x="163" y="26"/>
                      <a:pt x="101" y="76"/>
                    </a:cubicBezTo>
                    <a:cubicBezTo>
                      <a:pt x="0" y="76"/>
                      <a:pt x="0" y="201"/>
                      <a:pt x="0" y="301"/>
                    </a:cubicBezTo>
                    <a:cubicBezTo>
                      <a:pt x="0" y="301"/>
                      <a:pt x="226" y="702"/>
                      <a:pt x="527" y="1229"/>
                    </a:cubicBezTo>
                    <a:cubicBezTo>
                      <a:pt x="727" y="1555"/>
                      <a:pt x="953" y="1855"/>
                      <a:pt x="1153" y="2281"/>
                    </a:cubicBezTo>
                    <a:cubicBezTo>
                      <a:pt x="1479" y="2582"/>
                      <a:pt x="1680" y="3008"/>
                      <a:pt x="1880" y="3535"/>
                    </a:cubicBezTo>
                    <a:cubicBezTo>
                      <a:pt x="2106" y="3735"/>
                      <a:pt x="2206" y="4061"/>
                      <a:pt x="2406" y="4261"/>
                    </a:cubicBezTo>
                    <a:cubicBezTo>
                      <a:pt x="2507" y="4587"/>
                      <a:pt x="2732" y="4788"/>
                      <a:pt x="2832" y="5088"/>
                    </a:cubicBezTo>
                    <a:cubicBezTo>
                      <a:pt x="3133" y="5615"/>
                      <a:pt x="3559" y="6241"/>
                      <a:pt x="3860" y="6868"/>
                    </a:cubicBezTo>
                    <a:cubicBezTo>
                      <a:pt x="4086" y="7494"/>
                      <a:pt x="4386" y="8121"/>
                      <a:pt x="4712" y="8848"/>
                    </a:cubicBezTo>
                    <a:cubicBezTo>
                      <a:pt x="4913" y="9474"/>
                      <a:pt x="5113" y="10226"/>
                      <a:pt x="5439" y="10953"/>
                    </a:cubicBezTo>
                    <a:cubicBezTo>
                      <a:pt x="5639" y="11680"/>
                      <a:pt x="5865" y="12307"/>
                      <a:pt x="6066" y="13033"/>
                    </a:cubicBezTo>
                    <a:cubicBezTo>
                      <a:pt x="6266" y="13760"/>
                      <a:pt x="6366" y="14387"/>
                      <a:pt x="6592" y="15114"/>
                    </a:cubicBezTo>
                    <a:cubicBezTo>
                      <a:pt x="6692" y="15740"/>
                      <a:pt x="6792" y="16492"/>
                      <a:pt x="6893" y="17119"/>
                    </a:cubicBezTo>
                    <a:cubicBezTo>
                      <a:pt x="6893" y="17419"/>
                      <a:pt x="6993" y="17745"/>
                      <a:pt x="6993" y="18046"/>
                    </a:cubicBezTo>
                    <a:cubicBezTo>
                      <a:pt x="6993" y="18372"/>
                      <a:pt x="7118" y="18572"/>
                      <a:pt x="7118" y="18873"/>
                    </a:cubicBezTo>
                    <a:cubicBezTo>
                      <a:pt x="7118" y="19399"/>
                      <a:pt x="7218" y="19926"/>
                      <a:pt x="7218" y="20352"/>
                    </a:cubicBezTo>
                    <a:cubicBezTo>
                      <a:pt x="7319" y="20878"/>
                      <a:pt x="7319" y="21179"/>
                      <a:pt x="7319" y="21505"/>
                    </a:cubicBezTo>
                    <a:cubicBezTo>
                      <a:pt x="7419" y="21906"/>
                      <a:pt x="7419" y="22131"/>
                      <a:pt x="7419" y="22332"/>
                    </a:cubicBezTo>
                    <a:lnTo>
                      <a:pt x="7419" y="22532"/>
                    </a:lnTo>
                    <a:cubicBezTo>
                      <a:pt x="7419" y="22632"/>
                      <a:pt x="7519" y="22758"/>
                      <a:pt x="7619" y="22758"/>
                    </a:cubicBezTo>
                    <a:cubicBezTo>
                      <a:pt x="7745" y="22758"/>
                      <a:pt x="7845" y="22758"/>
                      <a:pt x="7845" y="22532"/>
                    </a:cubicBezTo>
                    <a:lnTo>
                      <a:pt x="7945" y="22332"/>
                    </a:lnTo>
                    <a:lnTo>
                      <a:pt x="7945" y="21505"/>
                    </a:lnTo>
                    <a:cubicBezTo>
                      <a:pt x="7945" y="21179"/>
                      <a:pt x="8046" y="20753"/>
                      <a:pt x="8046" y="20352"/>
                    </a:cubicBezTo>
                    <a:cubicBezTo>
                      <a:pt x="8046" y="19825"/>
                      <a:pt x="7945" y="19399"/>
                      <a:pt x="7945" y="18773"/>
                    </a:cubicBezTo>
                    <a:cubicBezTo>
                      <a:pt x="7845" y="18246"/>
                      <a:pt x="7845" y="17620"/>
                      <a:pt x="7619" y="16993"/>
                    </a:cubicBezTo>
                    <a:cubicBezTo>
                      <a:pt x="7519" y="16367"/>
                      <a:pt x="7419" y="15640"/>
                      <a:pt x="7218" y="15013"/>
                    </a:cubicBezTo>
                    <a:cubicBezTo>
                      <a:pt x="7118" y="14286"/>
                      <a:pt x="6893" y="13560"/>
                      <a:pt x="6692" y="12833"/>
                    </a:cubicBezTo>
                    <a:cubicBezTo>
                      <a:pt x="6592" y="12507"/>
                      <a:pt x="6492" y="12106"/>
                      <a:pt x="6366" y="11780"/>
                    </a:cubicBezTo>
                    <a:cubicBezTo>
                      <a:pt x="6266" y="11479"/>
                      <a:pt x="6166" y="11053"/>
                      <a:pt x="5965" y="10728"/>
                    </a:cubicBezTo>
                    <a:cubicBezTo>
                      <a:pt x="5740" y="10001"/>
                      <a:pt x="5439" y="9274"/>
                      <a:pt x="5113" y="8647"/>
                    </a:cubicBezTo>
                    <a:cubicBezTo>
                      <a:pt x="4812" y="7921"/>
                      <a:pt x="4487" y="7294"/>
                      <a:pt x="4186" y="6667"/>
                    </a:cubicBezTo>
                    <a:cubicBezTo>
                      <a:pt x="3860" y="6041"/>
                      <a:pt x="3660" y="5414"/>
                      <a:pt x="3359" y="4788"/>
                    </a:cubicBezTo>
                    <a:cubicBezTo>
                      <a:pt x="3133" y="4261"/>
                      <a:pt x="2832" y="3735"/>
                      <a:pt x="2507" y="3209"/>
                    </a:cubicBezTo>
                    <a:cubicBezTo>
                      <a:pt x="2206" y="2707"/>
                      <a:pt x="1980" y="2281"/>
                      <a:pt x="1680" y="1855"/>
                    </a:cubicBezTo>
                    <a:cubicBezTo>
                      <a:pt x="1354" y="1555"/>
                      <a:pt x="1153" y="1229"/>
                      <a:pt x="953" y="928"/>
                    </a:cubicBezTo>
                    <a:cubicBezTo>
                      <a:pt x="627" y="402"/>
                      <a:pt x="326" y="76"/>
                      <a:pt x="326" y="76"/>
                    </a:cubicBezTo>
                    <a:cubicBezTo>
                      <a:pt x="326" y="26"/>
                      <a:pt x="301" y="1"/>
                      <a:pt x="260" y="1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37"/>
              <p:cNvSpPr/>
              <p:nvPr/>
            </p:nvSpPr>
            <p:spPr>
              <a:xfrm rot="5024223" flipH="1">
                <a:off x="3951675" y="4049257"/>
                <a:ext cx="146396" cy="149895"/>
              </a:xfrm>
              <a:custGeom>
                <a:avLst/>
                <a:gdLst/>
                <a:ahLst/>
                <a:cxnLst/>
                <a:rect l="l" t="t" r="r" b="b"/>
                <a:pathLst>
                  <a:path w="5188" h="5312" extrusionOk="0">
                    <a:moveTo>
                      <a:pt x="1013" y="0"/>
                    </a:moveTo>
                    <a:cubicBezTo>
                      <a:pt x="403" y="0"/>
                      <a:pt x="0" y="309"/>
                      <a:pt x="50" y="665"/>
                    </a:cubicBezTo>
                    <a:cubicBezTo>
                      <a:pt x="165" y="2583"/>
                      <a:pt x="3627" y="5312"/>
                      <a:pt x="4912" y="5312"/>
                    </a:cubicBezTo>
                    <a:cubicBezTo>
                      <a:pt x="5021" y="5312"/>
                      <a:pt x="5113" y="5292"/>
                      <a:pt x="5187" y="5252"/>
                    </a:cubicBezTo>
                    <a:cubicBezTo>
                      <a:pt x="5187" y="5252"/>
                      <a:pt x="5187" y="3272"/>
                      <a:pt x="3308" y="1292"/>
                    </a:cubicBezTo>
                    <a:cubicBezTo>
                      <a:pt x="2503" y="334"/>
                      <a:pt x="1646" y="0"/>
                      <a:pt x="10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37"/>
              <p:cNvSpPr/>
              <p:nvPr/>
            </p:nvSpPr>
            <p:spPr>
              <a:xfrm rot="5024223" flipH="1">
                <a:off x="3798092" y="4067892"/>
                <a:ext cx="140414" cy="64140"/>
              </a:xfrm>
              <a:custGeom>
                <a:avLst/>
                <a:gdLst/>
                <a:ahLst/>
                <a:cxnLst/>
                <a:rect l="l" t="t" r="r" b="b"/>
                <a:pathLst>
                  <a:path w="4976" h="2273" extrusionOk="0">
                    <a:moveTo>
                      <a:pt x="1489" y="0"/>
                    </a:moveTo>
                    <a:cubicBezTo>
                      <a:pt x="760" y="0"/>
                      <a:pt x="133" y="312"/>
                      <a:pt x="64" y="817"/>
                    </a:cubicBezTo>
                    <a:cubicBezTo>
                      <a:pt x="1" y="1726"/>
                      <a:pt x="1408" y="2272"/>
                      <a:pt x="2802" y="2272"/>
                    </a:cubicBezTo>
                    <a:cubicBezTo>
                      <a:pt x="3638" y="2272"/>
                      <a:pt x="4469" y="2076"/>
                      <a:pt x="4976" y="1644"/>
                    </a:cubicBezTo>
                    <a:cubicBezTo>
                      <a:pt x="4976" y="1644"/>
                      <a:pt x="3723" y="616"/>
                      <a:pt x="2470" y="190"/>
                    </a:cubicBezTo>
                    <a:cubicBezTo>
                      <a:pt x="2149" y="60"/>
                      <a:pt x="1809" y="0"/>
                      <a:pt x="1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37"/>
              <p:cNvSpPr/>
              <p:nvPr/>
            </p:nvSpPr>
            <p:spPr>
              <a:xfrm rot="5024223" flipH="1">
                <a:off x="3661536" y="4010576"/>
                <a:ext cx="143405" cy="69078"/>
              </a:xfrm>
              <a:custGeom>
                <a:avLst/>
                <a:gdLst/>
                <a:ahLst/>
                <a:cxnLst/>
                <a:rect l="l" t="t" r="r" b="b"/>
                <a:pathLst>
                  <a:path w="5082" h="2448" extrusionOk="0">
                    <a:moveTo>
                      <a:pt x="1289" y="1"/>
                    </a:moveTo>
                    <a:cubicBezTo>
                      <a:pt x="568" y="1"/>
                      <a:pt x="69" y="285"/>
                      <a:pt x="69" y="745"/>
                    </a:cubicBezTo>
                    <a:cubicBezTo>
                      <a:pt x="1" y="1815"/>
                      <a:pt x="1556" y="2448"/>
                      <a:pt x="3089" y="2448"/>
                    </a:cubicBezTo>
                    <a:cubicBezTo>
                      <a:pt x="3817" y="2448"/>
                      <a:pt x="4540" y="2305"/>
                      <a:pt x="5081" y="1998"/>
                    </a:cubicBezTo>
                    <a:cubicBezTo>
                      <a:pt x="5081" y="1998"/>
                      <a:pt x="3728" y="645"/>
                      <a:pt x="2149" y="118"/>
                    </a:cubicBezTo>
                    <a:cubicBezTo>
                      <a:pt x="1842" y="38"/>
                      <a:pt x="1551" y="1"/>
                      <a:pt x="12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37"/>
              <p:cNvSpPr/>
              <p:nvPr/>
            </p:nvSpPr>
            <p:spPr>
              <a:xfrm rot="5024223" flipH="1">
                <a:off x="3517346" y="3973931"/>
                <a:ext cx="145465" cy="81946"/>
              </a:xfrm>
              <a:custGeom>
                <a:avLst/>
                <a:gdLst/>
                <a:ahLst/>
                <a:cxnLst/>
                <a:rect l="l" t="t" r="r" b="b"/>
                <a:pathLst>
                  <a:path w="5155" h="2904" extrusionOk="0">
                    <a:moveTo>
                      <a:pt x="1252" y="1"/>
                    </a:moveTo>
                    <a:cubicBezTo>
                      <a:pt x="744" y="1"/>
                      <a:pt x="383" y="212"/>
                      <a:pt x="267" y="633"/>
                    </a:cubicBezTo>
                    <a:cubicBezTo>
                      <a:pt x="0" y="1844"/>
                      <a:pt x="2187" y="2904"/>
                      <a:pt x="4020" y="2904"/>
                    </a:cubicBezTo>
                    <a:cubicBezTo>
                      <a:pt x="4426" y="2904"/>
                      <a:pt x="4814" y="2852"/>
                      <a:pt x="5154" y="2739"/>
                    </a:cubicBezTo>
                    <a:cubicBezTo>
                      <a:pt x="5154" y="2739"/>
                      <a:pt x="4026" y="1059"/>
                      <a:pt x="2548" y="333"/>
                    </a:cubicBezTo>
                    <a:cubicBezTo>
                      <a:pt x="2064" y="111"/>
                      <a:pt x="1619" y="1"/>
                      <a:pt x="12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37"/>
              <p:cNvSpPr/>
              <p:nvPr/>
            </p:nvSpPr>
            <p:spPr>
              <a:xfrm rot="5024223" flipH="1">
                <a:off x="3580362" y="3803660"/>
                <a:ext cx="97635" cy="145211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5146" extrusionOk="0">
                    <a:moveTo>
                      <a:pt x="1675" y="0"/>
                    </a:moveTo>
                    <a:cubicBezTo>
                      <a:pt x="1166" y="0"/>
                      <a:pt x="664" y="599"/>
                      <a:pt x="426" y="1587"/>
                    </a:cubicBezTo>
                    <a:cubicBezTo>
                      <a:pt x="0" y="3166"/>
                      <a:pt x="527" y="5146"/>
                      <a:pt x="527" y="5146"/>
                    </a:cubicBezTo>
                    <a:cubicBezTo>
                      <a:pt x="2206" y="4093"/>
                      <a:pt x="3459" y="860"/>
                      <a:pt x="2081" y="133"/>
                    </a:cubicBezTo>
                    <a:cubicBezTo>
                      <a:pt x="1948" y="43"/>
                      <a:pt x="1811" y="0"/>
                      <a:pt x="1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37"/>
              <p:cNvSpPr/>
              <p:nvPr/>
            </p:nvSpPr>
            <p:spPr>
              <a:xfrm rot="5024223" flipH="1">
                <a:off x="3743587" y="3847610"/>
                <a:ext cx="91258" cy="146707"/>
              </a:xfrm>
              <a:custGeom>
                <a:avLst/>
                <a:gdLst/>
                <a:ahLst/>
                <a:cxnLst/>
                <a:rect l="l" t="t" r="r" b="b"/>
                <a:pathLst>
                  <a:path w="3234" h="5199" extrusionOk="0">
                    <a:moveTo>
                      <a:pt x="1445" y="1"/>
                    </a:moveTo>
                    <a:cubicBezTo>
                      <a:pt x="911" y="1"/>
                      <a:pt x="384" y="626"/>
                      <a:pt x="301" y="1765"/>
                    </a:cubicBezTo>
                    <a:cubicBezTo>
                      <a:pt x="0" y="3319"/>
                      <a:pt x="727" y="5198"/>
                      <a:pt x="727" y="5198"/>
                    </a:cubicBezTo>
                    <a:cubicBezTo>
                      <a:pt x="2281" y="3945"/>
                      <a:pt x="3233" y="612"/>
                      <a:pt x="1780" y="86"/>
                    </a:cubicBezTo>
                    <a:cubicBezTo>
                      <a:pt x="1670" y="29"/>
                      <a:pt x="1557" y="1"/>
                      <a:pt x="14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37"/>
              <p:cNvSpPr/>
              <p:nvPr/>
            </p:nvSpPr>
            <p:spPr>
              <a:xfrm rot="5024223" flipH="1">
                <a:off x="3893612" y="3914660"/>
                <a:ext cx="79801" cy="147299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5220" extrusionOk="0">
                    <a:moveTo>
                      <a:pt x="1282" y="0"/>
                    </a:moveTo>
                    <a:cubicBezTo>
                      <a:pt x="572" y="0"/>
                      <a:pt x="0" y="1101"/>
                      <a:pt x="121" y="2086"/>
                    </a:cubicBezTo>
                    <a:cubicBezTo>
                      <a:pt x="221" y="3465"/>
                      <a:pt x="1048" y="5219"/>
                      <a:pt x="1048" y="5219"/>
                    </a:cubicBezTo>
                    <a:cubicBezTo>
                      <a:pt x="2502" y="4192"/>
                      <a:pt x="2827" y="332"/>
                      <a:pt x="1374" y="6"/>
                    </a:cubicBezTo>
                    <a:cubicBezTo>
                      <a:pt x="1343" y="2"/>
                      <a:pt x="1312" y="0"/>
                      <a:pt x="12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64" name="Google Shape;5764;p37"/>
            <p:cNvSpPr/>
            <p:nvPr/>
          </p:nvSpPr>
          <p:spPr>
            <a:xfrm rot="-5775777" flipH="1">
              <a:off x="1271287" y="1592753"/>
              <a:ext cx="227044" cy="642191"/>
            </a:xfrm>
            <a:custGeom>
              <a:avLst/>
              <a:gdLst/>
              <a:ahLst/>
              <a:cxnLst/>
              <a:rect l="l" t="t" r="r" b="b"/>
              <a:pathLst>
                <a:path w="8046" h="22758" extrusionOk="0">
                  <a:moveTo>
                    <a:pt x="260" y="1"/>
                  </a:moveTo>
                  <a:cubicBezTo>
                    <a:pt x="220" y="1"/>
                    <a:pt x="163" y="26"/>
                    <a:pt x="101" y="76"/>
                  </a:cubicBezTo>
                  <a:cubicBezTo>
                    <a:pt x="0" y="76"/>
                    <a:pt x="0" y="201"/>
                    <a:pt x="0" y="301"/>
                  </a:cubicBezTo>
                  <a:cubicBezTo>
                    <a:pt x="0" y="301"/>
                    <a:pt x="226" y="702"/>
                    <a:pt x="527" y="1229"/>
                  </a:cubicBezTo>
                  <a:cubicBezTo>
                    <a:pt x="727" y="1555"/>
                    <a:pt x="953" y="1855"/>
                    <a:pt x="1153" y="2281"/>
                  </a:cubicBezTo>
                  <a:cubicBezTo>
                    <a:pt x="1479" y="2582"/>
                    <a:pt x="1680" y="3008"/>
                    <a:pt x="1880" y="3535"/>
                  </a:cubicBezTo>
                  <a:cubicBezTo>
                    <a:pt x="2106" y="3735"/>
                    <a:pt x="2206" y="4061"/>
                    <a:pt x="2406" y="4261"/>
                  </a:cubicBezTo>
                  <a:cubicBezTo>
                    <a:pt x="2507" y="4587"/>
                    <a:pt x="2732" y="4788"/>
                    <a:pt x="2832" y="5088"/>
                  </a:cubicBezTo>
                  <a:cubicBezTo>
                    <a:pt x="3133" y="5615"/>
                    <a:pt x="3559" y="6241"/>
                    <a:pt x="3860" y="6868"/>
                  </a:cubicBezTo>
                  <a:cubicBezTo>
                    <a:pt x="4086" y="7494"/>
                    <a:pt x="4386" y="8121"/>
                    <a:pt x="4712" y="8848"/>
                  </a:cubicBezTo>
                  <a:cubicBezTo>
                    <a:pt x="4913" y="9474"/>
                    <a:pt x="5113" y="10226"/>
                    <a:pt x="5439" y="10953"/>
                  </a:cubicBezTo>
                  <a:cubicBezTo>
                    <a:pt x="5639" y="11680"/>
                    <a:pt x="5865" y="12307"/>
                    <a:pt x="6066" y="13033"/>
                  </a:cubicBezTo>
                  <a:cubicBezTo>
                    <a:pt x="6266" y="13760"/>
                    <a:pt x="6366" y="14387"/>
                    <a:pt x="6592" y="15114"/>
                  </a:cubicBezTo>
                  <a:cubicBezTo>
                    <a:pt x="6692" y="15740"/>
                    <a:pt x="6792" y="16492"/>
                    <a:pt x="6893" y="17119"/>
                  </a:cubicBezTo>
                  <a:cubicBezTo>
                    <a:pt x="6893" y="17419"/>
                    <a:pt x="6993" y="17745"/>
                    <a:pt x="6993" y="18046"/>
                  </a:cubicBezTo>
                  <a:cubicBezTo>
                    <a:pt x="6993" y="18372"/>
                    <a:pt x="7118" y="18572"/>
                    <a:pt x="7118" y="18873"/>
                  </a:cubicBezTo>
                  <a:cubicBezTo>
                    <a:pt x="7118" y="19399"/>
                    <a:pt x="7218" y="19926"/>
                    <a:pt x="7218" y="20352"/>
                  </a:cubicBezTo>
                  <a:cubicBezTo>
                    <a:pt x="7319" y="20878"/>
                    <a:pt x="7319" y="21179"/>
                    <a:pt x="7319" y="21505"/>
                  </a:cubicBezTo>
                  <a:cubicBezTo>
                    <a:pt x="7419" y="21906"/>
                    <a:pt x="7419" y="22131"/>
                    <a:pt x="7419" y="22332"/>
                  </a:cubicBezTo>
                  <a:lnTo>
                    <a:pt x="7419" y="22532"/>
                  </a:lnTo>
                  <a:cubicBezTo>
                    <a:pt x="7419" y="22632"/>
                    <a:pt x="7519" y="22758"/>
                    <a:pt x="7619" y="22758"/>
                  </a:cubicBezTo>
                  <a:cubicBezTo>
                    <a:pt x="7745" y="22758"/>
                    <a:pt x="7845" y="22758"/>
                    <a:pt x="7845" y="22532"/>
                  </a:cubicBezTo>
                  <a:lnTo>
                    <a:pt x="7945" y="22332"/>
                  </a:lnTo>
                  <a:lnTo>
                    <a:pt x="7945" y="21505"/>
                  </a:lnTo>
                  <a:cubicBezTo>
                    <a:pt x="7945" y="21179"/>
                    <a:pt x="8046" y="20753"/>
                    <a:pt x="8046" y="20352"/>
                  </a:cubicBezTo>
                  <a:cubicBezTo>
                    <a:pt x="8046" y="19825"/>
                    <a:pt x="7945" y="19399"/>
                    <a:pt x="7945" y="18773"/>
                  </a:cubicBezTo>
                  <a:cubicBezTo>
                    <a:pt x="7845" y="18246"/>
                    <a:pt x="7845" y="17620"/>
                    <a:pt x="7619" y="16993"/>
                  </a:cubicBezTo>
                  <a:cubicBezTo>
                    <a:pt x="7519" y="16367"/>
                    <a:pt x="7419" y="15640"/>
                    <a:pt x="7218" y="15013"/>
                  </a:cubicBezTo>
                  <a:cubicBezTo>
                    <a:pt x="7118" y="14286"/>
                    <a:pt x="6893" y="13560"/>
                    <a:pt x="6692" y="12833"/>
                  </a:cubicBezTo>
                  <a:cubicBezTo>
                    <a:pt x="6592" y="12507"/>
                    <a:pt x="6492" y="12106"/>
                    <a:pt x="6366" y="11780"/>
                  </a:cubicBezTo>
                  <a:cubicBezTo>
                    <a:pt x="6266" y="11479"/>
                    <a:pt x="6166" y="11053"/>
                    <a:pt x="5965" y="10728"/>
                  </a:cubicBezTo>
                  <a:cubicBezTo>
                    <a:pt x="5740" y="10001"/>
                    <a:pt x="5439" y="9274"/>
                    <a:pt x="5113" y="8647"/>
                  </a:cubicBezTo>
                  <a:cubicBezTo>
                    <a:pt x="4812" y="7921"/>
                    <a:pt x="4487" y="7294"/>
                    <a:pt x="4186" y="6667"/>
                  </a:cubicBezTo>
                  <a:cubicBezTo>
                    <a:pt x="3860" y="6041"/>
                    <a:pt x="3660" y="5414"/>
                    <a:pt x="3359" y="4788"/>
                  </a:cubicBezTo>
                  <a:cubicBezTo>
                    <a:pt x="3133" y="4261"/>
                    <a:pt x="2832" y="3735"/>
                    <a:pt x="2507" y="3209"/>
                  </a:cubicBezTo>
                  <a:cubicBezTo>
                    <a:pt x="2206" y="2707"/>
                    <a:pt x="1980" y="2281"/>
                    <a:pt x="1680" y="1855"/>
                  </a:cubicBezTo>
                  <a:cubicBezTo>
                    <a:pt x="1354" y="1555"/>
                    <a:pt x="1153" y="1229"/>
                    <a:pt x="953" y="928"/>
                  </a:cubicBezTo>
                  <a:cubicBezTo>
                    <a:pt x="627" y="402"/>
                    <a:pt x="326" y="76"/>
                    <a:pt x="326" y="76"/>
                  </a:cubicBezTo>
                  <a:cubicBezTo>
                    <a:pt x="326" y="26"/>
                    <a:pt x="301" y="1"/>
                    <a:pt x="260" y="1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37"/>
            <p:cNvSpPr/>
            <p:nvPr/>
          </p:nvSpPr>
          <p:spPr>
            <a:xfrm rot="-5775777" flipH="1">
              <a:off x="933535" y="1716759"/>
              <a:ext cx="146396" cy="149895"/>
            </a:xfrm>
            <a:custGeom>
              <a:avLst/>
              <a:gdLst/>
              <a:ahLst/>
              <a:cxnLst/>
              <a:rect l="l" t="t" r="r" b="b"/>
              <a:pathLst>
                <a:path w="5188" h="5312" extrusionOk="0">
                  <a:moveTo>
                    <a:pt x="1013" y="0"/>
                  </a:moveTo>
                  <a:cubicBezTo>
                    <a:pt x="403" y="0"/>
                    <a:pt x="0" y="309"/>
                    <a:pt x="50" y="665"/>
                  </a:cubicBezTo>
                  <a:cubicBezTo>
                    <a:pt x="165" y="2583"/>
                    <a:pt x="3627" y="5312"/>
                    <a:pt x="4912" y="5312"/>
                  </a:cubicBezTo>
                  <a:cubicBezTo>
                    <a:pt x="5021" y="5312"/>
                    <a:pt x="5113" y="5292"/>
                    <a:pt x="5187" y="5252"/>
                  </a:cubicBezTo>
                  <a:cubicBezTo>
                    <a:pt x="5187" y="5252"/>
                    <a:pt x="5187" y="3272"/>
                    <a:pt x="3308" y="1292"/>
                  </a:cubicBezTo>
                  <a:cubicBezTo>
                    <a:pt x="2503" y="334"/>
                    <a:pt x="1646" y="0"/>
                    <a:pt x="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37"/>
            <p:cNvSpPr/>
            <p:nvPr/>
          </p:nvSpPr>
          <p:spPr>
            <a:xfrm rot="-5775777" flipH="1">
              <a:off x="1093100" y="1783879"/>
              <a:ext cx="140414" cy="64140"/>
            </a:xfrm>
            <a:custGeom>
              <a:avLst/>
              <a:gdLst/>
              <a:ahLst/>
              <a:cxnLst/>
              <a:rect l="l" t="t" r="r" b="b"/>
              <a:pathLst>
                <a:path w="4976" h="2273" extrusionOk="0">
                  <a:moveTo>
                    <a:pt x="1489" y="0"/>
                  </a:moveTo>
                  <a:cubicBezTo>
                    <a:pt x="760" y="0"/>
                    <a:pt x="133" y="312"/>
                    <a:pt x="64" y="817"/>
                  </a:cubicBezTo>
                  <a:cubicBezTo>
                    <a:pt x="1" y="1726"/>
                    <a:pt x="1408" y="2272"/>
                    <a:pt x="2802" y="2272"/>
                  </a:cubicBezTo>
                  <a:cubicBezTo>
                    <a:pt x="3638" y="2272"/>
                    <a:pt x="4469" y="2076"/>
                    <a:pt x="4976" y="1644"/>
                  </a:cubicBezTo>
                  <a:cubicBezTo>
                    <a:pt x="4976" y="1644"/>
                    <a:pt x="3723" y="616"/>
                    <a:pt x="2470" y="190"/>
                  </a:cubicBezTo>
                  <a:cubicBezTo>
                    <a:pt x="2149" y="60"/>
                    <a:pt x="1809" y="0"/>
                    <a:pt x="1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37"/>
            <p:cNvSpPr/>
            <p:nvPr/>
          </p:nvSpPr>
          <p:spPr>
            <a:xfrm rot="-5775777" flipH="1">
              <a:off x="1226666" y="1836257"/>
              <a:ext cx="143405" cy="69078"/>
            </a:xfrm>
            <a:custGeom>
              <a:avLst/>
              <a:gdLst/>
              <a:ahLst/>
              <a:cxnLst/>
              <a:rect l="l" t="t" r="r" b="b"/>
              <a:pathLst>
                <a:path w="5082" h="2448" extrusionOk="0">
                  <a:moveTo>
                    <a:pt x="1289" y="1"/>
                  </a:moveTo>
                  <a:cubicBezTo>
                    <a:pt x="568" y="1"/>
                    <a:pt x="69" y="285"/>
                    <a:pt x="69" y="745"/>
                  </a:cubicBezTo>
                  <a:cubicBezTo>
                    <a:pt x="1" y="1815"/>
                    <a:pt x="1556" y="2448"/>
                    <a:pt x="3089" y="2448"/>
                  </a:cubicBezTo>
                  <a:cubicBezTo>
                    <a:pt x="3817" y="2448"/>
                    <a:pt x="4540" y="2305"/>
                    <a:pt x="5081" y="1998"/>
                  </a:cubicBezTo>
                  <a:cubicBezTo>
                    <a:pt x="5081" y="1998"/>
                    <a:pt x="3728" y="645"/>
                    <a:pt x="2149" y="118"/>
                  </a:cubicBezTo>
                  <a:cubicBezTo>
                    <a:pt x="1842" y="38"/>
                    <a:pt x="1551" y="1"/>
                    <a:pt x="1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7"/>
            <p:cNvSpPr/>
            <p:nvPr/>
          </p:nvSpPr>
          <p:spPr>
            <a:xfrm rot="-5775777" flipH="1">
              <a:off x="1368795" y="1860035"/>
              <a:ext cx="145465" cy="81946"/>
            </a:xfrm>
            <a:custGeom>
              <a:avLst/>
              <a:gdLst/>
              <a:ahLst/>
              <a:cxnLst/>
              <a:rect l="l" t="t" r="r" b="b"/>
              <a:pathLst>
                <a:path w="5155" h="2904" extrusionOk="0">
                  <a:moveTo>
                    <a:pt x="1252" y="1"/>
                  </a:moveTo>
                  <a:cubicBezTo>
                    <a:pt x="744" y="1"/>
                    <a:pt x="383" y="212"/>
                    <a:pt x="267" y="633"/>
                  </a:cubicBezTo>
                  <a:cubicBezTo>
                    <a:pt x="0" y="1844"/>
                    <a:pt x="2187" y="2904"/>
                    <a:pt x="4020" y="2904"/>
                  </a:cubicBezTo>
                  <a:cubicBezTo>
                    <a:pt x="4426" y="2904"/>
                    <a:pt x="4814" y="2852"/>
                    <a:pt x="5154" y="2739"/>
                  </a:cubicBezTo>
                  <a:cubicBezTo>
                    <a:pt x="5154" y="2739"/>
                    <a:pt x="4026" y="1059"/>
                    <a:pt x="2548" y="333"/>
                  </a:cubicBezTo>
                  <a:cubicBezTo>
                    <a:pt x="2064" y="111"/>
                    <a:pt x="1619" y="1"/>
                    <a:pt x="1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7"/>
            <p:cNvSpPr/>
            <p:nvPr/>
          </p:nvSpPr>
          <p:spPr>
            <a:xfrm rot="-5775777" flipH="1">
              <a:off x="1353609" y="1967041"/>
              <a:ext cx="97635" cy="145211"/>
            </a:xfrm>
            <a:custGeom>
              <a:avLst/>
              <a:gdLst/>
              <a:ahLst/>
              <a:cxnLst/>
              <a:rect l="l" t="t" r="r" b="b"/>
              <a:pathLst>
                <a:path w="3460" h="5146" extrusionOk="0">
                  <a:moveTo>
                    <a:pt x="1675" y="0"/>
                  </a:moveTo>
                  <a:cubicBezTo>
                    <a:pt x="1166" y="0"/>
                    <a:pt x="664" y="599"/>
                    <a:pt x="426" y="1587"/>
                  </a:cubicBezTo>
                  <a:cubicBezTo>
                    <a:pt x="0" y="3166"/>
                    <a:pt x="527" y="5146"/>
                    <a:pt x="527" y="5146"/>
                  </a:cubicBezTo>
                  <a:cubicBezTo>
                    <a:pt x="2206" y="4093"/>
                    <a:pt x="3459" y="860"/>
                    <a:pt x="2081" y="133"/>
                  </a:cubicBezTo>
                  <a:cubicBezTo>
                    <a:pt x="1948" y="43"/>
                    <a:pt x="1811" y="0"/>
                    <a:pt x="1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7"/>
            <p:cNvSpPr/>
            <p:nvPr/>
          </p:nvSpPr>
          <p:spPr>
            <a:xfrm rot="-5775777" flipH="1">
              <a:off x="1196761" y="1921595"/>
              <a:ext cx="91258" cy="146707"/>
            </a:xfrm>
            <a:custGeom>
              <a:avLst/>
              <a:gdLst/>
              <a:ahLst/>
              <a:cxnLst/>
              <a:rect l="l" t="t" r="r" b="b"/>
              <a:pathLst>
                <a:path w="3234" h="5199" extrusionOk="0">
                  <a:moveTo>
                    <a:pt x="1445" y="1"/>
                  </a:moveTo>
                  <a:cubicBezTo>
                    <a:pt x="911" y="1"/>
                    <a:pt x="384" y="626"/>
                    <a:pt x="301" y="1765"/>
                  </a:cubicBezTo>
                  <a:cubicBezTo>
                    <a:pt x="0" y="3319"/>
                    <a:pt x="727" y="5198"/>
                    <a:pt x="727" y="5198"/>
                  </a:cubicBezTo>
                  <a:cubicBezTo>
                    <a:pt x="2281" y="3945"/>
                    <a:pt x="3233" y="612"/>
                    <a:pt x="1780" y="86"/>
                  </a:cubicBezTo>
                  <a:cubicBezTo>
                    <a:pt x="1670" y="29"/>
                    <a:pt x="1557" y="1"/>
                    <a:pt x="1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7"/>
            <p:cNvSpPr/>
            <p:nvPr/>
          </p:nvSpPr>
          <p:spPr>
            <a:xfrm rot="-5775777" flipH="1">
              <a:off x="1058193" y="1853952"/>
              <a:ext cx="79801" cy="147299"/>
            </a:xfrm>
            <a:custGeom>
              <a:avLst/>
              <a:gdLst/>
              <a:ahLst/>
              <a:cxnLst/>
              <a:rect l="l" t="t" r="r" b="b"/>
              <a:pathLst>
                <a:path w="2828" h="5220" extrusionOk="0">
                  <a:moveTo>
                    <a:pt x="1282" y="0"/>
                  </a:moveTo>
                  <a:cubicBezTo>
                    <a:pt x="572" y="0"/>
                    <a:pt x="0" y="1101"/>
                    <a:pt x="121" y="2086"/>
                  </a:cubicBezTo>
                  <a:cubicBezTo>
                    <a:pt x="221" y="3465"/>
                    <a:pt x="1048" y="5219"/>
                    <a:pt x="1048" y="5219"/>
                  </a:cubicBezTo>
                  <a:cubicBezTo>
                    <a:pt x="2502" y="4192"/>
                    <a:pt x="2827" y="332"/>
                    <a:pt x="1374" y="6"/>
                  </a:cubicBezTo>
                  <a:cubicBezTo>
                    <a:pt x="1343" y="2"/>
                    <a:pt x="1312" y="0"/>
                    <a:pt x="1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2" name="Google Shape;5772;p37"/>
          <p:cNvSpPr/>
          <p:nvPr/>
        </p:nvSpPr>
        <p:spPr>
          <a:xfrm>
            <a:off x="1958351" y="3702915"/>
            <a:ext cx="16032" cy="17912"/>
          </a:xfrm>
          <a:custGeom>
            <a:avLst/>
            <a:gdLst/>
            <a:ahLst/>
            <a:cxnLst/>
            <a:rect l="l" t="t" r="r" b="b"/>
            <a:pathLst>
              <a:path w="853" h="953" extrusionOk="0">
                <a:moveTo>
                  <a:pt x="527" y="0"/>
                </a:moveTo>
                <a:cubicBezTo>
                  <a:pt x="326" y="0"/>
                  <a:pt x="126" y="100"/>
                  <a:pt x="1" y="426"/>
                </a:cubicBezTo>
                <a:cubicBezTo>
                  <a:pt x="1" y="627"/>
                  <a:pt x="126" y="827"/>
                  <a:pt x="226" y="952"/>
                </a:cubicBezTo>
                <a:cubicBezTo>
                  <a:pt x="427" y="952"/>
                  <a:pt x="627" y="827"/>
                  <a:pt x="752" y="627"/>
                </a:cubicBezTo>
                <a:cubicBezTo>
                  <a:pt x="853" y="326"/>
                  <a:pt x="752" y="100"/>
                  <a:pt x="527" y="0"/>
                </a:cubicBezTo>
                <a:close/>
              </a:path>
            </a:pathLst>
          </a:custGeom>
          <a:solidFill>
            <a:srgbClr val="F9D0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3" name="Google Shape;5773;p37"/>
          <p:cNvSpPr/>
          <p:nvPr/>
        </p:nvSpPr>
        <p:spPr>
          <a:xfrm>
            <a:off x="1944686" y="3686656"/>
            <a:ext cx="17930" cy="16276"/>
          </a:xfrm>
          <a:custGeom>
            <a:avLst/>
            <a:gdLst/>
            <a:ahLst/>
            <a:cxnLst/>
            <a:rect l="l" t="t" r="r" b="b"/>
            <a:pathLst>
              <a:path w="954" h="866" extrusionOk="0">
                <a:moveTo>
                  <a:pt x="478" y="0"/>
                </a:moveTo>
                <a:cubicBezTo>
                  <a:pt x="331" y="0"/>
                  <a:pt x="195" y="113"/>
                  <a:pt x="101" y="339"/>
                </a:cubicBezTo>
                <a:cubicBezTo>
                  <a:pt x="1" y="564"/>
                  <a:pt x="101" y="765"/>
                  <a:pt x="327" y="865"/>
                </a:cubicBezTo>
                <a:cubicBezTo>
                  <a:pt x="527" y="865"/>
                  <a:pt x="728" y="765"/>
                  <a:pt x="853" y="564"/>
                </a:cubicBezTo>
                <a:cubicBezTo>
                  <a:pt x="953" y="339"/>
                  <a:pt x="853" y="38"/>
                  <a:pt x="627" y="38"/>
                </a:cubicBezTo>
                <a:cubicBezTo>
                  <a:pt x="577" y="13"/>
                  <a:pt x="527" y="0"/>
                  <a:pt x="478" y="0"/>
                </a:cubicBezTo>
                <a:close/>
              </a:path>
            </a:pathLst>
          </a:custGeom>
          <a:solidFill>
            <a:srgbClr val="F9D0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4" name="Google Shape;5774;p37">
            <a:hlinkClick r:id="rId5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775" name="Google Shape;5775;p37">
            <a:hlinkClick r:id="rId6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776" name="Google Shape;5776;p37">
            <a:hlinkClick r:id="rId7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777" name="Google Shape;5777;p37">
            <a:hlinkClick r:id="rId8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778" name="Google Shape;5778;p37">
            <a:hlinkClick r:id="rId9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5779" name="Google Shape;5779;p37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0" name="Google Shape;5780;p37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1" name="Google Shape;5781;p37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2" name="Google Shape;5782;p37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3" name="Google Shape;5783;p37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4" name="Google Shape;5784;p37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5" name="Google Shape;5785;p37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6" name="Google Shape;5786;p37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7" name="Google Shape;5787;p37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8" name="Google Shape;5788;p37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9" name="Google Shape;5789;p37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0" name="Google Shape;5790;p37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1" name="Google Shape;5791;p37">
            <a:hlinkClick r:id="rId22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5792" name="Google Shape;5792;p37"/>
          <p:cNvGrpSpPr/>
          <p:nvPr/>
        </p:nvGrpSpPr>
        <p:grpSpPr>
          <a:xfrm>
            <a:off x="790775" y="119354"/>
            <a:ext cx="7447900" cy="539872"/>
            <a:chOff x="790775" y="119354"/>
            <a:chExt cx="7447900" cy="539872"/>
          </a:xfrm>
        </p:grpSpPr>
        <p:sp>
          <p:nvSpPr>
            <p:cNvPr id="5793" name="Google Shape;5793;p37"/>
            <p:cNvSpPr/>
            <p:nvPr/>
          </p:nvSpPr>
          <p:spPr>
            <a:xfrm>
              <a:off x="7123684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37"/>
            <p:cNvSpPr/>
            <p:nvPr/>
          </p:nvSpPr>
          <p:spPr>
            <a:xfrm>
              <a:off x="7028883" y="358045"/>
              <a:ext cx="536336" cy="301181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37"/>
            <p:cNvSpPr/>
            <p:nvPr/>
          </p:nvSpPr>
          <p:spPr>
            <a:xfrm>
              <a:off x="4633668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6" y="0"/>
                  </a:moveTo>
                  <a:cubicBezTo>
                    <a:pt x="730" y="0"/>
                    <a:pt x="640" y="39"/>
                    <a:pt x="566" y="123"/>
                  </a:cubicBezTo>
                  <a:cubicBezTo>
                    <a:pt x="60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40" y="1269"/>
                    <a:pt x="1443" y="0"/>
                    <a:pt x="8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37"/>
            <p:cNvSpPr/>
            <p:nvPr/>
          </p:nvSpPr>
          <p:spPr>
            <a:xfrm>
              <a:off x="4538866" y="358045"/>
              <a:ext cx="536304" cy="301181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4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82" y="7923"/>
                  </a:cubicBezTo>
                  <a:cubicBezTo>
                    <a:pt x="2679" y="8345"/>
                    <a:pt x="5505" y="8635"/>
                    <a:pt x="8409" y="8635"/>
                  </a:cubicBezTo>
                  <a:cubicBezTo>
                    <a:pt x="11458" y="8635"/>
                    <a:pt x="14594" y="8315"/>
                    <a:pt x="15449" y="7491"/>
                  </a:cubicBezTo>
                  <a:cubicBezTo>
                    <a:pt x="17192" y="5808"/>
                    <a:pt x="16566" y="1711"/>
                    <a:pt x="13095" y="475"/>
                  </a:cubicBezTo>
                  <a:cubicBezTo>
                    <a:pt x="12370" y="182"/>
                    <a:pt x="11140" y="0"/>
                    <a:pt x="9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37"/>
            <p:cNvSpPr/>
            <p:nvPr/>
          </p:nvSpPr>
          <p:spPr>
            <a:xfrm>
              <a:off x="5257318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28" y="0"/>
                  </a:moveTo>
                  <a:cubicBezTo>
                    <a:pt x="720" y="0"/>
                    <a:pt x="627" y="39"/>
                    <a:pt x="552" y="123"/>
                  </a:cubicBezTo>
                  <a:cubicBezTo>
                    <a:pt x="60" y="749"/>
                    <a:pt x="1" y="1181"/>
                    <a:pt x="373" y="1732"/>
                  </a:cubicBezTo>
                  <a:cubicBezTo>
                    <a:pt x="746" y="2239"/>
                    <a:pt x="2787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8" y="6768"/>
                  </a:cubicBezTo>
                  <a:cubicBezTo>
                    <a:pt x="5453" y="6202"/>
                    <a:pt x="5081" y="4220"/>
                    <a:pt x="3591" y="2537"/>
                  </a:cubicBezTo>
                  <a:cubicBezTo>
                    <a:pt x="2539" y="1269"/>
                    <a:pt x="1443" y="0"/>
                    <a:pt x="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37"/>
            <p:cNvSpPr/>
            <p:nvPr/>
          </p:nvSpPr>
          <p:spPr>
            <a:xfrm>
              <a:off x="5162517" y="358045"/>
              <a:ext cx="536336" cy="301181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3" y="0"/>
                  </a:moveTo>
                  <a:cubicBezTo>
                    <a:pt x="9362" y="0"/>
                    <a:pt x="8967" y="14"/>
                    <a:pt x="8567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40" y="415"/>
                    <a:pt x="2846" y="1160"/>
                    <a:pt x="1788" y="2516"/>
                  </a:cubicBezTo>
                  <a:cubicBezTo>
                    <a:pt x="1" y="4944"/>
                    <a:pt x="1118" y="7059"/>
                    <a:pt x="1788" y="7730"/>
                  </a:cubicBezTo>
                  <a:cubicBezTo>
                    <a:pt x="1863" y="7864"/>
                    <a:pt x="1922" y="7864"/>
                    <a:pt x="1982" y="7923"/>
                  </a:cubicBezTo>
                  <a:cubicBezTo>
                    <a:pt x="2680" y="8345"/>
                    <a:pt x="5505" y="8635"/>
                    <a:pt x="8410" y="8635"/>
                  </a:cubicBezTo>
                  <a:cubicBezTo>
                    <a:pt x="11459" y="8635"/>
                    <a:pt x="14595" y="8315"/>
                    <a:pt x="15449" y="7491"/>
                  </a:cubicBezTo>
                  <a:cubicBezTo>
                    <a:pt x="17192" y="5808"/>
                    <a:pt x="16567" y="1711"/>
                    <a:pt x="13096" y="475"/>
                  </a:cubicBezTo>
                  <a:cubicBezTo>
                    <a:pt x="12359" y="182"/>
                    <a:pt x="11136" y="0"/>
                    <a:pt x="9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37"/>
            <p:cNvSpPr/>
            <p:nvPr/>
          </p:nvSpPr>
          <p:spPr>
            <a:xfrm>
              <a:off x="5880532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5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7" y="0"/>
                    <a:pt x="8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7"/>
            <p:cNvSpPr/>
            <p:nvPr/>
          </p:nvSpPr>
          <p:spPr>
            <a:xfrm>
              <a:off x="5785731" y="358045"/>
              <a:ext cx="536336" cy="301181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3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58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7"/>
            <p:cNvSpPr/>
            <p:nvPr/>
          </p:nvSpPr>
          <p:spPr>
            <a:xfrm>
              <a:off x="6507926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7"/>
            <p:cNvSpPr/>
            <p:nvPr/>
          </p:nvSpPr>
          <p:spPr>
            <a:xfrm>
              <a:off x="6413124" y="358045"/>
              <a:ext cx="536304" cy="301181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0" y="1160"/>
                    <a:pt x="1803" y="2516"/>
                  </a:cubicBezTo>
                  <a:cubicBezTo>
                    <a:pt x="0" y="4944"/>
                    <a:pt x="1117" y="7059"/>
                    <a:pt x="1803" y="7730"/>
                  </a:cubicBezTo>
                  <a:cubicBezTo>
                    <a:pt x="1862" y="7864"/>
                    <a:pt x="1996" y="7864"/>
                    <a:pt x="2056" y="7923"/>
                  </a:cubicBezTo>
                  <a:cubicBezTo>
                    <a:pt x="2717" y="8345"/>
                    <a:pt x="5524" y="8635"/>
                    <a:pt x="8421" y="8635"/>
                  </a:cubicBezTo>
                  <a:cubicBezTo>
                    <a:pt x="11461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69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7"/>
            <p:cNvSpPr/>
            <p:nvPr/>
          </p:nvSpPr>
          <p:spPr>
            <a:xfrm>
              <a:off x="7751078" y="123504"/>
              <a:ext cx="172446" cy="240184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7" y="6202"/>
                    <a:pt x="515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7"/>
            <p:cNvSpPr/>
            <p:nvPr/>
          </p:nvSpPr>
          <p:spPr>
            <a:xfrm>
              <a:off x="7656245" y="358045"/>
              <a:ext cx="536336" cy="301181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6" y="0"/>
                  </a:moveTo>
                  <a:cubicBezTo>
                    <a:pt x="9363" y="0"/>
                    <a:pt x="8968" y="14"/>
                    <a:pt x="8567" y="43"/>
                  </a:cubicBezTo>
                  <a:cubicBezTo>
                    <a:pt x="8195" y="43"/>
                    <a:pt x="7822" y="102"/>
                    <a:pt x="7450" y="162"/>
                  </a:cubicBezTo>
                  <a:cubicBezTo>
                    <a:pt x="5156" y="415"/>
                    <a:pt x="2861" y="1160"/>
                    <a:pt x="1804" y="2516"/>
                  </a:cubicBezTo>
                  <a:cubicBezTo>
                    <a:pt x="1" y="4944"/>
                    <a:pt x="1118" y="7059"/>
                    <a:pt x="1804" y="7730"/>
                  </a:cubicBezTo>
                  <a:cubicBezTo>
                    <a:pt x="1863" y="7864"/>
                    <a:pt x="1997" y="7864"/>
                    <a:pt x="2057" y="7923"/>
                  </a:cubicBezTo>
                  <a:cubicBezTo>
                    <a:pt x="2718" y="8345"/>
                    <a:pt x="5525" y="8635"/>
                    <a:pt x="8422" y="8635"/>
                  </a:cubicBezTo>
                  <a:cubicBezTo>
                    <a:pt x="11462" y="8635"/>
                    <a:pt x="14603" y="8315"/>
                    <a:pt x="15465" y="7491"/>
                  </a:cubicBezTo>
                  <a:cubicBezTo>
                    <a:pt x="17193" y="5808"/>
                    <a:pt x="16642" y="1711"/>
                    <a:pt x="13170" y="475"/>
                  </a:cubicBezTo>
                  <a:cubicBezTo>
                    <a:pt x="12387" y="182"/>
                    <a:pt x="11145" y="0"/>
                    <a:pt x="97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7"/>
            <p:cNvSpPr/>
            <p:nvPr/>
          </p:nvSpPr>
          <p:spPr>
            <a:xfrm>
              <a:off x="3378880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5" y="0"/>
                    <a:pt x="691" y="39"/>
                    <a:pt x="62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7"/>
            <p:cNvSpPr/>
            <p:nvPr/>
          </p:nvSpPr>
          <p:spPr>
            <a:xfrm>
              <a:off x="3284079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7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7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7"/>
            <p:cNvSpPr/>
            <p:nvPr/>
          </p:nvSpPr>
          <p:spPr>
            <a:xfrm>
              <a:off x="1512078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4" y="674"/>
                    <a:pt x="0" y="1166"/>
                    <a:pt x="373" y="1673"/>
                  </a:cubicBezTo>
                  <a:cubicBezTo>
                    <a:pt x="745" y="2164"/>
                    <a:pt x="280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7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54" y="1260"/>
                    <a:pt x="1447" y="0"/>
                    <a:pt x="8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7"/>
            <p:cNvSpPr/>
            <p:nvPr/>
          </p:nvSpPr>
          <p:spPr>
            <a:xfrm>
              <a:off x="1417276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6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18" y="7052"/>
                    <a:pt x="1803" y="7738"/>
                  </a:cubicBezTo>
                  <a:cubicBezTo>
                    <a:pt x="1863" y="7797"/>
                    <a:pt x="1997" y="7857"/>
                    <a:pt x="2056" y="7931"/>
                  </a:cubicBezTo>
                  <a:cubicBezTo>
                    <a:pt x="2707" y="8317"/>
                    <a:pt x="5432" y="8590"/>
                    <a:pt x="8278" y="8590"/>
                  </a:cubicBezTo>
                  <a:cubicBezTo>
                    <a:pt x="11362" y="8590"/>
                    <a:pt x="14588" y="8269"/>
                    <a:pt x="15464" y="7425"/>
                  </a:cubicBezTo>
                  <a:cubicBezTo>
                    <a:pt x="17192" y="5756"/>
                    <a:pt x="16641" y="1719"/>
                    <a:pt x="13170" y="482"/>
                  </a:cubicBezTo>
                  <a:cubicBezTo>
                    <a:pt x="12370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7"/>
            <p:cNvSpPr/>
            <p:nvPr/>
          </p:nvSpPr>
          <p:spPr>
            <a:xfrm>
              <a:off x="2135728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2" y="0"/>
                    <a:pt x="640" y="39"/>
                    <a:pt x="56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7"/>
            <p:cNvSpPr/>
            <p:nvPr/>
          </p:nvSpPr>
          <p:spPr>
            <a:xfrm>
              <a:off x="2040927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699" y="8317"/>
                    <a:pt x="5429" y="8590"/>
                    <a:pt x="8283" y="8590"/>
                  </a:cubicBezTo>
                  <a:cubicBezTo>
                    <a:pt x="11377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7"/>
            <p:cNvSpPr/>
            <p:nvPr/>
          </p:nvSpPr>
          <p:spPr>
            <a:xfrm>
              <a:off x="2763122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7"/>
            <p:cNvSpPr/>
            <p:nvPr/>
          </p:nvSpPr>
          <p:spPr>
            <a:xfrm>
              <a:off x="2668321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1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7"/>
            <p:cNvSpPr/>
            <p:nvPr/>
          </p:nvSpPr>
          <p:spPr>
            <a:xfrm>
              <a:off x="400627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7"/>
            <p:cNvSpPr/>
            <p:nvPr/>
          </p:nvSpPr>
          <p:spPr>
            <a:xfrm>
              <a:off x="391147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77" y="7052"/>
                    <a:pt x="1803" y="7738"/>
                  </a:cubicBezTo>
                  <a:cubicBezTo>
                    <a:pt x="1922" y="7797"/>
                    <a:pt x="1982" y="7857"/>
                    <a:pt x="2041" y="7931"/>
                  </a:cubicBezTo>
                  <a:cubicBezTo>
                    <a:pt x="2728" y="8317"/>
                    <a:pt x="5472" y="8590"/>
                    <a:pt x="8327" y="8590"/>
                  </a:cubicBezTo>
                  <a:cubicBezTo>
                    <a:pt x="11422" y="8590"/>
                    <a:pt x="14648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7">
              <a:hlinkClick r:id="rId21" action="ppaction://hlinksldjump"/>
            </p:cNvPr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18" name="Google Shape;5818;p37"/>
            <p:cNvSpPr txBox="1"/>
            <p:nvPr/>
          </p:nvSpPr>
          <p:spPr>
            <a:xfrm>
              <a:off x="1412281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Oct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19" name="Google Shape;5819;p37"/>
            <p:cNvSpPr txBox="1"/>
            <p:nvPr/>
          </p:nvSpPr>
          <p:spPr>
            <a:xfrm>
              <a:off x="1988006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Nov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0" name="Google Shape;5820;p37"/>
            <p:cNvSpPr txBox="1"/>
            <p:nvPr/>
          </p:nvSpPr>
          <p:spPr>
            <a:xfrm>
              <a:off x="26576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Dec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1" name="Google Shape;5821;p37"/>
            <p:cNvSpPr txBox="1"/>
            <p:nvPr/>
          </p:nvSpPr>
          <p:spPr>
            <a:xfrm>
              <a:off x="3233400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Jan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2" name="Google Shape;5822;p37"/>
            <p:cNvSpPr txBox="1"/>
            <p:nvPr/>
          </p:nvSpPr>
          <p:spPr>
            <a:xfrm>
              <a:off x="3869194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Feb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3" name="Google Shape;5823;p37"/>
            <p:cNvSpPr txBox="1"/>
            <p:nvPr/>
          </p:nvSpPr>
          <p:spPr>
            <a:xfrm>
              <a:off x="4490700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Mar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4" name="Google Shape;5824;p37"/>
            <p:cNvSpPr txBox="1"/>
            <p:nvPr/>
          </p:nvSpPr>
          <p:spPr>
            <a:xfrm>
              <a:off x="5119350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Apr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5" name="Google Shape;5825;p37"/>
            <p:cNvSpPr txBox="1"/>
            <p:nvPr/>
          </p:nvSpPr>
          <p:spPr>
            <a:xfrm>
              <a:off x="5740856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May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6" name="Google Shape;5826;p37"/>
            <p:cNvSpPr txBox="1"/>
            <p:nvPr/>
          </p:nvSpPr>
          <p:spPr>
            <a:xfrm>
              <a:off x="6367125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Jun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7" name="Google Shape;5827;p37"/>
            <p:cNvSpPr txBox="1"/>
            <p:nvPr/>
          </p:nvSpPr>
          <p:spPr>
            <a:xfrm>
              <a:off x="6981488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Jul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8" name="Google Shape;5828;p37"/>
            <p:cNvSpPr txBox="1"/>
            <p:nvPr/>
          </p:nvSpPr>
          <p:spPr>
            <a:xfrm>
              <a:off x="7605375" y="414509"/>
              <a:ext cx="6333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rPr>
                <a:t>Aug</a:t>
              </a:r>
              <a:endParaRPr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5829" name="Google Shape;5829;p37">
              <a:hlinkClick r:id="rId10" action="ppaction://hlinksldjump"/>
            </p:cNvPr>
            <p:cNvSpPr/>
            <p:nvPr/>
          </p:nvSpPr>
          <p:spPr>
            <a:xfrm>
              <a:off x="1466950" y="333030"/>
              <a:ext cx="428700" cy="309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0" name="Google Shape;5830;p37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1" name="Google Shape;5831;p37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2" name="Google Shape;5832;p37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3" name="Google Shape;5833;p37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4" name="Google Shape;5834;p37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5" name="Google Shape;5835;p37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6" name="Google Shape;5836;p37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7" name="Google Shape;5837;p37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8" name="Google Shape;5838;p37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9" name="Google Shape;5839;p37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0" name="Google Shape;5840;p37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1" name="Google Shape;5841;p37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0" name="Google Shape;10260;p64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10261" name="Google Shape;10261;p64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2" name="Google Shape;10262;p64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3" name="Google Shape;10263;p64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4" name="Google Shape;10264;p64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5" name="Google Shape;10265;p64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6" name="Google Shape;10266;p64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7" name="Google Shape;10267;p64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8" name="Google Shape;10268;p64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9" name="Google Shape;10269;p64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0" name="Google Shape;10270;p64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1" name="Google Shape;10271;p64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2" name="Google Shape;10272;p64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3" name="Google Shape;10273;p64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4" name="Google Shape;10274;p64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275" name="Google Shape;10275;p64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276" name="Google Shape;10276;p64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277" name="Google Shape;10277;p64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278" name="Google Shape;10278;p64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279" name="Google Shape;10279;p64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280" name="Google Shape;10280;p64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0281" name="Google Shape;10281;p64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0282" name="Google Shape;10282;p64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283" name="Google Shape;10283;p64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284" name="Google Shape;10284;p64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5" name="Google Shape;10285;p64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0286" name="Google Shape;10286;p64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0287" name="Google Shape;10287;p64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64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64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64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0291" name="Google Shape;10291;p64"/>
            <p:cNvGrpSpPr/>
            <p:nvPr/>
          </p:nvGrpSpPr>
          <p:grpSpPr>
            <a:xfrm>
              <a:off x="4592938" y="596800"/>
              <a:ext cx="456034" cy="267991"/>
              <a:chOff x="-1126825" y="596800"/>
              <a:chExt cx="456034" cy="267991"/>
            </a:xfrm>
          </p:grpSpPr>
          <p:sp>
            <p:nvSpPr>
              <p:cNvPr id="10292" name="Google Shape;10292;p64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3" name="Google Shape;10293;p64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4" name="Google Shape;10294;p64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5" name="Google Shape;10295;p64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6" name="Google Shape;10296;p64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7" name="Google Shape;10297;p64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8" name="Google Shape;10298;p64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9" name="Google Shape;10299;p64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0" name="Google Shape;10300;p64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1" name="Google Shape;10301;p64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02" name="Google Shape;10302;p64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0303" name="Google Shape;10303;p64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4" name="Google Shape;10304;p64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5" name="Google Shape;10305;p64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6" name="Google Shape;10306;p64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7" name="Google Shape;10307;p64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8" name="Google Shape;10308;p64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9" name="Google Shape;10309;p64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0" name="Google Shape;10310;p64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1" name="Google Shape;10311;p64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2" name="Google Shape;10312;p64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3" name="Google Shape;10313;p64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4" name="Google Shape;10314;p64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5" name="Google Shape;10315;p64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6" name="Google Shape;10316;p64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7" name="Google Shape;10317;p64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8" name="Google Shape;10318;p64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9" name="Google Shape;10319;p64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0" name="Google Shape;10320;p64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1" name="Google Shape;10321;p64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2" name="Google Shape;10322;p64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3" name="Google Shape;10323;p64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4" name="Google Shape;10324;p64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5" name="Google Shape;10325;p64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6" name="Google Shape;10326;p64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7" name="Google Shape;10327;p64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28" name="Google Shape;10328;p64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29" name="Google Shape;10329;p64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0" name="Google Shape;10330;p64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1" name="Google Shape;10331;p64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2" name="Google Shape;10332;p64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3" name="Google Shape;10333;p64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4" name="Google Shape;10334;p64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5" name="Google Shape;10335;p64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6" name="Google Shape;10336;p64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7" name="Google Shape;10337;p64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8" name="Google Shape;10338;p64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339" name="Google Shape;10339;p64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340" name="Google Shape;10340;p64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1" name="Google Shape;10341;p64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2" name="Google Shape;10342;p64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3" name="Google Shape;10343;p64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4" name="Google Shape;10344;p64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5" name="Google Shape;10345;p64">
            <a:hlinkClick r:id="rId11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6" name="Google Shape;10346;p64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7" name="Google Shape;10347;p64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8" name="Google Shape;10348;p64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9" name="Google Shape;10349;p64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0" name="Google Shape;10350;p64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1" name="Google Shape;10351;p64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6" name="Google Shape;10356;p65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7" name="Google Shape;10357;p65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8" name="Google Shape;10358;p65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9" name="Google Shape;10359;p65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0" name="Google Shape;10360;p65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1" name="Google Shape;10361;p65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2" name="Google Shape;10362;p65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363" name="Google Shape;10363;p65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364" name="Google Shape;10364;p65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4985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10365" name="Google Shape;10365;p65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6" name="Google Shape;10366;p65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0367" name="Google Shape;10367;p65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10368" name="Google Shape;10368;p6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69" name="Google Shape;10369;p6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370" name="Google Shape;10370;p65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10371" name="Google Shape;10371;p6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72" name="Google Shape;10372;p6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373" name="Google Shape;10373;p65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10374" name="Google Shape;10374;p6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75" name="Google Shape;10375;p6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376" name="Google Shape;10376;p65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10377" name="Google Shape;10377;p6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78" name="Google Shape;10378;p6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379" name="Google Shape;10379;p65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380" name="Google Shape;10380;p65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381" name="Google Shape;10381;p65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382" name="Google Shape;10382;p65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383" name="Google Shape;10383;p65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0384" name="Google Shape;10384;p65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0385" name="Google Shape;10385;p6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386" name="Google Shape;10386;p6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387" name="Google Shape;10387;p65">
            <a:hlinkClick r:id="rId8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8" name="Google Shape;10388;p65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0389" name="Google Shape;10389;p65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0390" name="Google Shape;10390;p65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65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65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65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0394" name="Google Shape;10394;p65"/>
            <p:cNvGrpSpPr/>
            <p:nvPr/>
          </p:nvGrpSpPr>
          <p:grpSpPr>
            <a:xfrm>
              <a:off x="4592938" y="596800"/>
              <a:ext cx="456034" cy="267991"/>
              <a:chOff x="-1126825" y="596800"/>
              <a:chExt cx="456034" cy="267991"/>
            </a:xfrm>
          </p:grpSpPr>
          <p:sp>
            <p:nvSpPr>
              <p:cNvPr id="10395" name="Google Shape;10395;p65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6" name="Google Shape;10396;p65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7" name="Google Shape;10397;p65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8" name="Google Shape;10398;p65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9" name="Google Shape;10399;p65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0" name="Google Shape;10400;p65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1" name="Google Shape;10401;p65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2" name="Google Shape;10402;p65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3" name="Google Shape;10403;p65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4" name="Google Shape;10404;p65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05" name="Google Shape;10405;p65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0406" name="Google Shape;10406;p65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7" name="Google Shape;10407;p65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8" name="Google Shape;10408;p65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9" name="Google Shape;10409;p65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0" name="Google Shape;10410;p65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1" name="Google Shape;10411;p65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2" name="Google Shape;10412;p65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3" name="Google Shape;10413;p65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4" name="Google Shape;10414;p65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5" name="Google Shape;10415;p65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6" name="Google Shape;10416;p65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7" name="Google Shape;10417;p65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8" name="Google Shape;10418;p65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9" name="Google Shape;10419;p65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0" name="Google Shape;10420;p65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1" name="Google Shape;10421;p65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2" name="Google Shape;10422;p65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65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65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65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65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65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65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65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65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31" name="Google Shape;10431;p65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32" name="Google Shape;10432;p65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33" name="Google Shape;10433;p65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34" name="Google Shape;10434;p65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35" name="Google Shape;10435;p65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36" name="Google Shape;10436;p65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37" name="Google Shape;10437;p65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38" name="Google Shape;10438;p65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39" name="Google Shape;10439;p65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40" name="Google Shape;10440;p65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41" name="Google Shape;10441;p65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442" name="Google Shape;10442;p65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43" name="Google Shape;10443;p65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4" name="Google Shape;10444;p65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5" name="Google Shape;10445;p65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6" name="Google Shape;10446;p65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7" name="Google Shape;10447;p65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8" name="Google Shape;10448;p65">
            <a:hlinkClick r:id="rId10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9" name="Google Shape;10449;p65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0" name="Google Shape;10450;p65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1" name="Google Shape;10451;p65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2" name="Google Shape;10452;p65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3" name="Google Shape;10453;p65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4" name="Google Shape;10454;p65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59" name="Google Shape;10459;p66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0460" name="Google Shape;10460;p66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66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66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66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0464" name="Google Shape;10464;p66"/>
            <p:cNvGrpSpPr/>
            <p:nvPr/>
          </p:nvGrpSpPr>
          <p:grpSpPr>
            <a:xfrm>
              <a:off x="5212063" y="596800"/>
              <a:ext cx="456034" cy="267991"/>
              <a:chOff x="-1126825" y="596800"/>
              <a:chExt cx="456034" cy="267991"/>
            </a:xfrm>
          </p:grpSpPr>
          <p:sp>
            <p:nvSpPr>
              <p:cNvPr id="10465" name="Google Shape;10465;p66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6" name="Google Shape;10466;p66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7" name="Google Shape;10467;p66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8" name="Google Shape;10468;p66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9" name="Google Shape;10469;p66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0" name="Google Shape;10470;p66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1" name="Google Shape;10471;p66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2" name="Google Shape;10472;p66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3" name="Google Shape;10473;p66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4" name="Google Shape;10474;p66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5" name="Google Shape;10475;p66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0476" name="Google Shape;10476;p66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7" name="Google Shape;10477;p66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8" name="Google Shape;10478;p66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9" name="Google Shape;10479;p66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0" name="Google Shape;10480;p66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1" name="Google Shape;10481;p66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2" name="Google Shape;10482;p66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3" name="Google Shape;10483;p66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4" name="Google Shape;10484;p66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5" name="Google Shape;10485;p66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6" name="Google Shape;10486;p66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7" name="Google Shape;10487;p66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8" name="Google Shape;10488;p66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9" name="Google Shape;10489;p66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0" name="Google Shape;10490;p66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1" name="Google Shape;10491;p66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2" name="Google Shape;10492;p66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3" name="Google Shape;10493;p66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4" name="Google Shape;10494;p66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5" name="Google Shape;10495;p66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6" name="Google Shape;10496;p66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7" name="Google Shape;10497;p66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8" name="Google Shape;10498;p66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9" name="Google Shape;10499;p66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0" name="Google Shape;10500;p66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01" name="Google Shape;10501;p66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02" name="Google Shape;10502;p66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03" name="Google Shape;10503;p66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04" name="Google Shape;10504;p66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05" name="Google Shape;10505;p66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06" name="Google Shape;10506;p66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07" name="Google Shape;10507;p66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08" name="Google Shape;10508;p66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09" name="Google Shape;10509;p66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10" name="Google Shape;10510;p66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11" name="Google Shape;10511;p66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512" name="Google Shape;10512;p66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513" name="Google Shape;10513;p66"/>
          <p:cNvSpPr/>
          <p:nvPr/>
        </p:nvSpPr>
        <p:spPr>
          <a:xfrm>
            <a:off x="41922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14" name="Google Shape;10514;p66"/>
          <p:cNvGrpSpPr/>
          <p:nvPr/>
        </p:nvGrpSpPr>
        <p:grpSpPr>
          <a:xfrm>
            <a:off x="4526801" y="1314984"/>
            <a:ext cx="3686872" cy="2915658"/>
            <a:chOff x="4357090" y="1314984"/>
            <a:chExt cx="3686872" cy="2915658"/>
          </a:xfrm>
        </p:grpSpPr>
        <p:grpSp>
          <p:nvGrpSpPr>
            <p:cNvPr id="10515" name="Google Shape;10515;p66"/>
            <p:cNvGrpSpPr/>
            <p:nvPr/>
          </p:nvGrpSpPr>
          <p:grpSpPr>
            <a:xfrm>
              <a:off x="4451991" y="1718091"/>
              <a:ext cx="3484353" cy="2469645"/>
              <a:chOff x="3819650" y="1516394"/>
              <a:chExt cx="4261926" cy="3020774"/>
            </a:xfrm>
          </p:grpSpPr>
          <p:grpSp>
            <p:nvGrpSpPr>
              <p:cNvPr id="10516" name="Google Shape;10516;p66"/>
              <p:cNvGrpSpPr/>
              <p:nvPr/>
            </p:nvGrpSpPr>
            <p:grpSpPr>
              <a:xfrm>
                <a:off x="3819650" y="1516394"/>
                <a:ext cx="4261926" cy="3020774"/>
                <a:chOff x="3819650" y="1516394"/>
                <a:chExt cx="4261926" cy="3020774"/>
              </a:xfrm>
            </p:grpSpPr>
            <p:sp>
              <p:nvSpPr>
                <p:cNvPr id="10517" name="Google Shape;10517;p66"/>
                <p:cNvSpPr/>
                <p:nvPr/>
              </p:nvSpPr>
              <p:spPr>
                <a:xfrm>
                  <a:off x="3822509" y="1516394"/>
                  <a:ext cx="54706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06" y="17605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8" name="Google Shape;10518;p66"/>
                <p:cNvSpPr/>
                <p:nvPr/>
              </p:nvSpPr>
              <p:spPr>
                <a:xfrm>
                  <a:off x="3819650" y="2132313"/>
                  <a:ext cx="549921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8" h="17721" extrusionOk="0">
                      <a:moveTo>
                        <a:pt x="0" y="0"/>
                      </a:moveTo>
                      <a:lnTo>
                        <a:pt x="0" y="17721"/>
                      </a:lnTo>
                      <a:lnTo>
                        <a:pt x="17698" y="17721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9" name="Google Shape;10519;p66"/>
                <p:cNvSpPr/>
                <p:nvPr/>
              </p:nvSpPr>
              <p:spPr>
                <a:xfrm>
                  <a:off x="4438426" y="1516394"/>
                  <a:ext cx="550667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721" y="17605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0" name="Google Shape;10520;p66"/>
                <p:cNvSpPr/>
                <p:nvPr/>
              </p:nvSpPr>
              <p:spPr>
                <a:xfrm>
                  <a:off x="4438426" y="2132313"/>
                  <a:ext cx="550667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721" y="17721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1" name="Google Shape;10521;p66"/>
                <p:cNvSpPr/>
                <p:nvPr/>
              </p:nvSpPr>
              <p:spPr>
                <a:xfrm>
                  <a:off x="5057917" y="1516394"/>
                  <a:ext cx="54995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98" y="17605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2" name="Google Shape;10522;p66"/>
                <p:cNvSpPr/>
                <p:nvPr/>
              </p:nvSpPr>
              <p:spPr>
                <a:xfrm>
                  <a:off x="5057917" y="2132313"/>
                  <a:ext cx="54706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06" y="17721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3" name="Google Shape;10523;p66"/>
                <p:cNvSpPr/>
                <p:nvPr/>
              </p:nvSpPr>
              <p:spPr>
                <a:xfrm>
                  <a:off x="5676725" y="1516394"/>
                  <a:ext cx="547777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06" extrusionOk="0">
                      <a:moveTo>
                        <a:pt x="0" y="0"/>
                      </a:moveTo>
                      <a:lnTo>
                        <a:pt x="0" y="17605"/>
                      </a:lnTo>
                      <a:lnTo>
                        <a:pt x="17628" y="17605"/>
                      </a:lnTo>
                      <a:lnTo>
                        <a:pt x="1762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4" name="Google Shape;10524;p66"/>
                <p:cNvSpPr/>
                <p:nvPr/>
              </p:nvSpPr>
              <p:spPr>
                <a:xfrm>
                  <a:off x="5676725" y="2132313"/>
                  <a:ext cx="547777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721" extrusionOk="0">
                      <a:moveTo>
                        <a:pt x="0" y="0"/>
                      </a:moveTo>
                      <a:lnTo>
                        <a:pt x="0" y="17721"/>
                      </a:lnTo>
                      <a:lnTo>
                        <a:pt x="17628" y="17721"/>
                      </a:lnTo>
                      <a:lnTo>
                        <a:pt x="1762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5" name="Google Shape;10525;p66"/>
                <p:cNvSpPr/>
                <p:nvPr/>
              </p:nvSpPr>
              <p:spPr>
                <a:xfrm>
                  <a:off x="6296215" y="1516394"/>
                  <a:ext cx="54706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06" y="17605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6" name="Google Shape;10526;p66"/>
                <p:cNvSpPr/>
                <p:nvPr/>
              </p:nvSpPr>
              <p:spPr>
                <a:xfrm>
                  <a:off x="6296215" y="2132313"/>
                  <a:ext cx="54706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06" y="17721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7" name="Google Shape;10527;p66"/>
                <p:cNvSpPr/>
                <p:nvPr/>
              </p:nvSpPr>
              <p:spPr>
                <a:xfrm>
                  <a:off x="6912133" y="1516394"/>
                  <a:ext cx="550636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721" y="17605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8" name="Google Shape;10528;p66"/>
                <p:cNvSpPr/>
                <p:nvPr/>
              </p:nvSpPr>
              <p:spPr>
                <a:xfrm>
                  <a:off x="6912133" y="2132313"/>
                  <a:ext cx="550636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721" y="17721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9" name="Google Shape;10529;p66"/>
                <p:cNvSpPr/>
                <p:nvPr/>
              </p:nvSpPr>
              <p:spPr>
                <a:xfrm>
                  <a:off x="7531624" y="1516394"/>
                  <a:ext cx="54995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98" y="17605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0" name="Google Shape;10530;p66"/>
                <p:cNvSpPr/>
                <p:nvPr/>
              </p:nvSpPr>
              <p:spPr>
                <a:xfrm>
                  <a:off x="7531624" y="2132313"/>
                  <a:ext cx="54995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98" y="17721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1" name="Google Shape;10531;p66"/>
                <p:cNvSpPr/>
                <p:nvPr/>
              </p:nvSpPr>
              <p:spPr>
                <a:xfrm>
                  <a:off x="3822509" y="2751805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2" name="Google Shape;10532;p66"/>
                <p:cNvSpPr/>
                <p:nvPr/>
              </p:nvSpPr>
              <p:spPr>
                <a:xfrm>
                  <a:off x="3819650" y="3370583"/>
                  <a:ext cx="549921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8" h="17630" extrusionOk="0">
                      <a:moveTo>
                        <a:pt x="0" y="1"/>
                      </a:moveTo>
                      <a:lnTo>
                        <a:pt x="0" y="17629"/>
                      </a:lnTo>
                      <a:lnTo>
                        <a:pt x="17698" y="17629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3" name="Google Shape;10533;p66"/>
                <p:cNvSpPr/>
                <p:nvPr/>
              </p:nvSpPr>
              <p:spPr>
                <a:xfrm>
                  <a:off x="4438426" y="2751805"/>
                  <a:ext cx="55066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4" name="Google Shape;10534;p66"/>
                <p:cNvSpPr/>
                <p:nvPr/>
              </p:nvSpPr>
              <p:spPr>
                <a:xfrm>
                  <a:off x="4438426" y="3370583"/>
                  <a:ext cx="550667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721" y="17629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5" name="Google Shape;10535;p66"/>
                <p:cNvSpPr/>
                <p:nvPr/>
              </p:nvSpPr>
              <p:spPr>
                <a:xfrm>
                  <a:off x="5057917" y="2751805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6" name="Google Shape;10536;p66"/>
                <p:cNvSpPr/>
                <p:nvPr/>
              </p:nvSpPr>
              <p:spPr>
                <a:xfrm>
                  <a:off x="5057917" y="3370583"/>
                  <a:ext cx="54706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06" y="17629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7" name="Google Shape;10537;p66"/>
                <p:cNvSpPr/>
                <p:nvPr/>
              </p:nvSpPr>
              <p:spPr>
                <a:xfrm>
                  <a:off x="5676725" y="2751805"/>
                  <a:ext cx="54777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99" extrusionOk="0">
                      <a:moveTo>
                        <a:pt x="0" y="1"/>
                      </a:moveTo>
                      <a:lnTo>
                        <a:pt x="0" y="17698"/>
                      </a:lnTo>
                      <a:lnTo>
                        <a:pt x="17628" y="17698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8" name="Google Shape;10538;p66"/>
                <p:cNvSpPr/>
                <p:nvPr/>
              </p:nvSpPr>
              <p:spPr>
                <a:xfrm>
                  <a:off x="5676725" y="3370583"/>
                  <a:ext cx="547777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30" extrusionOk="0">
                      <a:moveTo>
                        <a:pt x="0" y="1"/>
                      </a:moveTo>
                      <a:lnTo>
                        <a:pt x="0" y="17629"/>
                      </a:lnTo>
                      <a:lnTo>
                        <a:pt x="17628" y="17629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9" name="Google Shape;10539;p66"/>
                <p:cNvSpPr/>
                <p:nvPr/>
              </p:nvSpPr>
              <p:spPr>
                <a:xfrm>
                  <a:off x="6296215" y="2751805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0" name="Google Shape;10540;p66"/>
                <p:cNvSpPr/>
                <p:nvPr/>
              </p:nvSpPr>
              <p:spPr>
                <a:xfrm>
                  <a:off x="6296215" y="3370583"/>
                  <a:ext cx="54706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06" y="17629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1" name="Google Shape;10541;p66"/>
                <p:cNvSpPr/>
                <p:nvPr/>
              </p:nvSpPr>
              <p:spPr>
                <a:xfrm>
                  <a:off x="6912133" y="2751805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2" name="Google Shape;10542;p66"/>
                <p:cNvSpPr/>
                <p:nvPr/>
              </p:nvSpPr>
              <p:spPr>
                <a:xfrm>
                  <a:off x="6912133" y="3370583"/>
                  <a:ext cx="550636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721" y="17629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3" name="Google Shape;10543;p66"/>
                <p:cNvSpPr/>
                <p:nvPr/>
              </p:nvSpPr>
              <p:spPr>
                <a:xfrm>
                  <a:off x="7531624" y="2751805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4" name="Google Shape;10544;p66"/>
                <p:cNvSpPr/>
                <p:nvPr/>
              </p:nvSpPr>
              <p:spPr>
                <a:xfrm>
                  <a:off x="7531624" y="3370583"/>
                  <a:ext cx="54995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98" y="17629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5" name="Google Shape;10545;p66"/>
                <p:cNvSpPr/>
                <p:nvPr/>
              </p:nvSpPr>
              <p:spPr>
                <a:xfrm>
                  <a:off x="3822509" y="3987216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6" name="Google Shape;10546;p66"/>
                <p:cNvSpPr/>
                <p:nvPr/>
              </p:nvSpPr>
              <p:spPr>
                <a:xfrm>
                  <a:off x="4438426" y="3987216"/>
                  <a:ext cx="55066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7" name="Google Shape;10547;p66"/>
                <p:cNvSpPr/>
                <p:nvPr/>
              </p:nvSpPr>
              <p:spPr>
                <a:xfrm>
                  <a:off x="5057917" y="3987216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8" name="Google Shape;10548;p66"/>
                <p:cNvSpPr/>
                <p:nvPr/>
              </p:nvSpPr>
              <p:spPr>
                <a:xfrm>
                  <a:off x="5676725" y="3987216"/>
                  <a:ext cx="54777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99" extrusionOk="0">
                      <a:moveTo>
                        <a:pt x="0" y="1"/>
                      </a:moveTo>
                      <a:lnTo>
                        <a:pt x="0" y="17698"/>
                      </a:lnTo>
                      <a:lnTo>
                        <a:pt x="17628" y="17698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9" name="Google Shape;10549;p66"/>
                <p:cNvSpPr/>
                <p:nvPr/>
              </p:nvSpPr>
              <p:spPr>
                <a:xfrm>
                  <a:off x="6296215" y="3987216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0" name="Google Shape;10550;p66"/>
                <p:cNvSpPr/>
                <p:nvPr/>
              </p:nvSpPr>
              <p:spPr>
                <a:xfrm>
                  <a:off x="6912133" y="3987216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51" name="Google Shape;10551;p66"/>
              <p:cNvSpPr/>
              <p:nvPr/>
            </p:nvSpPr>
            <p:spPr>
              <a:xfrm>
                <a:off x="7521733" y="3987216"/>
                <a:ext cx="550636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721" y="17698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52" name="Google Shape;10552;p66"/>
            <p:cNvSpPr txBox="1"/>
            <p:nvPr/>
          </p:nvSpPr>
          <p:spPr>
            <a:xfrm>
              <a:off x="4357090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Sun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0553" name="Google Shape;10553;p66"/>
            <p:cNvSpPr txBox="1"/>
            <p:nvPr/>
          </p:nvSpPr>
          <p:spPr>
            <a:xfrm>
              <a:off x="4863113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Mon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0554" name="Google Shape;10554;p66"/>
            <p:cNvSpPr txBox="1"/>
            <p:nvPr/>
          </p:nvSpPr>
          <p:spPr>
            <a:xfrm>
              <a:off x="5369136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Tue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0555" name="Google Shape;10555;p66"/>
            <p:cNvSpPr txBox="1"/>
            <p:nvPr/>
          </p:nvSpPr>
          <p:spPr>
            <a:xfrm>
              <a:off x="5875160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Wed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0556" name="Google Shape;10556;p66"/>
            <p:cNvSpPr txBox="1"/>
            <p:nvPr/>
          </p:nvSpPr>
          <p:spPr>
            <a:xfrm>
              <a:off x="6381183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Thu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0557" name="Google Shape;10557;p66"/>
            <p:cNvSpPr txBox="1"/>
            <p:nvPr/>
          </p:nvSpPr>
          <p:spPr>
            <a:xfrm>
              <a:off x="6887206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Fri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0558" name="Google Shape;10558;p66"/>
            <p:cNvSpPr txBox="1"/>
            <p:nvPr/>
          </p:nvSpPr>
          <p:spPr>
            <a:xfrm>
              <a:off x="7393229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Sat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0559" name="Google Shape;10559;p66"/>
            <p:cNvSpPr txBox="1"/>
            <p:nvPr/>
          </p:nvSpPr>
          <p:spPr>
            <a:xfrm>
              <a:off x="5962179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3492E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0" name="Google Shape;10560;p66"/>
            <p:cNvSpPr txBox="1"/>
            <p:nvPr/>
          </p:nvSpPr>
          <p:spPr>
            <a:xfrm>
              <a:off x="6470998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1" name="Google Shape;10561;p66"/>
            <p:cNvSpPr txBox="1"/>
            <p:nvPr/>
          </p:nvSpPr>
          <p:spPr>
            <a:xfrm>
              <a:off x="6979818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2" name="Google Shape;10562;p66"/>
            <p:cNvSpPr txBox="1"/>
            <p:nvPr/>
          </p:nvSpPr>
          <p:spPr>
            <a:xfrm>
              <a:off x="7480296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3" name="Google Shape;10563;p66"/>
            <p:cNvSpPr txBox="1"/>
            <p:nvPr/>
          </p:nvSpPr>
          <p:spPr>
            <a:xfrm>
              <a:off x="5962179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4" name="Google Shape;10564;p66"/>
            <p:cNvSpPr txBox="1"/>
            <p:nvPr/>
          </p:nvSpPr>
          <p:spPr>
            <a:xfrm>
              <a:off x="6470998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5" name="Google Shape;10565;p66"/>
            <p:cNvSpPr txBox="1"/>
            <p:nvPr/>
          </p:nvSpPr>
          <p:spPr>
            <a:xfrm>
              <a:off x="6979818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6" name="Google Shape;10566;p66"/>
            <p:cNvSpPr txBox="1"/>
            <p:nvPr/>
          </p:nvSpPr>
          <p:spPr>
            <a:xfrm>
              <a:off x="7480296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7" name="Google Shape;10567;p66"/>
            <p:cNvSpPr txBox="1"/>
            <p:nvPr/>
          </p:nvSpPr>
          <p:spPr>
            <a:xfrm>
              <a:off x="5962179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8" name="Google Shape;10568;p66"/>
            <p:cNvSpPr txBox="1"/>
            <p:nvPr/>
          </p:nvSpPr>
          <p:spPr>
            <a:xfrm>
              <a:off x="6470998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69" name="Google Shape;10569;p66"/>
            <p:cNvSpPr txBox="1"/>
            <p:nvPr/>
          </p:nvSpPr>
          <p:spPr>
            <a:xfrm>
              <a:off x="6979818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0" name="Google Shape;10570;p66"/>
            <p:cNvSpPr txBox="1"/>
            <p:nvPr/>
          </p:nvSpPr>
          <p:spPr>
            <a:xfrm>
              <a:off x="7480296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1" name="Google Shape;10571;p66"/>
            <p:cNvSpPr txBox="1"/>
            <p:nvPr/>
          </p:nvSpPr>
          <p:spPr>
            <a:xfrm>
              <a:off x="5962179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2" name="Google Shape;10572;p66"/>
            <p:cNvSpPr txBox="1"/>
            <p:nvPr/>
          </p:nvSpPr>
          <p:spPr>
            <a:xfrm>
              <a:off x="6470998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3" name="Google Shape;10573;p66"/>
            <p:cNvSpPr txBox="1"/>
            <p:nvPr/>
          </p:nvSpPr>
          <p:spPr>
            <a:xfrm>
              <a:off x="6979818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4" name="Google Shape;10574;p66"/>
            <p:cNvSpPr txBox="1"/>
            <p:nvPr/>
          </p:nvSpPr>
          <p:spPr>
            <a:xfrm>
              <a:off x="7480296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5" name="Google Shape;10575;p66"/>
            <p:cNvSpPr txBox="1"/>
            <p:nvPr/>
          </p:nvSpPr>
          <p:spPr>
            <a:xfrm>
              <a:off x="5962179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6" name="Google Shape;10576;p66"/>
            <p:cNvSpPr txBox="1"/>
            <p:nvPr/>
          </p:nvSpPr>
          <p:spPr>
            <a:xfrm>
              <a:off x="6470998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7" name="Google Shape;10577;p66"/>
            <p:cNvSpPr txBox="1"/>
            <p:nvPr/>
          </p:nvSpPr>
          <p:spPr>
            <a:xfrm>
              <a:off x="6979818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8" name="Google Shape;10578;p66"/>
            <p:cNvSpPr txBox="1"/>
            <p:nvPr/>
          </p:nvSpPr>
          <p:spPr>
            <a:xfrm>
              <a:off x="4435720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79" name="Google Shape;10579;p66"/>
            <p:cNvSpPr txBox="1"/>
            <p:nvPr/>
          </p:nvSpPr>
          <p:spPr>
            <a:xfrm>
              <a:off x="4944540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0" name="Google Shape;10580;p66"/>
            <p:cNvSpPr txBox="1"/>
            <p:nvPr/>
          </p:nvSpPr>
          <p:spPr>
            <a:xfrm>
              <a:off x="5445018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1" name="Google Shape;10581;p66"/>
            <p:cNvSpPr txBox="1"/>
            <p:nvPr/>
          </p:nvSpPr>
          <p:spPr>
            <a:xfrm>
              <a:off x="4435720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2" name="Google Shape;10582;p66"/>
            <p:cNvSpPr txBox="1"/>
            <p:nvPr/>
          </p:nvSpPr>
          <p:spPr>
            <a:xfrm>
              <a:off x="4944540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3" name="Google Shape;10583;p66"/>
            <p:cNvSpPr txBox="1"/>
            <p:nvPr/>
          </p:nvSpPr>
          <p:spPr>
            <a:xfrm>
              <a:off x="5445018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4" name="Google Shape;10584;p66"/>
            <p:cNvSpPr txBox="1"/>
            <p:nvPr/>
          </p:nvSpPr>
          <p:spPr>
            <a:xfrm>
              <a:off x="4435720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5" name="Google Shape;10585;p66"/>
            <p:cNvSpPr txBox="1"/>
            <p:nvPr/>
          </p:nvSpPr>
          <p:spPr>
            <a:xfrm>
              <a:off x="4944540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6" name="Google Shape;10586;p66"/>
            <p:cNvSpPr txBox="1"/>
            <p:nvPr/>
          </p:nvSpPr>
          <p:spPr>
            <a:xfrm>
              <a:off x="5445018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7" name="Google Shape;10587;p66"/>
            <p:cNvSpPr txBox="1"/>
            <p:nvPr/>
          </p:nvSpPr>
          <p:spPr>
            <a:xfrm>
              <a:off x="4435720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8" name="Google Shape;10588;p66"/>
            <p:cNvSpPr txBox="1"/>
            <p:nvPr/>
          </p:nvSpPr>
          <p:spPr>
            <a:xfrm>
              <a:off x="4944540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89" name="Google Shape;10589;p66"/>
            <p:cNvSpPr txBox="1"/>
            <p:nvPr/>
          </p:nvSpPr>
          <p:spPr>
            <a:xfrm>
              <a:off x="5445018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0590" name="Google Shape;10590;p66"/>
            <p:cNvSpPr/>
            <p:nvPr/>
          </p:nvSpPr>
          <p:spPr>
            <a:xfrm>
              <a:off x="8000834" y="345634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91" name="Google Shape;10591;p66"/>
          <p:cNvSpPr txBox="1">
            <a:spLocks noGrp="1"/>
          </p:cNvSpPr>
          <p:nvPr>
            <p:ph type="title"/>
          </p:nvPr>
        </p:nvSpPr>
        <p:spPr>
          <a:xfrm>
            <a:off x="971750" y="1219875"/>
            <a:ext cx="31905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April</a:t>
            </a:r>
            <a:endParaRPr sz="4500"/>
          </a:p>
        </p:txBody>
      </p:sp>
      <p:sp>
        <p:nvSpPr>
          <p:cNvPr id="10592" name="Google Shape;10592;p66"/>
          <p:cNvSpPr txBox="1">
            <a:spLocks noGrp="1"/>
          </p:cNvSpPr>
          <p:nvPr>
            <p:ph type="subTitle" idx="1"/>
          </p:nvPr>
        </p:nvSpPr>
        <p:spPr>
          <a:xfrm>
            <a:off x="971750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2021</a:t>
            </a:r>
            <a:endParaRPr/>
          </a:p>
        </p:txBody>
      </p:sp>
      <p:grpSp>
        <p:nvGrpSpPr>
          <p:cNvPr id="10593" name="Google Shape;10593;p66"/>
          <p:cNvGrpSpPr/>
          <p:nvPr/>
        </p:nvGrpSpPr>
        <p:grpSpPr>
          <a:xfrm>
            <a:off x="1333258" y="2602069"/>
            <a:ext cx="2688636" cy="2057729"/>
            <a:chOff x="1088883" y="2602069"/>
            <a:chExt cx="2688636" cy="2057729"/>
          </a:xfrm>
        </p:grpSpPr>
        <p:sp>
          <p:nvSpPr>
            <p:cNvPr id="10594" name="Google Shape;10594;p66"/>
            <p:cNvSpPr/>
            <p:nvPr/>
          </p:nvSpPr>
          <p:spPr>
            <a:xfrm flipH="1">
              <a:off x="1431272" y="4483424"/>
              <a:ext cx="24894" cy="83603"/>
            </a:xfrm>
            <a:custGeom>
              <a:avLst/>
              <a:gdLst/>
              <a:ahLst/>
              <a:cxnLst/>
              <a:rect l="l" t="t" r="r" b="b"/>
              <a:pathLst>
                <a:path w="798" h="2680" extrusionOk="0">
                  <a:moveTo>
                    <a:pt x="321" y="1"/>
                  </a:moveTo>
                  <a:cubicBezTo>
                    <a:pt x="156" y="1"/>
                    <a:pt x="0" y="85"/>
                    <a:pt x="0" y="266"/>
                  </a:cubicBezTo>
                  <a:cubicBezTo>
                    <a:pt x="0" y="1071"/>
                    <a:pt x="134" y="1875"/>
                    <a:pt x="313" y="2680"/>
                  </a:cubicBezTo>
                  <a:cubicBezTo>
                    <a:pt x="313" y="2680"/>
                    <a:pt x="373" y="2680"/>
                    <a:pt x="373" y="2620"/>
                  </a:cubicBezTo>
                  <a:cubicBezTo>
                    <a:pt x="313" y="1875"/>
                    <a:pt x="447" y="1190"/>
                    <a:pt x="685" y="445"/>
                  </a:cubicBezTo>
                  <a:cubicBezTo>
                    <a:pt x="798" y="160"/>
                    <a:pt x="550" y="1"/>
                    <a:pt x="3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66"/>
            <p:cNvSpPr/>
            <p:nvPr/>
          </p:nvSpPr>
          <p:spPr>
            <a:xfrm flipH="1">
              <a:off x="1371066" y="4474565"/>
              <a:ext cx="47947" cy="83696"/>
            </a:xfrm>
            <a:custGeom>
              <a:avLst/>
              <a:gdLst/>
              <a:ahLst/>
              <a:cxnLst/>
              <a:rect l="l" t="t" r="r" b="b"/>
              <a:pathLst>
                <a:path w="1537" h="2683" extrusionOk="0">
                  <a:moveTo>
                    <a:pt x="871" y="1"/>
                  </a:moveTo>
                  <a:cubicBezTo>
                    <a:pt x="744" y="1"/>
                    <a:pt x="625" y="53"/>
                    <a:pt x="552" y="178"/>
                  </a:cubicBezTo>
                  <a:cubicBezTo>
                    <a:pt x="180" y="729"/>
                    <a:pt x="1" y="1355"/>
                    <a:pt x="1" y="1981"/>
                  </a:cubicBezTo>
                  <a:cubicBezTo>
                    <a:pt x="61" y="2219"/>
                    <a:pt x="180" y="2472"/>
                    <a:pt x="373" y="2591"/>
                  </a:cubicBezTo>
                  <a:cubicBezTo>
                    <a:pt x="373" y="2633"/>
                    <a:pt x="490" y="2682"/>
                    <a:pt x="560" y="2682"/>
                  </a:cubicBezTo>
                  <a:cubicBezTo>
                    <a:pt x="590" y="2682"/>
                    <a:pt x="612" y="2673"/>
                    <a:pt x="612" y="2651"/>
                  </a:cubicBezTo>
                  <a:cubicBezTo>
                    <a:pt x="805" y="2413"/>
                    <a:pt x="746" y="2100"/>
                    <a:pt x="805" y="1847"/>
                  </a:cubicBezTo>
                  <a:cubicBezTo>
                    <a:pt x="865" y="1415"/>
                    <a:pt x="1118" y="1042"/>
                    <a:pt x="1357" y="670"/>
                  </a:cubicBezTo>
                  <a:cubicBezTo>
                    <a:pt x="1537" y="320"/>
                    <a:pt x="1182" y="1"/>
                    <a:pt x="8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66"/>
            <p:cNvSpPr/>
            <p:nvPr/>
          </p:nvSpPr>
          <p:spPr>
            <a:xfrm flipH="1">
              <a:off x="1315695" y="4505105"/>
              <a:ext cx="51253" cy="61922"/>
            </a:xfrm>
            <a:custGeom>
              <a:avLst/>
              <a:gdLst/>
              <a:ahLst/>
              <a:cxnLst/>
              <a:rect l="l" t="t" r="r" b="b"/>
              <a:pathLst>
                <a:path w="1643" h="1985" extrusionOk="0">
                  <a:moveTo>
                    <a:pt x="1082" y="0"/>
                  </a:moveTo>
                  <a:cubicBezTo>
                    <a:pt x="989" y="0"/>
                    <a:pt x="892" y="36"/>
                    <a:pt x="805" y="123"/>
                  </a:cubicBezTo>
                  <a:cubicBezTo>
                    <a:pt x="626" y="436"/>
                    <a:pt x="432" y="748"/>
                    <a:pt x="254" y="1121"/>
                  </a:cubicBezTo>
                  <a:cubicBezTo>
                    <a:pt x="194" y="1300"/>
                    <a:pt x="0" y="1672"/>
                    <a:pt x="60" y="1925"/>
                  </a:cubicBezTo>
                  <a:lnTo>
                    <a:pt x="120" y="1985"/>
                  </a:lnTo>
                  <a:cubicBezTo>
                    <a:pt x="313" y="1925"/>
                    <a:pt x="492" y="1612"/>
                    <a:pt x="626" y="1434"/>
                  </a:cubicBezTo>
                  <a:cubicBezTo>
                    <a:pt x="805" y="1121"/>
                    <a:pt x="1058" y="868"/>
                    <a:pt x="1311" y="629"/>
                  </a:cubicBezTo>
                  <a:cubicBezTo>
                    <a:pt x="1643" y="389"/>
                    <a:pt x="1387" y="0"/>
                    <a:pt x="10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97" name="Google Shape;10597;p66"/>
            <p:cNvGrpSpPr/>
            <p:nvPr/>
          </p:nvGrpSpPr>
          <p:grpSpPr>
            <a:xfrm flipH="1">
              <a:off x="1623999" y="2602069"/>
              <a:ext cx="1809049" cy="2011277"/>
              <a:chOff x="6431389" y="2747194"/>
              <a:chExt cx="1809049" cy="2011277"/>
            </a:xfrm>
          </p:grpSpPr>
          <p:sp>
            <p:nvSpPr>
              <p:cNvPr id="10598" name="Google Shape;10598;p66"/>
              <p:cNvSpPr/>
              <p:nvPr/>
            </p:nvSpPr>
            <p:spPr>
              <a:xfrm>
                <a:off x="6584766" y="2820440"/>
                <a:ext cx="127852" cy="177093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6506" extrusionOk="0">
                    <a:moveTo>
                      <a:pt x="1174" y="0"/>
                    </a:moveTo>
                    <a:cubicBezTo>
                      <a:pt x="1149" y="0"/>
                      <a:pt x="1127" y="2"/>
                      <a:pt x="1109" y="6"/>
                    </a:cubicBezTo>
                    <a:cubicBezTo>
                      <a:pt x="715" y="81"/>
                      <a:pt x="1" y="2974"/>
                      <a:pt x="470" y="3913"/>
                    </a:cubicBezTo>
                    <a:cubicBezTo>
                      <a:pt x="1015" y="4852"/>
                      <a:pt x="3457" y="6505"/>
                      <a:pt x="3457" y="6505"/>
                    </a:cubicBezTo>
                    <a:cubicBezTo>
                      <a:pt x="3758" y="6355"/>
                      <a:pt x="4077" y="6186"/>
                      <a:pt x="4396" y="6036"/>
                    </a:cubicBezTo>
                    <a:cubicBezTo>
                      <a:pt x="4396" y="6036"/>
                      <a:pt x="4697" y="3838"/>
                      <a:pt x="3833" y="2034"/>
                    </a:cubicBezTo>
                    <a:cubicBezTo>
                      <a:pt x="3243" y="694"/>
                      <a:pt x="1651" y="0"/>
                      <a:pt x="1174" y="0"/>
                    </a:cubicBezTo>
                    <a:close/>
                  </a:path>
                </a:pathLst>
              </a:custGeom>
              <a:solidFill>
                <a:srgbClr val="F18D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9" name="Google Shape;10599;p66"/>
              <p:cNvSpPr/>
              <p:nvPr/>
            </p:nvSpPr>
            <p:spPr>
              <a:xfrm>
                <a:off x="7083278" y="3001502"/>
                <a:ext cx="164164" cy="132534"/>
              </a:xfrm>
              <a:custGeom>
                <a:avLst/>
                <a:gdLst/>
                <a:ahLst/>
                <a:cxnLst/>
                <a:rect l="l" t="t" r="r" b="b"/>
                <a:pathLst>
                  <a:path w="6031" h="4869" extrusionOk="0">
                    <a:moveTo>
                      <a:pt x="4056" y="0"/>
                    </a:moveTo>
                    <a:cubicBezTo>
                      <a:pt x="3325" y="0"/>
                      <a:pt x="2530" y="143"/>
                      <a:pt x="1954" y="548"/>
                    </a:cubicBezTo>
                    <a:cubicBezTo>
                      <a:pt x="790" y="1487"/>
                      <a:pt x="170" y="3460"/>
                      <a:pt x="1" y="3835"/>
                    </a:cubicBezTo>
                    <a:cubicBezTo>
                      <a:pt x="170" y="4155"/>
                      <a:pt x="320" y="4549"/>
                      <a:pt x="470" y="4869"/>
                    </a:cubicBezTo>
                    <a:lnTo>
                      <a:pt x="639" y="4775"/>
                    </a:lnTo>
                    <a:cubicBezTo>
                      <a:pt x="639" y="4775"/>
                      <a:pt x="2818" y="4624"/>
                      <a:pt x="4396" y="3535"/>
                    </a:cubicBezTo>
                    <a:cubicBezTo>
                      <a:pt x="5711" y="2596"/>
                      <a:pt x="6031" y="868"/>
                      <a:pt x="5955" y="473"/>
                    </a:cubicBezTo>
                    <a:cubicBezTo>
                      <a:pt x="5870" y="249"/>
                      <a:pt x="5019" y="0"/>
                      <a:pt x="4056" y="0"/>
                    </a:cubicBezTo>
                    <a:close/>
                  </a:path>
                </a:pathLst>
              </a:custGeom>
              <a:solidFill>
                <a:srgbClr val="F18D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0" name="Google Shape;10600;p66"/>
              <p:cNvSpPr/>
              <p:nvPr/>
            </p:nvSpPr>
            <p:spPr>
              <a:xfrm>
                <a:off x="6525457" y="2747194"/>
                <a:ext cx="246994" cy="265150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9741" extrusionOk="0">
                    <a:moveTo>
                      <a:pt x="2447" y="0"/>
                    </a:moveTo>
                    <a:cubicBezTo>
                      <a:pt x="2368" y="0"/>
                      <a:pt x="2303" y="10"/>
                      <a:pt x="2255" y="29"/>
                    </a:cubicBezTo>
                    <a:cubicBezTo>
                      <a:pt x="1710" y="198"/>
                      <a:pt x="1" y="5665"/>
                      <a:pt x="1410" y="7393"/>
                    </a:cubicBezTo>
                    <a:cubicBezTo>
                      <a:pt x="2819" y="9121"/>
                      <a:pt x="4697" y="9741"/>
                      <a:pt x="4697" y="9741"/>
                    </a:cubicBezTo>
                    <a:cubicBezTo>
                      <a:pt x="4998" y="9516"/>
                      <a:pt x="5317" y="9346"/>
                      <a:pt x="5636" y="9196"/>
                    </a:cubicBezTo>
                    <a:cubicBezTo>
                      <a:pt x="5636" y="9196"/>
                      <a:pt x="3194" y="7543"/>
                      <a:pt x="2649" y="6604"/>
                    </a:cubicBezTo>
                    <a:cubicBezTo>
                      <a:pt x="2180" y="5665"/>
                      <a:pt x="2894" y="2772"/>
                      <a:pt x="3288" y="2697"/>
                    </a:cubicBezTo>
                    <a:cubicBezTo>
                      <a:pt x="3306" y="2693"/>
                      <a:pt x="3328" y="2691"/>
                      <a:pt x="3353" y="2691"/>
                    </a:cubicBezTo>
                    <a:cubicBezTo>
                      <a:pt x="3830" y="2691"/>
                      <a:pt x="5422" y="3385"/>
                      <a:pt x="6012" y="4725"/>
                    </a:cubicBezTo>
                    <a:cubicBezTo>
                      <a:pt x="6876" y="6529"/>
                      <a:pt x="6575" y="8727"/>
                      <a:pt x="6575" y="8727"/>
                    </a:cubicBezTo>
                    <a:cubicBezTo>
                      <a:pt x="6876" y="8576"/>
                      <a:pt x="7270" y="8482"/>
                      <a:pt x="7590" y="8407"/>
                    </a:cubicBezTo>
                    <a:cubicBezTo>
                      <a:pt x="7984" y="7712"/>
                      <a:pt x="9074" y="5665"/>
                      <a:pt x="7346" y="3317"/>
                    </a:cubicBezTo>
                    <a:cubicBezTo>
                      <a:pt x="5783" y="1101"/>
                      <a:pt x="3293" y="0"/>
                      <a:pt x="2447" y="0"/>
                    </a:cubicBezTo>
                    <a:close/>
                  </a:path>
                </a:pathLst>
              </a:custGeom>
              <a:solidFill>
                <a:srgbClr val="C571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1" name="Google Shape;10601;p66"/>
              <p:cNvSpPr/>
              <p:nvPr/>
            </p:nvSpPr>
            <p:spPr>
              <a:xfrm>
                <a:off x="7064361" y="2950765"/>
                <a:ext cx="244953" cy="210438"/>
              </a:xfrm>
              <a:custGeom>
                <a:avLst/>
                <a:gdLst/>
                <a:ahLst/>
                <a:cxnLst/>
                <a:rect l="l" t="t" r="r" b="b"/>
                <a:pathLst>
                  <a:path w="8999" h="7731" extrusionOk="0">
                    <a:moveTo>
                      <a:pt x="5108" y="1"/>
                    </a:moveTo>
                    <a:cubicBezTo>
                      <a:pt x="3875" y="1"/>
                      <a:pt x="2586" y="323"/>
                      <a:pt x="1710" y="1323"/>
                    </a:cubicBezTo>
                    <a:cubicBezTo>
                      <a:pt x="151" y="3051"/>
                      <a:pt x="1" y="4610"/>
                      <a:pt x="1" y="4610"/>
                    </a:cubicBezTo>
                    <a:cubicBezTo>
                      <a:pt x="301" y="4929"/>
                      <a:pt x="545" y="5324"/>
                      <a:pt x="696" y="5699"/>
                    </a:cubicBezTo>
                    <a:cubicBezTo>
                      <a:pt x="865" y="5324"/>
                      <a:pt x="1485" y="3351"/>
                      <a:pt x="2649" y="2412"/>
                    </a:cubicBezTo>
                    <a:cubicBezTo>
                      <a:pt x="3225" y="2007"/>
                      <a:pt x="4020" y="1864"/>
                      <a:pt x="4751" y="1864"/>
                    </a:cubicBezTo>
                    <a:cubicBezTo>
                      <a:pt x="5714" y="1864"/>
                      <a:pt x="6565" y="2113"/>
                      <a:pt x="6650" y="2337"/>
                    </a:cubicBezTo>
                    <a:cubicBezTo>
                      <a:pt x="6726" y="2732"/>
                      <a:pt x="6406" y="4460"/>
                      <a:pt x="5091" y="5399"/>
                    </a:cubicBezTo>
                    <a:cubicBezTo>
                      <a:pt x="3513" y="6488"/>
                      <a:pt x="1334" y="6639"/>
                      <a:pt x="1334" y="6639"/>
                    </a:cubicBezTo>
                    <a:lnTo>
                      <a:pt x="1165" y="6733"/>
                    </a:lnTo>
                    <a:cubicBezTo>
                      <a:pt x="1240" y="6958"/>
                      <a:pt x="1410" y="7277"/>
                      <a:pt x="1485" y="7503"/>
                    </a:cubicBezTo>
                    <a:lnTo>
                      <a:pt x="1560" y="7503"/>
                    </a:lnTo>
                    <a:cubicBezTo>
                      <a:pt x="1560" y="7503"/>
                      <a:pt x="2120" y="7730"/>
                      <a:pt x="2986" y="7730"/>
                    </a:cubicBezTo>
                    <a:cubicBezTo>
                      <a:pt x="3948" y="7730"/>
                      <a:pt x="5286" y="7449"/>
                      <a:pt x="6650" y="6263"/>
                    </a:cubicBezTo>
                    <a:cubicBezTo>
                      <a:pt x="8379" y="4685"/>
                      <a:pt x="8998" y="1398"/>
                      <a:pt x="8679" y="928"/>
                    </a:cubicBezTo>
                    <a:cubicBezTo>
                      <a:pt x="8503" y="652"/>
                      <a:pt x="6862" y="1"/>
                      <a:pt x="5108" y="1"/>
                    </a:cubicBezTo>
                    <a:close/>
                  </a:path>
                </a:pathLst>
              </a:custGeom>
              <a:solidFill>
                <a:srgbClr val="C571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2" name="Google Shape;10602;p66"/>
              <p:cNvSpPr/>
              <p:nvPr/>
            </p:nvSpPr>
            <p:spPr>
              <a:xfrm>
                <a:off x="7803432" y="4710345"/>
                <a:ext cx="112772" cy="48125"/>
              </a:xfrm>
              <a:custGeom>
                <a:avLst/>
                <a:gdLst/>
                <a:ahLst/>
                <a:cxnLst/>
                <a:rect l="l" t="t" r="r" b="b"/>
                <a:pathLst>
                  <a:path w="4143" h="1768" extrusionOk="0">
                    <a:moveTo>
                      <a:pt x="480" y="0"/>
                    </a:moveTo>
                    <a:cubicBezTo>
                      <a:pt x="386" y="395"/>
                      <a:pt x="236" y="695"/>
                      <a:pt x="236" y="864"/>
                    </a:cubicBezTo>
                    <a:cubicBezTo>
                      <a:pt x="0" y="1612"/>
                      <a:pt x="796" y="1768"/>
                      <a:pt x="1728" y="1768"/>
                    </a:cubicBezTo>
                    <a:cubicBezTo>
                      <a:pt x="2059" y="1768"/>
                      <a:pt x="2408" y="1748"/>
                      <a:pt x="2734" y="1728"/>
                    </a:cubicBezTo>
                    <a:cubicBezTo>
                      <a:pt x="3053" y="1728"/>
                      <a:pt x="3523" y="1015"/>
                      <a:pt x="4143" y="0"/>
                    </a:cubicBezTo>
                    <a:lnTo>
                      <a:pt x="4068" y="0"/>
                    </a:lnTo>
                    <a:cubicBezTo>
                      <a:pt x="3755" y="157"/>
                      <a:pt x="3277" y="209"/>
                      <a:pt x="2770" y="209"/>
                    </a:cubicBezTo>
                    <a:cubicBezTo>
                      <a:pt x="1757" y="209"/>
                      <a:pt x="630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3" name="Google Shape;10603;p66"/>
              <p:cNvSpPr/>
              <p:nvPr/>
            </p:nvSpPr>
            <p:spPr>
              <a:xfrm>
                <a:off x="7650299" y="4669952"/>
                <a:ext cx="93610" cy="49622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1823" extrusionOk="0">
                    <a:moveTo>
                      <a:pt x="151" y="0"/>
                    </a:moveTo>
                    <a:cubicBezTo>
                      <a:pt x="1" y="1015"/>
                      <a:pt x="1" y="1634"/>
                      <a:pt x="76" y="1710"/>
                    </a:cubicBezTo>
                    <a:cubicBezTo>
                      <a:pt x="243" y="1785"/>
                      <a:pt x="544" y="1822"/>
                      <a:pt x="891" y="1822"/>
                    </a:cubicBezTo>
                    <a:cubicBezTo>
                      <a:pt x="1674" y="1822"/>
                      <a:pt x="2695" y="1630"/>
                      <a:pt x="2969" y="1240"/>
                    </a:cubicBezTo>
                    <a:cubicBezTo>
                      <a:pt x="3119" y="1165"/>
                      <a:pt x="3288" y="864"/>
                      <a:pt x="3438" y="395"/>
                    </a:cubicBezTo>
                    <a:lnTo>
                      <a:pt x="3438" y="395"/>
                    </a:lnTo>
                    <a:cubicBezTo>
                      <a:pt x="3296" y="464"/>
                      <a:pt x="3078" y="492"/>
                      <a:pt x="2819" y="492"/>
                    </a:cubicBezTo>
                    <a:cubicBezTo>
                      <a:pt x="1952" y="492"/>
                      <a:pt x="628" y="174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4" name="Google Shape;10604;p66"/>
              <p:cNvSpPr/>
              <p:nvPr/>
            </p:nvSpPr>
            <p:spPr>
              <a:xfrm>
                <a:off x="7036761" y="4657159"/>
                <a:ext cx="102293" cy="6845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515" extrusionOk="0">
                    <a:moveTo>
                      <a:pt x="3757" y="1"/>
                    </a:moveTo>
                    <a:cubicBezTo>
                      <a:pt x="2661" y="490"/>
                      <a:pt x="1766" y="616"/>
                      <a:pt x="1133" y="616"/>
                    </a:cubicBezTo>
                    <a:cubicBezTo>
                      <a:pt x="453" y="616"/>
                      <a:pt x="75" y="470"/>
                      <a:pt x="75" y="470"/>
                    </a:cubicBezTo>
                    <a:cubicBezTo>
                      <a:pt x="0" y="1485"/>
                      <a:pt x="0" y="2104"/>
                      <a:pt x="0" y="2180"/>
                    </a:cubicBezTo>
                    <a:cubicBezTo>
                      <a:pt x="105" y="2398"/>
                      <a:pt x="568" y="2515"/>
                      <a:pt x="1113" y="2515"/>
                    </a:cubicBezTo>
                    <a:cubicBezTo>
                      <a:pt x="1738" y="2515"/>
                      <a:pt x="2471" y="2361"/>
                      <a:pt x="2893" y="2029"/>
                    </a:cubicBezTo>
                    <a:cubicBezTo>
                      <a:pt x="3043" y="1879"/>
                      <a:pt x="3363" y="1165"/>
                      <a:pt x="37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5" name="Google Shape;10605;p66"/>
              <p:cNvSpPr/>
              <p:nvPr/>
            </p:nvSpPr>
            <p:spPr>
              <a:xfrm>
                <a:off x="8072108" y="3442833"/>
                <a:ext cx="166205" cy="312948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11497" extrusionOk="0">
                    <a:moveTo>
                      <a:pt x="1015" y="0"/>
                    </a:moveTo>
                    <a:lnTo>
                      <a:pt x="771" y="76"/>
                    </a:lnTo>
                    <a:cubicBezTo>
                      <a:pt x="771" y="76"/>
                      <a:pt x="1" y="3513"/>
                      <a:pt x="1710" y="5241"/>
                    </a:cubicBezTo>
                    <a:cubicBezTo>
                      <a:pt x="3833" y="7439"/>
                      <a:pt x="4697" y="9862"/>
                      <a:pt x="3589" y="11271"/>
                    </a:cubicBezTo>
                    <a:cubicBezTo>
                      <a:pt x="3664" y="11346"/>
                      <a:pt x="3664" y="11421"/>
                      <a:pt x="3758" y="11497"/>
                    </a:cubicBezTo>
                    <a:cubicBezTo>
                      <a:pt x="6106" y="9318"/>
                      <a:pt x="5862" y="5786"/>
                      <a:pt x="2819" y="2893"/>
                    </a:cubicBezTo>
                    <a:cubicBezTo>
                      <a:pt x="1560" y="1804"/>
                      <a:pt x="1166" y="620"/>
                      <a:pt x="1015" y="0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6" name="Google Shape;10606;p66"/>
              <p:cNvSpPr/>
              <p:nvPr/>
            </p:nvSpPr>
            <p:spPr>
              <a:xfrm>
                <a:off x="8001557" y="3432081"/>
                <a:ext cx="198434" cy="317576"/>
              </a:xfrm>
              <a:custGeom>
                <a:avLst/>
                <a:gdLst/>
                <a:ahLst/>
                <a:cxnLst/>
                <a:rect l="l" t="t" r="r" b="b"/>
                <a:pathLst>
                  <a:path w="7290" h="11667" extrusionOk="0">
                    <a:moveTo>
                      <a:pt x="3532" y="1"/>
                    </a:moveTo>
                    <a:cubicBezTo>
                      <a:pt x="1" y="2105"/>
                      <a:pt x="1334" y="6651"/>
                      <a:pt x="1334" y="6651"/>
                    </a:cubicBezTo>
                    <a:cubicBezTo>
                      <a:pt x="2274" y="7120"/>
                      <a:pt x="3138" y="7665"/>
                      <a:pt x="4002" y="8454"/>
                    </a:cubicBezTo>
                    <a:cubicBezTo>
                      <a:pt x="4227" y="8679"/>
                      <a:pt x="4547" y="8999"/>
                      <a:pt x="4772" y="9318"/>
                    </a:cubicBezTo>
                    <a:cubicBezTo>
                      <a:pt x="5411" y="10013"/>
                      <a:pt x="5880" y="10802"/>
                      <a:pt x="6181" y="11666"/>
                    </a:cubicBezTo>
                    <a:cubicBezTo>
                      <a:pt x="7289" y="10257"/>
                      <a:pt x="6425" y="7834"/>
                      <a:pt x="4302" y="5636"/>
                    </a:cubicBezTo>
                    <a:cubicBezTo>
                      <a:pt x="2593" y="3908"/>
                      <a:pt x="3363" y="471"/>
                      <a:pt x="3363" y="471"/>
                    </a:cubicBezTo>
                    <a:lnTo>
                      <a:pt x="3607" y="395"/>
                    </a:lnTo>
                    <a:cubicBezTo>
                      <a:pt x="3532" y="151"/>
                      <a:pt x="3532" y="1"/>
                      <a:pt x="3532" y="1"/>
                    </a:cubicBezTo>
                    <a:close/>
                  </a:path>
                </a:pathLst>
              </a:custGeom>
              <a:solidFill>
                <a:srgbClr val="C571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7" name="Google Shape;10607;p66"/>
              <p:cNvSpPr/>
              <p:nvPr/>
            </p:nvSpPr>
            <p:spPr>
              <a:xfrm>
                <a:off x="7017327" y="3468391"/>
                <a:ext cx="1114169" cy="385626"/>
              </a:xfrm>
              <a:custGeom>
                <a:avLst/>
                <a:gdLst/>
                <a:ahLst/>
                <a:cxnLst/>
                <a:rect l="l" t="t" r="r" b="b"/>
                <a:pathLst>
                  <a:path w="40932" h="14167" extrusionOk="0">
                    <a:moveTo>
                      <a:pt x="1560" y="1"/>
                    </a:moveTo>
                    <a:cubicBezTo>
                      <a:pt x="1090" y="771"/>
                      <a:pt x="545" y="1485"/>
                      <a:pt x="1" y="2105"/>
                    </a:cubicBezTo>
                    <a:cubicBezTo>
                      <a:pt x="1" y="2105"/>
                      <a:pt x="6106" y="14089"/>
                      <a:pt x="18935" y="14164"/>
                    </a:cubicBezTo>
                    <a:cubicBezTo>
                      <a:pt x="19041" y="14166"/>
                      <a:pt x="19146" y="14167"/>
                      <a:pt x="19250" y="14167"/>
                    </a:cubicBezTo>
                    <a:cubicBezTo>
                      <a:pt x="24099" y="14167"/>
                      <a:pt x="27543" y="12475"/>
                      <a:pt x="30375" y="10802"/>
                    </a:cubicBezTo>
                    <a:cubicBezTo>
                      <a:pt x="33288" y="9131"/>
                      <a:pt x="35615" y="7417"/>
                      <a:pt x="38280" y="7417"/>
                    </a:cubicBezTo>
                    <a:cubicBezTo>
                      <a:pt x="39120" y="7417"/>
                      <a:pt x="39995" y="7588"/>
                      <a:pt x="40932" y="7984"/>
                    </a:cubicBezTo>
                    <a:cubicBezTo>
                      <a:pt x="40707" y="7665"/>
                      <a:pt x="40387" y="7345"/>
                      <a:pt x="40162" y="7120"/>
                    </a:cubicBezTo>
                    <a:cubicBezTo>
                      <a:pt x="39298" y="6331"/>
                      <a:pt x="38434" y="5786"/>
                      <a:pt x="37494" y="5317"/>
                    </a:cubicBezTo>
                    <a:cubicBezTo>
                      <a:pt x="35181" y="4144"/>
                      <a:pt x="32692" y="3806"/>
                      <a:pt x="30125" y="3806"/>
                    </a:cubicBezTo>
                    <a:cubicBezTo>
                      <a:pt x="28252" y="3806"/>
                      <a:pt x="26338" y="3986"/>
                      <a:pt x="24420" y="4152"/>
                    </a:cubicBezTo>
                    <a:cubicBezTo>
                      <a:pt x="22592" y="4352"/>
                      <a:pt x="20764" y="4528"/>
                      <a:pt x="19008" y="4528"/>
                    </a:cubicBezTo>
                    <a:cubicBezTo>
                      <a:pt x="18130" y="4528"/>
                      <a:pt x="17270" y="4484"/>
                      <a:pt x="16437" y="4377"/>
                    </a:cubicBezTo>
                    <a:cubicBezTo>
                      <a:pt x="4077" y="2969"/>
                      <a:pt x="1560" y="1"/>
                      <a:pt x="1560" y="1"/>
                    </a:cubicBezTo>
                    <a:close/>
                  </a:path>
                </a:pathLst>
              </a:custGeom>
              <a:solidFill>
                <a:srgbClr val="D985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8" name="Google Shape;10608;p66"/>
              <p:cNvSpPr/>
              <p:nvPr/>
            </p:nvSpPr>
            <p:spPr>
              <a:xfrm>
                <a:off x="7618099" y="4158641"/>
                <a:ext cx="228076" cy="524747"/>
              </a:xfrm>
              <a:custGeom>
                <a:avLst/>
                <a:gdLst/>
                <a:ahLst/>
                <a:cxnLst/>
                <a:rect l="l" t="t" r="r" b="b"/>
                <a:pathLst>
                  <a:path w="8379" h="19278" extrusionOk="0">
                    <a:moveTo>
                      <a:pt x="4302" y="1"/>
                    </a:moveTo>
                    <a:cubicBezTo>
                      <a:pt x="3908" y="395"/>
                      <a:pt x="2593" y="1240"/>
                      <a:pt x="0" y="1879"/>
                    </a:cubicBezTo>
                    <a:cubicBezTo>
                      <a:pt x="0" y="2029"/>
                      <a:pt x="545" y="4772"/>
                      <a:pt x="2668" y="7345"/>
                    </a:cubicBezTo>
                    <a:cubicBezTo>
                      <a:pt x="3062" y="7984"/>
                      <a:pt x="1729" y="15423"/>
                      <a:pt x="1334" y="18785"/>
                    </a:cubicBezTo>
                    <a:cubicBezTo>
                      <a:pt x="1811" y="18959"/>
                      <a:pt x="3135" y="19277"/>
                      <a:pt x="4002" y="19277"/>
                    </a:cubicBezTo>
                    <a:cubicBezTo>
                      <a:pt x="4261" y="19277"/>
                      <a:pt x="4479" y="19249"/>
                      <a:pt x="4621" y="19180"/>
                    </a:cubicBezTo>
                    <a:cubicBezTo>
                      <a:pt x="5880" y="16437"/>
                      <a:pt x="8134" y="8285"/>
                      <a:pt x="8378" y="5937"/>
                    </a:cubicBezTo>
                    <a:cubicBezTo>
                      <a:pt x="6819" y="4772"/>
                      <a:pt x="4772" y="3213"/>
                      <a:pt x="4302" y="1"/>
                    </a:cubicBezTo>
                    <a:close/>
                  </a:path>
                </a:pathLst>
              </a:custGeom>
              <a:solidFill>
                <a:srgbClr val="E2A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9" name="Google Shape;10609;p66"/>
              <p:cNvSpPr/>
              <p:nvPr/>
            </p:nvSpPr>
            <p:spPr>
              <a:xfrm>
                <a:off x="6865991" y="3525660"/>
                <a:ext cx="1374447" cy="1190412"/>
              </a:xfrm>
              <a:custGeom>
                <a:avLst/>
                <a:gdLst/>
                <a:ahLst/>
                <a:cxnLst/>
                <a:rect l="l" t="t" r="r" b="b"/>
                <a:pathLst>
                  <a:path w="50494" h="43733" extrusionOk="0">
                    <a:moveTo>
                      <a:pt x="5561" y="1"/>
                    </a:moveTo>
                    <a:cubicBezTo>
                      <a:pt x="4152" y="1409"/>
                      <a:pt x="2348" y="2593"/>
                      <a:pt x="0" y="3363"/>
                    </a:cubicBezTo>
                    <a:lnTo>
                      <a:pt x="75" y="3532"/>
                    </a:lnTo>
                    <a:cubicBezTo>
                      <a:pt x="75" y="3532"/>
                      <a:pt x="75" y="8623"/>
                      <a:pt x="1109" y="12999"/>
                    </a:cubicBezTo>
                    <a:cubicBezTo>
                      <a:pt x="1484" y="14803"/>
                      <a:pt x="2048" y="16362"/>
                      <a:pt x="2743" y="17846"/>
                    </a:cubicBezTo>
                    <a:cubicBezTo>
                      <a:pt x="3682" y="19649"/>
                      <a:pt x="5016" y="21208"/>
                      <a:pt x="6819" y="22467"/>
                    </a:cubicBezTo>
                    <a:cubicBezTo>
                      <a:pt x="6969" y="26937"/>
                      <a:pt x="6819" y="32329"/>
                      <a:pt x="6575" y="36555"/>
                    </a:cubicBezTo>
                    <a:cubicBezTo>
                      <a:pt x="6500" y="38828"/>
                      <a:pt x="6349" y="40782"/>
                      <a:pt x="6349" y="42040"/>
                    </a:cubicBezTo>
                    <a:cubicBezTo>
                      <a:pt x="6349" y="42040"/>
                      <a:pt x="6727" y="42186"/>
                      <a:pt x="7407" y="42186"/>
                    </a:cubicBezTo>
                    <a:cubicBezTo>
                      <a:pt x="8040" y="42186"/>
                      <a:pt x="8935" y="42060"/>
                      <a:pt x="10031" y="41571"/>
                    </a:cubicBezTo>
                    <a:cubicBezTo>
                      <a:pt x="11271" y="37569"/>
                      <a:pt x="13469" y="28891"/>
                      <a:pt x="14333" y="25209"/>
                    </a:cubicBezTo>
                    <a:cubicBezTo>
                      <a:pt x="16136" y="25529"/>
                      <a:pt x="18165" y="25679"/>
                      <a:pt x="20438" y="25754"/>
                    </a:cubicBezTo>
                    <a:cubicBezTo>
                      <a:pt x="20975" y="25781"/>
                      <a:pt x="21490" y="25793"/>
                      <a:pt x="21984" y="25793"/>
                    </a:cubicBezTo>
                    <a:cubicBezTo>
                      <a:pt x="24292" y="25793"/>
                      <a:pt x="26147" y="25521"/>
                      <a:pt x="27632" y="25134"/>
                    </a:cubicBezTo>
                    <a:cubicBezTo>
                      <a:pt x="30225" y="24495"/>
                      <a:pt x="31540" y="23650"/>
                      <a:pt x="31934" y="23256"/>
                    </a:cubicBezTo>
                    <a:cubicBezTo>
                      <a:pt x="32404" y="26468"/>
                      <a:pt x="34451" y="28027"/>
                      <a:pt x="36010" y="29192"/>
                    </a:cubicBezTo>
                    <a:cubicBezTo>
                      <a:pt x="36949" y="29905"/>
                      <a:pt x="37814" y="30450"/>
                      <a:pt x="37964" y="31070"/>
                    </a:cubicBezTo>
                    <a:cubicBezTo>
                      <a:pt x="38509" y="32573"/>
                      <a:pt x="35860" y="40706"/>
                      <a:pt x="34921" y="43524"/>
                    </a:cubicBezTo>
                    <a:cubicBezTo>
                      <a:pt x="35071" y="43524"/>
                      <a:pt x="36198" y="43733"/>
                      <a:pt x="37211" y="43733"/>
                    </a:cubicBezTo>
                    <a:cubicBezTo>
                      <a:pt x="37718" y="43733"/>
                      <a:pt x="38196" y="43681"/>
                      <a:pt x="38509" y="43524"/>
                    </a:cubicBezTo>
                    <a:lnTo>
                      <a:pt x="38584" y="43524"/>
                    </a:lnTo>
                    <a:cubicBezTo>
                      <a:pt x="40556" y="40162"/>
                      <a:pt x="43599" y="32798"/>
                      <a:pt x="43843" y="32103"/>
                    </a:cubicBezTo>
                    <a:cubicBezTo>
                      <a:pt x="44144" y="31164"/>
                      <a:pt x="43994" y="30450"/>
                      <a:pt x="43449" y="29661"/>
                    </a:cubicBezTo>
                    <a:cubicBezTo>
                      <a:pt x="42810" y="28816"/>
                      <a:pt x="42735" y="27877"/>
                      <a:pt x="44388" y="25904"/>
                    </a:cubicBezTo>
                    <a:cubicBezTo>
                      <a:pt x="46267" y="23650"/>
                      <a:pt x="50493" y="14803"/>
                      <a:pt x="48070" y="8454"/>
                    </a:cubicBezTo>
                    <a:cubicBezTo>
                      <a:pt x="47976" y="8378"/>
                      <a:pt x="47976" y="8303"/>
                      <a:pt x="47901" y="8228"/>
                    </a:cubicBezTo>
                    <a:cubicBezTo>
                      <a:pt x="47600" y="7364"/>
                      <a:pt x="47131" y="6575"/>
                      <a:pt x="46492" y="5880"/>
                    </a:cubicBezTo>
                    <a:cubicBezTo>
                      <a:pt x="45555" y="5484"/>
                      <a:pt x="44680" y="5313"/>
                      <a:pt x="43840" y="5313"/>
                    </a:cubicBezTo>
                    <a:cubicBezTo>
                      <a:pt x="41175" y="5313"/>
                      <a:pt x="38848" y="7027"/>
                      <a:pt x="35935" y="8698"/>
                    </a:cubicBezTo>
                    <a:cubicBezTo>
                      <a:pt x="33103" y="10371"/>
                      <a:pt x="29659" y="12063"/>
                      <a:pt x="24810" y="12063"/>
                    </a:cubicBezTo>
                    <a:cubicBezTo>
                      <a:pt x="24706" y="12063"/>
                      <a:pt x="24601" y="12062"/>
                      <a:pt x="24495" y="12060"/>
                    </a:cubicBezTo>
                    <a:cubicBezTo>
                      <a:pt x="11666" y="11985"/>
                      <a:pt x="5561" y="1"/>
                      <a:pt x="5561" y="1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0" name="Google Shape;10610;p66"/>
              <p:cNvSpPr/>
              <p:nvPr/>
            </p:nvSpPr>
            <p:spPr>
              <a:xfrm>
                <a:off x="6865991" y="3468391"/>
                <a:ext cx="193806" cy="153412"/>
              </a:xfrm>
              <a:custGeom>
                <a:avLst/>
                <a:gdLst/>
                <a:ahLst/>
                <a:cxnLst/>
                <a:rect l="l" t="t" r="r" b="b"/>
                <a:pathLst>
                  <a:path w="7120" h="5636" extrusionOk="0">
                    <a:moveTo>
                      <a:pt x="75" y="5636"/>
                    </a:moveTo>
                    <a:lnTo>
                      <a:pt x="75" y="5636"/>
                    </a:lnTo>
                    <a:lnTo>
                      <a:pt x="75" y="5636"/>
                    </a:lnTo>
                    <a:close/>
                    <a:moveTo>
                      <a:pt x="75" y="5636"/>
                    </a:moveTo>
                    <a:lnTo>
                      <a:pt x="75" y="5636"/>
                    </a:lnTo>
                    <a:lnTo>
                      <a:pt x="75" y="5636"/>
                    </a:lnTo>
                    <a:close/>
                    <a:moveTo>
                      <a:pt x="7120" y="1"/>
                    </a:moveTo>
                    <a:cubicBezTo>
                      <a:pt x="6650" y="771"/>
                      <a:pt x="6105" y="1485"/>
                      <a:pt x="5561" y="2105"/>
                    </a:cubicBezTo>
                    <a:cubicBezTo>
                      <a:pt x="4152" y="3513"/>
                      <a:pt x="2348" y="4697"/>
                      <a:pt x="0" y="5467"/>
                    </a:cubicBezTo>
                    <a:lnTo>
                      <a:pt x="0" y="5467"/>
                    </a:lnTo>
                    <a:cubicBezTo>
                      <a:pt x="2348" y="4697"/>
                      <a:pt x="4152" y="3513"/>
                      <a:pt x="5561" y="2105"/>
                    </a:cubicBezTo>
                    <a:lnTo>
                      <a:pt x="5561" y="2105"/>
                    </a:lnTo>
                    <a:cubicBezTo>
                      <a:pt x="6105" y="1485"/>
                      <a:pt x="6650" y="771"/>
                      <a:pt x="7120" y="1"/>
                    </a:cubicBezTo>
                    <a:lnTo>
                      <a:pt x="7120" y="1"/>
                    </a:lnTo>
                    <a:lnTo>
                      <a:pt x="7120" y="1"/>
                    </a:lnTo>
                    <a:close/>
                  </a:path>
                </a:pathLst>
              </a:custGeom>
              <a:solidFill>
                <a:srgbClr val="E6D5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1" name="Google Shape;10611;p66"/>
              <p:cNvSpPr/>
              <p:nvPr/>
            </p:nvSpPr>
            <p:spPr>
              <a:xfrm>
                <a:off x="7017327" y="3468391"/>
                <a:ext cx="42463" cy="72133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2650" extrusionOk="0">
                    <a:moveTo>
                      <a:pt x="1560" y="1"/>
                    </a:moveTo>
                    <a:lnTo>
                      <a:pt x="1560" y="1"/>
                    </a:lnTo>
                    <a:cubicBezTo>
                      <a:pt x="1090" y="771"/>
                      <a:pt x="545" y="1485"/>
                      <a:pt x="1" y="2105"/>
                    </a:cubicBezTo>
                    <a:cubicBezTo>
                      <a:pt x="1" y="2105"/>
                      <a:pt x="76" y="2274"/>
                      <a:pt x="320" y="2649"/>
                    </a:cubicBezTo>
                    <a:cubicBezTo>
                      <a:pt x="865" y="1879"/>
                      <a:pt x="1259" y="940"/>
                      <a:pt x="1560" y="1"/>
                    </a:cubicBezTo>
                    <a:close/>
                  </a:path>
                </a:pathLst>
              </a:custGeom>
              <a:solidFill>
                <a:srgbClr val="C670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2" name="Google Shape;10612;p66"/>
              <p:cNvSpPr/>
              <p:nvPr/>
            </p:nvSpPr>
            <p:spPr>
              <a:xfrm>
                <a:off x="6865991" y="3525660"/>
                <a:ext cx="160054" cy="149329"/>
              </a:xfrm>
              <a:custGeom>
                <a:avLst/>
                <a:gdLst/>
                <a:ahLst/>
                <a:cxnLst/>
                <a:rect l="l" t="t" r="r" b="b"/>
                <a:pathLst>
                  <a:path w="5880" h="5486" extrusionOk="0">
                    <a:moveTo>
                      <a:pt x="5561" y="1"/>
                    </a:moveTo>
                    <a:cubicBezTo>
                      <a:pt x="4152" y="1409"/>
                      <a:pt x="2348" y="2593"/>
                      <a:pt x="0" y="3363"/>
                    </a:cubicBezTo>
                    <a:lnTo>
                      <a:pt x="75" y="3532"/>
                    </a:lnTo>
                    <a:cubicBezTo>
                      <a:pt x="75" y="3532"/>
                      <a:pt x="75" y="4302"/>
                      <a:pt x="169" y="5486"/>
                    </a:cubicBezTo>
                    <a:cubicBezTo>
                      <a:pt x="2348" y="4302"/>
                      <a:pt x="4471" y="2668"/>
                      <a:pt x="5880" y="545"/>
                    </a:cubicBezTo>
                    <a:cubicBezTo>
                      <a:pt x="5636" y="170"/>
                      <a:pt x="5561" y="1"/>
                      <a:pt x="5561" y="1"/>
                    </a:cubicBezTo>
                    <a:close/>
                  </a:path>
                </a:pathLst>
              </a:custGeom>
              <a:solidFill>
                <a:srgbClr val="DE98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3" name="Google Shape;10613;p66"/>
              <p:cNvSpPr/>
              <p:nvPr/>
            </p:nvSpPr>
            <p:spPr>
              <a:xfrm>
                <a:off x="6597559" y="2965273"/>
                <a:ext cx="517997" cy="645822"/>
              </a:xfrm>
              <a:custGeom>
                <a:avLst/>
                <a:gdLst/>
                <a:ahLst/>
                <a:cxnLst/>
                <a:rect l="l" t="t" r="r" b="b"/>
                <a:pathLst>
                  <a:path w="19030" h="23726" extrusionOk="0">
                    <a:moveTo>
                      <a:pt x="7735" y="0"/>
                    </a:moveTo>
                    <a:cubicBezTo>
                      <a:pt x="6762" y="0"/>
                      <a:pt x="5828" y="124"/>
                      <a:pt x="4941" y="395"/>
                    </a:cubicBezTo>
                    <a:cubicBezTo>
                      <a:pt x="4621" y="470"/>
                      <a:pt x="4227" y="564"/>
                      <a:pt x="3926" y="715"/>
                    </a:cubicBezTo>
                    <a:cubicBezTo>
                      <a:pt x="3607" y="865"/>
                      <a:pt x="3288" y="1034"/>
                      <a:pt x="2987" y="1184"/>
                    </a:cubicBezTo>
                    <a:cubicBezTo>
                      <a:pt x="2668" y="1334"/>
                      <a:pt x="2349" y="1504"/>
                      <a:pt x="2048" y="1729"/>
                    </a:cubicBezTo>
                    <a:cubicBezTo>
                      <a:pt x="1334" y="2199"/>
                      <a:pt x="639" y="2818"/>
                      <a:pt x="0" y="3532"/>
                    </a:cubicBezTo>
                    <a:cubicBezTo>
                      <a:pt x="0" y="3532"/>
                      <a:pt x="6894" y="7289"/>
                      <a:pt x="395" y="23726"/>
                    </a:cubicBezTo>
                    <a:lnTo>
                      <a:pt x="789" y="23726"/>
                    </a:lnTo>
                    <a:cubicBezTo>
                      <a:pt x="4471" y="21697"/>
                      <a:pt x="7045" y="13244"/>
                      <a:pt x="9637" y="11196"/>
                    </a:cubicBezTo>
                    <a:cubicBezTo>
                      <a:pt x="11584" y="9644"/>
                      <a:pt x="13440" y="9171"/>
                      <a:pt x="14980" y="9171"/>
                    </a:cubicBezTo>
                    <a:cubicBezTo>
                      <a:pt x="17392" y="9171"/>
                      <a:pt x="19029" y="10332"/>
                      <a:pt x="19029" y="10332"/>
                    </a:cubicBezTo>
                    <a:cubicBezTo>
                      <a:pt x="19029" y="9092"/>
                      <a:pt x="18860" y="7984"/>
                      <a:pt x="18635" y="6970"/>
                    </a:cubicBezTo>
                    <a:cubicBezTo>
                      <a:pt x="18560" y="6744"/>
                      <a:pt x="18390" y="6425"/>
                      <a:pt x="18315" y="6200"/>
                    </a:cubicBezTo>
                    <a:cubicBezTo>
                      <a:pt x="18165" y="5880"/>
                      <a:pt x="18015" y="5486"/>
                      <a:pt x="17846" y="5166"/>
                    </a:cubicBezTo>
                    <a:cubicBezTo>
                      <a:pt x="17695" y="4791"/>
                      <a:pt x="17451" y="4396"/>
                      <a:pt x="17151" y="4077"/>
                    </a:cubicBezTo>
                    <a:cubicBezTo>
                      <a:pt x="15892" y="2349"/>
                      <a:pt x="13939" y="1184"/>
                      <a:pt x="11666" y="564"/>
                    </a:cubicBezTo>
                    <a:cubicBezTo>
                      <a:pt x="10302" y="205"/>
                      <a:pt x="8987" y="0"/>
                      <a:pt x="7735" y="0"/>
                    </a:cubicBezTo>
                    <a:close/>
                  </a:path>
                </a:pathLst>
              </a:custGeom>
              <a:solidFill>
                <a:srgbClr val="D985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4" name="Google Shape;10614;p66"/>
              <p:cNvSpPr/>
              <p:nvPr/>
            </p:nvSpPr>
            <p:spPr>
              <a:xfrm>
                <a:off x="6431389" y="3061411"/>
                <a:ext cx="684175" cy="588632"/>
              </a:xfrm>
              <a:custGeom>
                <a:avLst/>
                <a:gdLst/>
                <a:ahLst/>
                <a:cxnLst/>
                <a:rect l="l" t="t" r="r" b="b"/>
                <a:pathLst>
                  <a:path w="25135" h="21625" extrusionOk="0">
                    <a:moveTo>
                      <a:pt x="6105" y="0"/>
                    </a:moveTo>
                    <a:cubicBezTo>
                      <a:pt x="5241" y="864"/>
                      <a:pt x="4396" y="2029"/>
                      <a:pt x="3682" y="3288"/>
                    </a:cubicBezTo>
                    <a:cubicBezTo>
                      <a:pt x="0" y="9712"/>
                      <a:pt x="6500" y="15723"/>
                      <a:pt x="5241" y="20419"/>
                    </a:cubicBezTo>
                    <a:cubicBezTo>
                      <a:pt x="5091" y="20982"/>
                      <a:pt x="5955" y="21452"/>
                      <a:pt x="6575" y="21602"/>
                    </a:cubicBezTo>
                    <a:cubicBezTo>
                      <a:pt x="6673" y="21616"/>
                      <a:pt x="6895" y="21625"/>
                      <a:pt x="7212" y="21625"/>
                    </a:cubicBezTo>
                    <a:cubicBezTo>
                      <a:pt x="8652" y="21625"/>
                      <a:pt x="12061" y="21446"/>
                      <a:pt x="14878" y="20738"/>
                    </a:cubicBezTo>
                    <a:cubicBezTo>
                      <a:pt x="15103" y="20663"/>
                      <a:pt x="15347" y="20588"/>
                      <a:pt x="15573" y="20513"/>
                    </a:cubicBezTo>
                    <a:cubicBezTo>
                      <a:pt x="15667" y="20513"/>
                      <a:pt x="15817" y="20419"/>
                      <a:pt x="15967" y="20419"/>
                    </a:cubicBezTo>
                    <a:cubicBezTo>
                      <a:pt x="18315" y="19649"/>
                      <a:pt x="20119" y="18465"/>
                      <a:pt x="21528" y="17057"/>
                    </a:cubicBezTo>
                    <a:cubicBezTo>
                      <a:pt x="22072" y="16437"/>
                      <a:pt x="22617" y="15723"/>
                      <a:pt x="23087" y="14953"/>
                    </a:cubicBezTo>
                    <a:cubicBezTo>
                      <a:pt x="24120" y="13149"/>
                      <a:pt x="24740" y="10952"/>
                      <a:pt x="25059" y="8378"/>
                    </a:cubicBezTo>
                    <a:cubicBezTo>
                      <a:pt x="25059" y="7833"/>
                      <a:pt x="25134" y="7364"/>
                      <a:pt x="25134" y="6800"/>
                    </a:cubicBezTo>
                    <a:cubicBezTo>
                      <a:pt x="25134" y="6800"/>
                      <a:pt x="23497" y="5639"/>
                      <a:pt x="21085" y="5639"/>
                    </a:cubicBezTo>
                    <a:cubicBezTo>
                      <a:pt x="19545" y="5639"/>
                      <a:pt x="17689" y="6112"/>
                      <a:pt x="15742" y="7664"/>
                    </a:cubicBezTo>
                    <a:cubicBezTo>
                      <a:pt x="13150" y="9712"/>
                      <a:pt x="10576" y="18165"/>
                      <a:pt x="6894" y="20194"/>
                    </a:cubicBezTo>
                    <a:lnTo>
                      <a:pt x="6500" y="20194"/>
                    </a:lnTo>
                    <a:cubicBezTo>
                      <a:pt x="12999" y="3757"/>
                      <a:pt x="6105" y="0"/>
                      <a:pt x="6105" y="0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5" name="Google Shape;10615;p66"/>
              <p:cNvSpPr/>
              <p:nvPr/>
            </p:nvSpPr>
            <p:spPr>
              <a:xfrm>
                <a:off x="6919149" y="4011385"/>
                <a:ext cx="136563" cy="637329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23414" extrusionOk="0">
                    <a:moveTo>
                      <a:pt x="790" y="1"/>
                    </a:moveTo>
                    <a:cubicBezTo>
                      <a:pt x="790" y="1334"/>
                      <a:pt x="471" y="13075"/>
                      <a:pt x="1" y="23181"/>
                    </a:cubicBezTo>
                    <a:cubicBezTo>
                      <a:pt x="1" y="23181"/>
                      <a:pt x="503" y="23413"/>
                      <a:pt x="1348" y="23413"/>
                    </a:cubicBezTo>
                    <a:cubicBezTo>
                      <a:pt x="1964" y="23413"/>
                      <a:pt x="2763" y="23289"/>
                      <a:pt x="3683" y="22861"/>
                    </a:cubicBezTo>
                    <a:cubicBezTo>
                      <a:pt x="4077" y="21453"/>
                      <a:pt x="4472" y="19499"/>
                      <a:pt x="4622" y="18710"/>
                    </a:cubicBezTo>
                    <a:cubicBezTo>
                      <a:pt x="4866" y="14484"/>
                      <a:pt x="5016" y="9092"/>
                      <a:pt x="4866" y="4622"/>
                    </a:cubicBezTo>
                    <a:cubicBezTo>
                      <a:pt x="3063" y="3363"/>
                      <a:pt x="1729" y="1804"/>
                      <a:pt x="790" y="1"/>
                    </a:cubicBezTo>
                    <a:close/>
                  </a:path>
                </a:pathLst>
              </a:custGeom>
              <a:solidFill>
                <a:srgbClr val="E2A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6" name="Google Shape;10616;p66"/>
              <p:cNvSpPr/>
              <p:nvPr/>
            </p:nvSpPr>
            <p:spPr>
              <a:xfrm>
                <a:off x="6916536" y="4633642"/>
                <a:ext cx="102864" cy="71044"/>
              </a:xfrm>
              <a:custGeom>
                <a:avLst/>
                <a:gdLst/>
                <a:ahLst/>
                <a:cxnLst/>
                <a:rect l="l" t="t" r="r" b="b"/>
                <a:pathLst>
                  <a:path w="3779" h="2610" extrusionOk="0">
                    <a:moveTo>
                      <a:pt x="3779" y="0"/>
                    </a:moveTo>
                    <a:cubicBezTo>
                      <a:pt x="2859" y="428"/>
                      <a:pt x="2060" y="552"/>
                      <a:pt x="1444" y="552"/>
                    </a:cubicBezTo>
                    <a:cubicBezTo>
                      <a:pt x="599" y="552"/>
                      <a:pt x="97" y="320"/>
                      <a:pt x="97" y="320"/>
                    </a:cubicBezTo>
                    <a:cubicBezTo>
                      <a:pt x="22" y="940"/>
                      <a:pt x="22" y="1635"/>
                      <a:pt x="22" y="2273"/>
                    </a:cubicBezTo>
                    <a:cubicBezTo>
                      <a:pt x="1" y="2516"/>
                      <a:pt x="220" y="2609"/>
                      <a:pt x="554" y="2609"/>
                    </a:cubicBezTo>
                    <a:cubicBezTo>
                      <a:pt x="1411" y="2609"/>
                      <a:pt x="3025" y="1999"/>
                      <a:pt x="3309" y="1729"/>
                    </a:cubicBezTo>
                    <a:cubicBezTo>
                      <a:pt x="3384" y="1560"/>
                      <a:pt x="3628" y="865"/>
                      <a:pt x="37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7" name="Google Shape;10617;p66"/>
              <p:cNvSpPr/>
              <p:nvPr/>
            </p:nvSpPr>
            <p:spPr>
              <a:xfrm>
                <a:off x="7724443" y="3862606"/>
                <a:ext cx="185640" cy="849836"/>
              </a:xfrm>
              <a:custGeom>
                <a:avLst/>
                <a:gdLst/>
                <a:ahLst/>
                <a:cxnLst/>
                <a:rect l="l" t="t" r="r" b="b"/>
                <a:pathLst>
                  <a:path w="6820" h="31221" extrusionOk="0">
                    <a:moveTo>
                      <a:pt x="5955" y="0"/>
                    </a:moveTo>
                    <a:cubicBezTo>
                      <a:pt x="5260" y="301"/>
                      <a:pt x="4622" y="696"/>
                      <a:pt x="4077" y="1240"/>
                    </a:cubicBezTo>
                    <a:cubicBezTo>
                      <a:pt x="3532" y="1710"/>
                      <a:pt x="2987" y="2255"/>
                      <a:pt x="2518" y="2893"/>
                    </a:cubicBezTo>
                    <a:cubicBezTo>
                      <a:pt x="2048" y="3513"/>
                      <a:pt x="1654" y="4133"/>
                      <a:pt x="1259" y="4772"/>
                    </a:cubicBezTo>
                    <a:cubicBezTo>
                      <a:pt x="1184" y="4922"/>
                      <a:pt x="1109" y="5166"/>
                      <a:pt x="1034" y="5316"/>
                    </a:cubicBezTo>
                    <a:cubicBezTo>
                      <a:pt x="940" y="5467"/>
                      <a:pt x="865" y="5636"/>
                      <a:pt x="789" y="5861"/>
                    </a:cubicBezTo>
                    <a:cubicBezTo>
                      <a:pt x="639" y="6181"/>
                      <a:pt x="470" y="6575"/>
                      <a:pt x="395" y="6876"/>
                    </a:cubicBezTo>
                    <a:cubicBezTo>
                      <a:pt x="170" y="7665"/>
                      <a:pt x="94" y="8454"/>
                      <a:pt x="1" y="9224"/>
                    </a:cubicBezTo>
                    <a:lnTo>
                      <a:pt x="1" y="10332"/>
                    </a:lnTo>
                    <a:lnTo>
                      <a:pt x="94" y="10952"/>
                    </a:lnTo>
                    <a:lnTo>
                      <a:pt x="170" y="11497"/>
                    </a:lnTo>
                    <a:cubicBezTo>
                      <a:pt x="470" y="13056"/>
                      <a:pt x="1334" y="14465"/>
                      <a:pt x="2443" y="15573"/>
                    </a:cubicBezTo>
                    <a:cubicBezTo>
                      <a:pt x="2987" y="16042"/>
                      <a:pt x="3607" y="16587"/>
                      <a:pt x="4152" y="16982"/>
                    </a:cubicBezTo>
                    <a:cubicBezTo>
                      <a:pt x="4791" y="17451"/>
                      <a:pt x="5410" y="17846"/>
                      <a:pt x="5880" y="18390"/>
                    </a:cubicBezTo>
                    <a:cubicBezTo>
                      <a:pt x="6030" y="18466"/>
                      <a:pt x="6105" y="18616"/>
                      <a:pt x="6105" y="18785"/>
                    </a:cubicBezTo>
                    <a:cubicBezTo>
                      <a:pt x="6199" y="18860"/>
                      <a:pt x="6199" y="19010"/>
                      <a:pt x="6199" y="19161"/>
                    </a:cubicBezTo>
                    <a:cubicBezTo>
                      <a:pt x="6275" y="19555"/>
                      <a:pt x="6199" y="19874"/>
                      <a:pt x="6105" y="20269"/>
                    </a:cubicBezTo>
                    <a:cubicBezTo>
                      <a:pt x="6030" y="20964"/>
                      <a:pt x="5880" y="21753"/>
                      <a:pt x="5730" y="22448"/>
                    </a:cubicBezTo>
                    <a:cubicBezTo>
                      <a:pt x="5410" y="23857"/>
                      <a:pt x="5016" y="25360"/>
                      <a:pt x="4622" y="26768"/>
                    </a:cubicBezTo>
                    <a:cubicBezTo>
                      <a:pt x="4152" y="28252"/>
                      <a:pt x="3757" y="29661"/>
                      <a:pt x="3382" y="31145"/>
                    </a:cubicBezTo>
                    <a:cubicBezTo>
                      <a:pt x="3288" y="31145"/>
                      <a:pt x="3382" y="31145"/>
                      <a:pt x="3382" y="31220"/>
                    </a:cubicBezTo>
                    <a:cubicBezTo>
                      <a:pt x="3382" y="31220"/>
                      <a:pt x="3457" y="31220"/>
                      <a:pt x="3457" y="31145"/>
                    </a:cubicBezTo>
                    <a:cubicBezTo>
                      <a:pt x="4002" y="29736"/>
                      <a:pt x="4471" y="28327"/>
                      <a:pt x="4941" y="26919"/>
                    </a:cubicBezTo>
                    <a:cubicBezTo>
                      <a:pt x="5410" y="25435"/>
                      <a:pt x="5880" y="24026"/>
                      <a:pt x="6199" y="22542"/>
                    </a:cubicBezTo>
                    <a:cubicBezTo>
                      <a:pt x="6425" y="21828"/>
                      <a:pt x="6575" y="21133"/>
                      <a:pt x="6744" y="20344"/>
                    </a:cubicBezTo>
                    <a:cubicBezTo>
                      <a:pt x="6744" y="19950"/>
                      <a:pt x="6819" y="19555"/>
                      <a:pt x="6819" y="19161"/>
                    </a:cubicBezTo>
                    <a:cubicBezTo>
                      <a:pt x="6819" y="19010"/>
                      <a:pt x="6819" y="18785"/>
                      <a:pt x="6669" y="18541"/>
                    </a:cubicBezTo>
                    <a:cubicBezTo>
                      <a:pt x="6575" y="18315"/>
                      <a:pt x="6500" y="18146"/>
                      <a:pt x="6350" y="17996"/>
                    </a:cubicBezTo>
                    <a:cubicBezTo>
                      <a:pt x="6105" y="17677"/>
                      <a:pt x="5805" y="17376"/>
                      <a:pt x="5486" y="17132"/>
                    </a:cubicBezTo>
                    <a:lnTo>
                      <a:pt x="4546" y="16512"/>
                    </a:lnTo>
                    <a:cubicBezTo>
                      <a:pt x="3926" y="16042"/>
                      <a:pt x="3382" y="15573"/>
                      <a:pt x="2818" y="15103"/>
                    </a:cubicBezTo>
                    <a:cubicBezTo>
                      <a:pt x="1804" y="14089"/>
                      <a:pt x="1034" y="12830"/>
                      <a:pt x="789" y="11346"/>
                    </a:cubicBezTo>
                    <a:lnTo>
                      <a:pt x="639" y="10877"/>
                    </a:lnTo>
                    <a:lnTo>
                      <a:pt x="639" y="10332"/>
                    </a:lnTo>
                    <a:cubicBezTo>
                      <a:pt x="564" y="9937"/>
                      <a:pt x="564" y="9543"/>
                      <a:pt x="564" y="9224"/>
                    </a:cubicBezTo>
                    <a:cubicBezTo>
                      <a:pt x="639" y="8529"/>
                      <a:pt x="714" y="7740"/>
                      <a:pt x="865" y="7045"/>
                    </a:cubicBezTo>
                    <a:cubicBezTo>
                      <a:pt x="1259" y="5636"/>
                      <a:pt x="1973" y="4302"/>
                      <a:pt x="2818" y="3119"/>
                    </a:cubicBezTo>
                    <a:cubicBezTo>
                      <a:pt x="3682" y="1879"/>
                      <a:pt x="4697" y="846"/>
                      <a:pt x="6030" y="76"/>
                    </a:cubicBezTo>
                    <a:lnTo>
                      <a:pt x="6030" y="0"/>
                    </a:lnTo>
                    <a:close/>
                  </a:path>
                </a:pathLst>
              </a:custGeom>
              <a:solidFill>
                <a:srgbClr val="DA8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8" name="Google Shape;10618;p66"/>
              <p:cNvSpPr/>
              <p:nvPr/>
            </p:nvSpPr>
            <p:spPr>
              <a:xfrm>
                <a:off x="7036761" y="4003220"/>
                <a:ext cx="25587" cy="668823"/>
              </a:xfrm>
              <a:custGeom>
                <a:avLst/>
                <a:gdLst/>
                <a:ahLst/>
                <a:cxnLst/>
                <a:rect l="l" t="t" r="r" b="b"/>
                <a:pathLst>
                  <a:path w="940" h="24571" extrusionOk="0">
                    <a:moveTo>
                      <a:pt x="75" y="0"/>
                    </a:moveTo>
                    <a:lnTo>
                      <a:pt x="75" y="75"/>
                    </a:lnTo>
                    <a:cubicBezTo>
                      <a:pt x="151" y="1090"/>
                      <a:pt x="226" y="2104"/>
                      <a:pt x="226" y="3118"/>
                    </a:cubicBezTo>
                    <a:cubicBezTo>
                      <a:pt x="301" y="4133"/>
                      <a:pt x="301" y="5166"/>
                      <a:pt x="301" y="6180"/>
                    </a:cubicBezTo>
                    <a:cubicBezTo>
                      <a:pt x="301" y="8209"/>
                      <a:pt x="301" y="10238"/>
                      <a:pt x="226" y="12285"/>
                    </a:cubicBezTo>
                    <a:lnTo>
                      <a:pt x="75" y="18390"/>
                    </a:lnTo>
                    <a:lnTo>
                      <a:pt x="0" y="21433"/>
                    </a:lnTo>
                    <a:lnTo>
                      <a:pt x="0" y="24495"/>
                    </a:lnTo>
                    <a:cubicBezTo>
                      <a:pt x="0" y="24570"/>
                      <a:pt x="0" y="24570"/>
                      <a:pt x="75" y="24570"/>
                    </a:cubicBezTo>
                    <a:lnTo>
                      <a:pt x="75" y="24495"/>
                    </a:lnTo>
                    <a:cubicBezTo>
                      <a:pt x="226" y="23481"/>
                      <a:pt x="301" y="22448"/>
                      <a:pt x="376" y="21433"/>
                    </a:cubicBezTo>
                    <a:lnTo>
                      <a:pt x="620" y="18390"/>
                    </a:lnTo>
                    <a:cubicBezTo>
                      <a:pt x="695" y="16343"/>
                      <a:pt x="771" y="14314"/>
                      <a:pt x="846" y="12285"/>
                    </a:cubicBezTo>
                    <a:cubicBezTo>
                      <a:pt x="940" y="10238"/>
                      <a:pt x="940" y="8209"/>
                      <a:pt x="771" y="6180"/>
                    </a:cubicBezTo>
                    <a:cubicBezTo>
                      <a:pt x="771" y="5166"/>
                      <a:pt x="695" y="4133"/>
                      <a:pt x="620" y="3118"/>
                    </a:cubicBezTo>
                    <a:cubicBezTo>
                      <a:pt x="470" y="2104"/>
                      <a:pt x="376" y="1090"/>
                      <a:pt x="151" y="75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DA8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9" name="Google Shape;10619;p66"/>
              <p:cNvSpPr/>
              <p:nvPr/>
            </p:nvSpPr>
            <p:spPr>
              <a:xfrm>
                <a:off x="7136463" y="3939309"/>
                <a:ext cx="143177" cy="719942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26449" extrusionOk="0">
                    <a:moveTo>
                      <a:pt x="5091" y="0"/>
                    </a:moveTo>
                    <a:cubicBezTo>
                      <a:pt x="5016" y="0"/>
                      <a:pt x="5016" y="75"/>
                      <a:pt x="5016" y="75"/>
                    </a:cubicBezTo>
                    <a:cubicBezTo>
                      <a:pt x="4941" y="1165"/>
                      <a:pt x="4941" y="2348"/>
                      <a:pt x="4866" y="3438"/>
                    </a:cubicBezTo>
                    <a:cubicBezTo>
                      <a:pt x="4790" y="4527"/>
                      <a:pt x="4696" y="5636"/>
                      <a:pt x="4621" y="6800"/>
                    </a:cubicBezTo>
                    <a:cubicBezTo>
                      <a:pt x="4546" y="7345"/>
                      <a:pt x="4546" y="7890"/>
                      <a:pt x="4396" y="8453"/>
                    </a:cubicBezTo>
                    <a:cubicBezTo>
                      <a:pt x="4321" y="8998"/>
                      <a:pt x="4152" y="9543"/>
                      <a:pt x="4077" y="10012"/>
                    </a:cubicBezTo>
                    <a:cubicBezTo>
                      <a:pt x="3851" y="11102"/>
                      <a:pt x="3532" y="12210"/>
                      <a:pt x="3288" y="13300"/>
                    </a:cubicBezTo>
                    <a:lnTo>
                      <a:pt x="1653" y="19874"/>
                    </a:lnTo>
                    <a:cubicBezTo>
                      <a:pt x="1409" y="20888"/>
                      <a:pt x="1109" y="21978"/>
                      <a:pt x="864" y="23086"/>
                    </a:cubicBezTo>
                    <a:cubicBezTo>
                      <a:pt x="564" y="24176"/>
                      <a:pt x="320" y="25265"/>
                      <a:pt x="0" y="26374"/>
                    </a:cubicBezTo>
                    <a:lnTo>
                      <a:pt x="0" y="26449"/>
                    </a:lnTo>
                    <a:cubicBezTo>
                      <a:pt x="94" y="26449"/>
                      <a:pt x="94" y="26449"/>
                      <a:pt x="94" y="26374"/>
                    </a:cubicBezTo>
                    <a:cubicBezTo>
                      <a:pt x="470" y="25359"/>
                      <a:pt x="864" y="24251"/>
                      <a:pt x="1184" y="23161"/>
                    </a:cubicBezTo>
                    <a:cubicBezTo>
                      <a:pt x="1503" y="22147"/>
                      <a:pt x="1804" y="21039"/>
                      <a:pt x="2123" y="19949"/>
                    </a:cubicBezTo>
                    <a:cubicBezTo>
                      <a:pt x="2743" y="17845"/>
                      <a:pt x="3382" y="15648"/>
                      <a:pt x="3926" y="13450"/>
                    </a:cubicBezTo>
                    <a:cubicBezTo>
                      <a:pt x="4152" y="12360"/>
                      <a:pt x="4396" y="11271"/>
                      <a:pt x="4621" y="10163"/>
                    </a:cubicBezTo>
                    <a:cubicBezTo>
                      <a:pt x="4790" y="9618"/>
                      <a:pt x="4866" y="9073"/>
                      <a:pt x="5016" y="8528"/>
                    </a:cubicBezTo>
                    <a:cubicBezTo>
                      <a:pt x="5091" y="7984"/>
                      <a:pt x="5091" y="7345"/>
                      <a:pt x="5166" y="6800"/>
                    </a:cubicBezTo>
                    <a:cubicBezTo>
                      <a:pt x="5166" y="5711"/>
                      <a:pt x="5260" y="4527"/>
                      <a:pt x="5260" y="3438"/>
                    </a:cubicBezTo>
                    <a:cubicBezTo>
                      <a:pt x="5166" y="2348"/>
                      <a:pt x="5166" y="1165"/>
                      <a:pt x="5091" y="75"/>
                    </a:cubicBezTo>
                    <a:lnTo>
                      <a:pt x="5091" y="0"/>
                    </a:lnTo>
                    <a:close/>
                  </a:path>
                </a:pathLst>
              </a:custGeom>
              <a:solidFill>
                <a:srgbClr val="DA8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0" name="Google Shape;10620;p66"/>
              <p:cNvSpPr/>
              <p:nvPr/>
            </p:nvSpPr>
            <p:spPr>
              <a:xfrm>
                <a:off x="6580683" y="3317053"/>
                <a:ext cx="63940" cy="81878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3008" extrusionOk="0">
                    <a:moveTo>
                      <a:pt x="76" y="0"/>
                    </a:moveTo>
                    <a:cubicBezTo>
                      <a:pt x="1" y="76"/>
                      <a:pt x="151" y="789"/>
                      <a:pt x="470" y="1165"/>
                    </a:cubicBezTo>
                    <a:cubicBezTo>
                      <a:pt x="395" y="1259"/>
                      <a:pt x="226" y="1484"/>
                      <a:pt x="226" y="1635"/>
                    </a:cubicBezTo>
                    <a:cubicBezTo>
                      <a:pt x="76" y="2273"/>
                      <a:pt x="470" y="2893"/>
                      <a:pt x="1015" y="2968"/>
                    </a:cubicBezTo>
                    <a:cubicBezTo>
                      <a:pt x="1100" y="2995"/>
                      <a:pt x="1186" y="3008"/>
                      <a:pt x="1270" y="3008"/>
                    </a:cubicBezTo>
                    <a:cubicBezTo>
                      <a:pt x="1721" y="3008"/>
                      <a:pt x="2131" y="2643"/>
                      <a:pt x="2273" y="2104"/>
                    </a:cubicBezTo>
                    <a:cubicBezTo>
                      <a:pt x="2349" y="1484"/>
                      <a:pt x="2029" y="865"/>
                      <a:pt x="1485" y="695"/>
                    </a:cubicBezTo>
                    <a:lnTo>
                      <a:pt x="1090" y="695"/>
                    </a:lnTo>
                    <a:cubicBezTo>
                      <a:pt x="940" y="695"/>
                      <a:pt x="790" y="620"/>
                      <a:pt x="545" y="470"/>
                    </a:cubicBezTo>
                    <a:cubicBezTo>
                      <a:pt x="320" y="226"/>
                      <a:pt x="226" y="0"/>
                      <a:pt x="76" y="0"/>
                    </a:cubicBezTo>
                    <a:close/>
                  </a:path>
                </a:pathLst>
              </a:custGeom>
              <a:solidFill>
                <a:srgbClr val="290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1" name="Google Shape;10621;p66"/>
              <p:cNvSpPr/>
              <p:nvPr/>
            </p:nvSpPr>
            <p:spPr>
              <a:xfrm>
                <a:off x="6821515" y="3395798"/>
                <a:ext cx="65981" cy="81878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3008" extrusionOk="0">
                    <a:moveTo>
                      <a:pt x="150" y="0"/>
                    </a:moveTo>
                    <a:cubicBezTo>
                      <a:pt x="0" y="75"/>
                      <a:pt x="150" y="789"/>
                      <a:pt x="470" y="1184"/>
                    </a:cubicBezTo>
                    <a:cubicBezTo>
                      <a:pt x="395" y="1259"/>
                      <a:pt x="301" y="1484"/>
                      <a:pt x="225" y="1653"/>
                    </a:cubicBezTo>
                    <a:cubicBezTo>
                      <a:pt x="150" y="2273"/>
                      <a:pt x="470" y="2893"/>
                      <a:pt x="1014" y="2968"/>
                    </a:cubicBezTo>
                    <a:cubicBezTo>
                      <a:pt x="1099" y="2994"/>
                      <a:pt x="1184" y="3007"/>
                      <a:pt x="1267" y="3007"/>
                    </a:cubicBezTo>
                    <a:cubicBezTo>
                      <a:pt x="1719" y="3007"/>
                      <a:pt x="2130" y="2632"/>
                      <a:pt x="2273" y="2029"/>
                    </a:cubicBezTo>
                    <a:cubicBezTo>
                      <a:pt x="2423" y="1409"/>
                      <a:pt x="2029" y="864"/>
                      <a:pt x="1484" y="714"/>
                    </a:cubicBezTo>
                    <a:lnTo>
                      <a:pt x="1090" y="714"/>
                    </a:lnTo>
                    <a:cubicBezTo>
                      <a:pt x="939" y="714"/>
                      <a:pt x="770" y="620"/>
                      <a:pt x="620" y="470"/>
                    </a:cubicBezTo>
                    <a:cubicBezTo>
                      <a:pt x="301" y="244"/>
                      <a:pt x="301" y="0"/>
                      <a:pt x="150" y="0"/>
                    </a:cubicBezTo>
                    <a:close/>
                  </a:path>
                </a:pathLst>
              </a:custGeom>
              <a:solidFill>
                <a:srgbClr val="290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2" name="Google Shape;10622;p66"/>
              <p:cNvSpPr/>
              <p:nvPr/>
            </p:nvSpPr>
            <p:spPr>
              <a:xfrm>
                <a:off x="6734061" y="3512024"/>
                <a:ext cx="117128" cy="88846"/>
              </a:xfrm>
              <a:custGeom>
                <a:avLst/>
                <a:gdLst/>
                <a:ahLst/>
                <a:cxnLst/>
                <a:rect l="l" t="t" r="r" b="b"/>
                <a:pathLst>
                  <a:path w="4303" h="3264" extrusionOk="0">
                    <a:moveTo>
                      <a:pt x="4084" y="1"/>
                    </a:moveTo>
                    <a:cubicBezTo>
                      <a:pt x="4030" y="1"/>
                      <a:pt x="3983" y="54"/>
                      <a:pt x="3983" y="107"/>
                    </a:cubicBezTo>
                    <a:cubicBezTo>
                      <a:pt x="3908" y="577"/>
                      <a:pt x="3758" y="1046"/>
                      <a:pt x="3514" y="1441"/>
                    </a:cubicBezTo>
                    <a:cubicBezTo>
                      <a:pt x="3363" y="1760"/>
                      <a:pt x="3044" y="2155"/>
                      <a:pt x="2668" y="2380"/>
                    </a:cubicBezTo>
                    <a:cubicBezTo>
                      <a:pt x="2499" y="2455"/>
                      <a:pt x="2349" y="2549"/>
                      <a:pt x="2105" y="2624"/>
                    </a:cubicBezTo>
                    <a:cubicBezTo>
                      <a:pt x="1955" y="2699"/>
                      <a:pt x="1729" y="2699"/>
                      <a:pt x="1560" y="2699"/>
                    </a:cubicBezTo>
                    <a:cubicBezTo>
                      <a:pt x="1090" y="2699"/>
                      <a:pt x="696" y="2549"/>
                      <a:pt x="320" y="2380"/>
                    </a:cubicBezTo>
                    <a:lnTo>
                      <a:pt x="76" y="2380"/>
                    </a:lnTo>
                    <a:cubicBezTo>
                      <a:pt x="1" y="2455"/>
                      <a:pt x="1" y="2549"/>
                      <a:pt x="76" y="2624"/>
                    </a:cubicBezTo>
                    <a:cubicBezTo>
                      <a:pt x="471" y="2925"/>
                      <a:pt x="940" y="3169"/>
                      <a:pt x="1485" y="3244"/>
                    </a:cubicBezTo>
                    <a:cubicBezTo>
                      <a:pt x="1578" y="3257"/>
                      <a:pt x="1670" y="3263"/>
                      <a:pt x="1763" y="3263"/>
                    </a:cubicBezTo>
                    <a:cubicBezTo>
                      <a:pt x="2213" y="3263"/>
                      <a:pt x="2654" y="3115"/>
                      <a:pt x="3044" y="2850"/>
                    </a:cubicBezTo>
                    <a:cubicBezTo>
                      <a:pt x="3514" y="2549"/>
                      <a:pt x="3833" y="2155"/>
                      <a:pt x="4077" y="1685"/>
                    </a:cubicBezTo>
                    <a:cubicBezTo>
                      <a:pt x="4227" y="1140"/>
                      <a:pt x="4303" y="671"/>
                      <a:pt x="4227" y="107"/>
                    </a:cubicBezTo>
                    <a:cubicBezTo>
                      <a:pt x="4227" y="32"/>
                      <a:pt x="4227" y="32"/>
                      <a:pt x="4152" y="32"/>
                    </a:cubicBezTo>
                    <a:cubicBezTo>
                      <a:pt x="4130" y="10"/>
                      <a:pt x="4107" y="1"/>
                      <a:pt x="4084" y="1"/>
                    </a:cubicBezTo>
                    <a:close/>
                  </a:path>
                </a:pathLst>
              </a:custGeom>
              <a:solidFill>
                <a:srgbClr val="290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3" name="Google Shape;10623;p66"/>
              <p:cNvSpPr/>
              <p:nvPr/>
            </p:nvSpPr>
            <p:spPr>
              <a:xfrm>
                <a:off x="6791329" y="3275816"/>
                <a:ext cx="19462" cy="2063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58" extrusionOk="0">
                    <a:moveTo>
                      <a:pt x="479" y="0"/>
                    </a:moveTo>
                    <a:cubicBezTo>
                      <a:pt x="447" y="0"/>
                      <a:pt x="417" y="9"/>
                      <a:pt x="395" y="31"/>
                    </a:cubicBezTo>
                    <a:cubicBezTo>
                      <a:pt x="245" y="31"/>
                      <a:pt x="170" y="182"/>
                      <a:pt x="95" y="257"/>
                    </a:cubicBezTo>
                    <a:cubicBezTo>
                      <a:pt x="95" y="332"/>
                      <a:pt x="1" y="501"/>
                      <a:pt x="95" y="651"/>
                    </a:cubicBezTo>
                    <a:cubicBezTo>
                      <a:pt x="148" y="705"/>
                      <a:pt x="201" y="758"/>
                      <a:pt x="281" y="758"/>
                    </a:cubicBezTo>
                    <a:cubicBezTo>
                      <a:pt x="314" y="758"/>
                      <a:pt x="351" y="749"/>
                      <a:pt x="395" y="727"/>
                    </a:cubicBezTo>
                    <a:cubicBezTo>
                      <a:pt x="564" y="651"/>
                      <a:pt x="639" y="576"/>
                      <a:pt x="639" y="501"/>
                    </a:cubicBezTo>
                    <a:cubicBezTo>
                      <a:pt x="715" y="426"/>
                      <a:pt x="715" y="257"/>
                      <a:pt x="639" y="107"/>
                    </a:cubicBezTo>
                    <a:cubicBezTo>
                      <a:pt x="639" y="53"/>
                      <a:pt x="555" y="0"/>
                      <a:pt x="4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4" name="Google Shape;10624;p66"/>
              <p:cNvSpPr/>
              <p:nvPr/>
            </p:nvSpPr>
            <p:spPr>
              <a:xfrm>
                <a:off x="6781122" y="3234361"/>
                <a:ext cx="16876" cy="2218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815" extrusionOk="0">
                    <a:moveTo>
                      <a:pt x="385" y="0"/>
                    </a:moveTo>
                    <a:cubicBezTo>
                      <a:pt x="324" y="0"/>
                      <a:pt x="263" y="24"/>
                      <a:pt x="226" y="71"/>
                    </a:cubicBezTo>
                    <a:cubicBezTo>
                      <a:pt x="75" y="146"/>
                      <a:pt x="0" y="221"/>
                      <a:pt x="0" y="371"/>
                    </a:cubicBezTo>
                    <a:cubicBezTo>
                      <a:pt x="0" y="446"/>
                      <a:pt x="0" y="615"/>
                      <a:pt x="150" y="690"/>
                    </a:cubicBezTo>
                    <a:cubicBezTo>
                      <a:pt x="194" y="778"/>
                      <a:pt x="238" y="815"/>
                      <a:pt x="282" y="815"/>
                    </a:cubicBezTo>
                    <a:cubicBezTo>
                      <a:pt x="314" y="815"/>
                      <a:pt x="345" y="797"/>
                      <a:pt x="376" y="766"/>
                    </a:cubicBezTo>
                    <a:cubicBezTo>
                      <a:pt x="545" y="690"/>
                      <a:pt x="620" y="540"/>
                      <a:pt x="620" y="446"/>
                    </a:cubicBezTo>
                    <a:cubicBezTo>
                      <a:pt x="620" y="296"/>
                      <a:pt x="620" y="221"/>
                      <a:pt x="545" y="71"/>
                    </a:cubicBezTo>
                    <a:cubicBezTo>
                      <a:pt x="507" y="24"/>
                      <a:pt x="446" y="0"/>
                      <a:pt x="3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5" name="Google Shape;10625;p66"/>
              <p:cNvSpPr/>
              <p:nvPr/>
            </p:nvSpPr>
            <p:spPr>
              <a:xfrm>
                <a:off x="6845032" y="3207306"/>
                <a:ext cx="18945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696" h="852" extrusionOk="0">
                    <a:moveTo>
                      <a:pt x="425" y="1"/>
                    </a:moveTo>
                    <a:cubicBezTo>
                      <a:pt x="390" y="1"/>
                      <a:pt x="349" y="10"/>
                      <a:pt x="301" y="31"/>
                    </a:cubicBezTo>
                    <a:cubicBezTo>
                      <a:pt x="150" y="125"/>
                      <a:pt x="75" y="200"/>
                      <a:pt x="75" y="351"/>
                    </a:cubicBezTo>
                    <a:cubicBezTo>
                      <a:pt x="75" y="426"/>
                      <a:pt x="0" y="501"/>
                      <a:pt x="75" y="670"/>
                    </a:cubicBezTo>
                    <a:lnTo>
                      <a:pt x="75" y="745"/>
                    </a:lnTo>
                    <a:cubicBezTo>
                      <a:pt x="75" y="798"/>
                      <a:pt x="150" y="851"/>
                      <a:pt x="221" y="851"/>
                    </a:cubicBezTo>
                    <a:cubicBezTo>
                      <a:pt x="250" y="851"/>
                      <a:pt x="279" y="842"/>
                      <a:pt x="301" y="820"/>
                    </a:cubicBezTo>
                    <a:cubicBezTo>
                      <a:pt x="545" y="820"/>
                      <a:pt x="620" y="670"/>
                      <a:pt x="620" y="595"/>
                    </a:cubicBezTo>
                    <a:cubicBezTo>
                      <a:pt x="695" y="426"/>
                      <a:pt x="695" y="276"/>
                      <a:pt x="620" y="125"/>
                    </a:cubicBezTo>
                    <a:cubicBezTo>
                      <a:pt x="566" y="58"/>
                      <a:pt x="513" y="1"/>
                      <a:pt x="4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6" name="Google Shape;10626;p66"/>
              <p:cNvSpPr/>
              <p:nvPr/>
            </p:nvSpPr>
            <p:spPr>
              <a:xfrm>
                <a:off x="6893590" y="3193315"/>
                <a:ext cx="19462" cy="2234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821" extrusionOk="0">
                    <a:moveTo>
                      <a:pt x="564" y="1"/>
                    </a:moveTo>
                    <a:cubicBezTo>
                      <a:pt x="320" y="1"/>
                      <a:pt x="245" y="76"/>
                      <a:pt x="170" y="245"/>
                    </a:cubicBezTo>
                    <a:cubicBezTo>
                      <a:pt x="95" y="395"/>
                      <a:pt x="1" y="545"/>
                      <a:pt x="95" y="714"/>
                    </a:cubicBezTo>
                    <a:cubicBezTo>
                      <a:pt x="95" y="768"/>
                      <a:pt x="170" y="821"/>
                      <a:pt x="240" y="821"/>
                    </a:cubicBezTo>
                    <a:cubicBezTo>
                      <a:pt x="270" y="821"/>
                      <a:pt x="298" y="812"/>
                      <a:pt x="320" y="790"/>
                    </a:cubicBezTo>
                    <a:cubicBezTo>
                      <a:pt x="470" y="714"/>
                      <a:pt x="564" y="714"/>
                      <a:pt x="639" y="639"/>
                    </a:cubicBezTo>
                    <a:cubicBezTo>
                      <a:pt x="714" y="470"/>
                      <a:pt x="714" y="395"/>
                      <a:pt x="714" y="245"/>
                    </a:cubicBezTo>
                    <a:cubicBezTo>
                      <a:pt x="714" y="76"/>
                      <a:pt x="639" y="1"/>
                      <a:pt x="5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7" name="Google Shape;10627;p66"/>
              <p:cNvSpPr/>
              <p:nvPr/>
            </p:nvSpPr>
            <p:spPr>
              <a:xfrm>
                <a:off x="6821515" y="3173608"/>
                <a:ext cx="18945" cy="2433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894" extrusionOk="0">
                    <a:moveTo>
                      <a:pt x="530" y="0"/>
                    </a:moveTo>
                    <a:cubicBezTo>
                      <a:pt x="510" y="0"/>
                      <a:pt x="490" y="9"/>
                      <a:pt x="470" y="30"/>
                    </a:cubicBezTo>
                    <a:cubicBezTo>
                      <a:pt x="225" y="30"/>
                      <a:pt x="150" y="180"/>
                      <a:pt x="75" y="330"/>
                    </a:cubicBezTo>
                    <a:cubicBezTo>
                      <a:pt x="0" y="424"/>
                      <a:pt x="0" y="574"/>
                      <a:pt x="75" y="800"/>
                    </a:cubicBezTo>
                    <a:cubicBezTo>
                      <a:pt x="150" y="894"/>
                      <a:pt x="225" y="894"/>
                      <a:pt x="301" y="894"/>
                    </a:cubicBezTo>
                    <a:lnTo>
                      <a:pt x="395" y="894"/>
                    </a:lnTo>
                    <a:cubicBezTo>
                      <a:pt x="545" y="800"/>
                      <a:pt x="620" y="649"/>
                      <a:pt x="620" y="574"/>
                    </a:cubicBezTo>
                    <a:cubicBezTo>
                      <a:pt x="695" y="499"/>
                      <a:pt x="695" y="330"/>
                      <a:pt x="695" y="180"/>
                    </a:cubicBezTo>
                    <a:cubicBezTo>
                      <a:pt x="640" y="70"/>
                      <a:pt x="585" y="0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8" name="Google Shape;10628;p66"/>
              <p:cNvSpPr/>
              <p:nvPr/>
            </p:nvSpPr>
            <p:spPr>
              <a:xfrm>
                <a:off x="6785205" y="3159563"/>
                <a:ext cx="18945" cy="27138"/>
              </a:xfrm>
              <a:custGeom>
                <a:avLst/>
                <a:gdLst/>
                <a:ahLst/>
                <a:cxnLst/>
                <a:rect l="l" t="t" r="r" b="b"/>
                <a:pathLst>
                  <a:path w="696" h="997" extrusionOk="0">
                    <a:moveTo>
                      <a:pt x="395" y="1"/>
                    </a:moveTo>
                    <a:cubicBezTo>
                      <a:pt x="226" y="76"/>
                      <a:pt x="151" y="226"/>
                      <a:pt x="76" y="377"/>
                    </a:cubicBezTo>
                    <a:cubicBezTo>
                      <a:pt x="0" y="546"/>
                      <a:pt x="0" y="696"/>
                      <a:pt x="151" y="846"/>
                    </a:cubicBezTo>
                    <a:lnTo>
                      <a:pt x="151" y="940"/>
                    </a:lnTo>
                    <a:cubicBezTo>
                      <a:pt x="188" y="978"/>
                      <a:pt x="230" y="996"/>
                      <a:pt x="273" y="996"/>
                    </a:cubicBezTo>
                    <a:cubicBezTo>
                      <a:pt x="315" y="996"/>
                      <a:pt x="357" y="978"/>
                      <a:pt x="395" y="940"/>
                    </a:cubicBezTo>
                    <a:cubicBezTo>
                      <a:pt x="545" y="846"/>
                      <a:pt x="620" y="696"/>
                      <a:pt x="695" y="546"/>
                    </a:cubicBezTo>
                    <a:lnTo>
                      <a:pt x="695" y="151"/>
                    </a:lnTo>
                    <a:lnTo>
                      <a:pt x="695" y="76"/>
                    </a:lnTo>
                    <a:cubicBezTo>
                      <a:pt x="620" y="1"/>
                      <a:pt x="545" y="1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9" name="Google Shape;10629;p66"/>
              <p:cNvSpPr/>
              <p:nvPr/>
            </p:nvSpPr>
            <p:spPr>
              <a:xfrm>
                <a:off x="6770371" y="3089528"/>
                <a:ext cx="16904" cy="2798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028" extrusionOk="0">
                    <a:moveTo>
                      <a:pt x="311" y="0"/>
                    </a:moveTo>
                    <a:cubicBezTo>
                      <a:pt x="250" y="0"/>
                      <a:pt x="188" y="19"/>
                      <a:pt x="151" y="57"/>
                    </a:cubicBezTo>
                    <a:cubicBezTo>
                      <a:pt x="1" y="226"/>
                      <a:pt x="1" y="376"/>
                      <a:pt x="1" y="526"/>
                    </a:cubicBezTo>
                    <a:cubicBezTo>
                      <a:pt x="1" y="695"/>
                      <a:pt x="76" y="846"/>
                      <a:pt x="226" y="996"/>
                    </a:cubicBezTo>
                    <a:cubicBezTo>
                      <a:pt x="248" y="1018"/>
                      <a:pt x="278" y="1027"/>
                      <a:pt x="310" y="1027"/>
                    </a:cubicBezTo>
                    <a:cubicBezTo>
                      <a:pt x="386" y="1027"/>
                      <a:pt x="470" y="974"/>
                      <a:pt x="470" y="921"/>
                    </a:cubicBezTo>
                    <a:cubicBezTo>
                      <a:pt x="621" y="771"/>
                      <a:pt x="621" y="695"/>
                      <a:pt x="621" y="526"/>
                    </a:cubicBezTo>
                    <a:cubicBezTo>
                      <a:pt x="621" y="376"/>
                      <a:pt x="621" y="301"/>
                      <a:pt x="470" y="132"/>
                    </a:cubicBezTo>
                    <a:lnTo>
                      <a:pt x="470" y="57"/>
                    </a:lnTo>
                    <a:cubicBezTo>
                      <a:pt x="433" y="19"/>
                      <a:pt x="372" y="0"/>
                      <a:pt x="3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0" name="Google Shape;10630;p66"/>
              <p:cNvSpPr/>
              <p:nvPr/>
            </p:nvSpPr>
            <p:spPr>
              <a:xfrm>
                <a:off x="6723337" y="3051857"/>
                <a:ext cx="16904" cy="2370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71" extrusionOk="0">
                    <a:moveTo>
                      <a:pt x="309" y="1"/>
                    </a:moveTo>
                    <a:cubicBezTo>
                      <a:pt x="229" y="1"/>
                      <a:pt x="129" y="54"/>
                      <a:pt x="76" y="107"/>
                    </a:cubicBezTo>
                    <a:cubicBezTo>
                      <a:pt x="0" y="276"/>
                      <a:pt x="0" y="426"/>
                      <a:pt x="0" y="502"/>
                    </a:cubicBezTo>
                    <a:cubicBezTo>
                      <a:pt x="76" y="671"/>
                      <a:pt x="151" y="746"/>
                      <a:pt x="320" y="821"/>
                    </a:cubicBezTo>
                    <a:cubicBezTo>
                      <a:pt x="351" y="852"/>
                      <a:pt x="382" y="870"/>
                      <a:pt x="413" y="870"/>
                    </a:cubicBezTo>
                    <a:cubicBezTo>
                      <a:pt x="457" y="870"/>
                      <a:pt x="501" y="834"/>
                      <a:pt x="545" y="746"/>
                    </a:cubicBezTo>
                    <a:cubicBezTo>
                      <a:pt x="620" y="577"/>
                      <a:pt x="620" y="502"/>
                      <a:pt x="620" y="351"/>
                    </a:cubicBezTo>
                    <a:cubicBezTo>
                      <a:pt x="620" y="276"/>
                      <a:pt x="545" y="107"/>
                      <a:pt x="395" y="32"/>
                    </a:cubicBezTo>
                    <a:cubicBezTo>
                      <a:pt x="373" y="10"/>
                      <a:pt x="343" y="1"/>
                      <a:pt x="3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1" name="Google Shape;10631;p66"/>
              <p:cNvSpPr/>
              <p:nvPr/>
            </p:nvSpPr>
            <p:spPr>
              <a:xfrm>
                <a:off x="6812805" y="3061928"/>
                <a:ext cx="16904" cy="20987"/>
              </a:xfrm>
              <a:custGeom>
                <a:avLst/>
                <a:gdLst/>
                <a:ahLst/>
                <a:cxnLst/>
                <a:rect l="l" t="t" r="r" b="b"/>
                <a:pathLst>
                  <a:path w="621" h="771" extrusionOk="0">
                    <a:moveTo>
                      <a:pt x="358" y="0"/>
                    </a:moveTo>
                    <a:cubicBezTo>
                      <a:pt x="320" y="0"/>
                      <a:pt x="283" y="19"/>
                      <a:pt x="245" y="56"/>
                    </a:cubicBezTo>
                    <a:lnTo>
                      <a:pt x="151" y="56"/>
                    </a:lnTo>
                    <a:cubicBezTo>
                      <a:pt x="76" y="207"/>
                      <a:pt x="1" y="301"/>
                      <a:pt x="1" y="376"/>
                    </a:cubicBezTo>
                    <a:cubicBezTo>
                      <a:pt x="1" y="451"/>
                      <a:pt x="1" y="526"/>
                      <a:pt x="76" y="676"/>
                    </a:cubicBezTo>
                    <a:lnTo>
                      <a:pt x="151" y="676"/>
                    </a:lnTo>
                    <a:cubicBezTo>
                      <a:pt x="151" y="770"/>
                      <a:pt x="320" y="770"/>
                      <a:pt x="395" y="770"/>
                    </a:cubicBezTo>
                    <a:cubicBezTo>
                      <a:pt x="545" y="676"/>
                      <a:pt x="621" y="526"/>
                      <a:pt x="621" y="451"/>
                    </a:cubicBezTo>
                    <a:cubicBezTo>
                      <a:pt x="621" y="301"/>
                      <a:pt x="621" y="207"/>
                      <a:pt x="470" y="56"/>
                    </a:cubicBezTo>
                    <a:cubicBezTo>
                      <a:pt x="433" y="19"/>
                      <a:pt x="395" y="0"/>
                      <a:pt x="3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2" name="Google Shape;10632;p66"/>
              <p:cNvSpPr/>
              <p:nvPr/>
            </p:nvSpPr>
            <p:spPr>
              <a:xfrm>
                <a:off x="6827639" y="3110487"/>
                <a:ext cx="17421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811" extrusionOk="0">
                    <a:moveTo>
                      <a:pt x="245" y="1"/>
                    </a:moveTo>
                    <a:cubicBezTo>
                      <a:pt x="76" y="76"/>
                      <a:pt x="76" y="226"/>
                      <a:pt x="0" y="301"/>
                    </a:cubicBezTo>
                    <a:cubicBezTo>
                      <a:pt x="0" y="470"/>
                      <a:pt x="0" y="545"/>
                      <a:pt x="76" y="696"/>
                    </a:cubicBezTo>
                    <a:cubicBezTo>
                      <a:pt x="141" y="748"/>
                      <a:pt x="198" y="810"/>
                      <a:pt x="278" y="810"/>
                    </a:cubicBezTo>
                    <a:cubicBezTo>
                      <a:pt x="312" y="810"/>
                      <a:pt x="350" y="799"/>
                      <a:pt x="395" y="771"/>
                    </a:cubicBezTo>
                    <a:cubicBezTo>
                      <a:pt x="545" y="696"/>
                      <a:pt x="545" y="620"/>
                      <a:pt x="639" y="470"/>
                    </a:cubicBezTo>
                    <a:cubicBezTo>
                      <a:pt x="639" y="395"/>
                      <a:pt x="639" y="226"/>
                      <a:pt x="545" y="76"/>
                    </a:cubicBezTo>
                    <a:cubicBezTo>
                      <a:pt x="470" y="1"/>
                      <a:pt x="395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3" name="Google Shape;10633;p66"/>
              <p:cNvSpPr/>
              <p:nvPr/>
            </p:nvSpPr>
            <p:spPr>
              <a:xfrm>
                <a:off x="6863949" y="3123770"/>
                <a:ext cx="21504" cy="30704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28" extrusionOk="0">
                    <a:moveTo>
                      <a:pt x="536" y="1"/>
                    </a:moveTo>
                    <a:cubicBezTo>
                      <a:pt x="489" y="1"/>
                      <a:pt x="432" y="20"/>
                      <a:pt x="395" y="57"/>
                    </a:cubicBezTo>
                    <a:cubicBezTo>
                      <a:pt x="244" y="132"/>
                      <a:pt x="150" y="283"/>
                      <a:pt x="75" y="452"/>
                    </a:cubicBezTo>
                    <a:cubicBezTo>
                      <a:pt x="75" y="602"/>
                      <a:pt x="0" y="752"/>
                      <a:pt x="75" y="997"/>
                    </a:cubicBezTo>
                    <a:lnTo>
                      <a:pt x="75" y="1072"/>
                    </a:lnTo>
                    <a:cubicBezTo>
                      <a:pt x="113" y="1109"/>
                      <a:pt x="174" y="1128"/>
                      <a:pt x="235" y="1128"/>
                    </a:cubicBezTo>
                    <a:cubicBezTo>
                      <a:pt x="296" y="1128"/>
                      <a:pt x="357" y="1109"/>
                      <a:pt x="395" y="1072"/>
                    </a:cubicBezTo>
                    <a:cubicBezTo>
                      <a:pt x="545" y="997"/>
                      <a:pt x="620" y="846"/>
                      <a:pt x="714" y="677"/>
                    </a:cubicBezTo>
                    <a:cubicBezTo>
                      <a:pt x="714" y="527"/>
                      <a:pt x="789" y="283"/>
                      <a:pt x="714" y="132"/>
                    </a:cubicBezTo>
                    <a:lnTo>
                      <a:pt x="620" y="57"/>
                    </a:lnTo>
                    <a:cubicBezTo>
                      <a:pt x="620" y="20"/>
                      <a:pt x="583" y="1"/>
                      <a:pt x="5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4" name="Google Shape;10634;p66"/>
              <p:cNvSpPr/>
              <p:nvPr/>
            </p:nvSpPr>
            <p:spPr>
              <a:xfrm>
                <a:off x="6900232" y="3129404"/>
                <a:ext cx="21504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865" extrusionOk="0">
                    <a:moveTo>
                      <a:pt x="621" y="1"/>
                    </a:moveTo>
                    <a:cubicBezTo>
                      <a:pt x="395" y="1"/>
                      <a:pt x="226" y="76"/>
                      <a:pt x="151" y="245"/>
                    </a:cubicBezTo>
                    <a:cubicBezTo>
                      <a:pt x="76" y="320"/>
                      <a:pt x="1" y="470"/>
                      <a:pt x="1" y="639"/>
                    </a:cubicBezTo>
                    <a:lnTo>
                      <a:pt x="1" y="714"/>
                    </a:lnTo>
                    <a:cubicBezTo>
                      <a:pt x="1" y="790"/>
                      <a:pt x="151" y="865"/>
                      <a:pt x="226" y="865"/>
                    </a:cubicBezTo>
                    <a:cubicBezTo>
                      <a:pt x="470" y="790"/>
                      <a:pt x="546" y="714"/>
                      <a:pt x="621" y="639"/>
                    </a:cubicBezTo>
                    <a:cubicBezTo>
                      <a:pt x="696" y="545"/>
                      <a:pt x="790" y="395"/>
                      <a:pt x="790" y="245"/>
                    </a:cubicBezTo>
                    <a:lnTo>
                      <a:pt x="790" y="170"/>
                    </a:lnTo>
                    <a:cubicBezTo>
                      <a:pt x="790" y="76"/>
                      <a:pt x="696" y="1"/>
                      <a:pt x="6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5" name="Google Shape;10635;p66"/>
              <p:cNvSpPr/>
              <p:nvPr/>
            </p:nvSpPr>
            <p:spPr>
              <a:xfrm>
                <a:off x="6962100" y="3144239"/>
                <a:ext cx="25614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65" extrusionOk="0">
                    <a:moveTo>
                      <a:pt x="771" y="0"/>
                    </a:moveTo>
                    <a:cubicBezTo>
                      <a:pt x="546" y="0"/>
                      <a:pt x="395" y="94"/>
                      <a:pt x="301" y="169"/>
                    </a:cubicBezTo>
                    <a:cubicBezTo>
                      <a:pt x="151" y="320"/>
                      <a:pt x="1" y="470"/>
                      <a:pt x="1" y="714"/>
                    </a:cubicBezTo>
                    <a:cubicBezTo>
                      <a:pt x="76" y="789"/>
                      <a:pt x="151" y="864"/>
                      <a:pt x="226" y="864"/>
                    </a:cubicBezTo>
                    <a:cubicBezTo>
                      <a:pt x="470" y="864"/>
                      <a:pt x="546" y="789"/>
                      <a:pt x="696" y="714"/>
                    </a:cubicBezTo>
                    <a:cubicBezTo>
                      <a:pt x="771" y="564"/>
                      <a:pt x="865" y="470"/>
                      <a:pt x="940" y="320"/>
                    </a:cubicBezTo>
                    <a:lnTo>
                      <a:pt x="940" y="245"/>
                    </a:lnTo>
                    <a:cubicBezTo>
                      <a:pt x="940" y="169"/>
                      <a:pt x="865" y="94"/>
                      <a:pt x="7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6" name="Google Shape;10636;p66"/>
              <p:cNvSpPr/>
              <p:nvPr/>
            </p:nvSpPr>
            <p:spPr>
              <a:xfrm>
                <a:off x="6925817" y="3078287"/>
                <a:ext cx="1894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70" extrusionOk="0">
                    <a:moveTo>
                      <a:pt x="545" y="0"/>
                    </a:moveTo>
                    <a:cubicBezTo>
                      <a:pt x="395" y="0"/>
                      <a:pt x="226" y="75"/>
                      <a:pt x="150" y="169"/>
                    </a:cubicBezTo>
                    <a:cubicBezTo>
                      <a:pt x="75" y="244"/>
                      <a:pt x="0" y="395"/>
                      <a:pt x="75" y="545"/>
                    </a:cubicBezTo>
                    <a:cubicBezTo>
                      <a:pt x="129" y="612"/>
                      <a:pt x="183" y="669"/>
                      <a:pt x="243" y="669"/>
                    </a:cubicBezTo>
                    <a:cubicBezTo>
                      <a:pt x="267" y="669"/>
                      <a:pt x="293" y="660"/>
                      <a:pt x="319" y="639"/>
                    </a:cubicBezTo>
                    <a:lnTo>
                      <a:pt x="395" y="639"/>
                    </a:lnTo>
                    <a:cubicBezTo>
                      <a:pt x="470" y="639"/>
                      <a:pt x="545" y="639"/>
                      <a:pt x="620" y="545"/>
                    </a:cubicBezTo>
                    <a:cubicBezTo>
                      <a:pt x="620" y="545"/>
                      <a:pt x="695" y="470"/>
                      <a:pt x="695" y="319"/>
                    </a:cubicBezTo>
                    <a:lnTo>
                      <a:pt x="695" y="244"/>
                    </a:lnTo>
                    <a:cubicBezTo>
                      <a:pt x="695" y="169"/>
                      <a:pt x="620" y="75"/>
                      <a:pt x="5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7" name="Google Shape;10637;p66"/>
              <p:cNvSpPr/>
              <p:nvPr/>
            </p:nvSpPr>
            <p:spPr>
              <a:xfrm>
                <a:off x="6953417" y="3091053"/>
                <a:ext cx="19462" cy="1742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40" extrusionOk="0">
                    <a:moveTo>
                      <a:pt x="470" y="1"/>
                    </a:moveTo>
                    <a:cubicBezTo>
                      <a:pt x="320" y="1"/>
                      <a:pt x="245" y="1"/>
                      <a:pt x="151" y="76"/>
                    </a:cubicBezTo>
                    <a:cubicBezTo>
                      <a:pt x="76" y="170"/>
                      <a:pt x="0" y="245"/>
                      <a:pt x="76" y="395"/>
                    </a:cubicBezTo>
                    <a:cubicBezTo>
                      <a:pt x="76" y="470"/>
                      <a:pt x="245" y="545"/>
                      <a:pt x="320" y="545"/>
                    </a:cubicBezTo>
                    <a:lnTo>
                      <a:pt x="320" y="639"/>
                    </a:lnTo>
                    <a:cubicBezTo>
                      <a:pt x="470" y="639"/>
                      <a:pt x="545" y="545"/>
                      <a:pt x="620" y="545"/>
                    </a:cubicBezTo>
                    <a:cubicBezTo>
                      <a:pt x="620" y="470"/>
                      <a:pt x="714" y="395"/>
                      <a:pt x="620" y="245"/>
                    </a:cubicBezTo>
                    <a:cubicBezTo>
                      <a:pt x="620" y="170"/>
                      <a:pt x="545" y="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8" name="Google Shape;10638;p66"/>
              <p:cNvSpPr/>
              <p:nvPr/>
            </p:nvSpPr>
            <p:spPr>
              <a:xfrm>
                <a:off x="6865991" y="3044535"/>
                <a:ext cx="19462" cy="2098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71" extrusionOk="0">
                    <a:moveTo>
                      <a:pt x="395" y="0"/>
                    </a:moveTo>
                    <a:cubicBezTo>
                      <a:pt x="169" y="75"/>
                      <a:pt x="75" y="151"/>
                      <a:pt x="75" y="226"/>
                    </a:cubicBezTo>
                    <a:cubicBezTo>
                      <a:pt x="0" y="301"/>
                      <a:pt x="0" y="470"/>
                      <a:pt x="0" y="620"/>
                    </a:cubicBezTo>
                    <a:cubicBezTo>
                      <a:pt x="75" y="695"/>
                      <a:pt x="169" y="771"/>
                      <a:pt x="245" y="771"/>
                    </a:cubicBezTo>
                    <a:cubicBezTo>
                      <a:pt x="470" y="695"/>
                      <a:pt x="545" y="620"/>
                      <a:pt x="639" y="545"/>
                    </a:cubicBezTo>
                    <a:cubicBezTo>
                      <a:pt x="714" y="376"/>
                      <a:pt x="714" y="301"/>
                      <a:pt x="639" y="151"/>
                    </a:cubicBezTo>
                    <a:cubicBezTo>
                      <a:pt x="545" y="0"/>
                      <a:pt x="470" y="0"/>
                      <a:pt x="3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9" name="Google Shape;10639;p66"/>
              <p:cNvSpPr/>
              <p:nvPr/>
            </p:nvSpPr>
            <p:spPr>
              <a:xfrm>
                <a:off x="6761688" y="3021535"/>
                <a:ext cx="16904" cy="1995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733" extrusionOk="0">
                    <a:moveTo>
                      <a:pt x="317" y="0"/>
                    </a:moveTo>
                    <a:cubicBezTo>
                      <a:pt x="259" y="0"/>
                      <a:pt x="198" y="19"/>
                      <a:pt x="151" y="56"/>
                    </a:cubicBezTo>
                    <a:cubicBezTo>
                      <a:pt x="0" y="207"/>
                      <a:pt x="0" y="282"/>
                      <a:pt x="0" y="376"/>
                    </a:cubicBezTo>
                    <a:cubicBezTo>
                      <a:pt x="0" y="526"/>
                      <a:pt x="0" y="601"/>
                      <a:pt x="151" y="676"/>
                    </a:cubicBezTo>
                    <a:cubicBezTo>
                      <a:pt x="198" y="714"/>
                      <a:pt x="259" y="733"/>
                      <a:pt x="317" y="733"/>
                    </a:cubicBezTo>
                    <a:cubicBezTo>
                      <a:pt x="376" y="733"/>
                      <a:pt x="432" y="714"/>
                      <a:pt x="470" y="676"/>
                    </a:cubicBezTo>
                    <a:cubicBezTo>
                      <a:pt x="545" y="601"/>
                      <a:pt x="620" y="526"/>
                      <a:pt x="620" y="376"/>
                    </a:cubicBezTo>
                    <a:cubicBezTo>
                      <a:pt x="620" y="282"/>
                      <a:pt x="545" y="207"/>
                      <a:pt x="470" y="56"/>
                    </a:cubicBezTo>
                    <a:cubicBezTo>
                      <a:pt x="432" y="19"/>
                      <a:pt x="376" y="0"/>
                      <a:pt x="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0" name="Google Shape;10640;p66"/>
              <p:cNvSpPr/>
              <p:nvPr/>
            </p:nvSpPr>
            <p:spPr>
              <a:xfrm>
                <a:off x="6678862" y="3074177"/>
                <a:ext cx="16904" cy="1486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546" extrusionOk="0">
                    <a:moveTo>
                      <a:pt x="376" y="1"/>
                    </a:moveTo>
                    <a:cubicBezTo>
                      <a:pt x="226" y="1"/>
                      <a:pt x="150" y="76"/>
                      <a:pt x="75" y="151"/>
                    </a:cubicBezTo>
                    <a:cubicBezTo>
                      <a:pt x="0" y="226"/>
                      <a:pt x="0" y="320"/>
                      <a:pt x="0" y="395"/>
                    </a:cubicBezTo>
                    <a:cubicBezTo>
                      <a:pt x="75" y="470"/>
                      <a:pt x="75" y="546"/>
                      <a:pt x="226" y="546"/>
                    </a:cubicBezTo>
                    <a:cubicBezTo>
                      <a:pt x="376" y="546"/>
                      <a:pt x="470" y="470"/>
                      <a:pt x="545" y="395"/>
                    </a:cubicBezTo>
                    <a:cubicBezTo>
                      <a:pt x="620" y="320"/>
                      <a:pt x="620" y="226"/>
                      <a:pt x="620" y="151"/>
                    </a:cubicBezTo>
                    <a:cubicBezTo>
                      <a:pt x="545" y="76"/>
                      <a:pt x="545" y="76"/>
                      <a:pt x="3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1" name="Google Shape;10641;p66"/>
              <p:cNvSpPr/>
              <p:nvPr/>
            </p:nvSpPr>
            <p:spPr>
              <a:xfrm>
                <a:off x="6714654" y="3125322"/>
                <a:ext cx="19435" cy="1690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21" extrusionOk="0">
                    <a:moveTo>
                      <a:pt x="395" y="0"/>
                    </a:moveTo>
                    <a:cubicBezTo>
                      <a:pt x="319" y="0"/>
                      <a:pt x="244" y="0"/>
                      <a:pt x="169" y="75"/>
                    </a:cubicBezTo>
                    <a:cubicBezTo>
                      <a:pt x="0" y="151"/>
                      <a:pt x="0" y="320"/>
                      <a:pt x="94" y="395"/>
                    </a:cubicBezTo>
                    <a:cubicBezTo>
                      <a:pt x="94" y="545"/>
                      <a:pt x="169" y="620"/>
                      <a:pt x="319" y="620"/>
                    </a:cubicBezTo>
                    <a:cubicBezTo>
                      <a:pt x="470" y="620"/>
                      <a:pt x="564" y="620"/>
                      <a:pt x="564" y="545"/>
                    </a:cubicBezTo>
                    <a:lnTo>
                      <a:pt x="639" y="470"/>
                    </a:lnTo>
                    <a:cubicBezTo>
                      <a:pt x="714" y="395"/>
                      <a:pt x="714" y="320"/>
                      <a:pt x="639" y="226"/>
                    </a:cubicBezTo>
                    <a:cubicBezTo>
                      <a:pt x="639" y="151"/>
                      <a:pt x="564" y="75"/>
                      <a:pt x="470" y="75"/>
                    </a:cubicBez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2" name="Google Shape;10642;p66"/>
              <p:cNvSpPr/>
              <p:nvPr/>
            </p:nvSpPr>
            <p:spPr>
              <a:xfrm>
                <a:off x="6699820" y="3169798"/>
                <a:ext cx="17421" cy="19462"/>
              </a:xfrm>
              <a:custGeom>
                <a:avLst/>
                <a:gdLst/>
                <a:ahLst/>
                <a:cxnLst/>
                <a:rect l="l" t="t" r="r" b="b"/>
                <a:pathLst>
                  <a:path w="640" h="715" extrusionOk="0">
                    <a:moveTo>
                      <a:pt x="395" y="1"/>
                    </a:moveTo>
                    <a:cubicBezTo>
                      <a:pt x="245" y="1"/>
                      <a:pt x="169" y="1"/>
                      <a:pt x="75" y="94"/>
                    </a:cubicBezTo>
                    <a:cubicBezTo>
                      <a:pt x="0" y="245"/>
                      <a:pt x="0" y="320"/>
                      <a:pt x="0" y="470"/>
                    </a:cubicBezTo>
                    <a:cubicBezTo>
                      <a:pt x="0" y="564"/>
                      <a:pt x="75" y="639"/>
                      <a:pt x="245" y="714"/>
                    </a:cubicBezTo>
                    <a:cubicBezTo>
                      <a:pt x="320" y="714"/>
                      <a:pt x="470" y="714"/>
                      <a:pt x="545" y="639"/>
                    </a:cubicBezTo>
                    <a:cubicBezTo>
                      <a:pt x="639" y="470"/>
                      <a:pt x="639" y="395"/>
                      <a:pt x="639" y="320"/>
                    </a:cubicBezTo>
                    <a:cubicBezTo>
                      <a:pt x="545" y="170"/>
                      <a:pt x="545" y="94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3" name="Google Shape;10643;p66"/>
              <p:cNvSpPr/>
              <p:nvPr/>
            </p:nvSpPr>
            <p:spPr>
              <a:xfrm>
                <a:off x="6740213" y="3185639"/>
                <a:ext cx="17394" cy="2202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809" extrusionOk="0">
                    <a:moveTo>
                      <a:pt x="357" y="1"/>
                    </a:moveTo>
                    <a:cubicBezTo>
                      <a:pt x="320" y="1"/>
                      <a:pt x="282" y="20"/>
                      <a:pt x="245" y="57"/>
                    </a:cubicBezTo>
                    <a:cubicBezTo>
                      <a:pt x="94" y="207"/>
                      <a:pt x="0" y="283"/>
                      <a:pt x="0" y="452"/>
                    </a:cubicBezTo>
                    <a:cubicBezTo>
                      <a:pt x="0" y="527"/>
                      <a:pt x="94" y="677"/>
                      <a:pt x="245" y="752"/>
                    </a:cubicBezTo>
                    <a:cubicBezTo>
                      <a:pt x="282" y="790"/>
                      <a:pt x="320" y="809"/>
                      <a:pt x="357" y="809"/>
                    </a:cubicBezTo>
                    <a:cubicBezTo>
                      <a:pt x="395" y="809"/>
                      <a:pt x="432" y="790"/>
                      <a:pt x="470" y="752"/>
                    </a:cubicBezTo>
                    <a:cubicBezTo>
                      <a:pt x="639" y="677"/>
                      <a:pt x="639" y="527"/>
                      <a:pt x="639" y="452"/>
                    </a:cubicBezTo>
                    <a:cubicBezTo>
                      <a:pt x="639" y="283"/>
                      <a:pt x="639" y="207"/>
                      <a:pt x="470" y="57"/>
                    </a:cubicBezTo>
                    <a:cubicBezTo>
                      <a:pt x="432" y="20"/>
                      <a:pt x="395" y="1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4" name="Google Shape;10644;p66"/>
              <p:cNvSpPr/>
              <p:nvPr/>
            </p:nvSpPr>
            <p:spPr>
              <a:xfrm>
                <a:off x="6712586" y="3251618"/>
                <a:ext cx="17421" cy="24552"/>
              </a:xfrm>
              <a:custGeom>
                <a:avLst/>
                <a:gdLst/>
                <a:ahLst/>
                <a:cxnLst/>
                <a:rect l="l" t="t" r="r" b="b"/>
                <a:pathLst>
                  <a:path w="640" h="902" extrusionOk="0">
                    <a:moveTo>
                      <a:pt x="283" y="0"/>
                    </a:moveTo>
                    <a:cubicBezTo>
                      <a:pt x="245" y="0"/>
                      <a:pt x="208" y="19"/>
                      <a:pt x="170" y="56"/>
                    </a:cubicBezTo>
                    <a:cubicBezTo>
                      <a:pt x="1" y="207"/>
                      <a:pt x="1" y="282"/>
                      <a:pt x="1" y="451"/>
                    </a:cubicBezTo>
                    <a:cubicBezTo>
                      <a:pt x="1" y="526"/>
                      <a:pt x="1" y="676"/>
                      <a:pt x="76" y="845"/>
                    </a:cubicBezTo>
                    <a:cubicBezTo>
                      <a:pt x="123" y="883"/>
                      <a:pt x="184" y="902"/>
                      <a:pt x="243" y="902"/>
                    </a:cubicBezTo>
                    <a:cubicBezTo>
                      <a:pt x="302" y="902"/>
                      <a:pt x="358" y="883"/>
                      <a:pt x="395" y="845"/>
                    </a:cubicBezTo>
                    <a:cubicBezTo>
                      <a:pt x="546" y="751"/>
                      <a:pt x="640" y="601"/>
                      <a:pt x="640" y="451"/>
                    </a:cubicBezTo>
                    <a:cubicBezTo>
                      <a:pt x="640" y="282"/>
                      <a:pt x="546" y="132"/>
                      <a:pt x="471" y="56"/>
                    </a:cubicBezTo>
                    <a:lnTo>
                      <a:pt x="395" y="56"/>
                    </a:lnTo>
                    <a:cubicBezTo>
                      <a:pt x="358" y="19"/>
                      <a:pt x="320" y="0"/>
                      <a:pt x="2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5" name="Google Shape;10645;p66"/>
              <p:cNvSpPr/>
              <p:nvPr/>
            </p:nvSpPr>
            <p:spPr>
              <a:xfrm>
                <a:off x="6738171" y="3268467"/>
                <a:ext cx="19435" cy="1894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96" extrusionOk="0">
                    <a:moveTo>
                      <a:pt x="395" y="1"/>
                    </a:moveTo>
                    <a:cubicBezTo>
                      <a:pt x="338" y="1"/>
                      <a:pt x="282" y="20"/>
                      <a:pt x="244" y="57"/>
                    </a:cubicBezTo>
                    <a:cubicBezTo>
                      <a:pt x="75" y="132"/>
                      <a:pt x="75" y="226"/>
                      <a:pt x="75" y="301"/>
                    </a:cubicBezTo>
                    <a:cubicBezTo>
                      <a:pt x="0" y="452"/>
                      <a:pt x="75" y="527"/>
                      <a:pt x="169" y="602"/>
                    </a:cubicBezTo>
                    <a:cubicBezTo>
                      <a:pt x="244" y="696"/>
                      <a:pt x="395" y="696"/>
                      <a:pt x="470" y="696"/>
                    </a:cubicBezTo>
                    <a:cubicBezTo>
                      <a:pt x="639" y="602"/>
                      <a:pt x="639" y="452"/>
                      <a:pt x="639" y="377"/>
                    </a:cubicBezTo>
                    <a:cubicBezTo>
                      <a:pt x="714" y="301"/>
                      <a:pt x="639" y="226"/>
                      <a:pt x="545" y="57"/>
                    </a:cubicBezTo>
                    <a:cubicBezTo>
                      <a:pt x="507" y="20"/>
                      <a:pt x="451" y="1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6" name="Google Shape;10646;p66"/>
              <p:cNvSpPr/>
              <p:nvPr/>
            </p:nvSpPr>
            <p:spPr>
              <a:xfrm>
                <a:off x="6736130" y="3328975"/>
                <a:ext cx="16876" cy="25941"/>
              </a:xfrm>
              <a:custGeom>
                <a:avLst/>
                <a:gdLst/>
                <a:ahLst/>
                <a:cxnLst/>
                <a:rect l="l" t="t" r="r" b="b"/>
                <a:pathLst>
                  <a:path w="620" h="953" extrusionOk="0">
                    <a:moveTo>
                      <a:pt x="326" y="1"/>
                    </a:moveTo>
                    <a:cubicBezTo>
                      <a:pt x="295" y="1"/>
                      <a:pt x="266" y="10"/>
                      <a:pt x="244" y="32"/>
                    </a:cubicBezTo>
                    <a:cubicBezTo>
                      <a:pt x="75" y="182"/>
                      <a:pt x="75" y="257"/>
                      <a:pt x="0" y="427"/>
                    </a:cubicBezTo>
                    <a:cubicBezTo>
                      <a:pt x="0" y="577"/>
                      <a:pt x="0" y="652"/>
                      <a:pt x="75" y="821"/>
                    </a:cubicBezTo>
                    <a:lnTo>
                      <a:pt x="75" y="896"/>
                    </a:lnTo>
                    <a:cubicBezTo>
                      <a:pt x="113" y="934"/>
                      <a:pt x="155" y="953"/>
                      <a:pt x="207" y="953"/>
                    </a:cubicBezTo>
                    <a:cubicBezTo>
                      <a:pt x="258" y="953"/>
                      <a:pt x="319" y="934"/>
                      <a:pt x="395" y="896"/>
                    </a:cubicBezTo>
                    <a:cubicBezTo>
                      <a:pt x="545" y="821"/>
                      <a:pt x="620" y="652"/>
                      <a:pt x="620" y="577"/>
                    </a:cubicBezTo>
                    <a:cubicBezTo>
                      <a:pt x="620" y="427"/>
                      <a:pt x="620" y="257"/>
                      <a:pt x="545" y="107"/>
                    </a:cubicBezTo>
                    <a:cubicBezTo>
                      <a:pt x="492" y="54"/>
                      <a:pt x="401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7" name="Google Shape;10647;p66"/>
              <p:cNvSpPr/>
              <p:nvPr/>
            </p:nvSpPr>
            <p:spPr>
              <a:xfrm>
                <a:off x="6704420" y="3328485"/>
                <a:ext cx="16904" cy="19108"/>
              </a:xfrm>
              <a:custGeom>
                <a:avLst/>
                <a:gdLst/>
                <a:ahLst/>
                <a:cxnLst/>
                <a:rect l="l" t="t" r="r" b="b"/>
                <a:pathLst>
                  <a:path w="621" h="702" extrusionOk="0">
                    <a:moveTo>
                      <a:pt x="354" y="1"/>
                    </a:moveTo>
                    <a:cubicBezTo>
                      <a:pt x="304" y="1"/>
                      <a:pt x="257" y="19"/>
                      <a:pt x="226" y="50"/>
                    </a:cubicBezTo>
                    <a:cubicBezTo>
                      <a:pt x="76" y="50"/>
                      <a:pt x="0" y="200"/>
                      <a:pt x="0" y="275"/>
                    </a:cubicBezTo>
                    <a:cubicBezTo>
                      <a:pt x="0" y="369"/>
                      <a:pt x="0" y="445"/>
                      <a:pt x="76" y="595"/>
                    </a:cubicBezTo>
                    <a:cubicBezTo>
                      <a:pt x="129" y="648"/>
                      <a:pt x="182" y="701"/>
                      <a:pt x="262" y="701"/>
                    </a:cubicBezTo>
                    <a:cubicBezTo>
                      <a:pt x="295" y="701"/>
                      <a:pt x="332" y="692"/>
                      <a:pt x="376" y="670"/>
                    </a:cubicBezTo>
                    <a:cubicBezTo>
                      <a:pt x="545" y="595"/>
                      <a:pt x="545" y="520"/>
                      <a:pt x="620" y="445"/>
                    </a:cubicBezTo>
                    <a:cubicBezTo>
                      <a:pt x="620" y="369"/>
                      <a:pt x="620" y="200"/>
                      <a:pt x="545" y="125"/>
                    </a:cubicBezTo>
                    <a:cubicBezTo>
                      <a:pt x="501" y="37"/>
                      <a:pt x="425" y="1"/>
                      <a:pt x="3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8" name="Google Shape;10648;p66"/>
              <p:cNvSpPr/>
              <p:nvPr/>
            </p:nvSpPr>
            <p:spPr>
              <a:xfrm>
                <a:off x="6695737" y="3399881"/>
                <a:ext cx="18945" cy="19462"/>
              </a:xfrm>
              <a:custGeom>
                <a:avLst/>
                <a:gdLst/>
                <a:ahLst/>
                <a:cxnLst/>
                <a:rect l="l" t="t" r="r" b="b"/>
                <a:pathLst>
                  <a:path w="696" h="715" extrusionOk="0">
                    <a:moveTo>
                      <a:pt x="319" y="1"/>
                    </a:moveTo>
                    <a:cubicBezTo>
                      <a:pt x="150" y="94"/>
                      <a:pt x="75" y="170"/>
                      <a:pt x="75" y="245"/>
                    </a:cubicBezTo>
                    <a:cubicBezTo>
                      <a:pt x="0" y="395"/>
                      <a:pt x="0" y="470"/>
                      <a:pt x="150" y="639"/>
                    </a:cubicBezTo>
                    <a:cubicBezTo>
                      <a:pt x="150" y="714"/>
                      <a:pt x="319" y="714"/>
                      <a:pt x="395" y="714"/>
                    </a:cubicBezTo>
                    <a:cubicBezTo>
                      <a:pt x="545" y="639"/>
                      <a:pt x="620" y="564"/>
                      <a:pt x="620" y="470"/>
                    </a:cubicBezTo>
                    <a:cubicBezTo>
                      <a:pt x="695" y="395"/>
                      <a:pt x="695" y="245"/>
                      <a:pt x="620" y="170"/>
                    </a:cubicBezTo>
                    <a:cubicBezTo>
                      <a:pt x="545" y="1"/>
                      <a:pt x="395" y="1"/>
                      <a:pt x="3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9" name="Google Shape;10649;p66"/>
              <p:cNvSpPr/>
              <p:nvPr/>
            </p:nvSpPr>
            <p:spPr>
              <a:xfrm>
                <a:off x="6736130" y="3385046"/>
                <a:ext cx="16876" cy="14862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46" extrusionOk="0">
                    <a:moveTo>
                      <a:pt x="244" y="1"/>
                    </a:moveTo>
                    <a:cubicBezTo>
                      <a:pt x="150" y="76"/>
                      <a:pt x="75" y="170"/>
                      <a:pt x="75" y="170"/>
                    </a:cubicBezTo>
                    <a:cubicBezTo>
                      <a:pt x="0" y="245"/>
                      <a:pt x="0" y="320"/>
                      <a:pt x="150" y="470"/>
                    </a:cubicBezTo>
                    <a:cubicBezTo>
                      <a:pt x="244" y="546"/>
                      <a:pt x="319" y="546"/>
                      <a:pt x="395" y="546"/>
                    </a:cubicBezTo>
                    <a:cubicBezTo>
                      <a:pt x="545" y="546"/>
                      <a:pt x="620" y="470"/>
                      <a:pt x="620" y="395"/>
                    </a:cubicBezTo>
                    <a:cubicBezTo>
                      <a:pt x="620" y="320"/>
                      <a:pt x="620" y="245"/>
                      <a:pt x="545" y="170"/>
                    </a:cubicBezTo>
                    <a:cubicBezTo>
                      <a:pt x="470" y="76"/>
                      <a:pt x="395" y="1"/>
                      <a:pt x="2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0" name="Google Shape;10650;p66"/>
              <p:cNvSpPr/>
              <p:nvPr/>
            </p:nvSpPr>
            <p:spPr>
              <a:xfrm>
                <a:off x="6689069" y="3452495"/>
                <a:ext cx="19462" cy="2291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842" extrusionOk="0">
                    <a:moveTo>
                      <a:pt x="483" y="1"/>
                    </a:moveTo>
                    <a:cubicBezTo>
                      <a:pt x="449" y="1"/>
                      <a:pt x="418" y="12"/>
                      <a:pt x="395" y="40"/>
                    </a:cubicBezTo>
                    <a:cubicBezTo>
                      <a:pt x="245" y="115"/>
                      <a:pt x="170" y="190"/>
                      <a:pt x="95" y="265"/>
                    </a:cubicBezTo>
                    <a:cubicBezTo>
                      <a:pt x="95" y="416"/>
                      <a:pt x="1" y="510"/>
                      <a:pt x="95" y="735"/>
                    </a:cubicBezTo>
                    <a:cubicBezTo>
                      <a:pt x="148" y="788"/>
                      <a:pt x="201" y="841"/>
                      <a:pt x="281" y="841"/>
                    </a:cubicBezTo>
                    <a:cubicBezTo>
                      <a:pt x="314" y="841"/>
                      <a:pt x="351" y="832"/>
                      <a:pt x="395" y="810"/>
                    </a:cubicBezTo>
                    <a:cubicBezTo>
                      <a:pt x="564" y="735"/>
                      <a:pt x="640" y="660"/>
                      <a:pt x="640" y="585"/>
                    </a:cubicBezTo>
                    <a:cubicBezTo>
                      <a:pt x="715" y="416"/>
                      <a:pt x="715" y="265"/>
                      <a:pt x="715" y="115"/>
                    </a:cubicBezTo>
                    <a:cubicBezTo>
                      <a:pt x="662" y="62"/>
                      <a:pt x="563" y="1"/>
                      <a:pt x="4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1" name="Google Shape;10651;p66"/>
              <p:cNvSpPr/>
              <p:nvPr/>
            </p:nvSpPr>
            <p:spPr>
              <a:xfrm>
                <a:off x="6663510" y="3470433"/>
                <a:ext cx="17421" cy="14862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46" extrusionOk="0">
                    <a:moveTo>
                      <a:pt x="170" y="1"/>
                    </a:moveTo>
                    <a:cubicBezTo>
                      <a:pt x="1" y="76"/>
                      <a:pt x="1" y="151"/>
                      <a:pt x="1" y="151"/>
                    </a:cubicBezTo>
                    <a:cubicBezTo>
                      <a:pt x="1" y="226"/>
                      <a:pt x="1" y="320"/>
                      <a:pt x="95" y="395"/>
                    </a:cubicBezTo>
                    <a:lnTo>
                      <a:pt x="95" y="470"/>
                    </a:lnTo>
                    <a:cubicBezTo>
                      <a:pt x="95" y="546"/>
                      <a:pt x="170" y="546"/>
                      <a:pt x="320" y="546"/>
                    </a:cubicBezTo>
                    <a:cubicBezTo>
                      <a:pt x="470" y="546"/>
                      <a:pt x="564" y="470"/>
                      <a:pt x="564" y="395"/>
                    </a:cubicBezTo>
                    <a:cubicBezTo>
                      <a:pt x="639" y="226"/>
                      <a:pt x="639" y="15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2" name="Google Shape;10652;p66"/>
              <p:cNvSpPr/>
              <p:nvPr/>
            </p:nvSpPr>
            <p:spPr>
              <a:xfrm>
                <a:off x="6653276" y="3519536"/>
                <a:ext cx="16904" cy="1567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576" extrusionOk="0">
                    <a:moveTo>
                      <a:pt x="226" y="0"/>
                    </a:moveTo>
                    <a:cubicBezTo>
                      <a:pt x="76" y="75"/>
                      <a:pt x="1" y="150"/>
                      <a:pt x="1" y="226"/>
                    </a:cubicBezTo>
                    <a:cubicBezTo>
                      <a:pt x="1" y="301"/>
                      <a:pt x="1" y="395"/>
                      <a:pt x="76" y="470"/>
                    </a:cubicBezTo>
                    <a:cubicBezTo>
                      <a:pt x="129" y="523"/>
                      <a:pt x="220" y="576"/>
                      <a:pt x="295" y="576"/>
                    </a:cubicBezTo>
                    <a:cubicBezTo>
                      <a:pt x="326" y="576"/>
                      <a:pt x="355" y="567"/>
                      <a:pt x="377" y="545"/>
                    </a:cubicBezTo>
                    <a:cubicBezTo>
                      <a:pt x="546" y="545"/>
                      <a:pt x="546" y="470"/>
                      <a:pt x="621" y="395"/>
                    </a:cubicBezTo>
                    <a:cubicBezTo>
                      <a:pt x="621" y="301"/>
                      <a:pt x="621" y="226"/>
                      <a:pt x="471" y="75"/>
                    </a:cubicBezTo>
                    <a:cubicBezTo>
                      <a:pt x="377" y="0"/>
                      <a:pt x="302" y="0"/>
                      <a:pt x="2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3" name="Google Shape;10653;p66"/>
              <p:cNvSpPr/>
              <p:nvPr/>
            </p:nvSpPr>
            <p:spPr>
              <a:xfrm>
                <a:off x="7890614" y="3606964"/>
                <a:ext cx="40939" cy="2967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090" extrusionOk="0">
                    <a:moveTo>
                      <a:pt x="395" y="0"/>
                    </a:moveTo>
                    <a:cubicBezTo>
                      <a:pt x="320" y="0"/>
                      <a:pt x="245" y="75"/>
                      <a:pt x="245" y="75"/>
                    </a:cubicBezTo>
                    <a:cubicBezTo>
                      <a:pt x="170" y="75"/>
                      <a:pt x="94" y="151"/>
                      <a:pt x="94" y="226"/>
                    </a:cubicBezTo>
                    <a:lnTo>
                      <a:pt x="0" y="301"/>
                    </a:lnTo>
                    <a:cubicBezTo>
                      <a:pt x="0" y="470"/>
                      <a:pt x="0" y="545"/>
                      <a:pt x="94" y="695"/>
                    </a:cubicBezTo>
                    <a:cubicBezTo>
                      <a:pt x="94" y="770"/>
                      <a:pt x="170" y="770"/>
                      <a:pt x="170" y="846"/>
                    </a:cubicBezTo>
                    <a:lnTo>
                      <a:pt x="245" y="846"/>
                    </a:lnTo>
                    <a:lnTo>
                      <a:pt x="320" y="939"/>
                    </a:lnTo>
                    <a:cubicBezTo>
                      <a:pt x="395" y="1015"/>
                      <a:pt x="470" y="1015"/>
                      <a:pt x="470" y="1015"/>
                    </a:cubicBezTo>
                    <a:cubicBezTo>
                      <a:pt x="564" y="1090"/>
                      <a:pt x="639" y="1090"/>
                      <a:pt x="714" y="1090"/>
                    </a:cubicBezTo>
                    <a:lnTo>
                      <a:pt x="789" y="1090"/>
                    </a:lnTo>
                    <a:cubicBezTo>
                      <a:pt x="865" y="1090"/>
                      <a:pt x="940" y="1090"/>
                      <a:pt x="1034" y="1015"/>
                    </a:cubicBezTo>
                    <a:cubicBezTo>
                      <a:pt x="1109" y="1015"/>
                      <a:pt x="1259" y="939"/>
                      <a:pt x="1334" y="846"/>
                    </a:cubicBezTo>
                    <a:cubicBezTo>
                      <a:pt x="1409" y="770"/>
                      <a:pt x="1409" y="695"/>
                      <a:pt x="1409" y="620"/>
                    </a:cubicBezTo>
                    <a:cubicBezTo>
                      <a:pt x="1503" y="545"/>
                      <a:pt x="1503" y="545"/>
                      <a:pt x="1503" y="470"/>
                    </a:cubicBezTo>
                    <a:cubicBezTo>
                      <a:pt x="1503" y="376"/>
                      <a:pt x="1409" y="301"/>
                      <a:pt x="1409" y="301"/>
                    </a:cubicBezTo>
                    <a:cubicBezTo>
                      <a:pt x="1334" y="226"/>
                      <a:pt x="1334" y="151"/>
                      <a:pt x="1259" y="151"/>
                    </a:cubicBezTo>
                    <a:cubicBezTo>
                      <a:pt x="1184" y="75"/>
                      <a:pt x="1184" y="75"/>
                      <a:pt x="1109" y="75"/>
                    </a:cubicBezTo>
                    <a:cubicBezTo>
                      <a:pt x="1109" y="0"/>
                      <a:pt x="1034" y="0"/>
                      <a:pt x="10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4" name="Google Shape;10654;p66"/>
              <p:cNvSpPr/>
              <p:nvPr/>
            </p:nvSpPr>
            <p:spPr>
              <a:xfrm>
                <a:off x="7858904" y="3649398"/>
                <a:ext cx="47063" cy="4126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516" extrusionOk="0">
                    <a:moveTo>
                      <a:pt x="790" y="0"/>
                    </a:moveTo>
                    <a:cubicBezTo>
                      <a:pt x="621" y="76"/>
                      <a:pt x="470" y="151"/>
                      <a:pt x="395" y="320"/>
                    </a:cubicBezTo>
                    <a:cubicBezTo>
                      <a:pt x="395" y="320"/>
                      <a:pt x="320" y="395"/>
                      <a:pt x="226" y="395"/>
                    </a:cubicBezTo>
                    <a:lnTo>
                      <a:pt x="151" y="470"/>
                    </a:lnTo>
                    <a:cubicBezTo>
                      <a:pt x="76" y="545"/>
                      <a:pt x="76" y="545"/>
                      <a:pt x="76" y="620"/>
                    </a:cubicBezTo>
                    <a:cubicBezTo>
                      <a:pt x="1" y="620"/>
                      <a:pt x="1" y="695"/>
                      <a:pt x="1" y="695"/>
                    </a:cubicBezTo>
                    <a:lnTo>
                      <a:pt x="1" y="940"/>
                    </a:lnTo>
                    <a:lnTo>
                      <a:pt x="1" y="1015"/>
                    </a:lnTo>
                    <a:cubicBezTo>
                      <a:pt x="76" y="1090"/>
                      <a:pt x="76" y="1090"/>
                      <a:pt x="151" y="1165"/>
                    </a:cubicBezTo>
                    <a:cubicBezTo>
                      <a:pt x="226" y="1259"/>
                      <a:pt x="320" y="1334"/>
                      <a:pt x="395" y="1409"/>
                    </a:cubicBezTo>
                    <a:cubicBezTo>
                      <a:pt x="546" y="1484"/>
                      <a:pt x="696" y="1484"/>
                      <a:pt x="865" y="1484"/>
                    </a:cubicBezTo>
                    <a:cubicBezTo>
                      <a:pt x="909" y="1506"/>
                      <a:pt x="953" y="1515"/>
                      <a:pt x="996" y="1515"/>
                    </a:cubicBezTo>
                    <a:cubicBezTo>
                      <a:pt x="1098" y="1515"/>
                      <a:pt x="1193" y="1462"/>
                      <a:pt x="1259" y="1409"/>
                    </a:cubicBezTo>
                    <a:cubicBezTo>
                      <a:pt x="1335" y="1409"/>
                      <a:pt x="1410" y="1334"/>
                      <a:pt x="1410" y="1334"/>
                    </a:cubicBezTo>
                    <a:cubicBezTo>
                      <a:pt x="1485" y="1259"/>
                      <a:pt x="1560" y="1165"/>
                      <a:pt x="1560" y="1090"/>
                    </a:cubicBezTo>
                    <a:cubicBezTo>
                      <a:pt x="1635" y="1015"/>
                      <a:pt x="1729" y="864"/>
                      <a:pt x="1729" y="695"/>
                    </a:cubicBezTo>
                    <a:cubicBezTo>
                      <a:pt x="1729" y="620"/>
                      <a:pt x="1729" y="545"/>
                      <a:pt x="1635" y="545"/>
                    </a:cubicBezTo>
                    <a:cubicBezTo>
                      <a:pt x="1635" y="395"/>
                      <a:pt x="1560" y="320"/>
                      <a:pt x="1485" y="226"/>
                    </a:cubicBezTo>
                    <a:cubicBezTo>
                      <a:pt x="1485" y="151"/>
                      <a:pt x="1410" y="151"/>
                      <a:pt x="1410" y="76"/>
                    </a:cubicBezTo>
                    <a:cubicBezTo>
                      <a:pt x="1335" y="76"/>
                      <a:pt x="1259" y="76"/>
                      <a:pt x="1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5" name="Google Shape;10655;p66"/>
              <p:cNvSpPr/>
              <p:nvPr/>
            </p:nvSpPr>
            <p:spPr>
              <a:xfrm>
                <a:off x="7790911" y="3600322"/>
                <a:ext cx="48615" cy="40422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1485" extrusionOk="0">
                    <a:moveTo>
                      <a:pt x="846" y="0"/>
                    </a:moveTo>
                    <a:cubicBezTo>
                      <a:pt x="771" y="0"/>
                      <a:pt x="696" y="0"/>
                      <a:pt x="620" y="75"/>
                    </a:cubicBezTo>
                    <a:cubicBezTo>
                      <a:pt x="470" y="75"/>
                      <a:pt x="301" y="150"/>
                      <a:pt x="226" y="244"/>
                    </a:cubicBezTo>
                    <a:cubicBezTo>
                      <a:pt x="151" y="319"/>
                      <a:pt x="151" y="395"/>
                      <a:pt x="76" y="470"/>
                    </a:cubicBezTo>
                    <a:cubicBezTo>
                      <a:pt x="76" y="470"/>
                      <a:pt x="1" y="545"/>
                      <a:pt x="1" y="620"/>
                    </a:cubicBezTo>
                    <a:lnTo>
                      <a:pt x="1" y="789"/>
                    </a:lnTo>
                    <a:lnTo>
                      <a:pt x="1" y="864"/>
                    </a:lnTo>
                    <a:lnTo>
                      <a:pt x="1" y="939"/>
                    </a:lnTo>
                    <a:cubicBezTo>
                      <a:pt x="76" y="1014"/>
                      <a:pt x="76" y="1090"/>
                      <a:pt x="151" y="1183"/>
                    </a:cubicBezTo>
                    <a:cubicBezTo>
                      <a:pt x="226" y="1259"/>
                      <a:pt x="301" y="1259"/>
                      <a:pt x="376" y="1334"/>
                    </a:cubicBezTo>
                    <a:lnTo>
                      <a:pt x="620" y="1334"/>
                    </a:lnTo>
                    <a:cubicBezTo>
                      <a:pt x="696" y="1409"/>
                      <a:pt x="771" y="1484"/>
                      <a:pt x="846" y="1484"/>
                    </a:cubicBezTo>
                    <a:lnTo>
                      <a:pt x="1315" y="1484"/>
                    </a:lnTo>
                    <a:cubicBezTo>
                      <a:pt x="1484" y="1409"/>
                      <a:pt x="1635" y="1334"/>
                      <a:pt x="1710" y="1183"/>
                    </a:cubicBezTo>
                    <a:cubicBezTo>
                      <a:pt x="1785" y="1014"/>
                      <a:pt x="1785" y="789"/>
                      <a:pt x="1710" y="620"/>
                    </a:cubicBezTo>
                    <a:cubicBezTo>
                      <a:pt x="1710" y="470"/>
                      <a:pt x="1635" y="319"/>
                      <a:pt x="1560" y="244"/>
                    </a:cubicBezTo>
                    <a:cubicBezTo>
                      <a:pt x="1484" y="244"/>
                      <a:pt x="1409" y="150"/>
                      <a:pt x="1315" y="150"/>
                    </a:cubicBezTo>
                    <a:cubicBezTo>
                      <a:pt x="1240" y="75"/>
                      <a:pt x="1165" y="75"/>
                      <a:pt x="10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6" name="Google Shape;10656;p66"/>
              <p:cNvSpPr/>
              <p:nvPr/>
            </p:nvSpPr>
            <p:spPr>
              <a:xfrm>
                <a:off x="7780187" y="3670874"/>
                <a:ext cx="33753" cy="25587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940" extrusionOk="0">
                    <a:moveTo>
                      <a:pt x="545" y="0"/>
                    </a:moveTo>
                    <a:cubicBezTo>
                      <a:pt x="545" y="75"/>
                      <a:pt x="470" y="75"/>
                      <a:pt x="470" y="75"/>
                    </a:cubicBezTo>
                    <a:lnTo>
                      <a:pt x="470" y="151"/>
                    </a:lnTo>
                    <a:lnTo>
                      <a:pt x="301" y="151"/>
                    </a:lnTo>
                    <a:cubicBezTo>
                      <a:pt x="225" y="151"/>
                      <a:pt x="225" y="151"/>
                      <a:pt x="150" y="226"/>
                    </a:cubicBezTo>
                    <a:cubicBezTo>
                      <a:pt x="75" y="301"/>
                      <a:pt x="75" y="301"/>
                      <a:pt x="75" y="376"/>
                    </a:cubicBezTo>
                    <a:cubicBezTo>
                      <a:pt x="0" y="545"/>
                      <a:pt x="75" y="620"/>
                      <a:pt x="150" y="770"/>
                    </a:cubicBezTo>
                    <a:cubicBezTo>
                      <a:pt x="150" y="770"/>
                      <a:pt x="225" y="770"/>
                      <a:pt x="301" y="846"/>
                    </a:cubicBezTo>
                    <a:lnTo>
                      <a:pt x="395" y="846"/>
                    </a:lnTo>
                    <a:lnTo>
                      <a:pt x="395" y="940"/>
                    </a:lnTo>
                    <a:lnTo>
                      <a:pt x="864" y="940"/>
                    </a:lnTo>
                    <a:cubicBezTo>
                      <a:pt x="939" y="846"/>
                      <a:pt x="1014" y="846"/>
                      <a:pt x="1090" y="770"/>
                    </a:cubicBezTo>
                    <a:cubicBezTo>
                      <a:pt x="1165" y="695"/>
                      <a:pt x="1240" y="545"/>
                      <a:pt x="1240" y="376"/>
                    </a:cubicBezTo>
                    <a:cubicBezTo>
                      <a:pt x="1240" y="226"/>
                      <a:pt x="1165" y="75"/>
                      <a:pt x="10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7" name="Google Shape;10657;p66"/>
              <p:cNvSpPr/>
              <p:nvPr/>
            </p:nvSpPr>
            <p:spPr>
              <a:xfrm>
                <a:off x="7790911" y="3674957"/>
                <a:ext cx="27" cy="2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8" name="Google Shape;10658;p66"/>
              <p:cNvSpPr/>
              <p:nvPr/>
            </p:nvSpPr>
            <p:spPr>
              <a:xfrm>
                <a:off x="7957082" y="3619730"/>
                <a:ext cx="27628" cy="25614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941" extrusionOk="0">
                    <a:moveTo>
                      <a:pt x="545" y="1"/>
                    </a:moveTo>
                    <a:cubicBezTo>
                      <a:pt x="470" y="1"/>
                      <a:pt x="376" y="1"/>
                      <a:pt x="301" y="76"/>
                    </a:cubicBezTo>
                    <a:lnTo>
                      <a:pt x="226" y="76"/>
                    </a:lnTo>
                    <a:cubicBezTo>
                      <a:pt x="151" y="76"/>
                      <a:pt x="151" y="151"/>
                      <a:pt x="76" y="226"/>
                    </a:cubicBezTo>
                    <a:cubicBezTo>
                      <a:pt x="76" y="301"/>
                      <a:pt x="0" y="377"/>
                      <a:pt x="0" y="470"/>
                    </a:cubicBezTo>
                    <a:cubicBezTo>
                      <a:pt x="0" y="546"/>
                      <a:pt x="76" y="621"/>
                      <a:pt x="76" y="696"/>
                    </a:cubicBezTo>
                    <a:cubicBezTo>
                      <a:pt x="151" y="771"/>
                      <a:pt x="151" y="846"/>
                      <a:pt x="226" y="846"/>
                    </a:cubicBezTo>
                    <a:lnTo>
                      <a:pt x="301" y="846"/>
                    </a:lnTo>
                    <a:cubicBezTo>
                      <a:pt x="376" y="940"/>
                      <a:pt x="470" y="940"/>
                      <a:pt x="545" y="940"/>
                    </a:cubicBezTo>
                    <a:cubicBezTo>
                      <a:pt x="620" y="940"/>
                      <a:pt x="696" y="940"/>
                      <a:pt x="771" y="846"/>
                    </a:cubicBezTo>
                    <a:cubicBezTo>
                      <a:pt x="846" y="846"/>
                      <a:pt x="940" y="771"/>
                      <a:pt x="940" y="696"/>
                    </a:cubicBezTo>
                    <a:cubicBezTo>
                      <a:pt x="1015" y="621"/>
                      <a:pt x="1015" y="546"/>
                      <a:pt x="1015" y="470"/>
                    </a:cubicBezTo>
                    <a:cubicBezTo>
                      <a:pt x="1015" y="377"/>
                      <a:pt x="1015" y="301"/>
                      <a:pt x="940" y="226"/>
                    </a:cubicBezTo>
                    <a:cubicBezTo>
                      <a:pt x="940" y="151"/>
                      <a:pt x="846" y="76"/>
                      <a:pt x="771" y="76"/>
                    </a:cubicBezTo>
                    <a:cubicBezTo>
                      <a:pt x="696" y="1"/>
                      <a:pt x="620" y="1"/>
                      <a:pt x="5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9" name="Google Shape;10659;p66"/>
              <p:cNvSpPr/>
              <p:nvPr/>
            </p:nvSpPr>
            <p:spPr>
              <a:xfrm>
                <a:off x="7679968" y="3598254"/>
                <a:ext cx="53188" cy="36339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1335" extrusionOk="0">
                    <a:moveTo>
                      <a:pt x="1165" y="1"/>
                    </a:moveTo>
                    <a:cubicBezTo>
                      <a:pt x="1090" y="1"/>
                      <a:pt x="939" y="76"/>
                      <a:pt x="789" y="151"/>
                    </a:cubicBezTo>
                    <a:lnTo>
                      <a:pt x="545" y="151"/>
                    </a:lnTo>
                    <a:cubicBezTo>
                      <a:pt x="470" y="151"/>
                      <a:pt x="395" y="151"/>
                      <a:pt x="320" y="226"/>
                    </a:cubicBezTo>
                    <a:cubicBezTo>
                      <a:pt x="151" y="320"/>
                      <a:pt x="75" y="395"/>
                      <a:pt x="75" y="471"/>
                    </a:cubicBezTo>
                    <a:cubicBezTo>
                      <a:pt x="75" y="471"/>
                      <a:pt x="0" y="546"/>
                      <a:pt x="0" y="621"/>
                    </a:cubicBezTo>
                    <a:lnTo>
                      <a:pt x="0" y="696"/>
                    </a:lnTo>
                    <a:cubicBezTo>
                      <a:pt x="0" y="790"/>
                      <a:pt x="75" y="790"/>
                      <a:pt x="75" y="865"/>
                    </a:cubicBezTo>
                    <a:cubicBezTo>
                      <a:pt x="75" y="940"/>
                      <a:pt x="151" y="1015"/>
                      <a:pt x="151" y="1015"/>
                    </a:cubicBezTo>
                    <a:cubicBezTo>
                      <a:pt x="320" y="1166"/>
                      <a:pt x="470" y="1259"/>
                      <a:pt x="620" y="1259"/>
                    </a:cubicBezTo>
                    <a:cubicBezTo>
                      <a:pt x="695" y="1335"/>
                      <a:pt x="789" y="1335"/>
                      <a:pt x="864" y="1335"/>
                    </a:cubicBezTo>
                    <a:lnTo>
                      <a:pt x="1015" y="1335"/>
                    </a:lnTo>
                    <a:cubicBezTo>
                      <a:pt x="1165" y="1335"/>
                      <a:pt x="1334" y="1259"/>
                      <a:pt x="1484" y="1166"/>
                    </a:cubicBezTo>
                    <a:cubicBezTo>
                      <a:pt x="1635" y="1090"/>
                      <a:pt x="1728" y="1015"/>
                      <a:pt x="1879" y="865"/>
                    </a:cubicBezTo>
                    <a:cubicBezTo>
                      <a:pt x="1879" y="790"/>
                      <a:pt x="1954" y="696"/>
                      <a:pt x="1954" y="546"/>
                    </a:cubicBezTo>
                    <a:cubicBezTo>
                      <a:pt x="1954" y="471"/>
                      <a:pt x="1879" y="395"/>
                      <a:pt x="1879" y="320"/>
                    </a:cubicBezTo>
                    <a:cubicBezTo>
                      <a:pt x="1804" y="151"/>
                      <a:pt x="1559" y="76"/>
                      <a:pt x="1409" y="76"/>
                    </a:cubicBezTo>
                    <a:cubicBezTo>
                      <a:pt x="1334" y="1"/>
                      <a:pt x="1259" y="1"/>
                      <a:pt x="11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0" name="Google Shape;10660;p66"/>
              <p:cNvSpPr/>
              <p:nvPr/>
            </p:nvSpPr>
            <p:spPr>
              <a:xfrm>
                <a:off x="7665133" y="3662681"/>
                <a:ext cx="55257" cy="41973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2" extrusionOk="0">
                    <a:moveTo>
                      <a:pt x="1168" y="1"/>
                    </a:moveTo>
                    <a:cubicBezTo>
                      <a:pt x="1090" y="1"/>
                      <a:pt x="1015" y="20"/>
                      <a:pt x="940" y="57"/>
                    </a:cubicBezTo>
                    <a:cubicBezTo>
                      <a:pt x="771" y="57"/>
                      <a:pt x="696" y="132"/>
                      <a:pt x="545" y="207"/>
                    </a:cubicBezTo>
                    <a:cubicBezTo>
                      <a:pt x="395" y="301"/>
                      <a:pt x="301" y="376"/>
                      <a:pt x="226" y="527"/>
                    </a:cubicBezTo>
                    <a:cubicBezTo>
                      <a:pt x="76" y="771"/>
                      <a:pt x="1" y="996"/>
                      <a:pt x="151" y="1241"/>
                    </a:cubicBezTo>
                    <a:cubicBezTo>
                      <a:pt x="301" y="1466"/>
                      <a:pt x="545" y="1541"/>
                      <a:pt x="771" y="1541"/>
                    </a:cubicBezTo>
                    <a:lnTo>
                      <a:pt x="940" y="1541"/>
                    </a:lnTo>
                    <a:cubicBezTo>
                      <a:pt x="1090" y="1541"/>
                      <a:pt x="1165" y="1541"/>
                      <a:pt x="1240" y="1466"/>
                    </a:cubicBezTo>
                    <a:cubicBezTo>
                      <a:pt x="1409" y="1466"/>
                      <a:pt x="1560" y="1391"/>
                      <a:pt x="1710" y="1241"/>
                    </a:cubicBezTo>
                    <a:cubicBezTo>
                      <a:pt x="1804" y="1147"/>
                      <a:pt x="1879" y="996"/>
                      <a:pt x="1954" y="921"/>
                    </a:cubicBezTo>
                    <a:cubicBezTo>
                      <a:pt x="2029" y="677"/>
                      <a:pt x="1954" y="527"/>
                      <a:pt x="1879" y="376"/>
                    </a:cubicBezTo>
                    <a:cubicBezTo>
                      <a:pt x="1879" y="376"/>
                      <a:pt x="1804" y="301"/>
                      <a:pt x="1804" y="207"/>
                    </a:cubicBezTo>
                    <a:lnTo>
                      <a:pt x="1710" y="207"/>
                    </a:lnTo>
                    <a:cubicBezTo>
                      <a:pt x="1710" y="132"/>
                      <a:pt x="1635" y="57"/>
                      <a:pt x="1484" y="57"/>
                    </a:cubicBezTo>
                    <a:lnTo>
                      <a:pt x="1409" y="57"/>
                    </a:lnTo>
                    <a:cubicBezTo>
                      <a:pt x="1325" y="20"/>
                      <a:pt x="1245" y="1"/>
                      <a:pt x="1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1" name="Google Shape;10661;p66"/>
              <p:cNvSpPr/>
              <p:nvPr/>
            </p:nvSpPr>
            <p:spPr>
              <a:xfrm>
                <a:off x="7735195" y="3715350"/>
                <a:ext cx="45022" cy="3838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410" extrusionOk="0">
                    <a:moveTo>
                      <a:pt x="939" y="1"/>
                    </a:moveTo>
                    <a:cubicBezTo>
                      <a:pt x="864" y="1"/>
                      <a:pt x="864" y="76"/>
                      <a:pt x="789" y="76"/>
                    </a:cubicBezTo>
                    <a:lnTo>
                      <a:pt x="714" y="76"/>
                    </a:lnTo>
                    <a:cubicBezTo>
                      <a:pt x="639" y="151"/>
                      <a:pt x="639" y="151"/>
                      <a:pt x="545" y="151"/>
                    </a:cubicBezTo>
                    <a:cubicBezTo>
                      <a:pt x="470" y="245"/>
                      <a:pt x="394" y="245"/>
                      <a:pt x="319" y="320"/>
                    </a:cubicBezTo>
                    <a:cubicBezTo>
                      <a:pt x="244" y="395"/>
                      <a:pt x="169" y="470"/>
                      <a:pt x="169" y="620"/>
                    </a:cubicBezTo>
                    <a:cubicBezTo>
                      <a:pt x="75" y="714"/>
                      <a:pt x="0" y="865"/>
                      <a:pt x="75" y="1015"/>
                    </a:cubicBezTo>
                    <a:cubicBezTo>
                      <a:pt x="75" y="1090"/>
                      <a:pt x="169" y="1184"/>
                      <a:pt x="244" y="1259"/>
                    </a:cubicBezTo>
                    <a:cubicBezTo>
                      <a:pt x="319" y="1334"/>
                      <a:pt x="470" y="1409"/>
                      <a:pt x="639" y="1409"/>
                    </a:cubicBezTo>
                    <a:cubicBezTo>
                      <a:pt x="789" y="1334"/>
                      <a:pt x="939" y="1334"/>
                      <a:pt x="1014" y="1259"/>
                    </a:cubicBezTo>
                    <a:cubicBezTo>
                      <a:pt x="1259" y="1184"/>
                      <a:pt x="1409" y="1015"/>
                      <a:pt x="1484" y="865"/>
                    </a:cubicBezTo>
                    <a:cubicBezTo>
                      <a:pt x="1578" y="714"/>
                      <a:pt x="1653" y="620"/>
                      <a:pt x="1653" y="470"/>
                    </a:cubicBezTo>
                    <a:cubicBezTo>
                      <a:pt x="1578" y="320"/>
                      <a:pt x="1484" y="245"/>
                      <a:pt x="1484" y="151"/>
                    </a:cubicBezTo>
                    <a:cubicBezTo>
                      <a:pt x="1409" y="76"/>
                      <a:pt x="1259" y="76"/>
                      <a:pt x="1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2" name="Google Shape;10662;p66"/>
              <p:cNvSpPr/>
              <p:nvPr/>
            </p:nvSpPr>
            <p:spPr>
              <a:xfrm>
                <a:off x="7620141" y="3725285"/>
                <a:ext cx="5321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599" extrusionOk="0">
                    <a:moveTo>
                      <a:pt x="1318" y="1"/>
                    </a:moveTo>
                    <a:cubicBezTo>
                      <a:pt x="1177" y="1"/>
                      <a:pt x="1063" y="70"/>
                      <a:pt x="940" y="180"/>
                    </a:cubicBezTo>
                    <a:lnTo>
                      <a:pt x="865" y="180"/>
                    </a:lnTo>
                    <a:cubicBezTo>
                      <a:pt x="789" y="105"/>
                      <a:pt x="789" y="105"/>
                      <a:pt x="714" y="105"/>
                    </a:cubicBezTo>
                    <a:cubicBezTo>
                      <a:pt x="639" y="180"/>
                      <a:pt x="545" y="180"/>
                      <a:pt x="545" y="180"/>
                    </a:cubicBezTo>
                    <a:cubicBezTo>
                      <a:pt x="470" y="180"/>
                      <a:pt x="395" y="180"/>
                      <a:pt x="320" y="255"/>
                    </a:cubicBezTo>
                    <a:cubicBezTo>
                      <a:pt x="76" y="425"/>
                      <a:pt x="0" y="575"/>
                      <a:pt x="0" y="819"/>
                    </a:cubicBezTo>
                    <a:cubicBezTo>
                      <a:pt x="0" y="1248"/>
                      <a:pt x="330" y="1599"/>
                      <a:pt x="688" y="1599"/>
                    </a:cubicBezTo>
                    <a:cubicBezTo>
                      <a:pt x="721" y="1599"/>
                      <a:pt x="755" y="1596"/>
                      <a:pt x="789" y="1589"/>
                    </a:cubicBezTo>
                    <a:cubicBezTo>
                      <a:pt x="1015" y="1589"/>
                      <a:pt x="1184" y="1514"/>
                      <a:pt x="1409" y="1439"/>
                    </a:cubicBezTo>
                    <a:cubicBezTo>
                      <a:pt x="1578" y="1364"/>
                      <a:pt x="1729" y="1195"/>
                      <a:pt x="1804" y="1120"/>
                    </a:cubicBezTo>
                    <a:cubicBezTo>
                      <a:pt x="1954" y="894"/>
                      <a:pt x="1954" y="575"/>
                      <a:pt x="1804" y="349"/>
                    </a:cubicBezTo>
                    <a:cubicBezTo>
                      <a:pt x="1729" y="180"/>
                      <a:pt x="1654" y="105"/>
                      <a:pt x="1484" y="30"/>
                    </a:cubicBezTo>
                    <a:cubicBezTo>
                      <a:pt x="1424" y="10"/>
                      <a:pt x="1369" y="1"/>
                      <a:pt x="1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3" name="Google Shape;10663;p66"/>
              <p:cNvSpPr/>
              <p:nvPr/>
            </p:nvSpPr>
            <p:spPr>
              <a:xfrm>
                <a:off x="7556231" y="3627923"/>
                <a:ext cx="47063" cy="47063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470" y="0"/>
                    </a:moveTo>
                    <a:cubicBezTo>
                      <a:pt x="470" y="0"/>
                      <a:pt x="395" y="76"/>
                      <a:pt x="320" y="76"/>
                    </a:cubicBezTo>
                    <a:lnTo>
                      <a:pt x="245" y="169"/>
                    </a:lnTo>
                    <a:lnTo>
                      <a:pt x="169" y="245"/>
                    </a:lnTo>
                    <a:lnTo>
                      <a:pt x="169" y="320"/>
                    </a:lnTo>
                    <a:cubicBezTo>
                      <a:pt x="76" y="395"/>
                      <a:pt x="0" y="545"/>
                      <a:pt x="76" y="714"/>
                    </a:cubicBezTo>
                    <a:lnTo>
                      <a:pt x="76" y="865"/>
                    </a:lnTo>
                    <a:lnTo>
                      <a:pt x="76" y="940"/>
                    </a:lnTo>
                    <a:lnTo>
                      <a:pt x="76" y="1109"/>
                    </a:lnTo>
                    <a:lnTo>
                      <a:pt x="76" y="1184"/>
                    </a:lnTo>
                    <a:cubicBezTo>
                      <a:pt x="169" y="1184"/>
                      <a:pt x="169" y="1259"/>
                      <a:pt x="169" y="1259"/>
                    </a:cubicBezTo>
                    <a:cubicBezTo>
                      <a:pt x="245" y="1409"/>
                      <a:pt x="320" y="1484"/>
                      <a:pt x="470" y="1578"/>
                    </a:cubicBezTo>
                    <a:lnTo>
                      <a:pt x="545" y="1653"/>
                    </a:lnTo>
                    <a:lnTo>
                      <a:pt x="714" y="1653"/>
                    </a:lnTo>
                    <a:lnTo>
                      <a:pt x="714" y="1729"/>
                    </a:lnTo>
                    <a:lnTo>
                      <a:pt x="1015" y="1729"/>
                    </a:lnTo>
                    <a:cubicBezTo>
                      <a:pt x="1015" y="1729"/>
                      <a:pt x="1109" y="1729"/>
                      <a:pt x="1109" y="1653"/>
                    </a:cubicBezTo>
                    <a:lnTo>
                      <a:pt x="1259" y="1653"/>
                    </a:lnTo>
                    <a:lnTo>
                      <a:pt x="1334" y="1578"/>
                    </a:lnTo>
                    <a:cubicBezTo>
                      <a:pt x="1409" y="1578"/>
                      <a:pt x="1409" y="1484"/>
                      <a:pt x="1484" y="1484"/>
                    </a:cubicBezTo>
                    <a:cubicBezTo>
                      <a:pt x="1484" y="1409"/>
                      <a:pt x="1578" y="1334"/>
                      <a:pt x="1578" y="1259"/>
                    </a:cubicBezTo>
                    <a:cubicBezTo>
                      <a:pt x="1653" y="1184"/>
                      <a:pt x="1729" y="1015"/>
                      <a:pt x="1729" y="865"/>
                    </a:cubicBezTo>
                    <a:lnTo>
                      <a:pt x="1729" y="789"/>
                    </a:lnTo>
                    <a:cubicBezTo>
                      <a:pt x="1729" y="789"/>
                      <a:pt x="1729" y="714"/>
                      <a:pt x="1653" y="639"/>
                    </a:cubicBezTo>
                    <a:cubicBezTo>
                      <a:pt x="1653" y="545"/>
                      <a:pt x="1653" y="470"/>
                      <a:pt x="1578" y="395"/>
                    </a:cubicBezTo>
                    <a:cubicBezTo>
                      <a:pt x="1578" y="320"/>
                      <a:pt x="1409" y="169"/>
                      <a:pt x="1259" y="76"/>
                    </a:cubicBezTo>
                    <a:lnTo>
                      <a:pt x="1184" y="76"/>
                    </a:lnTo>
                    <a:cubicBezTo>
                      <a:pt x="1109" y="0"/>
                      <a:pt x="1109" y="0"/>
                      <a:pt x="10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4" name="Google Shape;10664;p66"/>
              <p:cNvSpPr/>
              <p:nvPr/>
            </p:nvSpPr>
            <p:spPr>
              <a:xfrm>
                <a:off x="7096071" y="3530260"/>
                <a:ext cx="40422" cy="40422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1485" extrusionOk="0">
                    <a:moveTo>
                      <a:pt x="395" y="1"/>
                    </a:moveTo>
                    <a:cubicBezTo>
                      <a:pt x="320" y="1"/>
                      <a:pt x="320" y="1"/>
                      <a:pt x="245" y="76"/>
                    </a:cubicBezTo>
                    <a:cubicBezTo>
                      <a:pt x="245" y="76"/>
                      <a:pt x="169" y="76"/>
                      <a:pt x="169" y="151"/>
                    </a:cubicBezTo>
                    <a:lnTo>
                      <a:pt x="75" y="226"/>
                    </a:lnTo>
                    <a:cubicBezTo>
                      <a:pt x="75" y="301"/>
                      <a:pt x="0" y="376"/>
                      <a:pt x="0" y="470"/>
                    </a:cubicBezTo>
                    <a:cubicBezTo>
                      <a:pt x="0" y="545"/>
                      <a:pt x="75" y="545"/>
                      <a:pt x="75" y="620"/>
                    </a:cubicBezTo>
                    <a:lnTo>
                      <a:pt x="75" y="696"/>
                    </a:lnTo>
                    <a:lnTo>
                      <a:pt x="169" y="771"/>
                    </a:lnTo>
                    <a:cubicBezTo>
                      <a:pt x="169" y="846"/>
                      <a:pt x="169" y="940"/>
                      <a:pt x="245" y="940"/>
                    </a:cubicBezTo>
                    <a:cubicBezTo>
                      <a:pt x="245" y="1015"/>
                      <a:pt x="320" y="1090"/>
                      <a:pt x="395" y="1165"/>
                    </a:cubicBezTo>
                    <a:cubicBezTo>
                      <a:pt x="395" y="1240"/>
                      <a:pt x="470" y="1240"/>
                      <a:pt x="470" y="1315"/>
                    </a:cubicBezTo>
                    <a:lnTo>
                      <a:pt x="545" y="1315"/>
                    </a:lnTo>
                    <a:cubicBezTo>
                      <a:pt x="639" y="1315"/>
                      <a:pt x="714" y="1409"/>
                      <a:pt x="714" y="1409"/>
                    </a:cubicBezTo>
                    <a:cubicBezTo>
                      <a:pt x="864" y="1485"/>
                      <a:pt x="940" y="1485"/>
                      <a:pt x="1015" y="1485"/>
                    </a:cubicBezTo>
                    <a:cubicBezTo>
                      <a:pt x="1109" y="1485"/>
                      <a:pt x="1184" y="1485"/>
                      <a:pt x="1259" y="1409"/>
                    </a:cubicBezTo>
                    <a:cubicBezTo>
                      <a:pt x="1334" y="1315"/>
                      <a:pt x="1409" y="1315"/>
                      <a:pt x="1409" y="1240"/>
                    </a:cubicBezTo>
                    <a:cubicBezTo>
                      <a:pt x="1484" y="1090"/>
                      <a:pt x="1484" y="940"/>
                      <a:pt x="1409" y="771"/>
                    </a:cubicBezTo>
                    <a:cubicBezTo>
                      <a:pt x="1334" y="620"/>
                      <a:pt x="1259" y="470"/>
                      <a:pt x="1109" y="301"/>
                    </a:cubicBezTo>
                    <a:lnTo>
                      <a:pt x="1015" y="226"/>
                    </a:lnTo>
                    <a:cubicBezTo>
                      <a:pt x="940" y="151"/>
                      <a:pt x="864" y="76"/>
                      <a:pt x="789" y="76"/>
                    </a:cubicBezTo>
                    <a:cubicBezTo>
                      <a:pt x="714" y="1"/>
                      <a:pt x="639" y="1"/>
                      <a:pt x="5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5" name="Google Shape;10665;p66"/>
              <p:cNvSpPr/>
              <p:nvPr/>
            </p:nvSpPr>
            <p:spPr>
              <a:xfrm>
                <a:off x="7121629" y="3584644"/>
                <a:ext cx="38380" cy="39224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441" extrusionOk="0">
                    <a:moveTo>
                      <a:pt x="522" y="0"/>
                    </a:moveTo>
                    <a:cubicBezTo>
                      <a:pt x="382" y="0"/>
                      <a:pt x="276" y="53"/>
                      <a:pt x="170" y="106"/>
                    </a:cubicBezTo>
                    <a:cubicBezTo>
                      <a:pt x="76" y="182"/>
                      <a:pt x="1" y="257"/>
                      <a:pt x="1" y="426"/>
                    </a:cubicBezTo>
                    <a:lnTo>
                      <a:pt x="1" y="651"/>
                    </a:lnTo>
                    <a:lnTo>
                      <a:pt x="1" y="726"/>
                    </a:lnTo>
                    <a:cubicBezTo>
                      <a:pt x="1" y="726"/>
                      <a:pt x="76" y="820"/>
                      <a:pt x="76" y="895"/>
                    </a:cubicBezTo>
                    <a:lnTo>
                      <a:pt x="170" y="971"/>
                    </a:lnTo>
                    <a:lnTo>
                      <a:pt x="170" y="1046"/>
                    </a:lnTo>
                    <a:cubicBezTo>
                      <a:pt x="245" y="1046"/>
                      <a:pt x="245" y="1046"/>
                      <a:pt x="245" y="1121"/>
                    </a:cubicBezTo>
                    <a:lnTo>
                      <a:pt x="320" y="1121"/>
                    </a:lnTo>
                    <a:lnTo>
                      <a:pt x="320" y="1196"/>
                    </a:lnTo>
                    <a:cubicBezTo>
                      <a:pt x="395" y="1196"/>
                      <a:pt x="395" y="1290"/>
                      <a:pt x="470" y="1290"/>
                    </a:cubicBezTo>
                    <a:cubicBezTo>
                      <a:pt x="545" y="1365"/>
                      <a:pt x="639" y="1365"/>
                      <a:pt x="639" y="1440"/>
                    </a:cubicBezTo>
                    <a:lnTo>
                      <a:pt x="1184" y="1440"/>
                    </a:lnTo>
                    <a:cubicBezTo>
                      <a:pt x="1334" y="1290"/>
                      <a:pt x="1409" y="1121"/>
                      <a:pt x="1409" y="971"/>
                    </a:cubicBezTo>
                    <a:lnTo>
                      <a:pt x="1409" y="895"/>
                    </a:lnTo>
                    <a:lnTo>
                      <a:pt x="1409" y="820"/>
                    </a:lnTo>
                    <a:lnTo>
                      <a:pt x="1409" y="726"/>
                    </a:lnTo>
                    <a:lnTo>
                      <a:pt x="1409" y="651"/>
                    </a:lnTo>
                    <a:cubicBezTo>
                      <a:pt x="1334" y="651"/>
                      <a:pt x="1334" y="576"/>
                      <a:pt x="1334" y="501"/>
                    </a:cubicBezTo>
                    <a:lnTo>
                      <a:pt x="1259" y="426"/>
                    </a:lnTo>
                    <a:cubicBezTo>
                      <a:pt x="1259" y="426"/>
                      <a:pt x="1184" y="351"/>
                      <a:pt x="1184" y="257"/>
                    </a:cubicBezTo>
                    <a:lnTo>
                      <a:pt x="1109" y="257"/>
                    </a:lnTo>
                    <a:cubicBezTo>
                      <a:pt x="1015" y="182"/>
                      <a:pt x="1015" y="182"/>
                      <a:pt x="940" y="106"/>
                    </a:cubicBezTo>
                    <a:lnTo>
                      <a:pt x="865" y="106"/>
                    </a:lnTo>
                    <a:cubicBezTo>
                      <a:pt x="790" y="31"/>
                      <a:pt x="714" y="31"/>
                      <a:pt x="714" y="31"/>
                    </a:cubicBezTo>
                    <a:cubicBezTo>
                      <a:pt x="643" y="9"/>
                      <a:pt x="579" y="0"/>
                      <a:pt x="5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6" name="Google Shape;10666;p66"/>
              <p:cNvSpPr/>
              <p:nvPr/>
            </p:nvSpPr>
            <p:spPr>
              <a:xfrm>
                <a:off x="7185539" y="3574736"/>
                <a:ext cx="47063" cy="40422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485" extrusionOk="0">
                    <a:moveTo>
                      <a:pt x="395" y="1"/>
                    </a:moveTo>
                    <a:cubicBezTo>
                      <a:pt x="395" y="1"/>
                      <a:pt x="320" y="76"/>
                      <a:pt x="245" y="76"/>
                    </a:cubicBezTo>
                    <a:cubicBezTo>
                      <a:pt x="170" y="151"/>
                      <a:pt x="170" y="245"/>
                      <a:pt x="76" y="245"/>
                    </a:cubicBezTo>
                    <a:cubicBezTo>
                      <a:pt x="1" y="395"/>
                      <a:pt x="1" y="546"/>
                      <a:pt x="76" y="715"/>
                    </a:cubicBezTo>
                    <a:lnTo>
                      <a:pt x="76" y="865"/>
                    </a:lnTo>
                    <a:cubicBezTo>
                      <a:pt x="170" y="940"/>
                      <a:pt x="245" y="1015"/>
                      <a:pt x="320" y="1015"/>
                    </a:cubicBezTo>
                    <a:cubicBezTo>
                      <a:pt x="395" y="1184"/>
                      <a:pt x="545" y="1259"/>
                      <a:pt x="714" y="1335"/>
                    </a:cubicBezTo>
                    <a:cubicBezTo>
                      <a:pt x="790" y="1410"/>
                      <a:pt x="940" y="1410"/>
                      <a:pt x="1109" y="1485"/>
                    </a:cubicBezTo>
                    <a:lnTo>
                      <a:pt x="1259" y="1485"/>
                    </a:lnTo>
                    <a:cubicBezTo>
                      <a:pt x="1334" y="1485"/>
                      <a:pt x="1409" y="1485"/>
                      <a:pt x="1409" y="1410"/>
                    </a:cubicBezTo>
                    <a:cubicBezTo>
                      <a:pt x="1485" y="1410"/>
                      <a:pt x="1485" y="1410"/>
                      <a:pt x="1579" y="1335"/>
                    </a:cubicBezTo>
                    <a:cubicBezTo>
                      <a:pt x="1654" y="1335"/>
                      <a:pt x="1654" y="1259"/>
                      <a:pt x="1729" y="1259"/>
                    </a:cubicBezTo>
                    <a:lnTo>
                      <a:pt x="1729" y="1090"/>
                    </a:lnTo>
                    <a:lnTo>
                      <a:pt x="1729" y="940"/>
                    </a:lnTo>
                    <a:lnTo>
                      <a:pt x="1729" y="790"/>
                    </a:lnTo>
                    <a:cubicBezTo>
                      <a:pt x="1729" y="715"/>
                      <a:pt x="1654" y="621"/>
                      <a:pt x="1579" y="546"/>
                    </a:cubicBezTo>
                    <a:cubicBezTo>
                      <a:pt x="1409" y="395"/>
                      <a:pt x="1109" y="245"/>
                      <a:pt x="865" y="76"/>
                    </a:cubicBezTo>
                    <a:cubicBezTo>
                      <a:pt x="714" y="1"/>
                      <a:pt x="545" y="1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7" name="Google Shape;10667;p66"/>
              <p:cNvSpPr/>
              <p:nvPr/>
            </p:nvSpPr>
            <p:spPr>
              <a:xfrm>
                <a:off x="7477487" y="3640716"/>
                <a:ext cx="38380" cy="30187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109" extrusionOk="0">
                    <a:moveTo>
                      <a:pt x="470" y="0"/>
                    </a:moveTo>
                    <a:cubicBezTo>
                      <a:pt x="395" y="0"/>
                      <a:pt x="320" y="0"/>
                      <a:pt x="245" y="75"/>
                    </a:cubicBezTo>
                    <a:cubicBezTo>
                      <a:pt x="151" y="75"/>
                      <a:pt x="76" y="169"/>
                      <a:pt x="1" y="244"/>
                    </a:cubicBezTo>
                    <a:lnTo>
                      <a:pt x="1" y="470"/>
                    </a:lnTo>
                    <a:lnTo>
                      <a:pt x="1" y="545"/>
                    </a:lnTo>
                    <a:lnTo>
                      <a:pt x="1" y="714"/>
                    </a:lnTo>
                    <a:lnTo>
                      <a:pt x="1" y="789"/>
                    </a:lnTo>
                    <a:cubicBezTo>
                      <a:pt x="76" y="864"/>
                      <a:pt x="151" y="939"/>
                      <a:pt x="151" y="939"/>
                    </a:cubicBezTo>
                    <a:cubicBezTo>
                      <a:pt x="245" y="1014"/>
                      <a:pt x="395" y="1108"/>
                      <a:pt x="545" y="1108"/>
                    </a:cubicBezTo>
                    <a:lnTo>
                      <a:pt x="714" y="1108"/>
                    </a:lnTo>
                    <a:lnTo>
                      <a:pt x="714" y="1014"/>
                    </a:lnTo>
                    <a:lnTo>
                      <a:pt x="1090" y="1014"/>
                    </a:lnTo>
                    <a:cubicBezTo>
                      <a:pt x="1184" y="1014"/>
                      <a:pt x="1259" y="939"/>
                      <a:pt x="1259" y="939"/>
                    </a:cubicBezTo>
                    <a:cubicBezTo>
                      <a:pt x="1334" y="939"/>
                      <a:pt x="1334" y="864"/>
                      <a:pt x="1334" y="864"/>
                    </a:cubicBezTo>
                    <a:cubicBezTo>
                      <a:pt x="1409" y="789"/>
                      <a:pt x="1409" y="789"/>
                      <a:pt x="1409" y="714"/>
                    </a:cubicBezTo>
                    <a:lnTo>
                      <a:pt x="1409" y="545"/>
                    </a:lnTo>
                    <a:lnTo>
                      <a:pt x="1409" y="470"/>
                    </a:lnTo>
                    <a:lnTo>
                      <a:pt x="1409" y="395"/>
                    </a:lnTo>
                    <a:cubicBezTo>
                      <a:pt x="1334" y="395"/>
                      <a:pt x="1334" y="319"/>
                      <a:pt x="1334" y="319"/>
                    </a:cubicBezTo>
                    <a:cubicBezTo>
                      <a:pt x="1259" y="319"/>
                      <a:pt x="1259" y="244"/>
                      <a:pt x="1184" y="244"/>
                    </a:cubicBezTo>
                    <a:lnTo>
                      <a:pt x="1090" y="169"/>
                    </a:lnTo>
                    <a:lnTo>
                      <a:pt x="1015" y="169"/>
                    </a:lnTo>
                    <a:cubicBezTo>
                      <a:pt x="1015" y="169"/>
                      <a:pt x="940" y="169"/>
                      <a:pt x="940" y="75"/>
                    </a:cubicBezTo>
                    <a:lnTo>
                      <a:pt x="865" y="75"/>
                    </a:lnTo>
                    <a:cubicBezTo>
                      <a:pt x="790" y="75"/>
                      <a:pt x="790" y="0"/>
                      <a:pt x="7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8" name="Google Shape;10668;p66"/>
              <p:cNvSpPr/>
              <p:nvPr/>
            </p:nvSpPr>
            <p:spPr>
              <a:xfrm>
                <a:off x="7515838" y="3689792"/>
                <a:ext cx="55257" cy="39224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441" extrusionOk="0">
                    <a:moveTo>
                      <a:pt x="1090" y="0"/>
                    </a:moveTo>
                    <a:cubicBezTo>
                      <a:pt x="1015" y="0"/>
                      <a:pt x="940" y="75"/>
                      <a:pt x="789" y="75"/>
                    </a:cubicBezTo>
                    <a:lnTo>
                      <a:pt x="789" y="151"/>
                    </a:lnTo>
                    <a:lnTo>
                      <a:pt x="395" y="151"/>
                    </a:lnTo>
                    <a:cubicBezTo>
                      <a:pt x="245" y="245"/>
                      <a:pt x="151" y="320"/>
                      <a:pt x="76" y="395"/>
                    </a:cubicBezTo>
                    <a:cubicBezTo>
                      <a:pt x="0" y="545"/>
                      <a:pt x="0" y="714"/>
                      <a:pt x="0" y="864"/>
                    </a:cubicBezTo>
                    <a:cubicBezTo>
                      <a:pt x="76" y="940"/>
                      <a:pt x="151" y="1090"/>
                      <a:pt x="245" y="1184"/>
                    </a:cubicBezTo>
                    <a:cubicBezTo>
                      <a:pt x="395" y="1334"/>
                      <a:pt x="470" y="1334"/>
                      <a:pt x="620" y="1409"/>
                    </a:cubicBezTo>
                    <a:cubicBezTo>
                      <a:pt x="692" y="1431"/>
                      <a:pt x="770" y="1440"/>
                      <a:pt x="850" y="1440"/>
                    </a:cubicBezTo>
                    <a:cubicBezTo>
                      <a:pt x="1044" y="1440"/>
                      <a:pt x="1250" y="1387"/>
                      <a:pt x="1409" y="1334"/>
                    </a:cubicBezTo>
                    <a:cubicBezTo>
                      <a:pt x="1560" y="1259"/>
                      <a:pt x="1653" y="1259"/>
                      <a:pt x="1804" y="1090"/>
                    </a:cubicBezTo>
                    <a:cubicBezTo>
                      <a:pt x="1954" y="940"/>
                      <a:pt x="2029" y="620"/>
                      <a:pt x="1879" y="395"/>
                    </a:cubicBezTo>
                    <a:cubicBezTo>
                      <a:pt x="1804" y="245"/>
                      <a:pt x="1653" y="75"/>
                      <a:pt x="1409" y="75"/>
                    </a:cubicBezTo>
                    <a:cubicBezTo>
                      <a:pt x="1334" y="75"/>
                      <a:pt x="1259" y="75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9" name="Google Shape;10669;p66"/>
              <p:cNvSpPr/>
              <p:nvPr/>
            </p:nvSpPr>
            <p:spPr>
              <a:xfrm>
                <a:off x="7477487" y="3779261"/>
                <a:ext cx="51174" cy="38380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410" extrusionOk="0">
                    <a:moveTo>
                      <a:pt x="620" y="1"/>
                    </a:moveTo>
                    <a:lnTo>
                      <a:pt x="470" y="76"/>
                    </a:lnTo>
                    <a:lnTo>
                      <a:pt x="395" y="76"/>
                    </a:lnTo>
                    <a:cubicBezTo>
                      <a:pt x="320" y="76"/>
                      <a:pt x="320" y="151"/>
                      <a:pt x="245" y="245"/>
                    </a:cubicBezTo>
                    <a:cubicBezTo>
                      <a:pt x="151" y="245"/>
                      <a:pt x="151" y="320"/>
                      <a:pt x="76" y="320"/>
                    </a:cubicBezTo>
                    <a:cubicBezTo>
                      <a:pt x="1" y="545"/>
                      <a:pt x="1" y="790"/>
                      <a:pt x="151" y="1015"/>
                    </a:cubicBezTo>
                    <a:cubicBezTo>
                      <a:pt x="151" y="1015"/>
                      <a:pt x="245" y="1090"/>
                      <a:pt x="245" y="1184"/>
                    </a:cubicBezTo>
                    <a:cubicBezTo>
                      <a:pt x="320" y="1184"/>
                      <a:pt x="395" y="1259"/>
                      <a:pt x="395" y="1259"/>
                    </a:cubicBezTo>
                    <a:cubicBezTo>
                      <a:pt x="545" y="1334"/>
                      <a:pt x="620" y="1334"/>
                      <a:pt x="714" y="1409"/>
                    </a:cubicBezTo>
                    <a:lnTo>
                      <a:pt x="1090" y="1409"/>
                    </a:lnTo>
                    <a:cubicBezTo>
                      <a:pt x="1259" y="1409"/>
                      <a:pt x="1334" y="1409"/>
                      <a:pt x="1485" y="1334"/>
                    </a:cubicBezTo>
                    <a:cubicBezTo>
                      <a:pt x="1560" y="1334"/>
                      <a:pt x="1654" y="1259"/>
                      <a:pt x="1729" y="1184"/>
                    </a:cubicBezTo>
                    <a:cubicBezTo>
                      <a:pt x="1804" y="1184"/>
                      <a:pt x="1804" y="1090"/>
                      <a:pt x="1879" y="1015"/>
                    </a:cubicBezTo>
                    <a:lnTo>
                      <a:pt x="1879" y="790"/>
                    </a:lnTo>
                    <a:cubicBezTo>
                      <a:pt x="1879" y="714"/>
                      <a:pt x="1879" y="621"/>
                      <a:pt x="1804" y="545"/>
                    </a:cubicBezTo>
                    <a:cubicBezTo>
                      <a:pt x="1804" y="395"/>
                      <a:pt x="1654" y="320"/>
                      <a:pt x="1560" y="245"/>
                    </a:cubicBezTo>
                    <a:cubicBezTo>
                      <a:pt x="1485" y="245"/>
                      <a:pt x="1409" y="151"/>
                      <a:pt x="1334" y="151"/>
                    </a:cubicBezTo>
                    <a:lnTo>
                      <a:pt x="1184" y="151"/>
                    </a:lnTo>
                    <a:cubicBezTo>
                      <a:pt x="1090" y="151"/>
                      <a:pt x="1015" y="76"/>
                      <a:pt x="1015" y="76"/>
                    </a:cubicBezTo>
                    <a:cubicBezTo>
                      <a:pt x="865" y="76"/>
                      <a:pt x="790" y="1"/>
                      <a:pt x="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0" name="Google Shape;10670;p66"/>
              <p:cNvSpPr/>
              <p:nvPr/>
            </p:nvSpPr>
            <p:spPr>
              <a:xfrm>
                <a:off x="7330751" y="3730185"/>
                <a:ext cx="48588" cy="40422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485" extrusionOk="0">
                    <a:moveTo>
                      <a:pt x="940" y="0"/>
                    </a:moveTo>
                    <a:cubicBezTo>
                      <a:pt x="695" y="0"/>
                      <a:pt x="470" y="0"/>
                      <a:pt x="301" y="75"/>
                    </a:cubicBezTo>
                    <a:cubicBezTo>
                      <a:pt x="226" y="75"/>
                      <a:pt x="226" y="169"/>
                      <a:pt x="151" y="169"/>
                    </a:cubicBezTo>
                    <a:cubicBezTo>
                      <a:pt x="151" y="245"/>
                      <a:pt x="76" y="245"/>
                      <a:pt x="76" y="320"/>
                    </a:cubicBezTo>
                    <a:cubicBezTo>
                      <a:pt x="76" y="320"/>
                      <a:pt x="76" y="395"/>
                      <a:pt x="0" y="395"/>
                    </a:cubicBezTo>
                    <a:lnTo>
                      <a:pt x="0" y="639"/>
                    </a:lnTo>
                    <a:cubicBezTo>
                      <a:pt x="0" y="714"/>
                      <a:pt x="0" y="714"/>
                      <a:pt x="76" y="789"/>
                    </a:cubicBezTo>
                    <a:cubicBezTo>
                      <a:pt x="76" y="789"/>
                      <a:pt x="76" y="864"/>
                      <a:pt x="151" y="864"/>
                    </a:cubicBezTo>
                    <a:lnTo>
                      <a:pt x="151" y="940"/>
                    </a:lnTo>
                    <a:lnTo>
                      <a:pt x="226" y="940"/>
                    </a:lnTo>
                    <a:cubicBezTo>
                      <a:pt x="226" y="1109"/>
                      <a:pt x="301" y="1184"/>
                      <a:pt x="376" y="1184"/>
                    </a:cubicBezTo>
                    <a:cubicBezTo>
                      <a:pt x="470" y="1259"/>
                      <a:pt x="545" y="1334"/>
                      <a:pt x="620" y="1409"/>
                    </a:cubicBezTo>
                    <a:cubicBezTo>
                      <a:pt x="695" y="1409"/>
                      <a:pt x="771" y="1409"/>
                      <a:pt x="846" y="1484"/>
                    </a:cubicBezTo>
                    <a:lnTo>
                      <a:pt x="1090" y="1484"/>
                    </a:lnTo>
                    <a:cubicBezTo>
                      <a:pt x="1240" y="1484"/>
                      <a:pt x="1409" y="1484"/>
                      <a:pt x="1484" y="1409"/>
                    </a:cubicBezTo>
                    <a:cubicBezTo>
                      <a:pt x="1710" y="1334"/>
                      <a:pt x="1785" y="1109"/>
                      <a:pt x="1785" y="940"/>
                    </a:cubicBezTo>
                    <a:lnTo>
                      <a:pt x="1785" y="789"/>
                    </a:lnTo>
                    <a:cubicBezTo>
                      <a:pt x="1785" y="714"/>
                      <a:pt x="1710" y="714"/>
                      <a:pt x="1710" y="714"/>
                    </a:cubicBezTo>
                    <a:lnTo>
                      <a:pt x="1710" y="545"/>
                    </a:lnTo>
                    <a:cubicBezTo>
                      <a:pt x="1635" y="545"/>
                      <a:pt x="1635" y="470"/>
                      <a:pt x="1560" y="395"/>
                    </a:cubicBezTo>
                    <a:lnTo>
                      <a:pt x="1484" y="320"/>
                    </a:lnTo>
                    <a:cubicBezTo>
                      <a:pt x="1409" y="245"/>
                      <a:pt x="1315" y="245"/>
                      <a:pt x="1240" y="169"/>
                    </a:cubicBezTo>
                    <a:cubicBezTo>
                      <a:pt x="1165" y="75"/>
                      <a:pt x="1015" y="75"/>
                      <a:pt x="9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1" name="Google Shape;10671;p66"/>
              <p:cNvSpPr/>
              <p:nvPr/>
            </p:nvSpPr>
            <p:spPr>
              <a:xfrm>
                <a:off x="7426370" y="3698475"/>
                <a:ext cx="45022" cy="36339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335" extrusionOk="0">
                    <a:moveTo>
                      <a:pt x="789" y="1"/>
                    </a:moveTo>
                    <a:lnTo>
                      <a:pt x="714" y="76"/>
                    </a:lnTo>
                    <a:cubicBezTo>
                      <a:pt x="620" y="76"/>
                      <a:pt x="545" y="76"/>
                      <a:pt x="545" y="151"/>
                    </a:cubicBezTo>
                    <a:lnTo>
                      <a:pt x="319" y="151"/>
                    </a:lnTo>
                    <a:cubicBezTo>
                      <a:pt x="244" y="226"/>
                      <a:pt x="150" y="226"/>
                      <a:pt x="75" y="301"/>
                    </a:cubicBezTo>
                    <a:cubicBezTo>
                      <a:pt x="75" y="301"/>
                      <a:pt x="0" y="395"/>
                      <a:pt x="0" y="470"/>
                    </a:cubicBezTo>
                    <a:lnTo>
                      <a:pt x="0" y="621"/>
                    </a:lnTo>
                    <a:lnTo>
                      <a:pt x="0" y="865"/>
                    </a:lnTo>
                    <a:cubicBezTo>
                      <a:pt x="75" y="940"/>
                      <a:pt x="75" y="1015"/>
                      <a:pt x="150" y="1015"/>
                    </a:cubicBezTo>
                    <a:lnTo>
                      <a:pt x="150" y="1090"/>
                    </a:lnTo>
                    <a:cubicBezTo>
                      <a:pt x="244" y="1090"/>
                      <a:pt x="244" y="1165"/>
                      <a:pt x="319" y="1165"/>
                    </a:cubicBezTo>
                    <a:lnTo>
                      <a:pt x="395" y="1240"/>
                    </a:lnTo>
                    <a:cubicBezTo>
                      <a:pt x="470" y="1240"/>
                      <a:pt x="545" y="1240"/>
                      <a:pt x="620" y="1334"/>
                    </a:cubicBezTo>
                    <a:lnTo>
                      <a:pt x="864" y="1334"/>
                    </a:lnTo>
                    <a:cubicBezTo>
                      <a:pt x="939" y="1334"/>
                      <a:pt x="1015" y="1334"/>
                      <a:pt x="1090" y="1240"/>
                    </a:cubicBezTo>
                    <a:cubicBezTo>
                      <a:pt x="1184" y="1240"/>
                      <a:pt x="1259" y="1240"/>
                      <a:pt x="1259" y="1165"/>
                    </a:cubicBezTo>
                    <a:cubicBezTo>
                      <a:pt x="1334" y="1165"/>
                      <a:pt x="1409" y="1090"/>
                      <a:pt x="1409" y="1090"/>
                    </a:cubicBezTo>
                    <a:cubicBezTo>
                      <a:pt x="1409" y="1015"/>
                      <a:pt x="1484" y="1015"/>
                      <a:pt x="1484" y="940"/>
                    </a:cubicBezTo>
                    <a:cubicBezTo>
                      <a:pt x="1484" y="940"/>
                      <a:pt x="1559" y="940"/>
                      <a:pt x="1559" y="865"/>
                    </a:cubicBezTo>
                    <a:cubicBezTo>
                      <a:pt x="1559" y="865"/>
                      <a:pt x="1653" y="771"/>
                      <a:pt x="1653" y="696"/>
                    </a:cubicBezTo>
                    <a:lnTo>
                      <a:pt x="1653" y="470"/>
                    </a:lnTo>
                    <a:cubicBezTo>
                      <a:pt x="1653" y="395"/>
                      <a:pt x="1653" y="395"/>
                      <a:pt x="1559" y="301"/>
                    </a:cubicBezTo>
                    <a:cubicBezTo>
                      <a:pt x="1559" y="226"/>
                      <a:pt x="1559" y="226"/>
                      <a:pt x="1484" y="226"/>
                    </a:cubicBezTo>
                    <a:cubicBezTo>
                      <a:pt x="1409" y="151"/>
                      <a:pt x="1334" y="76"/>
                      <a:pt x="1259" y="76"/>
                    </a:cubicBezTo>
                    <a:cubicBezTo>
                      <a:pt x="1259" y="76"/>
                      <a:pt x="1184" y="1"/>
                      <a:pt x="10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2" name="Google Shape;10672;p66"/>
              <p:cNvSpPr/>
              <p:nvPr/>
            </p:nvSpPr>
            <p:spPr>
              <a:xfrm>
                <a:off x="7230531" y="3647357"/>
                <a:ext cx="42463" cy="38380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1410" extrusionOk="0">
                    <a:moveTo>
                      <a:pt x="470" y="0"/>
                    </a:moveTo>
                    <a:cubicBezTo>
                      <a:pt x="301" y="75"/>
                      <a:pt x="226" y="75"/>
                      <a:pt x="151" y="151"/>
                    </a:cubicBezTo>
                    <a:cubicBezTo>
                      <a:pt x="151" y="151"/>
                      <a:pt x="151" y="226"/>
                      <a:pt x="76" y="226"/>
                    </a:cubicBezTo>
                    <a:lnTo>
                      <a:pt x="76" y="395"/>
                    </a:lnTo>
                    <a:cubicBezTo>
                      <a:pt x="1" y="470"/>
                      <a:pt x="1" y="620"/>
                      <a:pt x="76" y="695"/>
                    </a:cubicBezTo>
                    <a:lnTo>
                      <a:pt x="76" y="770"/>
                    </a:lnTo>
                    <a:cubicBezTo>
                      <a:pt x="76" y="864"/>
                      <a:pt x="76" y="939"/>
                      <a:pt x="151" y="1015"/>
                    </a:cubicBezTo>
                    <a:cubicBezTo>
                      <a:pt x="151" y="1090"/>
                      <a:pt x="226" y="1165"/>
                      <a:pt x="226" y="1165"/>
                    </a:cubicBezTo>
                    <a:cubicBezTo>
                      <a:pt x="395" y="1240"/>
                      <a:pt x="470" y="1334"/>
                      <a:pt x="621" y="1409"/>
                    </a:cubicBezTo>
                    <a:lnTo>
                      <a:pt x="1165" y="1409"/>
                    </a:lnTo>
                    <a:cubicBezTo>
                      <a:pt x="1240" y="1409"/>
                      <a:pt x="1240" y="1334"/>
                      <a:pt x="1334" y="1334"/>
                    </a:cubicBezTo>
                    <a:lnTo>
                      <a:pt x="1410" y="1240"/>
                    </a:lnTo>
                    <a:lnTo>
                      <a:pt x="1485" y="1090"/>
                    </a:lnTo>
                    <a:lnTo>
                      <a:pt x="1560" y="1015"/>
                    </a:lnTo>
                    <a:lnTo>
                      <a:pt x="1560" y="864"/>
                    </a:lnTo>
                    <a:lnTo>
                      <a:pt x="1560" y="695"/>
                    </a:lnTo>
                    <a:cubicBezTo>
                      <a:pt x="1560" y="695"/>
                      <a:pt x="1485" y="620"/>
                      <a:pt x="1485" y="545"/>
                    </a:cubicBezTo>
                    <a:lnTo>
                      <a:pt x="1410" y="470"/>
                    </a:lnTo>
                    <a:lnTo>
                      <a:pt x="1334" y="395"/>
                    </a:lnTo>
                    <a:lnTo>
                      <a:pt x="1240" y="301"/>
                    </a:lnTo>
                    <a:cubicBezTo>
                      <a:pt x="1165" y="301"/>
                      <a:pt x="1165" y="226"/>
                      <a:pt x="1090" y="226"/>
                    </a:cubicBezTo>
                    <a:cubicBezTo>
                      <a:pt x="1015" y="151"/>
                      <a:pt x="940" y="75"/>
                      <a:pt x="940" y="75"/>
                    </a:cubicBezTo>
                    <a:cubicBezTo>
                      <a:pt x="865" y="75"/>
                      <a:pt x="771" y="0"/>
                      <a:pt x="7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3" name="Google Shape;10673;p66"/>
              <p:cNvSpPr/>
              <p:nvPr/>
            </p:nvSpPr>
            <p:spPr>
              <a:xfrm>
                <a:off x="7272965" y="3670874"/>
                <a:ext cx="27" cy="2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4" name="Google Shape;10674;p66"/>
              <p:cNvSpPr/>
              <p:nvPr/>
            </p:nvSpPr>
            <p:spPr>
              <a:xfrm>
                <a:off x="7322068" y="3623840"/>
                <a:ext cx="42463" cy="37237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1368" extrusionOk="0">
                    <a:moveTo>
                      <a:pt x="395" y="0"/>
                    </a:moveTo>
                    <a:lnTo>
                      <a:pt x="319" y="75"/>
                    </a:lnTo>
                    <a:cubicBezTo>
                      <a:pt x="226" y="150"/>
                      <a:pt x="150" y="150"/>
                      <a:pt x="75" y="226"/>
                    </a:cubicBezTo>
                    <a:cubicBezTo>
                      <a:pt x="0" y="395"/>
                      <a:pt x="0" y="470"/>
                      <a:pt x="0" y="545"/>
                    </a:cubicBezTo>
                    <a:cubicBezTo>
                      <a:pt x="0" y="620"/>
                      <a:pt x="0" y="695"/>
                      <a:pt x="75" y="789"/>
                    </a:cubicBezTo>
                    <a:lnTo>
                      <a:pt x="75" y="864"/>
                    </a:lnTo>
                    <a:lnTo>
                      <a:pt x="75" y="939"/>
                    </a:lnTo>
                    <a:lnTo>
                      <a:pt x="150" y="1015"/>
                    </a:lnTo>
                    <a:cubicBezTo>
                      <a:pt x="150" y="1090"/>
                      <a:pt x="226" y="1090"/>
                      <a:pt x="226" y="1090"/>
                    </a:cubicBezTo>
                    <a:lnTo>
                      <a:pt x="226" y="1165"/>
                    </a:lnTo>
                    <a:cubicBezTo>
                      <a:pt x="319" y="1165"/>
                      <a:pt x="319" y="1165"/>
                      <a:pt x="395" y="1259"/>
                    </a:cubicBezTo>
                    <a:lnTo>
                      <a:pt x="470" y="1259"/>
                    </a:lnTo>
                    <a:lnTo>
                      <a:pt x="545" y="1334"/>
                    </a:lnTo>
                    <a:lnTo>
                      <a:pt x="864" y="1334"/>
                    </a:lnTo>
                    <a:cubicBezTo>
                      <a:pt x="914" y="1359"/>
                      <a:pt x="956" y="1367"/>
                      <a:pt x="992" y="1367"/>
                    </a:cubicBezTo>
                    <a:cubicBezTo>
                      <a:pt x="1065" y="1367"/>
                      <a:pt x="1115" y="1334"/>
                      <a:pt x="1165" y="1334"/>
                    </a:cubicBezTo>
                    <a:cubicBezTo>
                      <a:pt x="1259" y="1334"/>
                      <a:pt x="1334" y="1259"/>
                      <a:pt x="1409" y="1165"/>
                    </a:cubicBezTo>
                    <a:cubicBezTo>
                      <a:pt x="1484" y="1165"/>
                      <a:pt x="1484" y="1090"/>
                      <a:pt x="1484" y="1015"/>
                    </a:cubicBezTo>
                    <a:cubicBezTo>
                      <a:pt x="1559" y="1015"/>
                      <a:pt x="1559" y="939"/>
                      <a:pt x="1559" y="864"/>
                    </a:cubicBezTo>
                    <a:cubicBezTo>
                      <a:pt x="1559" y="789"/>
                      <a:pt x="1559" y="620"/>
                      <a:pt x="1484" y="545"/>
                    </a:cubicBezTo>
                    <a:cubicBezTo>
                      <a:pt x="1409" y="395"/>
                      <a:pt x="1259" y="319"/>
                      <a:pt x="1090" y="150"/>
                    </a:cubicBezTo>
                    <a:cubicBezTo>
                      <a:pt x="1014" y="150"/>
                      <a:pt x="939" y="75"/>
                      <a:pt x="864" y="75"/>
                    </a:cubicBezTo>
                    <a:lnTo>
                      <a:pt x="7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5" name="Google Shape;10675;p66"/>
              <p:cNvSpPr/>
              <p:nvPr/>
            </p:nvSpPr>
            <p:spPr>
              <a:xfrm>
                <a:off x="6548484" y="3589408"/>
                <a:ext cx="129159" cy="85362"/>
              </a:xfrm>
              <a:custGeom>
                <a:avLst/>
                <a:gdLst/>
                <a:ahLst/>
                <a:cxnLst/>
                <a:rect l="l" t="t" r="r" b="b"/>
                <a:pathLst>
                  <a:path w="4745" h="3136" extrusionOk="0">
                    <a:moveTo>
                      <a:pt x="1628" y="0"/>
                    </a:moveTo>
                    <a:cubicBezTo>
                      <a:pt x="1464" y="0"/>
                      <a:pt x="1313" y="26"/>
                      <a:pt x="1184" y="82"/>
                    </a:cubicBezTo>
                    <a:cubicBezTo>
                      <a:pt x="470" y="401"/>
                      <a:pt x="0" y="1660"/>
                      <a:pt x="395" y="2280"/>
                    </a:cubicBezTo>
                    <a:cubicBezTo>
                      <a:pt x="598" y="2627"/>
                      <a:pt x="1499" y="3136"/>
                      <a:pt x="2411" y="3136"/>
                    </a:cubicBezTo>
                    <a:cubicBezTo>
                      <a:pt x="2929" y="3136"/>
                      <a:pt x="3450" y="2972"/>
                      <a:pt x="3851" y="2524"/>
                    </a:cubicBezTo>
                    <a:cubicBezTo>
                      <a:pt x="4745" y="1415"/>
                      <a:pt x="2839" y="0"/>
                      <a:pt x="1628" y="0"/>
                    </a:cubicBezTo>
                    <a:close/>
                  </a:path>
                </a:pathLst>
              </a:custGeom>
              <a:solidFill>
                <a:srgbClr val="290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6" name="Google Shape;10676;p66"/>
              <p:cNvSpPr/>
              <p:nvPr/>
            </p:nvSpPr>
            <p:spPr>
              <a:xfrm>
                <a:off x="8236027" y="4748837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77" name="Google Shape;10677;p66"/>
            <p:cNvSpPr/>
            <p:nvPr/>
          </p:nvSpPr>
          <p:spPr>
            <a:xfrm flipH="1">
              <a:off x="1548466" y="4194793"/>
              <a:ext cx="42800" cy="49631"/>
            </a:xfrm>
            <a:custGeom>
              <a:avLst/>
              <a:gdLst/>
              <a:ahLst/>
              <a:cxnLst/>
              <a:rect l="l" t="t" r="r" b="b"/>
              <a:pathLst>
                <a:path w="1372" h="1591" extrusionOk="0">
                  <a:moveTo>
                    <a:pt x="699" y="0"/>
                  </a:moveTo>
                  <a:cubicBezTo>
                    <a:pt x="519" y="0"/>
                    <a:pt x="355" y="82"/>
                    <a:pt x="254" y="225"/>
                  </a:cubicBezTo>
                  <a:cubicBezTo>
                    <a:pt x="60" y="464"/>
                    <a:pt x="1" y="777"/>
                    <a:pt x="60" y="1030"/>
                  </a:cubicBezTo>
                  <a:cubicBezTo>
                    <a:pt x="60" y="1343"/>
                    <a:pt x="314" y="1521"/>
                    <a:pt x="567" y="1581"/>
                  </a:cubicBezTo>
                  <a:cubicBezTo>
                    <a:pt x="599" y="1587"/>
                    <a:pt x="632" y="1590"/>
                    <a:pt x="664" y="1590"/>
                  </a:cubicBezTo>
                  <a:cubicBezTo>
                    <a:pt x="939" y="1590"/>
                    <a:pt x="1186" y="1370"/>
                    <a:pt x="1252" y="1089"/>
                  </a:cubicBezTo>
                  <a:lnTo>
                    <a:pt x="1252" y="896"/>
                  </a:lnTo>
                  <a:lnTo>
                    <a:pt x="1312" y="836"/>
                  </a:lnTo>
                  <a:cubicBezTo>
                    <a:pt x="1312" y="777"/>
                    <a:pt x="1371" y="657"/>
                    <a:pt x="1312" y="523"/>
                  </a:cubicBezTo>
                  <a:cubicBezTo>
                    <a:pt x="1312" y="404"/>
                    <a:pt x="1252" y="225"/>
                    <a:pt x="1118" y="151"/>
                  </a:cubicBezTo>
                  <a:cubicBezTo>
                    <a:pt x="983" y="48"/>
                    <a:pt x="836" y="0"/>
                    <a:pt x="6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6"/>
            <p:cNvSpPr/>
            <p:nvPr/>
          </p:nvSpPr>
          <p:spPr>
            <a:xfrm flipH="1">
              <a:off x="1305120" y="4353247"/>
              <a:ext cx="53281" cy="68847"/>
            </a:xfrm>
            <a:custGeom>
              <a:avLst/>
              <a:gdLst/>
              <a:ahLst/>
              <a:cxnLst/>
              <a:rect l="l" t="t" r="r" b="b"/>
              <a:pathLst>
                <a:path w="1708" h="2207" extrusionOk="0">
                  <a:moveTo>
                    <a:pt x="742" y="1"/>
                  </a:moveTo>
                  <a:cubicBezTo>
                    <a:pt x="353" y="1"/>
                    <a:pt x="0" y="563"/>
                    <a:pt x="412" y="834"/>
                  </a:cubicBezTo>
                  <a:cubicBezTo>
                    <a:pt x="591" y="953"/>
                    <a:pt x="725" y="1207"/>
                    <a:pt x="903" y="1400"/>
                  </a:cubicBezTo>
                  <a:cubicBezTo>
                    <a:pt x="1037" y="1639"/>
                    <a:pt x="1216" y="1892"/>
                    <a:pt x="1469" y="2145"/>
                  </a:cubicBezTo>
                  <a:cubicBezTo>
                    <a:pt x="1490" y="2187"/>
                    <a:pt x="1525" y="2207"/>
                    <a:pt x="1563" y="2207"/>
                  </a:cubicBezTo>
                  <a:cubicBezTo>
                    <a:pt x="1632" y="2207"/>
                    <a:pt x="1708" y="2137"/>
                    <a:pt x="1708" y="2011"/>
                  </a:cubicBezTo>
                  <a:cubicBezTo>
                    <a:pt x="1589" y="1460"/>
                    <a:pt x="1410" y="834"/>
                    <a:pt x="1157" y="283"/>
                  </a:cubicBezTo>
                  <a:cubicBezTo>
                    <a:pt x="1039" y="80"/>
                    <a:pt x="888" y="1"/>
                    <a:pt x="7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6"/>
            <p:cNvSpPr/>
            <p:nvPr/>
          </p:nvSpPr>
          <p:spPr>
            <a:xfrm flipH="1">
              <a:off x="2370292" y="4319741"/>
              <a:ext cx="83228" cy="113394"/>
            </a:xfrm>
            <a:custGeom>
              <a:avLst/>
              <a:gdLst/>
              <a:ahLst/>
              <a:cxnLst/>
              <a:rect l="l" t="t" r="r" b="b"/>
              <a:pathLst>
                <a:path w="2668" h="3635" extrusionOk="0">
                  <a:moveTo>
                    <a:pt x="1650" y="1"/>
                  </a:moveTo>
                  <a:cubicBezTo>
                    <a:pt x="1485" y="1"/>
                    <a:pt x="1321" y="41"/>
                    <a:pt x="1178" y="119"/>
                  </a:cubicBezTo>
                  <a:cubicBezTo>
                    <a:pt x="805" y="373"/>
                    <a:pt x="627" y="805"/>
                    <a:pt x="567" y="1237"/>
                  </a:cubicBezTo>
                  <a:cubicBezTo>
                    <a:pt x="433" y="1490"/>
                    <a:pt x="314" y="1684"/>
                    <a:pt x="254" y="1922"/>
                  </a:cubicBezTo>
                  <a:cubicBezTo>
                    <a:pt x="120" y="2235"/>
                    <a:pt x="1" y="2667"/>
                    <a:pt x="120" y="3039"/>
                  </a:cubicBezTo>
                  <a:cubicBezTo>
                    <a:pt x="232" y="3399"/>
                    <a:pt x="591" y="3635"/>
                    <a:pt x="958" y="3635"/>
                  </a:cubicBezTo>
                  <a:cubicBezTo>
                    <a:pt x="1032" y="3635"/>
                    <a:pt x="1106" y="3625"/>
                    <a:pt x="1178" y="3605"/>
                  </a:cubicBezTo>
                  <a:cubicBezTo>
                    <a:pt x="1610" y="3412"/>
                    <a:pt x="1863" y="3099"/>
                    <a:pt x="2116" y="2801"/>
                  </a:cubicBezTo>
                  <a:cubicBezTo>
                    <a:pt x="2355" y="2488"/>
                    <a:pt x="2489" y="2056"/>
                    <a:pt x="2548" y="1684"/>
                  </a:cubicBezTo>
                  <a:cubicBezTo>
                    <a:pt x="2608" y="1311"/>
                    <a:pt x="2668" y="864"/>
                    <a:pt x="2489" y="492"/>
                  </a:cubicBezTo>
                  <a:cubicBezTo>
                    <a:pt x="2319" y="163"/>
                    <a:pt x="1983" y="1"/>
                    <a:pt x="1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6"/>
            <p:cNvSpPr/>
            <p:nvPr/>
          </p:nvSpPr>
          <p:spPr>
            <a:xfrm flipH="1">
              <a:off x="2543327" y="4482476"/>
              <a:ext cx="85069" cy="77644"/>
            </a:xfrm>
            <a:custGeom>
              <a:avLst/>
              <a:gdLst/>
              <a:ahLst/>
              <a:cxnLst/>
              <a:rect l="l" t="t" r="r" b="b"/>
              <a:pathLst>
                <a:path w="2727" h="2489" extrusionOk="0">
                  <a:moveTo>
                    <a:pt x="1490" y="1"/>
                  </a:moveTo>
                  <a:cubicBezTo>
                    <a:pt x="1058" y="75"/>
                    <a:pt x="686" y="254"/>
                    <a:pt x="551" y="626"/>
                  </a:cubicBezTo>
                  <a:lnTo>
                    <a:pt x="492" y="686"/>
                  </a:lnTo>
                  <a:cubicBezTo>
                    <a:pt x="432" y="745"/>
                    <a:pt x="373" y="880"/>
                    <a:pt x="313" y="999"/>
                  </a:cubicBezTo>
                  <a:cubicBezTo>
                    <a:pt x="119" y="1312"/>
                    <a:pt x="0" y="1684"/>
                    <a:pt x="179" y="1997"/>
                  </a:cubicBezTo>
                  <a:cubicBezTo>
                    <a:pt x="313" y="2429"/>
                    <a:pt x="745" y="2488"/>
                    <a:pt x="1118" y="2488"/>
                  </a:cubicBezTo>
                  <a:cubicBezTo>
                    <a:pt x="1430" y="2488"/>
                    <a:pt x="1803" y="2429"/>
                    <a:pt x="2101" y="2235"/>
                  </a:cubicBezTo>
                  <a:cubicBezTo>
                    <a:pt x="2354" y="2056"/>
                    <a:pt x="2607" y="1744"/>
                    <a:pt x="2667" y="1371"/>
                  </a:cubicBezTo>
                  <a:cubicBezTo>
                    <a:pt x="2727" y="999"/>
                    <a:pt x="2607" y="626"/>
                    <a:pt x="2354" y="373"/>
                  </a:cubicBezTo>
                  <a:cubicBezTo>
                    <a:pt x="2101" y="135"/>
                    <a:pt x="1803" y="1"/>
                    <a:pt x="14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6"/>
            <p:cNvSpPr/>
            <p:nvPr/>
          </p:nvSpPr>
          <p:spPr>
            <a:xfrm flipH="1">
              <a:off x="2266425" y="4465431"/>
              <a:ext cx="215183" cy="111740"/>
            </a:xfrm>
            <a:custGeom>
              <a:avLst/>
              <a:gdLst/>
              <a:ahLst/>
              <a:cxnLst/>
              <a:rect l="l" t="t" r="r" b="b"/>
              <a:pathLst>
                <a:path w="6898" h="3582" extrusionOk="0">
                  <a:moveTo>
                    <a:pt x="1922" y="1"/>
                  </a:moveTo>
                  <a:cubicBezTo>
                    <a:pt x="1490" y="1"/>
                    <a:pt x="998" y="195"/>
                    <a:pt x="686" y="567"/>
                  </a:cubicBezTo>
                  <a:cubicBezTo>
                    <a:pt x="0" y="1431"/>
                    <a:pt x="566" y="2548"/>
                    <a:pt x="1430" y="3040"/>
                  </a:cubicBezTo>
                  <a:cubicBezTo>
                    <a:pt x="2126" y="3388"/>
                    <a:pt x="2986" y="3581"/>
                    <a:pt x="3784" y="3581"/>
                  </a:cubicBezTo>
                  <a:cubicBezTo>
                    <a:pt x="3978" y="3581"/>
                    <a:pt x="4167" y="3570"/>
                    <a:pt x="4350" y="3547"/>
                  </a:cubicBezTo>
                  <a:cubicBezTo>
                    <a:pt x="4902" y="3547"/>
                    <a:pt x="5527" y="3412"/>
                    <a:pt x="6019" y="3174"/>
                  </a:cubicBezTo>
                  <a:cubicBezTo>
                    <a:pt x="6585" y="2921"/>
                    <a:pt x="6898" y="2295"/>
                    <a:pt x="6764" y="1684"/>
                  </a:cubicBezTo>
                  <a:cubicBezTo>
                    <a:pt x="6704" y="1550"/>
                    <a:pt x="6585" y="1431"/>
                    <a:pt x="6466" y="1312"/>
                  </a:cubicBezTo>
                  <a:cubicBezTo>
                    <a:pt x="6391" y="1237"/>
                    <a:pt x="6332" y="1118"/>
                    <a:pt x="6213" y="1118"/>
                  </a:cubicBezTo>
                  <a:cubicBezTo>
                    <a:pt x="5214" y="999"/>
                    <a:pt x="4231" y="746"/>
                    <a:pt x="3293" y="373"/>
                  </a:cubicBezTo>
                  <a:cubicBezTo>
                    <a:pt x="2861" y="254"/>
                    <a:pt x="2429" y="1"/>
                    <a:pt x="1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6"/>
            <p:cNvSpPr/>
            <p:nvPr/>
          </p:nvSpPr>
          <p:spPr>
            <a:xfrm>
              <a:off x="1114952" y="2667277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6"/>
            <p:cNvSpPr/>
            <p:nvPr/>
          </p:nvSpPr>
          <p:spPr>
            <a:xfrm>
              <a:off x="1246471" y="2825373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6"/>
            <p:cNvSpPr/>
            <p:nvPr/>
          </p:nvSpPr>
          <p:spPr>
            <a:xfrm flipH="1">
              <a:off x="3233291" y="4384627"/>
              <a:ext cx="544228" cy="275171"/>
            </a:xfrm>
            <a:custGeom>
              <a:avLst/>
              <a:gdLst/>
              <a:ahLst/>
              <a:cxnLst/>
              <a:rect l="l" t="t" r="r" b="b"/>
              <a:pathLst>
                <a:path w="17446" h="8821" extrusionOk="0">
                  <a:moveTo>
                    <a:pt x="44" y="0"/>
                  </a:moveTo>
                  <a:cubicBezTo>
                    <a:pt x="15" y="0"/>
                    <a:pt x="0" y="11"/>
                    <a:pt x="0" y="36"/>
                  </a:cubicBezTo>
                  <a:cubicBezTo>
                    <a:pt x="0" y="781"/>
                    <a:pt x="372" y="4684"/>
                    <a:pt x="1862" y="5935"/>
                  </a:cubicBezTo>
                  <a:cubicBezTo>
                    <a:pt x="2417" y="6400"/>
                    <a:pt x="3197" y="6546"/>
                    <a:pt x="4019" y="6546"/>
                  </a:cubicBezTo>
                  <a:cubicBezTo>
                    <a:pt x="5435" y="6546"/>
                    <a:pt x="6979" y="6112"/>
                    <a:pt x="7733" y="6112"/>
                  </a:cubicBezTo>
                  <a:cubicBezTo>
                    <a:pt x="7764" y="6112"/>
                    <a:pt x="7793" y="6112"/>
                    <a:pt x="7821" y="6114"/>
                  </a:cubicBezTo>
                  <a:cubicBezTo>
                    <a:pt x="8939" y="6173"/>
                    <a:pt x="9624" y="7976"/>
                    <a:pt x="11173" y="8602"/>
                  </a:cubicBezTo>
                  <a:cubicBezTo>
                    <a:pt x="11517" y="8754"/>
                    <a:pt x="11963" y="8820"/>
                    <a:pt x="12460" y="8820"/>
                  </a:cubicBezTo>
                  <a:cubicBezTo>
                    <a:pt x="14201" y="8820"/>
                    <a:pt x="16576" y="8008"/>
                    <a:pt x="17445" y="7231"/>
                  </a:cubicBezTo>
                  <a:cubicBezTo>
                    <a:pt x="17445" y="7231"/>
                    <a:pt x="17073" y="4311"/>
                    <a:pt x="15583" y="3566"/>
                  </a:cubicBezTo>
                  <a:cubicBezTo>
                    <a:pt x="15134" y="3342"/>
                    <a:pt x="14701" y="3265"/>
                    <a:pt x="14298" y="3265"/>
                  </a:cubicBezTo>
                  <a:cubicBezTo>
                    <a:pt x="13421" y="3265"/>
                    <a:pt x="12690" y="3631"/>
                    <a:pt x="12251" y="3631"/>
                  </a:cubicBezTo>
                  <a:cubicBezTo>
                    <a:pt x="12223" y="3631"/>
                    <a:pt x="12197" y="3629"/>
                    <a:pt x="12171" y="3626"/>
                  </a:cubicBezTo>
                  <a:cubicBezTo>
                    <a:pt x="11605" y="3566"/>
                    <a:pt x="11352" y="2956"/>
                    <a:pt x="9862" y="1645"/>
                  </a:cubicBezTo>
                  <a:cubicBezTo>
                    <a:pt x="9101" y="1008"/>
                    <a:pt x="8008" y="846"/>
                    <a:pt x="6865" y="846"/>
                  </a:cubicBezTo>
                  <a:cubicBezTo>
                    <a:pt x="5684" y="846"/>
                    <a:pt x="4448" y="1019"/>
                    <a:pt x="3471" y="1019"/>
                  </a:cubicBezTo>
                  <a:cubicBezTo>
                    <a:pt x="1789" y="965"/>
                    <a:pt x="314" y="0"/>
                    <a:pt x="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6"/>
            <p:cNvSpPr/>
            <p:nvPr/>
          </p:nvSpPr>
          <p:spPr>
            <a:xfrm flipH="1">
              <a:off x="3132936" y="4419191"/>
              <a:ext cx="619502" cy="204202"/>
            </a:xfrm>
            <a:custGeom>
              <a:avLst/>
              <a:gdLst/>
              <a:ahLst/>
              <a:cxnLst/>
              <a:rect l="l" t="t" r="r" b="b"/>
              <a:pathLst>
                <a:path w="19859" h="6546" extrusionOk="0">
                  <a:moveTo>
                    <a:pt x="157" y="0"/>
                  </a:moveTo>
                  <a:cubicBezTo>
                    <a:pt x="123" y="0"/>
                    <a:pt x="90" y="15"/>
                    <a:pt x="60" y="45"/>
                  </a:cubicBezTo>
                  <a:cubicBezTo>
                    <a:pt x="0" y="45"/>
                    <a:pt x="0" y="105"/>
                    <a:pt x="60" y="164"/>
                  </a:cubicBezTo>
                  <a:cubicBezTo>
                    <a:pt x="254" y="596"/>
                    <a:pt x="567" y="969"/>
                    <a:pt x="865" y="1281"/>
                  </a:cubicBezTo>
                  <a:cubicBezTo>
                    <a:pt x="1237" y="1594"/>
                    <a:pt x="1609" y="1848"/>
                    <a:pt x="2056" y="2026"/>
                  </a:cubicBezTo>
                  <a:cubicBezTo>
                    <a:pt x="2429" y="2220"/>
                    <a:pt x="2861" y="2399"/>
                    <a:pt x="3352" y="2458"/>
                  </a:cubicBezTo>
                  <a:cubicBezTo>
                    <a:pt x="3784" y="2592"/>
                    <a:pt x="4216" y="2652"/>
                    <a:pt x="4663" y="2712"/>
                  </a:cubicBezTo>
                  <a:cubicBezTo>
                    <a:pt x="5587" y="2831"/>
                    <a:pt x="6451" y="2831"/>
                    <a:pt x="7330" y="2965"/>
                  </a:cubicBezTo>
                  <a:cubicBezTo>
                    <a:pt x="7762" y="3084"/>
                    <a:pt x="8135" y="3144"/>
                    <a:pt x="8567" y="3337"/>
                  </a:cubicBezTo>
                  <a:cubicBezTo>
                    <a:pt x="8939" y="3457"/>
                    <a:pt x="9311" y="3710"/>
                    <a:pt x="9624" y="3948"/>
                  </a:cubicBezTo>
                  <a:lnTo>
                    <a:pt x="10116" y="4380"/>
                  </a:lnTo>
                  <a:cubicBezTo>
                    <a:pt x="10250" y="4574"/>
                    <a:pt x="10429" y="4693"/>
                    <a:pt x="10622" y="4887"/>
                  </a:cubicBezTo>
                  <a:cubicBezTo>
                    <a:pt x="10995" y="5125"/>
                    <a:pt x="11367" y="5378"/>
                    <a:pt x="11799" y="5572"/>
                  </a:cubicBezTo>
                  <a:cubicBezTo>
                    <a:pt x="12604" y="6004"/>
                    <a:pt x="13468" y="6242"/>
                    <a:pt x="14406" y="6436"/>
                  </a:cubicBezTo>
                  <a:cubicBezTo>
                    <a:pt x="14932" y="6510"/>
                    <a:pt x="15464" y="6546"/>
                    <a:pt x="15994" y="6546"/>
                  </a:cubicBezTo>
                  <a:cubicBezTo>
                    <a:pt x="17279" y="6546"/>
                    <a:pt x="18558" y="6335"/>
                    <a:pt x="19740" y="5944"/>
                  </a:cubicBezTo>
                  <a:cubicBezTo>
                    <a:pt x="19799" y="5944"/>
                    <a:pt x="19859" y="5870"/>
                    <a:pt x="19799" y="5810"/>
                  </a:cubicBezTo>
                  <a:cubicBezTo>
                    <a:pt x="19799" y="5768"/>
                    <a:pt x="19770" y="5726"/>
                    <a:pt x="19731" y="5726"/>
                  </a:cubicBezTo>
                  <a:cubicBezTo>
                    <a:pt x="19715" y="5726"/>
                    <a:pt x="19698" y="5733"/>
                    <a:pt x="19680" y="5751"/>
                  </a:cubicBezTo>
                  <a:cubicBezTo>
                    <a:pt x="18816" y="5944"/>
                    <a:pt x="17937" y="6064"/>
                    <a:pt x="17073" y="6123"/>
                  </a:cubicBezTo>
                  <a:cubicBezTo>
                    <a:pt x="16842" y="6139"/>
                    <a:pt x="16609" y="6147"/>
                    <a:pt x="16376" y="6147"/>
                  </a:cubicBezTo>
                  <a:cubicBezTo>
                    <a:pt x="15739" y="6147"/>
                    <a:pt x="15099" y="6091"/>
                    <a:pt x="14466" y="6004"/>
                  </a:cubicBezTo>
                  <a:cubicBezTo>
                    <a:pt x="13602" y="5810"/>
                    <a:pt x="12783" y="5572"/>
                    <a:pt x="11978" y="5125"/>
                  </a:cubicBezTo>
                  <a:cubicBezTo>
                    <a:pt x="11606" y="4946"/>
                    <a:pt x="11233" y="4753"/>
                    <a:pt x="10920" y="4455"/>
                  </a:cubicBezTo>
                  <a:cubicBezTo>
                    <a:pt x="10742" y="4321"/>
                    <a:pt x="10548" y="4201"/>
                    <a:pt x="10429" y="4082"/>
                  </a:cubicBezTo>
                  <a:lnTo>
                    <a:pt x="9937" y="3576"/>
                  </a:lnTo>
                  <a:cubicBezTo>
                    <a:pt x="9565" y="3263"/>
                    <a:pt x="9192" y="3024"/>
                    <a:pt x="8760" y="2831"/>
                  </a:cubicBezTo>
                  <a:cubicBezTo>
                    <a:pt x="8313" y="2712"/>
                    <a:pt x="7822" y="2592"/>
                    <a:pt x="7390" y="2518"/>
                  </a:cubicBezTo>
                  <a:cubicBezTo>
                    <a:pt x="6451" y="2399"/>
                    <a:pt x="5587" y="2339"/>
                    <a:pt x="4723" y="2280"/>
                  </a:cubicBezTo>
                  <a:cubicBezTo>
                    <a:pt x="4291" y="2220"/>
                    <a:pt x="3844" y="2146"/>
                    <a:pt x="3412" y="2086"/>
                  </a:cubicBezTo>
                  <a:cubicBezTo>
                    <a:pt x="2980" y="1967"/>
                    <a:pt x="2548" y="1907"/>
                    <a:pt x="2176" y="1714"/>
                  </a:cubicBezTo>
                  <a:cubicBezTo>
                    <a:pt x="1803" y="1535"/>
                    <a:pt x="1431" y="1281"/>
                    <a:pt x="1058" y="1028"/>
                  </a:cubicBezTo>
                  <a:cubicBezTo>
                    <a:pt x="745" y="790"/>
                    <a:pt x="433" y="417"/>
                    <a:pt x="254" y="105"/>
                  </a:cubicBezTo>
                  <a:lnTo>
                    <a:pt x="254" y="45"/>
                  </a:lnTo>
                  <a:cubicBezTo>
                    <a:pt x="224" y="15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6"/>
            <p:cNvSpPr/>
            <p:nvPr/>
          </p:nvSpPr>
          <p:spPr>
            <a:xfrm rot="-1136767">
              <a:off x="1147503" y="3607189"/>
              <a:ext cx="387631" cy="425779"/>
            </a:xfrm>
            <a:custGeom>
              <a:avLst/>
              <a:gdLst/>
              <a:ahLst/>
              <a:cxnLst/>
              <a:rect l="l" t="t" r="r" b="b"/>
              <a:pathLst>
                <a:path w="24438" h="26843" extrusionOk="0">
                  <a:moveTo>
                    <a:pt x="17770" y="0"/>
                  </a:moveTo>
                  <a:cubicBezTo>
                    <a:pt x="17018" y="0"/>
                    <a:pt x="16292" y="226"/>
                    <a:pt x="15665" y="526"/>
                  </a:cubicBezTo>
                  <a:cubicBezTo>
                    <a:pt x="15139" y="752"/>
                    <a:pt x="14637" y="1153"/>
                    <a:pt x="14211" y="1579"/>
                  </a:cubicBezTo>
                  <a:cubicBezTo>
                    <a:pt x="13585" y="952"/>
                    <a:pt x="12758" y="526"/>
                    <a:pt x="11906" y="526"/>
                  </a:cubicBezTo>
                  <a:cubicBezTo>
                    <a:pt x="10552" y="526"/>
                    <a:pt x="9399" y="1379"/>
                    <a:pt x="8673" y="2406"/>
                  </a:cubicBezTo>
                  <a:cubicBezTo>
                    <a:pt x="8246" y="3033"/>
                    <a:pt x="7946" y="3759"/>
                    <a:pt x="7845" y="4612"/>
                  </a:cubicBezTo>
                  <a:lnTo>
                    <a:pt x="7520" y="4286"/>
                  </a:lnTo>
                  <a:cubicBezTo>
                    <a:pt x="7319" y="4085"/>
                    <a:pt x="6993" y="3985"/>
                    <a:pt x="6793" y="3885"/>
                  </a:cubicBezTo>
                  <a:cubicBezTo>
                    <a:pt x="6609" y="3787"/>
                    <a:pt x="6429" y="3751"/>
                    <a:pt x="6250" y="3751"/>
                  </a:cubicBezTo>
                  <a:cubicBezTo>
                    <a:pt x="6015" y="3751"/>
                    <a:pt x="5782" y="3814"/>
                    <a:pt x="5540" y="3885"/>
                  </a:cubicBezTo>
                  <a:cubicBezTo>
                    <a:pt x="4186" y="4186"/>
                    <a:pt x="3134" y="5138"/>
                    <a:pt x="2307" y="6266"/>
                  </a:cubicBezTo>
                  <a:cubicBezTo>
                    <a:pt x="1580" y="7419"/>
                    <a:pt x="1254" y="8772"/>
                    <a:pt x="953" y="10025"/>
                  </a:cubicBezTo>
                  <a:cubicBezTo>
                    <a:pt x="1" y="15564"/>
                    <a:pt x="3459" y="23609"/>
                    <a:pt x="7946" y="26842"/>
                  </a:cubicBezTo>
                  <a:cubicBezTo>
                    <a:pt x="9299" y="26542"/>
                    <a:pt x="11605" y="25689"/>
                    <a:pt x="12432" y="24662"/>
                  </a:cubicBezTo>
                  <a:cubicBezTo>
                    <a:pt x="13059" y="23810"/>
                    <a:pt x="13384" y="22557"/>
                    <a:pt x="12632" y="21930"/>
                  </a:cubicBezTo>
                  <a:cubicBezTo>
                    <a:pt x="14011" y="21629"/>
                    <a:pt x="15264" y="20902"/>
                    <a:pt x="15891" y="19649"/>
                  </a:cubicBezTo>
                  <a:cubicBezTo>
                    <a:pt x="16191" y="19123"/>
                    <a:pt x="16191" y="18396"/>
                    <a:pt x="16091" y="17770"/>
                  </a:cubicBezTo>
                  <a:cubicBezTo>
                    <a:pt x="16517" y="17770"/>
                    <a:pt x="16818" y="17669"/>
                    <a:pt x="17144" y="17544"/>
                  </a:cubicBezTo>
                  <a:cubicBezTo>
                    <a:pt x="18171" y="17043"/>
                    <a:pt x="19023" y="15990"/>
                    <a:pt x="19224" y="14737"/>
                  </a:cubicBezTo>
                  <a:cubicBezTo>
                    <a:pt x="19424" y="13584"/>
                    <a:pt x="19124" y="12231"/>
                    <a:pt x="18272" y="11404"/>
                  </a:cubicBezTo>
                  <a:cubicBezTo>
                    <a:pt x="19951" y="11178"/>
                    <a:pt x="21630" y="10451"/>
                    <a:pt x="22783" y="9198"/>
                  </a:cubicBezTo>
                  <a:cubicBezTo>
                    <a:pt x="23911" y="7845"/>
                    <a:pt x="24437" y="5965"/>
                    <a:pt x="23810" y="4386"/>
                  </a:cubicBezTo>
                  <a:cubicBezTo>
                    <a:pt x="23610" y="3659"/>
                    <a:pt x="23084" y="2932"/>
                    <a:pt x="22557" y="2406"/>
                  </a:cubicBezTo>
                  <a:cubicBezTo>
                    <a:pt x="21304" y="1053"/>
                    <a:pt x="19650" y="0"/>
                    <a:pt x="17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66"/>
            <p:cNvSpPr/>
            <p:nvPr/>
          </p:nvSpPr>
          <p:spPr>
            <a:xfrm rot="-1136767">
              <a:off x="1293164" y="3667162"/>
              <a:ext cx="172148" cy="465545"/>
            </a:xfrm>
            <a:custGeom>
              <a:avLst/>
              <a:gdLst/>
              <a:ahLst/>
              <a:cxnLst/>
              <a:rect l="l" t="t" r="r" b="b"/>
              <a:pathLst>
                <a:path w="10853" h="29350" extrusionOk="0">
                  <a:moveTo>
                    <a:pt x="10552" y="1"/>
                  </a:moveTo>
                  <a:cubicBezTo>
                    <a:pt x="8246" y="1480"/>
                    <a:pt x="6266" y="3459"/>
                    <a:pt x="4587" y="5640"/>
                  </a:cubicBezTo>
                  <a:cubicBezTo>
                    <a:pt x="3760" y="6693"/>
                    <a:pt x="3033" y="7946"/>
                    <a:pt x="2406" y="9199"/>
                  </a:cubicBezTo>
                  <a:cubicBezTo>
                    <a:pt x="1880" y="10452"/>
                    <a:pt x="1354" y="11705"/>
                    <a:pt x="953" y="13059"/>
                  </a:cubicBezTo>
                  <a:cubicBezTo>
                    <a:pt x="627" y="14312"/>
                    <a:pt x="326" y="15665"/>
                    <a:pt x="201" y="17144"/>
                  </a:cubicBezTo>
                  <a:cubicBezTo>
                    <a:pt x="101" y="17445"/>
                    <a:pt x="101" y="17770"/>
                    <a:pt x="101" y="18071"/>
                  </a:cubicBezTo>
                  <a:lnTo>
                    <a:pt x="101" y="19124"/>
                  </a:lnTo>
                  <a:cubicBezTo>
                    <a:pt x="101" y="19851"/>
                    <a:pt x="0" y="20477"/>
                    <a:pt x="101" y="21204"/>
                  </a:cubicBezTo>
                  <a:lnTo>
                    <a:pt x="201" y="22257"/>
                  </a:lnTo>
                  <a:lnTo>
                    <a:pt x="326" y="23284"/>
                  </a:lnTo>
                  <a:cubicBezTo>
                    <a:pt x="426" y="23911"/>
                    <a:pt x="527" y="24663"/>
                    <a:pt x="627" y="25289"/>
                  </a:cubicBezTo>
                  <a:cubicBezTo>
                    <a:pt x="727" y="25916"/>
                    <a:pt x="953" y="26643"/>
                    <a:pt x="1153" y="27269"/>
                  </a:cubicBezTo>
                  <a:cubicBezTo>
                    <a:pt x="1354" y="27896"/>
                    <a:pt x="1579" y="28623"/>
                    <a:pt x="1680" y="29249"/>
                  </a:cubicBezTo>
                  <a:cubicBezTo>
                    <a:pt x="1780" y="29349"/>
                    <a:pt x="1880" y="29349"/>
                    <a:pt x="1980" y="29349"/>
                  </a:cubicBezTo>
                  <a:cubicBezTo>
                    <a:pt x="2081" y="29349"/>
                    <a:pt x="2081" y="29249"/>
                    <a:pt x="2081" y="29149"/>
                  </a:cubicBezTo>
                  <a:cubicBezTo>
                    <a:pt x="1354" y="26542"/>
                    <a:pt x="953" y="23810"/>
                    <a:pt x="827" y="21204"/>
                  </a:cubicBezTo>
                  <a:cubicBezTo>
                    <a:pt x="727" y="18497"/>
                    <a:pt x="1053" y="15765"/>
                    <a:pt x="1780" y="13259"/>
                  </a:cubicBezTo>
                  <a:cubicBezTo>
                    <a:pt x="2406" y="10652"/>
                    <a:pt x="3660" y="8246"/>
                    <a:pt x="5213" y="6066"/>
                  </a:cubicBezTo>
                  <a:cubicBezTo>
                    <a:pt x="5965" y="5013"/>
                    <a:pt x="6792" y="3986"/>
                    <a:pt x="7720" y="2933"/>
                  </a:cubicBezTo>
                  <a:cubicBezTo>
                    <a:pt x="8672" y="1981"/>
                    <a:pt x="9725" y="1154"/>
                    <a:pt x="10752" y="327"/>
                  </a:cubicBezTo>
                  <a:cubicBezTo>
                    <a:pt x="10853" y="327"/>
                    <a:pt x="10853" y="226"/>
                    <a:pt x="10853" y="101"/>
                  </a:cubicBezTo>
                  <a:cubicBezTo>
                    <a:pt x="10752" y="1"/>
                    <a:pt x="10652" y="1"/>
                    <a:pt x="10552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88" name="Google Shape;10688;p66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689" name="Google Shape;10689;p66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690" name="Google Shape;10690;p66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691" name="Google Shape;10691;p66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692" name="Google Shape;10692;p66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693" name="Google Shape;10693;p66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694" name="Google Shape;10694;p66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5" name="Google Shape;10695;p66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6" name="Google Shape;10696;p66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7" name="Google Shape;10697;p66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8" name="Google Shape;10698;p66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9" name="Google Shape;10699;p66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0" name="Google Shape;10700;p66">
            <a:hlinkClick r:id="rId3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1" name="Google Shape;10701;p66">
            <a:hlinkClick r:id="rId16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2" name="Google Shape;10702;p66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3" name="Google Shape;10703;p66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4" name="Google Shape;10704;p66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5" name="Google Shape;10705;p66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0" name="Google Shape;10710;p67"/>
          <p:cNvSpPr txBox="1">
            <a:spLocks noGrp="1"/>
          </p:cNvSpPr>
          <p:nvPr>
            <p:ph type="title"/>
          </p:nvPr>
        </p:nvSpPr>
        <p:spPr>
          <a:xfrm rot="-2208536">
            <a:off x="4880309" y="32588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grpSp>
        <p:nvGrpSpPr>
          <p:cNvPr id="10711" name="Google Shape;10711;p67"/>
          <p:cNvGrpSpPr/>
          <p:nvPr/>
        </p:nvGrpSpPr>
        <p:grpSpPr>
          <a:xfrm>
            <a:off x="2988090" y="3401850"/>
            <a:ext cx="1346210" cy="848425"/>
            <a:chOff x="2359350" y="3563775"/>
            <a:chExt cx="2209075" cy="848425"/>
          </a:xfrm>
        </p:grpSpPr>
        <p:sp>
          <p:nvSpPr>
            <p:cNvPr id="10712" name="Google Shape;10712;p67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7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7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7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7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17" name="Google Shape;10717;p67"/>
          <p:cNvSpPr txBox="1">
            <a:spLocks noGrp="1"/>
          </p:cNvSpPr>
          <p:nvPr>
            <p:ph type="subTitle" idx="7"/>
          </p:nvPr>
        </p:nvSpPr>
        <p:spPr>
          <a:xfrm>
            <a:off x="6605788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0718" name="Google Shape;10718;p67"/>
          <p:cNvSpPr txBox="1">
            <a:spLocks noGrp="1"/>
          </p:cNvSpPr>
          <p:nvPr>
            <p:ph type="title" idx="2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10719" name="Google Shape;10719;p67"/>
          <p:cNvSpPr txBox="1">
            <a:spLocks noGrp="1"/>
          </p:cNvSpPr>
          <p:nvPr>
            <p:ph type="title" idx="8"/>
          </p:nvPr>
        </p:nvSpPr>
        <p:spPr>
          <a:xfrm>
            <a:off x="6606374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10720" name="Google Shape;10720;p67"/>
          <p:cNvSpPr txBox="1">
            <a:spLocks noGrp="1"/>
          </p:cNvSpPr>
          <p:nvPr>
            <p:ph type="title" idx="13"/>
          </p:nvPr>
        </p:nvSpPr>
        <p:spPr>
          <a:xfrm>
            <a:off x="1169163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10721" name="Google Shape;10721;p67"/>
          <p:cNvSpPr txBox="1">
            <a:spLocks noGrp="1"/>
          </p:cNvSpPr>
          <p:nvPr>
            <p:ph type="title" idx="5"/>
          </p:nvPr>
        </p:nvSpPr>
        <p:spPr>
          <a:xfrm>
            <a:off x="479865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10722" name="Google Shape;10722;p67"/>
          <p:cNvSpPr txBox="1">
            <a:spLocks noGrp="1"/>
          </p:cNvSpPr>
          <p:nvPr>
            <p:ph type="title" idx="4"/>
          </p:nvPr>
        </p:nvSpPr>
        <p:spPr>
          <a:xfrm>
            <a:off x="299093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10723" name="Google Shape;10723;p67"/>
          <p:cNvSpPr txBox="1">
            <a:spLocks noGrp="1"/>
          </p:cNvSpPr>
          <p:nvPr>
            <p:ph type="subTitle" idx="1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0724" name="Google Shape;10724;p67"/>
          <p:cNvSpPr txBox="1">
            <a:spLocks noGrp="1"/>
          </p:cNvSpPr>
          <p:nvPr>
            <p:ph type="subTitle" idx="3"/>
          </p:nvPr>
        </p:nvSpPr>
        <p:spPr>
          <a:xfrm>
            <a:off x="299093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0725" name="Google Shape;10725;p67"/>
          <p:cNvSpPr txBox="1">
            <a:spLocks noGrp="1"/>
          </p:cNvSpPr>
          <p:nvPr>
            <p:ph type="subTitle" idx="6"/>
          </p:nvPr>
        </p:nvSpPr>
        <p:spPr>
          <a:xfrm>
            <a:off x="479865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0726" name="Google Shape;10726;p67"/>
          <p:cNvSpPr txBox="1">
            <a:spLocks noGrp="1"/>
          </p:cNvSpPr>
          <p:nvPr>
            <p:ph type="subTitle" idx="14"/>
          </p:nvPr>
        </p:nvSpPr>
        <p:spPr>
          <a:xfrm>
            <a:off x="1169163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10727" name="Google Shape;10727;p67"/>
          <p:cNvSpPr txBox="1">
            <a:spLocks noGrp="1"/>
          </p:cNvSpPr>
          <p:nvPr>
            <p:ph type="title" idx="15"/>
          </p:nvPr>
        </p:nvSpPr>
        <p:spPr>
          <a:xfrm>
            <a:off x="2986250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10728" name="Google Shape;10728;p67"/>
          <p:cNvSpPr txBox="1">
            <a:spLocks noGrp="1"/>
          </p:cNvSpPr>
          <p:nvPr>
            <p:ph type="subTitle" idx="16"/>
          </p:nvPr>
        </p:nvSpPr>
        <p:spPr>
          <a:xfrm>
            <a:off x="2986250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0729" name="Google Shape;10729;p67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0" name="Google Shape;10730;p67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731" name="Google Shape;10731;p67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732" name="Google Shape;10732;p67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733" name="Google Shape;10733;p67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734" name="Google Shape;10734;p67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0735" name="Google Shape;10735;p67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0736" name="Google Shape;10736;p67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737" name="Google Shape;10737;p67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738" name="Google Shape;10738;p67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9" name="Google Shape;10739;p67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0740" name="Google Shape;10740;p67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0741" name="Google Shape;10741;p67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7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67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7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0745" name="Google Shape;10745;p67"/>
            <p:cNvGrpSpPr/>
            <p:nvPr/>
          </p:nvGrpSpPr>
          <p:grpSpPr>
            <a:xfrm>
              <a:off x="5212063" y="596800"/>
              <a:ext cx="456034" cy="267991"/>
              <a:chOff x="-1126825" y="596800"/>
              <a:chExt cx="456034" cy="267991"/>
            </a:xfrm>
          </p:grpSpPr>
          <p:sp>
            <p:nvSpPr>
              <p:cNvPr id="10746" name="Google Shape;10746;p67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7" name="Google Shape;10747;p67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8" name="Google Shape;10748;p67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9" name="Google Shape;10749;p67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0" name="Google Shape;10750;p67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1" name="Google Shape;10751;p67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2" name="Google Shape;10752;p67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3" name="Google Shape;10753;p67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4" name="Google Shape;10754;p67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5" name="Google Shape;10755;p67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56" name="Google Shape;10756;p67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0757" name="Google Shape;10757;p67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8" name="Google Shape;10758;p67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9" name="Google Shape;10759;p67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0" name="Google Shape;10760;p67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1" name="Google Shape;10761;p67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2" name="Google Shape;10762;p67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3" name="Google Shape;10763;p67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4" name="Google Shape;10764;p67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5" name="Google Shape;10765;p67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6" name="Google Shape;10766;p67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7" name="Google Shape;10767;p67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8" name="Google Shape;10768;p67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9" name="Google Shape;10769;p67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0" name="Google Shape;10770;p67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1" name="Google Shape;10771;p67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2" name="Google Shape;10772;p67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3" name="Google Shape;10773;p67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4" name="Google Shape;10774;p67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5" name="Google Shape;10775;p67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6" name="Google Shape;10776;p67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7" name="Google Shape;10777;p67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8" name="Google Shape;10778;p67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9" name="Google Shape;10779;p67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0" name="Google Shape;10780;p67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1" name="Google Shape;10781;p67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82" name="Google Shape;10782;p67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83" name="Google Shape;10783;p67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84" name="Google Shape;10784;p67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85" name="Google Shape;10785;p67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86" name="Google Shape;10786;p67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87" name="Google Shape;10787;p67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88" name="Google Shape;10788;p67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89" name="Google Shape;10789;p67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90" name="Google Shape;10790;p67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91" name="Google Shape;10791;p67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92" name="Google Shape;10792;p67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0793" name="Google Shape;10793;p67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94" name="Google Shape;10794;p67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5" name="Google Shape;10795;p67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6" name="Google Shape;10796;p67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7" name="Google Shape;10797;p67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8" name="Google Shape;10798;p67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9" name="Google Shape;10799;p67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0" name="Google Shape;10800;p67">
            <a:hlinkClick r:id="rId11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1" name="Google Shape;10801;p67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2" name="Google Shape;10802;p67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3" name="Google Shape;10803;p67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4" name="Google Shape;10804;p67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5" name="Google Shape;10805;p67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06" name="Google Shape;10806;p67"/>
          <p:cNvGrpSpPr/>
          <p:nvPr/>
        </p:nvGrpSpPr>
        <p:grpSpPr>
          <a:xfrm>
            <a:off x="6273276" y="3028972"/>
            <a:ext cx="1778798" cy="1596535"/>
            <a:chOff x="6273276" y="3028972"/>
            <a:chExt cx="1778798" cy="1596535"/>
          </a:xfrm>
        </p:grpSpPr>
        <p:sp>
          <p:nvSpPr>
            <p:cNvPr id="10807" name="Google Shape;10807;p67"/>
            <p:cNvSpPr/>
            <p:nvPr/>
          </p:nvSpPr>
          <p:spPr>
            <a:xfrm>
              <a:off x="6883089" y="4485528"/>
              <a:ext cx="177999" cy="139724"/>
            </a:xfrm>
            <a:custGeom>
              <a:avLst/>
              <a:gdLst/>
              <a:ahLst/>
              <a:cxnLst/>
              <a:rect l="l" t="t" r="r" b="b"/>
              <a:pathLst>
                <a:path w="7720" h="6060" extrusionOk="0">
                  <a:moveTo>
                    <a:pt x="3880" y="0"/>
                  </a:moveTo>
                  <a:cubicBezTo>
                    <a:pt x="3806" y="0"/>
                    <a:pt x="3733" y="3"/>
                    <a:pt x="3659" y="9"/>
                  </a:cubicBezTo>
                  <a:cubicBezTo>
                    <a:pt x="2607" y="9"/>
                    <a:pt x="0" y="3142"/>
                    <a:pt x="301" y="3769"/>
                  </a:cubicBezTo>
                  <a:cubicBezTo>
                    <a:pt x="431" y="4003"/>
                    <a:pt x="614" y="4100"/>
                    <a:pt x="827" y="4100"/>
                  </a:cubicBezTo>
                  <a:cubicBezTo>
                    <a:pt x="1845" y="4100"/>
                    <a:pt x="3558" y="1889"/>
                    <a:pt x="3559" y="1889"/>
                  </a:cubicBezTo>
                  <a:lnTo>
                    <a:pt x="3559" y="1889"/>
                  </a:lnTo>
                  <a:cubicBezTo>
                    <a:pt x="3558" y="1890"/>
                    <a:pt x="1554" y="5122"/>
                    <a:pt x="2707" y="5523"/>
                  </a:cubicBezTo>
                  <a:cubicBezTo>
                    <a:pt x="2818" y="5563"/>
                    <a:pt x="2926" y="5581"/>
                    <a:pt x="3030" y="5581"/>
                  </a:cubicBezTo>
                  <a:cubicBezTo>
                    <a:pt x="4305" y="5581"/>
                    <a:pt x="5012" y="2817"/>
                    <a:pt x="5013" y="2816"/>
                  </a:cubicBezTo>
                  <a:lnTo>
                    <a:pt x="5013" y="2816"/>
                  </a:lnTo>
                  <a:cubicBezTo>
                    <a:pt x="5013" y="2817"/>
                    <a:pt x="4919" y="6060"/>
                    <a:pt x="5664" y="6060"/>
                  </a:cubicBezTo>
                  <a:cubicBezTo>
                    <a:pt x="5688" y="6060"/>
                    <a:pt x="5713" y="6056"/>
                    <a:pt x="5739" y="6049"/>
                  </a:cubicBezTo>
                  <a:cubicBezTo>
                    <a:pt x="7093" y="5849"/>
                    <a:pt x="7719" y="1989"/>
                    <a:pt x="7318" y="1563"/>
                  </a:cubicBezTo>
                  <a:cubicBezTo>
                    <a:pt x="6912" y="1157"/>
                    <a:pt x="5369" y="0"/>
                    <a:pt x="38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7"/>
            <p:cNvSpPr/>
            <p:nvPr/>
          </p:nvSpPr>
          <p:spPr>
            <a:xfrm>
              <a:off x="7297399" y="4491407"/>
              <a:ext cx="175693" cy="134099"/>
            </a:xfrm>
            <a:custGeom>
              <a:avLst/>
              <a:gdLst/>
              <a:ahLst/>
              <a:cxnLst/>
              <a:rect l="l" t="t" r="r" b="b"/>
              <a:pathLst>
                <a:path w="7620" h="5816" extrusionOk="0">
                  <a:moveTo>
                    <a:pt x="3670" y="0"/>
                  </a:moveTo>
                  <a:cubicBezTo>
                    <a:pt x="2283" y="0"/>
                    <a:pt x="874" y="822"/>
                    <a:pt x="501" y="1107"/>
                  </a:cubicBezTo>
                  <a:cubicBezTo>
                    <a:pt x="0" y="1508"/>
                    <a:pt x="201" y="5393"/>
                    <a:pt x="1554" y="5794"/>
                  </a:cubicBezTo>
                  <a:cubicBezTo>
                    <a:pt x="1591" y="5809"/>
                    <a:pt x="1627" y="5816"/>
                    <a:pt x="1662" y="5816"/>
                  </a:cubicBezTo>
                  <a:cubicBezTo>
                    <a:pt x="2401" y="5816"/>
                    <a:pt x="2607" y="2661"/>
                    <a:pt x="2607" y="2661"/>
                  </a:cubicBezTo>
                  <a:cubicBezTo>
                    <a:pt x="2607" y="2661"/>
                    <a:pt x="2961" y="5631"/>
                    <a:pt x="4316" y="5631"/>
                  </a:cubicBezTo>
                  <a:cubicBezTo>
                    <a:pt x="4402" y="5631"/>
                    <a:pt x="4492" y="5619"/>
                    <a:pt x="4587" y="5594"/>
                  </a:cubicBezTo>
                  <a:cubicBezTo>
                    <a:pt x="5739" y="5268"/>
                    <a:pt x="4261" y="1935"/>
                    <a:pt x="4261" y="1935"/>
                  </a:cubicBezTo>
                  <a:lnTo>
                    <a:pt x="4261" y="1935"/>
                  </a:lnTo>
                  <a:cubicBezTo>
                    <a:pt x="4261" y="1935"/>
                    <a:pt x="5808" y="4476"/>
                    <a:pt x="6770" y="4476"/>
                  </a:cubicBezTo>
                  <a:cubicBezTo>
                    <a:pt x="6931" y="4476"/>
                    <a:pt x="7075" y="4405"/>
                    <a:pt x="7193" y="4240"/>
                  </a:cubicBezTo>
                  <a:cubicBezTo>
                    <a:pt x="7619" y="3614"/>
                    <a:pt x="5313" y="155"/>
                    <a:pt x="4261" y="55"/>
                  </a:cubicBezTo>
                  <a:cubicBezTo>
                    <a:pt x="4066" y="17"/>
                    <a:pt x="3868" y="0"/>
                    <a:pt x="3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7"/>
            <p:cNvSpPr/>
            <p:nvPr/>
          </p:nvSpPr>
          <p:spPr>
            <a:xfrm>
              <a:off x="6733988" y="3276869"/>
              <a:ext cx="991652" cy="1261555"/>
            </a:xfrm>
            <a:custGeom>
              <a:avLst/>
              <a:gdLst/>
              <a:ahLst/>
              <a:cxnLst/>
              <a:rect l="l" t="t" r="r" b="b"/>
              <a:pathLst>
                <a:path w="43009" h="54715" extrusionOk="0">
                  <a:moveTo>
                    <a:pt x="14412" y="1"/>
                  </a:moveTo>
                  <a:cubicBezTo>
                    <a:pt x="14412" y="1"/>
                    <a:pt x="13034" y="201"/>
                    <a:pt x="11580" y="427"/>
                  </a:cubicBezTo>
                  <a:cubicBezTo>
                    <a:pt x="2181" y="7194"/>
                    <a:pt x="5414" y="19625"/>
                    <a:pt x="5414" y="19625"/>
                  </a:cubicBezTo>
                  <a:cubicBezTo>
                    <a:pt x="5414" y="19625"/>
                    <a:pt x="1" y="23810"/>
                    <a:pt x="627" y="36242"/>
                  </a:cubicBezTo>
                  <a:cubicBezTo>
                    <a:pt x="1354" y="48447"/>
                    <a:pt x="10527" y="54713"/>
                    <a:pt x="18798" y="54713"/>
                  </a:cubicBezTo>
                  <a:cubicBezTo>
                    <a:pt x="18943" y="54714"/>
                    <a:pt x="19089" y="54715"/>
                    <a:pt x="19235" y="54715"/>
                  </a:cubicBezTo>
                  <a:cubicBezTo>
                    <a:pt x="29563" y="54715"/>
                    <a:pt x="41468" y="51158"/>
                    <a:pt x="42382" y="35515"/>
                  </a:cubicBezTo>
                  <a:cubicBezTo>
                    <a:pt x="43009" y="25991"/>
                    <a:pt x="38723" y="19951"/>
                    <a:pt x="38723" y="19951"/>
                  </a:cubicBezTo>
                  <a:cubicBezTo>
                    <a:pt x="42382" y="11179"/>
                    <a:pt x="37996" y="3860"/>
                    <a:pt x="35289" y="1981"/>
                  </a:cubicBezTo>
                  <a:cubicBezTo>
                    <a:pt x="34663" y="1680"/>
                    <a:pt x="34237" y="1354"/>
                    <a:pt x="33936" y="1053"/>
                  </a:cubicBezTo>
                  <a:cubicBezTo>
                    <a:pt x="33936" y="1053"/>
                    <a:pt x="33889" y="1050"/>
                    <a:pt x="33801" y="1050"/>
                  </a:cubicBezTo>
                  <a:cubicBezTo>
                    <a:pt x="32727" y="1050"/>
                    <a:pt x="25521" y="1500"/>
                    <a:pt x="22232" y="13359"/>
                  </a:cubicBezTo>
                  <a:cubicBezTo>
                    <a:pt x="22232" y="13359"/>
                    <a:pt x="21705" y="13685"/>
                    <a:pt x="21179" y="13685"/>
                  </a:cubicBezTo>
                  <a:cubicBezTo>
                    <a:pt x="20678" y="13685"/>
                    <a:pt x="20452" y="13058"/>
                    <a:pt x="20452" y="13058"/>
                  </a:cubicBezTo>
                  <a:cubicBezTo>
                    <a:pt x="20252" y="2808"/>
                    <a:pt x="15440" y="201"/>
                    <a:pt x="14412" y="1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7"/>
            <p:cNvSpPr/>
            <p:nvPr/>
          </p:nvSpPr>
          <p:spPr>
            <a:xfrm>
              <a:off x="6834603" y="3149900"/>
              <a:ext cx="881671" cy="442530"/>
            </a:xfrm>
            <a:custGeom>
              <a:avLst/>
              <a:gdLst/>
              <a:ahLst/>
              <a:cxnLst/>
              <a:rect l="l" t="t" r="r" b="b"/>
              <a:pathLst>
                <a:path w="38239" h="19193" extrusionOk="0">
                  <a:moveTo>
                    <a:pt x="2945" y="1"/>
                  </a:moveTo>
                  <a:cubicBezTo>
                    <a:pt x="1289" y="1"/>
                    <a:pt x="1" y="501"/>
                    <a:pt x="223" y="1548"/>
                  </a:cubicBezTo>
                  <a:cubicBezTo>
                    <a:pt x="424" y="2275"/>
                    <a:pt x="1151" y="2575"/>
                    <a:pt x="1903" y="2575"/>
                  </a:cubicBezTo>
                  <a:cubicBezTo>
                    <a:pt x="1151" y="3202"/>
                    <a:pt x="649" y="4054"/>
                    <a:pt x="1050" y="4555"/>
                  </a:cubicBezTo>
                  <a:cubicBezTo>
                    <a:pt x="1216" y="4823"/>
                    <a:pt x="1510" y="4928"/>
                    <a:pt x="1855" y="4928"/>
                  </a:cubicBezTo>
                  <a:cubicBezTo>
                    <a:pt x="2190" y="4928"/>
                    <a:pt x="2572" y="4829"/>
                    <a:pt x="2930" y="4681"/>
                  </a:cubicBezTo>
                  <a:lnTo>
                    <a:pt x="2930" y="5182"/>
                  </a:lnTo>
                  <a:cubicBezTo>
                    <a:pt x="3153" y="5835"/>
                    <a:pt x="4201" y="6040"/>
                    <a:pt x="5444" y="6040"/>
                  </a:cubicBezTo>
                  <a:cubicBezTo>
                    <a:pt x="6014" y="6040"/>
                    <a:pt x="6625" y="5997"/>
                    <a:pt x="7216" y="5934"/>
                  </a:cubicBezTo>
                  <a:cubicBezTo>
                    <a:pt x="8670" y="5708"/>
                    <a:pt x="10048" y="5508"/>
                    <a:pt x="10048" y="5508"/>
                  </a:cubicBezTo>
                  <a:cubicBezTo>
                    <a:pt x="11076" y="5708"/>
                    <a:pt x="15888" y="8315"/>
                    <a:pt x="16088" y="18565"/>
                  </a:cubicBezTo>
                  <a:cubicBezTo>
                    <a:pt x="16088" y="18565"/>
                    <a:pt x="16314" y="19192"/>
                    <a:pt x="16815" y="19192"/>
                  </a:cubicBezTo>
                  <a:cubicBezTo>
                    <a:pt x="17341" y="19192"/>
                    <a:pt x="17868" y="18866"/>
                    <a:pt x="17868" y="18866"/>
                  </a:cubicBezTo>
                  <a:cubicBezTo>
                    <a:pt x="21157" y="7007"/>
                    <a:pt x="28363" y="6557"/>
                    <a:pt x="29437" y="6557"/>
                  </a:cubicBezTo>
                  <a:cubicBezTo>
                    <a:pt x="29525" y="6557"/>
                    <a:pt x="29572" y="6560"/>
                    <a:pt x="29572" y="6560"/>
                  </a:cubicBezTo>
                  <a:cubicBezTo>
                    <a:pt x="29873" y="6861"/>
                    <a:pt x="30299" y="7187"/>
                    <a:pt x="30925" y="7488"/>
                  </a:cubicBezTo>
                  <a:cubicBezTo>
                    <a:pt x="31929" y="8059"/>
                    <a:pt x="33185" y="8535"/>
                    <a:pt x="34113" y="8535"/>
                  </a:cubicBezTo>
                  <a:cubicBezTo>
                    <a:pt x="34528" y="8535"/>
                    <a:pt x="34878" y="8439"/>
                    <a:pt x="35111" y="8215"/>
                  </a:cubicBezTo>
                  <a:cubicBezTo>
                    <a:pt x="35311" y="8014"/>
                    <a:pt x="35311" y="7814"/>
                    <a:pt x="35211" y="7488"/>
                  </a:cubicBezTo>
                  <a:lnTo>
                    <a:pt x="35211" y="7488"/>
                  </a:lnTo>
                  <a:cubicBezTo>
                    <a:pt x="35326" y="7500"/>
                    <a:pt x="35442" y="7506"/>
                    <a:pt x="35557" y="7506"/>
                  </a:cubicBezTo>
                  <a:cubicBezTo>
                    <a:pt x="36365" y="7506"/>
                    <a:pt x="37128" y="7197"/>
                    <a:pt x="37391" y="6560"/>
                  </a:cubicBezTo>
                  <a:cubicBezTo>
                    <a:pt x="37617" y="5808"/>
                    <a:pt x="37191" y="5082"/>
                    <a:pt x="36564" y="4555"/>
                  </a:cubicBezTo>
                  <a:cubicBezTo>
                    <a:pt x="37391" y="4455"/>
                    <a:pt x="38018" y="4154"/>
                    <a:pt x="38118" y="3728"/>
                  </a:cubicBezTo>
                  <a:cubicBezTo>
                    <a:pt x="38239" y="2933"/>
                    <a:pt x="37548" y="1743"/>
                    <a:pt x="34527" y="1743"/>
                  </a:cubicBezTo>
                  <a:cubicBezTo>
                    <a:pt x="34408" y="1743"/>
                    <a:pt x="34285" y="1745"/>
                    <a:pt x="34158" y="1748"/>
                  </a:cubicBezTo>
                  <a:cubicBezTo>
                    <a:pt x="30725" y="1849"/>
                    <a:pt x="28319" y="5082"/>
                    <a:pt x="28319" y="5082"/>
                  </a:cubicBezTo>
                  <a:cubicBezTo>
                    <a:pt x="28319" y="5082"/>
                    <a:pt x="24033" y="2801"/>
                    <a:pt x="18920" y="2575"/>
                  </a:cubicBezTo>
                  <a:cubicBezTo>
                    <a:pt x="18668" y="2566"/>
                    <a:pt x="18420" y="2561"/>
                    <a:pt x="18178" y="2561"/>
                  </a:cubicBezTo>
                  <a:cubicBezTo>
                    <a:pt x="13399" y="2561"/>
                    <a:pt x="10675" y="4355"/>
                    <a:pt x="10675" y="4355"/>
                  </a:cubicBezTo>
                  <a:cubicBezTo>
                    <a:pt x="10675" y="4355"/>
                    <a:pt x="10148" y="2901"/>
                    <a:pt x="7542" y="1222"/>
                  </a:cubicBezTo>
                  <a:cubicBezTo>
                    <a:pt x="6284" y="420"/>
                    <a:pt x="4460" y="1"/>
                    <a:pt x="2945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7"/>
            <p:cNvSpPr/>
            <p:nvPr/>
          </p:nvSpPr>
          <p:spPr>
            <a:xfrm>
              <a:off x="7186478" y="3564191"/>
              <a:ext cx="72214" cy="153097"/>
            </a:xfrm>
            <a:custGeom>
              <a:avLst/>
              <a:gdLst/>
              <a:ahLst/>
              <a:cxnLst/>
              <a:rect l="l" t="t" r="r" b="b"/>
              <a:pathLst>
                <a:path w="3132" h="6640" extrusionOk="0">
                  <a:moveTo>
                    <a:pt x="1615" y="0"/>
                  </a:moveTo>
                  <a:cubicBezTo>
                    <a:pt x="1040" y="0"/>
                    <a:pt x="185" y="778"/>
                    <a:pt x="99" y="1850"/>
                  </a:cubicBezTo>
                  <a:cubicBezTo>
                    <a:pt x="0" y="2368"/>
                    <a:pt x="413" y="6639"/>
                    <a:pt x="809" y="6639"/>
                  </a:cubicBezTo>
                  <a:cubicBezTo>
                    <a:pt x="815" y="6639"/>
                    <a:pt x="820" y="6638"/>
                    <a:pt x="826" y="6637"/>
                  </a:cubicBezTo>
                  <a:cubicBezTo>
                    <a:pt x="1152" y="6637"/>
                    <a:pt x="2706" y="3103"/>
                    <a:pt x="2806" y="2576"/>
                  </a:cubicBezTo>
                  <a:cubicBezTo>
                    <a:pt x="3132" y="1424"/>
                    <a:pt x="2706" y="596"/>
                    <a:pt x="1879" y="70"/>
                  </a:cubicBezTo>
                  <a:cubicBezTo>
                    <a:pt x="1802" y="23"/>
                    <a:pt x="1713" y="0"/>
                    <a:pt x="1615" y="0"/>
                  </a:cubicBezTo>
                  <a:close/>
                </a:path>
              </a:pathLst>
            </a:custGeom>
            <a:solidFill>
              <a:srgbClr val="2D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7"/>
            <p:cNvSpPr/>
            <p:nvPr/>
          </p:nvSpPr>
          <p:spPr>
            <a:xfrm>
              <a:off x="7321077" y="3546738"/>
              <a:ext cx="48558" cy="50287"/>
            </a:xfrm>
            <a:custGeom>
              <a:avLst/>
              <a:gdLst/>
              <a:ahLst/>
              <a:cxnLst/>
              <a:rect l="l" t="t" r="r" b="b"/>
              <a:pathLst>
                <a:path w="2106" h="2181" extrusionOk="0">
                  <a:moveTo>
                    <a:pt x="1053" y="0"/>
                  </a:moveTo>
                  <a:cubicBezTo>
                    <a:pt x="427" y="0"/>
                    <a:pt x="1" y="401"/>
                    <a:pt x="1" y="1028"/>
                  </a:cubicBezTo>
                  <a:cubicBezTo>
                    <a:pt x="1" y="1654"/>
                    <a:pt x="427" y="2181"/>
                    <a:pt x="1053" y="2181"/>
                  </a:cubicBezTo>
                  <a:cubicBezTo>
                    <a:pt x="1680" y="2181"/>
                    <a:pt x="2106" y="1654"/>
                    <a:pt x="2106" y="1028"/>
                  </a:cubicBezTo>
                  <a:cubicBezTo>
                    <a:pt x="2106" y="401"/>
                    <a:pt x="1680" y="0"/>
                    <a:pt x="1053" y="0"/>
                  </a:cubicBezTo>
                  <a:close/>
                </a:path>
              </a:pathLst>
            </a:custGeom>
            <a:solidFill>
              <a:srgbClr val="2D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7"/>
            <p:cNvSpPr/>
            <p:nvPr/>
          </p:nvSpPr>
          <p:spPr>
            <a:xfrm>
              <a:off x="7085333" y="3527071"/>
              <a:ext cx="50287" cy="48581"/>
            </a:xfrm>
            <a:custGeom>
              <a:avLst/>
              <a:gdLst/>
              <a:ahLst/>
              <a:cxnLst/>
              <a:rect l="l" t="t" r="r" b="b"/>
              <a:pathLst>
                <a:path w="2181" h="2107" extrusionOk="0">
                  <a:moveTo>
                    <a:pt x="1053" y="1"/>
                  </a:moveTo>
                  <a:cubicBezTo>
                    <a:pt x="426" y="1"/>
                    <a:pt x="0" y="427"/>
                    <a:pt x="0" y="1054"/>
                  </a:cubicBezTo>
                  <a:cubicBezTo>
                    <a:pt x="0" y="1680"/>
                    <a:pt x="426" y="2106"/>
                    <a:pt x="1053" y="2106"/>
                  </a:cubicBezTo>
                  <a:cubicBezTo>
                    <a:pt x="1679" y="2106"/>
                    <a:pt x="2180" y="1680"/>
                    <a:pt x="2180" y="1054"/>
                  </a:cubicBezTo>
                  <a:cubicBezTo>
                    <a:pt x="2180" y="427"/>
                    <a:pt x="1679" y="1"/>
                    <a:pt x="1053" y="1"/>
                  </a:cubicBezTo>
                  <a:close/>
                </a:path>
              </a:pathLst>
            </a:custGeom>
            <a:solidFill>
              <a:srgbClr val="2D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7"/>
            <p:cNvSpPr/>
            <p:nvPr/>
          </p:nvSpPr>
          <p:spPr>
            <a:xfrm>
              <a:off x="6926410" y="3575627"/>
              <a:ext cx="183210" cy="182633"/>
            </a:xfrm>
            <a:custGeom>
              <a:avLst/>
              <a:gdLst/>
              <a:ahLst/>
              <a:cxnLst/>
              <a:rect l="l" t="t" r="r" b="b"/>
              <a:pathLst>
                <a:path w="7946" h="7921" extrusionOk="0">
                  <a:moveTo>
                    <a:pt x="3961" y="0"/>
                  </a:moveTo>
                  <a:cubicBezTo>
                    <a:pt x="1780" y="0"/>
                    <a:pt x="1" y="1755"/>
                    <a:pt x="1" y="3960"/>
                  </a:cubicBezTo>
                  <a:cubicBezTo>
                    <a:pt x="1" y="6141"/>
                    <a:pt x="1780" y="7920"/>
                    <a:pt x="3961" y="7920"/>
                  </a:cubicBezTo>
                  <a:cubicBezTo>
                    <a:pt x="6166" y="7920"/>
                    <a:pt x="7946" y="6141"/>
                    <a:pt x="7946" y="3960"/>
                  </a:cubicBezTo>
                  <a:cubicBezTo>
                    <a:pt x="7946" y="1755"/>
                    <a:pt x="6166" y="0"/>
                    <a:pt x="3961" y="0"/>
                  </a:cubicBezTo>
                  <a:close/>
                </a:path>
              </a:pathLst>
            </a:custGeom>
            <a:solidFill>
              <a:srgbClr val="D564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7"/>
            <p:cNvSpPr/>
            <p:nvPr/>
          </p:nvSpPr>
          <p:spPr>
            <a:xfrm>
              <a:off x="7352295" y="3599305"/>
              <a:ext cx="183187" cy="183210"/>
            </a:xfrm>
            <a:custGeom>
              <a:avLst/>
              <a:gdLst/>
              <a:ahLst/>
              <a:cxnLst/>
              <a:rect l="l" t="t" r="r" b="b"/>
              <a:pathLst>
                <a:path w="7945" h="7946" extrusionOk="0">
                  <a:moveTo>
                    <a:pt x="3985" y="1"/>
                  </a:moveTo>
                  <a:cubicBezTo>
                    <a:pt x="1779" y="1"/>
                    <a:pt x="0" y="1780"/>
                    <a:pt x="0" y="3986"/>
                  </a:cubicBezTo>
                  <a:cubicBezTo>
                    <a:pt x="0" y="6166"/>
                    <a:pt x="1779" y="7946"/>
                    <a:pt x="3985" y="7946"/>
                  </a:cubicBezTo>
                  <a:cubicBezTo>
                    <a:pt x="6165" y="7946"/>
                    <a:pt x="7945" y="6166"/>
                    <a:pt x="7945" y="3986"/>
                  </a:cubicBezTo>
                  <a:cubicBezTo>
                    <a:pt x="7945" y="1780"/>
                    <a:pt x="6165" y="1"/>
                    <a:pt x="3985" y="1"/>
                  </a:cubicBezTo>
                  <a:close/>
                </a:path>
              </a:pathLst>
            </a:custGeom>
            <a:solidFill>
              <a:srgbClr val="D564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7"/>
            <p:cNvSpPr/>
            <p:nvPr/>
          </p:nvSpPr>
          <p:spPr>
            <a:xfrm>
              <a:off x="7025319" y="3418732"/>
              <a:ext cx="124346" cy="71338"/>
            </a:xfrm>
            <a:custGeom>
              <a:avLst/>
              <a:gdLst/>
              <a:ahLst/>
              <a:cxnLst/>
              <a:rect l="l" t="t" r="r" b="b"/>
              <a:pathLst>
                <a:path w="5393" h="3094" extrusionOk="0">
                  <a:moveTo>
                    <a:pt x="2082" y="0"/>
                  </a:moveTo>
                  <a:cubicBezTo>
                    <a:pt x="1760" y="0"/>
                    <a:pt x="1469" y="95"/>
                    <a:pt x="1250" y="314"/>
                  </a:cubicBezTo>
                  <a:cubicBezTo>
                    <a:pt x="0" y="1484"/>
                    <a:pt x="2486" y="3093"/>
                    <a:pt x="3938" y="3093"/>
                  </a:cubicBezTo>
                  <a:cubicBezTo>
                    <a:pt x="4321" y="3093"/>
                    <a:pt x="4632" y="2982"/>
                    <a:pt x="4783" y="2720"/>
                  </a:cubicBezTo>
                  <a:cubicBezTo>
                    <a:pt x="5392" y="1705"/>
                    <a:pt x="3454" y="0"/>
                    <a:pt x="2082" y="0"/>
                  </a:cubicBezTo>
                  <a:close/>
                </a:path>
              </a:pathLst>
            </a:custGeom>
            <a:solidFill>
              <a:srgbClr val="ECBB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7"/>
            <p:cNvSpPr/>
            <p:nvPr/>
          </p:nvSpPr>
          <p:spPr>
            <a:xfrm>
              <a:off x="7311809" y="3432265"/>
              <a:ext cx="122063" cy="67118"/>
            </a:xfrm>
            <a:custGeom>
              <a:avLst/>
              <a:gdLst/>
              <a:ahLst/>
              <a:cxnLst/>
              <a:rect l="l" t="t" r="r" b="b"/>
              <a:pathLst>
                <a:path w="5294" h="2911" extrusionOk="0">
                  <a:moveTo>
                    <a:pt x="3228" y="1"/>
                  </a:moveTo>
                  <a:cubicBezTo>
                    <a:pt x="1867" y="1"/>
                    <a:pt x="0" y="1405"/>
                    <a:pt x="403" y="2459"/>
                  </a:cubicBezTo>
                  <a:cubicBezTo>
                    <a:pt x="560" y="2774"/>
                    <a:pt x="971" y="2910"/>
                    <a:pt x="1475" y="2910"/>
                  </a:cubicBezTo>
                  <a:cubicBezTo>
                    <a:pt x="2972" y="2910"/>
                    <a:pt x="5294" y="1710"/>
                    <a:pt x="4262" y="454"/>
                  </a:cubicBezTo>
                  <a:cubicBezTo>
                    <a:pt x="4020" y="135"/>
                    <a:pt x="3648" y="1"/>
                    <a:pt x="3228" y="1"/>
                  </a:cubicBezTo>
                  <a:close/>
                </a:path>
              </a:pathLst>
            </a:custGeom>
            <a:solidFill>
              <a:srgbClr val="ECBB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7"/>
            <p:cNvSpPr/>
            <p:nvPr/>
          </p:nvSpPr>
          <p:spPr>
            <a:xfrm>
              <a:off x="6666389" y="3729318"/>
              <a:ext cx="466947" cy="747180"/>
            </a:xfrm>
            <a:custGeom>
              <a:avLst/>
              <a:gdLst/>
              <a:ahLst/>
              <a:cxnLst/>
              <a:rect l="l" t="t" r="r" b="b"/>
              <a:pathLst>
                <a:path w="20252" h="32406" extrusionOk="0">
                  <a:moveTo>
                    <a:pt x="8346" y="1"/>
                  </a:moveTo>
                  <a:cubicBezTo>
                    <a:pt x="1" y="3660"/>
                    <a:pt x="201" y="24537"/>
                    <a:pt x="8246" y="31856"/>
                  </a:cubicBezTo>
                  <a:cubicBezTo>
                    <a:pt x="8571" y="32162"/>
                    <a:pt x="8888" y="32288"/>
                    <a:pt x="9190" y="32288"/>
                  </a:cubicBezTo>
                  <a:cubicBezTo>
                    <a:pt x="10541" y="32288"/>
                    <a:pt x="11580" y="29775"/>
                    <a:pt x="11580" y="29775"/>
                  </a:cubicBezTo>
                  <a:cubicBezTo>
                    <a:pt x="11580" y="29775"/>
                    <a:pt x="12131" y="31783"/>
                    <a:pt x="13420" y="31783"/>
                  </a:cubicBezTo>
                  <a:cubicBezTo>
                    <a:pt x="13505" y="31783"/>
                    <a:pt x="13593" y="31774"/>
                    <a:pt x="13685" y="31755"/>
                  </a:cubicBezTo>
                  <a:cubicBezTo>
                    <a:pt x="15038" y="31329"/>
                    <a:pt x="15138" y="28623"/>
                    <a:pt x="15138" y="28623"/>
                  </a:cubicBezTo>
                  <a:cubicBezTo>
                    <a:pt x="15138" y="28623"/>
                    <a:pt x="15490" y="32406"/>
                    <a:pt x="16887" y="32406"/>
                  </a:cubicBezTo>
                  <a:cubicBezTo>
                    <a:pt x="17029" y="32406"/>
                    <a:pt x="17181" y="32367"/>
                    <a:pt x="17344" y="32282"/>
                  </a:cubicBezTo>
                  <a:cubicBezTo>
                    <a:pt x="19524" y="31029"/>
                    <a:pt x="20251" y="22783"/>
                    <a:pt x="17645" y="13785"/>
                  </a:cubicBezTo>
                  <a:cubicBezTo>
                    <a:pt x="15138" y="4813"/>
                    <a:pt x="8346" y="1"/>
                    <a:pt x="8346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7"/>
            <p:cNvSpPr/>
            <p:nvPr/>
          </p:nvSpPr>
          <p:spPr>
            <a:xfrm>
              <a:off x="7203194" y="3736834"/>
              <a:ext cx="647828" cy="777869"/>
            </a:xfrm>
            <a:custGeom>
              <a:avLst/>
              <a:gdLst/>
              <a:ahLst/>
              <a:cxnLst/>
              <a:rect l="l" t="t" r="r" b="b"/>
              <a:pathLst>
                <a:path w="28097" h="33737" extrusionOk="0">
                  <a:moveTo>
                    <a:pt x="18372" y="1"/>
                  </a:moveTo>
                  <a:cubicBezTo>
                    <a:pt x="18372" y="1"/>
                    <a:pt x="16492" y="2081"/>
                    <a:pt x="12006" y="6667"/>
                  </a:cubicBezTo>
                  <a:cubicBezTo>
                    <a:pt x="7845" y="11053"/>
                    <a:pt x="4387" y="14512"/>
                    <a:pt x="2206" y="20978"/>
                  </a:cubicBezTo>
                  <a:cubicBezTo>
                    <a:pt x="1" y="27470"/>
                    <a:pt x="2507" y="33735"/>
                    <a:pt x="3560" y="33735"/>
                  </a:cubicBezTo>
                  <a:cubicBezTo>
                    <a:pt x="3570" y="33736"/>
                    <a:pt x="3581" y="33737"/>
                    <a:pt x="3592" y="33737"/>
                  </a:cubicBezTo>
                  <a:cubicBezTo>
                    <a:pt x="4624" y="33737"/>
                    <a:pt x="6367" y="29023"/>
                    <a:pt x="6367" y="29023"/>
                  </a:cubicBezTo>
                  <a:cubicBezTo>
                    <a:pt x="6367" y="29023"/>
                    <a:pt x="6367" y="32526"/>
                    <a:pt x="8368" y="32526"/>
                  </a:cubicBezTo>
                  <a:cubicBezTo>
                    <a:pt x="8495" y="32526"/>
                    <a:pt x="8630" y="32512"/>
                    <a:pt x="8773" y="32482"/>
                  </a:cubicBezTo>
                  <a:cubicBezTo>
                    <a:pt x="11079" y="31856"/>
                    <a:pt x="11705" y="28497"/>
                    <a:pt x="11705" y="28497"/>
                  </a:cubicBezTo>
                  <a:cubicBezTo>
                    <a:pt x="11705" y="28497"/>
                    <a:pt x="12438" y="31364"/>
                    <a:pt x="14700" y="31364"/>
                  </a:cubicBezTo>
                  <a:cubicBezTo>
                    <a:pt x="14840" y="31364"/>
                    <a:pt x="14987" y="31353"/>
                    <a:pt x="15139" y="31329"/>
                  </a:cubicBezTo>
                  <a:cubicBezTo>
                    <a:pt x="18171" y="30703"/>
                    <a:pt x="28096" y="15239"/>
                    <a:pt x="18372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7"/>
            <p:cNvSpPr/>
            <p:nvPr/>
          </p:nvSpPr>
          <p:spPr>
            <a:xfrm>
              <a:off x="6832228" y="4314684"/>
              <a:ext cx="28913" cy="48950"/>
            </a:xfrm>
            <a:custGeom>
              <a:avLst/>
              <a:gdLst/>
              <a:ahLst/>
              <a:cxnLst/>
              <a:rect l="l" t="t" r="r" b="b"/>
              <a:pathLst>
                <a:path w="1254" h="2123" extrusionOk="0">
                  <a:moveTo>
                    <a:pt x="326" y="1"/>
                  </a:moveTo>
                  <a:cubicBezTo>
                    <a:pt x="126" y="101"/>
                    <a:pt x="1" y="201"/>
                    <a:pt x="1" y="402"/>
                  </a:cubicBezTo>
                  <a:lnTo>
                    <a:pt x="1" y="727"/>
                  </a:lnTo>
                  <a:lnTo>
                    <a:pt x="1" y="928"/>
                  </a:lnTo>
                  <a:lnTo>
                    <a:pt x="1" y="1254"/>
                  </a:lnTo>
                  <a:cubicBezTo>
                    <a:pt x="1" y="1354"/>
                    <a:pt x="1" y="1354"/>
                    <a:pt x="126" y="1454"/>
                  </a:cubicBezTo>
                  <a:cubicBezTo>
                    <a:pt x="126" y="1554"/>
                    <a:pt x="126" y="1655"/>
                    <a:pt x="226" y="1655"/>
                  </a:cubicBezTo>
                  <a:cubicBezTo>
                    <a:pt x="226" y="1780"/>
                    <a:pt x="326" y="1880"/>
                    <a:pt x="326" y="1880"/>
                  </a:cubicBezTo>
                  <a:lnTo>
                    <a:pt x="427" y="1980"/>
                  </a:lnTo>
                  <a:cubicBezTo>
                    <a:pt x="527" y="2081"/>
                    <a:pt x="527" y="2081"/>
                    <a:pt x="627" y="2081"/>
                  </a:cubicBezTo>
                  <a:cubicBezTo>
                    <a:pt x="664" y="2110"/>
                    <a:pt x="707" y="2122"/>
                    <a:pt x="752" y="2122"/>
                  </a:cubicBezTo>
                  <a:cubicBezTo>
                    <a:pt x="861" y="2122"/>
                    <a:pt x="982" y="2051"/>
                    <a:pt x="1053" y="1980"/>
                  </a:cubicBezTo>
                  <a:cubicBezTo>
                    <a:pt x="1153" y="1880"/>
                    <a:pt x="1153" y="1880"/>
                    <a:pt x="1153" y="1780"/>
                  </a:cubicBezTo>
                  <a:lnTo>
                    <a:pt x="1153" y="1655"/>
                  </a:lnTo>
                  <a:cubicBezTo>
                    <a:pt x="1254" y="1554"/>
                    <a:pt x="1254" y="1554"/>
                    <a:pt x="1254" y="1454"/>
                  </a:cubicBezTo>
                  <a:lnTo>
                    <a:pt x="1254" y="1254"/>
                  </a:lnTo>
                  <a:cubicBezTo>
                    <a:pt x="1254" y="1153"/>
                    <a:pt x="1153" y="1028"/>
                    <a:pt x="1153" y="928"/>
                  </a:cubicBezTo>
                  <a:cubicBezTo>
                    <a:pt x="1153" y="828"/>
                    <a:pt x="1053" y="727"/>
                    <a:pt x="1053" y="627"/>
                  </a:cubicBezTo>
                  <a:cubicBezTo>
                    <a:pt x="953" y="627"/>
                    <a:pt x="953" y="527"/>
                    <a:pt x="953" y="527"/>
                  </a:cubicBezTo>
                  <a:cubicBezTo>
                    <a:pt x="853" y="402"/>
                    <a:pt x="752" y="301"/>
                    <a:pt x="752" y="201"/>
                  </a:cubicBezTo>
                  <a:cubicBezTo>
                    <a:pt x="627" y="1"/>
                    <a:pt x="427" y="1"/>
                    <a:pt x="326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7"/>
            <p:cNvSpPr/>
            <p:nvPr/>
          </p:nvSpPr>
          <p:spPr>
            <a:xfrm>
              <a:off x="6890006" y="4314684"/>
              <a:ext cx="36430" cy="45676"/>
            </a:xfrm>
            <a:custGeom>
              <a:avLst/>
              <a:gdLst/>
              <a:ahLst/>
              <a:cxnLst/>
              <a:rect l="l" t="t" r="r" b="b"/>
              <a:pathLst>
                <a:path w="1580" h="1981" extrusionOk="0">
                  <a:moveTo>
                    <a:pt x="627" y="1"/>
                  </a:moveTo>
                  <a:cubicBezTo>
                    <a:pt x="527" y="1"/>
                    <a:pt x="527" y="1"/>
                    <a:pt x="427" y="101"/>
                  </a:cubicBezTo>
                  <a:cubicBezTo>
                    <a:pt x="327" y="101"/>
                    <a:pt x="327" y="101"/>
                    <a:pt x="226" y="201"/>
                  </a:cubicBezTo>
                  <a:cubicBezTo>
                    <a:pt x="226" y="301"/>
                    <a:pt x="126" y="301"/>
                    <a:pt x="126" y="402"/>
                  </a:cubicBezTo>
                  <a:lnTo>
                    <a:pt x="126" y="527"/>
                  </a:lnTo>
                  <a:cubicBezTo>
                    <a:pt x="1" y="627"/>
                    <a:pt x="1" y="727"/>
                    <a:pt x="126" y="828"/>
                  </a:cubicBezTo>
                  <a:lnTo>
                    <a:pt x="126" y="928"/>
                  </a:lnTo>
                  <a:cubicBezTo>
                    <a:pt x="126" y="1028"/>
                    <a:pt x="126" y="1153"/>
                    <a:pt x="226" y="1153"/>
                  </a:cubicBezTo>
                  <a:cubicBezTo>
                    <a:pt x="226" y="1254"/>
                    <a:pt x="226" y="1354"/>
                    <a:pt x="327" y="1454"/>
                  </a:cubicBezTo>
                  <a:lnTo>
                    <a:pt x="327" y="1554"/>
                  </a:lnTo>
                  <a:cubicBezTo>
                    <a:pt x="427" y="1780"/>
                    <a:pt x="527" y="1880"/>
                    <a:pt x="753" y="1880"/>
                  </a:cubicBezTo>
                  <a:cubicBezTo>
                    <a:pt x="853" y="1980"/>
                    <a:pt x="953" y="1980"/>
                    <a:pt x="1053" y="1980"/>
                  </a:cubicBezTo>
                  <a:lnTo>
                    <a:pt x="1254" y="1980"/>
                  </a:lnTo>
                  <a:cubicBezTo>
                    <a:pt x="1254" y="1980"/>
                    <a:pt x="1379" y="1880"/>
                    <a:pt x="1480" y="1880"/>
                  </a:cubicBezTo>
                  <a:cubicBezTo>
                    <a:pt x="1480" y="1780"/>
                    <a:pt x="1580" y="1655"/>
                    <a:pt x="1580" y="1554"/>
                  </a:cubicBezTo>
                  <a:lnTo>
                    <a:pt x="1580" y="1354"/>
                  </a:lnTo>
                  <a:lnTo>
                    <a:pt x="1580" y="1254"/>
                  </a:lnTo>
                  <a:lnTo>
                    <a:pt x="1580" y="1028"/>
                  </a:lnTo>
                  <a:cubicBezTo>
                    <a:pt x="1580" y="1028"/>
                    <a:pt x="1580" y="928"/>
                    <a:pt x="1480" y="928"/>
                  </a:cubicBezTo>
                  <a:cubicBezTo>
                    <a:pt x="1480" y="828"/>
                    <a:pt x="1480" y="727"/>
                    <a:pt x="1379" y="627"/>
                  </a:cubicBezTo>
                  <a:cubicBezTo>
                    <a:pt x="1379" y="627"/>
                    <a:pt x="1254" y="527"/>
                    <a:pt x="1254" y="402"/>
                  </a:cubicBezTo>
                  <a:lnTo>
                    <a:pt x="1154" y="301"/>
                  </a:lnTo>
                  <a:lnTo>
                    <a:pt x="953" y="101"/>
                  </a:lnTo>
                  <a:cubicBezTo>
                    <a:pt x="853" y="101"/>
                    <a:pt x="753" y="1"/>
                    <a:pt x="627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7"/>
            <p:cNvSpPr/>
            <p:nvPr/>
          </p:nvSpPr>
          <p:spPr>
            <a:xfrm>
              <a:off x="6957628" y="4275973"/>
              <a:ext cx="28913" cy="41041"/>
            </a:xfrm>
            <a:custGeom>
              <a:avLst/>
              <a:gdLst/>
              <a:ahLst/>
              <a:cxnLst/>
              <a:rect l="l" t="t" r="r" b="b"/>
              <a:pathLst>
                <a:path w="1254" h="1780" extrusionOk="0">
                  <a:moveTo>
                    <a:pt x="326" y="0"/>
                  </a:moveTo>
                  <a:cubicBezTo>
                    <a:pt x="201" y="0"/>
                    <a:pt x="201" y="101"/>
                    <a:pt x="100" y="101"/>
                  </a:cubicBezTo>
                  <a:cubicBezTo>
                    <a:pt x="100" y="201"/>
                    <a:pt x="0" y="201"/>
                    <a:pt x="0" y="326"/>
                  </a:cubicBezTo>
                  <a:lnTo>
                    <a:pt x="0" y="627"/>
                  </a:lnTo>
                  <a:lnTo>
                    <a:pt x="0" y="827"/>
                  </a:lnTo>
                  <a:lnTo>
                    <a:pt x="0" y="953"/>
                  </a:lnTo>
                  <a:cubicBezTo>
                    <a:pt x="0" y="1053"/>
                    <a:pt x="0" y="1153"/>
                    <a:pt x="100" y="1253"/>
                  </a:cubicBezTo>
                  <a:lnTo>
                    <a:pt x="100" y="1454"/>
                  </a:lnTo>
                  <a:cubicBezTo>
                    <a:pt x="201" y="1579"/>
                    <a:pt x="326" y="1680"/>
                    <a:pt x="426" y="1680"/>
                  </a:cubicBezTo>
                  <a:cubicBezTo>
                    <a:pt x="526" y="1780"/>
                    <a:pt x="727" y="1780"/>
                    <a:pt x="827" y="1780"/>
                  </a:cubicBezTo>
                  <a:cubicBezTo>
                    <a:pt x="953" y="1680"/>
                    <a:pt x="1053" y="1680"/>
                    <a:pt x="1153" y="1454"/>
                  </a:cubicBezTo>
                  <a:cubicBezTo>
                    <a:pt x="1253" y="1354"/>
                    <a:pt x="1253" y="1253"/>
                    <a:pt x="1253" y="1153"/>
                  </a:cubicBezTo>
                  <a:lnTo>
                    <a:pt x="1253" y="953"/>
                  </a:lnTo>
                  <a:cubicBezTo>
                    <a:pt x="1153" y="827"/>
                    <a:pt x="1153" y="627"/>
                    <a:pt x="1053" y="527"/>
                  </a:cubicBezTo>
                  <a:cubicBezTo>
                    <a:pt x="1053" y="527"/>
                    <a:pt x="1053" y="426"/>
                    <a:pt x="953" y="426"/>
                  </a:cubicBezTo>
                  <a:cubicBezTo>
                    <a:pt x="953" y="326"/>
                    <a:pt x="827" y="201"/>
                    <a:pt x="827" y="101"/>
                  </a:cubicBezTo>
                  <a:cubicBezTo>
                    <a:pt x="627" y="0"/>
                    <a:pt x="526" y="0"/>
                    <a:pt x="326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7"/>
            <p:cNvSpPr/>
            <p:nvPr/>
          </p:nvSpPr>
          <p:spPr>
            <a:xfrm>
              <a:off x="7010771" y="4307168"/>
              <a:ext cx="26608" cy="38736"/>
            </a:xfrm>
            <a:custGeom>
              <a:avLst/>
              <a:gdLst/>
              <a:ahLst/>
              <a:cxnLst/>
              <a:rect l="l" t="t" r="r" b="b"/>
              <a:pathLst>
                <a:path w="1154" h="1680" extrusionOk="0">
                  <a:moveTo>
                    <a:pt x="302" y="1"/>
                  </a:moveTo>
                  <a:lnTo>
                    <a:pt x="201" y="101"/>
                  </a:lnTo>
                  <a:cubicBezTo>
                    <a:pt x="101" y="226"/>
                    <a:pt x="101" y="226"/>
                    <a:pt x="101" y="327"/>
                  </a:cubicBezTo>
                  <a:cubicBezTo>
                    <a:pt x="1" y="527"/>
                    <a:pt x="1" y="627"/>
                    <a:pt x="1" y="853"/>
                  </a:cubicBezTo>
                  <a:lnTo>
                    <a:pt x="1" y="953"/>
                  </a:lnTo>
                  <a:lnTo>
                    <a:pt x="1" y="1154"/>
                  </a:lnTo>
                  <a:cubicBezTo>
                    <a:pt x="1" y="1254"/>
                    <a:pt x="1" y="1254"/>
                    <a:pt x="101" y="1354"/>
                  </a:cubicBezTo>
                  <a:lnTo>
                    <a:pt x="402" y="1680"/>
                  </a:lnTo>
                  <a:lnTo>
                    <a:pt x="627" y="1680"/>
                  </a:lnTo>
                  <a:cubicBezTo>
                    <a:pt x="728" y="1680"/>
                    <a:pt x="728" y="1680"/>
                    <a:pt x="828" y="1580"/>
                  </a:cubicBezTo>
                  <a:lnTo>
                    <a:pt x="928" y="1580"/>
                  </a:lnTo>
                  <a:cubicBezTo>
                    <a:pt x="1029" y="1479"/>
                    <a:pt x="1029" y="1479"/>
                    <a:pt x="1029" y="1354"/>
                  </a:cubicBezTo>
                  <a:cubicBezTo>
                    <a:pt x="1154" y="1354"/>
                    <a:pt x="1154" y="1254"/>
                    <a:pt x="1154" y="1254"/>
                  </a:cubicBezTo>
                  <a:lnTo>
                    <a:pt x="1154" y="953"/>
                  </a:lnTo>
                  <a:lnTo>
                    <a:pt x="1154" y="853"/>
                  </a:lnTo>
                  <a:lnTo>
                    <a:pt x="1154" y="728"/>
                  </a:lnTo>
                  <a:cubicBezTo>
                    <a:pt x="1029" y="627"/>
                    <a:pt x="1029" y="527"/>
                    <a:pt x="1029" y="527"/>
                  </a:cubicBezTo>
                  <a:cubicBezTo>
                    <a:pt x="1029" y="327"/>
                    <a:pt x="1029" y="226"/>
                    <a:pt x="928" y="101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7"/>
            <p:cNvSpPr/>
            <p:nvPr/>
          </p:nvSpPr>
          <p:spPr>
            <a:xfrm>
              <a:off x="7034472" y="4338385"/>
              <a:ext cx="2905" cy="23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126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7"/>
            <p:cNvSpPr/>
            <p:nvPr/>
          </p:nvSpPr>
          <p:spPr>
            <a:xfrm>
              <a:off x="7034472" y="4338385"/>
              <a:ext cx="23" cy="2905"/>
            </a:xfrm>
            <a:custGeom>
              <a:avLst/>
              <a:gdLst/>
              <a:ahLst/>
              <a:cxnLst/>
              <a:rect l="l" t="t" r="r" b="b"/>
              <a:pathLst>
                <a:path w="1" h="126" extrusionOk="0">
                  <a:moveTo>
                    <a:pt x="1" y="125"/>
                  </a:moveTo>
                  <a:lnTo>
                    <a:pt x="1" y="125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7"/>
            <p:cNvSpPr/>
            <p:nvPr/>
          </p:nvSpPr>
          <p:spPr>
            <a:xfrm>
              <a:off x="7054116" y="4251695"/>
              <a:ext cx="31242" cy="44569"/>
            </a:xfrm>
            <a:custGeom>
              <a:avLst/>
              <a:gdLst/>
              <a:ahLst/>
              <a:cxnLst/>
              <a:rect l="l" t="t" r="r" b="b"/>
              <a:pathLst>
                <a:path w="1355" h="1933" extrusionOk="0">
                  <a:moveTo>
                    <a:pt x="402" y="1"/>
                  </a:moveTo>
                  <a:cubicBezTo>
                    <a:pt x="201" y="1"/>
                    <a:pt x="1" y="226"/>
                    <a:pt x="1" y="527"/>
                  </a:cubicBezTo>
                  <a:cubicBezTo>
                    <a:pt x="1" y="627"/>
                    <a:pt x="1" y="753"/>
                    <a:pt x="101" y="953"/>
                  </a:cubicBezTo>
                  <a:lnTo>
                    <a:pt x="101" y="1254"/>
                  </a:lnTo>
                  <a:cubicBezTo>
                    <a:pt x="101" y="1379"/>
                    <a:pt x="201" y="1479"/>
                    <a:pt x="201" y="1580"/>
                  </a:cubicBezTo>
                  <a:cubicBezTo>
                    <a:pt x="201" y="1680"/>
                    <a:pt x="301" y="1680"/>
                    <a:pt x="402" y="1780"/>
                  </a:cubicBezTo>
                  <a:cubicBezTo>
                    <a:pt x="489" y="1850"/>
                    <a:pt x="663" y="1933"/>
                    <a:pt x="829" y="1933"/>
                  </a:cubicBezTo>
                  <a:cubicBezTo>
                    <a:pt x="899" y="1933"/>
                    <a:pt x="968" y="1918"/>
                    <a:pt x="1028" y="1880"/>
                  </a:cubicBezTo>
                  <a:cubicBezTo>
                    <a:pt x="1154" y="1780"/>
                    <a:pt x="1354" y="1580"/>
                    <a:pt x="1254" y="1379"/>
                  </a:cubicBezTo>
                  <a:lnTo>
                    <a:pt x="1254" y="1154"/>
                  </a:lnTo>
                  <a:cubicBezTo>
                    <a:pt x="1254" y="1053"/>
                    <a:pt x="1154" y="953"/>
                    <a:pt x="1154" y="953"/>
                  </a:cubicBezTo>
                  <a:lnTo>
                    <a:pt x="1154" y="853"/>
                  </a:lnTo>
                  <a:cubicBezTo>
                    <a:pt x="1028" y="753"/>
                    <a:pt x="1028" y="753"/>
                    <a:pt x="1028" y="627"/>
                  </a:cubicBezTo>
                  <a:cubicBezTo>
                    <a:pt x="1028" y="527"/>
                    <a:pt x="928" y="427"/>
                    <a:pt x="928" y="326"/>
                  </a:cubicBezTo>
                  <a:cubicBezTo>
                    <a:pt x="828" y="126"/>
                    <a:pt x="627" y="1"/>
                    <a:pt x="402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7"/>
            <p:cNvSpPr/>
            <p:nvPr/>
          </p:nvSpPr>
          <p:spPr>
            <a:xfrm>
              <a:off x="6875573" y="4211255"/>
              <a:ext cx="34101" cy="42632"/>
            </a:xfrm>
            <a:custGeom>
              <a:avLst/>
              <a:gdLst/>
              <a:ahLst/>
              <a:cxnLst/>
              <a:rect l="l" t="t" r="r" b="b"/>
              <a:pathLst>
                <a:path w="1479" h="1849" extrusionOk="0">
                  <a:moveTo>
                    <a:pt x="326" y="0"/>
                  </a:moveTo>
                  <a:cubicBezTo>
                    <a:pt x="226" y="0"/>
                    <a:pt x="226" y="101"/>
                    <a:pt x="126" y="201"/>
                  </a:cubicBezTo>
                  <a:cubicBezTo>
                    <a:pt x="126" y="201"/>
                    <a:pt x="0" y="301"/>
                    <a:pt x="126" y="401"/>
                  </a:cubicBezTo>
                  <a:lnTo>
                    <a:pt x="126" y="627"/>
                  </a:lnTo>
                  <a:lnTo>
                    <a:pt x="126" y="928"/>
                  </a:lnTo>
                  <a:cubicBezTo>
                    <a:pt x="126" y="1028"/>
                    <a:pt x="126" y="1128"/>
                    <a:pt x="226" y="1253"/>
                  </a:cubicBezTo>
                  <a:lnTo>
                    <a:pt x="226" y="1354"/>
                  </a:lnTo>
                  <a:cubicBezTo>
                    <a:pt x="226" y="1454"/>
                    <a:pt x="326" y="1554"/>
                    <a:pt x="426" y="1654"/>
                  </a:cubicBezTo>
                  <a:cubicBezTo>
                    <a:pt x="426" y="1654"/>
                    <a:pt x="426" y="1755"/>
                    <a:pt x="527" y="1755"/>
                  </a:cubicBezTo>
                  <a:cubicBezTo>
                    <a:pt x="639" y="1817"/>
                    <a:pt x="721" y="1849"/>
                    <a:pt x="799" y="1849"/>
                  </a:cubicBezTo>
                  <a:cubicBezTo>
                    <a:pt x="877" y="1849"/>
                    <a:pt x="953" y="1817"/>
                    <a:pt x="1053" y="1755"/>
                  </a:cubicBezTo>
                  <a:cubicBezTo>
                    <a:pt x="1253" y="1755"/>
                    <a:pt x="1379" y="1554"/>
                    <a:pt x="1379" y="1454"/>
                  </a:cubicBezTo>
                  <a:cubicBezTo>
                    <a:pt x="1479" y="1128"/>
                    <a:pt x="1379" y="928"/>
                    <a:pt x="1253" y="727"/>
                  </a:cubicBezTo>
                  <a:cubicBezTo>
                    <a:pt x="1253" y="727"/>
                    <a:pt x="1153" y="627"/>
                    <a:pt x="1153" y="502"/>
                  </a:cubicBezTo>
                  <a:cubicBezTo>
                    <a:pt x="1053" y="401"/>
                    <a:pt x="1053" y="401"/>
                    <a:pt x="953" y="301"/>
                  </a:cubicBezTo>
                  <a:lnTo>
                    <a:pt x="953" y="201"/>
                  </a:lnTo>
                  <a:cubicBezTo>
                    <a:pt x="852" y="101"/>
                    <a:pt x="752" y="0"/>
                    <a:pt x="62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7"/>
            <p:cNvSpPr/>
            <p:nvPr/>
          </p:nvSpPr>
          <p:spPr>
            <a:xfrm>
              <a:off x="6984211" y="4184672"/>
              <a:ext cx="33525" cy="44315"/>
            </a:xfrm>
            <a:custGeom>
              <a:avLst/>
              <a:gdLst/>
              <a:ahLst/>
              <a:cxnLst/>
              <a:rect l="l" t="t" r="r" b="b"/>
              <a:pathLst>
                <a:path w="1454" h="1922" extrusionOk="0">
                  <a:moveTo>
                    <a:pt x="426" y="0"/>
                  </a:moveTo>
                  <a:cubicBezTo>
                    <a:pt x="301" y="0"/>
                    <a:pt x="201" y="0"/>
                    <a:pt x="100" y="101"/>
                  </a:cubicBezTo>
                  <a:lnTo>
                    <a:pt x="0" y="201"/>
                  </a:lnTo>
                  <a:lnTo>
                    <a:pt x="0" y="527"/>
                  </a:lnTo>
                  <a:lnTo>
                    <a:pt x="0" y="727"/>
                  </a:lnTo>
                  <a:lnTo>
                    <a:pt x="0" y="1153"/>
                  </a:lnTo>
                  <a:cubicBezTo>
                    <a:pt x="100" y="1254"/>
                    <a:pt x="100" y="1354"/>
                    <a:pt x="201" y="1454"/>
                  </a:cubicBezTo>
                  <a:cubicBezTo>
                    <a:pt x="201" y="1554"/>
                    <a:pt x="301" y="1655"/>
                    <a:pt x="301" y="1655"/>
                  </a:cubicBezTo>
                  <a:lnTo>
                    <a:pt x="526" y="1880"/>
                  </a:lnTo>
                  <a:lnTo>
                    <a:pt x="727" y="1880"/>
                  </a:lnTo>
                  <a:cubicBezTo>
                    <a:pt x="786" y="1909"/>
                    <a:pt x="846" y="1922"/>
                    <a:pt x="906" y="1922"/>
                  </a:cubicBezTo>
                  <a:cubicBezTo>
                    <a:pt x="1049" y="1922"/>
                    <a:pt x="1182" y="1851"/>
                    <a:pt x="1253" y="1780"/>
                  </a:cubicBezTo>
                  <a:cubicBezTo>
                    <a:pt x="1454" y="1554"/>
                    <a:pt x="1454" y="1354"/>
                    <a:pt x="1454" y="1153"/>
                  </a:cubicBezTo>
                  <a:cubicBezTo>
                    <a:pt x="1454" y="1028"/>
                    <a:pt x="1353" y="1028"/>
                    <a:pt x="1353" y="928"/>
                  </a:cubicBezTo>
                  <a:cubicBezTo>
                    <a:pt x="1253" y="827"/>
                    <a:pt x="1253" y="827"/>
                    <a:pt x="1153" y="727"/>
                  </a:cubicBezTo>
                  <a:lnTo>
                    <a:pt x="1153" y="627"/>
                  </a:lnTo>
                  <a:cubicBezTo>
                    <a:pt x="1053" y="627"/>
                    <a:pt x="1053" y="527"/>
                    <a:pt x="1053" y="401"/>
                  </a:cubicBezTo>
                  <a:lnTo>
                    <a:pt x="927" y="301"/>
                  </a:lnTo>
                  <a:cubicBezTo>
                    <a:pt x="927" y="201"/>
                    <a:pt x="827" y="101"/>
                    <a:pt x="72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7"/>
            <p:cNvSpPr/>
            <p:nvPr/>
          </p:nvSpPr>
          <p:spPr>
            <a:xfrm>
              <a:off x="6815467" y="4203739"/>
              <a:ext cx="34124" cy="54345"/>
            </a:xfrm>
            <a:custGeom>
              <a:avLst/>
              <a:gdLst/>
              <a:ahLst/>
              <a:cxnLst/>
              <a:rect l="l" t="t" r="r" b="b"/>
              <a:pathLst>
                <a:path w="1480" h="2357" extrusionOk="0">
                  <a:moveTo>
                    <a:pt x="627" y="0"/>
                  </a:moveTo>
                  <a:cubicBezTo>
                    <a:pt x="527" y="0"/>
                    <a:pt x="427" y="0"/>
                    <a:pt x="327" y="101"/>
                  </a:cubicBezTo>
                  <a:cubicBezTo>
                    <a:pt x="101" y="201"/>
                    <a:pt x="1" y="427"/>
                    <a:pt x="101" y="627"/>
                  </a:cubicBezTo>
                  <a:lnTo>
                    <a:pt x="101" y="828"/>
                  </a:lnTo>
                  <a:cubicBezTo>
                    <a:pt x="101" y="953"/>
                    <a:pt x="226" y="1153"/>
                    <a:pt x="226" y="1254"/>
                  </a:cubicBezTo>
                  <a:lnTo>
                    <a:pt x="226" y="1680"/>
                  </a:lnTo>
                  <a:cubicBezTo>
                    <a:pt x="226" y="1780"/>
                    <a:pt x="327" y="1780"/>
                    <a:pt x="327" y="1880"/>
                  </a:cubicBezTo>
                  <a:cubicBezTo>
                    <a:pt x="327" y="1980"/>
                    <a:pt x="327" y="1980"/>
                    <a:pt x="427" y="2081"/>
                  </a:cubicBezTo>
                  <a:lnTo>
                    <a:pt x="527" y="2206"/>
                  </a:lnTo>
                  <a:cubicBezTo>
                    <a:pt x="577" y="2306"/>
                    <a:pt x="709" y="2356"/>
                    <a:pt x="840" y="2356"/>
                  </a:cubicBezTo>
                  <a:cubicBezTo>
                    <a:pt x="972" y="2356"/>
                    <a:pt x="1103" y="2306"/>
                    <a:pt x="1154" y="2206"/>
                  </a:cubicBezTo>
                  <a:cubicBezTo>
                    <a:pt x="1254" y="2081"/>
                    <a:pt x="1354" y="1980"/>
                    <a:pt x="1354" y="1880"/>
                  </a:cubicBezTo>
                  <a:cubicBezTo>
                    <a:pt x="1479" y="1780"/>
                    <a:pt x="1479" y="1680"/>
                    <a:pt x="1479" y="1579"/>
                  </a:cubicBezTo>
                  <a:cubicBezTo>
                    <a:pt x="1479" y="1354"/>
                    <a:pt x="1354" y="1153"/>
                    <a:pt x="1354" y="1053"/>
                  </a:cubicBezTo>
                  <a:cubicBezTo>
                    <a:pt x="1254" y="828"/>
                    <a:pt x="1254" y="727"/>
                    <a:pt x="1154" y="627"/>
                  </a:cubicBezTo>
                  <a:cubicBezTo>
                    <a:pt x="1154" y="527"/>
                    <a:pt x="1053" y="427"/>
                    <a:pt x="953" y="326"/>
                  </a:cubicBezTo>
                  <a:cubicBezTo>
                    <a:pt x="953" y="201"/>
                    <a:pt x="853" y="101"/>
                    <a:pt x="62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7"/>
            <p:cNvSpPr/>
            <p:nvPr/>
          </p:nvSpPr>
          <p:spPr>
            <a:xfrm>
              <a:off x="6924105" y="4158088"/>
              <a:ext cx="26608" cy="47981"/>
            </a:xfrm>
            <a:custGeom>
              <a:avLst/>
              <a:gdLst/>
              <a:ahLst/>
              <a:cxnLst/>
              <a:rect l="l" t="t" r="r" b="b"/>
              <a:pathLst>
                <a:path w="1154" h="2081" extrusionOk="0">
                  <a:moveTo>
                    <a:pt x="301" y="0"/>
                  </a:moveTo>
                  <a:cubicBezTo>
                    <a:pt x="201" y="101"/>
                    <a:pt x="101" y="201"/>
                    <a:pt x="101" y="301"/>
                  </a:cubicBezTo>
                  <a:cubicBezTo>
                    <a:pt x="1" y="627"/>
                    <a:pt x="1" y="828"/>
                    <a:pt x="1" y="1053"/>
                  </a:cubicBezTo>
                  <a:lnTo>
                    <a:pt x="1" y="1554"/>
                  </a:lnTo>
                  <a:cubicBezTo>
                    <a:pt x="101" y="1554"/>
                    <a:pt x="101" y="1680"/>
                    <a:pt x="101" y="1680"/>
                  </a:cubicBezTo>
                  <a:cubicBezTo>
                    <a:pt x="101" y="1780"/>
                    <a:pt x="201" y="1880"/>
                    <a:pt x="201" y="1880"/>
                  </a:cubicBezTo>
                  <a:cubicBezTo>
                    <a:pt x="301" y="1980"/>
                    <a:pt x="301" y="1980"/>
                    <a:pt x="402" y="1980"/>
                  </a:cubicBezTo>
                  <a:lnTo>
                    <a:pt x="402" y="2081"/>
                  </a:lnTo>
                  <a:lnTo>
                    <a:pt x="828" y="2081"/>
                  </a:lnTo>
                  <a:cubicBezTo>
                    <a:pt x="1028" y="1980"/>
                    <a:pt x="1028" y="1880"/>
                    <a:pt x="1153" y="1780"/>
                  </a:cubicBezTo>
                  <a:lnTo>
                    <a:pt x="1153" y="1680"/>
                  </a:lnTo>
                  <a:lnTo>
                    <a:pt x="1153" y="1354"/>
                  </a:lnTo>
                  <a:lnTo>
                    <a:pt x="1153" y="1153"/>
                  </a:lnTo>
                  <a:cubicBezTo>
                    <a:pt x="1028" y="1053"/>
                    <a:pt x="1028" y="928"/>
                    <a:pt x="1028" y="727"/>
                  </a:cubicBezTo>
                  <a:lnTo>
                    <a:pt x="1028" y="427"/>
                  </a:lnTo>
                  <a:cubicBezTo>
                    <a:pt x="1028" y="201"/>
                    <a:pt x="828" y="0"/>
                    <a:pt x="62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7"/>
            <p:cNvSpPr/>
            <p:nvPr/>
          </p:nvSpPr>
          <p:spPr>
            <a:xfrm>
              <a:off x="6839744" y="4124565"/>
              <a:ext cx="28913" cy="45676"/>
            </a:xfrm>
            <a:custGeom>
              <a:avLst/>
              <a:gdLst/>
              <a:ahLst/>
              <a:cxnLst/>
              <a:rect l="l" t="t" r="r" b="b"/>
              <a:pathLst>
                <a:path w="1254" h="1981" extrusionOk="0">
                  <a:moveTo>
                    <a:pt x="426" y="1"/>
                  </a:moveTo>
                  <a:cubicBezTo>
                    <a:pt x="301" y="1"/>
                    <a:pt x="201" y="1"/>
                    <a:pt x="201" y="101"/>
                  </a:cubicBezTo>
                  <a:cubicBezTo>
                    <a:pt x="101" y="201"/>
                    <a:pt x="0" y="302"/>
                    <a:pt x="0" y="402"/>
                  </a:cubicBezTo>
                  <a:cubicBezTo>
                    <a:pt x="101" y="627"/>
                    <a:pt x="101" y="828"/>
                    <a:pt x="101" y="1028"/>
                  </a:cubicBezTo>
                  <a:cubicBezTo>
                    <a:pt x="101" y="1129"/>
                    <a:pt x="101" y="1354"/>
                    <a:pt x="201" y="1454"/>
                  </a:cubicBezTo>
                  <a:cubicBezTo>
                    <a:pt x="201" y="1555"/>
                    <a:pt x="301" y="1655"/>
                    <a:pt x="301" y="1755"/>
                  </a:cubicBezTo>
                  <a:cubicBezTo>
                    <a:pt x="426" y="1881"/>
                    <a:pt x="527" y="1881"/>
                    <a:pt x="527" y="1981"/>
                  </a:cubicBezTo>
                  <a:lnTo>
                    <a:pt x="827" y="1981"/>
                  </a:lnTo>
                  <a:cubicBezTo>
                    <a:pt x="1053" y="1981"/>
                    <a:pt x="1053" y="1881"/>
                    <a:pt x="1153" y="1755"/>
                  </a:cubicBezTo>
                  <a:cubicBezTo>
                    <a:pt x="1153" y="1655"/>
                    <a:pt x="1253" y="1655"/>
                    <a:pt x="1253" y="1555"/>
                  </a:cubicBezTo>
                  <a:lnTo>
                    <a:pt x="1253" y="1254"/>
                  </a:lnTo>
                  <a:lnTo>
                    <a:pt x="1253" y="1028"/>
                  </a:lnTo>
                  <a:lnTo>
                    <a:pt x="1153" y="928"/>
                  </a:lnTo>
                  <a:cubicBezTo>
                    <a:pt x="1153" y="728"/>
                    <a:pt x="1053" y="502"/>
                    <a:pt x="928" y="302"/>
                  </a:cubicBezTo>
                  <a:cubicBezTo>
                    <a:pt x="928" y="201"/>
                    <a:pt x="827" y="101"/>
                    <a:pt x="727" y="101"/>
                  </a:cubicBezTo>
                  <a:cubicBezTo>
                    <a:pt x="627" y="1"/>
                    <a:pt x="527" y="1"/>
                    <a:pt x="426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7"/>
            <p:cNvSpPr/>
            <p:nvPr/>
          </p:nvSpPr>
          <p:spPr>
            <a:xfrm>
              <a:off x="6885394" y="4073727"/>
              <a:ext cx="26608" cy="46621"/>
            </a:xfrm>
            <a:custGeom>
              <a:avLst/>
              <a:gdLst/>
              <a:ahLst/>
              <a:cxnLst/>
              <a:rect l="l" t="t" r="r" b="b"/>
              <a:pathLst>
                <a:path w="1154" h="2022" extrusionOk="0">
                  <a:moveTo>
                    <a:pt x="627" y="0"/>
                  </a:moveTo>
                  <a:cubicBezTo>
                    <a:pt x="426" y="0"/>
                    <a:pt x="201" y="101"/>
                    <a:pt x="201" y="326"/>
                  </a:cubicBezTo>
                  <a:cubicBezTo>
                    <a:pt x="101" y="527"/>
                    <a:pt x="101" y="727"/>
                    <a:pt x="101" y="953"/>
                  </a:cubicBezTo>
                  <a:cubicBezTo>
                    <a:pt x="101" y="1053"/>
                    <a:pt x="0" y="1153"/>
                    <a:pt x="0" y="1153"/>
                  </a:cubicBezTo>
                  <a:cubicBezTo>
                    <a:pt x="0" y="1354"/>
                    <a:pt x="0" y="1454"/>
                    <a:pt x="101" y="1579"/>
                  </a:cubicBezTo>
                  <a:cubicBezTo>
                    <a:pt x="101" y="1680"/>
                    <a:pt x="101" y="1780"/>
                    <a:pt x="201" y="1880"/>
                  </a:cubicBezTo>
                  <a:cubicBezTo>
                    <a:pt x="360" y="1951"/>
                    <a:pt x="507" y="2022"/>
                    <a:pt x="651" y="2022"/>
                  </a:cubicBezTo>
                  <a:cubicBezTo>
                    <a:pt x="710" y="2022"/>
                    <a:pt x="769" y="2010"/>
                    <a:pt x="827" y="1980"/>
                  </a:cubicBezTo>
                  <a:cubicBezTo>
                    <a:pt x="1053" y="1880"/>
                    <a:pt x="1153" y="1680"/>
                    <a:pt x="1153" y="1454"/>
                  </a:cubicBezTo>
                  <a:lnTo>
                    <a:pt x="1153" y="1253"/>
                  </a:lnTo>
                  <a:cubicBezTo>
                    <a:pt x="1153" y="1153"/>
                    <a:pt x="1053" y="953"/>
                    <a:pt x="1053" y="827"/>
                  </a:cubicBezTo>
                  <a:lnTo>
                    <a:pt x="1053" y="426"/>
                  </a:lnTo>
                  <a:cubicBezTo>
                    <a:pt x="1053" y="201"/>
                    <a:pt x="827" y="101"/>
                    <a:pt x="62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7"/>
            <p:cNvSpPr/>
            <p:nvPr/>
          </p:nvSpPr>
          <p:spPr>
            <a:xfrm>
              <a:off x="6959933" y="4075433"/>
              <a:ext cx="34124" cy="57481"/>
            </a:xfrm>
            <a:custGeom>
              <a:avLst/>
              <a:gdLst/>
              <a:ahLst/>
              <a:cxnLst/>
              <a:rect l="l" t="t" r="r" b="b"/>
              <a:pathLst>
                <a:path w="1480" h="2493" extrusionOk="0">
                  <a:moveTo>
                    <a:pt x="537" y="0"/>
                  </a:moveTo>
                  <a:cubicBezTo>
                    <a:pt x="500" y="0"/>
                    <a:pt x="463" y="8"/>
                    <a:pt x="426" y="27"/>
                  </a:cubicBezTo>
                  <a:cubicBezTo>
                    <a:pt x="226" y="27"/>
                    <a:pt x="0" y="252"/>
                    <a:pt x="0" y="453"/>
                  </a:cubicBezTo>
                  <a:lnTo>
                    <a:pt x="0" y="1079"/>
                  </a:lnTo>
                  <a:cubicBezTo>
                    <a:pt x="101" y="1380"/>
                    <a:pt x="101" y="1806"/>
                    <a:pt x="226" y="2007"/>
                  </a:cubicBezTo>
                  <a:cubicBezTo>
                    <a:pt x="326" y="2132"/>
                    <a:pt x="426" y="2332"/>
                    <a:pt x="627" y="2433"/>
                  </a:cubicBezTo>
                  <a:cubicBezTo>
                    <a:pt x="710" y="2469"/>
                    <a:pt x="802" y="2493"/>
                    <a:pt x="896" y="2493"/>
                  </a:cubicBezTo>
                  <a:cubicBezTo>
                    <a:pt x="1059" y="2493"/>
                    <a:pt x="1227" y="2423"/>
                    <a:pt x="1354" y="2232"/>
                  </a:cubicBezTo>
                  <a:cubicBezTo>
                    <a:pt x="1479" y="2007"/>
                    <a:pt x="1354" y="1806"/>
                    <a:pt x="1354" y="1606"/>
                  </a:cubicBezTo>
                  <a:cubicBezTo>
                    <a:pt x="1354" y="1505"/>
                    <a:pt x="1354" y="1380"/>
                    <a:pt x="1254" y="1280"/>
                  </a:cubicBezTo>
                  <a:lnTo>
                    <a:pt x="1254" y="1179"/>
                  </a:lnTo>
                  <a:cubicBezTo>
                    <a:pt x="1153" y="979"/>
                    <a:pt x="1053" y="653"/>
                    <a:pt x="953" y="352"/>
                  </a:cubicBezTo>
                  <a:cubicBezTo>
                    <a:pt x="871" y="168"/>
                    <a:pt x="705" y="0"/>
                    <a:pt x="53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7"/>
            <p:cNvSpPr/>
            <p:nvPr/>
          </p:nvSpPr>
          <p:spPr>
            <a:xfrm>
              <a:off x="7032167" y="4121107"/>
              <a:ext cx="34101" cy="53769"/>
            </a:xfrm>
            <a:custGeom>
              <a:avLst/>
              <a:gdLst/>
              <a:ahLst/>
              <a:cxnLst/>
              <a:rect l="l" t="t" r="r" b="b"/>
              <a:pathLst>
                <a:path w="1479" h="2332" extrusionOk="0">
                  <a:moveTo>
                    <a:pt x="437" y="1"/>
                  </a:moveTo>
                  <a:cubicBezTo>
                    <a:pt x="398" y="1"/>
                    <a:pt x="360" y="9"/>
                    <a:pt x="326" y="26"/>
                  </a:cubicBezTo>
                  <a:cubicBezTo>
                    <a:pt x="226" y="26"/>
                    <a:pt x="101" y="151"/>
                    <a:pt x="101" y="251"/>
                  </a:cubicBezTo>
                  <a:cubicBezTo>
                    <a:pt x="0" y="351"/>
                    <a:pt x="0" y="452"/>
                    <a:pt x="0" y="552"/>
                  </a:cubicBezTo>
                  <a:cubicBezTo>
                    <a:pt x="101" y="878"/>
                    <a:pt x="101" y="1078"/>
                    <a:pt x="226" y="1279"/>
                  </a:cubicBezTo>
                  <a:cubicBezTo>
                    <a:pt x="326" y="1604"/>
                    <a:pt x="426" y="1905"/>
                    <a:pt x="527" y="2131"/>
                  </a:cubicBezTo>
                  <a:cubicBezTo>
                    <a:pt x="627" y="2231"/>
                    <a:pt x="727" y="2331"/>
                    <a:pt x="852" y="2331"/>
                  </a:cubicBezTo>
                  <a:lnTo>
                    <a:pt x="1153" y="2331"/>
                  </a:lnTo>
                  <a:cubicBezTo>
                    <a:pt x="1253" y="2231"/>
                    <a:pt x="1354" y="2231"/>
                    <a:pt x="1354" y="2131"/>
                  </a:cubicBezTo>
                  <a:cubicBezTo>
                    <a:pt x="1479" y="2031"/>
                    <a:pt x="1479" y="1805"/>
                    <a:pt x="1479" y="1705"/>
                  </a:cubicBezTo>
                  <a:cubicBezTo>
                    <a:pt x="1479" y="1604"/>
                    <a:pt x="1354" y="1504"/>
                    <a:pt x="1354" y="1404"/>
                  </a:cubicBezTo>
                  <a:lnTo>
                    <a:pt x="1253" y="1279"/>
                  </a:lnTo>
                  <a:cubicBezTo>
                    <a:pt x="1253" y="1178"/>
                    <a:pt x="1153" y="1078"/>
                    <a:pt x="1153" y="978"/>
                  </a:cubicBezTo>
                  <a:cubicBezTo>
                    <a:pt x="1053" y="777"/>
                    <a:pt x="953" y="552"/>
                    <a:pt x="953" y="351"/>
                  </a:cubicBezTo>
                  <a:cubicBezTo>
                    <a:pt x="869" y="185"/>
                    <a:pt x="630" y="1"/>
                    <a:pt x="437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67"/>
            <p:cNvSpPr/>
            <p:nvPr/>
          </p:nvSpPr>
          <p:spPr>
            <a:xfrm>
              <a:off x="6781967" y="4104921"/>
              <a:ext cx="31219" cy="51901"/>
            </a:xfrm>
            <a:custGeom>
              <a:avLst/>
              <a:gdLst/>
              <a:ahLst/>
              <a:cxnLst/>
              <a:rect l="l" t="t" r="r" b="b"/>
              <a:pathLst>
                <a:path w="1354" h="2251" extrusionOk="0">
                  <a:moveTo>
                    <a:pt x="526" y="1"/>
                  </a:moveTo>
                  <a:cubicBezTo>
                    <a:pt x="426" y="1"/>
                    <a:pt x="426" y="1"/>
                    <a:pt x="301" y="101"/>
                  </a:cubicBezTo>
                  <a:cubicBezTo>
                    <a:pt x="201" y="101"/>
                    <a:pt x="201" y="226"/>
                    <a:pt x="100" y="327"/>
                  </a:cubicBezTo>
                  <a:lnTo>
                    <a:pt x="100" y="527"/>
                  </a:lnTo>
                  <a:cubicBezTo>
                    <a:pt x="0" y="627"/>
                    <a:pt x="0" y="627"/>
                    <a:pt x="0" y="728"/>
                  </a:cubicBezTo>
                  <a:lnTo>
                    <a:pt x="0" y="1154"/>
                  </a:lnTo>
                  <a:cubicBezTo>
                    <a:pt x="0" y="1254"/>
                    <a:pt x="0" y="1479"/>
                    <a:pt x="100" y="1680"/>
                  </a:cubicBezTo>
                  <a:cubicBezTo>
                    <a:pt x="100" y="1780"/>
                    <a:pt x="100" y="1780"/>
                    <a:pt x="201" y="1880"/>
                  </a:cubicBezTo>
                  <a:cubicBezTo>
                    <a:pt x="201" y="1981"/>
                    <a:pt x="301" y="2106"/>
                    <a:pt x="426" y="2206"/>
                  </a:cubicBezTo>
                  <a:lnTo>
                    <a:pt x="727" y="2206"/>
                  </a:lnTo>
                  <a:cubicBezTo>
                    <a:pt x="760" y="2240"/>
                    <a:pt x="783" y="2251"/>
                    <a:pt x="801" y="2251"/>
                  </a:cubicBezTo>
                  <a:cubicBezTo>
                    <a:pt x="838" y="2251"/>
                    <a:pt x="861" y="2206"/>
                    <a:pt x="927" y="2206"/>
                  </a:cubicBezTo>
                  <a:cubicBezTo>
                    <a:pt x="1053" y="2206"/>
                    <a:pt x="1053" y="2106"/>
                    <a:pt x="1153" y="1981"/>
                  </a:cubicBezTo>
                  <a:cubicBezTo>
                    <a:pt x="1253" y="1780"/>
                    <a:pt x="1353" y="1580"/>
                    <a:pt x="1253" y="1354"/>
                  </a:cubicBezTo>
                  <a:cubicBezTo>
                    <a:pt x="1253" y="1254"/>
                    <a:pt x="1153" y="1154"/>
                    <a:pt x="1153" y="1053"/>
                  </a:cubicBezTo>
                  <a:cubicBezTo>
                    <a:pt x="1153" y="953"/>
                    <a:pt x="1153" y="853"/>
                    <a:pt x="1053" y="728"/>
                  </a:cubicBezTo>
                  <a:lnTo>
                    <a:pt x="1053" y="627"/>
                  </a:lnTo>
                  <a:cubicBezTo>
                    <a:pt x="1053" y="559"/>
                    <a:pt x="994" y="490"/>
                    <a:pt x="957" y="421"/>
                  </a:cubicBezTo>
                  <a:lnTo>
                    <a:pt x="957" y="421"/>
                  </a:lnTo>
                  <a:cubicBezTo>
                    <a:pt x="975" y="427"/>
                    <a:pt x="1005" y="427"/>
                    <a:pt x="1053" y="427"/>
                  </a:cubicBezTo>
                  <a:cubicBezTo>
                    <a:pt x="928" y="427"/>
                    <a:pt x="927" y="328"/>
                    <a:pt x="927" y="327"/>
                  </a:cubicBezTo>
                  <a:lnTo>
                    <a:pt x="927" y="327"/>
                  </a:lnTo>
                  <a:cubicBezTo>
                    <a:pt x="927" y="327"/>
                    <a:pt x="927" y="327"/>
                    <a:pt x="927" y="327"/>
                  </a:cubicBezTo>
                  <a:cubicBezTo>
                    <a:pt x="927" y="226"/>
                    <a:pt x="827" y="101"/>
                    <a:pt x="827" y="101"/>
                  </a:cubicBezTo>
                  <a:cubicBezTo>
                    <a:pt x="727" y="1"/>
                    <a:pt x="627" y="1"/>
                    <a:pt x="526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7"/>
            <p:cNvSpPr/>
            <p:nvPr/>
          </p:nvSpPr>
          <p:spPr>
            <a:xfrm>
              <a:off x="6759995" y="4189283"/>
              <a:ext cx="28913" cy="45676"/>
            </a:xfrm>
            <a:custGeom>
              <a:avLst/>
              <a:gdLst/>
              <a:ahLst/>
              <a:cxnLst/>
              <a:rect l="l" t="t" r="r" b="b"/>
              <a:pathLst>
                <a:path w="1254" h="1981" extrusionOk="0">
                  <a:moveTo>
                    <a:pt x="627" y="1"/>
                  </a:moveTo>
                  <a:cubicBezTo>
                    <a:pt x="427" y="1"/>
                    <a:pt x="226" y="101"/>
                    <a:pt x="126" y="427"/>
                  </a:cubicBezTo>
                  <a:cubicBezTo>
                    <a:pt x="126" y="627"/>
                    <a:pt x="1" y="828"/>
                    <a:pt x="1" y="1054"/>
                  </a:cubicBezTo>
                  <a:cubicBezTo>
                    <a:pt x="1" y="1154"/>
                    <a:pt x="126" y="1254"/>
                    <a:pt x="126" y="1354"/>
                  </a:cubicBezTo>
                  <a:lnTo>
                    <a:pt x="126" y="1455"/>
                  </a:lnTo>
                  <a:cubicBezTo>
                    <a:pt x="226" y="1580"/>
                    <a:pt x="226" y="1680"/>
                    <a:pt x="226" y="1680"/>
                  </a:cubicBezTo>
                  <a:lnTo>
                    <a:pt x="326" y="1780"/>
                  </a:lnTo>
                  <a:lnTo>
                    <a:pt x="527" y="1981"/>
                  </a:lnTo>
                  <a:lnTo>
                    <a:pt x="1053" y="1981"/>
                  </a:lnTo>
                  <a:cubicBezTo>
                    <a:pt x="1154" y="1881"/>
                    <a:pt x="1254" y="1780"/>
                    <a:pt x="1254" y="1680"/>
                  </a:cubicBezTo>
                  <a:lnTo>
                    <a:pt x="1254" y="1580"/>
                  </a:lnTo>
                  <a:lnTo>
                    <a:pt x="1254" y="1254"/>
                  </a:lnTo>
                  <a:cubicBezTo>
                    <a:pt x="1254" y="1254"/>
                    <a:pt x="1254" y="1154"/>
                    <a:pt x="1154" y="1154"/>
                  </a:cubicBezTo>
                  <a:cubicBezTo>
                    <a:pt x="1154" y="1088"/>
                    <a:pt x="1154" y="1022"/>
                    <a:pt x="1125" y="949"/>
                  </a:cubicBezTo>
                  <a:lnTo>
                    <a:pt x="1125" y="949"/>
                  </a:lnTo>
                  <a:cubicBezTo>
                    <a:pt x="1134" y="952"/>
                    <a:pt x="1143" y="953"/>
                    <a:pt x="1154" y="953"/>
                  </a:cubicBezTo>
                  <a:cubicBezTo>
                    <a:pt x="1053" y="828"/>
                    <a:pt x="1053" y="627"/>
                    <a:pt x="953" y="527"/>
                  </a:cubicBezTo>
                  <a:cubicBezTo>
                    <a:pt x="953" y="427"/>
                    <a:pt x="953" y="201"/>
                    <a:pt x="853" y="201"/>
                  </a:cubicBezTo>
                  <a:cubicBezTo>
                    <a:pt x="753" y="101"/>
                    <a:pt x="753" y="101"/>
                    <a:pt x="627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7"/>
            <p:cNvSpPr/>
            <p:nvPr/>
          </p:nvSpPr>
          <p:spPr>
            <a:xfrm>
              <a:off x="6743233" y="4000524"/>
              <a:ext cx="31242" cy="55106"/>
            </a:xfrm>
            <a:custGeom>
              <a:avLst/>
              <a:gdLst/>
              <a:ahLst/>
              <a:cxnLst/>
              <a:rect l="l" t="t" r="r" b="b"/>
              <a:pathLst>
                <a:path w="1355" h="2390" extrusionOk="0">
                  <a:moveTo>
                    <a:pt x="784" y="1"/>
                  </a:moveTo>
                  <a:cubicBezTo>
                    <a:pt x="669" y="1"/>
                    <a:pt x="598" y="72"/>
                    <a:pt x="527" y="143"/>
                  </a:cubicBezTo>
                  <a:cubicBezTo>
                    <a:pt x="327" y="243"/>
                    <a:pt x="327" y="469"/>
                    <a:pt x="226" y="669"/>
                  </a:cubicBezTo>
                  <a:cubicBezTo>
                    <a:pt x="226" y="769"/>
                    <a:pt x="101" y="870"/>
                    <a:pt x="101" y="1095"/>
                  </a:cubicBezTo>
                  <a:cubicBezTo>
                    <a:pt x="101" y="1195"/>
                    <a:pt x="1" y="1396"/>
                    <a:pt x="1" y="1621"/>
                  </a:cubicBezTo>
                  <a:cubicBezTo>
                    <a:pt x="101" y="1722"/>
                    <a:pt x="101" y="1922"/>
                    <a:pt x="226" y="2022"/>
                  </a:cubicBezTo>
                  <a:cubicBezTo>
                    <a:pt x="226" y="2123"/>
                    <a:pt x="327" y="2248"/>
                    <a:pt x="427" y="2348"/>
                  </a:cubicBezTo>
                  <a:cubicBezTo>
                    <a:pt x="486" y="2378"/>
                    <a:pt x="547" y="2390"/>
                    <a:pt x="608" y="2390"/>
                  </a:cubicBezTo>
                  <a:cubicBezTo>
                    <a:pt x="757" y="2390"/>
                    <a:pt x="912" y="2319"/>
                    <a:pt x="1053" y="2248"/>
                  </a:cubicBezTo>
                  <a:cubicBezTo>
                    <a:pt x="1254" y="2022"/>
                    <a:pt x="1254" y="1822"/>
                    <a:pt x="1354" y="1621"/>
                  </a:cubicBezTo>
                  <a:cubicBezTo>
                    <a:pt x="1354" y="1496"/>
                    <a:pt x="1354" y="1296"/>
                    <a:pt x="1254" y="1195"/>
                  </a:cubicBezTo>
                  <a:lnTo>
                    <a:pt x="1254" y="769"/>
                  </a:lnTo>
                  <a:lnTo>
                    <a:pt x="1254" y="669"/>
                  </a:lnTo>
                  <a:lnTo>
                    <a:pt x="1254" y="569"/>
                  </a:lnTo>
                  <a:lnTo>
                    <a:pt x="1254" y="243"/>
                  </a:lnTo>
                  <a:cubicBezTo>
                    <a:pt x="1154" y="143"/>
                    <a:pt x="1053" y="42"/>
                    <a:pt x="953" y="42"/>
                  </a:cubicBezTo>
                  <a:cubicBezTo>
                    <a:pt x="887" y="13"/>
                    <a:pt x="832" y="1"/>
                    <a:pt x="784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7"/>
            <p:cNvSpPr/>
            <p:nvPr/>
          </p:nvSpPr>
          <p:spPr>
            <a:xfrm>
              <a:off x="6772122" y="4006104"/>
              <a:ext cx="23" cy="2928"/>
            </a:xfrm>
            <a:custGeom>
              <a:avLst/>
              <a:gdLst/>
              <a:ahLst/>
              <a:cxnLst/>
              <a:rect l="l" t="t" r="r" b="b"/>
              <a:pathLst>
                <a:path w="1" h="127" extrusionOk="0">
                  <a:moveTo>
                    <a:pt x="1" y="126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67"/>
            <p:cNvSpPr/>
            <p:nvPr/>
          </p:nvSpPr>
          <p:spPr>
            <a:xfrm>
              <a:off x="6769816" y="4006104"/>
              <a:ext cx="2329" cy="23"/>
            </a:xfrm>
            <a:custGeom>
              <a:avLst/>
              <a:gdLst/>
              <a:ahLst/>
              <a:cxnLst/>
              <a:rect l="l" t="t" r="r" b="b"/>
              <a:pathLst>
                <a:path w="101" h="1" extrusionOk="0">
                  <a:moveTo>
                    <a:pt x="1" y="1"/>
                  </a:moveTo>
                  <a:lnTo>
                    <a:pt x="101" y="1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7"/>
            <p:cNvSpPr/>
            <p:nvPr/>
          </p:nvSpPr>
          <p:spPr>
            <a:xfrm>
              <a:off x="6817772" y="4013620"/>
              <a:ext cx="31818" cy="55498"/>
            </a:xfrm>
            <a:custGeom>
              <a:avLst/>
              <a:gdLst/>
              <a:ahLst/>
              <a:cxnLst/>
              <a:rect l="l" t="t" r="r" b="b"/>
              <a:pathLst>
                <a:path w="1380" h="2407" extrusionOk="0">
                  <a:moveTo>
                    <a:pt x="628" y="1"/>
                  </a:moveTo>
                  <a:cubicBezTo>
                    <a:pt x="527" y="1"/>
                    <a:pt x="427" y="101"/>
                    <a:pt x="327" y="201"/>
                  </a:cubicBezTo>
                  <a:cubicBezTo>
                    <a:pt x="227" y="302"/>
                    <a:pt x="227" y="427"/>
                    <a:pt x="126" y="627"/>
                  </a:cubicBezTo>
                  <a:lnTo>
                    <a:pt x="126" y="928"/>
                  </a:lnTo>
                  <a:lnTo>
                    <a:pt x="126" y="1254"/>
                  </a:lnTo>
                  <a:cubicBezTo>
                    <a:pt x="126" y="1454"/>
                    <a:pt x="1" y="1680"/>
                    <a:pt x="126" y="1881"/>
                  </a:cubicBezTo>
                  <a:cubicBezTo>
                    <a:pt x="126" y="1981"/>
                    <a:pt x="227" y="2081"/>
                    <a:pt x="327" y="2181"/>
                  </a:cubicBezTo>
                  <a:cubicBezTo>
                    <a:pt x="327" y="2307"/>
                    <a:pt x="527" y="2307"/>
                    <a:pt x="628" y="2407"/>
                  </a:cubicBezTo>
                  <a:cubicBezTo>
                    <a:pt x="753" y="2407"/>
                    <a:pt x="853" y="2407"/>
                    <a:pt x="953" y="2307"/>
                  </a:cubicBezTo>
                  <a:cubicBezTo>
                    <a:pt x="953" y="2307"/>
                    <a:pt x="1054" y="2307"/>
                    <a:pt x="1054" y="2181"/>
                  </a:cubicBezTo>
                  <a:cubicBezTo>
                    <a:pt x="1154" y="2181"/>
                    <a:pt x="1154" y="2081"/>
                    <a:pt x="1254" y="2081"/>
                  </a:cubicBezTo>
                  <a:cubicBezTo>
                    <a:pt x="1254" y="1981"/>
                    <a:pt x="1379" y="1780"/>
                    <a:pt x="1379" y="1680"/>
                  </a:cubicBezTo>
                  <a:lnTo>
                    <a:pt x="1379" y="1154"/>
                  </a:lnTo>
                  <a:cubicBezTo>
                    <a:pt x="1379" y="928"/>
                    <a:pt x="1379" y="728"/>
                    <a:pt x="1254" y="427"/>
                  </a:cubicBezTo>
                  <a:cubicBezTo>
                    <a:pt x="1254" y="201"/>
                    <a:pt x="953" y="1"/>
                    <a:pt x="628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7"/>
            <p:cNvSpPr/>
            <p:nvPr/>
          </p:nvSpPr>
          <p:spPr>
            <a:xfrm>
              <a:off x="6899827" y="3999187"/>
              <a:ext cx="26608" cy="41041"/>
            </a:xfrm>
            <a:custGeom>
              <a:avLst/>
              <a:gdLst/>
              <a:ahLst/>
              <a:cxnLst/>
              <a:rect l="l" t="t" r="r" b="b"/>
              <a:pathLst>
                <a:path w="1154" h="1780" extrusionOk="0">
                  <a:moveTo>
                    <a:pt x="527" y="0"/>
                  </a:moveTo>
                  <a:cubicBezTo>
                    <a:pt x="427" y="0"/>
                    <a:pt x="427" y="100"/>
                    <a:pt x="327" y="100"/>
                  </a:cubicBezTo>
                  <a:cubicBezTo>
                    <a:pt x="327" y="100"/>
                    <a:pt x="201" y="100"/>
                    <a:pt x="201" y="201"/>
                  </a:cubicBezTo>
                  <a:cubicBezTo>
                    <a:pt x="101" y="301"/>
                    <a:pt x="1" y="426"/>
                    <a:pt x="1" y="527"/>
                  </a:cubicBezTo>
                  <a:lnTo>
                    <a:pt x="1" y="928"/>
                  </a:lnTo>
                  <a:lnTo>
                    <a:pt x="1" y="1053"/>
                  </a:lnTo>
                  <a:cubicBezTo>
                    <a:pt x="1" y="1153"/>
                    <a:pt x="1" y="1153"/>
                    <a:pt x="101" y="1253"/>
                  </a:cubicBezTo>
                  <a:cubicBezTo>
                    <a:pt x="101" y="1354"/>
                    <a:pt x="101" y="1454"/>
                    <a:pt x="201" y="1554"/>
                  </a:cubicBezTo>
                  <a:cubicBezTo>
                    <a:pt x="327" y="1679"/>
                    <a:pt x="327" y="1679"/>
                    <a:pt x="427" y="1679"/>
                  </a:cubicBezTo>
                  <a:cubicBezTo>
                    <a:pt x="527" y="1780"/>
                    <a:pt x="527" y="1780"/>
                    <a:pt x="627" y="1780"/>
                  </a:cubicBezTo>
                  <a:lnTo>
                    <a:pt x="728" y="1780"/>
                  </a:lnTo>
                  <a:cubicBezTo>
                    <a:pt x="828" y="1679"/>
                    <a:pt x="953" y="1679"/>
                    <a:pt x="1054" y="1554"/>
                  </a:cubicBezTo>
                  <a:cubicBezTo>
                    <a:pt x="1054" y="1554"/>
                    <a:pt x="1054" y="1454"/>
                    <a:pt x="1154" y="1454"/>
                  </a:cubicBezTo>
                  <a:lnTo>
                    <a:pt x="1154" y="1253"/>
                  </a:lnTo>
                  <a:lnTo>
                    <a:pt x="1154" y="1153"/>
                  </a:lnTo>
                  <a:lnTo>
                    <a:pt x="1154" y="1053"/>
                  </a:lnTo>
                  <a:lnTo>
                    <a:pt x="1154" y="727"/>
                  </a:lnTo>
                  <a:lnTo>
                    <a:pt x="1054" y="426"/>
                  </a:lnTo>
                  <a:cubicBezTo>
                    <a:pt x="1054" y="301"/>
                    <a:pt x="1054" y="301"/>
                    <a:pt x="953" y="201"/>
                  </a:cubicBezTo>
                  <a:lnTo>
                    <a:pt x="828" y="100"/>
                  </a:lnTo>
                  <a:lnTo>
                    <a:pt x="728" y="100"/>
                  </a:lnTo>
                  <a:cubicBezTo>
                    <a:pt x="627" y="0"/>
                    <a:pt x="527" y="0"/>
                    <a:pt x="52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7"/>
            <p:cNvSpPr/>
            <p:nvPr/>
          </p:nvSpPr>
          <p:spPr>
            <a:xfrm>
              <a:off x="6965121" y="3987037"/>
              <a:ext cx="26031" cy="33548"/>
            </a:xfrm>
            <a:custGeom>
              <a:avLst/>
              <a:gdLst/>
              <a:ahLst/>
              <a:cxnLst/>
              <a:rect l="l" t="t" r="r" b="b"/>
              <a:pathLst>
                <a:path w="1129" h="1455" extrusionOk="0">
                  <a:moveTo>
                    <a:pt x="502" y="1"/>
                  </a:moveTo>
                  <a:cubicBezTo>
                    <a:pt x="502" y="1"/>
                    <a:pt x="402" y="1"/>
                    <a:pt x="402" y="101"/>
                  </a:cubicBezTo>
                  <a:lnTo>
                    <a:pt x="201" y="101"/>
                  </a:lnTo>
                  <a:lnTo>
                    <a:pt x="201" y="201"/>
                  </a:lnTo>
                  <a:cubicBezTo>
                    <a:pt x="101" y="201"/>
                    <a:pt x="101" y="327"/>
                    <a:pt x="101" y="327"/>
                  </a:cubicBezTo>
                  <a:cubicBezTo>
                    <a:pt x="1" y="427"/>
                    <a:pt x="1" y="427"/>
                    <a:pt x="1" y="527"/>
                  </a:cubicBezTo>
                  <a:lnTo>
                    <a:pt x="1" y="627"/>
                  </a:lnTo>
                  <a:lnTo>
                    <a:pt x="1" y="728"/>
                  </a:lnTo>
                  <a:lnTo>
                    <a:pt x="1" y="1154"/>
                  </a:lnTo>
                  <a:cubicBezTo>
                    <a:pt x="101" y="1154"/>
                    <a:pt x="101" y="1254"/>
                    <a:pt x="201" y="1254"/>
                  </a:cubicBezTo>
                  <a:cubicBezTo>
                    <a:pt x="201" y="1354"/>
                    <a:pt x="302" y="1455"/>
                    <a:pt x="402" y="1455"/>
                  </a:cubicBezTo>
                  <a:lnTo>
                    <a:pt x="728" y="1455"/>
                  </a:lnTo>
                  <a:cubicBezTo>
                    <a:pt x="928" y="1354"/>
                    <a:pt x="1129" y="1254"/>
                    <a:pt x="1129" y="1054"/>
                  </a:cubicBezTo>
                  <a:lnTo>
                    <a:pt x="1129" y="953"/>
                  </a:lnTo>
                  <a:lnTo>
                    <a:pt x="1129" y="728"/>
                  </a:lnTo>
                  <a:cubicBezTo>
                    <a:pt x="1129" y="627"/>
                    <a:pt x="1129" y="627"/>
                    <a:pt x="1029" y="527"/>
                  </a:cubicBezTo>
                  <a:lnTo>
                    <a:pt x="1029" y="427"/>
                  </a:lnTo>
                  <a:lnTo>
                    <a:pt x="1029" y="327"/>
                  </a:lnTo>
                  <a:cubicBezTo>
                    <a:pt x="928" y="327"/>
                    <a:pt x="928" y="201"/>
                    <a:pt x="928" y="201"/>
                  </a:cubicBezTo>
                  <a:cubicBezTo>
                    <a:pt x="928" y="101"/>
                    <a:pt x="828" y="101"/>
                    <a:pt x="828" y="101"/>
                  </a:cubicBezTo>
                  <a:cubicBezTo>
                    <a:pt x="728" y="101"/>
                    <a:pt x="728" y="1"/>
                    <a:pt x="728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7"/>
            <p:cNvSpPr/>
            <p:nvPr/>
          </p:nvSpPr>
          <p:spPr>
            <a:xfrm>
              <a:off x="6998644" y="3941386"/>
              <a:ext cx="33548" cy="50310"/>
            </a:xfrm>
            <a:custGeom>
              <a:avLst/>
              <a:gdLst/>
              <a:ahLst/>
              <a:cxnLst/>
              <a:rect l="l" t="t" r="r" b="b"/>
              <a:pathLst>
                <a:path w="1455" h="2182" extrusionOk="0">
                  <a:moveTo>
                    <a:pt x="301" y="1"/>
                  </a:moveTo>
                  <a:cubicBezTo>
                    <a:pt x="201" y="1"/>
                    <a:pt x="201" y="101"/>
                    <a:pt x="101" y="101"/>
                  </a:cubicBezTo>
                  <a:cubicBezTo>
                    <a:pt x="1" y="201"/>
                    <a:pt x="1" y="302"/>
                    <a:pt x="1" y="427"/>
                  </a:cubicBezTo>
                  <a:lnTo>
                    <a:pt x="1" y="828"/>
                  </a:lnTo>
                  <a:cubicBezTo>
                    <a:pt x="1" y="828"/>
                    <a:pt x="1" y="928"/>
                    <a:pt x="101" y="1054"/>
                  </a:cubicBezTo>
                  <a:lnTo>
                    <a:pt x="101" y="1254"/>
                  </a:lnTo>
                  <a:cubicBezTo>
                    <a:pt x="101" y="1354"/>
                    <a:pt x="201" y="1455"/>
                    <a:pt x="201" y="1555"/>
                  </a:cubicBezTo>
                  <a:cubicBezTo>
                    <a:pt x="301" y="1881"/>
                    <a:pt x="427" y="2181"/>
                    <a:pt x="727" y="2181"/>
                  </a:cubicBezTo>
                  <a:lnTo>
                    <a:pt x="1053" y="2181"/>
                  </a:lnTo>
                  <a:cubicBezTo>
                    <a:pt x="1153" y="2181"/>
                    <a:pt x="1254" y="2181"/>
                    <a:pt x="1254" y="2081"/>
                  </a:cubicBezTo>
                  <a:lnTo>
                    <a:pt x="1354" y="2081"/>
                  </a:lnTo>
                  <a:cubicBezTo>
                    <a:pt x="1354" y="1981"/>
                    <a:pt x="1454" y="1881"/>
                    <a:pt x="1454" y="1780"/>
                  </a:cubicBezTo>
                  <a:lnTo>
                    <a:pt x="1454" y="1555"/>
                  </a:lnTo>
                  <a:cubicBezTo>
                    <a:pt x="1454" y="1455"/>
                    <a:pt x="1454" y="1254"/>
                    <a:pt x="1354" y="1154"/>
                  </a:cubicBezTo>
                  <a:cubicBezTo>
                    <a:pt x="1354" y="1054"/>
                    <a:pt x="1254" y="928"/>
                    <a:pt x="1254" y="828"/>
                  </a:cubicBezTo>
                  <a:cubicBezTo>
                    <a:pt x="1153" y="728"/>
                    <a:pt x="1053" y="628"/>
                    <a:pt x="1053" y="527"/>
                  </a:cubicBezTo>
                  <a:cubicBezTo>
                    <a:pt x="928" y="427"/>
                    <a:pt x="828" y="302"/>
                    <a:pt x="828" y="201"/>
                  </a:cubicBezTo>
                  <a:lnTo>
                    <a:pt x="627" y="1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7"/>
            <p:cNvSpPr/>
            <p:nvPr/>
          </p:nvSpPr>
          <p:spPr>
            <a:xfrm>
              <a:off x="7015405" y="4037898"/>
              <a:ext cx="31219" cy="33548"/>
            </a:xfrm>
            <a:custGeom>
              <a:avLst/>
              <a:gdLst/>
              <a:ahLst/>
              <a:cxnLst/>
              <a:rect l="l" t="t" r="r" b="b"/>
              <a:pathLst>
                <a:path w="1354" h="1455" extrusionOk="0">
                  <a:moveTo>
                    <a:pt x="326" y="0"/>
                  </a:moveTo>
                  <a:lnTo>
                    <a:pt x="201" y="101"/>
                  </a:lnTo>
                  <a:lnTo>
                    <a:pt x="101" y="201"/>
                  </a:lnTo>
                  <a:lnTo>
                    <a:pt x="101" y="301"/>
                  </a:lnTo>
                  <a:cubicBezTo>
                    <a:pt x="0" y="301"/>
                    <a:pt x="0" y="401"/>
                    <a:pt x="0" y="502"/>
                  </a:cubicBezTo>
                  <a:cubicBezTo>
                    <a:pt x="0" y="627"/>
                    <a:pt x="0" y="627"/>
                    <a:pt x="101" y="727"/>
                  </a:cubicBezTo>
                  <a:lnTo>
                    <a:pt x="101" y="828"/>
                  </a:lnTo>
                  <a:cubicBezTo>
                    <a:pt x="101" y="928"/>
                    <a:pt x="101" y="1028"/>
                    <a:pt x="201" y="1028"/>
                  </a:cubicBezTo>
                  <a:lnTo>
                    <a:pt x="201" y="1128"/>
                  </a:lnTo>
                  <a:cubicBezTo>
                    <a:pt x="326" y="1128"/>
                    <a:pt x="326" y="1254"/>
                    <a:pt x="326" y="1254"/>
                  </a:cubicBezTo>
                  <a:lnTo>
                    <a:pt x="426" y="1354"/>
                  </a:lnTo>
                  <a:cubicBezTo>
                    <a:pt x="527" y="1354"/>
                    <a:pt x="527" y="1454"/>
                    <a:pt x="627" y="1454"/>
                  </a:cubicBezTo>
                  <a:lnTo>
                    <a:pt x="727" y="1454"/>
                  </a:lnTo>
                  <a:cubicBezTo>
                    <a:pt x="828" y="1454"/>
                    <a:pt x="953" y="1454"/>
                    <a:pt x="953" y="1354"/>
                  </a:cubicBezTo>
                  <a:cubicBezTo>
                    <a:pt x="1053" y="1354"/>
                    <a:pt x="1053" y="1354"/>
                    <a:pt x="1153" y="1254"/>
                  </a:cubicBezTo>
                  <a:cubicBezTo>
                    <a:pt x="1153" y="1254"/>
                    <a:pt x="1254" y="1254"/>
                    <a:pt x="1254" y="1128"/>
                  </a:cubicBezTo>
                  <a:lnTo>
                    <a:pt x="1254" y="1028"/>
                  </a:lnTo>
                  <a:lnTo>
                    <a:pt x="1254" y="928"/>
                  </a:lnTo>
                  <a:cubicBezTo>
                    <a:pt x="1354" y="828"/>
                    <a:pt x="1354" y="828"/>
                    <a:pt x="1254" y="727"/>
                  </a:cubicBezTo>
                  <a:cubicBezTo>
                    <a:pt x="1254" y="627"/>
                    <a:pt x="1254" y="502"/>
                    <a:pt x="1153" y="401"/>
                  </a:cubicBezTo>
                  <a:lnTo>
                    <a:pt x="1153" y="301"/>
                  </a:lnTo>
                  <a:cubicBezTo>
                    <a:pt x="1053" y="301"/>
                    <a:pt x="1053" y="201"/>
                    <a:pt x="953" y="201"/>
                  </a:cubicBezTo>
                  <a:lnTo>
                    <a:pt x="953" y="101"/>
                  </a:lnTo>
                  <a:lnTo>
                    <a:pt x="828" y="0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67"/>
            <p:cNvSpPr/>
            <p:nvPr/>
          </p:nvSpPr>
          <p:spPr>
            <a:xfrm>
              <a:off x="6788883" y="3923679"/>
              <a:ext cx="26608" cy="48950"/>
            </a:xfrm>
            <a:custGeom>
              <a:avLst/>
              <a:gdLst/>
              <a:ahLst/>
              <a:cxnLst/>
              <a:rect l="l" t="t" r="r" b="b"/>
              <a:pathLst>
                <a:path w="1154" h="2123" extrusionOk="0">
                  <a:moveTo>
                    <a:pt x="756" y="1"/>
                  </a:moveTo>
                  <a:cubicBezTo>
                    <a:pt x="590" y="1"/>
                    <a:pt x="427" y="71"/>
                    <a:pt x="427" y="142"/>
                  </a:cubicBezTo>
                  <a:cubicBezTo>
                    <a:pt x="327" y="443"/>
                    <a:pt x="226" y="669"/>
                    <a:pt x="126" y="869"/>
                  </a:cubicBezTo>
                  <a:lnTo>
                    <a:pt x="126" y="1295"/>
                  </a:lnTo>
                  <a:cubicBezTo>
                    <a:pt x="126" y="1396"/>
                    <a:pt x="1" y="1396"/>
                    <a:pt x="1" y="1496"/>
                  </a:cubicBezTo>
                  <a:cubicBezTo>
                    <a:pt x="1" y="1596"/>
                    <a:pt x="126" y="1696"/>
                    <a:pt x="126" y="1822"/>
                  </a:cubicBezTo>
                  <a:lnTo>
                    <a:pt x="226" y="1922"/>
                  </a:lnTo>
                  <a:lnTo>
                    <a:pt x="327" y="2022"/>
                  </a:lnTo>
                  <a:cubicBezTo>
                    <a:pt x="427" y="2122"/>
                    <a:pt x="527" y="2122"/>
                    <a:pt x="627" y="2122"/>
                  </a:cubicBezTo>
                  <a:cubicBezTo>
                    <a:pt x="753" y="2122"/>
                    <a:pt x="853" y="2022"/>
                    <a:pt x="953" y="2022"/>
                  </a:cubicBezTo>
                  <a:cubicBezTo>
                    <a:pt x="1053" y="1922"/>
                    <a:pt x="1053" y="1822"/>
                    <a:pt x="1154" y="1696"/>
                  </a:cubicBezTo>
                  <a:lnTo>
                    <a:pt x="1154" y="1496"/>
                  </a:lnTo>
                  <a:lnTo>
                    <a:pt x="1154" y="1295"/>
                  </a:lnTo>
                  <a:lnTo>
                    <a:pt x="1154" y="1070"/>
                  </a:lnTo>
                  <a:lnTo>
                    <a:pt x="1154" y="568"/>
                  </a:lnTo>
                  <a:lnTo>
                    <a:pt x="1154" y="142"/>
                  </a:lnTo>
                  <a:cubicBezTo>
                    <a:pt x="1053" y="142"/>
                    <a:pt x="1053" y="42"/>
                    <a:pt x="953" y="42"/>
                  </a:cubicBezTo>
                  <a:cubicBezTo>
                    <a:pt x="894" y="13"/>
                    <a:pt x="825" y="1"/>
                    <a:pt x="756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67"/>
            <p:cNvSpPr/>
            <p:nvPr/>
          </p:nvSpPr>
          <p:spPr>
            <a:xfrm>
              <a:off x="6849566" y="3929258"/>
              <a:ext cx="26031" cy="45676"/>
            </a:xfrm>
            <a:custGeom>
              <a:avLst/>
              <a:gdLst/>
              <a:ahLst/>
              <a:cxnLst/>
              <a:rect l="l" t="t" r="r" b="b"/>
              <a:pathLst>
                <a:path w="1129" h="1981" extrusionOk="0">
                  <a:moveTo>
                    <a:pt x="401" y="1"/>
                  </a:moveTo>
                  <a:cubicBezTo>
                    <a:pt x="301" y="1"/>
                    <a:pt x="201" y="1"/>
                    <a:pt x="101" y="101"/>
                  </a:cubicBezTo>
                  <a:cubicBezTo>
                    <a:pt x="0" y="201"/>
                    <a:pt x="0" y="326"/>
                    <a:pt x="0" y="427"/>
                  </a:cubicBezTo>
                  <a:lnTo>
                    <a:pt x="0" y="953"/>
                  </a:lnTo>
                  <a:lnTo>
                    <a:pt x="0" y="1154"/>
                  </a:lnTo>
                  <a:cubicBezTo>
                    <a:pt x="0" y="1354"/>
                    <a:pt x="0" y="1580"/>
                    <a:pt x="101" y="1680"/>
                  </a:cubicBezTo>
                  <a:cubicBezTo>
                    <a:pt x="201" y="1880"/>
                    <a:pt x="301" y="1880"/>
                    <a:pt x="502" y="1981"/>
                  </a:cubicBezTo>
                  <a:lnTo>
                    <a:pt x="727" y="1981"/>
                  </a:lnTo>
                  <a:cubicBezTo>
                    <a:pt x="827" y="1880"/>
                    <a:pt x="827" y="1880"/>
                    <a:pt x="928" y="1780"/>
                  </a:cubicBezTo>
                  <a:cubicBezTo>
                    <a:pt x="1028" y="1680"/>
                    <a:pt x="1028" y="1680"/>
                    <a:pt x="1028" y="1580"/>
                  </a:cubicBezTo>
                  <a:lnTo>
                    <a:pt x="1128" y="1454"/>
                  </a:lnTo>
                  <a:lnTo>
                    <a:pt x="1128" y="1354"/>
                  </a:lnTo>
                  <a:lnTo>
                    <a:pt x="1128" y="1254"/>
                  </a:lnTo>
                  <a:cubicBezTo>
                    <a:pt x="1128" y="1053"/>
                    <a:pt x="1128" y="953"/>
                    <a:pt x="1028" y="828"/>
                  </a:cubicBezTo>
                  <a:cubicBezTo>
                    <a:pt x="1028" y="627"/>
                    <a:pt x="928" y="527"/>
                    <a:pt x="928" y="326"/>
                  </a:cubicBezTo>
                  <a:cubicBezTo>
                    <a:pt x="827" y="201"/>
                    <a:pt x="827" y="101"/>
                    <a:pt x="727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7"/>
            <p:cNvSpPr/>
            <p:nvPr/>
          </p:nvSpPr>
          <p:spPr>
            <a:xfrm>
              <a:off x="6909649" y="3917131"/>
              <a:ext cx="28936" cy="38159"/>
            </a:xfrm>
            <a:custGeom>
              <a:avLst/>
              <a:gdLst/>
              <a:ahLst/>
              <a:cxnLst/>
              <a:rect l="l" t="t" r="r" b="b"/>
              <a:pathLst>
                <a:path w="1255" h="1655" extrusionOk="0">
                  <a:moveTo>
                    <a:pt x="302" y="0"/>
                  </a:moveTo>
                  <a:cubicBezTo>
                    <a:pt x="201" y="0"/>
                    <a:pt x="201" y="101"/>
                    <a:pt x="201" y="101"/>
                  </a:cubicBezTo>
                  <a:cubicBezTo>
                    <a:pt x="101" y="101"/>
                    <a:pt x="101" y="226"/>
                    <a:pt x="101" y="226"/>
                  </a:cubicBezTo>
                  <a:lnTo>
                    <a:pt x="1" y="326"/>
                  </a:lnTo>
                  <a:lnTo>
                    <a:pt x="1" y="627"/>
                  </a:lnTo>
                  <a:cubicBezTo>
                    <a:pt x="1" y="627"/>
                    <a:pt x="1" y="727"/>
                    <a:pt x="101" y="852"/>
                  </a:cubicBezTo>
                  <a:lnTo>
                    <a:pt x="101" y="1053"/>
                  </a:lnTo>
                  <a:lnTo>
                    <a:pt x="101" y="1153"/>
                  </a:lnTo>
                  <a:lnTo>
                    <a:pt x="201" y="1253"/>
                  </a:lnTo>
                  <a:lnTo>
                    <a:pt x="201" y="1354"/>
                  </a:lnTo>
                  <a:lnTo>
                    <a:pt x="302" y="1479"/>
                  </a:lnTo>
                  <a:cubicBezTo>
                    <a:pt x="402" y="1579"/>
                    <a:pt x="527" y="1579"/>
                    <a:pt x="527" y="1579"/>
                  </a:cubicBezTo>
                  <a:cubicBezTo>
                    <a:pt x="577" y="1629"/>
                    <a:pt x="628" y="1654"/>
                    <a:pt x="678" y="1654"/>
                  </a:cubicBezTo>
                  <a:cubicBezTo>
                    <a:pt x="728" y="1654"/>
                    <a:pt x="778" y="1629"/>
                    <a:pt x="828" y="1579"/>
                  </a:cubicBezTo>
                  <a:cubicBezTo>
                    <a:pt x="1029" y="1579"/>
                    <a:pt x="1154" y="1479"/>
                    <a:pt x="1154" y="1253"/>
                  </a:cubicBezTo>
                  <a:cubicBezTo>
                    <a:pt x="1154" y="1153"/>
                    <a:pt x="1254" y="1153"/>
                    <a:pt x="1254" y="1053"/>
                  </a:cubicBezTo>
                  <a:cubicBezTo>
                    <a:pt x="1154" y="953"/>
                    <a:pt x="1154" y="852"/>
                    <a:pt x="1154" y="727"/>
                  </a:cubicBezTo>
                  <a:cubicBezTo>
                    <a:pt x="1029" y="627"/>
                    <a:pt x="1029" y="627"/>
                    <a:pt x="1029" y="527"/>
                  </a:cubicBezTo>
                  <a:cubicBezTo>
                    <a:pt x="928" y="426"/>
                    <a:pt x="928" y="326"/>
                    <a:pt x="828" y="226"/>
                  </a:cubicBezTo>
                  <a:cubicBezTo>
                    <a:pt x="828" y="226"/>
                    <a:pt x="828" y="101"/>
                    <a:pt x="728" y="101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7"/>
            <p:cNvSpPr/>
            <p:nvPr/>
          </p:nvSpPr>
          <p:spPr>
            <a:xfrm>
              <a:off x="6815467" y="3834360"/>
              <a:ext cx="31242" cy="56213"/>
            </a:xfrm>
            <a:custGeom>
              <a:avLst/>
              <a:gdLst/>
              <a:ahLst/>
              <a:cxnLst/>
              <a:rect l="l" t="t" r="r" b="b"/>
              <a:pathLst>
                <a:path w="1355" h="2438" extrusionOk="0">
                  <a:moveTo>
                    <a:pt x="846" y="1"/>
                  </a:moveTo>
                  <a:cubicBezTo>
                    <a:pt x="772" y="1"/>
                    <a:pt x="694" y="56"/>
                    <a:pt x="627" y="56"/>
                  </a:cubicBezTo>
                  <a:cubicBezTo>
                    <a:pt x="527" y="157"/>
                    <a:pt x="527" y="257"/>
                    <a:pt x="427" y="357"/>
                  </a:cubicBezTo>
                  <a:cubicBezTo>
                    <a:pt x="327" y="558"/>
                    <a:pt x="226" y="884"/>
                    <a:pt x="101" y="1084"/>
                  </a:cubicBezTo>
                  <a:cubicBezTo>
                    <a:pt x="101" y="1184"/>
                    <a:pt x="101" y="1310"/>
                    <a:pt x="1" y="1510"/>
                  </a:cubicBezTo>
                  <a:lnTo>
                    <a:pt x="1" y="1610"/>
                  </a:lnTo>
                  <a:lnTo>
                    <a:pt x="1" y="2036"/>
                  </a:lnTo>
                  <a:cubicBezTo>
                    <a:pt x="1" y="2036"/>
                    <a:pt x="101" y="2137"/>
                    <a:pt x="101" y="2237"/>
                  </a:cubicBezTo>
                  <a:cubicBezTo>
                    <a:pt x="101" y="2337"/>
                    <a:pt x="327" y="2437"/>
                    <a:pt x="527" y="2437"/>
                  </a:cubicBezTo>
                  <a:cubicBezTo>
                    <a:pt x="627" y="2437"/>
                    <a:pt x="853" y="2437"/>
                    <a:pt x="953" y="2337"/>
                  </a:cubicBezTo>
                  <a:cubicBezTo>
                    <a:pt x="1154" y="2036"/>
                    <a:pt x="1254" y="1711"/>
                    <a:pt x="1254" y="1410"/>
                  </a:cubicBezTo>
                  <a:cubicBezTo>
                    <a:pt x="1354" y="1084"/>
                    <a:pt x="1354" y="783"/>
                    <a:pt x="1354" y="457"/>
                  </a:cubicBezTo>
                  <a:cubicBezTo>
                    <a:pt x="1354" y="357"/>
                    <a:pt x="1354" y="257"/>
                    <a:pt x="1254" y="157"/>
                  </a:cubicBezTo>
                  <a:cubicBezTo>
                    <a:pt x="1154" y="56"/>
                    <a:pt x="1053" y="56"/>
                    <a:pt x="953" y="56"/>
                  </a:cubicBezTo>
                  <a:cubicBezTo>
                    <a:pt x="920" y="15"/>
                    <a:pt x="883" y="1"/>
                    <a:pt x="846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67"/>
            <p:cNvSpPr/>
            <p:nvPr/>
          </p:nvSpPr>
          <p:spPr>
            <a:xfrm>
              <a:off x="6861117" y="3832769"/>
              <a:ext cx="28913" cy="53169"/>
            </a:xfrm>
            <a:custGeom>
              <a:avLst/>
              <a:gdLst/>
              <a:ahLst/>
              <a:cxnLst/>
              <a:rect l="l" t="t" r="r" b="b"/>
              <a:pathLst>
                <a:path w="1254" h="2306" extrusionOk="0">
                  <a:moveTo>
                    <a:pt x="627" y="0"/>
                  </a:moveTo>
                  <a:cubicBezTo>
                    <a:pt x="427" y="0"/>
                    <a:pt x="126" y="125"/>
                    <a:pt x="126" y="426"/>
                  </a:cubicBezTo>
                  <a:cubicBezTo>
                    <a:pt x="1" y="627"/>
                    <a:pt x="1" y="953"/>
                    <a:pt x="1" y="1153"/>
                  </a:cubicBezTo>
                  <a:lnTo>
                    <a:pt x="1" y="1479"/>
                  </a:lnTo>
                  <a:lnTo>
                    <a:pt x="1" y="1579"/>
                  </a:lnTo>
                  <a:cubicBezTo>
                    <a:pt x="1" y="1780"/>
                    <a:pt x="1" y="1880"/>
                    <a:pt x="126" y="2005"/>
                  </a:cubicBezTo>
                  <a:cubicBezTo>
                    <a:pt x="126" y="2105"/>
                    <a:pt x="226" y="2105"/>
                    <a:pt x="226" y="2105"/>
                  </a:cubicBezTo>
                  <a:cubicBezTo>
                    <a:pt x="226" y="2206"/>
                    <a:pt x="326" y="2206"/>
                    <a:pt x="427" y="2306"/>
                  </a:cubicBezTo>
                  <a:lnTo>
                    <a:pt x="753" y="2306"/>
                  </a:lnTo>
                  <a:cubicBezTo>
                    <a:pt x="853" y="2306"/>
                    <a:pt x="953" y="2206"/>
                    <a:pt x="1053" y="2105"/>
                  </a:cubicBezTo>
                  <a:lnTo>
                    <a:pt x="1154" y="2005"/>
                  </a:lnTo>
                  <a:lnTo>
                    <a:pt x="1154" y="1780"/>
                  </a:lnTo>
                  <a:cubicBezTo>
                    <a:pt x="1254" y="1579"/>
                    <a:pt x="1154" y="1479"/>
                    <a:pt x="1154" y="1253"/>
                  </a:cubicBezTo>
                  <a:lnTo>
                    <a:pt x="1154" y="526"/>
                  </a:lnTo>
                  <a:cubicBezTo>
                    <a:pt x="1154" y="426"/>
                    <a:pt x="1053" y="226"/>
                    <a:pt x="953" y="226"/>
                  </a:cubicBezTo>
                  <a:cubicBezTo>
                    <a:pt x="853" y="125"/>
                    <a:pt x="753" y="0"/>
                    <a:pt x="62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7"/>
            <p:cNvSpPr/>
            <p:nvPr/>
          </p:nvSpPr>
          <p:spPr>
            <a:xfrm>
              <a:off x="7549905" y="3876829"/>
              <a:ext cx="41041" cy="42632"/>
            </a:xfrm>
            <a:custGeom>
              <a:avLst/>
              <a:gdLst/>
              <a:ahLst/>
              <a:cxnLst/>
              <a:rect l="l" t="t" r="r" b="b"/>
              <a:pathLst>
                <a:path w="1780" h="1849" extrusionOk="0">
                  <a:moveTo>
                    <a:pt x="1319" y="0"/>
                  </a:moveTo>
                  <a:cubicBezTo>
                    <a:pt x="1254" y="0"/>
                    <a:pt x="1204" y="32"/>
                    <a:pt x="1153" y="94"/>
                  </a:cubicBezTo>
                  <a:cubicBezTo>
                    <a:pt x="1053" y="94"/>
                    <a:pt x="1053" y="94"/>
                    <a:pt x="953" y="194"/>
                  </a:cubicBezTo>
                  <a:lnTo>
                    <a:pt x="828" y="194"/>
                  </a:lnTo>
                  <a:cubicBezTo>
                    <a:pt x="828" y="295"/>
                    <a:pt x="727" y="295"/>
                    <a:pt x="727" y="395"/>
                  </a:cubicBezTo>
                  <a:cubicBezTo>
                    <a:pt x="627" y="395"/>
                    <a:pt x="627" y="495"/>
                    <a:pt x="527" y="595"/>
                  </a:cubicBezTo>
                  <a:cubicBezTo>
                    <a:pt x="527" y="595"/>
                    <a:pt x="427" y="595"/>
                    <a:pt x="427" y="721"/>
                  </a:cubicBezTo>
                  <a:cubicBezTo>
                    <a:pt x="326" y="721"/>
                    <a:pt x="101" y="821"/>
                    <a:pt x="101" y="921"/>
                  </a:cubicBezTo>
                  <a:cubicBezTo>
                    <a:pt x="1" y="1021"/>
                    <a:pt x="1" y="1122"/>
                    <a:pt x="1" y="1222"/>
                  </a:cubicBezTo>
                  <a:lnTo>
                    <a:pt x="1" y="1448"/>
                  </a:lnTo>
                  <a:cubicBezTo>
                    <a:pt x="1" y="1448"/>
                    <a:pt x="101" y="1548"/>
                    <a:pt x="101" y="1648"/>
                  </a:cubicBezTo>
                  <a:cubicBezTo>
                    <a:pt x="201" y="1648"/>
                    <a:pt x="201" y="1648"/>
                    <a:pt x="201" y="1748"/>
                  </a:cubicBezTo>
                  <a:lnTo>
                    <a:pt x="427" y="1748"/>
                  </a:lnTo>
                  <a:cubicBezTo>
                    <a:pt x="427" y="1849"/>
                    <a:pt x="527" y="1849"/>
                    <a:pt x="527" y="1849"/>
                  </a:cubicBezTo>
                  <a:lnTo>
                    <a:pt x="727" y="1849"/>
                  </a:lnTo>
                  <a:cubicBezTo>
                    <a:pt x="953" y="1748"/>
                    <a:pt x="1053" y="1648"/>
                    <a:pt x="1254" y="1448"/>
                  </a:cubicBezTo>
                  <a:cubicBezTo>
                    <a:pt x="1354" y="1347"/>
                    <a:pt x="1354" y="1222"/>
                    <a:pt x="1454" y="1122"/>
                  </a:cubicBezTo>
                  <a:cubicBezTo>
                    <a:pt x="1579" y="1021"/>
                    <a:pt x="1579" y="921"/>
                    <a:pt x="1680" y="821"/>
                  </a:cubicBezTo>
                  <a:lnTo>
                    <a:pt x="1680" y="595"/>
                  </a:lnTo>
                  <a:cubicBezTo>
                    <a:pt x="1780" y="595"/>
                    <a:pt x="1780" y="495"/>
                    <a:pt x="1780" y="395"/>
                  </a:cubicBezTo>
                  <a:cubicBezTo>
                    <a:pt x="1780" y="295"/>
                    <a:pt x="1680" y="94"/>
                    <a:pt x="1579" y="94"/>
                  </a:cubicBezTo>
                  <a:cubicBezTo>
                    <a:pt x="1467" y="32"/>
                    <a:pt x="1385" y="0"/>
                    <a:pt x="1319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7"/>
            <p:cNvSpPr/>
            <p:nvPr/>
          </p:nvSpPr>
          <p:spPr>
            <a:xfrm>
              <a:off x="7590921" y="3894721"/>
              <a:ext cx="41064" cy="49019"/>
            </a:xfrm>
            <a:custGeom>
              <a:avLst/>
              <a:gdLst/>
              <a:ahLst/>
              <a:cxnLst/>
              <a:rect l="l" t="t" r="r" b="b"/>
              <a:pathLst>
                <a:path w="1781" h="2126" extrusionOk="0">
                  <a:moveTo>
                    <a:pt x="1254" y="0"/>
                  </a:moveTo>
                  <a:cubicBezTo>
                    <a:pt x="1221" y="0"/>
                    <a:pt x="1187" y="12"/>
                    <a:pt x="1154" y="45"/>
                  </a:cubicBezTo>
                  <a:lnTo>
                    <a:pt x="928" y="45"/>
                  </a:lnTo>
                  <a:cubicBezTo>
                    <a:pt x="928" y="145"/>
                    <a:pt x="828" y="145"/>
                    <a:pt x="828" y="245"/>
                  </a:cubicBezTo>
                  <a:cubicBezTo>
                    <a:pt x="728" y="446"/>
                    <a:pt x="527" y="571"/>
                    <a:pt x="427" y="772"/>
                  </a:cubicBezTo>
                  <a:cubicBezTo>
                    <a:pt x="427" y="872"/>
                    <a:pt x="302" y="972"/>
                    <a:pt x="201" y="1073"/>
                  </a:cubicBezTo>
                  <a:cubicBezTo>
                    <a:pt x="101" y="1198"/>
                    <a:pt x="1" y="1398"/>
                    <a:pt x="1" y="1599"/>
                  </a:cubicBezTo>
                  <a:cubicBezTo>
                    <a:pt x="1" y="1699"/>
                    <a:pt x="1" y="1824"/>
                    <a:pt x="101" y="1925"/>
                  </a:cubicBezTo>
                  <a:cubicBezTo>
                    <a:pt x="101" y="1925"/>
                    <a:pt x="201" y="2025"/>
                    <a:pt x="302" y="2125"/>
                  </a:cubicBezTo>
                  <a:lnTo>
                    <a:pt x="928" y="2125"/>
                  </a:lnTo>
                  <a:cubicBezTo>
                    <a:pt x="1054" y="2025"/>
                    <a:pt x="1154" y="1824"/>
                    <a:pt x="1254" y="1599"/>
                  </a:cubicBezTo>
                  <a:cubicBezTo>
                    <a:pt x="1254" y="1499"/>
                    <a:pt x="1354" y="1398"/>
                    <a:pt x="1354" y="1298"/>
                  </a:cubicBezTo>
                  <a:cubicBezTo>
                    <a:pt x="1455" y="1198"/>
                    <a:pt x="1555" y="972"/>
                    <a:pt x="1680" y="772"/>
                  </a:cubicBezTo>
                  <a:cubicBezTo>
                    <a:pt x="1680" y="672"/>
                    <a:pt x="1780" y="446"/>
                    <a:pt x="1680" y="346"/>
                  </a:cubicBezTo>
                  <a:cubicBezTo>
                    <a:pt x="1680" y="245"/>
                    <a:pt x="1555" y="145"/>
                    <a:pt x="1455" y="45"/>
                  </a:cubicBezTo>
                  <a:cubicBezTo>
                    <a:pt x="1388" y="45"/>
                    <a:pt x="1321" y="0"/>
                    <a:pt x="1254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7"/>
            <p:cNvSpPr/>
            <p:nvPr/>
          </p:nvSpPr>
          <p:spPr>
            <a:xfrm>
              <a:off x="7636571" y="3924647"/>
              <a:ext cx="33548" cy="52593"/>
            </a:xfrm>
            <a:custGeom>
              <a:avLst/>
              <a:gdLst/>
              <a:ahLst/>
              <a:cxnLst/>
              <a:rect l="l" t="t" r="r" b="b"/>
              <a:pathLst>
                <a:path w="1455" h="2281" extrusionOk="0">
                  <a:moveTo>
                    <a:pt x="1154" y="0"/>
                  </a:moveTo>
                  <a:cubicBezTo>
                    <a:pt x="953" y="0"/>
                    <a:pt x="828" y="0"/>
                    <a:pt x="728" y="100"/>
                  </a:cubicBezTo>
                  <a:cubicBezTo>
                    <a:pt x="628" y="100"/>
                    <a:pt x="527" y="201"/>
                    <a:pt x="527" y="401"/>
                  </a:cubicBezTo>
                  <a:cubicBezTo>
                    <a:pt x="527" y="401"/>
                    <a:pt x="427" y="526"/>
                    <a:pt x="427" y="627"/>
                  </a:cubicBezTo>
                  <a:cubicBezTo>
                    <a:pt x="327" y="727"/>
                    <a:pt x="327" y="927"/>
                    <a:pt x="201" y="1028"/>
                  </a:cubicBezTo>
                  <a:cubicBezTo>
                    <a:pt x="201" y="1153"/>
                    <a:pt x="101" y="1153"/>
                    <a:pt x="101" y="1253"/>
                  </a:cubicBezTo>
                  <a:cubicBezTo>
                    <a:pt x="101" y="1354"/>
                    <a:pt x="1" y="1454"/>
                    <a:pt x="1" y="1454"/>
                  </a:cubicBezTo>
                  <a:lnTo>
                    <a:pt x="1" y="1880"/>
                  </a:lnTo>
                  <a:cubicBezTo>
                    <a:pt x="1" y="1980"/>
                    <a:pt x="101" y="2080"/>
                    <a:pt x="201" y="2080"/>
                  </a:cubicBezTo>
                  <a:cubicBezTo>
                    <a:pt x="201" y="2181"/>
                    <a:pt x="327" y="2181"/>
                    <a:pt x="327" y="2181"/>
                  </a:cubicBezTo>
                  <a:cubicBezTo>
                    <a:pt x="427" y="2281"/>
                    <a:pt x="527" y="2281"/>
                    <a:pt x="527" y="2281"/>
                  </a:cubicBezTo>
                  <a:cubicBezTo>
                    <a:pt x="628" y="2281"/>
                    <a:pt x="728" y="2281"/>
                    <a:pt x="828" y="2181"/>
                  </a:cubicBezTo>
                  <a:cubicBezTo>
                    <a:pt x="953" y="2181"/>
                    <a:pt x="1154" y="1980"/>
                    <a:pt x="1154" y="1780"/>
                  </a:cubicBezTo>
                  <a:cubicBezTo>
                    <a:pt x="1154" y="1780"/>
                    <a:pt x="1154" y="1654"/>
                    <a:pt x="1254" y="1654"/>
                  </a:cubicBezTo>
                  <a:lnTo>
                    <a:pt x="1254" y="1354"/>
                  </a:lnTo>
                  <a:cubicBezTo>
                    <a:pt x="1354" y="1028"/>
                    <a:pt x="1455" y="827"/>
                    <a:pt x="1455" y="627"/>
                  </a:cubicBezTo>
                  <a:lnTo>
                    <a:pt x="1455" y="201"/>
                  </a:lnTo>
                  <a:cubicBezTo>
                    <a:pt x="1354" y="201"/>
                    <a:pt x="1254" y="100"/>
                    <a:pt x="1154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7"/>
            <p:cNvSpPr/>
            <p:nvPr/>
          </p:nvSpPr>
          <p:spPr>
            <a:xfrm>
              <a:off x="7482305" y="3960476"/>
              <a:ext cx="48558" cy="50287"/>
            </a:xfrm>
            <a:custGeom>
              <a:avLst/>
              <a:gdLst/>
              <a:ahLst/>
              <a:cxnLst/>
              <a:rect l="l" t="t" r="r" b="b"/>
              <a:pathLst>
                <a:path w="2106" h="2181" extrusionOk="0">
                  <a:moveTo>
                    <a:pt x="1579" y="0"/>
                  </a:moveTo>
                  <a:cubicBezTo>
                    <a:pt x="1579" y="100"/>
                    <a:pt x="1479" y="100"/>
                    <a:pt x="1479" y="100"/>
                  </a:cubicBezTo>
                  <a:cubicBezTo>
                    <a:pt x="1379" y="100"/>
                    <a:pt x="1253" y="100"/>
                    <a:pt x="1153" y="226"/>
                  </a:cubicBezTo>
                  <a:cubicBezTo>
                    <a:pt x="1153" y="326"/>
                    <a:pt x="1053" y="326"/>
                    <a:pt x="953" y="426"/>
                  </a:cubicBezTo>
                  <a:cubicBezTo>
                    <a:pt x="852" y="526"/>
                    <a:pt x="752" y="627"/>
                    <a:pt x="627" y="727"/>
                  </a:cubicBezTo>
                  <a:cubicBezTo>
                    <a:pt x="526" y="727"/>
                    <a:pt x="426" y="852"/>
                    <a:pt x="326" y="952"/>
                  </a:cubicBezTo>
                  <a:cubicBezTo>
                    <a:pt x="226" y="1053"/>
                    <a:pt x="0" y="1253"/>
                    <a:pt x="0" y="1479"/>
                  </a:cubicBezTo>
                  <a:lnTo>
                    <a:pt x="0" y="1779"/>
                  </a:lnTo>
                  <a:cubicBezTo>
                    <a:pt x="0" y="1880"/>
                    <a:pt x="125" y="1880"/>
                    <a:pt x="125" y="1980"/>
                  </a:cubicBezTo>
                  <a:cubicBezTo>
                    <a:pt x="226" y="2105"/>
                    <a:pt x="326" y="2105"/>
                    <a:pt x="426" y="2105"/>
                  </a:cubicBezTo>
                  <a:cubicBezTo>
                    <a:pt x="476" y="2155"/>
                    <a:pt x="526" y="2180"/>
                    <a:pt x="580" y="2180"/>
                  </a:cubicBezTo>
                  <a:cubicBezTo>
                    <a:pt x="633" y="2180"/>
                    <a:pt x="689" y="2155"/>
                    <a:pt x="752" y="2105"/>
                  </a:cubicBezTo>
                  <a:cubicBezTo>
                    <a:pt x="953" y="2105"/>
                    <a:pt x="1053" y="1980"/>
                    <a:pt x="1153" y="1779"/>
                  </a:cubicBezTo>
                  <a:cubicBezTo>
                    <a:pt x="1253" y="1679"/>
                    <a:pt x="1379" y="1579"/>
                    <a:pt x="1479" y="1479"/>
                  </a:cubicBezTo>
                  <a:cubicBezTo>
                    <a:pt x="1579" y="1479"/>
                    <a:pt x="1679" y="1353"/>
                    <a:pt x="1679" y="1253"/>
                  </a:cubicBezTo>
                  <a:cubicBezTo>
                    <a:pt x="1780" y="1153"/>
                    <a:pt x="1880" y="1053"/>
                    <a:pt x="2005" y="952"/>
                  </a:cubicBezTo>
                  <a:cubicBezTo>
                    <a:pt x="2005" y="952"/>
                    <a:pt x="2005" y="852"/>
                    <a:pt x="2105" y="727"/>
                  </a:cubicBezTo>
                  <a:lnTo>
                    <a:pt x="2105" y="526"/>
                  </a:lnTo>
                  <a:cubicBezTo>
                    <a:pt x="2105" y="426"/>
                    <a:pt x="2005" y="326"/>
                    <a:pt x="2005" y="226"/>
                  </a:cubicBezTo>
                  <a:cubicBezTo>
                    <a:pt x="1880" y="100"/>
                    <a:pt x="1679" y="0"/>
                    <a:pt x="1579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7"/>
            <p:cNvSpPr/>
            <p:nvPr/>
          </p:nvSpPr>
          <p:spPr>
            <a:xfrm>
              <a:off x="7557421" y="3987037"/>
              <a:ext cx="43370" cy="58403"/>
            </a:xfrm>
            <a:custGeom>
              <a:avLst/>
              <a:gdLst/>
              <a:ahLst/>
              <a:cxnLst/>
              <a:rect l="l" t="t" r="r" b="b"/>
              <a:pathLst>
                <a:path w="1881" h="2533" extrusionOk="0">
                  <a:moveTo>
                    <a:pt x="1354" y="1"/>
                  </a:moveTo>
                  <a:cubicBezTo>
                    <a:pt x="1253" y="1"/>
                    <a:pt x="1128" y="101"/>
                    <a:pt x="1028" y="201"/>
                  </a:cubicBezTo>
                  <a:cubicBezTo>
                    <a:pt x="928" y="427"/>
                    <a:pt x="727" y="728"/>
                    <a:pt x="502" y="953"/>
                  </a:cubicBezTo>
                  <a:cubicBezTo>
                    <a:pt x="401" y="1054"/>
                    <a:pt x="301" y="1254"/>
                    <a:pt x="201" y="1354"/>
                  </a:cubicBezTo>
                  <a:cubicBezTo>
                    <a:pt x="101" y="1580"/>
                    <a:pt x="0" y="1780"/>
                    <a:pt x="0" y="1981"/>
                  </a:cubicBezTo>
                  <a:cubicBezTo>
                    <a:pt x="0" y="2334"/>
                    <a:pt x="276" y="2533"/>
                    <a:pt x="614" y="2533"/>
                  </a:cubicBezTo>
                  <a:cubicBezTo>
                    <a:pt x="683" y="2533"/>
                    <a:pt x="755" y="2524"/>
                    <a:pt x="827" y="2507"/>
                  </a:cubicBezTo>
                  <a:cubicBezTo>
                    <a:pt x="1028" y="2407"/>
                    <a:pt x="1128" y="2081"/>
                    <a:pt x="1253" y="1881"/>
                  </a:cubicBezTo>
                  <a:cubicBezTo>
                    <a:pt x="1354" y="1780"/>
                    <a:pt x="1354" y="1680"/>
                    <a:pt x="1454" y="1580"/>
                  </a:cubicBezTo>
                  <a:cubicBezTo>
                    <a:pt x="1554" y="1254"/>
                    <a:pt x="1654" y="953"/>
                    <a:pt x="1755" y="627"/>
                  </a:cubicBezTo>
                  <a:cubicBezTo>
                    <a:pt x="1880" y="527"/>
                    <a:pt x="1880" y="427"/>
                    <a:pt x="1880" y="327"/>
                  </a:cubicBezTo>
                  <a:cubicBezTo>
                    <a:pt x="1880" y="201"/>
                    <a:pt x="1755" y="101"/>
                    <a:pt x="1654" y="101"/>
                  </a:cubicBezTo>
                  <a:cubicBezTo>
                    <a:pt x="1554" y="1"/>
                    <a:pt x="1454" y="1"/>
                    <a:pt x="1354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7"/>
            <p:cNvSpPr/>
            <p:nvPr/>
          </p:nvSpPr>
          <p:spPr>
            <a:xfrm>
              <a:off x="7617504" y="4017355"/>
              <a:ext cx="41064" cy="55821"/>
            </a:xfrm>
            <a:custGeom>
              <a:avLst/>
              <a:gdLst/>
              <a:ahLst/>
              <a:cxnLst/>
              <a:rect l="l" t="t" r="r" b="b"/>
              <a:pathLst>
                <a:path w="1781" h="2421" extrusionOk="0">
                  <a:moveTo>
                    <a:pt x="1277" y="0"/>
                  </a:moveTo>
                  <a:cubicBezTo>
                    <a:pt x="1098" y="0"/>
                    <a:pt x="902" y="99"/>
                    <a:pt x="828" y="265"/>
                  </a:cubicBezTo>
                  <a:cubicBezTo>
                    <a:pt x="728" y="465"/>
                    <a:pt x="527" y="666"/>
                    <a:pt x="402" y="992"/>
                  </a:cubicBezTo>
                  <a:lnTo>
                    <a:pt x="302" y="1292"/>
                  </a:lnTo>
                  <a:cubicBezTo>
                    <a:pt x="201" y="1518"/>
                    <a:pt x="1" y="1719"/>
                    <a:pt x="101" y="1919"/>
                  </a:cubicBezTo>
                  <a:cubicBezTo>
                    <a:pt x="101" y="2145"/>
                    <a:pt x="201" y="2245"/>
                    <a:pt x="302" y="2345"/>
                  </a:cubicBezTo>
                  <a:cubicBezTo>
                    <a:pt x="414" y="2395"/>
                    <a:pt x="521" y="2420"/>
                    <a:pt x="624" y="2420"/>
                  </a:cubicBezTo>
                  <a:cubicBezTo>
                    <a:pt x="728" y="2420"/>
                    <a:pt x="828" y="2395"/>
                    <a:pt x="928" y="2345"/>
                  </a:cubicBezTo>
                  <a:cubicBezTo>
                    <a:pt x="1028" y="2345"/>
                    <a:pt x="1154" y="2245"/>
                    <a:pt x="1154" y="2019"/>
                  </a:cubicBezTo>
                  <a:cubicBezTo>
                    <a:pt x="1254" y="2019"/>
                    <a:pt x="1254" y="1819"/>
                    <a:pt x="1254" y="1819"/>
                  </a:cubicBezTo>
                  <a:cubicBezTo>
                    <a:pt x="1354" y="1618"/>
                    <a:pt x="1354" y="1518"/>
                    <a:pt x="1455" y="1393"/>
                  </a:cubicBezTo>
                  <a:cubicBezTo>
                    <a:pt x="1555" y="1192"/>
                    <a:pt x="1655" y="891"/>
                    <a:pt x="1780" y="666"/>
                  </a:cubicBezTo>
                  <a:cubicBezTo>
                    <a:pt x="1780" y="566"/>
                    <a:pt x="1780" y="365"/>
                    <a:pt x="1655" y="265"/>
                  </a:cubicBezTo>
                  <a:cubicBezTo>
                    <a:pt x="1655" y="140"/>
                    <a:pt x="1555" y="39"/>
                    <a:pt x="1455" y="39"/>
                  </a:cubicBezTo>
                  <a:cubicBezTo>
                    <a:pt x="1402" y="13"/>
                    <a:pt x="1340" y="0"/>
                    <a:pt x="127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7"/>
            <p:cNvSpPr/>
            <p:nvPr/>
          </p:nvSpPr>
          <p:spPr>
            <a:xfrm>
              <a:off x="7622138" y="3803857"/>
              <a:ext cx="28913" cy="42794"/>
            </a:xfrm>
            <a:custGeom>
              <a:avLst/>
              <a:gdLst/>
              <a:ahLst/>
              <a:cxnLst/>
              <a:rect l="l" t="t" r="r" b="b"/>
              <a:pathLst>
                <a:path w="1254" h="1856" extrusionOk="0">
                  <a:moveTo>
                    <a:pt x="953" y="1"/>
                  </a:moveTo>
                  <a:cubicBezTo>
                    <a:pt x="827" y="1"/>
                    <a:pt x="727" y="1"/>
                    <a:pt x="627" y="126"/>
                  </a:cubicBezTo>
                  <a:lnTo>
                    <a:pt x="527" y="227"/>
                  </a:lnTo>
                  <a:cubicBezTo>
                    <a:pt x="426" y="227"/>
                    <a:pt x="426" y="327"/>
                    <a:pt x="426" y="327"/>
                  </a:cubicBezTo>
                  <a:cubicBezTo>
                    <a:pt x="326" y="527"/>
                    <a:pt x="326" y="628"/>
                    <a:pt x="201" y="853"/>
                  </a:cubicBezTo>
                  <a:cubicBezTo>
                    <a:pt x="201" y="953"/>
                    <a:pt x="101" y="953"/>
                    <a:pt x="101" y="1054"/>
                  </a:cubicBezTo>
                  <a:cubicBezTo>
                    <a:pt x="101" y="1154"/>
                    <a:pt x="0" y="1254"/>
                    <a:pt x="0" y="1379"/>
                  </a:cubicBezTo>
                  <a:cubicBezTo>
                    <a:pt x="101" y="1480"/>
                    <a:pt x="101" y="1580"/>
                    <a:pt x="101" y="1680"/>
                  </a:cubicBezTo>
                  <a:cubicBezTo>
                    <a:pt x="201" y="1680"/>
                    <a:pt x="201" y="1780"/>
                    <a:pt x="326" y="1780"/>
                  </a:cubicBezTo>
                  <a:cubicBezTo>
                    <a:pt x="426" y="1831"/>
                    <a:pt x="527" y="1856"/>
                    <a:pt x="614" y="1856"/>
                  </a:cubicBezTo>
                  <a:cubicBezTo>
                    <a:pt x="702" y="1856"/>
                    <a:pt x="777" y="1831"/>
                    <a:pt x="827" y="1780"/>
                  </a:cubicBezTo>
                  <a:cubicBezTo>
                    <a:pt x="953" y="1680"/>
                    <a:pt x="1053" y="1580"/>
                    <a:pt x="1053" y="1480"/>
                  </a:cubicBezTo>
                  <a:lnTo>
                    <a:pt x="1053" y="1379"/>
                  </a:lnTo>
                  <a:lnTo>
                    <a:pt x="1153" y="1054"/>
                  </a:lnTo>
                  <a:cubicBezTo>
                    <a:pt x="1153" y="953"/>
                    <a:pt x="1153" y="753"/>
                    <a:pt x="1254" y="628"/>
                  </a:cubicBezTo>
                  <a:cubicBezTo>
                    <a:pt x="1254" y="527"/>
                    <a:pt x="1254" y="327"/>
                    <a:pt x="1153" y="227"/>
                  </a:cubicBezTo>
                  <a:cubicBezTo>
                    <a:pt x="1153" y="227"/>
                    <a:pt x="1053" y="126"/>
                    <a:pt x="953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7"/>
            <p:cNvSpPr/>
            <p:nvPr/>
          </p:nvSpPr>
          <p:spPr>
            <a:xfrm>
              <a:off x="7381183" y="4019615"/>
              <a:ext cx="53169" cy="60824"/>
            </a:xfrm>
            <a:custGeom>
              <a:avLst/>
              <a:gdLst/>
              <a:ahLst/>
              <a:cxnLst/>
              <a:rect l="l" t="t" r="r" b="b"/>
              <a:pathLst>
                <a:path w="2306" h="2638" extrusionOk="0">
                  <a:moveTo>
                    <a:pt x="1836" y="1"/>
                  </a:moveTo>
                  <a:cubicBezTo>
                    <a:pt x="1788" y="1"/>
                    <a:pt x="1737" y="13"/>
                    <a:pt x="1679" y="42"/>
                  </a:cubicBezTo>
                  <a:cubicBezTo>
                    <a:pt x="1479" y="167"/>
                    <a:pt x="1379" y="267"/>
                    <a:pt x="1153" y="468"/>
                  </a:cubicBezTo>
                  <a:cubicBezTo>
                    <a:pt x="1053" y="568"/>
                    <a:pt x="852" y="668"/>
                    <a:pt x="752" y="894"/>
                  </a:cubicBezTo>
                  <a:cubicBezTo>
                    <a:pt x="627" y="994"/>
                    <a:pt x="426" y="1194"/>
                    <a:pt x="326" y="1420"/>
                  </a:cubicBezTo>
                  <a:cubicBezTo>
                    <a:pt x="125" y="1621"/>
                    <a:pt x="0" y="1821"/>
                    <a:pt x="0" y="2147"/>
                  </a:cubicBezTo>
                  <a:cubicBezTo>
                    <a:pt x="0" y="2438"/>
                    <a:pt x="226" y="2637"/>
                    <a:pt x="512" y="2637"/>
                  </a:cubicBezTo>
                  <a:cubicBezTo>
                    <a:pt x="620" y="2637"/>
                    <a:pt x="736" y="2609"/>
                    <a:pt x="852" y="2548"/>
                  </a:cubicBezTo>
                  <a:cubicBezTo>
                    <a:pt x="953" y="2548"/>
                    <a:pt x="1053" y="2448"/>
                    <a:pt x="1053" y="2347"/>
                  </a:cubicBezTo>
                  <a:cubicBezTo>
                    <a:pt x="1253" y="2047"/>
                    <a:pt x="1479" y="1721"/>
                    <a:pt x="1679" y="1420"/>
                  </a:cubicBezTo>
                  <a:cubicBezTo>
                    <a:pt x="1679" y="1420"/>
                    <a:pt x="1780" y="1295"/>
                    <a:pt x="1780" y="1194"/>
                  </a:cubicBezTo>
                  <a:lnTo>
                    <a:pt x="1880" y="1094"/>
                  </a:lnTo>
                  <a:cubicBezTo>
                    <a:pt x="2005" y="994"/>
                    <a:pt x="2105" y="793"/>
                    <a:pt x="2206" y="668"/>
                  </a:cubicBezTo>
                  <a:cubicBezTo>
                    <a:pt x="2306" y="468"/>
                    <a:pt x="2306" y="267"/>
                    <a:pt x="2206" y="167"/>
                  </a:cubicBezTo>
                  <a:cubicBezTo>
                    <a:pt x="2062" y="77"/>
                    <a:pt x="1958" y="1"/>
                    <a:pt x="1836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7"/>
            <p:cNvSpPr/>
            <p:nvPr/>
          </p:nvSpPr>
          <p:spPr>
            <a:xfrm>
              <a:off x="7405438" y="4073727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67"/>
            <p:cNvSpPr/>
            <p:nvPr/>
          </p:nvSpPr>
          <p:spPr>
            <a:xfrm>
              <a:off x="7405438" y="4071421"/>
              <a:ext cx="2352" cy="2329"/>
            </a:xfrm>
            <a:custGeom>
              <a:avLst/>
              <a:gdLst/>
              <a:ahLst/>
              <a:cxnLst/>
              <a:rect l="l" t="t" r="r" b="b"/>
              <a:pathLst>
                <a:path w="102" h="101" extrusionOk="0">
                  <a:moveTo>
                    <a:pt x="101" y="0"/>
                  </a:moveTo>
                  <a:lnTo>
                    <a:pt x="1" y="100"/>
                  </a:lnTo>
                  <a:lnTo>
                    <a:pt x="1" y="100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67"/>
            <p:cNvSpPr/>
            <p:nvPr/>
          </p:nvSpPr>
          <p:spPr>
            <a:xfrm>
              <a:off x="7485187" y="4078338"/>
              <a:ext cx="2329" cy="2928"/>
            </a:xfrm>
            <a:custGeom>
              <a:avLst/>
              <a:gdLst/>
              <a:ahLst/>
              <a:cxnLst/>
              <a:rect l="l" t="t" r="r" b="b"/>
              <a:pathLst>
                <a:path w="101" h="127" extrusionOk="0">
                  <a:moveTo>
                    <a:pt x="101" y="1"/>
                  </a:moveTo>
                  <a:lnTo>
                    <a:pt x="101" y="1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7"/>
            <p:cNvSpPr/>
            <p:nvPr/>
          </p:nvSpPr>
          <p:spPr>
            <a:xfrm>
              <a:off x="7463238" y="4026923"/>
              <a:ext cx="53169" cy="58956"/>
            </a:xfrm>
            <a:custGeom>
              <a:avLst/>
              <a:gdLst/>
              <a:ahLst/>
              <a:cxnLst/>
              <a:rect l="l" t="t" r="r" b="b"/>
              <a:pathLst>
                <a:path w="2306" h="2557" extrusionOk="0">
                  <a:moveTo>
                    <a:pt x="1726" y="0"/>
                  </a:moveTo>
                  <a:cubicBezTo>
                    <a:pt x="1598" y="0"/>
                    <a:pt x="1466" y="50"/>
                    <a:pt x="1353" y="151"/>
                  </a:cubicBezTo>
                  <a:cubicBezTo>
                    <a:pt x="1153" y="351"/>
                    <a:pt x="827" y="677"/>
                    <a:pt x="627" y="877"/>
                  </a:cubicBezTo>
                  <a:cubicBezTo>
                    <a:pt x="426" y="1103"/>
                    <a:pt x="326" y="1304"/>
                    <a:pt x="201" y="1404"/>
                  </a:cubicBezTo>
                  <a:cubicBezTo>
                    <a:pt x="100" y="1504"/>
                    <a:pt x="100" y="1604"/>
                    <a:pt x="100" y="1830"/>
                  </a:cubicBezTo>
                  <a:cubicBezTo>
                    <a:pt x="0" y="1930"/>
                    <a:pt x="0" y="2030"/>
                    <a:pt x="100" y="2231"/>
                  </a:cubicBezTo>
                  <a:cubicBezTo>
                    <a:pt x="100" y="2356"/>
                    <a:pt x="201" y="2456"/>
                    <a:pt x="201" y="2456"/>
                  </a:cubicBezTo>
                  <a:cubicBezTo>
                    <a:pt x="326" y="2557"/>
                    <a:pt x="426" y="2557"/>
                    <a:pt x="526" y="2557"/>
                  </a:cubicBezTo>
                  <a:cubicBezTo>
                    <a:pt x="727" y="2456"/>
                    <a:pt x="827" y="2356"/>
                    <a:pt x="1053" y="2231"/>
                  </a:cubicBezTo>
                  <a:lnTo>
                    <a:pt x="1153" y="2131"/>
                  </a:lnTo>
                  <a:cubicBezTo>
                    <a:pt x="1253" y="2030"/>
                    <a:pt x="1353" y="1930"/>
                    <a:pt x="1353" y="1830"/>
                  </a:cubicBezTo>
                  <a:cubicBezTo>
                    <a:pt x="1454" y="1730"/>
                    <a:pt x="1579" y="1604"/>
                    <a:pt x="1679" y="1504"/>
                  </a:cubicBezTo>
                  <a:cubicBezTo>
                    <a:pt x="1780" y="1304"/>
                    <a:pt x="1980" y="1103"/>
                    <a:pt x="2080" y="877"/>
                  </a:cubicBezTo>
                  <a:cubicBezTo>
                    <a:pt x="2206" y="777"/>
                    <a:pt x="2306" y="677"/>
                    <a:pt x="2306" y="577"/>
                  </a:cubicBezTo>
                  <a:cubicBezTo>
                    <a:pt x="2306" y="351"/>
                    <a:pt x="2206" y="251"/>
                    <a:pt x="2080" y="151"/>
                  </a:cubicBezTo>
                  <a:cubicBezTo>
                    <a:pt x="1980" y="50"/>
                    <a:pt x="1855" y="0"/>
                    <a:pt x="1726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7"/>
            <p:cNvSpPr/>
            <p:nvPr/>
          </p:nvSpPr>
          <p:spPr>
            <a:xfrm>
              <a:off x="7545294" y="4078338"/>
              <a:ext cx="38159" cy="43370"/>
            </a:xfrm>
            <a:custGeom>
              <a:avLst/>
              <a:gdLst/>
              <a:ahLst/>
              <a:cxnLst/>
              <a:rect l="l" t="t" r="r" b="b"/>
              <a:pathLst>
                <a:path w="1655" h="1881" extrusionOk="0">
                  <a:moveTo>
                    <a:pt x="827" y="1"/>
                  </a:moveTo>
                  <a:cubicBezTo>
                    <a:pt x="627" y="226"/>
                    <a:pt x="401" y="427"/>
                    <a:pt x="301" y="627"/>
                  </a:cubicBezTo>
                  <a:cubicBezTo>
                    <a:pt x="201" y="753"/>
                    <a:pt x="100" y="853"/>
                    <a:pt x="100" y="953"/>
                  </a:cubicBezTo>
                  <a:cubicBezTo>
                    <a:pt x="100" y="1053"/>
                    <a:pt x="0" y="1154"/>
                    <a:pt x="0" y="1254"/>
                  </a:cubicBezTo>
                  <a:cubicBezTo>
                    <a:pt x="0" y="1379"/>
                    <a:pt x="0" y="1480"/>
                    <a:pt x="100" y="1480"/>
                  </a:cubicBezTo>
                  <a:cubicBezTo>
                    <a:pt x="100" y="1580"/>
                    <a:pt x="100" y="1680"/>
                    <a:pt x="201" y="1780"/>
                  </a:cubicBezTo>
                  <a:cubicBezTo>
                    <a:pt x="301" y="1780"/>
                    <a:pt x="401" y="1881"/>
                    <a:pt x="526" y="1881"/>
                  </a:cubicBezTo>
                  <a:lnTo>
                    <a:pt x="727" y="1881"/>
                  </a:lnTo>
                  <a:cubicBezTo>
                    <a:pt x="827" y="1780"/>
                    <a:pt x="927" y="1780"/>
                    <a:pt x="1028" y="1680"/>
                  </a:cubicBezTo>
                  <a:lnTo>
                    <a:pt x="1028" y="1580"/>
                  </a:lnTo>
                  <a:cubicBezTo>
                    <a:pt x="1153" y="1480"/>
                    <a:pt x="1153" y="1379"/>
                    <a:pt x="1153" y="1254"/>
                  </a:cubicBezTo>
                  <a:lnTo>
                    <a:pt x="1253" y="1154"/>
                  </a:lnTo>
                  <a:lnTo>
                    <a:pt x="1253" y="1053"/>
                  </a:lnTo>
                  <a:cubicBezTo>
                    <a:pt x="1353" y="953"/>
                    <a:pt x="1353" y="953"/>
                    <a:pt x="1454" y="853"/>
                  </a:cubicBezTo>
                  <a:cubicBezTo>
                    <a:pt x="1554" y="753"/>
                    <a:pt x="1554" y="753"/>
                    <a:pt x="1554" y="627"/>
                  </a:cubicBezTo>
                  <a:cubicBezTo>
                    <a:pt x="1654" y="527"/>
                    <a:pt x="1554" y="327"/>
                    <a:pt x="1554" y="226"/>
                  </a:cubicBezTo>
                  <a:cubicBezTo>
                    <a:pt x="1454" y="126"/>
                    <a:pt x="1353" y="1"/>
                    <a:pt x="1253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7"/>
            <p:cNvSpPr/>
            <p:nvPr/>
          </p:nvSpPr>
          <p:spPr>
            <a:xfrm>
              <a:off x="7634265" y="4107204"/>
              <a:ext cx="41064" cy="63037"/>
            </a:xfrm>
            <a:custGeom>
              <a:avLst/>
              <a:gdLst/>
              <a:ahLst/>
              <a:cxnLst/>
              <a:rect l="l" t="t" r="r" b="b"/>
              <a:pathLst>
                <a:path w="1781" h="2734" extrusionOk="0">
                  <a:moveTo>
                    <a:pt x="1216" y="0"/>
                  </a:moveTo>
                  <a:cubicBezTo>
                    <a:pt x="1092" y="0"/>
                    <a:pt x="964" y="91"/>
                    <a:pt x="828" y="228"/>
                  </a:cubicBezTo>
                  <a:cubicBezTo>
                    <a:pt x="627" y="528"/>
                    <a:pt x="527" y="754"/>
                    <a:pt x="427" y="1055"/>
                  </a:cubicBezTo>
                  <a:cubicBezTo>
                    <a:pt x="301" y="1255"/>
                    <a:pt x="201" y="1380"/>
                    <a:pt x="101" y="1581"/>
                  </a:cubicBezTo>
                  <a:lnTo>
                    <a:pt x="101" y="1781"/>
                  </a:lnTo>
                  <a:cubicBezTo>
                    <a:pt x="1" y="2007"/>
                    <a:pt x="1" y="2207"/>
                    <a:pt x="101" y="2308"/>
                  </a:cubicBezTo>
                  <a:cubicBezTo>
                    <a:pt x="101" y="2508"/>
                    <a:pt x="301" y="2634"/>
                    <a:pt x="527" y="2734"/>
                  </a:cubicBezTo>
                  <a:cubicBezTo>
                    <a:pt x="627" y="2734"/>
                    <a:pt x="828" y="2734"/>
                    <a:pt x="1053" y="2508"/>
                  </a:cubicBezTo>
                  <a:cubicBezTo>
                    <a:pt x="1154" y="2408"/>
                    <a:pt x="1254" y="2207"/>
                    <a:pt x="1254" y="1882"/>
                  </a:cubicBezTo>
                  <a:cubicBezTo>
                    <a:pt x="1254" y="1781"/>
                    <a:pt x="1354" y="1581"/>
                    <a:pt x="1354" y="1481"/>
                  </a:cubicBezTo>
                  <a:cubicBezTo>
                    <a:pt x="1454" y="1380"/>
                    <a:pt x="1454" y="1155"/>
                    <a:pt x="1454" y="1055"/>
                  </a:cubicBezTo>
                  <a:cubicBezTo>
                    <a:pt x="1555" y="954"/>
                    <a:pt x="1555" y="954"/>
                    <a:pt x="1555" y="854"/>
                  </a:cubicBezTo>
                  <a:cubicBezTo>
                    <a:pt x="1555" y="754"/>
                    <a:pt x="1680" y="754"/>
                    <a:pt x="1680" y="754"/>
                  </a:cubicBezTo>
                  <a:cubicBezTo>
                    <a:pt x="1680" y="629"/>
                    <a:pt x="1780" y="428"/>
                    <a:pt x="1680" y="328"/>
                  </a:cubicBezTo>
                  <a:cubicBezTo>
                    <a:pt x="1680" y="228"/>
                    <a:pt x="1555" y="127"/>
                    <a:pt x="1454" y="127"/>
                  </a:cubicBezTo>
                  <a:cubicBezTo>
                    <a:pt x="1375" y="38"/>
                    <a:pt x="1296" y="0"/>
                    <a:pt x="1216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7"/>
            <p:cNvSpPr/>
            <p:nvPr/>
          </p:nvSpPr>
          <p:spPr>
            <a:xfrm>
              <a:off x="7318772" y="4134640"/>
              <a:ext cx="41041" cy="54668"/>
            </a:xfrm>
            <a:custGeom>
              <a:avLst/>
              <a:gdLst/>
              <a:ahLst/>
              <a:cxnLst/>
              <a:rect l="l" t="t" r="r" b="b"/>
              <a:pathLst>
                <a:path w="1780" h="2371" extrusionOk="0">
                  <a:moveTo>
                    <a:pt x="1319" y="1"/>
                  </a:moveTo>
                  <a:cubicBezTo>
                    <a:pt x="1193" y="1"/>
                    <a:pt x="1073" y="55"/>
                    <a:pt x="953" y="190"/>
                  </a:cubicBezTo>
                  <a:lnTo>
                    <a:pt x="627" y="491"/>
                  </a:lnTo>
                  <a:cubicBezTo>
                    <a:pt x="527" y="692"/>
                    <a:pt x="527" y="817"/>
                    <a:pt x="426" y="917"/>
                  </a:cubicBezTo>
                  <a:cubicBezTo>
                    <a:pt x="201" y="1218"/>
                    <a:pt x="0" y="1544"/>
                    <a:pt x="0" y="1845"/>
                  </a:cubicBezTo>
                  <a:cubicBezTo>
                    <a:pt x="0" y="2070"/>
                    <a:pt x="101" y="2271"/>
                    <a:pt x="326" y="2371"/>
                  </a:cubicBezTo>
                  <a:lnTo>
                    <a:pt x="727" y="2371"/>
                  </a:lnTo>
                  <a:cubicBezTo>
                    <a:pt x="1053" y="2170"/>
                    <a:pt x="1254" y="1845"/>
                    <a:pt x="1354" y="1444"/>
                  </a:cubicBezTo>
                  <a:cubicBezTo>
                    <a:pt x="1454" y="1318"/>
                    <a:pt x="1579" y="1218"/>
                    <a:pt x="1579" y="1118"/>
                  </a:cubicBezTo>
                  <a:cubicBezTo>
                    <a:pt x="1579" y="1017"/>
                    <a:pt x="1680" y="917"/>
                    <a:pt x="1680" y="817"/>
                  </a:cubicBezTo>
                  <a:cubicBezTo>
                    <a:pt x="1680" y="692"/>
                    <a:pt x="1780" y="692"/>
                    <a:pt x="1780" y="591"/>
                  </a:cubicBezTo>
                  <a:cubicBezTo>
                    <a:pt x="1780" y="391"/>
                    <a:pt x="1680" y="190"/>
                    <a:pt x="1579" y="65"/>
                  </a:cubicBezTo>
                  <a:cubicBezTo>
                    <a:pt x="1489" y="25"/>
                    <a:pt x="1403" y="1"/>
                    <a:pt x="1319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7"/>
            <p:cNvSpPr/>
            <p:nvPr/>
          </p:nvSpPr>
          <p:spPr>
            <a:xfrm>
              <a:off x="7412954" y="4111538"/>
              <a:ext cx="38159" cy="54714"/>
            </a:xfrm>
            <a:custGeom>
              <a:avLst/>
              <a:gdLst/>
              <a:ahLst/>
              <a:cxnLst/>
              <a:rect l="l" t="t" r="r" b="b"/>
              <a:pathLst>
                <a:path w="1655" h="2373" extrusionOk="0">
                  <a:moveTo>
                    <a:pt x="1119" y="0"/>
                  </a:moveTo>
                  <a:cubicBezTo>
                    <a:pt x="928" y="0"/>
                    <a:pt x="801" y="93"/>
                    <a:pt x="727" y="240"/>
                  </a:cubicBezTo>
                  <a:cubicBezTo>
                    <a:pt x="502" y="441"/>
                    <a:pt x="402" y="666"/>
                    <a:pt x="301" y="867"/>
                  </a:cubicBezTo>
                  <a:cubicBezTo>
                    <a:pt x="301" y="967"/>
                    <a:pt x="201" y="1067"/>
                    <a:pt x="201" y="1192"/>
                  </a:cubicBezTo>
                  <a:cubicBezTo>
                    <a:pt x="101" y="1293"/>
                    <a:pt x="101" y="1393"/>
                    <a:pt x="101" y="1493"/>
                  </a:cubicBezTo>
                  <a:cubicBezTo>
                    <a:pt x="1" y="1593"/>
                    <a:pt x="1" y="1694"/>
                    <a:pt x="1" y="1819"/>
                  </a:cubicBezTo>
                  <a:cubicBezTo>
                    <a:pt x="1" y="2019"/>
                    <a:pt x="201" y="2220"/>
                    <a:pt x="402" y="2320"/>
                  </a:cubicBezTo>
                  <a:cubicBezTo>
                    <a:pt x="469" y="2358"/>
                    <a:pt x="534" y="2373"/>
                    <a:pt x="598" y="2373"/>
                  </a:cubicBezTo>
                  <a:cubicBezTo>
                    <a:pt x="747" y="2373"/>
                    <a:pt x="888" y="2290"/>
                    <a:pt x="1028" y="2220"/>
                  </a:cubicBezTo>
                  <a:cubicBezTo>
                    <a:pt x="1028" y="2120"/>
                    <a:pt x="1128" y="2019"/>
                    <a:pt x="1128" y="1919"/>
                  </a:cubicBezTo>
                  <a:lnTo>
                    <a:pt x="1354" y="1694"/>
                  </a:lnTo>
                  <a:cubicBezTo>
                    <a:pt x="1354" y="1593"/>
                    <a:pt x="1354" y="1393"/>
                    <a:pt x="1454" y="1293"/>
                  </a:cubicBezTo>
                  <a:cubicBezTo>
                    <a:pt x="1454" y="1067"/>
                    <a:pt x="1555" y="867"/>
                    <a:pt x="1555" y="666"/>
                  </a:cubicBezTo>
                  <a:cubicBezTo>
                    <a:pt x="1655" y="340"/>
                    <a:pt x="1555" y="140"/>
                    <a:pt x="1354" y="40"/>
                  </a:cubicBezTo>
                  <a:cubicBezTo>
                    <a:pt x="1267" y="13"/>
                    <a:pt x="1188" y="0"/>
                    <a:pt x="1119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7"/>
            <p:cNvSpPr/>
            <p:nvPr/>
          </p:nvSpPr>
          <p:spPr>
            <a:xfrm>
              <a:off x="7477671" y="4144209"/>
              <a:ext cx="36430" cy="51901"/>
            </a:xfrm>
            <a:custGeom>
              <a:avLst/>
              <a:gdLst/>
              <a:ahLst/>
              <a:cxnLst/>
              <a:rect l="l" t="t" r="r" b="b"/>
              <a:pathLst>
                <a:path w="1580" h="2251" extrusionOk="0">
                  <a:moveTo>
                    <a:pt x="941" y="1"/>
                  </a:moveTo>
                  <a:cubicBezTo>
                    <a:pt x="859" y="1"/>
                    <a:pt x="778" y="26"/>
                    <a:pt x="727" y="76"/>
                  </a:cubicBezTo>
                  <a:cubicBezTo>
                    <a:pt x="627" y="176"/>
                    <a:pt x="527" y="277"/>
                    <a:pt x="527" y="402"/>
                  </a:cubicBezTo>
                  <a:lnTo>
                    <a:pt x="527" y="502"/>
                  </a:lnTo>
                  <a:cubicBezTo>
                    <a:pt x="427" y="703"/>
                    <a:pt x="326" y="803"/>
                    <a:pt x="201" y="903"/>
                  </a:cubicBezTo>
                  <a:cubicBezTo>
                    <a:pt x="201" y="1029"/>
                    <a:pt x="201" y="1129"/>
                    <a:pt x="101" y="1229"/>
                  </a:cubicBezTo>
                  <a:cubicBezTo>
                    <a:pt x="101" y="1229"/>
                    <a:pt x="1" y="1329"/>
                    <a:pt x="1" y="1430"/>
                  </a:cubicBezTo>
                  <a:lnTo>
                    <a:pt x="1" y="1655"/>
                  </a:lnTo>
                  <a:lnTo>
                    <a:pt x="1" y="1956"/>
                  </a:lnTo>
                  <a:cubicBezTo>
                    <a:pt x="101" y="2056"/>
                    <a:pt x="101" y="2156"/>
                    <a:pt x="201" y="2156"/>
                  </a:cubicBezTo>
                  <a:cubicBezTo>
                    <a:pt x="314" y="2219"/>
                    <a:pt x="420" y="2250"/>
                    <a:pt x="524" y="2250"/>
                  </a:cubicBezTo>
                  <a:cubicBezTo>
                    <a:pt x="627" y="2250"/>
                    <a:pt x="727" y="2219"/>
                    <a:pt x="828" y="2156"/>
                  </a:cubicBezTo>
                  <a:lnTo>
                    <a:pt x="953" y="2056"/>
                  </a:lnTo>
                  <a:cubicBezTo>
                    <a:pt x="1053" y="1956"/>
                    <a:pt x="1053" y="1956"/>
                    <a:pt x="1053" y="1856"/>
                  </a:cubicBezTo>
                  <a:cubicBezTo>
                    <a:pt x="1154" y="1856"/>
                    <a:pt x="1154" y="1755"/>
                    <a:pt x="1154" y="1755"/>
                  </a:cubicBezTo>
                  <a:cubicBezTo>
                    <a:pt x="1254" y="1655"/>
                    <a:pt x="1254" y="1430"/>
                    <a:pt x="1354" y="1329"/>
                  </a:cubicBezTo>
                  <a:cubicBezTo>
                    <a:pt x="1454" y="1129"/>
                    <a:pt x="1454" y="903"/>
                    <a:pt x="1580" y="703"/>
                  </a:cubicBezTo>
                  <a:cubicBezTo>
                    <a:pt x="1580" y="502"/>
                    <a:pt x="1580" y="402"/>
                    <a:pt x="1454" y="277"/>
                  </a:cubicBezTo>
                  <a:cubicBezTo>
                    <a:pt x="1354" y="176"/>
                    <a:pt x="1254" y="76"/>
                    <a:pt x="1154" y="76"/>
                  </a:cubicBezTo>
                  <a:cubicBezTo>
                    <a:pt x="1103" y="26"/>
                    <a:pt x="1022" y="1"/>
                    <a:pt x="941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7"/>
            <p:cNvSpPr/>
            <p:nvPr/>
          </p:nvSpPr>
          <p:spPr>
            <a:xfrm>
              <a:off x="7557421" y="4162699"/>
              <a:ext cx="35853" cy="45676"/>
            </a:xfrm>
            <a:custGeom>
              <a:avLst/>
              <a:gdLst/>
              <a:ahLst/>
              <a:cxnLst/>
              <a:rect l="l" t="t" r="r" b="b"/>
              <a:pathLst>
                <a:path w="1555" h="1981" extrusionOk="0">
                  <a:moveTo>
                    <a:pt x="827" y="1"/>
                  </a:moveTo>
                  <a:cubicBezTo>
                    <a:pt x="727" y="101"/>
                    <a:pt x="627" y="101"/>
                    <a:pt x="502" y="327"/>
                  </a:cubicBezTo>
                  <a:cubicBezTo>
                    <a:pt x="401" y="427"/>
                    <a:pt x="301" y="628"/>
                    <a:pt x="301" y="728"/>
                  </a:cubicBezTo>
                  <a:cubicBezTo>
                    <a:pt x="201" y="953"/>
                    <a:pt x="101" y="1054"/>
                    <a:pt x="101" y="1154"/>
                  </a:cubicBezTo>
                  <a:lnTo>
                    <a:pt x="101" y="1254"/>
                  </a:lnTo>
                  <a:lnTo>
                    <a:pt x="0" y="1354"/>
                  </a:lnTo>
                  <a:cubicBezTo>
                    <a:pt x="0" y="1480"/>
                    <a:pt x="101" y="1580"/>
                    <a:pt x="101" y="1680"/>
                  </a:cubicBezTo>
                  <a:cubicBezTo>
                    <a:pt x="201" y="1780"/>
                    <a:pt x="301" y="1881"/>
                    <a:pt x="401" y="1881"/>
                  </a:cubicBezTo>
                  <a:cubicBezTo>
                    <a:pt x="502" y="1981"/>
                    <a:pt x="627" y="1981"/>
                    <a:pt x="727" y="1981"/>
                  </a:cubicBezTo>
                  <a:cubicBezTo>
                    <a:pt x="827" y="1881"/>
                    <a:pt x="928" y="1881"/>
                    <a:pt x="1028" y="1780"/>
                  </a:cubicBezTo>
                  <a:cubicBezTo>
                    <a:pt x="1028" y="1780"/>
                    <a:pt x="1028" y="1680"/>
                    <a:pt x="1128" y="1680"/>
                  </a:cubicBezTo>
                  <a:lnTo>
                    <a:pt x="1128" y="1580"/>
                  </a:lnTo>
                  <a:cubicBezTo>
                    <a:pt x="1253" y="1480"/>
                    <a:pt x="1253" y="1354"/>
                    <a:pt x="1354" y="1254"/>
                  </a:cubicBezTo>
                  <a:cubicBezTo>
                    <a:pt x="1354" y="1054"/>
                    <a:pt x="1454" y="853"/>
                    <a:pt x="1454" y="628"/>
                  </a:cubicBezTo>
                  <a:cubicBezTo>
                    <a:pt x="1554" y="527"/>
                    <a:pt x="1554" y="427"/>
                    <a:pt x="1454" y="327"/>
                  </a:cubicBezTo>
                  <a:cubicBezTo>
                    <a:pt x="1354" y="227"/>
                    <a:pt x="1354" y="101"/>
                    <a:pt x="1253" y="101"/>
                  </a:cubicBezTo>
                  <a:cubicBezTo>
                    <a:pt x="1128" y="1"/>
                    <a:pt x="928" y="1"/>
                    <a:pt x="827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7"/>
            <p:cNvSpPr/>
            <p:nvPr/>
          </p:nvSpPr>
          <p:spPr>
            <a:xfrm>
              <a:off x="7612316" y="4208350"/>
              <a:ext cx="38736" cy="53192"/>
            </a:xfrm>
            <a:custGeom>
              <a:avLst/>
              <a:gdLst/>
              <a:ahLst/>
              <a:cxnLst/>
              <a:rect l="l" t="t" r="r" b="b"/>
              <a:pathLst>
                <a:path w="1680" h="2307" extrusionOk="0">
                  <a:moveTo>
                    <a:pt x="852" y="1"/>
                  </a:moveTo>
                  <a:cubicBezTo>
                    <a:pt x="627" y="126"/>
                    <a:pt x="627" y="227"/>
                    <a:pt x="527" y="427"/>
                  </a:cubicBezTo>
                  <a:cubicBezTo>
                    <a:pt x="527" y="628"/>
                    <a:pt x="426" y="853"/>
                    <a:pt x="326" y="1054"/>
                  </a:cubicBezTo>
                  <a:lnTo>
                    <a:pt x="226" y="1254"/>
                  </a:lnTo>
                  <a:cubicBezTo>
                    <a:pt x="226" y="1379"/>
                    <a:pt x="126" y="1480"/>
                    <a:pt x="126" y="1580"/>
                  </a:cubicBezTo>
                  <a:cubicBezTo>
                    <a:pt x="0" y="1881"/>
                    <a:pt x="226" y="2206"/>
                    <a:pt x="426" y="2307"/>
                  </a:cubicBezTo>
                  <a:lnTo>
                    <a:pt x="852" y="2307"/>
                  </a:lnTo>
                  <a:cubicBezTo>
                    <a:pt x="953" y="2307"/>
                    <a:pt x="1053" y="2206"/>
                    <a:pt x="1153" y="2106"/>
                  </a:cubicBezTo>
                  <a:cubicBezTo>
                    <a:pt x="1153" y="1881"/>
                    <a:pt x="1253" y="1780"/>
                    <a:pt x="1379" y="1580"/>
                  </a:cubicBezTo>
                  <a:lnTo>
                    <a:pt x="1379" y="1379"/>
                  </a:lnTo>
                  <a:cubicBezTo>
                    <a:pt x="1479" y="1054"/>
                    <a:pt x="1579" y="853"/>
                    <a:pt x="1579" y="628"/>
                  </a:cubicBezTo>
                  <a:cubicBezTo>
                    <a:pt x="1680" y="427"/>
                    <a:pt x="1479" y="126"/>
                    <a:pt x="1253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7"/>
            <p:cNvSpPr/>
            <p:nvPr/>
          </p:nvSpPr>
          <p:spPr>
            <a:xfrm>
              <a:off x="7282943" y="4242450"/>
              <a:ext cx="40465" cy="50310"/>
            </a:xfrm>
            <a:custGeom>
              <a:avLst/>
              <a:gdLst/>
              <a:ahLst/>
              <a:cxnLst/>
              <a:rect l="l" t="t" r="r" b="b"/>
              <a:pathLst>
                <a:path w="1755" h="2182" extrusionOk="0">
                  <a:moveTo>
                    <a:pt x="1128" y="1"/>
                  </a:moveTo>
                  <a:cubicBezTo>
                    <a:pt x="928" y="101"/>
                    <a:pt x="828" y="101"/>
                    <a:pt x="828" y="301"/>
                  </a:cubicBezTo>
                  <a:cubicBezTo>
                    <a:pt x="627" y="527"/>
                    <a:pt x="502" y="727"/>
                    <a:pt x="301" y="928"/>
                  </a:cubicBezTo>
                  <a:lnTo>
                    <a:pt x="201" y="1028"/>
                  </a:lnTo>
                  <a:lnTo>
                    <a:pt x="201" y="1154"/>
                  </a:lnTo>
                  <a:cubicBezTo>
                    <a:pt x="101" y="1254"/>
                    <a:pt x="101" y="1254"/>
                    <a:pt x="101" y="1354"/>
                  </a:cubicBezTo>
                  <a:cubicBezTo>
                    <a:pt x="101" y="1354"/>
                    <a:pt x="101" y="1454"/>
                    <a:pt x="1" y="1454"/>
                  </a:cubicBezTo>
                  <a:lnTo>
                    <a:pt x="1" y="1780"/>
                  </a:lnTo>
                  <a:cubicBezTo>
                    <a:pt x="101" y="1981"/>
                    <a:pt x="201" y="2081"/>
                    <a:pt x="301" y="2081"/>
                  </a:cubicBezTo>
                  <a:cubicBezTo>
                    <a:pt x="402" y="2181"/>
                    <a:pt x="502" y="2181"/>
                    <a:pt x="727" y="2181"/>
                  </a:cubicBezTo>
                  <a:cubicBezTo>
                    <a:pt x="727" y="2181"/>
                    <a:pt x="928" y="2081"/>
                    <a:pt x="928" y="1981"/>
                  </a:cubicBezTo>
                  <a:cubicBezTo>
                    <a:pt x="1028" y="1981"/>
                    <a:pt x="1028" y="1981"/>
                    <a:pt x="1028" y="1880"/>
                  </a:cubicBezTo>
                  <a:cubicBezTo>
                    <a:pt x="1128" y="1880"/>
                    <a:pt x="1128" y="1780"/>
                    <a:pt x="1128" y="1655"/>
                  </a:cubicBezTo>
                  <a:lnTo>
                    <a:pt x="1354" y="1454"/>
                  </a:lnTo>
                  <a:cubicBezTo>
                    <a:pt x="1454" y="1254"/>
                    <a:pt x="1554" y="1028"/>
                    <a:pt x="1655" y="828"/>
                  </a:cubicBezTo>
                  <a:cubicBezTo>
                    <a:pt x="1755" y="627"/>
                    <a:pt x="1755" y="527"/>
                    <a:pt x="1755" y="402"/>
                  </a:cubicBezTo>
                  <a:cubicBezTo>
                    <a:pt x="1655" y="301"/>
                    <a:pt x="1554" y="101"/>
                    <a:pt x="1454" y="101"/>
                  </a:cubicBezTo>
                  <a:cubicBezTo>
                    <a:pt x="1354" y="1"/>
                    <a:pt x="1254" y="1"/>
                    <a:pt x="1128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7"/>
            <p:cNvSpPr/>
            <p:nvPr/>
          </p:nvSpPr>
          <p:spPr>
            <a:xfrm>
              <a:off x="7362116" y="4222806"/>
              <a:ext cx="38736" cy="46252"/>
            </a:xfrm>
            <a:custGeom>
              <a:avLst/>
              <a:gdLst/>
              <a:ahLst/>
              <a:cxnLst/>
              <a:rect l="l" t="t" r="r" b="b"/>
              <a:pathLst>
                <a:path w="1680" h="2006" extrusionOk="0">
                  <a:moveTo>
                    <a:pt x="1253" y="1"/>
                  </a:moveTo>
                  <a:cubicBezTo>
                    <a:pt x="1153" y="1"/>
                    <a:pt x="1053" y="1"/>
                    <a:pt x="827" y="126"/>
                  </a:cubicBezTo>
                  <a:cubicBezTo>
                    <a:pt x="727" y="226"/>
                    <a:pt x="627" y="326"/>
                    <a:pt x="526" y="326"/>
                  </a:cubicBezTo>
                  <a:cubicBezTo>
                    <a:pt x="526" y="427"/>
                    <a:pt x="426" y="527"/>
                    <a:pt x="326" y="627"/>
                  </a:cubicBezTo>
                  <a:cubicBezTo>
                    <a:pt x="201" y="853"/>
                    <a:pt x="100" y="953"/>
                    <a:pt x="100" y="1053"/>
                  </a:cubicBezTo>
                  <a:lnTo>
                    <a:pt x="100" y="1153"/>
                  </a:lnTo>
                  <a:lnTo>
                    <a:pt x="100" y="1254"/>
                  </a:lnTo>
                  <a:lnTo>
                    <a:pt x="0" y="1254"/>
                  </a:lnTo>
                  <a:lnTo>
                    <a:pt x="0" y="1479"/>
                  </a:lnTo>
                  <a:cubicBezTo>
                    <a:pt x="100" y="1479"/>
                    <a:pt x="100" y="1579"/>
                    <a:pt x="100" y="1579"/>
                  </a:cubicBezTo>
                  <a:cubicBezTo>
                    <a:pt x="100" y="1780"/>
                    <a:pt x="201" y="1880"/>
                    <a:pt x="426" y="1880"/>
                  </a:cubicBezTo>
                  <a:lnTo>
                    <a:pt x="526" y="2006"/>
                  </a:lnTo>
                  <a:cubicBezTo>
                    <a:pt x="627" y="2006"/>
                    <a:pt x="727" y="1880"/>
                    <a:pt x="827" y="1880"/>
                  </a:cubicBezTo>
                  <a:cubicBezTo>
                    <a:pt x="952" y="1780"/>
                    <a:pt x="952" y="1780"/>
                    <a:pt x="1053" y="1680"/>
                  </a:cubicBezTo>
                  <a:cubicBezTo>
                    <a:pt x="1053" y="1680"/>
                    <a:pt x="1053" y="1579"/>
                    <a:pt x="1153" y="1579"/>
                  </a:cubicBezTo>
                  <a:lnTo>
                    <a:pt x="1153" y="1479"/>
                  </a:lnTo>
                  <a:cubicBezTo>
                    <a:pt x="1187" y="1403"/>
                    <a:pt x="1221" y="1341"/>
                    <a:pt x="1251" y="1289"/>
                  </a:cubicBezTo>
                  <a:lnTo>
                    <a:pt x="1251" y="1289"/>
                  </a:lnTo>
                  <a:cubicBezTo>
                    <a:pt x="1235" y="1397"/>
                    <a:pt x="1153" y="1479"/>
                    <a:pt x="1153" y="1479"/>
                  </a:cubicBezTo>
                  <a:cubicBezTo>
                    <a:pt x="1244" y="1388"/>
                    <a:pt x="1252" y="1380"/>
                    <a:pt x="1253" y="1284"/>
                  </a:cubicBezTo>
                  <a:lnTo>
                    <a:pt x="1253" y="1284"/>
                  </a:lnTo>
                  <a:cubicBezTo>
                    <a:pt x="1252" y="1286"/>
                    <a:pt x="1252" y="1287"/>
                    <a:pt x="1251" y="1289"/>
                  </a:cubicBezTo>
                  <a:lnTo>
                    <a:pt x="1251" y="1289"/>
                  </a:lnTo>
                  <a:cubicBezTo>
                    <a:pt x="1252" y="1277"/>
                    <a:pt x="1253" y="1266"/>
                    <a:pt x="1253" y="1254"/>
                  </a:cubicBezTo>
                  <a:lnTo>
                    <a:pt x="1253" y="1254"/>
                  </a:lnTo>
                  <a:cubicBezTo>
                    <a:pt x="1253" y="1265"/>
                    <a:pt x="1253" y="1275"/>
                    <a:pt x="1253" y="1284"/>
                  </a:cubicBezTo>
                  <a:lnTo>
                    <a:pt x="1253" y="1284"/>
                  </a:lnTo>
                  <a:cubicBezTo>
                    <a:pt x="1311" y="1184"/>
                    <a:pt x="1353" y="1119"/>
                    <a:pt x="1353" y="1053"/>
                  </a:cubicBezTo>
                  <a:cubicBezTo>
                    <a:pt x="1454" y="1053"/>
                    <a:pt x="1454" y="953"/>
                    <a:pt x="1579" y="953"/>
                  </a:cubicBezTo>
                  <a:cubicBezTo>
                    <a:pt x="1579" y="853"/>
                    <a:pt x="1679" y="752"/>
                    <a:pt x="1679" y="527"/>
                  </a:cubicBezTo>
                  <a:cubicBezTo>
                    <a:pt x="1679" y="427"/>
                    <a:pt x="1679" y="326"/>
                    <a:pt x="1579" y="226"/>
                  </a:cubicBezTo>
                  <a:cubicBezTo>
                    <a:pt x="1454" y="126"/>
                    <a:pt x="1353" y="126"/>
                    <a:pt x="1253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7"/>
            <p:cNvSpPr/>
            <p:nvPr/>
          </p:nvSpPr>
          <p:spPr>
            <a:xfrm>
              <a:off x="7429715" y="4241551"/>
              <a:ext cx="35853" cy="53515"/>
            </a:xfrm>
            <a:custGeom>
              <a:avLst/>
              <a:gdLst/>
              <a:ahLst/>
              <a:cxnLst/>
              <a:rect l="l" t="t" r="r" b="b"/>
              <a:pathLst>
                <a:path w="1555" h="2321" extrusionOk="0">
                  <a:moveTo>
                    <a:pt x="1061" y="0"/>
                  </a:moveTo>
                  <a:cubicBezTo>
                    <a:pt x="881" y="0"/>
                    <a:pt x="700" y="93"/>
                    <a:pt x="627" y="240"/>
                  </a:cubicBezTo>
                  <a:cubicBezTo>
                    <a:pt x="527" y="441"/>
                    <a:pt x="401" y="666"/>
                    <a:pt x="301" y="867"/>
                  </a:cubicBezTo>
                  <a:cubicBezTo>
                    <a:pt x="201" y="967"/>
                    <a:pt x="201" y="1067"/>
                    <a:pt x="101" y="1193"/>
                  </a:cubicBezTo>
                  <a:cubicBezTo>
                    <a:pt x="101" y="1293"/>
                    <a:pt x="0" y="1393"/>
                    <a:pt x="0" y="1493"/>
                  </a:cubicBezTo>
                  <a:lnTo>
                    <a:pt x="0" y="1919"/>
                  </a:lnTo>
                  <a:cubicBezTo>
                    <a:pt x="101" y="2120"/>
                    <a:pt x="101" y="2220"/>
                    <a:pt x="301" y="2220"/>
                  </a:cubicBezTo>
                  <a:cubicBezTo>
                    <a:pt x="301" y="2320"/>
                    <a:pt x="401" y="2320"/>
                    <a:pt x="527" y="2320"/>
                  </a:cubicBezTo>
                  <a:cubicBezTo>
                    <a:pt x="627" y="2320"/>
                    <a:pt x="627" y="2220"/>
                    <a:pt x="727" y="2220"/>
                  </a:cubicBezTo>
                  <a:cubicBezTo>
                    <a:pt x="1028" y="2120"/>
                    <a:pt x="1153" y="1694"/>
                    <a:pt x="1354" y="1293"/>
                  </a:cubicBezTo>
                  <a:cubicBezTo>
                    <a:pt x="1354" y="1067"/>
                    <a:pt x="1454" y="867"/>
                    <a:pt x="1554" y="666"/>
                  </a:cubicBezTo>
                  <a:lnTo>
                    <a:pt x="1554" y="240"/>
                  </a:lnTo>
                  <a:cubicBezTo>
                    <a:pt x="1454" y="140"/>
                    <a:pt x="1354" y="40"/>
                    <a:pt x="1254" y="40"/>
                  </a:cubicBezTo>
                  <a:cubicBezTo>
                    <a:pt x="1193" y="13"/>
                    <a:pt x="1127" y="0"/>
                    <a:pt x="1061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7"/>
            <p:cNvSpPr/>
            <p:nvPr/>
          </p:nvSpPr>
          <p:spPr>
            <a:xfrm>
              <a:off x="7518710" y="4261517"/>
              <a:ext cx="33525" cy="47405"/>
            </a:xfrm>
            <a:custGeom>
              <a:avLst/>
              <a:gdLst/>
              <a:ahLst/>
              <a:cxnLst/>
              <a:rect l="l" t="t" r="r" b="b"/>
              <a:pathLst>
                <a:path w="1454" h="2056" extrusionOk="0">
                  <a:moveTo>
                    <a:pt x="1053" y="1"/>
                  </a:moveTo>
                  <a:cubicBezTo>
                    <a:pt x="827" y="1"/>
                    <a:pt x="727" y="1"/>
                    <a:pt x="627" y="101"/>
                  </a:cubicBezTo>
                  <a:cubicBezTo>
                    <a:pt x="526" y="201"/>
                    <a:pt x="426" y="327"/>
                    <a:pt x="426" y="427"/>
                  </a:cubicBezTo>
                  <a:cubicBezTo>
                    <a:pt x="426" y="527"/>
                    <a:pt x="426" y="527"/>
                    <a:pt x="301" y="627"/>
                  </a:cubicBezTo>
                  <a:cubicBezTo>
                    <a:pt x="301" y="728"/>
                    <a:pt x="301" y="828"/>
                    <a:pt x="201" y="828"/>
                  </a:cubicBezTo>
                  <a:cubicBezTo>
                    <a:pt x="201" y="953"/>
                    <a:pt x="100" y="1053"/>
                    <a:pt x="100" y="1154"/>
                  </a:cubicBezTo>
                  <a:cubicBezTo>
                    <a:pt x="100" y="1254"/>
                    <a:pt x="0" y="1354"/>
                    <a:pt x="0" y="1454"/>
                  </a:cubicBezTo>
                  <a:cubicBezTo>
                    <a:pt x="0" y="1680"/>
                    <a:pt x="100" y="1880"/>
                    <a:pt x="301" y="1981"/>
                  </a:cubicBezTo>
                  <a:cubicBezTo>
                    <a:pt x="414" y="2031"/>
                    <a:pt x="520" y="2056"/>
                    <a:pt x="624" y="2056"/>
                  </a:cubicBezTo>
                  <a:cubicBezTo>
                    <a:pt x="727" y="2056"/>
                    <a:pt x="827" y="2031"/>
                    <a:pt x="927" y="1981"/>
                  </a:cubicBezTo>
                  <a:cubicBezTo>
                    <a:pt x="1053" y="1880"/>
                    <a:pt x="1153" y="1780"/>
                    <a:pt x="1253" y="1580"/>
                  </a:cubicBezTo>
                  <a:cubicBezTo>
                    <a:pt x="1354" y="1454"/>
                    <a:pt x="1354" y="1354"/>
                    <a:pt x="1354" y="1154"/>
                  </a:cubicBezTo>
                  <a:cubicBezTo>
                    <a:pt x="1454" y="1053"/>
                    <a:pt x="1454" y="728"/>
                    <a:pt x="1454" y="527"/>
                  </a:cubicBezTo>
                  <a:cubicBezTo>
                    <a:pt x="1454" y="427"/>
                    <a:pt x="1354" y="327"/>
                    <a:pt x="1253" y="201"/>
                  </a:cubicBezTo>
                  <a:cubicBezTo>
                    <a:pt x="1253" y="101"/>
                    <a:pt x="1153" y="101"/>
                    <a:pt x="1053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67"/>
            <p:cNvSpPr/>
            <p:nvPr/>
          </p:nvSpPr>
          <p:spPr>
            <a:xfrm>
              <a:off x="7578793" y="4289507"/>
              <a:ext cx="38736" cy="56397"/>
            </a:xfrm>
            <a:custGeom>
              <a:avLst/>
              <a:gdLst/>
              <a:ahLst/>
              <a:cxnLst/>
              <a:rect l="l" t="t" r="r" b="b"/>
              <a:pathLst>
                <a:path w="1680" h="2446" extrusionOk="0">
                  <a:moveTo>
                    <a:pt x="1072" y="1"/>
                  </a:moveTo>
                  <a:cubicBezTo>
                    <a:pt x="895" y="1"/>
                    <a:pt x="701" y="94"/>
                    <a:pt x="627" y="240"/>
                  </a:cubicBezTo>
                  <a:cubicBezTo>
                    <a:pt x="527" y="466"/>
                    <a:pt x="427" y="767"/>
                    <a:pt x="201" y="992"/>
                  </a:cubicBezTo>
                  <a:cubicBezTo>
                    <a:pt x="201" y="1193"/>
                    <a:pt x="101" y="1293"/>
                    <a:pt x="1" y="1494"/>
                  </a:cubicBezTo>
                  <a:lnTo>
                    <a:pt x="1" y="1819"/>
                  </a:lnTo>
                  <a:lnTo>
                    <a:pt x="1" y="2020"/>
                  </a:lnTo>
                  <a:cubicBezTo>
                    <a:pt x="1" y="2120"/>
                    <a:pt x="101" y="2346"/>
                    <a:pt x="201" y="2446"/>
                  </a:cubicBezTo>
                  <a:cubicBezTo>
                    <a:pt x="427" y="2446"/>
                    <a:pt x="627" y="2446"/>
                    <a:pt x="727" y="2346"/>
                  </a:cubicBezTo>
                  <a:cubicBezTo>
                    <a:pt x="828" y="2245"/>
                    <a:pt x="828" y="2245"/>
                    <a:pt x="953" y="2245"/>
                  </a:cubicBezTo>
                  <a:cubicBezTo>
                    <a:pt x="1053" y="2120"/>
                    <a:pt x="1053" y="2020"/>
                    <a:pt x="1053" y="1920"/>
                  </a:cubicBezTo>
                  <a:cubicBezTo>
                    <a:pt x="1154" y="1819"/>
                    <a:pt x="1254" y="1619"/>
                    <a:pt x="1354" y="1393"/>
                  </a:cubicBezTo>
                  <a:cubicBezTo>
                    <a:pt x="1354" y="1193"/>
                    <a:pt x="1454" y="867"/>
                    <a:pt x="1580" y="666"/>
                  </a:cubicBezTo>
                  <a:cubicBezTo>
                    <a:pt x="1680" y="566"/>
                    <a:pt x="1580" y="366"/>
                    <a:pt x="1580" y="240"/>
                  </a:cubicBezTo>
                  <a:cubicBezTo>
                    <a:pt x="1454" y="140"/>
                    <a:pt x="1354" y="40"/>
                    <a:pt x="1254" y="40"/>
                  </a:cubicBezTo>
                  <a:cubicBezTo>
                    <a:pt x="1200" y="13"/>
                    <a:pt x="1137" y="1"/>
                    <a:pt x="1072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7"/>
            <p:cNvSpPr/>
            <p:nvPr/>
          </p:nvSpPr>
          <p:spPr>
            <a:xfrm>
              <a:off x="7263300" y="4351919"/>
              <a:ext cx="36430" cy="61608"/>
            </a:xfrm>
            <a:custGeom>
              <a:avLst/>
              <a:gdLst/>
              <a:ahLst/>
              <a:cxnLst/>
              <a:rect l="l" t="t" r="r" b="b"/>
              <a:pathLst>
                <a:path w="1580" h="2672" extrusionOk="0">
                  <a:moveTo>
                    <a:pt x="993" y="1"/>
                  </a:moveTo>
                  <a:cubicBezTo>
                    <a:pt x="843" y="1"/>
                    <a:pt x="701" y="99"/>
                    <a:pt x="627" y="265"/>
                  </a:cubicBezTo>
                  <a:cubicBezTo>
                    <a:pt x="527" y="365"/>
                    <a:pt x="527" y="365"/>
                    <a:pt x="527" y="466"/>
                  </a:cubicBezTo>
                  <a:cubicBezTo>
                    <a:pt x="426" y="566"/>
                    <a:pt x="426" y="666"/>
                    <a:pt x="326" y="792"/>
                  </a:cubicBezTo>
                  <a:cubicBezTo>
                    <a:pt x="326" y="992"/>
                    <a:pt x="226" y="1092"/>
                    <a:pt x="226" y="1193"/>
                  </a:cubicBezTo>
                  <a:cubicBezTo>
                    <a:pt x="101" y="1418"/>
                    <a:pt x="101" y="1619"/>
                    <a:pt x="0" y="1819"/>
                  </a:cubicBezTo>
                  <a:lnTo>
                    <a:pt x="0" y="2045"/>
                  </a:lnTo>
                  <a:cubicBezTo>
                    <a:pt x="0" y="2245"/>
                    <a:pt x="101" y="2345"/>
                    <a:pt x="226" y="2546"/>
                  </a:cubicBezTo>
                  <a:cubicBezTo>
                    <a:pt x="326" y="2671"/>
                    <a:pt x="527" y="2671"/>
                    <a:pt x="627" y="2671"/>
                  </a:cubicBezTo>
                  <a:cubicBezTo>
                    <a:pt x="853" y="2546"/>
                    <a:pt x="953" y="2446"/>
                    <a:pt x="1053" y="2345"/>
                  </a:cubicBezTo>
                  <a:cubicBezTo>
                    <a:pt x="1053" y="2345"/>
                    <a:pt x="1153" y="2245"/>
                    <a:pt x="1153" y="2145"/>
                  </a:cubicBezTo>
                  <a:cubicBezTo>
                    <a:pt x="1254" y="1919"/>
                    <a:pt x="1354" y="1719"/>
                    <a:pt x="1354" y="1619"/>
                  </a:cubicBezTo>
                  <a:cubicBezTo>
                    <a:pt x="1479" y="1418"/>
                    <a:pt x="1479" y="1293"/>
                    <a:pt x="1479" y="1092"/>
                  </a:cubicBezTo>
                  <a:cubicBezTo>
                    <a:pt x="1479" y="892"/>
                    <a:pt x="1579" y="666"/>
                    <a:pt x="1579" y="466"/>
                  </a:cubicBezTo>
                  <a:cubicBezTo>
                    <a:pt x="1579" y="265"/>
                    <a:pt x="1354" y="40"/>
                    <a:pt x="1153" y="40"/>
                  </a:cubicBezTo>
                  <a:cubicBezTo>
                    <a:pt x="1101" y="13"/>
                    <a:pt x="1046" y="1"/>
                    <a:pt x="993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7"/>
            <p:cNvSpPr/>
            <p:nvPr/>
          </p:nvSpPr>
          <p:spPr>
            <a:xfrm>
              <a:off x="7357482" y="4303825"/>
              <a:ext cx="33548" cy="43116"/>
            </a:xfrm>
            <a:custGeom>
              <a:avLst/>
              <a:gdLst/>
              <a:ahLst/>
              <a:cxnLst/>
              <a:rect l="l" t="t" r="r" b="b"/>
              <a:pathLst>
                <a:path w="1455" h="1870" extrusionOk="0">
                  <a:moveTo>
                    <a:pt x="929" y="1"/>
                  </a:moveTo>
                  <a:cubicBezTo>
                    <a:pt x="895" y="1"/>
                    <a:pt x="861" y="12"/>
                    <a:pt x="828" y="45"/>
                  </a:cubicBezTo>
                  <a:cubicBezTo>
                    <a:pt x="627" y="45"/>
                    <a:pt x="527" y="146"/>
                    <a:pt x="527" y="246"/>
                  </a:cubicBezTo>
                  <a:cubicBezTo>
                    <a:pt x="402" y="371"/>
                    <a:pt x="301" y="472"/>
                    <a:pt x="201" y="672"/>
                  </a:cubicBezTo>
                  <a:lnTo>
                    <a:pt x="201" y="772"/>
                  </a:lnTo>
                  <a:cubicBezTo>
                    <a:pt x="101" y="772"/>
                    <a:pt x="101" y="873"/>
                    <a:pt x="101" y="998"/>
                  </a:cubicBezTo>
                  <a:cubicBezTo>
                    <a:pt x="1" y="1098"/>
                    <a:pt x="1" y="1299"/>
                    <a:pt x="1" y="1399"/>
                  </a:cubicBezTo>
                  <a:cubicBezTo>
                    <a:pt x="1" y="1499"/>
                    <a:pt x="101" y="1624"/>
                    <a:pt x="101" y="1624"/>
                  </a:cubicBezTo>
                  <a:cubicBezTo>
                    <a:pt x="201" y="1725"/>
                    <a:pt x="201" y="1725"/>
                    <a:pt x="301" y="1825"/>
                  </a:cubicBezTo>
                  <a:cubicBezTo>
                    <a:pt x="368" y="1825"/>
                    <a:pt x="446" y="1869"/>
                    <a:pt x="550" y="1869"/>
                  </a:cubicBezTo>
                  <a:cubicBezTo>
                    <a:pt x="602" y="1869"/>
                    <a:pt x="661" y="1858"/>
                    <a:pt x="727" y="1825"/>
                  </a:cubicBezTo>
                  <a:cubicBezTo>
                    <a:pt x="828" y="1825"/>
                    <a:pt x="828" y="1725"/>
                    <a:pt x="928" y="1725"/>
                  </a:cubicBezTo>
                  <a:cubicBezTo>
                    <a:pt x="1028" y="1624"/>
                    <a:pt x="1028" y="1624"/>
                    <a:pt x="1028" y="1499"/>
                  </a:cubicBezTo>
                  <a:lnTo>
                    <a:pt x="1153" y="1399"/>
                  </a:lnTo>
                  <a:cubicBezTo>
                    <a:pt x="1153" y="1299"/>
                    <a:pt x="1254" y="1198"/>
                    <a:pt x="1254" y="1098"/>
                  </a:cubicBezTo>
                  <a:cubicBezTo>
                    <a:pt x="1254" y="873"/>
                    <a:pt x="1354" y="772"/>
                    <a:pt x="1354" y="572"/>
                  </a:cubicBezTo>
                  <a:cubicBezTo>
                    <a:pt x="1454" y="472"/>
                    <a:pt x="1354" y="371"/>
                    <a:pt x="1354" y="246"/>
                  </a:cubicBezTo>
                  <a:cubicBezTo>
                    <a:pt x="1254" y="146"/>
                    <a:pt x="1254" y="45"/>
                    <a:pt x="1153" y="45"/>
                  </a:cubicBezTo>
                  <a:cubicBezTo>
                    <a:pt x="1070" y="45"/>
                    <a:pt x="998" y="1"/>
                    <a:pt x="929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7"/>
            <p:cNvSpPr/>
            <p:nvPr/>
          </p:nvSpPr>
          <p:spPr>
            <a:xfrm>
              <a:off x="7415260" y="4340437"/>
              <a:ext cx="33548" cy="50541"/>
            </a:xfrm>
            <a:custGeom>
              <a:avLst/>
              <a:gdLst/>
              <a:ahLst/>
              <a:cxnLst/>
              <a:rect l="l" t="t" r="r" b="b"/>
              <a:pathLst>
                <a:path w="1455" h="2192" extrusionOk="0">
                  <a:moveTo>
                    <a:pt x="796" y="0"/>
                  </a:moveTo>
                  <a:cubicBezTo>
                    <a:pt x="610" y="0"/>
                    <a:pt x="402" y="177"/>
                    <a:pt x="402" y="337"/>
                  </a:cubicBezTo>
                  <a:cubicBezTo>
                    <a:pt x="302" y="538"/>
                    <a:pt x="302" y="763"/>
                    <a:pt x="201" y="964"/>
                  </a:cubicBezTo>
                  <a:cubicBezTo>
                    <a:pt x="201" y="1064"/>
                    <a:pt x="101" y="1064"/>
                    <a:pt x="101" y="1164"/>
                  </a:cubicBezTo>
                  <a:cubicBezTo>
                    <a:pt x="101" y="1290"/>
                    <a:pt x="1" y="1290"/>
                    <a:pt x="1" y="1390"/>
                  </a:cubicBezTo>
                  <a:lnTo>
                    <a:pt x="1" y="1490"/>
                  </a:lnTo>
                  <a:lnTo>
                    <a:pt x="1" y="1791"/>
                  </a:lnTo>
                  <a:cubicBezTo>
                    <a:pt x="1" y="1916"/>
                    <a:pt x="201" y="2117"/>
                    <a:pt x="302" y="2117"/>
                  </a:cubicBezTo>
                  <a:cubicBezTo>
                    <a:pt x="414" y="2167"/>
                    <a:pt x="496" y="2192"/>
                    <a:pt x="574" y="2192"/>
                  </a:cubicBezTo>
                  <a:cubicBezTo>
                    <a:pt x="653" y="2192"/>
                    <a:pt x="728" y="2167"/>
                    <a:pt x="828" y="2117"/>
                  </a:cubicBezTo>
                  <a:cubicBezTo>
                    <a:pt x="1028" y="2016"/>
                    <a:pt x="1154" y="1791"/>
                    <a:pt x="1254" y="1590"/>
                  </a:cubicBezTo>
                  <a:lnTo>
                    <a:pt x="1254" y="1290"/>
                  </a:lnTo>
                  <a:cubicBezTo>
                    <a:pt x="1354" y="964"/>
                    <a:pt x="1354" y="763"/>
                    <a:pt x="1455" y="538"/>
                  </a:cubicBezTo>
                  <a:cubicBezTo>
                    <a:pt x="1455" y="337"/>
                    <a:pt x="1354" y="237"/>
                    <a:pt x="1254" y="137"/>
                  </a:cubicBezTo>
                  <a:cubicBezTo>
                    <a:pt x="1154" y="36"/>
                    <a:pt x="1028" y="36"/>
                    <a:pt x="928" y="36"/>
                  </a:cubicBezTo>
                  <a:cubicBezTo>
                    <a:pt x="888" y="11"/>
                    <a:pt x="843" y="0"/>
                    <a:pt x="796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7"/>
            <p:cNvSpPr/>
            <p:nvPr/>
          </p:nvSpPr>
          <p:spPr>
            <a:xfrm>
              <a:off x="7511194" y="4347239"/>
              <a:ext cx="34101" cy="54137"/>
            </a:xfrm>
            <a:custGeom>
              <a:avLst/>
              <a:gdLst/>
              <a:ahLst/>
              <a:cxnLst/>
              <a:rect l="l" t="t" r="r" b="b"/>
              <a:pathLst>
                <a:path w="1479" h="2348" extrusionOk="0">
                  <a:moveTo>
                    <a:pt x="1479" y="669"/>
                  </a:moveTo>
                  <a:lnTo>
                    <a:pt x="1479" y="669"/>
                  </a:lnTo>
                  <a:cubicBezTo>
                    <a:pt x="1479" y="698"/>
                    <a:pt x="1477" y="725"/>
                    <a:pt x="1473" y="751"/>
                  </a:cubicBezTo>
                  <a:lnTo>
                    <a:pt x="1473" y="751"/>
                  </a:lnTo>
                  <a:cubicBezTo>
                    <a:pt x="1479" y="731"/>
                    <a:pt x="1479" y="707"/>
                    <a:pt x="1479" y="669"/>
                  </a:cubicBezTo>
                  <a:close/>
                  <a:moveTo>
                    <a:pt x="954" y="1"/>
                  </a:moveTo>
                  <a:cubicBezTo>
                    <a:pt x="781" y="1"/>
                    <a:pt x="598" y="72"/>
                    <a:pt x="527" y="142"/>
                  </a:cubicBezTo>
                  <a:cubicBezTo>
                    <a:pt x="326" y="368"/>
                    <a:pt x="326" y="568"/>
                    <a:pt x="226" y="769"/>
                  </a:cubicBezTo>
                  <a:cubicBezTo>
                    <a:pt x="126" y="995"/>
                    <a:pt x="126" y="1195"/>
                    <a:pt x="0" y="1295"/>
                  </a:cubicBezTo>
                  <a:lnTo>
                    <a:pt x="0" y="1621"/>
                  </a:lnTo>
                  <a:lnTo>
                    <a:pt x="0" y="1822"/>
                  </a:lnTo>
                  <a:cubicBezTo>
                    <a:pt x="126" y="2022"/>
                    <a:pt x="226" y="2248"/>
                    <a:pt x="426" y="2348"/>
                  </a:cubicBezTo>
                  <a:cubicBezTo>
                    <a:pt x="627" y="2348"/>
                    <a:pt x="852" y="2348"/>
                    <a:pt x="953" y="2122"/>
                  </a:cubicBezTo>
                  <a:cubicBezTo>
                    <a:pt x="1153" y="2122"/>
                    <a:pt x="1153" y="1922"/>
                    <a:pt x="1253" y="1822"/>
                  </a:cubicBezTo>
                  <a:lnTo>
                    <a:pt x="1253" y="1621"/>
                  </a:lnTo>
                  <a:cubicBezTo>
                    <a:pt x="1253" y="1496"/>
                    <a:pt x="1253" y="1396"/>
                    <a:pt x="1379" y="1295"/>
                  </a:cubicBezTo>
                  <a:lnTo>
                    <a:pt x="1379" y="1095"/>
                  </a:lnTo>
                  <a:cubicBezTo>
                    <a:pt x="1379" y="1009"/>
                    <a:pt x="1452" y="905"/>
                    <a:pt x="1473" y="751"/>
                  </a:cubicBezTo>
                  <a:lnTo>
                    <a:pt x="1473" y="751"/>
                  </a:lnTo>
                  <a:cubicBezTo>
                    <a:pt x="1464" y="784"/>
                    <a:pt x="1440" y="808"/>
                    <a:pt x="1379" y="869"/>
                  </a:cubicBezTo>
                  <a:cubicBezTo>
                    <a:pt x="1479" y="769"/>
                    <a:pt x="1479" y="669"/>
                    <a:pt x="1479" y="568"/>
                  </a:cubicBezTo>
                  <a:cubicBezTo>
                    <a:pt x="1479" y="368"/>
                    <a:pt x="1379" y="142"/>
                    <a:pt x="1153" y="42"/>
                  </a:cubicBezTo>
                  <a:cubicBezTo>
                    <a:pt x="1094" y="13"/>
                    <a:pt x="1025" y="1"/>
                    <a:pt x="954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7"/>
            <p:cNvSpPr/>
            <p:nvPr/>
          </p:nvSpPr>
          <p:spPr>
            <a:xfrm>
              <a:off x="7152932" y="3252614"/>
              <a:ext cx="21397" cy="38736"/>
            </a:xfrm>
            <a:custGeom>
              <a:avLst/>
              <a:gdLst/>
              <a:ahLst/>
              <a:cxnLst/>
              <a:rect l="l" t="t" r="r" b="b"/>
              <a:pathLst>
                <a:path w="928" h="1680" extrusionOk="0">
                  <a:moveTo>
                    <a:pt x="401" y="0"/>
                  </a:moveTo>
                  <a:cubicBezTo>
                    <a:pt x="301" y="0"/>
                    <a:pt x="201" y="0"/>
                    <a:pt x="101" y="100"/>
                  </a:cubicBezTo>
                  <a:cubicBezTo>
                    <a:pt x="101" y="226"/>
                    <a:pt x="0" y="326"/>
                    <a:pt x="0" y="426"/>
                  </a:cubicBezTo>
                  <a:cubicBezTo>
                    <a:pt x="0" y="526"/>
                    <a:pt x="101" y="727"/>
                    <a:pt x="101" y="852"/>
                  </a:cubicBezTo>
                  <a:lnTo>
                    <a:pt x="101" y="1153"/>
                  </a:lnTo>
                  <a:cubicBezTo>
                    <a:pt x="101" y="1153"/>
                    <a:pt x="101" y="1253"/>
                    <a:pt x="201" y="1353"/>
                  </a:cubicBezTo>
                  <a:cubicBezTo>
                    <a:pt x="201" y="1579"/>
                    <a:pt x="401" y="1679"/>
                    <a:pt x="502" y="1679"/>
                  </a:cubicBezTo>
                  <a:cubicBezTo>
                    <a:pt x="727" y="1679"/>
                    <a:pt x="827" y="1479"/>
                    <a:pt x="928" y="1353"/>
                  </a:cubicBezTo>
                  <a:lnTo>
                    <a:pt x="928" y="1153"/>
                  </a:lnTo>
                  <a:lnTo>
                    <a:pt x="928" y="852"/>
                  </a:lnTo>
                  <a:cubicBezTo>
                    <a:pt x="827" y="727"/>
                    <a:pt x="827" y="526"/>
                    <a:pt x="827" y="426"/>
                  </a:cubicBezTo>
                  <a:lnTo>
                    <a:pt x="827" y="226"/>
                  </a:lnTo>
                  <a:lnTo>
                    <a:pt x="727" y="100"/>
                  </a:lnTo>
                  <a:cubicBezTo>
                    <a:pt x="627" y="0"/>
                    <a:pt x="502" y="0"/>
                    <a:pt x="401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7"/>
            <p:cNvSpPr/>
            <p:nvPr/>
          </p:nvSpPr>
          <p:spPr>
            <a:xfrm>
              <a:off x="7184127" y="3308086"/>
              <a:ext cx="26608" cy="43347"/>
            </a:xfrm>
            <a:custGeom>
              <a:avLst/>
              <a:gdLst/>
              <a:ahLst/>
              <a:cxnLst/>
              <a:rect l="l" t="t" r="r" b="b"/>
              <a:pathLst>
                <a:path w="1154" h="1880" extrusionOk="0">
                  <a:moveTo>
                    <a:pt x="527" y="0"/>
                  </a:moveTo>
                  <a:cubicBezTo>
                    <a:pt x="402" y="0"/>
                    <a:pt x="302" y="0"/>
                    <a:pt x="302" y="100"/>
                  </a:cubicBezTo>
                  <a:cubicBezTo>
                    <a:pt x="201" y="100"/>
                    <a:pt x="101" y="201"/>
                    <a:pt x="101" y="326"/>
                  </a:cubicBezTo>
                  <a:cubicBezTo>
                    <a:pt x="1" y="526"/>
                    <a:pt x="1" y="727"/>
                    <a:pt x="1" y="953"/>
                  </a:cubicBezTo>
                  <a:lnTo>
                    <a:pt x="1" y="1253"/>
                  </a:lnTo>
                  <a:lnTo>
                    <a:pt x="1" y="1454"/>
                  </a:lnTo>
                  <a:cubicBezTo>
                    <a:pt x="101" y="1579"/>
                    <a:pt x="101" y="1579"/>
                    <a:pt x="101" y="1679"/>
                  </a:cubicBezTo>
                  <a:cubicBezTo>
                    <a:pt x="101" y="1679"/>
                    <a:pt x="201" y="1780"/>
                    <a:pt x="302" y="1780"/>
                  </a:cubicBezTo>
                  <a:cubicBezTo>
                    <a:pt x="302" y="1880"/>
                    <a:pt x="402" y="1880"/>
                    <a:pt x="402" y="1880"/>
                  </a:cubicBezTo>
                  <a:lnTo>
                    <a:pt x="728" y="1880"/>
                  </a:lnTo>
                  <a:cubicBezTo>
                    <a:pt x="828" y="1880"/>
                    <a:pt x="828" y="1780"/>
                    <a:pt x="928" y="1780"/>
                  </a:cubicBezTo>
                  <a:cubicBezTo>
                    <a:pt x="1154" y="1579"/>
                    <a:pt x="1154" y="1253"/>
                    <a:pt x="1028" y="1053"/>
                  </a:cubicBezTo>
                  <a:cubicBezTo>
                    <a:pt x="1028" y="1053"/>
                    <a:pt x="1028" y="953"/>
                    <a:pt x="928" y="827"/>
                  </a:cubicBezTo>
                  <a:lnTo>
                    <a:pt x="928" y="426"/>
                  </a:lnTo>
                  <a:cubicBezTo>
                    <a:pt x="928" y="426"/>
                    <a:pt x="928" y="326"/>
                    <a:pt x="828" y="326"/>
                  </a:cubicBezTo>
                  <a:cubicBezTo>
                    <a:pt x="828" y="201"/>
                    <a:pt x="828" y="201"/>
                    <a:pt x="728" y="201"/>
                  </a:cubicBezTo>
                  <a:cubicBezTo>
                    <a:pt x="728" y="100"/>
                    <a:pt x="627" y="100"/>
                    <a:pt x="52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7"/>
            <p:cNvSpPr/>
            <p:nvPr/>
          </p:nvSpPr>
          <p:spPr>
            <a:xfrm>
              <a:off x="7213015" y="3257801"/>
              <a:ext cx="28936" cy="38159"/>
            </a:xfrm>
            <a:custGeom>
              <a:avLst/>
              <a:gdLst/>
              <a:ahLst/>
              <a:cxnLst/>
              <a:rect l="l" t="t" r="r" b="b"/>
              <a:pathLst>
                <a:path w="1255" h="1655" extrusionOk="0">
                  <a:moveTo>
                    <a:pt x="302" y="1"/>
                  </a:moveTo>
                  <a:cubicBezTo>
                    <a:pt x="302" y="1"/>
                    <a:pt x="302" y="101"/>
                    <a:pt x="201" y="101"/>
                  </a:cubicBezTo>
                  <a:lnTo>
                    <a:pt x="201" y="201"/>
                  </a:lnTo>
                  <a:cubicBezTo>
                    <a:pt x="101" y="201"/>
                    <a:pt x="101" y="301"/>
                    <a:pt x="101" y="301"/>
                  </a:cubicBezTo>
                  <a:cubicBezTo>
                    <a:pt x="101" y="402"/>
                    <a:pt x="101" y="402"/>
                    <a:pt x="1" y="502"/>
                  </a:cubicBezTo>
                  <a:lnTo>
                    <a:pt x="1" y="727"/>
                  </a:lnTo>
                  <a:lnTo>
                    <a:pt x="1" y="928"/>
                  </a:lnTo>
                  <a:cubicBezTo>
                    <a:pt x="1" y="1028"/>
                    <a:pt x="1" y="1254"/>
                    <a:pt x="101" y="1354"/>
                  </a:cubicBezTo>
                  <a:lnTo>
                    <a:pt x="201" y="1454"/>
                  </a:lnTo>
                  <a:lnTo>
                    <a:pt x="302" y="1555"/>
                  </a:lnTo>
                  <a:cubicBezTo>
                    <a:pt x="402" y="1555"/>
                    <a:pt x="402" y="1555"/>
                    <a:pt x="527" y="1655"/>
                  </a:cubicBezTo>
                  <a:lnTo>
                    <a:pt x="728" y="1655"/>
                  </a:lnTo>
                  <a:cubicBezTo>
                    <a:pt x="728" y="1655"/>
                    <a:pt x="828" y="1655"/>
                    <a:pt x="828" y="1555"/>
                  </a:cubicBezTo>
                  <a:lnTo>
                    <a:pt x="928" y="1555"/>
                  </a:lnTo>
                  <a:lnTo>
                    <a:pt x="1028" y="1454"/>
                  </a:lnTo>
                  <a:cubicBezTo>
                    <a:pt x="1154" y="1354"/>
                    <a:pt x="1154" y="1254"/>
                    <a:pt x="1154" y="1254"/>
                  </a:cubicBezTo>
                  <a:cubicBezTo>
                    <a:pt x="1254" y="1028"/>
                    <a:pt x="1254" y="928"/>
                    <a:pt x="1154" y="727"/>
                  </a:cubicBezTo>
                  <a:lnTo>
                    <a:pt x="1154" y="627"/>
                  </a:lnTo>
                  <a:cubicBezTo>
                    <a:pt x="1028" y="502"/>
                    <a:pt x="1028" y="301"/>
                    <a:pt x="928" y="201"/>
                  </a:cubicBezTo>
                  <a:lnTo>
                    <a:pt x="828" y="101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7"/>
            <p:cNvSpPr/>
            <p:nvPr/>
          </p:nvSpPr>
          <p:spPr>
            <a:xfrm>
              <a:off x="7277733" y="3235852"/>
              <a:ext cx="26608" cy="38736"/>
            </a:xfrm>
            <a:custGeom>
              <a:avLst/>
              <a:gdLst/>
              <a:ahLst/>
              <a:cxnLst/>
              <a:rect l="l" t="t" r="r" b="b"/>
              <a:pathLst>
                <a:path w="1154" h="1680" extrusionOk="0">
                  <a:moveTo>
                    <a:pt x="427" y="0"/>
                  </a:moveTo>
                  <a:cubicBezTo>
                    <a:pt x="427" y="0"/>
                    <a:pt x="327" y="0"/>
                    <a:pt x="327" y="101"/>
                  </a:cubicBezTo>
                  <a:cubicBezTo>
                    <a:pt x="227" y="101"/>
                    <a:pt x="227" y="101"/>
                    <a:pt x="101" y="201"/>
                  </a:cubicBezTo>
                  <a:cubicBezTo>
                    <a:pt x="1" y="326"/>
                    <a:pt x="1" y="426"/>
                    <a:pt x="1" y="527"/>
                  </a:cubicBezTo>
                  <a:lnTo>
                    <a:pt x="1" y="827"/>
                  </a:lnTo>
                  <a:lnTo>
                    <a:pt x="1" y="1053"/>
                  </a:lnTo>
                  <a:lnTo>
                    <a:pt x="1" y="1253"/>
                  </a:lnTo>
                  <a:cubicBezTo>
                    <a:pt x="1" y="1354"/>
                    <a:pt x="101" y="1454"/>
                    <a:pt x="227" y="1579"/>
                  </a:cubicBezTo>
                  <a:cubicBezTo>
                    <a:pt x="227" y="1579"/>
                    <a:pt x="327" y="1679"/>
                    <a:pt x="427" y="1679"/>
                  </a:cubicBezTo>
                  <a:lnTo>
                    <a:pt x="628" y="1679"/>
                  </a:lnTo>
                  <a:cubicBezTo>
                    <a:pt x="728" y="1679"/>
                    <a:pt x="728" y="1679"/>
                    <a:pt x="853" y="1579"/>
                  </a:cubicBezTo>
                  <a:cubicBezTo>
                    <a:pt x="953" y="1579"/>
                    <a:pt x="953" y="1454"/>
                    <a:pt x="1054" y="1454"/>
                  </a:cubicBezTo>
                  <a:lnTo>
                    <a:pt x="1054" y="1354"/>
                  </a:lnTo>
                  <a:lnTo>
                    <a:pt x="1054" y="1153"/>
                  </a:lnTo>
                  <a:lnTo>
                    <a:pt x="1154" y="1053"/>
                  </a:lnTo>
                  <a:cubicBezTo>
                    <a:pt x="1154" y="1053"/>
                    <a:pt x="1054" y="953"/>
                    <a:pt x="1054" y="827"/>
                  </a:cubicBezTo>
                  <a:lnTo>
                    <a:pt x="1054" y="727"/>
                  </a:lnTo>
                  <a:cubicBezTo>
                    <a:pt x="1054" y="627"/>
                    <a:pt x="953" y="527"/>
                    <a:pt x="953" y="426"/>
                  </a:cubicBezTo>
                  <a:cubicBezTo>
                    <a:pt x="953" y="326"/>
                    <a:pt x="953" y="326"/>
                    <a:pt x="853" y="201"/>
                  </a:cubicBezTo>
                  <a:cubicBezTo>
                    <a:pt x="853" y="201"/>
                    <a:pt x="853" y="101"/>
                    <a:pt x="728" y="101"/>
                  </a:cubicBezTo>
                  <a:cubicBezTo>
                    <a:pt x="728" y="101"/>
                    <a:pt x="628" y="101"/>
                    <a:pt x="628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7"/>
            <p:cNvSpPr/>
            <p:nvPr/>
          </p:nvSpPr>
          <p:spPr>
            <a:xfrm>
              <a:off x="7254054" y="3316871"/>
              <a:ext cx="26031" cy="39197"/>
            </a:xfrm>
            <a:custGeom>
              <a:avLst/>
              <a:gdLst/>
              <a:ahLst/>
              <a:cxnLst/>
              <a:rect l="l" t="t" r="r" b="b"/>
              <a:pathLst>
                <a:path w="1129" h="1700" extrusionOk="0">
                  <a:moveTo>
                    <a:pt x="620" y="1"/>
                  </a:moveTo>
                  <a:cubicBezTo>
                    <a:pt x="546" y="1"/>
                    <a:pt x="468" y="45"/>
                    <a:pt x="401" y="45"/>
                  </a:cubicBezTo>
                  <a:cubicBezTo>
                    <a:pt x="301" y="145"/>
                    <a:pt x="301" y="246"/>
                    <a:pt x="201" y="346"/>
                  </a:cubicBezTo>
                  <a:cubicBezTo>
                    <a:pt x="201" y="446"/>
                    <a:pt x="101" y="572"/>
                    <a:pt x="101" y="672"/>
                  </a:cubicBezTo>
                  <a:lnTo>
                    <a:pt x="101" y="872"/>
                  </a:lnTo>
                  <a:cubicBezTo>
                    <a:pt x="0" y="973"/>
                    <a:pt x="0" y="1198"/>
                    <a:pt x="101" y="1298"/>
                  </a:cubicBezTo>
                  <a:lnTo>
                    <a:pt x="101" y="1499"/>
                  </a:lnTo>
                  <a:lnTo>
                    <a:pt x="201" y="1599"/>
                  </a:lnTo>
                  <a:lnTo>
                    <a:pt x="301" y="1599"/>
                  </a:lnTo>
                  <a:cubicBezTo>
                    <a:pt x="301" y="1699"/>
                    <a:pt x="401" y="1699"/>
                    <a:pt x="502" y="1699"/>
                  </a:cubicBezTo>
                  <a:lnTo>
                    <a:pt x="727" y="1699"/>
                  </a:lnTo>
                  <a:lnTo>
                    <a:pt x="827" y="1599"/>
                  </a:lnTo>
                  <a:cubicBezTo>
                    <a:pt x="928" y="1599"/>
                    <a:pt x="928" y="1499"/>
                    <a:pt x="928" y="1499"/>
                  </a:cubicBezTo>
                  <a:cubicBezTo>
                    <a:pt x="1028" y="1298"/>
                    <a:pt x="1128" y="1198"/>
                    <a:pt x="1128" y="1073"/>
                  </a:cubicBezTo>
                  <a:lnTo>
                    <a:pt x="1128" y="872"/>
                  </a:lnTo>
                  <a:lnTo>
                    <a:pt x="1128" y="446"/>
                  </a:lnTo>
                  <a:cubicBezTo>
                    <a:pt x="1128" y="346"/>
                    <a:pt x="1028" y="145"/>
                    <a:pt x="1028" y="145"/>
                  </a:cubicBezTo>
                  <a:lnTo>
                    <a:pt x="928" y="45"/>
                  </a:lnTo>
                  <a:lnTo>
                    <a:pt x="727" y="45"/>
                  </a:lnTo>
                  <a:cubicBezTo>
                    <a:pt x="694" y="12"/>
                    <a:pt x="658" y="1"/>
                    <a:pt x="620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7"/>
            <p:cNvSpPr/>
            <p:nvPr/>
          </p:nvSpPr>
          <p:spPr>
            <a:xfrm>
              <a:off x="7316466" y="3283808"/>
              <a:ext cx="26608" cy="38159"/>
            </a:xfrm>
            <a:custGeom>
              <a:avLst/>
              <a:gdLst/>
              <a:ahLst/>
              <a:cxnLst/>
              <a:rect l="l" t="t" r="r" b="b"/>
              <a:pathLst>
                <a:path w="1154" h="1655" extrusionOk="0">
                  <a:moveTo>
                    <a:pt x="426" y="0"/>
                  </a:moveTo>
                  <a:cubicBezTo>
                    <a:pt x="301" y="0"/>
                    <a:pt x="301" y="0"/>
                    <a:pt x="201" y="126"/>
                  </a:cubicBezTo>
                  <a:cubicBezTo>
                    <a:pt x="201" y="226"/>
                    <a:pt x="100" y="326"/>
                    <a:pt x="100" y="427"/>
                  </a:cubicBezTo>
                  <a:lnTo>
                    <a:pt x="100" y="627"/>
                  </a:lnTo>
                  <a:lnTo>
                    <a:pt x="100" y="752"/>
                  </a:lnTo>
                  <a:cubicBezTo>
                    <a:pt x="100" y="853"/>
                    <a:pt x="0" y="853"/>
                    <a:pt x="0" y="853"/>
                  </a:cubicBezTo>
                  <a:lnTo>
                    <a:pt x="0" y="1254"/>
                  </a:lnTo>
                  <a:lnTo>
                    <a:pt x="201" y="1479"/>
                  </a:lnTo>
                  <a:cubicBezTo>
                    <a:pt x="201" y="1579"/>
                    <a:pt x="301" y="1579"/>
                    <a:pt x="426" y="1579"/>
                  </a:cubicBezTo>
                  <a:cubicBezTo>
                    <a:pt x="476" y="1630"/>
                    <a:pt x="526" y="1655"/>
                    <a:pt x="564" y="1655"/>
                  </a:cubicBezTo>
                  <a:cubicBezTo>
                    <a:pt x="602" y="1655"/>
                    <a:pt x="627" y="1630"/>
                    <a:pt x="627" y="1579"/>
                  </a:cubicBezTo>
                  <a:cubicBezTo>
                    <a:pt x="727" y="1579"/>
                    <a:pt x="827" y="1579"/>
                    <a:pt x="927" y="1479"/>
                  </a:cubicBezTo>
                  <a:cubicBezTo>
                    <a:pt x="1053" y="1379"/>
                    <a:pt x="1053" y="1254"/>
                    <a:pt x="1053" y="1153"/>
                  </a:cubicBezTo>
                  <a:cubicBezTo>
                    <a:pt x="1153" y="1053"/>
                    <a:pt x="1153" y="1053"/>
                    <a:pt x="1053" y="953"/>
                  </a:cubicBezTo>
                  <a:lnTo>
                    <a:pt x="1053" y="853"/>
                  </a:lnTo>
                  <a:lnTo>
                    <a:pt x="1053" y="527"/>
                  </a:lnTo>
                  <a:lnTo>
                    <a:pt x="1053" y="326"/>
                  </a:lnTo>
                  <a:cubicBezTo>
                    <a:pt x="927" y="226"/>
                    <a:pt x="927" y="126"/>
                    <a:pt x="827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7"/>
            <p:cNvSpPr/>
            <p:nvPr/>
          </p:nvSpPr>
          <p:spPr>
            <a:xfrm>
              <a:off x="7381183" y="3264741"/>
              <a:ext cx="26608" cy="33548"/>
            </a:xfrm>
            <a:custGeom>
              <a:avLst/>
              <a:gdLst/>
              <a:ahLst/>
              <a:cxnLst/>
              <a:rect l="l" t="t" r="r" b="b"/>
              <a:pathLst>
                <a:path w="1154" h="1455" extrusionOk="0">
                  <a:moveTo>
                    <a:pt x="526" y="0"/>
                  </a:moveTo>
                  <a:cubicBezTo>
                    <a:pt x="426" y="0"/>
                    <a:pt x="426" y="101"/>
                    <a:pt x="326" y="101"/>
                  </a:cubicBezTo>
                  <a:lnTo>
                    <a:pt x="326" y="201"/>
                  </a:lnTo>
                  <a:cubicBezTo>
                    <a:pt x="226" y="201"/>
                    <a:pt x="226" y="326"/>
                    <a:pt x="226" y="426"/>
                  </a:cubicBezTo>
                  <a:lnTo>
                    <a:pt x="226" y="527"/>
                  </a:lnTo>
                  <a:cubicBezTo>
                    <a:pt x="226" y="527"/>
                    <a:pt x="125" y="627"/>
                    <a:pt x="125" y="727"/>
                  </a:cubicBezTo>
                  <a:lnTo>
                    <a:pt x="125" y="827"/>
                  </a:lnTo>
                  <a:cubicBezTo>
                    <a:pt x="125" y="827"/>
                    <a:pt x="125" y="953"/>
                    <a:pt x="0" y="953"/>
                  </a:cubicBezTo>
                  <a:lnTo>
                    <a:pt x="125" y="1053"/>
                  </a:lnTo>
                  <a:lnTo>
                    <a:pt x="125" y="1254"/>
                  </a:lnTo>
                  <a:cubicBezTo>
                    <a:pt x="125" y="1254"/>
                    <a:pt x="226" y="1254"/>
                    <a:pt x="226" y="1354"/>
                  </a:cubicBezTo>
                  <a:lnTo>
                    <a:pt x="326" y="1354"/>
                  </a:lnTo>
                  <a:lnTo>
                    <a:pt x="426" y="1454"/>
                  </a:lnTo>
                  <a:lnTo>
                    <a:pt x="627" y="1454"/>
                  </a:lnTo>
                  <a:lnTo>
                    <a:pt x="752" y="1354"/>
                  </a:lnTo>
                  <a:lnTo>
                    <a:pt x="852" y="1354"/>
                  </a:lnTo>
                  <a:cubicBezTo>
                    <a:pt x="852" y="1254"/>
                    <a:pt x="953" y="1254"/>
                    <a:pt x="953" y="1254"/>
                  </a:cubicBezTo>
                  <a:cubicBezTo>
                    <a:pt x="953" y="1153"/>
                    <a:pt x="1053" y="1153"/>
                    <a:pt x="1053" y="1053"/>
                  </a:cubicBezTo>
                  <a:cubicBezTo>
                    <a:pt x="1053" y="1053"/>
                    <a:pt x="1053" y="953"/>
                    <a:pt x="1153" y="953"/>
                  </a:cubicBezTo>
                  <a:lnTo>
                    <a:pt x="1153" y="827"/>
                  </a:lnTo>
                  <a:lnTo>
                    <a:pt x="1153" y="627"/>
                  </a:lnTo>
                  <a:lnTo>
                    <a:pt x="1153" y="426"/>
                  </a:lnTo>
                  <a:lnTo>
                    <a:pt x="1153" y="326"/>
                  </a:lnTo>
                  <a:cubicBezTo>
                    <a:pt x="1153" y="201"/>
                    <a:pt x="1053" y="201"/>
                    <a:pt x="1053" y="201"/>
                  </a:cubicBezTo>
                  <a:cubicBezTo>
                    <a:pt x="1053" y="101"/>
                    <a:pt x="953" y="101"/>
                    <a:pt x="953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7"/>
            <p:cNvSpPr/>
            <p:nvPr/>
          </p:nvSpPr>
          <p:spPr>
            <a:xfrm>
              <a:off x="7205522" y="3376263"/>
              <a:ext cx="26585" cy="42794"/>
            </a:xfrm>
            <a:custGeom>
              <a:avLst/>
              <a:gdLst/>
              <a:ahLst/>
              <a:cxnLst/>
              <a:rect l="l" t="t" r="r" b="b"/>
              <a:pathLst>
                <a:path w="1153" h="1856" extrusionOk="0">
                  <a:moveTo>
                    <a:pt x="476" y="1"/>
                  </a:moveTo>
                  <a:cubicBezTo>
                    <a:pt x="426" y="1"/>
                    <a:pt x="376" y="26"/>
                    <a:pt x="326" y="76"/>
                  </a:cubicBezTo>
                  <a:cubicBezTo>
                    <a:pt x="326" y="76"/>
                    <a:pt x="226" y="76"/>
                    <a:pt x="100" y="176"/>
                  </a:cubicBezTo>
                  <a:cubicBezTo>
                    <a:pt x="100" y="176"/>
                    <a:pt x="0" y="276"/>
                    <a:pt x="0" y="376"/>
                  </a:cubicBezTo>
                  <a:cubicBezTo>
                    <a:pt x="100" y="602"/>
                    <a:pt x="100" y="803"/>
                    <a:pt x="100" y="903"/>
                  </a:cubicBezTo>
                  <a:lnTo>
                    <a:pt x="100" y="1229"/>
                  </a:lnTo>
                  <a:cubicBezTo>
                    <a:pt x="100" y="1429"/>
                    <a:pt x="100" y="1630"/>
                    <a:pt x="326" y="1755"/>
                  </a:cubicBezTo>
                  <a:cubicBezTo>
                    <a:pt x="426" y="1855"/>
                    <a:pt x="526" y="1855"/>
                    <a:pt x="727" y="1855"/>
                  </a:cubicBezTo>
                  <a:lnTo>
                    <a:pt x="852" y="1855"/>
                  </a:lnTo>
                  <a:cubicBezTo>
                    <a:pt x="952" y="1755"/>
                    <a:pt x="1053" y="1755"/>
                    <a:pt x="1053" y="1630"/>
                  </a:cubicBezTo>
                  <a:cubicBezTo>
                    <a:pt x="1153" y="1529"/>
                    <a:pt x="1153" y="1429"/>
                    <a:pt x="1153" y="1329"/>
                  </a:cubicBezTo>
                  <a:cubicBezTo>
                    <a:pt x="1153" y="1229"/>
                    <a:pt x="1153" y="1128"/>
                    <a:pt x="1053" y="1003"/>
                  </a:cubicBezTo>
                  <a:lnTo>
                    <a:pt x="1053" y="803"/>
                  </a:lnTo>
                  <a:cubicBezTo>
                    <a:pt x="952" y="602"/>
                    <a:pt x="852" y="376"/>
                    <a:pt x="852" y="176"/>
                  </a:cubicBezTo>
                  <a:lnTo>
                    <a:pt x="727" y="176"/>
                  </a:lnTo>
                  <a:cubicBezTo>
                    <a:pt x="727" y="76"/>
                    <a:pt x="627" y="76"/>
                    <a:pt x="627" y="76"/>
                  </a:cubicBezTo>
                  <a:cubicBezTo>
                    <a:pt x="577" y="26"/>
                    <a:pt x="526" y="1"/>
                    <a:pt x="476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7"/>
            <p:cNvSpPr/>
            <p:nvPr/>
          </p:nvSpPr>
          <p:spPr>
            <a:xfrm>
              <a:off x="7225166" y="3433464"/>
              <a:ext cx="28913" cy="41064"/>
            </a:xfrm>
            <a:custGeom>
              <a:avLst/>
              <a:gdLst/>
              <a:ahLst/>
              <a:cxnLst/>
              <a:rect l="l" t="t" r="r" b="b"/>
              <a:pathLst>
                <a:path w="1254" h="1781" extrusionOk="0">
                  <a:moveTo>
                    <a:pt x="627" y="1"/>
                  </a:moveTo>
                  <a:lnTo>
                    <a:pt x="501" y="101"/>
                  </a:lnTo>
                  <a:cubicBezTo>
                    <a:pt x="401" y="201"/>
                    <a:pt x="401" y="201"/>
                    <a:pt x="401" y="302"/>
                  </a:cubicBezTo>
                  <a:cubicBezTo>
                    <a:pt x="301" y="402"/>
                    <a:pt x="201" y="627"/>
                    <a:pt x="201" y="728"/>
                  </a:cubicBezTo>
                  <a:cubicBezTo>
                    <a:pt x="201" y="828"/>
                    <a:pt x="100" y="928"/>
                    <a:pt x="100" y="928"/>
                  </a:cubicBezTo>
                  <a:cubicBezTo>
                    <a:pt x="100" y="1028"/>
                    <a:pt x="0" y="1154"/>
                    <a:pt x="0" y="1254"/>
                  </a:cubicBezTo>
                  <a:cubicBezTo>
                    <a:pt x="100" y="1354"/>
                    <a:pt x="100" y="1454"/>
                    <a:pt x="201" y="1555"/>
                  </a:cubicBezTo>
                  <a:cubicBezTo>
                    <a:pt x="201" y="1655"/>
                    <a:pt x="301" y="1655"/>
                    <a:pt x="301" y="1655"/>
                  </a:cubicBezTo>
                  <a:cubicBezTo>
                    <a:pt x="401" y="1780"/>
                    <a:pt x="401" y="1780"/>
                    <a:pt x="501" y="1780"/>
                  </a:cubicBezTo>
                  <a:cubicBezTo>
                    <a:pt x="627" y="1780"/>
                    <a:pt x="727" y="1780"/>
                    <a:pt x="827" y="1655"/>
                  </a:cubicBezTo>
                  <a:cubicBezTo>
                    <a:pt x="928" y="1655"/>
                    <a:pt x="1028" y="1555"/>
                    <a:pt x="1028" y="1454"/>
                  </a:cubicBezTo>
                  <a:cubicBezTo>
                    <a:pt x="1128" y="1354"/>
                    <a:pt x="1128" y="1254"/>
                    <a:pt x="1128" y="1154"/>
                  </a:cubicBezTo>
                  <a:cubicBezTo>
                    <a:pt x="1128" y="1028"/>
                    <a:pt x="1128" y="928"/>
                    <a:pt x="1253" y="928"/>
                  </a:cubicBezTo>
                  <a:lnTo>
                    <a:pt x="1253" y="402"/>
                  </a:lnTo>
                  <a:cubicBezTo>
                    <a:pt x="1253" y="302"/>
                    <a:pt x="1253" y="201"/>
                    <a:pt x="1128" y="101"/>
                  </a:cubicBezTo>
                  <a:cubicBezTo>
                    <a:pt x="1028" y="1"/>
                    <a:pt x="928" y="1"/>
                    <a:pt x="827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67"/>
            <p:cNvSpPr/>
            <p:nvPr/>
          </p:nvSpPr>
          <p:spPr>
            <a:xfrm>
              <a:off x="7275427" y="3384932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7"/>
            <p:cNvSpPr/>
            <p:nvPr/>
          </p:nvSpPr>
          <p:spPr>
            <a:xfrm>
              <a:off x="7268487" y="3380297"/>
              <a:ext cx="26031" cy="36430"/>
            </a:xfrm>
            <a:custGeom>
              <a:avLst/>
              <a:gdLst/>
              <a:ahLst/>
              <a:cxnLst/>
              <a:rect l="l" t="t" r="r" b="b"/>
              <a:pathLst>
                <a:path w="1129" h="1580" extrusionOk="0">
                  <a:moveTo>
                    <a:pt x="502" y="1"/>
                  </a:moveTo>
                  <a:lnTo>
                    <a:pt x="402" y="101"/>
                  </a:lnTo>
                  <a:cubicBezTo>
                    <a:pt x="402" y="101"/>
                    <a:pt x="302" y="101"/>
                    <a:pt x="302" y="201"/>
                  </a:cubicBezTo>
                  <a:cubicBezTo>
                    <a:pt x="302" y="201"/>
                    <a:pt x="201" y="201"/>
                    <a:pt x="201" y="327"/>
                  </a:cubicBezTo>
                  <a:lnTo>
                    <a:pt x="201" y="427"/>
                  </a:lnTo>
                  <a:lnTo>
                    <a:pt x="201" y="527"/>
                  </a:lnTo>
                  <a:lnTo>
                    <a:pt x="101" y="628"/>
                  </a:lnTo>
                  <a:cubicBezTo>
                    <a:pt x="101" y="728"/>
                    <a:pt x="101" y="728"/>
                    <a:pt x="1" y="828"/>
                  </a:cubicBezTo>
                  <a:lnTo>
                    <a:pt x="1" y="953"/>
                  </a:lnTo>
                  <a:lnTo>
                    <a:pt x="1" y="1054"/>
                  </a:lnTo>
                  <a:cubicBezTo>
                    <a:pt x="1" y="1154"/>
                    <a:pt x="1" y="1254"/>
                    <a:pt x="101" y="1254"/>
                  </a:cubicBezTo>
                  <a:lnTo>
                    <a:pt x="201" y="1354"/>
                  </a:lnTo>
                  <a:cubicBezTo>
                    <a:pt x="201" y="1455"/>
                    <a:pt x="302" y="1455"/>
                    <a:pt x="302" y="1455"/>
                  </a:cubicBezTo>
                  <a:cubicBezTo>
                    <a:pt x="402" y="1580"/>
                    <a:pt x="402" y="1580"/>
                    <a:pt x="502" y="1580"/>
                  </a:cubicBezTo>
                  <a:lnTo>
                    <a:pt x="728" y="1580"/>
                  </a:lnTo>
                  <a:lnTo>
                    <a:pt x="828" y="1455"/>
                  </a:lnTo>
                  <a:cubicBezTo>
                    <a:pt x="928" y="1455"/>
                    <a:pt x="928" y="1354"/>
                    <a:pt x="1029" y="1254"/>
                  </a:cubicBezTo>
                  <a:cubicBezTo>
                    <a:pt x="1029" y="1254"/>
                    <a:pt x="1129" y="1154"/>
                    <a:pt x="1129" y="1054"/>
                  </a:cubicBezTo>
                  <a:lnTo>
                    <a:pt x="1129" y="828"/>
                  </a:lnTo>
                  <a:lnTo>
                    <a:pt x="1129" y="527"/>
                  </a:lnTo>
                  <a:cubicBezTo>
                    <a:pt x="1029" y="527"/>
                    <a:pt x="1029" y="427"/>
                    <a:pt x="1029" y="327"/>
                  </a:cubicBezTo>
                  <a:cubicBezTo>
                    <a:pt x="928" y="201"/>
                    <a:pt x="828" y="101"/>
                    <a:pt x="728" y="101"/>
                  </a:cubicBezTo>
                  <a:cubicBezTo>
                    <a:pt x="728" y="1"/>
                    <a:pt x="728" y="1"/>
                    <a:pt x="628" y="1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7"/>
            <p:cNvSpPr/>
            <p:nvPr/>
          </p:nvSpPr>
          <p:spPr>
            <a:xfrm>
              <a:off x="7275427" y="3382626"/>
              <a:ext cx="23" cy="2329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1" y="100"/>
                  </a:moveTo>
                  <a:lnTo>
                    <a:pt x="1" y="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7"/>
            <p:cNvSpPr/>
            <p:nvPr/>
          </p:nvSpPr>
          <p:spPr>
            <a:xfrm>
              <a:off x="7311832" y="3346797"/>
              <a:ext cx="21397" cy="26608"/>
            </a:xfrm>
            <a:custGeom>
              <a:avLst/>
              <a:gdLst/>
              <a:ahLst/>
              <a:cxnLst/>
              <a:rect l="l" t="t" r="r" b="b"/>
              <a:pathLst>
                <a:path w="928" h="1154" extrusionOk="0">
                  <a:moveTo>
                    <a:pt x="301" y="0"/>
                  </a:moveTo>
                  <a:lnTo>
                    <a:pt x="201" y="101"/>
                  </a:lnTo>
                  <a:cubicBezTo>
                    <a:pt x="101" y="201"/>
                    <a:pt x="101" y="201"/>
                    <a:pt x="101" y="301"/>
                  </a:cubicBezTo>
                  <a:lnTo>
                    <a:pt x="101" y="527"/>
                  </a:lnTo>
                  <a:lnTo>
                    <a:pt x="1" y="627"/>
                  </a:lnTo>
                  <a:lnTo>
                    <a:pt x="101" y="727"/>
                  </a:lnTo>
                  <a:lnTo>
                    <a:pt x="101" y="827"/>
                  </a:lnTo>
                  <a:cubicBezTo>
                    <a:pt x="101" y="928"/>
                    <a:pt x="201" y="1028"/>
                    <a:pt x="301" y="1153"/>
                  </a:cubicBezTo>
                  <a:lnTo>
                    <a:pt x="727" y="1153"/>
                  </a:lnTo>
                  <a:cubicBezTo>
                    <a:pt x="727" y="1028"/>
                    <a:pt x="828" y="1028"/>
                    <a:pt x="828" y="928"/>
                  </a:cubicBezTo>
                  <a:lnTo>
                    <a:pt x="928" y="827"/>
                  </a:lnTo>
                  <a:lnTo>
                    <a:pt x="928" y="627"/>
                  </a:lnTo>
                  <a:lnTo>
                    <a:pt x="928" y="401"/>
                  </a:lnTo>
                  <a:lnTo>
                    <a:pt x="928" y="301"/>
                  </a:lnTo>
                  <a:lnTo>
                    <a:pt x="828" y="201"/>
                  </a:lnTo>
                  <a:cubicBezTo>
                    <a:pt x="828" y="101"/>
                    <a:pt x="828" y="101"/>
                    <a:pt x="727" y="101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7"/>
            <p:cNvSpPr/>
            <p:nvPr/>
          </p:nvSpPr>
          <p:spPr>
            <a:xfrm>
              <a:off x="7229777" y="3498182"/>
              <a:ext cx="21420" cy="31242"/>
            </a:xfrm>
            <a:custGeom>
              <a:avLst/>
              <a:gdLst/>
              <a:ahLst/>
              <a:cxnLst/>
              <a:rect l="l" t="t" r="r" b="b"/>
              <a:pathLst>
                <a:path w="929" h="1355" extrusionOk="0">
                  <a:moveTo>
                    <a:pt x="301" y="1"/>
                  </a:moveTo>
                  <a:cubicBezTo>
                    <a:pt x="201" y="101"/>
                    <a:pt x="201" y="101"/>
                    <a:pt x="101" y="101"/>
                  </a:cubicBezTo>
                  <a:lnTo>
                    <a:pt x="101" y="327"/>
                  </a:lnTo>
                  <a:cubicBezTo>
                    <a:pt x="101" y="327"/>
                    <a:pt x="101" y="427"/>
                    <a:pt x="1" y="427"/>
                  </a:cubicBezTo>
                  <a:lnTo>
                    <a:pt x="1" y="527"/>
                  </a:lnTo>
                  <a:lnTo>
                    <a:pt x="1" y="728"/>
                  </a:lnTo>
                  <a:cubicBezTo>
                    <a:pt x="1" y="853"/>
                    <a:pt x="1" y="953"/>
                    <a:pt x="101" y="1053"/>
                  </a:cubicBezTo>
                  <a:lnTo>
                    <a:pt x="101" y="1154"/>
                  </a:lnTo>
                  <a:cubicBezTo>
                    <a:pt x="201" y="1154"/>
                    <a:pt x="201" y="1254"/>
                    <a:pt x="301" y="1254"/>
                  </a:cubicBezTo>
                  <a:lnTo>
                    <a:pt x="427" y="1254"/>
                  </a:lnTo>
                  <a:lnTo>
                    <a:pt x="427" y="1354"/>
                  </a:lnTo>
                  <a:lnTo>
                    <a:pt x="527" y="1254"/>
                  </a:lnTo>
                  <a:lnTo>
                    <a:pt x="627" y="1254"/>
                  </a:lnTo>
                  <a:cubicBezTo>
                    <a:pt x="728" y="1254"/>
                    <a:pt x="728" y="1154"/>
                    <a:pt x="828" y="1154"/>
                  </a:cubicBezTo>
                  <a:lnTo>
                    <a:pt x="828" y="1053"/>
                  </a:lnTo>
                  <a:cubicBezTo>
                    <a:pt x="928" y="953"/>
                    <a:pt x="928" y="853"/>
                    <a:pt x="928" y="728"/>
                  </a:cubicBezTo>
                  <a:lnTo>
                    <a:pt x="928" y="527"/>
                  </a:lnTo>
                  <a:lnTo>
                    <a:pt x="928" y="427"/>
                  </a:lnTo>
                  <a:cubicBezTo>
                    <a:pt x="828" y="427"/>
                    <a:pt x="828" y="327"/>
                    <a:pt x="828" y="327"/>
                  </a:cubicBezTo>
                  <a:lnTo>
                    <a:pt x="828" y="226"/>
                  </a:lnTo>
                  <a:cubicBezTo>
                    <a:pt x="828" y="101"/>
                    <a:pt x="728" y="101"/>
                    <a:pt x="728" y="101"/>
                  </a:cubicBezTo>
                  <a:lnTo>
                    <a:pt x="627" y="1"/>
                  </a:ln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7"/>
            <p:cNvSpPr/>
            <p:nvPr/>
          </p:nvSpPr>
          <p:spPr>
            <a:xfrm>
              <a:off x="6839744" y="3182685"/>
              <a:ext cx="226534" cy="109243"/>
            </a:xfrm>
            <a:custGeom>
              <a:avLst/>
              <a:gdLst/>
              <a:ahLst/>
              <a:cxnLst/>
              <a:rect l="l" t="t" r="r" b="b"/>
              <a:pathLst>
                <a:path w="9825" h="4738" extrusionOk="0">
                  <a:moveTo>
                    <a:pt x="3630" y="282"/>
                  </a:moveTo>
                  <a:cubicBezTo>
                    <a:pt x="3660" y="282"/>
                    <a:pt x="3660" y="326"/>
                    <a:pt x="3660" y="326"/>
                  </a:cubicBezTo>
                  <a:cubicBezTo>
                    <a:pt x="3660" y="326"/>
                    <a:pt x="3660" y="427"/>
                    <a:pt x="3559" y="427"/>
                  </a:cubicBezTo>
                  <a:cubicBezTo>
                    <a:pt x="3434" y="527"/>
                    <a:pt x="3334" y="527"/>
                    <a:pt x="3233" y="627"/>
                  </a:cubicBezTo>
                  <a:cubicBezTo>
                    <a:pt x="3033" y="752"/>
                    <a:pt x="2807" y="853"/>
                    <a:pt x="2607" y="853"/>
                  </a:cubicBezTo>
                  <a:cubicBezTo>
                    <a:pt x="2462" y="880"/>
                    <a:pt x="2317" y="908"/>
                    <a:pt x="2174" y="931"/>
                  </a:cubicBezTo>
                  <a:lnTo>
                    <a:pt x="2174" y="931"/>
                  </a:lnTo>
                  <a:cubicBezTo>
                    <a:pt x="2283" y="866"/>
                    <a:pt x="2394" y="805"/>
                    <a:pt x="2507" y="752"/>
                  </a:cubicBezTo>
                  <a:cubicBezTo>
                    <a:pt x="2707" y="527"/>
                    <a:pt x="2933" y="427"/>
                    <a:pt x="3133" y="326"/>
                  </a:cubicBezTo>
                  <a:lnTo>
                    <a:pt x="3559" y="326"/>
                  </a:lnTo>
                  <a:cubicBezTo>
                    <a:pt x="3593" y="293"/>
                    <a:pt x="3615" y="282"/>
                    <a:pt x="3630" y="282"/>
                  </a:cubicBezTo>
                  <a:close/>
                  <a:moveTo>
                    <a:pt x="4286" y="1880"/>
                  </a:moveTo>
                  <a:cubicBezTo>
                    <a:pt x="4286" y="2106"/>
                    <a:pt x="4061" y="2206"/>
                    <a:pt x="3860" y="2407"/>
                  </a:cubicBezTo>
                  <a:cubicBezTo>
                    <a:pt x="3660" y="2507"/>
                    <a:pt x="3434" y="2632"/>
                    <a:pt x="3233" y="2833"/>
                  </a:cubicBezTo>
                  <a:cubicBezTo>
                    <a:pt x="3141" y="2876"/>
                    <a:pt x="3049" y="2921"/>
                    <a:pt x="2957" y="2966"/>
                  </a:cubicBezTo>
                  <a:lnTo>
                    <a:pt x="2957" y="2966"/>
                  </a:lnTo>
                  <a:cubicBezTo>
                    <a:pt x="2972" y="2883"/>
                    <a:pt x="2995" y="2808"/>
                    <a:pt x="3033" y="2732"/>
                  </a:cubicBezTo>
                  <a:cubicBezTo>
                    <a:pt x="3033" y="2507"/>
                    <a:pt x="3233" y="2407"/>
                    <a:pt x="3334" y="2206"/>
                  </a:cubicBezTo>
                  <a:cubicBezTo>
                    <a:pt x="3559" y="2106"/>
                    <a:pt x="3760" y="2006"/>
                    <a:pt x="3960" y="1880"/>
                  </a:cubicBezTo>
                  <a:close/>
                  <a:moveTo>
                    <a:pt x="3434" y="0"/>
                  </a:moveTo>
                  <a:cubicBezTo>
                    <a:pt x="3334" y="0"/>
                    <a:pt x="3233" y="0"/>
                    <a:pt x="3033" y="126"/>
                  </a:cubicBezTo>
                  <a:cubicBezTo>
                    <a:pt x="2807" y="226"/>
                    <a:pt x="2607" y="326"/>
                    <a:pt x="2406" y="427"/>
                  </a:cubicBezTo>
                  <a:cubicBezTo>
                    <a:pt x="2103" y="614"/>
                    <a:pt x="1833" y="794"/>
                    <a:pt x="1601" y="993"/>
                  </a:cubicBezTo>
                  <a:lnTo>
                    <a:pt x="1601" y="993"/>
                  </a:lnTo>
                  <a:cubicBezTo>
                    <a:pt x="1579" y="994"/>
                    <a:pt x="1557" y="994"/>
                    <a:pt x="1535" y="994"/>
                  </a:cubicBezTo>
                  <a:cubicBezTo>
                    <a:pt x="1399" y="994"/>
                    <a:pt x="1271" y="982"/>
                    <a:pt x="1153" y="953"/>
                  </a:cubicBezTo>
                  <a:cubicBezTo>
                    <a:pt x="627" y="953"/>
                    <a:pt x="201" y="627"/>
                    <a:pt x="101" y="126"/>
                  </a:cubicBezTo>
                  <a:lnTo>
                    <a:pt x="0" y="126"/>
                  </a:lnTo>
                  <a:cubicBezTo>
                    <a:pt x="0" y="427"/>
                    <a:pt x="101" y="627"/>
                    <a:pt x="301" y="853"/>
                  </a:cubicBezTo>
                  <a:cubicBezTo>
                    <a:pt x="527" y="1053"/>
                    <a:pt x="827" y="1153"/>
                    <a:pt x="1053" y="1153"/>
                  </a:cubicBezTo>
                  <a:cubicBezTo>
                    <a:pt x="1146" y="1195"/>
                    <a:pt x="1243" y="1225"/>
                    <a:pt x="1342" y="1245"/>
                  </a:cubicBezTo>
                  <a:lnTo>
                    <a:pt x="1342" y="1245"/>
                  </a:lnTo>
                  <a:cubicBezTo>
                    <a:pt x="1274" y="1319"/>
                    <a:pt x="1211" y="1397"/>
                    <a:pt x="1153" y="1479"/>
                  </a:cubicBezTo>
                  <a:cubicBezTo>
                    <a:pt x="928" y="1579"/>
                    <a:pt x="827" y="1780"/>
                    <a:pt x="727" y="2106"/>
                  </a:cubicBezTo>
                  <a:cubicBezTo>
                    <a:pt x="527" y="2306"/>
                    <a:pt x="426" y="2632"/>
                    <a:pt x="527" y="2933"/>
                  </a:cubicBezTo>
                  <a:cubicBezTo>
                    <a:pt x="627" y="3259"/>
                    <a:pt x="827" y="3459"/>
                    <a:pt x="1053" y="3559"/>
                  </a:cubicBezTo>
                  <a:cubicBezTo>
                    <a:pt x="1354" y="3660"/>
                    <a:pt x="1680" y="3660"/>
                    <a:pt x="1880" y="3660"/>
                  </a:cubicBezTo>
                  <a:cubicBezTo>
                    <a:pt x="2112" y="3623"/>
                    <a:pt x="2316" y="3572"/>
                    <a:pt x="2507" y="3511"/>
                  </a:cubicBezTo>
                  <a:lnTo>
                    <a:pt x="2507" y="3511"/>
                  </a:lnTo>
                  <a:cubicBezTo>
                    <a:pt x="2509" y="3619"/>
                    <a:pt x="2522" y="3779"/>
                    <a:pt x="2607" y="3885"/>
                  </a:cubicBezTo>
                  <a:cubicBezTo>
                    <a:pt x="2607" y="4086"/>
                    <a:pt x="2707" y="4186"/>
                    <a:pt x="2933" y="4286"/>
                  </a:cubicBezTo>
                  <a:cubicBezTo>
                    <a:pt x="3133" y="4512"/>
                    <a:pt x="3334" y="4512"/>
                    <a:pt x="3660" y="4612"/>
                  </a:cubicBezTo>
                  <a:cubicBezTo>
                    <a:pt x="4173" y="4712"/>
                    <a:pt x="4693" y="4737"/>
                    <a:pt x="5217" y="4737"/>
                  </a:cubicBezTo>
                  <a:cubicBezTo>
                    <a:pt x="5740" y="4737"/>
                    <a:pt x="6266" y="4712"/>
                    <a:pt x="6792" y="4712"/>
                  </a:cubicBezTo>
                  <a:cubicBezTo>
                    <a:pt x="7720" y="4612"/>
                    <a:pt x="8772" y="4386"/>
                    <a:pt x="9825" y="4186"/>
                  </a:cubicBezTo>
                  <a:lnTo>
                    <a:pt x="9825" y="4086"/>
                  </a:lnTo>
                  <a:lnTo>
                    <a:pt x="9700" y="4086"/>
                  </a:lnTo>
                  <a:cubicBezTo>
                    <a:pt x="8772" y="4186"/>
                    <a:pt x="7720" y="4286"/>
                    <a:pt x="6692" y="4386"/>
                  </a:cubicBezTo>
                  <a:cubicBezTo>
                    <a:pt x="6278" y="4386"/>
                    <a:pt x="5845" y="4410"/>
                    <a:pt x="5412" y="4410"/>
                  </a:cubicBezTo>
                  <a:cubicBezTo>
                    <a:pt x="4848" y="4410"/>
                    <a:pt x="4284" y="4370"/>
                    <a:pt x="3760" y="4186"/>
                  </a:cubicBezTo>
                  <a:cubicBezTo>
                    <a:pt x="3559" y="4186"/>
                    <a:pt x="3334" y="4086"/>
                    <a:pt x="3133" y="3985"/>
                  </a:cubicBezTo>
                  <a:cubicBezTo>
                    <a:pt x="3033" y="3885"/>
                    <a:pt x="3033" y="3885"/>
                    <a:pt x="2933" y="3760"/>
                  </a:cubicBezTo>
                  <a:lnTo>
                    <a:pt x="2933" y="3459"/>
                  </a:lnTo>
                  <a:cubicBezTo>
                    <a:pt x="2933" y="3423"/>
                    <a:pt x="2933" y="3388"/>
                    <a:pt x="2933" y="3354"/>
                  </a:cubicBezTo>
                  <a:lnTo>
                    <a:pt x="2933" y="3354"/>
                  </a:lnTo>
                  <a:cubicBezTo>
                    <a:pt x="3098" y="3285"/>
                    <a:pt x="3262" y="3211"/>
                    <a:pt x="3434" y="3133"/>
                  </a:cubicBezTo>
                  <a:cubicBezTo>
                    <a:pt x="3660" y="2933"/>
                    <a:pt x="3860" y="2833"/>
                    <a:pt x="4061" y="2732"/>
                  </a:cubicBezTo>
                  <a:lnTo>
                    <a:pt x="4386" y="2407"/>
                  </a:lnTo>
                  <a:lnTo>
                    <a:pt x="4687" y="2106"/>
                  </a:lnTo>
                  <a:lnTo>
                    <a:pt x="4687" y="1880"/>
                  </a:lnTo>
                  <a:cubicBezTo>
                    <a:pt x="4687" y="1780"/>
                    <a:pt x="4587" y="1680"/>
                    <a:pt x="4587" y="1680"/>
                  </a:cubicBezTo>
                  <a:cubicBezTo>
                    <a:pt x="4487" y="1579"/>
                    <a:pt x="4386" y="1579"/>
                    <a:pt x="4286" y="1579"/>
                  </a:cubicBezTo>
                  <a:cubicBezTo>
                    <a:pt x="4236" y="1529"/>
                    <a:pt x="4155" y="1504"/>
                    <a:pt x="4073" y="1504"/>
                  </a:cubicBezTo>
                  <a:cubicBezTo>
                    <a:pt x="3992" y="1504"/>
                    <a:pt x="3910" y="1529"/>
                    <a:pt x="3860" y="1579"/>
                  </a:cubicBezTo>
                  <a:cubicBezTo>
                    <a:pt x="3559" y="1579"/>
                    <a:pt x="3334" y="1680"/>
                    <a:pt x="3133" y="1880"/>
                  </a:cubicBezTo>
                  <a:cubicBezTo>
                    <a:pt x="2933" y="2106"/>
                    <a:pt x="2707" y="2306"/>
                    <a:pt x="2607" y="2632"/>
                  </a:cubicBezTo>
                  <a:cubicBezTo>
                    <a:pt x="2540" y="2833"/>
                    <a:pt x="2518" y="2990"/>
                    <a:pt x="2510" y="3168"/>
                  </a:cubicBezTo>
                  <a:lnTo>
                    <a:pt x="2510" y="3168"/>
                  </a:lnTo>
                  <a:cubicBezTo>
                    <a:pt x="2316" y="3247"/>
                    <a:pt x="2110" y="3315"/>
                    <a:pt x="1880" y="3359"/>
                  </a:cubicBezTo>
                  <a:cubicBezTo>
                    <a:pt x="1680" y="3359"/>
                    <a:pt x="1354" y="3359"/>
                    <a:pt x="1253" y="3259"/>
                  </a:cubicBezTo>
                  <a:cubicBezTo>
                    <a:pt x="1053" y="3259"/>
                    <a:pt x="827" y="3033"/>
                    <a:pt x="827" y="2833"/>
                  </a:cubicBezTo>
                  <a:cubicBezTo>
                    <a:pt x="727" y="2632"/>
                    <a:pt x="827" y="2407"/>
                    <a:pt x="928" y="2206"/>
                  </a:cubicBezTo>
                  <a:cubicBezTo>
                    <a:pt x="1053" y="2006"/>
                    <a:pt x="1253" y="1780"/>
                    <a:pt x="1354" y="1579"/>
                  </a:cubicBezTo>
                  <a:cubicBezTo>
                    <a:pt x="1457" y="1476"/>
                    <a:pt x="1568" y="1375"/>
                    <a:pt x="1685" y="1280"/>
                  </a:cubicBezTo>
                  <a:lnTo>
                    <a:pt x="1685" y="1280"/>
                  </a:lnTo>
                  <a:cubicBezTo>
                    <a:pt x="1695" y="1280"/>
                    <a:pt x="1705" y="1280"/>
                    <a:pt x="1715" y="1280"/>
                  </a:cubicBezTo>
                  <a:cubicBezTo>
                    <a:pt x="2037" y="1280"/>
                    <a:pt x="2357" y="1212"/>
                    <a:pt x="2607" y="1153"/>
                  </a:cubicBezTo>
                  <a:cubicBezTo>
                    <a:pt x="2933" y="1053"/>
                    <a:pt x="3133" y="1053"/>
                    <a:pt x="3434" y="953"/>
                  </a:cubicBezTo>
                  <a:cubicBezTo>
                    <a:pt x="3559" y="853"/>
                    <a:pt x="3660" y="752"/>
                    <a:pt x="3760" y="627"/>
                  </a:cubicBezTo>
                  <a:cubicBezTo>
                    <a:pt x="3860" y="627"/>
                    <a:pt x="3860" y="627"/>
                    <a:pt x="3960" y="527"/>
                  </a:cubicBezTo>
                  <a:cubicBezTo>
                    <a:pt x="3960" y="427"/>
                    <a:pt x="4061" y="326"/>
                    <a:pt x="3960" y="226"/>
                  </a:cubicBezTo>
                  <a:cubicBezTo>
                    <a:pt x="3960" y="126"/>
                    <a:pt x="3860" y="0"/>
                    <a:pt x="3760" y="0"/>
                  </a:cubicBezTo>
                  <a:close/>
                </a:path>
              </a:pathLst>
            </a:custGeom>
            <a:solidFill>
              <a:srgbClr val="5E24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7"/>
            <p:cNvSpPr/>
            <p:nvPr/>
          </p:nvSpPr>
          <p:spPr>
            <a:xfrm>
              <a:off x="7516382" y="3234884"/>
              <a:ext cx="197090" cy="115768"/>
            </a:xfrm>
            <a:custGeom>
              <a:avLst/>
              <a:gdLst/>
              <a:ahLst/>
              <a:cxnLst/>
              <a:rect l="l" t="t" r="r" b="b"/>
              <a:pathLst>
                <a:path w="8548" h="5021" extrusionOk="0">
                  <a:moveTo>
                    <a:pt x="5414" y="368"/>
                  </a:moveTo>
                  <a:cubicBezTo>
                    <a:pt x="5540" y="368"/>
                    <a:pt x="5841" y="368"/>
                    <a:pt x="6041" y="468"/>
                  </a:cubicBezTo>
                  <a:cubicBezTo>
                    <a:pt x="6267" y="569"/>
                    <a:pt x="6367" y="669"/>
                    <a:pt x="6567" y="769"/>
                  </a:cubicBezTo>
                  <a:cubicBezTo>
                    <a:pt x="6581" y="779"/>
                    <a:pt x="6594" y="790"/>
                    <a:pt x="6607" y="800"/>
                  </a:cubicBezTo>
                  <a:lnTo>
                    <a:pt x="6607" y="800"/>
                  </a:lnTo>
                  <a:cubicBezTo>
                    <a:pt x="6533" y="807"/>
                    <a:pt x="6457" y="811"/>
                    <a:pt x="6379" y="811"/>
                  </a:cubicBezTo>
                  <a:cubicBezTo>
                    <a:pt x="6240" y="811"/>
                    <a:pt x="6095" y="798"/>
                    <a:pt x="5941" y="769"/>
                  </a:cubicBezTo>
                  <a:cubicBezTo>
                    <a:pt x="5740" y="769"/>
                    <a:pt x="5540" y="769"/>
                    <a:pt x="5414" y="669"/>
                  </a:cubicBezTo>
                  <a:cubicBezTo>
                    <a:pt x="5314" y="569"/>
                    <a:pt x="5314" y="569"/>
                    <a:pt x="5314" y="468"/>
                  </a:cubicBezTo>
                  <a:cubicBezTo>
                    <a:pt x="5314" y="368"/>
                    <a:pt x="5314" y="368"/>
                    <a:pt x="5414" y="368"/>
                  </a:cubicBezTo>
                  <a:close/>
                  <a:moveTo>
                    <a:pt x="3760" y="2649"/>
                  </a:moveTo>
                  <a:cubicBezTo>
                    <a:pt x="3861" y="2649"/>
                    <a:pt x="4161" y="2649"/>
                    <a:pt x="4387" y="2749"/>
                  </a:cubicBezTo>
                  <a:cubicBezTo>
                    <a:pt x="4788" y="2975"/>
                    <a:pt x="5214" y="3175"/>
                    <a:pt x="5414" y="3601"/>
                  </a:cubicBezTo>
                  <a:cubicBezTo>
                    <a:pt x="5426" y="3620"/>
                    <a:pt x="5438" y="3639"/>
                    <a:pt x="5449" y="3658"/>
                  </a:cubicBezTo>
                  <a:lnTo>
                    <a:pt x="5449" y="3658"/>
                  </a:lnTo>
                  <a:cubicBezTo>
                    <a:pt x="5334" y="3646"/>
                    <a:pt x="5222" y="3627"/>
                    <a:pt x="5114" y="3601"/>
                  </a:cubicBezTo>
                  <a:cubicBezTo>
                    <a:pt x="4688" y="3501"/>
                    <a:pt x="4161" y="3376"/>
                    <a:pt x="3861" y="3075"/>
                  </a:cubicBezTo>
                  <a:cubicBezTo>
                    <a:pt x="3861" y="2975"/>
                    <a:pt x="3760" y="2874"/>
                    <a:pt x="3760" y="2874"/>
                  </a:cubicBezTo>
                  <a:lnTo>
                    <a:pt x="3760" y="2649"/>
                  </a:lnTo>
                  <a:close/>
                  <a:moveTo>
                    <a:pt x="5593" y="1"/>
                  </a:moveTo>
                  <a:cubicBezTo>
                    <a:pt x="5503" y="1"/>
                    <a:pt x="5410" y="13"/>
                    <a:pt x="5314" y="42"/>
                  </a:cubicBezTo>
                  <a:cubicBezTo>
                    <a:pt x="5214" y="42"/>
                    <a:pt x="5114" y="42"/>
                    <a:pt x="5114" y="143"/>
                  </a:cubicBezTo>
                  <a:cubicBezTo>
                    <a:pt x="5013" y="243"/>
                    <a:pt x="5013" y="368"/>
                    <a:pt x="5013" y="468"/>
                  </a:cubicBezTo>
                  <a:cubicBezTo>
                    <a:pt x="5013" y="569"/>
                    <a:pt x="5013" y="769"/>
                    <a:pt x="5214" y="869"/>
                  </a:cubicBezTo>
                  <a:cubicBezTo>
                    <a:pt x="5414" y="1095"/>
                    <a:pt x="5740" y="1095"/>
                    <a:pt x="5941" y="1095"/>
                  </a:cubicBezTo>
                  <a:cubicBezTo>
                    <a:pt x="6079" y="1121"/>
                    <a:pt x="6218" y="1134"/>
                    <a:pt x="6354" y="1134"/>
                  </a:cubicBezTo>
                  <a:cubicBezTo>
                    <a:pt x="6548" y="1134"/>
                    <a:pt x="6739" y="1108"/>
                    <a:pt x="6921" y="1062"/>
                  </a:cubicBezTo>
                  <a:lnTo>
                    <a:pt x="6921" y="1062"/>
                  </a:lnTo>
                  <a:cubicBezTo>
                    <a:pt x="7168" y="1288"/>
                    <a:pt x="7362" y="1524"/>
                    <a:pt x="7520" y="1822"/>
                  </a:cubicBezTo>
                  <a:cubicBezTo>
                    <a:pt x="7720" y="2122"/>
                    <a:pt x="7720" y="2549"/>
                    <a:pt x="7520" y="2975"/>
                  </a:cubicBezTo>
                  <a:cubicBezTo>
                    <a:pt x="7294" y="3275"/>
                    <a:pt x="6893" y="3501"/>
                    <a:pt x="6467" y="3601"/>
                  </a:cubicBezTo>
                  <a:cubicBezTo>
                    <a:pt x="6265" y="3649"/>
                    <a:pt x="6045" y="3674"/>
                    <a:pt x="5825" y="3676"/>
                  </a:cubicBezTo>
                  <a:lnTo>
                    <a:pt x="5825" y="3676"/>
                  </a:lnTo>
                  <a:cubicBezTo>
                    <a:pt x="5783" y="3566"/>
                    <a:pt x="5719" y="3465"/>
                    <a:pt x="5640" y="3376"/>
                  </a:cubicBezTo>
                  <a:cubicBezTo>
                    <a:pt x="5314" y="2975"/>
                    <a:pt x="4913" y="2649"/>
                    <a:pt x="4487" y="2448"/>
                  </a:cubicBezTo>
                  <a:cubicBezTo>
                    <a:pt x="4387" y="2448"/>
                    <a:pt x="4287" y="2348"/>
                    <a:pt x="4061" y="2348"/>
                  </a:cubicBezTo>
                  <a:cubicBezTo>
                    <a:pt x="3961" y="2348"/>
                    <a:pt x="3861" y="2348"/>
                    <a:pt x="3660" y="2448"/>
                  </a:cubicBezTo>
                  <a:cubicBezTo>
                    <a:pt x="3535" y="2448"/>
                    <a:pt x="3434" y="2549"/>
                    <a:pt x="3434" y="2649"/>
                  </a:cubicBezTo>
                  <a:lnTo>
                    <a:pt x="3434" y="2874"/>
                  </a:lnTo>
                  <a:cubicBezTo>
                    <a:pt x="3434" y="3075"/>
                    <a:pt x="3535" y="3175"/>
                    <a:pt x="3660" y="3275"/>
                  </a:cubicBezTo>
                  <a:cubicBezTo>
                    <a:pt x="4061" y="3701"/>
                    <a:pt x="4487" y="3802"/>
                    <a:pt x="5013" y="3902"/>
                  </a:cubicBezTo>
                  <a:cubicBezTo>
                    <a:pt x="5205" y="3938"/>
                    <a:pt x="5393" y="3978"/>
                    <a:pt x="5581" y="4008"/>
                  </a:cubicBezTo>
                  <a:lnTo>
                    <a:pt x="5581" y="4008"/>
                  </a:lnTo>
                  <a:cubicBezTo>
                    <a:pt x="5580" y="4053"/>
                    <a:pt x="5567" y="4093"/>
                    <a:pt x="5540" y="4128"/>
                  </a:cubicBezTo>
                  <a:cubicBezTo>
                    <a:pt x="5540" y="4328"/>
                    <a:pt x="5314" y="4529"/>
                    <a:pt x="5114" y="4529"/>
                  </a:cubicBezTo>
                  <a:cubicBezTo>
                    <a:pt x="4927" y="4658"/>
                    <a:pt x="4683" y="4713"/>
                    <a:pt x="4428" y="4713"/>
                  </a:cubicBezTo>
                  <a:cubicBezTo>
                    <a:pt x="4238" y="4713"/>
                    <a:pt x="4042" y="4682"/>
                    <a:pt x="3861" y="4629"/>
                  </a:cubicBezTo>
                  <a:cubicBezTo>
                    <a:pt x="3334" y="4529"/>
                    <a:pt x="2908" y="4328"/>
                    <a:pt x="2507" y="4228"/>
                  </a:cubicBezTo>
                  <a:cubicBezTo>
                    <a:pt x="2081" y="4002"/>
                    <a:pt x="1655" y="3802"/>
                    <a:pt x="1254" y="3601"/>
                  </a:cubicBezTo>
                  <a:cubicBezTo>
                    <a:pt x="828" y="3376"/>
                    <a:pt x="402" y="3075"/>
                    <a:pt x="101" y="2749"/>
                  </a:cubicBezTo>
                  <a:lnTo>
                    <a:pt x="1" y="2749"/>
                  </a:lnTo>
                  <a:lnTo>
                    <a:pt x="1" y="2874"/>
                  </a:lnTo>
                  <a:cubicBezTo>
                    <a:pt x="302" y="3275"/>
                    <a:pt x="728" y="3501"/>
                    <a:pt x="1154" y="3802"/>
                  </a:cubicBezTo>
                  <a:cubicBezTo>
                    <a:pt x="1455" y="4128"/>
                    <a:pt x="1981" y="4328"/>
                    <a:pt x="2407" y="4529"/>
                  </a:cubicBezTo>
                  <a:cubicBezTo>
                    <a:pt x="2808" y="4629"/>
                    <a:pt x="3334" y="4854"/>
                    <a:pt x="3760" y="4955"/>
                  </a:cubicBezTo>
                  <a:cubicBezTo>
                    <a:pt x="3978" y="4996"/>
                    <a:pt x="4192" y="5020"/>
                    <a:pt x="4405" y="5020"/>
                  </a:cubicBezTo>
                  <a:cubicBezTo>
                    <a:pt x="4706" y="5020"/>
                    <a:pt x="5006" y="4972"/>
                    <a:pt x="5314" y="4854"/>
                  </a:cubicBezTo>
                  <a:cubicBezTo>
                    <a:pt x="5540" y="4754"/>
                    <a:pt x="5740" y="4529"/>
                    <a:pt x="5841" y="4228"/>
                  </a:cubicBezTo>
                  <a:cubicBezTo>
                    <a:pt x="5860" y="4166"/>
                    <a:pt x="5871" y="4105"/>
                    <a:pt x="5877" y="4045"/>
                  </a:cubicBezTo>
                  <a:lnTo>
                    <a:pt x="5877" y="4045"/>
                  </a:lnTo>
                  <a:cubicBezTo>
                    <a:pt x="5951" y="4051"/>
                    <a:pt x="6026" y="4055"/>
                    <a:pt x="6100" y="4055"/>
                  </a:cubicBezTo>
                  <a:cubicBezTo>
                    <a:pt x="6255" y="4055"/>
                    <a:pt x="6410" y="4040"/>
                    <a:pt x="6567" y="4002"/>
                  </a:cubicBezTo>
                  <a:cubicBezTo>
                    <a:pt x="6993" y="3902"/>
                    <a:pt x="7520" y="3701"/>
                    <a:pt x="7820" y="3175"/>
                  </a:cubicBezTo>
                  <a:cubicBezTo>
                    <a:pt x="8046" y="2975"/>
                    <a:pt x="8046" y="2649"/>
                    <a:pt x="8046" y="2348"/>
                  </a:cubicBezTo>
                  <a:cubicBezTo>
                    <a:pt x="8046" y="2122"/>
                    <a:pt x="7921" y="1822"/>
                    <a:pt x="7820" y="1621"/>
                  </a:cubicBezTo>
                  <a:cubicBezTo>
                    <a:pt x="7711" y="1335"/>
                    <a:pt x="7536" y="1108"/>
                    <a:pt x="7334" y="912"/>
                  </a:cubicBezTo>
                  <a:lnTo>
                    <a:pt x="7334" y="912"/>
                  </a:lnTo>
                  <a:cubicBezTo>
                    <a:pt x="7363" y="899"/>
                    <a:pt x="7391" y="884"/>
                    <a:pt x="7419" y="869"/>
                  </a:cubicBezTo>
                  <a:cubicBezTo>
                    <a:pt x="7620" y="869"/>
                    <a:pt x="7820" y="769"/>
                    <a:pt x="8146" y="669"/>
                  </a:cubicBezTo>
                  <a:cubicBezTo>
                    <a:pt x="8347" y="468"/>
                    <a:pt x="8547" y="368"/>
                    <a:pt x="8547" y="42"/>
                  </a:cubicBezTo>
                  <a:lnTo>
                    <a:pt x="8447" y="42"/>
                  </a:lnTo>
                  <a:cubicBezTo>
                    <a:pt x="8447" y="243"/>
                    <a:pt x="8247" y="368"/>
                    <a:pt x="8046" y="468"/>
                  </a:cubicBezTo>
                  <a:cubicBezTo>
                    <a:pt x="7820" y="569"/>
                    <a:pt x="7620" y="669"/>
                    <a:pt x="7294" y="669"/>
                  </a:cubicBezTo>
                  <a:cubicBezTo>
                    <a:pt x="7233" y="684"/>
                    <a:pt x="7172" y="699"/>
                    <a:pt x="7110" y="714"/>
                  </a:cubicBezTo>
                  <a:lnTo>
                    <a:pt x="7110" y="714"/>
                  </a:lnTo>
                  <a:cubicBezTo>
                    <a:pt x="7005" y="628"/>
                    <a:pt x="6898" y="547"/>
                    <a:pt x="6793" y="468"/>
                  </a:cubicBezTo>
                  <a:cubicBezTo>
                    <a:pt x="6567" y="368"/>
                    <a:pt x="6367" y="243"/>
                    <a:pt x="6166" y="143"/>
                  </a:cubicBezTo>
                  <a:cubicBezTo>
                    <a:pt x="6007" y="72"/>
                    <a:pt x="5810" y="1"/>
                    <a:pt x="5593" y="1"/>
                  </a:cubicBezTo>
                  <a:close/>
                </a:path>
              </a:pathLst>
            </a:custGeom>
            <a:solidFill>
              <a:srgbClr val="5E241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7"/>
            <p:cNvSpPr/>
            <p:nvPr/>
          </p:nvSpPr>
          <p:spPr>
            <a:xfrm>
              <a:off x="7054116" y="3028972"/>
              <a:ext cx="93634" cy="84388"/>
            </a:xfrm>
            <a:custGeom>
              <a:avLst/>
              <a:gdLst/>
              <a:ahLst/>
              <a:cxnLst/>
              <a:rect l="l" t="t" r="r" b="b"/>
              <a:pathLst>
                <a:path w="4061" h="3660" extrusionOk="0">
                  <a:moveTo>
                    <a:pt x="2707" y="1"/>
                  </a:moveTo>
                  <a:cubicBezTo>
                    <a:pt x="2181" y="1"/>
                    <a:pt x="1780" y="1"/>
                    <a:pt x="1354" y="201"/>
                  </a:cubicBezTo>
                  <a:cubicBezTo>
                    <a:pt x="828" y="402"/>
                    <a:pt x="301" y="828"/>
                    <a:pt x="201" y="1354"/>
                  </a:cubicBezTo>
                  <a:cubicBezTo>
                    <a:pt x="1" y="1981"/>
                    <a:pt x="201" y="2607"/>
                    <a:pt x="627" y="3033"/>
                  </a:cubicBezTo>
                  <a:cubicBezTo>
                    <a:pt x="1028" y="3434"/>
                    <a:pt x="1555" y="3660"/>
                    <a:pt x="2181" y="3660"/>
                  </a:cubicBezTo>
                  <a:cubicBezTo>
                    <a:pt x="2808" y="3660"/>
                    <a:pt x="3334" y="3334"/>
                    <a:pt x="3660" y="2808"/>
                  </a:cubicBezTo>
                  <a:cubicBezTo>
                    <a:pt x="3961" y="2282"/>
                    <a:pt x="4061" y="1655"/>
                    <a:pt x="3961" y="1154"/>
                  </a:cubicBezTo>
                  <a:cubicBezTo>
                    <a:pt x="3760" y="627"/>
                    <a:pt x="3234" y="101"/>
                    <a:pt x="27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7"/>
            <p:cNvSpPr/>
            <p:nvPr/>
          </p:nvSpPr>
          <p:spPr>
            <a:xfrm>
              <a:off x="7193372" y="3084444"/>
              <a:ext cx="38736" cy="33548"/>
            </a:xfrm>
            <a:custGeom>
              <a:avLst/>
              <a:gdLst/>
              <a:ahLst/>
              <a:cxnLst/>
              <a:rect l="l" t="t" r="r" b="b"/>
              <a:pathLst>
                <a:path w="1680" h="1455" extrusionOk="0">
                  <a:moveTo>
                    <a:pt x="853" y="1"/>
                  </a:moveTo>
                  <a:cubicBezTo>
                    <a:pt x="753" y="1"/>
                    <a:pt x="627" y="1"/>
                    <a:pt x="527" y="101"/>
                  </a:cubicBezTo>
                  <a:lnTo>
                    <a:pt x="327" y="101"/>
                  </a:lnTo>
                  <a:lnTo>
                    <a:pt x="126" y="302"/>
                  </a:lnTo>
                  <a:cubicBezTo>
                    <a:pt x="126" y="302"/>
                    <a:pt x="126" y="402"/>
                    <a:pt x="1" y="502"/>
                  </a:cubicBezTo>
                  <a:lnTo>
                    <a:pt x="1" y="728"/>
                  </a:lnTo>
                  <a:cubicBezTo>
                    <a:pt x="1" y="828"/>
                    <a:pt x="1" y="928"/>
                    <a:pt x="126" y="1028"/>
                  </a:cubicBezTo>
                  <a:lnTo>
                    <a:pt x="226" y="1129"/>
                  </a:lnTo>
                  <a:cubicBezTo>
                    <a:pt x="327" y="1254"/>
                    <a:pt x="427" y="1354"/>
                    <a:pt x="527" y="1354"/>
                  </a:cubicBezTo>
                  <a:lnTo>
                    <a:pt x="753" y="1354"/>
                  </a:lnTo>
                  <a:cubicBezTo>
                    <a:pt x="753" y="1454"/>
                    <a:pt x="853" y="1454"/>
                    <a:pt x="953" y="1454"/>
                  </a:cubicBezTo>
                  <a:cubicBezTo>
                    <a:pt x="1053" y="1454"/>
                    <a:pt x="1154" y="1454"/>
                    <a:pt x="1254" y="1354"/>
                  </a:cubicBezTo>
                  <a:cubicBezTo>
                    <a:pt x="1254" y="1354"/>
                    <a:pt x="1379" y="1354"/>
                    <a:pt x="1479" y="1254"/>
                  </a:cubicBezTo>
                  <a:cubicBezTo>
                    <a:pt x="1479" y="1129"/>
                    <a:pt x="1479" y="1129"/>
                    <a:pt x="1580" y="1129"/>
                  </a:cubicBezTo>
                  <a:cubicBezTo>
                    <a:pt x="1580" y="1028"/>
                    <a:pt x="1580" y="928"/>
                    <a:pt x="1680" y="828"/>
                  </a:cubicBezTo>
                  <a:lnTo>
                    <a:pt x="1680" y="627"/>
                  </a:lnTo>
                  <a:cubicBezTo>
                    <a:pt x="1580" y="627"/>
                    <a:pt x="1580" y="502"/>
                    <a:pt x="1580" y="402"/>
                  </a:cubicBezTo>
                  <a:cubicBezTo>
                    <a:pt x="1479" y="402"/>
                    <a:pt x="1479" y="302"/>
                    <a:pt x="1479" y="302"/>
                  </a:cubicBezTo>
                  <a:cubicBezTo>
                    <a:pt x="1379" y="201"/>
                    <a:pt x="1254" y="101"/>
                    <a:pt x="1154" y="101"/>
                  </a:cubicBezTo>
                  <a:lnTo>
                    <a:pt x="1053" y="101"/>
                  </a:lnTo>
                  <a:cubicBezTo>
                    <a:pt x="1053" y="101"/>
                    <a:pt x="953" y="101"/>
                    <a:pt x="8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7"/>
            <p:cNvSpPr/>
            <p:nvPr/>
          </p:nvSpPr>
          <p:spPr>
            <a:xfrm>
              <a:off x="7814561" y="3888081"/>
              <a:ext cx="115584" cy="253879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7"/>
            <p:cNvSpPr/>
            <p:nvPr/>
          </p:nvSpPr>
          <p:spPr>
            <a:xfrm>
              <a:off x="7737693" y="4199105"/>
              <a:ext cx="94233" cy="96308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7"/>
            <p:cNvSpPr/>
            <p:nvPr/>
          </p:nvSpPr>
          <p:spPr>
            <a:xfrm>
              <a:off x="7781038" y="4261517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7"/>
            <p:cNvSpPr/>
            <p:nvPr/>
          </p:nvSpPr>
          <p:spPr>
            <a:xfrm>
              <a:off x="7901227" y="4183519"/>
              <a:ext cx="46252" cy="56651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00" name="Google Shape;10900;p67"/>
            <p:cNvGrpSpPr/>
            <p:nvPr/>
          </p:nvGrpSpPr>
          <p:grpSpPr>
            <a:xfrm>
              <a:off x="7819055" y="3051785"/>
              <a:ext cx="233020" cy="426028"/>
              <a:chOff x="8170188" y="2927508"/>
              <a:chExt cx="251424" cy="459676"/>
            </a:xfrm>
          </p:grpSpPr>
          <p:sp>
            <p:nvSpPr>
              <p:cNvPr id="10901" name="Google Shape;10901;p67"/>
              <p:cNvSpPr/>
              <p:nvPr/>
            </p:nvSpPr>
            <p:spPr>
              <a:xfrm flipH="1">
                <a:off x="8233291" y="3017418"/>
                <a:ext cx="188321" cy="369767"/>
              </a:xfrm>
              <a:custGeom>
                <a:avLst/>
                <a:gdLst/>
                <a:ahLst/>
                <a:cxnLst/>
                <a:rect l="l" t="t" r="r" b="b"/>
                <a:pathLst>
                  <a:path w="8079" h="15863" extrusionOk="0">
                    <a:moveTo>
                      <a:pt x="5629" y="0"/>
                    </a:moveTo>
                    <a:cubicBezTo>
                      <a:pt x="4808" y="0"/>
                      <a:pt x="1175" y="2604"/>
                      <a:pt x="560" y="7622"/>
                    </a:cubicBezTo>
                    <a:cubicBezTo>
                      <a:pt x="0" y="11452"/>
                      <a:pt x="1702" y="15863"/>
                      <a:pt x="4593" y="15863"/>
                    </a:cubicBezTo>
                    <a:cubicBezTo>
                      <a:pt x="4937" y="15863"/>
                      <a:pt x="5297" y="15800"/>
                      <a:pt x="5673" y="15667"/>
                    </a:cubicBezTo>
                    <a:cubicBezTo>
                      <a:pt x="8079" y="14940"/>
                      <a:pt x="4946" y="11281"/>
                      <a:pt x="5472" y="6494"/>
                    </a:cubicBezTo>
                    <a:cubicBezTo>
                      <a:pt x="5898" y="2509"/>
                      <a:pt x="6400" y="103"/>
                      <a:pt x="5673" y="3"/>
                    </a:cubicBezTo>
                    <a:cubicBezTo>
                      <a:pt x="5659" y="1"/>
                      <a:pt x="5645" y="0"/>
                      <a:pt x="56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2" name="Google Shape;10902;p67"/>
              <p:cNvSpPr/>
              <p:nvPr/>
            </p:nvSpPr>
            <p:spPr>
              <a:xfrm flipH="1">
                <a:off x="8170188" y="2927508"/>
                <a:ext cx="179953" cy="394359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16918" extrusionOk="0">
                    <a:moveTo>
                      <a:pt x="7419" y="0"/>
                    </a:moveTo>
                    <a:cubicBezTo>
                      <a:pt x="6692" y="326"/>
                      <a:pt x="5840" y="627"/>
                      <a:pt x="5213" y="1153"/>
                    </a:cubicBezTo>
                    <a:cubicBezTo>
                      <a:pt x="4487" y="1579"/>
                      <a:pt x="3860" y="2081"/>
                      <a:pt x="3334" y="2707"/>
                    </a:cubicBezTo>
                    <a:cubicBezTo>
                      <a:pt x="2206" y="3960"/>
                      <a:pt x="1454" y="5439"/>
                      <a:pt x="953" y="6993"/>
                    </a:cubicBezTo>
                    <a:cubicBezTo>
                      <a:pt x="426" y="8572"/>
                      <a:pt x="101" y="10226"/>
                      <a:pt x="101" y="11905"/>
                    </a:cubicBezTo>
                    <a:cubicBezTo>
                      <a:pt x="0" y="13484"/>
                      <a:pt x="101" y="15138"/>
                      <a:pt x="426" y="16717"/>
                    </a:cubicBezTo>
                    <a:cubicBezTo>
                      <a:pt x="426" y="16817"/>
                      <a:pt x="527" y="16918"/>
                      <a:pt x="627" y="16918"/>
                    </a:cubicBezTo>
                    <a:cubicBezTo>
                      <a:pt x="727" y="16918"/>
                      <a:pt x="827" y="16817"/>
                      <a:pt x="827" y="16717"/>
                    </a:cubicBezTo>
                    <a:lnTo>
                      <a:pt x="827" y="16617"/>
                    </a:lnTo>
                    <a:cubicBezTo>
                      <a:pt x="727" y="15865"/>
                      <a:pt x="727" y="15038"/>
                      <a:pt x="727" y="14311"/>
                    </a:cubicBezTo>
                    <a:cubicBezTo>
                      <a:pt x="727" y="13484"/>
                      <a:pt x="727" y="12732"/>
                      <a:pt x="827" y="11905"/>
                    </a:cubicBezTo>
                    <a:cubicBezTo>
                      <a:pt x="953" y="10351"/>
                      <a:pt x="1153" y="8772"/>
                      <a:pt x="1680" y="7319"/>
                    </a:cubicBezTo>
                    <a:cubicBezTo>
                      <a:pt x="1880" y="6592"/>
                      <a:pt x="2206" y="5840"/>
                      <a:pt x="2607" y="5113"/>
                    </a:cubicBezTo>
                    <a:cubicBezTo>
                      <a:pt x="2933" y="4487"/>
                      <a:pt x="3334" y="3760"/>
                      <a:pt x="3860" y="3233"/>
                    </a:cubicBezTo>
                    <a:cubicBezTo>
                      <a:pt x="4913" y="1980"/>
                      <a:pt x="6166" y="1053"/>
                      <a:pt x="7519" y="426"/>
                    </a:cubicBezTo>
                    <a:cubicBezTo>
                      <a:pt x="7619" y="326"/>
                      <a:pt x="7720" y="201"/>
                      <a:pt x="7619" y="101"/>
                    </a:cubicBezTo>
                    <a:cubicBezTo>
                      <a:pt x="7619" y="0"/>
                      <a:pt x="7519" y="0"/>
                      <a:pt x="7419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03" name="Google Shape;10903;p67"/>
            <p:cNvGrpSpPr/>
            <p:nvPr/>
          </p:nvGrpSpPr>
          <p:grpSpPr>
            <a:xfrm rot="-1285286" flipH="1">
              <a:off x="6343028" y="4103066"/>
              <a:ext cx="233026" cy="426039"/>
              <a:chOff x="8170188" y="2927508"/>
              <a:chExt cx="251424" cy="459676"/>
            </a:xfrm>
          </p:grpSpPr>
          <p:sp>
            <p:nvSpPr>
              <p:cNvPr id="10904" name="Google Shape;10904;p67"/>
              <p:cNvSpPr/>
              <p:nvPr/>
            </p:nvSpPr>
            <p:spPr>
              <a:xfrm flipH="1">
                <a:off x="8233291" y="3017418"/>
                <a:ext cx="188321" cy="369767"/>
              </a:xfrm>
              <a:custGeom>
                <a:avLst/>
                <a:gdLst/>
                <a:ahLst/>
                <a:cxnLst/>
                <a:rect l="l" t="t" r="r" b="b"/>
                <a:pathLst>
                  <a:path w="8079" h="15863" extrusionOk="0">
                    <a:moveTo>
                      <a:pt x="5629" y="0"/>
                    </a:moveTo>
                    <a:cubicBezTo>
                      <a:pt x="4808" y="0"/>
                      <a:pt x="1175" y="2604"/>
                      <a:pt x="560" y="7622"/>
                    </a:cubicBezTo>
                    <a:cubicBezTo>
                      <a:pt x="0" y="11452"/>
                      <a:pt x="1702" y="15863"/>
                      <a:pt x="4593" y="15863"/>
                    </a:cubicBezTo>
                    <a:cubicBezTo>
                      <a:pt x="4937" y="15863"/>
                      <a:pt x="5297" y="15800"/>
                      <a:pt x="5673" y="15667"/>
                    </a:cubicBezTo>
                    <a:cubicBezTo>
                      <a:pt x="8079" y="14940"/>
                      <a:pt x="4946" y="11281"/>
                      <a:pt x="5472" y="6494"/>
                    </a:cubicBezTo>
                    <a:cubicBezTo>
                      <a:pt x="5898" y="2509"/>
                      <a:pt x="6400" y="103"/>
                      <a:pt x="5673" y="3"/>
                    </a:cubicBezTo>
                    <a:cubicBezTo>
                      <a:pt x="5659" y="1"/>
                      <a:pt x="5645" y="0"/>
                      <a:pt x="56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5" name="Google Shape;10905;p67"/>
              <p:cNvSpPr/>
              <p:nvPr/>
            </p:nvSpPr>
            <p:spPr>
              <a:xfrm flipH="1">
                <a:off x="8170188" y="2927508"/>
                <a:ext cx="179953" cy="394359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16918" extrusionOk="0">
                    <a:moveTo>
                      <a:pt x="7419" y="0"/>
                    </a:moveTo>
                    <a:cubicBezTo>
                      <a:pt x="6692" y="326"/>
                      <a:pt x="5840" y="627"/>
                      <a:pt x="5213" y="1153"/>
                    </a:cubicBezTo>
                    <a:cubicBezTo>
                      <a:pt x="4487" y="1579"/>
                      <a:pt x="3860" y="2081"/>
                      <a:pt x="3334" y="2707"/>
                    </a:cubicBezTo>
                    <a:cubicBezTo>
                      <a:pt x="2206" y="3960"/>
                      <a:pt x="1454" y="5439"/>
                      <a:pt x="953" y="6993"/>
                    </a:cubicBezTo>
                    <a:cubicBezTo>
                      <a:pt x="426" y="8572"/>
                      <a:pt x="101" y="10226"/>
                      <a:pt x="101" y="11905"/>
                    </a:cubicBezTo>
                    <a:cubicBezTo>
                      <a:pt x="0" y="13484"/>
                      <a:pt x="101" y="15138"/>
                      <a:pt x="426" y="16717"/>
                    </a:cubicBezTo>
                    <a:cubicBezTo>
                      <a:pt x="426" y="16817"/>
                      <a:pt x="527" y="16918"/>
                      <a:pt x="627" y="16918"/>
                    </a:cubicBezTo>
                    <a:cubicBezTo>
                      <a:pt x="727" y="16918"/>
                      <a:pt x="827" y="16817"/>
                      <a:pt x="827" y="16717"/>
                    </a:cubicBezTo>
                    <a:lnTo>
                      <a:pt x="827" y="16617"/>
                    </a:lnTo>
                    <a:cubicBezTo>
                      <a:pt x="727" y="15865"/>
                      <a:pt x="727" y="15038"/>
                      <a:pt x="727" y="14311"/>
                    </a:cubicBezTo>
                    <a:cubicBezTo>
                      <a:pt x="727" y="13484"/>
                      <a:pt x="727" y="12732"/>
                      <a:pt x="827" y="11905"/>
                    </a:cubicBezTo>
                    <a:cubicBezTo>
                      <a:pt x="953" y="10351"/>
                      <a:pt x="1153" y="8772"/>
                      <a:pt x="1680" y="7319"/>
                    </a:cubicBezTo>
                    <a:cubicBezTo>
                      <a:pt x="1880" y="6592"/>
                      <a:pt x="2206" y="5840"/>
                      <a:pt x="2607" y="5113"/>
                    </a:cubicBezTo>
                    <a:cubicBezTo>
                      <a:pt x="2933" y="4487"/>
                      <a:pt x="3334" y="3760"/>
                      <a:pt x="3860" y="3233"/>
                    </a:cubicBezTo>
                    <a:cubicBezTo>
                      <a:pt x="4913" y="1980"/>
                      <a:pt x="6166" y="1053"/>
                      <a:pt x="7519" y="426"/>
                    </a:cubicBezTo>
                    <a:cubicBezTo>
                      <a:pt x="7619" y="326"/>
                      <a:pt x="7720" y="201"/>
                      <a:pt x="7619" y="101"/>
                    </a:cubicBezTo>
                    <a:cubicBezTo>
                      <a:pt x="7619" y="0"/>
                      <a:pt x="7519" y="0"/>
                      <a:pt x="7419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06" name="Google Shape;10906;p67"/>
            <p:cNvSpPr/>
            <p:nvPr/>
          </p:nvSpPr>
          <p:spPr>
            <a:xfrm rot="-9986574">
              <a:off x="6354777" y="3512553"/>
              <a:ext cx="115587" cy="253886"/>
            </a:xfrm>
            <a:custGeom>
              <a:avLst/>
              <a:gdLst/>
              <a:ahLst/>
              <a:cxnLst/>
              <a:rect l="l" t="t" r="r" b="b"/>
              <a:pathLst>
                <a:path w="5013" h="11011" extrusionOk="0">
                  <a:moveTo>
                    <a:pt x="3295" y="1"/>
                  </a:moveTo>
                  <a:cubicBezTo>
                    <a:pt x="2151" y="1"/>
                    <a:pt x="1565" y="1005"/>
                    <a:pt x="1253" y="1987"/>
                  </a:cubicBezTo>
                  <a:cubicBezTo>
                    <a:pt x="627" y="3767"/>
                    <a:pt x="326" y="5646"/>
                    <a:pt x="226" y="7526"/>
                  </a:cubicBezTo>
                  <a:lnTo>
                    <a:pt x="226" y="7752"/>
                  </a:lnTo>
                  <a:cubicBezTo>
                    <a:pt x="126" y="8378"/>
                    <a:pt x="126" y="9005"/>
                    <a:pt x="126" y="9506"/>
                  </a:cubicBezTo>
                  <a:cubicBezTo>
                    <a:pt x="0" y="10032"/>
                    <a:pt x="226" y="10559"/>
                    <a:pt x="627" y="10884"/>
                  </a:cubicBezTo>
                  <a:cubicBezTo>
                    <a:pt x="752" y="10884"/>
                    <a:pt x="852" y="10985"/>
                    <a:pt x="953" y="10985"/>
                  </a:cubicBezTo>
                  <a:cubicBezTo>
                    <a:pt x="1005" y="11002"/>
                    <a:pt x="1065" y="11011"/>
                    <a:pt x="1129" y="11011"/>
                  </a:cubicBezTo>
                  <a:cubicBezTo>
                    <a:pt x="1425" y="11011"/>
                    <a:pt x="1797" y="10827"/>
                    <a:pt x="1880" y="10559"/>
                  </a:cubicBezTo>
                  <a:cubicBezTo>
                    <a:pt x="2406" y="10133"/>
                    <a:pt x="2732" y="9406"/>
                    <a:pt x="3033" y="8879"/>
                  </a:cubicBezTo>
                  <a:cubicBezTo>
                    <a:pt x="4186" y="6899"/>
                    <a:pt x="4812" y="4619"/>
                    <a:pt x="4913" y="2313"/>
                  </a:cubicBezTo>
                  <a:cubicBezTo>
                    <a:pt x="5013" y="1260"/>
                    <a:pt x="4712" y="107"/>
                    <a:pt x="3459" y="7"/>
                  </a:cubicBezTo>
                  <a:cubicBezTo>
                    <a:pt x="3403" y="3"/>
                    <a:pt x="3349" y="1"/>
                    <a:pt x="32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7"/>
            <p:cNvSpPr/>
            <p:nvPr/>
          </p:nvSpPr>
          <p:spPr>
            <a:xfrm rot="-9986574">
              <a:off x="6504986" y="3386090"/>
              <a:ext cx="94236" cy="96311"/>
            </a:xfrm>
            <a:custGeom>
              <a:avLst/>
              <a:gdLst/>
              <a:ahLst/>
              <a:cxnLst/>
              <a:rect l="l" t="t" r="r" b="b"/>
              <a:pathLst>
                <a:path w="4087" h="4177" extrusionOk="0">
                  <a:moveTo>
                    <a:pt x="2833" y="1"/>
                  </a:moveTo>
                  <a:cubicBezTo>
                    <a:pt x="2507" y="1"/>
                    <a:pt x="2307" y="1"/>
                    <a:pt x="1981" y="101"/>
                  </a:cubicBezTo>
                  <a:cubicBezTo>
                    <a:pt x="1354" y="402"/>
                    <a:pt x="828" y="828"/>
                    <a:pt x="627" y="1555"/>
                  </a:cubicBezTo>
                  <a:cubicBezTo>
                    <a:pt x="1" y="2507"/>
                    <a:pt x="527" y="3660"/>
                    <a:pt x="1354" y="4061"/>
                  </a:cubicBezTo>
                  <a:cubicBezTo>
                    <a:pt x="1540" y="4141"/>
                    <a:pt x="1750" y="4177"/>
                    <a:pt x="1964" y="4177"/>
                  </a:cubicBezTo>
                  <a:cubicBezTo>
                    <a:pt x="2356" y="4177"/>
                    <a:pt x="2758" y="4055"/>
                    <a:pt x="3034" y="3861"/>
                  </a:cubicBezTo>
                  <a:cubicBezTo>
                    <a:pt x="3560" y="3535"/>
                    <a:pt x="3861" y="3034"/>
                    <a:pt x="4086" y="2507"/>
                  </a:cubicBezTo>
                  <a:lnTo>
                    <a:pt x="4086" y="1555"/>
                  </a:lnTo>
                  <a:cubicBezTo>
                    <a:pt x="4086" y="1354"/>
                    <a:pt x="3961" y="1029"/>
                    <a:pt x="3861" y="728"/>
                  </a:cubicBezTo>
                  <a:cubicBezTo>
                    <a:pt x="3861" y="527"/>
                    <a:pt x="3660" y="302"/>
                    <a:pt x="3460" y="101"/>
                  </a:cubicBezTo>
                  <a:cubicBezTo>
                    <a:pt x="3234" y="1"/>
                    <a:pt x="3034" y="1"/>
                    <a:pt x="28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7"/>
            <p:cNvSpPr/>
            <p:nvPr/>
          </p:nvSpPr>
          <p:spPr>
            <a:xfrm rot="-9986574">
              <a:off x="6385020" y="3407643"/>
              <a:ext cx="46253" cy="56652"/>
            </a:xfrm>
            <a:custGeom>
              <a:avLst/>
              <a:gdLst/>
              <a:ahLst/>
              <a:cxnLst/>
              <a:rect l="l" t="t" r="r" b="b"/>
              <a:pathLst>
                <a:path w="2006" h="2457" extrusionOk="0">
                  <a:moveTo>
                    <a:pt x="1066" y="0"/>
                  </a:moveTo>
                  <a:cubicBezTo>
                    <a:pt x="872" y="0"/>
                    <a:pt x="690" y="50"/>
                    <a:pt x="527" y="151"/>
                  </a:cubicBezTo>
                  <a:cubicBezTo>
                    <a:pt x="226" y="451"/>
                    <a:pt x="1" y="777"/>
                    <a:pt x="1" y="1203"/>
                  </a:cubicBezTo>
                  <a:cubicBezTo>
                    <a:pt x="1" y="1504"/>
                    <a:pt x="1" y="1705"/>
                    <a:pt x="126" y="1930"/>
                  </a:cubicBezTo>
                  <a:cubicBezTo>
                    <a:pt x="226" y="1930"/>
                    <a:pt x="226" y="2030"/>
                    <a:pt x="327" y="2131"/>
                  </a:cubicBezTo>
                  <a:lnTo>
                    <a:pt x="427" y="2231"/>
                  </a:lnTo>
                  <a:cubicBezTo>
                    <a:pt x="427" y="2231"/>
                    <a:pt x="527" y="2331"/>
                    <a:pt x="627" y="2331"/>
                  </a:cubicBezTo>
                  <a:cubicBezTo>
                    <a:pt x="853" y="2456"/>
                    <a:pt x="953" y="2456"/>
                    <a:pt x="1254" y="2456"/>
                  </a:cubicBezTo>
                  <a:cubicBezTo>
                    <a:pt x="1379" y="2456"/>
                    <a:pt x="1580" y="2331"/>
                    <a:pt x="1680" y="2231"/>
                  </a:cubicBezTo>
                  <a:cubicBezTo>
                    <a:pt x="1880" y="2030"/>
                    <a:pt x="1880" y="1705"/>
                    <a:pt x="2006" y="1504"/>
                  </a:cubicBezTo>
                  <a:cubicBezTo>
                    <a:pt x="2006" y="1203"/>
                    <a:pt x="1880" y="978"/>
                    <a:pt x="1680" y="777"/>
                  </a:cubicBezTo>
                  <a:cubicBezTo>
                    <a:pt x="1780" y="777"/>
                    <a:pt x="1780" y="677"/>
                    <a:pt x="1880" y="677"/>
                  </a:cubicBezTo>
                  <a:cubicBezTo>
                    <a:pt x="1880" y="451"/>
                    <a:pt x="1780" y="251"/>
                    <a:pt x="1680" y="151"/>
                  </a:cubicBezTo>
                  <a:cubicBezTo>
                    <a:pt x="1467" y="50"/>
                    <a:pt x="1260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3" name="Google Shape;10913;p68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10914" name="Google Shape;10914;p68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5" name="Google Shape;10915;p68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6" name="Google Shape;10916;p68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7" name="Google Shape;10917;p68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8" name="Google Shape;10918;p68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9" name="Google Shape;10919;p68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0" name="Google Shape;10920;p68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1" name="Google Shape;10921;p68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2" name="Google Shape;10922;p68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3" name="Google Shape;10923;p68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4" name="Google Shape;10924;p68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5" name="Google Shape;10925;p68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6" name="Google Shape;10926;p68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927" name="Google Shape;10927;p68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0928" name="Google Shape;10928;p68"/>
          <p:cNvGrpSpPr/>
          <p:nvPr/>
        </p:nvGrpSpPr>
        <p:grpSpPr>
          <a:xfrm>
            <a:off x="1433850" y="4173454"/>
            <a:ext cx="7108179" cy="494540"/>
            <a:chOff x="1433850" y="4306804"/>
            <a:chExt cx="7108179" cy="494540"/>
          </a:xfrm>
        </p:grpSpPr>
        <p:sp>
          <p:nvSpPr>
            <p:cNvPr id="10929" name="Google Shape;10929;p68"/>
            <p:cNvSpPr/>
            <p:nvPr/>
          </p:nvSpPr>
          <p:spPr>
            <a:xfrm>
              <a:off x="1433850" y="4346350"/>
              <a:ext cx="733100" cy="369825"/>
            </a:xfrm>
            <a:custGeom>
              <a:avLst/>
              <a:gdLst/>
              <a:ahLst/>
              <a:cxnLst/>
              <a:rect l="l" t="t" r="r" b="b"/>
              <a:pathLst>
                <a:path w="29324" h="14793" extrusionOk="0">
                  <a:moveTo>
                    <a:pt x="65" y="1"/>
                  </a:moveTo>
                  <a:cubicBezTo>
                    <a:pt x="22" y="1"/>
                    <a:pt x="0" y="17"/>
                    <a:pt x="0" y="54"/>
                  </a:cubicBezTo>
                  <a:cubicBezTo>
                    <a:pt x="0" y="1207"/>
                    <a:pt x="627" y="7899"/>
                    <a:pt x="3133" y="9979"/>
                  </a:cubicBezTo>
                  <a:cubicBezTo>
                    <a:pt x="4073" y="10729"/>
                    <a:pt x="5378" y="10965"/>
                    <a:pt x="6750" y="10965"/>
                  </a:cubicBezTo>
                  <a:cubicBezTo>
                    <a:pt x="9059" y="10965"/>
                    <a:pt x="11560" y="10299"/>
                    <a:pt x="12836" y="10299"/>
                  </a:cubicBezTo>
                  <a:cubicBezTo>
                    <a:pt x="12906" y="10299"/>
                    <a:pt x="12971" y="10301"/>
                    <a:pt x="13033" y="10305"/>
                  </a:cubicBezTo>
                  <a:cubicBezTo>
                    <a:pt x="14913" y="10405"/>
                    <a:pt x="16166" y="13438"/>
                    <a:pt x="18797" y="14465"/>
                  </a:cubicBezTo>
                  <a:cubicBezTo>
                    <a:pt x="19361" y="14693"/>
                    <a:pt x="20085" y="14793"/>
                    <a:pt x="20893" y="14793"/>
                  </a:cubicBezTo>
                  <a:cubicBezTo>
                    <a:pt x="23822" y="14793"/>
                    <a:pt x="27851" y="13481"/>
                    <a:pt x="29324" y="12185"/>
                  </a:cubicBezTo>
                  <a:cubicBezTo>
                    <a:pt x="29324" y="12185"/>
                    <a:pt x="28597" y="7172"/>
                    <a:pt x="26191" y="5919"/>
                  </a:cubicBezTo>
                  <a:cubicBezTo>
                    <a:pt x="25465" y="5585"/>
                    <a:pt x="24757" y="5470"/>
                    <a:pt x="24096" y="5470"/>
                  </a:cubicBezTo>
                  <a:cubicBezTo>
                    <a:pt x="22626" y="5470"/>
                    <a:pt x="21382" y="6039"/>
                    <a:pt x="20658" y="6039"/>
                  </a:cubicBezTo>
                  <a:cubicBezTo>
                    <a:pt x="20584" y="6039"/>
                    <a:pt x="20515" y="6033"/>
                    <a:pt x="20452" y="6019"/>
                  </a:cubicBezTo>
                  <a:cubicBezTo>
                    <a:pt x="19524" y="5919"/>
                    <a:pt x="19098" y="4866"/>
                    <a:pt x="16592" y="2786"/>
                  </a:cubicBezTo>
                  <a:cubicBezTo>
                    <a:pt x="15289" y="1683"/>
                    <a:pt x="13409" y="1420"/>
                    <a:pt x="11451" y="1420"/>
                  </a:cubicBezTo>
                  <a:cubicBezTo>
                    <a:pt x="9663" y="1420"/>
                    <a:pt x="7810" y="1640"/>
                    <a:pt x="6271" y="1640"/>
                  </a:cubicBezTo>
                  <a:cubicBezTo>
                    <a:pt x="6124" y="1640"/>
                    <a:pt x="5980" y="1638"/>
                    <a:pt x="5840" y="1633"/>
                  </a:cubicBezTo>
                  <a:cubicBezTo>
                    <a:pt x="2904" y="1633"/>
                    <a:pt x="485" y="1"/>
                    <a:pt x="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8"/>
            <p:cNvSpPr/>
            <p:nvPr/>
          </p:nvSpPr>
          <p:spPr>
            <a:xfrm>
              <a:off x="1467675" y="4392175"/>
              <a:ext cx="835250" cy="275250"/>
            </a:xfrm>
            <a:custGeom>
              <a:avLst/>
              <a:gdLst/>
              <a:ahLst/>
              <a:cxnLst/>
              <a:rect l="l" t="t" r="r" b="b"/>
              <a:pathLst>
                <a:path w="33410" h="11010" extrusionOk="0">
                  <a:moveTo>
                    <a:pt x="101" y="1"/>
                  </a:moveTo>
                  <a:cubicBezTo>
                    <a:pt x="1" y="101"/>
                    <a:pt x="1" y="201"/>
                    <a:pt x="1" y="327"/>
                  </a:cubicBezTo>
                  <a:cubicBezTo>
                    <a:pt x="402" y="1053"/>
                    <a:pt x="928" y="1580"/>
                    <a:pt x="1454" y="2081"/>
                  </a:cubicBezTo>
                  <a:cubicBezTo>
                    <a:pt x="2081" y="2607"/>
                    <a:pt x="2707" y="3033"/>
                    <a:pt x="3434" y="3459"/>
                  </a:cubicBezTo>
                  <a:cubicBezTo>
                    <a:pt x="4061" y="3760"/>
                    <a:pt x="4788" y="3961"/>
                    <a:pt x="5540" y="4186"/>
                  </a:cubicBezTo>
                  <a:cubicBezTo>
                    <a:pt x="6367" y="4387"/>
                    <a:pt x="7093" y="4387"/>
                    <a:pt x="7820" y="4487"/>
                  </a:cubicBezTo>
                  <a:cubicBezTo>
                    <a:pt x="9299" y="4713"/>
                    <a:pt x="10853" y="4813"/>
                    <a:pt x="12307" y="5013"/>
                  </a:cubicBezTo>
                  <a:cubicBezTo>
                    <a:pt x="13058" y="5114"/>
                    <a:pt x="13685" y="5339"/>
                    <a:pt x="14412" y="5540"/>
                  </a:cubicBezTo>
                  <a:cubicBezTo>
                    <a:pt x="15038" y="5840"/>
                    <a:pt x="15665" y="6166"/>
                    <a:pt x="16191" y="6693"/>
                  </a:cubicBezTo>
                  <a:lnTo>
                    <a:pt x="16918" y="7419"/>
                  </a:lnTo>
                  <a:cubicBezTo>
                    <a:pt x="17219" y="7720"/>
                    <a:pt x="17545" y="7946"/>
                    <a:pt x="17845" y="8146"/>
                  </a:cubicBezTo>
                  <a:cubicBezTo>
                    <a:pt x="18472" y="8673"/>
                    <a:pt x="19099" y="9099"/>
                    <a:pt x="19825" y="9399"/>
                  </a:cubicBezTo>
                  <a:cubicBezTo>
                    <a:pt x="21204" y="10126"/>
                    <a:pt x="22657" y="10552"/>
                    <a:pt x="24211" y="10753"/>
                  </a:cubicBezTo>
                  <a:cubicBezTo>
                    <a:pt x="25211" y="10926"/>
                    <a:pt x="26211" y="11010"/>
                    <a:pt x="27207" y="11010"/>
                  </a:cubicBezTo>
                  <a:cubicBezTo>
                    <a:pt x="29233" y="11010"/>
                    <a:pt x="31243" y="10664"/>
                    <a:pt x="33209" y="10026"/>
                  </a:cubicBezTo>
                  <a:cubicBezTo>
                    <a:pt x="33309" y="10026"/>
                    <a:pt x="33409" y="9926"/>
                    <a:pt x="33309" y="9825"/>
                  </a:cubicBezTo>
                  <a:cubicBezTo>
                    <a:pt x="33309" y="9725"/>
                    <a:pt x="33209" y="9600"/>
                    <a:pt x="33109" y="9600"/>
                  </a:cubicBezTo>
                  <a:cubicBezTo>
                    <a:pt x="31630" y="10026"/>
                    <a:pt x="30176" y="10226"/>
                    <a:pt x="28723" y="10352"/>
                  </a:cubicBezTo>
                  <a:cubicBezTo>
                    <a:pt x="27244" y="10352"/>
                    <a:pt x="25790" y="10352"/>
                    <a:pt x="24337" y="10026"/>
                  </a:cubicBezTo>
                  <a:cubicBezTo>
                    <a:pt x="22858" y="9825"/>
                    <a:pt x="21505" y="9399"/>
                    <a:pt x="20151" y="8673"/>
                  </a:cubicBezTo>
                  <a:cubicBezTo>
                    <a:pt x="19525" y="8347"/>
                    <a:pt x="18898" y="7946"/>
                    <a:pt x="18372" y="7520"/>
                  </a:cubicBezTo>
                  <a:cubicBezTo>
                    <a:pt x="18071" y="7319"/>
                    <a:pt x="17745" y="7094"/>
                    <a:pt x="17545" y="6793"/>
                  </a:cubicBezTo>
                  <a:lnTo>
                    <a:pt x="16693" y="6066"/>
                  </a:lnTo>
                  <a:cubicBezTo>
                    <a:pt x="16066" y="5540"/>
                    <a:pt x="15439" y="5114"/>
                    <a:pt x="14612" y="4813"/>
                  </a:cubicBezTo>
                  <a:cubicBezTo>
                    <a:pt x="13885" y="4487"/>
                    <a:pt x="13159" y="4387"/>
                    <a:pt x="12432" y="4186"/>
                  </a:cubicBezTo>
                  <a:cubicBezTo>
                    <a:pt x="10853" y="3961"/>
                    <a:pt x="9399" y="3961"/>
                    <a:pt x="7921" y="3760"/>
                  </a:cubicBezTo>
                  <a:cubicBezTo>
                    <a:pt x="7194" y="3760"/>
                    <a:pt x="6467" y="3660"/>
                    <a:pt x="5740" y="3560"/>
                  </a:cubicBezTo>
                  <a:cubicBezTo>
                    <a:pt x="5013" y="3334"/>
                    <a:pt x="4286" y="3134"/>
                    <a:pt x="3660" y="2833"/>
                  </a:cubicBezTo>
                  <a:cubicBezTo>
                    <a:pt x="3033" y="2607"/>
                    <a:pt x="2407" y="2206"/>
                    <a:pt x="1780" y="1780"/>
                  </a:cubicBezTo>
                  <a:cubicBezTo>
                    <a:pt x="1254" y="1254"/>
                    <a:pt x="728" y="728"/>
                    <a:pt x="402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8"/>
            <p:cNvSpPr/>
            <p:nvPr/>
          </p:nvSpPr>
          <p:spPr>
            <a:xfrm flipH="1">
              <a:off x="6864811" y="45147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8"/>
            <p:cNvSpPr/>
            <p:nvPr/>
          </p:nvSpPr>
          <p:spPr>
            <a:xfrm flipH="1">
              <a:off x="6858104" y="45500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8"/>
            <p:cNvSpPr/>
            <p:nvPr/>
          </p:nvSpPr>
          <p:spPr>
            <a:xfrm flipH="1">
              <a:off x="6812154" y="45459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34" name="Google Shape;10934;p68"/>
            <p:cNvGrpSpPr/>
            <p:nvPr/>
          </p:nvGrpSpPr>
          <p:grpSpPr>
            <a:xfrm flipH="1">
              <a:off x="7953192" y="4306804"/>
              <a:ext cx="588837" cy="445995"/>
              <a:chOff x="2592579" y="4448479"/>
              <a:chExt cx="588837" cy="445995"/>
            </a:xfrm>
          </p:grpSpPr>
          <p:sp>
            <p:nvSpPr>
              <p:cNvPr id="10935" name="Google Shape;10935;p68"/>
              <p:cNvSpPr/>
              <p:nvPr/>
            </p:nvSpPr>
            <p:spPr>
              <a:xfrm>
                <a:off x="2592579" y="4448479"/>
                <a:ext cx="501928" cy="359710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11531" extrusionOk="0">
                    <a:moveTo>
                      <a:pt x="5661" y="0"/>
                    </a:moveTo>
                    <a:cubicBezTo>
                      <a:pt x="3173" y="60"/>
                      <a:pt x="3233" y="1862"/>
                      <a:pt x="2429" y="1862"/>
                    </a:cubicBezTo>
                    <a:cubicBezTo>
                      <a:pt x="2059" y="1862"/>
                      <a:pt x="1636" y="1755"/>
                      <a:pt x="1262" y="1755"/>
                    </a:cubicBezTo>
                    <a:cubicBezTo>
                      <a:pt x="822" y="1755"/>
                      <a:pt x="450" y="1903"/>
                      <a:pt x="313" y="2548"/>
                    </a:cubicBezTo>
                    <a:cubicBezTo>
                      <a:pt x="0" y="3784"/>
                      <a:pt x="4231" y="6391"/>
                      <a:pt x="5900" y="6570"/>
                    </a:cubicBezTo>
                    <a:cubicBezTo>
                      <a:pt x="5900" y="6570"/>
                      <a:pt x="5155" y="7687"/>
                      <a:pt x="6466" y="9177"/>
                    </a:cubicBezTo>
                    <a:cubicBezTo>
                      <a:pt x="7018" y="9811"/>
                      <a:pt x="7629" y="9951"/>
                      <a:pt x="8225" y="9951"/>
                    </a:cubicBezTo>
                    <a:cubicBezTo>
                      <a:pt x="8696" y="9951"/>
                      <a:pt x="9158" y="9864"/>
                      <a:pt x="9573" y="9864"/>
                    </a:cubicBezTo>
                    <a:cubicBezTo>
                      <a:pt x="9866" y="9864"/>
                      <a:pt x="10135" y="9907"/>
                      <a:pt x="10369" y="10056"/>
                    </a:cubicBezTo>
                    <a:cubicBezTo>
                      <a:pt x="11113" y="10511"/>
                      <a:pt x="13101" y="11531"/>
                      <a:pt x="14397" y="11531"/>
                    </a:cubicBezTo>
                    <a:cubicBezTo>
                      <a:pt x="14839" y="11531"/>
                      <a:pt x="15200" y="11413"/>
                      <a:pt x="15404" y="11114"/>
                    </a:cubicBezTo>
                    <a:cubicBezTo>
                      <a:pt x="16090" y="10115"/>
                      <a:pt x="13542" y="2920"/>
                      <a:pt x="11307" y="2175"/>
                    </a:cubicBezTo>
                    <a:cubicBezTo>
                      <a:pt x="10571" y="1930"/>
                      <a:pt x="10084" y="1859"/>
                      <a:pt x="9739" y="1859"/>
                    </a:cubicBezTo>
                    <a:cubicBezTo>
                      <a:pt x="9270" y="1859"/>
                      <a:pt x="9065" y="1990"/>
                      <a:pt x="8854" y="1990"/>
                    </a:cubicBezTo>
                    <a:cubicBezTo>
                      <a:pt x="8751" y="1990"/>
                      <a:pt x="8646" y="1958"/>
                      <a:pt x="8507" y="1862"/>
                    </a:cubicBezTo>
                    <a:cubicBezTo>
                      <a:pt x="7821" y="1430"/>
                      <a:pt x="8075" y="0"/>
                      <a:pt x="56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6" name="Google Shape;10936;p68"/>
              <p:cNvSpPr/>
              <p:nvPr/>
            </p:nvSpPr>
            <p:spPr>
              <a:xfrm>
                <a:off x="2676213" y="4539537"/>
                <a:ext cx="505203" cy="354937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11378" extrusionOk="0">
                    <a:moveTo>
                      <a:pt x="120" y="1"/>
                    </a:moveTo>
                    <a:cubicBezTo>
                      <a:pt x="60" y="1"/>
                      <a:pt x="1" y="1"/>
                      <a:pt x="1" y="61"/>
                    </a:cubicBezTo>
                    <a:cubicBezTo>
                      <a:pt x="1" y="120"/>
                      <a:pt x="1" y="180"/>
                      <a:pt x="60" y="180"/>
                    </a:cubicBezTo>
                    <a:cubicBezTo>
                      <a:pt x="865" y="373"/>
                      <a:pt x="1669" y="612"/>
                      <a:pt x="2414" y="925"/>
                    </a:cubicBezTo>
                    <a:cubicBezTo>
                      <a:pt x="3219" y="1237"/>
                      <a:pt x="3964" y="1550"/>
                      <a:pt x="4649" y="1923"/>
                    </a:cubicBezTo>
                    <a:lnTo>
                      <a:pt x="5766" y="2474"/>
                    </a:lnTo>
                    <a:cubicBezTo>
                      <a:pt x="6079" y="2727"/>
                      <a:pt x="6451" y="2906"/>
                      <a:pt x="6824" y="3159"/>
                    </a:cubicBezTo>
                    <a:cubicBezTo>
                      <a:pt x="7137" y="3412"/>
                      <a:pt x="7450" y="3651"/>
                      <a:pt x="7748" y="3904"/>
                    </a:cubicBezTo>
                    <a:cubicBezTo>
                      <a:pt x="7941" y="4023"/>
                      <a:pt x="8060" y="4157"/>
                      <a:pt x="8254" y="4277"/>
                    </a:cubicBezTo>
                    <a:cubicBezTo>
                      <a:pt x="8373" y="4470"/>
                      <a:pt x="8492" y="4589"/>
                      <a:pt x="8686" y="4709"/>
                    </a:cubicBezTo>
                    <a:cubicBezTo>
                      <a:pt x="9863" y="5885"/>
                      <a:pt x="10980" y="7077"/>
                      <a:pt x="12157" y="8254"/>
                    </a:cubicBezTo>
                    <a:cubicBezTo>
                      <a:pt x="12783" y="8805"/>
                      <a:pt x="13334" y="9431"/>
                      <a:pt x="13960" y="9982"/>
                    </a:cubicBezTo>
                    <a:cubicBezTo>
                      <a:pt x="14273" y="10236"/>
                      <a:pt x="14585" y="10548"/>
                      <a:pt x="14958" y="10802"/>
                    </a:cubicBezTo>
                    <a:cubicBezTo>
                      <a:pt x="15271" y="10980"/>
                      <a:pt x="15643" y="11234"/>
                      <a:pt x="16075" y="11353"/>
                    </a:cubicBezTo>
                    <a:cubicBezTo>
                      <a:pt x="16093" y="11370"/>
                      <a:pt x="16110" y="11378"/>
                      <a:pt x="16126" y="11378"/>
                    </a:cubicBezTo>
                    <a:cubicBezTo>
                      <a:pt x="16165" y="11378"/>
                      <a:pt x="16194" y="11335"/>
                      <a:pt x="16194" y="11293"/>
                    </a:cubicBezTo>
                    <a:cubicBezTo>
                      <a:pt x="16194" y="11293"/>
                      <a:pt x="16194" y="11234"/>
                      <a:pt x="16135" y="11174"/>
                    </a:cubicBezTo>
                    <a:cubicBezTo>
                      <a:pt x="15762" y="11040"/>
                      <a:pt x="15450" y="10802"/>
                      <a:pt x="15077" y="10548"/>
                    </a:cubicBezTo>
                    <a:cubicBezTo>
                      <a:pt x="14764" y="10295"/>
                      <a:pt x="14451" y="10057"/>
                      <a:pt x="14213" y="9744"/>
                    </a:cubicBezTo>
                    <a:cubicBezTo>
                      <a:pt x="13587" y="9178"/>
                      <a:pt x="13036" y="8567"/>
                      <a:pt x="12410" y="8001"/>
                    </a:cubicBezTo>
                    <a:cubicBezTo>
                      <a:pt x="11293" y="6764"/>
                      <a:pt x="10176" y="5588"/>
                      <a:pt x="8999" y="4396"/>
                    </a:cubicBezTo>
                    <a:cubicBezTo>
                      <a:pt x="8805" y="4277"/>
                      <a:pt x="8686" y="4157"/>
                      <a:pt x="8492" y="3964"/>
                    </a:cubicBezTo>
                    <a:cubicBezTo>
                      <a:pt x="8373" y="3845"/>
                      <a:pt x="8194" y="3725"/>
                      <a:pt x="8060" y="3591"/>
                    </a:cubicBezTo>
                    <a:cubicBezTo>
                      <a:pt x="7688" y="3278"/>
                      <a:pt x="7375" y="3040"/>
                      <a:pt x="7003" y="2787"/>
                    </a:cubicBezTo>
                    <a:cubicBezTo>
                      <a:pt x="6705" y="2534"/>
                      <a:pt x="6332" y="2355"/>
                      <a:pt x="5960" y="2161"/>
                    </a:cubicBezTo>
                    <a:cubicBezTo>
                      <a:pt x="5587" y="1923"/>
                      <a:pt x="5215" y="1729"/>
                      <a:pt x="4842" y="1550"/>
                    </a:cubicBezTo>
                    <a:cubicBezTo>
                      <a:pt x="3353" y="865"/>
                      <a:pt x="1729" y="299"/>
                      <a:pt x="12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7" name="Google Shape;10937;p68"/>
              <p:cNvSpPr/>
              <p:nvPr/>
            </p:nvSpPr>
            <p:spPr>
              <a:xfrm>
                <a:off x="2712930" y="4490748"/>
                <a:ext cx="112021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3919" extrusionOk="0">
                    <a:moveTo>
                      <a:pt x="865" y="1"/>
                    </a:moveTo>
                    <a:cubicBezTo>
                      <a:pt x="805" y="1"/>
                      <a:pt x="746" y="75"/>
                      <a:pt x="805" y="135"/>
                    </a:cubicBezTo>
                    <a:cubicBezTo>
                      <a:pt x="865" y="448"/>
                      <a:pt x="1058" y="746"/>
                      <a:pt x="1178" y="1058"/>
                    </a:cubicBezTo>
                    <a:cubicBezTo>
                      <a:pt x="1356" y="1371"/>
                      <a:pt x="1550" y="1625"/>
                      <a:pt x="1803" y="1863"/>
                    </a:cubicBezTo>
                    <a:cubicBezTo>
                      <a:pt x="2081" y="2285"/>
                      <a:pt x="2426" y="2633"/>
                      <a:pt x="2812" y="2962"/>
                    </a:cubicBezTo>
                    <a:lnTo>
                      <a:pt x="2812" y="2962"/>
                    </a:lnTo>
                    <a:cubicBezTo>
                      <a:pt x="1833" y="3064"/>
                      <a:pt x="904" y="3309"/>
                      <a:pt x="60" y="3725"/>
                    </a:cubicBezTo>
                    <a:cubicBezTo>
                      <a:pt x="1" y="3725"/>
                      <a:pt x="1" y="3800"/>
                      <a:pt x="1" y="3859"/>
                    </a:cubicBezTo>
                    <a:cubicBezTo>
                      <a:pt x="1" y="3859"/>
                      <a:pt x="60" y="3919"/>
                      <a:pt x="120" y="3919"/>
                    </a:cubicBezTo>
                    <a:cubicBezTo>
                      <a:pt x="1178" y="3606"/>
                      <a:pt x="2235" y="3353"/>
                      <a:pt x="3353" y="3293"/>
                    </a:cubicBezTo>
                    <a:cubicBezTo>
                      <a:pt x="3412" y="3293"/>
                      <a:pt x="3472" y="3293"/>
                      <a:pt x="3472" y="3233"/>
                    </a:cubicBezTo>
                    <a:cubicBezTo>
                      <a:pt x="3591" y="3174"/>
                      <a:pt x="3591" y="3055"/>
                      <a:pt x="3472" y="2921"/>
                    </a:cubicBezTo>
                    <a:cubicBezTo>
                      <a:pt x="2980" y="2548"/>
                      <a:pt x="2474" y="2116"/>
                      <a:pt x="2042" y="1625"/>
                    </a:cubicBezTo>
                    <a:cubicBezTo>
                      <a:pt x="1863" y="1371"/>
                      <a:pt x="1669" y="1118"/>
                      <a:pt x="1490" y="880"/>
                    </a:cubicBezTo>
                    <a:cubicBezTo>
                      <a:pt x="1297" y="626"/>
                      <a:pt x="1118" y="373"/>
                      <a:pt x="984" y="75"/>
                    </a:cubicBezTo>
                    <a:cubicBezTo>
                      <a:pt x="924" y="1"/>
                      <a:pt x="924" y="1"/>
                      <a:pt x="86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8" name="Google Shape;10938;p68"/>
              <p:cNvSpPr/>
              <p:nvPr/>
            </p:nvSpPr>
            <p:spPr>
              <a:xfrm>
                <a:off x="2799839" y="4529804"/>
                <a:ext cx="118073" cy="137570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4410" extrusionOk="0">
                    <a:moveTo>
                      <a:pt x="999" y="0"/>
                    </a:moveTo>
                    <a:cubicBezTo>
                      <a:pt x="939" y="0"/>
                      <a:pt x="939" y="60"/>
                      <a:pt x="939" y="119"/>
                    </a:cubicBezTo>
                    <a:cubicBezTo>
                      <a:pt x="1118" y="864"/>
                      <a:pt x="1490" y="1549"/>
                      <a:pt x="1922" y="2175"/>
                    </a:cubicBezTo>
                    <a:cubicBezTo>
                      <a:pt x="2228" y="2593"/>
                      <a:pt x="2555" y="3018"/>
                      <a:pt x="2907" y="3421"/>
                    </a:cubicBezTo>
                    <a:lnTo>
                      <a:pt x="2907" y="3421"/>
                    </a:lnTo>
                    <a:cubicBezTo>
                      <a:pt x="2830" y="3415"/>
                      <a:pt x="2750" y="3412"/>
                      <a:pt x="2667" y="3412"/>
                    </a:cubicBezTo>
                    <a:cubicBezTo>
                      <a:pt x="2580" y="3394"/>
                      <a:pt x="2491" y="3387"/>
                      <a:pt x="2402" y="3387"/>
                    </a:cubicBezTo>
                    <a:cubicBezTo>
                      <a:pt x="2186" y="3387"/>
                      <a:pt x="1965" y="3429"/>
                      <a:pt x="1744" y="3471"/>
                    </a:cubicBezTo>
                    <a:cubicBezTo>
                      <a:pt x="1118" y="3665"/>
                      <a:pt x="626" y="3903"/>
                      <a:pt x="60" y="4216"/>
                    </a:cubicBezTo>
                    <a:cubicBezTo>
                      <a:pt x="60" y="4216"/>
                      <a:pt x="1" y="4276"/>
                      <a:pt x="60" y="4335"/>
                    </a:cubicBezTo>
                    <a:cubicBezTo>
                      <a:pt x="60" y="4410"/>
                      <a:pt x="135" y="4410"/>
                      <a:pt x="194" y="4410"/>
                    </a:cubicBezTo>
                    <a:cubicBezTo>
                      <a:pt x="745" y="4157"/>
                      <a:pt x="1252" y="3963"/>
                      <a:pt x="1863" y="3844"/>
                    </a:cubicBezTo>
                    <a:cubicBezTo>
                      <a:pt x="2029" y="3804"/>
                      <a:pt x="2207" y="3785"/>
                      <a:pt x="2389" y="3785"/>
                    </a:cubicBezTo>
                    <a:cubicBezTo>
                      <a:pt x="2760" y="3785"/>
                      <a:pt x="3147" y="3867"/>
                      <a:pt x="3487" y="4037"/>
                    </a:cubicBezTo>
                    <a:cubicBezTo>
                      <a:pt x="3546" y="4037"/>
                      <a:pt x="3606" y="4037"/>
                      <a:pt x="3665" y="3963"/>
                    </a:cubicBezTo>
                    <a:cubicBezTo>
                      <a:pt x="3785" y="3903"/>
                      <a:pt x="3785" y="3784"/>
                      <a:pt x="3725" y="3665"/>
                    </a:cubicBezTo>
                    <a:cubicBezTo>
                      <a:pt x="3233" y="3099"/>
                      <a:pt x="2742" y="2548"/>
                      <a:pt x="2295" y="1981"/>
                    </a:cubicBezTo>
                    <a:cubicBezTo>
                      <a:pt x="1803" y="1356"/>
                      <a:pt x="1431" y="745"/>
                      <a:pt x="1118" y="60"/>
                    </a:cubicBezTo>
                    <a:cubicBezTo>
                      <a:pt x="1118" y="0"/>
                      <a:pt x="1058" y="0"/>
                      <a:pt x="99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9" name="Google Shape;10939;p68"/>
              <p:cNvSpPr/>
              <p:nvPr/>
            </p:nvSpPr>
            <p:spPr>
              <a:xfrm>
                <a:off x="2856083" y="4546993"/>
                <a:ext cx="149206" cy="187763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019" extrusionOk="0">
                    <a:moveTo>
                      <a:pt x="2116" y="0"/>
                    </a:moveTo>
                    <a:cubicBezTo>
                      <a:pt x="2056" y="0"/>
                      <a:pt x="1982" y="60"/>
                      <a:pt x="1982" y="134"/>
                    </a:cubicBezTo>
                    <a:cubicBezTo>
                      <a:pt x="2116" y="1177"/>
                      <a:pt x="2354" y="2175"/>
                      <a:pt x="2801" y="3173"/>
                    </a:cubicBezTo>
                    <a:cubicBezTo>
                      <a:pt x="2980" y="3665"/>
                      <a:pt x="3233" y="4157"/>
                      <a:pt x="3471" y="4604"/>
                    </a:cubicBezTo>
                    <a:cubicBezTo>
                      <a:pt x="3627" y="4907"/>
                      <a:pt x="3806" y="5187"/>
                      <a:pt x="3994" y="5459"/>
                    </a:cubicBezTo>
                    <a:lnTo>
                      <a:pt x="3994" y="5459"/>
                    </a:lnTo>
                    <a:cubicBezTo>
                      <a:pt x="3820" y="5417"/>
                      <a:pt x="3645" y="5376"/>
                      <a:pt x="3471" y="5349"/>
                    </a:cubicBezTo>
                    <a:cubicBezTo>
                      <a:pt x="3099" y="5274"/>
                      <a:pt x="2726" y="5274"/>
                      <a:pt x="2354" y="5274"/>
                    </a:cubicBezTo>
                    <a:cubicBezTo>
                      <a:pt x="1982" y="5274"/>
                      <a:pt x="1609" y="5274"/>
                      <a:pt x="1177" y="5349"/>
                    </a:cubicBezTo>
                    <a:cubicBezTo>
                      <a:pt x="805" y="5408"/>
                      <a:pt x="432" y="5468"/>
                      <a:pt x="119" y="5587"/>
                    </a:cubicBezTo>
                    <a:cubicBezTo>
                      <a:pt x="60" y="5587"/>
                      <a:pt x="0" y="5646"/>
                      <a:pt x="60" y="5721"/>
                    </a:cubicBezTo>
                    <a:cubicBezTo>
                      <a:pt x="60" y="5781"/>
                      <a:pt x="119" y="5781"/>
                      <a:pt x="119" y="5781"/>
                    </a:cubicBezTo>
                    <a:cubicBezTo>
                      <a:pt x="492" y="5721"/>
                      <a:pt x="864" y="5646"/>
                      <a:pt x="1237" y="5646"/>
                    </a:cubicBezTo>
                    <a:cubicBezTo>
                      <a:pt x="1423" y="5617"/>
                      <a:pt x="1609" y="5602"/>
                      <a:pt x="1795" y="5602"/>
                    </a:cubicBezTo>
                    <a:cubicBezTo>
                      <a:pt x="1982" y="5602"/>
                      <a:pt x="2168" y="5617"/>
                      <a:pt x="2354" y="5646"/>
                    </a:cubicBezTo>
                    <a:cubicBezTo>
                      <a:pt x="2726" y="5646"/>
                      <a:pt x="3039" y="5721"/>
                      <a:pt x="3412" y="5781"/>
                    </a:cubicBezTo>
                    <a:cubicBezTo>
                      <a:pt x="3784" y="5840"/>
                      <a:pt x="4157" y="5900"/>
                      <a:pt x="4469" y="6019"/>
                    </a:cubicBezTo>
                    <a:cubicBezTo>
                      <a:pt x="4529" y="6019"/>
                      <a:pt x="4589" y="6019"/>
                      <a:pt x="4663" y="5959"/>
                    </a:cubicBezTo>
                    <a:cubicBezTo>
                      <a:pt x="4782" y="5900"/>
                      <a:pt x="4782" y="5781"/>
                      <a:pt x="4723" y="5721"/>
                    </a:cubicBezTo>
                    <a:cubicBezTo>
                      <a:pt x="4410" y="5274"/>
                      <a:pt x="4097" y="4842"/>
                      <a:pt x="3844" y="4410"/>
                    </a:cubicBezTo>
                    <a:cubicBezTo>
                      <a:pt x="3605" y="3978"/>
                      <a:pt x="3352" y="3486"/>
                      <a:pt x="3173" y="3039"/>
                    </a:cubicBezTo>
                    <a:cubicBezTo>
                      <a:pt x="2726" y="2056"/>
                      <a:pt x="2428" y="1058"/>
                      <a:pt x="2175" y="60"/>
                    </a:cubicBezTo>
                    <a:cubicBezTo>
                      <a:pt x="2175" y="0"/>
                      <a:pt x="2175" y="0"/>
                      <a:pt x="211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40" name="Google Shape;10940;p68"/>
            <p:cNvSpPr/>
            <p:nvPr/>
          </p:nvSpPr>
          <p:spPr>
            <a:xfrm>
              <a:off x="3156579" y="45500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8"/>
            <p:cNvSpPr/>
            <p:nvPr/>
          </p:nvSpPr>
          <p:spPr>
            <a:xfrm>
              <a:off x="3253190" y="45853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8"/>
            <p:cNvSpPr/>
            <p:nvPr/>
          </p:nvSpPr>
          <p:spPr>
            <a:xfrm>
              <a:off x="3314613" y="45812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8"/>
            <p:cNvSpPr/>
            <p:nvPr/>
          </p:nvSpPr>
          <p:spPr>
            <a:xfrm flipH="1">
              <a:off x="5688572" y="4647631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8"/>
            <p:cNvSpPr/>
            <p:nvPr/>
          </p:nvSpPr>
          <p:spPr>
            <a:xfrm flipH="1">
              <a:off x="5683674" y="4673433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8"/>
            <p:cNvSpPr/>
            <p:nvPr/>
          </p:nvSpPr>
          <p:spPr>
            <a:xfrm flipH="1">
              <a:off x="5650099" y="4670424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8"/>
            <p:cNvSpPr/>
            <p:nvPr/>
          </p:nvSpPr>
          <p:spPr>
            <a:xfrm>
              <a:off x="4410612" y="4505019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8"/>
            <p:cNvSpPr/>
            <p:nvPr/>
          </p:nvSpPr>
          <p:spPr>
            <a:xfrm>
              <a:off x="4481205" y="4530821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8"/>
            <p:cNvSpPr/>
            <p:nvPr/>
          </p:nvSpPr>
          <p:spPr>
            <a:xfrm>
              <a:off x="4526086" y="4527812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49" name="Google Shape;10949;p68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0" name="Google Shape;10950;p68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951" name="Google Shape;10951;p68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952" name="Google Shape;10952;p68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953" name="Google Shape;10953;p68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954" name="Google Shape;10954;p68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0955" name="Google Shape;10955;p68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56" name="Google Shape;10956;p68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0957" name="Google Shape;10957;p68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958" name="Google Shape;10958;p68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959" name="Google Shape;10959;p68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0" name="Google Shape;10960;p68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0961" name="Google Shape;10961;p68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0962" name="Google Shape;10962;p68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8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8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8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0966" name="Google Shape;10966;p68"/>
            <p:cNvGrpSpPr/>
            <p:nvPr/>
          </p:nvGrpSpPr>
          <p:grpSpPr>
            <a:xfrm>
              <a:off x="5212063" y="596800"/>
              <a:ext cx="456034" cy="267991"/>
              <a:chOff x="-1126825" y="596800"/>
              <a:chExt cx="456034" cy="267991"/>
            </a:xfrm>
          </p:grpSpPr>
          <p:sp>
            <p:nvSpPr>
              <p:cNvPr id="10967" name="Google Shape;10967;p68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8" name="Google Shape;10968;p68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9" name="Google Shape;10969;p68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0" name="Google Shape;10970;p68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1" name="Google Shape;10971;p68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2" name="Google Shape;10972;p68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3" name="Google Shape;10973;p68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4" name="Google Shape;10974;p68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5" name="Google Shape;10975;p68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6" name="Google Shape;10976;p68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77" name="Google Shape;10977;p68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0978" name="Google Shape;10978;p68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9" name="Google Shape;10979;p68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0" name="Google Shape;10980;p68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1" name="Google Shape;10981;p68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2" name="Google Shape;10982;p68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3" name="Google Shape;10983;p68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4" name="Google Shape;10984;p68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5" name="Google Shape;10985;p68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6" name="Google Shape;10986;p68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7" name="Google Shape;10987;p68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8" name="Google Shape;10988;p68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9" name="Google Shape;10989;p68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0" name="Google Shape;10990;p68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1" name="Google Shape;10991;p68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2" name="Google Shape;10992;p68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3" name="Google Shape;10993;p68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4" name="Google Shape;10994;p68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5" name="Google Shape;10995;p68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6" name="Google Shape;10996;p68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7" name="Google Shape;10997;p68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8" name="Google Shape;10998;p68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9" name="Google Shape;10999;p68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0" name="Google Shape;11000;p68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1" name="Google Shape;11001;p68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2" name="Google Shape;11002;p68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03" name="Google Shape;11003;p68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04" name="Google Shape;11004;p68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05" name="Google Shape;11005;p68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06" name="Google Shape;11006;p68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07" name="Google Shape;11007;p68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08" name="Google Shape;11008;p68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09" name="Google Shape;11009;p68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10" name="Google Shape;11010;p68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11" name="Google Shape;11011;p68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12" name="Google Shape;11012;p68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13" name="Google Shape;11013;p68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014" name="Google Shape;11014;p68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15" name="Google Shape;11015;p68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6" name="Google Shape;11016;p68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7" name="Google Shape;11017;p68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8" name="Google Shape;11018;p68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9" name="Google Shape;11019;p68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0" name="Google Shape;11020;p68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1" name="Google Shape;11021;p68">
            <a:hlinkClick r:id="rId11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2" name="Google Shape;11022;p68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3" name="Google Shape;11023;p68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4" name="Google Shape;11024;p68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5" name="Google Shape;11025;p68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6" name="Google Shape;11026;p68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1" name="Google Shape;11031;p69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2" name="Google Shape;11032;p69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3" name="Google Shape;11033;p69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4" name="Google Shape;11034;p69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5" name="Google Shape;11035;p69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6" name="Google Shape;11036;p69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7" name="Google Shape;11037;p69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1038" name="Google Shape;11038;p69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039" name="Google Shape;11039;p69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11040" name="Google Shape;11040;p69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1" name="Google Shape;11041;p69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1042" name="Google Shape;11042;p69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11043" name="Google Shape;11043;p69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44" name="Google Shape;11044;p69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045" name="Google Shape;11045;p69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11046" name="Google Shape;11046;p69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47" name="Google Shape;11047;p69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048" name="Google Shape;11048;p69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11049" name="Google Shape;11049;p69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50" name="Google Shape;11050;p69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051" name="Google Shape;11051;p69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11052" name="Google Shape;11052;p69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53" name="Google Shape;11053;p69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054" name="Google Shape;11054;p69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5" name="Google Shape;11055;p69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1056" name="Google Shape;11056;p69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057" name="Google Shape;11057;p69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058" name="Google Shape;11058;p69">
            <a:hlinkClick r:id="rId4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9" name="Google Shape;11059;p69">
            <a:hlinkClick r:id="rId5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060" name="Google Shape;11060;p69">
            <a:hlinkClick r:id="rId6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061" name="Google Shape;11061;p69">
            <a:hlinkClick r:id="rId7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062" name="Google Shape;11062;p69">
            <a:hlinkClick r:id="rId8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063" name="Google Shape;11063;p69">
            <a:hlinkClick r:id="rId9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064" name="Google Shape;11064;p69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1065" name="Google Shape;11065;p69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1066" name="Google Shape;11066;p69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9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9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9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1070" name="Google Shape;11070;p69"/>
            <p:cNvGrpSpPr/>
            <p:nvPr/>
          </p:nvGrpSpPr>
          <p:grpSpPr>
            <a:xfrm>
              <a:off x="5212063" y="596800"/>
              <a:ext cx="456034" cy="267991"/>
              <a:chOff x="-1126825" y="596800"/>
              <a:chExt cx="456034" cy="267991"/>
            </a:xfrm>
          </p:grpSpPr>
          <p:sp>
            <p:nvSpPr>
              <p:cNvPr id="11071" name="Google Shape;11071;p69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69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69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69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69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69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11077;p69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11078;p69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11079;p69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11080;p69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1" name="Google Shape;11081;p69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1082" name="Google Shape;11082;p69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3" name="Google Shape;11083;p69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11084;p69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11085;p69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11086;p69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11087;p69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11088;p69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11089;p69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11090;p69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11091;p69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11092;p69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11093;p69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11094;p69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11095;p69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11096;p69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69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69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69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69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11101;p69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11102;p69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69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69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69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11106;p69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07" name="Google Shape;11107;p69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08" name="Google Shape;11108;p69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09" name="Google Shape;11109;p69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10" name="Google Shape;11110;p69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11" name="Google Shape;11111;p69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12" name="Google Shape;11112;p69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13" name="Google Shape;11113;p69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14" name="Google Shape;11114;p69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15" name="Google Shape;11115;p69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16" name="Google Shape;11116;p69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17" name="Google Shape;11117;p69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18" name="Google Shape;11118;p69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119" name="Google Shape;11119;p69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0" name="Google Shape;11120;p69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1" name="Google Shape;11121;p69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2" name="Google Shape;11122;p69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3" name="Google Shape;11123;p69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4" name="Google Shape;11124;p69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5" name="Google Shape;11125;p69">
            <a:hlinkClick r:id="rId11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6" name="Google Shape;11126;p69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7" name="Google Shape;11127;p69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8" name="Google Shape;11128;p69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9" name="Google Shape;11129;p69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0" name="Google Shape;11130;p69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35" name="Google Shape;11135;p70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1136" name="Google Shape;11136;p70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70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70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70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1140" name="Google Shape;11140;p70"/>
            <p:cNvGrpSpPr/>
            <p:nvPr/>
          </p:nvGrpSpPr>
          <p:grpSpPr>
            <a:xfrm>
              <a:off x="5831188" y="596800"/>
              <a:ext cx="456034" cy="267991"/>
              <a:chOff x="-1126825" y="596800"/>
              <a:chExt cx="456034" cy="267991"/>
            </a:xfrm>
          </p:grpSpPr>
          <p:sp>
            <p:nvSpPr>
              <p:cNvPr id="11141" name="Google Shape;11141;p70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70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70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70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70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70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70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70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70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70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51" name="Google Shape;11151;p70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1152" name="Google Shape;11152;p70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70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70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70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70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70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70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70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70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70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70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70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70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70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70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70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70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70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70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70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70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70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70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70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70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77" name="Google Shape;11177;p70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78" name="Google Shape;11178;p70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79" name="Google Shape;11179;p70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80" name="Google Shape;11180;p70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81" name="Google Shape;11181;p70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82" name="Google Shape;11182;p70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83" name="Google Shape;11183;p70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84" name="Google Shape;11184;p70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85" name="Google Shape;11185;p70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86" name="Google Shape;11186;p70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87" name="Google Shape;11187;p70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188" name="Google Shape;11188;p70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189" name="Google Shape;11189;p70"/>
          <p:cNvSpPr txBox="1">
            <a:spLocks noGrp="1"/>
          </p:cNvSpPr>
          <p:nvPr>
            <p:ph type="title"/>
          </p:nvPr>
        </p:nvSpPr>
        <p:spPr>
          <a:xfrm>
            <a:off x="5215050" y="1219875"/>
            <a:ext cx="32184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</a:t>
            </a:r>
            <a:endParaRPr/>
          </a:p>
        </p:txBody>
      </p:sp>
      <p:sp>
        <p:nvSpPr>
          <p:cNvPr id="11190" name="Google Shape;11190;p70"/>
          <p:cNvSpPr txBox="1">
            <a:spLocks noGrp="1"/>
          </p:cNvSpPr>
          <p:nvPr>
            <p:ph type="subTitle" idx="1"/>
          </p:nvPr>
        </p:nvSpPr>
        <p:spPr>
          <a:xfrm>
            <a:off x="6594997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2021</a:t>
            </a:r>
            <a:endParaRPr/>
          </a:p>
        </p:txBody>
      </p:sp>
      <p:sp>
        <p:nvSpPr>
          <p:cNvPr id="11191" name="Google Shape;11191;p70"/>
          <p:cNvSpPr/>
          <p:nvPr/>
        </p:nvSpPr>
        <p:spPr>
          <a:xfrm>
            <a:off x="915690" y="1114817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92" name="Google Shape;11192;p70"/>
          <p:cNvGrpSpPr/>
          <p:nvPr/>
        </p:nvGrpSpPr>
        <p:grpSpPr>
          <a:xfrm>
            <a:off x="1250227" y="1324595"/>
            <a:ext cx="3686839" cy="2915676"/>
            <a:chOff x="1250227" y="1029234"/>
            <a:chExt cx="3686839" cy="2915676"/>
          </a:xfrm>
        </p:grpSpPr>
        <p:sp>
          <p:nvSpPr>
            <p:cNvPr id="11193" name="Google Shape;11193;p70"/>
            <p:cNvSpPr/>
            <p:nvPr/>
          </p:nvSpPr>
          <p:spPr>
            <a:xfrm>
              <a:off x="1369658" y="1432349"/>
              <a:ext cx="447236" cy="372147"/>
            </a:xfrm>
            <a:custGeom>
              <a:avLst/>
              <a:gdLst/>
              <a:ahLst/>
              <a:cxnLst/>
              <a:rect l="l" t="t" r="r" b="b"/>
              <a:pathLst>
                <a:path w="17606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606" y="17605"/>
                  </a:lnTo>
                  <a:lnTo>
                    <a:pt x="17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70"/>
            <p:cNvSpPr/>
            <p:nvPr/>
          </p:nvSpPr>
          <p:spPr>
            <a:xfrm>
              <a:off x="1367321" y="1851359"/>
              <a:ext cx="449573" cy="374578"/>
            </a:xfrm>
            <a:custGeom>
              <a:avLst/>
              <a:gdLst/>
              <a:ahLst/>
              <a:cxnLst/>
              <a:rect l="l" t="t" r="r" b="b"/>
              <a:pathLst>
                <a:path w="17698" h="17721" extrusionOk="0">
                  <a:moveTo>
                    <a:pt x="0" y="0"/>
                  </a:moveTo>
                  <a:lnTo>
                    <a:pt x="0" y="17721"/>
                  </a:lnTo>
                  <a:lnTo>
                    <a:pt x="17698" y="17721"/>
                  </a:lnTo>
                  <a:lnTo>
                    <a:pt x="17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70"/>
            <p:cNvSpPr/>
            <p:nvPr/>
          </p:nvSpPr>
          <p:spPr>
            <a:xfrm>
              <a:off x="1873204" y="1432349"/>
              <a:ext cx="450183" cy="372147"/>
            </a:xfrm>
            <a:custGeom>
              <a:avLst/>
              <a:gdLst/>
              <a:ahLst/>
              <a:cxnLst/>
              <a:rect l="l" t="t" r="r" b="b"/>
              <a:pathLst>
                <a:path w="17722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721" y="17605"/>
                  </a:lnTo>
                  <a:lnTo>
                    <a:pt x="177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70"/>
            <p:cNvSpPr/>
            <p:nvPr/>
          </p:nvSpPr>
          <p:spPr>
            <a:xfrm>
              <a:off x="1873204" y="1851359"/>
              <a:ext cx="450183" cy="374578"/>
            </a:xfrm>
            <a:custGeom>
              <a:avLst/>
              <a:gdLst/>
              <a:ahLst/>
              <a:cxnLst/>
              <a:rect l="l" t="t" r="r" b="b"/>
              <a:pathLst>
                <a:path w="17722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721" y="17721"/>
                  </a:lnTo>
                  <a:lnTo>
                    <a:pt x="177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70"/>
            <p:cNvSpPr/>
            <p:nvPr/>
          </p:nvSpPr>
          <p:spPr>
            <a:xfrm>
              <a:off x="2379671" y="1432349"/>
              <a:ext cx="449599" cy="372147"/>
            </a:xfrm>
            <a:custGeom>
              <a:avLst/>
              <a:gdLst/>
              <a:ahLst/>
              <a:cxnLst/>
              <a:rect l="l" t="t" r="r" b="b"/>
              <a:pathLst>
                <a:path w="17699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698" y="17605"/>
                  </a:lnTo>
                  <a:lnTo>
                    <a:pt x="17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70"/>
            <p:cNvSpPr/>
            <p:nvPr/>
          </p:nvSpPr>
          <p:spPr>
            <a:xfrm>
              <a:off x="2379671" y="1851359"/>
              <a:ext cx="447236" cy="374578"/>
            </a:xfrm>
            <a:custGeom>
              <a:avLst/>
              <a:gdLst/>
              <a:ahLst/>
              <a:cxnLst/>
              <a:rect l="l" t="t" r="r" b="b"/>
              <a:pathLst>
                <a:path w="17606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606" y="17721"/>
                  </a:lnTo>
                  <a:lnTo>
                    <a:pt x="17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70"/>
            <p:cNvSpPr/>
            <p:nvPr/>
          </p:nvSpPr>
          <p:spPr>
            <a:xfrm>
              <a:off x="2885579" y="1432349"/>
              <a:ext cx="447821" cy="372147"/>
            </a:xfrm>
            <a:custGeom>
              <a:avLst/>
              <a:gdLst/>
              <a:ahLst/>
              <a:cxnLst/>
              <a:rect l="l" t="t" r="r" b="b"/>
              <a:pathLst>
                <a:path w="17629" h="17606" extrusionOk="0">
                  <a:moveTo>
                    <a:pt x="0" y="0"/>
                  </a:moveTo>
                  <a:lnTo>
                    <a:pt x="0" y="17605"/>
                  </a:lnTo>
                  <a:lnTo>
                    <a:pt x="17628" y="17605"/>
                  </a:lnTo>
                  <a:lnTo>
                    <a:pt x="176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70"/>
            <p:cNvSpPr/>
            <p:nvPr/>
          </p:nvSpPr>
          <p:spPr>
            <a:xfrm>
              <a:off x="2885579" y="1851359"/>
              <a:ext cx="447821" cy="374578"/>
            </a:xfrm>
            <a:custGeom>
              <a:avLst/>
              <a:gdLst/>
              <a:ahLst/>
              <a:cxnLst/>
              <a:rect l="l" t="t" r="r" b="b"/>
              <a:pathLst>
                <a:path w="17629" h="17721" extrusionOk="0">
                  <a:moveTo>
                    <a:pt x="0" y="0"/>
                  </a:moveTo>
                  <a:lnTo>
                    <a:pt x="0" y="17721"/>
                  </a:lnTo>
                  <a:lnTo>
                    <a:pt x="17628" y="17721"/>
                  </a:lnTo>
                  <a:lnTo>
                    <a:pt x="176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70"/>
            <p:cNvSpPr/>
            <p:nvPr/>
          </p:nvSpPr>
          <p:spPr>
            <a:xfrm>
              <a:off x="3392045" y="1432349"/>
              <a:ext cx="447236" cy="372147"/>
            </a:xfrm>
            <a:custGeom>
              <a:avLst/>
              <a:gdLst/>
              <a:ahLst/>
              <a:cxnLst/>
              <a:rect l="l" t="t" r="r" b="b"/>
              <a:pathLst>
                <a:path w="17606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606" y="17605"/>
                  </a:lnTo>
                  <a:lnTo>
                    <a:pt x="17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70"/>
            <p:cNvSpPr/>
            <p:nvPr/>
          </p:nvSpPr>
          <p:spPr>
            <a:xfrm>
              <a:off x="3392045" y="1851359"/>
              <a:ext cx="447236" cy="374578"/>
            </a:xfrm>
            <a:custGeom>
              <a:avLst/>
              <a:gdLst/>
              <a:ahLst/>
              <a:cxnLst/>
              <a:rect l="l" t="t" r="r" b="b"/>
              <a:pathLst>
                <a:path w="17606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606" y="17721"/>
                  </a:lnTo>
                  <a:lnTo>
                    <a:pt x="17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70"/>
            <p:cNvSpPr/>
            <p:nvPr/>
          </p:nvSpPr>
          <p:spPr>
            <a:xfrm>
              <a:off x="3895591" y="1432349"/>
              <a:ext cx="450158" cy="372147"/>
            </a:xfrm>
            <a:custGeom>
              <a:avLst/>
              <a:gdLst/>
              <a:ahLst/>
              <a:cxnLst/>
              <a:rect l="l" t="t" r="r" b="b"/>
              <a:pathLst>
                <a:path w="17721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721" y="17605"/>
                  </a:lnTo>
                  <a:lnTo>
                    <a:pt x="177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70"/>
            <p:cNvSpPr/>
            <p:nvPr/>
          </p:nvSpPr>
          <p:spPr>
            <a:xfrm>
              <a:off x="3895591" y="1851359"/>
              <a:ext cx="450158" cy="374578"/>
            </a:xfrm>
            <a:custGeom>
              <a:avLst/>
              <a:gdLst/>
              <a:ahLst/>
              <a:cxnLst/>
              <a:rect l="l" t="t" r="r" b="b"/>
              <a:pathLst>
                <a:path w="17721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721" y="17721"/>
                  </a:lnTo>
                  <a:lnTo>
                    <a:pt x="177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70"/>
            <p:cNvSpPr/>
            <p:nvPr/>
          </p:nvSpPr>
          <p:spPr>
            <a:xfrm>
              <a:off x="4402058" y="1432349"/>
              <a:ext cx="449599" cy="372147"/>
            </a:xfrm>
            <a:custGeom>
              <a:avLst/>
              <a:gdLst/>
              <a:ahLst/>
              <a:cxnLst/>
              <a:rect l="l" t="t" r="r" b="b"/>
              <a:pathLst>
                <a:path w="17699" h="17606" extrusionOk="0">
                  <a:moveTo>
                    <a:pt x="1" y="0"/>
                  </a:moveTo>
                  <a:lnTo>
                    <a:pt x="1" y="17605"/>
                  </a:lnTo>
                  <a:lnTo>
                    <a:pt x="17698" y="17605"/>
                  </a:lnTo>
                  <a:lnTo>
                    <a:pt x="17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70"/>
            <p:cNvSpPr/>
            <p:nvPr/>
          </p:nvSpPr>
          <p:spPr>
            <a:xfrm>
              <a:off x="4402058" y="1851359"/>
              <a:ext cx="449599" cy="374578"/>
            </a:xfrm>
            <a:custGeom>
              <a:avLst/>
              <a:gdLst/>
              <a:ahLst/>
              <a:cxnLst/>
              <a:rect l="l" t="t" r="r" b="b"/>
              <a:pathLst>
                <a:path w="17699" h="17721" extrusionOk="0">
                  <a:moveTo>
                    <a:pt x="1" y="0"/>
                  </a:moveTo>
                  <a:lnTo>
                    <a:pt x="1" y="17721"/>
                  </a:lnTo>
                  <a:lnTo>
                    <a:pt x="17698" y="17721"/>
                  </a:lnTo>
                  <a:lnTo>
                    <a:pt x="176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70"/>
            <p:cNvSpPr/>
            <p:nvPr/>
          </p:nvSpPr>
          <p:spPr>
            <a:xfrm>
              <a:off x="1369658" y="2272801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70"/>
            <p:cNvSpPr/>
            <p:nvPr/>
          </p:nvSpPr>
          <p:spPr>
            <a:xfrm>
              <a:off x="1367321" y="2693756"/>
              <a:ext cx="449573" cy="372654"/>
            </a:xfrm>
            <a:custGeom>
              <a:avLst/>
              <a:gdLst/>
              <a:ahLst/>
              <a:cxnLst/>
              <a:rect l="l" t="t" r="r" b="b"/>
              <a:pathLst>
                <a:path w="17698" h="17630" extrusionOk="0">
                  <a:moveTo>
                    <a:pt x="0" y="1"/>
                  </a:moveTo>
                  <a:lnTo>
                    <a:pt x="0" y="17629"/>
                  </a:lnTo>
                  <a:lnTo>
                    <a:pt x="17698" y="17629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70"/>
            <p:cNvSpPr/>
            <p:nvPr/>
          </p:nvSpPr>
          <p:spPr>
            <a:xfrm>
              <a:off x="1873204" y="2272801"/>
              <a:ext cx="450183" cy="374113"/>
            </a:xfrm>
            <a:custGeom>
              <a:avLst/>
              <a:gdLst/>
              <a:ahLst/>
              <a:cxnLst/>
              <a:rect l="l" t="t" r="r" b="b"/>
              <a:pathLst>
                <a:path w="17722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70"/>
            <p:cNvSpPr/>
            <p:nvPr/>
          </p:nvSpPr>
          <p:spPr>
            <a:xfrm>
              <a:off x="1873204" y="2693756"/>
              <a:ext cx="450183" cy="372654"/>
            </a:xfrm>
            <a:custGeom>
              <a:avLst/>
              <a:gdLst/>
              <a:ahLst/>
              <a:cxnLst/>
              <a:rect l="l" t="t" r="r" b="b"/>
              <a:pathLst>
                <a:path w="17722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721" y="17629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70"/>
            <p:cNvSpPr/>
            <p:nvPr/>
          </p:nvSpPr>
          <p:spPr>
            <a:xfrm>
              <a:off x="2379671" y="2272801"/>
              <a:ext cx="449599" cy="374113"/>
            </a:xfrm>
            <a:custGeom>
              <a:avLst/>
              <a:gdLst/>
              <a:ahLst/>
              <a:cxnLst/>
              <a:rect l="l" t="t" r="r" b="b"/>
              <a:pathLst>
                <a:path w="17699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98" y="17698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70"/>
            <p:cNvSpPr/>
            <p:nvPr/>
          </p:nvSpPr>
          <p:spPr>
            <a:xfrm>
              <a:off x="2379671" y="2693756"/>
              <a:ext cx="447236" cy="372654"/>
            </a:xfrm>
            <a:custGeom>
              <a:avLst/>
              <a:gdLst/>
              <a:ahLst/>
              <a:cxnLst/>
              <a:rect l="l" t="t" r="r" b="b"/>
              <a:pathLst>
                <a:path w="17606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606" y="17629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70"/>
            <p:cNvSpPr/>
            <p:nvPr/>
          </p:nvSpPr>
          <p:spPr>
            <a:xfrm>
              <a:off x="2885579" y="2272801"/>
              <a:ext cx="447821" cy="374113"/>
            </a:xfrm>
            <a:custGeom>
              <a:avLst/>
              <a:gdLst/>
              <a:ahLst/>
              <a:cxnLst/>
              <a:rect l="l" t="t" r="r" b="b"/>
              <a:pathLst>
                <a:path w="17629" h="17699" extrusionOk="0">
                  <a:moveTo>
                    <a:pt x="0" y="1"/>
                  </a:moveTo>
                  <a:lnTo>
                    <a:pt x="0" y="17698"/>
                  </a:lnTo>
                  <a:lnTo>
                    <a:pt x="17628" y="17698"/>
                  </a:lnTo>
                  <a:lnTo>
                    <a:pt x="17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70"/>
            <p:cNvSpPr/>
            <p:nvPr/>
          </p:nvSpPr>
          <p:spPr>
            <a:xfrm>
              <a:off x="2885579" y="2693756"/>
              <a:ext cx="447821" cy="372654"/>
            </a:xfrm>
            <a:custGeom>
              <a:avLst/>
              <a:gdLst/>
              <a:ahLst/>
              <a:cxnLst/>
              <a:rect l="l" t="t" r="r" b="b"/>
              <a:pathLst>
                <a:path w="17629" h="17630" extrusionOk="0">
                  <a:moveTo>
                    <a:pt x="0" y="1"/>
                  </a:moveTo>
                  <a:lnTo>
                    <a:pt x="0" y="17629"/>
                  </a:lnTo>
                  <a:lnTo>
                    <a:pt x="17628" y="17629"/>
                  </a:lnTo>
                  <a:lnTo>
                    <a:pt x="17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70"/>
            <p:cNvSpPr/>
            <p:nvPr/>
          </p:nvSpPr>
          <p:spPr>
            <a:xfrm>
              <a:off x="3392045" y="2272801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70"/>
            <p:cNvSpPr/>
            <p:nvPr/>
          </p:nvSpPr>
          <p:spPr>
            <a:xfrm>
              <a:off x="3392045" y="2693756"/>
              <a:ext cx="447236" cy="372654"/>
            </a:xfrm>
            <a:custGeom>
              <a:avLst/>
              <a:gdLst/>
              <a:ahLst/>
              <a:cxnLst/>
              <a:rect l="l" t="t" r="r" b="b"/>
              <a:pathLst>
                <a:path w="17606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606" y="17629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70"/>
            <p:cNvSpPr/>
            <p:nvPr/>
          </p:nvSpPr>
          <p:spPr>
            <a:xfrm>
              <a:off x="3895591" y="2272801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70"/>
            <p:cNvSpPr/>
            <p:nvPr/>
          </p:nvSpPr>
          <p:spPr>
            <a:xfrm>
              <a:off x="3895591" y="2693756"/>
              <a:ext cx="450158" cy="372654"/>
            </a:xfrm>
            <a:custGeom>
              <a:avLst/>
              <a:gdLst/>
              <a:ahLst/>
              <a:cxnLst/>
              <a:rect l="l" t="t" r="r" b="b"/>
              <a:pathLst>
                <a:path w="17721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721" y="17629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70"/>
            <p:cNvSpPr/>
            <p:nvPr/>
          </p:nvSpPr>
          <p:spPr>
            <a:xfrm>
              <a:off x="4402058" y="2272801"/>
              <a:ext cx="449599" cy="374113"/>
            </a:xfrm>
            <a:custGeom>
              <a:avLst/>
              <a:gdLst/>
              <a:ahLst/>
              <a:cxnLst/>
              <a:rect l="l" t="t" r="r" b="b"/>
              <a:pathLst>
                <a:path w="17699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98" y="17698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70"/>
            <p:cNvSpPr/>
            <p:nvPr/>
          </p:nvSpPr>
          <p:spPr>
            <a:xfrm>
              <a:off x="4402058" y="2693756"/>
              <a:ext cx="449599" cy="372654"/>
            </a:xfrm>
            <a:custGeom>
              <a:avLst/>
              <a:gdLst/>
              <a:ahLst/>
              <a:cxnLst/>
              <a:rect l="l" t="t" r="r" b="b"/>
              <a:pathLst>
                <a:path w="17699" h="17630" extrusionOk="0">
                  <a:moveTo>
                    <a:pt x="1" y="1"/>
                  </a:moveTo>
                  <a:lnTo>
                    <a:pt x="1" y="17629"/>
                  </a:lnTo>
                  <a:lnTo>
                    <a:pt x="17698" y="17629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70"/>
            <p:cNvSpPr/>
            <p:nvPr/>
          </p:nvSpPr>
          <p:spPr>
            <a:xfrm>
              <a:off x="1369658" y="3113253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70"/>
            <p:cNvSpPr/>
            <p:nvPr/>
          </p:nvSpPr>
          <p:spPr>
            <a:xfrm>
              <a:off x="1873204" y="3113253"/>
              <a:ext cx="450183" cy="374113"/>
            </a:xfrm>
            <a:custGeom>
              <a:avLst/>
              <a:gdLst/>
              <a:ahLst/>
              <a:cxnLst/>
              <a:rect l="l" t="t" r="r" b="b"/>
              <a:pathLst>
                <a:path w="17722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70"/>
            <p:cNvSpPr/>
            <p:nvPr/>
          </p:nvSpPr>
          <p:spPr>
            <a:xfrm>
              <a:off x="2379671" y="3113253"/>
              <a:ext cx="449599" cy="374113"/>
            </a:xfrm>
            <a:custGeom>
              <a:avLst/>
              <a:gdLst/>
              <a:ahLst/>
              <a:cxnLst/>
              <a:rect l="l" t="t" r="r" b="b"/>
              <a:pathLst>
                <a:path w="17699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98" y="17698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70"/>
            <p:cNvSpPr/>
            <p:nvPr/>
          </p:nvSpPr>
          <p:spPr>
            <a:xfrm>
              <a:off x="2885579" y="3113253"/>
              <a:ext cx="447821" cy="374113"/>
            </a:xfrm>
            <a:custGeom>
              <a:avLst/>
              <a:gdLst/>
              <a:ahLst/>
              <a:cxnLst/>
              <a:rect l="l" t="t" r="r" b="b"/>
              <a:pathLst>
                <a:path w="17629" h="17699" extrusionOk="0">
                  <a:moveTo>
                    <a:pt x="0" y="1"/>
                  </a:moveTo>
                  <a:lnTo>
                    <a:pt x="0" y="17698"/>
                  </a:lnTo>
                  <a:lnTo>
                    <a:pt x="17628" y="17698"/>
                  </a:lnTo>
                  <a:lnTo>
                    <a:pt x="17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70"/>
            <p:cNvSpPr/>
            <p:nvPr/>
          </p:nvSpPr>
          <p:spPr>
            <a:xfrm>
              <a:off x="3392045" y="3113253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70"/>
            <p:cNvSpPr/>
            <p:nvPr/>
          </p:nvSpPr>
          <p:spPr>
            <a:xfrm>
              <a:off x="3895591" y="3113253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70"/>
            <p:cNvSpPr/>
            <p:nvPr/>
          </p:nvSpPr>
          <p:spPr>
            <a:xfrm>
              <a:off x="4393971" y="3113253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70"/>
            <p:cNvSpPr txBox="1"/>
            <p:nvPr/>
          </p:nvSpPr>
          <p:spPr>
            <a:xfrm>
              <a:off x="1250227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Sun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229" name="Google Shape;11229;p70"/>
            <p:cNvSpPr txBox="1"/>
            <p:nvPr/>
          </p:nvSpPr>
          <p:spPr>
            <a:xfrm>
              <a:off x="1756250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Mon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230" name="Google Shape;11230;p70"/>
            <p:cNvSpPr txBox="1"/>
            <p:nvPr/>
          </p:nvSpPr>
          <p:spPr>
            <a:xfrm>
              <a:off x="2262274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Tue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231" name="Google Shape;11231;p70"/>
            <p:cNvSpPr txBox="1"/>
            <p:nvPr/>
          </p:nvSpPr>
          <p:spPr>
            <a:xfrm>
              <a:off x="2768297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Wed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232" name="Google Shape;11232;p70"/>
            <p:cNvSpPr txBox="1"/>
            <p:nvPr/>
          </p:nvSpPr>
          <p:spPr>
            <a:xfrm>
              <a:off x="3274320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Thu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233" name="Google Shape;11233;p70"/>
            <p:cNvSpPr txBox="1"/>
            <p:nvPr/>
          </p:nvSpPr>
          <p:spPr>
            <a:xfrm>
              <a:off x="3780343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Fri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234" name="Google Shape;11234;p70"/>
            <p:cNvSpPr txBox="1"/>
            <p:nvPr/>
          </p:nvSpPr>
          <p:spPr>
            <a:xfrm>
              <a:off x="4286366" y="1029234"/>
              <a:ext cx="6507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Sat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235" name="Google Shape;11235;p70"/>
            <p:cNvSpPr txBox="1"/>
            <p:nvPr/>
          </p:nvSpPr>
          <p:spPr>
            <a:xfrm>
              <a:off x="4395625" y="1451248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36" name="Google Shape;11236;p70"/>
            <p:cNvSpPr txBox="1"/>
            <p:nvPr/>
          </p:nvSpPr>
          <p:spPr>
            <a:xfrm>
              <a:off x="2877508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37" name="Google Shape;11237;p70"/>
            <p:cNvSpPr txBox="1"/>
            <p:nvPr/>
          </p:nvSpPr>
          <p:spPr>
            <a:xfrm>
              <a:off x="3386328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38" name="Google Shape;11238;p70"/>
            <p:cNvSpPr txBox="1"/>
            <p:nvPr/>
          </p:nvSpPr>
          <p:spPr>
            <a:xfrm>
              <a:off x="3895147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39" name="Google Shape;11239;p70"/>
            <p:cNvSpPr txBox="1"/>
            <p:nvPr/>
          </p:nvSpPr>
          <p:spPr>
            <a:xfrm>
              <a:off x="4395625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0" name="Google Shape;11240;p70"/>
            <p:cNvSpPr txBox="1"/>
            <p:nvPr/>
          </p:nvSpPr>
          <p:spPr>
            <a:xfrm>
              <a:off x="2877508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1" name="Google Shape;11241;p70"/>
            <p:cNvSpPr txBox="1"/>
            <p:nvPr/>
          </p:nvSpPr>
          <p:spPr>
            <a:xfrm>
              <a:off x="3386328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2" name="Google Shape;11242;p70"/>
            <p:cNvSpPr txBox="1"/>
            <p:nvPr/>
          </p:nvSpPr>
          <p:spPr>
            <a:xfrm>
              <a:off x="3895147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3" name="Google Shape;11243;p70"/>
            <p:cNvSpPr txBox="1"/>
            <p:nvPr/>
          </p:nvSpPr>
          <p:spPr>
            <a:xfrm>
              <a:off x="4395625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4" name="Google Shape;11244;p70"/>
            <p:cNvSpPr txBox="1"/>
            <p:nvPr/>
          </p:nvSpPr>
          <p:spPr>
            <a:xfrm>
              <a:off x="2877508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5" name="Google Shape;11245;p70"/>
            <p:cNvSpPr txBox="1"/>
            <p:nvPr/>
          </p:nvSpPr>
          <p:spPr>
            <a:xfrm>
              <a:off x="3386328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6" name="Google Shape;11246;p70"/>
            <p:cNvSpPr txBox="1"/>
            <p:nvPr/>
          </p:nvSpPr>
          <p:spPr>
            <a:xfrm>
              <a:off x="3895147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7" name="Google Shape;11247;p70"/>
            <p:cNvSpPr txBox="1"/>
            <p:nvPr/>
          </p:nvSpPr>
          <p:spPr>
            <a:xfrm>
              <a:off x="4395625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8" name="Google Shape;11248;p70"/>
            <p:cNvSpPr txBox="1"/>
            <p:nvPr/>
          </p:nvSpPr>
          <p:spPr>
            <a:xfrm>
              <a:off x="1351050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49" name="Google Shape;11249;p70"/>
            <p:cNvSpPr txBox="1"/>
            <p:nvPr/>
          </p:nvSpPr>
          <p:spPr>
            <a:xfrm>
              <a:off x="1859869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0" name="Google Shape;11250;p70"/>
            <p:cNvSpPr txBox="1"/>
            <p:nvPr/>
          </p:nvSpPr>
          <p:spPr>
            <a:xfrm>
              <a:off x="1351050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1" name="Google Shape;11251;p70"/>
            <p:cNvSpPr txBox="1"/>
            <p:nvPr/>
          </p:nvSpPr>
          <p:spPr>
            <a:xfrm>
              <a:off x="1859869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2" name="Google Shape;11252;p70"/>
            <p:cNvSpPr txBox="1"/>
            <p:nvPr/>
          </p:nvSpPr>
          <p:spPr>
            <a:xfrm>
              <a:off x="2360348" y="2714503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3" name="Google Shape;11253;p70"/>
            <p:cNvSpPr txBox="1"/>
            <p:nvPr/>
          </p:nvSpPr>
          <p:spPr>
            <a:xfrm>
              <a:off x="1351050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4" name="Google Shape;11254;p70"/>
            <p:cNvSpPr txBox="1"/>
            <p:nvPr/>
          </p:nvSpPr>
          <p:spPr>
            <a:xfrm>
              <a:off x="1859869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5" name="Google Shape;11255;p70"/>
            <p:cNvSpPr txBox="1"/>
            <p:nvPr/>
          </p:nvSpPr>
          <p:spPr>
            <a:xfrm>
              <a:off x="2360348" y="2291105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6" name="Google Shape;11256;p70"/>
            <p:cNvSpPr txBox="1"/>
            <p:nvPr/>
          </p:nvSpPr>
          <p:spPr>
            <a:xfrm>
              <a:off x="1351050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7" name="Google Shape;11257;p70"/>
            <p:cNvSpPr txBox="1"/>
            <p:nvPr/>
          </p:nvSpPr>
          <p:spPr>
            <a:xfrm>
              <a:off x="1859869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8" name="Google Shape;11258;p70"/>
            <p:cNvSpPr txBox="1"/>
            <p:nvPr/>
          </p:nvSpPr>
          <p:spPr>
            <a:xfrm>
              <a:off x="2360348" y="1874647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59" name="Google Shape;11259;p70"/>
            <p:cNvSpPr/>
            <p:nvPr/>
          </p:nvSpPr>
          <p:spPr>
            <a:xfrm>
              <a:off x="1369658" y="3535062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70"/>
            <p:cNvSpPr/>
            <p:nvPr/>
          </p:nvSpPr>
          <p:spPr>
            <a:xfrm>
              <a:off x="1873204" y="3535062"/>
              <a:ext cx="450183" cy="374113"/>
            </a:xfrm>
            <a:custGeom>
              <a:avLst/>
              <a:gdLst/>
              <a:ahLst/>
              <a:cxnLst/>
              <a:rect l="l" t="t" r="r" b="b"/>
              <a:pathLst>
                <a:path w="17722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70"/>
            <p:cNvSpPr/>
            <p:nvPr/>
          </p:nvSpPr>
          <p:spPr>
            <a:xfrm>
              <a:off x="2379671" y="3535062"/>
              <a:ext cx="449599" cy="374113"/>
            </a:xfrm>
            <a:custGeom>
              <a:avLst/>
              <a:gdLst/>
              <a:ahLst/>
              <a:cxnLst/>
              <a:rect l="l" t="t" r="r" b="b"/>
              <a:pathLst>
                <a:path w="17699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98" y="17698"/>
                  </a:lnTo>
                  <a:lnTo>
                    <a:pt x="1769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70"/>
            <p:cNvSpPr/>
            <p:nvPr/>
          </p:nvSpPr>
          <p:spPr>
            <a:xfrm>
              <a:off x="2885579" y="3535062"/>
              <a:ext cx="447821" cy="374113"/>
            </a:xfrm>
            <a:custGeom>
              <a:avLst/>
              <a:gdLst/>
              <a:ahLst/>
              <a:cxnLst/>
              <a:rect l="l" t="t" r="r" b="b"/>
              <a:pathLst>
                <a:path w="17629" h="17699" extrusionOk="0">
                  <a:moveTo>
                    <a:pt x="0" y="1"/>
                  </a:moveTo>
                  <a:lnTo>
                    <a:pt x="0" y="17698"/>
                  </a:lnTo>
                  <a:lnTo>
                    <a:pt x="17628" y="17698"/>
                  </a:lnTo>
                  <a:lnTo>
                    <a:pt x="176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70"/>
            <p:cNvSpPr/>
            <p:nvPr/>
          </p:nvSpPr>
          <p:spPr>
            <a:xfrm>
              <a:off x="3392045" y="3535062"/>
              <a:ext cx="447236" cy="374113"/>
            </a:xfrm>
            <a:custGeom>
              <a:avLst/>
              <a:gdLst/>
              <a:ahLst/>
              <a:cxnLst/>
              <a:rect l="l" t="t" r="r" b="b"/>
              <a:pathLst>
                <a:path w="17606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606" y="17698"/>
                  </a:lnTo>
                  <a:lnTo>
                    <a:pt x="17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70"/>
            <p:cNvSpPr/>
            <p:nvPr/>
          </p:nvSpPr>
          <p:spPr>
            <a:xfrm>
              <a:off x="3895591" y="3535062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70"/>
            <p:cNvSpPr/>
            <p:nvPr/>
          </p:nvSpPr>
          <p:spPr>
            <a:xfrm>
              <a:off x="4393971" y="3535062"/>
              <a:ext cx="450158" cy="374113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70"/>
            <p:cNvSpPr txBox="1"/>
            <p:nvPr/>
          </p:nvSpPr>
          <p:spPr>
            <a:xfrm>
              <a:off x="1351050" y="3559711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67" name="Google Shape;11267;p70"/>
            <p:cNvSpPr txBox="1"/>
            <p:nvPr/>
          </p:nvSpPr>
          <p:spPr>
            <a:xfrm>
              <a:off x="2360348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68" name="Google Shape;11268;p70"/>
            <p:cNvSpPr txBox="1"/>
            <p:nvPr/>
          </p:nvSpPr>
          <p:spPr>
            <a:xfrm>
              <a:off x="2869519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69" name="Google Shape;11269;p70"/>
            <p:cNvSpPr txBox="1"/>
            <p:nvPr/>
          </p:nvSpPr>
          <p:spPr>
            <a:xfrm>
              <a:off x="3383869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70" name="Google Shape;11270;p70"/>
            <p:cNvSpPr txBox="1"/>
            <p:nvPr/>
          </p:nvSpPr>
          <p:spPr>
            <a:xfrm>
              <a:off x="3884347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271" name="Google Shape;11271;p70"/>
            <p:cNvSpPr txBox="1"/>
            <p:nvPr/>
          </p:nvSpPr>
          <p:spPr>
            <a:xfrm>
              <a:off x="4393519" y="3137902"/>
              <a:ext cx="476700" cy="3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</p:grpSp>
      <p:sp>
        <p:nvSpPr>
          <p:cNvPr id="11272" name="Google Shape;11272;p70"/>
          <p:cNvSpPr txBox="1"/>
          <p:nvPr/>
        </p:nvSpPr>
        <p:spPr>
          <a:xfrm>
            <a:off x="1865400" y="3855071"/>
            <a:ext cx="4767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31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grpSp>
        <p:nvGrpSpPr>
          <p:cNvPr id="11273" name="Google Shape;11273;p70"/>
          <p:cNvGrpSpPr/>
          <p:nvPr/>
        </p:nvGrpSpPr>
        <p:grpSpPr>
          <a:xfrm>
            <a:off x="5437091" y="2220153"/>
            <a:ext cx="2157741" cy="2380184"/>
            <a:chOff x="5437091" y="2220153"/>
            <a:chExt cx="2157741" cy="2380184"/>
          </a:xfrm>
        </p:grpSpPr>
        <p:grpSp>
          <p:nvGrpSpPr>
            <p:cNvPr id="11274" name="Google Shape;11274;p70"/>
            <p:cNvGrpSpPr/>
            <p:nvPr/>
          </p:nvGrpSpPr>
          <p:grpSpPr>
            <a:xfrm>
              <a:off x="5673249" y="2220153"/>
              <a:ext cx="1921582" cy="2380184"/>
              <a:chOff x="6635701" y="3318066"/>
              <a:chExt cx="1194363" cy="1479953"/>
            </a:xfrm>
          </p:grpSpPr>
          <p:sp>
            <p:nvSpPr>
              <p:cNvPr id="11275" name="Google Shape;11275;p70"/>
              <p:cNvSpPr/>
              <p:nvPr/>
            </p:nvSpPr>
            <p:spPr>
              <a:xfrm>
                <a:off x="7278910" y="4603674"/>
                <a:ext cx="73433" cy="65572"/>
              </a:xfrm>
              <a:custGeom>
                <a:avLst/>
                <a:gdLst/>
                <a:ahLst/>
                <a:cxnLst/>
                <a:rect l="l" t="t" r="r" b="b"/>
                <a:pathLst>
                  <a:path w="2354" h="2102" extrusionOk="0">
                    <a:moveTo>
                      <a:pt x="216" y="1"/>
                    </a:moveTo>
                    <a:cubicBezTo>
                      <a:pt x="153" y="1"/>
                      <a:pt x="90" y="16"/>
                      <a:pt x="60" y="46"/>
                    </a:cubicBezTo>
                    <a:cubicBezTo>
                      <a:pt x="0" y="180"/>
                      <a:pt x="0" y="299"/>
                      <a:pt x="60" y="418"/>
                    </a:cubicBezTo>
                    <a:lnTo>
                      <a:pt x="1922" y="2042"/>
                    </a:lnTo>
                    <a:cubicBezTo>
                      <a:pt x="1982" y="2101"/>
                      <a:pt x="2041" y="2101"/>
                      <a:pt x="2101" y="2101"/>
                    </a:cubicBezTo>
                    <a:cubicBezTo>
                      <a:pt x="2175" y="2101"/>
                      <a:pt x="2235" y="2042"/>
                      <a:pt x="2294" y="2042"/>
                    </a:cubicBezTo>
                    <a:cubicBezTo>
                      <a:pt x="2354" y="1908"/>
                      <a:pt x="2354" y="1789"/>
                      <a:pt x="2235" y="1669"/>
                    </a:cubicBezTo>
                    <a:lnTo>
                      <a:pt x="373" y="46"/>
                    </a:lnTo>
                    <a:cubicBezTo>
                      <a:pt x="343" y="16"/>
                      <a:pt x="280" y="1"/>
                      <a:pt x="216" y="1"/>
                    </a:cubicBezTo>
                    <a:close/>
                  </a:path>
                </a:pathLst>
              </a:custGeom>
              <a:solidFill>
                <a:srgbClr val="0063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70"/>
              <p:cNvSpPr/>
              <p:nvPr/>
            </p:nvSpPr>
            <p:spPr>
              <a:xfrm>
                <a:off x="7321180" y="4660480"/>
                <a:ext cx="83696" cy="2779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891" extrusionOk="0">
                    <a:moveTo>
                      <a:pt x="1039" y="1"/>
                    </a:moveTo>
                    <a:cubicBezTo>
                      <a:pt x="812" y="1"/>
                      <a:pt x="627" y="7"/>
                      <a:pt x="567" y="27"/>
                    </a:cubicBezTo>
                    <a:cubicBezTo>
                      <a:pt x="314" y="27"/>
                      <a:pt x="1" y="653"/>
                      <a:pt x="195" y="772"/>
                    </a:cubicBezTo>
                    <a:cubicBezTo>
                      <a:pt x="247" y="858"/>
                      <a:pt x="703" y="891"/>
                      <a:pt x="1200" y="891"/>
                    </a:cubicBezTo>
                    <a:cubicBezTo>
                      <a:pt x="1825" y="891"/>
                      <a:pt x="2515" y="838"/>
                      <a:pt x="2548" y="772"/>
                    </a:cubicBezTo>
                    <a:cubicBezTo>
                      <a:pt x="2682" y="712"/>
                      <a:pt x="2548" y="87"/>
                      <a:pt x="2235" y="27"/>
                    </a:cubicBezTo>
                    <a:cubicBezTo>
                      <a:pt x="2116" y="27"/>
                      <a:pt x="1494" y="1"/>
                      <a:pt x="10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70"/>
              <p:cNvSpPr/>
              <p:nvPr/>
            </p:nvSpPr>
            <p:spPr>
              <a:xfrm>
                <a:off x="7017247" y="4184600"/>
                <a:ext cx="217055" cy="276013"/>
              </a:xfrm>
              <a:custGeom>
                <a:avLst/>
                <a:gdLst/>
                <a:ahLst/>
                <a:cxnLst/>
                <a:rect l="l" t="t" r="r" b="b"/>
                <a:pathLst>
                  <a:path w="6958" h="8848" extrusionOk="0">
                    <a:moveTo>
                      <a:pt x="2390" y="1"/>
                    </a:moveTo>
                    <a:cubicBezTo>
                      <a:pt x="1793" y="1"/>
                      <a:pt x="1320" y="278"/>
                      <a:pt x="1118" y="951"/>
                    </a:cubicBezTo>
                    <a:cubicBezTo>
                      <a:pt x="195" y="4303"/>
                      <a:pt x="1431" y="6835"/>
                      <a:pt x="1431" y="6835"/>
                    </a:cubicBezTo>
                    <a:cubicBezTo>
                      <a:pt x="1431" y="6835"/>
                      <a:pt x="1107" y="6770"/>
                      <a:pt x="782" y="6770"/>
                    </a:cubicBezTo>
                    <a:cubicBezTo>
                      <a:pt x="487" y="6770"/>
                      <a:pt x="192" y="6824"/>
                      <a:pt x="135" y="7029"/>
                    </a:cubicBezTo>
                    <a:cubicBezTo>
                      <a:pt x="1" y="7401"/>
                      <a:pt x="1863" y="8697"/>
                      <a:pt x="2548" y="8832"/>
                    </a:cubicBezTo>
                    <a:cubicBezTo>
                      <a:pt x="2617" y="8842"/>
                      <a:pt x="2679" y="8848"/>
                      <a:pt x="2736" y="8848"/>
                    </a:cubicBezTo>
                    <a:cubicBezTo>
                      <a:pt x="3299" y="8848"/>
                      <a:pt x="3362" y="8331"/>
                      <a:pt x="4038" y="7655"/>
                    </a:cubicBezTo>
                    <a:cubicBezTo>
                      <a:pt x="4723" y="7029"/>
                      <a:pt x="6958" y="3737"/>
                      <a:pt x="6958" y="3737"/>
                    </a:cubicBezTo>
                    <a:cubicBezTo>
                      <a:pt x="6502" y="2019"/>
                      <a:pt x="3999" y="1"/>
                      <a:pt x="2390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70"/>
              <p:cNvSpPr/>
              <p:nvPr/>
            </p:nvSpPr>
            <p:spPr>
              <a:xfrm>
                <a:off x="6885729" y="4157523"/>
                <a:ext cx="557704" cy="242635"/>
              </a:xfrm>
              <a:custGeom>
                <a:avLst/>
                <a:gdLst/>
                <a:ahLst/>
                <a:cxnLst/>
                <a:rect l="l" t="t" r="r" b="b"/>
                <a:pathLst>
                  <a:path w="17878" h="7778" extrusionOk="0">
                    <a:moveTo>
                      <a:pt x="453" y="0"/>
                    </a:moveTo>
                    <a:cubicBezTo>
                      <a:pt x="305" y="0"/>
                      <a:pt x="158" y="98"/>
                      <a:pt x="60" y="195"/>
                    </a:cubicBezTo>
                    <a:cubicBezTo>
                      <a:pt x="1" y="389"/>
                      <a:pt x="120" y="567"/>
                      <a:pt x="254" y="701"/>
                    </a:cubicBezTo>
                    <a:lnTo>
                      <a:pt x="17386" y="7778"/>
                    </a:lnTo>
                    <a:lnTo>
                      <a:pt x="17505" y="7778"/>
                    </a:lnTo>
                    <a:cubicBezTo>
                      <a:pt x="17625" y="7778"/>
                      <a:pt x="17759" y="7703"/>
                      <a:pt x="17818" y="7584"/>
                    </a:cubicBezTo>
                    <a:cubicBezTo>
                      <a:pt x="17878" y="7405"/>
                      <a:pt x="17818" y="7212"/>
                      <a:pt x="17625" y="7152"/>
                    </a:cubicBezTo>
                    <a:lnTo>
                      <a:pt x="552" y="16"/>
                    </a:lnTo>
                    <a:cubicBezTo>
                      <a:pt x="519" y="5"/>
                      <a:pt x="486" y="0"/>
                      <a:pt x="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70"/>
              <p:cNvSpPr/>
              <p:nvPr/>
            </p:nvSpPr>
            <p:spPr>
              <a:xfrm>
                <a:off x="7272859" y="4307945"/>
                <a:ext cx="230531" cy="312979"/>
              </a:xfrm>
              <a:custGeom>
                <a:avLst/>
                <a:gdLst/>
                <a:ahLst/>
                <a:cxnLst/>
                <a:rect l="l" t="t" r="r" b="b"/>
                <a:pathLst>
                  <a:path w="7390" h="10033" extrusionOk="0">
                    <a:moveTo>
                      <a:pt x="7032" y="0"/>
                    </a:moveTo>
                    <a:cubicBezTo>
                      <a:pt x="6916" y="0"/>
                      <a:pt x="6789" y="42"/>
                      <a:pt x="6704" y="155"/>
                    </a:cubicBezTo>
                    <a:lnTo>
                      <a:pt x="135" y="9526"/>
                    </a:lnTo>
                    <a:cubicBezTo>
                      <a:pt x="1" y="9660"/>
                      <a:pt x="60" y="9838"/>
                      <a:pt x="194" y="9958"/>
                    </a:cubicBezTo>
                    <a:cubicBezTo>
                      <a:pt x="254" y="10032"/>
                      <a:pt x="313" y="10032"/>
                      <a:pt x="433" y="10032"/>
                    </a:cubicBezTo>
                    <a:cubicBezTo>
                      <a:pt x="507" y="10032"/>
                      <a:pt x="626" y="9958"/>
                      <a:pt x="686" y="9898"/>
                    </a:cubicBezTo>
                    <a:lnTo>
                      <a:pt x="7271" y="527"/>
                    </a:lnTo>
                    <a:cubicBezTo>
                      <a:pt x="7390" y="408"/>
                      <a:pt x="7390" y="155"/>
                      <a:pt x="7211" y="36"/>
                    </a:cubicBezTo>
                    <a:cubicBezTo>
                      <a:pt x="7162" y="14"/>
                      <a:pt x="7099" y="0"/>
                      <a:pt x="7032" y="0"/>
                    </a:cubicBezTo>
                    <a:close/>
                  </a:path>
                </a:pathLst>
              </a:custGeom>
              <a:solidFill>
                <a:srgbClr val="0771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70"/>
              <p:cNvSpPr/>
              <p:nvPr/>
            </p:nvSpPr>
            <p:spPr>
              <a:xfrm>
                <a:off x="7609796" y="4407582"/>
                <a:ext cx="48352" cy="174286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5587" extrusionOk="0">
                    <a:moveTo>
                      <a:pt x="1430" y="0"/>
                    </a:moveTo>
                    <a:cubicBezTo>
                      <a:pt x="1430" y="0"/>
                      <a:pt x="1311" y="373"/>
                      <a:pt x="1177" y="879"/>
                    </a:cubicBezTo>
                    <a:cubicBezTo>
                      <a:pt x="1118" y="1117"/>
                      <a:pt x="998" y="1430"/>
                      <a:pt x="939" y="1743"/>
                    </a:cubicBezTo>
                    <a:cubicBezTo>
                      <a:pt x="879" y="2056"/>
                      <a:pt x="745" y="2428"/>
                      <a:pt x="686" y="2741"/>
                    </a:cubicBezTo>
                    <a:cubicBezTo>
                      <a:pt x="507" y="3412"/>
                      <a:pt x="313" y="4097"/>
                      <a:pt x="194" y="4663"/>
                    </a:cubicBezTo>
                    <a:cubicBezTo>
                      <a:pt x="60" y="5155"/>
                      <a:pt x="0" y="5467"/>
                      <a:pt x="0" y="5467"/>
                    </a:cubicBezTo>
                    <a:cubicBezTo>
                      <a:pt x="0" y="5527"/>
                      <a:pt x="0" y="5527"/>
                      <a:pt x="60" y="5587"/>
                    </a:cubicBezTo>
                    <a:lnTo>
                      <a:pt x="134" y="5527"/>
                    </a:lnTo>
                    <a:cubicBezTo>
                      <a:pt x="134" y="5527"/>
                      <a:pt x="194" y="5214"/>
                      <a:pt x="373" y="4663"/>
                    </a:cubicBezTo>
                    <a:cubicBezTo>
                      <a:pt x="507" y="4156"/>
                      <a:pt x="686" y="3486"/>
                      <a:pt x="879" y="2801"/>
                    </a:cubicBezTo>
                    <a:cubicBezTo>
                      <a:pt x="998" y="2488"/>
                      <a:pt x="1058" y="2116"/>
                      <a:pt x="1118" y="1803"/>
                    </a:cubicBezTo>
                    <a:cubicBezTo>
                      <a:pt x="1177" y="1490"/>
                      <a:pt x="1311" y="1177"/>
                      <a:pt x="1371" y="939"/>
                    </a:cubicBezTo>
                    <a:cubicBezTo>
                      <a:pt x="1490" y="432"/>
                      <a:pt x="1550" y="60"/>
                      <a:pt x="1550" y="60"/>
                    </a:cubicBezTo>
                    <a:cubicBezTo>
                      <a:pt x="1550" y="0"/>
                      <a:pt x="1550" y="0"/>
                      <a:pt x="1490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70"/>
              <p:cNvSpPr/>
              <p:nvPr/>
            </p:nvSpPr>
            <p:spPr>
              <a:xfrm>
                <a:off x="7615816" y="4511306"/>
                <a:ext cx="154790" cy="80327"/>
              </a:xfrm>
              <a:custGeom>
                <a:avLst/>
                <a:gdLst/>
                <a:ahLst/>
                <a:cxnLst/>
                <a:rect l="l" t="t" r="r" b="b"/>
                <a:pathLst>
                  <a:path w="4962" h="2575" extrusionOk="0">
                    <a:moveTo>
                      <a:pt x="4887" y="1"/>
                    </a:moveTo>
                    <a:cubicBezTo>
                      <a:pt x="4876" y="1"/>
                      <a:pt x="4862" y="7"/>
                      <a:pt x="4843" y="27"/>
                    </a:cubicBezTo>
                    <a:cubicBezTo>
                      <a:pt x="4843" y="27"/>
                      <a:pt x="4530" y="161"/>
                      <a:pt x="4098" y="340"/>
                    </a:cubicBezTo>
                    <a:cubicBezTo>
                      <a:pt x="3591" y="593"/>
                      <a:pt x="3040" y="906"/>
                      <a:pt x="2414" y="1204"/>
                    </a:cubicBezTo>
                    <a:cubicBezTo>
                      <a:pt x="2101" y="1338"/>
                      <a:pt x="1804" y="1517"/>
                      <a:pt x="1550" y="1651"/>
                    </a:cubicBezTo>
                    <a:cubicBezTo>
                      <a:pt x="1237" y="1830"/>
                      <a:pt x="984" y="1949"/>
                      <a:pt x="746" y="2083"/>
                    </a:cubicBezTo>
                    <a:cubicBezTo>
                      <a:pt x="314" y="2321"/>
                      <a:pt x="1" y="2455"/>
                      <a:pt x="1" y="2455"/>
                    </a:cubicBezTo>
                    <a:lnTo>
                      <a:pt x="1" y="2574"/>
                    </a:lnTo>
                    <a:lnTo>
                      <a:pt x="60" y="2574"/>
                    </a:lnTo>
                    <a:cubicBezTo>
                      <a:pt x="60" y="2574"/>
                      <a:pt x="373" y="2455"/>
                      <a:pt x="805" y="2202"/>
                    </a:cubicBezTo>
                    <a:cubicBezTo>
                      <a:pt x="1059" y="2142"/>
                      <a:pt x="1297" y="1949"/>
                      <a:pt x="1610" y="1830"/>
                    </a:cubicBezTo>
                    <a:cubicBezTo>
                      <a:pt x="1923" y="1710"/>
                      <a:pt x="2236" y="1517"/>
                      <a:pt x="2548" y="1398"/>
                    </a:cubicBezTo>
                    <a:cubicBezTo>
                      <a:pt x="3100" y="1085"/>
                      <a:pt x="3725" y="772"/>
                      <a:pt x="4157" y="534"/>
                    </a:cubicBezTo>
                    <a:cubicBezTo>
                      <a:pt x="4589" y="280"/>
                      <a:pt x="4902" y="87"/>
                      <a:pt x="4902" y="87"/>
                    </a:cubicBezTo>
                    <a:cubicBezTo>
                      <a:pt x="4962" y="87"/>
                      <a:pt x="4962" y="27"/>
                      <a:pt x="4962" y="27"/>
                    </a:cubicBezTo>
                    <a:cubicBezTo>
                      <a:pt x="4922" y="27"/>
                      <a:pt x="4909" y="1"/>
                      <a:pt x="4887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70"/>
              <p:cNvSpPr/>
              <p:nvPr/>
            </p:nvSpPr>
            <p:spPr>
              <a:xfrm>
                <a:off x="7615816" y="4599494"/>
                <a:ext cx="137601" cy="86940"/>
              </a:xfrm>
              <a:custGeom>
                <a:avLst/>
                <a:gdLst/>
                <a:ahLst/>
                <a:cxnLst/>
                <a:rect l="l" t="t" r="r" b="b"/>
                <a:pathLst>
                  <a:path w="4411" h="2787" extrusionOk="0">
                    <a:moveTo>
                      <a:pt x="1" y="1"/>
                    </a:moveTo>
                    <a:lnTo>
                      <a:pt x="1" y="120"/>
                    </a:lnTo>
                    <a:cubicBezTo>
                      <a:pt x="1" y="120"/>
                      <a:pt x="239" y="314"/>
                      <a:pt x="686" y="552"/>
                    </a:cubicBezTo>
                    <a:cubicBezTo>
                      <a:pt x="865" y="686"/>
                      <a:pt x="1118" y="805"/>
                      <a:pt x="1357" y="984"/>
                    </a:cubicBezTo>
                    <a:cubicBezTo>
                      <a:pt x="1610" y="1178"/>
                      <a:pt x="1863" y="1297"/>
                      <a:pt x="2176" y="1490"/>
                    </a:cubicBezTo>
                    <a:cubicBezTo>
                      <a:pt x="2668" y="1803"/>
                      <a:pt x="3219" y="2176"/>
                      <a:pt x="3666" y="2414"/>
                    </a:cubicBezTo>
                    <a:cubicBezTo>
                      <a:pt x="4038" y="2667"/>
                      <a:pt x="4336" y="2787"/>
                      <a:pt x="4336" y="2787"/>
                    </a:cubicBezTo>
                    <a:lnTo>
                      <a:pt x="4411" y="2787"/>
                    </a:lnTo>
                    <a:lnTo>
                      <a:pt x="4411" y="2667"/>
                    </a:lnTo>
                    <a:cubicBezTo>
                      <a:pt x="4411" y="2667"/>
                      <a:pt x="4157" y="2474"/>
                      <a:pt x="3725" y="2235"/>
                    </a:cubicBezTo>
                    <a:cubicBezTo>
                      <a:pt x="3353" y="1982"/>
                      <a:pt x="2787" y="1610"/>
                      <a:pt x="2236" y="1297"/>
                    </a:cubicBezTo>
                    <a:cubicBezTo>
                      <a:pt x="1982" y="1118"/>
                      <a:pt x="1729" y="984"/>
                      <a:pt x="1491" y="805"/>
                    </a:cubicBezTo>
                    <a:cubicBezTo>
                      <a:pt x="1178" y="686"/>
                      <a:pt x="984" y="492"/>
                      <a:pt x="746" y="373"/>
                    </a:cubicBezTo>
                    <a:cubicBezTo>
                      <a:pt x="373" y="180"/>
                      <a:pt x="60" y="1"/>
                      <a:pt x="6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70"/>
              <p:cNvSpPr/>
              <p:nvPr/>
            </p:nvSpPr>
            <p:spPr>
              <a:xfrm>
                <a:off x="7602340" y="4612970"/>
                <a:ext cx="17251" cy="156661"/>
              </a:xfrm>
              <a:custGeom>
                <a:avLst/>
                <a:gdLst/>
                <a:ahLst/>
                <a:cxnLst/>
                <a:rect l="l" t="t" r="r" b="b"/>
                <a:pathLst>
                  <a:path w="553" h="5022" extrusionOk="0">
                    <a:moveTo>
                      <a:pt x="1" y="1"/>
                    </a:moveTo>
                    <a:lnTo>
                      <a:pt x="1" y="60"/>
                    </a:lnTo>
                    <a:lnTo>
                      <a:pt x="1" y="865"/>
                    </a:lnTo>
                    <a:cubicBezTo>
                      <a:pt x="60" y="1058"/>
                      <a:pt x="60" y="1371"/>
                      <a:pt x="60" y="1610"/>
                    </a:cubicBezTo>
                    <a:cubicBezTo>
                      <a:pt x="60" y="1923"/>
                      <a:pt x="120" y="2235"/>
                      <a:pt x="120" y="2548"/>
                    </a:cubicBezTo>
                    <a:cubicBezTo>
                      <a:pt x="180" y="3159"/>
                      <a:pt x="239" y="3725"/>
                      <a:pt x="299" y="4217"/>
                    </a:cubicBezTo>
                    <a:cubicBezTo>
                      <a:pt x="373" y="4649"/>
                      <a:pt x="433" y="4962"/>
                      <a:pt x="433" y="4962"/>
                    </a:cubicBezTo>
                    <a:cubicBezTo>
                      <a:pt x="433" y="4962"/>
                      <a:pt x="433" y="5021"/>
                      <a:pt x="492" y="5021"/>
                    </a:cubicBezTo>
                    <a:lnTo>
                      <a:pt x="552" y="4962"/>
                    </a:lnTo>
                    <a:cubicBezTo>
                      <a:pt x="552" y="4962"/>
                      <a:pt x="492" y="4649"/>
                      <a:pt x="492" y="4157"/>
                    </a:cubicBezTo>
                    <a:cubicBezTo>
                      <a:pt x="492" y="3725"/>
                      <a:pt x="433" y="3099"/>
                      <a:pt x="373" y="2489"/>
                    </a:cubicBezTo>
                    <a:cubicBezTo>
                      <a:pt x="299" y="2176"/>
                      <a:pt x="299" y="1923"/>
                      <a:pt x="299" y="1610"/>
                    </a:cubicBezTo>
                    <a:cubicBezTo>
                      <a:pt x="239" y="1297"/>
                      <a:pt x="239" y="1058"/>
                      <a:pt x="180" y="805"/>
                    </a:cubicBezTo>
                    <a:cubicBezTo>
                      <a:pt x="120" y="373"/>
                      <a:pt x="120" y="60"/>
                      <a:pt x="120" y="60"/>
                    </a:cubicBezTo>
                    <a:cubicBezTo>
                      <a:pt x="120" y="60"/>
                      <a:pt x="60" y="1"/>
                      <a:pt x="1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70"/>
              <p:cNvSpPr/>
              <p:nvPr/>
            </p:nvSpPr>
            <p:spPr>
              <a:xfrm>
                <a:off x="7466642" y="4603206"/>
                <a:ext cx="125997" cy="107872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3458" extrusionOk="0">
                    <a:moveTo>
                      <a:pt x="3978" y="1"/>
                    </a:moveTo>
                    <a:cubicBezTo>
                      <a:pt x="3978" y="1"/>
                      <a:pt x="3725" y="195"/>
                      <a:pt x="3353" y="493"/>
                    </a:cubicBezTo>
                    <a:cubicBezTo>
                      <a:pt x="2980" y="805"/>
                      <a:pt x="2489" y="1237"/>
                      <a:pt x="1982" y="1610"/>
                    </a:cubicBezTo>
                    <a:cubicBezTo>
                      <a:pt x="1744" y="1863"/>
                      <a:pt x="1491" y="2057"/>
                      <a:pt x="1237" y="2236"/>
                    </a:cubicBezTo>
                    <a:cubicBezTo>
                      <a:pt x="1059" y="2489"/>
                      <a:pt x="805" y="2668"/>
                      <a:pt x="626" y="2802"/>
                    </a:cubicBezTo>
                    <a:cubicBezTo>
                      <a:pt x="314" y="3100"/>
                      <a:pt x="60" y="3353"/>
                      <a:pt x="60" y="3353"/>
                    </a:cubicBezTo>
                    <a:cubicBezTo>
                      <a:pt x="1" y="3353"/>
                      <a:pt x="1" y="3412"/>
                      <a:pt x="60" y="3412"/>
                    </a:cubicBezTo>
                    <a:cubicBezTo>
                      <a:pt x="60" y="3442"/>
                      <a:pt x="75" y="3457"/>
                      <a:pt x="90" y="3457"/>
                    </a:cubicBezTo>
                    <a:cubicBezTo>
                      <a:pt x="105" y="3457"/>
                      <a:pt x="120" y="3442"/>
                      <a:pt x="120" y="3412"/>
                    </a:cubicBezTo>
                    <a:cubicBezTo>
                      <a:pt x="120" y="3412"/>
                      <a:pt x="373" y="3234"/>
                      <a:pt x="746" y="2921"/>
                    </a:cubicBezTo>
                    <a:cubicBezTo>
                      <a:pt x="924" y="2802"/>
                      <a:pt x="1178" y="2608"/>
                      <a:pt x="1431" y="2429"/>
                    </a:cubicBezTo>
                    <a:cubicBezTo>
                      <a:pt x="1610" y="2236"/>
                      <a:pt x="1863" y="2057"/>
                      <a:pt x="2116" y="1804"/>
                    </a:cubicBezTo>
                    <a:cubicBezTo>
                      <a:pt x="2608" y="1371"/>
                      <a:pt x="3099" y="999"/>
                      <a:pt x="3412" y="627"/>
                    </a:cubicBezTo>
                    <a:cubicBezTo>
                      <a:pt x="3785" y="314"/>
                      <a:pt x="4038" y="120"/>
                      <a:pt x="4038" y="120"/>
                    </a:cubicBezTo>
                    <a:lnTo>
                      <a:pt x="4038" y="1"/>
                    </a:ln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70"/>
              <p:cNvSpPr/>
              <p:nvPr/>
            </p:nvSpPr>
            <p:spPr>
              <a:xfrm>
                <a:off x="7418321" y="4555915"/>
                <a:ext cx="166394" cy="41770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1339" extrusionOk="0">
                    <a:moveTo>
                      <a:pt x="18" y="1"/>
                    </a:moveTo>
                    <a:cubicBezTo>
                      <a:pt x="0" y="1"/>
                      <a:pt x="0" y="27"/>
                      <a:pt x="0" y="27"/>
                    </a:cubicBezTo>
                    <a:lnTo>
                      <a:pt x="0" y="87"/>
                    </a:lnTo>
                    <a:cubicBezTo>
                      <a:pt x="0" y="87"/>
                      <a:pt x="373" y="221"/>
                      <a:pt x="864" y="340"/>
                    </a:cubicBezTo>
                    <a:cubicBezTo>
                      <a:pt x="1118" y="400"/>
                      <a:pt x="1356" y="459"/>
                      <a:pt x="1669" y="519"/>
                    </a:cubicBezTo>
                    <a:cubicBezTo>
                      <a:pt x="1982" y="653"/>
                      <a:pt x="2295" y="712"/>
                      <a:pt x="2667" y="772"/>
                    </a:cubicBezTo>
                    <a:cubicBezTo>
                      <a:pt x="3293" y="891"/>
                      <a:pt x="3963" y="1085"/>
                      <a:pt x="4470" y="1144"/>
                    </a:cubicBezTo>
                    <a:cubicBezTo>
                      <a:pt x="4961" y="1264"/>
                      <a:pt x="5274" y="1338"/>
                      <a:pt x="5274" y="1338"/>
                    </a:cubicBezTo>
                    <a:cubicBezTo>
                      <a:pt x="5334" y="1338"/>
                      <a:pt x="5334" y="1338"/>
                      <a:pt x="5334" y="1264"/>
                    </a:cubicBezTo>
                    <a:lnTo>
                      <a:pt x="5334" y="1204"/>
                    </a:lnTo>
                    <a:cubicBezTo>
                      <a:pt x="5334" y="1204"/>
                      <a:pt x="4961" y="1144"/>
                      <a:pt x="4470" y="1025"/>
                    </a:cubicBezTo>
                    <a:cubicBezTo>
                      <a:pt x="4038" y="891"/>
                      <a:pt x="3352" y="712"/>
                      <a:pt x="2667" y="519"/>
                    </a:cubicBezTo>
                    <a:cubicBezTo>
                      <a:pt x="2354" y="459"/>
                      <a:pt x="2041" y="400"/>
                      <a:pt x="1729" y="340"/>
                    </a:cubicBezTo>
                    <a:cubicBezTo>
                      <a:pt x="1431" y="280"/>
                      <a:pt x="1118" y="221"/>
                      <a:pt x="864" y="146"/>
                    </a:cubicBezTo>
                    <a:cubicBezTo>
                      <a:pt x="373" y="87"/>
                      <a:pt x="60" y="27"/>
                      <a:pt x="60" y="27"/>
                    </a:cubicBezTo>
                    <a:cubicBezTo>
                      <a:pt x="40" y="7"/>
                      <a:pt x="27" y="1"/>
                      <a:pt x="18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70"/>
              <p:cNvSpPr/>
              <p:nvPr/>
            </p:nvSpPr>
            <p:spPr>
              <a:xfrm>
                <a:off x="7503358" y="4427079"/>
                <a:ext cx="92992" cy="156661"/>
              </a:xfrm>
              <a:custGeom>
                <a:avLst/>
                <a:gdLst/>
                <a:ahLst/>
                <a:cxnLst/>
                <a:rect l="l" t="t" r="r" b="b"/>
                <a:pathLst>
                  <a:path w="2981" h="5022" extrusionOk="0">
                    <a:moveTo>
                      <a:pt x="60" y="1"/>
                    </a:moveTo>
                    <a:cubicBezTo>
                      <a:pt x="1" y="60"/>
                      <a:pt x="1" y="60"/>
                      <a:pt x="60" y="120"/>
                    </a:cubicBezTo>
                    <a:cubicBezTo>
                      <a:pt x="60" y="120"/>
                      <a:pt x="194" y="433"/>
                      <a:pt x="433" y="865"/>
                    </a:cubicBezTo>
                    <a:cubicBezTo>
                      <a:pt x="686" y="1371"/>
                      <a:pt x="1058" y="1982"/>
                      <a:pt x="1371" y="2608"/>
                    </a:cubicBezTo>
                    <a:cubicBezTo>
                      <a:pt x="1550" y="2861"/>
                      <a:pt x="1744" y="3159"/>
                      <a:pt x="1922" y="3472"/>
                    </a:cubicBezTo>
                    <a:cubicBezTo>
                      <a:pt x="2116" y="3785"/>
                      <a:pt x="2235" y="4038"/>
                      <a:pt x="2355" y="4217"/>
                    </a:cubicBezTo>
                    <a:cubicBezTo>
                      <a:pt x="2667" y="4723"/>
                      <a:pt x="2861" y="5021"/>
                      <a:pt x="2861" y="5021"/>
                    </a:cubicBezTo>
                    <a:lnTo>
                      <a:pt x="2921" y="5021"/>
                    </a:lnTo>
                    <a:cubicBezTo>
                      <a:pt x="2980" y="5021"/>
                      <a:pt x="2980" y="4962"/>
                      <a:pt x="2980" y="4962"/>
                    </a:cubicBezTo>
                    <a:cubicBezTo>
                      <a:pt x="2980" y="4962"/>
                      <a:pt x="2801" y="4649"/>
                      <a:pt x="2548" y="4157"/>
                    </a:cubicBezTo>
                    <a:cubicBezTo>
                      <a:pt x="2429" y="3904"/>
                      <a:pt x="2235" y="3666"/>
                      <a:pt x="2116" y="3353"/>
                    </a:cubicBezTo>
                    <a:cubicBezTo>
                      <a:pt x="1922" y="3099"/>
                      <a:pt x="1744" y="2787"/>
                      <a:pt x="1610" y="2489"/>
                    </a:cubicBezTo>
                    <a:cubicBezTo>
                      <a:pt x="1237" y="1863"/>
                      <a:pt x="865" y="1237"/>
                      <a:pt x="626" y="805"/>
                    </a:cubicBezTo>
                    <a:cubicBezTo>
                      <a:pt x="314" y="314"/>
                      <a:pt x="120" y="60"/>
                      <a:pt x="120" y="60"/>
                    </a:cubicBezTo>
                    <a:cubicBezTo>
                      <a:pt x="120" y="1"/>
                      <a:pt x="60" y="1"/>
                      <a:pt x="6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11287;p70"/>
              <p:cNvSpPr/>
              <p:nvPr/>
            </p:nvSpPr>
            <p:spPr>
              <a:xfrm>
                <a:off x="6676597" y="4556757"/>
                <a:ext cx="187794" cy="26984"/>
              </a:xfrm>
              <a:custGeom>
                <a:avLst/>
                <a:gdLst/>
                <a:ahLst/>
                <a:cxnLst/>
                <a:rect l="l" t="t" r="r" b="b"/>
                <a:pathLst>
                  <a:path w="6020" h="865" extrusionOk="0">
                    <a:moveTo>
                      <a:pt x="61" y="0"/>
                    </a:moveTo>
                    <a:cubicBezTo>
                      <a:pt x="61" y="0"/>
                      <a:pt x="1" y="0"/>
                      <a:pt x="1" y="60"/>
                    </a:cubicBezTo>
                    <a:lnTo>
                      <a:pt x="61" y="119"/>
                    </a:lnTo>
                    <a:cubicBezTo>
                      <a:pt x="61" y="119"/>
                      <a:pt x="433" y="194"/>
                      <a:pt x="999" y="253"/>
                    </a:cubicBezTo>
                    <a:cubicBezTo>
                      <a:pt x="1237" y="313"/>
                      <a:pt x="1550" y="373"/>
                      <a:pt x="1923" y="373"/>
                    </a:cubicBezTo>
                    <a:cubicBezTo>
                      <a:pt x="2236" y="432"/>
                      <a:pt x="2608" y="492"/>
                      <a:pt x="2980" y="566"/>
                    </a:cubicBezTo>
                    <a:cubicBezTo>
                      <a:pt x="3725" y="626"/>
                      <a:pt x="4470" y="745"/>
                      <a:pt x="5021" y="805"/>
                    </a:cubicBezTo>
                    <a:cubicBezTo>
                      <a:pt x="5528" y="805"/>
                      <a:pt x="5900" y="864"/>
                      <a:pt x="5900" y="864"/>
                    </a:cubicBezTo>
                    <a:cubicBezTo>
                      <a:pt x="5960" y="864"/>
                      <a:pt x="5960" y="864"/>
                      <a:pt x="5960" y="805"/>
                    </a:cubicBezTo>
                    <a:cubicBezTo>
                      <a:pt x="6020" y="805"/>
                      <a:pt x="5960" y="745"/>
                      <a:pt x="5960" y="745"/>
                    </a:cubicBezTo>
                    <a:cubicBezTo>
                      <a:pt x="5960" y="745"/>
                      <a:pt x="5588" y="685"/>
                      <a:pt x="5021" y="626"/>
                    </a:cubicBezTo>
                    <a:cubicBezTo>
                      <a:pt x="4470" y="492"/>
                      <a:pt x="3725" y="432"/>
                      <a:pt x="3040" y="313"/>
                    </a:cubicBezTo>
                    <a:cubicBezTo>
                      <a:pt x="2668" y="253"/>
                      <a:pt x="2295" y="253"/>
                      <a:pt x="1923" y="194"/>
                    </a:cubicBezTo>
                    <a:cubicBezTo>
                      <a:pt x="1610" y="119"/>
                      <a:pt x="1297" y="119"/>
                      <a:pt x="999" y="60"/>
                    </a:cubicBezTo>
                    <a:cubicBezTo>
                      <a:pt x="433" y="60"/>
                      <a:pt x="61" y="0"/>
                      <a:pt x="61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11288;p70"/>
              <p:cNvSpPr/>
              <p:nvPr/>
            </p:nvSpPr>
            <p:spPr>
              <a:xfrm>
                <a:off x="6763507" y="4430791"/>
                <a:ext cx="106936" cy="149237"/>
              </a:xfrm>
              <a:custGeom>
                <a:avLst/>
                <a:gdLst/>
                <a:ahLst/>
                <a:cxnLst/>
                <a:rect l="l" t="t" r="r" b="b"/>
                <a:pathLst>
                  <a:path w="3428" h="4784" extrusionOk="0">
                    <a:moveTo>
                      <a:pt x="1" y="1"/>
                    </a:moveTo>
                    <a:lnTo>
                      <a:pt x="1" y="61"/>
                    </a:lnTo>
                    <a:cubicBezTo>
                      <a:pt x="1" y="61"/>
                      <a:pt x="194" y="373"/>
                      <a:pt x="507" y="805"/>
                    </a:cubicBezTo>
                    <a:cubicBezTo>
                      <a:pt x="820" y="1252"/>
                      <a:pt x="1193" y="1863"/>
                      <a:pt x="1625" y="2429"/>
                    </a:cubicBezTo>
                    <a:cubicBezTo>
                      <a:pt x="1803" y="2742"/>
                      <a:pt x="1997" y="3040"/>
                      <a:pt x="2235" y="3293"/>
                    </a:cubicBezTo>
                    <a:cubicBezTo>
                      <a:pt x="2429" y="3547"/>
                      <a:pt x="2608" y="3859"/>
                      <a:pt x="2742" y="4038"/>
                    </a:cubicBezTo>
                    <a:cubicBezTo>
                      <a:pt x="3055" y="4470"/>
                      <a:pt x="3293" y="4783"/>
                      <a:pt x="3293" y="4783"/>
                    </a:cubicBezTo>
                    <a:lnTo>
                      <a:pt x="3353" y="4783"/>
                    </a:lnTo>
                    <a:cubicBezTo>
                      <a:pt x="3427" y="4723"/>
                      <a:pt x="3427" y="4723"/>
                      <a:pt x="3427" y="4664"/>
                    </a:cubicBezTo>
                    <a:cubicBezTo>
                      <a:pt x="3427" y="4664"/>
                      <a:pt x="3174" y="4411"/>
                      <a:pt x="2921" y="3919"/>
                    </a:cubicBezTo>
                    <a:cubicBezTo>
                      <a:pt x="2742" y="3725"/>
                      <a:pt x="2548" y="3487"/>
                      <a:pt x="2369" y="3174"/>
                    </a:cubicBezTo>
                    <a:cubicBezTo>
                      <a:pt x="2176" y="2921"/>
                      <a:pt x="1997" y="2608"/>
                      <a:pt x="1803" y="2295"/>
                    </a:cubicBezTo>
                    <a:cubicBezTo>
                      <a:pt x="1371" y="1744"/>
                      <a:pt x="939" y="1118"/>
                      <a:pt x="626" y="746"/>
                    </a:cubicBezTo>
                    <a:cubicBezTo>
                      <a:pt x="314" y="314"/>
                      <a:pt x="75" y="1"/>
                      <a:pt x="7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11289;p70"/>
              <p:cNvSpPr/>
              <p:nvPr/>
            </p:nvSpPr>
            <p:spPr>
              <a:xfrm>
                <a:off x="6870412" y="4417315"/>
                <a:ext cx="59957" cy="162713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5216" extrusionOk="0">
                    <a:moveTo>
                      <a:pt x="1922" y="1"/>
                    </a:moveTo>
                    <a:cubicBezTo>
                      <a:pt x="1862" y="1"/>
                      <a:pt x="1862" y="1"/>
                      <a:pt x="1788" y="61"/>
                    </a:cubicBezTo>
                    <a:cubicBezTo>
                      <a:pt x="1788" y="61"/>
                      <a:pt x="1669" y="373"/>
                      <a:pt x="1490" y="805"/>
                    </a:cubicBezTo>
                    <a:cubicBezTo>
                      <a:pt x="1296" y="1312"/>
                      <a:pt x="1118" y="1923"/>
                      <a:pt x="864" y="2548"/>
                    </a:cubicBezTo>
                    <a:cubicBezTo>
                      <a:pt x="745" y="2861"/>
                      <a:pt x="611" y="3234"/>
                      <a:pt x="551" y="3472"/>
                    </a:cubicBezTo>
                    <a:cubicBezTo>
                      <a:pt x="432" y="3785"/>
                      <a:pt x="298" y="4098"/>
                      <a:pt x="239" y="4351"/>
                    </a:cubicBezTo>
                    <a:cubicBezTo>
                      <a:pt x="119" y="4783"/>
                      <a:pt x="0" y="5155"/>
                      <a:pt x="0" y="5155"/>
                    </a:cubicBezTo>
                    <a:cubicBezTo>
                      <a:pt x="0" y="5155"/>
                      <a:pt x="0" y="5215"/>
                      <a:pt x="60" y="5215"/>
                    </a:cubicBezTo>
                    <a:cubicBezTo>
                      <a:pt x="60" y="5215"/>
                      <a:pt x="119" y="5215"/>
                      <a:pt x="119" y="5155"/>
                    </a:cubicBezTo>
                    <a:cubicBezTo>
                      <a:pt x="119" y="5155"/>
                      <a:pt x="239" y="4843"/>
                      <a:pt x="432" y="4411"/>
                    </a:cubicBezTo>
                    <a:cubicBezTo>
                      <a:pt x="492" y="4157"/>
                      <a:pt x="611" y="3844"/>
                      <a:pt x="745" y="3606"/>
                    </a:cubicBezTo>
                    <a:cubicBezTo>
                      <a:pt x="864" y="3293"/>
                      <a:pt x="924" y="2980"/>
                      <a:pt x="1043" y="2668"/>
                    </a:cubicBezTo>
                    <a:cubicBezTo>
                      <a:pt x="1296" y="1982"/>
                      <a:pt x="1550" y="1372"/>
                      <a:pt x="1669" y="865"/>
                    </a:cubicBezTo>
                    <a:cubicBezTo>
                      <a:pt x="1862" y="373"/>
                      <a:pt x="1922" y="61"/>
                      <a:pt x="1922" y="61"/>
                    </a:cubicBezTo>
                    <a:lnTo>
                      <a:pt x="1922" y="1"/>
                    </a:ln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11290;p70"/>
              <p:cNvSpPr/>
              <p:nvPr/>
            </p:nvSpPr>
            <p:spPr>
              <a:xfrm>
                <a:off x="6875965" y="4541409"/>
                <a:ext cx="164554" cy="42332"/>
              </a:xfrm>
              <a:custGeom>
                <a:avLst/>
                <a:gdLst/>
                <a:ahLst/>
                <a:cxnLst/>
                <a:rect l="l" t="t" r="r" b="b"/>
                <a:pathLst>
                  <a:path w="5275" h="1357" extrusionOk="0">
                    <a:moveTo>
                      <a:pt x="5215" y="1"/>
                    </a:moveTo>
                    <a:cubicBezTo>
                      <a:pt x="5215" y="1"/>
                      <a:pt x="4902" y="60"/>
                      <a:pt x="4411" y="179"/>
                    </a:cubicBezTo>
                    <a:cubicBezTo>
                      <a:pt x="3919" y="239"/>
                      <a:pt x="3234" y="433"/>
                      <a:pt x="2608" y="552"/>
                    </a:cubicBezTo>
                    <a:cubicBezTo>
                      <a:pt x="2295" y="611"/>
                      <a:pt x="1982" y="745"/>
                      <a:pt x="1684" y="805"/>
                    </a:cubicBezTo>
                    <a:cubicBezTo>
                      <a:pt x="1372" y="865"/>
                      <a:pt x="1059" y="924"/>
                      <a:pt x="805" y="984"/>
                    </a:cubicBezTo>
                    <a:cubicBezTo>
                      <a:pt x="373" y="1118"/>
                      <a:pt x="1" y="1237"/>
                      <a:pt x="1" y="1237"/>
                    </a:cubicBezTo>
                    <a:lnTo>
                      <a:pt x="1" y="1297"/>
                    </a:lnTo>
                    <a:cubicBezTo>
                      <a:pt x="1" y="1356"/>
                      <a:pt x="1" y="1356"/>
                      <a:pt x="61" y="1356"/>
                    </a:cubicBezTo>
                    <a:cubicBezTo>
                      <a:pt x="61" y="1356"/>
                      <a:pt x="373" y="1297"/>
                      <a:pt x="865" y="1177"/>
                    </a:cubicBezTo>
                    <a:cubicBezTo>
                      <a:pt x="1118" y="1118"/>
                      <a:pt x="1431" y="1058"/>
                      <a:pt x="1684" y="984"/>
                    </a:cubicBezTo>
                    <a:cubicBezTo>
                      <a:pt x="1982" y="924"/>
                      <a:pt x="2355" y="865"/>
                      <a:pt x="2668" y="805"/>
                    </a:cubicBezTo>
                    <a:cubicBezTo>
                      <a:pt x="3293" y="611"/>
                      <a:pt x="3979" y="492"/>
                      <a:pt x="4470" y="313"/>
                    </a:cubicBezTo>
                    <a:cubicBezTo>
                      <a:pt x="4902" y="179"/>
                      <a:pt x="5275" y="120"/>
                      <a:pt x="5275" y="120"/>
                    </a:cubicBezTo>
                    <a:lnTo>
                      <a:pt x="5275" y="60"/>
                    </a:lnTo>
                    <a:cubicBezTo>
                      <a:pt x="5275" y="1"/>
                      <a:pt x="5275" y="1"/>
                      <a:pt x="521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70"/>
              <p:cNvSpPr/>
              <p:nvPr/>
            </p:nvSpPr>
            <p:spPr>
              <a:xfrm>
                <a:off x="6874124" y="4586486"/>
                <a:ext cx="131549" cy="112957"/>
              </a:xfrm>
              <a:custGeom>
                <a:avLst/>
                <a:gdLst/>
                <a:ahLst/>
                <a:cxnLst/>
                <a:rect l="l" t="t" r="r" b="b"/>
                <a:pathLst>
                  <a:path w="4217" h="3621" extrusionOk="0">
                    <a:moveTo>
                      <a:pt x="30" y="1"/>
                    </a:moveTo>
                    <a:cubicBezTo>
                      <a:pt x="15" y="1"/>
                      <a:pt x="0" y="16"/>
                      <a:pt x="0" y="45"/>
                    </a:cubicBezTo>
                    <a:lnTo>
                      <a:pt x="0" y="105"/>
                    </a:lnTo>
                    <a:cubicBezTo>
                      <a:pt x="0" y="105"/>
                      <a:pt x="254" y="358"/>
                      <a:pt x="626" y="656"/>
                    </a:cubicBezTo>
                    <a:cubicBezTo>
                      <a:pt x="999" y="1029"/>
                      <a:pt x="1490" y="1475"/>
                      <a:pt x="2041" y="1907"/>
                    </a:cubicBezTo>
                    <a:cubicBezTo>
                      <a:pt x="2295" y="2086"/>
                      <a:pt x="2548" y="2340"/>
                      <a:pt x="2786" y="2518"/>
                    </a:cubicBezTo>
                    <a:cubicBezTo>
                      <a:pt x="3040" y="2712"/>
                      <a:pt x="3293" y="2891"/>
                      <a:pt x="3472" y="3084"/>
                    </a:cubicBezTo>
                    <a:cubicBezTo>
                      <a:pt x="3844" y="3397"/>
                      <a:pt x="4157" y="3576"/>
                      <a:pt x="4157" y="3576"/>
                    </a:cubicBezTo>
                    <a:cubicBezTo>
                      <a:pt x="4157" y="3606"/>
                      <a:pt x="4172" y="3621"/>
                      <a:pt x="4187" y="3621"/>
                    </a:cubicBezTo>
                    <a:cubicBezTo>
                      <a:pt x="4202" y="3621"/>
                      <a:pt x="4216" y="3606"/>
                      <a:pt x="4216" y="3576"/>
                    </a:cubicBezTo>
                    <a:lnTo>
                      <a:pt x="4216" y="3516"/>
                    </a:lnTo>
                    <a:cubicBezTo>
                      <a:pt x="4216" y="3516"/>
                      <a:pt x="3978" y="3263"/>
                      <a:pt x="3606" y="2965"/>
                    </a:cubicBezTo>
                    <a:cubicBezTo>
                      <a:pt x="3412" y="2772"/>
                      <a:pt x="3159" y="2593"/>
                      <a:pt x="2920" y="2399"/>
                    </a:cubicBezTo>
                    <a:cubicBezTo>
                      <a:pt x="2667" y="2146"/>
                      <a:pt x="2414" y="1967"/>
                      <a:pt x="2175" y="1714"/>
                    </a:cubicBezTo>
                    <a:cubicBezTo>
                      <a:pt x="1669" y="1282"/>
                      <a:pt x="1118" y="850"/>
                      <a:pt x="745" y="537"/>
                    </a:cubicBezTo>
                    <a:cubicBezTo>
                      <a:pt x="373" y="224"/>
                      <a:pt x="60" y="45"/>
                      <a:pt x="60" y="45"/>
                    </a:cubicBezTo>
                    <a:cubicBezTo>
                      <a:pt x="60" y="16"/>
                      <a:pt x="45" y="1"/>
                      <a:pt x="3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70"/>
              <p:cNvSpPr/>
              <p:nvPr/>
            </p:nvSpPr>
            <p:spPr>
              <a:xfrm>
                <a:off x="6860648" y="4587889"/>
                <a:ext cx="11636" cy="18405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5900" extrusionOk="0">
                    <a:moveTo>
                      <a:pt x="313" y="0"/>
                    </a:moveTo>
                    <a:lnTo>
                      <a:pt x="239" y="60"/>
                    </a:lnTo>
                    <a:cubicBezTo>
                      <a:pt x="239" y="60"/>
                      <a:pt x="239" y="432"/>
                      <a:pt x="179" y="984"/>
                    </a:cubicBezTo>
                    <a:cubicBezTo>
                      <a:pt x="120" y="1490"/>
                      <a:pt x="120" y="2235"/>
                      <a:pt x="60" y="2980"/>
                    </a:cubicBezTo>
                    <a:lnTo>
                      <a:pt x="60" y="4038"/>
                    </a:lnTo>
                    <a:cubicBezTo>
                      <a:pt x="0" y="4335"/>
                      <a:pt x="0" y="4648"/>
                      <a:pt x="0" y="4961"/>
                    </a:cubicBezTo>
                    <a:lnTo>
                      <a:pt x="0" y="5825"/>
                    </a:lnTo>
                    <a:cubicBezTo>
                      <a:pt x="0" y="5900"/>
                      <a:pt x="0" y="5900"/>
                      <a:pt x="60" y="5900"/>
                    </a:cubicBezTo>
                    <a:cubicBezTo>
                      <a:pt x="60" y="5900"/>
                      <a:pt x="120" y="5900"/>
                      <a:pt x="120" y="5825"/>
                    </a:cubicBezTo>
                    <a:cubicBezTo>
                      <a:pt x="120" y="5825"/>
                      <a:pt x="120" y="5453"/>
                      <a:pt x="179" y="4961"/>
                    </a:cubicBezTo>
                    <a:cubicBezTo>
                      <a:pt x="179" y="4648"/>
                      <a:pt x="239" y="4335"/>
                      <a:pt x="239" y="4038"/>
                    </a:cubicBezTo>
                    <a:cubicBezTo>
                      <a:pt x="239" y="3665"/>
                      <a:pt x="313" y="3352"/>
                      <a:pt x="313" y="2980"/>
                    </a:cubicBezTo>
                    <a:cubicBezTo>
                      <a:pt x="313" y="2235"/>
                      <a:pt x="373" y="1550"/>
                      <a:pt x="373" y="984"/>
                    </a:cubicBezTo>
                    <a:lnTo>
                      <a:pt x="373" y="60"/>
                    </a:lnTo>
                    <a:cubicBezTo>
                      <a:pt x="373" y="60"/>
                      <a:pt x="373" y="0"/>
                      <a:pt x="313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70"/>
              <p:cNvSpPr/>
              <p:nvPr/>
            </p:nvSpPr>
            <p:spPr>
              <a:xfrm>
                <a:off x="6719366" y="4583709"/>
                <a:ext cx="146897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3919" extrusionOk="0">
                    <a:moveTo>
                      <a:pt x="4589" y="0"/>
                    </a:moveTo>
                    <a:cubicBezTo>
                      <a:pt x="4589" y="0"/>
                      <a:pt x="4336" y="253"/>
                      <a:pt x="3844" y="566"/>
                    </a:cubicBezTo>
                    <a:cubicBezTo>
                      <a:pt x="3650" y="745"/>
                      <a:pt x="3412" y="939"/>
                      <a:pt x="3159" y="1192"/>
                    </a:cubicBezTo>
                    <a:cubicBezTo>
                      <a:pt x="2846" y="1371"/>
                      <a:pt x="2608" y="1624"/>
                      <a:pt x="2295" y="1862"/>
                    </a:cubicBezTo>
                    <a:cubicBezTo>
                      <a:pt x="1729" y="2369"/>
                      <a:pt x="1177" y="2801"/>
                      <a:pt x="745" y="3173"/>
                    </a:cubicBezTo>
                    <a:cubicBezTo>
                      <a:pt x="298" y="3546"/>
                      <a:pt x="60" y="3799"/>
                      <a:pt x="60" y="3799"/>
                    </a:cubicBezTo>
                    <a:cubicBezTo>
                      <a:pt x="1" y="3859"/>
                      <a:pt x="1" y="3859"/>
                      <a:pt x="60" y="3918"/>
                    </a:cubicBezTo>
                    <a:lnTo>
                      <a:pt x="120" y="3918"/>
                    </a:lnTo>
                    <a:cubicBezTo>
                      <a:pt x="120" y="3918"/>
                      <a:pt x="433" y="3665"/>
                      <a:pt x="865" y="3352"/>
                    </a:cubicBezTo>
                    <a:cubicBezTo>
                      <a:pt x="1297" y="2980"/>
                      <a:pt x="1863" y="2488"/>
                      <a:pt x="2414" y="2056"/>
                    </a:cubicBezTo>
                    <a:cubicBezTo>
                      <a:pt x="2727" y="1803"/>
                      <a:pt x="2980" y="1564"/>
                      <a:pt x="3278" y="1311"/>
                    </a:cubicBezTo>
                    <a:cubicBezTo>
                      <a:pt x="3531" y="1118"/>
                      <a:pt x="3784" y="879"/>
                      <a:pt x="3963" y="686"/>
                    </a:cubicBezTo>
                    <a:cubicBezTo>
                      <a:pt x="4395" y="373"/>
                      <a:pt x="4649" y="134"/>
                      <a:pt x="4649" y="134"/>
                    </a:cubicBezTo>
                    <a:cubicBezTo>
                      <a:pt x="4708" y="75"/>
                      <a:pt x="4708" y="75"/>
                      <a:pt x="4708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11294;p70"/>
              <p:cNvSpPr/>
              <p:nvPr/>
            </p:nvSpPr>
            <p:spPr>
              <a:xfrm>
                <a:off x="7609796" y="4115254"/>
                <a:ext cx="58116" cy="87845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2816" extrusionOk="0">
                    <a:moveTo>
                      <a:pt x="626" y="1"/>
                    </a:moveTo>
                    <a:cubicBezTo>
                      <a:pt x="60" y="1237"/>
                      <a:pt x="0" y="1922"/>
                      <a:pt x="626" y="2727"/>
                    </a:cubicBezTo>
                    <a:cubicBezTo>
                      <a:pt x="626" y="2727"/>
                      <a:pt x="820" y="2815"/>
                      <a:pt x="1037" y="2815"/>
                    </a:cubicBezTo>
                    <a:cubicBezTo>
                      <a:pt x="1228" y="2815"/>
                      <a:pt x="1438" y="2747"/>
                      <a:pt x="1550" y="2488"/>
                    </a:cubicBezTo>
                    <a:cubicBezTo>
                      <a:pt x="1862" y="1550"/>
                      <a:pt x="686" y="1"/>
                      <a:pt x="686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11295;p70"/>
              <p:cNvSpPr/>
              <p:nvPr/>
            </p:nvSpPr>
            <p:spPr>
              <a:xfrm>
                <a:off x="6635701" y="4376294"/>
                <a:ext cx="453170" cy="421725"/>
              </a:xfrm>
              <a:custGeom>
                <a:avLst/>
                <a:gdLst/>
                <a:ahLst/>
                <a:cxnLst/>
                <a:rect l="l" t="t" r="r" b="b"/>
                <a:pathLst>
                  <a:path w="14527" h="13519" extrusionOk="0">
                    <a:moveTo>
                      <a:pt x="7315" y="874"/>
                    </a:moveTo>
                    <a:cubicBezTo>
                      <a:pt x="10168" y="874"/>
                      <a:pt x="12652" y="2932"/>
                      <a:pt x="13111" y="5845"/>
                    </a:cubicBezTo>
                    <a:cubicBezTo>
                      <a:pt x="13602" y="9078"/>
                      <a:pt x="11427" y="12117"/>
                      <a:pt x="8195" y="12608"/>
                    </a:cubicBezTo>
                    <a:cubicBezTo>
                      <a:pt x="7888" y="12656"/>
                      <a:pt x="7583" y="12680"/>
                      <a:pt x="7282" y="12680"/>
                    </a:cubicBezTo>
                    <a:cubicBezTo>
                      <a:pt x="4421" y="12680"/>
                      <a:pt x="1889" y="10572"/>
                      <a:pt x="1431" y="7647"/>
                    </a:cubicBezTo>
                    <a:cubicBezTo>
                      <a:pt x="940" y="4415"/>
                      <a:pt x="3174" y="1435"/>
                      <a:pt x="6407" y="943"/>
                    </a:cubicBezTo>
                    <a:cubicBezTo>
                      <a:pt x="6712" y="897"/>
                      <a:pt x="7016" y="874"/>
                      <a:pt x="7315" y="874"/>
                    </a:cubicBezTo>
                    <a:close/>
                    <a:moveTo>
                      <a:pt x="7296" y="1"/>
                    </a:moveTo>
                    <a:cubicBezTo>
                      <a:pt x="6958" y="1"/>
                      <a:pt x="6616" y="26"/>
                      <a:pt x="6273" y="79"/>
                    </a:cubicBezTo>
                    <a:cubicBezTo>
                      <a:pt x="2548" y="631"/>
                      <a:pt x="1" y="4117"/>
                      <a:pt x="567" y="7767"/>
                    </a:cubicBezTo>
                    <a:cubicBezTo>
                      <a:pt x="1130" y="11119"/>
                      <a:pt x="3951" y="13518"/>
                      <a:pt x="7225" y="13518"/>
                    </a:cubicBezTo>
                    <a:cubicBezTo>
                      <a:pt x="7588" y="13518"/>
                      <a:pt x="7957" y="13489"/>
                      <a:pt x="8329" y="13428"/>
                    </a:cubicBezTo>
                    <a:cubicBezTo>
                      <a:pt x="11993" y="12861"/>
                      <a:pt x="14526" y="9450"/>
                      <a:pt x="13975" y="5726"/>
                    </a:cubicBezTo>
                    <a:cubicBezTo>
                      <a:pt x="13462" y="2404"/>
                      <a:pt x="10563" y="1"/>
                      <a:pt x="7296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11296;p70"/>
              <p:cNvSpPr/>
              <p:nvPr/>
            </p:nvSpPr>
            <p:spPr>
              <a:xfrm>
                <a:off x="7389029" y="4374578"/>
                <a:ext cx="422474" cy="422474"/>
              </a:xfrm>
              <a:custGeom>
                <a:avLst/>
                <a:gdLst/>
                <a:ahLst/>
                <a:cxnLst/>
                <a:rect l="l" t="t" r="r" b="b"/>
                <a:pathLst>
                  <a:path w="13543" h="13543" extrusionOk="0">
                    <a:moveTo>
                      <a:pt x="6764" y="879"/>
                    </a:moveTo>
                    <a:cubicBezTo>
                      <a:pt x="9997" y="879"/>
                      <a:pt x="12664" y="3546"/>
                      <a:pt x="12664" y="6779"/>
                    </a:cubicBezTo>
                    <a:cubicBezTo>
                      <a:pt x="12664" y="10056"/>
                      <a:pt x="9997" y="12663"/>
                      <a:pt x="6764" y="12663"/>
                    </a:cubicBezTo>
                    <a:cubicBezTo>
                      <a:pt x="3487" y="12663"/>
                      <a:pt x="880" y="10056"/>
                      <a:pt x="880" y="6779"/>
                    </a:cubicBezTo>
                    <a:cubicBezTo>
                      <a:pt x="880" y="3546"/>
                      <a:pt x="3487" y="879"/>
                      <a:pt x="6764" y="879"/>
                    </a:cubicBezTo>
                    <a:close/>
                    <a:moveTo>
                      <a:pt x="6764" y="0"/>
                    </a:moveTo>
                    <a:cubicBezTo>
                      <a:pt x="3040" y="0"/>
                      <a:pt x="1" y="3054"/>
                      <a:pt x="1" y="6779"/>
                    </a:cubicBezTo>
                    <a:cubicBezTo>
                      <a:pt x="1" y="10503"/>
                      <a:pt x="3040" y="13542"/>
                      <a:pt x="6764" y="13542"/>
                    </a:cubicBezTo>
                    <a:cubicBezTo>
                      <a:pt x="10489" y="13542"/>
                      <a:pt x="13543" y="10503"/>
                      <a:pt x="13543" y="6779"/>
                    </a:cubicBezTo>
                    <a:cubicBezTo>
                      <a:pt x="13543" y="3054"/>
                      <a:pt x="10489" y="0"/>
                      <a:pt x="6764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70"/>
              <p:cNvSpPr/>
              <p:nvPr/>
            </p:nvSpPr>
            <p:spPr>
              <a:xfrm>
                <a:off x="6850884" y="3373437"/>
                <a:ext cx="784024" cy="1146635"/>
              </a:xfrm>
              <a:custGeom>
                <a:avLst/>
                <a:gdLst/>
                <a:ahLst/>
                <a:cxnLst/>
                <a:rect l="l" t="t" r="r" b="b"/>
                <a:pathLst>
                  <a:path w="25133" h="36757" extrusionOk="0">
                    <a:moveTo>
                      <a:pt x="12820" y="0"/>
                    </a:moveTo>
                    <a:cubicBezTo>
                      <a:pt x="12769" y="0"/>
                      <a:pt x="12717" y="2"/>
                      <a:pt x="12663" y="4"/>
                    </a:cubicBezTo>
                    <a:cubicBezTo>
                      <a:pt x="10176" y="138"/>
                      <a:pt x="10488" y="2924"/>
                      <a:pt x="10488" y="2924"/>
                    </a:cubicBezTo>
                    <a:cubicBezTo>
                      <a:pt x="10488" y="2924"/>
                      <a:pt x="9252" y="2120"/>
                      <a:pt x="7941" y="1866"/>
                    </a:cubicBezTo>
                    <a:cubicBezTo>
                      <a:pt x="7762" y="1866"/>
                      <a:pt x="7568" y="1807"/>
                      <a:pt x="7390" y="1807"/>
                    </a:cubicBezTo>
                    <a:lnTo>
                      <a:pt x="6883" y="1807"/>
                    </a:lnTo>
                    <a:cubicBezTo>
                      <a:pt x="6332" y="1807"/>
                      <a:pt x="5840" y="1866"/>
                      <a:pt x="5393" y="2000"/>
                    </a:cubicBezTo>
                    <a:cubicBezTo>
                      <a:pt x="5155" y="2060"/>
                      <a:pt x="4961" y="2120"/>
                      <a:pt x="4783" y="2179"/>
                    </a:cubicBezTo>
                    <a:cubicBezTo>
                      <a:pt x="1177" y="3416"/>
                      <a:pt x="1" y="7706"/>
                      <a:pt x="626" y="9568"/>
                    </a:cubicBezTo>
                    <a:cubicBezTo>
                      <a:pt x="1371" y="11803"/>
                      <a:pt x="4470" y="12727"/>
                      <a:pt x="4470" y="12727"/>
                    </a:cubicBezTo>
                    <a:cubicBezTo>
                      <a:pt x="4470" y="12727"/>
                      <a:pt x="3904" y="13978"/>
                      <a:pt x="3352" y="15587"/>
                    </a:cubicBezTo>
                    <a:cubicBezTo>
                      <a:pt x="3099" y="16332"/>
                      <a:pt x="2861" y="17136"/>
                      <a:pt x="2608" y="17941"/>
                    </a:cubicBezTo>
                    <a:cubicBezTo>
                      <a:pt x="2548" y="18254"/>
                      <a:pt x="2488" y="18507"/>
                      <a:pt x="2414" y="18820"/>
                    </a:cubicBezTo>
                    <a:cubicBezTo>
                      <a:pt x="2295" y="19371"/>
                      <a:pt x="2235" y="19997"/>
                      <a:pt x="2176" y="20548"/>
                    </a:cubicBezTo>
                    <a:cubicBezTo>
                      <a:pt x="2920" y="20429"/>
                      <a:pt x="3665" y="20250"/>
                      <a:pt x="4276" y="19997"/>
                    </a:cubicBezTo>
                    <a:cubicBezTo>
                      <a:pt x="4376" y="20020"/>
                      <a:pt x="4481" y="20032"/>
                      <a:pt x="4587" y="20032"/>
                    </a:cubicBezTo>
                    <a:cubicBezTo>
                      <a:pt x="5018" y="20032"/>
                      <a:pt x="5482" y="19837"/>
                      <a:pt x="5840" y="19431"/>
                    </a:cubicBezTo>
                    <a:cubicBezTo>
                      <a:pt x="6392" y="19192"/>
                      <a:pt x="6764" y="19058"/>
                      <a:pt x="6883" y="19058"/>
                    </a:cubicBezTo>
                    <a:cubicBezTo>
                      <a:pt x="7256" y="19058"/>
                      <a:pt x="7822" y="19877"/>
                      <a:pt x="7390" y="20369"/>
                    </a:cubicBezTo>
                    <a:cubicBezTo>
                      <a:pt x="7136" y="20682"/>
                      <a:pt x="4529" y="21427"/>
                      <a:pt x="2176" y="21427"/>
                    </a:cubicBezTo>
                    <a:cubicBezTo>
                      <a:pt x="3099" y="28071"/>
                      <a:pt x="10116" y="28741"/>
                      <a:pt x="10116" y="28741"/>
                    </a:cubicBezTo>
                    <a:lnTo>
                      <a:pt x="10116" y="30231"/>
                    </a:lnTo>
                    <a:cubicBezTo>
                      <a:pt x="10682" y="32719"/>
                      <a:pt x="12231" y="35013"/>
                      <a:pt x="12231" y="35013"/>
                    </a:cubicBezTo>
                    <a:cubicBezTo>
                      <a:pt x="12231" y="35013"/>
                      <a:pt x="10920" y="35445"/>
                      <a:pt x="10920" y="35818"/>
                    </a:cubicBezTo>
                    <a:cubicBezTo>
                      <a:pt x="10920" y="35892"/>
                      <a:pt x="11055" y="35952"/>
                      <a:pt x="11233" y="36011"/>
                    </a:cubicBezTo>
                    <a:cubicBezTo>
                      <a:pt x="11859" y="36324"/>
                      <a:pt x="13408" y="36697"/>
                      <a:pt x="14094" y="36756"/>
                    </a:cubicBezTo>
                    <a:lnTo>
                      <a:pt x="14213" y="36756"/>
                    </a:lnTo>
                    <a:cubicBezTo>
                      <a:pt x="14958" y="36756"/>
                      <a:pt x="16269" y="33658"/>
                      <a:pt x="16820" y="32600"/>
                    </a:cubicBezTo>
                    <a:cubicBezTo>
                      <a:pt x="17133" y="32034"/>
                      <a:pt x="18250" y="31721"/>
                      <a:pt x="19487" y="31289"/>
                    </a:cubicBezTo>
                    <a:cubicBezTo>
                      <a:pt x="20604" y="30857"/>
                      <a:pt x="21855" y="30425"/>
                      <a:pt x="22719" y="29620"/>
                    </a:cubicBezTo>
                    <a:cubicBezTo>
                      <a:pt x="23151" y="29248"/>
                      <a:pt x="23643" y="28816"/>
                      <a:pt x="24090" y="28309"/>
                    </a:cubicBezTo>
                    <a:cubicBezTo>
                      <a:pt x="24462" y="27818"/>
                      <a:pt x="24760" y="27252"/>
                      <a:pt x="24954" y="26507"/>
                    </a:cubicBezTo>
                    <a:cubicBezTo>
                      <a:pt x="25073" y="25762"/>
                      <a:pt x="25133" y="24898"/>
                      <a:pt x="24954" y="23781"/>
                    </a:cubicBezTo>
                    <a:cubicBezTo>
                      <a:pt x="24760" y="22544"/>
                      <a:pt x="24269" y="21054"/>
                      <a:pt x="23524" y="19192"/>
                    </a:cubicBezTo>
                    <a:cubicBezTo>
                      <a:pt x="20485" y="11863"/>
                      <a:pt x="12783" y="5099"/>
                      <a:pt x="12783" y="5099"/>
                    </a:cubicBezTo>
                    <a:lnTo>
                      <a:pt x="12783" y="5099"/>
                    </a:lnTo>
                    <a:cubicBezTo>
                      <a:pt x="12783" y="5099"/>
                      <a:pt x="12926" y="5128"/>
                      <a:pt x="13152" y="5128"/>
                    </a:cubicBezTo>
                    <a:cubicBezTo>
                      <a:pt x="13669" y="5128"/>
                      <a:pt x="14618" y="4977"/>
                      <a:pt x="15271" y="3982"/>
                    </a:cubicBezTo>
                    <a:cubicBezTo>
                      <a:pt x="16000" y="2698"/>
                      <a:pt x="15244" y="0"/>
                      <a:pt x="12820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11298;p70"/>
              <p:cNvSpPr/>
              <p:nvPr/>
            </p:nvSpPr>
            <p:spPr>
              <a:xfrm>
                <a:off x="6860648" y="3859642"/>
                <a:ext cx="94833" cy="95893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3074" extrusionOk="0">
                    <a:moveTo>
                      <a:pt x="2980" y="1"/>
                    </a:moveTo>
                    <a:cubicBezTo>
                      <a:pt x="2980" y="1"/>
                      <a:pt x="373" y="433"/>
                      <a:pt x="0" y="2355"/>
                    </a:cubicBezTo>
                    <a:cubicBezTo>
                      <a:pt x="0" y="2608"/>
                      <a:pt x="0" y="2802"/>
                      <a:pt x="120" y="2921"/>
                    </a:cubicBezTo>
                    <a:cubicBezTo>
                      <a:pt x="227" y="3028"/>
                      <a:pt x="381" y="3074"/>
                      <a:pt x="554" y="3074"/>
                    </a:cubicBezTo>
                    <a:cubicBezTo>
                      <a:pt x="980" y="3074"/>
                      <a:pt x="1516" y="2796"/>
                      <a:pt x="1728" y="2489"/>
                    </a:cubicBezTo>
                    <a:cubicBezTo>
                      <a:pt x="2041" y="2429"/>
                      <a:pt x="2235" y="2355"/>
                      <a:pt x="2235" y="2355"/>
                    </a:cubicBezTo>
                    <a:lnTo>
                      <a:pt x="2295" y="2355"/>
                    </a:lnTo>
                    <a:cubicBezTo>
                      <a:pt x="2548" y="1550"/>
                      <a:pt x="2786" y="746"/>
                      <a:pt x="3039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11299;p70"/>
              <p:cNvSpPr/>
              <p:nvPr/>
            </p:nvSpPr>
            <p:spPr>
              <a:xfrm>
                <a:off x="6992166" y="3359118"/>
                <a:ext cx="96704" cy="76740"/>
              </a:xfrm>
              <a:custGeom>
                <a:avLst/>
                <a:gdLst/>
                <a:ahLst/>
                <a:cxnLst/>
                <a:rect l="l" t="t" r="r" b="b"/>
                <a:pathLst>
                  <a:path w="3100" h="2460" extrusionOk="0">
                    <a:moveTo>
                      <a:pt x="1308" y="0"/>
                    </a:moveTo>
                    <a:cubicBezTo>
                      <a:pt x="719" y="0"/>
                      <a:pt x="280" y="423"/>
                      <a:pt x="194" y="776"/>
                    </a:cubicBezTo>
                    <a:cubicBezTo>
                      <a:pt x="0" y="1580"/>
                      <a:pt x="626" y="2206"/>
                      <a:pt x="864" y="2459"/>
                    </a:cubicBezTo>
                    <a:cubicBezTo>
                      <a:pt x="1311" y="2325"/>
                      <a:pt x="1803" y="2266"/>
                      <a:pt x="2354" y="2266"/>
                    </a:cubicBezTo>
                    <a:lnTo>
                      <a:pt x="2354" y="2206"/>
                    </a:lnTo>
                    <a:cubicBezTo>
                      <a:pt x="2354" y="2206"/>
                      <a:pt x="3099" y="895"/>
                      <a:pt x="2056" y="225"/>
                    </a:cubicBezTo>
                    <a:cubicBezTo>
                      <a:pt x="1792" y="65"/>
                      <a:pt x="1538" y="0"/>
                      <a:pt x="1308" y="0"/>
                    </a:cubicBezTo>
                    <a:close/>
                  </a:path>
                </a:pathLst>
              </a:custGeom>
              <a:solidFill>
                <a:srgbClr val="F08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70"/>
              <p:cNvSpPr/>
              <p:nvPr/>
            </p:nvSpPr>
            <p:spPr>
              <a:xfrm>
                <a:off x="6965214" y="3318066"/>
                <a:ext cx="162682" cy="123376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3955" extrusionOk="0">
                    <a:moveTo>
                      <a:pt x="2481" y="0"/>
                    </a:moveTo>
                    <a:cubicBezTo>
                      <a:pt x="1595" y="0"/>
                      <a:pt x="727" y="454"/>
                      <a:pt x="432" y="1347"/>
                    </a:cubicBezTo>
                    <a:cubicBezTo>
                      <a:pt x="0" y="2837"/>
                      <a:pt x="805" y="3641"/>
                      <a:pt x="1118" y="3954"/>
                    </a:cubicBezTo>
                    <a:cubicBezTo>
                      <a:pt x="1296" y="3895"/>
                      <a:pt x="1490" y="3835"/>
                      <a:pt x="1728" y="3775"/>
                    </a:cubicBezTo>
                    <a:cubicBezTo>
                      <a:pt x="1490" y="3522"/>
                      <a:pt x="864" y="2896"/>
                      <a:pt x="1058" y="2092"/>
                    </a:cubicBezTo>
                    <a:cubicBezTo>
                      <a:pt x="1144" y="1739"/>
                      <a:pt x="1583" y="1316"/>
                      <a:pt x="2172" y="1316"/>
                    </a:cubicBezTo>
                    <a:cubicBezTo>
                      <a:pt x="2402" y="1316"/>
                      <a:pt x="2656" y="1381"/>
                      <a:pt x="2920" y="1541"/>
                    </a:cubicBezTo>
                    <a:cubicBezTo>
                      <a:pt x="3963" y="2211"/>
                      <a:pt x="3218" y="3522"/>
                      <a:pt x="3218" y="3522"/>
                    </a:cubicBezTo>
                    <a:lnTo>
                      <a:pt x="3218" y="3582"/>
                    </a:lnTo>
                    <a:lnTo>
                      <a:pt x="3725" y="3582"/>
                    </a:lnTo>
                    <a:cubicBezTo>
                      <a:pt x="3903" y="3582"/>
                      <a:pt x="4097" y="3641"/>
                      <a:pt x="4276" y="3641"/>
                    </a:cubicBezTo>
                    <a:cubicBezTo>
                      <a:pt x="4276" y="3641"/>
                      <a:pt x="5214" y="2211"/>
                      <a:pt x="4470" y="1034"/>
                    </a:cubicBezTo>
                    <a:cubicBezTo>
                      <a:pt x="4033" y="342"/>
                      <a:pt x="3250" y="0"/>
                      <a:pt x="2481" y="0"/>
                    </a:cubicBezTo>
                    <a:close/>
                  </a:path>
                </a:pathLst>
              </a:custGeom>
              <a:solidFill>
                <a:srgbClr val="9C4B2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11301;p70"/>
              <p:cNvSpPr/>
              <p:nvPr/>
            </p:nvSpPr>
            <p:spPr>
              <a:xfrm>
                <a:off x="6897364" y="3575799"/>
                <a:ext cx="145026" cy="131487"/>
              </a:xfrm>
              <a:custGeom>
                <a:avLst/>
                <a:gdLst/>
                <a:ahLst/>
                <a:cxnLst/>
                <a:rect l="l" t="t" r="r" b="b"/>
                <a:pathLst>
                  <a:path w="4649" h="4215" extrusionOk="0">
                    <a:moveTo>
                      <a:pt x="2285" y="0"/>
                    </a:moveTo>
                    <a:cubicBezTo>
                      <a:pt x="1238" y="0"/>
                      <a:pt x="477" y="965"/>
                      <a:pt x="254" y="1904"/>
                    </a:cubicBezTo>
                    <a:cubicBezTo>
                      <a:pt x="0" y="2888"/>
                      <a:pt x="626" y="3335"/>
                      <a:pt x="1609" y="3886"/>
                    </a:cubicBezTo>
                    <a:cubicBezTo>
                      <a:pt x="2022" y="4077"/>
                      <a:pt x="2491" y="4215"/>
                      <a:pt x="2928" y="4215"/>
                    </a:cubicBezTo>
                    <a:cubicBezTo>
                      <a:pt x="3612" y="4215"/>
                      <a:pt x="4219" y="3878"/>
                      <a:pt x="4410" y="2888"/>
                    </a:cubicBezTo>
                    <a:cubicBezTo>
                      <a:pt x="4648" y="1338"/>
                      <a:pt x="3903" y="653"/>
                      <a:pt x="3412" y="355"/>
                    </a:cubicBezTo>
                    <a:cubicBezTo>
                      <a:pt x="3011" y="106"/>
                      <a:pt x="2632" y="0"/>
                      <a:pt x="2285" y="0"/>
                    </a:cubicBezTo>
                    <a:close/>
                  </a:path>
                </a:pathLst>
              </a:custGeom>
              <a:solidFill>
                <a:srgbClr val="D59A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11302;p70"/>
              <p:cNvSpPr/>
              <p:nvPr/>
            </p:nvSpPr>
            <p:spPr>
              <a:xfrm>
                <a:off x="7199426" y="3419699"/>
                <a:ext cx="98015" cy="91495"/>
              </a:xfrm>
              <a:custGeom>
                <a:avLst/>
                <a:gdLst/>
                <a:ahLst/>
                <a:cxnLst/>
                <a:rect l="l" t="t" r="r" b="b"/>
                <a:pathLst>
                  <a:path w="3142" h="2933" extrusionOk="0">
                    <a:moveTo>
                      <a:pt x="1601" y="1"/>
                    </a:moveTo>
                    <a:cubicBezTo>
                      <a:pt x="1545" y="1"/>
                      <a:pt x="1488" y="4"/>
                      <a:pt x="1431" y="11"/>
                    </a:cubicBezTo>
                    <a:cubicBezTo>
                      <a:pt x="179" y="71"/>
                      <a:pt x="1" y="1694"/>
                      <a:pt x="60" y="1933"/>
                    </a:cubicBezTo>
                    <a:cubicBezTo>
                      <a:pt x="179" y="2305"/>
                      <a:pt x="746" y="2812"/>
                      <a:pt x="924" y="2871"/>
                    </a:cubicBezTo>
                    <a:cubicBezTo>
                      <a:pt x="995" y="2904"/>
                      <a:pt x="1151" y="2933"/>
                      <a:pt x="1347" y="2933"/>
                    </a:cubicBezTo>
                    <a:cubicBezTo>
                      <a:pt x="1857" y="2933"/>
                      <a:pt x="2635" y="2740"/>
                      <a:pt x="2861" y="1933"/>
                    </a:cubicBezTo>
                    <a:cubicBezTo>
                      <a:pt x="3142" y="881"/>
                      <a:pt x="2498" y="1"/>
                      <a:pt x="1601" y="1"/>
                    </a:cubicBezTo>
                    <a:close/>
                  </a:path>
                </a:pathLst>
              </a:custGeom>
              <a:solidFill>
                <a:srgbClr val="F08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11303;p70"/>
              <p:cNvSpPr/>
              <p:nvPr/>
            </p:nvSpPr>
            <p:spPr>
              <a:xfrm>
                <a:off x="7085096" y="3877330"/>
                <a:ext cx="253771" cy="170106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5453" extrusionOk="0">
                    <a:moveTo>
                      <a:pt x="8075" y="0"/>
                    </a:moveTo>
                    <a:cubicBezTo>
                      <a:pt x="8016" y="0"/>
                      <a:pt x="7941" y="0"/>
                      <a:pt x="7941" y="60"/>
                    </a:cubicBezTo>
                    <a:cubicBezTo>
                      <a:pt x="7941" y="60"/>
                      <a:pt x="7882" y="179"/>
                      <a:pt x="7822" y="492"/>
                    </a:cubicBezTo>
                    <a:cubicBezTo>
                      <a:pt x="7703" y="805"/>
                      <a:pt x="7569" y="1177"/>
                      <a:pt x="7330" y="1609"/>
                    </a:cubicBezTo>
                    <a:cubicBezTo>
                      <a:pt x="7137" y="2101"/>
                      <a:pt x="6824" y="2607"/>
                      <a:pt x="6452" y="3158"/>
                    </a:cubicBezTo>
                    <a:cubicBezTo>
                      <a:pt x="6079" y="3650"/>
                      <a:pt x="5587" y="4156"/>
                      <a:pt x="5036" y="4529"/>
                    </a:cubicBezTo>
                    <a:cubicBezTo>
                      <a:pt x="4723" y="4648"/>
                      <a:pt x="4470" y="4842"/>
                      <a:pt x="4157" y="4961"/>
                    </a:cubicBezTo>
                    <a:cubicBezTo>
                      <a:pt x="3979" y="4961"/>
                      <a:pt x="3844" y="5021"/>
                      <a:pt x="3666" y="5080"/>
                    </a:cubicBezTo>
                    <a:lnTo>
                      <a:pt x="3412" y="5080"/>
                    </a:lnTo>
                    <a:cubicBezTo>
                      <a:pt x="3353" y="5140"/>
                      <a:pt x="3293" y="5140"/>
                      <a:pt x="3174" y="5140"/>
                    </a:cubicBezTo>
                    <a:cubicBezTo>
                      <a:pt x="2966" y="5140"/>
                      <a:pt x="2783" y="5173"/>
                      <a:pt x="2593" y="5173"/>
                    </a:cubicBezTo>
                    <a:cubicBezTo>
                      <a:pt x="2497" y="5173"/>
                      <a:pt x="2399" y="5165"/>
                      <a:pt x="2295" y="5140"/>
                    </a:cubicBezTo>
                    <a:cubicBezTo>
                      <a:pt x="2057" y="5080"/>
                      <a:pt x="1744" y="5021"/>
                      <a:pt x="1550" y="4901"/>
                    </a:cubicBezTo>
                    <a:cubicBezTo>
                      <a:pt x="1059" y="4708"/>
                      <a:pt x="746" y="4395"/>
                      <a:pt x="567" y="4216"/>
                    </a:cubicBezTo>
                    <a:cubicBezTo>
                      <a:pt x="314" y="4022"/>
                      <a:pt x="120" y="3903"/>
                      <a:pt x="120" y="3903"/>
                    </a:cubicBezTo>
                    <a:cubicBezTo>
                      <a:pt x="120" y="3903"/>
                      <a:pt x="60" y="3903"/>
                      <a:pt x="1" y="3963"/>
                    </a:cubicBezTo>
                    <a:cubicBezTo>
                      <a:pt x="1" y="3963"/>
                      <a:pt x="1" y="4022"/>
                      <a:pt x="60" y="4097"/>
                    </a:cubicBezTo>
                    <a:cubicBezTo>
                      <a:pt x="60" y="4097"/>
                      <a:pt x="195" y="4156"/>
                      <a:pt x="373" y="4395"/>
                    </a:cubicBezTo>
                    <a:cubicBezTo>
                      <a:pt x="627" y="4588"/>
                      <a:pt x="939" y="4901"/>
                      <a:pt x="1431" y="5140"/>
                    </a:cubicBezTo>
                    <a:cubicBezTo>
                      <a:pt x="1684" y="5274"/>
                      <a:pt x="1923" y="5393"/>
                      <a:pt x="2236" y="5453"/>
                    </a:cubicBezTo>
                    <a:lnTo>
                      <a:pt x="3472" y="5453"/>
                    </a:lnTo>
                    <a:lnTo>
                      <a:pt x="3547" y="5393"/>
                    </a:lnTo>
                    <a:lnTo>
                      <a:pt x="3725" y="5393"/>
                    </a:lnTo>
                    <a:cubicBezTo>
                      <a:pt x="3919" y="5333"/>
                      <a:pt x="4098" y="5333"/>
                      <a:pt x="4217" y="5274"/>
                    </a:cubicBezTo>
                    <a:cubicBezTo>
                      <a:pt x="4589" y="5140"/>
                      <a:pt x="4902" y="4961"/>
                      <a:pt x="5215" y="4767"/>
                    </a:cubicBezTo>
                    <a:cubicBezTo>
                      <a:pt x="5841" y="4395"/>
                      <a:pt x="6332" y="3844"/>
                      <a:pt x="6705" y="3352"/>
                    </a:cubicBezTo>
                    <a:cubicBezTo>
                      <a:pt x="7077" y="2786"/>
                      <a:pt x="7390" y="2235"/>
                      <a:pt x="7569" y="1728"/>
                    </a:cubicBezTo>
                    <a:cubicBezTo>
                      <a:pt x="7822" y="1296"/>
                      <a:pt x="7941" y="864"/>
                      <a:pt x="8016" y="551"/>
                    </a:cubicBezTo>
                    <a:cubicBezTo>
                      <a:pt x="8075" y="238"/>
                      <a:pt x="8135" y="60"/>
                      <a:pt x="8135" y="60"/>
                    </a:cubicBezTo>
                    <a:lnTo>
                      <a:pt x="8075" y="0"/>
                    </a:ln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11304;p70"/>
              <p:cNvSpPr/>
              <p:nvPr/>
            </p:nvSpPr>
            <p:spPr>
              <a:xfrm>
                <a:off x="7048379" y="3594297"/>
                <a:ext cx="31195" cy="29323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940" extrusionOk="0">
                    <a:moveTo>
                      <a:pt x="493" y="0"/>
                    </a:moveTo>
                    <a:cubicBezTo>
                      <a:pt x="254" y="0"/>
                      <a:pt x="1" y="254"/>
                      <a:pt x="1" y="507"/>
                    </a:cubicBezTo>
                    <a:cubicBezTo>
                      <a:pt x="1" y="745"/>
                      <a:pt x="254" y="939"/>
                      <a:pt x="493" y="939"/>
                    </a:cubicBezTo>
                    <a:cubicBezTo>
                      <a:pt x="746" y="939"/>
                      <a:pt x="999" y="745"/>
                      <a:pt x="999" y="507"/>
                    </a:cubicBezTo>
                    <a:cubicBezTo>
                      <a:pt x="999" y="254"/>
                      <a:pt x="746" y="0"/>
                      <a:pt x="493" y="0"/>
                    </a:cubicBezTo>
                    <a:close/>
                  </a:path>
                </a:pathLst>
              </a:custGeom>
              <a:solidFill>
                <a:srgbClr val="2C1D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70"/>
              <p:cNvSpPr/>
              <p:nvPr/>
            </p:nvSpPr>
            <p:spPr>
              <a:xfrm>
                <a:off x="6926157" y="3545976"/>
                <a:ext cx="29323" cy="29292"/>
              </a:xfrm>
              <a:custGeom>
                <a:avLst/>
                <a:gdLst/>
                <a:ahLst/>
                <a:cxnLst/>
                <a:rect l="l" t="t" r="r" b="b"/>
                <a:pathLst>
                  <a:path w="940" h="939" extrusionOk="0">
                    <a:moveTo>
                      <a:pt x="507" y="0"/>
                    </a:moveTo>
                    <a:cubicBezTo>
                      <a:pt x="195" y="0"/>
                      <a:pt x="1" y="194"/>
                      <a:pt x="1" y="432"/>
                    </a:cubicBezTo>
                    <a:cubicBezTo>
                      <a:pt x="1" y="745"/>
                      <a:pt x="195" y="939"/>
                      <a:pt x="507" y="939"/>
                    </a:cubicBezTo>
                    <a:cubicBezTo>
                      <a:pt x="746" y="939"/>
                      <a:pt x="939" y="745"/>
                      <a:pt x="939" y="432"/>
                    </a:cubicBezTo>
                    <a:cubicBezTo>
                      <a:pt x="939" y="194"/>
                      <a:pt x="746" y="0"/>
                      <a:pt x="507" y="0"/>
                    </a:cubicBezTo>
                    <a:close/>
                  </a:path>
                </a:pathLst>
              </a:custGeom>
              <a:solidFill>
                <a:srgbClr val="2C1D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70"/>
              <p:cNvSpPr/>
              <p:nvPr/>
            </p:nvSpPr>
            <p:spPr>
              <a:xfrm>
                <a:off x="6949398" y="3580884"/>
                <a:ext cx="62016" cy="41801"/>
              </a:xfrm>
              <a:custGeom>
                <a:avLst/>
                <a:gdLst/>
                <a:ahLst/>
                <a:cxnLst/>
                <a:rect l="l" t="t" r="r" b="b"/>
                <a:pathLst>
                  <a:path w="1988" h="1340" extrusionOk="0">
                    <a:moveTo>
                      <a:pt x="602" y="0"/>
                    </a:moveTo>
                    <a:cubicBezTo>
                      <a:pt x="506" y="0"/>
                      <a:pt x="425" y="18"/>
                      <a:pt x="373" y="58"/>
                    </a:cubicBezTo>
                    <a:cubicBezTo>
                      <a:pt x="1" y="311"/>
                      <a:pt x="373" y="1175"/>
                      <a:pt x="627" y="1309"/>
                    </a:cubicBezTo>
                    <a:cubicBezTo>
                      <a:pt x="680" y="1330"/>
                      <a:pt x="753" y="1339"/>
                      <a:pt x="837" y="1339"/>
                    </a:cubicBezTo>
                    <a:cubicBezTo>
                      <a:pt x="1250" y="1339"/>
                      <a:pt x="1937" y="1112"/>
                      <a:pt x="1937" y="803"/>
                    </a:cubicBezTo>
                    <a:cubicBezTo>
                      <a:pt x="1987" y="443"/>
                      <a:pt x="1086" y="0"/>
                      <a:pt x="602" y="0"/>
                    </a:cubicBezTo>
                    <a:close/>
                  </a:path>
                </a:pathLst>
              </a:custGeom>
              <a:solidFill>
                <a:srgbClr val="5026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70"/>
              <p:cNvSpPr/>
              <p:nvPr/>
            </p:nvSpPr>
            <p:spPr>
              <a:xfrm>
                <a:off x="7414141" y="4350308"/>
                <a:ext cx="415923" cy="203298"/>
              </a:xfrm>
              <a:custGeom>
                <a:avLst/>
                <a:gdLst/>
                <a:ahLst/>
                <a:cxnLst/>
                <a:rect l="l" t="t" r="r" b="b"/>
                <a:pathLst>
                  <a:path w="13333" h="6517" extrusionOk="0">
                    <a:moveTo>
                      <a:pt x="6121" y="0"/>
                    </a:moveTo>
                    <a:cubicBezTo>
                      <a:pt x="1567" y="0"/>
                      <a:pt x="0" y="3551"/>
                      <a:pt x="0" y="4130"/>
                    </a:cubicBezTo>
                    <a:cubicBezTo>
                      <a:pt x="0" y="4172"/>
                      <a:pt x="10" y="4192"/>
                      <a:pt x="29" y="4192"/>
                    </a:cubicBezTo>
                    <a:cubicBezTo>
                      <a:pt x="278" y="4192"/>
                      <a:pt x="2132" y="970"/>
                      <a:pt x="5870" y="970"/>
                    </a:cubicBezTo>
                    <a:cubicBezTo>
                      <a:pt x="6162" y="970"/>
                      <a:pt x="6464" y="989"/>
                      <a:pt x="6779" y="1032"/>
                    </a:cubicBezTo>
                    <a:cubicBezTo>
                      <a:pt x="11486" y="1717"/>
                      <a:pt x="12544" y="6305"/>
                      <a:pt x="12663" y="6499"/>
                    </a:cubicBezTo>
                    <a:cubicBezTo>
                      <a:pt x="12672" y="6511"/>
                      <a:pt x="12683" y="6516"/>
                      <a:pt x="12695" y="6516"/>
                    </a:cubicBezTo>
                    <a:cubicBezTo>
                      <a:pt x="12867" y="6516"/>
                      <a:pt x="13333" y="5392"/>
                      <a:pt x="13110" y="4696"/>
                    </a:cubicBezTo>
                    <a:cubicBezTo>
                      <a:pt x="12738" y="3579"/>
                      <a:pt x="10995" y="406"/>
                      <a:pt x="6898" y="33"/>
                    </a:cubicBezTo>
                    <a:cubicBezTo>
                      <a:pt x="6630" y="11"/>
                      <a:pt x="6371" y="0"/>
                      <a:pt x="61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70"/>
              <p:cNvSpPr/>
              <p:nvPr/>
            </p:nvSpPr>
            <p:spPr>
              <a:xfrm>
                <a:off x="7224538" y="4537229"/>
                <a:ext cx="439662" cy="145493"/>
              </a:xfrm>
              <a:custGeom>
                <a:avLst/>
                <a:gdLst/>
                <a:ahLst/>
                <a:cxnLst/>
                <a:rect l="l" t="t" r="r" b="b"/>
                <a:pathLst>
                  <a:path w="14094" h="4664" extrusionOk="0">
                    <a:moveTo>
                      <a:pt x="11367" y="0"/>
                    </a:moveTo>
                    <a:cubicBezTo>
                      <a:pt x="11293" y="75"/>
                      <a:pt x="11233" y="75"/>
                      <a:pt x="11173" y="135"/>
                    </a:cubicBezTo>
                    <a:cubicBezTo>
                      <a:pt x="11173" y="75"/>
                      <a:pt x="11114" y="75"/>
                      <a:pt x="11054" y="75"/>
                    </a:cubicBezTo>
                    <a:lnTo>
                      <a:pt x="10920" y="135"/>
                    </a:lnTo>
                    <a:cubicBezTo>
                      <a:pt x="10860" y="135"/>
                      <a:pt x="10801" y="135"/>
                      <a:pt x="10801" y="194"/>
                    </a:cubicBezTo>
                    <a:cubicBezTo>
                      <a:pt x="10761" y="194"/>
                      <a:pt x="10721" y="168"/>
                      <a:pt x="10682" y="168"/>
                    </a:cubicBezTo>
                    <a:cubicBezTo>
                      <a:pt x="10662" y="168"/>
                      <a:pt x="10642" y="174"/>
                      <a:pt x="10622" y="194"/>
                    </a:cubicBezTo>
                    <a:lnTo>
                      <a:pt x="10488" y="194"/>
                    </a:lnTo>
                    <a:cubicBezTo>
                      <a:pt x="10428" y="194"/>
                      <a:pt x="10369" y="194"/>
                      <a:pt x="10369" y="254"/>
                    </a:cubicBezTo>
                    <a:cubicBezTo>
                      <a:pt x="10329" y="254"/>
                      <a:pt x="10289" y="227"/>
                      <a:pt x="10245" y="227"/>
                    </a:cubicBezTo>
                    <a:cubicBezTo>
                      <a:pt x="10223" y="227"/>
                      <a:pt x="10200" y="234"/>
                      <a:pt x="10175" y="254"/>
                    </a:cubicBezTo>
                    <a:lnTo>
                      <a:pt x="10056" y="254"/>
                    </a:lnTo>
                    <a:cubicBezTo>
                      <a:pt x="9996" y="254"/>
                      <a:pt x="9937" y="254"/>
                      <a:pt x="9937" y="313"/>
                    </a:cubicBezTo>
                    <a:cubicBezTo>
                      <a:pt x="9877" y="313"/>
                      <a:pt x="9803" y="254"/>
                      <a:pt x="9743" y="254"/>
                    </a:cubicBezTo>
                    <a:lnTo>
                      <a:pt x="9624" y="313"/>
                    </a:lnTo>
                    <a:cubicBezTo>
                      <a:pt x="9564" y="313"/>
                      <a:pt x="9505" y="313"/>
                      <a:pt x="9505" y="373"/>
                    </a:cubicBezTo>
                    <a:cubicBezTo>
                      <a:pt x="9430" y="313"/>
                      <a:pt x="9371" y="313"/>
                      <a:pt x="9311" y="313"/>
                    </a:cubicBezTo>
                    <a:lnTo>
                      <a:pt x="9192" y="313"/>
                    </a:lnTo>
                    <a:cubicBezTo>
                      <a:pt x="9132" y="313"/>
                      <a:pt x="9132" y="373"/>
                      <a:pt x="9058" y="373"/>
                    </a:cubicBezTo>
                    <a:cubicBezTo>
                      <a:pt x="9018" y="373"/>
                      <a:pt x="8978" y="346"/>
                      <a:pt x="8939" y="346"/>
                    </a:cubicBezTo>
                    <a:cubicBezTo>
                      <a:pt x="8919" y="346"/>
                      <a:pt x="8899" y="353"/>
                      <a:pt x="8879" y="373"/>
                    </a:cubicBezTo>
                    <a:lnTo>
                      <a:pt x="8760" y="373"/>
                    </a:lnTo>
                    <a:cubicBezTo>
                      <a:pt x="8685" y="373"/>
                      <a:pt x="8685" y="373"/>
                      <a:pt x="8626" y="447"/>
                    </a:cubicBezTo>
                    <a:cubicBezTo>
                      <a:pt x="8566" y="373"/>
                      <a:pt x="8507" y="373"/>
                      <a:pt x="8447" y="373"/>
                    </a:cubicBezTo>
                    <a:lnTo>
                      <a:pt x="8387" y="373"/>
                    </a:lnTo>
                    <a:cubicBezTo>
                      <a:pt x="8313" y="373"/>
                      <a:pt x="8253" y="447"/>
                      <a:pt x="8194" y="447"/>
                    </a:cubicBezTo>
                    <a:cubicBezTo>
                      <a:pt x="8134" y="447"/>
                      <a:pt x="8075" y="373"/>
                      <a:pt x="8015" y="373"/>
                    </a:cubicBezTo>
                    <a:lnTo>
                      <a:pt x="7941" y="373"/>
                    </a:lnTo>
                    <a:cubicBezTo>
                      <a:pt x="7881" y="373"/>
                      <a:pt x="7821" y="447"/>
                      <a:pt x="7762" y="507"/>
                    </a:cubicBezTo>
                    <a:cubicBezTo>
                      <a:pt x="7720" y="465"/>
                      <a:pt x="7678" y="416"/>
                      <a:pt x="7631" y="416"/>
                    </a:cubicBezTo>
                    <a:cubicBezTo>
                      <a:pt x="7611" y="416"/>
                      <a:pt x="7590" y="425"/>
                      <a:pt x="7568" y="447"/>
                    </a:cubicBezTo>
                    <a:lnTo>
                      <a:pt x="7509" y="447"/>
                    </a:lnTo>
                    <a:cubicBezTo>
                      <a:pt x="7449" y="447"/>
                      <a:pt x="7389" y="447"/>
                      <a:pt x="7330" y="507"/>
                    </a:cubicBezTo>
                    <a:cubicBezTo>
                      <a:pt x="7270" y="447"/>
                      <a:pt x="7196" y="447"/>
                      <a:pt x="7136" y="447"/>
                    </a:cubicBezTo>
                    <a:lnTo>
                      <a:pt x="7076" y="447"/>
                    </a:lnTo>
                    <a:cubicBezTo>
                      <a:pt x="7017" y="447"/>
                      <a:pt x="6957" y="447"/>
                      <a:pt x="6898" y="507"/>
                    </a:cubicBezTo>
                    <a:cubicBezTo>
                      <a:pt x="6823" y="447"/>
                      <a:pt x="6764" y="447"/>
                      <a:pt x="6704" y="447"/>
                    </a:cubicBezTo>
                    <a:lnTo>
                      <a:pt x="6644" y="447"/>
                    </a:lnTo>
                    <a:cubicBezTo>
                      <a:pt x="6585" y="447"/>
                      <a:pt x="6525" y="507"/>
                      <a:pt x="6451" y="507"/>
                    </a:cubicBezTo>
                    <a:cubicBezTo>
                      <a:pt x="6391" y="507"/>
                      <a:pt x="6391" y="447"/>
                      <a:pt x="6272" y="447"/>
                    </a:cubicBezTo>
                    <a:lnTo>
                      <a:pt x="6212" y="447"/>
                    </a:lnTo>
                    <a:cubicBezTo>
                      <a:pt x="6153" y="447"/>
                      <a:pt x="6078" y="507"/>
                      <a:pt x="6019" y="507"/>
                    </a:cubicBezTo>
                    <a:cubicBezTo>
                      <a:pt x="5959" y="507"/>
                      <a:pt x="5959" y="447"/>
                      <a:pt x="5900" y="447"/>
                    </a:cubicBezTo>
                    <a:lnTo>
                      <a:pt x="5780" y="447"/>
                    </a:lnTo>
                    <a:cubicBezTo>
                      <a:pt x="5706" y="447"/>
                      <a:pt x="5646" y="447"/>
                      <a:pt x="5587" y="507"/>
                    </a:cubicBezTo>
                    <a:cubicBezTo>
                      <a:pt x="5527" y="447"/>
                      <a:pt x="5527" y="447"/>
                      <a:pt x="5468" y="447"/>
                    </a:cubicBezTo>
                    <a:lnTo>
                      <a:pt x="5333" y="447"/>
                    </a:lnTo>
                    <a:cubicBezTo>
                      <a:pt x="5274" y="447"/>
                      <a:pt x="5214" y="447"/>
                      <a:pt x="5155" y="507"/>
                    </a:cubicBezTo>
                    <a:cubicBezTo>
                      <a:pt x="5155" y="447"/>
                      <a:pt x="5095" y="447"/>
                      <a:pt x="5036" y="447"/>
                    </a:cubicBezTo>
                    <a:lnTo>
                      <a:pt x="4901" y="373"/>
                    </a:lnTo>
                    <a:cubicBezTo>
                      <a:pt x="4842" y="373"/>
                      <a:pt x="4782" y="447"/>
                      <a:pt x="4723" y="447"/>
                    </a:cubicBezTo>
                    <a:cubicBezTo>
                      <a:pt x="4723" y="447"/>
                      <a:pt x="4663" y="373"/>
                      <a:pt x="4589" y="373"/>
                    </a:cubicBezTo>
                    <a:lnTo>
                      <a:pt x="4469" y="373"/>
                    </a:lnTo>
                    <a:cubicBezTo>
                      <a:pt x="4410" y="373"/>
                      <a:pt x="4350" y="373"/>
                      <a:pt x="4291" y="447"/>
                    </a:cubicBezTo>
                    <a:cubicBezTo>
                      <a:pt x="4216" y="373"/>
                      <a:pt x="4216" y="373"/>
                      <a:pt x="4157" y="373"/>
                    </a:cubicBezTo>
                    <a:lnTo>
                      <a:pt x="4037" y="373"/>
                    </a:lnTo>
                    <a:cubicBezTo>
                      <a:pt x="3978" y="373"/>
                      <a:pt x="3918" y="373"/>
                      <a:pt x="3844" y="447"/>
                    </a:cubicBezTo>
                    <a:cubicBezTo>
                      <a:pt x="3784" y="373"/>
                      <a:pt x="3784" y="373"/>
                      <a:pt x="3725" y="373"/>
                    </a:cubicBezTo>
                    <a:lnTo>
                      <a:pt x="3605" y="373"/>
                    </a:lnTo>
                    <a:cubicBezTo>
                      <a:pt x="3546" y="373"/>
                      <a:pt x="3471" y="373"/>
                      <a:pt x="3412" y="447"/>
                    </a:cubicBezTo>
                    <a:cubicBezTo>
                      <a:pt x="3352" y="373"/>
                      <a:pt x="3293" y="373"/>
                      <a:pt x="3233" y="373"/>
                    </a:cubicBezTo>
                    <a:lnTo>
                      <a:pt x="3173" y="373"/>
                    </a:lnTo>
                    <a:cubicBezTo>
                      <a:pt x="3039" y="373"/>
                      <a:pt x="3039" y="373"/>
                      <a:pt x="2980" y="447"/>
                    </a:cubicBezTo>
                    <a:cubicBezTo>
                      <a:pt x="2920" y="373"/>
                      <a:pt x="2860" y="373"/>
                      <a:pt x="2801" y="373"/>
                    </a:cubicBezTo>
                    <a:lnTo>
                      <a:pt x="2667" y="373"/>
                    </a:lnTo>
                    <a:cubicBezTo>
                      <a:pt x="2607" y="373"/>
                      <a:pt x="2548" y="373"/>
                      <a:pt x="2548" y="447"/>
                    </a:cubicBezTo>
                    <a:cubicBezTo>
                      <a:pt x="2488" y="373"/>
                      <a:pt x="2428" y="373"/>
                      <a:pt x="2354" y="373"/>
                    </a:cubicBezTo>
                    <a:lnTo>
                      <a:pt x="2235" y="373"/>
                    </a:lnTo>
                    <a:cubicBezTo>
                      <a:pt x="2175" y="373"/>
                      <a:pt x="2116" y="447"/>
                      <a:pt x="2116" y="507"/>
                    </a:cubicBezTo>
                    <a:cubicBezTo>
                      <a:pt x="2056" y="447"/>
                      <a:pt x="1982" y="447"/>
                      <a:pt x="1922" y="447"/>
                    </a:cubicBezTo>
                    <a:lnTo>
                      <a:pt x="1803" y="447"/>
                    </a:lnTo>
                    <a:cubicBezTo>
                      <a:pt x="1743" y="507"/>
                      <a:pt x="1684" y="507"/>
                      <a:pt x="1609" y="567"/>
                    </a:cubicBezTo>
                    <a:cubicBezTo>
                      <a:pt x="1609" y="537"/>
                      <a:pt x="1594" y="522"/>
                      <a:pt x="1572" y="522"/>
                    </a:cubicBezTo>
                    <a:cubicBezTo>
                      <a:pt x="1550" y="522"/>
                      <a:pt x="1520" y="537"/>
                      <a:pt x="1490" y="567"/>
                    </a:cubicBezTo>
                    <a:lnTo>
                      <a:pt x="1371" y="567"/>
                    </a:lnTo>
                    <a:cubicBezTo>
                      <a:pt x="1311" y="626"/>
                      <a:pt x="1237" y="626"/>
                      <a:pt x="1177" y="686"/>
                    </a:cubicBezTo>
                    <a:lnTo>
                      <a:pt x="998" y="686"/>
                    </a:lnTo>
                    <a:cubicBezTo>
                      <a:pt x="998" y="745"/>
                      <a:pt x="939" y="745"/>
                      <a:pt x="939" y="745"/>
                    </a:cubicBezTo>
                    <a:cubicBezTo>
                      <a:pt x="864" y="820"/>
                      <a:pt x="805" y="879"/>
                      <a:pt x="805" y="939"/>
                    </a:cubicBezTo>
                    <a:cubicBezTo>
                      <a:pt x="745" y="939"/>
                      <a:pt x="685" y="939"/>
                      <a:pt x="626" y="999"/>
                    </a:cubicBezTo>
                    <a:cubicBezTo>
                      <a:pt x="566" y="999"/>
                      <a:pt x="566" y="1058"/>
                      <a:pt x="492" y="1058"/>
                    </a:cubicBezTo>
                    <a:cubicBezTo>
                      <a:pt x="432" y="1118"/>
                      <a:pt x="432" y="1192"/>
                      <a:pt x="432" y="1252"/>
                    </a:cubicBezTo>
                    <a:cubicBezTo>
                      <a:pt x="373" y="1252"/>
                      <a:pt x="313" y="1311"/>
                      <a:pt x="313" y="1371"/>
                    </a:cubicBezTo>
                    <a:cubicBezTo>
                      <a:pt x="253" y="1431"/>
                      <a:pt x="253" y="1431"/>
                      <a:pt x="253" y="1490"/>
                    </a:cubicBezTo>
                    <a:cubicBezTo>
                      <a:pt x="194" y="1624"/>
                      <a:pt x="194" y="1743"/>
                      <a:pt x="313" y="1803"/>
                    </a:cubicBezTo>
                    <a:cubicBezTo>
                      <a:pt x="345" y="1819"/>
                      <a:pt x="378" y="1826"/>
                      <a:pt x="410" y="1826"/>
                    </a:cubicBezTo>
                    <a:cubicBezTo>
                      <a:pt x="499" y="1826"/>
                      <a:pt x="582" y="1771"/>
                      <a:pt x="626" y="1684"/>
                    </a:cubicBezTo>
                    <a:lnTo>
                      <a:pt x="685" y="1624"/>
                    </a:lnTo>
                    <a:lnTo>
                      <a:pt x="685" y="1431"/>
                    </a:lnTo>
                    <a:cubicBezTo>
                      <a:pt x="745" y="1431"/>
                      <a:pt x="805" y="1431"/>
                      <a:pt x="805" y="1371"/>
                    </a:cubicBezTo>
                    <a:cubicBezTo>
                      <a:pt x="864" y="1371"/>
                      <a:pt x="864" y="1371"/>
                      <a:pt x="939" y="1311"/>
                    </a:cubicBezTo>
                    <a:cubicBezTo>
                      <a:pt x="939" y="1311"/>
                      <a:pt x="998" y="1252"/>
                      <a:pt x="998" y="1192"/>
                    </a:cubicBezTo>
                    <a:lnTo>
                      <a:pt x="1117" y="1192"/>
                    </a:lnTo>
                    <a:cubicBezTo>
                      <a:pt x="1177" y="1118"/>
                      <a:pt x="1177" y="1118"/>
                      <a:pt x="1237" y="1118"/>
                    </a:cubicBezTo>
                    <a:cubicBezTo>
                      <a:pt x="1237" y="1118"/>
                      <a:pt x="1311" y="1058"/>
                      <a:pt x="1311" y="999"/>
                    </a:cubicBezTo>
                    <a:cubicBezTo>
                      <a:pt x="1351" y="999"/>
                      <a:pt x="1391" y="1025"/>
                      <a:pt x="1430" y="1025"/>
                    </a:cubicBezTo>
                    <a:cubicBezTo>
                      <a:pt x="1450" y="1025"/>
                      <a:pt x="1470" y="1018"/>
                      <a:pt x="1490" y="999"/>
                    </a:cubicBezTo>
                    <a:lnTo>
                      <a:pt x="1609" y="999"/>
                    </a:lnTo>
                    <a:cubicBezTo>
                      <a:pt x="1684" y="939"/>
                      <a:pt x="1684" y="939"/>
                      <a:pt x="1743" y="879"/>
                    </a:cubicBezTo>
                    <a:cubicBezTo>
                      <a:pt x="1743" y="939"/>
                      <a:pt x="1803" y="939"/>
                      <a:pt x="1862" y="939"/>
                    </a:cubicBezTo>
                    <a:cubicBezTo>
                      <a:pt x="1922" y="879"/>
                      <a:pt x="1922" y="879"/>
                      <a:pt x="1982" y="879"/>
                    </a:cubicBezTo>
                    <a:cubicBezTo>
                      <a:pt x="2056" y="879"/>
                      <a:pt x="2116" y="879"/>
                      <a:pt x="2116" y="820"/>
                    </a:cubicBezTo>
                    <a:cubicBezTo>
                      <a:pt x="2175" y="820"/>
                      <a:pt x="2235" y="879"/>
                      <a:pt x="2294" y="879"/>
                    </a:cubicBezTo>
                    <a:lnTo>
                      <a:pt x="2428" y="820"/>
                    </a:lnTo>
                    <a:cubicBezTo>
                      <a:pt x="2488" y="820"/>
                      <a:pt x="2548" y="820"/>
                      <a:pt x="2548" y="745"/>
                    </a:cubicBezTo>
                    <a:cubicBezTo>
                      <a:pt x="2607" y="820"/>
                      <a:pt x="2667" y="820"/>
                      <a:pt x="2726" y="820"/>
                    </a:cubicBezTo>
                    <a:lnTo>
                      <a:pt x="2860" y="820"/>
                    </a:lnTo>
                    <a:cubicBezTo>
                      <a:pt x="2860" y="820"/>
                      <a:pt x="2920" y="820"/>
                      <a:pt x="2980" y="745"/>
                    </a:cubicBezTo>
                    <a:cubicBezTo>
                      <a:pt x="3039" y="820"/>
                      <a:pt x="3039" y="820"/>
                      <a:pt x="3173" y="820"/>
                    </a:cubicBezTo>
                    <a:lnTo>
                      <a:pt x="3233" y="820"/>
                    </a:lnTo>
                    <a:cubicBezTo>
                      <a:pt x="3293" y="820"/>
                      <a:pt x="3352" y="820"/>
                      <a:pt x="3412" y="745"/>
                    </a:cubicBezTo>
                    <a:cubicBezTo>
                      <a:pt x="3471" y="820"/>
                      <a:pt x="3471" y="820"/>
                      <a:pt x="3546" y="820"/>
                    </a:cubicBezTo>
                    <a:lnTo>
                      <a:pt x="3665" y="820"/>
                    </a:lnTo>
                    <a:cubicBezTo>
                      <a:pt x="3725" y="820"/>
                      <a:pt x="3784" y="820"/>
                      <a:pt x="3844" y="745"/>
                    </a:cubicBezTo>
                    <a:cubicBezTo>
                      <a:pt x="3918" y="820"/>
                      <a:pt x="3918" y="820"/>
                      <a:pt x="3978" y="820"/>
                    </a:cubicBezTo>
                    <a:lnTo>
                      <a:pt x="4097" y="820"/>
                    </a:lnTo>
                    <a:cubicBezTo>
                      <a:pt x="4157" y="820"/>
                      <a:pt x="4216" y="820"/>
                      <a:pt x="4291" y="745"/>
                    </a:cubicBezTo>
                    <a:cubicBezTo>
                      <a:pt x="4350" y="820"/>
                      <a:pt x="4350" y="820"/>
                      <a:pt x="4410" y="879"/>
                    </a:cubicBezTo>
                    <a:lnTo>
                      <a:pt x="4529" y="879"/>
                    </a:lnTo>
                    <a:cubicBezTo>
                      <a:pt x="4589" y="879"/>
                      <a:pt x="4663" y="820"/>
                      <a:pt x="4723" y="820"/>
                    </a:cubicBezTo>
                    <a:cubicBezTo>
                      <a:pt x="4782" y="820"/>
                      <a:pt x="4782" y="879"/>
                      <a:pt x="4842" y="879"/>
                    </a:cubicBezTo>
                    <a:lnTo>
                      <a:pt x="4961" y="879"/>
                    </a:lnTo>
                    <a:cubicBezTo>
                      <a:pt x="5036" y="879"/>
                      <a:pt x="5095" y="879"/>
                      <a:pt x="5155" y="820"/>
                    </a:cubicBezTo>
                    <a:cubicBezTo>
                      <a:pt x="5214" y="879"/>
                      <a:pt x="5214" y="879"/>
                      <a:pt x="5274" y="879"/>
                    </a:cubicBezTo>
                    <a:lnTo>
                      <a:pt x="5408" y="879"/>
                    </a:lnTo>
                    <a:cubicBezTo>
                      <a:pt x="5468" y="879"/>
                      <a:pt x="5527" y="879"/>
                      <a:pt x="5587" y="820"/>
                    </a:cubicBezTo>
                    <a:cubicBezTo>
                      <a:pt x="5646" y="879"/>
                      <a:pt x="5706" y="879"/>
                      <a:pt x="5780" y="879"/>
                    </a:cubicBezTo>
                    <a:lnTo>
                      <a:pt x="5840" y="879"/>
                    </a:lnTo>
                    <a:cubicBezTo>
                      <a:pt x="5857" y="897"/>
                      <a:pt x="5875" y="904"/>
                      <a:pt x="5892" y="904"/>
                    </a:cubicBezTo>
                    <a:cubicBezTo>
                      <a:pt x="5934" y="904"/>
                      <a:pt x="5977" y="862"/>
                      <a:pt x="6019" y="820"/>
                    </a:cubicBezTo>
                    <a:cubicBezTo>
                      <a:pt x="6078" y="879"/>
                      <a:pt x="6153" y="939"/>
                      <a:pt x="6212" y="939"/>
                    </a:cubicBezTo>
                    <a:lnTo>
                      <a:pt x="6332" y="939"/>
                    </a:lnTo>
                    <a:cubicBezTo>
                      <a:pt x="6391" y="939"/>
                      <a:pt x="6391" y="879"/>
                      <a:pt x="6451" y="820"/>
                    </a:cubicBezTo>
                    <a:cubicBezTo>
                      <a:pt x="6525" y="879"/>
                      <a:pt x="6585" y="879"/>
                      <a:pt x="6644" y="879"/>
                    </a:cubicBezTo>
                    <a:lnTo>
                      <a:pt x="6764" y="879"/>
                    </a:lnTo>
                    <a:cubicBezTo>
                      <a:pt x="6823" y="879"/>
                      <a:pt x="6898" y="879"/>
                      <a:pt x="6898" y="820"/>
                    </a:cubicBezTo>
                    <a:cubicBezTo>
                      <a:pt x="6957" y="879"/>
                      <a:pt x="7017" y="879"/>
                      <a:pt x="7076" y="879"/>
                    </a:cubicBezTo>
                    <a:lnTo>
                      <a:pt x="7196" y="879"/>
                    </a:lnTo>
                    <a:cubicBezTo>
                      <a:pt x="7270" y="879"/>
                      <a:pt x="7330" y="879"/>
                      <a:pt x="7330" y="820"/>
                    </a:cubicBezTo>
                    <a:cubicBezTo>
                      <a:pt x="7389" y="879"/>
                      <a:pt x="7449" y="879"/>
                      <a:pt x="7509" y="879"/>
                    </a:cubicBezTo>
                    <a:lnTo>
                      <a:pt x="7643" y="879"/>
                    </a:lnTo>
                    <a:cubicBezTo>
                      <a:pt x="7702" y="879"/>
                      <a:pt x="7762" y="820"/>
                      <a:pt x="7762" y="820"/>
                    </a:cubicBezTo>
                    <a:cubicBezTo>
                      <a:pt x="7821" y="820"/>
                      <a:pt x="7881" y="879"/>
                      <a:pt x="7941" y="879"/>
                    </a:cubicBezTo>
                    <a:lnTo>
                      <a:pt x="8075" y="879"/>
                    </a:lnTo>
                    <a:cubicBezTo>
                      <a:pt x="8134" y="879"/>
                      <a:pt x="8194" y="820"/>
                      <a:pt x="8194" y="745"/>
                    </a:cubicBezTo>
                    <a:cubicBezTo>
                      <a:pt x="8253" y="820"/>
                      <a:pt x="8313" y="820"/>
                      <a:pt x="8387" y="820"/>
                    </a:cubicBezTo>
                    <a:lnTo>
                      <a:pt x="8507" y="820"/>
                    </a:lnTo>
                    <a:cubicBezTo>
                      <a:pt x="8566" y="820"/>
                      <a:pt x="8626" y="820"/>
                      <a:pt x="8626" y="745"/>
                    </a:cubicBezTo>
                    <a:cubicBezTo>
                      <a:pt x="8685" y="820"/>
                      <a:pt x="8760" y="820"/>
                      <a:pt x="8820" y="820"/>
                    </a:cubicBezTo>
                    <a:lnTo>
                      <a:pt x="8939" y="820"/>
                    </a:lnTo>
                    <a:cubicBezTo>
                      <a:pt x="8998" y="820"/>
                      <a:pt x="9058" y="745"/>
                      <a:pt x="9058" y="745"/>
                    </a:cubicBezTo>
                    <a:cubicBezTo>
                      <a:pt x="9108" y="745"/>
                      <a:pt x="9151" y="778"/>
                      <a:pt x="9191" y="778"/>
                    </a:cubicBezTo>
                    <a:cubicBezTo>
                      <a:pt x="9212" y="778"/>
                      <a:pt x="9232" y="770"/>
                      <a:pt x="9252" y="745"/>
                    </a:cubicBezTo>
                    <a:lnTo>
                      <a:pt x="9371" y="745"/>
                    </a:lnTo>
                    <a:cubicBezTo>
                      <a:pt x="9430" y="745"/>
                      <a:pt x="9505" y="745"/>
                      <a:pt x="9505" y="686"/>
                    </a:cubicBezTo>
                    <a:cubicBezTo>
                      <a:pt x="9564" y="745"/>
                      <a:pt x="9624" y="745"/>
                      <a:pt x="9684" y="745"/>
                    </a:cubicBezTo>
                    <a:lnTo>
                      <a:pt x="9803" y="745"/>
                    </a:lnTo>
                    <a:cubicBezTo>
                      <a:pt x="9877" y="745"/>
                      <a:pt x="9937" y="686"/>
                      <a:pt x="9937" y="626"/>
                    </a:cubicBezTo>
                    <a:cubicBezTo>
                      <a:pt x="9996" y="686"/>
                      <a:pt x="10056" y="686"/>
                      <a:pt x="10116" y="686"/>
                    </a:cubicBezTo>
                    <a:lnTo>
                      <a:pt x="10250" y="686"/>
                    </a:lnTo>
                    <a:cubicBezTo>
                      <a:pt x="10309" y="686"/>
                      <a:pt x="10369" y="626"/>
                      <a:pt x="10369" y="567"/>
                    </a:cubicBezTo>
                    <a:cubicBezTo>
                      <a:pt x="10428" y="626"/>
                      <a:pt x="10488" y="626"/>
                      <a:pt x="10548" y="626"/>
                    </a:cubicBezTo>
                    <a:lnTo>
                      <a:pt x="10682" y="626"/>
                    </a:lnTo>
                    <a:cubicBezTo>
                      <a:pt x="10741" y="626"/>
                      <a:pt x="10801" y="567"/>
                      <a:pt x="10801" y="507"/>
                    </a:cubicBezTo>
                    <a:cubicBezTo>
                      <a:pt x="10860" y="567"/>
                      <a:pt x="10920" y="567"/>
                      <a:pt x="10995" y="567"/>
                    </a:cubicBezTo>
                    <a:lnTo>
                      <a:pt x="11114" y="567"/>
                    </a:lnTo>
                    <a:cubicBezTo>
                      <a:pt x="11173" y="507"/>
                      <a:pt x="11233" y="507"/>
                      <a:pt x="11233" y="447"/>
                    </a:cubicBezTo>
                    <a:cubicBezTo>
                      <a:pt x="11293" y="507"/>
                      <a:pt x="11367" y="507"/>
                      <a:pt x="11427" y="507"/>
                    </a:cubicBezTo>
                    <a:lnTo>
                      <a:pt x="11486" y="507"/>
                    </a:lnTo>
                    <a:cubicBezTo>
                      <a:pt x="11486" y="507"/>
                      <a:pt x="11486" y="447"/>
                      <a:pt x="11546" y="447"/>
                    </a:cubicBezTo>
                    <a:cubicBezTo>
                      <a:pt x="11605" y="447"/>
                      <a:pt x="11665" y="447"/>
                      <a:pt x="11665" y="373"/>
                    </a:cubicBezTo>
                    <a:cubicBezTo>
                      <a:pt x="11739" y="447"/>
                      <a:pt x="11799" y="447"/>
                      <a:pt x="11859" y="447"/>
                    </a:cubicBezTo>
                    <a:lnTo>
                      <a:pt x="11918" y="447"/>
                    </a:lnTo>
                    <a:cubicBezTo>
                      <a:pt x="11978" y="447"/>
                      <a:pt x="12037" y="447"/>
                      <a:pt x="12112" y="373"/>
                    </a:cubicBezTo>
                    <a:cubicBezTo>
                      <a:pt x="12112" y="447"/>
                      <a:pt x="12171" y="447"/>
                      <a:pt x="12231" y="447"/>
                    </a:cubicBezTo>
                    <a:cubicBezTo>
                      <a:pt x="12291" y="447"/>
                      <a:pt x="12291" y="447"/>
                      <a:pt x="12350" y="507"/>
                    </a:cubicBezTo>
                    <a:cubicBezTo>
                      <a:pt x="12410" y="507"/>
                      <a:pt x="12484" y="507"/>
                      <a:pt x="12484" y="447"/>
                    </a:cubicBezTo>
                    <a:cubicBezTo>
                      <a:pt x="12544" y="507"/>
                      <a:pt x="12544" y="507"/>
                      <a:pt x="12603" y="567"/>
                    </a:cubicBezTo>
                    <a:lnTo>
                      <a:pt x="12723" y="567"/>
                    </a:lnTo>
                    <a:cubicBezTo>
                      <a:pt x="12752" y="596"/>
                      <a:pt x="12767" y="611"/>
                      <a:pt x="12784" y="611"/>
                    </a:cubicBezTo>
                    <a:cubicBezTo>
                      <a:pt x="12801" y="611"/>
                      <a:pt x="12820" y="596"/>
                      <a:pt x="12857" y="567"/>
                    </a:cubicBezTo>
                    <a:cubicBezTo>
                      <a:pt x="12916" y="626"/>
                      <a:pt x="12916" y="686"/>
                      <a:pt x="12976" y="686"/>
                    </a:cubicBezTo>
                    <a:lnTo>
                      <a:pt x="13036" y="745"/>
                    </a:lnTo>
                    <a:cubicBezTo>
                      <a:pt x="13095" y="820"/>
                      <a:pt x="13155" y="820"/>
                      <a:pt x="13155" y="820"/>
                    </a:cubicBezTo>
                    <a:cubicBezTo>
                      <a:pt x="13229" y="879"/>
                      <a:pt x="13229" y="879"/>
                      <a:pt x="13229" y="939"/>
                    </a:cubicBezTo>
                    <a:cubicBezTo>
                      <a:pt x="13289" y="939"/>
                      <a:pt x="13289" y="999"/>
                      <a:pt x="13289" y="999"/>
                    </a:cubicBezTo>
                    <a:cubicBezTo>
                      <a:pt x="13348" y="1058"/>
                      <a:pt x="13408" y="1058"/>
                      <a:pt x="13408" y="1118"/>
                    </a:cubicBezTo>
                    <a:cubicBezTo>
                      <a:pt x="13408" y="1118"/>
                      <a:pt x="13408" y="1192"/>
                      <a:pt x="13468" y="1252"/>
                    </a:cubicBezTo>
                    <a:lnTo>
                      <a:pt x="13468" y="1311"/>
                    </a:lnTo>
                    <a:cubicBezTo>
                      <a:pt x="13527" y="1371"/>
                      <a:pt x="13527" y="1431"/>
                      <a:pt x="13602" y="1431"/>
                    </a:cubicBezTo>
                    <a:lnTo>
                      <a:pt x="13602" y="1624"/>
                    </a:lnTo>
                    <a:lnTo>
                      <a:pt x="13602" y="1684"/>
                    </a:lnTo>
                    <a:cubicBezTo>
                      <a:pt x="13602" y="1743"/>
                      <a:pt x="13661" y="1803"/>
                      <a:pt x="13661" y="1863"/>
                    </a:cubicBezTo>
                    <a:cubicBezTo>
                      <a:pt x="13661" y="1863"/>
                      <a:pt x="13602" y="1937"/>
                      <a:pt x="13602" y="1997"/>
                    </a:cubicBezTo>
                    <a:lnTo>
                      <a:pt x="13602" y="2056"/>
                    </a:lnTo>
                    <a:cubicBezTo>
                      <a:pt x="13602" y="2116"/>
                      <a:pt x="13661" y="2176"/>
                      <a:pt x="13661" y="2235"/>
                    </a:cubicBezTo>
                    <a:cubicBezTo>
                      <a:pt x="13602" y="2235"/>
                      <a:pt x="13602" y="2310"/>
                      <a:pt x="13602" y="2369"/>
                    </a:cubicBezTo>
                    <a:lnTo>
                      <a:pt x="13527" y="2429"/>
                    </a:lnTo>
                    <a:lnTo>
                      <a:pt x="13527" y="2608"/>
                    </a:lnTo>
                    <a:cubicBezTo>
                      <a:pt x="13468" y="2608"/>
                      <a:pt x="13468" y="2608"/>
                      <a:pt x="13408" y="2682"/>
                    </a:cubicBezTo>
                    <a:cubicBezTo>
                      <a:pt x="13408" y="2682"/>
                      <a:pt x="13408" y="2742"/>
                      <a:pt x="13348" y="2742"/>
                    </a:cubicBezTo>
                    <a:lnTo>
                      <a:pt x="13348" y="2920"/>
                    </a:lnTo>
                    <a:cubicBezTo>
                      <a:pt x="13289" y="2920"/>
                      <a:pt x="13229" y="2920"/>
                      <a:pt x="13155" y="2980"/>
                    </a:cubicBezTo>
                    <a:cubicBezTo>
                      <a:pt x="13155" y="2980"/>
                      <a:pt x="13095" y="2980"/>
                      <a:pt x="13095" y="3054"/>
                    </a:cubicBezTo>
                    <a:cubicBezTo>
                      <a:pt x="13036" y="3054"/>
                      <a:pt x="13036" y="3114"/>
                      <a:pt x="13036" y="3174"/>
                    </a:cubicBezTo>
                    <a:lnTo>
                      <a:pt x="12857" y="3174"/>
                    </a:lnTo>
                    <a:cubicBezTo>
                      <a:pt x="12857" y="3233"/>
                      <a:pt x="12782" y="3233"/>
                      <a:pt x="12782" y="3233"/>
                    </a:cubicBezTo>
                    <a:cubicBezTo>
                      <a:pt x="12723" y="3293"/>
                      <a:pt x="12663" y="3293"/>
                      <a:pt x="12663" y="3352"/>
                    </a:cubicBezTo>
                    <a:lnTo>
                      <a:pt x="12484" y="3352"/>
                    </a:lnTo>
                    <a:cubicBezTo>
                      <a:pt x="12484" y="3427"/>
                      <a:pt x="12410" y="3427"/>
                      <a:pt x="12410" y="3427"/>
                    </a:cubicBezTo>
                    <a:cubicBezTo>
                      <a:pt x="12350" y="3427"/>
                      <a:pt x="12291" y="3486"/>
                      <a:pt x="12291" y="3546"/>
                    </a:cubicBezTo>
                    <a:lnTo>
                      <a:pt x="11978" y="3546"/>
                    </a:lnTo>
                    <a:cubicBezTo>
                      <a:pt x="11978" y="3606"/>
                      <a:pt x="11918" y="3606"/>
                      <a:pt x="11859" y="3665"/>
                    </a:cubicBezTo>
                    <a:lnTo>
                      <a:pt x="11605" y="3665"/>
                    </a:lnTo>
                    <a:cubicBezTo>
                      <a:pt x="11546" y="3725"/>
                      <a:pt x="11486" y="3725"/>
                      <a:pt x="11486" y="3799"/>
                    </a:cubicBezTo>
                    <a:cubicBezTo>
                      <a:pt x="11446" y="3799"/>
                      <a:pt x="11407" y="3766"/>
                      <a:pt x="11363" y="3766"/>
                    </a:cubicBezTo>
                    <a:cubicBezTo>
                      <a:pt x="11341" y="3766"/>
                      <a:pt x="11317" y="3775"/>
                      <a:pt x="11293" y="3799"/>
                    </a:cubicBezTo>
                    <a:lnTo>
                      <a:pt x="11173" y="3799"/>
                    </a:lnTo>
                    <a:cubicBezTo>
                      <a:pt x="11114" y="3799"/>
                      <a:pt x="11114" y="3859"/>
                      <a:pt x="11054" y="3919"/>
                    </a:cubicBezTo>
                    <a:cubicBezTo>
                      <a:pt x="10995" y="3859"/>
                      <a:pt x="10920" y="3859"/>
                      <a:pt x="10860" y="3859"/>
                    </a:cubicBezTo>
                    <a:lnTo>
                      <a:pt x="10801" y="3859"/>
                    </a:lnTo>
                    <a:cubicBezTo>
                      <a:pt x="10741" y="3859"/>
                      <a:pt x="10682" y="3919"/>
                      <a:pt x="10622" y="3978"/>
                    </a:cubicBezTo>
                    <a:cubicBezTo>
                      <a:pt x="10548" y="3919"/>
                      <a:pt x="10548" y="3919"/>
                      <a:pt x="10488" y="3919"/>
                    </a:cubicBezTo>
                    <a:lnTo>
                      <a:pt x="10369" y="3919"/>
                    </a:lnTo>
                    <a:cubicBezTo>
                      <a:pt x="10309" y="3978"/>
                      <a:pt x="10250" y="3978"/>
                      <a:pt x="10175" y="4038"/>
                    </a:cubicBezTo>
                    <a:cubicBezTo>
                      <a:pt x="10175" y="3978"/>
                      <a:pt x="10116" y="3978"/>
                      <a:pt x="10056" y="3978"/>
                    </a:cubicBezTo>
                    <a:lnTo>
                      <a:pt x="9937" y="3978"/>
                    </a:lnTo>
                    <a:cubicBezTo>
                      <a:pt x="9877" y="3978"/>
                      <a:pt x="9803" y="4038"/>
                      <a:pt x="9743" y="4097"/>
                    </a:cubicBezTo>
                    <a:cubicBezTo>
                      <a:pt x="9743" y="4038"/>
                      <a:pt x="9684" y="4038"/>
                      <a:pt x="9624" y="4038"/>
                    </a:cubicBezTo>
                    <a:lnTo>
                      <a:pt x="9505" y="4038"/>
                    </a:lnTo>
                    <a:cubicBezTo>
                      <a:pt x="9430" y="4038"/>
                      <a:pt x="9371" y="4097"/>
                      <a:pt x="9371" y="4097"/>
                    </a:cubicBezTo>
                    <a:cubicBezTo>
                      <a:pt x="9311" y="4097"/>
                      <a:pt x="9252" y="4038"/>
                      <a:pt x="9192" y="4038"/>
                    </a:cubicBezTo>
                    <a:lnTo>
                      <a:pt x="9058" y="4097"/>
                    </a:lnTo>
                    <a:cubicBezTo>
                      <a:pt x="8998" y="4097"/>
                      <a:pt x="8939" y="4097"/>
                      <a:pt x="8939" y="4172"/>
                    </a:cubicBezTo>
                    <a:cubicBezTo>
                      <a:pt x="8879" y="4097"/>
                      <a:pt x="8820" y="4097"/>
                      <a:pt x="8760" y="4097"/>
                    </a:cubicBezTo>
                    <a:lnTo>
                      <a:pt x="8626" y="4097"/>
                    </a:lnTo>
                    <a:cubicBezTo>
                      <a:pt x="8566" y="4097"/>
                      <a:pt x="8507" y="4172"/>
                      <a:pt x="8507" y="4172"/>
                    </a:cubicBezTo>
                    <a:cubicBezTo>
                      <a:pt x="8447" y="4172"/>
                      <a:pt x="8387" y="4097"/>
                      <a:pt x="8313" y="4097"/>
                    </a:cubicBezTo>
                    <a:lnTo>
                      <a:pt x="8194" y="4172"/>
                    </a:lnTo>
                    <a:cubicBezTo>
                      <a:pt x="8134" y="4172"/>
                      <a:pt x="8075" y="4172"/>
                      <a:pt x="8075" y="4231"/>
                    </a:cubicBezTo>
                    <a:cubicBezTo>
                      <a:pt x="8015" y="4172"/>
                      <a:pt x="7941" y="4172"/>
                      <a:pt x="7881" y="4172"/>
                    </a:cubicBezTo>
                    <a:lnTo>
                      <a:pt x="7762" y="4172"/>
                    </a:lnTo>
                    <a:cubicBezTo>
                      <a:pt x="7702" y="4172"/>
                      <a:pt x="7643" y="4172"/>
                      <a:pt x="7643" y="4231"/>
                    </a:cubicBezTo>
                    <a:cubicBezTo>
                      <a:pt x="7568" y="4172"/>
                      <a:pt x="7509" y="4172"/>
                      <a:pt x="7449" y="4172"/>
                    </a:cubicBezTo>
                    <a:lnTo>
                      <a:pt x="7330" y="4172"/>
                    </a:lnTo>
                    <a:cubicBezTo>
                      <a:pt x="7270" y="4172"/>
                      <a:pt x="7196" y="4172"/>
                      <a:pt x="7196" y="4231"/>
                    </a:cubicBezTo>
                    <a:cubicBezTo>
                      <a:pt x="7136" y="4231"/>
                      <a:pt x="7076" y="4172"/>
                      <a:pt x="7017" y="4172"/>
                    </a:cubicBezTo>
                    <a:lnTo>
                      <a:pt x="6898" y="4172"/>
                    </a:lnTo>
                    <a:cubicBezTo>
                      <a:pt x="6823" y="4172"/>
                      <a:pt x="6764" y="4231"/>
                      <a:pt x="6764" y="4231"/>
                    </a:cubicBezTo>
                    <a:cubicBezTo>
                      <a:pt x="6704" y="4231"/>
                      <a:pt x="6644" y="4172"/>
                      <a:pt x="6585" y="4172"/>
                    </a:cubicBezTo>
                    <a:lnTo>
                      <a:pt x="6451" y="4172"/>
                    </a:lnTo>
                    <a:cubicBezTo>
                      <a:pt x="6391" y="4172"/>
                      <a:pt x="6332" y="4231"/>
                      <a:pt x="6332" y="4231"/>
                    </a:cubicBezTo>
                    <a:cubicBezTo>
                      <a:pt x="6272" y="4231"/>
                      <a:pt x="6212" y="4172"/>
                      <a:pt x="6153" y="4172"/>
                    </a:cubicBezTo>
                    <a:lnTo>
                      <a:pt x="6019" y="4172"/>
                    </a:lnTo>
                    <a:cubicBezTo>
                      <a:pt x="5959" y="4172"/>
                      <a:pt x="5900" y="4231"/>
                      <a:pt x="5900" y="4291"/>
                    </a:cubicBezTo>
                    <a:cubicBezTo>
                      <a:pt x="5840" y="4231"/>
                      <a:pt x="5780" y="4172"/>
                      <a:pt x="5706" y="4172"/>
                    </a:cubicBezTo>
                    <a:lnTo>
                      <a:pt x="5587" y="4172"/>
                    </a:lnTo>
                    <a:cubicBezTo>
                      <a:pt x="5527" y="4172"/>
                      <a:pt x="5468" y="4231"/>
                      <a:pt x="5468" y="4291"/>
                    </a:cubicBezTo>
                    <a:cubicBezTo>
                      <a:pt x="5408" y="4231"/>
                      <a:pt x="5333" y="4231"/>
                      <a:pt x="5274" y="4231"/>
                    </a:cubicBezTo>
                    <a:lnTo>
                      <a:pt x="5155" y="4231"/>
                    </a:lnTo>
                    <a:cubicBezTo>
                      <a:pt x="5095" y="4231"/>
                      <a:pt x="5036" y="4231"/>
                      <a:pt x="5036" y="4291"/>
                    </a:cubicBezTo>
                    <a:cubicBezTo>
                      <a:pt x="4961" y="4231"/>
                      <a:pt x="4901" y="4231"/>
                      <a:pt x="4842" y="4231"/>
                    </a:cubicBezTo>
                    <a:lnTo>
                      <a:pt x="4723" y="4172"/>
                    </a:lnTo>
                    <a:cubicBezTo>
                      <a:pt x="4663" y="4231"/>
                      <a:pt x="4589" y="4231"/>
                      <a:pt x="4589" y="4291"/>
                    </a:cubicBezTo>
                    <a:cubicBezTo>
                      <a:pt x="4529" y="4231"/>
                      <a:pt x="4469" y="4172"/>
                      <a:pt x="4410" y="4172"/>
                    </a:cubicBezTo>
                    <a:lnTo>
                      <a:pt x="4291" y="4172"/>
                    </a:lnTo>
                    <a:cubicBezTo>
                      <a:pt x="4216" y="4172"/>
                      <a:pt x="4157" y="4231"/>
                      <a:pt x="4157" y="4231"/>
                    </a:cubicBezTo>
                    <a:cubicBezTo>
                      <a:pt x="4097" y="4231"/>
                      <a:pt x="4037" y="4172"/>
                      <a:pt x="3978" y="4172"/>
                    </a:cubicBezTo>
                    <a:lnTo>
                      <a:pt x="3844" y="4172"/>
                    </a:lnTo>
                    <a:cubicBezTo>
                      <a:pt x="3784" y="4172"/>
                      <a:pt x="3725" y="4231"/>
                      <a:pt x="3725" y="4231"/>
                    </a:cubicBezTo>
                    <a:cubicBezTo>
                      <a:pt x="3665" y="4172"/>
                      <a:pt x="3605" y="4172"/>
                      <a:pt x="3546" y="4172"/>
                    </a:cubicBezTo>
                    <a:lnTo>
                      <a:pt x="3412" y="4172"/>
                    </a:lnTo>
                    <a:cubicBezTo>
                      <a:pt x="3352" y="4172"/>
                      <a:pt x="3293" y="4172"/>
                      <a:pt x="3293" y="4231"/>
                    </a:cubicBezTo>
                    <a:cubicBezTo>
                      <a:pt x="3233" y="4172"/>
                      <a:pt x="3173" y="4172"/>
                      <a:pt x="3099" y="4097"/>
                    </a:cubicBezTo>
                    <a:lnTo>
                      <a:pt x="2980" y="4097"/>
                    </a:lnTo>
                    <a:cubicBezTo>
                      <a:pt x="2920" y="4097"/>
                      <a:pt x="2920" y="4172"/>
                      <a:pt x="2860" y="4172"/>
                    </a:cubicBezTo>
                    <a:cubicBezTo>
                      <a:pt x="2801" y="4097"/>
                      <a:pt x="2726" y="4097"/>
                      <a:pt x="2667" y="4097"/>
                    </a:cubicBezTo>
                    <a:lnTo>
                      <a:pt x="2607" y="4097"/>
                    </a:lnTo>
                    <a:cubicBezTo>
                      <a:pt x="2587" y="4077"/>
                      <a:pt x="2568" y="4071"/>
                      <a:pt x="2548" y="4071"/>
                    </a:cubicBezTo>
                    <a:cubicBezTo>
                      <a:pt x="2508" y="4071"/>
                      <a:pt x="2468" y="4097"/>
                      <a:pt x="2428" y="4097"/>
                    </a:cubicBezTo>
                    <a:cubicBezTo>
                      <a:pt x="2354" y="4097"/>
                      <a:pt x="2354" y="4038"/>
                      <a:pt x="2294" y="4038"/>
                    </a:cubicBezTo>
                    <a:lnTo>
                      <a:pt x="2175" y="4038"/>
                    </a:lnTo>
                    <a:cubicBezTo>
                      <a:pt x="2155" y="4018"/>
                      <a:pt x="2135" y="4011"/>
                      <a:pt x="2115" y="4011"/>
                    </a:cubicBezTo>
                    <a:cubicBezTo>
                      <a:pt x="2074" y="4011"/>
                      <a:pt x="2031" y="4038"/>
                      <a:pt x="1982" y="4038"/>
                    </a:cubicBezTo>
                    <a:cubicBezTo>
                      <a:pt x="1982" y="3978"/>
                      <a:pt x="1922" y="3978"/>
                      <a:pt x="1862" y="3919"/>
                    </a:cubicBezTo>
                    <a:lnTo>
                      <a:pt x="1609" y="3919"/>
                    </a:lnTo>
                    <a:cubicBezTo>
                      <a:pt x="1550" y="3919"/>
                      <a:pt x="1550" y="3859"/>
                      <a:pt x="1490" y="3859"/>
                    </a:cubicBezTo>
                    <a:cubicBezTo>
                      <a:pt x="1430" y="3799"/>
                      <a:pt x="1430" y="3799"/>
                      <a:pt x="1371" y="3799"/>
                    </a:cubicBezTo>
                    <a:lnTo>
                      <a:pt x="1237" y="3799"/>
                    </a:lnTo>
                    <a:cubicBezTo>
                      <a:pt x="1177" y="3725"/>
                      <a:pt x="1177" y="3665"/>
                      <a:pt x="1117" y="3665"/>
                    </a:cubicBezTo>
                    <a:cubicBezTo>
                      <a:pt x="1058" y="3665"/>
                      <a:pt x="1058" y="3606"/>
                      <a:pt x="998" y="3606"/>
                    </a:cubicBezTo>
                    <a:lnTo>
                      <a:pt x="864" y="3606"/>
                    </a:lnTo>
                    <a:cubicBezTo>
                      <a:pt x="864" y="3546"/>
                      <a:pt x="864" y="3486"/>
                      <a:pt x="805" y="3427"/>
                    </a:cubicBezTo>
                    <a:cubicBezTo>
                      <a:pt x="805" y="3427"/>
                      <a:pt x="745" y="3427"/>
                      <a:pt x="745" y="3352"/>
                    </a:cubicBezTo>
                    <a:cubicBezTo>
                      <a:pt x="685" y="3352"/>
                      <a:pt x="685" y="3293"/>
                      <a:pt x="626" y="3293"/>
                    </a:cubicBezTo>
                    <a:cubicBezTo>
                      <a:pt x="626" y="3233"/>
                      <a:pt x="626" y="3233"/>
                      <a:pt x="566" y="3174"/>
                    </a:cubicBezTo>
                    <a:lnTo>
                      <a:pt x="566" y="3114"/>
                    </a:lnTo>
                    <a:cubicBezTo>
                      <a:pt x="492" y="3054"/>
                      <a:pt x="492" y="2980"/>
                      <a:pt x="432" y="2980"/>
                    </a:cubicBezTo>
                    <a:cubicBezTo>
                      <a:pt x="492" y="2920"/>
                      <a:pt x="492" y="2861"/>
                      <a:pt x="492" y="2801"/>
                    </a:cubicBezTo>
                    <a:cubicBezTo>
                      <a:pt x="432" y="2801"/>
                      <a:pt x="432" y="2742"/>
                      <a:pt x="432" y="2742"/>
                    </a:cubicBezTo>
                    <a:cubicBezTo>
                      <a:pt x="432" y="2682"/>
                      <a:pt x="432" y="2608"/>
                      <a:pt x="373" y="2608"/>
                    </a:cubicBezTo>
                    <a:cubicBezTo>
                      <a:pt x="432" y="2548"/>
                      <a:pt x="432" y="2488"/>
                      <a:pt x="432" y="2429"/>
                    </a:cubicBezTo>
                    <a:lnTo>
                      <a:pt x="432" y="2369"/>
                    </a:lnTo>
                    <a:cubicBezTo>
                      <a:pt x="492" y="2310"/>
                      <a:pt x="432" y="2235"/>
                      <a:pt x="432" y="2176"/>
                    </a:cubicBezTo>
                    <a:cubicBezTo>
                      <a:pt x="432" y="2176"/>
                      <a:pt x="492" y="2116"/>
                      <a:pt x="492" y="2056"/>
                    </a:cubicBezTo>
                    <a:cubicBezTo>
                      <a:pt x="492" y="1997"/>
                      <a:pt x="492" y="1997"/>
                      <a:pt x="566" y="1997"/>
                    </a:cubicBezTo>
                    <a:lnTo>
                      <a:pt x="313" y="1863"/>
                    </a:lnTo>
                    <a:lnTo>
                      <a:pt x="60" y="1803"/>
                    </a:lnTo>
                    <a:lnTo>
                      <a:pt x="60" y="1937"/>
                    </a:lnTo>
                    <a:cubicBezTo>
                      <a:pt x="60" y="1997"/>
                      <a:pt x="60" y="2056"/>
                      <a:pt x="119" y="2116"/>
                    </a:cubicBezTo>
                    <a:cubicBezTo>
                      <a:pt x="60" y="2176"/>
                      <a:pt x="0" y="2235"/>
                      <a:pt x="0" y="2310"/>
                    </a:cubicBezTo>
                    <a:lnTo>
                      <a:pt x="0" y="2429"/>
                    </a:lnTo>
                    <a:cubicBezTo>
                      <a:pt x="0" y="2488"/>
                      <a:pt x="0" y="2548"/>
                      <a:pt x="60" y="2608"/>
                    </a:cubicBezTo>
                    <a:cubicBezTo>
                      <a:pt x="0" y="2608"/>
                      <a:pt x="0" y="2682"/>
                      <a:pt x="0" y="2801"/>
                    </a:cubicBezTo>
                    <a:lnTo>
                      <a:pt x="0" y="2920"/>
                    </a:lnTo>
                    <a:cubicBezTo>
                      <a:pt x="0" y="2980"/>
                      <a:pt x="60" y="3054"/>
                      <a:pt x="119" y="3054"/>
                    </a:cubicBezTo>
                    <a:cubicBezTo>
                      <a:pt x="119" y="3114"/>
                      <a:pt x="60" y="3174"/>
                      <a:pt x="119" y="3233"/>
                    </a:cubicBezTo>
                    <a:cubicBezTo>
                      <a:pt x="119" y="3293"/>
                      <a:pt x="194" y="3352"/>
                      <a:pt x="194" y="3352"/>
                    </a:cubicBezTo>
                    <a:cubicBezTo>
                      <a:pt x="194" y="3427"/>
                      <a:pt x="253" y="3486"/>
                      <a:pt x="313" y="3486"/>
                    </a:cubicBezTo>
                    <a:cubicBezTo>
                      <a:pt x="313" y="3546"/>
                      <a:pt x="373" y="3606"/>
                      <a:pt x="373" y="3665"/>
                    </a:cubicBezTo>
                    <a:cubicBezTo>
                      <a:pt x="432" y="3725"/>
                      <a:pt x="432" y="3725"/>
                      <a:pt x="492" y="3799"/>
                    </a:cubicBezTo>
                    <a:cubicBezTo>
                      <a:pt x="566" y="3859"/>
                      <a:pt x="626" y="3859"/>
                      <a:pt x="685" y="3859"/>
                    </a:cubicBezTo>
                    <a:cubicBezTo>
                      <a:pt x="685" y="3919"/>
                      <a:pt x="745" y="3978"/>
                      <a:pt x="805" y="3978"/>
                    </a:cubicBezTo>
                    <a:cubicBezTo>
                      <a:pt x="805" y="4038"/>
                      <a:pt x="864" y="4038"/>
                      <a:pt x="864" y="4038"/>
                    </a:cubicBezTo>
                    <a:cubicBezTo>
                      <a:pt x="939" y="4097"/>
                      <a:pt x="998" y="4097"/>
                      <a:pt x="1058" y="4097"/>
                    </a:cubicBezTo>
                    <a:lnTo>
                      <a:pt x="1177" y="4231"/>
                    </a:lnTo>
                    <a:cubicBezTo>
                      <a:pt x="1237" y="4231"/>
                      <a:pt x="1311" y="4231"/>
                      <a:pt x="1311" y="4291"/>
                    </a:cubicBezTo>
                    <a:cubicBezTo>
                      <a:pt x="1371" y="4291"/>
                      <a:pt x="1430" y="4291"/>
                      <a:pt x="1490" y="4231"/>
                    </a:cubicBezTo>
                    <a:cubicBezTo>
                      <a:pt x="1550" y="4291"/>
                      <a:pt x="1550" y="4351"/>
                      <a:pt x="1609" y="4351"/>
                    </a:cubicBezTo>
                    <a:cubicBezTo>
                      <a:pt x="1684" y="4351"/>
                      <a:pt x="1743" y="4410"/>
                      <a:pt x="1743" y="4410"/>
                    </a:cubicBezTo>
                    <a:cubicBezTo>
                      <a:pt x="1803" y="4410"/>
                      <a:pt x="1862" y="4410"/>
                      <a:pt x="1922" y="4351"/>
                    </a:cubicBezTo>
                    <a:cubicBezTo>
                      <a:pt x="1982" y="4410"/>
                      <a:pt x="2056" y="4470"/>
                      <a:pt x="2116" y="4470"/>
                    </a:cubicBezTo>
                    <a:lnTo>
                      <a:pt x="2175" y="4470"/>
                    </a:lnTo>
                    <a:cubicBezTo>
                      <a:pt x="2235" y="4470"/>
                      <a:pt x="2294" y="4470"/>
                      <a:pt x="2354" y="4410"/>
                    </a:cubicBezTo>
                    <a:cubicBezTo>
                      <a:pt x="2428" y="4470"/>
                      <a:pt x="2488" y="4544"/>
                      <a:pt x="2548" y="4544"/>
                    </a:cubicBezTo>
                    <a:lnTo>
                      <a:pt x="2667" y="4544"/>
                    </a:lnTo>
                    <a:cubicBezTo>
                      <a:pt x="2726" y="4544"/>
                      <a:pt x="2801" y="4544"/>
                      <a:pt x="2801" y="4470"/>
                    </a:cubicBezTo>
                    <a:cubicBezTo>
                      <a:pt x="2860" y="4544"/>
                      <a:pt x="2920" y="4604"/>
                      <a:pt x="2980" y="4604"/>
                    </a:cubicBezTo>
                    <a:lnTo>
                      <a:pt x="3099" y="4604"/>
                    </a:lnTo>
                    <a:cubicBezTo>
                      <a:pt x="3173" y="4604"/>
                      <a:pt x="3233" y="4604"/>
                      <a:pt x="3233" y="4544"/>
                    </a:cubicBezTo>
                    <a:cubicBezTo>
                      <a:pt x="3293" y="4604"/>
                      <a:pt x="3352" y="4604"/>
                      <a:pt x="3412" y="4604"/>
                    </a:cubicBezTo>
                    <a:lnTo>
                      <a:pt x="3546" y="4604"/>
                    </a:lnTo>
                    <a:cubicBezTo>
                      <a:pt x="3605" y="4604"/>
                      <a:pt x="3665" y="4604"/>
                      <a:pt x="3665" y="4544"/>
                    </a:cubicBezTo>
                    <a:cubicBezTo>
                      <a:pt x="3725" y="4604"/>
                      <a:pt x="3784" y="4663"/>
                      <a:pt x="3844" y="4663"/>
                    </a:cubicBezTo>
                    <a:lnTo>
                      <a:pt x="3978" y="4663"/>
                    </a:lnTo>
                    <a:cubicBezTo>
                      <a:pt x="4037" y="4663"/>
                      <a:pt x="4097" y="4604"/>
                      <a:pt x="4097" y="4604"/>
                    </a:cubicBezTo>
                    <a:cubicBezTo>
                      <a:pt x="4157" y="4604"/>
                      <a:pt x="4216" y="4663"/>
                      <a:pt x="4291" y="4663"/>
                    </a:cubicBezTo>
                    <a:lnTo>
                      <a:pt x="4410" y="4663"/>
                    </a:lnTo>
                    <a:cubicBezTo>
                      <a:pt x="4469" y="4663"/>
                      <a:pt x="4529" y="4604"/>
                      <a:pt x="4589" y="4604"/>
                    </a:cubicBezTo>
                    <a:cubicBezTo>
                      <a:pt x="4589" y="4604"/>
                      <a:pt x="4663" y="4663"/>
                      <a:pt x="4723" y="4663"/>
                    </a:cubicBezTo>
                    <a:lnTo>
                      <a:pt x="4842" y="4663"/>
                    </a:lnTo>
                    <a:cubicBezTo>
                      <a:pt x="4901" y="4663"/>
                      <a:pt x="4961" y="4604"/>
                      <a:pt x="5036" y="4604"/>
                    </a:cubicBezTo>
                    <a:cubicBezTo>
                      <a:pt x="5036" y="4604"/>
                      <a:pt x="5095" y="4663"/>
                      <a:pt x="5155" y="4663"/>
                    </a:cubicBezTo>
                    <a:lnTo>
                      <a:pt x="5274" y="4663"/>
                    </a:lnTo>
                    <a:cubicBezTo>
                      <a:pt x="5333" y="4663"/>
                      <a:pt x="5408" y="4604"/>
                      <a:pt x="5468" y="4604"/>
                    </a:cubicBezTo>
                    <a:cubicBezTo>
                      <a:pt x="5468" y="4604"/>
                      <a:pt x="5527" y="4663"/>
                      <a:pt x="5587" y="4663"/>
                    </a:cubicBezTo>
                    <a:lnTo>
                      <a:pt x="5706" y="4663"/>
                    </a:lnTo>
                    <a:cubicBezTo>
                      <a:pt x="5780" y="4663"/>
                      <a:pt x="5840" y="4604"/>
                      <a:pt x="5900" y="4604"/>
                    </a:cubicBezTo>
                    <a:cubicBezTo>
                      <a:pt x="5900" y="4604"/>
                      <a:pt x="5959" y="4663"/>
                      <a:pt x="6019" y="4663"/>
                    </a:cubicBezTo>
                    <a:lnTo>
                      <a:pt x="6153" y="4663"/>
                    </a:lnTo>
                    <a:cubicBezTo>
                      <a:pt x="6212" y="4663"/>
                      <a:pt x="6272" y="4604"/>
                      <a:pt x="6332" y="4604"/>
                    </a:cubicBezTo>
                    <a:cubicBezTo>
                      <a:pt x="6332" y="4604"/>
                      <a:pt x="6391" y="4663"/>
                      <a:pt x="6451" y="4663"/>
                    </a:cubicBezTo>
                    <a:lnTo>
                      <a:pt x="6585" y="4663"/>
                    </a:lnTo>
                    <a:cubicBezTo>
                      <a:pt x="6644" y="4663"/>
                      <a:pt x="6704" y="4604"/>
                      <a:pt x="6764" y="4604"/>
                    </a:cubicBezTo>
                    <a:cubicBezTo>
                      <a:pt x="6764" y="4604"/>
                      <a:pt x="6823" y="4663"/>
                      <a:pt x="6898" y="4663"/>
                    </a:cubicBezTo>
                    <a:lnTo>
                      <a:pt x="7017" y="4663"/>
                    </a:lnTo>
                    <a:cubicBezTo>
                      <a:pt x="7076" y="4663"/>
                      <a:pt x="7136" y="4604"/>
                      <a:pt x="7196" y="4544"/>
                    </a:cubicBezTo>
                    <a:cubicBezTo>
                      <a:pt x="7196" y="4604"/>
                      <a:pt x="7270" y="4604"/>
                      <a:pt x="7330" y="4604"/>
                    </a:cubicBezTo>
                    <a:lnTo>
                      <a:pt x="7449" y="4604"/>
                    </a:lnTo>
                    <a:cubicBezTo>
                      <a:pt x="7509" y="4604"/>
                      <a:pt x="7568" y="4604"/>
                      <a:pt x="7643" y="4544"/>
                    </a:cubicBezTo>
                    <a:cubicBezTo>
                      <a:pt x="7643" y="4604"/>
                      <a:pt x="7702" y="4604"/>
                      <a:pt x="7762" y="4604"/>
                    </a:cubicBezTo>
                    <a:lnTo>
                      <a:pt x="7881" y="4604"/>
                    </a:lnTo>
                    <a:cubicBezTo>
                      <a:pt x="7941" y="4604"/>
                      <a:pt x="8015" y="4604"/>
                      <a:pt x="8075" y="4544"/>
                    </a:cubicBezTo>
                    <a:cubicBezTo>
                      <a:pt x="8134" y="4604"/>
                      <a:pt x="8194" y="4604"/>
                      <a:pt x="8194" y="4604"/>
                    </a:cubicBezTo>
                    <a:lnTo>
                      <a:pt x="8313" y="4604"/>
                    </a:lnTo>
                    <a:cubicBezTo>
                      <a:pt x="8387" y="4604"/>
                      <a:pt x="8447" y="4544"/>
                      <a:pt x="8507" y="4544"/>
                    </a:cubicBezTo>
                    <a:cubicBezTo>
                      <a:pt x="8566" y="4544"/>
                      <a:pt x="8626" y="4604"/>
                      <a:pt x="8685" y="4604"/>
                    </a:cubicBezTo>
                    <a:lnTo>
                      <a:pt x="8760" y="4544"/>
                    </a:lnTo>
                    <a:cubicBezTo>
                      <a:pt x="8820" y="4544"/>
                      <a:pt x="8879" y="4544"/>
                      <a:pt x="8939" y="4470"/>
                    </a:cubicBezTo>
                    <a:cubicBezTo>
                      <a:pt x="8998" y="4544"/>
                      <a:pt x="9058" y="4544"/>
                      <a:pt x="9132" y="4544"/>
                    </a:cubicBezTo>
                    <a:lnTo>
                      <a:pt x="9192" y="4544"/>
                    </a:lnTo>
                    <a:cubicBezTo>
                      <a:pt x="9252" y="4544"/>
                      <a:pt x="9311" y="4470"/>
                      <a:pt x="9371" y="4470"/>
                    </a:cubicBezTo>
                    <a:lnTo>
                      <a:pt x="9684" y="4470"/>
                    </a:lnTo>
                    <a:cubicBezTo>
                      <a:pt x="9743" y="4470"/>
                      <a:pt x="9743" y="4470"/>
                      <a:pt x="9803" y="4410"/>
                    </a:cubicBezTo>
                    <a:cubicBezTo>
                      <a:pt x="9877" y="4410"/>
                      <a:pt x="9937" y="4470"/>
                      <a:pt x="9996" y="4470"/>
                    </a:cubicBezTo>
                    <a:lnTo>
                      <a:pt x="10116" y="4410"/>
                    </a:lnTo>
                    <a:cubicBezTo>
                      <a:pt x="10175" y="4410"/>
                      <a:pt x="10175" y="4410"/>
                      <a:pt x="10250" y="4351"/>
                    </a:cubicBezTo>
                    <a:cubicBezTo>
                      <a:pt x="10309" y="4410"/>
                      <a:pt x="10369" y="4410"/>
                      <a:pt x="10428" y="4410"/>
                    </a:cubicBezTo>
                    <a:lnTo>
                      <a:pt x="10548" y="4351"/>
                    </a:lnTo>
                    <a:cubicBezTo>
                      <a:pt x="10622" y="4351"/>
                      <a:pt x="10622" y="4351"/>
                      <a:pt x="10682" y="4291"/>
                    </a:cubicBezTo>
                    <a:cubicBezTo>
                      <a:pt x="10741" y="4351"/>
                      <a:pt x="10801" y="4351"/>
                      <a:pt x="10860" y="4351"/>
                    </a:cubicBezTo>
                    <a:lnTo>
                      <a:pt x="10995" y="4291"/>
                    </a:lnTo>
                    <a:cubicBezTo>
                      <a:pt x="11054" y="4291"/>
                      <a:pt x="11114" y="4231"/>
                      <a:pt x="11114" y="4231"/>
                    </a:cubicBezTo>
                    <a:lnTo>
                      <a:pt x="11427" y="4231"/>
                    </a:lnTo>
                    <a:cubicBezTo>
                      <a:pt x="11486" y="4231"/>
                      <a:pt x="11486" y="4172"/>
                      <a:pt x="11546" y="4097"/>
                    </a:cubicBezTo>
                    <a:cubicBezTo>
                      <a:pt x="11605" y="4172"/>
                      <a:pt x="11665" y="4172"/>
                      <a:pt x="11739" y="4172"/>
                    </a:cubicBezTo>
                    <a:lnTo>
                      <a:pt x="11859" y="4097"/>
                    </a:lnTo>
                    <a:cubicBezTo>
                      <a:pt x="11918" y="4097"/>
                      <a:pt x="11918" y="4038"/>
                      <a:pt x="11978" y="3978"/>
                    </a:cubicBezTo>
                    <a:cubicBezTo>
                      <a:pt x="12008" y="4008"/>
                      <a:pt x="12041" y="4023"/>
                      <a:pt x="12075" y="4023"/>
                    </a:cubicBezTo>
                    <a:cubicBezTo>
                      <a:pt x="12108" y="4023"/>
                      <a:pt x="12142" y="4008"/>
                      <a:pt x="12171" y="3978"/>
                    </a:cubicBezTo>
                    <a:lnTo>
                      <a:pt x="12291" y="3978"/>
                    </a:lnTo>
                    <a:cubicBezTo>
                      <a:pt x="12350" y="3978"/>
                      <a:pt x="12350" y="3919"/>
                      <a:pt x="12410" y="3859"/>
                    </a:cubicBezTo>
                    <a:lnTo>
                      <a:pt x="12603" y="3859"/>
                    </a:lnTo>
                    <a:lnTo>
                      <a:pt x="12663" y="3799"/>
                    </a:lnTo>
                    <a:cubicBezTo>
                      <a:pt x="12723" y="3799"/>
                      <a:pt x="12782" y="3725"/>
                      <a:pt x="12782" y="3665"/>
                    </a:cubicBezTo>
                    <a:lnTo>
                      <a:pt x="12976" y="3665"/>
                    </a:lnTo>
                    <a:cubicBezTo>
                      <a:pt x="13036" y="3606"/>
                      <a:pt x="13036" y="3606"/>
                      <a:pt x="13095" y="3606"/>
                    </a:cubicBezTo>
                    <a:cubicBezTo>
                      <a:pt x="13155" y="3546"/>
                      <a:pt x="13229" y="3486"/>
                      <a:pt x="13229" y="3427"/>
                    </a:cubicBezTo>
                    <a:cubicBezTo>
                      <a:pt x="13289" y="3427"/>
                      <a:pt x="13348" y="3427"/>
                      <a:pt x="13408" y="3352"/>
                    </a:cubicBezTo>
                    <a:cubicBezTo>
                      <a:pt x="13408" y="3352"/>
                      <a:pt x="13468" y="3352"/>
                      <a:pt x="13468" y="3293"/>
                    </a:cubicBezTo>
                    <a:cubicBezTo>
                      <a:pt x="13527" y="3233"/>
                      <a:pt x="13527" y="3174"/>
                      <a:pt x="13527" y="3114"/>
                    </a:cubicBezTo>
                    <a:cubicBezTo>
                      <a:pt x="13602" y="3114"/>
                      <a:pt x="13661" y="3114"/>
                      <a:pt x="13721" y="3054"/>
                    </a:cubicBezTo>
                    <a:cubicBezTo>
                      <a:pt x="13780" y="2980"/>
                      <a:pt x="13780" y="2980"/>
                      <a:pt x="13780" y="2920"/>
                    </a:cubicBezTo>
                    <a:cubicBezTo>
                      <a:pt x="13840" y="2861"/>
                      <a:pt x="13840" y="2801"/>
                      <a:pt x="13840" y="2742"/>
                    </a:cubicBezTo>
                    <a:cubicBezTo>
                      <a:pt x="13900" y="2742"/>
                      <a:pt x="13974" y="2682"/>
                      <a:pt x="13974" y="2608"/>
                    </a:cubicBezTo>
                    <a:cubicBezTo>
                      <a:pt x="13974" y="2548"/>
                      <a:pt x="14034" y="2548"/>
                      <a:pt x="14034" y="2488"/>
                    </a:cubicBezTo>
                    <a:cubicBezTo>
                      <a:pt x="14034" y="2429"/>
                      <a:pt x="14034" y="2369"/>
                      <a:pt x="13974" y="2310"/>
                    </a:cubicBezTo>
                    <a:cubicBezTo>
                      <a:pt x="14034" y="2235"/>
                      <a:pt x="14093" y="2176"/>
                      <a:pt x="14093" y="2116"/>
                    </a:cubicBezTo>
                    <a:lnTo>
                      <a:pt x="14093" y="1997"/>
                    </a:lnTo>
                    <a:cubicBezTo>
                      <a:pt x="14093" y="1937"/>
                      <a:pt x="14034" y="1863"/>
                      <a:pt x="14034" y="1803"/>
                    </a:cubicBezTo>
                    <a:cubicBezTo>
                      <a:pt x="14034" y="1743"/>
                      <a:pt x="14093" y="1684"/>
                      <a:pt x="14034" y="1624"/>
                    </a:cubicBezTo>
                    <a:lnTo>
                      <a:pt x="14034" y="1490"/>
                    </a:lnTo>
                    <a:cubicBezTo>
                      <a:pt x="14034" y="1431"/>
                      <a:pt x="13974" y="1371"/>
                      <a:pt x="13900" y="1371"/>
                    </a:cubicBezTo>
                    <a:cubicBezTo>
                      <a:pt x="13974" y="1311"/>
                      <a:pt x="13974" y="1252"/>
                      <a:pt x="13900" y="1192"/>
                    </a:cubicBezTo>
                    <a:cubicBezTo>
                      <a:pt x="13900" y="1118"/>
                      <a:pt x="13900" y="1058"/>
                      <a:pt x="13840" y="1058"/>
                    </a:cubicBezTo>
                    <a:cubicBezTo>
                      <a:pt x="13840" y="999"/>
                      <a:pt x="13780" y="939"/>
                      <a:pt x="13721" y="939"/>
                    </a:cubicBezTo>
                    <a:cubicBezTo>
                      <a:pt x="13721" y="879"/>
                      <a:pt x="13721" y="820"/>
                      <a:pt x="13661" y="745"/>
                    </a:cubicBezTo>
                    <a:cubicBezTo>
                      <a:pt x="13661" y="686"/>
                      <a:pt x="13602" y="686"/>
                      <a:pt x="13602" y="626"/>
                    </a:cubicBezTo>
                    <a:cubicBezTo>
                      <a:pt x="13527" y="567"/>
                      <a:pt x="13468" y="567"/>
                      <a:pt x="13408" y="567"/>
                    </a:cubicBezTo>
                    <a:cubicBezTo>
                      <a:pt x="13408" y="507"/>
                      <a:pt x="13348" y="447"/>
                      <a:pt x="13289" y="373"/>
                    </a:cubicBezTo>
                    <a:lnTo>
                      <a:pt x="13229" y="313"/>
                    </a:lnTo>
                    <a:cubicBezTo>
                      <a:pt x="13192" y="284"/>
                      <a:pt x="13158" y="269"/>
                      <a:pt x="13127" y="269"/>
                    </a:cubicBezTo>
                    <a:cubicBezTo>
                      <a:pt x="13095" y="269"/>
                      <a:pt x="13065" y="284"/>
                      <a:pt x="13036" y="313"/>
                    </a:cubicBezTo>
                    <a:cubicBezTo>
                      <a:pt x="12976" y="254"/>
                      <a:pt x="12976" y="194"/>
                      <a:pt x="12857" y="135"/>
                    </a:cubicBezTo>
                    <a:lnTo>
                      <a:pt x="12782" y="135"/>
                    </a:lnTo>
                    <a:cubicBezTo>
                      <a:pt x="12723" y="105"/>
                      <a:pt x="12678" y="90"/>
                      <a:pt x="12648" y="90"/>
                    </a:cubicBezTo>
                    <a:cubicBezTo>
                      <a:pt x="12618" y="90"/>
                      <a:pt x="12603" y="105"/>
                      <a:pt x="12603" y="135"/>
                    </a:cubicBezTo>
                    <a:cubicBezTo>
                      <a:pt x="12544" y="75"/>
                      <a:pt x="12484" y="0"/>
                      <a:pt x="12410" y="0"/>
                    </a:cubicBezTo>
                    <a:lnTo>
                      <a:pt x="12291" y="0"/>
                    </a:lnTo>
                    <a:cubicBezTo>
                      <a:pt x="12231" y="0"/>
                      <a:pt x="12171" y="0"/>
                      <a:pt x="12112" y="75"/>
                    </a:cubicBezTo>
                    <a:cubicBezTo>
                      <a:pt x="12037" y="0"/>
                      <a:pt x="12037" y="0"/>
                      <a:pt x="11918" y="0"/>
                    </a:cubicBezTo>
                    <a:lnTo>
                      <a:pt x="11799" y="0"/>
                    </a:lnTo>
                    <a:cubicBezTo>
                      <a:pt x="11739" y="0"/>
                      <a:pt x="11665" y="0"/>
                      <a:pt x="11665" y="75"/>
                    </a:cubicBezTo>
                    <a:cubicBezTo>
                      <a:pt x="11605" y="0"/>
                      <a:pt x="11546" y="0"/>
                      <a:pt x="11486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70"/>
              <p:cNvSpPr/>
              <p:nvPr/>
            </p:nvSpPr>
            <p:spPr>
              <a:xfrm>
                <a:off x="6842992" y="4556039"/>
                <a:ext cx="58116" cy="53468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1714" extrusionOk="0">
                    <a:moveTo>
                      <a:pt x="975" y="1"/>
                    </a:moveTo>
                    <a:cubicBezTo>
                      <a:pt x="919" y="1"/>
                      <a:pt x="862" y="8"/>
                      <a:pt x="805" y="23"/>
                    </a:cubicBezTo>
                    <a:cubicBezTo>
                      <a:pt x="313" y="83"/>
                      <a:pt x="0" y="515"/>
                      <a:pt x="60" y="962"/>
                    </a:cubicBezTo>
                    <a:cubicBezTo>
                      <a:pt x="128" y="1413"/>
                      <a:pt x="498" y="1714"/>
                      <a:pt x="939" y="1714"/>
                    </a:cubicBezTo>
                    <a:cubicBezTo>
                      <a:pt x="978" y="1714"/>
                      <a:pt x="1018" y="1711"/>
                      <a:pt x="1058" y="1707"/>
                    </a:cubicBezTo>
                    <a:cubicBezTo>
                      <a:pt x="1490" y="1632"/>
                      <a:pt x="1862" y="1200"/>
                      <a:pt x="1743" y="708"/>
                    </a:cubicBezTo>
                    <a:cubicBezTo>
                      <a:pt x="1691" y="332"/>
                      <a:pt x="1357" y="1"/>
                      <a:pt x="97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70"/>
              <p:cNvSpPr/>
              <p:nvPr/>
            </p:nvSpPr>
            <p:spPr>
              <a:xfrm>
                <a:off x="6758266" y="4357702"/>
                <a:ext cx="328171" cy="203735"/>
              </a:xfrm>
              <a:custGeom>
                <a:avLst/>
                <a:gdLst/>
                <a:ahLst/>
                <a:cxnLst/>
                <a:rect l="l" t="t" r="r" b="b"/>
                <a:pathLst>
                  <a:path w="10520" h="6531" extrusionOk="0">
                    <a:moveTo>
                      <a:pt x="3620" y="0"/>
                    </a:moveTo>
                    <a:cubicBezTo>
                      <a:pt x="1448" y="0"/>
                      <a:pt x="94" y="1077"/>
                      <a:pt x="50" y="1167"/>
                    </a:cubicBezTo>
                    <a:cubicBezTo>
                      <a:pt x="0" y="1247"/>
                      <a:pt x="76" y="1281"/>
                      <a:pt x="221" y="1281"/>
                    </a:cubicBezTo>
                    <a:cubicBezTo>
                      <a:pt x="428" y="1281"/>
                      <a:pt x="775" y="1212"/>
                      <a:pt x="1107" y="1107"/>
                    </a:cubicBezTo>
                    <a:cubicBezTo>
                      <a:pt x="1107" y="1107"/>
                      <a:pt x="2243" y="704"/>
                      <a:pt x="3652" y="704"/>
                    </a:cubicBezTo>
                    <a:cubicBezTo>
                      <a:pt x="4525" y="704"/>
                      <a:pt x="5503" y="859"/>
                      <a:pt x="6381" y="1361"/>
                    </a:cubicBezTo>
                    <a:cubicBezTo>
                      <a:pt x="9673" y="3283"/>
                      <a:pt x="9927" y="6381"/>
                      <a:pt x="10046" y="6500"/>
                    </a:cubicBezTo>
                    <a:cubicBezTo>
                      <a:pt x="10064" y="6520"/>
                      <a:pt x="10087" y="6530"/>
                      <a:pt x="10113" y="6530"/>
                    </a:cubicBezTo>
                    <a:cubicBezTo>
                      <a:pt x="10265" y="6530"/>
                      <a:pt x="10520" y="6202"/>
                      <a:pt x="10418" y="5517"/>
                    </a:cubicBezTo>
                    <a:cubicBezTo>
                      <a:pt x="10165" y="3655"/>
                      <a:pt x="8616" y="1361"/>
                      <a:pt x="6009" y="422"/>
                    </a:cubicBezTo>
                    <a:cubicBezTo>
                      <a:pt x="5135" y="116"/>
                      <a:pt x="4333" y="0"/>
                      <a:pt x="3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70"/>
              <p:cNvSpPr/>
              <p:nvPr/>
            </p:nvSpPr>
            <p:spPr>
              <a:xfrm>
                <a:off x="7042359" y="3638906"/>
                <a:ext cx="79485" cy="79516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2549" extrusionOk="0">
                    <a:moveTo>
                      <a:pt x="1311" y="1"/>
                    </a:moveTo>
                    <a:cubicBezTo>
                      <a:pt x="566" y="1"/>
                      <a:pt x="0" y="567"/>
                      <a:pt x="0" y="1237"/>
                    </a:cubicBezTo>
                    <a:cubicBezTo>
                      <a:pt x="0" y="1982"/>
                      <a:pt x="566" y="2548"/>
                      <a:pt x="1311" y="2548"/>
                    </a:cubicBezTo>
                    <a:cubicBezTo>
                      <a:pt x="1997" y="2548"/>
                      <a:pt x="2548" y="1982"/>
                      <a:pt x="2548" y="1237"/>
                    </a:cubicBezTo>
                    <a:cubicBezTo>
                      <a:pt x="2548" y="567"/>
                      <a:pt x="1997" y="1"/>
                      <a:pt x="1311" y="1"/>
                    </a:cubicBezTo>
                    <a:close/>
                  </a:path>
                </a:pathLst>
              </a:custGeom>
              <a:solidFill>
                <a:srgbClr val="F08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70"/>
              <p:cNvSpPr/>
              <p:nvPr/>
            </p:nvSpPr>
            <p:spPr>
              <a:xfrm>
                <a:off x="6940102" y="3607774"/>
                <a:ext cx="6186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983" h="1372" extrusionOk="0">
                    <a:moveTo>
                      <a:pt x="120" y="1"/>
                    </a:moveTo>
                    <a:cubicBezTo>
                      <a:pt x="120" y="1"/>
                      <a:pt x="60" y="1"/>
                      <a:pt x="60" y="75"/>
                    </a:cubicBezTo>
                    <a:lnTo>
                      <a:pt x="60" y="194"/>
                    </a:lnTo>
                    <a:cubicBezTo>
                      <a:pt x="60" y="254"/>
                      <a:pt x="1" y="373"/>
                      <a:pt x="60" y="507"/>
                    </a:cubicBezTo>
                    <a:cubicBezTo>
                      <a:pt x="60" y="626"/>
                      <a:pt x="120" y="820"/>
                      <a:pt x="180" y="999"/>
                    </a:cubicBezTo>
                    <a:cubicBezTo>
                      <a:pt x="239" y="999"/>
                      <a:pt x="239" y="1058"/>
                      <a:pt x="299" y="1058"/>
                    </a:cubicBezTo>
                    <a:lnTo>
                      <a:pt x="373" y="1192"/>
                    </a:lnTo>
                    <a:lnTo>
                      <a:pt x="492" y="1252"/>
                    </a:lnTo>
                    <a:lnTo>
                      <a:pt x="612" y="1311"/>
                    </a:lnTo>
                    <a:cubicBezTo>
                      <a:pt x="746" y="1371"/>
                      <a:pt x="805" y="1371"/>
                      <a:pt x="925" y="1371"/>
                    </a:cubicBezTo>
                    <a:lnTo>
                      <a:pt x="1178" y="1371"/>
                    </a:lnTo>
                    <a:cubicBezTo>
                      <a:pt x="1297" y="1371"/>
                      <a:pt x="1357" y="1371"/>
                      <a:pt x="1416" y="1311"/>
                    </a:cubicBezTo>
                    <a:cubicBezTo>
                      <a:pt x="1491" y="1311"/>
                      <a:pt x="1550" y="1252"/>
                      <a:pt x="1610" y="1252"/>
                    </a:cubicBezTo>
                    <a:cubicBezTo>
                      <a:pt x="1863" y="1118"/>
                      <a:pt x="1982" y="939"/>
                      <a:pt x="1982" y="939"/>
                    </a:cubicBezTo>
                    <a:lnTo>
                      <a:pt x="1982" y="879"/>
                    </a:lnTo>
                    <a:lnTo>
                      <a:pt x="1923" y="879"/>
                    </a:lnTo>
                    <a:cubicBezTo>
                      <a:pt x="1923" y="879"/>
                      <a:pt x="1863" y="879"/>
                      <a:pt x="1789" y="939"/>
                    </a:cubicBezTo>
                    <a:cubicBezTo>
                      <a:pt x="1729" y="999"/>
                      <a:pt x="1669" y="999"/>
                      <a:pt x="1550" y="1058"/>
                    </a:cubicBezTo>
                    <a:cubicBezTo>
                      <a:pt x="1416" y="1118"/>
                      <a:pt x="1297" y="1192"/>
                      <a:pt x="1178" y="1192"/>
                    </a:cubicBezTo>
                    <a:lnTo>
                      <a:pt x="925" y="1192"/>
                    </a:lnTo>
                    <a:cubicBezTo>
                      <a:pt x="865" y="1192"/>
                      <a:pt x="805" y="1118"/>
                      <a:pt x="746" y="1118"/>
                    </a:cubicBezTo>
                    <a:lnTo>
                      <a:pt x="612" y="1058"/>
                    </a:lnTo>
                    <a:lnTo>
                      <a:pt x="492" y="999"/>
                    </a:lnTo>
                    <a:lnTo>
                      <a:pt x="433" y="939"/>
                    </a:lnTo>
                    <a:cubicBezTo>
                      <a:pt x="433" y="879"/>
                      <a:pt x="373" y="879"/>
                      <a:pt x="373" y="879"/>
                    </a:cubicBezTo>
                    <a:cubicBezTo>
                      <a:pt x="299" y="820"/>
                      <a:pt x="299" y="745"/>
                      <a:pt x="239" y="686"/>
                    </a:cubicBezTo>
                    <a:lnTo>
                      <a:pt x="239" y="507"/>
                    </a:lnTo>
                    <a:cubicBezTo>
                      <a:pt x="180" y="373"/>
                      <a:pt x="180" y="254"/>
                      <a:pt x="180" y="194"/>
                    </a:cubicBezTo>
                    <a:lnTo>
                      <a:pt x="180" y="75"/>
                    </a:lnTo>
                    <a:cubicBezTo>
                      <a:pt x="180" y="75"/>
                      <a:pt x="180" y="1"/>
                      <a:pt x="120" y="1"/>
                    </a:cubicBezTo>
                    <a:close/>
                  </a:path>
                </a:pathLst>
              </a:custGeom>
              <a:solidFill>
                <a:srgbClr val="3D28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70"/>
              <p:cNvSpPr/>
              <p:nvPr/>
            </p:nvSpPr>
            <p:spPr>
              <a:xfrm>
                <a:off x="6994007" y="3962367"/>
                <a:ext cx="17719" cy="3674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178" extrusionOk="0">
                    <a:moveTo>
                      <a:pt x="433" y="0"/>
                    </a:moveTo>
                    <a:cubicBezTo>
                      <a:pt x="433" y="0"/>
                      <a:pt x="373" y="60"/>
                      <a:pt x="314" y="179"/>
                    </a:cubicBezTo>
                    <a:cubicBezTo>
                      <a:pt x="254" y="254"/>
                      <a:pt x="135" y="373"/>
                      <a:pt x="135" y="492"/>
                    </a:cubicBezTo>
                    <a:cubicBezTo>
                      <a:pt x="61" y="626"/>
                      <a:pt x="61" y="686"/>
                      <a:pt x="61" y="745"/>
                    </a:cubicBezTo>
                    <a:cubicBezTo>
                      <a:pt x="1" y="805"/>
                      <a:pt x="61" y="864"/>
                      <a:pt x="61" y="924"/>
                    </a:cubicBezTo>
                    <a:cubicBezTo>
                      <a:pt x="61" y="998"/>
                      <a:pt x="61" y="1058"/>
                      <a:pt x="135" y="1118"/>
                    </a:cubicBezTo>
                    <a:lnTo>
                      <a:pt x="135" y="1177"/>
                    </a:lnTo>
                    <a:lnTo>
                      <a:pt x="195" y="1177"/>
                    </a:lnTo>
                    <a:lnTo>
                      <a:pt x="254" y="1118"/>
                    </a:lnTo>
                    <a:lnTo>
                      <a:pt x="254" y="1058"/>
                    </a:lnTo>
                    <a:lnTo>
                      <a:pt x="254" y="924"/>
                    </a:lnTo>
                    <a:lnTo>
                      <a:pt x="254" y="805"/>
                    </a:lnTo>
                    <a:cubicBezTo>
                      <a:pt x="254" y="745"/>
                      <a:pt x="314" y="686"/>
                      <a:pt x="314" y="626"/>
                    </a:cubicBezTo>
                    <a:cubicBezTo>
                      <a:pt x="373" y="492"/>
                      <a:pt x="433" y="373"/>
                      <a:pt x="433" y="254"/>
                    </a:cubicBezTo>
                    <a:cubicBezTo>
                      <a:pt x="507" y="179"/>
                      <a:pt x="567" y="119"/>
                      <a:pt x="567" y="119"/>
                    </a:cubicBezTo>
                    <a:cubicBezTo>
                      <a:pt x="567" y="60"/>
                      <a:pt x="567" y="0"/>
                      <a:pt x="507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70"/>
              <p:cNvSpPr/>
              <p:nvPr/>
            </p:nvSpPr>
            <p:spPr>
              <a:xfrm>
                <a:off x="6976818" y="3954475"/>
                <a:ext cx="15379" cy="39056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252" extrusionOk="0">
                    <a:moveTo>
                      <a:pt x="373" y="0"/>
                    </a:moveTo>
                    <a:cubicBezTo>
                      <a:pt x="314" y="60"/>
                      <a:pt x="314" y="134"/>
                      <a:pt x="239" y="134"/>
                    </a:cubicBezTo>
                    <a:cubicBezTo>
                      <a:pt x="239" y="194"/>
                      <a:pt x="180" y="253"/>
                      <a:pt x="120" y="313"/>
                    </a:cubicBezTo>
                    <a:lnTo>
                      <a:pt x="120" y="432"/>
                    </a:lnTo>
                    <a:cubicBezTo>
                      <a:pt x="60" y="507"/>
                      <a:pt x="60" y="507"/>
                      <a:pt x="60" y="566"/>
                    </a:cubicBezTo>
                    <a:cubicBezTo>
                      <a:pt x="1" y="626"/>
                      <a:pt x="1" y="685"/>
                      <a:pt x="1" y="805"/>
                    </a:cubicBezTo>
                    <a:lnTo>
                      <a:pt x="1" y="939"/>
                    </a:lnTo>
                    <a:lnTo>
                      <a:pt x="1" y="998"/>
                    </a:lnTo>
                    <a:lnTo>
                      <a:pt x="1" y="1177"/>
                    </a:lnTo>
                    <a:cubicBezTo>
                      <a:pt x="60" y="1251"/>
                      <a:pt x="60" y="1251"/>
                      <a:pt x="120" y="1251"/>
                    </a:cubicBezTo>
                    <a:lnTo>
                      <a:pt x="120" y="1177"/>
                    </a:lnTo>
                    <a:cubicBezTo>
                      <a:pt x="120" y="1177"/>
                      <a:pt x="180" y="1117"/>
                      <a:pt x="180" y="998"/>
                    </a:cubicBezTo>
                    <a:lnTo>
                      <a:pt x="180" y="805"/>
                    </a:lnTo>
                    <a:cubicBezTo>
                      <a:pt x="180" y="745"/>
                      <a:pt x="239" y="685"/>
                      <a:pt x="239" y="626"/>
                    </a:cubicBezTo>
                    <a:cubicBezTo>
                      <a:pt x="314" y="566"/>
                      <a:pt x="314" y="507"/>
                      <a:pt x="314" y="432"/>
                    </a:cubicBezTo>
                    <a:cubicBezTo>
                      <a:pt x="373" y="372"/>
                      <a:pt x="373" y="313"/>
                      <a:pt x="433" y="253"/>
                    </a:cubicBezTo>
                    <a:cubicBezTo>
                      <a:pt x="433" y="194"/>
                      <a:pt x="433" y="134"/>
                      <a:pt x="492" y="134"/>
                    </a:cubicBezTo>
                    <a:lnTo>
                      <a:pt x="492" y="60"/>
                    </a:lnTo>
                    <a:cubicBezTo>
                      <a:pt x="492" y="60"/>
                      <a:pt x="492" y="0"/>
                      <a:pt x="433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70"/>
              <p:cNvSpPr/>
              <p:nvPr/>
            </p:nvSpPr>
            <p:spPr>
              <a:xfrm>
                <a:off x="6887600" y="3926119"/>
                <a:ext cx="11636" cy="26516"/>
              </a:xfrm>
              <a:custGeom>
                <a:avLst/>
                <a:gdLst/>
                <a:ahLst/>
                <a:cxnLst/>
                <a:rect l="l" t="t" r="r" b="b"/>
                <a:pathLst>
                  <a:path w="373" h="850" extrusionOk="0">
                    <a:moveTo>
                      <a:pt x="283" y="0"/>
                    </a:moveTo>
                    <a:cubicBezTo>
                      <a:pt x="269" y="0"/>
                      <a:pt x="254" y="15"/>
                      <a:pt x="254" y="45"/>
                    </a:cubicBezTo>
                    <a:cubicBezTo>
                      <a:pt x="254" y="45"/>
                      <a:pt x="194" y="45"/>
                      <a:pt x="120" y="164"/>
                    </a:cubicBezTo>
                    <a:lnTo>
                      <a:pt x="60" y="224"/>
                    </a:lnTo>
                    <a:lnTo>
                      <a:pt x="60" y="358"/>
                    </a:lnTo>
                    <a:lnTo>
                      <a:pt x="0" y="417"/>
                    </a:lnTo>
                    <a:lnTo>
                      <a:pt x="0" y="596"/>
                    </a:lnTo>
                    <a:cubicBezTo>
                      <a:pt x="60" y="596"/>
                      <a:pt x="60" y="671"/>
                      <a:pt x="60" y="730"/>
                    </a:cubicBezTo>
                    <a:cubicBezTo>
                      <a:pt x="60" y="790"/>
                      <a:pt x="120" y="849"/>
                      <a:pt x="120" y="849"/>
                    </a:cubicBezTo>
                    <a:lnTo>
                      <a:pt x="194" y="849"/>
                    </a:lnTo>
                    <a:lnTo>
                      <a:pt x="254" y="790"/>
                    </a:lnTo>
                    <a:lnTo>
                      <a:pt x="254" y="671"/>
                    </a:lnTo>
                    <a:lnTo>
                      <a:pt x="254" y="596"/>
                    </a:lnTo>
                    <a:lnTo>
                      <a:pt x="254" y="477"/>
                    </a:lnTo>
                    <a:lnTo>
                      <a:pt x="254" y="358"/>
                    </a:lnTo>
                    <a:cubicBezTo>
                      <a:pt x="313" y="298"/>
                      <a:pt x="313" y="224"/>
                      <a:pt x="313" y="224"/>
                    </a:cubicBezTo>
                    <a:lnTo>
                      <a:pt x="313" y="105"/>
                    </a:lnTo>
                    <a:cubicBezTo>
                      <a:pt x="373" y="45"/>
                      <a:pt x="313" y="45"/>
                      <a:pt x="313" y="45"/>
                    </a:cubicBezTo>
                    <a:cubicBezTo>
                      <a:pt x="313" y="15"/>
                      <a:pt x="298" y="0"/>
                      <a:pt x="283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70"/>
              <p:cNvSpPr/>
              <p:nvPr/>
            </p:nvSpPr>
            <p:spPr>
              <a:xfrm>
                <a:off x="6868072" y="3925651"/>
                <a:ext cx="11667" cy="2885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925" extrusionOk="0">
                    <a:moveTo>
                      <a:pt x="254" y="0"/>
                    </a:moveTo>
                    <a:lnTo>
                      <a:pt x="254" y="60"/>
                    </a:lnTo>
                    <a:lnTo>
                      <a:pt x="194" y="120"/>
                    </a:lnTo>
                    <a:cubicBezTo>
                      <a:pt x="135" y="179"/>
                      <a:pt x="135" y="239"/>
                      <a:pt x="75" y="239"/>
                    </a:cubicBezTo>
                    <a:lnTo>
                      <a:pt x="75" y="373"/>
                    </a:lnTo>
                    <a:lnTo>
                      <a:pt x="75" y="432"/>
                    </a:lnTo>
                    <a:cubicBezTo>
                      <a:pt x="75" y="492"/>
                      <a:pt x="1" y="552"/>
                      <a:pt x="75" y="611"/>
                    </a:cubicBezTo>
                    <a:lnTo>
                      <a:pt x="75" y="745"/>
                    </a:lnTo>
                    <a:lnTo>
                      <a:pt x="75" y="805"/>
                    </a:lnTo>
                    <a:cubicBezTo>
                      <a:pt x="135" y="864"/>
                      <a:pt x="194" y="924"/>
                      <a:pt x="194" y="924"/>
                    </a:cubicBezTo>
                    <a:lnTo>
                      <a:pt x="254" y="924"/>
                    </a:lnTo>
                    <a:lnTo>
                      <a:pt x="314" y="864"/>
                    </a:lnTo>
                    <a:cubicBezTo>
                      <a:pt x="314" y="864"/>
                      <a:pt x="254" y="805"/>
                      <a:pt x="254" y="745"/>
                    </a:cubicBezTo>
                    <a:lnTo>
                      <a:pt x="254" y="611"/>
                    </a:lnTo>
                    <a:lnTo>
                      <a:pt x="254" y="492"/>
                    </a:lnTo>
                    <a:cubicBezTo>
                      <a:pt x="254" y="432"/>
                      <a:pt x="254" y="373"/>
                      <a:pt x="314" y="373"/>
                    </a:cubicBezTo>
                    <a:lnTo>
                      <a:pt x="314" y="239"/>
                    </a:lnTo>
                    <a:lnTo>
                      <a:pt x="373" y="120"/>
                    </a:lnTo>
                    <a:cubicBezTo>
                      <a:pt x="373" y="60"/>
                      <a:pt x="373" y="0"/>
                      <a:pt x="314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70"/>
              <p:cNvSpPr/>
              <p:nvPr/>
            </p:nvSpPr>
            <p:spPr>
              <a:xfrm>
                <a:off x="6866232" y="3551997"/>
                <a:ext cx="46481" cy="75336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2415" extrusionOk="0">
                    <a:moveTo>
                      <a:pt x="626" y="1"/>
                    </a:moveTo>
                    <a:cubicBezTo>
                      <a:pt x="253" y="805"/>
                      <a:pt x="60" y="1669"/>
                      <a:pt x="0" y="2414"/>
                    </a:cubicBezTo>
                    <a:lnTo>
                      <a:pt x="253" y="2414"/>
                    </a:lnTo>
                    <a:cubicBezTo>
                      <a:pt x="939" y="2414"/>
                      <a:pt x="1490" y="1863"/>
                      <a:pt x="1490" y="1178"/>
                    </a:cubicBezTo>
                    <a:cubicBezTo>
                      <a:pt x="1490" y="612"/>
                      <a:pt x="1117" y="120"/>
                      <a:pt x="626" y="1"/>
                    </a:cubicBezTo>
                    <a:close/>
                  </a:path>
                </a:pathLst>
              </a:custGeom>
              <a:solidFill>
                <a:srgbClr val="F084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70"/>
              <p:cNvSpPr/>
              <p:nvPr/>
            </p:nvSpPr>
            <p:spPr>
              <a:xfrm>
                <a:off x="7236142" y="4558597"/>
                <a:ext cx="106469" cy="104597"/>
              </a:xfrm>
              <a:custGeom>
                <a:avLst/>
                <a:gdLst/>
                <a:ahLst/>
                <a:cxnLst/>
                <a:rect l="l" t="t" r="r" b="b"/>
                <a:pathLst>
                  <a:path w="3413" h="3353" extrusionOk="0">
                    <a:moveTo>
                      <a:pt x="1684" y="1"/>
                    </a:moveTo>
                    <a:cubicBezTo>
                      <a:pt x="745" y="1"/>
                      <a:pt x="1" y="746"/>
                      <a:pt x="1" y="1684"/>
                    </a:cubicBezTo>
                    <a:cubicBezTo>
                      <a:pt x="1" y="2608"/>
                      <a:pt x="745" y="3353"/>
                      <a:pt x="1684" y="3353"/>
                    </a:cubicBezTo>
                    <a:cubicBezTo>
                      <a:pt x="2608" y="3353"/>
                      <a:pt x="3412" y="2608"/>
                      <a:pt x="3412" y="1684"/>
                    </a:cubicBezTo>
                    <a:cubicBezTo>
                      <a:pt x="3412" y="746"/>
                      <a:pt x="2608" y="1"/>
                      <a:pt x="168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70"/>
              <p:cNvSpPr/>
              <p:nvPr/>
            </p:nvSpPr>
            <p:spPr>
              <a:xfrm>
                <a:off x="7551711" y="4543281"/>
                <a:ext cx="104566" cy="104597"/>
              </a:xfrm>
              <a:custGeom>
                <a:avLst/>
                <a:gdLst/>
                <a:ahLst/>
                <a:cxnLst/>
                <a:rect l="l" t="t" r="r" b="b"/>
                <a:pathLst>
                  <a:path w="3352" h="3353" extrusionOk="0">
                    <a:moveTo>
                      <a:pt x="1683" y="0"/>
                    </a:moveTo>
                    <a:cubicBezTo>
                      <a:pt x="745" y="0"/>
                      <a:pt x="0" y="745"/>
                      <a:pt x="0" y="1669"/>
                    </a:cubicBezTo>
                    <a:cubicBezTo>
                      <a:pt x="0" y="2607"/>
                      <a:pt x="745" y="3352"/>
                      <a:pt x="1683" y="3352"/>
                    </a:cubicBezTo>
                    <a:cubicBezTo>
                      <a:pt x="2607" y="3352"/>
                      <a:pt x="3352" y="2607"/>
                      <a:pt x="3352" y="1669"/>
                    </a:cubicBezTo>
                    <a:cubicBezTo>
                      <a:pt x="3352" y="745"/>
                      <a:pt x="2607" y="0"/>
                      <a:pt x="1683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70"/>
              <p:cNvSpPr/>
              <p:nvPr/>
            </p:nvSpPr>
            <p:spPr>
              <a:xfrm>
                <a:off x="7579100" y="4576254"/>
                <a:ext cx="44203" cy="42332"/>
              </a:xfrm>
              <a:custGeom>
                <a:avLst/>
                <a:gdLst/>
                <a:ahLst/>
                <a:cxnLst/>
                <a:rect l="l" t="t" r="r" b="b"/>
                <a:pathLst>
                  <a:path w="1417" h="1357" extrusionOk="0">
                    <a:moveTo>
                      <a:pt x="746" y="1"/>
                    </a:moveTo>
                    <a:cubicBezTo>
                      <a:pt x="299" y="1"/>
                      <a:pt x="1" y="314"/>
                      <a:pt x="1" y="686"/>
                    </a:cubicBezTo>
                    <a:cubicBezTo>
                      <a:pt x="1" y="1059"/>
                      <a:pt x="299" y="1357"/>
                      <a:pt x="746" y="1357"/>
                    </a:cubicBezTo>
                    <a:cubicBezTo>
                      <a:pt x="1118" y="1357"/>
                      <a:pt x="1416" y="1059"/>
                      <a:pt x="1416" y="686"/>
                    </a:cubicBezTo>
                    <a:cubicBezTo>
                      <a:pt x="1416" y="314"/>
                      <a:pt x="1118" y="1"/>
                      <a:pt x="746" y="1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70"/>
              <p:cNvSpPr/>
              <p:nvPr/>
            </p:nvSpPr>
            <p:spPr>
              <a:xfrm>
                <a:off x="7267275" y="4593473"/>
                <a:ext cx="36748" cy="34876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1118" extrusionOk="0">
                    <a:moveTo>
                      <a:pt x="612" y="0"/>
                    </a:moveTo>
                    <a:cubicBezTo>
                      <a:pt x="314" y="0"/>
                      <a:pt x="1" y="253"/>
                      <a:pt x="1" y="566"/>
                    </a:cubicBezTo>
                    <a:cubicBezTo>
                      <a:pt x="1" y="879"/>
                      <a:pt x="314" y="1117"/>
                      <a:pt x="612" y="1117"/>
                    </a:cubicBezTo>
                    <a:cubicBezTo>
                      <a:pt x="924" y="1117"/>
                      <a:pt x="1178" y="879"/>
                      <a:pt x="1178" y="566"/>
                    </a:cubicBezTo>
                    <a:cubicBezTo>
                      <a:pt x="1178" y="253"/>
                      <a:pt x="924" y="0"/>
                      <a:pt x="612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70"/>
              <p:cNvSpPr/>
              <p:nvPr/>
            </p:nvSpPr>
            <p:spPr>
              <a:xfrm>
                <a:off x="6860648" y="4032057"/>
                <a:ext cx="53936" cy="561448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998" extrusionOk="0">
                    <a:moveTo>
                      <a:pt x="1356" y="1"/>
                    </a:moveTo>
                    <a:cubicBezTo>
                      <a:pt x="1177" y="1"/>
                      <a:pt x="1058" y="180"/>
                      <a:pt x="984" y="373"/>
                    </a:cubicBezTo>
                    <a:lnTo>
                      <a:pt x="0" y="17625"/>
                    </a:lnTo>
                    <a:cubicBezTo>
                      <a:pt x="0" y="17818"/>
                      <a:pt x="120" y="17997"/>
                      <a:pt x="313" y="17997"/>
                    </a:cubicBezTo>
                    <a:lnTo>
                      <a:pt x="373" y="17997"/>
                    </a:lnTo>
                    <a:cubicBezTo>
                      <a:pt x="552" y="17997"/>
                      <a:pt x="686" y="17878"/>
                      <a:pt x="686" y="17684"/>
                    </a:cubicBezTo>
                    <a:lnTo>
                      <a:pt x="1669" y="373"/>
                    </a:lnTo>
                    <a:cubicBezTo>
                      <a:pt x="1728" y="180"/>
                      <a:pt x="1550" y="61"/>
                      <a:pt x="13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70"/>
              <p:cNvSpPr/>
              <p:nvPr/>
            </p:nvSpPr>
            <p:spPr>
              <a:xfrm>
                <a:off x="6796511" y="3933075"/>
                <a:ext cx="298380" cy="112489"/>
              </a:xfrm>
              <a:custGeom>
                <a:avLst/>
                <a:gdLst/>
                <a:ahLst/>
                <a:cxnLst/>
                <a:rect l="l" t="t" r="r" b="b"/>
                <a:pathLst>
                  <a:path w="9565" h="3606" extrusionOk="0">
                    <a:moveTo>
                      <a:pt x="4291" y="1"/>
                    </a:moveTo>
                    <a:cubicBezTo>
                      <a:pt x="4291" y="1"/>
                      <a:pt x="4097" y="75"/>
                      <a:pt x="3784" y="135"/>
                    </a:cubicBezTo>
                    <a:cubicBezTo>
                      <a:pt x="3572" y="442"/>
                      <a:pt x="3036" y="720"/>
                      <a:pt x="2610" y="720"/>
                    </a:cubicBezTo>
                    <a:cubicBezTo>
                      <a:pt x="2437" y="720"/>
                      <a:pt x="2283" y="674"/>
                      <a:pt x="2176" y="567"/>
                    </a:cubicBezTo>
                    <a:cubicBezTo>
                      <a:pt x="1624" y="746"/>
                      <a:pt x="1177" y="999"/>
                      <a:pt x="879" y="1193"/>
                    </a:cubicBezTo>
                    <a:cubicBezTo>
                      <a:pt x="1" y="1937"/>
                      <a:pt x="194" y="3174"/>
                      <a:pt x="2608" y="3487"/>
                    </a:cubicBezTo>
                    <a:cubicBezTo>
                      <a:pt x="2980" y="3546"/>
                      <a:pt x="3487" y="3606"/>
                      <a:pt x="3919" y="3606"/>
                    </a:cubicBezTo>
                    <a:cubicBezTo>
                      <a:pt x="6272" y="3606"/>
                      <a:pt x="8879" y="2742"/>
                      <a:pt x="9133" y="2429"/>
                    </a:cubicBezTo>
                    <a:cubicBezTo>
                      <a:pt x="9565" y="1937"/>
                      <a:pt x="8999" y="1118"/>
                      <a:pt x="8626" y="1118"/>
                    </a:cubicBezTo>
                    <a:cubicBezTo>
                      <a:pt x="8507" y="1118"/>
                      <a:pt x="8135" y="1252"/>
                      <a:pt x="7583" y="1491"/>
                    </a:cubicBezTo>
                    <a:cubicBezTo>
                      <a:pt x="7225" y="1897"/>
                      <a:pt x="6761" y="2092"/>
                      <a:pt x="6330" y="2092"/>
                    </a:cubicBezTo>
                    <a:cubicBezTo>
                      <a:pt x="6224" y="2092"/>
                      <a:pt x="6119" y="2080"/>
                      <a:pt x="6019" y="2057"/>
                    </a:cubicBezTo>
                    <a:cubicBezTo>
                      <a:pt x="5408" y="2310"/>
                      <a:pt x="4663" y="2369"/>
                      <a:pt x="3978" y="2489"/>
                    </a:cubicBezTo>
                    <a:cubicBezTo>
                      <a:pt x="3561" y="2542"/>
                      <a:pt x="3147" y="2586"/>
                      <a:pt x="2755" y="2586"/>
                    </a:cubicBezTo>
                    <a:cubicBezTo>
                      <a:pt x="2266" y="2586"/>
                      <a:pt x="1811" y="2517"/>
                      <a:pt x="1431" y="2310"/>
                    </a:cubicBezTo>
                    <a:cubicBezTo>
                      <a:pt x="313" y="1625"/>
                      <a:pt x="3546" y="999"/>
                      <a:pt x="4157" y="880"/>
                    </a:cubicBezTo>
                    <a:cubicBezTo>
                      <a:pt x="4231" y="567"/>
                      <a:pt x="4291" y="314"/>
                      <a:pt x="43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70"/>
              <p:cNvSpPr/>
              <p:nvPr/>
            </p:nvSpPr>
            <p:spPr>
              <a:xfrm>
                <a:off x="7518706" y="4331529"/>
                <a:ext cx="91121" cy="272457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8734" extrusionOk="0">
                    <a:moveTo>
                      <a:pt x="225" y="0"/>
                    </a:moveTo>
                    <a:cubicBezTo>
                      <a:pt x="199" y="0"/>
                      <a:pt x="169" y="7"/>
                      <a:pt x="134" y="25"/>
                    </a:cubicBezTo>
                    <a:cubicBezTo>
                      <a:pt x="75" y="25"/>
                      <a:pt x="0" y="144"/>
                      <a:pt x="0" y="203"/>
                    </a:cubicBezTo>
                    <a:cubicBezTo>
                      <a:pt x="0" y="203"/>
                      <a:pt x="75" y="338"/>
                      <a:pt x="134" y="576"/>
                    </a:cubicBezTo>
                    <a:cubicBezTo>
                      <a:pt x="134" y="829"/>
                      <a:pt x="254" y="1142"/>
                      <a:pt x="313" y="1574"/>
                    </a:cubicBezTo>
                    <a:cubicBezTo>
                      <a:pt x="447" y="1946"/>
                      <a:pt x="566" y="2438"/>
                      <a:pt x="686" y="2870"/>
                    </a:cubicBezTo>
                    <a:cubicBezTo>
                      <a:pt x="820" y="3436"/>
                      <a:pt x="998" y="3928"/>
                      <a:pt x="1118" y="4434"/>
                    </a:cubicBezTo>
                    <a:cubicBezTo>
                      <a:pt x="1430" y="5477"/>
                      <a:pt x="1803" y="6535"/>
                      <a:pt x="2056" y="7339"/>
                    </a:cubicBezTo>
                    <a:cubicBezTo>
                      <a:pt x="2175" y="7712"/>
                      <a:pt x="2309" y="8025"/>
                      <a:pt x="2369" y="8278"/>
                    </a:cubicBezTo>
                    <a:cubicBezTo>
                      <a:pt x="2488" y="8457"/>
                      <a:pt x="2548" y="8591"/>
                      <a:pt x="2548" y="8591"/>
                    </a:cubicBezTo>
                    <a:cubicBezTo>
                      <a:pt x="2548" y="8678"/>
                      <a:pt x="2620" y="8733"/>
                      <a:pt x="2705" y="8733"/>
                    </a:cubicBezTo>
                    <a:cubicBezTo>
                      <a:pt x="2736" y="8733"/>
                      <a:pt x="2769" y="8726"/>
                      <a:pt x="2801" y="8710"/>
                    </a:cubicBezTo>
                    <a:cubicBezTo>
                      <a:pt x="2861" y="8650"/>
                      <a:pt x="2920" y="8591"/>
                      <a:pt x="2861" y="8531"/>
                    </a:cubicBezTo>
                    <a:cubicBezTo>
                      <a:pt x="2861" y="8531"/>
                      <a:pt x="2861" y="8397"/>
                      <a:pt x="2801" y="8159"/>
                    </a:cubicBezTo>
                    <a:cubicBezTo>
                      <a:pt x="2741" y="7905"/>
                      <a:pt x="2682" y="7593"/>
                      <a:pt x="2548" y="7161"/>
                    </a:cubicBezTo>
                    <a:cubicBezTo>
                      <a:pt x="2369" y="6356"/>
                      <a:pt x="2116" y="5298"/>
                      <a:pt x="1803" y="4241"/>
                    </a:cubicBezTo>
                    <a:cubicBezTo>
                      <a:pt x="1624" y="3749"/>
                      <a:pt x="1490" y="3183"/>
                      <a:pt x="1311" y="2751"/>
                    </a:cubicBezTo>
                    <a:cubicBezTo>
                      <a:pt x="1118" y="2259"/>
                      <a:pt x="998" y="1753"/>
                      <a:pt x="879" y="1380"/>
                    </a:cubicBezTo>
                    <a:cubicBezTo>
                      <a:pt x="745" y="1008"/>
                      <a:pt x="626" y="710"/>
                      <a:pt x="507" y="457"/>
                    </a:cubicBezTo>
                    <a:cubicBezTo>
                      <a:pt x="447" y="203"/>
                      <a:pt x="373" y="84"/>
                      <a:pt x="373" y="84"/>
                    </a:cubicBezTo>
                    <a:cubicBezTo>
                      <a:pt x="331" y="42"/>
                      <a:pt x="288" y="0"/>
                      <a:pt x="225" y="0"/>
                    </a:cubicBezTo>
                    <a:close/>
                  </a:path>
                </a:pathLst>
              </a:custGeom>
              <a:solidFill>
                <a:srgbClr val="0771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70"/>
              <p:cNvSpPr/>
              <p:nvPr/>
            </p:nvSpPr>
            <p:spPr>
              <a:xfrm>
                <a:off x="7458750" y="4253635"/>
                <a:ext cx="191974" cy="96549"/>
              </a:xfrm>
              <a:custGeom>
                <a:avLst/>
                <a:gdLst/>
                <a:ahLst/>
                <a:cxnLst/>
                <a:rect l="l" t="t" r="r" b="b"/>
                <a:pathLst>
                  <a:path w="6154" h="3095" extrusionOk="0">
                    <a:moveTo>
                      <a:pt x="5371" y="0"/>
                    </a:moveTo>
                    <a:cubicBezTo>
                      <a:pt x="5006" y="0"/>
                      <a:pt x="4634" y="93"/>
                      <a:pt x="4604" y="93"/>
                    </a:cubicBezTo>
                    <a:cubicBezTo>
                      <a:pt x="4157" y="600"/>
                      <a:pt x="3665" y="1032"/>
                      <a:pt x="3233" y="1404"/>
                    </a:cubicBezTo>
                    <a:cubicBezTo>
                      <a:pt x="2369" y="2209"/>
                      <a:pt x="1118" y="2641"/>
                      <a:pt x="1" y="3073"/>
                    </a:cubicBezTo>
                    <a:cubicBezTo>
                      <a:pt x="48" y="3088"/>
                      <a:pt x="108" y="3095"/>
                      <a:pt x="179" y="3095"/>
                    </a:cubicBezTo>
                    <a:cubicBezTo>
                      <a:pt x="750" y="3095"/>
                      <a:pt x="2034" y="2640"/>
                      <a:pt x="3412" y="2149"/>
                    </a:cubicBezTo>
                    <a:cubicBezTo>
                      <a:pt x="5215" y="1583"/>
                      <a:pt x="6153" y="1092"/>
                      <a:pt x="6094" y="466"/>
                    </a:cubicBezTo>
                    <a:cubicBezTo>
                      <a:pt x="6094" y="93"/>
                      <a:pt x="5736" y="0"/>
                      <a:pt x="53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70"/>
              <p:cNvSpPr/>
              <p:nvPr/>
            </p:nvSpPr>
            <p:spPr>
              <a:xfrm>
                <a:off x="7280751" y="4595314"/>
                <a:ext cx="325364" cy="19559"/>
              </a:xfrm>
              <a:custGeom>
                <a:avLst/>
                <a:gdLst/>
                <a:ahLst/>
                <a:cxnLst/>
                <a:rect l="l" t="t" r="r" b="b"/>
                <a:pathLst>
                  <a:path w="10430" h="627" extrusionOk="0">
                    <a:moveTo>
                      <a:pt x="8686" y="1"/>
                    </a:moveTo>
                    <a:cubicBezTo>
                      <a:pt x="8440" y="38"/>
                      <a:pt x="8176" y="38"/>
                      <a:pt x="7904" y="38"/>
                    </a:cubicBezTo>
                    <a:cubicBezTo>
                      <a:pt x="7632" y="38"/>
                      <a:pt x="7353" y="38"/>
                      <a:pt x="7077" y="75"/>
                    </a:cubicBezTo>
                    <a:cubicBezTo>
                      <a:pt x="6451" y="75"/>
                      <a:pt x="5841" y="75"/>
                      <a:pt x="5215" y="135"/>
                    </a:cubicBezTo>
                    <a:cubicBezTo>
                      <a:pt x="4530" y="135"/>
                      <a:pt x="3904" y="135"/>
                      <a:pt x="3353" y="194"/>
                    </a:cubicBezTo>
                    <a:cubicBezTo>
                      <a:pt x="2727" y="194"/>
                      <a:pt x="2176" y="254"/>
                      <a:pt x="1669" y="254"/>
                    </a:cubicBezTo>
                    <a:cubicBezTo>
                      <a:pt x="1237" y="314"/>
                      <a:pt x="805" y="314"/>
                      <a:pt x="552" y="314"/>
                    </a:cubicBezTo>
                    <a:cubicBezTo>
                      <a:pt x="254" y="373"/>
                      <a:pt x="120" y="373"/>
                      <a:pt x="120" y="373"/>
                    </a:cubicBezTo>
                    <a:cubicBezTo>
                      <a:pt x="60" y="373"/>
                      <a:pt x="1" y="448"/>
                      <a:pt x="1" y="507"/>
                    </a:cubicBezTo>
                    <a:cubicBezTo>
                      <a:pt x="1" y="567"/>
                      <a:pt x="60" y="626"/>
                      <a:pt x="120" y="626"/>
                    </a:cubicBezTo>
                    <a:lnTo>
                      <a:pt x="3353" y="626"/>
                    </a:lnTo>
                    <a:cubicBezTo>
                      <a:pt x="3904" y="567"/>
                      <a:pt x="4589" y="567"/>
                      <a:pt x="5215" y="567"/>
                    </a:cubicBezTo>
                    <a:cubicBezTo>
                      <a:pt x="5841" y="507"/>
                      <a:pt x="6451" y="507"/>
                      <a:pt x="7077" y="507"/>
                    </a:cubicBezTo>
                    <a:cubicBezTo>
                      <a:pt x="7703" y="448"/>
                      <a:pt x="8254" y="448"/>
                      <a:pt x="8686" y="373"/>
                    </a:cubicBezTo>
                    <a:cubicBezTo>
                      <a:pt x="9684" y="314"/>
                      <a:pt x="10310" y="254"/>
                      <a:pt x="10310" y="254"/>
                    </a:cubicBezTo>
                    <a:cubicBezTo>
                      <a:pt x="10369" y="254"/>
                      <a:pt x="10429" y="194"/>
                      <a:pt x="10429" y="135"/>
                    </a:cubicBezTo>
                    <a:cubicBezTo>
                      <a:pt x="10429" y="75"/>
                      <a:pt x="10369" y="75"/>
                      <a:pt x="10310" y="75"/>
                    </a:cubicBezTo>
                    <a:cubicBezTo>
                      <a:pt x="10310" y="75"/>
                      <a:pt x="9684" y="1"/>
                      <a:pt x="8686" y="1"/>
                    </a:cubicBezTo>
                    <a:close/>
                  </a:path>
                </a:pathLst>
              </a:custGeom>
              <a:solidFill>
                <a:srgbClr val="07718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70"/>
              <p:cNvSpPr/>
              <p:nvPr/>
            </p:nvSpPr>
            <p:spPr>
              <a:xfrm>
                <a:off x="6887600" y="4185443"/>
                <a:ext cx="402946" cy="430366"/>
              </a:xfrm>
              <a:custGeom>
                <a:avLst/>
                <a:gdLst/>
                <a:ahLst/>
                <a:cxnLst/>
                <a:rect l="l" t="t" r="r" b="b"/>
                <a:pathLst>
                  <a:path w="12917" h="13796" extrusionOk="0">
                    <a:moveTo>
                      <a:pt x="222" y="0"/>
                    </a:moveTo>
                    <a:cubicBezTo>
                      <a:pt x="175" y="0"/>
                      <a:pt x="127" y="15"/>
                      <a:pt x="60" y="45"/>
                    </a:cubicBezTo>
                    <a:cubicBezTo>
                      <a:pt x="0" y="104"/>
                      <a:pt x="0" y="238"/>
                      <a:pt x="60" y="298"/>
                    </a:cubicBezTo>
                    <a:cubicBezTo>
                      <a:pt x="60" y="298"/>
                      <a:pt x="254" y="477"/>
                      <a:pt x="626" y="924"/>
                    </a:cubicBezTo>
                    <a:cubicBezTo>
                      <a:pt x="939" y="1296"/>
                      <a:pt x="1431" y="1788"/>
                      <a:pt x="1982" y="2473"/>
                    </a:cubicBezTo>
                    <a:cubicBezTo>
                      <a:pt x="2235" y="2786"/>
                      <a:pt x="2548" y="3158"/>
                      <a:pt x="2920" y="3456"/>
                    </a:cubicBezTo>
                    <a:cubicBezTo>
                      <a:pt x="3233" y="3829"/>
                      <a:pt x="3606" y="4276"/>
                      <a:pt x="3918" y="4648"/>
                    </a:cubicBezTo>
                    <a:cubicBezTo>
                      <a:pt x="4663" y="5453"/>
                      <a:pt x="5468" y="6257"/>
                      <a:pt x="6213" y="7121"/>
                    </a:cubicBezTo>
                    <a:cubicBezTo>
                      <a:pt x="7017" y="7926"/>
                      <a:pt x="7762" y="8805"/>
                      <a:pt x="8507" y="9609"/>
                    </a:cubicBezTo>
                    <a:cubicBezTo>
                      <a:pt x="9252" y="10354"/>
                      <a:pt x="9997" y="11099"/>
                      <a:pt x="10548" y="11724"/>
                    </a:cubicBezTo>
                    <a:cubicBezTo>
                      <a:pt x="11174" y="12335"/>
                      <a:pt x="11665" y="12842"/>
                      <a:pt x="12038" y="13140"/>
                    </a:cubicBezTo>
                    <a:lnTo>
                      <a:pt x="12604" y="13706"/>
                    </a:lnTo>
                    <a:cubicBezTo>
                      <a:pt x="12634" y="13765"/>
                      <a:pt x="12678" y="13795"/>
                      <a:pt x="12725" y="13795"/>
                    </a:cubicBezTo>
                    <a:cubicBezTo>
                      <a:pt x="12771" y="13795"/>
                      <a:pt x="12820" y="13765"/>
                      <a:pt x="12857" y="13706"/>
                    </a:cubicBezTo>
                    <a:cubicBezTo>
                      <a:pt x="12917" y="13646"/>
                      <a:pt x="12917" y="13587"/>
                      <a:pt x="12857" y="13453"/>
                    </a:cubicBezTo>
                    <a:cubicBezTo>
                      <a:pt x="12857" y="13453"/>
                      <a:pt x="12663" y="13274"/>
                      <a:pt x="12351" y="12901"/>
                    </a:cubicBezTo>
                    <a:cubicBezTo>
                      <a:pt x="12038" y="12529"/>
                      <a:pt x="11546" y="11963"/>
                      <a:pt x="10995" y="11352"/>
                    </a:cubicBezTo>
                    <a:cubicBezTo>
                      <a:pt x="10429" y="10667"/>
                      <a:pt x="9743" y="9922"/>
                      <a:pt x="8999" y="9117"/>
                    </a:cubicBezTo>
                    <a:cubicBezTo>
                      <a:pt x="8313" y="8372"/>
                      <a:pt x="7509" y="7494"/>
                      <a:pt x="6704" y="6629"/>
                    </a:cubicBezTo>
                    <a:cubicBezTo>
                      <a:pt x="5959" y="5825"/>
                      <a:pt x="5155" y="4946"/>
                      <a:pt x="4410" y="4201"/>
                    </a:cubicBezTo>
                    <a:cubicBezTo>
                      <a:pt x="4038" y="3829"/>
                      <a:pt x="3665" y="3456"/>
                      <a:pt x="3352" y="3084"/>
                    </a:cubicBezTo>
                    <a:cubicBezTo>
                      <a:pt x="2980" y="2711"/>
                      <a:pt x="2667" y="2413"/>
                      <a:pt x="2354" y="2101"/>
                    </a:cubicBezTo>
                    <a:cubicBezTo>
                      <a:pt x="1803" y="1475"/>
                      <a:pt x="1237" y="983"/>
                      <a:pt x="939" y="611"/>
                    </a:cubicBezTo>
                    <a:lnTo>
                      <a:pt x="373" y="45"/>
                    </a:lnTo>
                    <a:cubicBezTo>
                      <a:pt x="313" y="15"/>
                      <a:pt x="269" y="0"/>
                      <a:pt x="2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70"/>
              <p:cNvSpPr/>
              <p:nvPr/>
            </p:nvSpPr>
            <p:spPr>
              <a:xfrm>
                <a:off x="7263095" y="4520040"/>
                <a:ext cx="29323" cy="96673"/>
              </a:xfrm>
              <a:custGeom>
                <a:avLst/>
                <a:gdLst/>
                <a:ahLst/>
                <a:cxnLst/>
                <a:rect l="l" t="t" r="r" b="b"/>
                <a:pathLst>
                  <a:path w="940" h="3099" extrusionOk="0">
                    <a:moveTo>
                      <a:pt x="194" y="0"/>
                    </a:moveTo>
                    <a:cubicBezTo>
                      <a:pt x="75" y="60"/>
                      <a:pt x="1" y="179"/>
                      <a:pt x="1" y="313"/>
                    </a:cubicBezTo>
                    <a:lnTo>
                      <a:pt x="448" y="2920"/>
                    </a:lnTo>
                    <a:cubicBezTo>
                      <a:pt x="507" y="3039"/>
                      <a:pt x="567" y="3099"/>
                      <a:pt x="686" y="3099"/>
                    </a:cubicBezTo>
                    <a:lnTo>
                      <a:pt x="746" y="3099"/>
                    </a:lnTo>
                    <a:cubicBezTo>
                      <a:pt x="880" y="3099"/>
                      <a:pt x="939" y="2980"/>
                      <a:pt x="939" y="2861"/>
                    </a:cubicBezTo>
                    <a:lnTo>
                      <a:pt x="507" y="179"/>
                    </a:lnTo>
                    <a:cubicBezTo>
                      <a:pt x="448" y="60"/>
                      <a:pt x="314" y="0"/>
                      <a:pt x="194" y="0"/>
                    </a:cubicBezTo>
                    <a:close/>
                  </a:path>
                </a:pathLst>
              </a:custGeom>
              <a:solidFill>
                <a:srgbClr val="0063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70"/>
              <p:cNvSpPr/>
              <p:nvPr/>
            </p:nvSpPr>
            <p:spPr>
              <a:xfrm>
                <a:off x="7172473" y="4496800"/>
                <a:ext cx="119945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1142" extrusionOk="0">
                    <a:moveTo>
                      <a:pt x="924" y="0"/>
                    </a:moveTo>
                    <a:lnTo>
                      <a:pt x="924" y="60"/>
                    </a:lnTo>
                    <a:cubicBezTo>
                      <a:pt x="671" y="179"/>
                      <a:pt x="1" y="745"/>
                      <a:pt x="433" y="999"/>
                    </a:cubicBezTo>
                    <a:cubicBezTo>
                      <a:pt x="601" y="1107"/>
                      <a:pt x="1229" y="1141"/>
                      <a:pt x="1887" y="1141"/>
                    </a:cubicBezTo>
                    <a:cubicBezTo>
                      <a:pt x="2681" y="1141"/>
                      <a:pt x="3520" y="1091"/>
                      <a:pt x="3651" y="1058"/>
                    </a:cubicBezTo>
                    <a:cubicBezTo>
                      <a:pt x="3844" y="999"/>
                      <a:pt x="3785" y="745"/>
                      <a:pt x="3785" y="745"/>
                    </a:cubicBezTo>
                    <a:cubicBezTo>
                      <a:pt x="3099" y="686"/>
                      <a:pt x="1550" y="313"/>
                      <a:pt x="924" y="0"/>
                    </a:cubicBezTo>
                    <a:close/>
                  </a:path>
                </a:pathLst>
              </a:custGeom>
              <a:solidFill>
                <a:srgbClr val="3CAF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70"/>
              <p:cNvSpPr/>
              <p:nvPr/>
            </p:nvSpPr>
            <p:spPr>
              <a:xfrm>
                <a:off x="7156688" y="4126391"/>
                <a:ext cx="228659" cy="343488"/>
              </a:xfrm>
              <a:custGeom>
                <a:avLst/>
                <a:gdLst/>
                <a:ahLst/>
                <a:cxnLst/>
                <a:rect l="l" t="t" r="r" b="b"/>
                <a:pathLst>
                  <a:path w="7330" h="11011" extrusionOk="0">
                    <a:moveTo>
                      <a:pt x="5122" y="0"/>
                    </a:moveTo>
                    <a:cubicBezTo>
                      <a:pt x="4992" y="0"/>
                      <a:pt x="4858" y="5"/>
                      <a:pt x="4723" y="16"/>
                    </a:cubicBezTo>
                    <a:cubicBezTo>
                      <a:pt x="4350" y="16"/>
                      <a:pt x="3918" y="76"/>
                      <a:pt x="3486" y="210"/>
                    </a:cubicBezTo>
                    <a:cubicBezTo>
                      <a:pt x="3039" y="329"/>
                      <a:pt x="2607" y="508"/>
                      <a:pt x="2175" y="820"/>
                    </a:cubicBezTo>
                    <a:cubicBezTo>
                      <a:pt x="1743" y="1074"/>
                      <a:pt x="1371" y="1446"/>
                      <a:pt x="1058" y="1878"/>
                    </a:cubicBezTo>
                    <a:cubicBezTo>
                      <a:pt x="745" y="2310"/>
                      <a:pt x="566" y="2742"/>
                      <a:pt x="373" y="3249"/>
                    </a:cubicBezTo>
                    <a:cubicBezTo>
                      <a:pt x="253" y="3487"/>
                      <a:pt x="194" y="3740"/>
                      <a:pt x="134" y="3994"/>
                    </a:cubicBezTo>
                    <a:cubicBezTo>
                      <a:pt x="134" y="4113"/>
                      <a:pt x="60" y="4232"/>
                      <a:pt x="60" y="4366"/>
                    </a:cubicBezTo>
                    <a:lnTo>
                      <a:pt x="60" y="4798"/>
                    </a:lnTo>
                    <a:cubicBezTo>
                      <a:pt x="0" y="5290"/>
                      <a:pt x="134" y="5796"/>
                      <a:pt x="194" y="6288"/>
                    </a:cubicBezTo>
                    <a:cubicBezTo>
                      <a:pt x="313" y="6779"/>
                      <a:pt x="432" y="7211"/>
                      <a:pt x="626" y="7584"/>
                    </a:cubicBezTo>
                    <a:cubicBezTo>
                      <a:pt x="626" y="7718"/>
                      <a:pt x="685" y="7837"/>
                      <a:pt x="745" y="7897"/>
                    </a:cubicBezTo>
                    <a:cubicBezTo>
                      <a:pt x="745" y="8031"/>
                      <a:pt x="805" y="8090"/>
                      <a:pt x="879" y="8210"/>
                    </a:cubicBezTo>
                    <a:cubicBezTo>
                      <a:pt x="939" y="8403"/>
                      <a:pt x="998" y="8582"/>
                      <a:pt x="1058" y="8776"/>
                    </a:cubicBezTo>
                    <a:cubicBezTo>
                      <a:pt x="1177" y="8895"/>
                      <a:pt x="1252" y="9074"/>
                      <a:pt x="1311" y="9208"/>
                    </a:cubicBezTo>
                    <a:cubicBezTo>
                      <a:pt x="1430" y="9387"/>
                      <a:pt x="1490" y="9521"/>
                      <a:pt x="1549" y="9640"/>
                    </a:cubicBezTo>
                    <a:cubicBezTo>
                      <a:pt x="1743" y="9953"/>
                      <a:pt x="1862" y="10191"/>
                      <a:pt x="1996" y="10385"/>
                    </a:cubicBezTo>
                    <a:cubicBezTo>
                      <a:pt x="2056" y="10563"/>
                      <a:pt x="2175" y="10698"/>
                      <a:pt x="2235" y="10817"/>
                    </a:cubicBezTo>
                    <a:cubicBezTo>
                      <a:pt x="2294" y="10876"/>
                      <a:pt x="2369" y="10936"/>
                      <a:pt x="2369" y="10936"/>
                    </a:cubicBezTo>
                    <a:cubicBezTo>
                      <a:pt x="2369" y="11010"/>
                      <a:pt x="2488" y="11010"/>
                      <a:pt x="2488" y="11010"/>
                    </a:cubicBezTo>
                    <a:cubicBezTo>
                      <a:pt x="2548" y="10936"/>
                      <a:pt x="2607" y="10876"/>
                      <a:pt x="2548" y="10817"/>
                    </a:cubicBezTo>
                    <a:cubicBezTo>
                      <a:pt x="2548" y="10817"/>
                      <a:pt x="2428" y="10638"/>
                      <a:pt x="2235" y="10191"/>
                    </a:cubicBezTo>
                    <a:cubicBezTo>
                      <a:pt x="2116" y="10012"/>
                      <a:pt x="1996" y="9759"/>
                      <a:pt x="1862" y="9521"/>
                    </a:cubicBezTo>
                    <a:cubicBezTo>
                      <a:pt x="1743" y="9267"/>
                      <a:pt x="1549" y="8954"/>
                      <a:pt x="1430" y="8582"/>
                    </a:cubicBezTo>
                    <a:cubicBezTo>
                      <a:pt x="1371" y="8403"/>
                      <a:pt x="1311" y="8210"/>
                      <a:pt x="1177" y="8031"/>
                    </a:cubicBezTo>
                    <a:cubicBezTo>
                      <a:pt x="1177" y="7956"/>
                      <a:pt x="1117" y="7837"/>
                      <a:pt x="1058" y="7778"/>
                    </a:cubicBezTo>
                    <a:cubicBezTo>
                      <a:pt x="1058" y="7658"/>
                      <a:pt x="998" y="7584"/>
                      <a:pt x="998" y="7465"/>
                    </a:cubicBezTo>
                    <a:cubicBezTo>
                      <a:pt x="879" y="7092"/>
                      <a:pt x="745" y="6660"/>
                      <a:pt x="626" y="6169"/>
                    </a:cubicBezTo>
                    <a:cubicBezTo>
                      <a:pt x="566" y="5722"/>
                      <a:pt x="507" y="5290"/>
                      <a:pt x="507" y="4798"/>
                    </a:cubicBezTo>
                    <a:lnTo>
                      <a:pt x="507" y="4426"/>
                    </a:lnTo>
                    <a:cubicBezTo>
                      <a:pt x="566" y="4306"/>
                      <a:pt x="566" y="4232"/>
                      <a:pt x="566" y="4113"/>
                    </a:cubicBezTo>
                    <a:cubicBezTo>
                      <a:pt x="626" y="3860"/>
                      <a:pt x="685" y="3621"/>
                      <a:pt x="805" y="3368"/>
                    </a:cubicBezTo>
                    <a:cubicBezTo>
                      <a:pt x="939" y="2936"/>
                      <a:pt x="1177" y="2504"/>
                      <a:pt x="1430" y="2131"/>
                    </a:cubicBezTo>
                    <a:cubicBezTo>
                      <a:pt x="1743" y="1759"/>
                      <a:pt x="2056" y="1387"/>
                      <a:pt x="2428" y="1133"/>
                    </a:cubicBezTo>
                    <a:cubicBezTo>
                      <a:pt x="2801" y="880"/>
                      <a:pt x="3173" y="701"/>
                      <a:pt x="3605" y="582"/>
                    </a:cubicBezTo>
                    <a:cubicBezTo>
                      <a:pt x="3978" y="448"/>
                      <a:pt x="4350" y="388"/>
                      <a:pt x="4723" y="388"/>
                    </a:cubicBezTo>
                    <a:cubicBezTo>
                      <a:pt x="4941" y="371"/>
                      <a:pt x="5149" y="364"/>
                      <a:pt x="5345" y="364"/>
                    </a:cubicBezTo>
                    <a:cubicBezTo>
                      <a:pt x="5817" y="364"/>
                      <a:pt x="6220" y="406"/>
                      <a:pt x="6525" y="448"/>
                    </a:cubicBezTo>
                    <a:cubicBezTo>
                      <a:pt x="6704" y="508"/>
                      <a:pt x="6898" y="508"/>
                      <a:pt x="7017" y="582"/>
                    </a:cubicBezTo>
                    <a:lnTo>
                      <a:pt x="7211" y="582"/>
                    </a:lnTo>
                    <a:cubicBezTo>
                      <a:pt x="7228" y="599"/>
                      <a:pt x="7245" y="606"/>
                      <a:pt x="7260" y="606"/>
                    </a:cubicBezTo>
                    <a:cubicBezTo>
                      <a:pt x="7299" y="606"/>
                      <a:pt x="7330" y="561"/>
                      <a:pt x="7330" y="508"/>
                    </a:cubicBezTo>
                    <a:cubicBezTo>
                      <a:pt x="7330" y="448"/>
                      <a:pt x="7330" y="388"/>
                      <a:pt x="7270" y="388"/>
                    </a:cubicBezTo>
                    <a:cubicBezTo>
                      <a:pt x="7270" y="388"/>
                      <a:pt x="7211" y="329"/>
                      <a:pt x="7076" y="329"/>
                    </a:cubicBezTo>
                    <a:cubicBezTo>
                      <a:pt x="6957" y="269"/>
                      <a:pt x="6764" y="210"/>
                      <a:pt x="6585" y="210"/>
                    </a:cubicBezTo>
                    <a:cubicBezTo>
                      <a:pt x="6231" y="100"/>
                      <a:pt x="5708" y="0"/>
                      <a:pt x="5122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70"/>
              <p:cNvSpPr/>
              <p:nvPr/>
            </p:nvSpPr>
            <p:spPr>
              <a:xfrm>
                <a:off x="6965214" y="3805269"/>
                <a:ext cx="230531" cy="197745"/>
              </a:xfrm>
              <a:custGeom>
                <a:avLst/>
                <a:gdLst/>
                <a:ahLst/>
                <a:cxnLst/>
                <a:rect l="l" t="t" r="r" b="b"/>
                <a:pathLst>
                  <a:path w="7390" h="6339" extrusionOk="0">
                    <a:moveTo>
                      <a:pt x="7315" y="1"/>
                    </a:moveTo>
                    <a:cubicBezTo>
                      <a:pt x="7255" y="1"/>
                      <a:pt x="7196" y="1"/>
                      <a:pt x="7196" y="75"/>
                    </a:cubicBezTo>
                    <a:cubicBezTo>
                      <a:pt x="7196" y="75"/>
                      <a:pt x="7136" y="254"/>
                      <a:pt x="7017" y="627"/>
                    </a:cubicBezTo>
                    <a:cubicBezTo>
                      <a:pt x="6943" y="999"/>
                      <a:pt x="6764" y="1491"/>
                      <a:pt x="6570" y="2057"/>
                    </a:cubicBezTo>
                    <a:cubicBezTo>
                      <a:pt x="6511" y="2176"/>
                      <a:pt x="6451" y="2370"/>
                      <a:pt x="6391" y="2489"/>
                    </a:cubicBezTo>
                    <a:cubicBezTo>
                      <a:pt x="6332" y="2548"/>
                      <a:pt x="6272" y="2608"/>
                      <a:pt x="6272" y="2682"/>
                    </a:cubicBezTo>
                    <a:cubicBezTo>
                      <a:pt x="6198" y="2742"/>
                      <a:pt x="6138" y="2742"/>
                      <a:pt x="6079" y="2802"/>
                    </a:cubicBezTo>
                    <a:cubicBezTo>
                      <a:pt x="6000" y="2839"/>
                      <a:pt x="5910" y="2853"/>
                      <a:pt x="5812" y="2853"/>
                    </a:cubicBezTo>
                    <a:cubicBezTo>
                      <a:pt x="5594" y="2853"/>
                      <a:pt x="5337" y="2783"/>
                      <a:pt x="5080" y="2742"/>
                    </a:cubicBezTo>
                    <a:cubicBezTo>
                      <a:pt x="4648" y="2682"/>
                      <a:pt x="4276" y="2682"/>
                      <a:pt x="3844" y="2608"/>
                    </a:cubicBezTo>
                    <a:lnTo>
                      <a:pt x="3218" y="2608"/>
                    </a:lnTo>
                    <a:cubicBezTo>
                      <a:pt x="2980" y="2608"/>
                      <a:pt x="2786" y="2682"/>
                      <a:pt x="2548" y="2682"/>
                    </a:cubicBezTo>
                    <a:cubicBezTo>
                      <a:pt x="1728" y="2861"/>
                      <a:pt x="924" y="3353"/>
                      <a:pt x="432" y="4038"/>
                    </a:cubicBezTo>
                    <a:cubicBezTo>
                      <a:pt x="239" y="4411"/>
                      <a:pt x="60" y="4783"/>
                      <a:pt x="0" y="5155"/>
                    </a:cubicBezTo>
                    <a:cubicBezTo>
                      <a:pt x="0" y="5349"/>
                      <a:pt x="0" y="5588"/>
                      <a:pt x="60" y="5781"/>
                    </a:cubicBezTo>
                    <a:cubicBezTo>
                      <a:pt x="120" y="5960"/>
                      <a:pt x="239" y="6094"/>
                      <a:pt x="432" y="6213"/>
                    </a:cubicBezTo>
                    <a:cubicBezTo>
                      <a:pt x="584" y="6307"/>
                      <a:pt x="750" y="6338"/>
                      <a:pt x="908" y="6338"/>
                    </a:cubicBezTo>
                    <a:cubicBezTo>
                      <a:pt x="1075" y="6338"/>
                      <a:pt x="1233" y="6303"/>
                      <a:pt x="1356" y="6273"/>
                    </a:cubicBezTo>
                    <a:cubicBezTo>
                      <a:pt x="1609" y="6154"/>
                      <a:pt x="1803" y="6034"/>
                      <a:pt x="1982" y="5900"/>
                    </a:cubicBezTo>
                    <a:cubicBezTo>
                      <a:pt x="2101" y="5781"/>
                      <a:pt x="2235" y="5662"/>
                      <a:pt x="2295" y="5588"/>
                    </a:cubicBezTo>
                    <a:cubicBezTo>
                      <a:pt x="2354" y="5528"/>
                      <a:pt x="2354" y="5468"/>
                      <a:pt x="2354" y="5468"/>
                    </a:cubicBezTo>
                    <a:cubicBezTo>
                      <a:pt x="2414" y="5409"/>
                      <a:pt x="2414" y="5409"/>
                      <a:pt x="2354" y="5349"/>
                    </a:cubicBezTo>
                    <a:lnTo>
                      <a:pt x="2235" y="5349"/>
                    </a:lnTo>
                    <a:cubicBezTo>
                      <a:pt x="2235" y="5349"/>
                      <a:pt x="2175" y="5409"/>
                      <a:pt x="2101" y="5468"/>
                    </a:cubicBezTo>
                    <a:cubicBezTo>
                      <a:pt x="2041" y="5528"/>
                      <a:pt x="1982" y="5662"/>
                      <a:pt x="1863" y="5781"/>
                    </a:cubicBezTo>
                    <a:cubicBezTo>
                      <a:pt x="1669" y="5841"/>
                      <a:pt x="1550" y="5960"/>
                      <a:pt x="1296" y="6034"/>
                    </a:cubicBezTo>
                    <a:cubicBezTo>
                      <a:pt x="1201" y="6058"/>
                      <a:pt x="1103" y="6073"/>
                      <a:pt x="1004" y="6073"/>
                    </a:cubicBezTo>
                    <a:cubicBezTo>
                      <a:pt x="855" y="6073"/>
                      <a:pt x="703" y="6040"/>
                      <a:pt x="552" y="5960"/>
                    </a:cubicBezTo>
                    <a:cubicBezTo>
                      <a:pt x="492" y="5900"/>
                      <a:pt x="373" y="5781"/>
                      <a:pt x="313" y="5662"/>
                    </a:cubicBezTo>
                    <a:lnTo>
                      <a:pt x="313" y="5215"/>
                    </a:lnTo>
                    <a:cubicBezTo>
                      <a:pt x="373" y="4917"/>
                      <a:pt x="492" y="4545"/>
                      <a:pt x="745" y="4232"/>
                    </a:cubicBezTo>
                    <a:cubicBezTo>
                      <a:pt x="1118" y="3666"/>
                      <a:pt x="1863" y="3174"/>
                      <a:pt x="2667" y="3055"/>
                    </a:cubicBezTo>
                    <a:cubicBezTo>
                      <a:pt x="2846" y="2980"/>
                      <a:pt x="3039" y="2980"/>
                      <a:pt x="3218" y="2980"/>
                    </a:cubicBezTo>
                    <a:lnTo>
                      <a:pt x="3844" y="2980"/>
                    </a:lnTo>
                    <a:cubicBezTo>
                      <a:pt x="4216" y="2980"/>
                      <a:pt x="4648" y="2980"/>
                      <a:pt x="5021" y="3055"/>
                    </a:cubicBezTo>
                    <a:cubicBezTo>
                      <a:pt x="5214" y="3115"/>
                      <a:pt x="5393" y="3115"/>
                      <a:pt x="5587" y="3115"/>
                    </a:cubicBezTo>
                    <a:cubicBezTo>
                      <a:pt x="5661" y="3139"/>
                      <a:pt x="5748" y="3154"/>
                      <a:pt x="5837" y="3154"/>
                    </a:cubicBezTo>
                    <a:cubicBezTo>
                      <a:pt x="5963" y="3154"/>
                      <a:pt x="6093" y="3125"/>
                      <a:pt x="6198" y="3055"/>
                    </a:cubicBezTo>
                    <a:cubicBezTo>
                      <a:pt x="6332" y="2980"/>
                      <a:pt x="6391" y="2980"/>
                      <a:pt x="6451" y="2861"/>
                    </a:cubicBezTo>
                    <a:cubicBezTo>
                      <a:pt x="6570" y="2802"/>
                      <a:pt x="6570" y="2682"/>
                      <a:pt x="6645" y="2608"/>
                    </a:cubicBezTo>
                    <a:cubicBezTo>
                      <a:pt x="6704" y="2429"/>
                      <a:pt x="6764" y="2310"/>
                      <a:pt x="6823" y="2176"/>
                    </a:cubicBezTo>
                    <a:cubicBezTo>
                      <a:pt x="7017" y="1565"/>
                      <a:pt x="7136" y="1059"/>
                      <a:pt x="7255" y="686"/>
                    </a:cubicBezTo>
                    <a:cubicBezTo>
                      <a:pt x="7315" y="314"/>
                      <a:pt x="7390" y="135"/>
                      <a:pt x="7390" y="135"/>
                    </a:cubicBezTo>
                    <a:cubicBezTo>
                      <a:pt x="7390" y="75"/>
                      <a:pt x="7390" y="1"/>
                      <a:pt x="7315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70"/>
              <p:cNvSpPr/>
              <p:nvPr/>
            </p:nvSpPr>
            <p:spPr>
              <a:xfrm>
                <a:off x="7191689" y="3986731"/>
                <a:ext cx="34720" cy="27982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897" extrusionOk="0">
                    <a:moveTo>
                      <a:pt x="968" y="0"/>
                    </a:moveTo>
                    <a:cubicBezTo>
                      <a:pt x="938" y="0"/>
                      <a:pt x="906" y="8"/>
                      <a:pt x="874" y="24"/>
                    </a:cubicBezTo>
                    <a:cubicBezTo>
                      <a:pt x="740" y="83"/>
                      <a:pt x="562" y="277"/>
                      <a:pt x="427" y="277"/>
                    </a:cubicBezTo>
                    <a:cubicBezTo>
                      <a:pt x="406" y="272"/>
                      <a:pt x="386" y="269"/>
                      <a:pt x="365" y="269"/>
                    </a:cubicBezTo>
                    <a:cubicBezTo>
                      <a:pt x="157" y="269"/>
                      <a:pt x="1" y="532"/>
                      <a:pt x="55" y="709"/>
                    </a:cubicBezTo>
                    <a:cubicBezTo>
                      <a:pt x="142" y="825"/>
                      <a:pt x="247" y="897"/>
                      <a:pt x="364" y="897"/>
                    </a:cubicBezTo>
                    <a:cubicBezTo>
                      <a:pt x="427" y="897"/>
                      <a:pt x="493" y="875"/>
                      <a:pt x="562" y="828"/>
                    </a:cubicBezTo>
                    <a:cubicBezTo>
                      <a:pt x="681" y="709"/>
                      <a:pt x="800" y="649"/>
                      <a:pt x="934" y="515"/>
                    </a:cubicBezTo>
                    <a:cubicBezTo>
                      <a:pt x="1053" y="396"/>
                      <a:pt x="1053" y="277"/>
                      <a:pt x="1113" y="143"/>
                    </a:cubicBezTo>
                    <a:cubicBezTo>
                      <a:pt x="1113" y="56"/>
                      <a:pt x="1049" y="0"/>
                      <a:pt x="968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70"/>
              <p:cNvSpPr/>
              <p:nvPr/>
            </p:nvSpPr>
            <p:spPr>
              <a:xfrm>
                <a:off x="7162709" y="3988478"/>
                <a:ext cx="23271" cy="16658"/>
              </a:xfrm>
              <a:custGeom>
                <a:avLst/>
                <a:gdLst/>
                <a:ahLst/>
                <a:cxnLst/>
                <a:rect l="l" t="t" r="r" b="b"/>
                <a:pathLst>
                  <a:path w="746" h="534" extrusionOk="0">
                    <a:moveTo>
                      <a:pt x="616" y="1"/>
                    </a:moveTo>
                    <a:cubicBezTo>
                      <a:pt x="572" y="1"/>
                      <a:pt x="532" y="27"/>
                      <a:pt x="492" y="27"/>
                    </a:cubicBezTo>
                    <a:cubicBezTo>
                      <a:pt x="433" y="87"/>
                      <a:pt x="314" y="87"/>
                      <a:pt x="239" y="87"/>
                    </a:cubicBezTo>
                    <a:cubicBezTo>
                      <a:pt x="224" y="79"/>
                      <a:pt x="209" y="76"/>
                      <a:pt x="194" y="76"/>
                    </a:cubicBezTo>
                    <a:cubicBezTo>
                      <a:pt x="91" y="76"/>
                      <a:pt x="1" y="236"/>
                      <a:pt x="1" y="340"/>
                    </a:cubicBezTo>
                    <a:cubicBezTo>
                      <a:pt x="1" y="459"/>
                      <a:pt x="180" y="534"/>
                      <a:pt x="314" y="534"/>
                    </a:cubicBezTo>
                    <a:cubicBezTo>
                      <a:pt x="433" y="459"/>
                      <a:pt x="552" y="400"/>
                      <a:pt x="612" y="281"/>
                    </a:cubicBezTo>
                    <a:cubicBezTo>
                      <a:pt x="686" y="221"/>
                      <a:pt x="746" y="87"/>
                      <a:pt x="686" y="27"/>
                    </a:cubicBezTo>
                    <a:cubicBezTo>
                      <a:pt x="661" y="7"/>
                      <a:pt x="638" y="1"/>
                      <a:pt x="616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70"/>
              <p:cNvSpPr/>
              <p:nvPr/>
            </p:nvSpPr>
            <p:spPr>
              <a:xfrm>
                <a:off x="7207318" y="4253822"/>
                <a:ext cx="23646" cy="38557"/>
              </a:xfrm>
              <a:custGeom>
                <a:avLst/>
                <a:gdLst/>
                <a:ahLst/>
                <a:cxnLst/>
                <a:rect l="l" t="t" r="r" b="b"/>
                <a:pathLst>
                  <a:path w="758" h="1236" extrusionOk="0">
                    <a:moveTo>
                      <a:pt x="243" y="1"/>
                    </a:moveTo>
                    <a:cubicBezTo>
                      <a:pt x="145" y="1"/>
                      <a:pt x="61" y="231"/>
                      <a:pt x="61" y="281"/>
                    </a:cubicBezTo>
                    <a:cubicBezTo>
                      <a:pt x="1" y="519"/>
                      <a:pt x="1" y="773"/>
                      <a:pt x="61" y="1026"/>
                    </a:cubicBezTo>
                    <a:cubicBezTo>
                      <a:pt x="81" y="1175"/>
                      <a:pt x="183" y="1235"/>
                      <a:pt x="295" y="1235"/>
                    </a:cubicBezTo>
                    <a:cubicBezTo>
                      <a:pt x="508" y="1235"/>
                      <a:pt x="757" y="1017"/>
                      <a:pt x="552" y="773"/>
                    </a:cubicBezTo>
                    <a:cubicBezTo>
                      <a:pt x="433" y="654"/>
                      <a:pt x="373" y="519"/>
                      <a:pt x="373" y="341"/>
                    </a:cubicBezTo>
                    <a:cubicBezTo>
                      <a:pt x="299" y="221"/>
                      <a:pt x="373" y="87"/>
                      <a:pt x="299" y="28"/>
                    </a:cubicBezTo>
                    <a:cubicBezTo>
                      <a:pt x="280" y="9"/>
                      <a:pt x="261" y="1"/>
                      <a:pt x="243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70"/>
              <p:cNvSpPr/>
              <p:nvPr/>
            </p:nvSpPr>
            <p:spPr>
              <a:xfrm>
                <a:off x="7197585" y="4291443"/>
                <a:ext cx="28263" cy="43049"/>
              </a:xfrm>
              <a:custGeom>
                <a:avLst/>
                <a:gdLst/>
                <a:ahLst/>
                <a:cxnLst/>
                <a:rect l="l" t="t" r="r" b="b"/>
                <a:pathLst>
                  <a:path w="906" h="1380" extrusionOk="0">
                    <a:moveTo>
                      <a:pt x="163" y="0"/>
                    </a:moveTo>
                    <a:cubicBezTo>
                      <a:pt x="107" y="0"/>
                      <a:pt x="60" y="33"/>
                      <a:pt x="60" y="133"/>
                    </a:cubicBezTo>
                    <a:cubicBezTo>
                      <a:pt x="0" y="505"/>
                      <a:pt x="60" y="803"/>
                      <a:pt x="179" y="1176"/>
                    </a:cubicBezTo>
                    <a:cubicBezTo>
                      <a:pt x="242" y="1321"/>
                      <a:pt x="349" y="1380"/>
                      <a:pt x="457" y="1380"/>
                    </a:cubicBezTo>
                    <a:cubicBezTo>
                      <a:pt x="680" y="1380"/>
                      <a:pt x="906" y="1129"/>
                      <a:pt x="745" y="878"/>
                    </a:cubicBezTo>
                    <a:cubicBezTo>
                      <a:pt x="551" y="624"/>
                      <a:pt x="432" y="312"/>
                      <a:pt x="313" y="58"/>
                    </a:cubicBezTo>
                    <a:cubicBezTo>
                      <a:pt x="277" y="29"/>
                      <a:pt x="216" y="0"/>
                      <a:pt x="163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70"/>
              <p:cNvSpPr/>
              <p:nvPr/>
            </p:nvSpPr>
            <p:spPr>
              <a:xfrm>
                <a:off x="7552428" y="3986107"/>
                <a:ext cx="20682" cy="603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933" extrusionOk="0">
                    <a:moveTo>
                      <a:pt x="202" y="0"/>
                    </a:moveTo>
                    <a:cubicBezTo>
                      <a:pt x="103" y="0"/>
                      <a:pt x="0" y="83"/>
                      <a:pt x="37" y="237"/>
                    </a:cubicBezTo>
                    <a:cubicBezTo>
                      <a:pt x="171" y="535"/>
                      <a:pt x="230" y="908"/>
                      <a:pt x="349" y="1221"/>
                    </a:cubicBezTo>
                    <a:cubicBezTo>
                      <a:pt x="409" y="1474"/>
                      <a:pt x="484" y="1727"/>
                      <a:pt x="603" y="1906"/>
                    </a:cubicBezTo>
                    <a:cubicBezTo>
                      <a:pt x="623" y="1926"/>
                      <a:pt x="636" y="1932"/>
                      <a:pt x="645" y="1932"/>
                    </a:cubicBezTo>
                    <a:cubicBezTo>
                      <a:pt x="662" y="1932"/>
                      <a:pt x="662" y="1906"/>
                      <a:pt x="662" y="1906"/>
                    </a:cubicBezTo>
                    <a:cubicBezTo>
                      <a:pt x="662" y="1593"/>
                      <a:pt x="603" y="1280"/>
                      <a:pt x="543" y="1042"/>
                    </a:cubicBezTo>
                    <a:cubicBezTo>
                      <a:pt x="484" y="729"/>
                      <a:pt x="409" y="416"/>
                      <a:pt x="349" y="103"/>
                    </a:cubicBezTo>
                    <a:cubicBezTo>
                      <a:pt x="326" y="34"/>
                      <a:pt x="265" y="0"/>
                      <a:pt x="202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70"/>
              <p:cNvSpPr/>
              <p:nvPr/>
            </p:nvSpPr>
            <p:spPr>
              <a:xfrm>
                <a:off x="7529219" y="3982020"/>
                <a:ext cx="16939" cy="36124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158" extrusionOk="0">
                    <a:moveTo>
                      <a:pt x="177" y="1"/>
                    </a:moveTo>
                    <a:cubicBezTo>
                      <a:pt x="94" y="1"/>
                      <a:pt x="1" y="70"/>
                      <a:pt x="36" y="175"/>
                    </a:cubicBezTo>
                    <a:cubicBezTo>
                      <a:pt x="110" y="488"/>
                      <a:pt x="229" y="800"/>
                      <a:pt x="349" y="1113"/>
                    </a:cubicBezTo>
                    <a:cubicBezTo>
                      <a:pt x="378" y="1143"/>
                      <a:pt x="393" y="1158"/>
                      <a:pt x="401" y="1158"/>
                    </a:cubicBezTo>
                    <a:cubicBezTo>
                      <a:pt x="408" y="1158"/>
                      <a:pt x="408" y="1143"/>
                      <a:pt x="408" y="1113"/>
                    </a:cubicBezTo>
                    <a:cubicBezTo>
                      <a:pt x="542" y="800"/>
                      <a:pt x="349" y="428"/>
                      <a:pt x="289" y="115"/>
                    </a:cubicBezTo>
                    <a:cubicBezTo>
                      <a:pt x="289" y="35"/>
                      <a:pt x="236" y="1"/>
                      <a:pt x="177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70"/>
              <p:cNvSpPr/>
              <p:nvPr/>
            </p:nvSpPr>
            <p:spPr>
              <a:xfrm>
                <a:off x="7524727" y="3921439"/>
                <a:ext cx="23271" cy="40959"/>
              </a:xfrm>
              <a:custGeom>
                <a:avLst/>
                <a:gdLst/>
                <a:ahLst/>
                <a:cxnLst/>
                <a:rect l="l" t="t" r="r" b="b"/>
                <a:pathLst>
                  <a:path w="746" h="1313" extrusionOk="0">
                    <a:moveTo>
                      <a:pt x="79" y="0"/>
                    </a:moveTo>
                    <a:cubicBezTo>
                      <a:pt x="45" y="0"/>
                      <a:pt x="1" y="54"/>
                      <a:pt x="1" y="135"/>
                    </a:cubicBezTo>
                    <a:cubicBezTo>
                      <a:pt x="254" y="508"/>
                      <a:pt x="433" y="940"/>
                      <a:pt x="686" y="1312"/>
                    </a:cubicBezTo>
                    <a:lnTo>
                      <a:pt x="746" y="1312"/>
                    </a:lnTo>
                    <a:cubicBezTo>
                      <a:pt x="493" y="880"/>
                      <a:pt x="373" y="448"/>
                      <a:pt x="120" y="76"/>
                    </a:cubicBezTo>
                    <a:cubicBezTo>
                      <a:pt x="120" y="23"/>
                      <a:pt x="102" y="0"/>
                      <a:pt x="79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70"/>
              <p:cNvSpPr/>
              <p:nvPr/>
            </p:nvSpPr>
            <p:spPr>
              <a:xfrm>
                <a:off x="7490444" y="3912299"/>
                <a:ext cx="20838" cy="31101"/>
              </a:xfrm>
              <a:custGeom>
                <a:avLst/>
                <a:gdLst/>
                <a:ahLst/>
                <a:cxnLst/>
                <a:rect l="l" t="t" r="r" b="b"/>
                <a:pathLst>
                  <a:path w="668" h="997" extrusionOk="0">
                    <a:moveTo>
                      <a:pt x="252" y="0"/>
                    </a:moveTo>
                    <a:cubicBezTo>
                      <a:pt x="143" y="0"/>
                      <a:pt x="0" y="91"/>
                      <a:pt x="42" y="175"/>
                    </a:cubicBezTo>
                    <a:cubicBezTo>
                      <a:pt x="161" y="428"/>
                      <a:pt x="296" y="741"/>
                      <a:pt x="534" y="920"/>
                    </a:cubicBezTo>
                    <a:cubicBezTo>
                      <a:pt x="534" y="920"/>
                      <a:pt x="620" y="996"/>
                      <a:pt x="654" y="996"/>
                    </a:cubicBezTo>
                    <a:cubicBezTo>
                      <a:pt x="663" y="996"/>
                      <a:pt x="668" y="992"/>
                      <a:pt x="668" y="980"/>
                    </a:cubicBezTo>
                    <a:cubicBezTo>
                      <a:pt x="668" y="860"/>
                      <a:pt x="608" y="741"/>
                      <a:pt x="534" y="607"/>
                    </a:cubicBezTo>
                    <a:cubicBezTo>
                      <a:pt x="474" y="428"/>
                      <a:pt x="415" y="235"/>
                      <a:pt x="355" y="56"/>
                    </a:cubicBezTo>
                    <a:cubicBezTo>
                      <a:pt x="337" y="16"/>
                      <a:pt x="298" y="0"/>
                      <a:pt x="252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70"/>
              <p:cNvSpPr/>
              <p:nvPr/>
            </p:nvSpPr>
            <p:spPr>
              <a:xfrm>
                <a:off x="7488042" y="3861358"/>
                <a:ext cx="21400" cy="29479"/>
              </a:xfrm>
              <a:custGeom>
                <a:avLst/>
                <a:gdLst/>
                <a:ahLst/>
                <a:cxnLst/>
                <a:rect l="l" t="t" r="r" b="b"/>
                <a:pathLst>
                  <a:path w="686" h="945" extrusionOk="0">
                    <a:moveTo>
                      <a:pt x="96" y="1"/>
                    </a:moveTo>
                    <a:cubicBezTo>
                      <a:pt x="47" y="1"/>
                      <a:pt x="0" y="56"/>
                      <a:pt x="0" y="140"/>
                    </a:cubicBezTo>
                    <a:cubicBezTo>
                      <a:pt x="119" y="318"/>
                      <a:pt x="238" y="512"/>
                      <a:pt x="373" y="631"/>
                    </a:cubicBezTo>
                    <a:cubicBezTo>
                      <a:pt x="432" y="750"/>
                      <a:pt x="492" y="944"/>
                      <a:pt x="611" y="944"/>
                    </a:cubicBezTo>
                    <a:lnTo>
                      <a:pt x="685" y="944"/>
                    </a:lnTo>
                    <a:cubicBezTo>
                      <a:pt x="685" y="810"/>
                      <a:pt x="551" y="691"/>
                      <a:pt x="492" y="572"/>
                    </a:cubicBezTo>
                    <a:cubicBezTo>
                      <a:pt x="432" y="378"/>
                      <a:pt x="313" y="259"/>
                      <a:pt x="179" y="65"/>
                    </a:cubicBezTo>
                    <a:cubicBezTo>
                      <a:pt x="157" y="21"/>
                      <a:pt x="126" y="1"/>
                      <a:pt x="96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70"/>
              <p:cNvSpPr/>
              <p:nvPr/>
            </p:nvSpPr>
            <p:spPr>
              <a:xfrm>
                <a:off x="7492846" y="3959840"/>
                <a:ext cx="20308" cy="27639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86" extrusionOk="0">
                    <a:moveTo>
                      <a:pt x="210" y="1"/>
                    </a:moveTo>
                    <a:cubicBezTo>
                      <a:pt x="101" y="1"/>
                      <a:pt x="0" y="134"/>
                      <a:pt x="84" y="260"/>
                    </a:cubicBezTo>
                    <a:cubicBezTo>
                      <a:pt x="159" y="335"/>
                      <a:pt x="278" y="454"/>
                      <a:pt x="338" y="573"/>
                    </a:cubicBezTo>
                    <a:cubicBezTo>
                      <a:pt x="397" y="707"/>
                      <a:pt x="457" y="826"/>
                      <a:pt x="531" y="886"/>
                    </a:cubicBezTo>
                    <a:cubicBezTo>
                      <a:pt x="591" y="886"/>
                      <a:pt x="591" y="886"/>
                      <a:pt x="651" y="826"/>
                    </a:cubicBezTo>
                    <a:cubicBezTo>
                      <a:pt x="651" y="707"/>
                      <a:pt x="591" y="573"/>
                      <a:pt x="531" y="513"/>
                    </a:cubicBezTo>
                    <a:cubicBezTo>
                      <a:pt x="457" y="335"/>
                      <a:pt x="397" y="200"/>
                      <a:pt x="338" y="81"/>
                    </a:cubicBezTo>
                    <a:cubicBezTo>
                      <a:pt x="303" y="24"/>
                      <a:pt x="256" y="1"/>
                      <a:pt x="210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70"/>
              <p:cNvSpPr/>
              <p:nvPr/>
            </p:nvSpPr>
            <p:spPr>
              <a:xfrm>
                <a:off x="7447675" y="3879482"/>
                <a:ext cx="20869" cy="30384"/>
              </a:xfrm>
              <a:custGeom>
                <a:avLst/>
                <a:gdLst/>
                <a:ahLst/>
                <a:cxnLst/>
                <a:rect l="l" t="t" r="r" b="b"/>
                <a:pathLst>
                  <a:path w="669" h="974" extrusionOk="0">
                    <a:moveTo>
                      <a:pt x="206" y="1"/>
                    </a:moveTo>
                    <a:cubicBezTo>
                      <a:pt x="115" y="1"/>
                      <a:pt x="1" y="85"/>
                      <a:pt x="43" y="169"/>
                    </a:cubicBezTo>
                    <a:cubicBezTo>
                      <a:pt x="177" y="423"/>
                      <a:pt x="356" y="676"/>
                      <a:pt x="549" y="914"/>
                    </a:cubicBezTo>
                    <a:cubicBezTo>
                      <a:pt x="549" y="974"/>
                      <a:pt x="609" y="974"/>
                      <a:pt x="609" y="974"/>
                    </a:cubicBezTo>
                    <a:lnTo>
                      <a:pt x="668" y="974"/>
                    </a:lnTo>
                    <a:lnTo>
                      <a:pt x="668" y="914"/>
                    </a:lnTo>
                    <a:lnTo>
                      <a:pt x="668" y="855"/>
                    </a:lnTo>
                    <a:cubicBezTo>
                      <a:pt x="549" y="601"/>
                      <a:pt x="356" y="363"/>
                      <a:pt x="296" y="50"/>
                    </a:cubicBezTo>
                    <a:cubicBezTo>
                      <a:pt x="278" y="15"/>
                      <a:pt x="244" y="1"/>
                      <a:pt x="206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70"/>
              <p:cNvSpPr/>
              <p:nvPr/>
            </p:nvSpPr>
            <p:spPr>
              <a:xfrm>
                <a:off x="7456878" y="3851157"/>
                <a:ext cx="11667" cy="1644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527" extrusionOk="0">
                    <a:moveTo>
                      <a:pt x="145" y="0"/>
                    </a:moveTo>
                    <a:cubicBezTo>
                      <a:pt x="76" y="0"/>
                      <a:pt x="1" y="48"/>
                      <a:pt x="1" y="154"/>
                    </a:cubicBezTo>
                    <a:cubicBezTo>
                      <a:pt x="1" y="273"/>
                      <a:pt x="195" y="467"/>
                      <a:pt x="314" y="526"/>
                    </a:cubicBezTo>
                    <a:cubicBezTo>
                      <a:pt x="373" y="526"/>
                      <a:pt x="373" y="526"/>
                      <a:pt x="373" y="467"/>
                    </a:cubicBezTo>
                    <a:cubicBezTo>
                      <a:pt x="373" y="392"/>
                      <a:pt x="373" y="333"/>
                      <a:pt x="314" y="273"/>
                    </a:cubicBezTo>
                    <a:cubicBezTo>
                      <a:pt x="314" y="213"/>
                      <a:pt x="254" y="154"/>
                      <a:pt x="254" y="94"/>
                    </a:cubicBezTo>
                    <a:cubicBezTo>
                      <a:pt x="254" y="33"/>
                      <a:pt x="202" y="0"/>
                      <a:pt x="145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70"/>
              <p:cNvSpPr/>
              <p:nvPr/>
            </p:nvSpPr>
            <p:spPr>
              <a:xfrm>
                <a:off x="7442279" y="3789765"/>
                <a:ext cx="28107" cy="33223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065" extrusionOk="0">
                    <a:moveTo>
                      <a:pt x="115" y="1"/>
                    </a:moveTo>
                    <a:cubicBezTo>
                      <a:pt x="54" y="1"/>
                      <a:pt x="0" y="52"/>
                      <a:pt x="37" y="126"/>
                    </a:cubicBezTo>
                    <a:cubicBezTo>
                      <a:pt x="216" y="498"/>
                      <a:pt x="529" y="811"/>
                      <a:pt x="901" y="1064"/>
                    </a:cubicBezTo>
                    <a:lnTo>
                      <a:pt x="901" y="1004"/>
                    </a:lnTo>
                    <a:cubicBezTo>
                      <a:pt x="663" y="692"/>
                      <a:pt x="409" y="438"/>
                      <a:pt x="216" y="66"/>
                    </a:cubicBezTo>
                    <a:cubicBezTo>
                      <a:pt x="193" y="20"/>
                      <a:pt x="153" y="1"/>
                      <a:pt x="115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70"/>
              <p:cNvSpPr/>
              <p:nvPr/>
            </p:nvSpPr>
            <p:spPr>
              <a:xfrm>
                <a:off x="7394301" y="3798157"/>
                <a:ext cx="19871" cy="26422"/>
              </a:xfrm>
              <a:custGeom>
                <a:avLst/>
                <a:gdLst/>
                <a:ahLst/>
                <a:cxnLst/>
                <a:rect l="l" t="t" r="r" b="b"/>
                <a:pathLst>
                  <a:path w="637" h="847" extrusionOk="0">
                    <a:moveTo>
                      <a:pt x="232" y="1"/>
                    </a:moveTo>
                    <a:cubicBezTo>
                      <a:pt x="125" y="1"/>
                      <a:pt x="1" y="85"/>
                      <a:pt x="85" y="169"/>
                    </a:cubicBezTo>
                    <a:cubicBezTo>
                      <a:pt x="204" y="363"/>
                      <a:pt x="264" y="542"/>
                      <a:pt x="398" y="735"/>
                    </a:cubicBezTo>
                    <a:cubicBezTo>
                      <a:pt x="439" y="777"/>
                      <a:pt x="537" y="846"/>
                      <a:pt x="594" y="846"/>
                    </a:cubicBezTo>
                    <a:cubicBezTo>
                      <a:pt x="619" y="846"/>
                      <a:pt x="636" y="832"/>
                      <a:pt x="636" y="795"/>
                    </a:cubicBezTo>
                    <a:lnTo>
                      <a:pt x="636" y="735"/>
                    </a:lnTo>
                    <a:cubicBezTo>
                      <a:pt x="577" y="601"/>
                      <a:pt x="577" y="542"/>
                      <a:pt x="517" y="482"/>
                    </a:cubicBezTo>
                    <a:cubicBezTo>
                      <a:pt x="458" y="363"/>
                      <a:pt x="398" y="229"/>
                      <a:pt x="338" y="50"/>
                    </a:cubicBezTo>
                    <a:cubicBezTo>
                      <a:pt x="317" y="15"/>
                      <a:pt x="276" y="1"/>
                      <a:pt x="232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70"/>
              <p:cNvSpPr/>
              <p:nvPr/>
            </p:nvSpPr>
            <p:spPr>
              <a:xfrm>
                <a:off x="7434979" y="3920722"/>
                <a:ext cx="21930" cy="35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142" extrusionOk="0">
                    <a:moveTo>
                      <a:pt x="216" y="0"/>
                    </a:moveTo>
                    <a:cubicBezTo>
                      <a:pt x="102" y="0"/>
                      <a:pt x="1" y="94"/>
                      <a:pt x="77" y="218"/>
                    </a:cubicBezTo>
                    <a:cubicBezTo>
                      <a:pt x="211" y="531"/>
                      <a:pt x="390" y="903"/>
                      <a:pt x="643" y="1142"/>
                    </a:cubicBezTo>
                    <a:cubicBezTo>
                      <a:pt x="703" y="1142"/>
                      <a:pt x="703" y="1142"/>
                      <a:pt x="703" y="1082"/>
                    </a:cubicBezTo>
                    <a:cubicBezTo>
                      <a:pt x="703" y="903"/>
                      <a:pt x="584" y="769"/>
                      <a:pt x="584" y="590"/>
                    </a:cubicBezTo>
                    <a:cubicBezTo>
                      <a:pt x="524" y="397"/>
                      <a:pt x="450" y="278"/>
                      <a:pt x="390" y="99"/>
                    </a:cubicBezTo>
                    <a:cubicBezTo>
                      <a:pt x="347" y="29"/>
                      <a:pt x="280" y="0"/>
                      <a:pt x="216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70"/>
              <p:cNvSpPr/>
              <p:nvPr/>
            </p:nvSpPr>
            <p:spPr>
              <a:xfrm>
                <a:off x="7399354" y="3867878"/>
                <a:ext cx="18998" cy="26672"/>
              </a:xfrm>
              <a:custGeom>
                <a:avLst/>
                <a:gdLst/>
                <a:ahLst/>
                <a:cxnLst/>
                <a:rect l="l" t="t" r="r" b="b"/>
                <a:pathLst>
                  <a:path w="609" h="855" extrusionOk="0">
                    <a:moveTo>
                      <a:pt x="159" y="0"/>
                    </a:moveTo>
                    <a:cubicBezTo>
                      <a:pt x="85" y="0"/>
                      <a:pt x="0" y="85"/>
                      <a:pt x="42" y="169"/>
                    </a:cubicBezTo>
                    <a:cubicBezTo>
                      <a:pt x="176" y="422"/>
                      <a:pt x="355" y="601"/>
                      <a:pt x="549" y="854"/>
                    </a:cubicBezTo>
                    <a:cubicBezTo>
                      <a:pt x="608" y="854"/>
                      <a:pt x="608" y="795"/>
                      <a:pt x="608" y="795"/>
                    </a:cubicBezTo>
                    <a:cubicBezTo>
                      <a:pt x="549" y="541"/>
                      <a:pt x="415" y="229"/>
                      <a:pt x="236" y="50"/>
                    </a:cubicBezTo>
                    <a:cubicBezTo>
                      <a:pt x="219" y="15"/>
                      <a:pt x="190" y="0"/>
                      <a:pt x="159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70"/>
              <p:cNvSpPr/>
              <p:nvPr/>
            </p:nvSpPr>
            <p:spPr>
              <a:xfrm>
                <a:off x="7316532" y="3445716"/>
                <a:ext cx="11667" cy="170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548" extrusionOk="0">
                    <a:moveTo>
                      <a:pt x="187" y="0"/>
                    </a:moveTo>
                    <a:cubicBezTo>
                      <a:pt x="94" y="0"/>
                      <a:pt x="1" y="78"/>
                      <a:pt x="31" y="235"/>
                    </a:cubicBezTo>
                    <a:cubicBezTo>
                      <a:pt x="31" y="354"/>
                      <a:pt x="31" y="488"/>
                      <a:pt x="150" y="548"/>
                    </a:cubicBezTo>
                    <a:lnTo>
                      <a:pt x="224" y="548"/>
                    </a:lnTo>
                    <a:cubicBezTo>
                      <a:pt x="344" y="488"/>
                      <a:pt x="344" y="354"/>
                      <a:pt x="344" y="235"/>
                    </a:cubicBezTo>
                    <a:cubicBezTo>
                      <a:pt x="373" y="78"/>
                      <a:pt x="280" y="0"/>
                      <a:pt x="187" y="0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70"/>
              <p:cNvSpPr/>
              <p:nvPr/>
            </p:nvSpPr>
            <p:spPr>
              <a:xfrm>
                <a:off x="7302151" y="3421602"/>
                <a:ext cx="15161" cy="14256"/>
              </a:xfrm>
              <a:custGeom>
                <a:avLst/>
                <a:gdLst/>
                <a:ahLst/>
                <a:cxnLst/>
                <a:rect l="l" t="t" r="r" b="b"/>
                <a:pathLst>
                  <a:path w="486" h="457" extrusionOk="0">
                    <a:moveTo>
                      <a:pt x="294" y="1"/>
                    </a:moveTo>
                    <a:cubicBezTo>
                      <a:pt x="277" y="1"/>
                      <a:pt x="258" y="3"/>
                      <a:pt x="238" y="10"/>
                    </a:cubicBezTo>
                    <a:cubicBezTo>
                      <a:pt x="60" y="10"/>
                      <a:pt x="0" y="203"/>
                      <a:pt x="119" y="322"/>
                    </a:cubicBezTo>
                    <a:lnTo>
                      <a:pt x="119" y="382"/>
                    </a:lnTo>
                    <a:lnTo>
                      <a:pt x="179" y="382"/>
                    </a:lnTo>
                    <a:cubicBezTo>
                      <a:pt x="179" y="382"/>
                      <a:pt x="179" y="456"/>
                      <a:pt x="238" y="456"/>
                    </a:cubicBezTo>
                    <a:lnTo>
                      <a:pt x="372" y="456"/>
                    </a:lnTo>
                    <a:cubicBezTo>
                      <a:pt x="432" y="382"/>
                      <a:pt x="432" y="382"/>
                      <a:pt x="432" y="322"/>
                    </a:cubicBezTo>
                    <a:cubicBezTo>
                      <a:pt x="486" y="215"/>
                      <a:pt x="443" y="1"/>
                      <a:pt x="294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70"/>
              <p:cNvSpPr/>
              <p:nvPr/>
            </p:nvSpPr>
            <p:spPr>
              <a:xfrm>
                <a:off x="7301215" y="3442908"/>
                <a:ext cx="9546" cy="1700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545" extrusionOk="0">
                    <a:moveTo>
                      <a:pt x="155" y="1"/>
                    </a:moveTo>
                    <a:cubicBezTo>
                      <a:pt x="78" y="1"/>
                      <a:pt x="0" y="49"/>
                      <a:pt x="30" y="146"/>
                    </a:cubicBezTo>
                    <a:cubicBezTo>
                      <a:pt x="30" y="325"/>
                      <a:pt x="90" y="384"/>
                      <a:pt x="209" y="518"/>
                    </a:cubicBezTo>
                    <a:cubicBezTo>
                      <a:pt x="209" y="538"/>
                      <a:pt x="215" y="545"/>
                      <a:pt x="224" y="545"/>
                    </a:cubicBezTo>
                    <a:cubicBezTo>
                      <a:pt x="242" y="545"/>
                      <a:pt x="268" y="518"/>
                      <a:pt x="268" y="518"/>
                    </a:cubicBezTo>
                    <a:cubicBezTo>
                      <a:pt x="209" y="384"/>
                      <a:pt x="268" y="265"/>
                      <a:pt x="268" y="146"/>
                    </a:cubicBezTo>
                    <a:cubicBezTo>
                      <a:pt x="306" y="49"/>
                      <a:pt x="231" y="1"/>
                      <a:pt x="155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70"/>
              <p:cNvSpPr/>
              <p:nvPr/>
            </p:nvSpPr>
            <p:spPr>
              <a:xfrm>
                <a:off x="7080573" y="3354657"/>
                <a:ext cx="12478" cy="17064"/>
              </a:xfrm>
              <a:custGeom>
                <a:avLst/>
                <a:gdLst/>
                <a:ahLst/>
                <a:cxnLst/>
                <a:rect l="l" t="t" r="r" b="b"/>
                <a:pathLst>
                  <a:path w="400" h="547" extrusionOk="0">
                    <a:moveTo>
                      <a:pt x="211" y="1"/>
                    </a:moveTo>
                    <a:cubicBezTo>
                      <a:pt x="99" y="1"/>
                      <a:pt x="1" y="106"/>
                      <a:pt x="86" y="234"/>
                    </a:cubicBezTo>
                    <a:cubicBezTo>
                      <a:pt x="146" y="293"/>
                      <a:pt x="265" y="427"/>
                      <a:pt x="340" y="547"/>
                    </a:cubicBezTo>
                    <a:lnTo>
                      <a:pt x="399" y="547"/>
                    </a:lnTo>
                    <a:cubicBezTo>
                      <a:pt x="399" y="368"/>
                      <a:pt x="399" y="234"/>
                      <a:pt x="340" y="55"/>
                    </a:cubicBezTo>
                    <a:cubicBezTo>
                      <a:pt x="302" y="17"/>
                      <a:pt x="255" y="1"/>
                      <a:pt x="211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70"/>
              <p:cNvSpPr/>
              <p:nvPr/>
            </p:nvSpPr>
            <p:spPr>
              <a:xfrm>
                <a:off x="7058393" y="3336471"/>
                <a:ext cx="18842" cy="16409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6" extrusionOk="0">
                    <a:moveTo>
                      <a:pt x="289" y="1"/>
                    </a:moveTo>
                    <a:cubicBezTo>
                      <a:pt x="128" y="1"/>
                      <a:pt x="1" y="157"/>
                      <a:pt x="52" y="325"/>
                    </a:cubicBezTo>
                    <a:cubicBezTo>
                      <a:pt x="52" y="420"/>
                      <a:pt x="167" y="525"/>
                      <a:pt x="281" y="525"/>
                    </a:cubicBezTo>
                    <a:cubicBezTo>
                      <a:pt x="310" y="525"/>
                      <a:pt x="338" y="519"/>
                      <a:pt x="365" y="504"/>
                    </a:cubicBezTo>
                    <a:lnTo>
                      <a:pt x="425" y="444"/>
                    </a:lnTo>
                    <a:cubicBezTo>
                      <a:pt x="604" y="385"/>
                      <a:pt x="604" y="131"/>
                      <a:pt x="425" y="72"/>
                    </a:cubicBezTo>
                    <a:lnTo>
                      <a:pt x="365" y="12"/>
                    </a:lnTo>
                    <a:cubicBezTo>
                      <a:pt x="339" y="4"/>
                      <a:pt x="314" y="1"/>
                      <a:pt x="289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70"/>
              <p:cNvSpPr/>
              <p:nvPr/>
            </p:nvSpPr>
            <p:spPr>
              <a:xfrm>
                <a:off x="7063727" y="3361926"/>
                <a:ext cx="11667" cy="7924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54" extrusionOk="0">
                    <a:moveTo>
                      <a:pt x="135" y="1"/>
                    </a:moveTo>
                    <a:cubicBezTo>
                      <a:pt x="60" y="60"/>
                      <a:pt x="1" y="194"/>
                      <a:pt x="135" y="254"/>
                    </a:cubicBezTo>
                    <a:lnTo>
                      <a:pt x="254" y="254"/>
                    </a:lnTo>
                    <a:cubicBezTo>
                      <a:pt x="373" y="254"/>
                      <a:pt x="313" y="194"/>
                      <a:pt x="313" y="135"/>
                    </a:cubicBezTo>
                    <a:cubicBezTo>
                      <a:pt x="313" y="60"/>
                      <a:pt x="254" y="1"/>
                      <a:pt x="135" y="1"/>
                    </a:cubicBezTo>
                    <a:close/>
                  </a:path>
                </a:pathLst>
              </a:custGeom>
              <a:solidFill>
                <a:srgbClr val="6D38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70"/>
              <p:cNvSpPr/>
              <p:nvPr/>
            </p:nvSpPr>
            <p:spPr>
              <a:xfrm>
                <a:off x="7738694" y="4404244"/>
                <a:ext cx="49569" cy="64293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2061" extrusionOk="0">
                    <a:moveTo>
                      <a:pt x="424" y="1"/>
                    </a:moveTo>
                    <a:cubicBezTo>
                      <a:pt x="181" y="1"/>
                      <a:pt x="0" y="295"/>
                      <a:pt x="159" y="539"/>
                    </a:cubicBezTo>
                    <a:cubicBezTo>
                      <a:pt x="337" y="852"/>
                      <a:pt x="650" y="1046"/>
                      <a:pt x="844" y="1358"/>
                    </a:cubicBezTo>
                    <a:cubicBezTo>
                      <a:pt x="1023" y="1537"/>
                      <a:pt x="1216" y="1850"/>
                      <a:pt x="1395" y="2029"/>
                    </a:cubicBezTo>
                    <a:cubicBezTo>
                      <a:pt x="1413" y="2051"/>
                      <a:pt x="1438" y="2060"/>
                      <a:pt x="1463" y="2060"/>
                    </a:cubicBezTo>
                    <a:cubicBezTo>
                      <a:pt x="1523" y="2060"/>
                      <a:pt x="1589" y="2011"/>
                      <a:pt x="1589" y="1969"/>
                    </a:cubicBezTo>
                    <a:cubicBezTo>
                      <a:pt x="1589" y="1656"/>
                      <a:pt x="1395" y="1284"/>
                      <a:pt x="1276" y="986"/>
                    </a:cubicBezTo>
                    <a:cubicBezTo>
                      <a:pt x="1082" y="673"/>
                      <a:pt x="904" y="301"/>
                      <a:pt x="591" y="47"/>
                    </a:cubicBezTo>
                    <a:cubicBezTo>
                      <a:pt x="534" y="15"/>
                      <a:pt x="478" y="1"/>
                      <a:pt x="4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70"/>
              <p:cNvSpPr/>
              <p:nvPr/>
            </p:nvSpPr>
            <p:spPr>
              <a:xfrm>
                <a:off x="7722254" y="4394106"/>
                <a:ext cx="11636" cy="11636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73" extrusionOk="0">
                    <a:moveTo>
                      <a:pt x="179" y="0"/>
                    </a:moveTo>
                    <a:cubicBezTo>
                      <a:pt x="120" y="0"/>
                      <a:pt x="0" y="60"/>
                      <a:pt x="0" y="194"/>
                    </a:cubicBezTo>
                    <a:cubicBezTo>
                      <a:pt x="0" y="313"/>
                      <a:pt x="60" y="372"/>
                      <a:pt x="120" y="372"/>
                    </a:cubicBezTo>
                    <a:cubicBezTo>
                      <a:pt x="254" y="372"/>
                      <a:pt x="373" y="372"/>
                      <a:pt x="373" y="253"/>
                    </a:cubicBezTo>
                    <a:cubicBezTo>
                      <a:pt x="373" y="119"/>
                      <a:pt x="313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70"/>
              <p:cNvSpPr/>
              <p:nvPr/>
            </p:nvSpPr>
            <p:spPr>
              <a:xfrm>
                <a:off x="6957321" y="4382470"/>
                <a:ext cx="36717" cy="25143"/>
              </a:xfrm>
              <a:custGeom>
                <a:avLst/>
                <a:gdLst/>
                <a:ahLst/>
                <a:cxnLst/>
                <a:rect l="l" t="t" r="r" b="b"/>
                <a:pathLst>
                  <a:path w="1177" h="806" extrusionOk="0">
                    <a:moveTo>
                      <a:pt x="432" y="1"/>
                    </a:moveTo>
                    <a:cubicBezTo>
                      <a:pt x="119" y="1"/>
                      <a:pt x="0" y="373"/>
                      <a:pt x="313" y="567"/>
                    </a:cubicBezTo>
                    <a:cubicBezTo>
                      <a:pt x="432" y="626"/>
                      <a:pt x="626" y="626"/>
                      <a:pt x="805" y="745"/>
                    </a:cubicBezTo>
                    <a:cubicBezTo>
                      <a:pt x="864" y="745"/>
                      <a:pt x="939" y="805"/>
                      <a:pt x="1058" y="805"/>
                    </a:cubicBezTo>
                    <a:lnTo>
                      <a:pt x="1177" y="805"/>
                    </a:lnTo>
                    <a:cubicBezTo>
                      <a:pt x="1117" y="805"/>
                      <a:pt x="1117" y="686"/>
                      <a:pt x="1117" y="686"/>
                    </a:cubicBezTo>
                    <a:cubicBezTo>
                      <a:pt x="1117" y="567"/>
                      <a:pt x="1058" y="492"/>
                      <a:pt x="998" y="433"/>
                    </a:cubicBezTo>
                    <a:cubicBezTo>
                      <a:pt x="864" y="254"/>
                      <a:pt x="685" y="60"/>
                      <a:pt x="4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70"/>
              <p:cNvSpPr/>
              <p:nvPr/>
            </p:nvSpPr>
            <p:spPr>
              <a:xfrm>
                <a:off x="6941973" y="4376231"/>
                <a:ext cx="13507" cy="10918"/>
              </a:xfrm>
              <a:custGeom>
                <a:avLst/>
                <a:gdLst/>
                <a:ahLst/>
                <a:cxnLst/>
                <a:rect l="l" t="t" r="r" b="b"/>
                <a:pathLst>
                  <a:path w="433" h="350" extrusionOk="0">
                    <a:moveTo>
                      <a:pt x="168" y="0"/>
                    </a:moveTo>
                    <a:cubicBezTo>
                      <a:pt x="77" y="0"/>
                      <a:pt x="0" y="105"/>
                      <a:pt x="0" y="201"/>
                    </a:cubicBezTo>
                    <a:cubicBezTo>
                      <a:pt x="44" y="287"/>
                      <a:pt x="118" y="350"/>
                      <a:pt x="178" y="350"/>
                    </a:cubicBezTo>
                    <a:cubicBezTo>
                      <a:pt x="201" y="350"/>
                      <a:pt x="222" y="340"/>
                      <a:pt x="239" y="320"/>
                    </a:cubicBezTo>
                    <a:lnTo>
                      <a:pt x="313" y="320"/>
                    </a:lnTo>
                    <a:cubicBezTo>
                      <a:pt x="432" y="260"/>
                      <a:pt x="432" y="81"/>
                      <a:pt x="313" y="22"/>
                    </a:cubicBezTo>
                    <a:lnTo>
                      <a:pt x="239" y="22"/>
                    </a:lnTo>
                    <a:cubicBezTo>
                      <a:pt x="215" y="7"/>
                      <a:pt x="191" y="0"/>
                      <a:pt x="1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58" name="Google Shape;11358;p70"/>
            <p:cNvSpPr/>
            <p:nvPr/>
          </p:nvSpPr>
          <p:spPr>
            <a:xfrm>
              <a:off x="5591305" y="3259785"/>
              <a:ext cx="508239" cy="137833"/>
            </a:xfrm>
            <a:custGeom>
              <a:avLst/>
              <a:gdLst/>
              <a:ahLst/>
              <a:cxnLst/>
              <a:rect l="l" t="t" r="r" b="b"/>
              <a:pathLst>
                <a:path w="55255" h="14985" extrusionOk="0">
                  <a:moveTo>
                    <a:pt x="0" y="0"/>
                  </a:moveTo>
                  <a:cubicBezTo>
                    <a:pt x="0" y="0"/>
                    <a:pt x="4520" y="9987"/>
                    <a:pt x="25149" y="13632"/>
                  </a:cubicBezTo>
                  <a:cubicBezTo>
                    <a:pt x="31246" y="14633"/>
                    <a:pt x="36334" y="14985"/>
                    <a:pt x="40473" y="14985"/>
                  </a:cubicBezTo>
                  <a:cubicBezTo>
                    <a:pt x="50190" y="14985"/>
                    <a:pt x="54672" y="13049"/>
                    <a:pt x="54672" y="13049"/>
                  </a:cubicBezTo>
                  <a:cubicBezTo>
                    <a:pt x="55255" y="9695"/>
                    <a:pt x="53724" y="9404"/>
                    <a:pt x="53724" y="9404"/>
                  </a:cubicBezTo>
                  <a:cubicBezTo>
                    <a:pt x="53724" y="9404"/>
                    <a:pt x="32803" y="1167"/>
                    <a:pt x="0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70"/>
            <p:cNvSpPr/>
            <p:nvPr/>
          </p:nvSpPr>
          <p:spPr>
            <a:xfrm>
              <a:off x="5448487" y="2809825"/>
              <a:ext cx="337937" cy="518458"/>
            </a:xfrm>
            <a:custGeom>
              <a:avLst/>
              <a:gdLst/>
              <a:ahLst/>
              <a:cxnLst/>
              <a:rect l="l" t="t" r="r" b="b"/>
              <a:pathLst>
                <a:path w="36740" h="56366" extrusionOk="0">
                  <a:moveTo>
                    <a:pt x="5303" y="0"/>
                  </a:moveTo>
                  <a:cubicBezTo>
                    <a:pt x="5261" y="0"/>
                    <a:pt x="5219" y="2"/>
                    <a:pt x="5176" y="7"/>
                  </a:cubicBezTo>
                  <a:cubicBezTo>
                    <a:pt x="1823" y="590"/>
                    <a:pt x="0" y="7005"/>
                    <a:pt x="1240" y="14877"/>
                  </a:cubicBezTo>
                  <a:cubicBezTo>
                    <a:pt x="2114" y="22750"/>
                    <a:pt x="10643" y="30696"/>
                    <a:pt x="8821" y="32518"/>
                  </a:cubicBezTo>
                  <a:cubicBezTo>
                    <a:pt x="6998" y="34340"/>
                    <a:pt x="5467" y="35215"/>
                    <a:pt x="7581" y="39151"/>
                  </a:cubicBezTo>
                  <a:cubicBezTo>
                    <a:pt x="9915" y="43201"/>
                    <a:pt x="24596" y="56366"/>
                    <a:pt x="29039" y="56366"/>
                  </a:cubicBezTo>
                  <a:cubicBezTo>
                    <a:pt x="29314" y="56366"/>
                    <a:pt x="29550" y="56315"/>
                    <a:pt x="29742" y="56209"/>
                  </a:cubicBezTo>
                  <a:cubicBezTo>
                    <a:pt x="32220" y="54970"/>
                    <a:pt x="36740" y="34632"/>
                    <a:pt x="33386" y="30987"/>
                  </a:cubicBezTo>
                  <a:cubicBezTo>
                    <a:pt x="32310" y="29886"/>
                    <a:pt x="31484" y="29540"/>
                    <a:pt x="30807" y="29540"/>
                  </a:cubicBezTo>
                  <a:cubicBezTo>
                    <a:pt x="29654" y="29540"/>
                    <a:pt x="28931" y="30544"/>
                    <a:pt x="28129" y="30544"/>
                  </a:cubicBezTo>
                  <a:cubicBezTo>
                    <a:pt x="27966" y="30544"/>
                    <a:pt x="27801" y="30503"/>
                    <a:pt x="27628" y="30404"/>
                  </a:cubicBezTo>
                  <a:cubicBezTo>
                    <a:pt x="26097" y="29748"/>
                    <a:pt x="24274" y="14002"/>
                    <a:pt x="19755" y="11816"/>
                  </a:cubicBezTo>
                  <a:cubicBezTo>
                    <a:pt x="18791" y="11400"/>
                    <a:pt x="17967" y="11254"/>
                    <a:pt x="17244" y="11254"/>
                  </a:cubicBezTo>
                  <a:cubicBezTo>
                    <a:pt x="15521" y="11254"/>
                    <a:pt x="14374" y="12086"/>
                    <a:pt x="13277" y="12086"/>
                  </a:cubicBezTo>
                  <a:cubicBezTo>
                    <a:pt x="12816" y="12086"/>
                    <a:pt x="12364" y="11940"/>
                    <a:pt x="11882" y="11524"/>
                  </a:cubicBezTo>
                  <a:cubicBezTo>
                    <a:pt x="9726" y="10015"/>
                    <a:pt x="8278" y="0"/>
                    <a:pt x="5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70"/>
            <p:cNvSpPr/>
            <p:nvPr/>
          </p:nvSpPr>
          <p:spPr>
            <a:xfrm>
              <a:off x="5496087" y="2902578"/>
              <a:ext cx="248771" cy="527518"/>
            </a:xfrm>
            <a:custGeom>
              <a:avLst/>
              <a:gdLst/>
              <a:ahLst/>
              <a:cxnLst/>
              <a:rect l="l" t="t" r="r" b="b"/>
              <a:pathLst>
                <a:path w="27046" h="57351" extrusionOk="0">
                  <a:moveTo>
                    <a:pt x="475" y="0"/>
                  </a:moveTo>
                  <a:cubicBezTo>
                    <a:pt x="365" y="0"/>
                    <a:pt x="292" y="91"/>
                    <a:pt x="292" y="274"/>
                  </a:cubicBezTo>
                  <a:cubicBezTo>
                    <a:pt x="1" y="565"/>
                    <a:pt x="1" y="857"/>
                    <a:pt x="292" y="1148"/>
                  </a:cubicBezTo>
                  <a:cubicBezTo>
                    <a:pt x="292" y="1148"/>
                    <a:pt x="876" y="1732"/>
                    <a:pt x="2115" y="2971"/>
                  </a:cubicBezTo>
                  <a:cubicBezTo>
                    <a:pt x="2698" y="3554"/>
                    <a:pt x="3354" y="4502"/>
                    <a:pt x="4229" y="5085"/>
                  </a:cubicBezTo>
                  <a:cubicBezTo>
                    <a:pt x="5176" y="6032"/>
                    <a:pt x="6051" y="7199"/>
                    <a:pt x="6999" y="8146"/>
                  </a:cubicBezTo>
                  <a:cubicBezTo>
                    <a:pt x="7874" y="9386"/>
                    <a:pt x="9113" y="10552"/>
                    <a:pt x="9988" y="12083"/>
                  </a:cubicBezTo>
                  <a:cubicBezTo>
                    <a:pt x="10352" y="12374"/>
                    <a:pt x="10352" y="12666"/>
                    <a:pt x="10644" y="13030"/>
                  </a:cubicBezTo>
                  <a:cubicBezTo>
                    <a:pt x="10935" y="13322"/>
                    <a:pt x="11227" y="13614"/>
                    <a:pt x="11518" y="13905"/>
                  </a:cubicBezTo>
                  <a:cubicBezTo>
                    <a:pt x="11810" y="14853"/>
                    <a:pt x="12466" y="15436"/>
                    <a:pt x="13049" y="16311"/>
                  </a:cubicBezTo>
                  <a:cubicBezTo>
                    <a:pt x="13341" y="16967"/>
                    <a:pt x="13997" y="17841"/>
                    <a:pt x="14580" y="18789"/>
                  </a:cubicBezTo>
                  <a:cubicBezTo>
                    <a:pt x="14872" y="19372"/>
                    <a:pt x="15455" y="20320"/>
                    <a:pt x="16111" y="21195"/>
                  </a:cubicBezTo>
                  <a:cubicBezTo>
                    <a:pt x="16402" y="22142"/>
                    <a:pt x="16986" y="22725"/>
                    <a:pt x="17277" y="23600"/>
                  </a:cubicBezTo>
                  <a:cubicBezTo>
                    <a:pt x="17642" y="24548"/>
                    <a:pt x="18225" y="25423"/>
                    <a:pt x="18516" y="26370"/>
                  </a:cubicBezTo>
                  <a:cubicBezTo>
                    <a:pt x="19464" y="28193"/>
                    <a:pt x="20047" y="30015"/>
                    <a:pt x="20922" y="31837"/>
                  </a:cubicBezTo>
                  <a:cubicBezTo>
                    <a:pt x="21578" y="33660"/>
                    <a:pt x="22161" y="35482"/>
                    <a:pt x="22453" y="37305"/>
                  </a:cubicBezTo>
                  <a:cubicBezTo>
                    <a:pt x="23692" y="40658"/>
                    <a:pt x="24275" y="44011"/>
                    <a:pt x="24931" y="47000"/>
                  </a:cubicBezTo>
                  <a:cubicBezTo>
                    <a:pt x="24931" y="48530"/>
                    <a:pt x="25223" y="49770"/>
                    <a:pt x="25223" y="50936"/>
                  </a:cubicBezTo>
                  <a:cubicBezTo>
                    <a:pt x="25514" y="52175"/>
                    <a:pt x="25514" y="53123"/>
                    <a:pt x="25514" y="53998"/>
                  </a:cubicBezTo>
                  <a:cubicBezTo>
                    <a:pt x="25806" y="55820"/>
                    <a:pt x="25806" y="56768"/>
                    <a:pt x="25806" y="56768"/>
                  </a:cubicBezTo>
                  <a:cubicBezTo>
                    <a:pt x="25806" y="57059"/>
                    <a:pt x="25806" y="57351"/>
                    <a:pt x="26097" y="57351"/>
                  </a:cubicBezTo>
                  <a:cubicBezTo>
                    <a:pt x="26389" y="57351"/>
                    <a:pt x="26753" y="57059"/>
                    <a:pt x="26753" y="56768"/>
                  </a:cubicBezTo>
                  <a:cubicBezTo>
                    <a:pt x="26753" y="56768"/>
                    <a:pt x="27045" y="55820"/>
                    <a:pt x="27045" y="53998"/>
                  </a:cubicBezTo>
                  <a:cubicBezTo>
                    <a:pt x="27045" y="52175"/>
                    <a:pt x="26753" y="49770"/>
                    <a:pt x="26389" y="46708"/>
                  </a:cubicBezTo>
                  <a:cubicBezTo>
                    <a:pt x="26389" y="45177"/>
                    <a:pt x="26097" y="43646"/>
                    <a:pt x="25806" y="41824"/>
                  </a:cubicBezTo>
                  <a:cubicBezTo>
                    <a:pt x="25514" y="40366"/>
                    <a:pt x="24931" y="38544"/>
                    <a:pt x="24567" y="36721"/>
                  </a:cubicBezTo>
                  <a:cubicBezTo>
                    <a:pt x="23983" y="34899"/>
                    <a:pt x="23400" y="33077"/>
                    <a:pt x="22744" y="31254"/>
                  </a:cubicBezTo>
                  <a:cubicBezTo>
                    <a:pt x="22161" y="29067"/>
                    <a:pt x="21286" y="27245"/>
                    <a:pt x="20339" y="25423"/>
                  </a:cubicBezTo>
                  <a:cubicBezTo>
                    <a:pt x="20047" y="24548"/>
                    <a:pt x="19756" y="23600"/>
                    <a:pt x="19099" y="22725"/>
                  </a:cubicBezTo>
                  <a:cubicBezTo>
                    <a:pt x="18808" y="21778"/>
                    <a:pt x="18225" y="20903"/>
                    <a:pt x="17642" y="20320"/>
                  </a:cubicBezTo>
                  <a:cubicBezTo>
                    <a:pt x="17277" y="19372"/>
                    <a:pt x="16694" y="18498"/>
                    <a:pt x="16111" y="17550"/>
                  </a:cubicBezTo>
                  <a:cubicBezTo>
                    <a:pt x="15819" y="16675"/>
                    <a:pt x="15163" y="16019"/>
                    <a:pt x="14580" y="15144"/>
                  </a:cubicBezTo>
                  <a:cubicBezTo>
                    <a:pt x="14288" y="14488"/>
                    <a:pt x="13632" y="13614"/>
                    <a:pt x="13049" y="13030"/>
                  </a:cubicBezTo>
                  <a:cubicBezTo>
                    <a:pt x="12758" y="12666"/>
                    <a:pt x="12466" y="12083"/>
                    <a:pt x="12174" y="11791"/>
                  </a:cubicBezTo>
                  <a:cubicBezTo>
                    <a:pt x="11810" y="11500"/>
                    <a:pt x="11518" y="11208"/>
                    <a:pt x="11518" y="10844"/>
                  </a:cubicBezTo>
                  <a:cubicBezTo>
                    <a:pt x="10352" y="9386"/>
                    <a:pt x="9113" y="8146"/>
                    <a:pt x="8165" y="7199"/>
                  </a:cubicBezTo>
                  <a:cubicBezTo>
                    <a:pt x="7290" y="6032"/>
                    <a:pt x="6343" y="5085"/>
                    <a:pt x="5468" y="4210"/>
                  </a:cubicBezTo>
                  <a:cubicBezTo>
                    <a:pt x="4520" y="3262"/>
                    <a:pt x="3646" y="2679"/>
                    <a:pt x="3062" y="2096"/>
                  </a:cubicBezTo>
                  <a:cubicBezTo>
                    <a:pt x="1823" y="857"/>
                    <a:pt x="876" y="274"/>
                    <a:pt x="876" y="274"/>
                  </a:cubicBezTo>
                  <a:cubicBezTo>
                    <a:pt x="730" y="91"/>
                    <a:pt x="584" y="0"/>
                    <a:pt x="47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70"/>
            <p:cNvSpPr/>
            <p:nvPr/>
          </p:nvSpPr>
          <p:spPr>
            <a:xfrm>
              <a:off x="5482014" y="2927220"/>
              <a:ext cx="134108" cy="105943"/>
            </a:xfrm>
            <a:custGeom>
              <a:avLst/>
              <a:gdLst/>
              <a:ahLst/>
              <a:cxnLst/>
              <a:rect l="l" t="t" r="r" b="b"/>
              <a:pathLst>
                <a:path w="14580" h="11518" extrusionOk="0">
                  <a:moveTo>
                    <a:pt x="13996" y="0"/>
                  </a:moveTo>
                  <a:cubicBezTo>
                    <a:pt x="13704" y="0"/>
                    <a:pt x="13340" y="0"/>
                    <a:pt x="13048" y="292"/>
                  </a:cubicBezTo>
                  <a:cubicBezTo>
                    <a:pt x="13048" y="583"/>
                    <a:pt x="12757" y="583"/>
                    <a:pt x="12757" y="875"/>
                  </a:cubicBezTo>
                  <a:cubicBezTo>
                    <a:pt x="12465" y="1239"/>
                    <a:pt x="12465" y="1239"/>
                    <a:pt x="12465" y="1531"/>
                  </a:cubicBezTo>
                  <a:lnTo>
                    <a:pt x="12174" y="2114"/>
                  </a:lnTo>
                  <a:lnTo>
                    <a:pt x="12174" y="3062"/>
                  </a:lnTo>
                  <a:lnTo>
                    <a:pt x="12174" y="3645"/>
                  </a:lnTo>
                  <a:cubicBezTo>
                    <a:pt x="11882" y="3937"/>
                    <a:pt x="11882" y="3937"/>
                    <a:pt x="11882" y="4228"/>
                  </a:cubicBezTo>
                  <a:lnTo>
                    <a:pt x="11882" y="5467"/>
                  </a:lnTo>
                  <a:cubicBezTo>
                    <a:pt x="11882" y="6342"/>
                    <a:pt x="11882" y="7290"/>
                    <a:pt x="12174" y="8165"/>
                  </a:cubicBezTo>
                  <a:lnTo>
                    <a:pt x="12174" y="8173"/>
                  </a:lnTo>
                  <a:lnTo>
                    <a:pt x="12174" y="8173"/>
                  </a:lnTo>
                  <a:cubicBezTo>
                    <a:pt x="12076" y="8075"/>
                    <a:pt x="11979" y="7970"/>
                    <a:pt x="11882" y="7873"/>
                  </a:cubicBezTo>
                  <a:cubicBezTo>
                    <a:pt x="11518" y="7873"/>
                    <a:pt x="11226" y="7581"/>
                    <a:pt x="10934" y="7581"/>
                  </a:cubicBezTo>
                  <a:cubicBezTo>
                    <a:pt x="10643" y="7581"/>
                    <a:pt x="10351" y="7290"/>
                    <a:pt x="10351" y="7290"/>
                  </a:cubicBezTo>
                  <a:lnTo>
                    <a:pt x="9404" y="6707"/>
                  </a:lnTo>
                  <a:cubicBezTo>
                    <a:pt x="8820" y="6707"/>
                    <a:pt x="8237" y="6342"/>
                    <a:pt x="7581" y="6051"/>
                  </a:cubicBezTo>
                  <a:cubicBezTo>
                    <a:pt x="6998" y="6051"/>
                    <a:pt x="6415" y="5759"/>
                    <a:pt x="5759" y="5759"/>
                  </a:cubicBezTo>
                  <a:cubicBezTo>
                    <a:pt x="5176" y="5467"/>
                    <a:pt x="4884" y="5467"/>
                    <a:pt x="4228" y="5176"/>
                  </a:cubicBezTo>
                  <a:cubicBezTo>
                    <a:pt x="3062" y="4884"/>
                    <a:pt x="1822" y="4884"/>
                    <a:pt x="583" y="4520"/>
                  </a:cubicBezTo>
                  <a:cubicBezTo>
                    <a:pt x="292" y="4520"/>
                    <a:pt x="0" y="4884"/>
                    <a:pt x="0" y="5176"/>
                  </a:cubicBezTo>
                  <a:cubicBezTo>
                    <a:pt x="0" y="5467"/>
                    <a:pt x="0" y="5759"/>
                    <a:pt x="292" y="5759"/>
                  </a:cubicBezTo>
                  <a:cubicBezTo>
                    <a:pt x="1531" y="6051"/>
                    <a:pt x="2406" y="6342"/>
                    <a:pt x="3645" y="6998"/>
                  </a:cubicBezTo>
                  <a:lnTo>
                    <a:pt x="5467" y="7581"/>
                  </a:lnTo>
                  <a:cubicBezTo>
                    <a:pt x="5759" y="7581"/>
                    <a:pt x="6415" y="7873"/>
                    <a:pt x="6998" y="8165"/>
                  </a:cubicBezTo>
                  <a:cubicBezTo>
                    <a:pt x="7581" y="8165"/>
                    <a:pt x="7873" y="8529"/>
                    <a:pt x="8529" y="8821"/>
                  </a:cubicBezTo>
                  <a:lnTo>
                    <a:pt x="9404" y="9112"/>
                  </a:lnTo>
                  <a:cubicBezTo>
                    <a:pt x="9695" y="9112"/>
                    <a:pt x="9695" y="9404"/>
                    <a:pt x="10060" y="9404"/>
                  </a:cubicBezTo>
                  <a:cubicBezTo>
                    <a:pt x="10351" y="9695"/>
                    <a:pt x="10643" y="9695"/>
                    <a:pt x="10934" y="9987"/>
                  </a:cubicBezTo>
                  <a:cubicBezTo>
                    <a:pt x="10934" y="9987"/>
                    <a:pt x="11226" y="9987"/>
                    <a:pt x="11518" y="10351"/>
                  </a:cubicBezTo>
                  <a:cubicBezTo>
                    <a:pt x="11882" y="10351"/>
                    <a:pt x="11882" y="10643"/>
                    <a:pt x="12174" y="10643"/>
                  </a:cubicBezTo>
                  <a:lnTo>
                    <a:pt x="12757" y="11226"/>
                  </a:lnTo>
                  <a:cubicBezTo>
                    <a:pt x="13048" y="11518"/>
                    <a:pt x="13340" y="11518"/>
                    <a:pt x="13704" y="11518"/>
                  </a:cubicBezTo>
                  <a:cubicBezTo>
                    <a:pt x="14288" y="11518"/>
                    <a:pt x="14579" y="10935"/>
                    <a:pt x="14579" y="10351"/>
                  </a:cubicBezTo>
                  <a:lnTo>
                    <a:pt x="14288" y="9112"/>
                  </a:lnTo>
                  <a:lnTo>
                    <a:pt x="13996" y="7873"/>
                  </a:lnTo>
                  <a:cubicBezTo>
                    <a:pt x="13996" y="6998"/>
                    <a:pt x="13704" y="6342"/>
                    <a:pt x="13704" y="5467"/>
                  </a:cubicBezTo>
                  <a:lnTo>
                    <a:pt x="13704" y="4228"/>
                  </a:lnTo>
                  <a:lnTo>
                    <a:pt x="13704" y="3645"/>
                  </a:lnTo>
                  <a:lnTo>
                    <a:pt x="13704" y="3062"/>
                  </a:lnTo>
                  <a:lnTo>
                    <a:pt x="13704" y="2406"/>
                  </a:lnTo>
                  <a:lnTo>
                    <a:pt x="13704" y="1823"/>
                  </a:lnTo>
                  <a:lnTo>
                    <a:pt x="13996" y="1531"/>
                  </a:lnTo>
                  <a:lnTo>
                    <a:pt x="13996" y="875"/>
                  </a:lnTo>
                  <a:lnTo>
                    <a:pt x="13996" y="583"/>
                  </a:lnTo>
                  <a:cubicBezTo>
                    <a:pt x="14288" y="583"/>
                    <a:pt x="13996" y="292"/>
                    <a:pt x="13996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70"/>
            <p:cNvSpPr/>
            <p:nvPr/>
          </p:nvSpPr>
          <p:spPr>
            <a:xfrm>
              <a:off x="5526937" y="3019072"/>
              <a:ext cx="142147" cy="100590"/>
            </a:xfrm>
            <a:custGeom>
              <a:avLst/>
              <a:gdLst/>
              <a:ahLst/>
              <a:cxnLst/>
              <a:rect l="l" t="t" r="r" b="b"/>
              <a:pathLst>
                <a:path w="15454" h="10936" extrusionOk="0">
                  <a:moveTo>
                    <a:pt x="15162" y="1"/>
                  </a:moveTo>
                  <a:cubicBezTo>
                    <a:pt x="14871" y="1"/>
                    <a:pt x="14579" y="1"/>
                    <a:pt x="14288" y="365"/>
                  </a:cubicBezTo>
                  <a:cubicBezTo>
                    <a:pt x="14288" y="949"/>
                    <a:pt x="13923" y="1240"/>
                    <a:pt x="13923" y="1532"/>
                  </a:cubicBezTo>
                  <a:cubicBezTo>
                    <a:pt x="13632" y="1823"/>
                    <a:pt x="13632" y="2188"/>
                    <a:pt x="13632" y="2188"/>
                  </a:cubicBezTo>
                  <a:lnTo>
                    <a:pt x="13632" y="2771"/>
                  </a:lnTo>
                  <a:cubicBezTo>
                    <a:pt x="13340" y="3354"/>
                    <a:pt x="13340" y="3646"/>
                    <a:pt x="13340" y="4010"/>
                  </a:cubicBezTo>
                  <a:lnTo>
                    <a:pt x="13340" y="5176"/>
                  </a:lnTo>
                  <a:lnTo>
                    <a:pt x="13048" y="6416"/>
                  </a:lnTo>
                  <a:lnTo>
                    <a:pt x="13048" y="7655"/>
                  </a:lnTo>
                  <a:lnTo>
                    <a:pt x="13048" y="7871"/>
                  </a:lnTo>
                  <a:lnTo>
                    <a:pt x="13048" y="7871"/>
                  </a:lnTo>
                  <a:cubicBezTo>
                    <a:pt x="12854" y="7785"/>
                    <a:pt x="12660" y="7655"/>
                    <a:pt x="12465" y="7655"/>
                  </a:cubicBezTo>
                  <a:cubicBezTo>
                    <a:pt x="12101" y="7290"/>
                    <a:pt x="11809" y="7290"/>
                    <a:pt x="11518" y="7290"/>
                  </a:cubicBezTo>
                  <a:cubicBezTo>
                    <a:pt x="10934" y="6999"/>
                    <a:pt x="10278" y="6707"/>
                    <a:pt x="9987" y="6416"/>
                  </a:cubicBezTo>
                  <a:cubicBezTo>
                    <a:pt x="9695" y="6416"/>
                    <a:pt x="9404" y="6416"/>
                    <a:pt x="9112" y="6124"/>
                  </a:cubicBezTo>
                  <a:lnTo>
                    <a:pt x="8164" y="6124"/>
                  </a:lnTo>
                  <a:cubicBezTo>
                    <a:pt x="7581" y="5833"/>
                    <a:pt x="6998" y="5833"/>
                    <a:pt x="6342" y="5468"/>
                  </a:cubicBezTo>
                  <a:cubicBezTo>
                    <a:pt x="5759" y="5468"/>
                    <a:pt x="5176" y="5468"/>
                    <a:pt x="4520" y="5176"/>
                  </a:cubicBezTo>
                  <a:lnTo>
                    <a:pt x="583" y="5176"/>
                  </a:lnTo>
                  <a:cubicBezTo>
                    <a:pt x="583" y="5176"/>
                    <a:pt x="292" y="5176"/>
                    <a:pt x="292" y="5468"/>
                  </a:cubicBezTo>
                  <a:cubicBezTo>
                    <a:pt x="0" y="5833"/>
                    <a:pt x="292" y="6124"/>
                    <a:pt x="583" y="6124"/>
                  </a:cubicBezTo>
                  <a:cubicBezTo>
                    <a:pt x="1822" y="6416"/>
                    <a:pt x="2989" y="6707"/>
                    <a:pt x="4228" y="6999"/>
                  </a:cubicBezTo>
                  <a:cubicBezTo>
                    <a:pt x="5176" y="7290"/>
                    <a:pt x="6342" y="7655"/>
                    <a:pt x="7581" y="7947"/>
                  </a:cubicBezTo>
                  <a:cubicBezTo>
                    <a:pt x="8164" y="7947"/>
                    <a:pt x="8456" y="8238"/>
                    <a:pt x="9112" y="8530"/>
                  </a:cubicBezTo>
                  <a:cubicBezTo>
                    <a:pt x="9695" y="8530"/>
                    <a:pt x="10278" y="8821"/>
                    <a:pt x="10934" y="9113"/>
                  </a:cubicBezTo>
                  <a:cubicBezTo>
                    <a:pt x="10934" y="9113"/>
                    <a:pt x="11226" y="9477"/>
                    <a:pt x="11518" y="9477"/>
                  </a:cubicBezTo>
                  <a:cubicBezTo>
                    <a:pt x="11809" y="9769"/>
                    <a:pt x="12101" y="9769"/>
                    <a:pt x="12101" y="9769"/>
                  </a:cubicBezTo>
                  <a:cubicBezTo>
                    <a:pt x="12465" y="10060"/>
                    <a:pt x="12757" y="10060"/>
                    <a:pt x="13048" y="10352"/>
                  </a:cubicBezTo>
                  <a:lnTo>
                    <a:pt x="13632" y="10644"/>
                  </a:lnTo>
                  <a:lnTo>
                    <a:pt x="13632" y="10935"/>
                  </a:lnTo>
                  <a:lnTo>
                    <a:pt x="14579" y="10935"/>
                  </a:lnTo>
                  <a:cubicBezTo>
                    <a:pt x="14871" y="10935"/>
                    <a:pt x="15454" y="10352"/>
                    <a:pt x="15162" y="9769"/>
                  </a:cubicBezTo>
                  <a:lnTo>
                    <a:pt x="15162" y="8821"/>
                  </a:lnTo>
                  <a:lnTo>
                    <a:pt x="15162" y="7655"/>
                  </a:lnTo>
                  <a:cubicBezTo>
                    <a:pt x="15162" y="7290"/>
                    <a:pt x="15162" y="6707"/>
                    <a:pt x="14871" y="6416"/>
                  </a:cubicBezTo>
                  <a:lnTo>
                    <a:pt x="14871" y="5176"/>
                  </a:lnTo>
                  <a:lnTo>
                    <a:pt x="14871" y="4302"/>
                  </a:lnTo>
                  <a:cubicBezTo>
                    <a:pt x="14871" y="3646"/>
                    <a:pt x="15162" y="3354"/>
                    <a:pt x="15162" y="3063"/>
                  </a:cubicBezTo>
                  <a:lnTo>
                    <a:pt x="15162" y="1823"/>
                  </a:lnTo>
                  <a:cubicBezTo>
                    <a:pt x="15162" y="1532"/>
                    <a:pt x="15162" y="1240"/>
                    <a:pt x="15454" y="949"/>
                  </a:cubicBezTo>
                  <a:lnTo>
                    <a:pt x="15454" y="657"/>
                  </a:lnTo>
                  <a:cubicBezTo>
                    <a:pt x="15454" y="365"/>
                    <a:pt x="15162" y="365"/>
                    <a:pt x="15162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70"/>
            <p:cNvSpPr/>
            <p:nvPr/>
          </p:nvSpPr>
          <p:spPr>
            <a:xfrm>
              <a:off x="5532300" y="3109590"/>
              <a:ext cx="209872" cy="98272"/>
            </a:xfrm>
            <a:custGeom>
              <a:avLst/>
              <a:gdLst/>
              <a:ahLst/>
              <a:cxnLst/>
              <a:rect l="l" t="t" r="r" b="b"/>
              <a:pathLst>
                <a:path w="22817" h="10684" extrusionOk="0">
                  <a:moveTo>
                    <a:pt x="22015" y="1"/>
                  </a:moveTo>
                  <a:cubicBezTo>
                    <a:pt x="21869" y="1"/>
                    <a:pt x="21723" y="74"/>
                    <a:pt x="21577" y="219"/>
                  </a:cubicBezTo>
                  <a:cubicBezTo>
                    <a:pt x="21286" y="511"/>
                    <a:pt x="20994" y="803"/>
                    <a:pt x="20994" y="1459"/>
                  </a:cubicBezTo>
                  <a:cubicBezTo>
                    <a:pt x="20630" y="1459"/>
                    <a:pt x="20630" y="1750"/>
                    <a:pt x="20338" y="1750"/>
                  </a:cubicBezTo>
                  <a:lnTo>
                    <a:pt x="20046" y="2333"/>
                  </a:lnTo>
                  <a:cubicBezTo>
                    <a:pt x="19755" y="2625"/>
                    <a:pt x="19755" y="2917"/>
                    <a:pt x="19463" y="3573"/>
                  </a:cubicBezTo>
                  <a:lnTo>
                    <a:pt x="18807" y="4447"/>
                  </a:lnTo>
                  <a:cubicBezTo>
                    <a:pt x="18516" y="5103"/>
                    <a:pt x="18516" y="5395"/>
                    <a:pt x="18224" y="5687"/>
                  </a:cubicBezTo>
                  <a:cubicBezTo>
                    <a:pt x="18224" y="5978"/>
                    <a:pt x="17933" y="6561"/>
                    <a:pt x="17933" y="6926"/>
                  </a:cubicBezTo>
                  <a:cubicBezTo>
                    <a:pt x="17688" y="7170"/>
                    <a:pt x="17649" y="7620"/>
                    <a:pt x="17470" y="7930"/>
                  </a:cubicBezTo>
                  <a:lnTo>
                    <a:pt x="17470" y="7930"/>
                  </a:lnTo>
                  <a:cubicBezTo>
                    <a:pt x="17215" y="7702"/>
                    <a:pt x="16930" y="7509"/>
                    <a:pt x="16693" y="7509"/>
                  </a:cubicBezTo>
                  <a:cubicBezTo>
                    <a:pt x="16402" y="7217"/>
                    <a:pt x="15819" y="6926"/>
                    <a:pt x="15527" y="6926"/>
                  </a:cubicBezTo>
                  <a:cubicBezTo>
                    <a:pt x="15162" y="6561"/>
                    <a:pt x="14871" y="6561"/>
                    <a:pt x="14288" y="6270"/>
                  </a:cubicBezTo>
                  <a:cubicBezTo>
                    <a:pt x="13996" y="6270"/>
                    <a:pt x="13705" y="5978"/>
                    <a:pt x="13340" y="5978"/>
                  </a:cubicBezTo>
                  <a:lnTo>
                    <a:pt x="12174" y="5687"/>
                  </a:lnTo>
                  <a:cubicBezTo>
                    <a:pt x="11226" y="5395"/>
                    <a:pt x="10643" y="5395"/>
                    <a:pt x="9695" y="5103"/>
                  </a:cubicBezTo>
                  <a:cubicBezTo>
                    <a:pt x="9112" y="5103"/>
                    <a:pt x="8237" y="5103"/>
                    <a:pt x="7290" y="4739"/>
                  </a:cubicBezTo>
                  <a:lnTo>
                    <a:pt x="292" y="4739"/>
                  </a:lnTo>
                  <a:cubicBezTo>
                    <a:pt x="292" y="4739"/>
                    <a:pt x="0" y="5103"/>
                    <a:pt x="0" y="5395"/>
                  </a:cubicBezTo>
                  <a:cubicBezTo>
                    <a:pt x="0" y="5687"/>
                    <a:pt x="0" y="5978"/>
                    <a:pt x="292" y="5978"/>
                  </a:cubicBezTo>
                  <a:lnTo>
                    <a:pt x="2770" y="6270"/>
                  </a:lnTo>
                  <a:lnTo>
                    <a:pt x="4884" y="6270"/>
                  </a:lnTo>
                  <a:cubicBezTo>
                    <a:pt x="5759" y="6561"/>
                    <a:pt x="6415" y="6561"/>
                    <a:pt x="7290" y="6926"/>
                  </a:cubicBezTo>
                  <a:lnTo>
                    <a:pt x="8237" y="6926"/>
                  </a:lnTo>
                  <a:cubicBezTo>
                    <a:pt x="8821" y="6926"/>
                    <a:pt x="9112" y="7217"/>
                    <a:pt x="9404" y="7217"/>
                  </a:cubicBezTo>
                  <a:cubicBezTo>
                    <a:pt x="9695" y="7217"/>
                    <a:pt x="10060" y="7217"/>
                    <a:pt x="10643" y="7509"/>
                  </a:cubicBezTo>
                  <a:lnTo>
                    <a:pt x="11518" y="7801"/>
                  </a:lnTo>
                  <a:lnTo>
                    <a:pt x="12757" y="8092"/>
                  </a:lnTo>
                  <a:cubicBezTo>
                    <a:pt x="13049" y="8092"/>
                    <a:pt x="13340" y="8092"/>
                    <a:pt x="13705" y="8384"/>
                  </a:cubicBezTo>
                  <a:cubicBezTo>
                    <a:pt x="13996" y="8384"/>
                    <a:pt x="14288" y="8748"/>
                    <a:pt x="14579" y="8748"/>
                  </a:cubicBezTo>
                  <a:cubicBezTo>
                    <a:pt x="14871" y="9040"/>
                    <a:pt x="15162" y="9040"/>
                    <a:pt x="15527" y="9331"/>
                  </a:cubicBezTo>
                  <a:cubicBezTo>
                    <a:pt x="15819" y="9331"/>
                    <a:pt x="16110" y="9623"/>
                    <a:pt x="16402" y="9623"/>
                  </a:cubicBezTo>
                  <a:lnTo>
                    <a:pt x="17349" y="10206"/>
                  </a:lnTo>
                  <a:lnTo>
                    <a:pt x="17349" y="10571"/>
                  </a:lnTo>
                  <a:lnTo>
                    <a:pt x="17641" y="10571"/>
                  </a:lnTo>
                  <a:cubicBezTo>
                    <a:pt x="17794" y="10647"/>
                    <a:pt x="17948" y="10684"/>
                    <a:pt x="18090" y="10684"/>
                  </a:cubicBezTo>
                  <a:cubicBezTo>
                    <a:pt x="18490" y="10684"/>
                    <a:pt x="18807" y="10398"/>
                    <a:pt x="18807" y="9915"/>
                  </a:cubicBezTo>
                  <a:cubicBezTo>
                    <a:pt x="19172" y="9623"/>
                    <a:pt x="19172" y="9040"/>
                    <a:pt x="19172" y="8748"/>
                  </a:cubicBezTo>
                  <a:cubicBezTo>
                    <a:pt x="19463" y="8384"/>
                    <a:pt x="19463" y="7801"/>
                    <a:pt x="19755" y="7509"/>
                  </a:cubicBezTo>
                  <a:cubicBezTo>
                    <a:pt x="19755" y="7217"/>
                    <a:pt x="19755" y="6926"/>
                    <a:pt x="20046" y="6270"/>
                  </a:cubicBezTo>
                  <a:lnTo>
                    <a:pt x="20338" y="5395"/>
                  </a:lnTo>
                  <a:lnTo>
                    <a:pt x="20994" y="4156"/>
                  </a:lnTo>
                  <a:cubicBezTo>
                    <a:pt x="20994" y="3864"/>
                    <a:pt x="21286" y="3573"/>
                    <a:pt x="21286" y="2917"/>
                  </a:cubicBezTo>
                  <a:lnTo>
                    <a:pt x="21577" y="2625"/>
                  </a:lnTo>
                  <a:cubicBezTo>
                    <a:pt x="21577" y="2333"/>
                    <a:pt x="21869" y="2042"/>
                    <a:pt x="21869" y="2042"/>
                  </a:cubicBezTo>
                  <a:cubicBezTo>
                    <a:pt x="22160" y="1750"/>
                    <a:pt x="22160" y="1459"/>
                    <a:pt x="22452" y="1094"/>
                  </a:cubicBezTo>
                  <a:lnTo>
                    <a:pt x="22452" y="803"/>
                  </a:lnTo>
                  <a:cubicBezTo>
                    <a:pt x="22816" y="803"/>
                    <a:pt x="22816" y="511"/>
                    <a:pt x="22452" y="219"/>
                  </a:cubicBezTo>
                  <a:cubicBezTo>
                    <a:pt x="22306" y="74"/>
                    <a:pt x="22160" y="1"/>
                    <a:pt x="22015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70"/>
            <p:cNvSpPr/>
            <p:nvPr/>
          </p:nvSpPr>
          <p:spPr>
            <a:xfrm>
              <a:off x="5610741" y="3186697"/>
              <a:ext cx="136794" cy="92542"/>
            </a:xfrm>
            <a:custGeom>
              <a:avLst/>
              <a:gdLst/>
              <a:ahLst/>
              <a:cxnLst/>
              <a:rect l="l" t="t" r="r" b="b"/>
              <a:pathLst>
                <a:path w="14872" h="10061" extrusionOk="0">
                  <a:moveTo>
                    <a:pt x="14872" y="1"/>
                  </a:moveTo>
                  <a:cubicBezTo>
                    <a:pt x="14580" y="1"/>
                    <a:pt x="14288" y="1"/>
                    <a:pt x="13924" y="365"/>
                  </a:cubicBezTo>
                  <a:cubicBezTo>
                    <a:pt x="13632" y="657"/>
                    <a:pt x="13341" y="948"/>
                    <a:pt x="13341" y="1240"/>
                  </a:cubicBezTo>
                  <a:lnTo>
                    <a:pt x="12758" y="1532"/>
                  </a:lnTo>
                  <a:lnTo>
                    <a:pt x="12466" y="2188"/>
                  </a:lnTo>
                  <a:cubicBezTo>
                    <a:pt x="12466" y="2479"/>
                    <a:pt x="12102" y="2771"/>
                    <a:pt x="12102" y="3354"/>
                  </a:cubicBezTo>
                  <a:lnTo>
                    <a:pt x="11518" y="4302"/>
                  </a:lnTo>
                  <a:cubicBezTo>
                    <a:pt x="11518" y="4885"/>
                    <a:pt x="11227" y="5176"/>
                    <a:pt x="11227" y="5468"/>
                  </a:cubicBezTo>
                  <a:lnTo>
                    <a:pt x="11227" y="6124"/>
                  </a:lnTo>
                  <a:lnTo>
                    <a:pt x="10935" y="6707"/>
                  </a:lnTo>
                  <a:lnTo>
                    <a:pt x="10935" y="7080"/>
                  </a:lnTo>
                  <a:lnTo>
                    <a:pt x="10935" y="7080"/>
                  </a:lnTo>
                  <a:cubicBezTo>
                    <a:pt x="10768" y="6999"/>
                    <a:pt x="10644" y="6999"/>
                    <a:pt x="10644" y="6999"/>
                  </a:cubicBezTo>
                  <a:lnTo>
                    <a:pt x="9696" y="6416"/>
                  </a:lnTo>
                  <a:cubicBezTo>
                    <a:pt x="9405" y="6416"/>
                    <a:pt x="9405" y="6416"/>
                    <a:pt x="9113" y="6124"/>
                  </a:cubicBezTo>
                  <a:cubicBezTo>
                    <a:pt x="8821" y="6124"/>
                    <a:pt x="8457" y="6124"/>
                    <a:pt x="8165" y="5832"/>
                  </a:cubicBezTo>
                  <a:cubicBezTo>
                    <a:pt x="7874" y="5832"/>
                    <a:pt x="7291" y="5468"/>
                    <a:pt x="6634" y="5468"/>
                  </a:cubicBezTo>
                  <a:cubicBezTo>
                    <a:pt x="5760" y="5176"/>
                    <a:pt x="4812" y="4885"/>
                    <a:pt x="3646" y="4593"/>
                  </a:cubicBezTo>
                  <a:cubicBezTo>
                    <a:pt x="2698" y="4302"/>
                    <a:pt x="1532" y="4302"/>
                    <a:pt x="584" y="4010"/>
                  </a:cubicBezTo>
                  <a:cubicBezTo>
                    <a:pt x="293" y="4010"/>
                    <a:pt x="1" y="4302"/>
                    <a:pt x="1" y="4593"/>
                  </a:cubicBezTo>
                  <a:cubicBezTo>
                    <a:pt x="1" y="4885"/>
                    <a:pt x="1" y="5176"/>
                    <a:pt x="293" y="5176"/>
                  </a:cubicBezTo>
                  <a:cubicBezTo>
                    <a:pt x="2407" y="5832"/>
                    <a:pt x="4229" y="6416"/>
                    <a:pt x="6051" y="7290"/>
                  </a:cubicBezTo>
                  <a:cubicBezTo>
                    <a:pt x="6634" y="7290"/>
                    <a:pt x="6999" y="7655"/>
                    <a:pt x="7582" y="7946"/>
                  </a:cubicBezTo>
                  <a:cubicBezTo>
                    <a:pt x="7874" y="7946"/>
                    <a:pt x="7874" y="7946"/>
                    <a:pt x="8165" y="8238"/>
                  </a:cubicBezTo>
                  <a:cubicBezTo>
                    <a:pt x="8457" y="8238"/>
                    <a:pt x="8821" y="8238"/>
                    <a:pt x="8821" y="8529"/>
                  </a:cubicBezTo>
                  <a:lnTo>
                    <a:pt x="9405" y="8821"/>
                  </a:lnTo>
                  <a:lnTo>
                    <a:pt x="9988" y="9113"/>
                  </a:lnTo>
                  <a:cubicBezTo>
                    <a:pt x="10279" y="9113"/>
                    <a:pt x="10279" y="9477"/>
                    <a:pt x="10644" y="9477"/>
                  </a:cubicBezTo>
                  <a:cubicBezTo>
                    <a:pt x="10935" y="9477"/>
                    <a:pt x="10935" y="9769"/>
                    <a:pt x="10935" y="9769"/>
                  </a:cubicBezTo>
                  <a:lnTo>
                    <a:pt x="11227" y="10060"/>
                  </a:lnTo>
                  <a:lnTo>
                    <a:pt x="11810" y="10060"/>
                  </a:lnTo>
                  <a:cubicBezTo>
                    <a:pt x="12466" y="10060"/>
                    <a:pt x="13049" y="9769"/>
                    <a:pt x="13049" y="9113"/>
                  </a:cubicBezTo>
                  <a:cubicBezTo>
                    <a:pt x="12758" y="8821"/>
                    <a:pt x="12758" y="8529"/>
                    <a:pt x="13049" y="8238"/>
                  </a:cubicBezTo>
                  <a:lnTo>
                    <a:pt x="13049" y="6999"/>
                  </a:lnTo>
                  <a:lnTo>
                    <a:pt x="13049" y="6124"/>
                  </a:lnTo>
                  <a:cubicBezTo>
                    <a:pt x="13049" y="5468"/>
                    <a:pt x="13049" y="5176"/>
                    <a:pt x="13341" y="4885"/>
                  </a:cubicBezTo>
                  <a:lnTo>
                    <a:pt x="13632" y="4010"/>
                  </a:lnTo>
                  <a:lnTo>
                    <a:pt x="13632" y="3354"/>
                  </a:lnTo>
                  <a:lnTo>
                    <a:pt x="13924" y="2771"/>
                  </a:lnTo>
                  <a:lnTo>
                    <a:pt x="14288" y="2479"/>
                  </a:lnTo>
                  <a:lnTo>
                    <a:pt x="14288" y="1823"/>
                  </a:lnTo>
                  <a:cubicBezTo>
                    <a:pt x="14580" y="1532"/>
                    <a:pt x="14580" y="1240"/>
                    <a:pt x="14872" y="948"/>
                  </a:cubicBezTo>
                  <a:lnTo>
                    <a:pt x="14872" y="1"/>
                  </a:ln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70"/>
            <p:cNvSpPr/>
            <p:nvPr/>
          </p:nvSpPr>
          <p:spPr>
            <a:xfrm>
              <a:off x="5987567" y="2925573"/>
              <a:ext cx="170937" cy="138109"/>
            </a:xfrm>
            <a:custGeom>
              <a:avLst/>
              <a:gdLst/>
              <a:ahLst/>
              <a:cxnLst/>
              <a:rect l="l" t="t" r="r" b="b"/>
              <a:pathLst>
                <a:path w="18584" h="15015" extrusionOk="0">
                  <a:moveTo>
                    <a:pt x="10849" y="1"/>
                  </a:moveTo>
                  <a:cubicBezTo>
                    <a:pt x="9764" y="1"/>
                    <a:pt x="8569" y="238"/>
                    <a:pt x="7290" y="762"/>
                  </a:cubicBezTo>
                  <a:cubicBezTo>
                    <a:pt x="0" y="4116"/>
                    <a:pt x="656" y="11114"/>
                    <a:pt x="1823" y="12936"/>
                  </a:cubicBezTo>
                  <a:cubicBezTo>
                    <a:pt x="2718" y="13975"/>
                    <a:pt x="5306" y="15014"/>
                    <a:pt x="8103" y="15014"/>
                  </a:cubicBezTo>
                  <a:cubicBezTo>
                    <a:pt x="10996" y="15014"/>
                    <a:pt x="14114" y="13903"/>
                    <a:pt x="15819" y="10530"/>
                  </a:cubicBezTo>
                  <a:cubicBezTo>
                    <a:pt x="18583" y="5241"/>
                    <a:pt x="15946" y="1"/>
                    <a:pt x="108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70"/>
            <p:cNvSpPr/>
            <p:nvPr/>
          </p:nvSpPr>
          <p:spPr>
            <a:xfrm>
              <a:off x="5984734" y="2953876"/>
              <a:ext cx="134255" cy="100857"/>
            </a:xfrm>
            <a:custGeom>
              <a:avLst/>
              <a:gdLst/>
              <a:ahLst/>
              <a:cxnLst/>
              <a:rect l="l" t="t" r="r" b="b"/>
              <a:pathLst>
                <a:path w="14596" h="10965" extrusionOk="0">
                  <a:moveTo>
                    <a:pt x="7510" y="0"/>
                  </a:moveTo>
                  <a:cubicBezTo>
                    <a:pt x="5788" y="0"/>
                    <a:pt x="0" y="5388"/>
                    <a:pt x="2787" y="9567"/>
                  </a:cubicBezTo>
                  <a:lnTo>
                    <a:pt x="3661" y="9859"/>
                  </a:lnTo>
                  <a:cubicBezTo>
                    <a:pt x="4396" y="10454"/>
                    <a:pt x="5684" y="10964"/>
                    <a:pt x="7196" y="10964"/>
                  </a:cubicBezTo>
                  <a:cubicBezTo>
                    <a:pt x="8835" y="10964"/>
                    <a:pt x="10737" y="10364"/>
                    <a:pt x="12482" y="8620"/>
                  </a:cubicBezTo>
                  <a:cubicBezTo>
                    <a:pt x="14596" y="6506"/>
                    <a:pt x="14013" y="5267"/>
                    <a:pt x="13721" y="4975"/>
                  </a:cubicBezTo>
                  <a:cubicBezTo>
                    <a:pt x="13586" y="4848"/>
                    <a:pt x="13423" y="4792"/>
                    <a:pt x="13238" y="4792"/>
                  </a:cubicBezTo>
                  <a:cubicBezTo>
                    <a:pt x="11818" y="4792"/>
                    <a:pt x="9113" y="8086"/>
                    <a:pt x="8079" y="8086"/>
                  </a:cubicBezTo>
                  <a:cubicBezTo>
                    <a:pt x="8007" y="8086"/>
                    <a:pt x="7944" y="8070"/>
                    <a:pt x="7889" y="8037"/>
                  </a:cubicBezTo>
                  <a:cubicBezTo>
                    <a:pt x="7015" y="7745"/>
                    <a:pt x="14304" y="2569"/>
                    <a:pt x="12482" y="747"/>
                  </a:cubicBezTo>
                  <a:cubicBezTo>
                    <a:pt x="12317" y="551"/>
                    <a:pt x="12121" y="464"/>
                    <a:pt x="11902" y="464"/>
                  </a:cubicBezTo>
                  <a:cubicBezTo>
                    <a:pt x="10118" y="464"/>
                    <a:pt x="6767" y="6222"/>
                    <a:pt x="5833" y="6222"/>
                  </a:cubicBezTo>
                  <a:cubicBezTo>
                    <a:pt x="5812" y="6222"/>
                    <a:pt x="5793" y="6220"/>
                    <a:pt x="5775" y="6214"/>
                  </a:cubicBezTo>
                  <a:cubicBezTo>
                    <a:pt x="4901" y="5631"/>
                    <a:pt x="8837" y="1039"/>
                    <a:pt x="7889" y="164"/>
                  </a:cubicBezTo>
                  <a:cubicBezTo>
                    <a:pt x="7811" y="53"/>
                    <a:pt x="7680" y="0"/>
                    <a:pt x="75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70"/>
            <p:cNvSpPr/>
            <p:nvPr/>
          </p:nvSpPr>
          <p:spPr>
            <a:xfrm>
              <a:off x="5965437" y="3131693"/>
              <a:ext cx="172933" cy="133786"/>
            </a:xfrm>
            <a:custGeom>
              <a:avLst/>
              <a:gdLst/>
              <a:ahLst/>
              <a:cxnLst/>
              <a:rect l="l" t="t" r="r" b="b"/>
              <a:pathLst>
                <a:path w="18801" h="14545" extrusionOk="0">
                  <a:moveTo>
                    <a:pt x="10925" y="1"/>
                  </a:moveTo>
                  <a:cubicBezTo>
                    <a:pt x="9778" y="1"/>
                    <a:pt x="8544" y="273"/>
                    <a:pt x="7290" y="878"/>
                  </a:cubicBezTo>
                  <a:cubicBezTo>
                    <a:pt x="1" y="4523"/>
                    <a:pt x="875" y="11156"/>
                    <a:pt x="2115" y="12979"/>
                  </a:cubicBezTo>
                  <a:cubicBezTo>
                    <a:pt x="2878" y="13864"/>
                    <a:pt x="4867" y="14544"/>
                    <a:pt x="7169" y="14544"/>
                  </a:cubicBezTo>
                  <a:cubicBezTo>
                    <a:pt x="10365" y="14544"/>
                    <a:pt x="14161" y="13232"/>
                    <a:pt x="16111" y="9334"/>
                  </a:cubicBezTo>
                  <a:cubicBezTo>
                    <a:pt x="18801" y="4480"/>
                    <a:pt x="15579" y="1"/>
                    <a:pt x="10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70"/>
            <p:cNvSpPr/>
            <p:nvPr/>
          </p:nvSpPr>
          <p:spPr>
            <a:xfrm>
              <a:off x="5967700" y="3163619"/>
              <a:ext cx="129168" cy="93995"/>
            </a:xfrm>
            <a:custGeom>
              <a:avLst/>
              <a:gdLst/>
              <a:ahLst/>
              <a:cxnLst/>
              <a:rect l="l" t="t" r="r" b="b"/>
              <a:pathLst>
                <a:path w="14043" h="10219" extrusionOk="0">
                  <a:moveTo>
                    <a:pt x="5804" y="0"/>
                  </a:moveTo>
                  <a:cubicBezTo>
                    <a:pt x="4399" y="0"/>
                    <a:pt x="0" y="4409"/>
                    <a:pt x="2816" y="8633"/>
                  </a:cubicBezTo>
                  <a:lnTo>
                    <a:pt x="3399" y="9216"/>
                  </a:lnTo>
                  <a:cubicBezTo>
                    <a:pt x="4105" y="9787"/>
                    <a:pt x="5383" y="10219"/>
                    <a:pt x="6884" y="10219"/>
                  </a:cubicBezTo>
                  <a:cubicBezTo>
                    <a:pt x="8641" y="10219"/>
                    <a:pt x="10703" y="9628"/>
                    <a:pt x="12511" y="7977"/>
                  </a:cubicBezTo>
                  <a:cubicBezTo>
                    <a:pt x="13751" y="6519"/>
                    <a:pt x="14042" y="4988"/>
                    <a:pt x="13751" y="4332"/>
                  </a:cubicBezTo>
                  <a:cubicBezTo>
                    <a:pt x="13641" y="4255"/>
                    <a:pt x="13514" y="4219"/>
                    <a:pt x="13374" y="4219"/>
                  </a:cubicBezTo>
                  <a:cubicBezTo>
                    <a:pt x="12029" y="4219"/>
                    <a:pt x="9428" y="7446"/>
                    <a:pt x="8168" y="7446"/>
                  </a:cubicBezTo>
                  <a:cubicBezTo>
                    <a:pt x="8078" y="7446"/>
                    <a:pt x="7995" y="7429"/>
                    <a:pt x="7919" y="7394"/>
                  </a:cubicBezTo>
                  <a:cubicBezTo>
                    <a:pt x="7336" y="7102"/>
                    <a:pt x="9158" y="5571"/>
                    <a:pt x="10106" y="3749"/>
                  </a:cubicBezTo>
                  <a:cubicBezTo>
                    <a:pt x="11272" y="1635"/>
                    <a:pt x="11564" y="396"/>
                    <a:pt x="10689" y="104"/>
                  </a:cubicBezTo>
                  <a:cubicBezTo>
                    <a:pt x="10657" y="97"/>
                    <a:pt x="10623" y="93"/>
                    <a:pt x="10588" y="93"/>
                  </a:cubicBezTo>
                  <a:cubicBezTo>
                    <a:pt x="9278" y="93"/>
                    <a:pt x="6089" y="5280"/>
                    <a:pt x="5805" y="5280"/>
                  </a:cubicBezTo>
                  <a:cubicBezTo>
                    <a:pt x="5222" y="4988"/>
                    <a:pt x="7044" y="1343"/>
                    <a:pt x="6097" y="104"/>
                  </a:cubicBezTo>
                  <a:cubicBezTo>
                    <a:pt x="6026" y="34"/>
                    <a:pt x="5927" y="0"/>
                    <a:pt x="5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70"/>
            <p:cNvSpPr/>
            <p:nvPr/>
          </p:nvSpPr>
          <p:spPr>
            <a:xfrm>
              <a:off x="5755574" y="2915428"/>
              <a:ext cx="179105" cy="170928"/>
            </a:xfrm>
            <a:custGeom>
              <a:avLst/>
              <a:gdLst/>
              <a:ahLst/>
              <a:cxnLst/>
              <a:rect l="l" t="t" r="r" b="b"/>
              <a:pathLst>
                <a:path w="19472" h="18583" extrusionOk="0">
                  <a:moveTo>
                    <a:pt x="11563" y="0"/>
                  </a:moveTo>
                  <a:cubicBezTo>
                    <a:pt x="10128" y="0"/>
                    <a:pt x="8724" y="450"/>
                    <a:pt x="7654" y="1282"/>
                  </a:cubicBezTo>
                  <a:cubicBezTo>
                    <a:pt x="0" y="7041"/>
                    <a:pt x="7290" y="17392"/>
                    <a:pt x="9112" y="18267"/>
                  </a:cubicBezTo>
                  <a:cubicBezTo>
                    <a:pt x="9422" y="18477"/>
                    <a:pt x="9846" y="18583"/>
                    <a:pt x="10344" y="18583"/>
                  </a:cubicBezTo>
                  <a:cubicBezTo>
                    <a:pt x="12780" y="18583"/>
                    <a:pt x="16964" y="16061"/>
                    <a:pt x="17933" y="10977"/>
                  </a:cubicBezTo>
                  <a:cubicBezTo>
                    <a:pt x="19472" y="3228"/>
                    <a:pt x="15407" y="0"/>
                    <a:pt x="115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70"/>
            <p:cNvSpPr/>
            <p:nvPr/>
          </p:nvSpPr>
          <p:spPr>
            <a:xfrm>
              <a:off x="5803174" y="2943979"/>
              <a:ext cx="102494" cy="131624"/>
            </a:xfrm>
            <a:custGeom>
              <a:avLst/>
              <a:gdLst/>
              <a:ahLst/>
              <a:cxnLst/>
              <a:rect l="l" t="t" r="r" b="b"/>
              <a:pathLst>
                <a:path w="11143" h="14310" extrusionOk="0">
                  <a:moveTo>
                    <a:pt x="4302" y="1"/>
                  </a:moveTo>
                  <a:cubicBezTo>
                    <a:pt x="293" y="1"/>
                    <a:pt x="1" y="12466"/>
                    <a:pt x="5468" y="14288"/>
                  </a:cubicBezTo>
                  <a:cubicBezTo>
                    <a:pt x="5529" y="14302"/>
                    <a:pt x="5593" y="14309"/>
                    <a:pt x="5662" y="14309"/>
                  </a:cubicBezTo>
                  <a:cubicBezTo>
                    <a:pt x="7000" y="14309"/>
                    <a:pt x="9797" y="11664"/>
                    <a:pt x="10352" y="8821"/>
                  </a:cubicBezTo>
                  <a:cubicBezTo>
                    <a:pt x="11143" y="5790"/>
                    <a:pt x="10266" y="2283"/>
                    <a:pt x="9390" y="2283"/>
                  </a:cubicBezTo>
                  <a:cubicBezTo>
                    <a:pt x="9297" y="2283"/>
                    <a:pt x="9204" y="2322"/>
                    <a:pt x="9113" y="2406"/>
                  </a:cubicBezTo>
                  <a:cubicBezTo>
                    <a:pt x="7970" y="3620"/>
                    <a:pt x="7038" y="10361"/>
                    <a:pt x="6178" y="10361"/>
                  </a:cubicBezTo>
                  <a:cubicBezTo>
                    <a:pt x="6160" y="10361"/>
                    <a:pt x="6142" y="10358"/>
                    <a:pt x="6124" y="10352"/>
                  </a:cubicBezTo>
                  <a:cubicBezTo>
                    <a:pt x="5468" y="9987"/>
                    <a:pt x="6416" y="292"/>
                    <a:pt x="4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70"/>
            <p:cNvSpPr/>
            <p:nvPr/>
          </p:nvSpPr>
          <p:spPr>
            <a:xfrm>
              <a:off x="5730767" y="3143273"/>
              <a:ext cx="117340" cy="154610"/>
            </a:xfrm>
            <a:custGeom>
              <a:avLst/>
              <a:gdLst/>
              <a:ahLst/>
              <a:cxnLst/>
              <a:rect l="l" t="t" r="r" b="b"/>
              <a:pathLst>
                <a:path w="12757" h="16809" extrusionOk="0">
                  <a:moveTo>
                    <a:pt x="4754" y="1"/>
                  </a:moveTo>
                  <a:cubicBezTo>
                    <a:pt x="4301" y="1"/>
                    <a:pt x="3834" y="66"/>
                    <a:pt x="3353" y="202"/>
                  </a:cubicBezTo>
                  <a:cubicBezTo>
                    <a:pt x="875" y="785"/>
                    <a:pt x="0" y="4139"/>
                    <a:pt x="583" y="8731"/>
                  </a:cubicBezTo>
                  <a:cubicBezTo>
                    <a:pt x="1166" y="12741"/>
                    <a:pt x="3814" y="16809"/>
                    <a:pt x="6746" y="16809"/>
                  </a:cubicBezTo>
                  <a:cubicBezTo>
                    <a:pt x="7118" y="16809"/>
                    <a:pt x="7495" y="16743"/>
                    <a:pt x="7873" y="16604"/>
                  </a:cubicBezTo>
                  <a:cubicBezTo>
                    <a:pt x="11226" y="15364"/>
                    <a:pt x="12757" y="10553"/>
                    <a:pt x="11226" y="5961"/>
                  </a:cubicBezTo>
                  <a:cubicBezTo>
                    <a:pt x="9665" y="2339"/>
                    <a:pt x="7462" y="1"/>
                    <a:pt x="47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70"/>
            <p:cNvSpPr/>
            <p:nvPr/>
          </p:nvSpPr>
          <p:spPr>
            <a:xfrm>
              <a:off x="5747525" y="3181454"/>
              <a:ext cx="78460" cy="103147"/>
            </a:xfrm>
            <a:custGeom>
              <a:avLst/>
              <a:gdLst/>
              <a:ahLst/>
              <a:cxnLst/>
              <a:rect l="l" t="t" r="r" b="b"/>
              <a:pathLst>
                <a:path w="8530" h="11214" extrusionOk="0">
                  <a:moveTo>
                    <a:pt x="4583" y="0"/>
                  </a:moveTo>
                  <a:cubicBezTo>
                    <a:pt x="3992" y="0"/>
                    <a:pt x="3660" y="680"/>
                    <a:pt x="3937" y="2102"/>
                  </a:cubicBezTo>
                  <a:cubicBezTo>
                    <a:pt x="4229" y="5455"/>
                    <a:pt x="4885" y="6986"/>
                    <a:pt x="4229" y="7277"/>
                  </a:cubicBezTo>
                  <a:cubicBezTo>
                    <a:pt x="3409" y="7277"/>
                    <a:pt x="3101" y="2989"/>
                    <a:pt x="1806" y="2989"/>
                  </a:cubicBezTo>
                  <a:cubicBezTo>
                    <a:pt x="1719" y="2989"/>
                    <a:pt x="1628" y="3008"/>
                    <a:pt x="1531" y="3049"/>
                  </a:cubicBezTo>
                  <a:cubicBezTo>
                    <a:pt x="1" y="3924"/>
                    <a:pt x="584" y="6986"/>
                    <a:pt x="1240" y="8516"/>
                  </a:cubicBezTo>
                  <a:cubicBezTo>
                    <a:pt x="2115" y="10630"/>
                    <a:pt x="3645" y="11213"/>
                    <a:pt x="5468" y="11213"/>
                  </a:cubicBezTo>
                  <a:cubicBezTo>
                    <a:pt x="7582" y="11213"/>
                    <a:pt x="8529" y="5746"/>
                    <a:pt x="6999" y="2393"/>
                  </a:cubicBezTo>
                  <a:cubicBezTo>
                    <a:pt x="6196" y="826"/>
                    <a:pt x="5233" y="0"/>
                    <a:pt x="4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70"/>
            <p:cNvSpPr/>
            <p:nvPr/>
          </p:nvSpPr>
          <p:spPr>
            <a:xfrm>
              <a:off x="5982711" y="3004824"/>
              <a:ext cx="85303" cy="65564"/>
            </a:xfrm>
            <a:custGeom>
              <a:avLst/>
              <a:gdLst/>
              <a:ahLst/>
              <a:cxnLst/>
              <a:rect l="l" t="t" r="r" b="b"/>
              <a:pathLst>
                <a:path w="9274" h="7128" extrusionOk="0">
                  <a:moveTo>
                    <a:pt x="1517" y="1"/>
                  </a:moveTo>
                  <a:cubicBezTo>
                    <a:pt x="1" y="1"/>
                    <a:pt x="264" y="2581"/>
                    <a:pt x="528" y="3372"/>
                  </a:cubicBezTo>
                  <a:cubicBezTo>
                    <a:pt x="1184" y="6725"/>
                    <a:pt x="528" y="6725"/>
                    <a:pt x="820" y="7017"/>
                  </a:cubicBezTo>
                  <a:cubicBezTo>
                    <a:pt x="899" y="7096"/>
                    <a:pt x="1016" y="7127"/>
                    <a:pt x="1170" y="7127"/>
                  </a:cubicBezTo>
                  <a:cubicBezTo>
                    <a:pt x="1722" y="7127"/>
                    <a:pt x="2747" y="6725"/>
                    <a:pt x="4173" y="6725"/>
                  </a:cubicBezTo>
                  <a:cubicBezTo>
                    <a:pt x="5210" y="6725"/>
                    <a:pt x="6337" y="6840"/>
                    <a:pt x="7233" y="6840"/>
                  </a:cubicBezTo>
                  <a:cubicBezTo>
                    <a:pt x="8477" y="6840"/>
                    <a:pt x="9274" y="6619"/>
                    <a:pt x="8765" y="5559"/>
                  </a:cubicBezTo>
                  <a:cubicBezTo>
                    <a:pt x="7991" y="4192"/>
                    <a:pt x="6277" y="3936"/>
                    <a:pt x="5100" y="3936"/>
                  </a:cubicBezTo>
                  <a:cubicBezTo>
                    <a:pt x="4394" y="3936"/>
                    <a:pt x="3881" y="4028"/>
                    <a:pt x="3881" y="4028"/>
                  </a:cubicBezTo>
                  <a:cubicBezTo>
                    <a:pt x="3590" y="1914"/>
                    <a:pt x="3298" y="675"/>
                    <a:pt x="2059" y="92"/>
                  </a:cubicBezTo>
                  <a:cubicBezTo>
                    <a:pt x="1857" y="29"/>
                    <a:pt x="1677" y="1"/>
                    <a:pt x="151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70"/>
            <p:cNvSpPr/>
            <p:nvPr/>
          </p:nvSpPr>
          <p:spPr>
            <a:xfrm>
              <a:off x="5962760" y="3210391"/>
              <a:ext cx="89184" cy="69574"/>
            </a:xfrm>
            <a:custGeom>
              <a:avLst/>
              <a:gdLst/>
              <a:ahLst/>
              <a:cxnLst/>
              <a:rect l="l" t="t" r="r" b="b"/>
              <a:pathLst>
                <a:path w="9696" h="7564" extrusionOk="0">
                  <a:moveTo>
                    <a:pt x="1337" y="1"/>
                  </a:moveTo>
                  <a:cubicBezTo>
                    <a:pt x="0" y="1"/>
                    <a:pt x="0" y="2193"/>
                    <a:pt x="0" y="3256"/>
                  </a:cubicBezTo>
                  <a:cubicBezTo>
                    <a:pt x="0" y="5079"/>
                    <a:pt x="583" y="6537"/>
                    <a:pt x="875" y="6901"/>
                  </a:cubicBezTo>
                  <a:cubicBezTo>
                    <a:pt x="1111" y="7137"/>
                    <a:pt x="1967" y="7564"/>
                    <a:pt x="3405" y="7564"/>
                  </a:cubicBezTo>
                  <a:cubicBezTo>
                    <a:pt x="3744" y="7564"/>
                    <a:pt x="4116" y="7540"/>
                    <a:pt x="4520" y="7484"/>
                  </a:cubicBezTo>
                  <a:cubicBezTo>
                    <a:pt x="6634" y="7484"/>
                    <a:pt x="9695" y="7193"/>
                    <a:pt x="8820" y="5370"/>
                  </a:cubicBezTo>
                  <a:cubicBezTo>
                    <a:pt x="8022" y="4008"/>
                    <a:pt x="6224" y="3766"/>
                    <a:pt x="5047" y="3766"/>
                  </a:cubicBezTo>
                  <a:cubicBezTo>
                    <a:pt x="4397" y="3766"/>
                    <a:pt x="3936" y="3840"/>
                    <a:pt x="3936" y="3840"/>
                  </a:cubicBezTo>
                  <a:cubicBezTo>
                    <a:pt x="3645" y="2017"/>
                    <a:pt x="3353" y="486"/>
                    <a:pt x="2114" y="195"/>
                  </a:cubicBezTo>
                  <a:cubicBezTo>
                    <a:pt x="1815" y="61"/>
                    <a:pt x="1558" y="1"/>
                    <a:pt x="1337" y="1"/>
                  </a:cubicBezTo>
                  <a:close/>
                </a:path>
              </a:pathLst>
            </a:custGeom>
            <a:solidFill>
              <a:srgbClr val="3A7D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70"/>
            <p:cNvSpPr/>
            <p:nvPr/>
          </p:nvSpPr>
          <p:spPr>
            <a:xfrm>
              <a:off x="5805860" y="3049922"/>
              <a:ext cx="100581" cy="59006"/>
            </a:xfrm>
            <a:custGeom>
              <a:avLst/>
              <a:gdLst/>
              <a:ahLst/>
              <a:cxnLst/>
              <a:rect l="l" t="t" r="r" b="b"/>
              <a:pathLst>
                <a:path w="10935" h="6415" extrusionOk="0">
                  <a:moveTo>
                    <a:pt x="1531" y="0"/>
                  </a:moveTo>
                  <a:cubicBezTo>
                    <a:pt x="1" y="0"/>
                    <a:pt x="657" y="1822"/>
                    <a:pt x="2479" y="4301"/>
                  </a:cubicBezTo>
                  <a:cubicBezTo>
                    <a:pt x="3645" y="5467"/>
                    <a:pt x="4010" y="6415"/>
                    <a:pt x="4593" y="6415"/>
                  </a:cubicBezTo>
                  <a:cubicBezTo>
                    <a:pt x="5176" y="6415"/>
                    <a:pt x="6124" y="5467"/>
                    <a:pt x="7655" y="4301"/>
                  </a:cubicBezTo>
                  <a:cubicBezTo>
                    <a:pt x="8821" y="3353"/>
                    <a:pt x="10935" y="2479"/>
                    <a:pt x="10352" y="1239"/>
                  </a:cubicBezTo>
                  <a:cubicBezTo>
                    <a:pt x="10067" y="821"/>
                    <a:pt x="9626" y="660"/>
                    <a:pt x="9114" y="660"/>
                  </a:cubicBezTo>
                  <a:cubicBezTo>
                    <a:pt x="7395" y="660"/>
                    <a:pt x="4885" y="2479"/>
                    <a:pt x="4885" y="2479"/>
                  </a:cubicBezTo>
                  <a:cubicBezTo>
                    <a:pt x="4885" y="2479"/>
                    <a:pt x="3354" y="0"/>
                    <a:pt x="1531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70"/>
            <p:cNvSpPr/>
            <p:nvPr/>
          </p:nvSpPr>
          <p:spPr>
            <a:xfrm>
              <a:off x="5749751" y="3251507"/>
              <a:ext cx="101041" cy="60128"/>
            </a:xfrm>
            <a:custGeom>
              <a:avLst/>
              <a:gdLst/>
              <a:ahLst/>
              <a:cxnLst/>
              <a:rect l="l" t="t" r="r" b="b"/>
              <a:pathLst>
                <a:path w="10985" h="6537" extrusionOk="0">
                  <a:moveTo>
                    <a:pt x="8935" y="0"/>
                  </a:moveTo>
                  <a:cubicBezTo>
                    <a:pt x="7897" y="0"/>
                    <a:pt x="6294" y="749"/>
                    <a:pt x="5809" y="3014"/>
                  </a:cubicBezTo>
                  <a:cubicBezTo>
                    <a:pt x="5809" y="3014"/>
                    <a:pt x="4198" y="1875"/>
                    <a:pt x="2851" y="1875"/>
                  </a:cubicBezTo>
                  <a:cubicBezTo>
                    <a:pt x="2363" y="1875"/>
                    <a:pt x="1910" y="2024"/>
                    <a:pt x="1581" y="2431"/>
                  </a:cubicBezTo>
                  <a:cubicBezTo>
                    <a:pt x="0" y="4265"/>
                    <a:pt x="3190" y="6537"/>
                    <a:pt x="5682" y="6537"/>
                  </a:cubicBezTo>
                  <a:cubicBezTo>
                    <a:pt x="6063" y="6537"/>
                    <a:pt x="6428" y="6484"/>
                    <a:pt x="6757" y="6367"/>
                  </a:cubicBezTo>
                  <a:cubicBezTo>
                    <a:pt x="8579" y="6076"/>
                    <a:pt x="10985" y="1775"/>
                    <a:pt x="9745" y="244"/>
                  </a:cubicBezTo>
                  <a:cubicBezTo>
                    <a:pt x="9594" y="93"/>
                    <a:pt x="9299" y="0"/>
                    <a:pt x="893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70"/>
            <p:cNvSpPr/>
            <p:nvPr/>
          </p:nvSpPr>
          <p:spPr>
            <a:xfrm>
              <a:off x="5800497" y="3059304"/>
              <a:ext cx="201153" cy="415716"/>
            </a:xfrm>
            <a:custGeom>
              <a:avLst/>
              <a:gdLst/>
              <a:ahLst/>
              <a:cxnLst/>
              <a:rect l="l" t="t" r="r" b="b"/>
              <a:pathLst>
                <a:path w="21869" h="45196" extrusionOk="0">
                  <a:moveTo>
                    <a:pt x="21131" y="1"/>
                  </a:moveTo>
                  <a:cubicBezTo>
                    <a:pt x="20976" y="1"/>
                    <a:pt x="20812" y="74"/>
                    <a:pt x="20630" y="219"/>
                  </a:cubicBezTo>
                  <a:cubicBezTo>
                    <a:pt x="20630" y="219"/>
                    <a:pt x="20630" y="511"/>
                    <a:pt x="20338" y="802"/>
                  </a:cubicBezTo>
                  <a:cubicBezTo>
                    <a:pt x="20047" y="802"/>
                    <a:pt x="19755" y="1459"/>
                    <a:pt x="19463" y="2042"/>
                  </a:cubicBezTo>
                  <a:cubicBezTo>
                    <a:pt x="19172" y="2333"/>
                    <a:pt x="18516" y="3281"/>
                    <a:pt x="17933" y="3864"/>
                  </a:cubicBezTo>
                  <a:cubicBezTo>
                    <a:pt x="17350" y="4739"/>
                    <a:pt x="16693" y="5395"/>
                    <a:pt x="16110" y="6561"/>
                  </a:cubicBezTo>
                  <a:cubicBezTo>
                    <a:pt x="15527" y="7509"/>
                    <a:pt x="14871" y="8384"/>
                    <a:pt x="14288" y="9623"/>
                  </a:cubicBezTo>
                  <a:cubicBezTo>
                    <a:pt x="13340" y="10862"/>
                    <a:pt x="12757" y="12028"/>
                    <a:pt x="12174" y="13268"/>
                  </a:cubicBezTo>
                  <a:cubicBezTo>
                    <a:pt x="11226" y="14507"/>
                    <a:pt x="10643" y="15673"/>
                    <a:pt x="10060" y="17204"/>
                  </a:cubicBezTo>
                  <a:cubicBezTo>
                    <a:pt x="9112" y="18443"/>
                    <a:pt x="8529" y="19682"/>
                    <a:pt x="7873" y="21140"/>
                  </a:cubicBezTo>
                  <a:cubicBezTo>
                    <a:pt x="7290" y="22671"/>
                    <a:pt x="6707" y="23910"/>
                    <a:pt x="6051" y="25441"/>
                  </a:cubicBezTo>
                  <a:cubicBezTo>
                    <a:pt x="5759" y="26024"/>
                    <a:pt x="5468" y="26607"/>
                    <a:pt x="5176" y="27555"/>
                  </a:cubicBezTo>
                  <a:cubicBezTo>
                    <a:pt x="4884" y="28138"/>
                    <a:pt x="4593" y="28794"/>
                    <a:pt x="4228" y="29377"/>
                  </a:cubicBezTo>
                  <a:cubicBezTo>
                    <a:pt x="3937" y="30252"/>
                    <a:pt x="3645" y="30908"/>
                    <a:pt x="3645" y="31491"/>
                  </a:cubicBezTo>
                  <a:cubicBezTo>
                    <a:pt x="3354" y="32075"/>
                    <a:pt x="3062" y="32731"/>
                    <a:pt x="3062" y="33314"/>
                  </a:cubicBezTo>
                  <a:cubicBezTo>
                    <a:pt x="2406" y="34553"/>
                    <a:pt x="2114" y="35719"/>
                    <a:pt x="1823" y="36959"/>
                  </a:cubicBezTo>
                  <a:cubicBezTo>
                    <a:pt x="1531" y="38198"/>
                    <a:pt x="1240" y="39073"/>
                    <a:pt x="948" y="40020"/>
                  </a:cubicBezTo>
                  <a:cubicBezTo>
                    <a:pt x="584" y="40895"/>
                    <a:pt x="584" y="41843"/>
                    <a:pt x="292" y="42426"/>
                  </a:cubicBezTo>
                  <a:cubicBezTo>
                    <a:pt x="0" y="43665"/>
                    <a:pt x="0" y="44540"/>
                    <a:pt x="0" y="44540"/>
                  </a:cubicBezTo>
                  <a:cubicBezTo>
                    <a:pt x="0" y="44831"/>
                    <a:pt x="0" y="45196"/>
                    <a:pt x="292" y="45196"/>
                  </a:cubicBezTo>
                  <a:cubicBezTo>
                    <a:pt x="584" y="45196"/>
                    <a:pt x="948" y="45196"/>
                    <a:pt x="1240" y="44831"/>
                  </a:cubicBezTo>
                  <a:cubicBezTo>
                    <a:pt x="1240" y="44831"/>
                    <a:pt x="1240" y="43957"/>
                    <a:pt x="1823" y="42717"/>
                  </a:cubicBezTo>
                  <a:cubicBezTo>
                    <a:pt x="1823" y="42134"/>
                    <a:pt x="2114" y="41186"/>
                    <a:pt x="2406" y="40312"/>
                  </a:cubicBezTo>
                  <a:cubicBezTo>
                    <a:pt x="2770" y="39729"/>
                    <a:pt x="3062" y="38489"/>
                    <a:pt x="3354" y="37542"/>
                  </a:cubicBezTo>
                  <a:cubicBezTo>
                    <a:pt x="3937" y="36375"/>
                    <a:pt x="4228" y="35136"/>
                    <a:pt x="4884" y="33897"/>
                  </a:cubicBezTo>
                  <a:cubicBezTo>
                    <a:pt x="4884" y="33314"/>
                    <a:pt x="5176" y="32731"/>
                    <a:pt x="5468" y="32075"/>
                  </a:cubicBezTo>
                  <a:cubicBezTo>
                    <a:pt x="5759" y="31491"/>
                    <a:pt x="6051" y="30908"/>
                    <a:pt x="6415" y="30252"/>
                  </a:cubicBezTo>
                  <a:cubicBezTo>
                    <a:pt x="6707" y="29669"/>
                    <a:pt x="6707" y="29086"/>
                    <a:pt x="6998" y="28138"/>
                  </a:cubicBezTo>
                  <a:cubicBezTo>
                    <a:pt x="7290" y="27555"/>
                    <a:pt x="7582" y="26972"/>
                    <a:pt x="7873" y="26316"/>
                  </a:cubicBezTo>
                  <a:cubicBezTo>
                    <a:pt x="8529" y="24785"/>
                    <a:pt x="9112" y="23619"/>
                    <a:pt x="10060" y="22088"/>
                  </a:cubicBezTo>
                  <a:cubicBezTo>
                    <a:pt x="10643" y="20849"/>
                    <a:pt x="11226" y="19318"/>
                    <a:pt x="11882" y="18152"/>
                  </a:cubicBezTo>
                  <a:cubicBezTo>
                    <a:pt x="12466" y="16912"/>
                    <a:pt x="13340" y="15382"/>
                    <a:pt x="13996" y="14215"/>
                  </a:cubicBezTo>
                  <a:cubicBezTo>
                    <a:pt x="14579" y="12976"/>
                    <a:pt x="15163" y="11737"/>
                    <a:pt x="15819" y="10570"/>
                  </a:cubicBezTo>
                  <a:cubicBezTo>
                    <a:pt x="16402" y="9623"/>
                    <a:pt x="16985" y="8384"/>
                    <a:pt x="17641" y="7509"/>
                  </a:cubicBezTo>
                  <a:cubicBezTo>
                    <a:pt x="18224" y="6561"/>
                    <a:pt x="18807" y="5686"/>
                    <a:pt x="19463" y="4739"/>
                  </a:cubicBezTo>
                  <a:cubicBezTo>
                    <a:pt x="19755" y="3864"/>
                    <a:pt x="20338" y="3281"/>
                    <a:pt x="20630" y="2625"/>
                  </a:cubicBezTo>
                  <a:cubicBezTo>
                    <a:pt x="21286" y="1750"/>
                    <a:pt x="21577" y="802"/>
                    <a:pt x="21577" y="802"/>
                  </a:cubicBezTo>
                  <a:cubicBezTo>
                    <a:pt x="21869" y="511"/>
                    <a:pt x="21869" y="219"/>
                    <a:pt x="21577" y="219"/>
                  </a:cubicBezTo>
                  <a:cubicBezTo>
                    <a:pt x="21432" y="74"/>
                    <a:pt x="21286" y="1"/>
                    <a:pt x="2113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70"/>
            <p:cNvSpPr/>
            <p:nvPr/>
          </p:nvSpPr>
          <p:spPr>
            <a:xfrm>
              <a:off x="5842735" y="3097522"/>
              <a:ext cx="41584" cy="162272"/>
            </a:xfrm>
            <a:custGeom>
              <a:avLst/>
              <a:gdLst/>
              <a:ahLst/>
              <a:cxnLst/>
              <a:rect l="l" t="t" r="r" b="b"/>
              <a:pathLst>
                <a:path w="4521" h="17642" extrusionOk="0">
                  <a:moveTo>
                    <a:pt x="584" y="1"/>
                  </a:moveTo>
                  <a:cubicBezTo>
                    <a:pt x="292" y="1"/>
                    <a:pt x="292" y="292"/>
                    <a:pt x="292" y="292"/>
                  </a:cubicBezTo>
                  <a:lnTo>
                    <a:pt x="292" y="1240"/>
                  </a:lnTo>
                  <a:cubicBezTo>
                    <a:pt x="292" y="1531"/>
                    <a:pt x="1" y="2406"/>
                    <a:pt x="1" y="3062"/>
                  </a:cubicBezTo>
                  <a:cubicBezTo>
                    <a:pt x="1" y="3937"/>
                    <a:pt x="292" y="4885"/>
                    <a:pt x="292" y="6051"/>
                  </a:cubicBezTo>
                  <a:lnTo>
                    <a:pt x="292" y="7582"/>
                  </a:lnTo>
                  <a:cubicBezTo>
                    <a:pt x="584" y="8238"/>
                    <a:pt x="584" y="8529"/>
                    <a:pt x="584" y="9113"/>
                  </a:cubicBezTo>
                  <a:cubicBezTo>
                    <a:pt x="876" y="10352"/>
                    <a:pt x="1167" y="11227"/>
                    <a:pt x="1459" y="12466"/>
                  </a:cubicBezTo>
                  <a:cubicBezTo>
                    <a:pt x="1459" y="12757"/>
                    <a:pt x="1823" y="13341"/>
                    <a:pt x="1823" y="13705"/>
                  </a:cubicBezTo>
                  <a:cubicBezTo>
                    <a:pt x="2115" y="14288"/>
                    <a:pt x="2115" y="14580"/>
                    <a:pt x="2406" y="14871"/>
                  </a:cubicBezTo>
                  <a:cubicBezTo>
                    <a:pt x="2990" y="16402"/>
                    <a:pt x="3646" y="17350"/>
                    <a:pt x="3646" y="17350"/>
                  </a:cubicBezTo>
                  <a:cubicBezTo>
                    <a:pt x="3646" y="17641"/>
                    <a:pt x="3937" y="17641"/>
                    <a:pt x="4229" y="17641"/>
                  </a:cubicBezTo>
                  <a:cubicBezTo>
                    <a:pt x="4229" y="17641"/>
                    <a:pt x="4520" y="17350"/>
                    <a:pt x="4229" y="16985"/>
                  </a:cubicBezTo>
                  <a:cubicBezTo>
                    <a:pt x="4229" y="16985"/>
                    <a:pt x="3937" y="16111"/>
                    <a:pt x="3646" y="14580"/>
                  </a:cubicBezTo>
                  <a:cubicBezTo>
                    <a:pt x="3281" y="14288"/>
                    <a:pt x="3281" y="13705"/>
                    <a:pt x="2990" y="13341"/>
                  </a:cubicBezTo>
                  <a:cubicBezTo>
                    <a:pt x="2990" y="12757"/>
                    <a:pt x="2990" y="12466"/>
                    <a:pt x="2698" y="11883"/>
                  </a:cubicBezTo>
                  <a:cubicBezTo>
                    <a:pt x="2698" y="11518"/>
                    <a:pt x="2698" y="10935"/>
                    <a:pt x="2406" y="10352"/>
                  </a:cubicBezTo>
                  <a:cubicBezTo>
                    <a:pt x="2406" y="10060"/>
                    <a:pt x="2115" y="9404"/>
                    <a:pt x="2115" y="8821"/>
                  </a:cubicBezTo>
                  <a:cubicBezTo>
                    <a:pt x="2115" y="8529"/>
                    <a:pt x="2115" y="7873"/>
                    <a:pt x="1823" y="7290"/>
                  </a:cubicBezTo>
                  <a:cubicBezTo>
                    <a:pt x="1823" y="6707"/>
                    <a:pt x="1823" y="6415"/>
                    <a:pt x="1459" y="5759"/>
                  </a:cubicBezTo>
                  <a:cubicBezTo>
                    <a:pt x="1459" y="4885"/>
                    <a:pt x="1459" y="3937"/>
                    <a:pt x="1167" y="3062"/>
                  </a:cubicBezTo>
                  <a:lnTo>
                    <a:pt x="1167" y="1240"/>
                  </a:lnTo>
                  <a:cubicBezTo>
                    <a:pt x="1167" y="584"/>
                    <a:pt x="876" y="292"/>
                    <a:pt x="876" y="292"/>
                  </a:cubicBezTo>
                  <a:cubicBezTo>
                    <a:pt x="876" y="292"/>
                    <a:pt x="876" y="1"/>
                    <a:pt x="58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70"/>
            <p:cNvSpPr/>
            <p:nvPr/>
          </p:nvSpPr>
          <p:spPr>
            <a:xfrm>
              <a:off x="5853469" y="3265148"/>
              <a:ext cx="131422" cy="52981"/>
            </a:xfrm>
            <a:custGeom>
              <a:avLst/>
              <a:gdLst/>
              <a:ahLst/>
              <a:cxnLst/>
              <a:rect l="l" t="t" r="r" b="b"/>
              <a:pathLst>
                <a:path w="14288" h="5760" extrusionOk="0">
                  <a:moveTo>
                    <a:pt x="13413" y="0"/>
                  </a:moveTo>
                  <a:cubicBezTo>
                    <a:pt x="13413" y="0"/>
                    <a:pt x="13413" y="292"/>
                    <a:pt x="13048" y="292"/>
                  </a:cubicBezTo>
                  <a:cubicBezTo>
                    <a:pt x="12757" y="584"/>
                    <a:pt x="12174" y="948"/>
                    <a:pt x="11591" y="1240"/>
                  </a:cubicBezTo>
                  <a:cubicBezTo>
                    <a:pt x="10934" y="1531"/>
                    <a:pt x="10351" y="1823"/>
                    <a:pt x="9404" y="2114"/>
                  </a:cubicBezTo>
                  <a:cubicBezTo>
                    <a:pt x="9112" y="2406"/>
                    <a:pt x="8820" y="2771"/>
                    <a:pt x="8529" y="2771"/>
                  </a:cubicBezTo>
                  <a:cubicBezTo>
                    <a:pt x="7946" y="3062"/>
                    <a:pt x="7581" y="3062"/>
                    <a:pt x="7290" y="3354"/>
                  </a:cubicBezTo>
                  <a:cubicBezTo>
                    <a:pt x="6707" y="3354"/>
                    <a:pt x="6415" y="3645"/>
                    <a:pt x="6123" y="3645"/>
                  </a:cubicBezTo>
                  <a:cubicBezTo>
                    <a:pt x="5467" y="3937"/>
                    <a:pt x="5176" y="3937"/>
                    <a:pt x="4884" y="3937"/>
                  </a:cubicBezTo>
                  <a:cubicBezTo>
                    <a:pt x="4301" y="4228"/>
                    <a:pt x="3936" y="4228"/>
                    <a:pt x="3645" y="4228"/>
                  </a:cubicBezTo>
                  <a:cubicBezTo>
                    <a:pt x="3353" y="4228"/>
                    <a:pt x="2770" y="4593"/>
                    <a:pt x="2479" y="4593"/>
                  </a:cubicBezTo>
                  <a:lnTo>
                    <a:pt x="292" y="4593"/>
                  </a:lnTo>
                  <a:cubicBezTo>
                    <a:pt x="0" y="4884"/>
                    <a:pt x="0" y="4884"/>
                    <a:pt x="0" y="5176"/>
                  </a:cubicBezTo>
                  <a:cubicBezTo>
                    <a:pt x="0" y="5176"/>
                    <a:pt x="0" y="5468"/>
                    <a:pt x="292" y="5468"/>
                  </a:cubicBezTo>
                  <a:lnTo>
                    <a:pt x="948" y="5468"/>
                  </a:lnTo>
                  <a:cubicBezTo>
                    <a:pt x="1239" y="5468"/>
                    <a:pt x="1531" y="5759"/>
                    <a:pt x="1531" y="5759"/>
                  </a:cubicBezTo>
                  <a:lnTo>
                    <a:pt x="2770" y="5759"/>
                  </a:lnTo>
                  <a:cubicBezTo>
                    <a:pt x="3062" y="5759"/>
                    <a:pt x="3353" y="5759"/>
                    <a:pt x="3645" y="5468"/>
                  </a:cubicBezTo>
                  <a:lnTo>
                    <a:pt x="5176" y="5468"/>
                  </a:lnTo>
                  <a:cubicBezTo>
                    <a:pt x="5467" y="5468"/>
                    <a:pt x="6123" y="5176"/>
                    <a:pt x="6415" y="5176"/>
                  </a:cubicBezTo>
                  <a:cubicBezTo>
                    <a:pt x="6707" y="4884"/>
                    <a:pt x="7290" y="4884"/>
                    <a:pt x="7581" y="4593"/>
                  </a:cubicBezTo>
                  <a:cubicBezTo>
                    <a:pt x="8237" y="4593"/>
                    <a:pt x="8529" y="4228"/>
                    <a:pt x="9112" y="4228"/>
                  </a:cubicBezTo>
                  <a:cubicBezTo>
                    <a:pt x="9404" y="3937"/>
                    <a:pt x="9768" y="3645"/>
                    <a:pt x="10351" y="3645"/>
                  </a:cubicBezTo>
                  <a:cubicBezTo>
                    <a:pt x="10934" y="3062"/>
                    <a:pt x="11591" y="2771"/>
                    <a:pt x="12174" y="2114"/>
                  </a:cubicBezTo>
                  <a:cubicBezTo>
                    <a:pt x="13413" y="1531"/>
                    <a:pt x="13996" y="584"/>
                    <a:pt x="13996" y="584"/>
                  </a:cubicBezTo>
                  <a:cubicBezTo>
                    <a:pt x="14288" y="584"/>
                    <a:pt x="14288" y="292"/>
                    <a:pt x="13996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70"/>
            <p:cNvSpPr/>
            <p:nvPr/>
          </p:nvSpPr>
          <p:spPr>
            <a:xfrm>
              <a:off x="5805860" y="3302841"/>
              <a:ext cx="36884" cy="68250"/>
            </a:xfrm>
            <a:custGeom>
              <a:avLst/>
              <a:gdLst/>
              <a:ahLst/>
              <a:cxnLst/>
              <a:rect l="l" t="t" r="r" b="b"/>
              <a:pathLst>
                <a:path w="4010" h="7420" extrusionOk="0">
                  <a:moveTo>
                    <a:pt x="441" y="1"/>
                  </a:moveTo>
                  <a:cubicBezTo>
                    <a:pt x="397" y="1"/>
                    <a:pt x="365" y="33"/>
                    <a:pt x="365" y="130"/>
                  </a:cubicBezTo>
                  <a:cubicBezTo>
                    <a:pt x="1" y="130"/>
                    <a:pt x="1" y="130"/>
                    <a:pt x="1" y="495"/>
                  </a:cubicBezTo>
                  <a:lnTo>
                    <a:pt x="1" y="786"/>
                  </a:lnTo>
                  <a:lnTo>
                    <a:pt x="1" y="1661"/>
                  </a:lnTo>
                  <a:cubicBezTo>
                    <a:pt x="1" y="1953"/>
                    <a:pt x="1" y="2609"/>
                    <a:pt x="365" y="2900"/>
                  </a:cubicBezTo>
                  <a:lnTo>
                    <a:pt x="365" y="3484"/>
                  </a:lnTo>
                  <a:cubicBezTo>
                    <a:pt x="657" y="3775"/>
                    <a:pt x="657" y="4140"/>
                    <a:pt x="657" y="4140"/>
                  </a:cubicBezTo>
                  <a:cubicBezTo>
                    <a:pt x="948" y="4723"/>
                    <a:pt x="1240" y="5306"/>
                    <a:pt x="1531" y="5598"/>
                  </a:cubicBezTo>
                  <a:cubicBezTo>
                    <a:pt x="1531" y="5598"/>
                    <a:pt x="1823" y="5962"/>
                    <a:pt x="1823" y="6254"/>
                  </a:cubicBezTo>
                  <a:cubicBezTo>
                    <a:pt x="2187" y="6254"/>
                    <a:pt x="2187" y="6545"/>
                    <a:pt x="2479" y="6545"/>
                  </a:cubicBezTo>
                  <a:cubicBezTo>
                    <a:pt x="2771" y="7128"/>
                    <a:pt x="3354" y="7420"/>
                    <a:pt x="3354" y="7420"/>
                  </a:cubicBezTo>
                  <a:cubicBezTo>
                    <a:pt x="3354" y="7420"/>
                    <a:pt x="3645" y="7420"/>
                    <a:pt x="4010" y="7128"/>
                  </a:cubicBezTo>
                  <a:lnTo>
                    <a:pt x="4010" y="6837"/>
                  </a:lnTo>
                  <a:cubicBezTo>
                    <a:pt x="4010" y="6837"/>
                    <a:pt x="3645" y="6254"/>
                    <a:pt x="3354" y="5962"/>
                  </a:cubicBezTo>
                  <a:cubicBezTo>
                    <a:pt x="3062" y="5598"/>
                    <a:pt x="3062" y="5598"/>
                    <a:pt x="3062" y="5306"/>
                  </a:cubicBezTo>
                  <a:cubicBezTo>
                    <a:pt x="2771" y="5306"/>
                    <a:pt x="2771" y="5014"/>
                    <a:pt x="2771" y="4723"/>
                  </a:cubicBezTo>
                  <a:cubicBezTo>
                    <a:pt x="2479" y="4723"/>
                    <a:pt x="2479" y="4431"/>
                    <a:pt x="2479" y="4140"/>
                  </a:cubicBezTo>
                  <a:cubicBezTo>
                    <a:pt x="2479" y="4140"/>
                    <a:pt x="2187" y="3775"/>
                    <a:pt x="2187" y="3484"/>
                  </a:cubicBezTo>
                  <a:cubicBezTo>
                    <a:pt x="2187" y="3484"/>
                    <a:pt x="1823" y="3192"/>
                    <a:pt x="1823" y="2900"/>
                  </a:cubicBezTo>
                  <a:cubicBezTo>
                    <a:pt x="1823" y="2900"/>
                    <a:pt x="1531" y="2609"/>
                    <a:pt x="1531" y="2317"/>
                  </a:cubicBezTo>
                  <a:cubicBezTo>
                    <a:pt x="1531" y="1953"/>
                    <a:pt x="1240" y="1661"/>
                    <a:pt x="1240" y="1370"/>
                  </a:cubicBezTo>
                  <a:cubicBezTo>
                    <a:pt x="948" y="786"/>
                    <a:pt x="657" y="130"/>
                    <a:pt x="657" y="130"/>
                  </a:cubicBezTo>
                  <a:cubicBezTo>
                    <a:pt x="657" y="130"/>
                    <a:pt x="527" y="1"/>
                    <a:pt x="44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70"/>
            <p:cNvSpPr/>
            <p:nvPr/>
          </p:nvSpPr>
          <p:spPr>
            <a:xfrm>
              <a:off x="5587948" y="3259785"/>
              <a:ext cx="506234" cy="561220"/>
            </a:xfrm>
            <a:custGeom>
              <a:avLst/>
              <a:gdLst/>
              <a:ahLst/>
              <a:cxnLst/>
              <a:rect l="l" t="t" r="r" b="b"/>
              <a:pathLst>
                <a:path w="55037" h="61015" extrusionOk="0">
                  <a:moveTo>
                    <a:pt x="365" y="0"/>
                  </a:moveTo>
                  <a:cubicBezTo>
                    <a:pt x="365" y="2"/>
                    <a:pt x="1" y="43082"/>
                    <a:pt x="4885" y="52849"/>
                  </a:cubicBezTo>
                  <a:cubicBezTo>
                    <a:pt x="6692" y="56606"/>
                    <a:pt x="21281" y="61015"/>
                    <a:pt x="34241" y="61015"/>
                  </a:cubicBezTo>
                  <a:cubicBezTo>
                    <a:pt x="41147" y="61015"/>
                    <a:pt x="47591" y="59763"/>
                    <a:pt x="51392" y="56494"/>
                  </a:cubicBezTo>
                  <a:lnTo>
                    <a:pt x="55037" y="13049"/>
                  </a:lnTo>
                  <a:lnTo>
                    <a:pt x="55037" y="13049"/>
                  </a:lnTo>
                  <a:cubicBezTo>
                    <a:pt x="55036" y="13049"/>
                    <a:pt x="50555" y="14985"/>
                    <a:pt x="40838" y="14985"/>
                  </a:cubicBezTo>
                  <a:cubicBezTo>
                    <a:pt x="36699" y="14985"/>
                    <a:pt x="31611" y="14633"/>
                    <a:pt x="25514" y="13632"/>
                  </a:cubicBezTo>
                  <a:cubicBezTo>
                    <a:pt x="4885" y="9987"/>
                    <a:pt x="365" y="1"/>
                    <a:pt x="365" y="0"/>
                  </a:cubicBezTo>
                  <a:close/>
                </a:path>
              </a:pathLst>
            </a:custGeom>
            <a:solidFill>
              <a:srgbClr val="B276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70"/>
            <p:cNvSpPr/>
            <p:nvPr/>
          </p:nvSpPr>
          <p:spPr>
            <a:xfrm>
              <a:off x="5971995" y="3455235"/>
              <a:ext cx="54158" cy="90629"/>
            </a:xfrm>
            <a:custGeom>
              <a:avLst/>
              <a:gdLst/>
              <a:ahLst/>
              <a:cxnLst/>
              <a:rect l="l" t="t" r="r" b="b"/>
              <a:pathLst>
                <a:path w="5888" h="9853" extrusionOk="0">
                  <a:moveTo>
                    <a:pt x="1730" y="0"/>
                  </a:moveTo>
                  <a:cubicBezTo>
                    <a:pt x="873" y="0"/>
                    <a:pt x="0" y="612"/>
                    <a:pt x="162" y="1786"/>
                  </a:cubicBezTo>
                  <a:cubicBezTo>
                    <a:pt x="1110" y="4848"/>
                    <a:pt x="2932" y="7618"/>
                    <a:pt x="5338" y="9732"/>
                  </a:cubicBezTo>
                  <a:cubicBezTo>
                    <a:pt x="5423" y="9817"/>
                    <a:pt x="5515" y="9853"/>
                    <a:pt x="5593" y="9853"/>
                  </a:cubicBezTo>
                  <a:cubicBezTo>
                    <a:pt x="5781" y="9853"/>
                    <a:pt x="5887" y="9646"/>
                    <a:pt x="5630" y="9440"/>
                  </a:cubicBezTo>
                  <a:cubicBezTo>
                    <a:pt x="5338" y="6670"/>
                    <a:pt x="4172" y="3973"/>
                    <a:pt x="3224" y="1203"/>
                  </a:cubicBezTo>
                  <a:cubicBezTo>
                    <a:pt x="3094" y="393"/>
                    <a:pt x="2417" y="0"/>
                    <a:pt x="1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70"/>
            <p:cNvSpPr/>
            <p:nvPr/>
          </p:nvSpPr>
          <p:spPr>
            <a:xfrm>
              <a:off x="5923944" y="3474808"/>
              <a:ext cx="68682" cy="90500"/>
            </a:xfrm>
            <a:custGeom>
              <a:avLst/>
              <a:gdLst/>
              <a:ahLst/>
              <a:cxnLst/>
              <a:rect l="l" t="t" r="r" b="b"/>
              <a:pathLst>
                <a:path w="7467" h="9839" extrusionOk="0">
                  <a:moveTo>
                    <a:pt x="2022" y="0"/>
                  </a:moveTo>
                  <a:cubicBezTo>
                    <a:pt x="1009" y="0"/>
                    <a:pt x="0" y="854"/>
                    <a:pt x="575" y="2137"/>
                  </a:cubicBezTo>
                  <a:cubicBezTo>
                    <a:pt x="1742" y="5125"/>
                    <a:pt x="3929" y="8479"/>
                    <a:pt x="6917" y="9718"/>
                  </a:cubicBezTo>
                  <a:cubicBezTo>
                    <a:pt x="7003" y="9803"/>
                    <a:pt x="7094" y="9839"/>
                    <a:pt x="7172" y="9839"/>
                  </a:cubicBezTo>
                  <a:cubicBezTo>
                    <a:pt x="7360" y="9839"/>
                    <a:pt x="7467" y="9632"/>
                    <a:pt x="7209" y="9426"/>
                  </a:cubicBezTo>
                  <a:cubicBezTo>
                    <a:pt x="6042" y="6656"/>
                    <a:pt x="4220" y="4542"/>
                    <a:pt x="3564" y="1189"/>
                  </a:cubicBezTo>
                  <a:cubicBezTo>
                    <a:pt x="3335" y="358"/>
                    <a:pt x="2678" y="0"/>
                    <a:pt x="2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70"/>
            <p:cNvSpPr/>
            <p:nvPr/>
          </p:nvSpPr>
          <p:spPr>
            <a:xfrm>
              <a:off x="5697240" y="3452889"/>
              <a:ext cx="103763" cy="239582"/>
            </a:xfrm>
            <a:custGeom>
              <a:avLst/>
              <a:gdLst/>
              <a:ahLst/>
              <a:cxnLst/>
              <a:rect l="l" t="t" r="r" b="b"/>
              <a:pathLst>
                <a:path w="11281" h="26047" extrusionOk="0">
                  <a:moveTo>
                    <a:pt x="292" y="0"/>
                  </a:moveTo>
                  <a:cubicBezTo>
                    <a:pt x="146" y="0"/>
                    <a:pt x="1" y="73"/>
                    <a:pt x="1" y="219"/>
                  </a:cubicBezTo>
                  <a:cubicBezTo>
                    <a:pt x="2406" y="8748"/>
                    <a:pt x="6707" y="16620"/>
                    <a:pt x="8821" y="25149"/>
                  </a:cubicBezTo>
                  <a:cubicBezTo>
                    <a:pt x="8940" y="25774"/>
                    <a:pt x="9411" y="26046"/>
                    <a:pt x="9887" y="26046"/>
                  </a:cubicBezTo>
                  <a:cubicBezTo>
                    <a:pt x="10578" y="26046"/>
                    <a:pt x="11280" y="25472"/>
                    <a:pt x="10935" y="24566"/>
                  </a:cubicBezTo>
                  <a:cubicBezTo>
                    <a:pt x="6998" y="16620"/>
                    <a:pt x="3062" y="8748"/>
                    <a:pt x="584" y="219"/>
                  </a:cubicBezTo>
                  <a:cubicBezTo>
                    <a:pt x="584" y="73"/>
                    <a:pt x="438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70"/>
            <p:cNvSpPr/>
            <p:nvPr/>
          </p:nvSpPr>
          <p:spPr>
            <a:xfrm>
              <a:off x="5649630" y="3472500"/>
              <a:ext cx="93802" cy="228710"/>
            </a:xfrm>
            <a:custGeom>
              <a:avLst/>
              <a:gdLst/>
              <a:ahLst/>
              <a:cxnLst/>
              <a:rect l="l" t="t" r="r" b="b"/>
              <a:pathLst>
                <a:path w="10198" h="24865" extrusionOk="0">
                  <a:moveTo>
                    <a:pt x="293" y="0"/>
                  </a:moveTo>
                  <a:cubicBezTo>
                    <a:pt x="147" y="0"/>
                    <a:pt x="1" y="92"/>
                    <a:pt x="1" y="274"/>
                  </a:cubicBezTo>
                  <a:cubicBezTo>
                    <a:pt x="949" y="8438"/>
                    <a:pt x="2406" y="16311"/>
                    <a:pt x="5760" y="23600"/>
                  </a:cubicBezTo>
                  <a:cubicBezTo>
                    <a:pt x="6205" y="24492"/>
                    <a:pt x="6962" y="24864"/>
                    <a:pt x="7691" y="24864"/>
                  </a:cubicBezTo>
                  <a:cubicBezTo>
                    <a:pt x="8989" y="24864"/>
                    <a:pt x="10198" y="23683"/>
                    <a:pt x="9404" y="22142"/>
                  </a:cubicBezTo>
                  <a:cubicBezTo>
                    <a:pt x="5760" y="15144"/>
                    <a:pt x="2771" y="8146"/>
                    <a:pt x="584" y="274"/>
                  </a:cubicBezTo>
                  <a:cubicBezTo>
                    <a:pt x="584" y="92"/>
                    <a:pt x="438" y="0"/>
                    <a:pt x="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70"/>
            <p:cNvSpPr/>
            <p:nvPr/>
          </p:nvSpPr>
          <p:spPr>
            <a:xfrm>
              <a:off x="5640359" y="3525297"/>
              <a:ext cx="165510" cy="90656"/>
            </a:xfrm>
            <a:custGeom>
              <a:avLst/>
              <a:gdLst/>
              <a:ahLst/>
              <a:cxnLst/>
              <a:rect l="l" t="t" r="r" b="b"/>
              <a:pathLst>
                <a:path w="17994" h="9856" extrusionOk="0">
                  <a:moveTo>
                    <a:pt x="17119" y="1"/>
                  </a:moveTo>
                  <a:cubicBezTo>
                    <a:pt x="12235" y="3281"/>
                    <a:pt x="7059" y="5468"/>
                    <a:pt x="1592" y="7290"/>
                  </a:cubicBezTo>
                  <a:cubicBezTo>
                    <a:pt x="1" y="7545"/>
                    <a:pt x="744" y="9856"/>
                    <a:pt x="2171" y="9856"/>
                  </a:cubicBezTo>
                  <a:cubicBezTo>
                    <a:pt x="2378" y="9856"/>
                    <a:pt x="2600" y="9807"/>
                    <a:pt x="2831" y="9696"/>
                  </a:cubicBezTo>
                  <a:cubicBezTo>
                    <a:pt x="8007" y="7290"/>
                    <a:pt x="13766" y="4812"/>
                    <a:pt x="17702" y="584"/>
                  </a:cubicBezTo>
                  <a:cubicBezTo>
                    <a:pt x="17994" y="292"/>
                    <a:pt x="17702" y="1"/>
                    <a:pt x="17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70"/>
            <p:cNvSpPr/>
            <p:nvPr/>
          </p:nvSpPr>
          <p:spPr>
            <a:xfrm>
              <a:off x="5670280" y="3599663"/>
              <a:ext cx="127035" cy="56908"/>
            </a:xfrm>
            <a:custGeom>
              <a:avLst/>
              <a:gdLst/>
              <a:ahLst/>
              <a:cxnLst/>
              <a:rect l="l" t="t" r="r" b="b"/>
              <a:pathLst>
                <a:path w="13811" h="6187" extrusionOk="0">
                  <a:moveTo>
                    <a:pt x="13446" y="1"/>
                  </a:moveTo>
                  <a:cubicBezTo>
                    <a:pt x="13394" y="1"/>
                    <a:pt x="13338" y="24"/>
                    <a:pt x="13283" y="80"/>
                  </a:cubicBezTo>
                  <a:cubicBezTo>
                    <a:pt x="9273" y="2194"/>
                    <a:pt x="5337" y="4017"/>
                    <a:pt x="1109" y="4673"/>
                  </a:cubicBezTo>
                  <a:cubicBezTo>
                    <a:pt x="0" y="4933"/>
                    <a:pt x="117" y="6186"/>
                    <a:pt x="833" y="6186"/>
                  </a:cubicBezTo>
                  <a:cubicBezTo>
                    <a:pt x="917" y="6186"/>
                    <a:pt x="1009" y="6169"/>
                    <a:pt x="1109" y="6130"/>
                  </a:cubicBezTo>
                  <a:cubicBezTo>
                    <a:pt x="5629" y="5256"/>
                    <a:pt x="9929" y="3142"/>
                    <a:pt x="13574" y="663"/>
                  </a:cubicBezTo>
                  <a:cubicBezTo>
                    <a:pt x="13810" y="427"/>
                    <a:pt x="13664" y="1"/>
                    <a:pt x="134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70"/>
            <p:cNvSpPr/>
            <p:nvPr/>
          </p:nvSpPr>
          <p:spPr>
            <a:xfrm>
              <a:off x="5697240" y="2855576"/>
              <a:ext cx="75102" cy="80189"/>
            </a:xfrm>
            <a:custGeom>
              <a:avLst/>
              <a:gdLst/>
              <a:ahLst/>
              <a:cxnLst/>
              <a:rect l="l" t="t" r="r" b="b"/>
              <a:pathLst>
                <a:path w="8165" h="8718" extrusionOk="0">
                  <a:moveTo>
                    <a:pt x="3268" y="0"/>
                  </a:moveTo>
                  <a:cubicBezTo>
                    <a:pt x="1869" y="0"/>
                    <a:pt x="584" y="1010"/>
                    <a:pt x="584" y="2322"/>
                  </a:cubicBezTo>
                  <a:cubicBezTo>
                    <a:pt x="1" y="3197"/>
                    <a:pt x="1" y="4144"/>
                    <a:pt x="1" y="5384"/>
                  </a:cubicBezTo>
                  <a:cubicBezTo>
                    <a:pt x="263" y="7287"/>
                    <a:pt x="2003" y="8718"/>
                    <a:pt x="3890" y="8718"/>
                  </a:cubicBezTo>
                  <a:cubicBezTo>
                    <a:pt x="4099" y="8718"/>
                    <a:pt x="4309" y="8700"/>
                    <a:pt x="4520" y="8664"/>
                  </a:cubicBezTo>
                  <a:cubicBezTo>
                    <a:pt x="6707" y="8372"/>
                    <a:pt x="8165" y="6258"/>
                    <a:pt x="7873" y="4144"/>
                  </a:cubicBezTo>
                  <a:cubicBezTo>
                    <a:pt x="7582" y="2614"/>
                    <a:pt x="6707" y="1374"/>
                    <a:pt x="5468" y="791"/>
                  </a:cubicBezTo>
                  <a:cubicBezTo>
                    <a:pt x="5176" y="791"/>
                    <a:pt x="4884" y="500"/>
                    <a:pt x="4884" y="500"/>
                  </a:cubicBezTo>
                  <a:cubicBezTo>
                    <a:pt x="4374" y="153"/>
                    <a:pt x="3813" y="0"/>
                    <a:pt x="32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70"/>
            <p:cNvSpPr/>
            <p:nvPr/>
          </p:nvSpPr>
          <p:spPr>
            <a:xfrm>
              <a:off x="5582586" y="2814856"/>
              <a:ext cx="78266" cy="59686"/>
            </a:xfrm>
            <a:custGeom>
              <a:avLst/>
              <a:gdLst/>
              <a:ahLst/>
              <a:cxnLst/>
              <a:rect l="l" t="t" r="r" b="b"/>
              <a:pathLst>
                <a:path w="8509" h="6489" extrusionOk="0">
                  <a:moveTo>
                    <a:pt x="4764" y="0"/>
                  </a:moveTo>
                  <a:cubicBezTo>
                    <a:pt x="4586" y="0"/>
                    <a:pt x="4407" y="14"/>
                    <a:pt x="4228" y="43"/>
                  </a:cubicBezTo>
                  <a:lnTo>
                    <a:pt x="3645" y="43"/>
                  </a:lnTo>
                  <a:cubicBezTo>
                    <a:pt x="0" y="699"/>
                    <a:pt x="0" y="5801"/>
                    <a:pt x="3645" y="6458"/>
                  </a:cubicBezTo>
                  <a:lnTo>
                    <a:pt x="4228" y="6458"/>
                  </a:lnTo>
                  <a:cubicBezTo>
                    <a:pt x="4405" y="6478"/>
                    <a:pt x="4578" y="6488"/>
                    <a:pt x="4747" y="6488"/>
                  </a:cubicBezTo>
                  <a:cubicBezTo>
                    <a:pt x="6955" y="6488"/>
                    <a:pt x="8508" y="4776"/>
                    <a:pt x="8238" y="2813"/>
                  </a:cubicBezTo>
                  <a:cubicBezTo>
                    <a:pt x="7909" y="1169"/>
                    <a:pt x="6395" y="0"/>
                    <a:pt x="4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70"/>
            <p:cNvSpPr/>
            <p:nvPr/>
          </p:nvSpPr>
          <p:spPr>
            <a:xfrm>
              <a:off x="5699925" y="2762280"/>
              <a:ext cx="81136" cy="55658"/>
            </a:xfrm>
            <a:custGeom>
              <a:avLst/>
              <a:gdLst/>
              <a:ahLst/>
              <a:cxnLst/>
              <a:rect l="l" t="t" r="r" b="b"/>
              <a:pathLst>
                <a:path w="8821" h="6051" extrusionOk="0">
                  <a:moveTo>
                    <a:pt x="4884" y="0"/>
                  </a:moveTo>
                  <a:cubicBezTo>
                    <a:pt x="948" y="0"/>
                    <a:pt x="0" y="6050"/>
                    <a:pt x="3936" y="6050"/>
                  </a:cubicBezTo>
                  <a:cubicBezTo>
                    <a:pt x="7873" y="6050"/>
                    <a:pt x="8820" y="0"/>
                    <a:pt x="48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70"/>
            <p:cNvSpPr/>
            <p:nvPr/>
          </p:nvSpPr>
          <p:spPr>
            <a:xfrm>
              <a:off x="5437091" y="3262462"/>
              <a:ext cx="70411" cy="50304"/>
            </a:xfrm>
            <a:custGeom>
              <a:avLst/>
              <a:gdLst/>
              <a:ahLst/>
              <a:cxnLst/>
              <a:rect l="l" t="t" r="r" b="b"/>
              <a:pathLst>
                <a:path w="7655" h="5469" extrusionOk="0">
                  <a:moveTo>
                    <a:pt x="4301" y="1"/>
                  </a:moveTo>
                  <a:cubicBezTo>
                    <a:pt x="656" y="1"/>
                    <a:pt x="0" y="5468"/>
                    <a:pt x="3353" y="5468"/>
                  </a:cubicBezTo>
                  <a:cubicBezTo>
                    <a:pt x="6998" y="5468"/>
                    <a:pt x="7654" y="1"/>
                    <a:pt x="43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70"/>
            <p:cNvSpPr/>
            <p:nvPr/>
          </p:nvSpPr>
          <p:spPr>
            <a:xfrm>
              <a:off x="6018409" y="3298426"/>
              <a:ext cx="105723" cy="115583"/>
            </a:xfrm>
            <a:custGeom>
              <a:avLst/>
              <a:gdLst/>
              <a:ahLst/>
              <a:cxnLst/>
              <a:rect l="l" t="t" r="r" b="b"/>
              <a:pathLst>
                <a:path w="11494" h="12566" extrusionOk="0">
                  <a:moveTo>
                    <a:pt x="5896" y="0"/>
                  </a:moveTo>
                  <a:cubicBezTo>
                    <a:pt x="3244" y="0"/>
                    <a:pt x="292" y="2039"/>
                    <a:pt x="292" y="4911"/>
                  </a:cubicBezTo>
                  <a:cubicBezTo>
                    <a:pt x="0" y="5203"/>
                    <a:pt x="0" y="5786"/>
                    <a:pt x="0" y="6078"/>
                  </a:cubicBezTo>
                  <a:cubicBezTo>
                    <a:pt x="0" y="9139"/>
                    <a:pt x="1531" y="12201"/>
                    <a:pt x="4884" y="12492"/>
                  </a:cubicBezTo>
                  <a:cubicBezTo>
                    <a:pt x="5217" y="12542"/>
                    <a:pt x="5541" y="12565"/>
                    <a:pt x="5855" y="12565"/>
                  </a:cubicBezTo>
                  <a:cubicBezTo>
                    <a:pt x="9255" y="12565"/>
                    <a:pt x="11493" y="9779"/>
                    <a:pt x="11226" y="6442"/>
                  </a:cubicBezTo>
                  <a:lnTo>
                    <a:pt x="11226" y="4911"/>
                  </a:lnTo>
                  <a:cubicBezTo>
                    <a:pt x="11226" y="2433"/>
                    <a:pt x="8821" y="319"/>
                    <a:pt x="6415" y="27"/>
                  </a:cubicBezTo>
                  <a:cubicBezTo>
                    <a:pt x="6244" y="9"/>
                    <a:pt x="6071" y="0"/>
                    <a:pt x="5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93" name="Google Shape;11393;p70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394" name="Google Shape;11394;p70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395" name="Google Shape;11395;p70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396" name="Google Shape;11396;p70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397" name="Google Shape;11397;p70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398" name="Google Shape;11398;p70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399" name="Google Shape;11399;p70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0" name="Google Shape;11400;p70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1" name="Google Shape;11401;p70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2" name="Google Shape;11402;p70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3" name="Google Shape;11403;p70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4" name="Google Shape;11404;p70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5" name="Google Shape;11405;p70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6" name="Google Shape;11406;p70">
            <a:hlinkClick r:id="rId3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7" name="Google Shape;11407;p70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8" name="Google Shape;11408;p70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9" name="Google Shape;11409;p70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0" name="Google Shape;11410;p70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15" name="Google Shape;11415;p71"/>
          <p:cNvGrpSpPr/>
          <p:nvPr/>
        </p:nvGrpSpPr>
        <p:grpSpPr>
          <a:xfrm>
            <a:off x="6626640" y="3392325"/>
            <a:ext cx="1346210" cy="848425"/>
            <a:chOff x="2359350" y="3563775"/>
            <a:chExt cx="2209075" cy="848425"/>
          </a:xfrm>
        </p:grpSpPr>
        <p:sp>
          <p:nvSpPr>
            <p:cNvPr id="11416" name="Google Shape;11416;p71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71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71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71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71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21" name="Google Shape;11421;p71"/>
          <p:cNvSpPr txBox="1">
            <a:spLocks noGrp="1"/>
          </p:cNvSpPr>
          <p:nvPr>
            <p:ph type="title"/>
          </p:nvPr>
        </p:nvSpPr>
        <p:spPr>
          <a:xfrm rot="-2208536">
            <a:off x="1070309" y="13538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11422" name="Google Shape;11422;p71"/>
          <p:cNvSpPr txBox="1">
            <a:spLocks noGrp="1"/>
          </p:cNvSpPr>
          <p:nvPr>
            <p:ph type="subTitle" idx="7"/>
          </p:nvPr>
        </p:nvSpPr>
        <p:spPr>
          <a:xfrm>
            <a:off x="6619667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Despite being red, Mars is a cold place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423" name="Google Shape;11423;p71"/>
          <p:cNvSpPr txBox="1">
            <a:spLocks noGrp="1"/>
          </p:cNvSpPr>
          <p:nvPr>
            <p:ph type="title" idx="2"/>
          </p:nvPr>
        </p:nvSpPr>
        <p:spPr>
          <a:xfrm>
            <a:off x="1169163" y="29343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11424" name="Google Shape;11424;p71"/>
          <p:cNvSpPr txBox="1">
            <a:spLocks noGrp="1"/>
          </p:cNvSpPr>
          <p:nvPr>
            <p:ph type="subTitle" idx="1"/>
          </p:nvPr>
        </p:nvSpPr>
        <p:spPr>
          <a:xfrm>
            <a:off x="116916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Mercury is the closest planet to the Sun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425" name="Google Shape;11425;p71"/>
          <p:cNvSpPr txBox="1">
            <a:spLocks noGrp="1"/>
          </p:cNvSpPr>
          <p:nvPr>
            <p:ph type="subTitle" idx="3"/>
          </p:nvPr>
        </p:nvSpPr>
        <p:spPr>
          <a:xfrm>
            <a:off x="299093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Neptune is the farthest planet from the Sun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426" name="Google Shape;11426;p71"/>
          <p:cNvSpPr txBox="1">
            <a:spLocks noGrp="1"/>
          </p:cNvSpPr>
          <p:nvPr>
            <p:ph type="title" idx="4"/>
          </p:nvPr>
        </p:nvSpPr>
        <p:spPr>
          <a:xfrm>
            <a:off x="2990933" y="29343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11427" name="Google Shape;11427;p71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11428" name="Google Shape;11428;p71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Saturn is a gas giant and has rings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429" name="Google Shape;11429;p71"/>
          <p:cNvSpPr txBox="1">
            <a:spLocks noGrp="1"/>
          </p:cNvSpPr>
          <p:nvPr>
            <p:ph type="title" idx="8"/>
          </p:nvPr>
        </p:nvSpPr>
        <p:spPr>
          <a:xfrm>
            <a:off x="6631067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11430" name="Google Shape;11430;p71"/>
          <p:cNvSpPr txBox="1">
            <a:spLocks noGrp="1"/>
          </p:cNvSpPr>
          <p:nvPr>
            <p:ph type="title" idx="9"/>
          </p:nvPr>
        </p:nvSpPr>
        <p:spPr>
          <a:xfrm>
            <a:off x="4816555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11431" name="Google Shape;11431;p71"/>
          <p:cNvSpPr txBox="1">
            <a:spLocks noGrp="1"/>
          </p:cNvSpPr>
          <p:nvPr>
            <p:ph type="subTitle" idx="13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Venus is the second planet from the Sun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432" name="Google Shape;11432;p71"/>
          <p:cNvSpPr txBox="1">
            <a:spLocks noGrp="1"/>
          </p:cNvSpPr>
          <p:nvPr>
            <p:ph type="title" idx="14"/>
          </p:nvPr>
        </p:nvSpPr>
        <p:spPr>
          <a:xfrm>
            <a:off x="6631067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11433" name="Google Shape;11433;p71"/>
          <p:cNvSpPr txBox="1">
            <a:spLocks noGrp="1"/>
          </p:cNvSpPr>
          <p:nvPr>
            <p:ph type="subTitle" idx="15"/>
          </p:nvPr>
        </p:nvSpPr>
        <p:spPr>
          <a:xfrm>
            <a:off x="6631067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Jupiter is the biggest planet of them all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434" name="Google Shape;11434;p71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435" name="Google Shape;11435;p71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436" name="Google Shape;11436;p71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437" name="Google Shape;11437;p71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438" name="Google Shape;11438;p71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439" name="Google Shape;11439;p71">
            <a:hlinkClick r:id="rId8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40" name="Google Shape;11440;p71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1441" name="Google Shape;11441;p71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442" name="Google Shape;11442;p71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443" name="Google Shape;11443;p71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4" name="Google Shape;11444;p71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445" name="Google Shape;11445;p71">
            <a:hlinkClick r:id="rId8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6" name="Google Shape;11446;p71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7" name="Google Shape;11447;p71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8" name="Google Shape;11448;p71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9" name="Google Shape;11449;p71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0" name="Google Shape;11450;p71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1" name="Google Shape;11451;p71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2" name="Google Shape;11452;p71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3" name="Google Shape;11453;p71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4" name="Google Shape;11454;p71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5" name="Google Shape;11455;p71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6" name="Google Shape;11456;p71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57" name="Google Shape;11457;p71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1458" name="Google Shape;11458;p71">
              <a:hlinkClick r:id="rId17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71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71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71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1462" name="Google Shape;11462;p71"/>
            <p:cNvGrpSpPr/>
            <p:nvPr/>
          </p:nvGrpSpPr>
          <p:grpSpPr>
            <a:xfrm>
              <a:off x="5831188" y="596800"/>
              <a:ext cx="456034" cy="267991"/>
              <a:chOff x="-1126825" y="596800"/>
              <a:chExt cx="456034" cy="267991"/>
            </a:xfrm>
          </p:grpSpPr>
          <p:sp>
            <p:nvSpPr>
              <p:cNvPr id="11463" name="Google Shape;11463;p71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4" name="Google Shape;11464;p71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5" name="Google Shape;11465;p71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6" name="Google Shape;11466;p71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7" name="Google Shape;11467;p71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8" name="Google Shape;11468;p71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9" name="Google Shape;11469;p71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0" name="Google Shape;11470;p71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1" name="Google Shape;11471;p71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2" name="Google Shape;11472;p71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73" name="Google Shape;11473;p71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1474" name="Google Shape;11474;p71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5" name="Google Shape;11475;p71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6" name="Google Shape;11476;p71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7" name="Google Shape;11477;p71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8" name="Google Shape;11478;p71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9" name="Google Shape;11479;p71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0" name="Google Shape;11480;p71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1" name="Google Shape;11481;p71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2" name="Google Shape;11482;p71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3" name="Google Shape;11483;p71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4" name="Google Shape;11484;p71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5" name="Google Shape;11485;p71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6" name="Google Shape;11486;p71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7" name="Google Shape;11487;p71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8" name="Google Shape;11488;p71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9" name="Google Shape;11489;p71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0" name="Google Shape;11490;p71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1" name="Google Shape;11491;p71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2" name="Google Shape;11492;p71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3" name="Google Shape;11493;p71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4" name="Google Shape;11494;p71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5" name="Google Shape;11495;p71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6" name="Google Shape;11496;p71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7" name="Google Shape;11497;p71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8" name="Google Shape;11498;p71">
                <a:hlinkClick r:id="rId17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499" name="Google Shape;11499;p71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0" name="Google Shape;11500;p71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1" name="Google Shape;11501;p71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2" name="Google Shape;11502;p71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3" name="Google Shape;11503;p71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4" name="Google Shape;11504;p71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5" name="Google Shape;11505;p71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6" name="Google Shape;11506;p71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7" name="Google Shape;11507;p71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8" name="Google Shape;11508;p71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09" name="Google Shape;11509;p71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510" name="Google Shape;11510;p71">
                <a:hlinkClick r:id="rId17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11" name="Google Shape;11511;p71"/>
          <p:cNvGrpSpPr/>
          <p:nvPr/>
        </p:nvGrpSpPr>
        <p:grpSpPr>
          <a:xfrm>
            <a:off x="1044591" y="948365"/>
            <a:ext cx="3384640" cy="1877946"/>
            <a:chOff x="4588255" y="2846553"/>
            <a:chExt cx="3534872" cy="1961302"/>
          </a:xfrm>
        </p:grpSpPr>
        <p:sp>
          <p:nvSpPr>
            <p:cNvPr id="11512" name="Google Shape;11512;p71"/>
            <p:cNvSpPr/>
            <p:nvPr/>
          </p:nvSpPr>
          <p:spPr>
            <a:xfrm>
              <a:off x="5325432" y="4739694"/>
              <a:ext cx="49163" cy="68161"/>
            </a:xfrm>
            <a:custGeom>
              <a:avLst/>
              <a:gdLst/>
              <a:ahLst/>
              <a:cxnLst/>
              <a:rect l="l" t="t" r="r" b="b"/>
              <a:pathLst>
                <a:path w="1576" h="2185" extrusionOk="0">
                  <a:moveTo>
                    <a:pt x="454" y="1"/>
                  </a:moveTo>
                  <a:cubicBezTo>
                    <a:pt x="226" y="1"/>
                    <a:pt x="0" y="236"/>
                    <a:pt x="85" y="501"/>
                  </a:cubicBezTo>
                  <a:cubicBezTo>
                    <a:pt x="219" y="814"/>
                    <a:pt x="532" y="1186"/>
                    <a:pt x="711" y="1440"/>
                  </a:cubicBezTo>
                  <a:cubicBezTo>
                    <a:pt x="905" y="1678"/>
                    <a:pt x="1083" y="2110"/>
                    <a:pt x="1456" y="2185"/>
                  </a:cubicBezTo>
                  <a:lnTo>
                    <a:pt x="1515" y="2110"/>
                  </a:lnTo>
                  <a:cubicBezTo>
                    <a:pt x="1575" y="1812"/>
                    <a:pt x="1337" y="1440"/>
                    <a:pt x="1203" y="1186"/>
                  </a:cubicBezTo>
                  <a:cubicBezTo>
                    <a:pt x="1024" y="874"/>
                    <a:pt x="964" y="442"/>
                    <a:pt x="711" y="129"/>
                  </a:cubicBezTo>
                  <a:cubicBezTo>
                    <a:pt x="638" y="39"/>
                    <a:pt x="546" y="1"/>
                    <a:pt x="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71"/>
            <p:cNvSpPr/>
            <p:nvPr/>
          </p:nvSpPr>
          <p:spPr>
            <a:xfrm>
              <a:off x="5380585" y="4716797"/>
              <a:ext cx="31164" cy="84382"/>
            </a:xfrm>
            <a:custGeom>
              <a:avLst/>
              <a:gdLst/>
              <a:ahLst/>
              <a:cxnLst/>
              <a:rect l="l" t="t" r="r" b="b"/>
              <a:pathLst>
                <a:path w="999" h="2705" extrusionOk="0">
                  <a:moveTo>
                    <a:pt x="359" y="0"/>
                  </a:moveTo>
                  <a:cubicBezTo>
                    <a:pt x="175" y="0"/>
                    <a:pt x="1" y="100"/>
                    <a:pt x="1" y="312"/>
                  </a:cubicBezTo>
                  <a:cubicBezTo>
                    <a:pt x="1" y="1176"/>
                    <a:pt x="60" y="2099"/>
                    <a:pt x="746" y="2665"/>
                  </a:cubicBezTo>
                  <a:cubicBezTo>
                    <a:pt x="773" y="2693"/>
                    <a:pt x="801" y="2704"/>
                    <a:pt x="829" y="2704"/>
                  </a:cubicBezTo>
                  <a:cubicBezTo>
                    <a:pt x="919" y="2704"/>
                    <a:pt x="999" y="2575"/>
                    <a:pt x="999" y="2472"/>
                  </a:cubicBezTo>
                  <a:cubicBezTo>
                    <a:pt x="746" y="1920"/>
                    <a:pt x="552" y="1176"/>
                    <a:pt x="746" y="550"/>
                  </a:cubicBezTo>
                  <a:cubicBezTo>
                    <a:pt x="893" y="194"/>
                    <a:pt x="616" y="0"/>
                    <a:pt x="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71"/>
            <p:cNvSpPr/>
            <p:nvPr/>
          </p:nvSpPr>
          <p:spPr>
            <a:xfrm>
              <a:off x="5417302" y="4704600"/>
              <a:ext cx="43361" cy="60549"/>
            </a:xfrm>
            <a:custGeom>
              <a:avLst/>
              <a:gdLst/>
              <a:ahLst/>
              <a:cxnLst/>
              <a:rect l="l" t="t" r="r" b="b"/>
              <a:pathLst>
                <a:path w="1390" h="1941" extrusionOk="0">
                  <a:moveTo>
                    <a:pt x="946" y="0"/>
                  </a:moveTo>
                  <a:cubicBezTo>
                    <a:pt x="880" y="0"/>
                    <a:pt x="811" y="23"/>
                    <a:pt x="746" y="77"/>
                  </a:cubicBezTo>
                  <a:cubicBezTo>
                    <a:pt x="373" y="330"/>
                    <a:pt x="194" y="628"/>
                    <a:pt x="60" y="1075"/>
                  </a:cubicBezTo>
                  <a:cubicBezTo>
                    <a:pt x="1" y="1373"/>
                    <a:pt x="60" y="1626"/>
                    <a:pt x="254" y="1879"/>
                  </a:cubicBezTo>
                  <a:cubicBezTo>
                    <a:pt x="295" y="1921"/>
                    <a:pt x="346" y="1941"/>
                    <a:pt x="394" y="1941"/>
                  </a:cubicBezTo>
                  <a:cubicBezTo>
                    <a:pt x="485" y="1941"/>
                    <a:pt x="567" y="1872"/>
                    <a:pt x="567" y="1745"/>
                  </a:cubicBezTo>
                  <a:lnTo>
                    <a:pt x="626" y="1626"/>
                  </a:lnTo>
                  <a:cubicBezTo>
                    <a:pt x="686" y="1507"/>
                    <a:pt x="746" y="1373"/>
                    <a:pt x="805" y="1254"/>
                  </a:cubicBezTo>
                  <a:cubicBezTo>
                    <a:pt x="939" y="1000"/>
                    <a:pt x="1118" y="822"/>
                    <a:pt x="1237" y="568"/>
                  </a:cubicBezTo>
                  <a:cubicBezTo>
                    <a:pt x="1390" y="322"/>
                    <a:pt x="1190" y="0"/>
                    <a:pt x="9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71"/>
            <p:cNvSpPr/>
            <p:nvPr/>
          </p:nvSpPr>
          <p:spPr>
            <a:xfrm>
              <a:off x="5307152" y="4153852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71"/>
            <p:cNvSpPr/>
            <p:nvPr/>
          </p:nvSpPr>
          <p:spPr>
            <a:xfrm>
              <a:off x="5438670" y="4311948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17" name="Google Shape;11517;p71"/>
            <p:cNvGrpSpPr/>
            <p:nvPr/>
          </p:nvGrpSpPr>
          <p:grpSpPr>
            <a:xfrm>
              <a:off x="4588255" y="4268277"/>
              <a:ext cx="644582" cy="275171"/>
              <a:chOff x="6010718" y="4529752"/>
              <a:chExt cx="644582" cy="275171"/>
            </a:xfrm>
          </p:grpSpPr>
          <p:sp>
            <p:nvSpPr>
              <p:cNvPr id="11518" name="Google Shape;11518;p71"/>
              <p:cNvSpPr/>
              <p:nvPr/>
            </p:nvSpPr>
            <p:spPr>
              <a:xfrm>
                <a:off x="6010718" y="4529752"/>
                <a:ext cx="544228" cy="275171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9" name="Google Shape;11519;p71"/>
              <p:cNvSpPr/>
              <p:nvPr/>
            </p:nvSpPr>
            <p:spPr>
              <a:xfrm>
                <a:off x="6035798" y="4564316"/>
                <a:ext cx="619502" cy="204202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520" name="Google Shape;11520;p71"/>
            <p:cNvSpPr/>
            <p:nvPr/>
          </p:nvSpPr>
          <p:spPr>
            <a:xfrm rot="-1136767">
              <a:off x="5689691" y="4307099"/>
              <a:ext cx="90619" cy="26775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71"/>
            <p:cNvSpPr/>
            <p:nvPr/>
          </p:nvSpPr>
          <p:spPr>
            <a:xfrm rot="-1136767">
              <a:off x="5810790" y="4277902"/>
              <a:ext cx="162203" cy="149640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71"/>
            <p:cNvSpPr/>
            <p:nvPr/>
          </p:nvSpPr>
          <p:spPr>
            <a:xfrm rot="-1136767">
              <a:off x="5754092" y="4257226"/>
              <a:ext cx="145913" cy="149958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71"/>
            <p:cNvSpPr/>
            <p:nvPr/>
          </p:nvSpPr>
          <p:spPr>
            <a:xfrm rot="-1136767">
              <a:off x="5866197" y="4394174"/>
              <a:ext cx="9961" cy="10659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71"/>
            <p:cNvSpPr/>
            <p:nvPr/>
          </p:nvSpPr>
          <p:spPr>
            <a:xfrm rot="-1136767">
              <a:off x="5886832" y="4387532"/>
              <a:ext cx="11928" cy="11547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71"/>
            <p:cNvSpPr/>
            <p:nvPr/>
          </p:nvSpPr>
          <p:spPr>
            <a:xfrm rot="-1136767">
              <a:off x="5880971" y="4365181"/>
              <a:ext cx="11547" cy="9961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71"/>
            <p:cNvSpPr/>
            <p:nvPr/>
          </p:nvSpPr>
          <p:spPr>
            <a:xfrm rot="-1136767">
              <a:off x="5914389" y="4381992"/>
              <a:ext cx="8359" cy="9961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71"/>
            <p:cNvSpPr/>
            <p:nvPr/>
          </p:nvSpPr>
          <p:spPr>
            <a:xfrm rot="-1136767">
              <a:off x="5904962" y="4358070"/>
              <a:ext cx="15116" cy="11532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71"/>
            <p:cNvSpPr/>
            <p:nvPr/>
          </p:nvSpPr>
          <p:spPr>
            <a:xfrm rot="-1136767">
              <a:off x="5892878" y="4332981"/>
              <a:ext cx="11547" cy="11547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71"/>
            <p:cNvSpPr/>
            <p:nvPr/>
          </p:nvSpPr>
          <p:spPr>
            <a:xfrm rot="-1136767">
              <a:off x="5898056" y="4308468"/>
              <a:ext cx="11547" cy="9945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71"/>
            <p:cNvSpPr/>
            <p:nvPr/>
          </p:nvSpPr>
          <p:spPr>
            <a:xfrm rot="-1136767">
              <a:off x="5922326" y="4338722"/>
              <a:ext cx="11944" cy="9961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71"/>
            <p:cNvSpPr/>
            <p:nvPr/>
          </p:nvSpPr>
          <p:spPr>
            <a:xfrm rot="-1136767">
              <a:off x="5938660" y="4371908"/>
              <a:ext cx="8375" cy="7487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71"/>
            <p:cNvSpPr/>
            <p:nvPr/>
          </p:nvSpPr>
          <p:spPr>
            <a:xfrm rot="-1136767">
              <a:off x="5916448" y="4404648"/>
              <a:ext cx="6376" cy="6376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33" name="Google Shape;11533;p71"/>
            <p:cNvGrpSpPr/>
            <p:nvPr/>
          </p:nvGrpSpPr>
          <p:grpSpPr>
            <a:xfrm flipH="1">
              <a:off x="6208965" y="4276763"/>
              <a:ext cx="523357" cy="438509"/>
              <a:chOff x="3696875" y="3993678"/>
              <a:chExt cx="572100" cy="479350"/>
            </a:xfrm>
          </p:grpSpPr>
          <p:sp>
            <p:nvSpPr>
              <p:cNvPr id="11534" name="Google Shape;11534;p71"/>
              <p:cNvSpPr/>
              <p:nvPr/>
            </p:nvSpPr>
            <p:spPr>
              <a:xfrm flipH="1">
                <a:off x="3696875" y="3993678"/>
                <a:ext cx="563950" cy="421550"/>
              </a:xfrm>
              <a:custGeom>
                <a:avLst/>
                <a:gdLst/>
                <a:ahLst/>
                <a:cxnLst/>
                <a:rect l="l" t="t" r="r" b="b"/>
                <a:pathLst>
                  <a:path w="22558" h="16862" extrusionOk="0">
                    <a:moveTo>
                      <a:pt x="22557" y="1"/>
                    </a:moveTo>
                    <a:lnTo>
                      <a:pt x="22557" y="1"/>
                    </a:lnTo>
                    <a:cubicBezTo>
                      <a:pt x="21359" y="927"/>
                      <a:pt x="19185" y="1131"/>
                      <a:pt x="17168" y="1131"/>
                    </a:cubicBezTo>
                    <a:cubicBezTo>
                      <a:pt x="16020" y="1131"/>
                      <a:pt x="14922" y="1065"/>
                      <a:pt x="14086" y="1028"/>
                    </a:cubicBezTo>
                    <a:cubicBezTo>
                      <a:pt x="11680" y="1028"/>
                      <a:pt x="10853" y="3234"/>
                      <a:pt x="9800" y="4161"/>
                    </a:cubicBezTo>
                    <a:cubicBezTo>
                      <a:pt x="9474" y="4437"/>
                      <a:pt x="9137" y="4492"/>
                      <a:pt x="8738" y="4492"/>
                    </a:cubicBezTo>
                    <a:cubicBezTo>
                      <a:pt x="8473" y="4492"/>
                      <a:pt x="8181" y="4467"/>
                      <a:pt x="7846" y="4467"/>
                    </a:cubicBezTo>
                    <a:cubicBezTo>
                      <a:pt x="6949" y="4467"/>
                      <a:pt x="5750" y="4644"/>
                      <a:pt x="3960" y="5941"/>
                    </a:cubicBezTo>
                    <a:cubicBezTo>
                      <a:pt x="1" y="8773"/>
                      <a:pt x="2081" y="15540"/>
                      <a:pt x="2081" y="15540"/>
                    </a:cubicBezTo>
                    <a:cubicBezTo>
                      <a:pt x="2081" y="15540"/>
                      <a:pt x="5870" y="16862"/>
                      <a:pt x="8405" y="16862"/>
                    </a:cubicBezTo>
                    <a:cubicBezTo>
                      <a:pt x="8727" y="16862"/>
                      <a:pt x="9028" y="16841"/>
                      <a:pt x="9299" y="16793"/>
                    </a:cubicBezTo>
                    <a:cubicBezTo>
                      <a:pt x="11680" y="16392"/>
                      <a:pt x="11680" y="14512"/>
                      <a:pt x="12632" y="13359"/>
                    </a:cubicBezTo>
                    <a:cubicBezTo>
                      <a:pt x="13685" y="12206"/>
                      <a:pt x="15765" y="11680"/>
                      <a:pt x="16191" y="10652"/>
                    </a:cubicBezTo>
                    <a:cubicBezTo>
                      <a:pt x="16492" y="9700"/>
                      <a:pt x="15339" y="9499"/>
                      <a:pt x="15665" y="8973"/>
                    </a:cubicBezTo>
                    <a:cubicBezTo>
                      <a:pt x="15865" y="8447"/>
                      <a:pt x="16918" y="8246"/>
                      <a:pt x="18372" y="7820"/>
                    </a:cubicBezTo>
                    <a:cubicBezTo>
                      <a:pt x="19825" y="7394"/>
                      <a:pt x="22557" y="1"/>
                      <a:pt x="225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5" name="Google Shape;11535;p71"/>
              <p:cNvSpPr/>
              <p:nvPr/>
            </p:nvSpPr>
            <p:spPr>
              <a:xfrm flipH="1">
                <a:off x="3723200" y="4020003"/>
                <a:ext cx="545775" cy="453025"/>
              </a:xfrm>
              <a:custGeom>
                <a:avLst/>
                <a:gdLst/>
                <a:ahLst/>
                <a:cxnLst/>
                <a:rect l="l" t="t" r="r" b="b"/>
                <a:pathLst>
                  <a:path w="21831" h="18121" extrusionOk="0">
                    <a:moveTo>
                      <a:pt x="21780" y="0"/>
                    </a:moveTo>
                    <a:cubicBezTo>
                      <a:pt x="21755" y="0"/>
                      <a:pt x="21730" y="25"/>
                      <a:pt x="21730" y="76"/>
                    </a:cubicBezTo>
                    <a:cubicBezTo>
                      <a:pt x="21730" y="76"/>
                      <a:pt x="21404" y="401"/>
                      <a:pt x="20778" y="827"/>
                    </a:cubicBezTo>
                    <a:cubicBezTo>
                      <a:pt x="20477" y="1028"/>
                      <a:pt x="20051" y="1228"/>
                      <a:pt x="19525" y="1554"/>
                    </a:cubicBezTo>
                    <a:cubicBezTo>
                      <a:pt x="19124" y="1855"/>
                      <a:pt x="18597" y="2081"/>
                      <a:pt x="17971" y="2381"/>
                    </a:cubicBezTo>
                    <a:cubicBezTo>
                      <a:pt x="17344" y="2707"/>
                      <a:pt x="16617" y="2908"/>
                      <a:pt x="15991" y="3208"/>
                    </a:cubicBezTo>
                    <a:cubicBezTo>
                      <a:pt x="15565" y="3334"/>
                      <a:pt x="15264" y="3534"/>
                      <a:pt x="14838" y="3735"/>
                    </a:cubicBezTo>
                    <a:cubicBezTo>
                      <a:pt x="14512" y="3960"/>
                      <a:pt x="14111" y="4060"/>
                      <a:pt x="13785" y="4261"/>
                    </a:cubicBezTo>
                    <a:cubicBezTo>
                      <a:pt x="13058" y="4687"/>
                      <a:pt x="12231" y="5088"/>
                      <a:pt x="11505" y="5614"/>
                    </a:cubicBezTo>
                    <a:cubicBezTo>
                      <a:pt x="11078" y="5840"/>
                      <a:pt x="10753" y="6040"/>
                      <a:pt x="10352" y="6341"/>
                    </a:cubicBezTo>
                    <a:cubicBezTo>
                      <a:pt x="10026" y="6567"/>
                      <a:pt x="9625" y="6868"/>
                      <a:pt x="9299" y="7093"/>
                    </a:cubicBezTo>
                    <a:cubicBezTo>
                      <a:pt x="8873" y="7394"/>
                      <a:pt x="8572" y="7594"/>
                      <a:pt x="8146" y="7920"/>
                    </a:cubicBezTo>
                    <a:cubicBezTo>
                      <a:pt x="7845" y="8221"/>
                      <a:pt x="7520" y="8547"/>
                      <a:pt x="7219" y="8747"/>
                    </a:cubicBezTo>
                    <a:lnTo>
                      <a:pt x="6893" y="8973"/>
                    </a:lnTo>
                    <a:lnTo>
                      <a:pt x="6692" y="9274"/>
                    </a:lnTo>
                    <a:cubicBezTo>
                      <a:pt x="6492" y="9374"/>
                      <a:pt x="6367" y="9474"/>
                      <a:pt x="6166" y="9700"/>
                    </a:cubicBezTo>
                    <a:cubicBezTo>
                      <a:pt x="6066" y="9800"/>
                      <a:pt x="5865" y="10000"/>
                      <a:pt x="5740" y="10101"/>
                    </a:cubicBezTo>
                    <a:cubicBezTo>
                      <a:pt x="5540" y="10326"/>
                      <a:pt x="5439" y="10426"/>
                      <a:pt x="5339" y="10527"/>
                    </a:cubicBezTo>
                    <a:lnTo>
                      <a:pt x="4387" y="11479"/>
                    </a:lnTo>
                    <a:cubicBezTo>
                      <a:pt x="4186" y="11780"/>
                      <a:pt x="3860" y="12106"/>
                      <a:pt x="3660" y="12406"/>
                    </a:cubicBezTo>
                    <a:lnTo>
                      <a:pt x="3234" y="12832"/>
                    </a:lnTo>
                    <a:cubicBezTo>
                      <a:pt x="3134" y="12933"/>
                      <a:pt x="3033" y="13133"/>
                      <a:pt x="2933" y="13233"/>
                    </a:cubicBezTo>
                    <a:cubicBezTo>
                      <a:pt x="2733" y="13559"/>
                      <a:pt x="2507" y="13860"/>
                      <a:pt x="2306" y="14086"/>
                    </a:cubicBezTo>
                    <a:cubicBezTo>
                      <a:pt x="2206" y="14286"/>
                      <a:pt x="2106" y="14386"/>
                      <a:pt x="1981" y="14487"/>
                    </a:cubicBezTo>
                    <a:cubicBezTo>
                      <a:pt x="1880" y="14612"/>
                      <a:pt x="1780" y="14812"/>
                      <a:pt x="1780" y="14913"/>
                    </a:cubicBezTo>
                    <a:cubicBezTo>
                      <a:pt x="1580" y="15113"/>
                      <a:pt x="1479" y="15439"/>
                      <a:pt x="1254" y="15639"/>
                    </a:cubicBezTo>
                    <a:cubicBezTo>
                      <a:pt x="953" y="16066"/>
                      <a:pt x="728" y="16492"/>
                      <a:pt x="527" y="16893"/>
                    </a:cubicBezTo>
                    <a:cubicBezTo>
                      <a:pt x="226" y="17619"/>
                      <a:pt x="1" y="17945"/>
                      <a:pt x="1" y="17945"/>
                    </a:cubicBezTo>
                    <a:lnTo>
                      <a:pt x="1" y="18046"/>
                    </a:lnTo>
                    <a:cubicBezTo>
                      <a:pt x="51" y="18096"/>
                      <a:pt x="76" y="18121"/>
                      <a:pt x="88" y="18121"/>
                    </a:cubicBezTo>
                    <a:cubicBezTo>
                      <a:pt x="101" y="18121"/>
                      <a:pt x="101" y="18096"/>
                      <a:pt x="101" y="18046"/>
                    </a:cubicBezTo>
                    <a:cubicBezTo>
                      <a:pt x="101" y="18046"/>
                      <a:pt x="427" y="17745"/>
                      <a:pt x="853" y="16993"/>
                    </a:cubicBezTo>
                    <a:cubicBezTo>
                      <a:pt x="953" y="16893"/>
                      <a:pt x="1053" y="16692"/>
                      <a:pt x="1154" y="16492"/>
                    </a:cubicBezTo>
                    <a:cubicBezTo>
                      <a:pt x="1254" y="16266"/>
                      <a:pt x="1354" y="16066"/>
                      <a:pt x="1580" y="15865"/>
                    </a:cubicBezTo>
                    <a:cubicBezTo>
                      <a:pt x="1680" y="15639"/>
                      <a:pt x="1880" y="15339"/>
                      <a:pt x="2106" y="15113"/>
                    </a:cubicBezTo>
                    <a:cubicBezTo>
                      <a:pt x="2106" y="15013"/>
                      <a:pt x="2206" y="14812"/>
                      <a:pt x="2306" y="14712"/>
                    </a:cubicBezTo>
                    <a:cubicBezTo>
                      <a:pt x="2407" y="14612"/>
                      <a:pt x="2507" y="14487"/>
                      <a:pt x="2607" y="14286"/>
                    </a:cubicBezTo>
                    <a:cubicBezTo>
                      <a:pt x="2833" y="14086"/>
                      <a:pt x="3033" y="13760"/>
                      <a:pt x="3234" y="13459"/>
                    </a:cubicBezTo>
                    <a:cubicBezTo>
                      <a:pt x="3359" y="13359"/>
                      <a:pt x="3459" y="13233"/>
                      <a:pt x="3560" y="13033"/>
                    </a:cubicBezTo>
                    <a:cubicBezTo>
                      <a:pt x="3660" y="12933"/>
                      <a:pt x="3760" y="12732"/>
                      <a:pt x="3986" y="12607"/>
                    </a:cubicBezTo>
                    <a:cubicBezTo>
                      <a:pt x="4186" y="12306"/>
                      <a:pt x="4387" y="11980"/>
                      <a:pt x="4713" y="11680"/>
                    </a:cubicBezTo>
                    <a:cubicBezTo>
                      <a:pt x="4913" y="11354"/>
                      <a:pt x="5239" y="11153"/>
                      <a:pt x="5540" y="10853"/>
                    </a:cubicBezTo>
                    <a:cubicBezTo>
                      <a:pt x="5640" y="10627"/>
                      <a:pt x="5865" y="10527"/>
                      <a:pt x="5966" y="10326"/>
                    </a:cubicBezTo>
                    <a:cubicBezTo>
                      <a:pt x="6066" y="10226"/>
                      <a:pt x="6266" y="10000"/>
                      <a:pt x="6367" y="9900"/>
                    </a:cubicBezTo>
                    <a:cubicBezTo>
                      <a:pt x="6592" y="9800"/>
                      <a:pt x="6692" y="9599"/>
                      <a:pt x="6893" y="9474"/>
                    </a:cubicBezTo>
                    <a:lnTo>
                      <a:pt x="7119" y="9274"/>
                    </a:lnTo>
                    <a:lnTo>
                      <a:pt x="7419" y="8973"/>
                    </a:lnTo>
                    <a:cubicBezTo>
                      <a:pt x="7745" y="8747"/>
                      <a:pt x="8046" y="8446"/>
                      <a:pt x="8372" y="8121"/>
                    </a:cubicBezTo>
                    <a:cubicBezTo>
                      <a:pt x="8773" y="7920"/>
                      <a:pt x="9099" y="7594"/>
                      <a:pt x="9399" y="7294"/>
                    </a:cubicBezTo>
                    <a:cubicBezTo>
                      <a:pt x="10126" y="6767"/>
                      <a:pt x="10878" y="6241"/>
                      <a:pt x="11605" y="5840"/>
                    </a:cubicBezTo>
                    <a:cubicBezTo>
                      <a:pt x="12332" y="5314"/>
                      <a:pt x="13058" y="4888"/>
                      <a:pt x="13886" y="4461"/>
                    </a:cubicBezTo>
                    <a:cubicBezTo>
                      <a:pt x="14211" y="4261"/>
                      <a:pt x="14637" y="4060"/>
                      <a:pt x="14938" y="3960"/>
                    </a:cubicBezTo>
                    <a:cubicBezTo>
                      <a:pt x="15364" y="3735"/>
                      <a:pt x="15665" y="3634"/>
                      <a:pt x="16091" y="3434"/>
                    </a:cubicBezTo>
                    <a:cubicBezTo>
                      <a:pt x="16718" y="3108"/>
                      <a:pt x="17444" y="2908"/>
                      <a:pt x="18071" y="2707"/>
                    </a:cubicBezTo>
                    <a:cubicBezTo>
                      <a:pt x="19324" y="2081"/>
                      <a:pt x="20277" y="1454"/>
                      <a:pt x="20903" y="1028"/>
                    </a:cubicBezTo>
                    <a:cubicBezTo>
                      <a:pt x="21530" y="502"/>
                      <a:pt x="21830" y="201"/>
                      <a:pt x="21830" y="201"/>
                    </a:cubicBezTo>
                    <a:lnTo>
                      <a:pt x="21830" y="76"/>
                    </a:lnTo>
                    <a:cubicBezTo>
                      <a:pt x="21830" y="25"/>
                      <a:pt x="21805" y="0"/>
                      <a:pt x="21780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6" name="Google Shape;11536;p71"/>
              <p:cNvSpPr/>
              <p:nvPr/>
            </p:nvSpPr>
            <p:spPr>
              <a:xfrm flipH="1">
                <a:off x="3772700" y="4027528"/>
                <a:ext cx="156675" cy="107150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4286" extrusionOk="0">
                    <a:moveTo>
                      <a:pt x="2307" y="0"/>
                    </a:moveTo>
                    <a:cubicBezTo>
                      <a:pt x="2081" y="301"/>
                      <a:pt x="1880" y="727"/>
                      <a:pt x="1780" y="1028"/>
                    </a:cubicBezTo>
                    <a:cubicBezTo>
                      <a:pt x="1555" y="1353"/>
                      <a:pt x="1354" y="1780"/>
                      <a:pt x="1154" y="2080"/>
                    </a:cubicBezTo>
                    <a:lnTo>
                      <a:pt x="928" y="2607"/>
                    </a:lnTo>
                    <a:cubicBezTo>
                      <a:pt x="828" y="2807"/>
                      <a:pt x="728" y="2907"/>
                      <a:pt x="627" y="3133"/>
                    </a:cubicBezTo>
                    <a:cubicBezTo>
                      <a:pt x="527" y="3333"/>
                      <a:pt x="427" y="3434"/>
                      <a:pt x="302" y="3659"/>
                    </a:cubicBezTo>
                    <a:cubicBezTo>
                      <a:pt x="302" y="3659"/>
                      <a:pt x="201" y="3759"/>
                      <a:pt x="201" y="3860"/>
                    </a:cubicBezTo>
                    <a:lnTo>
                      <a:pt x="1" y="4060"/>
                    </a:lnTo>
                    <a:lnTo>
                      <a:pt x="1" y="4160"/>
                    </a:lnTo>
                    <a:cubicBezTo>
                      <a:pt x="1" y="4286"/>
                      <a:pt x="1" y="4286"/>
                      <a:pt x="101" y="4286"/>
                    </a:cubicBezTo>
                    <a:cubicBezTo>
                      <a:pt x="131" y="4286"/>
                      <a:pt x="163" y="4283"/>
                      <a:pt x="198" y="4278"/>
                    </a:cubicBezTo>
                    <a:lnTo>
                      <a:pt x="198" y="4278"/>
                    </a:lnTo>
                    <a:lnTo>
                      <a:pt x="201" y="4286"/>
                    </a:lnTo>
                    <a:cubicBezTo>
                      <a:pt x="201" y="4283"/>
                      <a:pt x="201" y="4280"/>
                      <a:pt x="201" y="4278"/>
                    </a:cubicBezTo>
                    <a:lnTo>
                      <a:pt x="201" y="4278"/>
                    </a:lnTo>
                    <a:cubicBezTo>
                      <a:pt x="399" y="4250"/>
                      <a:pt x="658" y="4160"/>
                      <a:pt x="828" y="4160"/>
                    </a:cubicBezTo>
                    <a:lnTo>
                      <a:pt x="1680" y="4160"/>
                    </a:lnTo>
                    <a:lnTo>
                      <a:pt x="2407" y="4060"/>
                    </a:lnTo>
                    <a:lnTo>
                      <a:pt x="3961" y="4060"/>
                    </a:lnTo>
                    <a:lnTo>
                      <a:pt x="4286" y="4160"/>
                    </a:lnTo>
                    <a:lnTo>
                      <a:pt x="5439" y="4160"/>
                    </a:lnTo>
                    <a:cubicBezTo>
                      <a:pt x="5640" y="4286"/>
                      <a:pt x="5740" y="4286"/>
                      <a:pt x="5840" y="4286"/>
                    </a:cubicBezTo>
                    <a:lnTo>
                      <a:pt x="6266" y="4286"/>
                    </a:lnTo>
                    <a:cubicBezTo>
                      <a:pt x="6066" y="4160"/>
                      <a:pt x="5740" y="4060"/>
                      <a:pt x="5540" y="4060"/>
                    </a:cubicBezTo>
                    <a:cubicBezTo>
                      <a:pt x="5439" y="3960"/>
                      <a:pt x="5214" y="3960"/>
                      <a:pt x="5114" y="3960"/>
                    </a:cubicBezTo>
                    <a:lnTo>
                      <a:pt x="4687" y="3860"/>
                    </a:lnTo>
                    <a:cubicBezTo>
                      <a:pt x="4487" y="3860"/>
                      <a:pt x="4186" y="3860"/>
                      <a:pt x="3961" y="3759"/>
                    </a:cubicBezTo>
                    <a:lnTo>
                      <a:pt x="1555" y="3759"/>
                    </a:lnTo>
                    <a:cubicBezTo>
                      <a:pt x="1354" y="3860"/>
                      <a:pt x="1053" y="3860"/>
                      <a:pt x="828" y="3860"/>
                    </a:cubicBezTo>
                    <a:cubicBezTo>
                      <a:pt x="715" y="3916"/>
                      <a:pt x="563" y="3941"/>
                      <a:pt x="415" y="3969"/>
                    </a:cubicBezTo>
                    <a:lnTo>
                      <a:pt x="415" y="3969"/>
                    </a:lnTo>
                    <a:cubicBezTo>
                      <a:pt x="419" y="3966"/>
                      <a:pt x="423" y="3963"/>
                      <a:pt x="427" y="3960"/>
                    </a:cubicBezTo>
                    <a:lnTo>
                      <a:pt x="527" y="3759"/>
                    </a:lnTo>
                    <a:cubicBezTo>
                      <a:pt x="627" y="3534"/>
                      <a:pt x="728" y="3434"/>
                      <a:pt x="828" y="3233"/>
                    </a:cubicBezTo>
                    <a:cubicBezTo>
                      <a:pt x="1053" y="3133"/>
                      <a:pt x="1154" y="2907"/>
                      <a:pt x="1154" y="2707"/>
                    </a:cubicBezTo>
                    <a:cubicBezTo>
                      <a:pt x="1254" y="2607"/>
                      <a:pt x="1354" y="2406"/>
                      <a:pt x="1454" y="2181"/>
                    </a:cubicBezTo>
                    <a:cubicBezTo>
                      <a:pt x="1680" y="1880"/>
                      <a:pt x="1880" y="1554"/>
                      <a:pt x="1981" y="1153"/>
                    </a:cubicBezTo>
                    <a:cubicBezTo>
                      <a:pt x="2081" y="927"/>
                      <a:pt x="2181" y="827"/>
                      <a:pt x="2181" y="627"/>
                    </a:cubicBezTo>
                    <a:cubicBezTo>
                      <a:pt x="2307" y="401"/>
                      <a:pt x="2307" y="201"/>
                      <a:pt x="2407" y="100"/>
                    </a:cubicBezTo>
                    <a:lnTo>
                      <a:pt x="2407" y="0"/>
                    </a:ln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7" name="Google Shape;11537;p71"/>
              <p:cNvSpPr/>
              <p:nvPr/>
            </p:nvSpPr>
            <p:spPr>
              <a:xfrm flipH="1">
                <a:off x="3817200" y="4048203"/>
                <a:ext cx="185475" cy="130350"/>
              </a:xfrm>
              <a:custGeom>
                <a:avLst/>
                <a:gdLst/>
                <a:ahLst/>
                <a:cxnLst/>
                <a:rect l="l" t="t" r="r" b="b"/>
                <a:pathLst>
                  <a:path w="7419" h="5214" extrusionOk="0">
                    <a:moveTo>
                      <a:pt x="1680" y="0"/>
                    </a:moveTo>
                    <a:lnTo>
                      <a:pt x="1680" y="100"/>
                    </a:lnTo>
                    <a:cubicBezTo>
                      <a:pt x="1579" y="526"/>
                      <a:pt x="1479" y="953"/>
                      <a:pt x="1354" y="1354"/>
                    </a:cubicBezTo>
                    <a:lnTo>
                      <a:pt x="1053" y="2607"/>
                    </a:lnTo>
                    <a:cubicBezTo>
                      <a:pt x="953" y="2832"/>
                      <a:pt x="853" y="3033"/>
                      <a:pt x="853" y="3233"/>
                    </a:cubicBezTo>
                    <a:cubicBezTo>
                      <a:pt x="853" y="3333"/>
                      <a:pt x="727" y="3459"/>
                      <a:pt x="727" y="3559"/>
                    </a:cubicBezTo>
                    <a:cubicBezTo>
                      <a:pt x="727" y="3659"/>
                      <a:pt x="627" y="3760"/>
                      <a:pt x="627" y="3860"/>
                    </a:cubicBezTo>
                    <a:cubicBezTo>
                      <a:pt x="627" y="3960"/>
                      <a:pt x="527" y="4085"/>
                      <a:pt x="527" y="4186"/>
                    </a:cubicBezTo>
                    <a:lnTo>
                      <a:pt x="426" y="4486"/>
                    </a:lnTo>
                    <a:lnTo>
                      <a:pt x="226" y="4712"/>
                    </a:lnTo>
                    <a:cubicBezTo>
                      <a:pt x="101" y="4812"/>
                      <a:pt x="101" y="4912"/>
                      <a:pt x="0" y="5013"/>
                    </a:cubicBezTo>
                    <a:lnTo>
                      <a:pt x="0" y="5113"/>
                    </a:lnTo>
                    <a:cubicBezTo>
                      <a:pt x="0" y="5113"/>
                      <a:pt x="101" y="5213"/>
                      <a:pt x="226" y="5213"/>
                    </a:cubicBezTo>
                    <a:cubicBezTo>
                      <a:pt x="426" y="5113"/>
                      <a:pt x="727" y="5013"/>
                      <a:pt x="1053" y="5013"/>
                    </a:cubicBezTo>
                    <a:lnTo>
                      <a:pt x="1479" y="5013"/>
                    </a:lnTo>
                    <a:cubicBezTo>
                      <a:pt x="1680" y="4912"/>
                      <a:pt x="1780" y="4912"/>
                      <a:pt x="1980" y="4912"/>
                    </a:cubicBezTo>
                    <a:lnTo>
                      <a:pt x="3760" y="4912"/>
                    </a:lnTo>
                    <a:cubicBezTo>
                      <a:pt x="3835" y="4879"/>
                      <a:pt x="3896" y="4868"/>
                      <a:pt x="3952" y="4868"/>
                    </a:cubicBezTo>
                    <a:cubicBezTo>
                      <a:pt x="4063" y="4868"/>
                      <a:pt x="4152" y="4912"/>
                      <a:pt x="4286" y="4912"/>
                    </a:cubicBezTo>
                    <a:lnTo>
                      <a:pt x="5640" y="4912"/>
                    </a:lnTo>
                    <a:cubicBezTo>
                      <a:pt x="5740" y="4912"/>
                      <a:pt x="5965" y="5013"/>
                      <a:pt x="6066" y="5013"/>
                    </a:cubicBezTo>
                    <a:lnTo>
                      <a:pt x="6492" y="5013"/>
                    </a:lnTo>
                    <a:cubicBezTo>
                      <a:pt x="6692" y="5113"/>
                      <a:pt x="6792" y="5113"/>
                      <a:pt x="6993" y="5113"/>
                    </a:cubicBezTo>
                    <a:cubicBezTo>
                      <a:pt x="7118" y="5113"/>
                      <a:pt x="7319" y="5213"/>
                      <a:pt x="7419" y="5213"/>
                    </a:cubicBezTo>
                    <a:lnTo>
                      <a:pt x="7419" y="5113"/>
                    </a:lnTo>
                    <a:cubicBezTo>
                      <a:pt x="7118" y="5013"/>
                      <a:pt x="6893" y="4912"/>
                      <a:pt x="6592" y="4912"/>
                    </a:cubicBezTo>
                    <a:cubicBezTo>
                      <a:pt x="6366" y="4812"/>
                      <a:pt x="6266" y="4812"/>
                      <a:pt x="6066" y="4812"/>
                    </a:cubicBezTo>
                    <a:cubicBezTo>
                      <a:pt x="5965" y="4712"/>
                      <a:pt x="5740" y="4712"/>
                      <a:pt x="5640" y="4712"/>
                    </a:cubicBezTo>
                    <a:cubicBezTo>
                      <a:pt x="5439" y="4712"/>
                      <a:pt x="5339" y="4587"/>
                      <a:pt x="5239" y="4587"/>
                    </a:cubicBezTo>
                    <a:lnTo>
                      <a:pt x="4712" y="4587"/>
                    </a:lnTo>
                    <a:cubicBezTo>
                      <a:pt x="4612" y="4486"/>
                      <a:pt x="4386" y="4486"/>
                      <a:pt x="4286" y="4486"/>
                    </a:cubicBezTo>
                    <a:lnTo>
                      <a:pt x="2406" y="4486"/>
                    </a:lnTo>
                    <a:cubicBezTo>
                      <a:pt x="2206" y="4486"/>
                      <a:pt x="2106" y="4587"/>
                      <a:pt x="1880" y="4587"/>
                    </a:cubicBezTo>
                    <a:cubicBezTo>
                      <a:pt x="1579" y="4587"/>
                      <a:pt x="1354" y="4712"/>
                      <a:pt x="1053" y="4712"/>
                    </a:cubicBezTo>
                    <a:cubicBezTo>
                      <a:pt x="856" y="4773"/>
                      <a:pt x="668" y="4797"/>
                      <a:pt x="478" y="4828"/>
                    </a:cubicBezTo>
                    <a:lnTo>
                      <a:pt x="478" y="4828"/>
                    </a:lnTo>
                    <a:lnTo>
                      <a:pt x="627" y="4587"/>
                    </a:lnTo>
                    <a:cubicBezTo>
                      <a:pt x="727" y="4386"/>
                      <a:pt x="853" y="4186"/>
                      <a:pt x="853" y="3960"/>
                    </a:cubicBezTo>
                    <a:cubicBezTo>
                      <a:pt x="953" y="3860"/>
                      <a:pt x="953" y="3760"/>
                      <a:pt x="1053" y="3659"/>
                    </a:cubicBezTo>
                    <a:cubicBezTo>
                      <a:pt x="1053" y="3559"/>
                      <a:pt x="1053" y="3459"/>
                      <a:pt x="1153" y="3333"/>
                    </a:cubicBezTo>
                    <a:cubicBezTo>
                      <a:pt x="1153" y="3133"/>
                      <a:pt x="1254" y="2932"/>
                      <a:pt x="1354" y="2707"/>
                    </a:cubicBezTo>
                    <a:cubicBezTo>
                      <a:pt x="1354" y="2506"/>
                      <a:pt x="1479" y="2306"/>
                      <a:pt x="1479" y="2080"/>
                    </a:cubicBezTo>
                    <a:cubicBezTo>
                      <a:pt x="1579" y="1880"/>
                      <a:pt x="1579" y="1579"/>
                      <a:pt x="1579" y="1354"/>
                    </a:cubicBezTo>
                    <a:cubicBezTo>
                      <a:pt x="1680" y="953"/>
                      <a:pt x="1780" y="526"/>
                      <a:pt x="1780" y="100"/>
                    </a:cubicBez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8" name="Google Shape;11538;p71"/>
              <p:cNvSpPr/>
              <p:nvPr/>
            </p:nvSpPr>
            <p:spPr>
              <a:xfrm flipH="1">
                <a:off x="3887375" y="4121503"/>
                <a:ext cx="20677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5415" extrusionOk="0">
                    <a:moveTo>
                      <a:pt x="852" y="0"/>
                    </a:moveTo>
                    <a:lnTo>
                      <a:pt x="752" y="1254"/>
                    </a:lnTo>
                    <a:lnTo>
                      <a:pt x="627" y="1880"/>
                    </a:lnTo>
                    <a:lnTo>
                      <a:pt x="627" y="2507"/>
                    </a:lnTo>
                    <a:cubicBezTo>
                      <a:pt x="627" y="2607"/>
                      <a:pt x="627" y="2707"/>
                      <a:pt x="527" y="2808"/>
                    </a:cubicBezTo>
                    <a:lnTo>
                      <a:pt x="527" y="3133"/>
                    </a:lnTo>
                    <a:lnTo>
                      <a:pt x="527" y="3434"/>
                    </a:lnTo>
                    <a:cubicBezTo>
                      <a:pt x="527" y="3534"/>
                      <a:pt x="426" y="3660"/>
                      <a:pt x="426" y="3760"/>
                    </a:cubicBezTo>
                    <a:cubicBezTo>
                      <a:pt x="426" y="3860"/>
                      <a:pt x="426" y="3960"/>
                      <a:pt x="326" y="3960"/>
                    </a:cubicBezTo>
                    <a:lnTo>
                      <a:pt x="326" y="4286"/>
                    </a:lnTo>
                    <a:cubicBezTo>
                      <a:pt x="226" y="4386"/>
                      <a:pt x="226" y="4487"/>
                      <a:pt x="226" y="4587"/>
                    </a:cubicBezTo>
                    <a:lnTo>
                      <a:pt x="164" y="4786"/>
                    </a:lnTo>
                    <a:lnTo>
                      <a:pt x="164" y="4786"/>
                    </a:lnTo>
                    <a:cubicBezTo>
                      <a:pt x="152" y="4787"/>
                      <a:pt x="139" y="4787"/>
                      <a:pt x="126" y="4787"/>
                    </a:cubicBezTo>
                    <a:lnTo>
                      <a:pt x="154" y="4820"/>
                    </a:lnTo>
                    <a:lnTo>
                      <a:pt x="126" y="4913"/>
                    </a:lnTo>
                    <a:lnTo>
                      <a:pt x="0" y="4913"/>
                    </a:lnTo>
                    <a:cubicBezTo>
                      <a:pt x="126" y="5013"/>
                      <a:pt x="126" y="5013"/>
                      <a:pt x="226" y="5013"/>
                    </a:cubicBezTo>
                    <a:cubicBezTo>
                      <a:pt x="258" y="5013"/>
                      <a:pt x="290" y="5012"/>
                      <a:pt x="323" y="5010"/>
                    </a:cubicBezTo>
                    <a:lnTo>
                      <a:pt x="323" y="5010"/>
                    </a:lnTo>
                    <a:lnTo>
                      <a:pt x="326" y="5013"/>
                    </a:lnTo>
                    <a:lnTo>
                      <a:pt x="327" y="5010"/>
                    </a:lnTo>
                    <a:lnTo>
                      <a:pt x="327" y="5010"/>
                    </a:lnTo>
                    <a:cubicBezTo>
                      <a:pt x="600" y="4992"/>
                      <a:pt x="897" y="4913"/>
                      <a:pt x="1253" y="4913"/>
                    </a:cubicBezTo>
                    <a:lnTo>
                      <a:pt x="2206" y="4913"/>
                    </a:lnTo>
                    <a:lnTo>
                      <a:pt x="2732" y="4787"/>
                    </a:lnTo>
                    <a:lnTo>
                      <a:pt x="3258" y="4787"/>
                    </a:lnTo>
                    <a:cubicBezTo>
                      <a:pt x="3459" y="4787"/>
                      <a:pt x="3559" y="4913"/>
                      <a:pt x="3760" y="4913"/>
                    </a:cubicBezTo>
                    <a:lnTo>
                      <a:pt x="5238" y="4913"/>
                    </a:lnTo>
                    <a:cubicBezTo>
                      <a:pt x="5439" y="4913"/>
                      <a:pt x="5639" y="5013"/>
                      <a:pt x="5765" y="5013"/>
                    </a:cubicBezTo>
                    <a:lnTo>
                      <a:pt x="6266" y="5013"/>
                    </a:lnTo>
                    <a:lnTo>
                      <a:pt x="6792" y="5113"/>
                    </a:lnTo>
                    <a:lnTo>
                      <a:pt x="7319" y="5214"/>
                    </a:lnTo>
                    <a:lnTo>
                      <a:pt x="7519" y="5314"/>
                    </a:lnTo>
                    <a:lnTo>
                      <a:pt x="7745" y="5314"/>
                    </a:lnTo>
                    <a:cubicBezTo>
                      <a:pt x="7945" y="5314"/>
                      <a:pt x="8146" y="5414"/>
                      <a:pt x="8271" y="5414"/>
                    </a:cubicBezTo>
                    <a:cubicBezTo>
                      <a:pt x="8146" y="5314"/>
                      <a:pt x="7945" y="5214"/>
                      <a:pt x="7845" y="5214"/>
                    </a:cubicBezTo>
                    <a:lnTo>
                      <a:pt x="7519" y="5113"/>
                    </a:lnTo>
                    <a:lnTo>
                      <a:pt x="7319" y="5013"/>
                    </a:lnTo>
                    <a:lnTo>
                      <a:pt x="6792" y="4913"/>
                    </a:lnTo>
                    <a:lnTo>
                      <a:pt x="6266" y="4787"/>
                    </a:lnTo>
                    <a:cubicBezTo>
                      <a:pt x="6166" y="4687"/>
                      <a:pt x="5965" y="4687"/>
                      <a:pt x="5865" y="4687"/>
                    </a:cubicBezTo>
                    <a:cubicBezTo>
                      <a:pt x="5639" y="4687"/>
                      <a:pt x="5439" y="4587"/>
                      <a:pt x="5339" y="4587"/>
                    </a:cubicBezTo>
                    <a:lnTo>
                      <a:pt x="4812" y="4587"/>
                    </a:lnTo>
                    <a:cubicBezTo>
                      <a:pt x="4612" y="4487"/>
                      <a:pt x="4386" y="4487"/>
                      <a:pt x="4286" y="4487"/>
                    </a:cubicBezTo>
                    <a:lnTo>
                      <a:pt x="2206" y="4487"/>
                    </a:lnTo>
                    <a:lnTo>
                      <a:pt x="1679" y="4587"/>
                    </a:lnTo>
                    <a:lnTo>
                      <a:pt x="1153" y="4587"/>
                    </a:lnTo>
                    <a:cubicBezTo>
                      <a:pt x="1053" y="4687"/>
                      <a:pt x="852" y="4687"/>
                      <a:pt x="627" y="4687"/>
                    </a:cubicBezTo>
                    <a:cubicBezTo>
                      <a:pt x="576" y="4687"/>
                      <a:pt x="500" y="4713"/>
                      <a:pt x="411" y="4738"/>
                    </a:cubicBezTo>
                    <a:lnTo>
                      <a:pt x="411" y="4738"/>
                    </a:lnTo>
                    <a:lnTo>
                      <a:pt x="426" y="4687"/>
                    </a:lnTo>
                    <a:cubicBezTo>
                      <a:pt x="426" y="4587"/>
                      <a:pt x="527" y="4487"/>
                      <a:pt x="527" y="4386"/>
                    </a:cubicBezTo>
                    <a:cubicBezTo>
                      <a:pt x="627" y="4286"/>
                      <a:pt x="627" y="4161"/>
                      <a:pt x="627" y="4061"/>
                    </a:cubicBezTo>
                    <a:cubicBezTo>
                      <a:pt x="627" y="3960"/>
                      <a:pt x="752" y="3860"/>
                      <a:pt x="752" y="3760"/>
                    </a:cubicBezTo>
                    <a:cubicBezTo>
                      <a:pt x="752" y="3660"/>
                      <a:pt x="752" y="3534"/>
                      <a:pt x="852" y="3434"/>
                    </a:cubicBezTo>
                    <a:lnTo>
                      <a:pt x="852" y="3133"/>
                    </a:lnTo>
                    <a:cubicBezTo>
                      <a:pt x="852" y="2908"/>
                      <a:pt x="953" y="2707"/>
                      <a:pt x="953" y="2507"/>
                    </a:cubicBezTo>
                    <a:lnTo>
                      <a:pt x="953" y="1254"/>
                    </a:lnTo>
                    <a:cubicBezTo>
                      <a:pt x="953" y="828"/>
                      <a:pt x="953" y="401"/>
                      <a:pt x="852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9" name="Google Shape;11539;p71"/>
              <p:cNvSpPr/>
              <p:nvPr/>
            </p:nvSpPr>
            <p:spPr>
              <a:xfrm flipH="1">
                <a:off x="3963575" y="4197703"/>
                <a:ext cx="20677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5415" extrusionOk="0">
                    <a:moveTo>
                      <a:pt x="852" y="0"/>
                    </a:moveTo>
                    <a:lnTo>
                      <a:pt x="752" y="1254"/>
                    </a:lnTo>
                    <a:lnTo>
                      <a:pt x="627" y="1880"/>
                    </a:lnTo>
                    <a:lnTo>
                      <a:pt x="627" y="2507"/>
                    </a:lnTo>
                    <a:cubicBezTo>
                      <a:pt x="627" y="2607"/>
                      <a:pt x="627" y="2707"/>
                      <a:pt x="527" y="2808"/>
                    </a:cubicBezTo>
                    <a:lnTo>
                      <a:pt x="527" y="3133"/>
                    </a:lnTo>
                    <a:lnTo>
                      <a:pt x="527" y="3434"/>
                    </a:lnTo>
                    <a:cubicBezTo>
                      <a:pt x="527" y="3534"/>
                      <a:pt x="426" y="3660"/>
                      <a:pt x="426" y="3760"/>
                    </a:cubicBezTo>
                    <a:cubicBezTo>
                      <a:pt x="426" y="3860"/>
                      <a:pt x="426" y="3960"/>
                      <a:pt x="326" y="3960"/>
                    </a:cubicBezTo>
                    <a:lnTo>
                      <a:pt x="326" y="4286"/>
                    </a:lnTo>
                    <a:cubicBezTo>
                      <a:pt x="226" y="4386"/>
                      <a:pt x="226" y="4487"/>
                      <a:pt x="226" y="4587"/>
                    </a:cubicBezTo>
                    <a:lnTo>
                      <a:pt x="164" y="4786"/>
                    </a:lnTo>
                    <a:lnTo>
                      <a:pt x="164" y="4786"/>
                    </a:lnTo>
                    <a:cubicBezTo>
                      <a:pt x="152" y="4787"/>
                      <a:pt x="139" y="4787"/>
                      <a:pt x="126" y="4787"/>
                    </a:cubicBezTo>
                    <a:lnTo>
                      <a:pt x="154" y="4820"/>
                    </a:lnTo>
                    <a:lnTo>
                      <a:pt x="126" y="4913"/>
                    </a:lnTo>
                    <a:lnTo>
                      <a:pt x="0" y="4913"/>
                    </a:lnTo>
                    <a:cubicBezTo>
                      <a:pt x="126" y="5013"/>
                      <a:pt x="126" y="5013"/>
                      <a:pt x="226" y="5013"/>
                    </a:cubicBezTo>
                    <a:cubicBezTo>
                      <a:pt x="258" y="5013"/>
                      <a:pt x="290" y="5012"/>
                      <a:pt x="323" y="5010"/>
                    </a:cubicBezTo>
                    <a:lnTo>
                      <a:pt x="323" y="5010"/>
                    </a:lnTo>
                    <a:lnTo>
                      <a:pt x="326" y="5013"/>
                    </a:lnTo>
                    <a:lnTo>
                      <a:pt x="327" y="5010"/>
                    </a:lnTo>
                    <a:lnTo>
                      <a:pt x="327" y="5010"/>
                    </a:lnTo>
                    <a:cubicBezTo>
                      <a:pt x="600" y="4992"/>
                      <a:pt x="897" y="4913"/>
                      <a:pt x="1253" y="4913"/>
                    </a:cubicBezTo>
                    <a:lnTo>
                      <a:pt x="2206" y="4913"/>
                    </a:lnTo>
                    <a:lnTo>
                      <a:pt x="2732" y="4787"/>
                    </a:lnTo>
                    <a:lnTo>
                      <a:pt x="3258" y="4787"/>
                    </a:lnTo>
                    <a:cubicBezTo>
                      <a:pt x="3459" y="4787"/>
                      <a:pt x="3559" y="4913"/>
                      <a:pt x="3760" y="4913"/>
                    </a:cubicBezTo>
                    <a:lnTo>
                      <a:pt x="5238" y="4913"/>
                    </a:lnTo>
                    <a:cubicBezTo>
                      <a:pt x="5439" y="4913"/>
                      <a:pt x="5639" y="5013"/>
                      <a:pt x="5765" y="5013"/>
                    </a:cubicBezTo>
                    <a:lnTo>
                      <a:pt x="6266" y="5013"/>
                    </a:lnTo>
                    <a:lnTo>
                      <a:pt x="6792" y="5113"/>
                    </a:lnTo>
                    <a:lnTo>
                      <a:pt x="7319" y="5214"/>
                    </a:lnTo>
                    <a:lnTo>
                      <a:pt x="7519" y="5314"/>
                    </a:lnTo>
                    <a:lnTo>
                      <a:pt x="7745" y="5314"/>
                    </a:lnTo>
                    <a:cubicBezTo>
                      <a:pt x="7945" y="5314"/>
                      <a:pt x="8146" y="5414"/>
                      <a:pt x="8271" y="5414"/>
                    </a:cubicBezTo>
                    <a:cubicBezTo>
                      <a:pt x="8146" y="5314"/>
                      <a:pt x="7945" y="5214"/>
                      <a:pt x="7845" y="5214"/>
                    </a:cubicBezTo>
                    <a:lnTo>
                      <a:pt x="7519" y="5113"/>
                    </a:lnTo>
                    <a:lnTo>
                      <a:pt x="7319" y="5013"/>
                    </a:lnTo>
                    <a:lnTo>
                      <a:pt x="6792" y="4913"/>
                    </a:lnTo>
                    <a:lnTo>
                      <a:pt x="6266" y="4787"/>
                    </a:lnTo>
                    <a:cubicBezTo>
                      <a:pt x="6166" y="4687"/>
                      <a:pt x="5965" y="4687"/>
                      <a:pt x="5865" y="4687"/>
                    </a:cubicBezTo>
                    <a:cubicBezTo>
                      <a:pt x="5639" y="4687"/>
                      <a:pt x="5439" y="4587"/>
                      <a:pt x="5339" y="4587"/>
                    </a:cubicBezTo>
                    <a:lnTo>
                      <a:pt x="4812" y="4587"/>
                    </a:lnTo>
                    <a:cubicBezTo>
                      <a:pt x="4612" y="4487"/>
                      <a:pt x="4386" y="4487"/>
                      <a:pt x="4286" y="4487"/>
                    </a:cubicBezTo>
                    <a:lnTo>
                      <a:pt x="2206" y="4487"/>
                    </a:lnTo>
                    <a:lnTo>
                      <a:pt x="1679" y="4587"/>
                    </a:lnTo>
                    <a:lnTo>
                      <a:pt x="1153" y="4587"/>
                    </a:lnTo>
                    <a:cubicBezTo>
                      <a:pt x="1053" y="4687"/>
                      <a:pt x="852" y="4687"/>
                      <a:pt x="627" y="4687"/>
                    </a:cubicBezTo>
                    <a:cubicBezTo>
                      <a:pt x="576" y="4687"/>
                      <a:pt x="500" y="4713"/>
                      <a:pt x="411" y="4738"/>
                    </a:cubicBezTo>
                    <a:lnTo>
                      <a:pt x="411" y="4738"/>
                    </a:lnTo>
                    <a:lnTo>
                      <a:pt x="426" y="4687"/>
                    </a:lnTo>
                    <a:cubicBezTo>
                      <a:pt x="426" y="4587"/>
                      <a:pt x="527" y="4487"/>
                      <a:pt x="527" y="4386"/>
                    </a:cubicBezTo>
                    <a:cubicBezTo>
                      <a:pt x="627" y="4286"/>
                      <a:pt x="627" y="4161"/>
                      <a:pt x="627" y="4061"/>
                    </a:cubicBezTo>
                    <a:cubicBezTo>
                      <a:pt x="627" y="3960"/>
                      <a:pt x="752" y="3860"/>
                      <a:pt x="752" y="3760"/>
                    </a:cubicBezTo>
                    <a:cubicBezTo>
                      <a:pt x="752" y="3660"/>
                      <a:pt x="752" y="3534"/>
                      <a:pt x="852" y="3434"/>
                    </a:cubicBezTo>
                    <a:lnTo>
                      <a:pt x="852" y="3133"/>
                    </a:lnTo>
                    <a:cubicBezTo>
                      <a:pt x="852" y="2908"/>
                      <a:pt x="953" y="2707"/>
                      <a:pt x="953" y="2507"/>
                    </a:cubicBezTo>
                    <a:lnTo>
                      <a:pt x="953" y="1254"/>
                    </a:lnTo>
                    <a:cubicBezTo>
                      <a:pt x="953" y="828"/>
                      <a:pt x="953" y="401"/>
                      <a:pt x="852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40" name="Google Shape;11540;p71"/>
            <p:cNvGrpSpPr/>
            <p:nvPr/>
          </p:nvGrpSpPr>
          <p:grpSpPr>
            <a:xfrm rot="-4102942" flipH="1">
              <a:off x="5945463" y="3796202"/>
              <a:ext cx="523323" cy="438481"/>
              <a:chOff x="3696875" y="3993678"/>
              <a:chExt cx="572100" cy="479350"/>
            </a:xfrm>
          </p:grpSpPr>
          <p:sp>
            <p:nvSpPr>
              <p:cNvPr id="11541" name="Google Shape;11541;p71"/>
              <p:cNvSpPr/>
              <p:nvPr/>
            </p:nvSpPr>
            <p:spPr>
              <a:xfrm flipH="1">
                <a:off x="3696875" y="3993678"/>
                <a:ext cx="563950" cy="421550"/>
              </a:xfrm>
              <a:custGeom>
                <a:avLst/>
                <a:gdLst/>
                <a:ahLst/>
                <a:cxnLst/>
                <a:rect l="l" t="t" r="r" b="b"/>
                <a:pathLst>
                  <a:path w="22558" h="16862" extrusionOk="0">
                    <a:moveTo>
                      <a:pt x="22557" y="1"/>
                    </a:moveTo>
                    <a:lnTo>
                      <a:pt x="22557" y="1"/>
                    </a:lnTo>
                    <a:cubicBezTo>
                      <a:pt x="21359" y="927"/>
                      <a:pt x="19185" y="1131"/>
                      <a:pt x="17168" y="1131"/>
                    </a:cubicBezTo>
                    <a:cubicBezTo>
                      <a:pt x="16020" y="1131"/>
                      <a:pt x="14922" y="1065"/>
                      <a:pt x="14086" y="1028"/>
                    </a:cubicBezTo>
                    <a:cubicBezTo>
                      <a:pt x="11680" y="1028"/>
                      <a:pt x="10853" y="3234"/>
                      <a:pt x="9800" y="4161"/>
                    </a:cubicBezTo>
                    <a:cubicBezTo>
                      <a:pt x="9474" y="4437"/>
                      <a:pt x="9137" y="4492"/>
                      <a:pt x="8738" y="4492"/>
                    </a:cubicBezTo>
                    <a:cubicBezTo>
                      <a:pt x="8473" y="4492"/>
                      <a:pt x="8181" y="4467"/>
                      <a:pt x="7846" y="4467"/>
                    </a:cubicBezTo>
                    <a:cubicBezTo>
                      <a:pt x="6949" y="4467"/>
                      <a:pt x="5750" y="4644"/>
                      <a:pt x="3960" y="5941"/>
                    </a:cubicBezTo>
                    <a:cubicBezTo>
                      <a:pt x="1" y="8773"/>
                      <a:pt x="2081" y="15540"/>
                      <a:pt x="2081" y="15540"/>
                    </a:cubicBezTo>
                    <a:cubicBezTo>
                      <a:pt x="2081" y="15540"/>
                      <a:pt x="5870" y="16862"/>
                      <a:pt x="8405" y="16862"/>
                    </a:cubicBezTo>
                    <a:cubicBezTo>
                      <a:pt x="8727" y="16862"/>
                      <a:pt x="9028" y="16841"/>
                      <a:pt x="9299" y="16793"/>
                    </a:cubicBezTo>
                    <a:cubicBezTo>
                      <a:pt x="11680" y="16392"/>
                      <a:pt x="11680" y="14512"/>
                      <a:pt x="12632" y="13359"/>
                    </a:cubicBezTo>
                    <a:cubicBezTo>
                      <a:pt x="13685" y="12206"/>
                      <a:pt x="15765" y="11680"/>
                      <a:pt x="16191" y="10652"/>
                    </a:cubicBezTo>
                    <a:cubicBezTo>
                      <a:pt x="16492" y="9700"/>
                      <a:pt x="15339" y="9499"/>
                      <a:pt x="15665" y="8973"/>
                    </a:cubicBezTo>
                    <a:cubicBezTo>
                      <a:pt x="15865" y="8447"/>
                      <a:pt x="16918" y="8246"/>
                      <a:pt x="18372" y="7820"/>
                    </a:cubicBezTo>
                    <a:cubicBezTo>
                      <a:pt x="19825" y="7394"/>
                      <a:pt x="22557" y="1"/>
                      <a:pt x="2255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2" name="Google Shape;11542;p71"/>
              <p:cNvSpPr/>
              <p:nvPr/>
            </p:nvSpPr>
            <p:spPr>
              <a:xfrm flipH="1">
                <a:off x="3723200" y="4020003"/>
                <a:ext cx="545775" cy="453025"/>
              </a:xfrm>
              <a:custGeom>
                <a:avLst/>
                <a:gdLst/>
                <a:ahLst/>
                <a:cxnLst/>
                <a:rect l="l" t="t" r="r" b="b"/>
                <a:pathLst>
                  <a:path w="21831" h="18121" extrusionOk="0">
                    <a:moveTo>
                      <a:pt x="21780" y="0"/>
                    </a:moveTo>
                    <a:cubicBezTo>
                      <a:pt x="21755" y="0"/>
                      <a:pt x="21730" y="25"/>
                      <a:pt x="21730" y="76"/>
                    </a:cubicBezTo>
                    <a:cubicBezTo>
                      <a:pt x="21730" y="76"/>
                      <a:pt x="21404" y="401"/>
                      <a:pt x="20778" y="827"/>
                    </a:cubicBezTo>
                    <a:cubicBezTo>
                      <a:pt x="20477" y="1028"/>
                      <a:pt x="20051" y="1228"/>
                      <a:pt x="19525" y="1554"/>
                    </a:cubicBezTo>
                    <a:cubicBezTo>
                      <a:pt x="19124" y="1855"/>
                      <a:pt x="18597" y="2081"/>
                      <a:pt x="17971" y="2381"/>
                    </a:cubicBezTo>
                    <a:cubicBezTo>
                      <a:pt x="17344" y="2707"/>
                      <a:pt x="16617" y="2908"/>
                      <a:pt x="15991" y="3208"/>
                    </a:cubicBezTo>
                    <a:cubicBezTo>
                      <a:pt x="15565" y="3334"/>
                      <a:pt x="15264" y="3534"/>
                      <a:pt x="14838" y="3735"/>
                    </a:cubicBezTo>
                    <a:cubicBezTo>
                      <a:pt x="14512" y="3960"/>
                      <a:pt x="14111" y="4060"/>
                      <a:pt x="13785" y="4261"/>
                    </a:cubicBezTo>
                    <a:cubicBezTo>
                      <a:pt x="13058" y="4687"/>
                      <a:pt x="12231" y="5088"/>
                      <a:pt x="11505" y="5614"/>
                    </a:cubicBezTo>
                    <a:cubicBezTo>
                      <a:pt x="11078" y="5840"/>
                      <a:pt x="10753" y="6040"/>
                      <a:pt x="10352" y="6341"/>
                    </a:cubicBezTo>
                    <a:cubicBezTo>
                      <a:pt x="10026" y="6567"/>
                      <a:pt x="9625" y="6868"/>
                      <a:pt x="9299" y="7093"/>
                    </a:cubicBezTo>
                    <a:cubicBezTo>
                      <a:pt x="8873" y="7394"/>
                      <a:pt x="8572" y="7594"/>
                      <a:pt x="8146" y="7920"/>
                    </a:cubicBezTo>
                    <a:cubicBezTo>
                      <a:pt x="7845" y="8221"/>
                      <a:pt x="7520" y="8547"/>
                      <a:pt x="7219" y="8747"/>
                    </a:cubicBezTo>
                    <a:lnTo>
                      <a:pt x="6893" y="8973"/>
                    </a:lnTo>
                    <a:lnTo>
                      <a:pt x="6692" y="9274"/>
                    </a:lnTo>
                    <a:cubicBezTo>
                      <a:pt x="6492" y="9374"/>
                      <a:pt x="6367" y="9474"/>
                      <a:pt x="6166" y="9700"/>
                    </a:cubicBezTo>
                    <a:cubicBezTo>
                      <a:pt x="6066" y="9800"/>
                      <a:pt x="5865" y="10000"/>
                      <a:pt x="5740" y="10101"/>
                    </a:cubicBezTo>
                    <a:cubicBezTo>
                      <a:pt x="5540" y="10326"/>
                      <a:pt x="5439" y="10426"/>
                      <a:pt x="5339" y="10527"/>
                    </a:cubicBezTo>
                    <a:lnTo>
                      <a:pt x="4387" y="11479"/>
                    </a:lnTo>
                    <a:cubicBezTo>
                      <a:pt x="4186" y="11780"/>
                      <a:pt x="3860" y="12106"/>
                      <a:pt x="3660" y="12406"/>
                    </a:cubicBezTo>
                    <a:lnTo>
                      <a:pt x="3234" y="12832"/>
                    </a:lnTo>
                    <a:cubicBezTo>
                      <a:pt x="3134" y="12933"/>
                      <a:pt x="3033" y="13133"/>
                      <a:pt x="2933" y="13233"/>
                    </a:cubicBezTo>
                    <a:cubicBezTo>
                      <a:pt x="2733" y="13559"/>
                      <a:pt x="2507" y="13860"/>
                      <a:pt x="2306" y="14086"/>
                    </a:cubicBezTo>
                    <a:cubicBezTo>
                      <a:pt x="2206" y="14286"/>
                      <a:pt x="2106" y="14386"/>
                      <a:pt x="1981" y="14487"/>
                    </a:cubicBezTo>
                    <a:cubicBezTo>
                      <a:pt x="1880" y="14612"/>
                      <a:pt x="1780" y="14812"/>
                      <a:pt x="1780" y="14913"/>
                    </a:cubicBezTo>
                    <a:cubicBezTo>
                      <a:pt x="1580" y="15113"/>
                      <a:pt x="1479" y="15439"/>
                      <a:pt x="1254" y="15639"/>
                    </a:cubicBezTo>
                    <a:cubicBezTo>
                      <a:pt x="953" y="16066"/>
                      <a:pt x="728" y="16492"/>
                      <a:pt x="527" y="16893"/>
                    </a:cubicBezTo>
                    <a:cubicBezTo>
                      <a:pt x="226" y="17619"/>
                      <a:pt x="1" y="17945"/>
                      <a:pt x="1" y="17945"/>
                    </a:cubicBezTo>
                    <a:lnTo>
                      <a:pt x="1" y="18046"/>
                    </a:lnTo>
                    <a:cubicBezTo>
                      <a:pt x="51" y="18096"/>
                      <a:pt x="76" y="18121"/>
                      <a:pt x="88" y="18121"/>
                    </a:cubicBezTo>
                    <a:cubicBezTo>
                      <a:pt x="101" y="18121"/>
                      <a:pt x="101" y="18096"/>
                      <a:pt x="101" y="18046"/>
                    </a:cubicBezTo>
                    <a:cubicBezTo>
                      <a:pt x="101" y="18046"/>
                      <a:pt x="427" y="17745"/>
                      <a:pt x="853" y="16993"/>
                    </a:cubicBezTo>
                    <a:cubicBezTo>
                      <a:pt x="953" y="16893"/>
                      <a:pt x="1053" y="16692"/>
                      <a:pt x="1154" y="16492"/>
                    </a:cubicBezTo>
                    <a:cubicBezTo>
                      <a:pt x="1254" y="16266"/>
                      <a:pt x="1354" y="16066"/>
                      <a:pt x="1580" y="15865"/>
                    </a:cubicBezTo>
                    <a:cubicBezTo>
                      <a:pt x="1680" y="15639"/>
                      <a:pt x="1880" y="15339"/>
                      <a:pt x="2106" y="15113"/>
                    </a:cubicBezTo>
                    <a:cubicBezTo>
                      <a:pt x="2106" y="15013"/>
                      <a:pt x="2206" y="14812"/>
                      <a:pt x="2306" y="14712"/>
                    </a:cubicBezTo>
                    <a:cubicBezTo>
                      <a:pt x="2407" y="14612"/>
                      <a:pt x="2507" y="14487"/>
                      <a:pt x="2607" y="14286"/>
                    </a:cubicBezTo>
                    <a:cubicBezTo>
                      <a:pt x="2833" y="14086"/>
                      <a:pt x="3033" y="13760"/>
                      <a:pt x="3234" y="13459"/>
                    </a:cubicBezTo>
                    <a:cubicBezTo>
                      <a:pt x="3359" y="13359"/>
                      <a:pt x="3459" y="13233"/>
                      <a:pt x="3560" y="13033"/>
                    </a:cubicBezTo>
                    <a:cubicBezTo>
                      <a:pt x="3660" y="12933"/>
                      <a:pt x="3760" y="12732"/>
                      <a:pt x="3986" y="12607"/>
                    </a:cubicBezTo>
                    <a:cubicBezTo>
                      <a:pt x="4186" y="12306"/>
                      <a:pt x="4387" y="11980"/>
                      <a:pt x="4713" y="11680"/>
                    </a:cubicBezTo>
                    <a:cubicBezTo>
                      <a:pt x="4913" y="11354"/>
                      <a:pt x="5239" y="11153"/>
                      <a:pt x="5540" y="10853"/>
                    </a:cubicBezTo>
                    <a:cubicBezTo>
                      <a:pt x="5640" y="10627"/>
                      <a:pt x="5865" y="10527"/>
                      <a:pt x="5966" y="10326"/>
                    </a:cubicBezTo>
                    <a:cubicBezTo>
                      <a:pt x="6066" y="10226"/>
                      <a:pt x="6266" y="10000"/>
                      <a:pt x="6367" y="9900"/>
                    </a:cubicBezTo>
                    <a:cubicBezTo>
                      <a:pt x="6592" y="9800"/>
                      <a:pt x="6692" y="9599"/>
                      <a:pt x="6893" y="9474"/>
                    </a:cubicBezTo>
                    <a:lnTo>
                      <a:pt x="7119" y="9274"/>
                    </a:lnTo>
                    <a:lnTo>
                      <a:pt x="7419" y="8973"/>
                    </a:lnTo>
                    <a:cubicBezTo>
                      <a:pt x="7745" y="8747"/>
                      <a:pt x="8046" y="8446"/>
                      <a:pt x="8372" y="8121"/>
                    </a:cubicBezTo>
                    <a:cubicBezTo>
                      <a:pt x="8773" y="7920"/>
                      <a:pt x="9099" y="7594"/>
                      <a:pt x="9399" y="7294"/>
                    </a:cubicBezTo>
                    <a:cubicBezTo>
                      <a:pt x="10126" y="6767"/>
                      <a:pt x="10878" y="6241"/>
                      <a:pt x="11605" y="5840"/>
                    </a:cubicBezTo>
                    <a:cubicBezTo>
                      <a:pt x="12332" y="5314"/>
                      <a:pt x="13058" y="4888"/>
                      <a:pt x="13886" y="4461"/>
                    </a:cubicBezTo>
                    <a:cubicBezTo>
                      <a:pt x="14211" y="4261"/>
                      <a:pt x="14637" y="4060"/>
                      <a:pt x="14938" y="3960"/>
                    </a:cubicBezTo>
                    <a:cubicBezTo>
                      <a:pt x="15364" y="3735"/>
                      <a:pt x="15665" y="3634"/>
                      <a:pt x="16091" y="3434"/>
                    </a:cubicBezTo>
                    <a:cubicBezTo>
                      <a:pt x="16718" y="3108"/>
                      <a:pt x="17444" y="2908"/>
                      <a:pt x="18071" y="2707"/>
                    </a:cubicBezTo>
                    <a:cubicBezTo>
                      <a:pt x="19324" y="2081"/>
                      <a:pt x="20277" y="1454"/>
                      <a:pt x="20903" y="1028"/>
                    </a:cubicBezTo>
                    <a:cubicBezTo>
                      <a:pt x="21530" y="502"/>
                      <a:pt x="21830" y="201"/>
                      <a:pt x="21830" y="201"/>
                    </a:cubicBezTo>
                    <a:lnTo>
                      <a:pt x="21830" y="76"/>
                    </a:lnTo>
                    <a:cubicBezTo>
                      <a:pt x="21830" y="25"/>
                      <a:pt x="21805" y="0"/>
                      <a:pt x="21780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3" name="Google Shape;11543;p71"/>
              <p:cNvSpPr/>
              <p:nvPr/>
            </p:nvSpPr>
            <p:spPr>
              <a:xfrm flipH="1">
                <a:off x="3772700" y="4027528"/>
                <a:ext cx="156675" cy="107150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4286" extrusionOk="0">
                    <a:moveTo>
                      <a:pt x="2307" y="0"/>
                    </a:moveTo>
                    <a:cubicBezTo>
                      <a:pt x="2081" y="301"/>
                      <a:pt x="1880" y="727"/>
                      <a:pt x="1780" y="1028"/>
                    </a:cubicBezTo>
                    <a:cubicBezTo>
                      <a:pt x="1555" y="1353"/>
                      <a:pt x="1354" y="1780"/>
                      <a:pt x="1154" y="2080"/>
                    </a:cubicBezTo>
                    <a:lnTo>
                      <a:pt x="928" y="2607"/>
                    </a:lnTo>
                    <a:cubicBezTo>
                      <a:pt x="828" y="2807"/>
                      <a:pt x="728" y="2907"/>
                      <a:pt x="627" y="3133"/>
                    </a:cubicBezTo>
                    <a:cubicBezTo>
                      <a:pt x="527" y="3333"/>
                      <a:pt x="427" y="3434"/>
                      <a:pt x="302" y="3659"/>
                    </a:cubicBezTo>
                    <a:cubicBezTo>
                      <a:pt x="302" y="3659"/>
                      <a:pt x="201" y="3759"/>
                      <a:pt x="201" y="3860"/>
                    </a:cubicBezTo>
                    <a:lnTo>
                      <a:pt x="1" y="4060"/>
                    </a:lnTo>
                    <a:lnTo>
                      <a:pt x="1" y="4160"/>
                    </a:lnTo>
                    <a:cubicBezTo>
                      <a:pt x="1" y="4286"/>
                      <a:pt x="1" y="4286"/>
                      <a:pt x="101" y="4286"/>
                    </a:cubicBezTo>
                    <a:cubicBezTo>
                      <a:pt x="131" y="4286"/>
                      <a:pt x="163" y="4283"/>
                      <a:pt x="198" y="4278"/>
                    </a:cubicBezTo>
                    <a:lnTo>
                      <a:pt x="198" y="4278"/>
                    </a:lnTo>
                    <a:lnTo>
                      <a:pt x="201" y="4286"/>
                    </a:lnTo>
                    <a:cubicBezTo>
                      <a:pt x="201" y="4283"/>
                      <a:pt x="201" y="4280"/>
                      <a:pt x="201" y="4278"/>
                    </a:cubicBezTo>
                    <a:lnTo>
                      <a:pt x="201" y="4278"/>
                    </a:lnTo>
                    <a:cubicBezTo>
                      <a:pt x="399" y="4250"/>
                      <a:pt x="658" y="4160"/>
                      <a:pt x="828" y="4160"/>
                    </a:cubicBezTo>
                    <a:lnTo>
                      <a:pt x="1680" y="4160"/>
                    </a:lnTo>
                    <a:lnTo>
                      <a:pt x="2407" y="4060"/>
                    </a:lnTo>
                    <a:lnTo>
                      <a:pt x="3961" y="4060"/>
                    </a:lnTo>
                    <a:lnTo>
                      <a:pt x="4286" y="4160"/>
                    </a:lnTo>
                    <a:lnTo>
                      <a:pt x="5439" y="4160"/>
                    </a:lnTo>
                    <a:cubicBezTo>
                      <a:pt x="5640" y="4286"/>
                      <a:pt x="5740" y="4286"/>
                      <a:pt x="5840" y="4286"/>
                    </a:cubicBezTo>
                    <a:lnTo>
                      <a:pt x="6266" y="4286"/>
                    </a:lnTo>
                    <a:cubicBezTo>
                      <a:pt x="6066" y="4160"/>
                      <a:pt x="5740" y="4060"/>
                      <a:pt x="5540" y="4060"/>
                    </a:cubicBezTo>
                    <a:cubicBezTo>
                      <a:pt x="5439" y="3960"/>
                      <a:pt x="5214" y="3960"/>
                      <a:pt x="5114" y="3960"/>
                    </a:cubicBezTo>
                    <a:lnTo>
                      <a:pt x="4687" y="3860"/>
                    </a:lnTo>
                    <a:cubicBezTo>
                      <a:pt x="4487" y="3860"/>
                      <a:pt x="4186" y="3860"/>
                      <a:pt x="3961" y="3759"/>
                    </a:cubicBezTo>
                    <a:lnTo>
                      <a:pt x="1555" y="3759"/>
                    </a:lnTo>
                    <a:cubicBezTo>
                      <a:pt x="1354" y="3860"/>
                      <a:pt x="1053" y="3860"/>
                      <a:pt x="828" y="3860"/>
                    </a:cubicBezTo>
                    <a:cubicBezTo>
                      <a:pt x="715" y="3916"/>
                      <a:pt x="563" y="3941"/>
                      <a:pt x="415" y="3969"/>
                    </a:cubicBezTo>
                    <a:lnTo>
                      <a:pt x="415" y="3969"/>
                    </a:lnTo>
                    <a:cubicBezTo>
                      <a:pt x="419" y="3966"/>
                      <a:pt x="423" y="3963"/>
                      <a:pt x="427" y="3960"/>
                    </a:cubicBezTo>
                    <a:lnTo>
                      <a:pt x="527" y="3759"/>
                    </a:lnTo>
                    <a:cubicBezTo>
                      <a:pt x="627" y="3534"/>
                      <a:pt x="728" y="3434"/>
                      <a:pt x="828" y="3233"/>
                    </a:cubicBezTo>
                    <a:cubicBezTo>
                      <a:pt x="1053" y="3133"/>
                      <a:pt x="1154" y="2907"/>
                      <a:pt x="1154" y="2707"/>
                    </a:cubicBezTo>
                    <a:cubicBezTo>
                      <a:pt x="1254" y="2607"/>
                      <a:pt x="1354" y="2406"/>
                      <a:pt x="1454" y="2181"/>
                    </a:cubicBezTo>
                    <a:cubicBezTo>
                      <a:pt x="1680" y="1880"/>
                      <a:pt x="1880" y="1554"/>
                      <a:pt x="1981" y="1153"/>
                    </a:cubicBezTo>
                    <a:cubicBezTo>
                      <a:pt x="2081" y="927"/>
                      <a:pt x="2181" y="827"/>
                      <a:pt x="2181" y="627"/>
                    </a:cubicBezTo>
                    <a:cubicBezTo>
                      <a:pt x="2307" y="401"/>
                      <a:pt x="2307" y="201"/>
                      <a:pt x="2407" y="100"/>
                    </a:cubicBezTo>
                    <a:lnTo>
                      <a:pt x="2407" y="0"/>
                    </a:ln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4" name="Google Shape;11544;p71"/>
              <p:cNvSpPr/>
              <p:nvPr/>
            </p:nvSpPr>
            <p:spPr>
              <a:xfrm flipH="1">
                <a:off x="3817200" y="4048203"/>
                <a:ext cx="185475" cy="130350"/>
              </a:xfrm>
              <a:custGeom>
                <a:avLst/>
                <a:gdLst/>
                <a:ahLst/>
                <a:cxnLst/>
                <a:rect l="l" t="t" r="r" b="b"/>
                <a:pathLst>
                  <a:path w="7419" h="5214" extrusionOk="0">
                    <a:moveTo>
                      <a:pt x="1680" y="0"/>
                    </a:moveTo>
                    <a:lnTo>
                      <a:pt x="1680" y="100"/>
                    </a:lnTo>
                    <a:cubicBezTo>
                      <a:pt x="1579" y="526"/>
                      <a:pt x="1479" y="953"/>
                      <a:pt x="1354" y="1354"/>
                    </a:cubicBezTo>
                    <a:lnTo>
                      <a:pt x="1053" y="2607"/>
                    </a:lnTo>
                    <a:cubicBezTo>
                      <a:pt x="953" y="2832"/>
                      <a:pt x="853" y="3033"/>
                      <a:pt x="853" y="3233"/>
                    </a:cubicBezTo>
                    <a:cubicBezTo>
                      <a:pt x="853" y="3333"/>
                      <a:pt x="727" y="3459"/>
                      <a:pt x="727" y="3559"/>
                    </a:cubicBezTo>
                    <a:cubicBezTo>
                      <a:pt x="727" y="3659"/>
                      <a:pt x="627" y="3760"/>
                      <a:pt x="627" y="3860"/>
                    </a:cubicBezTo>
                    <a:cubicBezTo>
                      <a:pt x="627" y="3960"/>
                      <a:pt x="527" y="4085"/>
                      <a:pt x="527" y="4186"/>
                    </a:cubicBezTo>
                    <a:lnTo>
                      <a:pt x="426" y="4486"/>
                    </a:lnTo>
                    <a:lnTo>
                      <a:pt x="226" y="4712"/>
                    </a:lnTo>
                    <a:cubicBezTo>
                      <a:pt x="101" y="4812"/>
                      <a:pt x="101" y="4912"/>
                      <a:pt x="0" y="5013"/>
                    </a:cubicBezTo>
                    <a:lnTo>
                      <a:pt x="0" y="5113"/>
                    </a:lnTo>
                    <a:cubicBezTo>
                      <a:pt x="0" y="5113"/>
                      <a:pt x="101" y="5213"/>
                      <a:pt x="226" y="5213"/>
                    </a:cubicBezTo>
                    <a:cubicBezTo>
                      <a:pt x="426" y="5113"/>
                      <a:pt x="727" y="5013"/>
                      <a:pt x="1053" y="5013"/>
                    </a:cubicBezTo>
                    <a:lnTo>
                      <a:pt x="1479" y="5013"/>
                    </a:lnTo>
                    <a:cubicBezTo>
                      <a:pt x="1680" y="4912"/>
                      <a:pt x="1780" y="4912"/>
                      <a:pt x="1980" y="4912"/>
                    </a:cubicBezTo>
                    <a:lnTo>
                      <a:pt x="3760" y="4912"/>
                    </a:lnTo>
                    <a:cubicBezTo>
                      <a:pt x="3835" y="4879"/>
                      <a:pt x="3896" y="4868"/>
                      <a:pt x="3952" y="4868"/>
                    </a:cubicBezTo>
                    <a:cubicBezTo>
                      <a:pt x="4063" y="4868"/>
                      <a:pt x="4152" y="4912"/>
                      <a:pt x="4286" y="4912"/>
                    </a:cubicBezTo>
                    <a:lnTo>
                      <a:pt x="5640" y="4912"/>
                    </a:lnTo>
                    <a:cubicBezTo>
                      <a:pt x="5740" y="4912"/>
                      <a:pt x="5965" y="5013"/>
                      <a:pt x="6066" y="5013"/>
                    </a:cubicBezTo>
                    <a:lnTo>
                      <a:pt x="6492" y="5013"/>
                    </a:lnTo>
                    <a:cubicBezTo>
                      <a:pt x="6692" y="5113"/>
                      <a:pt x="6792" y="5113"/>
                      <a:pt x="6993" y="5113"/>
                    </a:cubicBezTo>
                    <a:cubicBezTo>
                      <a:pt x="7118" y="5113"/>
                      <a:pt x="7319" y="5213"/>
                      <a:pt x="7419" y="5213"/>
                    </a:cubicBezTo>
                    <a:lnTo>
                      <a:pt x="7419" y="5113"/>
                    </a:lnTo>
                    <a:cubicBezTo>
                      <a:pt x="7118" y="5013"/>
                      <a:pt x="6893" y="4912"/>
                      <a:pt x="6592" y="4912"/>
                    </a:cubicBezTo>
                    <a:cubicBezTo>
                      <a:pt x="6366" y="4812"/>
                      <a:pt x="6266" y="4812"/>
                      <a:pt x="6066" y="4812"/>
                    </a:cubicBezTo>
                    <a:cubicBezTo>
                      <a:pt x="5965" y="4712"/>
                      <a:pt x="5740" y="4712"/>
                      <a:pt x="5640" y="4712"/>
                    </a:cubicBezTo>
                    <a:cubicBezTo>
                      <a:pt x="5439" y="4712"/>
                      <a:pt x="5339" y="4587"/>
                      <a:pt x="5239" y="4587"/>
                    </a:cubicBezTo>
                    <a:lnTo>
                      <a:pt x="4712" y="4587"/>
                    </a:lnTo>
                    <a:cubicBezTo>
                      <a:pt x="4612" y="4486"/>
                      <a:pt x="4386" y="4486"/>
                      <a:pt x="4286" y="4486"/>
                    </a:cubicBezTo>
                    <a:lnTo>
                      <a:pt x="2406" y="4486"/>
                    </a:lnTo>
                    <a:cubicBezTo>
                      <a:pt x="2206" y="4486"/>
                      <a:pt x="2106" y="4587"/>
                      <a:pt x="1880" y="4587"/>
                    </a:cubicBezTo>
                    <a:cubicBezTo>
                      <a:pt x="1579" y="4587"/>
                      <a:pt x="1354" y="4712"/>
                      <a:pt x="1053" y="4712"/>
                    </a:cubicBezTo>
                    <a:cubicBezTo>
                      <a:pt x="856" y="4773"/>
                      <a:pt x="668" y="4797"/>
                      <a:pt x="478" y="4828"/>
                    </a:cubicBezTo>
                    <a:lnTo>
                      <a:pt x="478" y="4828"/>
                    </a:lnTo>
                    <a:lnTo>
                      <a:pt x="627" y="4587"/>
                    </a:lnTo>
                    <a:cubicBezTo>
                      <a:pt x="727" y="4386"/>
                      <a:pt x="853" y="4186"/>
                      <a:pt x="853" y="3960"/>
                    </a:cubicBezTo>
                    <a:cubicBezTo>
                      <a:pt x="953" y="3860"/>
                      <a:pt x="953" y="3760"/>
                      <a:pt x="1053" y="3659"/>
                    </a:cubicBezTo>
                    <a:cubicBezTo>
                      <a:pt x="1053" y="3559"/>
                      <a:pt x="1053" y="3459"/>
                      <a:pt x="1153" y="3333"/>
                    </a:cubicBezTo>
                    <a:cubicBezTo>
                      <a:pt x="1153" y="3133"/>
                      <a:pt x="1254" y="2932"/>
                      <a:pt x="1354" y="2707"/>
                    </a:cubicBezTo>
                    <a:cubicBezTo>
                      <a:pt x="1354" y="2506"/>
                      <a:pt x="1479" y="2306"/>
                      <a:pt x="1479" y="2080"/>
                    </a:cubicBezTo>
                    <a:cubicBezTo>
                      <a:pt x="1579" y="1880"/>
                      <a:pt x="1579" y="1579"/>
                      <a:pt x="1579" y="1354"/>
                    </a:cubicBezTo>
                    <a:cubicBezTo>
                      <a:pt x="1680" y="953"/>
                      <a:pt x="1780" y="526"/>
                      <a:pt x="1780" y="100"/>
                    </a:cubicBez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5" name="Google Shape;11545;p71"/>
              <p:cNvSpPr/>
              <p:nvPr/>
            </p:nvSpPr>
            <p:spPr>
              <a:xfrm flipH="1">
                <a:off x="3887375" y="4121503"/>
                <a:ext cx="20677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5415" extrusionOk="0">
                    <a:moveTo>
                      <a:pt x="852" y="0"/>
                    </a:moveTo>
                    <a:lnTo>
                      <a:pt x="752" y="1254"/>
                    </a:lnTo>
                    <a:lnTo>
                      <a:pt x="627" y="1880"/>
                    </a:lnTo>
                    <a:lnTo>
                      <a:pt x="627" y="2507"/>
                    </a:lnTo>
                    <a:cubicBezTo>
                      <a:pt x="627" y="2607"/>
                      <a:pt x="627" y="2707"/>
                      <a:pt x="527" y="2808"/>
                    </a:cubicBezTo>
                    <a:lnTo>
                      <a:pt x="527" y="3133"/>
                    </a:lnTo>
                    <a:lnTo>
                      <a:pt x="527" y="3434"/>
                    </a:lnTo>
                    <a:cubicBezTo>
                      <a:pt x="527" y="3534"/>
                      <a:pt x="426" y="3660"/>
                      <a:pt x="426" y="3760"/>
                    </a:cubicBezTo>
                    <a:cubicBezTo>
                      <a:pt x="426" y="3860"/>
                      <a:pt x="426" y="3960"/>
                      <a:pt x="326" y="3960"/>
                    </a:cubicBezTo>
                    <a:lnTo>
                      <a:pt x="326" y="4286"/>
                    </a:lnTo>
                    <a:cubicBezTo>
                      <a:pt x="226" y="4386"/>
                      <a:pt x="226" y="4487"/>
                      <a:pt x="226" y="4587"/>
                    </a:cubicBezTo>
                    <a:lnTo>
                      <a:pt x="164" y="4786"/>
                    </a:lnTo>
                    <a:lnTo>
                      <a:pt x="164" y="4786"/>
                    </a:lnTo>
                    <a:cubicBezTo>
                      <a:pt x="152" y="4787"/>
                      <a:pt x="139" y="4787"/>
                      <a:pt x="126" y="4787"/>
                    </a:cubicBezTo>
                    <a:lnTo>
                      <a:pt x="154" y="4820"/>
                    </a:lnTo>
                    <a:lnTo>
                      <a:pt x="126" y="4913"/>
                    </a:lnTo>
                    <a:lnTo>
                      <a:pt x="0" y="4913"/>
                    </a:lnTo>
                    <a:cubicBezTo>
                      <a:pt x="126" y="5013"/>
                      <a:pt x="126" y="5013"/>
                      <a:pt x="226" y="5013"/>
                    </a:cubicBezTo>
                    <a:cubicBezTo>
                      <a:pt x="258" y="5013"/>
                      <a:pt x="290" y="5012"/>
                      <a:pt x="323" y="5010"/>
                    </a:cubicBezTo>
                    <a:lnTo>
                      <a:pt x="323" y="5010"/>
                    </a:lnTo>
                    <a:lnTo>
                      <a:pt x="326" y="5013"/>
                    </a:lnTo>
                    <a:lnTo>
                      <a:pt x="327" y="5010"/>
                    </a:lnTo>
                    <a:lnTo>
                      <a:pt x="327" y="5010"/>
                    </a:lnTo>
                    <a:cubicBezTo>
                      <a:pt x="600" y="4992"/>
                      <a:pt x="897" y="4913"/>
                      <a:pt x="1253" y="4913"/>
                    </a:cubicBezTo>
                    <a:lnTo>
                      <a:pt x="2206" y="4913"/>
                    </a:lnTo>
                    <a:lnTo>
                      <a:pt x="2732" y="4787"/>
                    </a:lnTo>
                    <a:lnTo>
                      <a:pt x="3258" y="4787"/>
                    </a:lnTo>
                    <a:cubicBezTo>
                      <a:pt x="3459" y="4787"/>
                      <a:pt x="3559" y="4913"/>
                      <a:pt x="3760" y="4913"/>
                    </a:cubicBezTo>
                    <a:lnTo>
                      <a:pt x="5238" y="4913"/>
                    </a:lnTo>
                    <a:cubicBezTo>
                      <a:pt x="5439" y="4913"/>
                      <a:pt x="5639" y="5013"/>
                      <a:pt x="5765" y="5013"/>
                    </a:cubicBezTo>
                    <a:lnTo>
                      <a:pt x="6266" y="5013"/>
                    </a:lnTo>
                    <a:lnTo>
                      <a:pt x="6792" y="5113"/>
                    </a:lnTo>
                    <a:lnTo>
                      <a:pt x="7319" y="5214"/>
                    </a:lnTo>
                    <a:lnTo>
                      <a:pt x="7519" y="5314"/>
                    </a:lnTo>
                    <a:lnTo>
                      <a:pt x="7745" y="5314"/>
                    </a:lnTo>
                    <a:cubicBezTo>
                      <a:pt x="7945" y="5314"/>
                      <a:pt x="8146" y="5414"/>
                      <a:pt x="8271" y="5414"/>
                    </a:cubicBezTo>
                    <a:cubicBezTo>
                      <a:pt x="8146" y="5314"/>
                      <a:pt x="7945" y="5214"/>
                      <a:pt x="7845" y="5214"/>
                    </a:cubicBezTo>
                    <a:lnTo>
                      <a:pt x="7519" y="5113"/>
                    </a:lnTo>
                    <a:lnTo>
                      <a:pt x="7319" y="5013"/>
                    </a:lnTo>
                    <a:lnTo>
                      <a:pt x="6792" y="4913"/>
                    </a:lnTo>
                    <a:lnTo>
                      <a:pt x="6266" y="4787"/>
                    </a:lnTo>
                    <a:cubicBezTo>
                      <a:pt x="6166" y="4687"/>
                      <a:pt x="5965" y="4687"/>
                      <a:pt x="5865" y="4687"/>
                    </a:cubicBezTo>
                    <a:cubicBezTo>
                      <a:pt x="5639" y="4687"/>
                      <a:pt x="5439" y="4587"/>
                      <a:pt x="5339" y="4587"/>
                    </a:cubicBezTo>
                    <a:lnTo>
                      <a:pt x="4812" y="4587"/>
                    </a:lnTo>
                    <a:cubicBezTo>
                      <a:pt x="4612" y="4487"/>
                      <a:pt x="4386" y="4487"/>
                      <a:pt x="4286" y="4487"/>
                    </a:cubicBezTo>
                    <a:lnTo>
                      <a:pt x="2206" y="4487"/>
                    </a:lnTo>
                    <a:lnTo>
                      <a:pt x="1679" y="4587"/>
                    </a:lnTo>
                    <a:lnTo>
                      <a:pt x="1153" y="4587"/>
                    </a:lnTo>
                    <a:cubicBezTo>
                      <a:pt x="1053" y="4687"/>
                      <a:pt x="852" y="4687"/>
                      <a:pt x="627" y="4687"/>
                    </a:cubicBezTo>
                    <a:cubicBezTo>
                      <a:pt x="576" y="4687"/>
                      <a:pt x="500" y="4713"/>
                      <a:pt x="411" y="4738"/>
                    </a:cubicBezTo>
                    <a:lnTo>
                      <a:pt x="411" y="4738"/>
                    </a:lnTo>
                    <a:lnTo>
                      <a:pt x="426" y="4687"/>
                    </a:lnTo>
                    <a:cubicBezTo>
                      <a:pt x="426" y="4587"/>
                      <a:pt x="527" y="4487"/>
                      <a:pt x="527" y="4386"/>
                    </a:cubicBezTo>
                    <a:cubicBezTo>
                      <a:pt x="627" y="4286"/>
                      <a:pt x="627" y="4161"/>
                      <a:pt x="627" y="4061"/>
                    </a:cubicBezTo>
                    <a:cubicBezTo>
                      <a:pt x="627" y="3960"/>
                      <a:pt x="752" y="3860"/>
                      <a:pt x="752" y="3760"/>
                    </a:cubicBezTo>
                    <a:cubicBezTo>
                      <a:pt x="752" y="3660"/>
                      <a:pt x="752" y="3534"/>
                      <a:pt x="852" y="3434"/>
                    </a:cubicBezTo>
                    <a:lnTo>
                      <a:pt x="852" y="3133"/>
                    </a:lnTo>
                    <a:cubicBezTo>
                      <a:pt x="852" y="2908"/>
                      <a:pt x="953" y="2707"/>
                      <a:pt x="953" y="2507"/>
                    </a:cubicBezTo>
                    <a:lnTo>
                      <a:pt x="953" y="1254"/>
                    </a:lnTo>
                    <a:cubicBezTo>
                      <a:pt x="953" y="828"/>
                      <a:pt x="953" y="401"/>
                      <a:pt x="852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6" name="Google Shape;11546;p71"/>
              <p:cNvSpPr/>
              <p:nvPr/>
            </p:nvSpPr>
            <p:spPr>
              <a:xfrm flipH="1">
                <a:off x="3963575" y="4197703"/>
                <a:ext cx="20677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5415" extrusionOk="0">
                    <a:moveTo>
                      <a:pt x="852" y="0"/>
                    </a:moveTo>
                    <a:lnTo>
                      <a:pt x="752" y="1254"/>
                    </a:lnTo>
                    <a:lnTo>
                      <a:pt x="627" y="1880"/>
                    </a:lnTo>
                    <a:lnTo>
                      <a:pt x="627" y="2507"/>
                    </a:lnTo>
                    <a:cubicBezTo>
                      <a:pt x="627" y="2607"/>
                      <a:pt x="627" y="2707"/>
                      <a:pt x="527" y="2808"/>
                    </a:cubicBezTo>
                    <a:lnTo>
                      <a:pt x="527" y="3133"/>
                    </a:lnTo>
                    <a:lnTo>
                      <a:pt x="527" y="3434"/>
                    </a:lnTo>
                    <a:cubicBezTo>
                      <a:pt x="527" y="3534"/>
                      <a:pt x="426" y="3660"/>
                      <a:pt x="426" y="3760"/>
                    </a:cubicBezTo>
                    <a:cubicBezTo>
                      <a:pt x="426" y="3860"/>
                      <a:pt x="426" y="3960"/>
                      <a:pt x="326" y="3960"/>
                    </a:cubicBezTo>
                    <a:lnTo>
                      <a:pt x="326" y="4286"/>
                    </a:lnTo>
                    <a:cubicBezTo>
                      <a:pt x="226" y="4386"/>
                      <a:pt x="226" y="4487"/>
                      <a:pt x="226" y="4587"/>
                    </a:cubicBezTo>
                    <a:lnTo>
                      <a:pt x="164" y="4786"/>
                    </a:lnTo>
                    <a:lnTo>
                      <a:pt x="164" y="4786"/>
                    </a:lnTo>
                    <a:cubicBezTo>
                      <a:pt x="152" y="4787"/>
                      <a:pt x="139" y="4787"/>
                      <a:pt x="126" y="4787"/>
                    </a:cubicBezTo>
                    <a:lnTo>
                      <a:pt x="154" y="4820"/>
                    </a:lnTo>
                    <a:lnTo>
                      <a:pt x="126" y="4913"/>
                    </a:lnTo>
                    <a:lnTo>
                      <a:pt x="0" y="4913"/>
                    </a:lnTo>
                    <a:cubicBezTo>
                      <a:pt x="126" y="5013"/>
                      <a:pt x="126" y="5013"/>
                      <a:pt x="226" y="5013"/>
                    </a:cubicBezTo>
                    <a:cubicBezTo>
                      <a:pt x="258" y="5013"/>
                      <a:pt x="290" y="5012"/>
                      <a:pt x="323" y="5010"/>
                    </a:cubicBezTo>
                    <a:lnTo>
                      <a:pt x="323" y="5010"/>
                    </a:lnTo>
                    <a:lnTo>
                      <a:pt x="326" y="5013"/>
                    </a:lnTo>
                    <a:lnTo>
                      <a:pt x="327" y="5010"/>
                    </a:lnTo>
                    <a:lnTo>
                      <a:pt x="327" y="5010"/>
                    </a:lnTo>
                    <a:cubicBezTo>
                      <a:pt x="600" y="4992"/>
                      <a:pt x="897" y="4913"/>
                      <a:pt x="1253" y="4913"/>
                    </a:cubicBezTo>
                    <a:lnTo>
                      <a:pt x="2206" y="4913"/>
                    </a:lnTo>
                    <a:lnTo>
                      <a:pt x="2732" y="4787"/>
                    </a:lnTo>
                    <a:lnTo>
                      <a:pt x="3258" y="4787"/>
                    </a:lnTo>
                    <a:cubicBezTo>
                      <a:pt x="3459" y="4787"/>
                      <a:pt x="3559" y="4913"/>
                      <a:pt x="3760" y="4913"/>
                    </a:cubicBezTo>
                    <a:lnTo>
                      <a:pt x="5238" y="4913"/>
                    </a:lnTo>
                    <a:cubicBezTo>
                      <a:pt x="5439" y="4913"/>
                      <a:pt x="5639" y="5013"/>
                      <a:pt x="5765" y="5013"/>
                    </a:cubicBezTo>
                    <a:lnTo>
                      <a:pt x="6266" y="5013"/>
                    </a:lnTo>
                    <a:lnTo>
                      <a:pt x="6792" y="5113"/>
                    </a:lnTo>
                    <a:lnTo>
                      <a:pt x="7319" y="5214"/>
                    </a:lnTo>
                    <a:lnTo>
                      <a:pt x="7519" y="5314"/>
                    </a:lnTo>
                    <a:lnTo>
                      <a:pt x="7745" y="5314"/>
                    </a:lnTo>
                    <a:cubicBezTo>
                      <a:pt x="7945" y="5314"/>
                      <a:pt x="8146" y="5414"/>
                      <a:pt x="8271" y="5414"/>
                    </a:cubicBezTo>
                    <a:cubicBezTo>
                      <a:pt x="8146" y="5314"/>
                      <a:pt x="7945" y="5214"/>
                      <a:pt x="7845" y="5214"/>
                    </a:cubicBezTo>
                    <a:lnTo>
                      <a:pt x="7519" y="5113"/>
                    </a:lnTo>
                    <a:lnTo>
                      <a:pt x="7319" y="5013"/>
                    </a:lnTo>
                    <a:lnTo>
                      <a:pt x="6792" y="4913"/>
                    </a:lnTo>
                    <a:lnTo>
                      <a:pt x="6266" y="4787"/>
                    </a:lnTo>
                    <a:cubicBezTo>
                      <a:pt x="6166" y="4687"/>
                      <a:pt x="5965" y="4687"/>
                      <a:pt x="5865" y="4687"/>
                    </a:cubicBezTo>
                    <a:cubicBezTo>
                      <a:pt x="5639" y="4687"/>
                      <a:pt x="5439" y="4587"/>
                      <a:pt x="5339" y="4587"/>
                    </a:cubicBezTo>
                    <a:lnTo>
                      <a:pt x="4812" y="4587"/>
                    </a:lnTo>
                    <a:cubicBezTo>
                      <a:pt x="4612" y="4487"/>
                      <a:pt x="4386" y="4487"/>
                      <a:pt x="4286" y="4487"/>
                    </a:cubicBezTo>
                    <a:lnTo>
                      <a:pt x="2206" y="4487"/>
                    </a:lnTo>
                    <a:lnTo>
                      <a:pt x="1679" y="4587"/>
                    </a:lnTo>
                    <a:lnTo>
                      <a:pt x="1153" y="4587"/>
                    </a:lnTo>
                    <a:cubicBezTo>
                      <a:pt x="1053" y="4687"/>
                      <a:pt x="852" y="4687"/>
                      <a:pt x="627" y="4687"/>
                    </a:cubicBezTo>
                    <a:cubicBezTo>
                      <a:pt x="576" y="4687"/>
                      <a:pt x="500" y="4713"/>
                      <a:pt x="411" y="4738"/>
                    </a:cubicBezTo>
                    <a:lnTo>
                      <a:pt x="411" y="4738"/>
                    </a:lnTo>
                    <a:lnTo>
                      <a:pt x="426" y="4687"/>
                    </a:lnTo>
                    <a:cubicBezTo>
                      <a:pt x="426" y="4587"/>
                      <a:pt x="527" y="4487"/>
                      <a:pt x="527" y="4386"/>
                    </a:cubicBezTo>
                    <a:cubicBezTo>
                      <a:pt x="627" y="4286"/>
                      <a:pt x="627" y="4161"/>
                      <a:pt x="627" y="4061"/>
                    </a:cubicBezTo>
                    <a:cubicBezTo>
                      <a:pt x="627" y="3960"/>
                      <a:pt x="752" y="3860"/>
                      <a:pt x="752" y="3760"/>
                    </a:cubicBezTo>
                    <a:cubicBezTo>
                      <a:pt x="752" y="3660"/>
                      <a:pt x="752" y="3534"/>
                      <a:pt x="852" y="3434"/>
                    </a:cubicBezTo>
                    <a:lnTo>
                      <a:pt x="852" y="3133"/>
                    </a:lnTo>
                    <a:cubicBezTo>
                      <a:pt x="852" y="2908"/>
                      <a:pt x="953" y="2707"/>
                      <a:pt x="953" y="2507"/>
                    </a:cubicBezTo>
                    <a:lnTo>
                      <a:pt x="953" y="1254"/>
                    </a:lnTo>
                    <a:cubicBezTo>
                      <a:pt x="953" y="828"/>
                      <a:pt x="953" y="401"/>
                      <a:pt x="852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47" name="Google Shape;11547;p71"/>
            <p:cNvGrpSpPr/>
            <p:nvPr/>
          </p:nvGrpSpPr>
          <p:grpSpPr>
            <a:xfrm>
              <a:off x="6548602" y="2846553"/>
              <a:ext cx="1574525" cy="1910725"/>
              <a:chOff x="6548602" y="2846553"/>
              <a:chExt cx="1574525" cy="1910725"/>
            </a:xfrm>
          </p:grpSpPr>
          <p:sp>
            <p:nvSpPr>
              <p:cNvPr id="11548" name="Google Shape;11548;p71"/>
              <p:cNvSpPr/>
              <p:nvPr/>
            </p:nvSpPr>
            <p:spPr>
              <a:xfrm>
                <a:off x="7670652" y="3171278"/>
                <a:ext cx="174850" cy="237475"/>
              </a:xfrm>
              <a:custGeom>
                <a:avLst/>
                <a:gdLst/>
                <a:ahLst/>
                <a:cxnLst/>
                <a:rect l="l" t="t" r="r" b="b"/>
                <a:pathLst>
                  <a:path w="6994" h="9499" extrusionOk="0">
                    <a:moveTo>
                      <a:pt x="2933" y="0"/>
                    </a:moveTo>
                    <a:cubicBezTo>
                      <a:pt x="1981" y="1654"/>
                      <a:pt x="1053" y="2807"/>
                      <a:pt x="1" y="3534"/>
                    </a:cubicBezTo>
                    <a:cubicBezTo>
                      <a:pt x="1" y="3534"/>
                      <a:pt x="2181" y="5940"/>
                      <a:pt x="2181" y="9499"/>
                    </a:cubicBezTo>
                    <a:cubicBezTo>
                      <a:pt x="6567" y="6667"/>
                      <a:pt x="6993" y="3033"/>
                      <a:pt x="6993" y="3033"/>
                    </a:cubicBezTo>
                    <a:cubicBezTo>
                      <a:pt x="6567" y="1454"/>
                      <a:pt x="2933" y="0"/>
                      <a:pt x="2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9" name="Google Shape;11549;p71"/>
              <p:cNvSpPr/>
              <p:nvPr/>
            </p:nvSpPr>
            <p:spPr>
              <a:xfrm>
                <a:off x="7646852" y="3259603"/>
                <a:ext cx="78350" cy="164825"/>
              </a:xfrm>
              <a:custGeom>
                <a:avLst/>
                <a:gdLst/>
                <a:ahLst/>
                <a:cxnLst/>
                <a:rect l="l" t="t" r="r" b="b"/>
                <a:pathLst>
                  <a:path w="3134" h="6593" extrusionOk="0">
                    <a:moveTo>
                      <a:pt x="953" y="1"/>
                    </a:moveTo>
                    <a:cubicBezTo>
                      <a:pt x="627" y="226"/>
                      <a:pt x="326" y="427"/>
                      <a:pt x="0" y="527"/>
                    </a:cubicBezTo>
                    <a:cubicBezTo>
                      <a:pt x="0" y="527"/>
                      <a:pt x="2106" y="4387"/>
                      <a:pt x="1780" y="6592"/>
                    </a:cubicBezTo>
                    <a:cubicBezTo>
                      <a:pt x="2106" y="6492"/>
                      <a:pt x="2406" y="6392"/>
                      <a:pt x="2632" y="6166"/>
                    </a:cubicBezTo>
                    <a:cubicBezTo>
                      <a:pt x="2832" y="6066"/>
                      <a:pt x="2933" y="5966"/>
                      <a:pt x="3133" y="5966"/>
                    </a:cubicBezTo>
                    <a:cubicBezTo>
                      <a:pt x="3133" y="2407"/>
                      <a:pt x="953" y="1"/>
                      <a:pt x="9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0" name="Google Shape;11550;p71"/>
              <p:cNvSpPr/>
              <p:nvPr/>
            </p:nvSpPr>
            <p:spPr>
              <a:xfrm>
                <a:off x="7537202" y="3272778"/>
                <a:ext cx="162300" cy="172325"/>
              </a:xfrm>
              <a:custGeom>
                <a:avLst/>
                <a:gdLst/>
                <a:ahLst/>
                <a:cxnLst/>
                <a:rect l="l" t="t" r="r" b="b"/>
                <a:pathLst>
                  <a:path w="6492" h="6893" extrusionOk="0">
                    <a:moveTo>
                      <a:pt x="4386" y="0"/>
                    </a:moveTo>
                    <a:cubicBezTo>
                      <a:pt x="3033" y="727"/>
                      <a:pt x="1579" y="953"/>
                      <a:pt x="0" y="953"/>
                    </a:cubicBezTo>
                    <a:cubicBezTo>
                      <a:pt x="126" y="1153"/>
                      <a:pt x="1679" y="4186"/>
                      <a:pt x="953" y="6892"/>
                    </a:cubicBezTo>
                    <a:cubicBezTo>
                      <a:pt x="2732" y="6892"/>
                      <a:pt x="4512" y="6792"/>
                      <a:pt x="6166" y="6065"/>
                    </a:cubicBezTo>
                    <a:cubicBezTo>
                      <a:pt x="6492" y="3860"/>
                      <a:pt x="4386" y="0"/>
                      <a:pt x="43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1" name="Google Shape;11551;p71"/>
              <p:cNvSpPr/>
              <p:nvPr/>
            </p:nvSpPr>
            <p:spPr>
              <a:xfrm>
                <a:off x="7401852" y="3296578"/>
                <a:ext cx="177350" cy="148525"/>
              </a:xfrm>
              <a:custGeom>
                <a:avLst/>
                <a:gdLst/>
                <a:ahLst/>
                <a:cxnLst/>
                <a:rect l="l" t="t" r="r" b="b"/>
                <a:pathLst>
                  <a:path w="7094" h="5941" extrusionOk="0">
                    <a:moveTo>
                      <a:pt x="5414" y="1"/>
                    </a:moveTo>
                    <a:cubicBezTo>
                      <a:pt x="5017" y="23"/>
                      <a:pt x="4613" y="31"/>
                      <a:pt x="4205" y="31"/>
                    </a:cubicBezTo>
                    <a:cubicBezTo>
                      <a:pt x="3478" y="31"/>
                      <a:pt x="2739" y="7"/>
                      <a:pt x="2002" y="7"/>
                    </a:cubicBezTo>
                    <a:cubicBezTo>
                      <a:pt x="1329" y="7"/>
                      <a:pt x="658" y="27"/>
                      <a:pt x="1" y="101"/>
                    </a:cubicBezTo>
                    <a:cubicBezTo>
                      <a:pt x="1" y="101"/>
                      <a:pt x="2181" y="2507"/>
                      <a:pt x="2281" y="5940"/>
                    </a:cubicBezTo>
                    <a:cubicBezTo>
                      <a:pt x="2741" y="5907"/>
                      <a:pt x="3198" y="5896"/>
                      <a:pt x="3652" y="5896"/>
                    </a:cubicBezTo>
                    <a:cubicBezTo>
                      <a:pt x="4562" y="5896"/>
                      <a:pt x="5464" y="5940"/>
                      <a:pt x="6367" y="5940"/>
                    </a:cubicBezTo>
                    <a:cubicBezTo>
                      <a:pt x="7093" y="3234"/>
                      <a:pt x="5540" y="201"/>
                      <a:pt x="54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2" name="Google Shape;11552;p71"/>
              <p:cNvSpPr/>
              <p:nvPr/>
            </p:nvSpPr>
            <p:spPr>
              <a:xfrm>
                <a:off x="7255252" y="3299078"/>
                <a:ext cx="203650" cy="188000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7520" extrusionOk="0">
                    <a:moveTo>
                      <a:pt x="5865" y="1"/>
                    </a:moveTo>
                    <a:cubicBezTo>
                      <a:pt x="5439" y="101"/>
                      <a:pt x="5013" y="101"/>
                      <a:pt x="4612" y="201"/>
                    </a:cubicBezTo>
                    <a:cubicBezTo>
                      <a:pt x="2506" y="728"/>
                      <a:pt x="952" y="1680"/>
                      <a:pt x="0" y="2607"/>
                    </a:cubicBezTo>
                    <a:cubicBezTo>
                      <a:pt x="0" y="2607"/>
                      <a:pt x="2506" y="4813"/>
                      <a:pt x="3358" y="7520"/>
                    </a:cubicBezTo>
                    <a:cubicBezTo>
                      <a:pt x="3559" y="7319"/>
                      <a:pt x="3759" y="7094"/>
                      <a:pt x="4085" y="6993"/>
                    </a:cubicBezTo>
                    <a:cubicBezTo>
                      <a:pt x="5338" y="6166"/>
                      <a:pt x="6792" y="5941"/>
                      <a:pt x="8145" y="5840"/>
                    </a:cubicBezTo>
                    <a:cubicBezTo>
                      <a:pt x="8045" y="2407"/>
                      <a:pt x="5865" y="1"/>
                      <a:pt x="58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3" name="Google Shape;11553;p71"/>
              <p:cNvSpPr/>
              <p:nvPr/>
            </p:nvSpPr>
            <p:spPr>
              <a:xfrm>
                <a:off x="7227052" y="3364253"/>
                <a:ext cx="112175" cy="141000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5640" extrusionOk="0">
                    <a:moveTo>
                      <a:pt x="1128" y="0"/>
                    </a:moveTo>
                    <a:cubicBezTo>
                      <a:pt x="627" y="426"/>
                      <a:pt x="301" y="827"/>
                      <a:pt x="0" y="1254"/>
                    </a:cubicBezTo>
                    <a:cubicBezTo>
                      <a:pt x="0" y="1254"/>
                      <a:pt x="2707" y="3334"/>
                      <a:pt x="3534" y="5640"/>
                    </a:cubicBezTo>
                    <a:cubicBezTo>
                      <a:pt x="3860" y="5339"/>
                      <a:pt x="4161" y="5113"/>
                      <a:pt x="4486" y="4913"/>
                    </a:cubicBezTo>
                    <a:cubicBezTo>
                      <a:pt x="3634" y="2206"/>
                      <a:pt x="1128" y="0"/>
                      <a:pt x="11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4" name="Google Shape;11554;p71"/>
              <p:cNvSpPr/>
              <p:nvPr/>
            </p:nvSpPr>
            <p:spPr>
              <a:xfrm>
                <a:off x="7174402" y="3395578"/>
                <a:ext cx="141025" cy="237500"/>
              </a:xfrm>
              <a:custGeom>
                <a:avLst/>
                <a:gdLst/>
                <a:ahLst/>
                <a:cxnLst/>
                <a:rect l="l" t="t" r="r" b="b"/>
                <a:pathLst>
                  <a:path w="5641" h="9500" extrusionOk="0">
                    <a:moveTo>
                      <a:pt x="2106" y="1"/>
                    </a:moveTo>
                    <a:cubicBezTo>
                      <a:pt x="1480" y="828"/>
                      <a:pt x="1254" y="1579"/>
                      <a:pt x="1254" y="1579"/>
                    </a:cubicBezTo>
                    <a:cubicBezTo>
                      <a:pt x="953" y="3033"/>
                      <a:pt x="627" y="3860"/>
                      <a:pt x="627" y="3860"/>
                    </a:cubicBezTo>
                    <a:cubicBezTo>
                      <a:pt x="527" y="4387"/>
                      <a:pt x="226" y="4813"/>
                      <a:pt x="1" y="5214"/>
                    </a:cubicBezTo>
                    <a:cubicBezTo>
                      <a:pt x="953" y="5640"/>
                      <a:pt x="2106" y="7945"/>
                      <a:pt x="2607" y="9499"/>
                    </a:cubicBezTo>
                    <a:cubicBezTo>
                      <a:pt x="2607" y="9499"/>
                      <a:pt x="3460" y="6592"/>
                      <a:pt x="5640" y="4387"/>
                    </a:cubicBezTo>
                    <a:cubicBezTo>
                      <a:pt x="4813" y="2081"/>
                      <a:pt x="2106" y="1"/>
                      <a:pt x="2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5" name="Google Shape;11555;p71"/>
              <p:cNvSpPr/>
              <p:nvPr/>
            </p:nvSpPr>
            <p:spPr>
              <a:xfrm>
                <a:off x="7133052" y="3525903"/>
                <a:ext cx="117200" cy="188000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7520" extrusionOk="0">
                    <a:moveTo>
                      <a:pt x="1655" y="1"/>
                    </a:moveTo>
                    <a:cubicBezTo>
                      <a:pt x="1254" y="752"/>
                      <a:pt x="627" y="1479"/>
                      <a:pt x="1" y="2106"/>
                    </a:cubicBezTo>
                    <a:cubicBezTo>
                      <a:pt x="1" y="2106"/>
                      <a:pt x="2908" y="6266"/>
                      <a:pt x="3334" y="7519"/>
                    </a:cubicBezTo>
                    <a:cubicBezTo>
                      <a:pt x="3860" y="7018"/>
                      <a:pt x="4387" y="6492"/>
                      <a:pt x="4587" y="5966"/>
                    </a:cubicBezTo>
                    <a:cubicBezTo>
                      <a:pt x="4688" y="5765"/>
                      <a:pt x="4587" y="5138"/>
                      <a:pt x="4261" y="4286"/>
                    </a:cubicBezTo>
                    <a:cubicBezTo>
                      <a:pt x="3760" y="2732"/>
                      <a:pt x="2607" y="427"/>
                      <a:pt x="16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6" name="Google Shape;11556;p71"/>
              <p:cNvSpPr/>
              <p:nvPr/>
            </p:nvSpPr>
            <p:spPr>
              <a:xfrm>
                <a:off x="6983927" y="3633053"/>
                <a:ext cx="156675" cy="180475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7219" extrusionOk="0">
                    <a:moveTo>
                      <a:pt x="3033" y="0"/>
                    </a:moveTo>
                    <a:cubicBezTo>
                      <a:pt x="1981" y="627"/>
                      <a:pt x="953" y="1153"/>
                      <a:pt x="1" y="1579"/>
                    </a:cubicBezTo>
                    <a:cubicBezTo>
                      <a:pt x="1" y="1579"/>
                      <a:pt x="1881" y="6893"/>
                      <a:pt x="2307" y="7218"/>
                    </a:cubicBezTo>
                    <a:cubicBezTo>
                      <a:pt x="3459" y="6792"/>
                      <a:pt x="4587" y="6266"/>
                      <a:pt x="5640" y="5639"/>
                    </a:cubicBezTo>
                    <a:cubicBezTo>
                      <a:pt x="5840" y="5539"/>
                      <a:pt x="6066" y="5439"/>
                      <a:pt x="6267" y="5339"/>
                    </a:cubicBezTo>
                    <a:cubicBezTo>
                      <a:pt x="5840" y="5013"/>
                      <a:pt x="3033" y="0"/>
                      <a:pt x="30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7" name="Google Shape;11557;p71"/>
              <p:cNvSpPr/>
              <p:nvPr/>
            </p:nvSpPr>
            <p:spPr>
              <a:xfrm>
                <a:off x="6898102" y="3672528"/>
                <a:ext cx="143500" cy="166675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6667" extrusionOk="0">
                    <a:moveTo>
                      <a:pt x="3434" y="0"/>
                    </a:moveTo>
                    <a:cubicBezTo>
                      <a:pt x="2080" y="527"/>
                      <a:pt x="928" y="827"/>
                      <a:pt x="0" y="1028"/>
                    </a:cubicBezTo>
                    <a:cubicBezTo>
                      <a:pt x="0" y="1028"/>
                      <a:pt x="1980" y="6366"/>
                      <a:pt x="2607" y="6667"/>
                    </a:cubicBezTo>
                    <a:cubicBezTo>
                      <a:pt x="2807" y="6667"/>
                      <a:pt x="3133" y="6567"/>
                      <a:pt x="3434" y="6567"/>
                    </a:cubicBezTo>
                    <a:cubicBezTo>
                      <a:pt x="4060" y="6366"/>
                      <a:pt x="4887" y="6040"/>
                      <a:pt x="5740" y="5639"/>
                    </a:cubicBezTo>
                    <a:cubicBezTo>
                      <a:pt x="5314" y="5314"/>
                      <a:pt x="3434" y="0"/>
                      <a:pt x="34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8" name="Google Shape;11558;p71"/>
              <p:cNvSpPr/>
              <p:nvPr/>
            </p:nvSpPr>
            <p:spPr>
              <a:xfrm>
                <a:off x="7059752" y="3578528"/>
                <a:ext cx="156675" cy="188000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7520" extrusionOk="0">
                    <a:moveTo>
                      <a:pt x="2933" y="1"/>
                    </a:moveTo>
                    <a:cubicBezTo>
                      <a:pt x="2081" y="828"/>
                      <a:pt x="1053" y="1555"/>
                      <a:pt x="0" y="2181"/>
                    </a:cubicBezTo>
                    <a:cubicBezTo>
                      <a:pt x="0" y="2181"/>
                      <a:pt x="2807" y="7194"/>
                      <a:pt x="3234" y="7520"/>
                    </a:cubicBezTo>
                    <a:cubicBezTo>
                      <a:pt x="4386" y="6793"/>
                      <a:pt x="5439" y="6041"/>
                      <a:pt x="6266" y="5414"/>
                    </a:cubicBezTo>
                    <a:cubicBezTo>
                      <a:pt x="5840" y="4161"/>
                      <a:pt x="2933" y="1"/>
                      <a:pt x="29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9" name="Google Shape;11559;p71"/>
              <p:cNvSpPr/>
              <p:nvPr/>
            </p:nvSpPr>
            <p:spPr>
              <a:xfrm>
                <a:off x="6835427" y="3698203"/>
                <a:ext cx="127850" cy="146650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5866" extrusionOk="0">
                    <a:moveTo>
                      <a:pt x="2507" y="1"/>
                    </a:moveTo>
                    <a:cubicBezTo>
                      <a:pt x="1789" y="246"/>
                      <a:pt x="1143" y="364"/>
                      <a:pt x="728" y="364"/>
                    </a:cubicBezTo>
                    <a:cubicBezTo>
                      <a:pt x="593" y="364"/>
                      <a:pt x="482" y="351"/>
                      <a:pt x="402" y="327"/>
                    </a:cubicBezTo>
                    <a:lnTo>
                      <a:pt x="1" y="327"/>
                    </a:lnTo>
                    <a:cubicBezTo>
                      <a:pt x="1" y="327"/>
                      <a:pt x="1555" y="5439"/>
                      <a:pt x="3334" y="5866"/>
                    </a:cubicBezTo>
                    <a:cubicBezTo>
                      <a:pt x="3760" y="5866"/>
                      <a:pt x="4387" y="5866"/>
                      <a:pt x="5114" y="5640"/>
                    </a:cubicBezTo>
                    <a:cubicBezTo>
                      <a:pt x="4487" y="5339"/>
                      <a:pt x="2507" y="1"/>
                      <a:pt x="25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0" name="Google Shape;11560;p71"/>
              <p:cNvSpPr/>
              <p:nvPr/>
            </p:nvSpPr>
            <p:spPr>
              <a:xfrm>
                <a:off x="8017777" y="3713878"/>
                <a:ext cx="105350" cy="148450"/>
              </a:xfrm>
              <a:custGeom>
                <a:avLst/>
                <a:gdLst/>
                <a:ahLst/>
                <a:cxnLst/>
                <a:rect l="l" t="t" r="r" b="b"/>
                <a:pathLst>
                  <a:path w="4214" h="5938" extrusionOk="0">
                    <a:moveTo>
                      <a:pt x="0" y="0"/>
                    </a:moveTo>
                    <a:cubicBezTo>
                      <a:pt x="1153" y="1579"/>
                      <a:pt x="1780" y="3133"/>
                      <a:pt x="2081" y="4612"/>
                    </a:cubicBezTo>
                    <a:cubicBezTo>
                      <a:pt x="2081" y="4612"/>
                      <a:pt x="3247" y="5938"/>
                      <a:pt x="3845" y="5938"/>
                    </a:cubicBezTo>
                    <a:cubicBezTo>
                      <a:pt x="4069" y="5938"/>
                      <a:pt x="4213" y="5751"/>
                      <a:pt x="4186" y="5239"/>
                    </a:cubicBezTo>
                    <a:cubicBezTo>
                      <a:pt x="3860" y="1880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C571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1" name="Google Shape;11561;p71"/>
              <p:cNvSpPr/>
              <p:nvPr/>
            </p:nvSpPr>
            <p:spPr>
              <a:xfrm>
                <a:off x="7788327" y="4700728"/>
                <a:ext cx="86000" cy="56550"/>
              </a:xfrm>
              <a:custGeom>
                <a:avLst/>
                <a:gdLst/>
                <a:ahLst/>
                <a:cxnLst/>
                <a:rect l="l" t="t" r="r" b="b"/>
                <a:pathLst>
                  <a:path w="3440" h="2262" extrusionOk="0">
                    <a:moveTo>
                      <a:pt x="406" y="0"/>
                    </a:moveTo>
                    <a:cubicBezTo>
                      <a:pt x="206" y="627"/>
                      <a:pt x="106" y="1253"/>
                      <a:pt x="106" y="1479"/>
                    </a:cubicBezTo>
                    <a:cubicBezTo>
                      <a:pt x="0" y="2065"/>
                      <a:pt x="426" y="2262"/>
                      <a:pt x="930" y="2262"/>
                    </a:cubicBezTo>
                    <a:cubicBezTo>
                      <a:pt x="1504" y="2262"/>
                      <a:pt x="2179" y="2007"/>
                      <a:pt x="2286" y="1780"/>
                    </a:cubicBezTo>
                    <a:cubicBezTo>
                      <a:pt x="2712" y="1253"/>
                      <a:pt x="3013" y="627"/>
                      <a:pt x="3439" y="0"/>
                    </a:cubicBezTo>
                    <a:lnTo>
                      <a:pt x="3439" y="0"/>
                    </a:lnTo>
                    <a:cubicBezTo>
                      <a:pt x="3055" y="42"/>
                      <a:pt x="2590" y="56"/>
                      <a:pt x="2140" y="56"/>
                    </a:cubicBezTo>
                    <a:cubicBezTo>
                      <a:pt x="1242" y="56"/>
                      <a:pt x="406" y="0"/>
                      <a:pt x="406" y="0"/>
                    </a:cubicBezTo>
                    <a:close/>
                  </a:path>
                </a:pathLst>
              </a:custGeom>
              <a:solidFill>
                <a:srgbClr val="331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2" name="Google Shape;11562;p71"/>
              <p:cNvSpPr/>
              <p:nvPr/>
            </p:nvSpPr>
            <p:spPr>
              <a:xfrm>
                <a:off x="7634302" y="4690703"/>
                <a:ext cx="59550" cy="56875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2275" extrusionOk="0">
                    <a:moveTo>
                      <a:pt x="101" y="0"/>
                    </a:moveTo>
                    <a:cubicBezTo>
                      <a:pt x="1" y="1028"/>
                      <a:pt x="1" y="1780"/>
                      <a:pt x="101" y="1880"/>
                    </a:cubicBezTo>
                    <a:cubicBezTo>
                      <a:pt x="302" y="2143"/>
                      <a:pt x="715" y="2275"/>
                      <a:pt x="1094" y="2275"/>
                    </a:cubicBezTo>
                    <a:cubicBezTo>
                      <a:pt x="1473" y="2275"/>
                      <a:pt x="1818" y="2143"/>
                      <a:pt x="1881" y="1880"/>
                    </a:cubicBezTo>
                    <a:cubicBezTo>
                      <a:pt x="1881" y="1780"/>
                      <a:pt x="2081" y="1153"/>
                      <a:pt x="2382" y="301"/>
                    </a:cubicBezTo>
                    <a:lnTo>
                      <a:pt x="2382" y="301"/>
                    </a:lnTo>
                    <a:cubicBezTo>
                      <a:pt x="2271" y="341"/>
                      <a:pt x="2129" y="357"/>
                      <a:pt x="1969" y="357"/>
                    </a:cubicBezTo>
                    <a:cubicBezTo>
                      <a:pt x="1223" y="357"/>
                      <a:pt x="101" y="0"/>
                      <a:pt x="101" y="0"/>
                    </a:cubicBezTo>
                    <a:close/>
                  </a:path>
                </a:pathLst>
              </a:custGeom>
              <a:solidFill>
                <a:srgbClr val="331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3" name="Google Shape;11563;p71"/>
              <p:cNvSpPr/>
              <p:nvPr/>
            </p:nvSpPr>
            <p:spPr>
              <a:xfrm>
                <a:off x="6945077" y="4672528"/>
                <a:ext cx="78350" cy="55500"/>
              </a:xfrm>
              <a:custGeom>
                <a:avLst/>
                <a:gdLst/>
                <a:ahLst/>
                <a:cxnLst/>
                <a:rect l="l" t="t" r="r" b="b"/>
                <a:pathLst>
                  <a:path w="3134" h="2220" extrusionOk="0">
                    <a:moveTo>
                      <a:pt x="3134" y="0"/>
                    </a:moveTo>
                    <a:lnTo>
                      <a:pt x="3134" y="0"/>
                    </a:lnTo>
                    <a:cubicBezTo>
                      <a:pt x="2622" y="181"/>
                      <a:pt x="1859" y="217"/>
                      <a:pt x="1237" y="217"/>
                    </a:cubicBezTo>
                    <a:cubicBezTo>
                      <a:pt x="823" y="217"/>
                      <a:pt x="472" y="201"/>
                      <a:pt x="302" y="201"/>
                    </a:cubicBezTo>
                    <a:cubicBezTo>
                      <a:pt x="101" y="1028"/>
                      <a:pt x="1" y="1655"/>
                      <a:pt x="1" y="1880"/>
                    </a:cubicBezTo>
                    <a:cubicBezTo>
                      <a:pt x="96" y="2117"/>
                      <a:pt x="565" y="2220"/>
                      <a:pt x="1066" y="2220"/>
                    </a:cubicBezTo>
                    <a:cubicBezTo>
                      <a:pt x="1625" y="2220"/>
                      <a:pt x="2223" y="2092"/>
                      <a:pt x="2382" y="1880"/>
                    </a:cubicBezTo>
                    <a:cubicBezTo>
                      <a:pt x="2507" y="1755"/>
                      <a:pt x="2708" y="1028"/>
                      <a:pt x="3134" y="0"/>
                    </a:cubicBezTo>
                    <a:close/>
                  </a:path>
                </a:pathLst>
              </a:custGeom>
              <a:solidFill>
                <a:srgbClr val="331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4" name="Google Shape;11564;p71"/>
              <p:cNvSpPr/>
              <p:nvPr/>
            </p:nvSpPr>
            <p:spPr>
              <a:xfrm>
                <a:off x="7057252" y="4690703"/>
                <a:ext cx="78325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2230" extrusionOk="0">
                    <a:moveTo>
                      <a:pt x="3133" y="0"/>
                    </a:moveTo>
                    <a:lnTo>
                      <a:pt x="3133" y="0"/>
                    </a:lnTo>
                    <a:cubicBezTo>
                      <a:pt x="2752" y="235"/>
                      <a:pt x="2126" y="301"/>
                      <a:pt x="1550" y="301"/>
                    </a:cubicBezTo>
                    <a:cubicBezTo>
                      <a:pt x="837" y="301"/>
                      <a:pt x="201" y="201"/>
                      <a:pt x="201" y="201"/>
                    </a:cubicBezTo>
                    <a:cubicBezTo>
                      <a:pt x="100" y="1153"/>
                      <a:pt x="0" y="1780"/>
                      <a:pt x="100" y="1880"/>
                    </a:cubicBezTo>
                    <a:cubicBezTo>
                      <a:pt x="194" y="2126"/>
                      <a:pt x="653" y="2229"/>
                      <a:pt x="1150" y="2229"/>
                    </a:cubicBezTo>
                    <a:cubicBezTo>
                      <a:pt x="1717" y="2229"/>
                      <a:pt x="2333" y="2094"/>
                      <a:pt x="2506" y="1880"/>
                    </a:cubicBezTo>
                    <a:cubicBezTo>
                      <a:pt x="2607" y="1780"/>
                      <a:pt x="2807" y="1153"/>
                      <a:pt x="3133" y="0"/>
                    </a:cubicBezTo>
                    <a:close/>
                  </a:path>
                </a:pathLst>
              </a:custGeom>
              <a:solidFill>
                <a:srgbClr val="331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5" name="Google Shape;11565;p71"/>
              <p:cNvSpPr/>
              <p:nvPr/>
            </p:nvSpPr>
            <p:spPr>
              <a:xfrm>
                <a:off x="7563502" y="4241453"/>
                <a:ext cx="245650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8328" extrusionOk="0">
                    <a:moveTo>
                      <a:pt x="6267" y="0"/>
                    </a:moveTo>
                    <a:cubicBezTo>
                      <a:pt x="3961" y="627"/>
                      <a:pt x="1881" y="1053"/>
                      <a:pt x="1" y="1153"/>
                    </a:cubicBezTo>
                    <a:cubicBezTo>
                      <a:pt x="1" y="1153"/>
                      <a:pt x="1054" y="4587"/>
                      <a:pt x="3861" y="8246"/>
                    </a:cubicBezTo>
                    <a:cubicBezTo>
                      <a:pt x="4487" y="8873"/>
                      <a:pt x="3334" y="14837"/>
                      <a:pt x="2933" y="17970"/>
                    </a:cubicBezTo>
                    <a:cubicBezTo>
                      <a:pt x="2933" y="17970"/>
                      <a:pt x="4055" y="18327"/>
                      <a:pt x="4801" y="18327"/>
                    </a:cubicBezTo>
                    <a:cubicBezTo>
                      <a:pt x="4961" y="18327"/>
                      <a:pt x="5103" y="18311"/>
                      <a:pt x="5214" y="18271"/>
                    </a:cubicBezTo>
                    <a:cubicBezTo>
                      <a:pt x="6066" y="15765"/>
                      <a:pt x="7720" y="11078"/>
                      <a:pt x="8472" y="9299"/>
                    </a:cubicBezTo>
                    <a:cubicBezTo>
                      <a:pt x="9725" y="6266"/>
                      <a:pt x="9826" y="4913"/>
                      <a:pt x="8973" y="3459"/>
                    </a:cubicBezTo>
                    <a:cubicBezTo>
                      <a:pt x="8046" y="2406"/>
                      <a:pt x="6993" y="1253"/>
                      <a:pt x="6267" y="0"/>
                    </a:cubicBezTo>
                    <a:close/>
                  </a:path>
                </a:pathLst>
              </a:custGeom>
              <a:solidFill>
                <a:srgbClr val="E2A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6" name="Google Shape;11566;p71"/>
              <p:cNvSpPr/>
              <p:nvPr/>
            </p:nvSpPr>
            <p:spPr>
              <a:xfrm>
                <a:off x="6952602" y="4003978"/>
                <a:ext cx="138500" cy="674000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26960" extrusionOk="0">
                    <a:moveTo>
                      <a:pt x="2607" y="0"/>
                    </a:moveTo>
                    <a:cubicBezTo>
                      <a:pt x="2607" y="1"/>
                      <a:pt x="3033" y="6467"/>
                      <a:pt x="2081" y="16291"/>
                    </a:cubicBezTo>
                    <a:cubicBezTo>
                      <a:pt x="1680" y="20151"/>
                      <a:pt x="527" y="24537"/>
                      <a:pt x="1" y="26943"/>
                    </a:cubicBezTo>
                    <a:cubicBezTo>
                      <a:pt x="171" y="26943"/>
                      <a:pt x="522" y="26959"/>
                      <a:pt x="936" y="26959"/>
                    </a:cubicBezTo>
                    <a:cubicBezTo>
                      <a:pt x="1558" y="26959"/>
                      <a:pt x="2321" y="26923"/>
                      <a:pt x="2833" y="26742"/>
                    </a:cubicBezTo>
                    <a:cubicBezTo>
                      <a:pt x="3459" y="24637"/>
                      <a:pt x="4487" y="20978"/>
                      <a:pt x="5540" y="17745"/>
                    </a:cubicBezTo>
                    <a:lnTo>
                      <a:pt x="5540" y="17118"/>
                    </a:lnTo>
                    <a:cubicBezTo>
                      <a:pt x="5540" y="9073"/>
                      <a:pt x="4913" y="3760"/>
                      <a:pt x="4913" y="3760"/>
                    </a:cubicBezTo>
                    <a:cubicBezTo>
                      <a:pt x="3860" y="2808"/>
                      <a:pt x="3134" y="1454"/>
                      <a:pt x="2607" y="0"/>
                    </a:cubicBezTo>
                    <a:close/>
                  </a:path>
                </a:pathLst>
              </a:custGeom>
              <a:solidFill>
                <a:srgbClr val="E2A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7" name="Google Shape;11567;p71"/>
              <p:cNvSpPr/>
              <p:nvPr/>
            </p:nvSpPr>
            <p:spPr>
              <a:xfrm>
                <a:off x="6983927" y="3774028"/>
                <a:ext cx="1083375" cy="928100"/>
              </a:xfrm>
              <a:custGeom>
                <a:avLst/>
                <a:gdLst/>
                <a:ahLst/>
                <a:cxnLst/>
                <a:rect l="l" t="t" r="r" b="b"/>
                <a:pathLst>
                  <a:path w="43335" h="37124" extrusionOk="0">
                    <a:moveTo>
                      <a:pt x="5640" y="0"/>
                    </a:moveTo>
                    <a:cubicBezTo>
                      <a:pt x="4587" y="627"/>
                      <a:pt x="3459" y="1153"/>
                      <a:pt x="2307" y="1579"/>
                    </a:cubicBezTo>
                    <a:cubicBezTo>
                      <a:pt x="1454" y="1980"/>
                      <a:pt x="627" y="2306"/>
                      <a:pt x="1" y="2507"/>
                    </a:cubicBezTo>
                    <a:cubicBezTo>
                      <a:pt x="1" y="2507"/>
                      <a:pt x="201" y="6066"/>
                      <a:pt x="1354" y="9198"/>
                    </a:cubicBezTo>
                    <a:cubicBezTo>
                      <a:pt x="1881" y="10652"/>
                      <a:pt x="2607" y="12006"/>
                      <a:pt x="3660" y="12958"/>
                    </a:cubicBezTo>
                    <a:cubicBezTo>
                      <a:pt x="3660" y="12958"/>
                      <a:pt x="4287" y="18271"/>
                      <a:pt x="4287" y="26316"/>
                    </a:cubicBezTo>
                    <a:lnTo>
                      <a:pt x="4287" y="26943"/>
                    </a:lnTo>
                    <a:cubicBezTo>
                      <a:pt x="4186" y="30602"/>
                      <a:pt x="3459" y="34687"/>
                      <a:pt x="3134" y="36868"/>
                    </a:cubicBezTo>
                    <a:cubicBezTo>
                      <a:pt x="3134" y="36868"/>
                      <a:pt x="3770" y="36968"/>
                      <a:pt x="4483" y="36968"/>
                    </a:cubicBezTo>
                    <a:cubicBezTo>
                      <a:pt x="5059" y="36968"/>
                      <a:pt x="5685" y="36902"/>
                      <a:pt x="6066" y="36667"/>
                    </a:cubicBezTo>
                    <a:cubicBezTo>
                      <a:pt x="7419" y="32582"/>
                      <a:pt x="10226" y="22883"/>
                      <a:pt x="10853" y="20677"/>
                    </a:cubicBezTo>
                    <a:cubicBezTo>
                      <a:pt x="10978" y="20051"/>
                      <a:pt x="11079" y="19324"/>
                      <a:pt x="11179" y="18697"/>
                    </a:cubicBezTo>
                    <a:cubicBezTo>
                      <a:pt x="11179" y="18697"/>
                      <a:pt x="14112" y="20052"/>
                      <a:pt x="19495" y="20052"/>
                    </a:cubicBezTo>
                    <a:cubicBezTo>
                      <a:pt x="20619" y="20052"/>
                      <a:pt x="21850" y="19993"/>
                      <a:pt x="23184" y="19850"/>
                    </a:cubicBezTo>
                    <a:cubicBezTo>
                      <a:pt x="25064" y="19750"/>
                      <a:pt x="27144" y="19324"/>
                      <a:pt x="29450" y="18697"/>
                    </a:cubicBezTo>
                    <a:cubicBezTo>
                      <a:pt x="30176" y="19950"/>
                      <a:pt x="31229" y="21103"/>
                      <a:pt x="32156" y="22156"/>
                    </a:cubicBezTo>
                    <a:cubicBezTo>
                      <a:pt x="33936" y="23910"/>
                      <a:pt x="35715" y="25163"/>
                      <a:pt x="35715" y="25915"/>
                    </a:cubicBezTo>
                    <a:cubicBezTo>
                      <a:pt x="35816" y="27043"/>
                      <a:pt x="33535" y="33735"/>
                      <a:pt x="32582" y="37068"/>
                    </a:cubicBezTo>
                    <a:cubicBezTo>
                      <a:pt x="32582" y="37068"/>
                      <a:pt x="33418" y="37124"/>
                      <a:pt x="34316" y="37124"/>
                    </a:cubicBezTo>
                    <a:cubicBezTo>
                      <a:pt x="34766" y="37124"/>
                      <a:pt x="35231" y="37110"/>
                      <a:pt x="35615" y="37068"/>
                    </a:cubicBezTo>
                    <a:cubicBezTo>
                      <a:pt x="38322" y="32482"/>
                      <a:pt x="41981" y="24863"/>
                      <a:pt x="42081" y="23710"/>
                    </a:cubicBezTo>
                    <a:cubicBezTo>
                      <a:pt x="42307" y="22031"/>
                      <a:pt x="40628" y="20051"/>
                      <a:pt x="39274" y="17143"/>
                    </a:cubicBezTo>
                    <a:cubicBezTo>
                      <a:pt x="38222" y="15264"/>
                      <a:pt x="42407" y="11279"/>
                      <a:pt x="43334" y="6066"/>
                    </a:cubicBezTo>
                    <a:cubicBezTo>
                      <a:pt x="42408" y="4212"/>
                      <a:pt x="39538" y="2505"/>
                      <a:pt x="34920" y="2505"/>
                    </a:cubicBezTo>
                    <a:cubicBezTo>
                      <a:pt x="33793" y="2505"/>
                      <a:pt x="32562" y="2606"/>
                      <a:pt x="31229" y="2833"/>
                    </a:cubicBezTo>
                    <a:cubicBezTo>
                      <a:pt x="25690" y="3760"/>
                      <a:pt x="20252" y="8472"/>
                      <a:pt x="13259" y="8672"/>
                    </a:cubicBezTo>
                    <a:cubicBezTo>
                      <a:pt x="13181" y="8674"/>
                      <a:pt x="13104" y="8676"/>
                      <a:pt x="13027" y="8676"/>
                    </a:cubicBezTo>
                    <a:cubicBezTo>
                      <a:pt x="6253" y="8676"/>
                      <a:pt x="5640" y="0"/>
                      <a:pt x="5640" y="0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8" name="Google Shape;11568;p71"/>
              <p:cNvSpPr/>
              <p:nvPr/>
            </p:nvSpPr>
            <p:spPr>
              <a:xfrm>
                <a:off x="6569152" y="3206478"/>
                <a:ext cx="647275" cy="500825"/>
              </a:xfrm>
              <a:custGeom>
                <a:avLst/>
                <a:gdLst/>
                <a:ahLst/>
                <a:cxnLst/>
                <a:rect l="l" t="t" r="r" b="b"/>
                <a:pathLst>
                  <a:path w="25891" h="20033" extrusionOk="0">
                    <a:moveTo>
                      <a:pt x="20322" y="0"/>
                    </a:moveTo>
                    <a:cubicBezTo>
                      <a:pt x="19255" y="0"/>
                      <a:pt x="18007" y="180"/>
                      <a:pt x="16592" y="672"/>
                    </a:cubicBezTo>
                    <a:cubicBezTo>
                      <a:pt x="6366" y="3905"/>
                      <a:pt x="7193" y="15710"/>
                      <a:pt x="0" y="16537"/>
                    </a:cubicBezTo>
                    <a:cubicBezTo>
                      <a:pt x="401" y="17590"/>
                      <a:pt x="2807" y="19670"/>
                      <a:pt x="10652" y="19996"/>
                    </a:cubicBezTo>
                    <a:lnTo>
                      <a:pt x="11053" y="19996"/>
                    </a:lnTo>
                    <a:cubicBezTo>
                      <a:pt x="11133" y="20020"/>
                      <a:pt x="11244" y="20033"/>
                      <a:pt x="11379" y="20033"/>
                    </a:cubicBezTo>
                    <a:cubicBezTo>
                      <a:pt x="11794" y="20033"/>
                      <a:pt x="12440" y="19915"/>
                      <a:pt x="13158" y="19670"/>
                    </a:cubicBezTo>
                    <a:cubicBezTo>
                      <a:pt x="14086" y="19469"/>
                      <a:pt x="15238" y="19169"/>
                      <a:pt x="16592" y="18642"/>
                    </a:cubicBezTo>
                    <a:cubicBezTo>
                      <a:pt x="17544" y="18216"/>
                      <a:pt x="18572" y="17690"/>
                      <a:pt x="19624" y="17063"/>
                    </a:cubicBezTo>
                    <a:cubicBezTo>
                      <a:pt x="20677" y="16437"/>
                      <a:pt x="21705" y="15710"/>
                      <a:pt x="22557" y="14883"/>
                    </a:cubicBezTo>
                    <a:cubicBezTo>
                      <a:pt x="23183" y="14256"/>
                      <a:pt x="23810" y="13529"/>
                      <a:pt x="24211" y="12778"/>
                    </a:cubicBezTo>
                    <a:cubicBezTo>
                      <a:pt x="24436" y="12377"/>
                      <a:pt x="24737" y="11951"/>
                      <a:pt x="24837" y="11424"/>
                    </a:cubicBezTo>
                    <a:cubicBezTo>
                      <a:pt x="24837" y="11424"/>
                      <a:pt x="25163" y="10597"/>
                      <a:pt x="25464" y="9143"/>
                    </a:cubicBezTo>
                    <a:cubicBezTo>
                      <a:pt x="25790" y="7138"/>
                      <a:pt x="25890" y="4231"/>
                      <a:pt x="24737" y="1299"/>
                    </a:cubicBezTo>
                    <a:cubicBezTo>
                      <a:pt x="24665" y="1226"/>
                      <a:pt x="23111" y="0"/>
                      <a:pt x="20322" y="0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9" name="Google Shape;11569;p71"/>
              <p:cNvSpPr/>
              <p:nvPr/>
            </p:nvSpPr>
            <p:spPr>
              <a:xfrm>
                <a:off x="7122402" y="3004478"/>
                <a:ext cx="183000" cy="167075"/>
              </a:xfrm>
              <a:custGeom>
                <a:avLst/>
                <a:gdLst/>
                <a:ahLst/>
                <a:cxnLst/>
                <a:rect l="l" t="t" r="r" b="b"/>
                <a:pathLst>
                  <a:path w="7320" h="6683" extrusionOk="0">
                    <a:moveTo>
                      <a:pt x="5487" y="1"/>
                    </a:moveTo>
                    <a:cubicBezTo>
                      <a:pt x="4603" y="1"/>
                      <a:pt x="3529" y="483"/>
                      <a:pt x="2607" y="1559"/>
                    </a:cubicBezTo>
                    <a:cubicBezTo>
                      <a:pt x="1053" y="3113"/>
                      <a:pt x="101" y="5820"/>
                      <a:pt x="1" y="6146"/>
                    </a:cubicBezTo>
                    <a:cubicBezTo>
                      <a:pt x="1" y="6146"/>
                      <a:pt x="1" y="6683"/>
                      <a:pt x="339" y="6683"/>
                    </a:cubicBezTo>
                    <a:cubicBezTo>
                      <a:pt x="366" y="6683"/>
                      <a:pt x="395" y="6679"/>
                      <a:pt x="427" y="6672"/>
                    </a:cubicBezTo>
                    <a:cubicBezTo>
                      <a:pt x="6893" y="4692"/>
                      <a:pt x="7319" y="807"/>
                      <a:pt x="6567" y="306"/>
                    </a:cubicBezTo>
                    <a:cubicBezTo>
                      <a:pt x="6272" y="106"/>
                      <a:pt x="5900" y="1"/>
                      <a:pt x="5487" y="1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0" name="Google Shape;11570;p71"/>
              <p:cNvSpPr/>
              <p:nvPr/>
            </p:nvSpPr>
            <p:spPr>
              <a:xfrm>
                <a:off x="6683802" y="2936703"/>
                <a:ext cx="114700" cy="179450"/>
              </a:xfrm>
              <a:custGeom>
                <a:avLst/>
                <a:gdLst/>
                <a:ahLst/>
                <a:cxnLst/>
                <a:rect l="l" t="t" r="r" b="b"/>
                <a:pathLst>
                  <a:path w="4588" h="7178" extrusionOk="0">
                    <a:moveTo>
                      <a:pt x="1037" y="0"/>
                    </a:moveTo>
                    <a:cubicBezTo>
                      <a:pt x="335" y="0"/>
                      <a:pt x="1" y="912"/>
                      <a:pt x="1" y="1438"/>
                    </a:cubicBezTo>
                    <a:cubicBezTo>
                      <a:pt x="1" y="4997"/>
                      <a:pt x="3860" y="7178"/>
                      <a:pt x="3860" y="7178"/>
                    </a:cubicBezTo>
                    <a:cubicBezTo>
                      <a:pt x="4061" y="6977"/>
                      <a:pt x="4286" y="6877"/>
                      <a:pt x="4587" y="6777"/>
                    </a:cubicBezTo>
                    <a:cubicBezTo>
                      <a:pt x="4587" y="6777"/>
                      <a:pt x="4487" y="3844"/>
                      <a:pt x="2607" y="1137"/>
                    </a:cubicBezTo>
                    <a:cubicBezTo>
                      <a:pt x="1960" y="298"/>
                      <a:pt x="1439" y="0"/>
                      <a:pt x="1037" y="0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1" name="Google Shape;11571;p71"/>
              <p:cNvSpPr/>
              <p:nvPr/>
            </p:nvSpPr>
            <p:spPr>
              <a:xfrm>
                <a:off x="6605477" y="2846553"/>
                <a:ext cx="229975" cy="277750"/>
              </a:xfrm>
              <a:custGeom>
                <a:avLst/>
                <a:gdLst/>
                <a:ahLst/>
                <a:cxnLst/>
                <a:rect l="l" t="t" r="r" b="b"/>
                <a:pathLst>
                  <a:path w="9199" h="11110" extrusionOk="0">
                    <a:moveTo>
                      <a:pt x="2698" y="0"/>
                    </a:moveTo>
                    <a:cubicBezTo>
                      <a:pt x="1931" y="0"/>
                      <a:pt x="1319" y="237"/>
                      <a:pt x="1054" y="658"/>
                    </a:cubicBezTo>
                    <a:cubicBezTo>
                      <a:pt x="302" y="1811"/>
                      <a:pt x="1" y="6197"/>
                      <a:pt x="1881" y="8277"/>
                    </a:cubicBezTo>
                    <a:cubicBezTo>
                      <a:pt x="3660" y="10383"/>
                      <a:pt x="6367" y="11109"/>
                      <a:pt x="6367" y="11109"/>
                    </a:cubicBezTo>
                    <a:cubicBezTo>
                      <a:pt x="6567" y="11009"/>
                      <a:pt x="6793" y="10884"/>
                      <a:pt x="6993" y="10784"/>
                    </a:cubicBezTo>
                    <a:cubicBezTo>
                      <a:pt x="6993" y="10784"/>
                      <a:pt x="3134" y="8603"/>
                      <a:pt x="3134" y="5044"/>
                    </a:cubicBezTo>
                    <a:cubicBezTo>
                      <a:pt x="3134" y="4518"/>
                      <a:pt x="3468" y="3606"/>
                      <a:pt x="4170" y="3606"/>
                    </a:cubicBezTo>
                    <a:cubicBezTo>
                      <a:pt x="4572" y="3606"/>
                      <a:pt x="5093" y="3904"/>
                      <a:pt x="5740" y="4743"/>
                    </a:cubicBezTo>
                    <a:cubicBezTo>
                      <a:pt x="7620" y="7450"/>
                      <a:pt x="7720" y="10383"/>
                      <a:pt x="7720" y="10383"/>
                    </a:cubicBezTo>
                    <a:cubicBezTo>
                      <a:pt x="8146" y="10157"/>
                      <a:pt x="8572" y="10057"/>
                      <a:pt x="8973" y="9856"/>
                    </a:cubicBezTo>
                    <a:cubicBezTo>
                      <a:pt x="8973" y="9756"/>
                      <a:pt x="9199" y="5144"/>
                      <a:pt x="7094" y="2438"/>
                    </a:cubicBezTo>
                    <a:cubicBezTo>
                      <a:pt x="5836" y="719"/>
                      <a:pt x="4033" y="0"/>
                      <a:pt x="2698" y="0"/>
                    </a:cubicBezTo>
                    <a:close/>
                  </a:path>
                </a:pathLst>
              </a:custGeom>
              <a:solidFill>
                <a:srgbClr val="D985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2" name="Google Shape;11572;p71"/>
              <p:cNvSpPr/>
              <p:nvPr/>
            </p:nvSpPr>
            <p:spPr>
              <a:xfrm>
                <a:off x="7124902" y="3643003"/>
                <a:ext cx="950550" cy="347925"/>
              </a:xfrm>
              <a:custGeom>
                <a:avLst/>
                <a:gdLst/>
                <a:ahLst/>
                <a:cxnLst/>
                <a:rect l="l" t="t" r="r" b="b"/>
                <a:pathLst>
                  <a:path w="38022" h="13917" extrusionOk="0">
                    <a:moveTo>
                      <a:pt x="27026" y="1"/>
                    </a:moveTo>
                    <a:cubicBezTo>
                      <a:pt x="21519" y="1"/>
                      <a:pt x="15120" y="1468"/>
                      <a:pt x="12232" y="2209"/>
                    </a:cubicBezTo>
                    <a:cubicBezTo>
                      <a:pt x="11101" y="2526"/>
                      <a:pt x="10103" y="2648"/>
                      <a:pt x="9237" y="2648"/>
                    </a:cubicBezTo>
                    <a:cubicBezTo>
                      <a:pt x="6339" y="2648"/>
                      <a:pt x="4913" y="1282"/>
                      <a:pt x="4913" y="1282"/>
                    </a:cubicBezTo>
                    <a:cubicBezTo>
                      <a:pt x="4713" y="1808"/>
                      <a:pt x="4186" y="2334"/>
                      <a:pt x="3660" y="2835"/>
                    </a:cubicBezTo>
                    <a:cubicBezTo>
                      <a:pt x="2833" y="3462"/>
                      <a:pt x="1780" y="4214"/>
                      <a:pt x="628" y="4941"/>
                    </a:cubicBezTo>
                    <a:cubicBezTo>
                      <a:pt x="427" y="5041"/>
                      <a:pt x="201" y="5141"/>
                      <a:pt x="1" y="5241"/>
                    </a:cubicBezTo>
                    <a:cubicBezTo>
                      <a:pt x="1" y="5241"/>
                      <a:pt x="614" y="13917"/>
                      <a:pt x="7388" y="13917"/>
                    </a:cubicBezTo>
                    <a:cubicBezTo>
                      <a:pt x="7465" y="13917"/>
                      <a:pt x="7542" y="13915"/>
                      <a:pt x="7620" y="13913"/>
                    </a:cubicBezTo>
                    <a:cubicBezTo>
                      <a:pt x="14613" y="13713"/>
                      <a:pt x="20051" y="9001"/>
                      <a:pt x="25590" y="8074"/>
                    </a:cubicBezTo>
                    <a:cubicBezTo>
                      <a:pt x="26923" y="7847"/>
                      <a:pt x="28154" y="7746"/>
                      <a:pt x="29281" y="7746"/>
                    </a:cubicBezTo>
                    <a:cubicBezTo>
                      <a:pt x="33899" y="7746"/>
                      <a:pt x="36769" y="9453"/>
                      <a:pt x="37695" y="11307"/>
                    </a:cubicBezTo>
                    <a:cubicBezTo>
                      <a:pt x="38021" y="10154"/>
                      <a:pt x="38021" y="8800"/>
                      <a:pt x="37796" y="7447"/>
                    </a:cubicBezTo>
                    <a:cubicBezTo>
                      <a:pt x="37495" y="5968"/>
                      <a:pt x="36868" y="4414"/>
                      <a:pt x="35715" y="2835"/>
                    </a:cubicBezTo>
                    <a:cubicBezTo>
                      <a:pt x="34219" y="703"/>
                      <a:pt x="30836" y="1"/>
                      <a:pt x="27026" y="1"/>
                    </a:cubicBezTo>
                    <a:close/>
                  </a:path>
                </a:pathLst>
              </a:custGeom>
              <a:solidFill>
                <a:srgbClr val="D985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3" name="Google Shape;11573;p71"/>
              <p:cNvSpPr/>
              <p:nvPr/>
            </p:nvSpPr>
            <p:spPr>
              <a:xfrm>
                <a:off x="6563502" y="2938028"/>
                <a:ext cx="807050" cy="681875"/>
              </a:xfrm>
              <a:custGeom>
                <a:avLst/>
                <a:gdLst/>
                <a:ahLst/>
                <a:cxnLst/>
                <a:rect l="l" t="t" r="r" b="b"/>
                <a:pathLst>
                  <a:path w="32282" h="27275" extrusionOk="0">
                    <a:moveTo>
                      <a:pt x="27843" y="2659"/>
                    </a:moveTo>
                    <a:cubicBezTo>
                      <a:pt x="28256" y="2659"/>
                      <a:pt x="28628" y="2764"/>
                      <a:pt x="28923" y="2964"/>
                    </a:cubicBezTo>
                    <a:cubicBezTo>
                      <a:pt x="29675" y="3465"/>
                      <a:pt x="29249" y="7350"/>
                      <a:pt x="22783" y="9330"/>
                    </a:cubicBezTo>
                    <a:cubicBezTo>
                      <a:pt x="22751" y="9337"/>
                      <a:pt x="22722" y="9341"/>
                      <a:pt x="22695" y="9341"/>
                    </a:cubicBezTo>
                    <a:cubicBezTo>
                      <a:pt x="22357" y="9341"/>
                      <a:pt x="22357" y="8804"/>
                      <a:pt x="22357" y="8804"/>
                    </a:cubicBezTo>
                    <a:cubicBezTo>
                      <a:pt x="22457" y="8478"/>
                      <a:pt x="23409" y="5771"/>
                      <a:pt x="24963" y="4217"/>
                    </a:cubicBezTo>
                    <a:cubicBezTo>
                      <a:pt x="25885" y="3141"/>
                      <a:pt x="26959" y="2659"/>
                      <a:pt x="27843" y="2659"/>
                    </a:cubicBezTo>
                    <a:close/>
                    <a:moveTo>
                      <a:pt x="29720" y="0"/>
                    </a:moveTo>
                    <a:cubicBezTo>
                      <a:pt x="28056" y="0"/>
                      <a:pt x="25548" y="696"/>
                      <a:pt x="23911" y="2112"/>
                    </a:cubicBezTo>
                    <a:cubicBezTo>
                      <a:pt x="22457" y="3465"/>
                      <a:pt x="21730" y="6097"/>
                      <a:pt x="21404" y="7450"/>
                    </a:cubicBezTo>
                    <a:cubicBezTo>
                      <a:pt x="19523" y="6065"/>
                      <a:pt x="17234" y="5476"/>
                      <a:pt x="14979" y="5476"/>
                    </a:cubicBezTo>
                    <a:cubicBezTo>
                      <a:pt x="13479" y="5476"/>
                      <a:pt x="11994" y="5737"/>
                      <a:pt x="10652" y="6197"/>
                    </a:cubicBezTo>
                    <a:cubicBezTo>
                      <a:pt x="10251" y="6398"/>
                      <a:pt x="9825" y="6498"/>
                      <a:pt x="9399" y="6724"/>
                    </a:cubicBezTo>
                    <a:cubicBezTo>
                      <a:pt x="9098" y="6824"/>
                      <a:pt x="8873" y="6924"/>
                      <a:pt x="8672" y="7125"/>
                    </a:cubicBezTo>
                    <a:cubicBezTo>
                      <a:pt x="8472" y="7225"/>
                      <a:pt x="8246" y="7350"/>
                      <a:pt x="8046" y="7450"/>
                    </a:cubicBezTo>
                    <a:cubicBezTo>
                      <a:pt x="7219" y="7977"/>
                      <a:pt x="6592" y="8603"/>
                      <a:pt x="6066" y="9330"/>
                    </a:cubicBezTo>
                    <a:cubicBezTo>
                      <a:pt x="3033" y="13190"/>
                      <a:pt x="5013" y="18102"/>
                      <a:pt x="3234" y="21435"/>
                    </a:cubicBezTo>
                    <a:cubicBezTo>
                      <a:pt x="1479" y="24769"/>
                      <a:pt x="1" y="26147"/>
                      <a:pt x="1" y="26974"/>
                    </a:cubicBezTo>
                    <a:cubicBezTo>
                      <a:pt x="101" y="26974"/>
                      <a:pt x="101" y="27175"/>
                      <a:pt x="226" y="27275"/>
                    </a:cubicBezTo>
                    <a:cubicBezTo>
                      <a:pt x="7419" y="26448"/>
                      <a:pt x="6592" y="14643"/>
                      <a:pt x="16818" y="11410"/>
                    </a:cubicBezTo>
                    <a:cubicBezTo>
                      <a:pt x="18233" y="10918"/>
                      <a:pt x="19481" y="10738"/>
                      <a:pt x="20548" y="10738"/>
                    </a:cubicBezTo>
                    <a:cubicBezTo>
                      <a:pt x="23337" y="10738"/>
                      <a:pt x="24891" y="11964"/>
                      <a:pt x="24963" y="12037"/>
                    </a:cubicBezTo>
                    <a:cubicBezTo>
                      <a:pt x="24662" y="11410"/>
                      <a:pt x="24437" y="10784"/>
                      <a:pt x="24036" y="10257"/>
                    </a:cubicBezTo>
                    <a:cubicBezTo>
                      <a:pt x="25289" y="10157"/>
                      <a:pt x="27169" y="9731"/>
                      <a:pt x="28923" y="8478"/>
                    </a:cubicBezTo>
                    <a:cubicBezTo>
                      <a:pt x="32282" y="6097"/>
                      <a:pt x="32181" y="1285"/>
                      <a:pt x="31329" y="458"/>
                    </a:cubicBezTo>
                    <a:cubicBezTo>
                      <a:pt x="31097" y="154"/>
                      <a:pt x="30502" y="0"/>
                      <a:pt x="29720" y="0"/>
                    </a:cubicBezTo>
                    <a:close/>
                  </a:path>
                </a:pathLst>
              </a:custGeom>
              <a:solidFill>
                <a:srgbClr val="D985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4" name="Google Shape;11574;p71"/>
              <p:cNvSpPr/>
              <p:nvPr/>
            </p:nvSpPr>
            <p:spPr>
              <a:xfrm>
                <a:off x="6548602" y="3585578"/>
                <a:ext cx="90750" cy="69325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2773" extrusionOk="0">
                    <a:moveTo>
                      <a:pt x="2509" y="0"/>
                    </a:moveTo>
                    <a:cubicBezTo>
                      <a:pt x="1746" y="0"/>
                      <a:pt x="542" y="264"/>
                      <a:pt x="396" y="646"/>
                    </a:cubicBezTo>
                    <a:cubicBezTo>
                      <a:pt x="1" y="1623"/>
                      <a:pt x="879" y="2773"/>
                      <a:pt x="1929" y="2773"/>
                    </a:cubicBezTo>
                    <a:cubicBezTo>
                      <a:pt x="2010" y="2773"/>
                      <a:pt x="2093" y="2766"/>
                      <a:pt x="2176" y="2751"/>
                    </a:cubicBezTo>
                    <a:cubicBezTo>
                      <a:pt x="3629" y="2626"/>
                      <a:pt x="3429" y="345"/>
                      <a:pt x="3103" y="120"/>
                    </a:cubicBezTo>
                    <a:cubicBezTo>
                      <a:pt x="3021" y="38"/>
                      <a:pt x="2796" y="0"/>
                      <a:pt x="2509" y="0"/>
                    </a:cubicBezTo>
                    <a:close/>
                  </a:path>
                </a:pathLst>
              </a:custGeom>
              <a:solidFill>
                <a:srgbClr val="2A03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5" name="Google Shape;11575;p71"/>
              <p:cNvSpPr/>
              <p:nvPr/>
            </p:nvSpPr>
            <p:spPr>
              <a:xfrm>
                <a:off x="6882427" y="3515878"/>
                <a:ext cx="122200" cy="122825"/>
              </a:xfrm>
              <a:custGeom>
                <a:avLst/>
                <a:gdLst/>
                <a:ahLst/>
                <a:cxnLst/>
                <a:rect l="l" t="t" r="r" b="b"/>
                <a:pathLst>
                  <a:path w="4888" h="4913" extrusionOk="0">
                    <a:moveTo>
                      <a:pt x="2382" y="1"/>
                    </a:moveTo>
                    <a:cubicBezTo>
                      <a:pt x="1028" y="1"/>
                      <a:pt x="1" y="1153"/>
                      <a:pt x="1" y="2507"/>
                    </a:cubicBezTo>
                    <a:cubicBezTo>
                      <a:pt x="1" y="3760"/>
                      <a:pt x="1028" y="4913"/>
                      <a:pt x="2382" y="4913"/>
                    </a:cubicBezTo>
                    <a:cubicBezTo>
                      <a:pt x="3760" y="4913"/>
                      <a:pt x="4888" y="3760"/>
                      <a:pt x="4888" y="2507"/>
                    </a:cubicBezTo>
                    <a:cubicBezTo>
                      <a:pt x="4888" y="1153"/>
                      <a:pt x="3760" y="1"/>
                      <a:pt x="2382" y="1"/>
                    </a:cubicBezTo>
                    <a:close/>
                  </a:path>
                </a:pathLst>
              </a:custGeom>
              <a:solidFill>
                <a:srgbClr val="FF7F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6" name="Google Shape;11576;p71"/>
              <p:cNvSpPr/>
              <p:nvPr/>
            </p:nvSpPr>
            <p:spPr>
              <a:xfrm>
                <a:off x="6814127" y="3466378"/>
                <a:ext cx="4452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2382" extrusionOk="0">
                    <a:moveTo>
                      <a:pt x="853" y="1"/>
                    </a:moveTo>
                    <a:cubicBezTo>
                      <a:pt x="427" y="1"/>
                      <a:pt x="1" y="502"/>
                      <a:pt x="1" y="1254"/>
                    </a:cubicBezTo>
                    <a:cubicBezTo>
                      <a:pt x="1" y="1880"/>
                      <a:pt x="427" y="2382"/>
                      <a:pt x="853" y="2382"/>
                    </a:cubicBezTo>
                    <a:cubicBezTo>
                      <a:pt x="1354" y="2382"/>
                      <a:pt x="1780" y="1880"/>
                      <a:pt x="1780" y="1254"/>
                    </a:cubicBezTo>
                    <a:cubicBezTo>
                      <a:pt x="1780" y="502"/>
                      <a:pt x="1354" y="1"/>
                      <a:pt x="853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7" name="Google Shape;11577;p71"/>
              <p:cNvSpPr/>
              <p:nvPr/>
            </p:nvSpPr>
            <p:spPr>
              <a:xfrm>
                <a:off x="6798477" y="3451628"/>
                <a:ext cx="39500" cy="354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418" extrusionOk="0">
                    <a:moveTo>
                      <a:pt x="177" y="0"/>
                    </a:moveTo>
                    <a:cubicBezTo>
                      <a:pt x="150" y="0"/>
                      <a:pt x="126" y="19"/>
                      <a:pt x="100" y="64"/>
                    </a:cubicBezTo>
                    <a:cubicBezTo>
                      <a:pt x="0" y="365"/>
                      <a:pt x="426" y="1418"/>
                      <a:pt x="1053" y="1418"/>
                    </a:cubicBezTo>
                    <a:cubicBezTo>
                      <a:pt x="1479" y="1317"/>
                      <a:pt x="1579" y="791"/>
                      <a:pt x="1479" y="691"/>
                    </a:cubicBezTo>
                    <a:cubicBezTo>
                      <a:pt x="1354" y="591"/>
                      <a:pt x="1153" y="691"/>
                      <a:pt x="953" y="465"/>
                    </a:cubicBezTo>
                    <a:cubicBezTo>
                      <a:pt x="451" y="305"/>
                      <a:pt x="287" y="0"/>
                      <a:pt x="177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8" name="Google Shape;11578;p71"/>
              <p:cNvSpPr/>
              <p:nvPr/>
            </p:nvSpPr>
            <p:spPr>
              <a:xfrm>
                <a:off x="6769652" y="3139028"/>
                <a:ext cx="62200" cy="34925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1397" extrusionOk="0">
                    <a:moveTo>
                      <a:pt x="1617" y="1"/>
                    </a:moveTo>
                    <a:cubicBezTo>
                      <a:pt x="1480" y="1"/>
                      <a:pt x="1325" y="13"/>
                      <a:pt x="1153" y="37"/>
                    </a:cubicBezTo>
                    <a:cubicBezTo>
                      <a:pt x="426" y="137"/>
                      <a:pt x="0" y="864"/>
                      <a:pt x="527" y="1290"/>
                    </a:cubicBezTo>
                    <a:cubicBezTo>
                      <a:pt x="606" y="1365"/>
                      <a:pt x="725" y="1397"/>
                      <a:pt x="864" y="1397"/>
                    </a:cubicBezTo>
                    <a:cubicBezTo>
                      <a:pt x="1474" y="1397"/>
                      <a:pt x="2488" y="785"/>
                      <a:pt x="2406" y="438"/>
                    </a:cubicBezTo>
                    <a:cubicBezTo>
                      <a:pt x="2330" y="132"/>
                      <a:pt x="2063" y="1"/>
                      <a:pt x="16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9" name="Google Shape;11579;p71"/>
              <p:cNvSpPr/>
              <p:nvPr/>
            </p:nvSpPr>
            <p:spPr>
              <a:xfrm>
                <a:off x="6863627" y="3105528"/>
                <a:ext cx="886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3546" h="1179" extrusionOk="0">
                    <a:moveTo>
                      <a:pt x="1917" y="0"/>
                    </a:moveTo>
                    <a:cubicBezTo>
                      <a:pt x="1336" y="0"/>
                      <a:pt x="759" y="81"/>
                      <a:pt x="527" y="224"/>
                    </a:cubicBezTo>
                    <a:cubicBezTo>
                      <a:pt x="1" y="425"/>
                      <a:pt x="853" y="951"/>
                      <a:pt x="1254" y="1151"/>
                    </a:cubicBezTo>
                    <a:cubicBezTo>
                      <a:pt x="1316" y="1169"/>
                      <a:pt x="1408" y="1178"/>
                      <a:pt x="1520" y="1178"/>
                    </a:cubicBezTo>
                    <a:cubicBezTo>
                      <a:pt x="2183" y="1178"/>
                      <a:pt x="3545" y="875"/>
                      <a:pt x="3459" y="425"/>
                    </a:cubicBezTo>
                    <a:cubicBezTo>
                      <a:pt x="3403" y="130"/>
                      <a:pt x="2656" y="0"/>
                      <a:pt x="1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0" name="Google Shape;11580;p71"/>
              <p:cNvSpPr/>
              <p:nvPr/>
            </p:nvSpPr>
            <p:spPr>
              <a:xfrm>
                <a:off x="7004602" y="3121453"/>
                <a:ext cx="67950" cy="3385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1354" extrusionOk="0">
                    <a:moveTo>
                      <a:pt x="805" y="1"/>
                    </a:moveTo>
                    <a:cubicBezTo>
                      <a:pt x="745" y="1"/>
                      <a:pt x="685" y="5"/>
                      <a:pt x="627" y="13"/>
                    </a:cubicBezTo>
                    <a:cubicBezTo>
                      <a:pt x="1" y="113"/>
                      <a:pt x="226" y="1141"/>
                      <a:pt x="753" y="1266"/>
                    </a:cubicBezTo>
                    <a:cubicBezTo>
                      <a:pt x="972" y="1310"/>
                      <a:pt x="1295" y="1354"/>
                      <a:pt x="1607" y="1354"/>
                    </a:cubicBezTo>
                    <a:cubicBezTo>
                      <a:pt x="2011" y="1354"/>
                      <a:pt x="2394" y="1281"/>
                      <a:pt x="2507" y="1041"/>
                    </a:cubicBezTo>
                    <a:cubicBezTo>
                      <a:pt x="2717" y="760"/>
                      <a:pt x="1642" y="1"/>
                      <a:pt x="8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1" name="Google Shape;11581;p71"/>
              <p:cNvSpPr/>
              <p:nvPr/>
            </p:nvSpPr>
            <p:spPr>
              <a:xfrm>
                <a:off x="6926302" y="3152378"/>
                <a:ext cx="64650" cy="37750"/>
              </a:xfrm>
              <a:custGeom>
                <a:avLst/>
                <a:gdLst/>
                <a:ahLst/>
                <a:cxnLst/>
                <a:rect l="l" t="t" r="r" b="b"/>
                <a:pathLst>
                  <a:path w="2586" h="1510" extrusionOk="0">
                    <a:moveTo>
                      <a:pt x="1588" y="0"/>
                    </a:moveTo>
                    <a:cubicBezTo>
                      <a:pt x="1522" y="0"/>
                      <a:pt x="1452" y="9"/>
                      <a:pt x="1378" y="29"/>
                    </a:cubicBezTo>
                    <a:cubicBezTo>
                      <a:pt x="1053" y="29"/>
                      <a:pt x="0" y="1057"/>
                      <a:pt x="326" y="1383"/>
                    </a:cubicBezTo>
                    <a:cubicBezTo>
                      <a:pt x="416" y="1473"/>
                      <a:pt x="575" y="1509"/>
                      <a:pt x="764" y="1509"/>
                    </a:cubicBezTo>
                    <a:cubicBezTo>
                      <a:pt x="1203" y="1509"/>
                      <a:pt x="1807" y="1315"/>
                      <a:pt x="2105" y="1157"/>
                    </a:cubicBezTo>
                    <a:cubicBezTo>
                      <a:pt x="2585" y="974"/>
                      <a:pt x="2273" y="0"/>
                      <a:pt x="15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2" name="Google Shape;11582;p71"/>
              <p:cNvSpPr/>
              <p:nvPr/>
            </p:nvSpPr>
            <p:spPr>
              <a:xfrm>
                <a:off x="6856127" y="3156453"/>
                <a:ext cx="60175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1165" extrusionOk="0">
                    <a:moveTo>
                      <a:pt x="1088" y="1"/>
                    </a:moveTo>
                    <a:cubicBezTo>
                      <a:pt x="883" y="1"/>
                      <a:pt x="710" y="25"/>
                      <a:pt x="627" y="67"/>
                    </a:cubicBezTo>
                    <a:cubicBezTo>
                      <a:pt x="100" y="267"/>
                      <a:pt x="0" y="693"/>
                      <a:pt x="100" y="994"/>
                    </a:cubicBezTo>
                    <a:cubicBezTo>
                      <a:pt x="176" y="1117"/>
                      <a:pt x="312" y="1165"/>
                      <a:pt x="476" y="1165"/>
                    </a:cubicBezTo>
                    <a:cubicBezTo>
                      <a:pt x="745" y="1165"/>
                      <a:pt x="1088" y="1034"/>
                      <a:pt x="1353" y="894"/>
                    </a:cubicBezTo>
                    <a:cubicBezTo>
                      <a:pt x="1779" y="794"/>
                      <a:pt x="2406" y="367"/>
                      <a:pt x="1980" y="167"/>
                    </a:cubicBezTo>
                    <a:cubicBezTo>
                      <a:pt x="1730" y="50"/>
                      <a:pt x="1378" y="1"/>
                      <a:pt x="10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3" name="Google Shape;11583;p71"/>
              <p:cNvSpPr/>
              <p:nvPr/>
            </p:nvSpPr>
            <p:spPr>
              <a:xfrm>
                <a:off x="6887452" y="3196078"/>
                <a:ext cx="33850" cy="27225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089" extrusionOk="0">
                    <a:moveTo>
                      <a:pt x="1045" y="1"/>
                    </a:moveTo>
                    <a:cubicBezTo>
                      <a:pt x="664" y="1"/>
                      <a:pt x="100" y="342"/>
                      <a:pt x="100" y="562"/>
                    </a:cubicBezTo>
                    <a:cubicBezTo>
                      <a:pt x="0" y="787"/>
                      <a:pt x="301" y="1088"/>
                      <a:pt x="727" y="1088"/>
                    </a:cubicBezTo>
                    <a:cubicBezTo>
                      <a:pt x="1153" y="1088"/>
                      <a:pt x="1354" y="361"/>
                      <a:pt x="1354" y="161"/>
                    </a:cubicBezTo>
                    <a:cubicBezTo>
                      <a:pt x="1300" y="47"/>
                      <a:pt x="1185" y="1"/>
                      <a:pt x="10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4" name="Google Shape;11584;p71"/>
              <p:cNvSpPr/>
              <p:nvPr/>
            </p:nvSpPr>
            <p:spPr>
              <a:xfrm>
                <a:off x="7756502" y="3137428"/>
                <a:ext cx="15675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655" extrusionOk="0">
                    <a:moveTo>
                      <a:pt x="326" y="1"/>
                    </a:moveTo>
                    <a:lnTo>
                      <a:pt x="326" y="101"/>
                    </a:lnTo>
                    <a:lnTo>
                      <a:pt x="326" y="301"/>
                    </a:lnTo>
                    <a:cubicBezTo>
                      <a:pt x="326" y="402"/>
                      <a:pt x="226" y="627"/>
                      <a:pt x="226" y="828"/>
                    </a:cubicBezTo>
                    <a:cubicBezTo>
                      <a:pt x="226" y="928"/>
                      <a:pt x="226" y="1028"/>
                      <a:pt x="126" y="1028"/>
                    </a:cubicBezTo>
                    <a:lnTo>
                      <a:pt x="126" y="1254"/>
                    </a:lnTo>
                    <a:cubicBezTo>
                      <a:pt x="126" y="1354"/>
                      <a:pt x="0" y="1354"/>
                      <a:pt x="0" y="1454"/>
                    </a:cubicBezTo>
                    <a:lnTo>
                      <a:pt x="0" y="1555"/>
                    </a:lnTo>
                    <a:cubicBezTo>
                      <a:pt x="0" y="1555"/>
                      <a:pt x="0" y="1655"/>
                      <a:pt x="126" y="1655"/>
                    </a:cubicBezTo>
                    <a:lnTo>
                      <a:pt x="126" y="1555"/>
                    </a:lnTo>
                    <a:cubicBezTo>
                      <a:pt x="226" y="1555"/>
                      <a:pt x="326" y="1555"/>
                      <a:pt x="326" y="1454"/>
                    </a:cubicBezTo>
                    <a:cubicBezTo>
                      <a:pt x="527" y="1354"/>
                      <a:pt x="627" y="1128"/>
                      <a:pt x="627" y="928"/>
                    </a:cubicBezTo>
                    <a:lnTo>
                      <a:pt x="627" y="301"/>
                    </a:lnTo>
                    <a:cubicBezTo>
                      <a:pt x="627" y="101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5" name="Google Shape;11585;p71"/>
              <p:cNvSpPr/>
              <p:nvPr/>
            </p:nvSpPr>
            <p:spPr>
              <a:xfrm>
                <a:off x="7782802" y="3149953"/>
                <a:ext cx="18200" cy="4202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681" extrusionOk="0">
                    <a:moveTo>
                      <a:pt x="527" y="1"/>
                    </a:moveTo>
                    <a:cubicBezTo>
                      <a:pt x="427" y="1"/>
                      <a:pt x="427" y="1"/>
                      <a:pt x="427" y="126"/>
                    </a:cubicBezTo>
                    <a:cubicBezTo>
                      <a:pt x="427" y="126"/>
                      <a:pt x="327" y="226"/>
                      <a:pt x="327" y="327"/>
                    </a:cubicBezTo>
                    <a:cubicBezTo>
                      <a:pt x="327" y="427"/>
                      <a:pt x="327" y="627"/>
                      <a:pt x="201" y="853"/>
                    </a:cubicBezTo>
                    <a:cubicBezTo>
                      <a:pt x="201" y="1054"/>
                      <a:pt x="201" y="1254"/>
                      <a:pt x="101" y="1379"/>
                    </a:cubicBezTo>
                    <a:lnTo>
                      <a:pt x="101" y="1480"/>
                    </a:lnTo>
                    <a:lnTo>
                      <a:pt x="1" y="1580"/>
                    </a:lnTo>
                    <a:cubicBezTo>
                      <a:pt x="1" y="1680"/>
                      <a:pt x="101" y="1680"/>
                      <a:pt x="101" y="1680"/>
                    </a:cubicBezTo>
                    <a:lnTo>
                      <a:pt x="201" y="1680"/>
                    </a:lnTo>
                    <a:cubicBezTo>
                      <a:pt x="201" y="1580"/>
                      <a:pt x="327" y="1580"/>
                      <a:pt x="427" y="1480"/>
                    </a:cubicBezTo>
                    <a:cubicBezTo>
                      <a:pt x="527" y="1379"/>
                      <a:pt x="627" y="1154"/>
                      <a:pt x="627" y="953"/>
                    </a:cubicBezTo>
                    <a:cubicBezTo>
                      <a:pt x="728" y="753"/>
                      <a:pt x="627" y="527"/>
                      <a:pt x="627" y="327"/>
                    </a:cubicBezTo>
                    <a:cubicBezTo>
                      <a:pt x="627" y="126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6" name="Google Shape;11586;p71"/>
              <p:cNvSpPr/>
              <p:nvPr/>
            </p:nvSpPr>
            <p:spPr>
              <a:xfrm>
                <a:off x="7809127" y="3153103"/>
                <a:ext cx="23200" cy="5452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2181" extrusionOk="0">
                    <a:moveTo>
                      <a:pt x="727" y="0"/>
                    </a:moveTo>
                    <a:cubicBezTo>
                      <a:pt x="727" y="0"/>
                      <a:pt x="727" y="201"/>
                      <a:pt x="627" y="401"/>
                    </a:cubicBezTo>
                    <a:cubicBezTo>
                      <a:pt x="527" y="627"/>
                      <a:pt x="402" y="827"/>
                      <a:pt x="402" y="1128"/>
                    </a:cubicBezTo>
                    <a:cubicBezTo>
                      <a:pt x="301" y="1354"/>
                      <a:pt x="201" y="1554"/>
                      <a:pt x="201" y="1755"/>
                    </a:cubicBezTo>
                    <a:cubicBezTo>
                      <a:pt x="101" y="1880"/>
                      <a:pt x="101" y="1980"/>
                      <a:pt x="101" y="1980"/>
                    </a:cubicBezTo>
                    <a:lnTo>
                      <a:pt x="1" y="2080"/>
                    </a:lnTo>
                    <a:lnTo>
                      <a:pt x="1" y="2181"/>
                    </a:lnTo>
                    <a:lnTo>
                      <a:pt x="201" y="2181"/>
                    </a:lnTo>
                    <a:lnTo>
                      <a:pt x="301" y="2080"/>
                    </a:lnTo>
                    <a:cubicBezTo>
                      <a:pt x="402" y="2080"/>
                      <a:pt x="402" y="1980"/>
                      <a:pt x="402" y="1980"/>
                    </a:cubicBezTo>
                    <a:cubicBezTo>
                      <a:pt x="627" y="1755"/>
                      <a:pt x="727" y="1454"/>
                      <a:pt x="828" y="1253"/>
                    </a:cubicBezTo>
                    <a:cubicBezTo>
                      <a:pt x="828" y="928"/>
                      <a:pt x="928" y="627"/>
                      <a:pt x="928" y="401"/>
                    </a:cubicBezTo>
                    <a:lnTo>
                      <a:pt x="928" y="100"/>
                    </a:lnTo>
                    <a:lnTo>
                      <a:pt x="82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7" name="Google Shape;11587;p71"/>
              <p:cNvSpPr/>
              <p:nvPr/>
            </p:nvSpPr>
            <p:spPr>
              <a:xfrm>
                <a:off x="7827302" y="3178778"/>
                <a:ext cx="26325" cy="44525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1781" extrusionOk="0">
                    <a:moveTo>
                      <a:pt x="827" y="1"/>
                    </a:moveTo>
                    <a:cubicBezTo>
                      <a:pt x="827" y="1"/>
                      <a:pt x="727" y="101"/>
                      <a:pt x="727" y="327"/>
                    </a:cubicBezTo>
                    <a:cubicBezTo>
                      <a:pt x="627" y="527"/>
                      <a:pt x="527" y="728"/>
                      <a:pt x="527" y="953"/>
                    </a:cubicBezTo>
                    <a:cubicBezTo>
                      <a:pt x="426" y="1154"/>
                      <a:pt x="301" y="1354"/>
                      <a:pt x="201" y="1479"/>
                    </a:cubicBezTo>
                    <a:lnTo>
                      <a:pt x="201" y="1580"/>
                    </a:lnTo>
                    <a:lnTo>
                      <a:pt x="101" y="1580"/>
                    </a:lnTo>
                    <a:lnTo>
                      <a:pt x="101" y="1680"/>
                    </a:lnTo>
                    <a:lnTo>
                      <a:pt x="0" y="1780"/>
                    </a:lnTo>
                    <a:lnTo>
                      <a:pt x="301" y="1780"/>
                    </a:lnTo>
                    <a:cubicBezTo>
                      <a:pt x="426" y="1780"/>
                      <a:pt x="426" y="1680"/>
                      <a:pt x="426" y="1680"/>
                    </a:cubicBezTo>
                    <a:cubicBezTo>
                      <a:pt x="527" y="1580"/>
                      <a:pt x="627" y="1479"/>
                      <a:pt x="727" y="1354"/>
                    </a:cubicBezTo>
                    <a:cubicBezTo>
                      <a:pt x="727" y="1254"/>
                      <a:pt x="827" y="1154"/>
                      <a:pt x="827" y="1053"/>
                    </a:cubicBezTo>
                    <a:cubicBezTo>
                      <a:pt x="928" y="853"/>
                      <a:pt x="928" y="627"/>
                      <a:pt x="1053" y="427"/>
                    </a:cubicBezTo>
                    <a:lnTo>
                      <a:pt x="1053" y="101"/>
                    </a:lnTo>
                    <a:lnTo>
                      <a:pt x="92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8" name="Google Shape;11588;p71"/>
              <p:cNvSpPr/>
              <p:nvPr/>
            </p:nvSpPr>
            <p:spPr>
              <a:xfrm>
                <a:off x="7840452" y="3207603"/>
                <a:ext cx="313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299" extrusionOk="0">
                    <a:moveTo>
                      <a:pt x="1154" y="1"/>
                    </a:moveTo>
                    <a:lnTo>
                      <a:pt x="928" y="201"/>
                    </a:lnTo>
                    <a:lnTo>
                      <a:pt x="527" y="627"/>
                    </a:lnTo>
                    <a:lnTo>
                      <a:pt x="201" y="953"/>
                    </a:lnTo>
                    <a:cubicBezTo>
                      <a:pt x="201" y="1053"/>
                      <a:pt x="101" y="1053"/>
                      <a:pt x="101" y="1053"/>
                    </a:cubicBezTo>
                    <a:lnTo>
                      <a:pt x="101" y="1154"/>
                    </a:lnTo>
                    <a:lnTo>
                      <a:pt x="1" y="1154"/>
                    </a:lnTo>
                    <a:cubicBezTo>
                      <a:pt x="1" y="1254"/>
                      <a:pt x="1" y="1254"/>
                      <a:pt x="101" y="1254"/>
                    </a:cubicBezTo>
                    <a:cubicBezTo>
                      <a:pt x="101" y="1254"/>
                      <a:pt x="145" y="1298"/>
                      <a:pt x="235" y="1298"/>
                    </a:cubicBezTo>
                    <a:cubicBezTo>
                      <a:pt x="279" y="1298"/>
                      <a:pt x="335" y="1287"/>
                      <a:pt x="402" y="1254"/>
                    </a:cubicBezTo>
                    <a:cubicBezTo>
                      <a:pt x="527" y="1154"/>
                      <a:pt x="727" y="1053"/>
                      <a:pt x="828" y="828"/>
                    </a:cubicBezTo>
                    <a:cubicBezTo>
                      <a:pt x="1028" y="727"/>
                      <a:pt x="1154" y="527"/>
                      <a:pt x="1254" y="326"/>
                    </a:cubicBezTo>
                    <a:lnTo>
                      <a:pt x="1254" y="101"/>
                    </a:lnTo>
                    <a:lnTo>
                      <a:pt x="12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9" name="Google Shape;11589;p71"/>
              <p:cNvSpPr/>
              <p:nvPr/>
            </p:nvSpPr>
            <p:spPr>
              <a:xfrm>
                <a:off x="7686327" y="3930678"/>
                <a:ext cx="195500" cy="770075"/>
              </a:xfrm>
              <a:custGeom>
                <a:avLst/>
                <a:gdLst/>
                <a:ahLst/>
                <a:cxnLst/>
                <a:rect l="l" t="t" r="r" b="b"/>
                <a:pathLst>
                  <a:path w="7820" h="30803" extrusionOk="0">
                    <a:moveTo>
                      <a:pt x="2306" y="0"/>
                    </a:moveTo>
                    <a:cubicBezTo>
                      <a:pt x="2306" y="0"/>
                      <a:pt x="1980" y="526"/>
                      <a:pt x="1554" y="1354"/>
                    </a:cubicBezTo>
                    <a:cubicBezTo>
                      <a:pt x="1253" y="2206"/>
                      <a:pt x="627" y="3459"/>
                      <a:pt x="301" y="5013"/>
                    </a:cubicBezTo>
                    <a:cubicBezTo>
                      <a:pt x="100" y="5740"/>
                      <a:pt x="0" y="6692"/>
                      <a:pt x="0" y="7619"/>
                    </a:cubicBezTo>
                    <a:lnTo>
                      <a:pt x="0" y="8371"/>
                    </a:lnTo>
                    <a:lnTo>
                      <a:pt x="0" y="9098"/>
                    </a:lnTo>
                    <a:cubicBezTo>
                      <a:pt x="100" y="9298"/>
                      <a:pt x="100" y="9499"/>
                      <a:pt x="201" y="9724"/>
                    </a:cubicBezTo>
                    <a:lnTo>
                      <a:pt x="201" y="10126"/>
                    </a:lnTo>
                    <a:cubicBezTo>
                      <a:pt x="201" y="10251"/>
                      <a:pt x="301" y="10351"/>
                      <a:pt x="301" y="10552"/>
                    </a:cubicBezTo>
                    <a:cubicBezTo>
                      <a:pt x="627" y="11504"/>
                      <a:pt x="1153" y="12431"/>
                      <a:pt x="1679" y="13384"/>
                    </a:cubicBezTo>
                    <a:cubicBezTo>
                      <a:pt x="2306" y="14211"/>
                      <a:pt x="3033" y="15038"/>
                      <a:pt x="3760" y="15765"/>
                    </a:cubicBezTo>
                    <a:cubicBezTo>
                      <a:pt x="4486" y="16617"/>
                      <a:pt x="5314" y="17344"/>
                      <a:pt x="6065" y="17970"/>
                    </a:cubicBezTo>
                    <a:cubicBezTo>
                      <a:pt x="6466" y="18396"/>
                      <a:pt x="6792" y="18697"/>
                      <a:pt x="7093" y="19123"/>
                    </a:cubicBezTo>
                    <a:cubicBezTo>
                      <a:pt x="7193" y="19223"/>
                      <a:pt x="7319" y="19324"/>
                      <a:pt x="7319" y="19424"/>
                    </a:cubicBezTo>
                    <a:cubicBezTo>
                      <a:pt x="7419" y="19424"/>
                      <a:pt x="7419" y="19524"/>
                      <a:pt x="7419" y="19524"/>
                    </a:cubicBezTo>
                    <a:lnTo>
                      <a:pt x="7419" y="19649"/>
                    </a:lnTo>
                    <a:cubicBezTo>
                      <a:pt x="7419" y="19850"/>
                      <a:pt x="7419" y="20151"/>
                      <a:pt x="7319" y="20376"/>
                    </a:cubicBezTo>
                    <a:cubicBezTo>
                      <a:pt x="7193" y="21304"/>
                      <a:pt x="6892" y="22256"/>
                      <a:pt x="6692" y="23183"/>
                    </a:cubicBezTo>
                    <a:cubicBezTo>
                      <a:pt x="6366" y="24035"/>
                      <a:pt x="6166" y="24862"/>
                      <a:pt x="5940" y="25589"/>
                    </a:cubicBezTo>
                    <a:cubicBezTo>
                      <a:pt x="5439" y="27168"/>
                      <a:pt x="5113" y="28421"/>
                      <a:pt x="4812" y="29349"/>
                    </a:cubicBezTo>
                    <a:cubicBezTo>
                      <a:pt x="4587" y="30176"/>
                      <a:pt x="4386" y="30702"/>
                      <a:pt x="4386" y="30702"/>
                    </a:cubicBezTo>
                    <a:cubicBezTo>
                      <a:pt x="4386" y="30802"/>
                      <a:pt x="4486" y="30802"/>
                      <a:pt x="4486" y="30802"/>
                    </a:cubicBezTo>
                    <a:lnTo>
                      <a:pt x="4587" y="30802"/>
                    </a:lnTo>
                    <a:cubicBezTo>
                      <a:pt x="4587" y="30802"/>
                      <a:pt x="4812" y="30301"/>
                      <a:pt x="5013" y="29349"/>
                    </a:cubicBezTo>
                    <a:cubicBezTo>
                      <a:pt x="5314" y="28522"/>
                      <a:pt x="5740" y="27268"/>
                      <a:pt x="6266" y="25689"/>
                    </a:cubicBezTo>
                    <a:cubicBezTo>
                      <a:pt x="6466" y="24963"/>
                      <a:pt x="6692" y="24136"/>
                      <a:pt x="6993" y="23183"/>
                    </a:cubicBezTo>
                    <a:cubicBezTo>
                      <a:pt x="7193" y="22356"/>
                      <a:pt x="7519" y="21404"/>
                      <a:pt x="7720" y="20476"/>
                    </a:cubicBezTo>
                    <a:cubicBezTo>
                      <a:pt x="7820" y="20151"/>
                      <a:pt x="7820" y="19950"/>
                      <a:pt x="7820" y="19649"/>
                    </a:cubicBezTo>
                    <a:cubicBezTo>
                      <a:pt x="7820" y="19524"/>
                      <a:pt x="7820" y="19524"/>
                      <a:pt x="7720" y="19424"/>
                    </a:cubicBezTo>
                    <a:cubicBezTo>
                      <a:pt x="7720" y="19324"/>
                      <a:pt x="7720" y="19223"/>
                      <a:pt x="7619" y="19223"/>
                    </a:cubicBezTo>
                    <a:cubicBezTo>
                      <a:pt x="7619" y="19123"/>
                      <a:pt x="7519" y="19023"/>
                      <a:pt x="7419" y="18897"/>
                    </a:cubicBezTo>
                    <a:cubicBezTo>
                      <a:pt x="7093" y="18496"/>
                      <a:pt x="6692" y="18070"/>
                      <a:pt x="6366" y="17770"/>
                    </a:cubicBezTo>
                    <a:cubicBezTo>
                      <a:pt x="5539" y="17018"/>
                      <a:pt x="4812" y="16291"/>
                      <a:pt x="4060" y="15464"/>
                    </a:cubicBezTo>
                    <a:cubicBezTo>
                      <a:pt x="3334" y="14737"/>
                      <a:pt x="2607" y="14010"/>
                      <a:pt x="1980" y="13058"/>
                    </a:cubicBezTo>
                    <a:cubicBezTo>
                      <a:pt x="1454" y="12231"/>
                      <a:pt x="928" y="11379"/>
                      <a:pt x="727" y="10451"/>
                    </a:cubicBezTo>
                    <a:cubicBezTo>
                      <a:pt x="627" y="10251"/>
                      <a:pt x="627" y="10126"/>
                      <a:pt x="627" y="10025"/>
                    </a:cubicBezTo>
                    <a:lnTo>
                      <a:pt x="527" y="9724"/>
                    </a:lnTo>
                    <a:cubicBezTo>
                      <a:pt x="527" y="9399"/>
                      <a:pt x="426" y="9198"/>
                      <a:pt x="426" y="8998"/>
                    </a:cubicBezTo>
                    <a:cubicBezTo>
                      <a:pt x="426" y="8772"/>
                      <a:pt x="301" y="8572"/>
                      <a:pt x="301" y="8246"/>
                    </a:cubicBezTo>
                    <a:lnTo>
                      <a:pt x="301" y="7619"/>
                    </a:lnTo>
                    <a:cubicBezTo>
                      <a:pt x="301" y="6692"/>
                      <a:pt x="426" y="5865"/>
                      <a:pt x="627" y="5113"/>
                    </a:cubicBezTo>
                    <a:cubicBezTo>
                      <a:pt x="928" y="3559"/>
                      <a:pt x="1454" y="2306"/>
                      <a:pt x="1780" y="1479"/>
                    </a:cubicBezTo>
                    <a:cubicBezTo>
                      <a:pt x="2181" y="627"/>
                      <a:pt x="2406" y="100"/>
                      <a:pt x="2406" y="100"/>
                    </a:cubicBezTo>
                    <a:lnTo>
                      <a:pt x="2406" y="0"/>
                    </a:lnTo>
                    <a:close/>
                  </a:path>
                </a:pathLst>
              </a:custGeom>
              <a:solidFill>
                <a:srgbClr val="DA8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0" name="Google Shape;11590;p71"/>
              <p:cNvSpPr/>
              <p:nvPr/>
            </p:nvSpPr>
            <p:spPr>
              <a:xfrm>
                <a:off x="7133052" y="4118628"/>
                <a:ext cx="141000" cy="574600"/>
              </a:xfrm>
              <a:custGeom>
                <a:avLst/>
                <a:gdLst/>
                <a:ahLst/>
                <a:cxnLst/>
                <a:rect l="l" t="t" r="r" b="b"/>
                <a:pathLst>
                  <a:path w="5640" h="22984" extrusionOk="0">
                    <a:moveTo>
                      <a:pt x="5515" y="1"/>
                    </a:moveTo>
                    <a:cubicBezTo>
                      <a:pt x="5515" y="1"/>
                      <a:pt x="5414" y="1"/>
                      <a:pt x="5414" y="101"/>
                    </a:cubicBezTo>
                    <a:cubicBezTo>
                      <a:pt x="5414" y="101"/>
                      <a:pt x="5414" y="1580"/>
                      <a:pt x="5214" y="3760"/>
                    </a:cubicBezTo>
                    <a:cubicBezTo>
                      <a:pt x="5114" y="4287"/>
                      <a:pt x="5114" y="4913"/>
                      <a:pt x="5013" y="5540"/>
                    </a:cubicBezTo>
                    <a:cubicBezTo>
                      <a:pt x="4888" y="6166"/>
                      <a:pt x="4688" y="6793"/>
                      <a:pt x="4487" y="7420"/>
                    </a:cubicBezTo>
                    <a:cubicBezTo>
                      <a:pt x="4161" y="8773"/>
                      <a:pt x="3760" y="10126"/>
                      <a:pt x="3334" y="11605"/>
                    </a:cubicBezTo>
                    <a:cubicBezTo>
                      <a:pt x="1655" y="17244"/>
                      <a:pt x="101" y="22883"/>
                      <a:pt x="101" y="22883"/>
                    </a:cubicBezTo>
                    <a:cubicBezTo>
                      <a:pt x="1" y="22984"/>
                      <a:pt x="101" y="22984"/>
                      <a:pt x="101" y="22984"/>
                    </a:cubicBezTo>
                    <a:lnTo>
                      <a:pt x="201" y="22984"/>
                    </a:lnTo>
                    <a:cubicBezTo>
                      <a:pt x="201" y="22984"/>
                      <a:pt x="302" y="22557"/>
                      <a:pt x="502" y="21931"/>
                    </a:cubicBezTo>
                    <a:cubicBezTo>
                      <a:pt x="728" y="21405"/>
                      <a:pt x="1028" y="20477"/>
                      <a:pt x="1354" y="19425"/>
                    </a:cubicBezTo>
                    <a:cubicBezTo>
                      <a:pt x="2081" y="17344"/>
                      <a:pt x="2908" y="14512"/>
                      <a:pt x="3760" y="11705"/>
                    </a:cubicBezTo>
                    <a:cubicBezTo>
                      <a:pt x="4161" y="10252"/>
                      <a:pt x="4487" y="8873"/>
                      <a:pt x="4888" y="7520"/>
                    </a:cubicBezTo>
                    <a:cubicBezTo>
                      <a:pt x="5114" y="6893"/>
                      <a:pt x="5214" y="6166"/>
                      <a:pt x="5314" y="5540"/>
                    </a:cubicBezTo>
                    <a:cubicBezTo>
                      <a:pt x="5414" y="4913"/>
                      <a:pt x="5414" y="4287"/>
                      <a:pt x="5515" y="3760"/>
                    </a:cubicBezTo>
                    <a:cubicBezTo>
                      <a:pt x="5640" y="2733"/>
                      <a:pt x="5640" y="1780"/>
                      <a:pt x="5640" y="1154"/>
                    </a:cubicBezTo>
                    <a:lnTo>
                      <a:pt x="5640" y="101"/>
                    </a:lnTo>
                    <a:cubicBezTo>
                      <a:pt x="5640" y="1"/>
                      <a:pt x="5640" y="1"/>
                      <a:pt x="5515" y="1"/>
                    </a:cubicBezTo>
                    <a:close/>
                  </a:path>
                </a:pathLst>
              </a:custGeom>
              <a:solidFill>
                <a:srgbClr val="DA8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1" name="Google Shape;11591;p71"/>
              <p:cNvSpPr/>
              <p:nvPr/>
            </p:nvSpPr>
            <p:spPr>
              <a:xfrm>
                <a:off x="7062252" y="4095453"/>
                <a:ext cx="33875" cy="602800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112" extrusionOk="0">
                    <a:moveTo>
                      <a:pt x="527" y="1"/>
                    </a:moveTo>
                    <a:cubicBezTo>
                      <a:pt x="427" y="1"/>
                      <a:pt x="427" y="1"/>
                      <a:pt x="427" y="101"/>
                    </a:cubicBezTo>
                    <a:cubicBezTo>
                      <a:pt x="427" y="101"/>
                      <a:pt x="427" y="402"/>
                      <a:pt x="527" y="1154"/>
                    </a:cubicBezTo>
                    <a:cubicBezTo>
                      <a:pt x="527" y="1780"/>
                      <a:pt x="627" y="2707"/>
                      <a:pt x="627" y="3860"/>
                    </a:cubicBezTo>
                    <a:cubicBezTo>
                      <a:pt x="727" y="4913"/>
                      <a:pt x="727" y="6266"/>
                      <a:pt x="828" y="7620"/>
                    </a:cubicBezTo>
                    <a:cubicBezTo>
                      <a:pt x="828" y="9073"/>
                      <a:pt x="953" y="10552"/>
                      <a:pt x="953" y="12106"/>
                    </a:cubicBezTo>
                    <a:lnTo>
                      <a:pt x="953" y="14312"/>
                    </a:lnTo>
                    <a:cubicBezTo>
                      <a:pt x="828" y="15038"/>
                      <a:pt x="828" y="15765"/>
                      <a:pt x="828" y="16492"/>
                    </a:cubicBezTo>
                    <a:cubicBezTo>
                      <a:pt x="727" y="17845"/>
                      <a:pt x="527" y="19098"/>
                      <a:pt x="427" y="20251"/>
                    </a:cubicBezTo>
                    <a:cubicBezTo>
                      <a:pt x="101" y="22557"/>
                      <a:pt x="1" y="24011"/>
                      <a:pt x="1" y="24011"/>
                    </a:cubicBezTo>
                    <a:lnTo>
                      <a:pt x="1" y="24111"/>
                    </a:lnTo>
                    <a:cubicBezTo>
                      <a:pt x="101" y="24111"/>
                      <a:pt x="101" y="24011"/>
                      <a:pt x="101" y="24011"/>
                    </a:cubicBezTo>
                    <a:cubicBezTo>
                      <a:pt x="101" y="24011"/>
                      <a:pt x="201" y="23710"/>
                      <a:pt x="326" y="22958"/>
                    </a:cubicBezTo>
                    <a:cubicBezTo>
                      <a:pt x="427" y="22332"/>
                      <a:pt x="527" y="21404"/>
                      <a:pt x="727" y="20352"/>
                    </a:cubicBezTo>
                    <a:cubicBezTo>
                      <a:pt x="953" y="19199"/>
                      <a:pt x="1053" y="17845"/>
                      <a:pt x="1154" y="16492"/>
                    </a:cubicBezTo>
                    <a:cubicBezTo>
                      <a:pt x="1254" y="15038"/>
                      <a:pt x="1354" y="13560"/>
                      <a:pt x="1354" y="12006"/>
                    </a:cubicBezTo>
                    <a:cubicBezTo>
                      <a:pt x="1254" y="10552"/>
                      <a:pt x="1254" y="9073"/>
                      <a:pt x="1154" y="7620"/>
                    </a:cubicBezTo>
                    <a:cubicBezTo>
                      <a:pt x="1154" y="6266"/>
                      <a:pt x="1053" y="4913"/>
                      <a:pt x="953" y="3760"/>
                    </a:cubicBezTo>
                    <a:cubicBezTo>
                      <a:pt x="727" y="1555"/>
                      <a:pt x="627" y="101"/>
                      <a:pt x="627" y="101"/>
                    </a:cubicBezTo>
                    <a:cubicBezTo>
                      <a:pt x="627" y="1"/>
                      <a:pt x="527" y="1"/>
                      <a:pt x="527" y="1"/>
                    </a:cubicBezTo>
                    <a:close/>
                  </a:path>
                </a:pathLst>
              </a:custGeom>
              <a:solidFill>
                <a:srgbClr val="DA8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2" name="Google Shape;11592;p71"/>
              <p:cNvSpPr/>
              <p:nvPr/>
            </p:nvSpPr>
            <p:spPr>
              <a:xfrm>
                <a:off x="7265902" y="3728578"/>
                <a:ext cx="109675" cy="45675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1827" extrusionOk="0">
                    <a:moveTo>
                      <a:pt x="887" y="0"/>
                    </a:moveTo>
                    <a:cubicBezTo>
                      <a:pt x="570" y="0"/>
                      <a:pt x="320" y="45"/>
                      <a:pt x="201" y="164"/>
                    </a:cubicBezTo>
                    <a:cubicBezTo>
                      <a:pt x="0" y="365"/>
                      <a:pt x="326" y="1292"/>
                      <a:pt x="952" y="1518"/>
                    </a:cubicBezTo>
                    <a:cubicBezTo>
                      <a:pt x="1419" y="1646"/>
                      <a:pt x="2185" y="1827"/>
                      <a:pt x="2786" y="1827"/>
                    </a:cubicBezTo>
                    <a:cubicBezTo>
                      <a:pt x="3122" y="1827"/>
                      <a:pt x="3406" y="1771"/>
                      <a:pt x="3559" y="1618"/>
                    </a:cubicBezTo>
                    <a:cubicBezTo>
                      <a:pt x="3960" y="1292"/>
                      <a:pt x="4386" y="465"/>
                      <a:pt x="3559" y="365"/>
                    </a:cubicBezTo>
                    <a:cubicBezTo>
                      <a:pt x="2946" y="293"/>
                      <a:pt x="1698" y="0"/>
                      <a:pt x="8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3" name="Google Shape;11593;p71"/>
              <p:cNvSpPr/>
              <p:nvPr/>
            </p:nvSpPr>
            <p:spPr>
              <a:xfrm>
                <a:off x="7380752" y="3760078"/>
                <a:ext cx="52450" cy="40525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1621" extrusionOk="0">
                    <a:moveTo>
                      <a:pt x="1419" y="1"/>
                    </a:moveTo>
                    <a:cubicBezTo>
                      <a:pt x="956" y="1"/>
                      <a:pt x="207" y="672"/>
                      <a:pt x="118" y="784"/>
                    </a:cubicBezTo>
                    <a:cubicBezTo>
                      <a:pt x="1" y="972"/>
                      <a:pt x="1091" y="1621"/>
                      <a:pt x="1498" y="1621"/>
                    </a:cubicBezTo>
                    <a:cubicBezTo>
                      <a:pt x="1526" y="1621"/>
                      <a:pt x="1551" y="1617"/>
                      <a:pt x="1572" y="1611"/>
                    </a:cubicBezTo>
                    <a:cubicBezTo>
                      <a:pt x="1998" y="1511"/>
                      <a:pt x="2098" y="258"/>
                      <a:pt x="1572" y="32"/>
                    </a:cubicBezTo>
                    <a:cubicBezTo>
                      <a:pt x="1526" y="11"/>
                      <a:pt x="1474" y="1"/>
                      <a:pt x="14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4" name="Google Shape;11594;p71"/>
              <p:cNvSpPr/>
              <p:nvPr/>
            </p:nvSpPr>
            <p:spPr>
              <a:xfrm>
                <a:off x="7453852" y="3707053"/>
                <a:ext cx="88625" cy="38475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1539" extrusionOk="0">
                    <a:moveTo>
                      <a:pt x="1957" y="0"/>
                    </a:moveTo>
                    <a:cubicBezTo>
                      <a:pt x="1395" y="0"/>
                      <a:pt x="811" y="115"/>
                      <a:pt x="527" y="399"/>
                    </a:cubicBezTo>
                    <a:cubicBezTo>
                      <a:pt x="201" y="699"/>
                      <a:pt x="1" y="1426"/>
                      <a:pt x="527" y="1527"/>
                    </a:cubicBezTo>
                    <a:cubicBezTo>
                      <a:pt x="563" y="1535"/>
                      <a:pt x="607" y="1539"/>
                      <a:pt x="659" y="1539"/>
                    </a:cubicBezTo>
                    <a:cubicBezTo>
                      <a:pt x="1379" y="1539"/>
                      <a:pt x="3545" y="773"/>
                      <a:pt x="3334" y="399"/>
                    </a:cubicBezTo>
                    <a:cubicBezTo>
                      <a:pt x="3279" y="166"/>
                      <a:pt x="2634" y="0"/>
                      <a:pt x="19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5" name="Google Shape;11595;p71"/>
              <p:cNvSpPr/>
              <p:nvPr/>
            </p:nvSpPr>
            <p:spPr>
              <a:xfrm>
                <a:off x="7585052" y="3693153"/>
                <a:ext cx="8062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3225" h="1605" extrusionOk="0">
                    <a:moveTo>
                      <a:pt x="1844" y="1"/>
                    </a:moveTo>
                    <a:cubicBezTo>
                      <a:pt x="1119" y="1"/>
                      <a:pt x="345" y="349"/>
                      <a:pt x="192" y="829"/>
                    </a:cubicBezTo>
                    <a:cubicBezTo>
                      <a:pt x="0" y="1361"/>
                      <a:pt x="874" y="1604"/>
                      <a:pt x="1602" y="1604"/>
                    </a:cubicBezTo>
                    <a:cubicBezTo>
                      <a:pt x="1732" y="1604"/>
                      <a:pt x="1857" y="1596"/>
                      <a:pt x="1971" y="1581"/>
                    </a:cubicBezTo>
                    <a:cubicBezTo>
                      <a:pt x="2798" y="1456"/>
                      <a:pt x="3224" y="328"/>
                      <a:pt x="2472" y="103"/>
                    </a:cubicBezTo>
                    <a:cubicBezTo>
                      <a:pt x="2280" y="33"/>
                      <a:pt x="2064" y="1"/>
                      <a:pt x="184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6" name="Google Shape;11596;p71"/>
              <p:cNvSpPr/>
              <p:nvPr/>
            </p:nvSpPr>
            <p:spPr>
              <a:xfrm>
                <a:off x="7524677" y="3747403"/>
                <a:ext cx="43875" cy="29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181" extrusionOk="0">
                    <a:moveTo>
                      <a:pt x="1068" y="0"/>
                    </a:moveTo>
                    <a:cubicBezTo>
                      <a:pt x="589" y="0"/>
                      <a:pt x="89" y="688"/>
                      <a:pt x="0" y="865"/>
                    </a:cubicBezTo>
                    <a:cubicBezTo>
                      <a:pt x="0" y="1060"/>
                      <a:pt x="305" y="1181"/>
                      <a:pt x="662" y="1181"/>
                    </a:cubicBezTo>
                    <a:cubicBezTo>
                      <a:pt x="857" y="1181"/>
                      <a:pt x="1068" y="1145"/>
                      <a:pt x="1253" y="1065"/>
                    </a:cubicBezTo>
                    <a:cubicBezTo>
                      <a:pt x="1754" y="865"/>
                      <a:pt x="1554" y="138"/>
                      <a:pt x="1253" y="38"/>
                    </a:cubicBezTo>
                    <a:cubicBezTo>
                      <a:pt x="1192" y="12"/>
                      <a:pt x="1130" y="0"/>
                      <a:pt x="10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7" name="Google Shape;11597;p71"/>
              <p:cNvSpPr/>
              <p:nvPr/>
            </p:nvSpPr>
            <p:spPr>
              <a:xfrm>
                <a:off x="7681302" y="3663178"/>
                <a:ext cx="69950" cy="22900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916" extrusionOk="0">
                    <a:moveTo>
                      <a:pt x="1927" y="0"/>
                    </a:moveTo>
                    <a:cubicBezTo>
                      <a:pt x="1379" y="0"/>
                      <a:pt x="695" y="137"/>
                      <a:pt x="402" y="374"/>
                    </a:cubicBezTo>
                    <a:cubicBezTo>
                      <a:pt x="1" y="675"/>
                      <a:pt x="502" y="775"/>
                      <a:pt x="1028" y="901"/>
                    </a:cubicBezTo>
                    <a:cubicBezTo>
                      <a:pt x="1082" y="911"/>
                      <a:pt x="1143" y="916"/>
                      <a:pt x="1209" y="916"/>
                    </a:cubicBezTo>
                    <a:cubicBezTo>
                      <a:pt x="1795" y="916"/>
                      <a:pt x="2798" y="544"/>
                      <a:pt x="2707" y="274"/>
                    </a:cubicBezTo>
                    <a:cubicBezTo>
                      <a:pt x="2707" y="86"/>
                      <a:pt x="2360" y="0"/>
                      <a:pt x="19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8" name="Google Shape;11598;p71"/>
              <p:cNvSpPr/>
              <p:nvPr/>
            </p:nvSpPr>
            <p:spPr>
              <a:xfrm>
                <a:off x="7692402" y="3717878"/>
                <a:ext cx="59100" cy="26400"/>
              </a:xfrm>
              <a:custGeom>
                <a:avLst/>
                <a:gdLst/>
                <a:ahLst/>
                <a:cxnLst/>
                <a:rect l="l" t="t" r="r" b="b"/>
                <a:pathLst>
                  <a:path w="2364" h="1056" extrusionOk="0">
                    <a:moveTo>
                      <a:pt x="1484" y="1"/>
                    </a:moveTo>
                    <a:cubicBezTo>
                      <a:pt x="967" y="1"/>
                      <a:pt x="354" y="139"/>
                      <a:pt x="183" y="367"/>
                    </a:cubicBezTo>
                    <a:cubicBezTo>
                      <a:pt x="1" y="711"/>
                      <a:pt x="245" y="1056"/>
                      <a:pt x="729" y="1056"/>
                    </a:cubicBezTo>
                    <a:cubicBezTo>
                      <a:pt x="843" y="1056"/>
                      <a:pt x="971" y="1036"/>
                      <a:pt x="1111" y="993"/>
                    </a:cubicBezTo>
                    <a:cubicBezTo>
                      <a:pt x="1837" y="793"/>
                      <a:pt x="2364" y="693"/>
                      <a:pt x="2263" y="266"/>
                    </a:cubicBezTo>
                    <a:cubicBezTo>
                      <a:pt x="2220" y="82"/>
                      <a:pt x="1880" y="1"/>
                      <a:pt x="14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9" name="Google Shape;11599;p71"/>
              <p:cNvSpPr/>
              <p:nvPr/>
            </p:nvSpPr>
            <p:spPr>
              <a:xfrm>
                <a:off x="7777802" y="3678078"/>
                <a:ext cx="8017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3207" h="1010" extrusionOk="0">
                    <a:moveTo>
                      <a:pt x="1265" y="1"/>
                    </a:moveTo>
                    <a:cubicBezTo>
                      <a:pt x="962" y="1"/>
                      <a:pt x="693" y="26"/>
                      <a:pt x="527" y="79"/>
                    </a:cubicBezTo>
                    <a:cubicBezTo>
                      <a:pt x="0" y="305"/>
                      <a:pt x="401" y="605"/>
                      <a:pt x="1028" y="931"/>
                    </a:cubicBezTo>
                    <a:cubicBezTo>
                      <a:pt x="1194" y="984"/>
                      <a:pt x="1414" y="1009"/>
                      <a:pt x="1648" y="1009"/>
                    </a:cubicBezTo>
                    <a:cubicBezTo>
                      <a:pt x="2296" y="1009"/>
                      <a:pt x="3060" y="818"/>
                      <a:pt x="3133" y="505"/>
                    </a:cubicBezTo>
                    <a:cubicBezTo>
                      <a:pt x="3207" y="192"/>
                      <a:pt x="2104" y="1"/>
                      <a:pt x="12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0" name="Google Shape;11600;p71"/>
              <p:cNvSpPr/>
              <p:nvPr/>
            </p:nvSpPr>
            <p:spPr>
              <a:xfrm>
                <a:off x="7887452" y="3669628"/>
                <a:ext cx="38875" cy="23600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944" extrusionOk="0">
                    <a:moveTo>
                      <a:pt x="626" y="1"/>
                    </a:moveTo>
                    <a:cubicBezTo>
                      <a:pt x="468" y="1"/>
                      <a:pt x="316" y="37"/>
                      <a:pt x="201" y="116"/>
                    </a:cubicBezTo>
                    <a:cubicBezTo>
                      <a:pt x="0" y="317"/>
                      <a:pt x="101" y="943"/>
                      <a:pt x="827" y="943"/>
                    </a:cubicBezTo>
                    <a:cubicBezTo>
                      <a:pt x="1554" y="943"/>
                      <a:pt x="1354" y="317"/>
                      <a:pt x="1354" y="317"/>
                    </a:cubicBezTo>
                    <a:cubicBezTo>
                      <a:pt x="1224" y="122"/>
                      <a:pt x="915" y="1"/>
                      <a:pt x="6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1" name="Google Shape;11601;p71"/>
              <p:cNvSpPr/>
              <p:nvPr/>
            </p:nvSpPr>
            <p:spPr>
              <a:xfrm>
                <a:off x="7927152" y="3714153"/>
                <a:ext cx="49400" cy="29425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1177" extrusionOk="0">
                    <a:moveTo>
                      <a:pt x="574" y="0"/>
                    </a:moveTo>
                    <a:cubicBezTo>
                      <a:pt x="469" y="0"/>
                      <a:pt x="372" y="34"/>
                      <a:pt x="292" y="115"/>
                    </a:cubicBezTo>
                    <a:cubicBezTo>
                      <a:pt x="0" y="384"/>
                      <a:pt x="654" y="1177"/>
                      <a:pt x="1243" y="1177"/>
                    </a:cubicBezTo>
                    <a:cubicBezTo>
                      <a:pt x="1312" y="1177"/>
                      <a:pt x="1380" y="1166"/>
                      <a:pt x="1445" y="1142"/>
                    </a:cubicBezTo>
                    <a:cubicBezTo>
                      <a:pt x="1976" y="1057"/>
                      <a:pt x="1157" y="0"/>
                      <a:pt x="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2" name="Google Shape;11602;p71"/>
              <p:cNvSpPr/>
              <p:nvPr/>
            </p:nvSpPr>
            <p:spPr>
              <a:xfrm>
                <a:off x="6759627" y="3560378"/>
                <a:ext cx="174825" cy="112175"/>
              </a:xfrm>
              <a:custGeom>
                <a:avLst/>
                <a:gdLst/>
                <a:ahLst/>
                <a:cxnLst/>
                <a:rect l="l" t="t" r="r" b="b"/>
                <a:pathLst>
                  <a:path w="6993" h="4487" extrusionOk="0">
                    <a:moveTo>
                      <a:pt x="6893" y="0"/>
                    </a:moveTo>
                    <a:cubicBezTo>
                      <a:pt x="6792" y="0"/>
                      <a:pt x="6667" y="100"/>
                      <a:pt x="6667" y="100"/>
                    </a:cubicBezTo>
                    <a:cubicBezTo>
                      <a:pt x="6667" y="100"/>
                      <a:pt x="6667" y="301"/>
                      <a:pt x="6567" y="501"/>
                    </a:cubicBezTo>
                    <a:cubicBezTo>
                      <a:pt x="6567" y="627"/>
                      <a:pt x="6467" y="727"/>
                      <a:pt x="6467" y="927"/>
                    </a:cubicBezTo>
                    <a:cubicBezTo>
                      <a:pt x="6366" y="1028"/>
                      <a:pt x="6266" y="1253"/>
                      <a:pt x="6266" y="1353"/>
                    </a:cubicBezTo>
                    <a:cubicBezTo>
                      <a:pt x="6166" y="1454"/>
                      <a:pt x="6166" y="1554"/>
                      <a:pt x="6040" y="1654"/>
                    </a:cubicBezTo>
                    <a:cubicBezTo>
                      <a:pt x="6040" y="1754"/>
                      <a:pt x="5940" y="1880"/>
                      <a:pt x="5940" y="1980"/>
                    </a:cubicBezTo>
                    <a:cubicBezTo>
                      <a:pt x="5840" y="1980"/>
                      <a:pt x="5840" y="2080"/>
                      <a:pt x="5740" y="2180"/>
                    </a:cubicBezTo>
                    <a:cubicBezTo>
                      <a:pt x="5639" y="2281"/>
                      <a:pt x="5639" y="2381"/>
                      <a:pt x="5539" y="2506"/>
                    </a:cubicBezTo>
                    <a:cubicBezTo>
                      <a:pt x="5414" y="2607"/>
                      <a:pt x="5314" y="2607"/>
                      <a:pt x="5213" y="2707"/>
                    </a:cubicBezTo>
                    <a:cubicBezTo>
                      <a:pt x="5213" y="2807"/>
                      <a:pt x="5113" y="2907"/>
                      <a:pt x="5013" y="2907"/>
                    </a:cubicBezTo>
                    <a:cubicBezTo>
                      <a:pt x="4913" y="3008"/>
                      <a:pt x="4787" y="3133"/>
                      <a:pt x="4687" y="3133"/>
                    </a:cubicBezTo>
                    <a:cubicBezTo>
                      <a:pt x="4587" y="3233"/>
                      <a:pt x="4487" y="3233"/>
                      <a:pt x="4386" y="3333"/>
                    </a:cubicBezTo>
                    <a:lnTo>
                      <a:pt x="4161" y="3333"/>
                    </a:lnTo>
                    <a:lnTo>
                      <a:pt x="4061" y="3434"/>
                    </a:lnTo>
                    <a:lnTo>
                      <a:pt x="3960" y="3434"/>
                    </a:lnTo>
                    <a:cubicBezTo>
                      <a:pt x="3860" y="3434"/>
                      <a:pt x="3760" y="3534"/>
                      <a:pt x="3660" y="3534"/>
                    </a:cubicBezTo>
                    <a:cubicBezTo>
                      <a:pt x="3334" y="3634"/>
                      <a:pt x="3133" y="3634"/>
                      <a:pt x="2908" y="3634"/>
                    </a:cubicBezTo>
                    <a:lnTo>
                      <a:pt x="1554" y="3634"/>
                    </a:lnTo>
                    <a:cubicBezTo>
                      <a:pt x="1153" y="3534"/>
                      <a:pt x="827" y="3434"/>
                      <a:pt x="627" y="3333"/>
                    </a:cubicBezTo>
                    <a:cubicBezTo>
                      <a:pt x="527" y="3333"/>
                      <a:pt x="401" y="3333"/>
                      <a:pt x="401" y="3233"/>
                    </a:cubicBezTo>
                    <a:lnTo>
                      <a:pt x="301" y="3233"/>
                    </a:lnTo>
                    <a:cubicBezTo>
                      <a:pt x="201" y="3233"/>
                      <a:pt x="101" y="3233"/>
                      <a:pt x="101" y="3333"/>
                    </a:cubicBezTo>
                    <a:cubicBezTo>
                      <a:pt x="0" y="3333"/>
                      <a:pt x="0" y="3434"/>
                      <a:pt x="101" y="3534"/>
                    </a:cubicBezTo>
                    <a:lnTo>
                      <a:pt x="201" y="3634"/>
                    </a:lnTo>
                    <a:cubicBezTo>
                      <a:pt x="301" y="3634"/>
                      <a:pt x="301" y="3759"/>
                      <a:pt x="401" y="3759"/>
                    </a:cubicBezTo>
                    <a:cubicBezTo>
                      <a:pt x="727" y="3860"/>
                      <a:pt x="1028" y="4060"/>
                      <a:pt x="1454" y="4160"/>
                    </a:cubicBezTo>
                    <a:cubicBezTo>
                      <a:pt x="1654" y="4261"/>
                      <a:pt x="1880" y="4386"/>
                      <a:pt x="2081" y="4386"/>
                    </a:cubicBezTo>
                    <a:cubicBezTo>
                      <a:pt x="2406" y="4386"/>
                      <a:pt x="2607" y="4486"/>
                      <a:pt x="2908" y="4486"/>
                    </a:cubicBezTo>
                    <a:cubicBezTo>
                      <a:pt x="3233" y="4486"/>
                      <a:pt x="3534" y="4386"/>
                      <a:pt x="3760" y="4386"/>
                    </a:cubicBezTo>
                    <a:cubicBezTo>
                      <a:pt x="3960" y="4261"/>
                      <a:pt x="4061" y="4261"/>
                      <a:pt x="4286" y="4261"/>
                    </a:cubicBezTo>
                    <a:cubicBezTo>
                      <a:pt x="4286" y="4160"/>
                      <a:pt x="4286" y="4160"/>
                      <a:pt x="4386" y="4160"/>
                    </a:cubicBezTo>
                    <a:lnTo>
                      <a:pt x="4487" y="4160"/>
                    </a:lnTo>
                    <a:lnTo>
                      <a:pt x="4687" y="4060"/>
                    </a:lnTo>
                    <a:cubicBezTo>
                      <a:pt x="4787" y="4060"/>
                      <a:pt x="4913" y="3960"/>
                      <a:pt x="5113" y="3860"/>
                    </a:cubicBezTo>
                    <a:cubicBezTo>
                      <a:pt x="5213" y="3759"/>
                      <a:pt x="5314" y="3634"/>
                      <a:pt x="5414" y="3634"/>
                    </a:cubicBezTo>
                    <a:cubicBezTo>
                      <a:pt x="5639" y="3534"/>
                      <a:pt x="5740" y="3434"/>
                      <a:pt x="5840" y="3333"/>
                    </a:cubicBezTo>
                    <a:cubicBezTo>
                      <a:pt x="5940" y="3233"/>
                      <a:pt x="6040" y="3133"/>
                      <a:pt x="6040" y="3008"/>
                    </a:cubicBezTo>
                    <a:cubicBezTo>
                      <a:pt x="6166" y="2907"/>
                      <a:pt x="6266" y="2707"/>
                      <a:pt x="6366" y="2607"/>
                    </a:cubicBezTo>
                    <a:cubicBezTo>
                      <a:pt x="6467" y="2506"/>
                      <a:pt x="6467" y="2381"/>
                      <a:pt x="6567" y="2281"/>
                    </a:cubicBezTo>
                    <a:cubicBezTo>
                      <a:pt x="6667" y="2080"/>
                      <a:pt x="6792" y="1880"/>
                      <a:pt x="6792" y="1554"/>
                    </a:cubicBezTo>
                    <a:cubicBezTo>
                      <a:pt x="6893" y="1353"/>
                      <a:pt x="6893" y="1253"/>
                      <a:pt x="6993" y="1028"/>
                    </a:cubicBezTo>
                    <a:lnTo>
                      <a:pt x="6993" y="501"/>
                    </a:lnTo>
                    <a:lnTo>
                      <a:pt x="6993" y="100"/>
                    </a:lnTo>
                    <a:lnTo>
                      <a:pt x="6893" y="0"/>
                    </a:ln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7" name="Google Shape;11607;p72"/>
          <p:cNvSpPr txBox="1">
            <a:spLocks noGrp="1"/>
          </p:cNvSpPr>
          <p:nvPr>
            <p:ph type="title"/>
          </p:nvPr>
        </p:nvSpPr>
        <p:spPr>
          <a:xfrm>
            <a:off x="495500" y="849425"/>
            <a:ext cx="8153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11608" name="Google Shape;11608;p72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9" name="Google Shape;11609;p72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0" name="Google Shape;11610;p72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1" name="Google Shape;11611;p72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2" name="Google Shape;11612;p72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3" name="Google Shape;11613;p72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4" name="Google Shape;11614;p72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5" name="Google Shape;11615;p72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6" name="Google Shape;11616;p72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7" name="Google Shape;11617;p72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8" name="Google Shape;11618;p72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9" name="Google Shape;11619;p72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0" name="Google Shape;11620;p72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1" name="Google Shape;11621;p72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1622" name="Google Shape;11622;p72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623" name="Google Shape;11623;p72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624" name="Google Shape;11624;p72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625" name="Google Shape;11625;p72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626" name="Google Shape;11626;p72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627" name="Google Shape;11627;p72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628" name="Google Shape;11628;p72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29" name="Google Shape;11629;p72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1630" name="Google Shape;11630;p72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631" name="Google Shape;11631;p72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632" name="Google Shape;11632;p72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3" name="Google Shape;11633;p72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1634" name="Google Shape;11634;p72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1635" name="Google Shape;11635;p72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72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72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72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1639" name="Google Shape;11639;p72"/>
            <p:cNvGrpSpPr/>
            <p:nvPr/>
          </p:nvGrpSpPr>
          <p:grpSpPr>
            <a:xfrm>
              <a:off x="5831188" y="596800"/>
              <a:ext cx="456034" cy="267991"/>
              <a:chOff x="-1126825" y="596800"/>
              <a:chExt cx="456034" cy="267991"/>
            </a:xfrm>
          </p:grpSpPr>
          <p:sp>
            <p:nvSpPr>
              <p:cNvPr id="11640" name="Google Shape;11640;p72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1" name="Google Shape;11641;p72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2" name="Google Shape;11642;p72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3" name="Google Shape;11643;p72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4" name="Google Shape;11644;p72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5" name="Google Shape;11645;p72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6" name="Google Shape;11646;p72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7" name="Google Shape;11647;p72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8" name="Google Shape;11648;p72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9" name="Google Shape;11649;p72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50" name="Google Shape;11650;p72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1651" name="Google Shape;11651;p72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2" name="Google Shape;11652;p72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3" name="Google Shape;11653;p72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4" name="Google Shape;11654;p72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5" name="Google Shape;11655;p72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6" name="Google Shape;11656;p72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7" name="Google Shape;11657;p72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8" name="Google Shape;11658;p72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9" name="Google Shape;11659;p72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0" name="Google Shape;11660;p72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1" name="Google Shape;11661;p72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2" name="Google Shape;11662;p72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3" name="Google Shape;11663;p72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4" name="Google Shape;11664;p72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5" name="Google Shape;11665;p72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6" name="Google Shape;11666;p72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7" name="Google Shape;11667;p72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8" name="Google Shape;11668;p72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9" name="Google Shape;11669;p72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0" name="Google Shape;11670;p72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1" name="Google Shape;11671;p72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2" name="Google Shape;11672;p72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3" name="Google Shape;11673;p72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4" name="Google Shape;11674;p72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5" name="Google Shape;11675;p72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76" name="Google Shape;11676;p72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77" name="Google Shape;11677;p72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78" name="Google Shape;11678;p72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79" name="Google Shape;11679;p72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80" name="Google Shape;11680;p72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81" name="Google Shape;11681;p72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82" name="Google Shape;11682;p72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83" name="Google Shape;11683;p72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84" name="Google Shape;11684;p72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85" name="Google Shape;11685;p72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86" name="Google Shape;11686;p72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687" name="Google Shape;11687;p72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688" name="Google Shape;11688;p72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9" name="Google Shape;11689;p72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0" name="Google Shape;11690;p72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1" name="Google Shape;11691;p72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2" name="Google Shape;11692;p72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3" name="Google Shape;11693;p72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4" name="Google Shape;11694;p72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5" name="Google Shape;11695;p72">
            <a:hlinkClick r:id="rId11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6" name="Google Shape;11696;p72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7" name="Google Shape;11697;p72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8" name="Google Shape;11698;p72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99" name="Google Shape;11699;p72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4" name="Google Shape;11704;p73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5" name="Google Shape;11705;p73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6" name="Google Shape;11706;p73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7" name="Google Shape;11707;p73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8" name="Google Shape;11708;p73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09" name="Google Shape;11709;p73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0" name="Google Shape;11710;p73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1711" name="Google Shape;11711;p73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dk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712" name="Google Shape;11712;p73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4985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11713" name="Google Shape;11713;p73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14" name="Google Shape;11714;p73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1715" name="Google Shape;11715;p73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11716" name="Google Shape;11716;p73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17" name="Google Shape;11717;p73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718" name="Google Shape;11718;p73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11719" name="Google Shape;11719;p73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20" name="Google Shape;11720;p73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721" name="Google Shape;11721;p73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11722" name="Google Shape;11722;p73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23" name="Google Shape;11723;p73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724" name="Google Shape;11724;p73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11725" name="Google Shape;11725;p73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26" name="Google Shape;11726;p73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727" name="Google Shape;11727;p73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728" name="Google Shape;11728;p73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729" name="Google Shape;11729;p73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730" name="Google Shape;11730;p73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731" name="Google Shape;11731;p73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1732" name="Google Shape;11732;p73">
            <a:hlinkClick r:id="rId8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33" name="Google Shape;11733;p73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1734" name="Google Shape;11734;p73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735" name="Google Shape;11735;p73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736" name="Google Shape;11736;p73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7" name="Google Shape;11737;p73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1738" name="Google Shape;11738;p73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1739" name="Google Shape;11739;p73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73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73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73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1743" name="Google Shape;11743;p73"/>
            <p:cNvGrpSpPr/>
            <p:nvPr/>
          </p:nvGrpSpPr>
          <p:grpSpPr>
            <a:xfrm>
              <a:off x="5831188" y="596800"/>
              <a:ext cx="456034" cy="267991"/>
              <a:chOff x="-1126825" y="596800"/>
              <a:chExt cx="456034" cy="267991"/>
            </a:xfrm>
          </p:grpSpPr>
          <p:sp>
            <p:nvSpPr>
              <p:cNvPr id="11744" name="Google Shape;11744;p73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5" name="Google Shape;11745;p73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6" name="Google Shape;11746;p73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7" name="Google Shape;11747;p73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8" name="Google Shape;11748;p73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9" name="Google Shape;11749;p73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0" name="Google Shape;11750;p73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1" name="Google Shape;11751;p73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2" name="Google Shape;11752;p73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3" name="Google Shape;11753;p73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54" name="Google Shape;11754;p73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1755" name="Google Shape;11755;p73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6" name="Google Shape;11756;p73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7" name="Google Shape;11757;p73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8" name="Google Shape;11758;p73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9" name="Google Shape;11759;p73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0" name="Google Shape;11760;p73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1" name="Google Shape;11761;p73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2" name="Google Shape;11762;p73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3" name="Google Shape;11763;p73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4" name="Google Shape;11764;p73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5" name="Google Shape;11765;p73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6" name="Google Shape;11766;p73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7" name="Google Shape;11767;p73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8" name="Google Shape;11768;p73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9" name="Google Shape;11769;p73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0" name="Google Shape;11770;p73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1" name="Google Shape;11771;p73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2" name="Google Shape;11772;p73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3" name="Google Shape;11773;p73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4" name="Google Shape;11774;p73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5" name="Google Shape;11775;p73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6" name="Google Shape;11776;p73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7" name="Google Shape;11777;p73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8" name="Google Shape;11778;p73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9" name="Google Shape;11779;p73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0" name="Google Shape;11780;p73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1" name="Google Shape;11781;p73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2" name="Google Shape;11782;p73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3" name="Google Shape;11783;p73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4" name="Google Shape;11784;p73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5" name="Google Shape;11785;p73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6" name="Google Shape;11786;p73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7" name="Google Shape;11787;p73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8" name="Google Shape;11788;p73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89" name="Google Shape;11789;p73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90" name="Google Shape;11790;p73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791" name="Google Shape;11791;p73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792" name="Google Shape;11792;p73">
            <a:hlinkClick r:id="rId8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3" name="Google Shape;11793;p73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4" name="Google Shape;11794;p73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5" name="Google Shape;11795;p73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6" name="Google Shape;11796;p73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7" name="Google Shape;11797;p73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8" name="Google Shape;11798;p73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9" name="Google Shape;11799;p73">
            <a:hlinkClick r:id="rId11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0" name="Google Shape;11800;p73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1" name="Google Shape;11801;p73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2" name="Google Shape;11802;p73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3" name="Google Shape;11803;p73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p38"/>
          <p:cNvSpPr txBox="1">
            <a:spLocks noGrp="1"/>
          </p:cNvSpPr>
          <p:nvPr>
            <p:ph type="title"/>
          </p:nvPr>
        </p:nvSpPr>
        <p:spPr>
          <a:xfrm>
            <a:off x="5215050" y="1219875"/>
            <a:ext cx="32184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September</a:t>
            </a:r>
            <a:endParaRPr/>
          </a:p>
        </p:txBody>
      </p:sp>
      <p:sp>
        <p:nvSpPr>
          <p:cNvPr id="5847" name="Google Shape;5847;p38"/>
          <p:cNvSpPr txBox="1">
            <a:spLocks noGrp="1"/>
          </p:cNvSpPr>
          <p:nvPr>
            <p:ph type="subTitle" idx="1"/>
          </p:nvPr>
        </p:nvSpPr>
        <p:spPr>
          <a:xfrm>
            <a:off x="6594997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2020</a:t>
            </a:r>
            <a:endParaRPr/>
          </a:p>
        </p:txBody>
      </p:sp>
      <p:sp>
        <p:nvSpPr>
          <p:cNvPr id="5848" name="Google Shape;5848;p38"/>
          <p:cNvSpPr/>
          <p:nvPr/>
        </p:nvSpPr>
        <p:spPr>
          <a:xfrm>
            <a:off x="9156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9" name="Google Shape;5849;p38"/>
          <p:cNvGrpSpPr/>
          <p:nvPr/>
        </p:nvGrpSpPr>
        <p:grpSpPr>
          <a:xfrm>
            <a:off x="1250201" y="1314984"/>
            <a:ext cx="3686872" cy="2915658"/>
            <a:chOff x="1230645" y="1314984"/>
            <a:chExt cx="3686872" cy="2915658"/>
          </a:xfrm>
        </p:grpSpPr>
        <p:grpSp>
          <p:nvGrpSpPr>
            <p:cNvPr id="5850" name="Google Shape;5850;p38"/>
            <p:cNvGrpSpPr/>
            <p:nvPr/>
          </p:nvGrpSpPr>
          <p:grpSpPr>
            <a:xfrm>
              <a:off x="1230645" y="1314984"/>
              <a:ext cx="3686872" cy="2872752"/>
              <a:chOff x="3752450" y="1034635"/>
              <a:chExt cx="4210200" cy="3280520"/>
            </a:xfrm>
          </p:grpSpPr>
          <p:grpSp>
            <p:nvGrpSpPr>
              <p:cNvPr id="5851" name="Google Shape;5851;p38"/>
              <p:cNvGrpSpPr/>
              <p:nvPr/>
            </p:nvGrpSpPr>
            <p:grpSpPr>
              <a:xfrm>
                <a:off x="3886159" y="1494960"/>
                <a:ext cx="3978934" cy="2820195"/>
                <a:chOff x="3819650" y="1516394"/>
                <a:chExt cx="4261926" cy="3020774"/>
              </a:xfrm>
            </p:grpSpPr>
            <p:grpSp>
              <p:nvGrpSpPr>
                <p:cNvPr id="5852" name="Google Shape;5852;p38"/>
                <p:cNvGrpSpPr/>
                <p:nvPr/>
              </p:nvGrpSpPr>
              <p:grpSpPr>
                <a:xfrm>
                  <a:off x="3819650" y="1516394"/>
                  <a:ext cx="4261926" cy="3020774"/>
                  <a:chOff x="3819650" y="1516394"/>
                  <a:chExt cx="4261926" cy="3020774"/>
                </a:xfrm>
              </p:grpSpPr>
              <p:sp>
                <p:nvSpPr>
                  <p:cNvPr id="5853" name="Google Shape;5853;p38"/>
                  <p:cNvSpPr/>
                  <p:nvPr/>
                </p:nvSpPr>
                <p:spPr>
                  <a:xfrm>
                    <a:off x="3822509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4" name="Google Shape;5854;p38"/>
                  <p:cNvSpPr/>
                  <p:nvPr/>
                </p:nvSpPr>
                <p:spPr>
                  <a:xfrm>
                    <a:off x="3819650" y="2132313"/>
                    <a:ext cx="549921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5" name="Google Shape;5855;p38"/>
                  <p:cNvSpPr/>
                  <p:nvPr/>
                </p:nvSpPr>
                <p:spPr>
                  <a:xfrm>
                    <a:off x="4438426" y="1516394"/>
                    <a:ext cx="55066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6" name="Google Shape;5856;p38"/>
                  <p:cNvSpPr/>
                  <p:nvPr/>
                </p:nvSpPr>
                <p:spPr>
                  <a:xfrm>
                    <a:off x="4438426" y="2132313"/>
                    <a:ext cx="55066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7" name="Google Shape;5857;p38"/>
                  <p:cNvSpPr/>
                  <p:nvPr/>
                </p:nvSpPr>
                <p:spPr>
                  <a:xfrm>
                    <a:off x="5057917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8" name="Google Shape;5858;p38"/>
                  <p:cNvSpPr/>
                  <p:nvPr/>
                </p:nvSpPr>
                <p:spPr>
                  <a:xfrm>
                    <a:off x="5057917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9" name="Google Shape;5859;p38"/>
                  <p:cNvSpPr/>
                  <p:nvPr/>
                </p:nvSpPr>
                <p:spPr>
                  <a:xfrm>
                    <a:off x="5676725" y="1516394"/>
                    <a:ext cx="54777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06" extrusionOk="0">
                        <a:moveTo>
                          <a:pt x="0" y="0"/>
                        </a:moveTo>
                        <a:lnTo>
                          <a:pt x="0" y="17605"/>
                        </a:lnTo>
                        <a:lnTo>
                          <a:pt x="17628" y="17605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0" name="Google Shape;5860;p38"/>
                  <p:cNvSpPr/>
                  <p:nvPr/>
                </p:nvSpPr>
                <p:spPr>
                  <a:xfrm>
                    <a:off x="5676725" y="2132313"/>
                    <a:ext cx="54777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28" y="17721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1" name="Google Shape;5861;p38"/>
                  <p:cNvSpPr/>
                  <p:nvPr/>
                </p:nvSpPr>
                <p:spPr>
                  <a:xfrm>
                    <a:off x="6296215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2" name="Google Shape;5862;p38"/>
                  <p:cNvSpPr/>
                  <p:nvPr/>
                </p:nvSpPr>
                <p:spPr>
                  <a:xfrm>
                    <a:off x="6296215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3" name="Google Shape;5863;p38"/>
                  <p:cNvSpPr/>
                  <p:nvPr/>
                </p:nvSpPr>
                <p:spPr>
                  <a:xfrm>
                    <a:off x="6912133" y="1516394"/>
                    <a:ext cx="550636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4" name="Google Shape;5864;p38"/>
                  <p:cNvSpPr/>
                  <p:nvPr/>
                </p:nvSpPr>
                <p:spPr>
                  <a:xfrm>
                    <a:off x="6912133" y="2132313"/>
                    <a:ext cx="550636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5" name="Google Shape;5865;p38"/>
                  <p:cNvSpPr/>
                  <p:nvPr/>
                </p:nvSpPr>
                <p:spPr>
                  <a:xfrm>
                    <a:off x="7531624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6" name="Google Shape;5866;p38"/>
                  <p:cNvSpPr/>
                  <p:nvPr/>
                </p:nvSpPr>
                <p:spPr>
                  <a:xfrm>
                    <a:off x="7531624" y="2132313"/>
                    <a:ext cx="54995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7" name="Google Shape;5867;p38"/>
                  <p:cNvSpPr/>
                  <p:nvPr/>
                </p:nvSpPr>
                <p:spPr>
                  <a:xfrm>
                    <a:off x="3822509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8" name="Google Shape;5868;p38"/>
                  <p:cNvSpPr/>
                  <p:nvPr/>
                </p:nvSpPr>
                <p:spPr>
                  <a:xfrm>
                    <a:off x="3819650" y="3370583"/>
                    <a:ext cx="549921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69" name="Google Shape;5869;p38"/>
                  <p:cNvSpPr/>
                  <p:nvPr/>
                </p:nvSpPr>
                <p:spPr>
                  <a:xfrm>
                    <a:off x="4438426" y="2751805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0" name="Google Shape;5870;p38"/>
                  <p:cNvSpPr/>
                  <p:nvPr/>
                </p:nvSpPr>
                <p:spPr>
                  <a:xfrm>
                    <a:off x="4438426" y="3370583"/>
                    <a:ext cx="55066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1" name="Google Shape;5871;p38"/>
                  <p:cNvSpPr/>
                  <p:nvPr/>
                </p:nvSpPr>
                <p:spPr>
                  <a:xfrm>
                    <a:off x="5057917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2" name="Google Shape;5872;p38"/>
                  <p:cNvSpPr/>
                  <p:nvPr/>
                </p:nvSpPr>
                <p:spPr>
                  <a:xfrm>
                    <a:off x="5057917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3" name="Google Shape;5873;p38"/>
                  <p:cNvSpPr/>
                  <p:nvPr/>
                </p:nvSpPr>
                <p:spPr>
                  <a:xfrm>
                    <a:off x="5676725" y="2751805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4" name="Google Shape;5874;p38"/>
                  <p:cNvSpPr/>
                  <p:nvPr/>
                </p:nvSpPr>
                <p:spPr>
                  <a:xfrm>
                    <a:off x="5676725" y="3370583"/>
                    <a:ext cx="54777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28" y="17629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5" name="Google Shape;5875;p38"/>
                  <p:cNvSpPr/>
                  <p:nvPr/>
                </p:nvSpPr>
                <p:spPr>
                  <a:xfrm>
                    <a:off x="6296215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6" name="Google Shape;5876;p38"/>
                  <p:cNvSpPr/>
                  <p:nvPr/>
                </p:nvSpPr>
                <p:spPr>
                  <a:xfrm>
                    <a:off x="6296215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7" name="Google Shape;5877;p38"/>
                  <p:cNvSpPr/>
                  <p:nvPr/>
                </p:nvSpPr>
                <p:spPr>
                  <a:xfrm>
                    <a:off x="6912133" y="2751805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8" name="Google Shape;5878;p38"/>
                  <p:cNvSpPr/>
                  <p:nvPr/>
                </p:nvSpPr>
                <p:spPr>
                  <a:xfrm>
                    <a:off x="6912133" y="3370583"/>
                    <a:ext cx="550636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79" name="Google Shape;5879;p38"/>
                  <p:cNvSpPr/>
                  <p:nvPr/>
                </p:nvSpPr>
                <p:spPr>
                  <a:xfrm>
                    <a:off x="7531624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0" name="Google Shape;5880;p38"/>
                  <p:cNvSpPr/>
                  <p:nvPr/>
                </p:nvSpPr>
                <p:spPr>
                  <a:xfrm>
                    <a:off x="7531624" y="3370583"/>
                    <a:ext cx="54995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1" name="Google Shape;5881;p38"/>
                  <p:cNvSpPr/>
                  <p:nvPr/>
                </p:nvSpPr>
                <p:spPr>
                  <a:xfrm>
                    <a:off x="3822509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2" name="Google Shape;5882;p38"/>
                  <p:cNvSpPr/>
                  <p:nvPr/>
                </p:nvSpPr>
                <p:spPr>
                  <a:xfrm>
                    <a:off x="4438426" y="3987216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3" name="Google Shape;5883;p38"/>
                  <p:cNvSpPr/>
                  <p:nvPr/>
                </p:nvSpPr>
                <p:spPr>
                  <a:xfrm>
                    <a:off x="5057917" y="3987216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4" name="Google Shape;5884;p38"/>
                  <p:cNvSpPr/>
                  <p:nvPr/>
                </p:nvSpPr>
                <p:spPr>
                  <a:xfrm>
                    <a:off x="5676725" y="3987216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5" name="Google Shape;5885;p38"/>
                  <p:cNvSpPr/>
                  <p:nvPr/>
                </p:nvSpPr>
                <p:spPr>
                  <a:xfrm>
                    <a:off x="6296215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86" name="Google Shape;5886;p38"/>
                  <p:cNvSpPr/>
                  <p:nvPr/>
                </p:nvSpPr>
                <p:spPr>
                  <a:xfrm>
                    <a:off x="6912133" y="3987216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87" name="Google Shape;5887;p38"/>
                <p:cNvSpPr/>
                <p:nvPr/>
              </p:nvSpPr>
              <p:spPr>
                <a:xfrm>
                  <a:off x="7521733" y="3987216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888" name="Google Shape;5888;p38"/>
              <p:cNvSpPr txBox="1"/>
              <p:nvPr/>
            </p:nvSpPr>
            <p:spPr>
              <a:xfrm>
                <a:off x="37524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Sun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5889" name="Google Shape;5889;p38"/>
              <p:cNvSpPr txBox="1"/>
              <p:nvPr/>
            </p:nvSpPr>
            <p:spPr>
              <a:xfrm>
                <a:off x="43303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Mon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5890" name="Google Shape;5890;p38"/>
              <p:cNvSpPr txBox="1"/>
              <p:nvPr/>
            </p:nvSpPr>
            <p:spPr>
              <a:xfrm>
                <a:off x="49081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Tue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5891" name="Google Shape;5891;p38"/>
              <p:cNvSpPr txBox="1"/>
              <p:nvPr/>
            </p:nvSpPr>
            <p:spPr>
              <a:xfrm>
                <a:off x="54860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Wed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5892" name="Google Shape;5892;p38"/>
              <p:cNvSpPr txBox="1"/>
              <p:nvPr/>
            </p:nvSpPr>
            <p:spPr>
              <a:xfrm>
                <a:off x="60638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Thu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5893" name="Google Shape;5893;p38"/>
              <p:cNvSpPr txBox="1"/>
              <p:nvPr/>
            </p:nvSpPr>
            <p:spPr>
              <a:xfrm>
                <a:off x="66417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Fri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5894" name="Google Shape;5894;p38"/>
              <p:cNvSpPr txBox="1"/>
              <p:nvPr/>
            </p:nvSpPr>
            <p:spPr>
              <a:xfrm>
                <a:off x="72195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Sat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sp>
          <p:nvSpPr>
            <p:cNvPr id="5895" name="Google Shape;5895;p38"/>
            <p:cNvSpPr txBox="1"/>
            <p:nvPr/>
          </p:nvSpPr>
          <p:spPr>
            <a:xfrm>
              <a:off x="2857922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896" name="Google Shape;5896;p38"/>
            <p:cNvSpPr txBox="1"/>
            <p:nvPr/>
          </p:nvSpPr>
          <p:spPr>
            <a:xfrm>
              <a:off x="3366741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897" name="Google Shape;5897;p38"/>
            <p:cNvSpPr txBox="1"/>
            <p:nvPr/>
          </p:nvSpPr>
          <p:spPr>
            <a:xfrm>
              <a:off x="3875561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898" name="Google Shape;5898;p38"/>
            <p:cNvSpPr txBox="1"/>
            <p:nvPr/>
          </p:nvSpPr>
          <p:spPr>
            <a:xfrm>
              <a:off x="4376039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899" name="Google Shape;5899;p38"/>
            <p:cNvSpPr txBox="1"/>
            <p:nvPr/>
          </p:nvSpPr>
          <p:spPr>
            <a:xfrm>
              <a:off x="2857922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0" name="Google Shape;5900;p38"/>
            <p:cNvSpPr txBox="1"/>
            <p:nvPr/>
          </p:nvSpPr>
          <p:spPr>
            <a:xfrm>
              <a:off x="336674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1" name="Google Shape;5901;p38"/>
            <p:cNvSpPr txBox="1"/>
            <p:nvPr/>
          </p:nvSpPr>
          <p:spPr>
            <a:xfrm>
              <a:off x="387556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2" name="Google Shape;5902;p38"/>
            <p:cNvSpPr txBox="1"/>
            <p:nvPr/>
          </p:nvSpPr>
          <p:spPr>
            <a:xfrm>
              <a:off x="4376039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3" name="Google Shape;5903;p38"/>
            <p:cNvSpPr txBox="1"/>
            <p:nvPr/>
          </p:nvSpPr>
          <p:spPr>
            <a:xfrm>
              <a:off x="2857922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4" name="Google Shape;5904;p38"/>
            <p:cNvSpPr txBox="1"/>
            <p:nvPr/>
          </p:nvSpPr>
          <p:spPr>
            <a:xfrm>
              <a:off x="336674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5" name="Google Shape;5905;p38"/>
            <p:cNvSpPr txBox="1"/>
            <p:nvPr/>
          </p:nvSpPr>
          <p:spPr>
            <a:xfrm>
              <a:off x="387556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6" name="Google Shape;5906;p38"/>
            <p:cNvSpPr txBox="1"/>
            <p:nvPr/>
          </p:nvSpPr>
          <p:spPr>
            <a:xfrm>
              <a:off x="4376039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7" name="Google Shape;5907;p38"/>
            <p:cNvSpPr txBox="1"/>
            <p:nvPr/>
          </p:nvSpPr>
          <p:spPr>
            <a:xfrm>
              <a:off x="2857922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8" name="Google Shape;5908;p38"/>
            <p:cNvSpPr txBox="1"/>
            <p:nvPr/>
          </p:nvSpPr>
          <p:spPr>
            <a:xfrm>
              <a:off x="336674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09" name="Google Shape;5909;p38"/>
            <p:cNvSpPr txBox="1"/>
            <p:nvPr/>
          </p:nvSpPr>
          <p:spPr>
            <a:xfrm>
              <a:off x="387556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0" name="Google Shape;5910;p38"/>
            <p:cNvSpPr txBox="1"/>
            <p:nvPr/>
          </p:nvSpPr>
          <p:spPr>
            <a:xfrm>
              <a:off x="4376039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1" name="Google Shape;5911;p38"/>
            <p:cNvSpPr txBox="1"/>
            <p:nvPr/>
          </p:nvSpPr>
          <p:spPr>
            <a:xfrm>
              <a:off x="2857922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2" name="Google Shape;5912;p38"/>
            <p:cNvSpPr txBox="1"/>
            <p:nvPr/>
          </p:nvSpPr>
          <p:spPr>
            <a:xfrm>
              <a:off x="1331463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3" name="Google Shape;5913;p38"/>
            <p:cNvSpPr txBox="1"/>
            <p:nvPr/>
          </p:nvSpPr>
          <p:spPr>
            <a:xfrm>
              <a:off x="1840283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4" name="Google Shape;5914;p38"/>
            <p:cNvSpPr txBox="1"/>
            <p:nvPr/>
          </p:nvSpPr>
          <p:spPr>
            <a:xfrm>
              <a:off x="2340761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5" name="Google Shape;5915;p38"/>
            <p:cNvSpPr txBox="1"/>
            <p:nvPr/>
          </p:nvSpPr>
          <p:spPr>
            <a:xfrm>
              <a:off x="1331463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6" name="Google Shape;5916;p38"/>
            <p:cNvSpPr txBox="1"/>
            <p:nvPr/>
          </p:nvSpPr>
          <p:spPr>
            <a:xfrm>
              <a:off x="1840283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7" name="Google Shape;5917;p38"/>
            <p:cNvSpPr txBox="1"/>
            <p:nvPr/>
          </p:nvSpPr>
          <p:spPr>
            <a:xfrm>
              <a:off x="234076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8" name="Google Shape;5918;p38"/>
            <p:cNvSpPr txBox="1"/>
            <p:nvPr/>
          </p:nvSpPr>
          <p:spPr>
            <a:xfrm>
              <a:off x="1331463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19" name="Google Shape;5919;p38"/>
            <p:cNvSpPr txBox="1"/>
            <p:nvPr/>
          </p:nvSpPr>
          <p:spPr>
            <a:xfrm>
              <a:off x="1840283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20" name="Google Shape;5920;p38"/>
            <p:cNvSpPr txBox="1"/>
            <p:nvPr/>
          </p:nvSpPr>
          <p:spPr>
            <a:xfrm>
              <a:off x="234076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21" name="Google Shape;5921;p38"/>
            <p:cNvSpPr txBox="1"/>
            <p:nvPr/>
          </p:nvSpPr>
          <p:spPr>
            <a:xfrm>
              <a:off x="1331463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22" name="Google Shape;5922;p38"/>
            <p:cNvSpPr txBox="1"/>
            <p:nvPr/>
          </p:nvSpPr>
          <p:spPr>
            <a:xfrm>
              <a:off x="1840283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23" name="Google Shape;5923;p38"/>
            <p:cNvSpPr txBox="1"/>
            <p:nvPr/>
          </p:nvSpPr>
          <p:spPr>
            <a:xfrm>
              <a:off x="234076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5924" name="Google Shape;5924;p38"/>
            <p:cNvSpPr txBox="1"/>
            <p:nvPr/>
          </p:nvSpPr>
          <p:spPr>
            <a:xfrm>
              <a:off x="2324522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</p:grpSp>
      <p:grpSp>
        <p:nvGrpSpPr>
          <p:cNvPr id="5925" name="Google Shape;5925;p38"/>
          <p:cNvGrpSpPr/>
          <p:nvPr/>
        </p:nvGrpSpPr>
        <p:grpSpPr>
          <a:xfrm>
            <a:off x="5081256" y="2680007"/>
            <a:ext cx="2548500" cy="2026008"/>
            <a:chOff x="4986006" y="2670482"/>
            <a:chExt cx="2548500" cy="2026008"/>
          </a:xfrm>
        </p:grpSpPr>
        <p:sp>
          <p:nvSpPr>
            <p:cNvPr id="5926" name="Google Shape;5926;p38"/>
            <p:cNvSpPr/>
            <p:nvPr/>
          </p:nvSpPr>
          <p:spPr>
            <a:xfrm flipH="1">
              <a:off x="5606927" y="3692513"/>
              <a:ext cx="177370" cy="424688"/>
            </a:xfrm>
            <a:custGeom>
              <a:avLst/>
              <a:gdLst/>
              <a:ahLst/>
              <a:cxnLst/>
              <a:rect l="l" t="t" r="r" b="b"/>
              <a:pathLst>
                <a:path w="10553" h="25264" extrusionOk="0">
                  <a:moveTo>
                    <a:pt x="1" y="0"/>
                  </a:moveTo>
                  <a:cubicBezTo>
                    <a:pt x="2733" y="3860"/>
                    <a:pt x="627" y="9825"/>
                    <a:pt x="1154" y="15765"/>
                  </a:cubicBezTo>
                  <a:cubicBezTo>
                    <a:pt x="1479" y="19624"/>
                    <a:pt x="5239" y="22356"/>
                    <a:pt x="4512" y="25263"/>
                  </a:cubicBezTo>
                  <a:lnTo>
                    <a:pt x="4612" y="25263"/>
                  </a:lnTo>
                  <a:cubicBezTo>
                    <a:pt x="4855" y="25163"/>
                    <a:pt x="5144" y="25130"/>
                    <a:pt x="5423" y="25130"/>
                  </a:cubicBezTo>
                  <a:cubicBezTo>
                    <a:pt x="5980" y="25130"/>
                    <a:pt x="6492" y="25263"/>
                    <a:pt x="6492" y="25263"/>
                  </a:cubicBezTo>
                  <a:cubicBezTo>
                    <a:pt x="6492" y="25263"/>
                    <a:pt x="6166" y="24236"/>
                    <a:pt x="6692" y="22356"/>
                  </a:cubicBezTo>
                  <a:cubicBezTo>
                    <a:pt x="7054" y="21214"/>
                    <a:pt x="7732" y="20973"/>
                    <a:pt x="8241" y="20973"/>
                  </a:cubicBezTo>
                  <a:cubicBezTo>
                    <a:pt x="8615" y="20973"/>
                    <a:pt x="8898" y="21103"/>
                    <a:pt x="8898" y="21103"/>
                  </a:cubicBezTo>
                  <a:cubicBezTo>
                    <a:pt x="7419" y="18371"/>
                    <a:pt x="10552" y="17018"/>
                    <a:pt x="10552" y="17018"/>
                  </a:cubicBezTo>
                  <a:cubicBezTo>
                    <a:pt x="9625" y="16191"/>
                    <a:pt x="10026" y="14111"/>
                    <a:pt x="7520" y="8572"/>
                  </a:cubicBezTo>
                  <a:cubicBezTo>
                    <a:pt x="4713" y="2080"/>
                    <a:pt x="226" y="10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38"/>
            <p:cNvSpPr/>
            <p:nvPr/>
          </p:nvSpPr>
          <p:spPr>
            <a:xfrm flipH="1">
              <a:off x="5471711" y="3978569"/>
              <a:ext cx="266668" cy="258286"/>
            </a:xfrm>
            <a:custGeom>
              <a:avLst/>
              <a:gdLst/>
              <a:ahLst/>
              <a:cxnLst/>
              <a:rect l="l" t="t" r="r" b="b"/>
              <a:pathLst>
                <a:path w="15866" h="15365" extrusionOk="0">
                  <a:moveTo>
                    <a:pt x="7820" y="1"/>
                  </a:moveTo>
                  <a:cubicBezTo>
                    <a:pt x="7820" y="1"/>
                    <a:pt x="4687" y="1354"/>
                    <a:pt x="6166" y="4086"/>
                  </a:cubicBezTo>
                  <a:cubicBezTo>
                    <a:pt x="6166" y="4086"/>
                    <a:pt x="5883" y="3956"/>
                    <a:pt x="5509" y="3956"/>
                  </a:cubicBezTo>
                  <a:cubicBezTo>
                    <a:pt x="5000" y="3956"/>
                    <a:pt x="4322" y="4197"/>
                    <a:pt x="3960" y="5339"/>
                  </a:cubicBezTo>
                  <a:cubicBezTo>
                    <a:pt x="3434" y="7219"/>
                    <a:pt x="3760" y="8246"/>
                    <a:pt x="3760" y="8246"/>
                  </a:cubicBezTo>
                  <a:cubicBezTo>
                    <a:pt x="3760" y="8246"/>
                    <a:pt x="3248" y="8113"/>
                    <a:pt x="2691" y="8113"/>
                  </a:cubicBezTo>
                  <a:cubicBezTo>
                    <a:pt x="2412" y="8113"/>
                    <a:pt x="2123" y="8146"/>
                    <a:pt x="1880" y="8246"/>
                  </a:cubicBezTo>
                  <a:lnTo>
                    <a:pt x="1780" y="8246"/>
                  </a:lnTo>
                  <a:cubicBezTo>
                    <a:pt x="928" y="11379"/>
                    <a:pt x="1" y="13485"/>
                    <a:pt x="1" y="13485"/>
                  </a:cubicBezTo>
                  <a:cubicBezTo>
                    <a:pt x="828" y="13159"/>
                    <a:pt x="1780" y="12958"/>
                    <a:pt x="2808" y="12958"/>
                  </a:cubicBezTo>
                  <a:cubicBezTo>
                    <a:pt x="4161" y="12958"/>
                    <a:pt x="5414" y="13685"/>
                    <a:pt x="5940" y="15364"/>
                  </a:cubicBezTo>
                  <a:lnTo>
                    <a:pt x="6166" y="15364"/>
                  </a:lnTo>
                  <a:cubicBezTo>
                    <a:pt x="13058" y="12858"/>
                    <a:pt x="15865" y="4612"/>
                    <a:pt x="14412" y="1881"/>
                  </a:cubicBezTo>
                  <a:cubicBezTo>
                    <a:pt x="13733" y="593"/>
                    <a:pt x="12707" y="292"/>
                    <a:pt x="11645" y="292"/>
                  </a:cubicBezTo>
                  <a:cubicBezTo>
                    <a:pt x="10709" y="292"/>
                    <a:pt x="9745" y="526"/>
                    <a:pt x="8966" y="526"/>
                  </a:cubicBezTo>
                  <a:cubicBezTo>
                    <a:pt x="8702" y="526"/>
                    <a:pt x="8459" y="499"/>
                    <a:pt x="8246" y="427"/>
                  </a:cubicBezTo>
                  <a:cubicBezTo>
                    <a:pt x="8046" y="327"/>
                    <a:pt x="7920" y="226"/>
                    <a:pt x="7820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38"/>
            <p:cNvSpPr/>
            <p:nvPr/>
          </p:nvSpPr>
          <p:spPr>
            <a:xfrm flipH="1">
              <a:off x="5629684" y="4196393"/>
              <a:ext cx="268349" cy="331577"/>
            </a:xfrm>
            <a:custGeom>
              <a:avLst/>
              <a:gdLst/>
              <a:ahLst/>
              <a:cxnLst/>
              <a:rect l="l" t="t" r="r" b="b"/>
              <a:pathLst>
                <a:path w="15966" h="19725" extrusionOk="0">
                  <a:moveTo>
                    <a:pt x="12307" y="0"/>
                  </a:moveTo>
                  <a:cubicBezTo>
                    <a:pt x="11279" y="0"/>
                    <a:pt x="10327" y="201"/>
                    <a:pt x="9500" y="527"/>
                  </a:cubicBezTo>
                  <a:cubicBezTo>
                    <a:pt x="7378" y="1226"/>
                    <a:pt x="5372" y="2412"/>
                    <a:pt x="3081" y="2412"/>
                  </a:cubicBezTo>
                  <a:cubicBezTo>
                    <a:pt x="2990" y="2412"/>
                    <a:pt x="2899" y="2410"/>
                    <a:pt x="2808" y="2406"/>
                  </a:cubicBezTo>
                  <a:cubicBezTo>
                    <a:pt x="2808" y="2406"/>
                    <a:pt x="201" y="3233"/>
                    <a:pt x="302" y="4687"/>
                  </a:cubicBezTo>
                  <a:cubicBezTo>
                    <a:pt x="402" y="6266"/>
                    <a:pt x="2281" y="6893"/>
                    <a:pt x="2281" y="6893"/>
                  </a:cubicBezTo>
                  <a:cubicBezTo>
                    <a:pt x="2281" y="6893"/>
                    <a:pt x="502" y="7519"/>
                    <a:pt x="627" y="8873"/>
                  </a:cubicBezTo>
                  <a:cubicBezTo>
                    <a:pt x="627" y="10326"/>
                    <a:pt x="2081" y="10752"/>
                    <a:pt x="2081" y="10752"/>
                  </a:cubicBezTo>
                  <a:cubicBezTo>
                    <a:pt x="2081" y="10752"/>
                    <a:pt x="1" y="12005"/>
                    <a:pt x="302" y="13584"/>
                  </a:cubicBezTo>
                  <a:cubicBezTo>
                    <a:pt x="627" y="15138"/>
                    <a:pt x="2382" y="15339"/>
                    <a:pt x="2382" y="15339"/>
                  </a:cubicBezTo>
                  <a:cubicBezTo>
                    <a:pt x="2382" y="15339"/>
                    <a:pt x="101" y="17745"/>
                    <a:pt x="2281" y="19725"/>
                  </a:cubicBezTo>
                  <a:cubicBezTo>
                    <a:pt x="8146" y="17544"/>
                    <a:pt x="11780" y="14311"/>
                    <a:pt x="13660" y="10552"/>
                  </a:cubicBezTo>
                  <a:cubicBezTo>
                    <a:pt x="15540" y="6792"/>
                    <a:pt x="15966" y="4060"/>
                    <a:pt x="15439" y="2406"/>
                  </a:cubicBezTo>
                  <a:cubicBezTo>
                    <a:pt x="14913" y="727"/>
                    <a:pt x="13660" y="0"/>
                    <a:pt x="12307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38"/>
            <p:cNvSpPr/>
            <p:nvPr/>
          </p:nvSpPr>
          <p:spPr>
            <a:xfrm flipH="1">
              <a:off x="5917395" y="3528767"/>
              <a:ext cx="217792" cy="221673"/>
            </a:xfrm>
            <a:custGeom>
              <a:avLst/>
              <a:gdLst/>
              <a:ahLst/>
              <a:cxnLst/>
              <a:rect l="l" t="t" r="r" b="b"/>
              <a:pathLst>
                <a:path w="12958" h="13187" extrusionOk="0">
                  <a:moveTo>
                    <a:pt x="3869" y="0"/>
                  </a:moveTo>
                  <a:cubicBezTo>
                    <a:pt x="3128" y="0"/>
                    <a:pt x="2590" y="1458"/>
                    <a:pt x="2406" y="2122"/>
                  </a:cubicBezTo>
                  <a:cubicBezTo>
                    <a:pt x="2306" y="2648"/>
                    <a:pt x="2306" y="3275"/>
                    <a:pt x="2206" y="3902"/>
                  </a:cubicBezTo>
                  <a:cubicBezTo>
                    <a:pt x="1780" y="8187"/>
                    <a:pt x="0" y="10167"/>
                    <a:pt x="2507" y="12573"/>
                  </a:cubicBezTo>
                  <a:cubicBezTo>
                    <a:pt x="2952" y="12997"/>
                    <a:pt x="3519" y="13187"/>
                    <a:pt x="4152" y="13187"/>
                  </a:cubicBezTo>
                  <a:cubicBezTo>
                    <a:pt x="6476" y="13187"/>
                    <a:pt x="9701" y="10637"/>
                    <a:pt x="11178" y="7761"/>
                  </a:cubicBezTo>
                  <a:cubicBezTo>
                    <a:pt x="11604" y="7034"/>
                    <a:pt x="12432" y="5455"/>
                    <a:pt x="12958" y="3375"/>
                  </a:cubicBezTo>
                  <a:cubicBezTo>
                    <a:pt x="12657" y="3147"/>
                    <a:pt x="12369" y="3058"/>
                    <a:pt x="12103" y="3058"/>
                  </a:cubicBezTo>
                  <a:cubicBezTo>
                    <a:pt x="11261" y="3058"/>
                    <a:pt x="10652" y="3950"/>
                    <a:pt x="10652" y="4102"/>
                  </a:cubicBezTo>
                  <a:cubicBezTo>
                    <a:pt x="10652" y="3902"/>
                    <a:pt x="11604" y="1796"/>
                    <a:pt x="10452" y="1170"/>
                  </a:cubicBezTo>
                  <a:cubicBezTo>
                    <a:pt x="10317" y="1085"/>
                    <a:pt x="10174" y="1047"/>
                    <a:pt x="10028" y="1047"/>
                  </a:cubicBezTo>
                  <a:cubicBezTo>
                    <a:pt x="8927" y="1047"/>
                    <a:pt x="7608" y="3186"/>
                    <a:pt x="7519" y="3275"/>
                  </a:cubicBezTo>
                  <a:cubicBezTo>
                    <a:pt x="7619" y="3175"/>
                    <a:pt x="8472" y="869"/>
                    <a:pt x="7093" y="343"/>
                  </a:cubicBezTo>
                  <a:cubicBezTo>
                    <a:pt x="6998" y="308"/>
                    <a:pt x="6907" y="292"/>
                    <a:pt x="6818" y="292"/>
                  </a:cubicBezTo>
                  <a:cubicBezTo>
                    <a:pt x="5560" y="292"/>
                    <a:pt x="5013" y="3576"/>
                    <a:pt x="5013" y="3576"/>
                  </a:cubicBezTo>
                  <a:cubicBezTo>
                    <a:pt x="5013" y="3576"/>
                    <a:pt x="5113" y="343"/>
                    <a:pt x="4086" y="42"/>
                  </a:cubicBezTo>
                  <a:cubicBezTo>
                    <a:pt x="4012" y="14"/>
                    <a:pt x="3939" y="0"/>
                    <a:pt x="3869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38"/>
            <p:cNvSpPr/>
            <p:nvPr/>
          </p:nvSpPr>
          <p:spPr>
            <a:xfrm flipH="1">
              <a:off x="6142330" y="3693606"/>
              <a:ext cx="270029" cy="190659"/>
            </a:xfrm>
            <a:custGeom>
              <a:avLst/>
              <a:gdLst/>
              <a:ahLst/>
              <a:cxnLst/>
              <a:rect l="l" t="t" r="r" b="b"/>
              <a:pathLst>
                <a:path w="16066" h="11342" extrusionOk="0">
                  <a:moveTo>
                    <a:pt x="3645" y="0"/>
                  </a:moveTo>
                  <a:cubicBezTo>
                    <a:pt x="2720" y="0"/>
                    <a:pt x="1454" y="130"/>
                    <a:pt x="1454" y="888"/>
                  </a:cubicBezTo>
                  <a:cubicBezTo>
                    <a:pt x="1454" y="2141"/>
                    <a:pt x="4587" y="3168"/>
                    <a:pt x="4787" y="3168"/>
                  </a:cubicBezTo>
                  <a:cubicBezTo>
                    <a:pt x="4698" y="3168"/>
                    <a:pt x="3893" y="3046"/>
                    <a:pt x="3023" y="3046"/>
                  </a:cubicBezTo>
                  <a:cubicBezTo>
                    <a:pt x="1927" y="3046"/>
                    <a:pt x="727" y="3240"/>
                    <a:pt x="727" y="4121"/>
                  </a:cubicBezTo>
                  <a:cubicBezTo>
                    <a:pt x="727" y="5775"/>
                    <a:pt x="3534" y="5775"/>
                    <a:pt x="3534" y="5775"/>
                  </a:cubicBezTo>
                  <a:cubicBezTo>
                    <a:pt x="3534" y="5775"/>
                    <a:pt x="0" y="6401"/>
                    <a:pt x="201" y="7880"/>
                  </a:cubicBezTo>
                  <a:cubicBezTo>
                    <a:pt x="456" y="9019"/>
                    <a:pt x="1974" y="9143"/>
                    <a:pt x="2727" y="9143"/>
                  </a:cubicBezTo>
                  <a:cubicBezTo>
                    <a:pt x="2935" y="9143"/>
                    <a:pt x="3084" y="9133"/>
                    <a:pt x="3133" y="9133"/>
                  </a:cubicBezTo>
                  <a:cubicBezTo>
                    <a:pt x="2907" y="9233"/>
                    <a:pt x="1028" y="9660"/>
                    <a:pt x="1654" y="11314"/>
                  </a:cubicBezTo>
                  <a:cubicBezTo>
                    <a:pt x="2114" y="11333"/>
                    <a:pt x="2550" y="11341"/>
                    <a:pt x="2963" y="11341"/>
                  </a:cubicBezTo>
                  <a:cubicBezTo>
                    <a:pt x="4710" y="11341"/>
                    <a:pt x="6022" y="11194"/>
                    <a:pt x="6792" y="11113"/>
                  </a:cubicBezTo>
                  <a:cubicBezTo>
                    <a:pt x="11278" y="10487"/>
                    <a:pt x="16065" y="6928"/>
                    <a:pt x="14812" y="4020"/>
                  </a:cubicBezTo>
                  <a:cubicBezTo>
                    <a:pt x="13258" y="562"/>
                    <a:pt x="10652" y="1614"/>
                    <a:pt x="6040" y="462"/>
                  </a:cubicBezTo>
                  <a:cubicBezTo>
                    <a:pt x="5539" y="361"/>
                    <a:pt x="5113" y="261"/>
                    <a:pt x="4587" y="35"/>
                  </a:cubicBezTo>
                  <a:cubicBezTo>
                    <a:pt x="4518" y="35"/>
                    <a:pt x="4128" y="0"/>
                    <a:pt x="3645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38"/>
            <p:cNvSpPr/>
            <p:nvPr/>
          </p:nvSpPr>
          <p:spPr>
            <a:xfrm flipH="1">
              <a:off x="6370223" y="2670482"/>
              <a:ext cx="226649" cy="177749"/>
            </a:xfrm>
            <a:custGeom>
              <a:avLst/>
              <a:gdLst/>
              <a:ahLst/>
              <a:cxnLst/>
              <a:rect l="l" t="t" r="r" b="b"/>
              <a:pathLst>
                <a:path w="13485" h="10574" extrusionOk="0">
                  <a:moveTo>
                    <a:pt x="6674" y="1"/>
                  </a:moveTo>
                  <a:cubicBezTo>
                    <a:pt x="4748" y="1"/>
                    <a:pt x="2778" y="922"/>
                    <a:pt x="1680" y="3355"/>
                  </a:cubicBezTo>
                  <a:cubicBezTo>
                    <a:pt x="1" y="7441"/>
                    <a:pt x="2732" y="10373"/>
                    <a:pt x="2732" y="10373"/>
                  </a:cubicBezTo>
                  <a:lnTo>
                    <a:pt x="2833" y="10573"/>
                  </a:lnTo>
                  <a:cubicBezTo>
                    <a:pt x="4330" y="10183"/>
                    <a:pt x="6021" y="9910"/>
                    <a:pt x="7791" y="9910"/>
                  </a:cubicBezTo>
                  <a:cubicBezTo>
                    <a:pt x="8866" y="9910"/>
                    <a:pt x="9971" y="10011"/>
                    <a:pt x="11078" y="10248"/>
                  </a:cubicBezTo>
                  <a:cubicBezTo>
                    <a:pt x="13484" y="7967"/>
                    <a:pt x="13384" y="3781"/>
                    <a:pt x="10753" y="1476"/>
                  </a:cubicBezTo>
                  <a:cubicBezTo>
                    <a:pt x="9737" y="594"/>
                    <a:pt x="8220" y="1"/>
                    <a:pt x="6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38"/>
            <p:cNvSpPr/>
            <p:nvPr/>
          </p:nvSpPr>
          <p:spPr>
            <a:xfrm flipH="1">
              <a:off x="5685704" y="2762651"/>
              <a:ext cx="1381274" cy="1813093"/>
            </a:xfrm>
            <a:custGeom>
              <a:avLst/>
              <a:gdLst/>
              <a:ahLst/>
              <a:cxnLst/>
              <a:rect l="l" t="t" r="r" b="b"/>
              <a:pathLst>
                <a:path w="82182" h="107858" extrusionOk="0">
                  <a:moveTo>
                    <a:pt x="59308" y="45575"/>
                  </a:moveTo>
                  <a:cubicBezTo>
                    <a:pt x="59378" y="45575"/>
                    <a:pt x="59451" y="45589"/>
                    <a:pt x="59525" y="45617"/>
                  </a:cubicBezTo>
                  <a:cubicBezTo>
                    <a:pt x="60552" y="45918"/>
                    <a:pt x="60452" y="49151"/>
                    <a:pt x="60452" y="49151"/>
                  </a:cubicBezTo>
                  <a:cubicBezTo>
                    <a:pt x="60452" y="49151"/>
                    <a:pt x="60999" y="45867"/>
                    <a:pt x="62257" y="45867"/>
                  </a:cubicBezTo>
                  <a:cubicBezTo>
                    <a:pt x="62346" y="45867"/>
                    <a:pt x="62437" y="45883"/>
                    <a:pt x="62532" y="45918"/>
                  </a:cubicBezTo>
                  <a:cubicBezTo>
                    <a:pt x="63911" y="46444"/>
                    <a:pt x="63058" y="48750"/>
                    <a:pt x="62958" y="48850"/>
                  </a:cubicBezTo>
                  <a:cubicBezTo>
                    <a:pt x="63047" y="48761"/>
                    <a:pt x="64366" y="46622"/>
                    <a:pt x="65467" y="46622"/>
                  </a:cubicBezTo>
                  <a:cubicBezTo>
                    <a:pt x="65613" y="46622"/>
                    <a:pt x="65756" y="46660"/>
                    <a:pt x="65891" y="46745"/>
                  </a:cubicBezTo>
                  <a:cubicBezTo>
                    <a:pt x="67043" y="47371"/>
                    <a:pt x="66091" y="49477"/>
                    <a:pt x="66091" y="49677"/>
                  </a:cubicBezTo>
                  <a:cubicBezTo>
                    <a:pt x="66091" y="49525"/>
                    <a:pt x="66700" y="48633"/>
                    <a:pt x="67542" y="48633"/>
                  </a:cubicBezTo>
                  <a:cubicBezTo>
                    <a:pt x="67808" y="48633"/>
                    <a:pt x="68096" y="48722"/>
                    <a:pt x="68397" y="48950"/>
                  </a:cubicBezTo>
                  <a:cubicBezTo>
                    <a:pt x="67871" y="51030"/>
                    <a:pt x="67043" y="52609"/>
                    <a:pt x="66617" y="53336"/>
                  </a:cubicBezTo>
                  <a:cubicBezTo>
                    <a:pt x="65140" y="56212"/>
                    <a:pt x="61915" y="58762"/>
                    <a:pt x="59591" y="58762"/>
                  </a:cubicBezTo>
                  <a:cubicBezTo>
                    <a:pt x="58958" y="58762"/>
                    <a:pt x="58391" y="58572"/>
                    <a:pt x="57946" y="58148"/>
                  </a:cubicBezTo>
                  <a:cubicBezTo>
                    <a:pt x="55439" y="55742"/>
                    <a:pt x="57219" y="53762"/>
                    <a:pt x="57645" y="49477"/>
                  </a:cubicBezTo>
                  <a:cubicBezTo>
                    <a:pt x="57745" y="48850"/>
                    <a:pt x="57745" y="48223"/>
                    <a:pt x="57845" y="47697"/>
                  </a:cubicBezTo>
                  <a:cubicBezTo>
                    <a:pt x="58029" y="47033"/>
                    <a:pt x="58567" y="45575"/>
                    <a:pt x="59308" y="45575"/>
                  </a:cubicBezTo>
                  <a:close/>
                  <a:moveTo>
                    <a:pt x="42593" y="55381"/>
                  </a:moveTo>
                  <a:cubicBezTo>
                    <a:pt x="43076" y="55381"/>
                    <a:pt x="43466" y="55416"/>
                    <a:pt x="43535" y="55416"/>
                  </a:cubicBezTo>
                  <a:cubicBezTo>
                    <a:pt x="44061" y="55642"/>
                    <a:pt x="44487" y="55742"/>
                    <a:pt x="44988" y="55843"/>
                  </a:cubicBezTo>
                  <a:cubicBezTo>
                    <a:pt x="49600" y="56995"/>
                    <a:pt x="52206" y="55943"/>
                    <a:pt x="53760" y="59401"/>
                  </a:cubicBezTo>
                  <a:cubicBezTo>
                    <a:pt x="55013" y="62309"/>
                    <a:pt x="50226" y="65868"/>
                    <a:pt x="45740" y="66494"/>
                  </a:cubicBezTo>
                  <a:cubicBezTo>
                    <a:pt x="44970" y="66575"/>
                    <a:pt x="43658" y="66722"/>
                    <a:pt x="41911" y="66722"/>
                  </a:cubicBezTo>
                  <a:cubicBezTo>
                    <a:pt x="41498" y="66722"/>
                    <a:pt x="41062" y="66714"/>
                    <a:pt x="40602" y="66695"/>
                  </a:cubicBezTo>
                  <a:cubicBezTo>
                    <a:pt x="39976" y="65041"/>
                    <a:pt x="41855" y="64614"/>
                    <a:pt x="42081" y="64514"/>
                  </a:cubicBezTo>
                  <a:cubicBezTo>
                    <a:pt x="42032" y="64514"/>
                    <a:pt x="41883" y="64524"/>
                    <a:pt x="41675" y="64524"/>
                  </a:cubicBezTo>
                  <a:cubicBezTo>
                    <a:pt x="40922" y="64524"/>
                    <a:pt x="39404" y="64400"/>
                    <a:pt x="39149" y="63261"/>
                  </a:cubicBezTo>
                  <a:cubicBezTo>
                    <a:pt x="38948" y="61782"/>
                    <a:pt x="42482" y="61156"/>
                    <a:pt x="42482" y="61156"/>
                  </a:cubicBezTo>
                  <a:cubicBezTo>
                    <a:pt x="42482" y="61156"/>
                    <a:pt x="39675" y="61156"/>
                    <a:pt x="39675" y="59502"/>
                  </a:cubicBezTo>
                  <a:cubicBezTo>
                    <a:pt x="39675" y="58621"/>
                    <a:pt x="40875" y="58427"/>
                    <a:pt x="41971" y="58427"/>
                  </a:cubicBezTo>
                  <a:cubicBezTo>
                    <a:pt x="42841" y="58427"/>
                    <a:pt x="43646" y="58549"/>
                    <a:pt x="43735" y="58549"/>
                  </a:cubicBezTo>
                  <a:cubicBezTo>
                    <a:pt x="43535" y="58549"/>
                    <a:pt x="40402" y="57522"/>
                    <a:pt x="40402" y="56269"/>
                  </a:cubicBezTo>
                  <a:cubicBezTo>
                    <a:pt x="40402" y="55511"/>
                    <a:pt x="41668" y="55381"/>
                    <a:pt x="42593" y="55381"/>
                  </a:cubicBezTo>
                  <a:close/>
                  <a:moveTo>
                    <a:pt x="17484" y="0"/>
                  </a:moveTo>
                  <a:cubicBezTo>
                    <a:pt x="13836" y="0"/>
                    <a:pt x="10347" y="3436"/>
                    <a:pt x="11279" y="7697"/>
                  </a:cubicBezTo>
                  <a:cubicBezTo>
                    <a:pt x="12006" y="11156"/>
                    <a:pt x="15339" y="12409"/>
                    <a:pt x="15339" y="12409"/>
                  </a:cubicBezTo>
                  <a:cubicBezTo>
                    <a:pt x="15339" y="12409"/>
                    <a:pt x="1" y="35266"/>
                    <a:pt x="3334" y="66294"/>
                  </a:cubicBezTo>
                  <a:cubicBezTo>
                    <a:pt x="5940" y="90204"/>
                    <a:pt x="23810" y="105768"/>
                    <a:pt x="45840" y="107522"/>
                  </a:cubicBezTo>
                  <a:cubicBezTo>
                    <a:pt x="48537" y="107750"/>
                    <a:pt x="51078" y="107857"/>
                    <a:pt x="53467" y="107857"/>
                  </a:cubicBezTo>
                  <a:cubicBezTo>
                    <a:pt x="61070" y="107857"/>
                    <a:pt x="67139" y="106770"/>
                    <a:pt x="71830" y="105016"/>
                  </a:cubicBezTo>
                  <a:cubicBezTo>
                    <a:pt x="69650" y="103036"/>
                    <a:pt x="71931" y="100630"/>
                    <a:pt x="71931" y="100630"/>
                  </a:cubicBezTo>
                  <a:cubicBezTo>
                    <a:pt x="71931" y="100630"/>
                    <a:pt x="70176" y="100429"/>
                    <a:pt x="69851" y="98875"/>
                  </a:cubicBezTo>
                  <a:cubicBezTo>
                    <a:pt x="69550" y="97296"/>
                    <a:pt x="71630" y="96043"/>
                    <a:pt x="71630" y="96043"/>
                  </a:cubicBezTo>
                  <a:cubicBezTo>
                    <a:pt x="71630" y="96043"/>
                    <a:pt x="70176" y="95617"/>
                    <a:pt x="70176" y="94164"/>
                  </a:cubicBezTo>
                  <a:cubicBezTo>
                    <a:pt x="70051" y="92810"/>
                    <a:pt x="71830" y="92184"/>
                    <a:pt x="71830" y="92184"/>
                  </a:cubicBezTo>
                  <a:cubicBezTo>
                    <a:pt x="71830" y="92184"/>
                    <a:pt x="69951" y="91557"/>
                    <a:pt x="69851" y="89978"/>
                  </a:cubicBezTo>
                  <a:cubicBezTo>
                    <a:pt x="69750" y="88524"/>
                    <a:pt x="72357" y="87697"/>
                    <a:pt x="72357" y="87697"/>
                  </a:cubicBezTo>
                  <a:cubicBezTo>
                    <a:pt x="72448" y="87701"/>
                    <a:pt x="72539" y="87703"/>
                    <a:pt x="72630" y="87703"/>
                  </a:cubicBezTo>
                  <a:cubicBezTo>
                    <a:pt x="74921" y="87703"/>
                    <a:pt x="76927" y="86517"/>
                    <a:pt x="79049" y="85818"/>
                  </a:cubicBezTo>
                  <a:cubicBezTo>
                    <a:pt x="79049" y="85818"/>
                    <a:pt x="79976" y="83712"/>
                    <a:pt x="80828" y="80579"/>
                  </a:cubicBezTo>
                  <a:cubicBezTo>
                    <a:pt x="81555" y="77672"/>
                    <a:pt x="82181" y="74013"/>
                    <a:pt x="81856" y="70053"/>
                  </a:cubicBezTo>
                  <a:cubicBezTo>
                    <a:pt x="81455" y="64188"/>
                    <a:pt x="79049" y="59176"/>
                    <a:pt x="76317" y="55316"/>
                  </a:cubicBezTo>
                  <a:cubicBezTo>
                    <a:pt x="72783" y="50203"/>
                    <a:pt x="68698" y="47171"/>
                    <a:pt x="68698" y="47171"/>
                  </a:cubicBezTo>
                  <a:cubicBezTo>
                    <a:pt x="69023" y="44990"/>
                    <a:pt x="68923" y="42258"/>
                    <a:pt x="67670" y="39451"/>
                  </a:cubicBezTo>
                  <a:cubicBezTo>
                    <a:pt x="66292" y="36093"/>
                    <a:pt x="63585" y="32860"/>
                    <a:pt x="57219" y="30153"/>
                  </a:cubicBezTo>
                  <a:lnTo>
                    <a:pt x="57119" y="30153"/>
                  </a:lnTo>
                  <a:cubicBezTo>
                    <a:pt x="57946" y="27647"/>
                    <a:pt x="58046" y="25141"/>
                    <a:pt x="57419" y="22735"/>
                  </a:cubicBezTo>
                  <a:cubicBezTo>
                    <a:pt x="55865" y="16369"/>
                    <a:pt x="50427" y="15542"/>
                    <a:pt x="49174" y="13862"/>
                  </a:cubicBezTo>
                  <a:cubicBezTo>
                    <a:pt x="48547" y="12910"/>
                    <a:pt x="47294" y="7396"/>
                    <a:pt x="41655" y="5090"/>
                  </a:cubicBezTo>
                  <a:cubicBezTo>
                    <a:pt x="40828" y="4765"/>
                    <a:pt x="39875" y="4564"/>
                    <a:pt x="39048" y="4364"/>
                  </a:cubicBezTo>
                  <a:cubicBezTo>
                    <a:pt x="37916" y="4122"/>
                    <a:pt x="36787" y="4018"/>
                    <a:pt x="35689" y="4018"/>
                  </a:cubicBezTo>
                  <a:cubicBezTo>
                    <a:pt x="33945" y="4018"/>
                    <a:pt x="32279" y="4280"/>
                    <a:pt x="30803" y="4664"/>
                  </a:cubicBezTo>
                  <a:cubicBezTo>
                    <a:pt x="26943" y="5617"/>
                    <a:pt x="24311" y="7171"/>
                    <a:pt x="24311" y="7171"/>
                  </a:cubicBezTo>
                  <a:cubicBezTo>
                    <a:pt x="24211" y="4765"/>
                    <a:pt x="22432" y="1130"/>
                    <a:pt x="18898" y="178"/>
                  </a:cubicBezTo>
                  <a:cubicBezTo>
                    <a:pt x="18430" y="58"/>
                    <a:pt x="17956" y="0"/>
                    <a:pt x="17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38"/>
            <p:cNvSpPr/>
            <p:nvPr/>
          </p:nvSpPr>
          <p:spPr>
            <a:xfrm flipH="1">
              <a:off x="6094731" y="3220219"/>
              <a:ext cx="417885" cy="275129"/>
            </a:xfrm>
            <a:custGeom>
              <a:avLst/>
              <a:gdLst/>
              <a:ahLst/>
              <a:cxnLst/>
              <a:rect l="l" t="t" r="r" b="b"/>
              <a:pathLst>
                <a:path w="24863" h="16367" extrusionOk="0">
                  <a:moveTo>
                    <a:pt x="24762" y="1"/>
                  </a:moveTo>
                  <a:lnTo>
                    <a:pt x="24662" y="101"/>
                  </a:lnTo>
                  <a:cubicBezTo>
                    <a:pt x="24436" y="1480"/>
                    <a:pt x="24035" y="2733"/>
                    <a:pt x="23509" y="3986"/>
                  </a:cubicBezTo>
                  <a:cubicBezTo>
                    <a:pt x="22983" y="5239"/>
                    <a:pt x="22256" y="6367"/>
                    <a:pt x="21404" y="7419"/>
                  </a:cubicBezTo>
                  <a:cubicBezTo>
                    <a:pt x="19850" y="9500"/>
                    <a:pt x="17870" y="11379"/>
                    <a:pt x="15564" y="12758"/>
                  </a:cubicBezTo>
                  <a:cubicBezTo>
                    <a:pt x="13258" y="14211"/>
                    <a:pt x="10752" y="15139"/>
                    <a:pt x="8045" y="15565"/>
                  </a:cubicBezTo>
                  <a:cubicBezTo>
                    <a:pt x="7139" y="15710"/>
                    <a:pt x="6180" y="15815"/>
                    <a:pt x="5207" y="15815"/>
                  </a:cubicBezTo>
                  <a:cubicBezTo>
                    <a:pt x="4835" y="15815"/>
                    <a:pt x="4460" y="15800"/>
                    <a:pt x="4085" y="15765"/>
                  </a:cubicBezTo>
                  <a:cubicBezTo>
                    <a:pt x="2732" y="15765"/>
                    <a:pt x="1354" y="15565"/>
                    <a:pt x="100" y="15264"/>
                  </a:cubicBezTo>
                  <a:lnTo>
                    <a:pt x="0" y="15264"/>
                  </a:lnTo>
                  <a:lnTo>
                    <a:pt x="0" y="15364"/>
                  </a:lnTo>
                  <a:cubicBezTo>
                    <a:pt x="1354" y="15891"/>
                    <a:pt x="2732" y="16191"/>
                    <a:pt x="4085" y="16292"/>
                  </a:cubicBezTo>
                  <a:cubicBezTo>
                    <a:pt x="4762" y="16342"/>
                    <a:pt x="5439" y="16367"/>
                    <a:pt x="6115" y="16367"/>
                  </a:cubicBezTo>
                  <a:cubicBezTo>
                    <a:pt x="6792" y="16367"/>
                    <a:pt x="7469" y="16342"/>
                    <a:pt x="8146" y="16292"/>
                  </a:cubicBezTo>
                  <a:cubicBezTo>
                    <a:pt x="10978" y="15891"/>
                    <a:pt x="13584" y="14938"/>
                    <a:pt x="15990" y="13485"/>
                  </a:cubicBezTo>
                  <a:cubicBezTo>
                    <a:pt x="18396" y="12006"/>
                    <a:pt x="20376" y="10126"/>
                    <a:pt x="22030" y="7845"/>
                  </a:cubicBezTo>
                  <a:cubicBezTo>
                    <a:pt x="23609" y="5540"/>
                    <a:pt x="24662" y="2933"/>
                    <a:pt x="24862" y="101"/>
                  </a:cubicBezTo>
                  <a:cubicBezTo>
                    <a:pt x="24862" y="101"/>
                    <a:pt x="24862" y="1"/>
                    <a:pt x="24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38"/>
            <p:cNvSpPr/>
            <p:nvPr/>
          </p:nvSpPr>
          <p:spPr>
            <a:xfrm flipH="1">
              <a:off x="5636844" y="3978401"/>
              <a:ext cx="977289" cy="263093"/>
            </a:xfrm>
            <a:custGeom>
              <a:avLst/>
              <a:gdLst/>
              <a:ahLst/>
              <a:cxnLst/>
              <a:rect l="l" t="t" r="r" b="b"/>
              <a:pathLst>
                <a:path w="58146" h="15651" extrusionOk="0">
                  <a:moveTo>
                    <a:pt x="17196" y="0"/>
                  </a:moveTo>
                  <a:cubicBezTo>
                    <a:pt x="16083" y="0"/>
                    <a:pt x="14975" y="71"/>
                    <a:pt x="13885" y="236"/>
                  </a:cubicBezTo>
                  <a:cubicBezTo>
                    <a:pt x="11053" y="637"/>
                    <a:pt x="8246" y="1590"/>
                    <a:pt x="5840" y="3043"/>
                  </a:cubicBezTo>
                  <a:cubicBezTo>
                    <a:pt x="3434" y="4622"/>
                    <a:pt x="1353" y="6703"/>
                    <a:pt x="0" y="9209"/>
                  </a:cubicBezTo>
                  <a:lnTo>
                    <a:pt x="0" y="9309"/>
                  </a:lnTo>
                  <a:lnTo>
                    <a:pt x="100" y="9309"/>
                  </a:lnTo>
                  <a:cubicBezTo>
                    <a:pt x="1654" y="6903"/>
                    <a:pt x="3759" y="4923"/>
                    <a:pt x="6140" y="3570"/>
                  </a:cubicBezTo>
                  <a:cubicBezTo>
                    <a:pt x="8446" y="2116"/>
                    <a:pt x="11153" y="1264"/>
                    <a:pt x="13985" y="963"/>
                  </a:cubicBezTo>
                  <a:cubicBezTo>
                    <a:pt x="15071" y="832"/>
                    <a:pt x="16178" y="770"/>
                    <a:pt x="17295" y="770"/>
                  </a:cubicBezTo>
                  <a:cubicBezTo>
                    <a:pt x="18961" y="770"/>
                    <a:pt x="20650" y="909"/>
                    <a:pt x="22331" y="1164"/>
                  </a:cubicBezTo>
                  <a:cubicBezTo>
                    <a:pt x="25063" y="1590"/>
                    <a:pt x="27770" y="2317"/>
                    <a:pt x="30176" y="3570"/>
                  </a:cubicBezTo>
                  <a:cubicBezTo>
                    <a:pt x="30476" y="3770"/>
                    <a:pt x="30802" y="3871"/>
                    <a:pt x="31103" y="4096"/>
                  </a:cubicBezTo>
                  <a:lnTo>
                    <a:pt x="32055" y="4622"/>
                  </a:lnTo>
                  <a:cubicBezTo>
                    <a:pt x="32256" y="4823"/>
                    <a:pt x="32582" y="5023"/>
                    <a:pt x="32882" y="5249"/>
                  </a:cubicBezTo>
                  <a:cubicBezTo>
                    <a:pt x="33083" y="5449"/>
                    <a:pt x="33409" y="5650"/>
                    <a:pt x="33609" y="5876"/>
                  </a:cubicBezTo>
                  <a:cubicBezTo>
                    <a:pt x="34762" y="6803"/>
                    <a:pt x="35589" y="7855"/>
                    <a:pt x="36542" y="8883"/>
                  </a:cubicBezTo>
                  <a:cubicBezTo>
                    <a:pt x="37469" y="9936"/>
                    <a:pt x="38321" y="11089"/>
                    <a:pt x="39248" y="12141"/>
                  </a:cubicBezTo>
                  <a:cubicBezTo>
                    <a:pt x="39474" y="12442"/>
                    <a:pt x="39674" y="12642"/>
                    <a:pt x="39975" y="12968"/>
                  </a:cubicBezTo>
                  <a:cubicBezTo>
                    <a:pt x="40201" y="13169"/>
                    <a:pt x="40501" y="13394"/>
                    <a:pt x="40827" y="13695"/>
                  </a:cubicBezTo>
                  <a:cubicBezTo>
                    <a:pt x="40928" y="13795"/>
                    <a:pt x="41028" y="13896"/>
                    <a:pt x="41228" y="14021"/>
                  </a:cubicBezTo>
                  <a:lnTo>
                    <a:pt x="41654" y="14322"/>
                  </a:lnTo>
                  <a:cubicBezTo>
                    <a:pt x="41980" y="14522"/>
                    <a:pt x="42281" y="14748"/>
                    <a:pt x="42607" y="14848"/>
                  </a:cubicBezTo>
                  <a:cubicBezTo>
                    <a:pt x="43233" y="15149"/>
                    <a:pt x="43960" y="15475"/>
                    <a:pt x="44687" y="15575"/>
                  </a:cubicBezTo>
                  <a:cubicBezTo>
                    <a:pt x="45050" y="15625"/>
                    <a:pt x="45414" y="15650"/>
                    <a:pt x="45777" y="15650"/>
                  </a:cubicBezTo>
                  <a:cubicBezTo>
                    <a:pt x="46141" y="15650"/>
                    <a:pt x="46504" y="15625"/>
                    <a:pt x="46867" y="15575"/>
                  </a:cubicBezTo>
                  <a:cubicBezTo>
                    <a:pt x="48346" y="15374"/>
                    <a:pt x="49700" y="14748"/>
                    <a:pt x="50953" y="14221"/>
                  </a:cubicBezTo>
                  <a:cubicBezTo>
                    <a:pt x="52206" y="13595"/>
                    <a:pt x="53559" y="13169"/>
                    <a:pt x="54913" y="13169"/>
                  </a:cubicBezTo>
                  <a:cubicBezTo>
                    <a:pt x="55639" y="13169"/>
                    <a:pt x="56266" y="13394"/>
                    <a:pt x="56792" y="13795"/>
                  </a:cubicBezTo>
                  <a:cubicBezTo>
                    <a:pt x="57419" y="14121"/>
                    <a:pt x="57745" y="14748"/>
                    <a:pt x="57945" y="15475"/>
                  </a:cubicBezTo>
                  <a:lnTo>
                    <a:pt x="58045" y="15475"/>
                  </a:lnTo>
                  <a:cubicBezTo>
                    <a:pt x="58146" y="15475"/>
                    <a:pt x="58146" y="15475"/>
                    <a:pt x="58146" y="15374"/>
                  </a:cubicBezTo>
                  <a:cubicBezTo>
                    <a:pt x="57945" y="14748"/>
                    <a:pt x="57519" y="14021"/>
                    <a:pt x="57018" y="13595"/>
                  </a:cubicBezTo>
                  <a:cubicBezTo>
                    <a:pt x="56391" y="13069"/>
                    <a:pt x="55639" y="12868"/>
                    <a:pt x="54913" y="12868"/>
                  </a:cubicBezTo>
                  <a:cubicBezTo>
                    <a:pt x="54785" y="12859"/>
                    <a:pt x="54659" y="12855"/>
                    <a:pt x="54533" y="12855"/>
                  </a:cubicBezTo>
                  <a:cubicBezTo>
                    <a:pt x="53222" y="12855"/>
                    <a:pt x="51987" y="13306"/>
                    <a:pt x="50752" y="13695"/>
                  </a:cubicBezTo>
                  <a:cubicBezTo>
                    <a:pt x="49499" y="14221"/>
                    <a:pt x="48121" y="14848"/>
                    <a:pt x="46767" y="14948"/>
                  </a:cubicBezTo>
                  <a:cubicBezTo>
                    <a:pt x="46454" y="14998"/>
                    <a:pt x="46116" y="15023"/>
                    <a:pt x="45777" y="15023"/>
                  </a:cubicBezTo>
                  <a:cubicBezTo>
                    <a:pt x="45439" y="15023"/>
                    <a:pt x="45101" y="14998"/>
                    <a:pt x="44787" y="14948"/>
                  </a:cubicBezTo>
                  <a:cubicBezTo>
                    <a:pt x="44161" y="14848"/>
                    <a:pt x="43534" y="14648"/>
                    <a:pt x="42908" y="14322"/>
                  </a:cubicBezTo>
                  <a:cubicBezTo>
                    <a:pt x="41755" y="13595"/>
                    <a:pt x="40727" y="12768"/>
                    <a:pt x="39775" y="11715"/>
                  </a:cubicBezTo>
                  <a:cubicBezTo>
                    <a:pt x="38847" y="10663"/>
                    <a:pt x="37995" y="9510"/>
                    <a:pt x="37168" y="8382"/>
                  </a:cubicBezTo>
                  <a:cubicBezTo>
                    <a:pt x="36216" y="7329"/>
                    <a:pt x="35288" y="6176"/>
                    <a:pt x="34136" y="5249"/>
                  </a:cubicBezTo>
                  <a:cubicBezTo>
                    <a:pt x="33935" y="5023"/>
                    <a:pt x="33609" y="4823"/>
                    <a:pt x="33308" y="4622"/>
                  </a:cubicBezTo>
                  <a:cubicBezTo>
                    <a:pt x="33083" y="4397"/>
                    <a:pt x="32782" y="4196"/>
                    <a:pt x="32456" y="3996"/>
                  </a:cubicBezTo>
                  <a:lnTo>
                    <a:pt x="31529" y="3369"/>
                  </a:lnTo>
                  <a:cubicBezTo>
                    <a:pt x="31203" y="3144"/>
                    <a:pt x="30902" y="3043"/>
                    <a:pt x="30577" y="2843"/>
                  </a:cubicBezTo>
                  <a:cubicBezTo>
                    <a:pt x="28070" y="1590"/>
                    <a:pt x="25263" y="863"/>
                    <a:pt x="22431" y="437"/>
                  </a:cubicBezTo>
                  <a:cubicBezTo>
                    <a:pt x="20714" y="176"/>
                    <a:pt x="18950" y="0"/>
                    <a:pt x="17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38"/>
            <p:cNvSpPr/>
            <p:nvPr/>
          </p:nvSpPr>
          <p:spPr>
            <a:xfrm flipH="1">
              <a:off x="6380761" y="3706936"/>
              <a:ext cx="372387" cy="180657"/>
            </a:xfrm>
            <a:custGeom>
              <a:avLst/>
              <a:gdLst/>
              <a:ahLst/>
              <a:cxnLst/>
              <a:rect l="l" t="t" r="r" b="b"/>
              <a:pathLst>
                <a:path w="22156" h="10747" extrusionOk="0">
                  <a:moveTo>
                    <a:pt x="276" y="1"/>
                  </a:moveTo>
                  <a:cubicBezTo>
                    <a:pt x="226" y="1"/>
                    <a:pt x="176" y="32"/>
                    <a:pt x="126" y="95"/>
                  </a:cubicBezTo>
                  <a:cubicBezTo>
                    <a:pt x="0" y="95"/>
                    <a:pt x="0" y="195"/>
                    <a:pt x="0" y="295"/>
                  </a:cubicBezTo>
                  <a:cubicBezTo>
                    <a:pt x="326" y="721"/>
                    <a:pt x="627" y="1222"/>
                    <a:pt x="953" y="1648"/>
                  </a:cubicBezTo>
                  <a:cubicBezTo>
                    <a:pt x="1053" y="1849"/>
                    <a:pt x="1153" y="2075"/>
                    <a:pt x="1379" y="2275"/>
                  </a:cubicBezTo>
                  <a:lnTo>
                    <a:pt x="1880" y="2902"/>
                  </a:lnTo>
                  <a:cubicBezTo>
                    <a:pt x="2206" y="3328"/>
                    <a:pt x="2632" y="3729"/>
                    <a:pt x="2933" y="4055"/>
                  </a:cubicBezTo>
                  <a:cubicBezTo>
                    <a:pt x="3133" y="4255"/>
                    <a:pt x="3258" y="4481"/>
                    <a:pt x="3459" y="4681"/>
                  </a:cubicBezTo>
                  <a:lnTo>
                    <a:pt x="4086" y="5207"/>
                  </a:lnTo>
                  <a:cubicBezTo>
                    <a:pt x="5765" y="6561"/>
                    <a:pt x="7644" y="7714"/>
                    <a:pt x="9524" y="8541"/>
                  </a:cubicBezTo>
                  <a:cubicBezTo>
                    <a:pt x="11504" y="9368"/>
                    <a:pt x="13584" y="9894"/>
                    <a:pt x="15665" y="10320"/>
                  </a:cubicBezTo>
                  <a:cubicBezTo>
                    <a:pt x="16191" y="10320"/>
                    <a:pt x="16717" y="10420"/>
                    <a:pt x="17243" y="10521"/>
                  </a:cubicBezTo>
                  <a:lnTo>
                    <a:pt x="17970" y="10621"/>
                  </a:lnTo>
                  <a:lnTo>
                    <a:pt x="18797" y="10621"/>
                  </a:lnTo>
                  <a:cubicBezTo>
                    <a:pt x="19850" y="10746"/>
                    <a:pt x="20903" y="10746"/>
                    <a:pt x="21930" y="10746"/>
                  </a:cubicBezTo>
                  <a:cubicBezTo>
                    <a:pt x="22056" y="10746"/>
                    <a:pt x="22156" y="10621"/>
                    <a:pt x="22156" y="10521"/>
                  </a:cubicBezTo>
                  <a:cubicBezTo>
                    <a:pt x="22156" y="10420"/>
                    <a:pt x="22056" y="10320"/>
                    <a:pt x="21930" y="10320"/>
                  </a:cubicBezTo>
                  <a:cubicBezTo>
                    <a:pt x="20903" y="10220"/>
                    <a:pt x="19850" y="10220"/>
                    <a:pt x="18797" y="9994"/>
                  </a:cubicBezTo>
                  <a:lnTo>
                    <a:pt x="18071" y="9994"/>
                  </a:lnTo>
                  <a:lnTo>
                    <a:pt x="17344" y="9794"/>
                  </a:lnTo>
                  <a:cubicBezTo>
                    <a:pt x="16817" y="9794"/>
                    <a:pt x="16291" y="9694"/>
                    <a:pt x="15790" y="9593"/>
                  </a:cubicBezTo>
                  <a:cubicBezTo>
                    <a:pt x="13685" y="9167"/>
                    <a:pt x="11705" y="8541"/>
                    <a:pt x="9825" y="7714"/>
                  </a:cubicBezTo>
                  <a:cubicBezTo>
                    <a:pt x="7945" y="6987"/>
                    <a:pt x="6166" y="5934"/>
                    <a:pt x="4612" y="4681"/>
                  </a:cubicBezTo>
                  <a:cubicBezTo>
                    <a:pt x="2933" y="3328"/>
                    <a:pt x="1579" y="1849"/>
                    <a:pt x="426" y="95"/>
                  </a:cubicBezTo>
                  <a:cubicBezTo>
                    <a:pt x="376" y="32"/>
                    <a:pt x="326" y="1"/>
                    <a:pt x="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38"/>
            <p:cNvSpPr/>
            <p:nvPr/>
          </p:nvSpPr>
          <p:spPr>
            <a:xfrm flipH="1">
              <a:off x="6331885" y="3552637"/>
              <a:ext cx="248986" cy="145356"/>
            </a:xfrm>
            <a:custGeom>
              <a:avLst/>
              <a:gdLst/>
              <a:ahLst/>
              <a:cxnLst/>
              <a:rect l="l" t="t" r="r" b="b"/>
              <a:pathLst>
                <a:path w="14814" h="8647" extrusionOk="0">
                  <a:moveTo>
                    <a:pt x="201" y="0"/>
                  </a:moveTo>
                  <a:cubicBezTo>
                    <a:pt x="151" y="0"/>
                    <a:pt x="101" y="25"/>
                    <a:pt x="101" y="76"/>
                  </a:cubicBezTo>
                  <a:cubicBezTo>
                    <a:pt x="1" y="176"/>
                    <a:pt x="1" y="276"/>
                    <a:pt x="101" y="376"/>
                  </a:cubicBezTo>
                  <a:cubicBezTo>
                    <a:pt x="1154" y="1329"/>
                    <a:pt x="2181" y="2156"/>
                    <a:pt x="3334" y="3008"/>
                  </a:cubicBezTo>
                  <a:cubicBezTo>
                    <a:pt x="4487" y="3835"/>
                    <a:pt x="5640" y="4662"/>
                    <a:pt x="6793" y="5389"/>
                  </a:cubicBezTo>
                  <a:cubicBezTo>
                    <a:pt x="8046" y="6015"/>
                    <a:pt x="9299" y="6767"/>
                    <a:pt x="10552" y="7269"/>
                  </a:cubicBezTo>
                  <a:cubicBezTo>
                    <a:pt x="11806" y="7795"/>
                    <a:pt x="13159" y="8321"/>
                    <a:pt x="14512" y="8647"/>
                  </a:cubicBezTo>
                  <a:cubicBezTo>
                    <a:pt x="14613" y="8647"/>
                    <a:pt x="14713" y="8647"/>
                    <a:pt x="14713" y="8522"/>
                  </a:cubicBezTo>
                  <a:cubicBezTo>
                    <a:pt x="14813" y="8421"/>
                    <a:pt x="14713" y="8321"/>
                    <a:pt x="14613" y="8221"/>
                  </a:cubicBezTo>
                  <a:cubicBezTo>
                    <a:pt x="13986" y="8020"/>
                    <a:pt x="13359" y="7795"/>
                    <a:pt x="12733" y="7494"/>
                  </a:cubicBezTo>
                  <a:cubicBezTo>
                    <a:pt x="12106" y="7168"/>
                    <a:pt x="11480" y="6968"/>
                    <a:pt x="10853" y="6642"/>
                  </a:cubicBezTo>
                  <a:cubicBezTo>
                    <a:pt x="9600" y="6015"/>
                    <a:pt x="8447" y="5389"/>
                    <a:pt x="7194" y="4662"/>
                  </a:cubicBezTo>
                  <a:cubicBezTo>
                    <a:pt x="6041" y="3935"/>
                    <a:pt x="4913" y="3208"/>
                    <a:pt x="3760" y="2482"/>
                  </a:cubicBezTo>
                  <a:cubicBezTo>
                    <a:pt x="3134" y="2056"/>
                    <a:pt x="2607" y="1629"/>
                    <a:pt x="2081" y="1228"/>
                  </a:cubicBezTo>
                  <a:cubicBezTo>
                    <a:pt x="1455" y="903"/>
                    <a:pt x="928" y="502"/>
                    <a:pt x="302" y="76"/>
                  </a:cubicBezTo>
                  <a:cubicBezTo>
                    <a:pt x="302" y="25"/>
                    <a:pt x="25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38"/>
            <p:cNvSpPr/>
            <p:nvPr/>
          </p:nvSpPr>
          <p:spPr>
            <a:xfrm flipH="1">
              <a:off x="5903495" y="3266144"/>
              <a:ext cx="205152" cy="322735"/>
            </a:xfrm>
            <a:custGeom>
              <a:avLst/>
              <a:gdLst/>
              <a:ahLst/>
              <a:cxnLst/>
              <a:rect l="l" t="t" r="r" b="b"/>
              <a:pathLst>
                <a:path w="12206" h="19199" extrusionOk="0">
                  <a:moveTo>
                    <a:pt x="301" y="1"/>
                  </a:moveTo>
                  <a:cubicBezTo>
                    <a:pt x="201" y="1"/>
                    <a:pt x="101" y="1"/>
                    <a:pt x="0" y="101"/>
                  </a:cubicBezTo>
                  <a:cubicBezTo>
                    <a:pt x="0" y="201"/>
                    <a:pt x="0" y="301"/>
                    <a:pt x="101" y="301"/>
                  </a:cubicBezTo>
                  <a:lnTo>
                    <a:pt x="101" y="402"/>
                  </a:lnTo>
                  <a:cubicBezTo>
                    <a:pt x="1028" y="828"/>
                    <a:pt x="1880" y="1254"/>
                    <a:pt x="2807" y="1755"/>
                  </a:cubicBezTo>
                  <a:cubicBezTo>
                    <a:pt x="3634" y="2281"/>
                    <a:pt x="4487" y="2808"/>
                    <a:pt x="5213" y="3434"/>
                  </a:cubicBezTo>
                  <a:cubicBezTo>
                    <a:pt x="6767" y="4587"/>
                    <a:pt x="8246" y="5941"/>
                    <a:pt x="9274" y="7620"/>
                  </a:cubicBezTo>
                  <a:cubicBezTo>
                    <a:pt x="10326" y="9274"/>
                    <a:pt x="10953" y="11154"/>
                    <a:pt x="11279" y="13033"/>
                  </a:cubicBezTo>
                  <a:cubicBezTo>
                    <a:pt x="11479" y="14086"/>
                    <a:pt x="11579" y="15038"/>
                    <a:pt x="11479" y="16066"/>
                  </a:cubicBezTo>
                  <a:cubicBezTo>
                    <a:pt x="11479" y="17018"/>
                    <a:pt x="11279" y="17946"/>
                    <a:pt x="11153" y="18998"/>
                  </a:cubicBezTo>
                  <a:cubicBezTo>
                    <a:pt x="11153" y="19099"/>
                    <a:pt x="11153" y="19199"/>
                    <a:pt x="11279" y="19199"/>
                  </a:cubicBezTo>
                  <a:cubicBezTo>
                    <a:pt x="11379" y="19199"/>
                    <a:pt x="11479" y="19199"/>
                    <a:pt x="11479" y="19099"/>
                  </a:cubicBezTo>
                  <a:cubicBezTo>
                    <a:pt x="11780" y="18046"/>
                    <a:pt x="12005" y="17119"/>
                    <a:pt x="12106" y="16066"/>
                  </a:cubicBezTo>
                  <a:cubicBezTo>
                    <a:pt x="12206" y="15038"/>
                    <a:pt x="12206" y="13986"/>
                    <a:pt x="12005" y="12933"/>
                  </a:cubicBezTo>
                  <a:cubicBezTo>
                    <a:pt x="11905" y="12006"/>
                    <a:pt x="11680" y="10953"/>
                    <a:pt x="11279" y="10026"/>
                  </a:cubicBezTo>
                  <a:cubicBezTo>
                    <a:pt x="10953" y="8973"/>
                    <a:pt x="10527" y="8146"/>
                    <a:pt x="9900" y="7194"/>
                  </a:cubicBezTo>
                  <a:cubicBezTo>
                    <a:pt x="8873" y="5414"/>
                    <a:pt x="7394" y="3961"/>
                    <a:pt x="5639" y="2808"/>
                  </a:cubicBezTo>
                  <a:cubicBezTo>
                    <a:pt x="3960" y="1655"/>
                    <a:pt x="2181" y="727"/>
                    <a:pt x="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38"/>
            <p:cNvSpPr/>
            <p:nvPr/>
          </p:nvSpPr>
          <p:spPr>
            <a:xfrm flipH="1">
              <a:off x="6080831" y="3367677"/>
              <a:ext cx="17295" cy="199148"/>
            </a:xfrm>
            <a:custGeom>
              <a:avLst/>
              <a:gdLst/>
              <a:ahLst/>
              <a:cxnLst/>
              <a:rect l="l" t="t" r="r" b="b"/>
              <a:pathLst>
                <a:path w="1029" h="11847" extrusionOk="0">
                  <a:moveTo>
                    <a:pt x="627" y="1"/>
                  </a:moveTo>
                  <a:cubicBezTo>
                    <a:pt x="502" y="1"/>
                    <a:pt x="402" y="101"/>
                    <a:pt x="402" y="226"/>
                  </a:cubicBezTo>
                  <a:cubicBezTo>
                    <a:pt x="201" y="2106"/>
                    <a:pt x="201" y="4086"/>
                    <a:pt x="101" y="5966"/>
                  </a:cubicBezTo>
                  <a:cubicBezTo>
                    <a:pt x="101" y="6893"/>
                    <a:pt x="1" y="7845"/>
                    <a:pt x="1" y="8773"/>
                  </a:cubicBezTo>
                  <a:lnTo>
                    <a:pt x="1" y="10251"/>
                  </a:lnTo>
                  <a:lnTo>
                    <a:pt x="1" y="11705"/>
                  </a:lnTo>
                  <a:cubicBezTo>
                    <a:pt x="1" y="11805"/>
                    <a:pt x="101" y="11805"/>
                    <a:pt x="201" y="11805"/>
                  </a:cubicBezTo>
                  <a:cubicBezTo>
                    <a:pt x="231" y="11835"/>
                    <a:pt x="260" y="11847"/>
                    <a:pt x="287" y="11847"/>
                  </a:cubicBezTo>
                  <a:cubicBezTo>
                    <a:pt x="352" y="11847"/>
                    <a:pt x="402" y="11776"/>
                    <a:pt x="402" y="11705"/>
                  </a:cubicBezTo>
                  <a:cubicBezTo>
                    <a:pt x="502" y="10753"/>
                    <a:pt x="627" y="9825"/>
                    <a:pt x="728" y="8873"/>
                  </a:cubicBezTo>
                  <a:cubicBezTo>
                    <a:pt x="828" y="7845"/>
                    <a:pt x="928" y="6893"/>
                    <a:pt x="928" y="5966"/>
                  </a:cubicBezTo>
                  <a:cubicBezTo>
                    <a:pt x="1029" y="4086"/>
                    <a:pt x="928" y="2106"/>
                    <a:pt x="828" y="226"/>
                  </a:cubicBezTo>
                  <a:cubicBezTo>
                    <a:pt x="828" y="101"/>
                    <a:pt x="728" y="1"/>
                    <a:pt x="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38"/>
            <p:cNvSpPr/>
            <p:nvPr/>
          </p:nvSpPr>
          <p:spPr>
            <a:xfrm flipH="1">
              <a:off x="5654106" y="4308885"/>
              <a:ext cx="105333" cy="29502"/>
            </a:xfrm>
            <a:custGeom>
              <a:avLst/>
              <a:gdLst/>
              <a:ahLst/>
              <a:cxnLst/>
              <a:rect l="l" t="t" r="r" b="b"/>
              <a:pathLst>
                <a:path w="6267" h="1755" extrusionOk="0">
                  <a:moveTo>
                    <a:pt x="3133" y="0"/>
                  </a:moveTo>
                  <a:cubicBezTo>
                    <a:pt x="2507" y="100"/>
                    <a:pt x="1980" y="201"/>
                    <a:pt x="1454" y="401"/>
                  </a:cubicBezTo>
                  <a:cubicBezTo>
                    <a:pt x="928" y="727"/>
                    <a:pt x="527" y="1028"/>
                    <a:pt x="101" y="1353"/>
                  </a:cubicBezTo>
                  <a:cubicBezTo>
                    <a:pt x="0" y="1454"/>
                    <a:pt x="0" y="1554"/>
                    <a:pt x="101" y="1654"/>
                  </a:cubicBezTo>
                  <a:cubicBezTo>
                    <a:pt x="101" y="1754"/>
                    <a:pt x="201" y="1754"/>
                    <a:pt x="301" y="1754"/>
                  </a:cubicBezTo>
                  <a:lnTo>
                    <a:pt x="301" y="1654"/>
                  </a:lnTo>
                  <a:cubicBezTo>
                    <a:pt x="827" y="1454"/>
                    <a:pt x="1254" y="1253"/>
                    <a:pt x="1780" y="1128"/>
                  </a:cubicBezTo>
                  <a:cubicBezTo>
                    <a:pt x="2181" y="1028"/>
                    <a:pt x="2707" y="927"/>
                    <a:pt x="3133" y="827"/>
                  </a:cubicBezTo>
                  <a:cubicBezTo>
                    <a:pt x="3660" y="827"/>
                    <a:pt x="4161" y="827"/>
                    <a:pt x="4587" y="927"/>
                  </a:cubicBezTo>
                  <a:cubicBezTo>
                    <a:pt x="5113" y="1028"/>
                    <a:pt x="5539" y="1353"/>
                    <a:pt x="5940" y="1554"/>
                  </a:cubicBezTo>
                  <a:cubicBezTo>
                    <a:pt x="6041" y="1554"/>
                    <a:pt x="6166" y="1554"/>
                    <a:pt x="6266" y="1454"/>
                  </a:cubicBezTo>
                  <a:lnTo>
                    <a:pt x="6266" y="1253"/>
                  </a:lnTo>
                  <a:cubicBezTo>
                    <a:pt x="5840" y="827"/>
                    <a:pt x="5314" y="501"/>
                    <a:pt x="4787" y="301"/>
                  </a:cubicBezTo>
                  <a:cubicBezTo>
                    <a:pt x="4286" y="100"/>
                    <a:pt x="3660" y="0"/>
                    <a:pt x="3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38"/>
            <p:cNvSpPr/>
            <p:nvPr/>
          </p:nvSpPr>
          <p:spPr>
            <a:xfrm flipH="1">
              <a:off x="5638525" y="4240200"/>
              <a:ext cx="110392" cy="34057"/>
            </a:xfrm>
            <a:custGeom>
              <a:avLst/>
              <a:gdLst/>
              <a:ahLst/>
              <a:cxnLst/>
              <a:rect l="l" t="t" r="r" b="b"/>
              <a:pathLst>
                <a:path w="6568" h="2026" extrusionOk="0">
                  <a:moveTo>
                    <a:pt x="3234" y="1"/>
                  </a:moveTo>
                  <a:cubicBezTo>
                    <a:pt x="2608" y="1"/>
                    <a:pt x="1981" y="201"/>
                    <a:pt x="1455" y="527"/>
                  </a:cubicBezTo>
                  <a:cubicBezTo>
                    <a:pt x="928" y="828"/>
                    <a:pt x="402" y="1254"/>
                    <a:pt x="1" y="1680"/>
                  </a:cubicBezTo>
                  <a:lnTo>
                    <a:pt x="1" y="1981"/>
                  </a:lnTo>
                  <a:cubicBezTo>
                    <a:pt x="68" y="1981"/>
                    <a:pt x="135" y="2025"/>
                    <a:pt x="201" y="2025"/>
                  </a:cubicBezTo>
                  <a:cubicBezTo>
                    <a:pt x="235" y="2025"/>
                    <a:pt x="268" y="2014"/>
                    <a:pt x="302" y="1981"/>
                  </a:cubicBezTo>
                  <a:cubicBezTo>
                    <a:pt x="728" y="1680"/>
                    <a:pt x="1254" y="1454"/>
                    <a:pt x="1780" y="1254"/>
                  </a:cubicBezTo>
                  <a:cubicBezTo>
                    <a:pt x="2282" y="1053"/>
                    <a:pt x="2708" y="828"/>
                    <a:pt x="3234" y="828"/>
                  </a:cubicBezTo>
                  <a:cubicBezTo>
                    <a:pt x="3334" y="794"/>
                    <a:pt x="3426" y="783"/>
                    <a:pt x="3515" y="783"/>
                  </a:cubicBezTo>
                  <a:cubicBezTo>
                    <a:pt x="3694" y="783"/>
                    <a:pt x="3861" y="828"/>
                    <a:pt x="4061" y="828"/>
                  </a:cubicBezTo>
                  <a:cubicBezTo>
                    <a:pt x="4287" y="828"/>
                    <a:pt x="4487" y="953"/>
                    <a:pt x="4788" y="953"/>
                  </a:cubicBezTo>
                  <a:cubicBezTo>
                    <a:pt x="5314" y="1154"/>
                    <a:pt x="5740" y="1354"/>
                    <a:pt x="6267" y="1680"/>
                  </a:cubicBezTo>
                  <a:cubicBezTo>
                    <a:pt x="6317" y="1730"/>
                    <a:pt x="6367" y="1755"/>
                    <a:pt x="6405" y="1755"/>
                  </a:cubicBezTo>
                  <a:cubicBezTo>
                    <a:pt x="6442" y="1755"/>
                    <a:pt x="6467" y="1730"/>
                    <a:pt x="6467" y="1680"/>
                  </a:cubicBezTo>
                  <a:cubicBezTo>
                    <a:pt x="6567" y="1580"/>
                    <a:pt x="6567" y="1454"/>
                    <a:pt x="6467" y="1354"/>
                  </a:cubicBezTo>
                  <a:cubicBezTo>
                    <a:pt x="6267" y="1154"/>
                    <a:pt x="6041" y="953"/>
                    <a:pt x="5841" y="728"/>
                  </a:cubicBezTo>
                  <a:cubicBezTo>
                    <a:pt x="5640" y="627"/>
                    <a:pt x="5314" y="427"/>
                    <a:pt x="5014" y="327"/>
                  </a:cubicBezTo>
                  <a:cubicBezTo>
                    <a:pt x="4788" y="101"/>
                    <a:pt x="4487" y="101"/>
                    <a:pt x="4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38"/>
            <p:cNvSpPr/>
            <p:nvPr/>
          </p:nvSpPr>
          <p:spPr>
            <a:xfrm flipH="1">
              <a:off x="6192887" y="3801207"/>
              <a:ext cx="65297" cy="37083"/>
            </a:xfrm>
            <a:custGeom>
              <a:avLst/>
              <a:gdLst/>
              <a:ahLst/>
              <a:cxnLst/>
              <a:rect l="l" t="t" r="r" b="b"/>
              <a:pathLst>
                <a:path w="3885" h="2206" extrusionOk="0">
                  <a:moveTo>
                    <a:pt x="226" y="0"/>
                  </a:moveTo>
                  <a:cubicBezTo>
                    <a:pt x="226" y="126"/>
                    <a:pt x="125" y="126"/>
                    <a:pt x="125" y="226"/>
                  </a:cubicBezTo>
                  <a:cubicBezTo>
                    <a:pt x="0" y="326"/>
                    <a:pt x="125" y="426"/>
                    <a:pt x="226" y="426"/>
                  </a:cubicBezTo>
                  <a:cubicBezTo>
                    <a:pt x="852" y="752"/>
                    <a:pt x="1379" y="953"/>
                    <a:pt x="2005" y="1254"/>
                  </a:cubicBezTo>
                  <a:cubicBezTo>
                    <a:pt x="2306" y="1379"/>
                    <a:pt x="2506" y="1479"/>
                    <a:pt x="2832" y="1579"/>
                  </a:cubicBezTo>
                  <a:cubicBezTo>
                    <a:pt x="3033" y="1780"/>
                    <a:pt x="3358" y="1880"/>
                    <a:pt x="3559" y="2106"/>
                  </a:cubicBezTo>
                  <a:lnTo>
                    <a:pt x="3559" y="2206"/>
                  </a:lnTo>
                  <a:lnTo>
                    <a:pt x="3759" y="2206"/>
                  </a:lnTo>
                  <a:cubicBezTo>
                    <a:pt x="3885" y="2206"/>
                    <a:pt x="3885" y="2106"/>
                    <a:pt x="3885" y="2005"/>
                  </a:cubicBezTo>
                  <a:cubicBezTo>
                    <a:pt x="3759" y="1579"/>
                    <a:pt x="3559" y="1254"/>
                    <a:pt x="3258" y="1053"/>
                  </a:cubicBezTo>
                  <a:cubicBezTo>
                    <a:pt x="2932" y="752"/>
                    <a:pt x="2632" y="627"/>
                    <a:pt x="2306" y="426"/>
                  </a:cubicBezTo>
                  <a:cubicBezTo>
                    <a:pt x="2005" y="326"/>
                    <a:pt x="1679" y="226"/>
                    <a:pt x="1253" y="126"/>
                  </a:cubicBezTo>
                  <a:cubicBezTo>
                    <a:pt x="952" y="126"/>
                    <a:pt x="627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38"/>
            <p:cNvSpPr/>
            <p:nvPr/>
          </p:nvSpPr>
          <p:spPr>
            <a:xfrm flipH="1">
              <a:off x="6165087" y="3762863"/>
              <a:ext cx="63196" cy="45521"/>
            </a:xfrm>
            <a:custGeom>
              <a:avLst/>
              <a:gdLst/>
              <a:ahLst/>
              <a:cxnLst/>
              <a:rect l="l" t="t" r="r" b="b"/>
              <a:pathLst>
                <a:path w="3760" h="2708" extrusionOk="0">
                  <a:moveTo>
                    <a:pt x="226" y="1"/>
                  </a:moveTo>
                  <a:cubicBezTo>
                    <a:pt x="226" y="1"/>
                    <a:pt x="101" y="101"/>
                    <a:pt x="1" y="101"/>
                  </a:cubicBezTo>
                  <a:cubicBezTo>
                    <a:pt x="1" y="201"/>
                    <a:pt x="1" y="402"/>
                    <a:pt x="101" y="402"/>
                  </a:cubicBezTo>
                  <a:lnTo>
                    <a:pt x="1980" y="1354"/>
                  </a:lnTo>
                  <a:cubicBezTo>
                    <a:pt x="2206" y="1555"/>
                    <a:pt x="2507" y="1655"/>
                    <a:pt x="2732" y="1880"/>
                  </a:cubicBezTo>
                  <a:cubicBezTo>
                    <a:pt x="2933" y="2081"/>
                    <a:pt x="3133" y="2281"/>
                    <a:pt x="3359" y="2607"/>
                  </a:cubicBezTo>
                  <a:cubicBezTo>
                    <a:pt x="3459" y="2707"/>
                    <a:pt x="3459" y="2707"/>
                    <a:pt x="3559" y="2707"/>
                  </a:cubicBezTo>
                  <a:cubicBezTo>
                    <a:pt x="3660" y="2707"/>
                    <a:pt x="3760" y="2607"/>
                    <a:pt x="3760" y="2507"/>
                  </a:cubicBezTo>
                  <a:cubicBezTo>
                    <a:pt x="3760" y="2081"/>
                    <a:pt x="3559" y="1655"/>
                    <a:pt x="3234" y="1354"/>
                  </a:cubicBezTo>
                  <a:cubicBezTo>
                    <a:pt x="3033" y="1028"/>
                    <a:pt x="2732" y="828"/>
                    <a:pt x="2407" y="627"/>
                  </a:cubicBezTo>
                  <a:cubicBezTo>
                    <a:pt x="1980" y="402"/>
                    <a:pt x="1680" y="301"/>
                    <a:pt x="1354" y="201"/>
                  </a:cubicBezTo>
                  <a:cubicBezTo>
                    <a:pt x="953" y="101"/>
                    <a:pt x="627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8"/>
            <p:cNvSpPr/>
            <p:nvPr/>
          </p:nvSpPr>
          <p:spPr>
            <a:xfrm flipH="1">
              <a:off x="6013853" y="3671450"/>
              <a:ext cx="21077" cy="66147"/>
            </a:xfrm>
            <a:custGeom>
              <a:avLst/>
              <a:gdLst/>
              <a:ahLst/>
              <a:cxnLst/>
              <a:rect l="l" t="t" r="r" b="b"/>
              <a:pathLst>
                <a:path w="1254" h="3935" extrusionOk="0">
                  <a:moveTo>
                    <a:pt x="627" y="0"/>
                  </a:moveTo>
                  <a:cubicBezTo>
                    <a:pt x="502" y="0"/>
                    <a:pt x="401" y="0"/>
                    <a:pt x="401" y="100"/>
                  </a:cubicBezTo>
                  <a:cubicBezTo>
                    <a:pt x="201" y="426"/>
                    <a:pt x="101" y="727"/>
                    <a:pt x="101" y="1053"/>
                  </a:cubicBezTo>
                  <a:cubicBezTo>
                    <a:pt x="0" y="1353"/>
                    <a:pt x="0" y="1780"/>
                    <a:pt x="0" y="2080"/>
                  </a:cubicBezTo>
                  <a:cubicBezTo>
                    <a:pt x="101" y="2406"/>
                    <a:pt x="101" y="2707"/>
                    <a:pt x="201" y="3033"/>
                  </a:cubicBezTo>
                  <a:cubicBezTo>
                    <a:pt x="401" y="3333"/>
                    <a:pt x="502" y="3659"/>
                    <a:pt x="827" y="3860"/>
                  </a:cubicBezTo>
                  <a:cubicBezTo>
                    <a:pt x="878" y="3910"/>
                    <a:pt x="928" y="3935"/>
                    <a:pt x="965" y="3935"/>
                  </a:cubicBezTo>
                  <a:cubicBezTo>
                    <a:pt x="1003" y="3935"/>
                    <a:pt x="1028" y="3910"/>
                    <a:pt x="1028" y="3860"/>
                  </a:cubicBezTo>
                  <a:cubicBezTo>
                    <a:pt x="1128" y="3860"/>
                    <a:pt x="1253" y="3759"/>
                    <a:pt x="1128" y="3659"/>
                  </a:cubicBezTo>
                  <a:cubicBezTo>
                    <a:pt x="1028" y="3333"/>
                    <a:pt x="1028" y="3133"/>
                    <a:pt x="928" y="2832"/>
                  </a:cubicBezTo>
                  <a:cubicBezTo>
                    <a:pt x="928" y="2607"/>
                    <a:pt x="928" y="2306"/>
                    <a:pt x="827" y="1980"/>
                  </a:cubicBezTo>
                  <a:cubicBezTo>
                    <a:pt x="827" y="1454"/>
                    <a:pt x="827" y="827"/>
                    <a:pt x="727" y="201"/>
                  </a:cubicBezTo>
                  <a:cubicBezTo>
                    <a:pt x="727" y="100"/>
                    <a:pt x="727" y="100"/>
                    <a:pt x="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8"/>
            <p:cNvSpPr/>
            <p:nvPr/>
          </p:nvSpPr>
          <p:spPr>
            <a:xfrm flipH="1">
              <a:off x="6049233" y="3685352"/>
              <a:ext cx="26136" cy="66584"/>
            </a:xfrm>
            <a:custGeom>
              <a:avLst/>
              <a:gdLst/>
              <a:ahLst/>
              <a:cxnLst/>
              <a:rect l="l" t="t" r="r" b="b"/>
              <a:pathLst>
                <a:path w="1555" h="3961" extrusionOk="0">
                  <a:moveTo>
                    <a:pt x="527" y="0"/>
                  </a:moveTo>
                  <a:cubicBezTo>
                    <a:pt x="401" y="0"/>
                    <a:pt x="301" y="0"/>
                    <a:pt x="201" y="125"/>
                  </a:cubicBezTo>
                  <a:cubicBezTo>
                    <a:pt x="101" y="426"/>
                    <a:pt x="0" y="752"/>
                    <a:pt x="0" y="1153"/>
                  </a:cubicBezTo>
                  <a:cubicBezTo>
                    <a:pt x="0" y="1479"/>
                    <a:pt x="0" y="1780"/>
                    <a:pt x="101" y="2206"/>
                  </a:cubicBezTo>
                  <a:cubicBezTo>
                    <a:pt x="101" y="2506"/>
                    <a:pt x="201" y="2832"/>
                    <a:pt x="401" y="3133"/>
                  </a:cubicBezTo>
                  <a:cubicBezTo>
                    <a:pt x="627" y="3459"/>
                    <a:pt x="928" y="3760"/>
                    <a:pt x="1253" y="3885"/>
                  </a:cubicBezTo>
                  <a:cubicBezTo>
                    <a:pt x="1304" y="3935"/>
                    <a:pt x="1329" y="3960"/>
                    <a:pt x="1354" y="3960"/>
                  </a:cubicBezTo>
                  <a:cubicBezTo>
                    <a:pt x="1379" y="3960"/>
                    <a:pt x="1404" y="3935"/>
                    <a:pt x="1454" y="3885"/>
                  </a:cubicBezTo>
                  <a:cubicBezTo>
                    <a:pt x="1554" y="3885"/>
                    <a:pt x="1554" y="3659"/>
                    <a:pt x="1454" y="3659"/>
                  </a:cubicBezTo>
                  <a:lnTo>
                    <a:pt x="1454" y="3559"/>
                  </a:lnTo>
                  <a:cubicBezTo>
                    <a:pt x="1354" y="3359"/>
                    <a:pt x="1153" y="3133"/>
                    <a:pt x="1153" y="2832"/>
                  </a:cubicBezTo>
                  <a:cubicBezTo>
                    <a:pt x="1028" y="2632"/>
                    <a:pt x="928" y="2306"/>
                    <a:pt x="928" y="2005"/>
                  </a:cubicBezTo>
                  <a:cubicBezTo>
                    <a:pt x="827" y="1479"/>
                    <a:pt x="727" y="852"/>
                    <a:pt x="627" y="226"/>
                  </a:cubicBezTo>
                  <a:lnTo>
                    <a:pt x="627" y="125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8"/>
            <p:cNvSpPr/>
            <p:nvPr/>
          </p:nvSpPr>
          <p:spPr>
            <a:xfrm flipH="1">
              <a:off x="6500397" y="3176413"/>
              <a:ext cx="48876" cy="49304"/>
            </a:xfrm>
            <a:custGeom>
              <a:avLst/>
              <a:gdLst/>
              <a:ahLst/>
              <a:cxnLst/>
              <a:rect l="l" t="t" r="r" b="b"/>
              <a:pathLst>
                <a:path w="2908" h="2933" extrusionOk="0">
                  <a:moveTo>
                    <a:pt x="1454" y="0"/>
                  </a:moveTo>
                  <a:cubicBezTo>
                    <a:pt x="627" y="0"/>
                    <a:pt x="1" y="627"/>
                    <a:pt x="1" y="1454"/>
                  </a:cubicBezTo>
                  <a:cubicBezTo>
                    <a:pt x="1" y="2306"/>
                    <a:pt x="627" y="2933"/>
                    <a:pt x="1454" y="2933"/>
                  </a:cubicBezTo>
                  <a:cubicBezTo>
                    <a:pt x="2181" y="2933"/>
                    <a:pt x="2908" y="2306"/>
                    <a:pt x="2908" y="1454"/>
                  </a:cubicBezTo>
                  <a:cubicBezTo>
                    <a:pt x="2908" y="627"/>
                    <a:pt x="2181" y="0"/>
                    <a:pt x="1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38"/>
            <p:cNvSpPr/>
            <p:nvPr/>
          </p:nvSpPr>
          <p:spPr>
            <a:xfrm flipH="1">
              <a:off x="6247646" y="3048337"/>
              <a:ext cx="48876" cy="49304"/>
            </a:xfrm>
            <a:custGeom>
              <a:avLst/>
              <a:gdLst/>
              <a:ahLst/>
              <a:cxnLst/>
              <a:rect l="l" t="t" r="r" b="b"/>
              <a:pathLst>
                <a:path w="2908" h="2933" extrusionOk="0">
                  <a:moveTo>
                    <a:pt x="1454" y="0"/>
                  </a:moveTo>
                  <a:cubicBezTo>
                    <a:pt x="627" y="0"/>
                    <a:pt x="0" y="627"/>
                    <a:pt x="0" y="1454"/>
                  </a:cubicBezTo>
                  <a:cubicBezTo>
                    <a:pt x="0" y="2306"/>
                    <a:pt x="627" y="2933"/>
                    <a:pt x="1454" y="2933"/>
                  </a:cubicBezTo>
                  <a:cubicBezTo>
                    <a:pt x="2181" y="2933"/>
                    <a:pt x="2908" y="2306"/>
                    <a:pt x="2908" y="1454"/>
                  </a:cubicBezTo>
                  <a:cubicBezTo>
                    <a:pt x="2908" y="627"/>
                    <a:pt x="2181" y="0"/>
                    <a:pt x="14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38"/>
            <p:cNvSpPr/>
            <p:nvPr/>
          </p:nvSpPr>
          <p:spPr>
            <a:xfrm flipH="1">
              <a:off x="6191189" y="3112114"/>
              <a:ext cx="270466" cy="244636"/>
            </a:xfrm>
            <a:custGeom>
              <a:avLst/>
              <a:gdLst/>
              <a:ahLst/>
              <a:cxnLst/>
              <a:rect l="l" t="t" r="r" b="b"/>
              <a:pathLst>
                <a:path w="16092" h="14553" extrusionOk="0">
                  <a:moveTo>
                    <a:pt x="6980" y="1"/>
                  </a:moveTo>
                  <a:cubicBezTo>
                    <a:pt x="6034" y="1"/>
                    <a:pt x="5114" y="235"/>
                    <a:pt x="4286" y="692"/>
                  </a:cubicBezTo>
                  <a:cubicBezTo>
                    <a:pt x="1880" y="1946"/>
                    <a:pt x="1" y="6432"/>
                    <a:pt x="1780" y="11043"/>
                  </a:cubicBezTo>
                  <a:cubicBezTo>
                    <a:pt x="2765" y="13553"/>
                    <a:pt x="5018" y="14553"/>
                    <a:pt x="7251" y="14553"/>
                  </a:cubicBezTo>
                  <a:cubicBezTo>
                    <a:pt x="8541" y="14553"/>
                    <a:pt x="9825" y="14219"/>
                    <a:pt x="10853" y="13650"/>
                  </a:cubicBezTo>
                  <a:cubicBezTo>
                    <a:pt x="13058" y="12397"/>
                    <a:pt x="16091" y="9038"/>
                    <a:pt x="13259" y="4151"/>
                  </a:cubicBezTo>
                  <a:cubicBezTo>
                    <a:pt x="11650" y="1340"/>
                    <a:pt x="9244" y="1"/>
                    <a:pt x="6980" y="1"/>
                  </a:cubicBezTo>
                  <a:close/>
                </a:path>
              </a:pathLst>
            </a:custGeom>
            <a:solidFill>
              <a:srgbClr val="D694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38"/>
            <p:cNvSpPr/>
            <p:nvPr/>
          </p:nvSpPr>
          <p:spPr>
            <a:xfrm flipH="1">
              <a:off x="6314203" y="3192416"/>
              <a:ext cx="29917" cy="61104"/>
            </a:xfrm>
            <a:custGeom>
              <a:avLst/>
              <a:gdLst/>
              <a:ahLst/>
              <a:cxnLst/>
              <a:rect l="l" t="t" r="r" b="b"/>
              <a:pathLst>
                <a:path w="1780" h="3635" extrusionOk="0">
                  <a:moveTo>
                    <a:pt x="101" y="1"/>
                  </a:moveTo>
                  <a:cubicBezTo>
                    <a:pt x="101" y="101"/>
                    <a:pt x="0" y="201"/>
                    <a:pt x="101" y="201"/>
                  </a:cubicBezTo>
                  <a:cubicBezTo>
                    <a:pt x="226" y="502"/>
                    <a:pt x="326" y="828"/>
                    <a:pt x="426" y="1028"/>
                  </a:cubicBezTo>
                  <a:lnTo>
                    <a:pt x="852" y="1880"/>
                  </a:lnTo>
                  <a:cubicBezTo>
                    <a:pt x="1053" y="2507"/>
                    <a:pt x="1253" y="3008"/>
                    <a:pt x="1479" y="3535"/>
                  </a:cubicBezTo>
                  <a:lnTo>
                    <a:pt x="1479" y="3635"/>
                  </a:lnTo>
                  <a:lnTo>
                    <a:pt x="1679" y="3635"/>
                  </a:lnTo>
                  <a:cubicBezTo>
                    <a:pt x="1679" y="3635"/>
                    <a:pt x="1780" y="3635"/>
                    <a:pt x="1780" y="3535"/>
                  </a:cubicBezTo>
                  <a:cubicBezTo>
                    <a:pt x="1780" y="3234"/>
                    <a:pt x="1679" y="2908"/>
                    <a:pt x="1679" y="2607"/>
                  </a:cubicBezTo>
                  <a:cubicBezTo>
                    <a:pt x="1579" y="2281"/>
                    <a:pt x="1479" y="1981"/>
                    <a:pt x="1354" y="1655"/>
                  </a:cubicBezTo>
                  <a:cubicBezTo>
                    <a:pt x="1053" y="1028"/>
                    <a:pt x="852" y="502"/>
                    <a:pt x="326" y="101"/>
                  </a:cubicBezTo>
                  <a:cubicBezTo>
                    <a:pt x="226" y="1"/>
                    <a:pt x="226" y="1"/>
                    <a:pt x="101" y="1"/>
                  </a:cubicBezTo>
                  <a:close/>
                </a:path>
              </a:pathLst>
            </a:custGeom>
            <a:solidFill>
              <a:srgbClr val="441E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38"/>
            <p:cNvSpPr/>
            <p:nvPr/>
          </p:nvSpPr>
          <p:spPr>
            <a:xfrm flipH="1">
              <a:off x="6452781" y="3251822"/>
              <a:ext cx="145771" cy="144095"/>
            </a:xfrm>
            <a:custGeom>
              <a:avLst/>
              <a:gdLst/>
              <a:ahLst/>
              <a:cxnLst/>
              <a:rect l="l" t="t" r="r" b="b"/>
              <a:pathLst>
                <a:path w="8673" h="8572" extrusionOk="0">
                  <a:moveTo>
                    <a:pt x="4386" y="1"/>
                  </a:moveTo>
                  <a:cubicBezTo>
                    <a:pt x="1980" y="1"/>
                    <a:pt x="0" y="1980"/>
                    <a:pt x="0" y="4286"/>
                  </a:cubicBezTo>
                  <a:cubicBezTo>
                    <a:pt x="0" y="6692"/>
                    <a:pt x="1980" y="8572"/>
                    <a:pt x="4386" y="8572"/>
                  </a:cubicBezTo>
                  <a:cubicBezTo>
                    <a:pt x="6692" y="8572"/>
                    <a:pt x="8672" y="6692"/>
                    <a:pt x="8672" y="4286"/>
                  </a:cubicBezTo>
                  <a:cubicBezTo>
                    <a:pt x="8672" y="1980"/>
                    <a:pt x="6692" y="1"/>
                    <a:pt x="4386" y="1"/>
                  </a:cubicBezTo>
                  <a:close/>
                </a:path>
              </a:pathLst>
            </a:custGeom>
            <a:solidFill>
              <a:srgbClr val="DB8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38"/>
            <p:cNvSpPr/>
            <p:nvPr/>
          </p:nvSpPr>
          <p:spPr>
            <a:xfrm flipH="1">
              <a:off x="6105269" y="3088782"/>
              <a:ext cx="136914" cy="136934"/>
            </a:xfrm>
            <a:custGeom>
              <a:avLst/>
              <a:gdLst/>
              <a:ahLst/>
              <a:cxnLst/>
              <a:rect l="l" t="t" r="r" b="b"/>
              <a:pathLst>
                <a:path w="8146" h="8146" extrusionOk="0">
                  <a:moveTo>
                    <a:pt x="4061" y="0"/>
                  </a:moveTo>
                  <a:cubicBezTo>
                    <a:pt x="1780" y="0"/>
                    <a:pt x="0" y="1780"/>
                    <a:pt x="0" y="4060"/>
                  </a:cubicBezTo>
                  <a:cubicBezTo>
                    <a:pt x="0" y="6366"/>
                    <a:pt x="1780" y="8146"/>
                    <a:pt x="4061" y="8146"/>
                  </a:cubicBezTo>
                  <a:cubicBezTo>
                    <a:pt x="6266" y="8146"/>
                    <a:pt x="8146" y="6366"/>
                    <a:pt x="8146" y="4060"/>
                  </a:cubicBezTo>
                  <a:cubicBezTo>
                    <a:pt x="8146" y="1780"/>
                    <a:pt x="6266" y="0"/>
                    <a:pt x="4061" y="0"/>
                  </a:cubicBezTo>
                  <a:close/>
                </a:path>
              </a:pathLst>
            </a:custGeom>
            <a:solidFill>
              <a:srgbClr val="DB83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38"/>
            <p:cNvSpPr/>
            <p:nvPr/>
          </p:nvSpPr>
          <p:spPr>
            <a:xfrm flipH="1">
              <a:off x="5513830" y="4075058"/>
              <a:ext cx="78794" cy="49304"/>
            </a:xfrm>
            <a:custGeom>
              <a:avLst/>
              <a:gdLst/>
              <a:ahLst/>
              <a:cxnLst/>
              <a:rect l="l" t="t" r="r" b="b"/>
              <a:pathLst>
                <a:path w="4688" h="2933" extrusionOk="0">
                  <a:moveTo>
                    <a:pt x="1454" y="0"/>
                  </a:moveTo>
                  <a:cubicBezTo>
                    <a:pt x="1028" y="126"/>
                    <a:pt x="502" y="226"/>
                    <a:pt x="101" y="426"/>
                  </a:cubicBezTo>
                  <a:cubicBezTo>
                    <a:pt x="0" y="527"/>
                    <a:pt x="0" y="527"/>
                    <a:pt x="0" y="627"/>
                  </a:cubicBezTo>
                  <a:cubicBezTo>
                    <a:pt x="0" y="752"/>
                    <a:pt x="101" y="852"/>
                    <a:pt x="201" y="852"/>
                  </a:cubicBezTo>
                  <a:cubicBezTo>
                    <a:pt x="627" y="752"/>
                    <a:pt x="1028" y="752"/>
                    <a:pt x="1454" y="752"/>
                  </a:cubicBezTo>
                  <a:cubicBezTo>
                    <a:pt x="1880" y="852"/>
                    <a:pt x="2281" y="953"/>
                    <a:pt x="2607" y="1153"/>
                  </a:cubicBezTo>
                  <a:cubicBezTo>
                    <a:pt x="2908" y="1253"/>
                    <a:pt x="3233" y="1579"/>
                    <a:pt x="3534" y="1780"/>
                  </a:cubicBezTo>
                  <a:cubicBezTo>
                    <a:pt x="3634" y="2005"/>
                    <a:pt x="3760" y="2206"/>
                    <a:pt x="3960" y="2306"/>
                  </a:cubicBezTo>
                  <a:cubicBezTo>
                    <a:pt x="4060" y="2506"/>
                    <a:pt x="4161" y="2632"/>
                    <a:pt x="4261" y="2832"/>
                  </a:cubicBezTo>
                  <a:cubicBezTo>
                    <a:pt x="4386" y="2933"/>
                    <a:pt x="4487" y="2933"/>
                    <a:pt x="4487" y="2933"/>
                  </a:cubicBezTo>
                  <a:cubicBezTo>
                    <a:pt x="4587" y="2933"/>
                    <a:pt x="4687" y="2832"/>
                    <a:pt x="4687" y="2732"/>
                  </a:cubicBezTo>
                  <a:cubicBezTo>
                    <a:pt x="4587" y="2506"/>
                    <a:pt x="4587" y="2206"/>
                    <a:pt x="4487" y="2005"/>
                  </a:cubicBezTo>
                  <a:cubicBezTo>
                    <a:pt x="4386" y="1780"/>
                    <a:pt x="4261" y="1579"/>
                    <a:pt x="4060" y="1379"/>
                  </a:cubicBezTo>
                  <a:cubicBezTo>
                    <a:pt x="3860" y="953"/>
                    <a:pt x="3434" y="627"/>
                    <a:pt x="3008" y="326"/>
                  </a:cubicBezTo>
                  <a:cubicBezTo>
                    <a:pt x="2507" y="126"/>
                    <a:pt x="1980" y="0"/>
                    <a:pt x="1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38"/>
            <p:cNvSpPr/>
            <p:nvPr/>
          </p:nvSpPr>
          <p:spPr>
            <a:xfrm flipH="1">
              <a:off x="5492770" y="4013971"/>
              <a:ext cx="73735" cy="42143"/>
            </a:xfrm>
            <a:custGeom>
              <a:avLst/>
              <a:gdLst/>
              <a:ahLst/>
              <a:cxnLst/>
              <a:rect l="l" t="t" r="r" b="b"/>
              <a:pathLst>
                <a:path w="4387" h="2507" extrusionOk="0">
                  <a:moveTo>
                    <a:pt x="1354" y="0"/>
                  </a:moveTo>
                  <a:cubicBezTo>
                    <a:pt x="827" y="100"/>
                    <a:pt x="426" y="201"/>
                    <a:pt x="100" y="401"/>
                  </a:cubicBezTo>
                  <a:cubicBezTo>
                    <a:pt x="0" y="501"/>
                    <a:pt x="0" y="501"/>
                    <a:pt x="0" y="627"/>
                  </a:cubicBezTo>
                  <a:cubicBezTo>
                    <a:pt x="0" y="727"/>
                    <a:pt x="100" y="827"/>
                    <a:pt x="201" y="827"/>
                  </a:cubicBezTo>
                  <a:cubicBezTo>
                    <a:pt x="627" y="727"/>
                    <a:pt x="953" y="727"/>
                    <a:pt x="1354" y="727"/>
                  </a:cubicBezTo>
                  <a:cubicBezTo>
                    <a:pt x="1679" y="727"/>
                    <a:pt x="2080" y="827"/>
                    <a:pt x="2406" y="927"/>
                  </a:cubicBezTo>
                  <a:cubicBezTo>
                    <a:pt x="2707" y="1128"/>
                    <a:pt x="3033" y="1253"/>
                    <a:pt x="3233" y="1554"/>
                  </a:cubicBezTo>
                  <a:cubicBezTo>
                    <a:pt x="3334" y="1654"/>
                    <a:pt x="3459" y="1755"/>
                    <a:pt x="3659" y="1980"/>
                  </a:cubicBezTo>
                  <a:cubicBezTo>
                    <a:pt x="3760" y="2080"/>
                    <a:pt x="3860" y="2281"/>
                    <a:pt x="3960" y="2381"/>
                  </a:cubicBezTo>
                  <a:cubicBezTo>
                    <a:pt x="4085" y="2506"/>
                    <a:pt x="4085" y="2506"/>
                    <a:pt x="4186" y="2506"/>
                  </a:cubicBezTo>
                  <a:cubicBezTo>
                    <a:pt x="4286" y="2506"/>
                    <a:pt x="4386" y="2381"/>
                    <a:pt x="4386" y="2281"/>
                  </a:cubicBezTo>
                  <a:cubicBezTo>
                    <a:pt x="4286" y="2080"/>
                    <a:pt x="4186" y="1880"/>
                    <a:pt x="4186" y="1654"/>
                  </a:cubicBezTo>
                  <a:cubicBezTo>
                    <a:pt x="4085" y="1454"/>
                    <a:pt x="3960" y="1253"/>
                    <a:pt x="3760" y="1028"/>
                  </a:cubicBezTo>
                  <a:cubicBezTo>
                    <a:pt x="3559" y="627"/>
                    <a:pt x="3133" y="401"/>
                    <a:pt x="2707" y="201"/>
                  </a:cubicBezTo>
                  <a:cubicBezTo>
                    <a:pt x="2306" y="0"/>
                    <a:pt x="1780" y="0"/>
                    <a:pt x="1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38"/>
            <p:cNvSpPr/>
            <p:nvPr/>
          </p:nvSpPr>
          <p:spPr>
            <a:xfrm flipH="1">
              <a:off x="6301984" y="3138758"/>
              <a:ext cx="105333" cy="66601"/>
            </a:xfrm>
            <a:custGeom>
              <a:avLst/>
              <a:gdLst/>
              <a:ahLst/>
              <a:cxnLst/>
              <a:rect l="l" t="t" r="r" b="b"/>
              <a:pathLst>
                <a:path w="6267" h="3962" extrusionOk="0">
                  <a:moveTo>
                    <a:pt x="4176" y="0"/>
                  </a:moveTo>
                  <a:cubicBezTo>
                    <a:pt x="3659" y="0"/>
                    <a:pt x="3077" y="119"/>
                    <a:pt x="2507" y="361"/>
                  </a:cubicBezTo>
                  <a:cubicBezTo>
                    <a:pt x="953" y="1087"/>
                    <a:pt x="1" y="2240"/>
                    <a:pt x="427" y="3193"/>
                  </a:cubicBezTo>
                  <a:cubicBezTo>
                    <a:pt x="608" y="3691"/>
                    <a:pt x="1252" y="3961"/>
                    <a:pt x="2054" y="3961"/>
                  </a:cubicBezTo>
                  <a:cubicBezTo>
                    <a:pt x="2583" y="3961"/>
                    <a:pt x="3182" y="3843"/>
                    <a:pt x="3760" y="3594"/>
                  </a:cubicBezTo>
                  <a:cubicBezTo>
                    <a:pt x="5339" y="2967"/>
                    <a:pt x="6267" y="1714"/>
                    <a:pt x="5866" y="887"/>
                  </a:cubicBezTo>
                  <a:cubicBezTo>
                    <a:pt x="5665" y="302"/>
                    <a:pt x="5001" y="0"/>
                    <a:pt x="4176" y="0"/>
                  </a:cubicBezTo>
                  <a:close/>
                </a:path>
              </a:pathLst>
            </a:custGeom>
            <a:solidFill>
              <a:srgbClr val="5C2D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38"/>
            <p:cNvSpPr/>
            <p:nvPr/>
          </p:nvSpPr>
          <p:spPr>
            <a:xfrm flipH="1">
              <a:off x="6208888" y="4051608"/>
              <a:ext cx="22757" cy="11246"/>
            </a:xfrm>
            <a:custGeom>
              <a:avLst/>
              <a:gdLst/>
              <a:ahLst/>
              <a:cxnLst/>
              <a:rect l="l" t="t" r="r" b="b"/>
              <a:pathLst>
                <a:path w="1354" h="669" extrusionOk="0">
                  <a:moveTo>
                    <a:pt x="545" y="0"/>
                  </a:moveTo>
                  <a:cubicBezTo>
                    <a:pt x="396" y="0"/>
                    <a:pt x="242" y="71"/>
                    <a:pt x="100" y="142"/>
                  </a:cubicBezTo>
                  <a:lnTo>
                    <a:pt x="100" y="267"/>
                  </a:lnTo>
                  <a:cubicBezTo>
                    <a:pt x="0" y="368"/>
                    <a:pt x="100" y="468"/>
                    <a:pt x="100" y="468"/>
                  </a:cubicBezTo>
                  <a:cubicBezTo>
                    <a:pt x="301" y="568"/>
                    <a:pt x="526" y="568"/>
                    <a:pt x="627" y="668"/>
                  </a:cubicBezTo>
                  <a:lnTo>
                    <a:pt x="1253" y="668"/>
                  </a:lnTo>
                  <a:cubicBezTo>
                    <a:pt x="1353" y="568"/>
                    <a:pt x="1353" y="468"/>
                    <a:pt x="1353" y="368"/>
                  </a:cubicBezTo>
                  <a:cubicBezTo>
                    <a:pt x="1253" y="142"/>
                    <a:pt x="1053" y="42"/>
                    <a:pt x="727" y="42"/>
                  </a:cubicBezTo>
                  <a:cubicBezTo>
                    <a:pt x="668" y="12"/>
                    <a:pt x="607" y="0"/>
                    <a:pt x="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38"/>
            <p:cNvSpPr/>
            <p:nvPr/>
          </p:nvSpPr>
          <p:spPr>
            <a:xfrm flipH="1">
              <a:off x="6159608" y="4078841"/>
              <a:ext cx="22757" cy="12238"/>
            </a:xfrm>
            <a:custGeom>
              <a:avLst/>
              <a:gdLst/>
              <a:ahLst/>
              <a:cxnLst/>
              <a:rect l="l" t="t" r="r" b="b"/>
              <a:pathLst>
                <a:path w="1354" h="728" extrusionOk="0">
                  <a:moveTo>
                    <a:pt x="201" y="1"/>
                  </a:moveTo>
                  <a:lnTo>
                    <a:pt x="101" y="101"/>
                  </a:lnTo>
                  <a:cubicBezTo>
                    <a:pt x="0" y="101"/>
                    <a:pt x="0" y="302"/>
                    <a:pt x="101" y="302"/>
                  </a:cubicBezTo>
                  <a:cubicBezTo>
                    <a:pt x="201" y="527"/>
                    <a:pt x="401" y="627"/>
                    <a:pt x="502" y="627"/>
                  </a:cubicBezTo>
                  <a:cubicBezTo>
                    <a:pt x="727" y="728"/>
                    <a:pt x="928" y="728"/>
                    <a:pt x="1128" y="728"/>
                  </a:cubicBezTo>
                  <a:cubicBezTo>
                    <a:pt x="1254" y="728"/>
                    <a:pt x="1354" y="627"/>
                    <a:pt x="1254" y="527"/>
                  </a:cubicBezTo>
                  <a:cubicBezTo>
                    <a:pt x="1128" y="302"/>
                    <a:pt x="1028" y="101"/>
                    <a:pt x="827" y="101"/>
                  </a:cubicBezTo>
                  <a:cubicBezTo>
                    <a:pt x="627" y="1"/>
                    <a:pt x="401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38"/>
            <p:cNvSpPr/>
            <p:nvPr/>
          </p:nvSpPr>
          <p:spPr>
            <a:xfrm flipH="1">
              <a:off x="6154549" y="4051037"/>
              <a:ext cx="19396" cy="11817"/>
            </a:xfrm>
            <a:custGeom>
              <a:avLst/>
              <a:gdLst/>
              <a:ahLst/>
              <a:cxnLst/>
              <a:rect l="l" t="t" r="r" b="b"/>
              <a:pathLst>
                <a:path w="1154" h="703" extrusionOk="0">
                  <a:moveTo>
                    <a:pt x="430" y="1"/>
                  </a:moveTo>
                  <a:cubicBezTo>
                    <a:pt x="326" y="1"/>
                    <a:pt x="226" y="26"/>
                    <a:pt x="126" y="76"/>
                  </a:cubicBezTo>
                  <a:cubicBezTo>
                    <a:pt x="1" y="176"/>
                    <a:pt x="1" y="301"/>
                    <a:pt x="126" y="301"/>
                  </a:cubicBezTo>
                  <a:cubicBezTo>
                    <a:pt x="226" y="502"/>
                    <a:pt x="326" y="602"/>
                    <a:pt x="527" y="602"/>
                  </a:cubicBezTo>
                  <a:cubicBezTo>
                    <a:pt x="627" y="702"/>
                    <a:pt x="753" y="702"/>
                    <a:pt x="953" y="702"/>
                  </a:cubicBezTo>
                  <a:lnTo>
                    <a:pt x="1053" y="702"/>
                  </a:lnTo>
                  <a:cubicBezTo>
                    <a:pt x="1154" y="702"/>
                    <a:pt x="1154" y="602"/>
                    <a:pt x="1154" y="502"/>
                  </a:cubicBezTo>
                  <a:cubicBezTo>
                    <a:pt x="1053" y="301"/>
                    <a:pt x="953" y="176"/>
                    <a:pt x="753" y="76"/>
                  </a:cubicBezTo>
                  <a:cubicBezTo>
                    <a:pt x="640" y="26"/>
                    <a:pt x="533" y="1"/>
                    <a:pt x="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38"/>
            <p:cNvSpPr/>
            <p:nvPr/>
          </p:nvSpPr>
          <p:spPr>
            <a:xfrm flipH="1">
              <a:off x="6221107" y="4083900"/>
              <a:ext cx="13917" cy="10557"/>
            </a:xfrm>
            <a:custGeom>
              <a:avLst/>
              <a:gdLst/>
              <a:ahLst/>
              <a:cxnLst/>
              <a:rect l="l" t="t" r="r" b="b"/>
              <a:pathLst>
                <a:path w="828" h="628" extrusionOk="0">
                  <a:moveTo>
                    <a:pt x="101" y="1"/>
                  </a:moveTo>
                  <a:cubicBezTo>
                    <a:pt x="1" y="1"/>
                    <a:pt x="1" y="101"/>
                    <a:pt x="1" y="226"/>
                  </a:cubicBezTo>
                  <a:cubicBezTo>
                    <a:pt x="1" y="427"/>
                    <a:pt x="101" y="527"/>
                    <a:pt x="201" y="627"/>
                  </a:cubicBezTo>
                  <a:cubicBezTo>
                    <a:pt x="402" y="627"/>
                    <a:pt x="502" y="627"/>
                    <a:pt x="727" y="527"/>
                  </a:cubicBezTo>
                  <a:cubicBezTo>
                    <a:pt x="828" y="527"/>
                    <a:pt x="828" y="326"/>
                    <a:pt x="727" y="326"/>
                  </a:cubicBezTo>
                  <a:lnTo>
                    <a:pt x="727" y="226"/>
                  </a:lnTo>
                  <a:cubicBezTo>
                    <a:pt x="627" y="101"/>
                    <a:pt x="627" y="101"/>
                    <a:pt x="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38"/>
            <p:cNvSpPr/>
            <p:nvPr/>
          </p:nvSpPr>
          <p:spPr>
            <a:xfrm flipH="1">
              <a:off x="6144011" y="4144719"/>
              <a:ext cx="15614" cy="12927"/>
            </a:xfrm>
            <a:custGeom>
              <a:avLst/>
              <a:gdLst/>
              <a:ahLst/>
              <a:cxnLst/>
              <a:rect l="l" t="t" r="r" b="b"/>
              <a:pathLst>
                <a:path w="929" h="769" extrusionOk="0">
                  <a:moveTo>
                    <a:pt x="359" y="0"/>
                  </a:moveTo>
                  <a:cubicBezTo>
                    <a:pt x="312" y="0"/>
                    <a:pt x="260" y="12"/>
                    <a:pt x="201" y="42"/>
                  </a:cubicBezTo>
                  <a:cubicBezTo>
                    <a:pt x="101" y="42"/>
                    <a:pt x="1" y="142"/>
                    <a:pt x="101" y="242"/>
                  </a:cubicBezTo>
                  <a:lnTo>
                    <a:pt x="101" y="368"/>
                  </a:lnTo>
                  <a:cubicBezTo>
                    <a:pt x="101" y="468"/>
                    <a:pt x="201" y="568"/>
                    <a:pt x="302" y="668"/>
                  </a:cubicBezTo>
                  <a:cubicBezTo>
                    <a:pt x="302" y="668"/>
                    <a:pt x="402" y="668"/>
                    <a:pt x="627" y="769"/>
                  </a:cubicBezTo>
                  <a:cubicBezTo>
                    <a:pt x="728" y="769"/>
                    <a:pt x="828" y="668"/>
                    <a:pt x="828" y="568"/>
                  </a:cubicBezTo>
                  <a:cubicBezTo>
                    <a:pt x="928" y="368"/>
                    <a:pt x="828" y="242"/>
                    <a:pt x="627" y="142"/>
                  </a:cubicBezTo>
                  <a:cubicBezTo>
                    <a:pt x="556" y="71"/>
                    <a:pt x="473" y="0"/>
                    <a:pt x="3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38"/>
            <p:cNvSpPr/>
            <p:nvPr/>
          </p:nvSpPr>
          <p:spPr>
            <a:xfrm flipH="1">
              <a:off x="6115791" y="4122664"/>
              <a:ext cx="13917" cy="13919"/>
            </a:xfrm>
            <a:custGeom>
              <a:avLst/>
              <a:gdLst/>
              <a:ahLst/>
              <a:cxnLst/>
              <a:rect l="l" t="t" r="r" b="b"/>
              <a:pathLst>
                <a:path w="828" h="828" extrusionOk="0">
                  <a:moveTo>
                    <a:pt x="201" y="0"/>
                  </a:moveTo>
                  <a:cubicBezTo>
                    <a:pt x="100" y="0"/>
                    <a:pt x="0" y="101"/>
                    <a:pt x="0" y="201"/>
                  </a:cubicBezTo>
                  <a:cubicBezTo>
                    <a:pt x="0" y="426"/>
                    <a:pt x="100" y="527"/>
                    <a:pt x="201" y="627"/>
                  </a:cubicBezTo>
                  <a:cubicBezTo>
                    <a:pt x="301" y="727"/>
                    <a:pt x="401" y="827"/>
                    <a:pt x="627" y="827"/>
                  </a:cubicBezTo>
                  <a:cubicBezTo>
                    <a:pt x="727" y="827"/>
                    <a:pt x="827" y="7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01" y="101"/>
                    <a:pt x="401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38"/>
            <p:cNvSpPr/>
            <p:nvPr/>
          </p:nvSpPr>
          <p:spPr>
            <a:xfrm flipH="1">
              <a:off x="6098109" y="4096121"/>
              <a:ext cx="17698" cy="16020"/>
            </a:xfrm>
            <a:custGeom>
              <a:avLst/>
              <a:gdLst/>
              <a:ahLst/>
              <a:cxnLst/>
              <a:rect l="l" t="t" r="r" b="b"/>
              <a:pathLst>
                <a:path w="1053" h="953" extrusionOk="0">
                  <a:moveTo>
                    <a:pt x="201" y="0"/>
                  </a:moveTo>
                  <a:cubicBezTo>
                    <a:pt x="101" y="126"/>
                    <a:pt x="0" y="126"/>
                    <a:pt x="101" y="226"/>
                  </a:cubicBezTo>
                  <a:cubicBezTo>
                    <a:pt x="101" y="426"/>
                    <a:pt x="201" y="627"/>
                    <a:pt x="301" y="752"/>
                  </a:cubicBezTo>
                  <a:cubicBezTo>
                    <a:pt x="527" y="852"/>
                    <a:pt x="627" y="953"/>
                    <a:pt x="827" y="953"/>
                  </a:cubicBezTo>
                  <a:lnTo>
                    <a:pt x="928" y="953"/>
                  </a:lnTo>
                  <a:cubicBezTo>
                    <a:pt x="1053" y="953"/>
                    <a:pt x="1053" y="852"/>
                    <a:pt x="1053" y="752"/>
                  </a:cubicBezTo>
                  <a:cubicBezTo>
                    <a:pt x="1053" y="527"/>
                    <a:pt x="827" y="326"/>
                    <a:pt x="727" y="226"/>
                  </a:cubicBezTo>
                  <a:cubicBezTo>
                    <a:pt x="627" y="126"/>
                    <a:pt x="527" y="0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38"/>
            <p:cNvSpPr/>
            <p:nvPr/>
          </p:nvSpPr>
          <p:spPr>
            <a:xfrm flipH="1">
              <a:off x="6908987" y="4000640"/>
              <a:ext cx="10555" cy="26257"/>
            </a:xfrm>
            <a:custGeom>
              <a:avLst/>
              <a:gdLst/>
              <a:ahLst/>
              <a:cxnLst/>
              <a:rect l="l" t="t" r="r" b="b"/>
              <a:pathLst>
                <a:path w="628" h="1562" extrusionOk="0">
                  <a:moveTo>
                    <a:pt x="279" y="0"/>
                  </a:moveTo>
                  <a:cubicBezTo>
                    <a:pt x="244" y="0"/>
                    <a:pt x="172" y="77"/>
                    <a:pt x="101" y="167"/>
                  </a:cubicBezTo>
                  <a:cubicBezTo>
                    <a:pt x="0" y="367"/>
                    <a:pt x="0" y="568"/>
                    <a:pt x="0" y="793"/>
                  </a:cubicBezTo>
                  <a:cubicBezTo>
                    <a:pt x="101" y="994"/>
                    <a:pt x="101" y="1294"/>
                    <a:pt x="201" y="1520"/>
                  </a:cubicBezTo>
                  <a:lnTo>
                    <a:pt x="301" y="1520"/>
                  </a:lnTo>
                  <a:cubicBezTo>
                    <a:pt x="331" y="1549"/>
                    <a:pt x="360" y="1561"/>
                    <a:pt x="387" y="1561"/>
                  </a:cubicBezTo>
                  <a:cubicBezTo>
                    <a:pt x="452" y="1561"/>
                    <a:pt x="502" y="1491"/>
                    <a:pt x="502" y="1420"/>
                  </a:cubicBezTo>
                  <a:cubicBezTo>
                    <a:pt x="627" y="1194"/>
                    <a:pt x="627" y="994"/>
                    <a:pt x="627" y="793"/>
                  </a:cubicBezTo>
                  <a:cubicBezTo>
                    <a:pt x="627" y="568"/>
                    <a:pt x="627" y="267"/>
                    <a:pt x="401" y="41"/>
                  </a:cubicBezTo>
                  <a:lnTo>
                    <a:pt x="301" y="41"/>
                  </a:lnTo>
                  <a:cubicBezTo>
                    <a:pt x="301" y="13"/>
                    <a:pt x="293" y="0"/>
                    <a:pt x="2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38"/>
            <p:cNvSpPr/>
            <p:nvPr/>
          </p:nvSpPr>
          <p:spPr>
            <a:xfrm flipH="1">
              <a:off x="6887927" y="4062837"/>
              <a:ext cx="14337" cy="21080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326" y="0"/>
                  </a:moveTo>
                  <a:cubicBezTo>
                    <a:pt x="226" y="0"/>
                    <a:pt x="100" y="0"/>
                    <a:pt x="100" y="101"/>
                  </a:cubicBezTo>
                  <a:cubicBezTo>
                    <a:pt x="0" y="326"/>
                    <a:pt x="100" y="527"/>
                    <a:pt x="100" y="727"/>
                  </a:cubicBezTo>
                  <a:cubicBezTo>
                    <a:pt x="226" y="953"/>
                    <a:pt x="326" y="1053"/>
                    <a:pt x="426" y="1254"/>
                  </a:cubicBezTo>
                  <a:lnTo>
                    <a:pt x="526" y="1254"/>
                  </a:lnTo>
                  <a:cubicBezTo>
                    <a:pt x="627" y="1254"/>
                    <a:pt x="727" y="1254"/>
                    <a:pt x="727" y="1153"/>
                  </a:cubicBezTo>
                  <a:cubicBezTo>
                    <a:pt x="852" y="953"/>
                    <a:pt x="727" y="727"/>
                    <a:pt x="727" y="527"/>
                  </a:cubicBezTo>
                  <a:cubicBezTo>
                    <a:pt x="627" y="326"/>
                    <a:pt x="526" y="226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38"/>
            <p:cNvSpPr/>
            <p:nvPr/>
          </p:nvSpPr>
          <p:spPr>
            <a:xfrm flipH="1">
              <a:off x="6874028" y="4035034"/>
              <a:ext cx="10555" cy="18978"/>
            </a:xfrm>
            <a:custGeom>
              <a:avLst/>
              <a:gdLst/>
              <a:ahLst/>
              <a:cxnLst/>
              <a:rect l="l" t="t" r="r" b="b"/>
              <a:pathLst>
                <a:path w="628" h="1129" extrusionOk="0">
                  <a:moveTo>
                    <a:pt x="301" y="0"/>
                  </a:moveTo>
                  <a:cubicBezTo>
                    <a:pt x="201" y="0"/>
                    <a:pt x="101" y="0"/>
                    <a:pt x="1" y="100"/>
                  </a:cubicBezTo>
                  <a:lnTo>
                    <a:pt x="1" y="627"/>
                  </a:lnTo>
                  <a:cubicBezTo>
                    <a:pt x="101" y="827"/>
                    <a:pt x="101" y="928"/>
                    <a:pt x="301" y="1128"/>
                  </a:cubicBezTo>
                  <a:cubicBezTo>
                    <a:pt x="427" y="1128"/>
                    <a:pt x="527" y="1128"/>
                    <a:pt x="627" y="1028"/>
                  </a:cubicBezTo>
                  <a:lnTo>
                    <a:pt x="627" y="502"/>
                  </a:lnTo>
                  <a:cubicBezTo>
                    <a:pt x="527" y="301"/>
                    <a:pt x="527" y="201"/>
                    <a:pt x="301" y="100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38"/>
            <p:cNvSpPr/>
            <p:nvPr/>
          </p:nvSpPr>
          <p:spPr>
            <a:xfrm flipH="1">
              <a:off x="6833589" y="4038396"/>
              <a:ext cx="14337" cy="15616"/>
            </a:xfrm>
            <a:custGeom>
              <a:avLst/>
              <a:gdLst/>
              <a:ahLst/>
              <a:cxnLst/>
              <a:rect l="l" t="t" r="r" b="b"/>
              <a:pathLst>
                <a:path w="853" h="929" extrusionOk="0">
                  <a:moveTo>
                    <a:pt x="326" y="1"/>
                  </a:moveTo>
                  <a:cubicBezTo>
                    <a:pt x="226" y="1"/>
                    <a:pt x="125" y="1"/>
                    <a:pt x="125" y="101"/>
                  </a:cubicBezTo>
                  <a:cubicBezTo>
                    <a:pt x="0" y="302"/>
                    <a:pt x="125" y="527"/>
                    <a:pt x="125" y="627"/>
                  </a:cubicBezTo>
                  <a:cubicBezTo>
                    <a:pt x="226" y="728"/>
                    <a:pt x="326" y="828"/>
                    <a:pt x="526" y="928"/>
                  </a:cubicBezTo>
                  <a:cubicBezTo>
                    <a:pt x="627" y="928"/>
                    <a:pt x="752" y="928"/>
                    <a:pt x="752" y="828"/>
                  </a:cubicBezTo>
                  <a:cubicBezTo>
                    <a:pt x="852" y="627"/>
                    <a:pt x="752" y="427"/>
                    <a:pt x="752" y="302"/>
                  </a:cubicBezTo>
                  <a:cubicBezTo>
                    <a:pt x="627" y="201"/>
                    <a:pt x="526" y="10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38"/>
            <p:cNvSpPr/>
            <p:nvPr/>
          </p:nvSpPr>
          <p:spPr>
            <a:xfrm flipH="1">
              <a:off x="6860128" y="3973526"/>
              <a:ext cx="10555" cy="13498"/>
            </a:xfrm>
            <a:custGeom>
              <a:avLst/>
              <a:gdLst/>
              <a:ahLst/>
              <a:cxnLst/>
              <a:rect l="l" t="t" r="r" b="b"/>
              <a:pathLst>
                <a:path w="628" h="803" extrusionOk="0">
                  <a:moveTo>
                    <a:pt x="427" y="0"/>
                  </a:moveTo>
                  <a:cubicBezTo>
                    <a:pt x="327" y="0"/>
                    <a:pt x="226" y="0"/>
                    <a:pt x="101" y="100"/>
                  </a:cubicBezTo>
                  <a:cubicBezTo>
                    <a:pt x="1" y="201"/>
                    <a:pt x="1" y="301"/>
                    <a:pt x="1" y="401"/>
                  </a:cubicBezTo>
                  <a:cubicBezTo>
                    <a:pt x="101" y="526"/>
                    <a:pt x="101" y="627"/>
                    <a:pt x="226" y="727"/>
                  </a:cubicBezTo>
                  <a:cubicBezTo>
                    <a:pt x="276" y="777"/>
                    <a:pt x="352" y="802"/>
                    <a:pt x="414" y="802"/>
                  </a:cubicBezTo>
                  <a:cubicBezTo>
                    <a:pt x="477" y="802"/>
                    <a:pt x="527" y="777"/>
                    <a:pt x="527" y="727"/>
                  </a:cubicBezTo>
                  <a:cubicBezTo>
                    <a:pt x="627" y="627"/>
                    <a:pt x="627" y="401"/>
                    <a:pt x="627" y="301"/>
                  </a:cubicBezTo>
                  <a:cubicBezTo>
                    <a:pt x="627" y="201"/>
                    <a:pt x="627" y="100"/>
                    <a:pt x="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38"/>
            <p:cNvSpPr/>
            <p:nvPr/>
          </p:nvSpPr>
          <p:spPr>
            <a:xfrm flipH="1">
              <a:off x="6780931" y="4208614"/>
              <a:ext cx="14337" cy="13919"/>
            </a:xfrm>
            <a:custGeom>
              <a:avLst/>
              <a:gdLst/>
              <a:ahLst/>
              <a:cxnLst/>
              <a:rect l="l" t="t" r="r" b="b"/>
              <a:pathLst>
                <a:path w="853" h="828" extrusionOk="0">
                  <a:moveTo>
                    <a:pt x="326" y="0"/>
                  </a:moveTo>
                  <a:cubicBezTo>
                    <a:pt x="226" y="0"/>
                    <a:pt x="125" y="100"/>
                    <a:pt x="125" y="201"/>
                  </a:cubicBezTo>
                  <a:cubicBezTo>
                    <a:pt x="0" y="326"/>
                    <a:pt x="125" y="526"/>
                    <a:pt x="226" y="627"/>
                  </a:cubicBezTo>
                  <a:cubicBezTo>
                    <a:pt x="226" y="727"/>
                    <a:pt x="326" y="827"/>
                    <a:pt x="526" y="827"/>
                  </a:cubicBezTo>
                  <a:cubicBezTo>
                    <a:pt x="627" y="827"/>
                    <a:pt x="752" y="827"/>
                    <a:pt x="852" y="727"/>
                  </a:cubicBezTo>
                  <a:cubicBezTo>
                    <a:pt x="852" y="526"/>
                    <a:pt x="752" y="326"/>
                    <a:pt x="627" y="201"/>
                  </a:cubicBezTo>
                  <a:cubicBezTo>
                    <a:pt x="627" y="100"/>
                    <a:pt x="526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38"/>
            <p:cNvSpPr/>
            <p:nvPr/>
          </p:nvSpPr>
          <p:spPr>
            <a:xfrm flipH="1">
              <a:off x="6754812" y="4180373"/>
              <a:ext cx="13933" cy="17718"/>
            </a:xfrm>
            <a:custGeom>
              <a:avLst/>
              <a:gdLst/>
              <a:ahLst/>
              <a:cxnLst/>
              <a:rect l="l" t="t" r="r" b="b"/>
              <a:pathLst>
                <a:path w="829" h="1054" extrusionOk="0">
                  <a:moveTo>
                    <a:pt x="201" y="1"/>
                  </a:moveTo>
                  <a:cubicBezTo>
                    <a:pt x="101" y="1"/>
                    <a:pt x="101" y="126"/>
                    <a:pt x="1" y="226"/>
                  </a:cubicBezTo>
                  <a:cubicBezTo>
                    <a:pt x="1" y="427"/>
                    <a:pt x="101" y="527"/>
                    <a:pt x="201" y="753"/>
                  </a:cubicBezTo>
                  <a:cubicBezTo>
                    <a:pt x="302" y="853"/>
                    <a:pt x="427" y="953"/>
                    <a:pt x="628" y="1054"/>
                  </a:cubicBezTo>
                  <a:lnTo>
                    <a:pt x="728" y="1054"/>
                  </a:lnTo>
                  <a:cubicBezTo>
                    <a:pt x="828" y="1054"/>
                    <a:pt x="828" y="1054"/>
                    <a:pt x="828" y="953"/>
                  </a:cubicBezTo>
                  <a:cubicBezTo>
                    <a:pt x="828" y="753"/>
                    <a:pt x="828" y="527"/>
                    <a:pt x="728" y="427"/>
                  </a:cubicBezTo>
                  <a:cubicBezTo>
                    <a:pt x="628" y="226"/>
                    <a:pt x="527" y="126"/>
                    <a:pt x="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38"/>
            <p:cNvSpPr/>
            <p:nvPr/>
          </p:nvSpPr>
          <p:spPr>
            <a:xfrm flipH="1">
              <a:off x="6784729" y="4138247"/>
              <a:ext cx="13917" cy="19399"/>
            </a:xfrm>
            <a:custGeom>
              <a:avLst/>
              <a:gdLst/>
              <a:ahLst/>
              <a:cxnLst/>
              <a:rect l="l" t="t" r="r" b="b"/>
              <a:pathLst>
                <a:path w="828" h="1154" extrusionOk="0">
                  <a:moveTo>
                    <a:pt x="326" y="1"/>
                  </a:moveTo>
                  <a:cubicBezTo>
                    <a:pt x="201" y="1"/>
                    <a:pt x="101" y="1"/>
                    <a:pt x="101" y="126"/>
                  </a:cubicBezTo>
                  <a:cubicBezTo>
                    <a:pt x="1" y="326"/>
                    <a:pt x="101" y="527"/>
                    <a:pt x="101" y="753"/>
                  </a:cubicBezTo>
                  <a:cubicBezTo>
                    <a:pt x="201" y="853"/>
                    <a:pt x="326" y="953"/>
                    <a:pt x="527" y="1053"/>
                  </a:cubicBezTo>
                  <a:lnTo>
                    <a:pt x="527" y="1154"/>
                  </a:lnTo>
                  <a:cubicBezTo>
                    <a:pt x="627" y="1154"/>
                    <a:pt x="727" y="1053"/>
                    <a:pt x="727" y="953"/>
                  </a:cubicBezTo>
                  <a:cubicBezTo>
                    <a:pt x="828" y="753"/>
                    <a:pt x="727" y="627"/>
                    <a:pt x="727" y="427"/>
                  </a:cubicBezTo>
                  <a:cubicBezTo>
                    <a:pt x="627" y="326"/>
                    <a:pt x="527" y="126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38"/>
            <p:cNvSpPr/>
            <p:nvPr/>
          </p:nvSpPr>
          <p:spPr>
            <a:xfrm flipH="1">
              <a:off x="6833589" y="4138247"/>
              <a:ext cx="12236" cy="21080"/>
            </a:xfrm>
            <a:custGeom>
              <a:avLst/>
              <a:gdLst/>
              <a:ahLst/>
              <a:cxnLst/>
              <a:rect l="l" t="t" r="r" b="b"/>
              <a:pathLst>
                <a:path w="728" h="1254" extrusionOk="0">
                  <a:moveTo>
                    <a:pt x="401" y="1"/>
                  </a:moveTo>
                  <a:cubicBezTo>
                    <a:pt x="301" y="1"/>
                    <a:pt x="201" y="1"/>
                    <a:pt x="101" y="126"/>
                  </a:cubicBezTo>
                  <a:cubicBezTo>
                    <a:pt x="0" y="326"/>
                    <a:pt x="0" y="527"/>
                    <a:pt x="101" y="753"/>
                  </a:cubicBezTo>
                  <a:cubicBezTo>
                    <a:pt x="101" y="953"/>
                    <a:pt x="201" y="1154"/>
                    <a:pt x="401" y="1254"/>
                  </a:cubicBezTo>
                  <a:lnTo>
                    <a:pt x="502" y="1254"/>
                  </a:lnTo>
                  <a:cubicBezTo>
                    <a:pt x="627" y="1254"/>
                    <a:pt x="727" y="1154"/>
                    <a:pt x="727" y="1053"/>
                  </a:cubicBezTo>
                  <a:lnTo>
                    <a:pt x="727" y="527"/>
                  </a:lnTo>
                  <a:cubicBezTo>
                    <a:pt x="627" y="427"/>
                    <a:pt x="627" y="226"/>
                    <a:pt x="401" y="126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38"/>
            <p:cNvSpPr/>
            <p:nvPr/>
          </p:nvSpPr>
          <p:spPr>
            <a:xfrm flipH="1">
              <a:off x="6703852" y="4266743"/>
              <a:ext cx="13917" cy="17297"/>
            </a:xfrm>
            <a:custGeom>
              <a:avLst/>
              <a:gdLst/>
              <a:ahLst/>
              <a:cxnLst/>
              <a:rect l="l" t="t" r="r" b="b"/>
              <a:pathLst>
                <a:path w="828" h="1029" extrusionOk="0">
                  <a:moveTo>
                    <a:pt x="101" y="1"/>
                  </a:moveTo>
                  <a:cubicBezTo>
                    <a:pt x="1" y="1"/>
                    <a:pt x="1" y="101"/>
                    <a:pt x="1" y="201"/>
                  </a:cubicBezTo>
                  <a:cubicBezTo>
                    <a:pt x="1" y="402"/>
                    <a:pt x="101" y="627"/>
                    <a:pt x="201" y="728"/>
                  </a:cubicBezTo>
                  <a:cubicBezTo>
                    <a:pt x="301" y="828"/>
                    <a:pt x="402" y="928"/>
                    <a:pt x="627" y="1028"/>
                  </a:cubicBezTo>
                  <a:lnTo>
                    <a:pt x="727" y="1028"/>
                  </a:lnTo>
                  <a:cubicBezTo>
                    <a:pt x="828" y="1028"/>
                    <a:pt x="828" y="928"/>
                    <a:pt x="828" y="828"/>
                  </a:cubicBezTo>
                  <a:cubicBezTo>
                    <a:pt x="828" y="627"/>
                    <a:pt x="727" y="402"/>
                    <a:pt x="627" y="302"/>
                  </a:cubicBezTo>
                  <a:cubicBezTo>
                    <a:pt x="527" y="201"/>
                    <a:pt x="402" y="10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38"/>
            <p:cNvSpPr/>
            <p:nvPr/>
          </p:nvSpPr>
          <p:spPr>
            <a:xfrm flipH="1">
              <a:off x="6670573" y="4254102"/>
              <a:ext cx="13917" cy="12658"/>
            </a:xfrm>
            <a:custGeom>
              <a:avLst/>
              <a:gdLst/>
              <a:ahLst/>
              <a:cxnLst/>
              <a:rect l="l" t="t" r="r" b="b"/>
              <a:pathLst>
                <a:path w="828" h="753" extrusionOk="0">
                  <a:moveTo>
                    <a:pt x="201" y="1"/>
                  </a:moveTo>
                  <a:cubicBezTo>
                    <a:pt x="101" y="1"/>
                    <a:pt x="1" y="126"/>
                    <a:pt x="1" y="226"/>
                  </a:cubicBezTo>
                  <a:cubicBezTo>
                    <a:pt x="1" y="427"/>
                    <a:pt x="101" y="527"/>
                    <a:pt x="201" y="627"/>
                  </a:cubicBezTo>
                  <a:cubicBezTo>
                    <a:pt x="301" y="627"/>
                    <a:pt x="427" y="753"/>
                    <a:pt x="627" y="753"/>
                  </a:cubicBezTo>
                  <a:cubicBezTo>
                    <a:pt x="727" y="753"/>
                    <a:pt x="828" y="627"/>
                    <a:pt x="828" y="427"/>
                  </a:cubicBezTo>
                  <a:cubicBezTo>
                    <a:pt x="828" y="327"/>
                    <a:pt x="727" y="226"/>
                    <a:pt x="627" y="126"/>
                  </a:cubicBezTo>
                  <a:cubicBezTo>
                    <a:pt x="527" y="1"/>
                    <a:pt x="427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38"/>
            <p:cNvSpPr/>
            <p:nvPr/>
          </p:nvSpPr>
          <p:spPr>
            <a:xfrm flipH="1">
              <a:off x="6652875" y="4307944"/>
              <a:ext cx="12236" cy="11481"/>
            </a:xfrm>
            <a:custGeom>
              <a:avLst/>
              <a:gdLst/>
              <a:ahLst/>
              <a:cxnLst/>
              <a:rect l="l" t="t" r="r" b="b"/>
              <a:pathLst>
                <a:path w="728" h="683" extrusionOk="0">
                  <a:moveTo>
                    <a:pt x="378" y="0"/>
                  </a:moveTo>
                  <a:cubicBezTo>
                    <a:pt x="326" y="0"/>
                    <a:pt x="268" y="14"/>
                    <a:pt x="201" y="56"/>
                  </a:cubicBezTo>
                  <a:cubicBezTo>
                    <a:pt x="101" y="56"/>
                    <a:pt x="0" y="156"/>
                    <a:pt x="0" y="257"/>
                  </a:cubicBezTo>
                  <a:cubicBezTo>
                    <a:pt x="0" y="357"/>
                    <a:pt x="101" y="457"/>
                    <a:pt x="201" y="557"/>
                  </a:cubicBezTo>
                  <a:cubicBezTo>
                    <a:pt x="301" y="557"/>
                    <a:pt x="401" y="683"/>
                    <a:pt x="527" y="683"/>
                  </a:cubicBezTo>
                  <a:cubicBezTo>
                    <a:pt x="627" y="557"/>
                    <a:pt x="727" y="457"/>
                    <a:pt x="727" y="357"/>
                  </a:cubicBezTo>
                  <a:cubicBezTo>
                    <a:pt x="727" y="257"/>
                    <a:pt x="627" y="156"/>
                    <a:pt x="627" y="56"/>
                  </a:cubicBezTo>
                  <a:cubicBezTo>
                    <a:pt x="560" y="56"/>
                    <a:pt x="482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38"/>
            <p:cNvSpPr/>
            <p:nvPr/>
          </p:nvSpPr>
          <p:spPr>
            <a:xfrm flipH="1">
              <a:off x="6714373" y="4324468"/>
              <a:ext cx="21093" cy="21080"/>
            </a:xfrm>
            <a:custGeom>
              <a:avLst/>
              <a:gdLst/>
              <a:ahLst/>
              <a:cxnLst/>
              <a:rect l="l" t="t" r="r" b="b"/>
              <a:pathLst>
                <a:path w="1255" h="1254" extrusionOk="0">
                  <a:moveTo>
                    <a:pt x="101" y="0"/>
                  </a:moveTo>
                  <a:cubicBezTo>
                    <a:pt x="101" y="0"/>
                    <a:pt x="1" y="101"/>
                    <a:pt x="1" y="201"/>
                  </a:cubicBezTo>
                  <a:cubicBezTo>
                    <a:pt x="101" y="426"/>
                    <a:pt x="201" y="627"/>
                    <a:pt x="427" y="827"/>
                  </a:cubicBezTo>
                  <a:cubicBezTo>
                    <a:pt x="527" y="1053"/>
                    <a:pt x="728" y="1153"/>
                    <a:pt x="953" y="1254"/>
                  </a:cubicBezTo>
                  <a:lnTo>
                    <a:pt x="1054" y="1254"/>
                  </a:lnTo>
                  <a:cubicBezTo>
                    <a:pt x="1154" y="1254"/>
                    <a:pt x="1254" y="1153"/>
                    <a:pt x="1254" y="1053"/>
                  </a:cubicBezTo>
                  <a:cubicBezTo>
                    <a:pt x="1154" y="827"/>
                    <a:pt x="1054" y="627"/>
                    <a:pt x="828" y="426"/>
                  </a:cubicBezTo>
                  <a:cubicBezTo>
                    <a:pt x="728" y="201"/>
                    <a:pt x="527" y="101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38"/>
            <p:cNvSpPr/>
            <p:nvPr/>
          </p:nvSpPr>
          <p:spPr>
            <a:xfrm flipH="1">
              <a:off x="6270386" y="4053995"/>
              <a:ext cx="24455" cy="10540"/>
            </a:xfrm>
            <a:custGeom>
              <a:avLst/>
              <a:gdLst/>
              <a:ahLst/>
              <a:cxnLst/>
              <a:rect l="l" t="t" r="r" b="b"/>
              <a:pathLst>
                <a:path w="1455" h="627" extrusionOk="0">
                  <a:moveTo>
                    <a:pt x="727" y="0"/>
                  </a:moveTo>
                  <a:cubicBezTo>
                    <a:pt x="527" y="0"/>
                    <a:pt x="301" y="0"/>
                    <a:pt x="101" y="226"/>
                  </a:cubicBezTo>
                  <a:lnTo>
                    <a:pt x="1" y="226"/>
                  </a:lnTo>
                  <a:cubicBezTo>
                    <a:pt x="1" y="326"/>
                    <a:pt x="1" y="426"/>
                    <a:pt x="101" y="526"/>
                  </a:cubicBezTo>
                  <a:cubicBezTo>
                    <a:pt x="301" y="627"/>
                    <a:pt x="527" y="627"/>
                    <a:pt x="727" y="627"/>
                  </a:cubicBezTo>
                  <a:cubicBezTo>
                    <a:pt x="928" y="627"/>
                    <a:pt x="1153" y="627"/>
                    <a:pt x="1354" y="526"/>
                  </a:cubicBezTo>
                  <a:lnTo>
                    <a:pt x="1454" y="526"/>
                  </a:lnTo>
                  <a:cubicBezTo>
                    <a:pt x="1454" y="426"/>
                    <a:pt x="1454" y="326"/>
                    <a:pt x="1354" y="226"/>
                  </a:cubicBezTo>
                  <a:cubicBezTo>
                    <a:pt x="1254" y="125"/>
                    <a:pt x="928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38"/>
            <p:cNvSpPr/>
            <p:nvPr/>
          </p:nvSpPr>
          <p:spPr>
            <a:xfrm flipH="1">
              <a:off x="6242166" y="4026175"/>
              <a:ext cx="19396" cy="10557"/>
            </a:xfrm>
            <a:custGeom>
              <a:avLst/>
              <a:gdLst/>
              <a:ahLst/>
              <a:cxnLst/>
              <a:rect l="l" t="t" r="r" b="b"/>
              <a:pathLst>
                <a:path w="1154" h="628" extrusionOk="0">
                  <a:moveTo>
                    <a:pt x="627" y="1"/>
                  </a:moveTo>
                  <a:cubicBezTo>
                    <a:pt x="427" y="1"/>
                    <a:pt x="326" y="1"/>
                    <a:pt x="101" y="101"/>
                  </a:cubicBezTo>
                  <a:cubicBezTo>
                    <a:pt x="1" y="201"/>
                    <a:pt x="1" y="302"/>
                    <a:pt x="101" y="402"/>
                  </a:cubicBezTo>
                  <a:cubicBezTo>
                    <a:pt x="201" y="527"/>
                    <a:pt x="427" y="627"/>
                    <a:pt x="527" y="627"/>
                  </a:cubicBezTo>
                  <a:cubicBezTo>
                    <a:pt x="727" y="627"/>
                    <a:pt x="828" y="627"/>
                    <a:pt x="1053" y="527"/>
                  </a:cubicBezTo>
                  <a:cubicBezTo>
                    <a:pt x="1153" y="402"/>
                    <a:pt x="1153" y="302"/>
                    <a:pt x="1053" y="201"/>
                  </a:cubicBezTo>
                  <a:cubicBezTo>
                    <a:pt x="953" y="101"/>
                    <a:pt x="727" y="1"/>
                    <a:pt x="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38"/>
            <p:cNvSpPr/>
            <p:nvPr/>
          </p:nvSpPr>
          <p:spPr>
            <a:xfrm flipH="1">
              <a:off x="6326422" y="4032916"/>
              <a:ext cx="19379" cy="11498"/>
            </a:xfrm>
            <a:custGeom>
              <a:avLst/>
              <a:gdLst/>
              <a:ahLst/>
              <a:cxnLst/>
              <a:rect l="l" t="t" r="r" b="b"/>
              <a:pathLst>
                <a:path w="1153" h="684" extrusionOk="0">
                  <a:moveTo>
                    <a:pt x="526" y="1"/>
                  </a:moveTo>
                  <a:cubicBezTo>
                    <a:pt x="326" y="126"/>
                    <a:pt x="201" y="126"/>
                    <a:pt x="0" y="327"/>
                  </a:cubicBezTo>
                  <a:cubicBezTo>
                    <a:pt x="0" y="427"/>
                    <a:pt x="0" y="527"/>
                    <a:pt x="100" y="628"/>
                  </a:cubicBezTo>
                  <a:cubicBezTo>
                    <a:pt x="175" y="669"/>
                    <a:pt x="237" y="683"/>
                    <a:pt x="292" y="683"/>
                  </a:cubicBezTo>
                  <a:cubicBezTo>
                    <a:pt x="404" y="683"/>
                    <a:pt x="493" y="628"/>
                    <a:pt x="627" y="628"/>
                  </a:cubicBezTo>
                  <a:cubicBezTo>
                    <a:pt x="727" y="628"/>
                    <a:pt x="952" y="628"/>
                    <a:pt x="1053" y="427"/>
                  </a:cubicBezTo>
                  <a:lnTo>
                    <a:pt x="1153" y="427"/>
                  </a:lnTo>
                  <a:cubicBezTo>
                    <a:pt x="1153" y="327"/>
                    <a:pt x="1153" y="226"/>
                    <a:pt x="1053" y="126"/>
                  </a:cubicBezTo>
                  <a:cubicBezTo>
                    <a:pt x="952" y="1"/>
                    <a:pt x="727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38"/>
            <p:cNvSpPr/>
            <p:nvPr/>
          </p:nvSpPr>
          <p:spPr>
            <a:xfrm flipH="1">
              <a:off x="6345802" y="4061156"/>
              <a:ext cx="13917" cy="10540"/>
            </a:xfrm>
            <a:custGeom>
              <a:avLst/>
              <a:gdLst/>
              <a:ahLst/>
              <a:cxnLst/>
              <a:rect l="l" t="t" r="r" b="b"/>
              <a:pathLst>
                <a:path w="828" h="627" extrusionOk="0">
                  <a:moveTo>
                    <a:pt x="302" y="0"/>
                  </a:moveTo>
                  <a:cubicBezTo>
                    <a:pt x="201" y="100"/>
                    <a:pt x="101" y="100"/>
                    <a:pt x="1" y="326"/>
                  </a:cubicBezTo>
                  <a:cubicBezTo>
                    <a:pt x="1" y="426"/>
                    <a:pt x="101" y="526"/>
                    <a:pt x="201" y="526"/>
                  </a:cubicBezTo>
                  <a:cubicBezTo>
                    <a:pt x="302" y="627"/>
                    <a:pt x="402" y="627"/>
                    <a:pt x="527" y="627"/>
                  </a:cubicBezTo>
                  <a:cubicBezTo>
                    <a:pt x="628" y="627"/>
                    <a:pt x="628" y="526"/>
                    <a:pt x="728" y="426"/>
                  </a:cubicBezTo>
                  <a:cubicBezTo>
                    <a:pt x="828" y="326"/>
                    <a:pt x="728" y="201"/>
                    <a:pt x="728" y="100"/>
                  </a:cubicBezTo>
                  <a:cubicBezTo>
                    <a:pt x="527" y="0"/>
                    <a:pt x="402" y="0"/>
                    <a:pt x="3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38"/>
            <p:cNvSpPr/>
            <p:nvPr/>
          </p:nvSpPr>
          <p:spPr>
            <a:xfrm flipH="1">
              <a:off x="6408981" y="4059459"/>
              <a:ext cx="10538" cy="10557"/>
            </a:xfrm>
            <a:custGeom>
              <a:avLst/>
              <a:gdLst/>
              <a:ahLst/>
              <a:cxnLst/>
              <a:rect l="l" t="t" r="r" b="b"/>
              <a:pathLst>
                <a:path w="627" h="628" extrusionOk="0">
                  <a:moveTo>
                    <a:pt x="201" y="1"/>
                  </a:moveTo>
                  <a:cubicBezTo>
                    <a:pt x="100" y="1"/>
                    <a:pt x="0" y="101"/>
                    <a:pt x="0" y="201"/>
                  </a:cubicBezTo>
                  <a:cubicBezTo>
                    <a:pt x="0" y="302"/>
                    <a:pt x="0" y="427"/>
                    <a:pt x="100" y="527"/>
                  </a:cubicBezTo>
                  <a:cubicBezTo>
                    <a:pt x="201" y="627"/>
                    <a:pt x="326" y="627"/>
                    <a:pt x="426" y="627"/>
                  </a:cubicBezTo>
                  <a:lnTo>
                    <a:pt x="627" y="427"/>
                  </a:lnTo>
                  <a:cubicBezTo>
                    <a:pt x="627" y="302"/>
                    <a:pt x="627" y="201"/>
                    <a:pt x="526" y="101"/>
                  </a:cubicBezTo>
                  <a:cubicBezTo>
                    <a:pt x="426" y="1"/>
                    <a:pt x="326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38"/>
            <p:cNvSpPr/>
            <p:nvPr/>
          </p:nvSpPr>
          <p:spPr>
            <a:xfrm flipH="1">
              <a:off x="6166768" y="4115503"/>
              <a:ext cx="13917" cy="12238"/>
            </a:xfrm>
            <a:custGeom>
              <a:avLst/>
              <a:gdLst/>
              <a:ahLst/>
              <a:cxnLst/>
              <a:rect l="l" t="t" r="r" b="b"/>
              <a:pathLst>
                <a:path w="828" h="728" extrusionOk="0">
                  <a:moveTo>
                    <a:pt x="201" y="0"/>
                  </a:moveTo>
                  <a:cubicBezTo>
                    <a:pt x="101" y="0"/>
                    <a:pt x="1" y="100"/>
                    <a:pt x="1" y="226"/>
                  </a:cubicBezTo>
                  <a:cubicBezTo>
                    <a:pt x="1" y="426"/>
                    <a:pt x="101" y="527"/>
                    <a:pt x="201" y="627"/>
                  </a:cubicBezTo>
                  <a:cubicBezTo>
                    <a:pt x="301" y="727"/>
                    <a:pt x="402" y="727"/>
                    <a:pt x="627" y="727"/>
                  </a:cubicBezTo>
                  <a:cubicBezTo>
                    <a:pt x="727" y="627"/>
                    <a:pt x="828" y="527"/>
                    <a:pt x="828" y="426"/>
                  </a:cubicBezTo>
                  <a:lnTo>
                    <a:pt x="727" y="426"/>
                  </a:lnTo>
                  <a:cubicBezTo>
                    <a:pt x="727" y="326"/>
                    <a:pt x="627" y="226"/>
                    <a:pt x="627" y="100"/>
                  </a:cubicBezTo>
                  <a:cubicBezTo>
                    <a:pt x="527" y="0"/>
                    <a:pt x="40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38"/>
            <p:cNvSpPr/>
            <p:nvPr/>
          </p:nvSpPr>
          <p:spPr>
            <a:xfrm flipH="1">
              <a:off x="6066511" y="4100895"/>
              <a:ext cx="12656" cy="11246"/>
            </a:xfrm>
            <a:custGeom>
              <a:avLst/>
              <a:gdLst/>
              <a:ahLst/>
              <a:cxnLst/>
              <a:rect l="l" t="t" r="r" b="b"/>
              <a:pathLst>
                <a:path w="753" h="669" extrusionOk="0">
                  <a:moveTo>
                    <a:pt x="415" y="1"/>
                  </a:moveTo>
                  <a:cubicBezTo>
                    <a:pt x="385" y="1"/>
                    <a:pt x="356" y="13"/>
                    <a:pt x="327" y="42"/>
                  </a:cubicBezTo>
                  <a:cubicBezTo>
                    <a:pt x="226" y="42"/>
                    <a:pt x="126" y="142"/>
                    <a:pt x="126" y="243"/>
                  </a:cubicBezTo>
                  <a:cubicBezTo>
                    <a:pt x="1" y="343"/>
                    <a:pt x="126" y="468"/>
                    <a:pt x="226" y="568"/>
                  </a:cubicBezTo>
                  <a:cubicBezTo>
                    <a:pt x="226" y="669"/>
                    <a:pt x="327" y="669"/>
                    <a:pt x="527" y="669"/>
                  </a:cubicBezTo>
                  <a:cubicBezTo>
                    <a:pt x="627" y="669"/>
                    <a:pt x="753" y="568"/>
                    <a:pt x="753" y="468"/>
                  </a:cubicBezTo>
                  <a:cubicBezTo>
                    <a:pt x="753" y="243"/>
                    <a:pt x="627" y="142"/>
                    <a:pt x="627" y="142"/>
                  </a:cubicBezTo>
                  <a:cubicBezTo>
                    <a:pt x="556" y="72"/>
                    <a:pt x="486" y="1"/>
                    <a:pt x="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38"/>
            <p:cNvSpPr/>
            <p:nvPr/>
          </p:nvSpPr>
          <p:spPr>
            <a:xfrm flipH="1">
              <a:off x="6058091" y="4140348"/>
              <a:ext cx="13917" cy="12944"/>
            </a:xfrm>
            <a:custGeom>
              <a:avLst/>
              <a:gdLst/>
              <a:ahLst/>
              <a:cxnLst/>
              <a:rect l="l" t="t" r="r" b="b"/>
              <a:pathLst>
                <a:path w="828" h="770" extrusionOk="0">
                  <a:moveTo>
                    <a:pt x="201" y="1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01" y="302"/>
                  </a:lnTo>
                  <a:lnTo>
                    <a:pt x="101" y="628"/>
                  </a:lnTo>
                  <a:cubicBezTo>
                    <a:pt x="201" y="628"/>
                    <a:pt x="327" y="728"/>
                    <a:pt x="427" y="728"/>
                  </a:cubicBezTo>
                  <a:cubicBezTo>
                    <a:pt x="456" y="757"/>
                    <a:pt x="486" y="769"/>
                    <a:pt x="515" y="769"/>
                  </a:cubicBezTo>
                  <a:cubicBezTo>
                    <a:pt x="586" y="769"/>
                    <a:pt x="657" y="698"/>
                    <a:pt x="728" y="628"/>
                  </a:cubicBezTo>
                  <a:cubicBezTo>
                    <a:pt x="828" y="502"/>
                    <a:pt x="728" y="302"/>
                    <a:pt x="627" y="201"/>
                  </a:cubicBezTo>
                  <a:cubicBezTo>
                    <a:pt x="527" y="101"/>
                    <a:pt x="427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38"/>
            <p:cNvSpPr/>
            <p:nvPr/>
          </p:nvSpPr>
          <p:spPr>
            <a:xfrm flipH="1">
              <a:off x="6084210" y="4157629"/>
              <a:ext cx="13917" cy="14339"/>
            </a:xfrm>
            <a:custGeom>
              <a:avLst/>
              <a:gdLst/>
              <a:ahLst/>
              <a:cxnLst/>
              <a:rect l="l" t="t" r="r" b="b"/>
              <a:pathLst>
                <a:path w="828" h="853" extrusionOk="0">
                  <a:moveTo>
                    <a:pt x="201" y="1"/>
                  </a:moveTo>
                  <a:cubicBezTo>
                    <a:pt x="101" y="1"/>
                    <a:pt x="1" y="101"/>
                    <a:pt x="1" y="226"/>
                  </a:cubicBezTo>
                  <a:cubicBezTo>
                    <a:pt x="1" y="427"/>
                    <a:pt x="1" y="527"/>
                    <a:pt x="101" y="627"/>
                  </a:cubicBezTo>
                  <a:cubicBezTo>
                    <a:pt x="201" y="727"/>
                    <a:pt x="402" y="853"/>
                    <a:pt x="502" y="853"/>
                  </a:cubicBezTo>
                  <a:lnTo>
                    <a:pt x="627" y="853"/>
                  </a:lnTo>
                  <a:cubicBezTo>
                    <a:pt x="728" y="853"/>
                    <a:pt x="828" y="727"/>
                    <a:pt x="828" y="627"/>
                  </a:cubicBezTo>
                  <a:cubicBezTo>
                    <a:pt x="828" y="527"/>
                    <a:pt x="728" y="326"/>
                    <a:pt x="627" y="226"/>
                  </a:cubicBezTo>
                  <a:cubicBezTo>
                    <a:pt x="502" y="101"/>
                    <a:pt x="402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38"/>
            <p:cNvSpPr/>
            <p:nvPr/>
          </p:nvSpPr>
          <p:spPr>
            <a:xfrm flipH="1">
              <a:off x="6049233" y="4177011"/>
              <a:ext cx="10555" cy="9615"/>
            </a:xfrm>
            <a:custGeom>
              <a:avLst/>
              <a:gdLst/>
              <a:ahLst/>
              <a:cxnLst/>
              <a:rect l="l" t="t" r="r" b="b"/>
              <a:pathLst>
                <a:path w="628" h="572" extrusionOk="0">
                  <a:moveTo>
                    <a:pt x="527" y="0"/>
                  </a:moveTo>
                  <a:cubicBezTo>
                    <a:pt x="427" y="0"/>
                    <a:pt x="427" y="0"/>
                    <a:pt x="326" y="101"/>
                  </a:cubicBezTo>
                  <a:cubicBezTo>
                    <a:pt x="226" y="101"/>
                    <a:pt x="101" y="201"/>
                    <a:pt x="101" y="326"/>
                  </a:cubicBezTo>
                  <a:cubicBezTo>
                    <a:pt x="1" y="426"/>
                    <a:pt x="101" y="527"/>
                    <a:pt x="101" y="527"/>
                  </a:cubicBezTo>
                  <a:cubicBezTo>
                    <a:pt x="184" y="527"/>
                    <a:pt x="212" y="571"/>
                    <a:pt x="281" y="571"/>
                  </a:cubicBezTo>
                  <a:cubicBezTo>
                    <a:pt x="315" y="571"/>
                    <a:pt x="360" y="560"/>
                    <a:pt x="427" y="527"/>
                  </a:cubicBezTo>
                  <a:cubicBezTo>
                    <a:pt x="427" y="527"/>
                    <a:pt x="527" y="426"/>
                    <a:pt x="527" y="326"/>
                  </a:cubicBezTo>
                  <a:cubicBezTo>
                    <a:pt x="627" y="101"/>
                    <a:pt x="527" y="101"/>
                    <a:pt x="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38"/>
            <p:cNvSpPr/>
            <p:nvPr/>
          </p:nvSpPr>
          <p:spPr>
            <a:xfrm flipH="1">
              <a:off x="6374021" y="4031235"/>
              <a:ext cx="8437" cy="10557"/>
            </a:xfrm>
            <a:custGeom>
              <a:avLst/>
              <a:gdLst/>
              <a:ahLst/>
              <a:cxnLst/>
              <a:rect l="l" t="t" r="r" b="b"/>
              <a:pathLst>
                <a:path w="502" h="628" extrusionOk="0">
                  <a:moveTo>
                    <a:pt x="201" y="1"/>
                  </a:moveTo>
                  <a:cubicBezTo>
                    <a:pt x="201" y="101"/>
                    <a:pt x="101" y="101"/>
                    <a:pt x="1" y="226"/>
                  </a:cubicBezTo>
                  <a:cubicBezTo>
                    <a:pt x="1" y="326"/>
                    <a:pt x="1" y="427"/>
                    <a:pt x="101" y="527"/>
                  </a:cubicBezTo>
                  <a:cubicBezTo>
                    <a:pt x="201" y="627"/>
                    <a:pt x="201" y="627"/>
                    <a:pt x="301" y="627"/>
                  </a:cubicBezTo>
                  <a:cubicBezTo>
                    <a:pt x="301" y="627"/>
                    <a:pt x="402" y="627"/>
                    <a:pt x="502" y="527"/>
                  </a:cubicBezTo>
                  <a:lnTo>
                    <a:pt x="502" y="226"/>
                  </a:lnTo>
                  <a:cubicBezTo>
                    <a:pt x="402" y="101"/>
                    <a:pt x="301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38"/>
            <p:cNvSpPr/>
            <p:nvPr/>
          </p:nvSpPr>
          <p:spPr>
            <a:xfrm flipH="1">
              <a:off x="6624655" y="3762863"/>
              <a:ext cx="14337" cy="13919"/>
            </a:xfrm>
            <a:custGeom>
              <a:avLst/>
              <a:gdLst/>
              <a:ahLst/>
              <a:cxnLst/>
              <a:rect l="l" t="t" r="r" b="b"/>
              <a:pathLst>
                <a:path w="853" h="828" extrusionOk="0">
                  <a:moveTo>
                    <a:pt x="101" y="1"/>
                  </a:moveTo>
                  <a:cubicBezTo>
                    <a:pt x="0" y="1"/>
                    <a:pt x="0" y="101"/>
                    <a:pt x="0" y="201"/>
                  </a:cubicBezTo>
                  <a:cubicBezTo>
                    <a:pt x="101" y="402"/>
                    <a:pt x="101" y="527"/>
                    <a:pt x="226" y="627"/>
                  </a:cubicBezTo>
                  <a:cubicBezTo>
                    <a:pt x="326" y="728"/>
                    <a:pt x="426" y="828"/>
                    <a:pt x="627" y="828"/>
                  </a:cubicBezTo>
                  <a:cubicBezTo>
                    <a:pt x="727" y="828"/>
                    <a:pt x="852" y="828"/>
                    <a:pt x="852" y="728"/>
                  </a:cubicBezTo>
                  <a:cubicBezTo>
                    <a:pt x="852" y="527"/>
                    <a:pt x="852" y="301"/>
                    <a:pt x="627" y="201"/>
                  </a:cubicBezTo>
                  <a:cubicBezTo>
                    <a:pt x="527" y="101"/>
                    <a:pt x="42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38"/>
            <p:cNvSpPr/>
            <p:nvPr/>
          </p:nvSpPr>
          <p:spPr>
            <a:xfrm flipH="1">
              <a:off x="6603595" y="3764544"/>
              <a:ext cx="16018" cy="15616"/>
            </a:xfrm>
            <a:custGeom>
              <a:avLst/>
              <a:gdLst/>
              <a:ahLst/>
              <a:cxnLst/>
              <a:rect l="l" t="t" r="r" b="b"/>
              <a:pathLst>
                <a:path w="953" h="929" extrusionOk="0">
                  <a:moveTo>
                    <a:pt x="326" y="1"/>
                  </a:moveTo>
                  <a:cubicBezTo>
                    <a:pt x="201" y="1"/>
                    <a:pt x="100" y="1"/>
                    <a:pt x="100" y="101"/>
                  </a:cubicBezTo>
                  <a:cubicBezTo>
                    <a:pt x="0" y="427"/>
                    <a:pt x="100" y="527"/>
                    <a:pt x="201" y="728"/>
                  </a:cubicBezTo>
                  <a:cubicBezTo>
                    <a:pt x="326" y="828"/>
                    <a:pt x="527" y="928"/>
                    <a:pt x="727" y="928"/>
                  </a:cubicBezTo>
                  <a:lnTo>
                    <a:pt x="827" y="928"/>
                  </a:lnTo>
                  <a:cubicBezTo>
                    <a:pt x="953" y="928"/>
                    <a:pt x="953" y="828"/>
                    <a:pt x="953" y="728"/>
                  </a:cubicBezTo>
                  <a:cubicBezTo>
                    <a:pt x="953" y="527"/>
                    <a:pt x="827" y="427"/>
                    <a:pt x="727" y="302"/>
                  </a:cubicBezTo>
                  <a:cubicBezTo>
                    <a:pt x="627" y="201"/>
                    <a:pt x="527" y="10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38"/>
            <p:cNvSpPr/>
            <p:nvPr/>
          </p:nvSpPr>
          <p:spPr>
            <a:xfrm flipH="1">
              <a:off x="6591376" y="3796147"/>
              <a:ext cx="14337" cy="13919"/>
            </a:xfrm>
            <a:custGeom>
              <a:avLst/>
              <a:gdLst/>
              <a:ahLst/>
              <a:cxnLst/>
              <a:rect l="l" t="t" r="r" b="b"/>
              <a:pathLst>
                <a:path w="853" h="828" extrusionOk="0">
                  <a:moveTo>
                    <a:pt x="226" y="1"/>
                  </a:moveTo>
                  <a:cubicBezTo>
                    <a:pt x="126" y="1"/>
                    <a:pt x="0" y="101"/>
                    <a:pt x="0" y="201"/>
                  </a:cubicBezTo>
                  <a:cubicBezTo>
                    <a:pt x="0" y="427"/>
                    <a:pt x="126" y="527"/>
                    <a:pt x="226" y="627"/>
                  </a:cubicBezTo>
                  <a:cubicBezTo>
                    <a:pt x="326" y="727"/>
                    <a:pt x="426" y="828"/>
                    <a:pt x="627" y="828"/>
                  </a:cubicBezTo>
                  <a:cubicBezTo>
                    <a:pt x="752" y="828"/>
                    <a:pt x="852" y="727"/>
                    <a:pt x="852" y="627"/>
                  </a:cubicBezTo>
                  <a:cubicBezTo>
                    <a:pt x="852" y="427"/>
                    <a:pt x="752" y="301"/>
                    <a:pt x="627" y="201"/>
                  </a:cubicBezTo>
                  <a:cubicBezTo>
                    <a:pt x="527" y="101"/>
                    <a:pt x="42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38"/>
            <p:cNvSpPr/>
            <p:nvPr/>
          </p:nvSpPr>
          <p:spPr>
            <a:xfrm flipH="1">
              <a:off x="6553038" y="3801207"/>
              <a:ext cx="17295" cy="14339"/>
            </a:xfrm>
            <a:custGeom>
              <a:avLst/>
              <a:gdLst/>
              <a:ahLst/>
              <a:cxnLst/>
              <a:rect l="l" t="t" r="r" b="b"/>
              <a:pathLst>
                <a:path w="1029" h="853" extrusionOk="0">
                  <a:moveTo>
                    <a:pt x="201" y="0"/>
                  </a:moveTo>
                  <a:cubicBezTo>
                    <a:pt x="101" y="0"/>
                    <a:pt x="1" y="126"/>
                    <a:pt x="1" y="226"/>
                  </a:cubicBezTo>
                  <a:cubicBezTo>
                    <a:pt x="101" y="426"/>
                    <a:pt x="201" y="527"/>
                    <a:pt x="301" y="627"/>
                  </a:cubicBezTo>
                  <a:cubicBezTo>
                    <a:pt x="402" y="853"/>
                    <a:pt x="627" y="853"/>
                    <a:pt x="828" y="853"/>
                  </a:cubicBezTo>
                  <a:lnTo>
                    <a:pt x="928" y="853"/>
                  </a:lnTo>
                  <a:cubicBezTo>
                    <a:pt x="928" y="853"/>
                    <a:pt x="1028" y="752"/>
                    <a:pt x="1028" y="627"/>
                  </a:cubicBezTo>
                  <a:cubicBezTo>
                    <a:pt x="928" y="426"/>
                    <a:pt x="828" y="326"/>
                    <a:pt x="727" y="226"/>
                  </a:cubicBezTo>
                  <a:cubicBezTo>
                    <a:pt x="627" y="126"/>
                    <a:pt x="40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38"/>
            <p:cNvSpPr/>
            <p:nvPr/>
          </p:nvSpPr>
          <p:spPr>
            <a:xfrm flipH="1">
              <a:off x="6566938" y="3780144"/>
              <a:ext cx="13933" cy="12658"/>
            </a:xfrm>
            <a:custGeom>
              <a:avLst/>
              <a:gdLst/>
              <a:ahLst/>
              <a:cxnLst/>
              <a:rect l="l" t="t" r="r" b="b"/>
              <a:pathLst>
                <a:path w="829" h="753" extrusionOk="0">
                  <a:moveTo>
                    <a:pt x="201" y="0"/>
                  </a:moveTo>
                  <a:cubicBezTo>
                    <a:pt x="101" y="0"/>
                    <a:pt x="1" y="0"/>
                    <a:pt x="1" y="126"/>
                  </a:cubicBezTo>
                  <a:cubicBezTo>
                    <a:pt x="1" y="326"/>
                    <a:pt x="101" y="527"/>
                    <a:pt x="201" y="627"/>
                  </a:cubicBezTo>
                  <a:cubicBezTo>
                    <a:pt x="302" y="752"/>
                    <a:pt x="527" y="752"/>
                    <a:pt x="728" y="752"/>
                  </a:cubicBezTo>
                  <a:cubicBezTo>
                    <a:pt x="828" y="752"/>
                    <a:pt x="828" y="627"/>
                    <a:pt x="828" y="527"/>
                  </a:cubicBezTo>
                  <a:lnTo>
                    <a:pt x="828" y="426"/>
                  </a:lnTo>
                  <a:cubicBezTo>
                    <a:pt x="728" y="326"/>
                    <a:pt x="728" y="226"/>
                    <a:pt x="628" y="126"/>
                  </a:cubicBezTo>
                  <a:cubicBezTo>
                    <a:pt x="527" y="126"/>
                    <a:pt x="402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38"/>
            <p:cNvSpPr/>
            <p:nvPr/>
          </p:nvSpPr>
          <p:spPr>
            <a:xfrm flipH="1">
              <a:off x="6508817" y="3811730"/>
              <a:ext cx="23178" cy="15045"/>
            </a:xfrm>
            <a:custGeom>
              <a:avLst/>
              <a:gdLst/>
              <a:ahLst/>
              <a:cxnLst/>
              <a:rect l="l" t="t" r="r" b="b"/>
              <a:pathLst>
                <a:path w="1379" h="895" extrusionOk="0">
                  <a:moveTo>
                    <a:pt x="126" y="1"/>
                  </a:moveTo>
                  <a:cubicBezTo>
                    <a:pt x="126" y="126"/>
                    <a:pt x="0" y="227"/>
                    <a:pt x="0" y="227"/>
                  </a:cubicBezTo>
                  <a:cubicBezTo>
                    <a:pt x="126" y="527"/>
                    <a:pt x="326" y="628"/>
                    <a:pt x="527" y="753"/>
                  </a:cubicBezTo>
                  <a:cubicBezTo>
                    <a:pt x="686" y="824"/>
                    <a:pt x="833" y="895"/>
                    <a:pt x="976" y="895"/>
                  </a:cubicBezTo>
                  <a:cubicBezTo>
                    <a:pt x="1036" y="895"/>
                    <a:pt x="1094" y="882"/>
                    <a:pt x="1153" y="853"/>
                  </a:cubicBezTo>
                  <a:lnTo>
                    <a:pt x="1253" y="853"/>
                  </a:lnTo>
                  <a:cubicBezTo>
                    <a:pt x="1379" y="853"/>
                    <a:pt x="1379" y="753"/>
                    <a:pt x="1253" y="628"/>
                  </a:cubicBezTo>
                  <a:cubicBezTo>
                    <a:pt x="1153" y="427"/>
                    <a:pt x="953" y="327"/>
                    <a:pt x="852" y="227"/>
                  </a:cubicBezTo>
                  <a:cubicBezTo>
                    <a:pt x="627" y="126"/>
                    <a:pt x="42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38"/>
            <p:cNvSpPr/>
            <p:nvPr/>
          </p:nvSpPr>
          <p:spPr>
            <a:xfrm flipH="1">
              <a:off x="6521457" y="3791894"/>
              <a:ext cx="15597" cy="13112"/>
            </a:xfrm>
            <a:custGeom>
              <a:avLst/>
              <a:gdLst/>
              <a:ahLst/>
              <a:cxnLst/>
              <a:rect l="l" t="t" r="r" b="b"/>
              <a:pathLst>
                <a:path w="928" h="780" extrusionOk="0">
                  <a:moveTo>
                    <a:pt x="373" y="1"/>
                  </a:moveTo>
                  <a:cubicBezTo>
                    <a:pt x="325" y="1"/>
                    <a:pt x="269" y="16"/>
                    <a:pt x="201" y="53"/>
                  </a:cubicBezTo>
                  <a:lnTo>
                    <a:pt x="101" y="53"/>
                  </a:lnTo>
                  <a:cubicBezTo>
                    <a:pt x="0" y="53"/>
                    <a:pt x="0" y="153"/>
                    <a:pt x="0" y="254"/>
                  </a:cubicBezTo>
                  <a:cubicBezTo>
                    <a:pt x="101" y="454"/>
                    <a:pt x="201" y="554"/>
                    <a:pt x="301" y="680"/>
                  </a:cubicBezTo>
                  <a:cubicBezTo>
                    <a:pt x="427" y="680"/>
                    <a:pt x="527" y="780"/>
                    <a:pt x="727" y="780"/>
                  </a:cubicBezTo>
                  <a:lnTo>
                    <a:pt x="828" y="780"/>
                  </a:lnTo>
                  <a:cubicBezTo>
                    <a:pt x="928" y="780"/>
                    <a:pt x="928" y="680"/>
                    <a:pt x="928" y="554"/>
                  </a:cubicBezTo>
                  <a:cubicBezTo>
                    <a:pt x="928" y="354"/>
                    <a:pt x="828" y="254"/>
                    <a:pt x="627" y="153"/>
                  </a:cubicBezTo>
                  <a:cubicBezTo>
                    <a:pt x="557" y="83"/>
                    <a:pt x="487" y="1"/>
                    <a:pt x="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38"/>
            <p:cNvSpPr/>
            <p:nvPr/>
          </p:nvSpPr>
          <p:spPr>
            <a:xfrm flipH="1">
              <a:off x="6521457" y="3836592"/>
              <a:ext cx="12219" cy="10557"/>
            </a:xfrm>
            <a:custGeom>
              <a:avLst/>
              <a:gdLst/>
              <a:ahLst/>
              <a:cxnLst/>
              <a:rect l="l" t="t" r="r" b="b"/>
              <a:pathLst>
                <a:path w="727" h="628" extrusionOk="0">
                  <a:moveTo>
                    <a:pt x="426" y="1"/>
                  </a:moveTo>
                  <a:cubicBezTo>
                    <a:pt x="326" y="1"/>
                    <a:pt x="226" y="1"/>
                    <a:pt x="100" y="101"/>
                  </a:cubicBezTo>
                  <a:cubicBezTo>
                    <a:pt x="0" y="101"/>
                    <a:pt x="0" y="201"/>
                    <a:pt x="0" y="301"/>
                  </a:cubicBezTo>
                  <a:cubicBezTo>
                    <a:pt x="0" y="527"/>
                    <a:pt x="100" y="627"/>
                    <a:pt x="226" y="627"/>
                  </a:cubicBezTo>
                  <a:cubicBezTo>
                    <a:pt x="426" y="627"/>
                    <a:pt x="526" y="627"/>
                    <a:pt x="627" y="527"/>
                  </a:cubicBezTo>
                  <a:cubicBezTo>
                    <a:pt x="727" y="402"/>
                    <a:pt x="727" y="301"/>
                    <a:pt x="627" y="201"/>
                  </a:cubicBezTo>
                  <a:cubicBezTo>
                    <a:pt x="526" y="101"/>
                    <a:pt x="526" y="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38"/>
            <p:cNvSpPr/>
            <p:nvPr/>
          </p:nvSpPr>
          <p:spPr>
            <a:xfrm flipH="1">
              <a:off x="6049233" y="3427503"/>
              <a:ext cx="12236" cy="15179"/>
            </a:xfrm>
            <a:custGeom>
              <a:avLst/>
              <a:gdLst/>
              <a:ahLst/>
              <a:cxnLst/>
              <a:rect l="l" t="t" r="r" b="b"/>
              <a:pathLst>
                <a:path w="728" h="903" extrusionOk="0">
                  <a:moveTo>
                    <a:pt x="426" y="1"/>
                  </a:moveTo>
                  <a:cubicBezTo>
                    <a:pt x="326" y="1"/>
                    <a:pt x="201" y="1"/>
                    <a:pt x="101" y="101"/>
                  </a:cubicBezTo>
                  <a:cubicBezTo>
                    <a:pt x="0" y="301"/>
                    <a:pt x="0" y="427"/>
                    <a:pt x="101" y="527"/>
                  </a:cubicBezTo>
                  <a:cubicBezTo>
                    <a:pt x="101" y="627"/>
                    <a:pt x="101" y="728"/>
                    <a:pt x="201" y="828"/>
                  </a:cubicBezTo>
                  <a:cubicBezTo>
                    <a:pt x="264" y="878"/>
                    <a:pt x="320" y="903"/>
                    <a:pt x="373" y="903"/>
                  </a:cubicBezTo>
                  <a:cubicBezTo>
                    <a:pt x="426" y="903"/>
                    <a:pt x="477" y="878"/>
                    <a:pt x="527" y="828"/>
                  </a:cubicBezTo>
                  <a:cubicBezTo>
                    <a:pt x="627" y="728"/>
                    <a:pt x="727" y="627"/>
                    <a:pt x="627" y="427"/>
                  </a:cubicBezTo>
                  <a:cubicBezTo>
                    <a:pt x="627" y="301"/>
                    <a:pt x="627" y="10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38"/>
            <p:cNvSpPr/>
            <p:nvPr/>
          </p:nvSpPr>
          <p:spPr>
            <a:xfrm flipH="1">
              <a:off x="6050931" y="3461729"/>
              <a:ext cx="10538" cy="15095"/>
            </a:xfrm>
            <a:custGeom>
              <a:avLst/>
              <a:gdLst/>
              <a:ahLst/>
              <a:cxnLst/>
              <a:rect l="l" t="t" r="r" b="b"/>
              <a:pathLst>
                <a:path w="627" h="898" extrusionOk="0">
                  <a:moveTo>
                    <a:pt x="368" y="0"/>
                  </a:moveTo>
                  <a:cubicBezTo>
                    <a:pt x="301" y="0"/>
                    <a:pt x="201" y="45"/>
                    <a:pt x="201" y="45"/>
                  </a:cubicBezTo>
                  <a:lnTo>
                    <a:pt x="201" y="145"/>
                  </a:lnTo>
                  <a:cubicBezTo>
                    <a:pt x="101" y="270"/>
                    <a:pt x="0" y="371"/>
                    <a:pt x="0" y="471"/>
                  </a:cubicBezTo>
                  <a:cubicBezTo>
                    <a:pt x="0" y="571"/>
                    <a:pt x="0" y="571"/>
                    <a:pt x="101" y="772"/>
                  </a:cubicBezTo>
                  <a:cubicBezTo>
                    <a:pt x="201" y="897"/>
                    <a:pt x="326" y="897"/>
                    <a:pt x="426" y="897"/>
                  </a:cubicBezTo>
                  <a:cubicBezTo>
                    <a:pt x="527" y="772"/>
                    <a:pt x="627" y="671"/>
                    <a:pt x="627" y="471"/>
                  </a:cubicBezTo>
                  <a:cubicBezTo>
                    <a:pt x="627" y="371"/>
                    <a:pt x="627" y="145"/>
                    <a:pt x="426" y="45"/>
                  </a:cubicBezTo>
                  <a:cubicBezTo>
                    <a:pt x="426" y="11"/>
                    <a:pt x="401" y="0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38"/>
            <p:cNvSpPr/>
            <p:nvPr/>
          </p:nvSpPr>
          <p:spPr>
            <a:xfrm flipH="1">
              <a:off x="6034913" y="3448987"/>
              <a:ext cx="10555" cy="16776"/>
            </a:xfrm>
            <a:custGeom>
              <a:avLst/>
              <a:gdLst/>
              <a:ahLst/>
              <a:cxnLst/>
              <a:rect l="l" t="t" r="r" b="b"/>
              <a:pathLst>
                <a:path w="628" h="998" extrusionOk="0">
                  <a:moveTo>
                    <a:pt x="302" y="1"/>
                  </a:moveTo>
                  <a:cubicBezTo>
                    <a:pt x="251" y="1"/>
                    <a:pt x="201" y="26"/>
                    <a:pt x="201" y="76"/>
                  </a:cubicBezTo>
                  <a:cubicBezTo>
                    <a:pt x="1" y="176"/>
                    <a:pt x="1" y="402"/>
                    <a:pt x="1" y="502"/>
                  </a:cubicBezTo>
                  <a:cubicBezTo>
                    <a:pt x="1" y="602"/>
                    <a:pt x="1" y="703"/>
                    <a:pt x="201" y="903"/>
                  </a:cubicBezTo>
                  <a:cubicBezTo>
                    <a:pt x="201" y="966"/>
                    <a:pt x="251" y="997"/>
                    <a:pt x="302" y="997"/>
                  </a:cubicBezTo>
                  <a:cubicBezTo>
                    <a:pt x="352" y="997"/>
                    <a:pt x="402" y="966"/>
                    <a:pt x="402" y="903"/>
                  </a:cubicBezTo>
                  <a:cubicBezTo>
                    <a:pt x="627" y="703"/>
                    <a:pt x="627" y="602"/>
                    <a:pt x="627" y="502"/>
                  </a:cubicBezTo>
                  <a:cubicBezTo>
                    <a:pt x="627" y="402"/>
                    <a:pt x="627" y="176"/>
                    <a:pt x="402" y="76"/>
                  </a:cubicBezTo>
                  <a:cubicBezTo>
                    <a:pt x="402" y="26"/>
                    <a:pt x="352" y="1"/>
                    <a:pt x="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38"/>
            <p:cNvSpPr/>
            <p:nvPr/>
          </p:nvSpPr>
          <p:spPr>
            <a:xfrm flipH="1">
              <a:off x="6026493" y="3420763"/>
              <a:ext cx="10538" cy="15179"/>
            </a:xfrm>
            <a:custGeom>
              <a:avLst/>
              <a:gdLst/>
              <a:ahLst/>
              <a:cxnLst/>
              <a:rect l="l" t="t" r="r" b="b"/>
              <a:pathLst>
                <a:path w="627" h="903" extrusionOk="0">
                  <a:moveTo>
                    <a:pt x="276" y="1"/>
                  </a:moveTo>
                  <a:cubicBezTo>
                    <a:pt x="226" y="1"/>
                    <a:pt x="175" y="26"/>
                    <a:pt x="125" y="76"/>
                  </a:cubicBezTo>
                  <a:cubicBezTo>
                    <a:pt x="0" y="301"/>
                    <a:pt x="0" y="402"/>
                    <a:pt x="0" y="502"/>
                  </a:cubicBezTo>
                  <a:cubicBezTo>
                    <a:pt x="0" y="602"/>
                    <a:pt x="125" y="702"/>
                    <a:pt x="226" y="828"/>
                  </a:cubicBezTo>
                  <a:cubicBezTo>
                    <a:pt x="276" y="878"/>
                    <a:pt x="326" y="903"/>
                    <a:pt x="376" y="903"/>
                  </a:cubicBezTo>
                  <a:cubicBezTo>
                    <a:pt x="426" y="903"/>
                    <a:pt x="476" y="878"/>
                    <a:pt x="526" y="828"/>
                  </a:cubicBezTo>
                  <a:cubicBezTo>
                    <a:pt x="627" y="602"/>
                    <a:pt x="627" y="502"/>
                    <a:pt x="627" y="402"/>
                  </a:cubicBezTo>
                  <a:cubicBezTo>
                    <a:pt x="627" y="301"/>
                    <a:pt x="526" y="201"/>
                    <a:pt x="426" y="76"/>
                  </a:cubicBezTo>
                  <a:cubicBezTo>
                    <a:pt x="376" y="26"/>
                    <a:pt x="326" y="1"/>
                    <a:pt x="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38"/>
            <p:cNvSpPr/>
            <p:nvPr/>
          </p:nvSpPr>
          <p:spPr>
            <a:xfrm flipH="1">
              <a:off x="6015954" y="3473428"/>
              <a:ext cx="10555" cy="10136"/>
            </a:xfrm>
            <a:custGeom>
              <a:avLst/>
              <a:gdLst/>
              <a:ahLst/>
              <a:cxnLst/>
              <a:rect l="l" t="t" r="r" b="b"/>
              <a:pathLst>
                <a:path w="628" h="603" extrusionOk="0">
                  <a:moveTo>
                    <a:pt x="377" y="1"/>
                  </a:moveTo>
                  <a:cubicBezTo>
                    <a:pt x="326" y="1"/>
                    <a:pt x="276" y="26"/>
                    <a:pt x="226" y="76"/>
                  </a:cubicBezTo>
                  <a:cubicBezTo>
                    <a:pt x="126" y="76"/>
                    <a:pt x="1" y="201"/>
                    <a:pt x="1" y="301"/>
                  </a:cubicBezTo>
                  <a:cubicBezTo>
                    <a:pt x="1" y="402"/>
                    <a:pt x="126" y="402"/>
                    <a:pt x="226" y="502"/>
                  </a:cubicBezTo>
                  <a:cubicBezTo>
                    <a:pt x="226" y="602"/>
                    <a:pt x="427" y="602"/>
                    <a:pt x="527" y="602"/>
                  </a:cubicBezTo>
                  <a:cubicBezTo>
                    <a:pt x="627" y="502"/>
                    <a:pt x="627" y="402"/>
                    <a:pt x="627" y="301"/>
                  </a:cubicBezTo>
                  <a:cubicBezTo>
                    <a:pt x="627" y="301"/>
                    <a:pt x="627" y="201"/>
                    <a:pt x="527" y="76"/>
                  </a:cubicBezTo>
                  <a:cubicBezTo>
                    <a:pt x="477" y="26"/>
                    <a:pt x="427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38"/>
            <p:cNvSpPr/>
            <p:nvPr/>
          </p:nvSpPr>
          <p:spPr>
            <a:xfrm flipH="1">
              <a:off x="6858447" y="3160813"/>
              <a:ext cx="12236" cy="22357"/>
            </a:xfrm>
            <a:custGeom>
              <a:avLst/>
              <a:gdLst/>
              <a:ahLst/>
              <a:cxnLst/>
              <a:rect l="l" t="t" r="r" b="b"/>
              <a:pathLst>
                <a:path w="728" h="1330" extrusionOk="0">
                  <a:moveTo>
                    <a:pt x="427" y="1"/>
                  </a:moveTo>
                  <a:cubicBezTo>
                    <a:pt x="226" y="201"/>
                    <a:pt x="101" y="402"/>
                    <a:pt x="101" y="502"/>
                  </a:cubicBezTo>
                  <a:cubicBezTo>
                    <a:pt x="1" y="728"/>
                    <a:pt x="1" y="1029"/>
                    <a:pt x="101" y="1254"/>
                  </a:cubicBezTo>
                  <a:lnTo>
                    <a:pt x="226" y="1254"/>
                  </a:lnTo>
                  <a:cubicBezTo>
                    <a:pt x="226" y="1304"/>
                    <a:pt x="251" y="1329"/>
                    <a:pt x="289" y="1329"/>
                  </a:cubicBezTo>
                  <a:cubicBezTo>
                    <a:pt x="327" y="1329"/>
                    <a:pt x="377" y="1304"/>
                    <a:pt x="427" y="1254"/>
                  </a:cubicBezTo>
                  <a:cubicBezTo>
                    <a:pt x="527" y="1029"/>
                    <a:pt x="627" y="828"/>
                    <a:pt x="627" y="728"/>
                  </a:cubicBezTo>
                  <a:cubicBezTo>
                    <a:pt x="728" y="502"/>
                    <a:pt x="728" y="302"/>
                    <a:pt x="627" y="101"/>
                  </a:cubicBezTo>
                  <a:lnTo>
                    <a:pt x="6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38"/>
            <p:cNvSpPr/>
            <p:nvPr/>
          </p:nvSpPr>
          <p:spPr>
            <a:xfrm flipH="1">
              <a:off x="6879507" y="3222438"/>
              <a:ext cx="12236" cy="22139"/>
            </a:xfrm>
            <a:custGeom>
              <a:avLst/>
              <a:gdLst/>
              <a:ahLst/>
              <a:cxnLst/>
              <a:rect l="l" t="t" r="r" b="b"/>
              <a:pathLst>
                <a:path w="728" h="1317" extrusionOk="0">
                  <a:moveTo>
                    <a:pt x="565" y="0"/>
                  </a:moveTo>
                  <a:cubicBezTo>
                    <a:pt x="527" y="0"/>
                    <a:pt x="477" y="32"/>
                    <a:pt x="427" y="94"/>
                  </a:cubicBezTo>
                  <a:cubicBezTo>
                    <a:pt x="226" y="195"/>
                    <a:pt x="101" y="395"/>
                    <a:pt x="101" y="596"/>
                  </a:cubicBezTo>
                  <a:cubicBezTo>
                    <a:pt x="1" y="721"/>
                    <a:pt x="1" y="921"/>
                    <a:pt x="101" y="1122"/>
                  </a:cubicBezTo>
                  <a:lnTo>
                    <a:pt x="101" y="1222"/>
                  </a:lnTo>
                  <a:cubicBezTo>
                    <a:pt x="101" y="1285"/>
                    <a:pt x="132" y="1316"/>
                    <a:pt x="176" y="1316"/>
                  </a:cubicBezTo>
                  <a:cubicBezTo>
                    <a:pt x="220" y="1316"/>
                    <a:pt x="276" y="1285"/>
                    <a:pt x="326" y="1222"/>
                  </a:cubicBezTo>
                  <a:cubicBezTo>
                    <a:pt x="527" y="1122"/>
                    <a:pt x="627" y="921"/>
                    <a:pt x="727" y="721"/>
                  </a:cubicBezTo>
                  <a:lnTo>
                    <a:pt x="727" y="195"/>
                  </a:lnTo>
                  <a:lnTo>
                    <a:pt x="627" y="94"/>
                  </a:lnTo>
                  <a:cubicBezTo>
                    <a:pt x="627" y="32"/>
                    <a:pt x="602" y="0"/>
                    <a:pt x="5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38"/>
            <p:cNvSpPr/>
            <p:nvPr/>
          </p:nvSpPr>
          <p:spPr>
            <a:xfrm flipH="1">
              <a:off x="6845808" y="3204636"/>
              <a:ext cx="12656" cy="24038"/>
            </a:xfrm>
            <a:custGeom>
              <a:avLst/>
              <a:gdLst/>
              <a:ahLst/>
              <a:cxnLst/>
              <a:rect l="l" t="t" r="r" b="b"/>
              <a:pathLst>
                <a:path w="753" h="1430" extrusionOk="0">
                  <a:moveTo>
                    <a:pt x="427" y="0"/>
                  </a:moveTo>
                  <a:cubicBezTo>
                    <a:pt x="226" y="201"/>
                    <a:pt x="126" y="401"/>
                    <a:pt x="126" y="627"/>
                  </a:cubicBezTo>
                  <a:cubicBezTo>
                    <a:pt x="1" y="828"/>
                    <a:pt x="1" y="1028"/>
                    <a:pt x="1" y="1254"/>
                  </a:cubicBezTo>
                  <a:lnTo>
                    <a:pt x="126" y="1354"/>
                  </a:lnTo>
                  <a:cubicBezTo>
                    <a:pt x="126" y="1404"/>
                    <a:pt x="151" y="1429"/>
                    <a:pt x="189" y="1429"/>
                  </a:cubicBezTo>
                  <a:cubicBezTo>
                    <a:pt x="226" y="1429"/>
                    <a:pt x="276" y="1404"/>
                    <a:pt x="326" y="1354"/>
                  </a:cubicBezTo>
                  <a:cubicBezTo>
                    <a:pt x="527" y="1254"/>
                    <a:pt x="627" y="1028"/>
                    <a:pt x="752" y="828"/>
                  </a:cubicBezTo>
                  <a:cubicBezTo>
                    <a:pt x="752" y="627"/>
                    <a:pt x="752" y="301"/>
                    <a:pt x="627" y="101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38"/>
            <p:cNvSpPr/>
            <p:nvPr/>
          </p:nvSpPr>
          <p:spPr>
            <a:xfrm flipH="1">
              <a:off x="6833589" y="3179085"/>
              <a:ext cx="10555" cy="9565"/>
            </a:xfrm>
            <a:custGeom>
              <a:avLst/>
              <a:gdLst/>
              <a:ahLst/>
              <a:cxnLst/>
              <a:rect l="l" t="t" r="r" b="b"/>
              <a:pathLst>
                <a:path w="628" h="569" extrusionOk="0">
                  <a:moveTo>
                    <a:pt x="390" y="1"/>
                  </a:moveTo>
                  <a:cubicBezTo>
                    <a:pt x="361" y="1"/>
                    <a:pt x="330" y="13"/>
                    <a:pt x="301" y="42"/>
                  </a:cubicBezTo>
                  <a:cubicBezTo>
                    <a:pt x="101" y="42"/>
                    <a:pt x="101" y="167"/>
                    <a:pt x="101" y="167"/>
                  </a:cubicBezTo>
                  <a:cubicBezTo>
                    <a:pt x="1" y="267"/>
                    <a:pt x="1" y="368"/>
                    <a:pt x="101" y="468"/>
                  </a:cubicBezTo>
                  <a:cubicBezTo>
                    <a:pt x="201" y="568"/>
                    <a:pt x="301" y="568"/>
                    <a:pt x="402" y="568"/>
                  </a:cubicBezTo>
                  <a:cubicBezTo>
                    <a:pt x="527" y="468"/>
                    <a:pt x="627" y="468"/>
                    <a:pt x="627" y="368"/>
                  </a:cubicBezTo>
                  <a:cubicBezTo>
                    <a:pt x="627" y="267"/>
                    <a:pt x="627" y="267"/>
                    <a:pt x="527" y="167"/>
                  </a:cubicBezTo>
                  <a:cubicBezTo>
                    <a:pt x="527" y="78"/>
                    <a:pt x="463" y="1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38"/>
            <p:cNvSpPr/>
            <p:nvPr/>
          </p:nvSpPr>
          <p:spPr>
            <a:xfrm flipH="1">
              <a:off x="6879507" y="3315952"/>
              <a:ext cx="12236" cy="23937"/>
            </a:xfrm>
            <a:custGeom>
              <a:avLst/>
              <a:gdLst/>
              <a:ahLst/>
              <a:cxnLst/>
              <a:rect l="l" t="t" r="r" b="b"/>
              <a:pathLst>
                <a:path w="728" h="1424" extrusionOk="0">
                  <a:moveTo>
                    <a:pt x="427" y="1"/>
                  </a:moveTo>
                  <a:cubicBezTo>
                    <a:pt x="360" y="1"/>
                    <a:pt x="293" y="45"/>
                    <a:pt x="226" y="45"/>
                  </a:cubicBezTo>
                  <a:cubicBezTo>
                    <a:pt x="101" y="271"/>
                    <a:pt x="101" y="471"/>
                    <a:pt x="101" y="672"/>
                  </a:cubicBezTo>
                  <a:cubicBezTo>
                    <a:pt x="1" y="897"/>
                    <a:pt x="1" y="998"/>
                    <a:pt x="1" y="1298"/>
                  </a:cubicBezTo>
                  <a:lnTo>
                    <a:pt x="101" y="1298"/>
                  </a:lnTo>
                  <a:cubicBezTo>
                    <a:pt x="101" y="1424"/>
                    <a:pt x="226" y="1424"/>
                    <a:pt x="326" y="1424"/>
                  </a:cubicBezTo>
                  <a:cubicBezTo>
                    <a:pt x="527" y="1198"/>
                    <a:pt x="627" y="998"/>
                    <a:pt x="627" y="797"/>
                  </a:cubicBezTo>
                  <a:cubicBezTo>
                    <a:pt x="727" y="572"/>
                    <a:pt x="727" y="271"/>
                    <a:pt x="527" y="45"/>
                  </a:cubicBezTo>
                  <a:cubicBezTo>
                    <a:pt x="494" y="12"/>
                    <a:pt x="460" y="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38"/>
            <p:cNvSpPr/>
            <p:nvPr/>
          </p:nvSpPr>
          <p:spPr>
            <a:xfrm flipH="1">
              <a:off x="6898466" y="3269523"/>
              <a:ext cx="14337" cy="22340"/>
            </a:xfrm>
            <a:custGeom>
              <a:avLst/>
              <a:gdLst/>
              <a:ahLst/>
              <a:cxnLst/>
              <a:rect l="l" t="t" r="r" b="b"/>
              <a:pathLst>
                <a:path w="853" h="1329" extrusionOk="0">
                  <a:moveTo>
                    <a:pt x="527" y="0"/>
                  </a:moveTo>
                  <a:cubicBezTo>
                    <a:pt x="326" y="100"/>
                    <a:pt x="226" y="301"/>
                    <a:pt x="101" y="526"/>
                  </a:cubicBezTo>
                  <a:cubicBezTo>
                    <a:pt x="101" y="727"/>
                    <a:pt x="0" y="927"/>
                    <a:pt x="101" y="1253"/>
                  </a:cubicBezTo>
                  <a:cubicBezTo>
                    <a:pt x="163" y="1303"/>
                    <a:pt x="220" y="1328"/>
                    <a:pt x="273" y="1328"/>
                  </a:cubicBezTo>
                  <a:cubicBezTo>
                    <a:pt x="326" y="1328"/>
                    <a:pt x="376" y="1303"/>
                    <a:pt x="427" y="1253"/>
                  </a:cubicBezTo>
                  <a:cubicBezTo>
                    <a:pt x="527" y="1153"/>
                    <a:pt x="627" y="927"/>
                    <a:pt x="727" y="727"/>
                  </a:cubicBezTo>
                  <a:cubicBezTo>
                    <a:pt x="727" y="627"/>
                    <a:pt x="853" y="426"/>
                    <a:pt x="853" y="201"/>
                  </a:cubicBezTo>
                  <a:lnTo>
                    <a:pt x="853" y="100"/>
                  </a:lnTo>
                  <a:cubicBezTo>
                    <a:pt x="727" y="0"/>
                    <a:pt x="627" y="0"/>
                    <a:pt x="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38"/>
            <p:cNvSpPr/>
            <p:nvPr/>
          </p:nvSpPr>
          <p:spPr>
            <a:xfrm flipH="1">
              <a:off x="6861809" y="3267136"/>
              <a:ext cx="12236" cy="17566"/>
            </a:xfrm>
            <a:custGeom>
              <a:avLst/>
              <a:gdLst/>
              <a:ahLst/>
              <a:cxnLst/>
              <a:rect l="l" t="t" r="r" b="b"/>
              <a:pathLst>
                <a:path w="728" h="1045" extrusionOk="0">
                  <a:moveTo>
                    <a:pt x="468" y="0"/>
                  </a:moveTo>
                  <a:cubicBezTo>
                    <a:pt x="444" y="0"/>
                    <a:pt x="426" y="13"/>
                    <a:pt x="426" y="42"/>
                  </a:cubicBezTo>
                  <a:cubicBezTo>
                    <a:pt x="201" y="142"/>
                    <a:pt x="101" y="242"/>
                    <a:pt x="0" y="443"/>
                  </a:cubicBezTo>
                  <a:lnTo>
                    <a:pt x="0" y="869"/>
                  </a:lnTo>
                  <a:lnTo>
                    <a:pt x="0" y="969"/>
                  </a:lnTo>
                  <a:cubicBezTo>
                    <a:pt x="50" y="1019"/>
                    <a:pt x="101" y="1044"/>
                    <a:pt x="151" y="1044"/>
                  </a:cubicBezTo>
                  <a:cubicBezTo>
                    <a:pt x="201" y="1044"/>
                    <a:pt x="251" y="1019"/>
                    <a:pt x="301" y="969"/>
                  </a:cubicBezTo>
                  <a:cubicBezTo>
                    <a:pt x="527" y="869"/>
                    <a:pt x="527" y="769"/>
                    <a:pt x="627" y="668"/>
                  </a:cubicBezTo>
                  <a:cubicBezTo>
                    <a:pt x="727" y="443"/>
                    <a:pt x="727" y="343"/>
                    <a:pt x="627" y="142"/>
                  </a:cubicBezTo>
                  <a:cubicBezTo>
                    <a:pt x="627" y="71"/>
                    <a:pt x="527" y="0"/>
                    <a:pt x="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38"/>
            <p:cNvSpPr/>
            <p:nvPr/>
          </p:nvSpPr>
          <p:spPr>
            <a:xfrm flipH="1">
              <a:off x="6916164" y="3364315"/>
              <a:ext cx="10538" cy="19399"/>
            </a:xfrm>
            <a:custGeom>
              <a:avLst/>
              <a:gdLst/>
              <a:ahLst/>
              <a:cxnLst/>
              <a:rect l="l" t="t" r="r" b="b"/>
              <a:pathLst>
                <a:path w="627" h="1154" extrusionOk="0">
                  <a:moveTo>
                    <a:pt x="426" y="0"/>
                  </a:moveTo>
                  <a:cubicBezTo>
                    <a:pt x="301" y="0"/>
                    <a:pt x="201" y="0"/>
                    <a:pt x="101" y="101"/>
                  </a:cubicBezTo>
                  <a:cubicBezTo>
                    <a:pt x="0" y="201"/>
                    <a:pt x="0" y="426"/>
                    <a:pt x="0" y="527"/>
                  </a:cubicBezTo>
                  <a:lnTo>
                    <a:pt x="0" y="1053"/>
                  </a:lnTo>
                  <a:cubicBezTo>
                    <a:pt x="101" y="1153"/>
                    <a:pt x="201" y="1153"/>
                    <a:pt x="301" y="1153"/>
                  </a:cubicBezTo>
                  <a:cubicBezTo>
                    <a:pt x="527" y="1053"/>
                    <a:pt x="527" y="827"/>
                    <a:pt x="627" y="627"/>
                  </a:cubicBezTo>
                  <a:cubicBezTo>
                    <a:pt x="627" y="426"/>
                    <a:pt x="627" y="201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38"/>
            <p:cNvSpPr/>
            <p:nvPr/>
          </p:nvSpPr>
          <p:spPr>
            <a:xfrm flipH="1">
              <a:off x="6847909" y="3311649"/>
              <a:ext cx="13917" cy="24021"/>
            </a:xfrm>
            <a:custGeom>
              <a:avLst/>
              <a:gdLst/>
              <a:ahLst/>
              <a:cxnLst/>
              <a:rect l="l" t="t" r="r" b="b"/>
              <a:pathLst>
                <a:path w="828" h="1429" extrusionOk="0">
                  <a:moveTo>
                    <a:pt x="426" y="0"/>
                  </a:moveTo>
                  <a:lnTo>
                    <a:pt x="326" y="101"/>
                  </a:lnTo>
                  <a:cubicBezTo>
                    <a:pt x="201" y="201"/>
                    <a:pt x="201" y="427"/>
                    <a:pt x="100" y="627"/>
                  </a:cubicBezTo>
                  <a:cubicBezTo>
                    <a:pt x="100" y="828"/>
                    <a:pt x="0" y="1053"/>
                    <a:pt x="0" y="1254"/>
                  </a:cubicBezTo>
                  <a:lnTo>
                    <a:pt x="100" y="1354"/>
                  </a:lnTo>
                  <a:cubicBezTo>
                    <a:pt x="100" y="1404"/>
                    <a:pt x="125" y="1429"/>
                    <a:pt x="166" y="1429"/>
                  </a:cubicBezTo>
                  <a:cubicBezTo>
                    <a:pt x="207" y="1429"/>
                    <a:pt x="263" y="1404"/>
                    <a:pt x="326" y="1354"/>
                  </a:cubicBezTo>
                  <a:cubicBezTo>
                    <a:pt x="526" y="1254"/>
                    <a:pt x="627" y="1053"/>
                    <a:pt x="727" y="828"/>
                  </a:cubicBezTo>
                  <a:cubicBezTo>
                    <a:pt x="727" y="527"/>
                    <a:pt x="827" y="301"/>
                    <a:pt x="627" y="101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38"/>
            <p:cNvSpPr/>
            <p:nvPr/>
          </p:nvSpPr>
          <p:spPr>
            <a:xfrm flipH="1">
              <a:off x="6874028" y="3381999"/>
              <a:ext cx="10555" cy="13498"/>
            </a:xfrm>
            <a:custGeom>
              <a:avLst/>
              <a:gdLst/>
              <a:ahLst/>
              <a:cxnLst/>
              <a:rect l="l" t="t" r="r" b="b"/>
              <a:pathLst>
                <a:path w="628" h="803" extrusionOk="0">
                  <a:moveTo>
                    <a:pt x="101" y="1"/>
                  </a:moveTo>
                  <a:cubicBezTo>
                    <a:pt x="1" y="201"/>
                    <a:pt x="1" y="302"/>
                    <a:pt x="1" y="402"/>
                  </a:cubicBezTo>
                  <a:cubicBezTo>
                    <a:pt x="1" y="502"/>
                    <a:pt x="1" y="627"/>
                    <a:pt x="101" y="728"/>
                  </a:cubicBezTo>
                  <a:cubicBezTo>
                    <a:pt x="151" y="778"/>
                    <a:pt x="201" y="803"/>
                    <a:pt x="254" y="803"/>
                  </a:cubicBezTo>
                  <a:cubicBezTo>
                    <a:pt x="308" y="803"/>
                    <a:pt x="364" y="778"/>
                    <a:pt x="427" y="728"/>
                  </a:cubicBezTo>
                  <a:cubicBezTo>
                    <a:pt x="527" y="627"/>
                    <a:pt x="627" y="502"/>
                    <a:pt x="627" y="402"/>
                  </a:cubicBezTo>
                  <a:cubicBezTo>
                    <a:pt x="627" y="302"/>
                    <a:pt x="527" y="20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38"/>
            <p:cNvSpPr/>
            <p:nvPr/>
          </p:nvSpPr>
          <p:spPr>
            <a:xfrm flipH="1">
              <a:off x="6818008" y="3250561"/>
              <a:ext cx="12236" cy="20239"/>
            </a:xfrm>
            <a:custGeom>
              <a:avLst/>
              <a:gdLst/>
              <a:ahLst/>
              <a:cxnLst/>
              <a:rect l="l" t="t" r="r" b="b"/>
              <a:pathLst>
                <a:path w="728" h="1204" extrusionOk="0">
                  <a:moveTo>
                    <a:pt x="477" y="0"/>
                  </a:moveTo>
                  <a:cubicBezTo>
                    <a:pt x="427" y="0"/>
                    <a:pt x="377" y="25"/>
                    <a:pt x="327" y="76"/>
                  </a:cubicBezTo>
                  <a:cubicBezTo>
                    <a:pt x="201" y="176"/>
                    <a:pt x="101" y="401"/>
                    <a:pt x="101" y="602"/>
                  </a:cubicBezTo>
                  <a:cubicBezTo>
                    <a:pt x="1" y="702"/>
                    <a:pt x="1" y="928"/>
                    <a:pt x="101" y="1128"/>
                  </a:cubicBezTo>
                  <a:cubicBezTo>
                    <a:pt x="151" y="1178"/>
                    <a:pt x="208" y="1203"/>
                    <a:pt x="264" y="1203"/>
                  </a:cubicBezTo>
                  <a:cubicBezTo>
                    <a:pt x="320" y="1203"/>
                    <a:pt x="377" y="1178"/>
                    <a:pt x="427" y="1128"/>
                  </a:cubicBezTo>
                  <a:cubicBezTo>
                    <a:pt x="527" y="1028"/>
                    <a:pt x="627" y="928"/>
                    <a:pt x="627" y="702"/>
                  </a:cubicBezTo>
                  <a:cubicBezTo>
                    <a:pt x="728" y="502"/>
                    <a:pt x="728" y="401"/>
                    <a:pt x="627" y="176"/>
                  </a:cubicBezTo>
                  <a:lnTo>
                    <a:pt x="627" y="76"/>
                  </a:lnTo>
                  <a:cubicBezTo>
                    <a:pt x="577" y="25"/>
                    <a:pt x="527" y="0"/>
                    <a:pt x="4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38"/>
            <p:cNvSpPr/>
            <p:nvPr/>
          </p:nvSpPr>
          <p:spPr>
            <a:xfrm flipH="1">
              <a:off x="6923324" y="3427503"/>
              <a:ext cx="10538" cy="25198"/>
            </a:xfrm>
            <a:custGeom>
              <a:avLst/>
              <a:gdLst/>
              <a:ahLst/>
              <a:cxnLst/>
              <a:rect l="l" t="t" r="r" b="b"/>
              <a:pathLst>
                <a:path w="627" h="1499" extrusionOk="0">
                  <a:moveTo>
                    <a:pt x="426" y="1"/>
                  </a:moveTo>
                  <a:cubicBezTo>
                    <a:pt x="326" y="1"/>
                    <a:pt x="226" y="1"/>
                    <a:pt x="226" y="101"/>
                  </a:cubicBezTo>
                  <a:cubicBezTo>
                    <a:pt x="0" y="301"/>
                    <a:pt x="0" y="527"/>
                    <a:pt x="0" y="728"/>
                  </a:cubicBezTo>
                  <a:cubicBezTo>
                    <a:pt x="0" y="928"/>
                    <a:pt x="0" y="1154"/>
                    <a:pt x="101" y="1354"/>
                  </a:cubicBezTo>
                  <a:lnTo>
                    <a:pt x="101" y="1454"/>
                  </a:lnTo>
                  <a:cubicBezTo>
                    <a:pt x="142" y="1488"/>
                    <a:pt x="181" y="1499"/>
                    <a:pt x="218" y="1499"/>
                  </a:cubicBezTo>
                  <a:cubicBezTo>
                    <a:pt x="293" y="1499"/>
                    <a:pt x="360" y="1454"/>
                    <a:pt x="426" y="1454"/>
                  </a:cubicBezTo>
                  <a:cubicBezTo>
                    <a:pt x="527" y="1254"/>
                    <a:pt x="527" y="1053"/>
                    <a:pt x="627" y="728"/>
                  </a:cubicBezTo>
                  <a:cubicBezTo>
                    <a:pt x="627" y="527"/>
                    <a:pt x="627" y="301"/>
                    <a:pt x="426" y="101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38"/>
            <p:cNvSpPr/>
            <p:nvPr/>
          </p:nvSpPr>
          <p:spPr>
            <a:xfrm flipH="1">
              <a:off x="6959964" y="3439724"/>
              <a:ext cx="10555" cy="24038"/>
            </a:xfrm>
            <a:custGeom>
              <a:avLst/>
              <a:gdLst/>
              <a:ahLst/>
              <a:cxnLst/>
              <a:rect l="l" t="t" r="r" b="b"/>
              <a:pathLst>
                <a:path w="628" h="1430" extrusionOk="0">
                  <a:moveTo>
                    <a:pt x="402" y="1"/>
                  </a:moveTo>
                  <a:cubicBezTo>
                    <a:pt x="402" y="1"/>
                    <a:pt x="201" y="1"/>
                    <a:pt x="201" y="101"/>
                  </a:cubicBezTo>
                  <a:cubicBezTo>
                    <a:pt x="101" y="326"/>
                    <a:pt x="1" y="527"/>
                    <a:pt x="1" y="727"/>
                  </a:cubicBezTo>
                  <a:cubicBezTo>
                    <a:pt x="1" y="953"/>
                    <a:pt x="101" y="1153"/>
                    <a:pt x="201" y="1354"/>
                  </a:cubicBezTo>
                  <a:lnTo>
                    <a:pt x="302" y="1354"/>
                  </a:lnTo>
                  <a:cubicBezTo>
                    <a:pt x="302" y="1404"/>
                    <a:pt x="327" y="1429"/>
                    <a:pt x="367" y="1429"/>
                  </a:cubicBezTo>
                  <a:cubicBezTo>
                    <a:pt x="408" y="1429"/>
                    <a:pt x="465" y="1404"/>
                    <a:pt x="527" y="1354"/>
                  </a:cubicBezTo>
                  <a:cubicBezTo>
                    <a:pt x="627" y="1153"/>
                    <a:pt x="627" y="953"/>
                    <a:pt x="627" y="727"/>
                  </a:cubicBezTo>
                  <a:cubicBezTo>
                    <a:pt x="627" y="527"/>
                    <a:pt x="627" y="326"/>
                    <a:pt x="527" y="101"/>
                  </a:cubicBezTo>
                  <a:lnTo>
                    <a:pt x="4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38"/>
            <p:cNvSpPr/>
            <p:nvPr/>
          </p:nvSpPr>
          <p:spPr>
            <a:xfrm flipH="1">
              <a:off x="6886247" y="3458350"/>
              <a:ext cx="10555" cy="30678"/>
            </a:xfrm>
            <a:custGeom>
              <a:avLst/>
              <a:gdLst/>
              <a:ahLst/>
              <a:cxnLst/>
              <a:rect l="l" t="t" r="r" b="b"/>
              <a:pathLst>
                <a:path w="628" h="1825" extrusionOk="0">
                  <a:moveTo>
                    <a:pt x="272" y="1"/>
                  </a:moveTo>
                  <a:cubicBezTo>
                    <a:pt x="235" y="1"/>
                    <a:pt x="168" y="45"/>
                    <a:pt x="101" y="45"/>
                  </a:cubicBezTo>
                  <a:cubicBezTo>
                    <a:pt x="1" y="346"/>
                    <a:pt x="1" y="672"/>
                    <a:pt x="1" y="872"/>
                  </a:cubicBezTo>
                  <a:cubicBezTo>
                    <a:pt x="1" y="1198"/>
                    <a:pt x="1" y="1499"/>
                    <a:pt x="201" y="1725"/>
                  </a:cubicBezTo>
                  <a:cubicBezTo>
                    <a:pt x="201" y="1725"/>
                    <a:pt x="201" y="1825"/>
                    <a:pt x="302" y="1825"/>
                  </a:cubicBezTo>
                  <a:cubicBezTo>
                    <a:pt x="402" y="1825"/>
                    <a:pt x="527" y="1725"/>
                    <a:pt x="527" y="1725"/>
                  </a:cubicBezTo>
                  <a:cubicBezTo>
                    <a:pt x="627" y="1399"/>
                    <a:pt x="627" y="1098"/>
                    <a:pt x="627" y="872"/>
                  </a:cubicBezTo>
                  <a:cubicBezTo>
                    <a:pt x="527" y="672"/>
                    <a:pt x="527" y="346"/>
                    <a:pt x="402" y="146"/>
                  </a:cubicBezTo>
                  <a:lnTo>
                    <a:pt x="302" y="45"/>
                  </a:lnTo>
                  <a:cubicBezTo>
                    <a:pt x="302" y="12"/>
                    <a:pt x="290" y="1"/>
                    <a:pt x="2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38"/>
            <p:cNvSpPr/>
            <p:nvPr/>
          </p:nvSpPr>
          <p:spPr>
            <a:xfrm flipH="1">
              <a:off x="6830227" y="3413602"/>
              <a:ext cx="10538" cy="21836"/>
            </a:xfrm>
            <a:custGeom>
              <a:avLst/>
              <a:gdLst/>
              <a:ahLst/>
              <a:cxnLst/>
              <a:rect l="l" t="t" r="r" b="b"/>
              <a:pathLst>
                <a:path w="627" h="1299" extrusionOk="0">
                  <a:moveTo>
                    <a:pt x="326" y="1"/>
                  </a:moveTo>
                  <a:cubicBezTo>
                    <a:pt x="201" y="1"/>
                    <a:pt x="100" y="1"/>
                    <a:pt x="100" y="101"/>
                  </a:cubicBezTo>
                  <a:cubicBezTo>
                    <a:pt x="0" y="301"/>
                    <a:pt x="0" y="502"/>
                    <a:pt x="0" y="727"/>
                  </a:cubicBezTo>
                  <a:cubicBezTo>
                    <a:pt x="0" y="828"/>
                    <a:pt x="100" y="1028"/>
                    <a:pt x="201" y="1254"/>
                  </a:cubicBezTo>
                  <a:lnTo>
                    <a:pt x="326" y="1254"/>
                  </a:lnTo>
                  <a:cubicBezTo>
                    <a:pt x="359" y="1287"/>
                    <a:pt x="393" y="1298"/>
                    <a:pt x="423" y="1298"/>
                  </a:cubicBezTo>
                  <a:cubicBezTo>
                    <a:pt x="482" y="1298"/>
                    <a:pt x="527" y="1254"/>
                    <a:pt x="527" y="1254"/>
                  </a:cubicBezTo>
                  <a:cubicBezTo>
                    <a:pt x="627" y="1028"/>
                    <a:pt x="627" y="828"/>
                    <a:pt x="627" y="627"/>
                  </a:cubicBezTo>
                  <a:cubicBezTo>
                    <a:pt x="627" y="402"/>
                    <a:pt x="527" y="20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38"/>
            <p:cNvSpPr/>
            <p:nvPr/>
          </p:nvSpPr>
          <p:spPr>
            <a:xfrm flipH="1">
              <a:off x="6926686" y="3515134"/>
              <a:ext cx="12236" cy="24879"/>
            </a:xfrm>
            <a:custGeom>
              <a:avLst/>
              <a:gdLst/>
              <a:ahLst/>
              <a:cxnLst/>
              <a:rect l="l" t="t" r="r" b="b"/>
              <a:pathLst>
                <a:path w="728" h="1480" extrusionOk="0">
                  <a:moveTo>
                    <a:pt x="402" y="1"/>
                  </a:moveTo>
                  <a:cubicBezTo>
                    <a:pt x="301" y="1"/>
                    <a:pt x="201" y="1"/>
                    <a:pt x="101" y="101"/>
                  </a:cubicBezTo>
                  <a:cubicBezTo>
                    <a:pt x="1" y="327"/>
                    <a:pt x="1" y="527"/>
                    <a:pt x="101" y="853"/>
                  </a:cubicBezTo>
                  <a:cubicBezTo>
                    <a:pt x="101" y="1053"/>
                    <a:pt x="201" y="1254"/>
                    <a:pt x="402" y="1479"/>
                  </a:cubicBezTo>
                  <a:cubicBezTo>
                    <a:pt x="527" y="1479"/>
                    <a:pt x="627" y="1479"/>
                    <a:pt x="627" y="1354"/>
                  </a:cubicBezTo>
                  <a:cubicBezTo>
                    <a:pt x="727" y="1053"/>
                    <a:pt x="727" y="853"/>
                    <a:pt x="627" y="627"/>
                  </a:cubicBezTo>
                  <a:cubicBezTo>
                    <a:pt x="627" y="427"/>
                    <a:pt x="627" y="327"/>
                    <a:pt x="402" y="101"/>
                  </a:cubicBezTo>
                  <a:lnTo>
                    <a:pt x="4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38"/>
            <p:cNvSpPr/>
            <p:nvPr/>
          </p:nvSpPr>
          <p:spPr>
            <a:xfrm flipH="1">
              <a:off x="6872347" y="3515554"/>
              <a:ext cx="12236" cy="18978"/>
            </a:xfrm>
            <a:custGeom>
              <a:avLst/>
              <a:gdLst/>
              <a:ahLst/>
              <a:cxnLst/>
              <a:rect l="l" t="t" r="r" b="b"/>
              <a:pathLst>
                <a:path w="728" h="1129" extrusionOk="0">
                  <a:moveTo>
                    <a:pt x="352" y="1"/>
                  </a:moveTo>
                  <a:cubicBezTo>
                    <a:pt x="308" y="1"/>
                    <a:pt x="251" y="26"/>
                    <a:pt x="201" y="76"/>
                  </a:cubicBezTo>
                  <a:cubicBezTo>
                    <a:pt x="1" y="302"/>
                    <a:pt x="1" y="502"/>
                    <a:pt x="101" y="703"/>
                  </a:cubicBezTo>
                  <a:cubicBezTo>
                    <a:pt x="101" y="928"/>
                    <a:pt x="201" y="1028"/>
                    <a:pt x="427" y="1129"/>
                  </a:cubicBezTo>
                  <a:lnTo>
                    <a:pt x="527" y="1129"/>
                  </a:lnTo>
                  <a:cubicBezTo>
                    <a:pt x="627" y="1129"/>
                    <a:pt x="627" y="1129"/>
                    <a:pt x="728" y="1028"/>
                  </a:cubicBezTo>
                  <a:lnTo>
                    <a:pt x="728" y="502"/>
                  </a:lnTo>
                  <a:cubicBezTo>
                    <a:pt x="627" y="402"/>
                    <a:pt x="627" y="302"/>
                    <a:pt x="527" y="76"/>
                  </a:cubicBezTo>
                  <a:lnTo>
                    <a:pt x="427" y="76"/>
                  </a:lnTo>
                  <a:cubicBezTo>
                    <a:pt x="427" y="26"/>
                    <a:pt x="395" y="1"/>
                    <a:pt x="3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38"/>
            <p:cNvSpPr/>
            <p:nvPr/>
          </p:nvSpPr>
          <p:spPr>
            <a:xfrm flipH="1">
              <a:off x="6849606" y="3474689"/>
              <a:ext cx="12219" cy="16037"/>
            </a:xfrm>
            <a:custGeom>
              <a:avLst/>
              <a:gdLst/>
              <a:ahLst/>
              <a:cxnLst/>
              <a:rect l="l" t="t" r="r" b="b"/>
              <a:pathLst>
                <a:path w="727" h="954" extrusionOk="0">
                  <a:moveTo>
                    <a:pt x="426" y="1"/>
                  </a:moveTo>
                  <a:cubicBezTo>
                    <a:pt x="326" y="1"/>
                    <a:pt x="201" y="1"/>
                    <a:pt x="201" y="126"/>
                  </a:cubicBezTo>
                  <a:cubicBezTo>
                    <a:pt x="100" y="226"/>
                    <a:pt x="0" y="427"/>
                    <a:pt x="100" y="527"/>
                  </a:cubicBezTo>
                  <a:cubicBezTo>
                    <a:pt x="100" y="627"/>
                    <a:pt x="100" y="753"/>
                    <a:pt x="326" y="853"/>
                  </a:cubicBezTo>
                  <a:lnTo>
                    <a:pt x="326" y="953"/>
                  </a:lnTo>
                  <a:cubicBezTo>
                    <a:pt x="426" y="953"/>
                    <a:pt x="526" y="953"/>
                    <a:pt x="627" y="853"/>
                  </a:cubicBezTo>
                  <a:cubicBezTo>
                    <a:pt x="727" y="753"/>
                    <a:pt x="727" y="527"/>
                    <a:pt x="727" y="427"/>
                  </a:cubicBezTo>
                  <a:cubicBezTo>
                    <a:pt x="627" y="327"/>
                    <a:pt x="627" y="126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38"/>
            <p:cNvSpPr/>
            <p:nvPr/>
          </p:nvSpPr>
          <p:spPr>
            <a:xfrm flipH="1">
              <a:off x="6968805" y="3537895"/>
              <a:ext cx="10555" cy="25568"/>
            </a:xfrm>
            <a:custGeom>
              <a:avLst/>
              <a:gdLst/>
              <a:ahLst/>
              <a:cxnLst/>
              <a:rect l="l" t="t" r="r" b="b"/>
              <a:pathLst>
                <a:path w="628" h="1521" extrusionOk="0">
                  <a:moveTo>
                    <a:pt x="427" y="0"/>
                  </a:moveTo>
                  <a:cubicBezTo>
                    <a:pt x="301" y="0"/>
                    <a:pt x="201" y="0"/>
                    <a:pt x="101" y="125"/>
                  </a:cubicBezTo>
                  <a:cubicBezTo>
                    <a:pt x="1" y="326"/>
                    <a:pt x="1" y="526"/>
                    <a:pt x="1" y="752"/>
                  </a:cubicBezTo>
                  <a:cubicBezTo>
                    <a:pt x="1" y="1053"/>
                    <a:pt x="101" y="1253"/>
                    <a:pt x="201" y="1479"/>
                  </a:cubicBezTo>
                  <a:lnTo>
                    <a:pt x="301" y="1479"/>
                  </a:lnTo>
                  <a:cubicBezTo>
                    <a:pt x="338" y="1508"/>
                    <a:pt x="373" y="1520"/>
                    <a:pt x="403" y="1520"/>
                  </a:cubicBezTo>
                  <a:cubicBezTo>
                    <a:pt x="477" y="1520"/>
                    <a:pt x="527" y="1449"/>
                    <a:pt x="527" y="1379"/>
                  </a:cubicBezTo>
                  <a:cubicBezTo>
                    <a:pt x="627" y="1153"/>
                    <a:pt x="627" y="953"/>
                    <a:pt x="627" y="752"/>
                  </a:cubicBezTo>
                  <a:cubicBezTo>
                    <a:pt x="627" y="526"/>
                    <a:pt x="627" y="326"/>
                    <a:pt x="427" y="125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38"/>
            <p:cNvSpPr/>
            <p:nvPr/>
          </p:nvSpPr>
          <p:spPr>
            <a:xfrm flipH="1">
              <a:off x="6940585" y="3581248"/>
              <a:ext cx="10555" cy="19853"/>
            </a:xfrm>
            <a:custGeom>
              <a:avLst/>
              <a:gdLst/>
              <a:ahLst/>
              <a:cxnLst/>
              <a:rect l="l" t="t" r="r" b="b"/>
              <a:pathLst>
                <a:path w="628" h="1181" extrusionOk="0">
                  <a:moveTo>
                    <a:pt x="214" y="0"/>
                  </a:moveTo>
                  <a:cubicBezTo>
                    <a:pt x="150" y="0"/>
                    <a:pt x="101" y="83"/>
                    <a:pt x="101" y="153"/>
                  </a:cubicBezTo>
                  <a:cubicBezTo>
                    <a:pt x="1" y="253"/>
                    <a:pt x="1" y="454"/>
                    <a:pt x="1" y="679"/>
                  </a:cubicBezTo>
                  <a:cubicBezTo>
                    <a:pt x="1" y="780"/>
                    <a:pt x="101" y="980"/>
                    <a:pt x="201" y="1080"/>
                  </a:cubicBezTo>
                  <a:lnTo>
                    <a:pt x="201" y="1181"/>
                  </a:lnTo>
                  <a:cubicBezTo>
                    <a:pt x="302" y="1181"/>
                    <a:pt x="402" y="1181"/>
                    <a:pt x="502" y="1080"/>
                  </a:cubicBezTo>
                  <a:cubicBezTo>
                    <a:pt x="627" y="880"/>
                    <a:pt x="627" y="780"/>
                    <a:pt x="627" y="554"/>
                  </a:cubicBezTo>
                  <a:cubicBezTo>
                    <a:pt x="502" y="354"/>
                    <a:pt x="502" y="253"/>
                    <a:pt x="302" y="53"/>
                  </a:cubicBezTo>
                  <a:cubicBezTo>
                    <a:pt x="272" y="15"/>
                    <a:pt x="242" y="0"/>
                    <a:pt x="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38"/>
            <p:cNvSpPr/>
            <p:nvPr/>
          </p:nvSpPr>
          <p:spPr>
            <a:xfrm flipH="1">
              <a:off x="6891726" y="3575381"/>
              <a:ext cx="10538" cy="14255"/>
            </a:xfrm>
            <a:custGeom>
              <a:avLst/>
              <a:gdLst/>
              <a:ahLst/>
              <a:cxnLst/>
              <a:rect l="l" t="t" r="r" b="b"/>
              <a:pathLst>
                <a:path w="627" h="848" extrusionOk="0">
                  <a:moveTo>
                    <a:pt x="226" y="1"/>
                  </a:moveTo>
                  <a:cubicBezTo>
                    <a:pt x="157" y="1"/>
                    <a:pt x="100" y="26"/>
                    <a:pt x="100" y="76"/>
                  </a:cubicBezTo>
                  <a:cubicBezTo>
                    <a:pt x="0" y="276"/>
                    <a:pt x="0" y="402"/>
                    <a:pt x="0" y="502"/>
                  </a:cubicBezTo>
                  <a:cubicBezTo>
                    <a:pt x="0" y="602"/>
                    <a:pt x="100" y="703"/>
                    <a:pt x="226" y="803"/>
                  </a:cubicBezTo>
                  <a:cubicBezTo>
                    <a:pt x="259" y="836"/>
                    <a:pt x="292" y="847"/>
                    <a:pt x="326" y="847"/>
                  </a:cubicBezTo>
                  <a:cubicBezTo>
                    <a:pt x="393" y="847"/>
                    <a:pt x="460" y="803"/>
                    <a:pt x="526" y="803"/>
                  </a:cubicBezTo>
                  <a:cubicBezTo>
                    <a:pt x="627" y="602"/>
                    <a:pt x="627" y="502"/>
                    <a:pt x="627" y="402"/>
                  </a:cubicBezTo>
                  <a:cubicBezTo>
                    <a:pt x="627" y="276"/>
                    <a:pt x="526" y="76"/>
                    <a:pt x="426" y="76"/>
                  </a:cubicBezTo>
                  <a:cubicBezTo>
                    <a:pt x="376" y="26"/>
                    <a:pt x="295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38"/>
            <p:cNvSpPr/>
            <p:nvPr/>
          </p:nvSpPr>
          <p:spPr>
            <a:xfrm flipH="1">
              <a:off x="6968805" y="3624265"/>
              <a:ext cx="12236" cy="31603"/>
            </a:xfrm>
            <a:custGeom>
              <a:avLst/>
              <a:gdLst/>
              <a:ahLst/>
              <a:cxnLst/>
              <a:rect l="l" t="t" r="r" b="b"/>
              <a:pathLst>
                <a:path w="728" h="1880" extrusionOk="0">
                  <a:moveTo>
                    <a:pt x="301" y="0"/>
                  </a:moveTo>
                  <a:cubicBezTo>
                    <a:pt x="201" y="0"/>
                    <a:pt x="101" y="0"/>
                    <a:pt x="101" y="100"/>
                  </a:cubicBezTo>
                  <a:cubicBezTo>
                    <a:pt x="0" y="401"/>
                    <a:pt x="0" y="727"/>
                    <a:pt x="0" y="1028"/>
                  </a:cubicBezTo>
                  <a:cubicBezTo>
                    <a:pt x="101" y="1253"/>
                    <a:pt x="201" y="1554"/>
                    <a:pt x="401" y="1754"/>
                  </a:cubicBezTo>
                  <a:cubicBezTo>
                    <a:pt x="401" y="1880"/>
                    <a:pt x="527" y="1880"/>
                    <a:pt x="527" y="1880"/>
                  </a:cubicBezTo>
                  <a:cubicBezTo>
                    <a:pt x="627" y="1880"/>
                    <a:pt x="727" y="1754"/>
                    <a:pt x="727" y="1654"/>
                  </a:cubicBezTo>
                  <a:cubicBezTo>
                    <a:pt x="727" y="1353"/>
                    <a:pt x="727" y="1128"/>
                    <a:pt x="627" y="827"/>
                  </a:cubicBezTo>
                  <a:cubicBezTo>
                    <a:pt x="627" y="627"/>
                    <a:pt x="527" y="301"/>
                    <a:pt x="401" y="100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38"/>
            <p:cNvSpPr/>
            <p:nvPr/>
          </p:nvSpPr>
          <p:spPr>
            <a:xfrm rot="825059" flipH="1">
              <a:off x="7217475" y="3302410"/>
              <a:ext cx="188370" cy="791862"/>
            </a:xfrm>
            <a:custGeom>
              <a:avLst/>
              <a:gdLst/>
              <a:ahLst/>
              <a:cxnLst/>
              <a:rect l="l" t="t" r="r" b="b"/>
              <a:pathLst>
                <a:path w="11208" h="47109" extrusionOk="0">
                  <a:moveTo>
                    <a:pt x="8829" y="1"/>
                  </a:moveTo>
                  <a:cubicBezTo>
                    <a:pt x="8458" y="1"/>
                    <a:pt x="7993" y="203"/>
                    <a:pt x="7419" y="625"/>
                  </a:cubicBezTo>
                  <a:cubicBezTo>
                    <a:pt x="2181" y="4485"/>
                    <a:pt x="0" y="29974"/>
                    <a:pt x="9800" y="46991"/>
                  </a:cubicBezTo>
                  <a:cubicBezTo>
                    <a:pt x="9846" y="47070"/>
                    <a:pt x="9877" y="47109"/>
                    <a:pt x="9894" y="47109"/>
                  </a:cubicBezTo>
                  <a:cubicBezTo>
                    <a:pt x="10194" y="47109"/>
                    <a:pt x="6373" y="35377"/>
                    <a:pt x="8246" y="20350"/>
                  </a:cubicBezTo>
                  <a:cubicBezTo>
                    <a:pt x="9699" y="8336"/>
                    <a:pt x="11208" y="1"/>
                    <a:pt x="88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38"/>
            <p:cNvSpPr/>
            <p:nvPr/>
          </p:nvSpPr>
          <p:spPr>
            <a:xfrm rot="825059" flipH="1">
              <a:off x="7179669" y="3407764"/>
              <a:ext cx="112487" cy="753974"/>
            </a:xfrm>
            <a:custGeom>
              <a:avLst/>
              <a:gdLst/>
              <a:ahLst/>
              <a:cxnLst/>
              <a:rect l="l" t="t" r="r" b="b"/>
              <a:pathLst>
                <a:path w="6693" h="44855" extrusionOk="0">
                  <a:moveTo>
                    <a:pt x="1479" y="1"/>
                  </a:moveTo>
                  <a:cubicBezTo>
                    <a:pt x="1379" y="1"/>
                    <a:pt x="1254" y="101"/>
                    <a:pt x="1254" y="226"/>
                  </a:cubicBezTo>
                  <a:cubicBezTo>
                    <a:pt x="627" y="3986"/>
                    <a:pt x="326" y="7745"/>
                    <a:pt x="226" y="11504"/>
                  </a:cubicBezTo>
                  <a:cubicBezTo>
                    <a:pt x="1" y="15364"/>
                    <a:pt x="126" y="19124"/>
                    <a:pt x="326" y="22883"/>
                  </a:cubicBezTo>
                  <a:cubicBezTo>
                    <a:pt x="427" y="24863"/>
                    <a:pt x="627" y="26743"/>
                    <a:pt x="953" y="28622"/>
                  </a:cubicBezTo>
                  <a:cubicBezTo>
                    <a:pt x="1254" y="30502"/>
                    <a:pt x="1580" y="32382"/>
                    <a:pt x="2106" y="34161"/>
                  </a:cubicBezTo>
                  <a:cubicBezTo>
                    <a:pt x="2933" y="37921"/>
                    <a:pt x="4286" y="41454"/>
                    <a:pt x="6392" y="44713"/>
                  </a:cubicBezTo>
                  <a:cubicBezTo>
                    <a:pt x="6392" y="44784"/>
                    <a:pt x="6442" y="44854"/>
                    <a:pt x="6507" y="44854"/>
                  </a:cubicBezTo>
                  <a:cubicBezTo>
                    <a:pt x="6533" y="44854"/>
                    <a:pt x="6563" y="44842"/>
                    <a:pt x="6592" y="44813"/>
                  </a:cubicBezTo>
                  <a:cubicBezTo>
                    <a:pt x="6692" y="44713"/>
                    <a:pt x="6692" y="44587"/>
                    <a:pt x="6692" y="44487"/>
                  </a:cubicBezTo>
                  <a:cubicBezTo>
                    <a:pt x="5765" y="42933"/>
                    <a:pt x="5013" y="41154"/>
                    <a:pt x="4387" y="39374"/>
                  </a:cubicBezTo>
                  <a:cubicBezTo>
                    <a:pt x="3660" y="37695"/>
                    <a:pt x="3133" y="35815"/>
                    <a:pt x="2732" y="34061"/>
                  </a:cubicBezTo>
                  <a:cubicBezTo>
                    <a:pt x="2306" y="32181"/>
                    <a:pt x="2006" y="30302"/>
                    <a:pt x="1780" y="28522"/>
                  </a:cubicBezTo>
                  <a:cubicBezTo>
                    <a:pt x="1479" y="26642"/>
                    <a:pt x="1254" y="24763"/>
                    <a:pt x="1154" y="22883"/>
                  </a:cubicBezTo>
                  <a:cubicBezTo>
                    <a:pt x="853" y="19124"/>
                    <a:pt x="853" y="15364"/>
                    <a:pt x="953" y="11605"/>
                  </a:cubicBezTo>
                  <a:cubicBezTo>
                    <a:pt x="953" y="9725"/>
                    <a:pt x="1053" y="7845"/>
                    <a:pt x="1154" y="5966"/>
                  </a:cubicBezTo>
                  <a:cubicBezTo>
                    <a:pt x="1254" y="4086"/>
                    <a:pt x="1479" y="2206"/>
                    <a:pt x="1680" y="326"/>
                  </a:cubicBezTo>
                  <a:cubicBezTo>
                    <a:pt x="1680" y="226"/>
                    <a:pt x="1580" y="101"/>
                    <a:pt x="1479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38"/>
            <p:cNvSpPr/>
            <p:nvPr/>
          </p:nvSpPr>
          <p:spPr>
            <a:xfrm flipH="1">
              <a:off x="7114847" y="4515732"/>
              <a:ext cx="136914" cy="180758"/>
            </a:xfrm>
            <a:custGeom>
              <a:avLst/>
              <a:gdLst/>
              <a:ahLst/>
              <a:cxnLst/>
              <a:rect l="l" t="t" r="r" b="b"/>
              <a:pathLst>
                <a:path w="8146" h="10753" extrusionOk="0">
                  <a:moveTo>
                    <a:pt x="2406" y="1"/>
                  </a:moveTo>
                  <a:cubicBezTo>
                    <a:pt x="1654" y="527"/>
                    <a:pt x="827" y="953"/>
                    <a:pt x="0" y="1254"/>
                  </a:cubicBezTo>
                  <a:cubicBezTo>
                    <a:pt x="401" y="5339"/>
                    <a:pt x="1654" y="10352"/>
                    <a:pt x="2406" y="10653"/>
                  </a:cubicBezTo>
                  <a:cubicBezTo>
                    <a:pt x="2530" y="10717"/>
                    <a:pt x="2798" y="10752"/>
                    <a:pt x="3151" y="10752"/>
                  </a:cubicBezTo>
                  <a:cubicBezTo>
                    <a:pt x="4580" y="10752"/>
                    <a:pt x="7418" y="10180"/>
                    <a:pt x="7920" y="8673"/>
                  </a:cubicBezTo>
                  <a:cubicBezTo>
                    <a:pt x="8145" y="8146"/>
                    <a:pt x="4587" y="7520"/>
                    <a:pt x="2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38"/>
            <p:cNvSpPr/>
            <p:nvPr/>
          </p:nvSpPr>
          <p:spPr>
            <a:xfrm flipH="1">
              <a:off x="7134226" y="4280796"/>
              <a:ext cx="241154" cy="261816"/>
            </a:xfrm>
            <a:custGeom>
              <a:avLst/>
              <a:gdLst/>
              <a:ahLst/>
              <a:cxnLst/>
              <a:rect l="l" t="t" r="r" b="b"/>
              <a:pathLst>
                <a:path w="14348" h="15575" extrusionOk="0">
                  <a:moveTo>
                    <a:pt x="5592" y="1"/>
                  </a:moveTo>
                  <a:cubicBezTo>
                    <a:pt x="5127" y="1"/>
                    <a:pt x="4601" y="91"/>
                    <a:pt x="3997" y="293"/>
                  </a:cubicBezTo>
                  <a:cubicBezTo>
                    <a:pt x="1616" y="1044"/>
                    <a:pt x="1089" y="3325"/>
                    <a:pt x="864" y="5430"/>
                  </a:cubicBezTo>
                  <a:cubicBezTo>
                    <a:pt x="663" y="7511"/>
                    <a:pt x="1716" y="12197"/>
                    <a:pt x="237" y="13977"/>
                  </a:cubicBezTo>
                  <a:cubicBezTo>
                    <a:pt x="1" y="14233"/>
                    <a:pt x="2276" y="15575"/>
                    <a:pt x="5039" y="15575"/>
                  </a:cubicBezTo>
                  <a:cubicBezTo>
                    <a:pt x="5789" y="15575"/>
                    <a:pt x="6574" y="15476"/>
                    <a:pt x="7355" y="15230"/>
                  </a:cubicBezTo>
                  <a:cubicBezTo>
                    <a:pt x="8182" y="14929"/>
                    <a:pt x="9009" y="14503"/>
                    <a:pt x="9761" y="13977"/>
                  </a:cubicBezTo>
                  <a:cubicBezTo>
                    <a:pt x="13921" y="10543"/>
                    <a:pt x="14348" y="7711"/>
                    <a:pt x="14147" y="7310"/>
                  </a:cubicBezTo>
                  <a:cubicBezTo>
                    <a:pt x="13821" y="6984"/>
                    <a:pt x="11641" y="6984"/>
                    <a:pt x="10062" y="4578"/>
                  </a:cubicBezTo>
                  <a:cubicBezTo>
                    <a:pt x="8758" y="2475"/>
                    <a:pt x="8018" y="1"/>
                    <a:pt x="55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38"/>
            <p:cNvSpPr/>
            <p:nvPr/>
          </p:nvSpPr>
          <p:spPr>
            <a:xfrm flipH="1">
              <a:off x="7314940" y="4287806"/>
              <a:ext cx="24875" cy="247326"/>
            </a:xfrm>
            <a:custGeom>
              <a:avLst/>
              <a:gdLst/>
              <a:ahLst/>
              <a:cxnLst/>
              <a:rect l="l" t="t" r="r" b="b"/>
              <a:pathLst>
                <a:path w="1480" h="14713" extrusionOk="0">
                  <a:moveTo>
                    <a:pt x="1379" y="1"/>
                  </a:moveTo>
                  <a:cubicBezTo>
                    <a:pt x="853" y="402"/>
                    <a:pt x="527" y="1028"/>
                    <a:pt x="427" y="1655"/>
                  </a:cubicBezTo>
                  <a:cubicBezTo>
                    <a:pt x="226" y="2282"/>
                    <a:pt x="126" y="2908"/>
                    <a:pt x="126" y="3535"/>
                  </a:cubicBezTo>
                  <a:cubicBezTo>
                    <a:pt x="126" y="4888"/>
                    <a:pt x="327" y="6141"/>
                    <a:pt x="627" y="7394"/>
                  </a:cubicBezTo>
                  <a:cubicBezTo>
                    <a:pt x="953" y="8648"/>
                    <a:pt x="1254" y="9901"/>
                    <a:pt x="1254" y="11154"/>
                  </a:cubicBezTo>
                  <a:cubicBezTo>
                    <a:pt x="1254" y="11780"/>
                    <a:pt x="1154" y="12407"/>
                    <a:pt x="953" y="12933"/>
                  </a:cubicBezTo>
                  <a:cubicBezTo>
                    <a:pt x="753" y="13560"/>
                    <a:pt x="527" y="14186"/>
                    <a:pt x="1" y="14613"/>
                  </a:cubicBezTo>
                  <a:lnTo>
                    <a:pt x="1" y="14713"/>
                  </a:lnTo>
                  <a:lnTo>
                    <a:pt x="126" y="14713"/>
                  </a:lnTo>
                  <a:cubicBezTo>
                    <a:pt x="753" y="14287"/>
                    <a:pt x="953" y="13660"/>
                    <a:pt x="1154" y="13034"/>
                  </a:cubicBezTo>
                  <a:cubicBezTo>
                    <a:pt x="1379" y="12407"/>
                    <a:pt x="1480" y="11780"/>
                    <a:pt x="1480" y="11154"/>
                  </a:cubicBezTo>
                  <a:cubicBezTo>
                    <a:pt x="1480" y="9800"/>
                    <a:pt x="1254" y="8547"/>
                    <a:pt x="953" y="7294"/>
                  </a:cubicBezTo>
                  <a:cubicBezTo>
                    <a:pt x="627" y="6041"/>
                    <a:pt x="327" y="4888"/>
                    <a:pt x="427" y="3635"/>
                  </a:cubicBezTo>
                  <a:cubicBezTo>
                    <a:pt x="427" y="2908"/>
                    <a:pt x="527" y="2382"/>
                    <a:pt x="627" y="1755"/>
                  </a:cubicBezTo>
                  <a:cubicBezTo>
                    <a:pt x="753" y="1129"/>
                    <a:pt x="1054" y="502"/>
                    <a:pt x="1480" y="101"/>
                  </a:cubicBezTo>
                  <a:lnTo>
                    <a:pt x="14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38"/>
            <p:cNvSpPr/>
            <p:nvPr/>
          </p:nvSpPr>
          <p:spPr>
            <a:xfrm flipH="1">
              <a:off x="7292183" y="4284023"/>
              <a:ext cx="29934" cy="259967"/>
            </a:xfrm>
            <a:custGeom>
              <a:avLst/>
              <a:gdLst/>
              <a:ahLst/>
              <a:cxnLst/>
              <a:rect l="l" t="t" r="r" b="b"/>
              <a:pathLst>
                <a:path w="1781" h="15465" extrusionOk="0">
                  <a:moveTo>
                    <a:pt x="953" y="0"/>
                  </a:moveTo>
                  <a:cubicBezTo>
                    <a:pt x="527" y="527"/>
                    <a:pt x="326" y="1253"/>
                    <a:pt x="201" y="1880"/>
                  </a:cubicBezTo>
                  <a:cubicBezTo>
                    <a:pt x="1" y="2507"/>
                    <a:pt x="1" y="3233"/>
                    <a:pt x="101" y="3860"/>
                  </a:cubicBezTo>
                  <a:cubicBezTo>
                    <a:pt x="201" y="5238"/>
                    <a:pt x="627" y="6492"/>
                    <a:pt x="953" y="7745"/>
                  </a:cubicBezTo>
                  <a:cubicBezTo>
                    <a:pt x="1254" y="8998"/>
                    <a:pt x="1580" y="10251"/>
                    <a:pt x="1580" y="11604"/>
                  </a:cubicBezTo>
                  <a:cubicBezTo>
                    <a:pt x="1580" y="12231"/>
                    <a:pt x="1454" y="12858"/>
                    <a:pt x="1454" y="13584"/>
                  </a:cubicBezTo>
                  <a:cubicBezTo>
                    <a:pt x="1354" y="14211"/>
                    <a:pt x="1254" y="14838"/>
                    <a:pt x="828" y="15364"/>
                  </a:cubicBezTo>
                  <a:lnTo>
                    <a:pt x="828" y="15464"/>
                  </a:lnTo>
                  <a:lnTo>
                    <a:pt x="953" y="15464"/>
                  </a:lnTo>
                  <a:cubicBezTo>
                    <a:pt x="1454" y="14938"/>
                    <a:pt x="1580" y="14211"/>
                    <a:pt x="1680" y="13584"/>
                  </a:cubicBezTo>
                  <a:cubicBezTo>
                    <a:pt x="1780" y="12958"/>
                    <a:pt x="1780" y="12231"/>
                    <a:pt x="1780" y="11604"/>
                  </a:cubicBezTo>
                  <a:cubicBezTo>
                    <a:pt x="1780" y="10251"/>
                    <a:pt x="1580" y="8998"/>
                    <a:pt x="1254" y="7619"/>
                  </a:cubicBezTo>
                  <a:cubicBezTo>
                    <a:pt x="953" y="6366"/>
                    <a:pt x="427" y="5113"/>
                    <a:pt x="326" y="3860"/>
                  </a:cubicBezTo>
                  <a:cubicBezTo>
                    <a:pt x="201" y="2607"/>
                    <a:pt x="427" y="1253"/>
                    <a:pt x="1053" y="101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38"/>
            <p:cNvSpPr/>
            <p:nvPr/>
          </p:nvSpPr>
          <p:spPr>
            <a:xfrm flipH="1">
              <a:off x="7248382" y="4278964"/>
              <a:ext cx="47195" cy="263329"/>
            </a:xfrm>
            <a:custGeom>
              <a:avLst/>
              <a:gdLst/>
              <a:ahLst/>
              <a:cxnLst/>
              <a:rect l="l" t="t" r="r" b="b"/>
              <a:pathLst>
                <a:path w="2808" h="15665" extrusionOk="0">
                  <a:moveTo>
                    <a:pt x="828" y="1"/>
                  </a:moveTo>
                  <a:cubicBezTo>
                    <a:pt x="727" y="1"/>
                    <a:pt x="727" y="1"/>
                    <a:pt x="727" y="101"/>
                  </a:cubicBezTo>
                  <a:cubicBezTo>
                    <a:pt x="201" y="1354"/>
                    <a:pt x="1" y="2707"/>
                    <a:pt x="101" y="4061"/>
                  </a:cubicBezTo>
                  <a:cubicBezTo>
                    <a:pt x="201" y="5414"/>
                    <a:pt x="627" y="6667"/>
                    <a:pt x="1028" y="7920"/>
                  </a:cubicBezTo>
                  <a:cubicBezTo>
                    <a:pt x="1454" y="9174"/>
                    <a:pt x="1980" y="10427"/>
                    <a:pt x="2281" y="11680"/>
                  </a:cubicBezTo>
                  <a:cubicBezTo>
                    <a:pt x="2381" y="12306"/>
                    <a:pt x="2507" y="12933"/>
                    <a:pt x="2507" y="13685"/>
                  </a:cubicBezTo>
                  <a:cubicBezTo>
                    <a:pt x="2607" y="13986"/>
                    <a:pt x="2607" y="14311"/>
                    <a:pt x="2507" y="14612"/>
                  </a:cubicBezTo>
                  <a:lnTo>
                    <a:pt x="2507" y="15139"/>
                  </a:lnTo>
                  <a:cubicBezTo>
                    <a:pt x="2507" y="15239"/>
                    <a:pt x="2507" y="15439"/>
                    <a:pt x="2381" y="15439"/>
                  </a:cubicBezTo>
                  <a:lnTo>
                    <a:pt x="2381" y="15565"/>
                  </a:lnTo>
                  <a:cubicBezTo>
                    <a:pt x="2381" y="15665"/>
                    <a:pt x="2381" y="15665"/>
                    <a:pt x="2507" y="15665"/>
                  </a:cubicBezTo>
                  <a:cubicBezTo>
                    <a:pt x="2607" y="15565"/>
                    <a:pt x="2607" y="15439"/>
                    <a:pt x="2707" y="15339"/>
                  </a:cubicBezTo>
                  <a:lnTo>
                    <a:pt x="2707" y="15139"/>
                  </a:lnTo>
                  <a:cubicBezTo>
                    <a:pt x="2707" y="14938"/>
                    <a:pt x="2707" y="14813"/>
                    <a:pt x="2808" y="14612"/>
                  </a:cubicBezTo>
                  <a:lnTo>
                    <a:pt x="2808" y="13560"/>
                  </a:lnTo>
                  <a:cubicBezTo>
                    <a:pt x="2808" y="12933"/>
                    <a:pt x="2607" y="12306"/>
                    <a:pt x="2507" y="11580"/>
                  </a:cubicBezTo>
                  <a:cubicBezTo>
                    <a:pt x="2181" y="10326"/>
                    <a:pt x="1755" y="9073"/>
                    <a:pt x="1354" y="7820"/>
                  </a:cubicBezTo>
                  <a:cubicBezTo>
                    <a:pt x="928" y="6567"/>
                    <a:pt x="402" y="5314"/>
                    <a:pt x="301" y="3961"/>
                  </a:cubicBezTo>
                  <a:cubicBezTo>
                    <a:pt x="301" y="2707"/>
                    <a:pt x="502" y="1354"/>
                    <a:pt x="828" y="101"/>
                  </a:cubicBezTo>
                  <a:lnTo>
                    <a:pt x="8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38"/>
            <p:cNvSpPr/>
            <p:nvPr/>
          </p:nvSpPr>
          <p:spPr>
            <a:xfrm flipH="1">
              <a:off x="7148126" y="4289503"/>
              <a:ext cx="115854" cy="157997"/>
            </a:xfrm>
            <a:custGeom>
              <a:avLst/>
              <a:gdLst/>
              <a:ahLst/>
              <a:cxnLst/>
              <a:rect l="l" t="t" r="r" b="b"/>
              <a:pathLst>
                <a:path w="6893" h="9399" extrusionOk="0">
                  <a:moveTo>
                    <a:pt x="100" y="0"/>
                  </a:moveTo>
                  <a:cubicBezTo>
                    <a:pt x="100" y="0"/>
                    <a:pt x="0" y="0"/>
                    <a:pt x="0" y="100"/>
                  </a:cubicBezTo>
                  <a:cubicBezTo>
                    <a:pt x="201" y="1028"/>
                    <a:pt x="401" y="1980"/>
                    <a:pt x="827" y="2907"/>
                  </a:cubicBezTo>
                  <a:cubicBezTo>
                    <a:pt x="1253" y="3860"/>
                    <a:pt x="1654" y="4687"/>
                    <a:pt x="2281" y="5539"/>
                  </a:cubicBezTo>
                  <a:cubicBezTo>
                    <a:pt x="2506" y="5940"/>
                    <a:pt x="2907" y="6366"/>
                    <a:pt x="3233" y="6667"/>
                  </a:cubicBezTo>
                  <a:cubicBezTo>
                    <a:pt x="3534" y="7093"/>
                    <a:pt x="3860" y="7419"/>
                    <a:pt x="4261" y="7720"/>
                  </a:cubicBezTo>
                  <a:cubicBezTo>
                    <a:pt x="4486" y="7920"/>
                    <a:pt x="4587" y="8045"/>
                    <a:pt x="4787" y="8246"/>
                  </a:cubicBezTo>
                  <a:lnTo>
                    <a:pt x="5414" y="8672"/>
                  </a:lnTo>
                  <a:cubicBezTo>
                    <a:pt x="5639" y="8772"/>
                    <a:pt x="5840" y="8973"/>
                    <a:pt x="6040" y="9073"/>
                  </a:cubicBezTo>
                  <a:cubicBezTo>
                    <a:pt x="6266" y="9173"/>
                    <a:pt x="6466" y="9298"/>
                    <a:pt x="6667" y="9399"/>
                  </a:cubicBezTo>
                  <a:lnTo>
                    <a:pt x="6892" y="9399"/>
                  </a:lnTo>
                  <a:cubicBezTo>
                    <a:pt x="6892" y="9298"/>
                    <a:pt x="6892" y="9298"/>
                    <a:pt x="6767" y="9298"/>
                  </a:cubicBezTo>
                  <a:cubicBezTo>
                    <a:pt x="5940" y="8772"/>
                    <a:pt x="5113" y="8246"/>
                    <a:pt x="4386" y="7619"/>
                  </a:cubicBezTo>
                  <a:cubicBezTo>
                    <a:pt x="4060" y="7293"/>
                    <a:pt x="3760" y="6892"/>
                    <a:pt x="3434" y="6567"/>
                  </a:cubicBezTo>
                  <a:cubicBezTo>
                    <a:pt x="3133" y="6166"/>
                    <a:pt x="2807" y="5740"/>
                    <a:pt x="2506" y="5414"/>
                  </a:cubicBezTo>
                  <a:cubicBezTo>
                    <a:pt x="1980" y="4587"/>
                    <a:pt x="1454" y="3760"/>
                    <a:pt x="1028" y="2807"/>
                  </a:cubicBezTo>
                  <a:lnTo>
                    <a:pt x="827" y="2181"/>
                  </a:lnTo>
                  <a:lnTo>
                    <a:pt x="627" y="1454"/>
                  </a:lnTo>
                  <a:cubicBezTo>
                    <a:pt x="401" y="1028"/>
                    <a:pt x="301" y="526"/>
                    <a:pt x="201" y="100"/>
                  </a:cubicBezTo>
                  <a:cubicBezTo>
                    <a:pt x="201" y="0"/>
                    <a:pt x="201" y="0"/>
                    <a:pt x="1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38"/>
            <p:cNvSpPr/>
            <p:nvPr/>
          </p:nvSpPr>
          <p:spPr>
            <a:xfrm flipH="1">
              <a:off x="7183505" y="4280645"/>
              <a:ext cx="93114" cy="214042"/>
            </a:xfrm>
            <a:custGeom>
              <a:avLst/>
              <a:gdLst/>
              <a:ahLst/>
              <a:cxnLst/>
              <a:rect l="l" t="t" r="r" b="b"/>
              <a:pathLst>
                <a:path w="5540" h="12733" extrusionOk="0">
                  <a:moveTo>
                    <a:pt x="426" y="1"/>
                  </a:moveTo>
                  <a:cubicBezTo>
                    <a:pt x="0" y="1254"/>
                    <a:pt x="0" y="2407"/>
                    <a:pt x="226" y="3560"/>
                  </a:cubicBezTo>
                  <a:cubicBezTo>
                    <a:pt x="426" y="4813"/>
                    <a:pt x="752" y="5941"/>
                    <a:pt x="1253" y="6993"/>
                  </a:cubicBezTo>
                  <a:cubicBezTo>
                    <a:pt x="1780" y="8046"/>
                    <a:pt x="2406" y="9074"/>
                    <a:pt x="3133" y="10026"/>
                  </a:cubicBezTo>
                  <a:cubicBezTo>
                    <a:pt x="3459" y="10552"/>
                    <a:pt x="3885" y="10953"/>
                    <a:pt x="4186" y="11379"/>
                  </a:cubicBezTo>
                  <a:cubicBezTo>
                    <a:pt x="4612" y="11906"/>
                    <a:pt x="5013" y="12332"/>
                    <a:pt x="5439" y="12733"/>
                  </a:cubicBezTo>
                  <a:lnTo>
                    <a:pt x="5539" y="12733"/>
                  </a:lnTo>
                  <a:lnTo>
                    <a:pt x="5539" y="12633"/>
                  </a:lnTo>
                  <a:lnTo>
                    <a:pt x="5539" y="12532"/>
                  </a:lnTo>
                  <a:cubicBezTo>
                    <a:pt x="5138" y="12106"/>
                    <a:pt x="4812" y="11705"/>
                    <a:pt x="4386" y="11279"/>
                  </a:cubicBezTo>
                  <a:cubicBezTo>
                    <a:pt x="3985" y="10753"/>
                    <a:pt x="3659" y="10327"/>
                    <a:pt x="3258" y="9926"/>
                  </a:cubicBezTo>
                  <a:cubicBezTo>
                    <a:pt x="2933" y="9399"/>
                    <a:pt x="2632" y="8973"/>
                    <a:pt x="2306" y="8447"/>
                  </a:cubicBezTo>
                  <a:cubicBezTo>
                    <a:pt x="2206" y="8146"/>
                    <a:pt x="2106" y="7946"/>
                    <a:pt x="1880" y="7620"/>
                  </a:cubicBezTo>
                  <a:cubicBezTo>
                    <a:pt x="1780" y="7419"/>
                    <a:pt x="1680" y="7094"/>
                    <a:pt x="1579" y="6893"/>
                  </a:cubicBezTo>
                  <a:cubicBezTo>
                    <a:pt x="1053" y="5840"/>
                    <a:pt x="627" y="4688"/>
                    <a:pt x="527" y="3560"/>
                  </a:cubicBezTo>
                  <a:cubicBezTo>
                    <a:pt x="426" y="2933"/>
                    <a:pt x="326" y="2407"/>
                    <a:pt x="326" y="1780"/>
                  </a:cubicBezTo>
                  <a:cubicBezTo>
                    <a:pt x="326" y="1254"/>
                    <a:pt x="426" y="627"/>
                    <a:pt x="527" y="101"/>
                  </a:cubicBezTo>
                  <a:cubicBezTo>
                    <a:pt x="527" y="1"/>
                    <a:pt x="527" y="1"/>
                    <a:pt x="4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38"/>
            <p:cNvSpPr/>
            <p:nvPr/>
          </p:nvSpPr>
          <p:spPr>
            <a:xfrm flipH="1">
              <a:off x="6946065" y="4185853"/>
              <a:ext cx="47195" cy="49321"/>
            </a:xfrm>
            <a:custGeom>
              <a:avLst/>
              <a:gdLst/>
              <a:ahLst/>
              <a:cxnLst/>
              <a:rect l="l" t="t" r="r" b="b"/>
              <a:pathLst>
                <a:path w="2808" h="2934" extrusionOk="0">
                  <a:moveTo>
                    <a:pt x="1254" y="1"/>
                  </a:moveTo>
                  <a:cubicBezTo>
                    <a:pt x="928" y="1"/>
                    <a:pt x="727" y="101"/>
                    <a:pt x="627" y="201"/>
                  </a:cubicBezTo>
                  <a:cubicBezTo>
                    <a:pt x="502" y="301"/>
                    <a:pt x="401" y="427"/>
                    <a:pt x="401" y="527"/>
                  </a:cubicBezTo>
                  <a:cubicBezTo>
                    <a:pt x="401" y="527"/>
                    <a:pt x="301" y="527"/>
                    <a:pt x="301" y="627"/>
                  </a:cubicBezTo>
                  <a:cubicBezTo>
                    <a:pt x="301" y="728"/>
                    <a:pt x="201" y="728"/>
                    <a:pt x="201" y="828"/>
                  </a:cubicBezTo>
                  <a:lnTo>
                    <a:pt x="201" y="1254"/>
                  </a:lnTo>
                  <a:lnTo>
                    <a:pt x="201" y="1454"/>
                  </a:lnTo>
                  <a:cubicBezTo>
                    <a:pt x="101" y="1555"/>
                    <a:pt x="0" y="1680"/>
                    <a:pt x="0" y="1780"/>
                  </a:cubicBezTo>
                  <a:cubicBezTo>
                    <a:pt x="0" y="1981"/>
                    <a:pt x="0" y="2181"/>
                    <a:pt x="101" y="2307"/>
                  </a:cubicBezTo>
                  <a:cubicBezTo>
                    <a:pt x="101" y="2407"/>
                    <a:pt x="201" y="2507"/>
                    <a:pt x="301" y="2607"/>
                  </a:cubicBezTo>
                  <a:cubicBezTo>
                    <a:pt x="401" y="2708"/>
                    <a:pt x="502" y="2808"/>
                    <a:pt x="727" y="2808"/>
                  </a:cubicBezTo>
                  <a:cubicBezTo>
                    <a:pt x="828" y="2933"/>
                    <a:pt x="828" y="2933"/>
                    <a:pt x="928" y="2933"/>
                  </a:cubicBezTo>
                  <a:lnTo>
                    <a:pt x="1254" y="2933"/>
                  </a:lnTo>
                  <a:cubicBezTo>
                    <a:pt x="1554" y="2933"/>
                    <a:pt x="1755" y="2808"/>
                    <a:pt x="1980" y="2708"/>
                  </a:cubicBezTo>
                  <a:cubicBezTo>
                    <a:pt x="2181" y="2607"/>
                    <a:pt x="2381" y="2407"/>
                    <a:pt x="2507" y="2181"/>
                  </a:cubicBezTo>
                  <a:cubicBezTo>
                    <a:pt x="2808" y="1780"/>
                    <a:pt x="2707" y="1254"/>
                    <a:pt x="2507" y="728"/>
                  </a:cubicBezTo>
                  <a:cubicBezTo>
                    <a:pt x="2381" y="527"/>
                    <a:pt x="2181" y="301"/>
                    <a:pt x="1980" y="201"/>
                  </a:cubicBezTo>
                  <a:cubicBezTo>
                    <a:pt x="1880" y="101"/>
                    <a:pt x="1755" y="101"/>
                    <a:pt x="1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38"/>
            <p:cNvSpPr/>
            <p:nvPr/>
          </p:nvSpPr>
          <p:spPr>
            <a:xfrm flipH="1">
              <a:off x="6900567" y="4261263"/>
              <a:ext cx="50574" cy="50581"/>
            </a:xfrm>
            <a:custGeom>
              <a:avLst/>
              <a:gdLst/>
              <a:ahLst/>
              <a:cxnLst/>
              <a:rect l="l" t="t" r="r" b="b"/>
              <a:pathLst>
                <a:path w="3009" h="3009" extrusionOk="0">
                  <a:moveTo>
                    <a:pt x="1354" y="1"/>
                  </a:moveTo>
                  <a:cubicBezTo>
                    <a:pt x="1254" y="1"/>
                    <a:pt x="1028" y="1"/>
                    <a:pt x="928" y="101"/>
                  </a:cubicBezTo>
                  <a:cubicBezTo>
                    <a:pt x="828" y="101"/>
                    <a:pt x="728" y="101"/>
                    <a:pt x="627" y="201"/>
                  </a:cubicBezTo>
                  <a:cubicBezTo>
                    <a:pt x="402" y="327"/>
                    <a:pt x="302" y="527"/>
                    <a:pt x="201" y="728"/>
                  </a:cubicBezTo>
                  <a:cubicBezTo>
                    <a:pt x="1" y="953"/>
                    <a:pt x="1" y="1154"/>
                    <a:pt x="1" y="1354"/>
                  </a:cubicBezTo>
                  <a:cubicBezTo>
                    <a:pt x="1" y="1680"/>
                    <a:pt x="1" y="1881"/>
                    <a:pt x="201" y="2081"/>
                  </a:cubicBezTo>
                  <a:cubicBezTo>
                    <a:pt x="201" y="2206"/>
                    <a:pt x="302" y="2307"/>
                    <a:pt x="402" y="2407"/>
                  </a:cubicBezTo>
                  <a:cubicBezTo>
                    <a:pt x="502" y="2507"/>
                    <a:pt x="627" y="2507"/>
                    <a:pt x="728" y="2607"/>
                  </a:cubicBezTo>
                  <a:cubicBezTo>
                    <a:pt x="828" y="2607"/>
                    <a:pt x="928" y="2708"/>
                    <a:pt x="1028" y="2708"/>
                  </a:cubicBezTo>
                  <a:cubicBezTo>
                    <a:pt x="1129" y="2833"/>
                    <a:pt x="1254" y="2933"/>
                    <a:pt x="1454" y="2933"/>
                  </a:cubicBezTo>
                  <a:cubicBezTo>
                    <a:pt x="1555" y="2983"/>
                    <a:pt x="1661" y="3009"/>
                    <a:pt x="1768" y="3009"/>
                  </a:cubicBezTo>
                  <a:cubicBezTo>
                    <a:pt x="1874" y="3009"/>
                    <a:pt x="1981" y="2983"/>
                    <a:pt x="2081" y="2933"/>
                  </a:cubicBezTo>
                  <a:cubicBezTo>
                    <a:pt x="2507" y="2833"/>
                    <a:pt x="2808" y="2407"/>
                    <a:pt x="2908" y="1981"/>
                  </a:cubicBezTo>
                  <a:cubicBezTo>
                    <a:pt x="3008" y="1580"/>
                    <a:pt x="3008" y="1254"/>
                    <a:pt x="2808" y="828"/>
                  </a:cubicBezTo>
                  <a:cubicBezTo>
                    <a:pt x="2808" y="728"/>
                    <a:pt x="2708" y="728"/>
                    <a:pt x="2708" y="628"/>
                  </a:cubicBezTo>
                  <a:cubicBezTo>
                    <a:pt x="2607" y="527"/>
                    <a:pt x="2607" y="527"/>
                    <a:pt x="2507" y="427"/>
                  </a:cubicBezTo>
                  <a:cubicBezTo>
                    <a:pt x="2281" y="201"/>
                    <a:pt x="2081" y="101"/>
                    <a:pt x="1880" y="101"/>
                  </a:cubicBezTo>
                  <a:cubicBezTo>
                    <a:pt x="1655" y="1"/>
                    <a:pt x="1555" y="1"/>
                    <a:pt x="1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38"/>
            <p:cNvSpPr/>
            <p:nvPr/>
          </p:nvSpPr>
          <p:spPr>
            <a:xfrm flipH="1">
              <a:off x="6391283" y="4498485"/>
              <a:ext cx="401884" cy="191836"/>
            </a:xfrm>
            <a:custGeom>
              <a:avLst/>
              <a:gdLst/>
              <a:ahLst/>
              <a:cxnLst/>
              <a:rect l="l" t="t" r="r" b="b"/>
              <a:pathLst>
                <a:path w="23911" h="11412" extrusionOk="0">
                  <a:moveTo>
                    <a:pt x="3210" y="1"/>
                  </a:moveTo>
                  <a:cubicBezTo>
                    <a:pt x="2976" y="1"/>
                    <a:pt x="2741" y="32"/>
                    <a:pt x="2507" y="100"/>
                  </a:cubicBezTo>
                  <a:cubicBezTo>
                    <a:pt x="1354" y="400"/>
                    <a:pt x="627" y="1453"/>
                    <a:pt x="301" y="2506"/>
                  </a:cubicBezTo>
                  <a:cubicBezTo>
                    <a:pt x="0" y="3633"/>
                    <a:pt x="101" y="4786"/>
                    <a:pt x="401" y="5839"/>
                  </a:cubicBezTo>
                  <a:cubicBezTo>
                    <a:pt x="502" y="6265"/>
                    <a:pt x="627" y="6566"/>
                    <a:pt x="727" y="6992"/>
                  </a:cubicBezTo>
                  <a:cubicBezTo>
                    <a:pt x="1454" y="9072"/>
                    <a:pt x="3434" y="9899"/>
                    <a:pt x="5514" y="10325"/>
                  </a:cubicBezTo>
                  <a:cubicBezTo>
                    <a:pt x="8020" y="10952"/>
                    <a:pt x="10527" y="11278"/>
                    <a:pt x="13033" y="11378"/>
                  </a:cubicBezTo>
                  <a:cubicBezTo>
                    <a:pt x="13546" y="11399"/>
                    <a:pt x="14063" y="11411"/>
                    <a:pt x="14583" y="11411"/>
                  </a:cubicBezTo>
                  <a:cubicBezTo>
                    <a:pt x="16503" y="11411"/>
                    <a:pt x="18458" y="11244"/>
                    <a:pt x="20351" y="10751"/>
                  </a:cubicBezTo>
                  <a:cubicBezTo>
                    <a:pt x="21404" y="10526"/>
                    <a:pt x="22657" y="10024"/>
                    <a:pt x="23384" y="9273"/>
                  </a:cubicBezTo>
                  <a:cubicBezTo>
                    <a:pt x="23810" y="8872"/>
                    <a:pt x="23910" y="8245"/>
                    <a:pt x="23685" y="7719"/>
                  </a:cubicBezTo>
                  <a:cubicBezTo>
                    <a:pt x="23384" y="7192"/>
                    <a:pt x="22858" y="6892"/>
                    <a:pt x="22331" y="6766"/>
                  </a:cubicBezTo>
                  <a:cubicBezTo>
                    <a:pt x="21178" y="6265"/>
                    <a:pt x="20051" y="6265"/>
                    <a:pt x="18898" y="6265"/>
                  </a:cubicBezTo>
                  <a:cubicBezTo>
                    <a:pt x="17845" y="6140"/>
                    <a:pt x="16792" y="6140"/>
                    <a:pt x="15765" y="6039"/>
                  </a:cubicBezTo>
                  <a:cubicBezTo>
                    <a:pt x="13785" y="5839"/>
                    <a:pt x="11780" y="5513"/>
                    <a:pt x="10025" y="4686"/>
                  </a:cubicBezTo>
                  <a:cubicBezTo>
                    <a:pt x="9173" y="4260"/>
                    <a:pt x="8346" y="3859"/>
                    <a:pt x="7720" y="3232"/>
                  </a:cubicBezTo>
                  <a:cubicBezTo>
                    <a:pt x="6993" y="2506"/>
                    <a:pt x="6366" y="1653"/>
                    <a:pt x="5639" y="1027"/>
                  </a:cubicBezTo>
                  <a:cubicBezTo>
                    <a:pt x="4964" y="451"/>
                    <a:pt x="4100" y="1"/>
                    <a:pt x="32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38"/>
            <p:cNvSpPr/>
            <p:nvPr/>
          </p:nvSpPr>
          <p:spPr>
            <a:xfrm flipH="1">
              <a:off x="6224468" y="4609952"/>
              <a:ext cx="72054" cy="57709"/>
            </a:xfrm>
            <a:custGeom>
              <a:avLst/>
              <a:gdLst/>
              <a:ahLst/>
              <a:cxnLst/>
              <a:rect l="l" t="t" r="r" b="b"/>
              <a:pathLst>
                <a:path w="4287" h="3433" extrusionOk="0">
                  <a:moveTo>
                    <a:pt x="2150" y="0"/>
                  </a:moveTo>
                  <a:cubicBezTo>
                    <a:pt x="1987" y="0"/>
                    <a:pt x="1822" y="13"/>
                    <a:pt x="1654" y="35"/>
                  </a:cubicBezTo>
                  <a:cubicBezTo>
                    <a:pt x="1554" y="135"/>
                    <a:pt x="1454" y="135"/>
                    <a:pt x="1354" y="135"/>
                  </a:cubicBezTo>
                  <a:cubicBezTo>
                    <a:pt x="1028" y="261"/>
                    <a:pt x="627" y="461"/>
                    <a:pt x="401" y="762"/>
                  </a:cubicBezTo>
                  <a:cubicBezTo>
                    <a:pt x="201" y="1088"/>
                    <a:pt x="101" y="1288"/>
                    <a:pt x="0" y="1614"/>
                  </a:cubicBezTo>
                  <a:cubicBezTo>
                    <a:pt x="0" y="1714"/>
                    <a:pt x="0" y="1814"/>
                    <a:pt x="101" y="1915"/>
                  </a:cubicBezTo>
                  <a:cubicBezTo>
                    <a:pt x="101" y="2441"/>
                    <a:pt x="527" y="2967"/>
                    <a:pt x="1028" y="3168"/>
                  </a:cubicBezTo>
                  <a:cubicBezTo>
                    <a:pt x="1416" y="3334"/>
                    <a:pt x="1804" y="3432"/>
                    <a:pt x="2232" y="3432"/>
                  </a:cubicBezTo>
                  <a:cubicBezTo>
                    <a:pt x="2385" y="3432"/>
                    <a:pt x="2542" y="3420"/>
                    <a:pt x="2707" y="3393"/>
                  </a:cubicBezTo>
                  <a:cubicBezTo>
                    <a:pt x="3133" y="3393"/>
                    <a:pt x="3434" y="3268"/>
                    <a:pt x="3760" y="2967"/>
                  </a:cubicBezTo>
                  <a:cubicBezTo>
                    <a:pt x="3960" y="2767"/>
                    <a:pt x="4161" y="2441"/>
                    <a:pt x="4161" y="2241"/>
                  </a:cubicBezTo>
                  <a:cubicBezTo>
                    <a:pt x="4286" y="1614"/>
                    <a:pt x="4161" y="987"/>
                    <a:pt x="3660" y="561"/>
                  </a:cubicBezTo>
                  <a:cubicBezTo>
                    <a:pt x="3250" y="152"/>
                    <a:pt x="2720" y="0"/>
                    <a:pt x="21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38"/>
            <p:cNvSpPr/>
            <p:nvPr/>
          </p:nvSpPr>
          <p:spPr>
            <a:xfrm flipH="1">
              <a:off x="6136851" y="4610541"/>
              <a:ext cx="42153" cy="40462"/>
            </a:xfrm>
            <a:custGeom>
              <a:avLst/>
              <a:gdLst/>
              <a:ahLst/>
              <a:cxnLst/>
              <a:rect l="l" t="t" r="r" b="b"/>
              <a:pathLst>
                <a:path w="2508" h="2407" extrusionOk="0">
                  <a:moveTo>
                    <a:pt x="1354" y="0"/>
                  </a:moveTo>
                  <a:cubicBezTo>
                    <a:pt x="1154" y="0"/>
                    <a:pt x="928" y="100"/>
                    <a:pt x="728" y="226"/>
                  </a:cubicBezTo>
                  <a:cubicBezTo>
                    <a:pt x="627" y="226"/>
                    <a:pt x="527" y="326"/>
                    <a:pt x="427" y="426"/>
                  </a:cubicBezTo>
                  <a:cubicBezTo>
                    <a:pt x="201" y="627"/>
                    <a:pt x="101" y="852"/>
                    <a:pt x="101" y="1053"/>
                  </a:cubicBezTo>
                  <a:cubicBezTo>
                    <a:pt x="1" y="1053"/>
                    <a:pt x="1" y="1253"/>
                    <a:pt x="1" y="1353"/>
                  </a:cubicBezTo>
                  <a:lnTo>
                    <a:pt x="1" y="1679"/>
                  </a:lnTo>
                  <a:cubicBezTo>
                    <a:pt x="101" y="1880"/>
                    <a:pt x="302" y="1980"/>
                    <a:pt x="527" y="2105"/>
                  </a:cubicBezTo>
                  <a:cubicBezTo>
                    <a:pt x="627" y="2206"/>
                    <a:pt x="828" y="2306"/>
                    <a:pt x="928" y="2306"/>
                  </a:cubicBezTo>
                  <a:cubicBezTo>
                    <a:pt x="1054" y="2406"/>
                    <a:pt x="1254" y="2406"/>
                    <a:pt x="1354" y="2406"/>
                  </a:cubicBezTo>
                  <a:cubicBezTo>
                    <a:pt x="1680" y="2406"/>
                    <a:pt x="1981" y="2306"/>
                    <a:pt x="2181" y="2105"/>
                  </a:cubicBezTo>
                  <a:cubicBezTo>
                    <a:pt x="2307" y="1980"/>
                    <a:pt x="2407" y="1779"/>
                    <a:pt x="2407" y="1679"/>
                  </a:cubicBezTo>
                  <a:cubicBezTo>
                    <a:pt x="2507" y="1579"/>
                    <a:pt x="2507" y="1353"/>
                    <a:pt x="2507" y="1253"/>
                  </a:cubicBezTo>
                  <a:cubicBezTo>
                    <a:pt x="2507" y="1153"/>
                    <a:pt x="2507" y="1053"/>
                    <a:pt x="2407" y="852"/>
                  </a:cubicBezTo>
                  <a:cubicBezTo>
                    <a:pt x="2407" y="727"/>
                    <a:pt x="2307" y="526"/>
                    <a:pt x="2181" y="426"/>
                  </a:cubicBezTo>
                  <a:cubicBezTo>
                    <a:pt x="1981" y="226"/>
                    <a:pt x="1680" y="0"/>
                    <a:pt x="13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38"/>
            <p:cNvSpPr/>
            <p:nvPr/>
          </p:nvSpPr>
          <p:spPr>
            <a:xfrm flipH="1">
              <a:off x="5503022" y="4524104"/>
              <a:ext cx="226229" cy="154181"/>
            </a:xfrm>
            <a:custGeom>
              <a:avLst/>
              <a:gdLst/>
              <a:ahLst/>
              <a:cxnLst/>
              <a:rect l="l" t="t" r="r" b="b"/>
              <a:pathLst>
                <a:path w="13460" h="9172" extrusionOk="0">
                  <a:moveTo>
                    <a:pt x="11465" y="1"/>
                  </a:moveTo>
                  <a:cubicBezTo>
                    <a:pt x="10925" y="1"/>
                    <a:pt x="10365" y="193"/>
                    <a:pt x="9926" y="556"/>
                  </a:cubicBezTo>
                  <a:cubicBezTo>
                    <a:pt x="9399" y="1082"/>
                    <a:pt x="9074" y="1608"/>
                    <a:pt x="8673" y="2109"/>
                  </a:cubicBezTo>
                  <a:cubicBezTo>
                    <a:pt x="8046" y="2535"/>
                    <a:pt x="7520" y="2861"/>
                    <a:pt x="6893" y="3162"/>
                  </a:cubicBezTo>
                  <a:cubicBezTo>
                    <a:pt x="5540" y="3789"/>
                    <a:pt x="4061" y="4315"/>
                    <a:pt x="2808" y="5142"/>
                  </a:cubicBezTo>
                  <a:cubicBezTo>
                    <a:pt x="1780" y="5769"/>
                    <a:pt x="1" y="7348"/>
                    <a:pt x="1354" y="8601"/>
                  </a:cubicBezTo>
                  <a:cubicBezTo>
                    <a:pt x="1881" y="9002"/>
                    <a:pt x="2708" y="9002"/>
                    <a:pt x="3334" y="9127"/>
                  </a:cubicBezTo>
                  <a:cubicBezTo>
                    <a:pt x="3543" y="9160"/>
                    <a:pt x="3752" y="9172"/>
                    <a:pt x="3961" y="9172"/>
                  </a:cubicBezTo>
                  <a:cubicBezTo>
                    <a:pt x="4378" y="9172"/>
                    <a:pt x="4796" y="9127"/>
                    <a:pt x="5214" y="9127"/>
                  </a:cubicBezTo>
                  <a:cubicBezTo>
                    <a:pt x="7820" y="8701"/>
                    <a:pt x="10327" y="7348"/>
                    <a:pt x="11906" y="5242"/>
                  </a:cubicBezTo>
                  <a:cubicBezTo>
                    <a:pt x="12733" y="4215"/>
                    <a:pt x="13460" y="2861"/>
                    <a:pt x="13359" y="1608"/>
                  </a:cubicBezTo>
                  <a:cubicBezTo>
                    <a:pt x="13173" y="507"/>
                    <a:pt x="12344" y="1"/>
                    <a:pt x="114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38"/>
            <p:cNvSpPr/>
            <p:nvPr/>
          </p:nvSpPr>
          <p:spPr>
            <a:xfrm rot="1459866" flipH="1">
              <a:off x="7229443" y="2943411"/>
              <a:ext cx="130833" cy="232182"/>
            </a:xfrm>
            <a:custGeom>
              <a:avLst/>
              <a:gdLst/>
              <a:ahLst/>
              <a:cxnLst/>
              <a:rect l="l" t="t" r="r" b="b"/>
              <a:pathLst>
                <a:path w="7784" h="13812" extrusionOk="0">
                  <a:moveTo>
                    <a:pt x="4978" y="0"/>
                  </a:moveTo>
                  <a:cubicBezTo>
                    <a:pt x="4012" y="0"/>
                    <a:pt x="1" y="5315"/>
                    <a:pt x="565" y="10101"/>
                  </a:cubicBezTo>
                  <a:cubicBezTo>
                    <a:pt x="873" y="12678"/>
                    <a:pt x="2195" y="13812"/>
                    <a:pt x="3556" y="13812"/>
                  </a:cubicBezTo>
                  <a:cubicBezTo>
                    <a:pt x="4962" y="13812"/>
                    <a:pt x="6411" y="12603"/>
                    <a:pt x="6831" y="10527"/>
                  </a:cubicBezTo>
                  <a:cubicBezTo>
                    <a:pt x="7783" y="6467"/>
                    <a:pt x="5377" y="2182"/>
                    <a:pt x="5177" y="202"/>
                  </a:cubicBezTo>
                  <a:cubicBezTo>
                    <a:pt x="5154" y="65"/>
                    <a:pt x="5085" y="0"/>
                    <a:pt x="49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38"/>
            <p:cNvSpPr/>
            <p:nvPr/>
          </p:nvSpPr>
          <p:spPr>
            <a:xfrm rot="1459866" flipH="1">
              <a:off x="7249975" y="2849081"/>
              <a:ext cx="89737" cy="270089"/>
            </a:xfrm>
            <a:custGeom>
              <a:avLst/>
              <a:gdLst/>
              <a:ahLst/>
              <a:cxnLst/>
              <a:rect l="l" t="t" r="r" b="b"/>
              <a:pathLst>
                <a:path w="5339" h="16067" extrusionOk="0">
                  <a:moveTo>
                    <a:pt x="5076" y="1"/>
                  </a:moveTo>
                  <a:cubicBezTo>
                    <a:pt x="5019" y="1"/>
                    <a:pt x="4963" y="26"/>
                    <a:pt x="4913" y="76"/>
                  </a:cubicBezTo>
                  <a:cubicBezTo>
                    <a:pt x="3885" y="1029"/>
                    <a:pt x="2833" y="2056"/>
                    <a:pt x="2206" y="3309"/>
                  </a:cubicBezTo>
                  <a:cubicBezTo>
                    <a:pt x="1479" y="4562"/>
                    <a:pt x="853" y="5916"/>
                    <a:pt x="527" y="7395"/>
                  </a:cubicBezTo>
                  <a:cubicBezTo>
                    <a:pt x="226" y="8748"/>
                    <a:pt x="0" y="10202"/>
                    <a:pt x="0" y="11680"/>
                  </a:cubicBezTo>
                  <a:cubicBezTo>
                    <a:pt x="0" y="13134"/>
                    <a:pt x="126" y="14487"/>
                    <a:pt x="527" y="15941"/>
                  </a:cubicBezTo>
                  <a:cubicBezTo>
                    <a:pt x="527" y="16066"/>
                    <a:pt x="627" y="16066"/>
                    <a:pt x="752" y="16066"/>
                  </a:cubicBezTo>
                  <a:cubicBezTo>
                    <a:pt x="853" y="16066"/>
                    <a:pt x="953" y="15941"/>
                    <a:pt x="953" y="15841"/>
                  </a:cubicBezTo>
                  <a:cubicBezTo>
                    <a:pt x="853" y="15114"/>
                    <a:pt x="752" y="14487"/>
                    <a:pt x="752" y="13760"/>
                  </a:cubicBezTo>
                  <a:lnTo>
                    <a:pt x="752" y="11680"/>
                  </a:lnTo>
                  <a:cubicBezTo>
                    <a:pt x="853" y="10302"/>
                    <a:pt x="953" y="8848"/>
                    <a:pt x="1379" y="7595"/>
                  </a:cubicBezTo>
                  <a:cubicBezTo>
                    <a:pt x="1680" y="6242"/>
                    <a:pt x="2206" y="4888"/>
                    <a:pt x="2833" y="3735"/>
                  </a:cubicBezTo>
                  <a:lnTo>
                    <a:pt x="3359" y="2783"/>
                  </a:lnTo>
                  <a:lnTo>
                    <a:pt x="3885" y="1956"/>
                  </a:lnTo>
                  <a:cubicBezTo>
                    <a:pt x="3985" y="1856"/>
                    <a:pt x="4086" y="1655"/>
                    <a:pt x="4186" y="1530"/>
                  </a:cubicBezTo>
                  <a:lnTo>
                    <a:pt x="4612" y="1129"/>
                  </a:lnTo>
                  <a:cubicBezTo>
                    <a:pt x="4813" y="903"/>
                    <a:pt x="5013" y="603"/>
                    <a:pt x="5239" y="277"/>
                  </a:cubicBezTo>
                  <a:cubicBezTo>
                    <a:pt x="5339" y="277"/>
                    <a:pt x="5339" y="76"/>
                    <a:pt x="5239" y="76"/>
                  </a:cubicBezTo>
                  <a:cubicBezTo>
                    <a:pt x="5188" y="26"/>
                    <a:pt x="5132" y="1"/>
                    <a:pt x="5076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38"/>
            <p:cNvSpPr/>
            <p:nvPr/>
          </p:nvSpPr>
          <p:spPr>
            <a:xfrm rot="1459866" flipH="1">
              <a:off x="7410562" y="2818548"/>
              <a:ext cx="97637" cy="148770"/>
            </a:xfrm>
            <a:custGeom>
              <a:avLst/>
              <a:gdLst/>
              <a:ahLst/>
              <a:cxnLst/>
              <a:rect l="l" t="t" r="r" b="b"/>
              <a:pathLst>
                <a:path w="5809" h="8850" extrusionOk="0">
                  <a:moveTo>
                    <a:pt x="1901" y="1"/>
                  </a:moveTo>
                  <a:cubicBezTo>
                    <a:pt x="1616" y="1"/>
                    <a:pt x="1365" y="166"/>
                    <a:pt x="1181" y="531"/>
                  </a:cubicBezTo>
                  <a:cubicBezTo>
                    <a:pt x="0" y="2609"/>
                    <a:pt x="3649" y="8849"/>
                    <a:pt x="4241" y="8849"/>
                  </a:cubicBezTo>
                  <a:cubicBezTo>
                    <a:pt x="4278" y="8849"/>
                    <a:pt x="4302" y="8826"/>
                    <a:pt x="4314" y="8777"/>
                  </a:cubicBezTo>
                  <a:cubicBezTo>
                    <a:pt x="5809" y="4566"/>
                    <a:pt x="3395" y="1"/>
                    <a:pt x="1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38"/>
            <p:cNvSpPr/>
            <p:nvPr/>
          </p:nvSpPr>
          <p:spPr>
            <a:xfrm rot="1459866" flipH="1">
              <a:off x="7409805" y="2850119"/>
              <a:ext cx="42154" cy="164168"/>
            </a:xfrm>
            <a:custGeom>
              <a:avLst/>
              <a:gdLst/>
              <a:ahLst/>
              <a:cxnLst/>
              <a:rect l="l" t="t" r="r" b="b"/>
              <a:pathLst>
                <a:path w="2508" h="9766" extrusionOk="0">
                  <a:moveTo>
                    <a:pt x="292" y="0"/>
                  </a:moveTo>
                  <a:cubicBezTo>
                    <a:pt x="262" y="0"/>
                    <a:pt x="231" y="12"/>
                    <a:pt x="201" y="42"/>
                  </a:cubicBezTo>
                  <a:cubicBezTo>
                    <a:pt x="101" y="42"/>
                    <a:pt x="1" y="142"/>
                    <a:pt x="1" y="267"/>
                  </a:cubicBezTo>
                  <a:lnTo>
                    <a:pt x="728" y="2548"/>
                  </a:lnTo>
                  <a:cubicBezTo>
                    <a:pt x="928" y="3400"/>
                    <a:pt x="1154" y="4127"/>
                    <a:pt x="1254" y="4954"/>
                  </a:cubicBezTo>
                  <a:cubicBezTo>
                    <a:pt x="1454" y="5681"/>
                    <a:pt x="1680" y="6408"/>
                    <a:pt x="1780" y="7260"/>
                  </a:cubicBezTo>
                  <a:cubicBezTo>
                    <a:pt x="1880" y="7986"/>
                    <a:pt x="1981" y="8814"/>
                    <a:pt x="1981" y="9540"/>
                  </a:cubicBezTo>
                  <a:cubicBezTo>
                    <a:pt x="1981" y="9666"/>
                    <a:pt x="1981" y="9766"/>
                    <a:pt x="2081" y="9766"/>
                  </a:cubicBezTo>
                  <a:cubicBezTo>
                    <a:pt x="2181" y="9766"/>
                    <a:pt x="2307" y="9766"/>
                    <a:pt x="2307" y="9666"/>
                  </a:cubicBezTo>
                  <a:cubicBezTo>
                    <a:pt x="2507" y="8814"/>
                    <a:pt x="2507" y="7986"/>
                    <a:pt x="2507" y="7159"/>
                  </a:cubicBezTo>
                  <a:cubicBezTo>
                    <a:pt x="2407" y="6307"/>
                    <a:pt x="2307" y="5480"/>
                    <a:pt x="2081" y="4753"/>
                  </a:cubicBezTo>
                  <a:cubicBezTo>
                    <a:pt x="1880" y="3901"/>
                    <a:pt x="1680" y="3174"/>
                    <a:pt x="1354" y="2347"/>
                  </a:cubicBezTo>
                  <a:cubicBezTo>
                    <a:pt x="1154" y="1621"/>
                    <a:pt x="828" y="894"/>
                    <a:pt x="427" y="142"/>
                  </a:cubicBezTo>
                  <a:cubicBezTo>
                    <a:pt x="427" y="71"/>
                    <a:pt x="364" y="0"/>
                    <a:pt x="29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38"/>
            <p:cNvSpPr/>
            <p:nvPr/>
          </p:nvSpPr>
          <p:spPr>
            <a:xfrm rot="1459866" flipH="1">
              <a:off x="7415740" y="2721657"/>
              <a:ext cx="52676" cy="55625"/>
            </a:xfrm>
            <a:custGeom>
              <a:avLst/>
              <a:gdLst/>
              <a:ahLst/>
              <a:cxnLst/>
              <a:rect l="l" t="t" r="r" b="b"/>
              <a:pathLst>
                <a:path w="3134" h="3309" extrusionOk="0">
                  <a:moveTo>
                    <a:pt x="1454" y="0"/>
                  </a:moveTo>
                  <a:cubicBezTo>
                    <a:pt x="1254" y="0"/>
                    <a:pt x="1128" y="100"/>
                    <a:pt x="1028" y="100"/>
                  </a:cubicBezTo>
                  <a:cubicBezTo>
                    <a:pt x="828" y="201"/>
                    <a:pt x="627" y="326"/>
                    <a:pt x="502" y="426"/>
                  </a:cubicBezTo>
                  <a:cubicBezTo>
                    <a:pt x="301" y="627"/>
                    <a:pt x="101" y="827"/>
                    <a:pt x="101" y="1153"/>
                  </a:cubicBezTo>
                  <a:cubicBezTo>
                    <a:pt x="1" y="1353"/>
                    <a:pt x="1" y="1679"/>
                    <a:pt x="101" y="1880"/>
                  </a:cubicBezTo>
                  <a:cubicBezTo>
                    <a:pt x="101" y="2080"/>
                    <a:pt x="101" y="2206"/>
                    <a:pt x="201" y="2406"/>
                  </a:cubicBezTo>
                  <a:cubicBezTo>
                    <a:pt x="301" y="2607"/>
                    <a:pt x="402" y="2832"/>
                    <a:pt x="627" y="2932"/>
                  </a:cubicBezTo>
                  <a:cubicBezTo>
                    <a:pt x="828" y="3133"/>
                    <a:pt x="1028" y="3233"/>
                    <a:pt x="1254" y="3233"/>
                  </a:cubicBezTo>
                  <a:cubicBezTo>
                    <a:pt x="1404" y="3283"/>
                    <a:pt x="1529" y="3308"/>
                    <a:pt x="1645" y="3308"/>
                  </a:cubicBezTo>
                  <a:cubicBezTo>
                    <a:pt x="1761" y="3308"/>
                    <a:pt x="1868" y="3283"/>
                    <a:pt x="1981" y="3233"/>
                  </a:cubicBezTo>
                  <a:cubicBezTo>
                    <a:pt x="2507" y="3133"/>
                    <a:pt x="2908" y="2707"/>
                    <a:pt x="3134" y="2206"/>
                  </a:cubicBezTo>
                  <a:lnTo>
                    <a:pt x="3134" y="1353"/>
                  </a:lnTo>
                  <a:cubicBezTo>
                    <a:pt x="3134" y="1253"/>
                    <a:pt x="3008" y="1153"/>
                    <a:pt x="3008" y="1053"/>
                  </a:cubicBezTo>
                  <a:cubicBezTo>
                    <a:pt x="3008" y="952"/>
                    <a:pt x="2908" y="827"/>
                    <a:pt x="2808" y="727"/>
                  </a:cubicBezTo>
                  <a:cubicBezTo>
                    <a:pt x="2707" y="526"/>
                    <a:pt x="2507" y="326"/>
                    <a:pt x="2281" y="201"/>
                  </a:cubicBezTo>
                  <a:cubicBezTo>
                    <a:pt x="1981" y="100"/>
                    <a:pt x="1655" y="0"/>
                    <a:pt x="1454" y="0"/>
                  </a:cubicBezTo>
                  <a:close/>
                </a:path>
              </a:pathLst>
            </a:custGeom>
            <a:solidFill>
              <a:srgbClr val="1F81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38"/>
            <p:cNvSpPr/>
            <p:nvPr/>
          </p:nvSpPr>
          <p:spPr>
            <a:xfrm rot="1459866" flipH="1">
              <a:off x="7362936" y="2807550"/>
              <a:ext cx="38759" cy="38781"/>
            </a:xfrm>
            <a:custGeom>
              <a:avLst/>
              <a:gdLst/>
              <a:ahLst/>
              <a:cxnLst/>
              <a:rect l="l" t="t" r="r" b="b"/>
              <a:pathLst>
                <a:path w="2306" h="2307" extrusionOk="0">
                  <a:moveTo>
                    <a:pt x="852" y="1"/>
                  </a:moveTo>
                  <a:cubicBezTo>
                    <a:pt x="752" y="101"/>
                    <a:pt x="752" y="101"/>
                    <a:pt x="627" y="101"/>
                  </a:cubicBezTo>
                  <a:cubicBezTo>
                    <a:pt x="526" y="201"/>
                    <a:pt x="426" y="201"/>
                    <a:pt x="426" y="301"/>
                  </a:cubicBezTo>
                  <a:lnTo>
                    <a:pt x="326" y="427"/>
                  </a:lnTo>
                  <a:cubicBezTo>
                    <a:pt x="226" y="527"/>
                    <a:pt x="226" y="527"/>
                    <a:pt x="125" y="727"/>
                  </a:cubicBezTo>
                  <a:cubicBezTo>
                    <a:pt x="125" y="828"/>
                    <a:pt x="0" y="928"/>
                    <a:pt x="0" y="928"/>
                  </a:cubicBezTo>
                  <a:lnTo>
                    <a:pt x="0" y="1153"/>
                  </a:lnTo>
                  <a:lnTo>
                    <a:pt x="0" y="1254"/>
                  </a:lnTo>
                  <a:lnTo>
                    <a:pt x="0" y="1454"/>
                  </a:lnTo>
                  <a:cubicBezTo>
                    <a:pt x="125" y="1554"/>
                    <a:pt x="125" y="1680"/>
                    <a:pt x="125" y="1680"/>
                  </a:cubicBezTo>
                  <a:lnTo>
                    <a:pt x="125" y="1780"/>
                  </a:lnTo>
                  <a:lnTo>
                    <a:pt x="226" y="1880"/>
                  </a:lnTo>
                  <a:lnTo>
                    <a:pt x="326" y="1880"/>
                  </a:lnTo>
                  <a:cubicBezTo>
                    <a:pt x="326" y="1980"/>
                    <a:pt x="426" y="2081"/>
                    <a:pt x="526" y="2081"/>
                  </a:cubicBezTo>
                  <a:cubicBezTo>
                    <a:pt x="627" y="2181"/>
                    <a:pt x="752" y="2181"/>
                    <a:pt x="852" y="2181"/>
                  </a:cubicBezTo>
                  <a:cubicBezTo>
                    <a:pt x="952" y="2306"/>
                    <a:pt x="1053" y="2306"/>
                    <a:pt x="1053" y="2306"/>
                  </a:cubicBezTo>
                  <a:lnTo>
                    <a:pt x="1153" y="2306"/>
                  </a:lnTo>
                  <a:cubicBezTo>
                    <a:pt x="1379" y="2306"/>
                    <a:pt x="1479" y="2181"/>
                    <a:pt x="1679" y="2181"/>
                  </a:cubicBezTo>
                  <a:lnTo>
                    <a:pt x="1780" y="2081"/>
                  </a:lnTo>
                  <a:lnTo>
                    <a:pt x="2005" y="1880"/>
                  </a:lnTo>
                  <a:cubicBezTo>
                    <a:pt x="2005" y="1880"/>
                    <a:pt x="2105" y="1780"/>
                    <a:pt x="2105" y="1680"/>
                  </a:cubicBezTo>
                  <a:cubicBezTo>
                    <a:pt x="2206" y="1680"/>
                    <a:pt x="2206" y="1554"/>
                    <a:pt x="2206" y="1454"/>
                  </a:cubicBezTo>
                  <a:cubicBezTo>
                    <a:pt x="2306" y="1354"/>
                    <a:pt x="2306" y="1254"/>
                    <a:pt x="2306" y="1153"/>
                  </a:cubicBezTo>
                  <a:lnTo>
                    <a:pt x="2306" y="828"/>
                  </a:lnTo>
                  <a:lnTo>
                    <a:pt x="2206" y="727"/>
                  </a:lnTo>
                  <a:cubicBezTo>
                    <a:pt x="2206" y="627"/>
                    <a:pt x="2105" y="427"/>
                    <a:pt x="2005" y="301"/>
                  </a:cubicBezTo>
                  <a:cubicBezTo>
                    <a:pt x="1880" y="201"/>
                    <a:pt x="1679" y="1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38"/>
            <p:cNvSpPr/>
            <p:nvPr/>
          </p:nvSpPr>
          <p:spPr>
            <a:xfrm rot="-675788">
              <a:off x="5077397" y="3454659"/>
              <a:ext cx="188364" cy="791838"/>
            </a:xfrm>
            <a:custGeom>
              <a:avLst/>
              <a:gdLst/>
              <a:ahLst/>
              <a:cxnLst/>
              <a:rect l="l" t="t" r="r" b="b"/>
              <a:pathLst>
                <a:path w="11208" h="47109" extrusionOk="0">
                  <a:moveTo>
                    <a:pt x="8829" y="1"/>
                  </a:moveTo>
                  <a:cubicBezTo>
                    <a:pt x="8458" y="1"/>
                    <a:pt x="7993" y="203"/>
                    <a:pt x="7419" y="625"/>
                  </a:cubicBezTo>
                  <a:cubicBezTo>
                    <a:pt x="2181" y="4485"/>
                    <a:pt x="0" y="29974"/>
                    <a:pt x="9800" y="46991"/>
                  </a:cubicBezTo>
                  <a:cubicBezTo>
                    <a:pt x="9846" y="47070"/>
                    <a:pt x="9877" y="47109"/>
                    <a:pt x="9894" y="47109"/>
                  </a:cubicBezTo>
                  <a:cubicBezTo>
                    <a:pt x="10194" y="47109"/>
                    <a:pt x="6373" y="35377"/>
                    <a:pt x="8246" y="20350"/>
                  </a:cubicBezTo>
                  <a:cubicBezTo>
                    <a:pt x="9699" y="8336"/>
                    <a:pt x="11208" y="1"/>
                    <a:pt x="88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38"/>
            <p:cNvSpPr/>
            <p:nvPr/>
          </p:nvSpPr>
          <p:spPr>
            <a:xfrm rot="-675788">
              <a:off x="5187257" y="3563226"/>
              <a:ext cx="112484" cy="753951"/>
            </a:xfrm>
            <a:custGeom>
              <a:avLst/>
              <a:gdLst/>
              <a:ahLst/>
              <a:cxnLst/>
              <a:rect l="l" t="t" r="r" b="b"/>
              <a:pathLst>
                <a:path w="6693" h="44855" extrusionOk="0">
                  <a:moveTo>
                    <a:pt x="1479" y="1"/>
                  </a:moveTo>
                  <a:cubicBezTo>
                    <a:pt x="1379" y="1"/>
                    <a:pt x="1254" y="101"/>
                    <a:pt x="1254" y="226"/>
                  </a:cubicBezTo>
                  <a:cubicBezTo>
                    <a:pt x="627" y="3986"/>
                    <a:pt x="326" y="7745"/>
                    <a:pt x="226" y="11504"/>
                  </a:cubicBezTo>
                  <a:cubicBezTo>
                    <a:pt x="1" y="15364"/>
                    <a:pt x="126" y="19124"/>
                    <a:pt x="326" y="22883"/>
                  </a:cubicBezTo>
                  <a:cubicBezTo>
                    <a:pt x="427" y="24863"/>
                    <a:pt x="627" y="26743"/>
                    <a:pt x="953" y="28622"/>
                  </a:cubicBezTo>
                  <a:cubicBezTo>
                    <a:pt x="1254" y="30502"/>
                    <a:pt x="1580" y="32382"/>
                    <a:pt x="2106" y="34161"/>
                  </a:cubicBezTo>
                  <a:cubicBezTo>
                    <a:pt x="2933" y="37921"/>
                    <a:pt x="4286" y="41454"/>
                    <a:pt x="6392" y="44713"/>
                  </a:cubicBezTo>
                  <a:cubicBezTo>
                    <a:pt x="6392" y="44784"/>
                    <a:pt x="6442" y="44854"/>
                    <a:pt x="6507" y="44854"/>
                  </a:cubicBezTo>
                  <a:cubicBezTo>
                    <a:pt x="6533" y="44854"/>
                    <a:pt x="6563" y="44842"/>
                    <a:pt x="6592" y="44813"/>
                  </a:cubicBezTo>
                  <a:cubicBezTo>
                    <a:pt x="6692" y="44713"/>
                    <a:pt x="6692" y="44587"/>
                    <a:pt x="6692" y="44487"/>
                  </a:cubicBezTo>
                  <a:cubicBezTo>
                    <a:pt x="5765" y="42933"/>
                    <a:pt x="5013" y="41154"/>
                    <a:pt x="4387" y="39374"/>
                  </a:cubicBezTo>
                  <a:cubicBezTo>
                    <a:pt x="3660" y="37695"/>
                    <a:pt x="3133" y="35815"/>
                    <a:pt x="2732" y="34061"/>
                  </a:cubicBezTo>
                  <a:cubicBezTo>
                    <a:pt x="2306" y="32181"/>
                    <a:pt x="2006" y="30302"/>
                    <a:pt x="1780" y="28522"/>
                  </a:cubicBezTo>
                  <a:cubicBezTo>
                    <a:pt x="1479" y="26642"/>
                    <a:pt x="1254" y="24763"/>
                    <a:pt x="1154" y="22883"/>
                  </a:cubicBezTo>
                  <a:cubicBezTo>
                    <a:pt x="853" y="19124"/>
                    <a:pt x="853" y="15364"/>
                    <a:pt x="953" y="11605"/>
                  </a:cubicBezTo>
                  <a:cubicBezTo>
                    <a:pt x="953" y="9725"/>
                    <a:pt x="1053" y="7845"/>
                    <a:pt x="1154" y="5966"/>
                  </a:cubicBezTo>
                  <a:cubicBezTo>
                    <a:pt x="1254" y="4086"/>
                    <a:pt x="1479" y="2206"/>
                    <a:pt x="1680" y="326"/>
                  </a:cubicBezTo>
                  <a:cubicBezTo>
                    <a:pt x="1680" y="226"/>
                    <a:pt x="1580" y="101"/>
                    <a:pt x="1479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38"/>
            <p:cNvSpPr/>
            <p:nvPr/>
          </p:nvSpPr>
          <p:spPr>
            <a:xfrm rot="-1310268">
              <a:off x="5150697" y="3097005"/>
              <a:ext cx="130839" cy="232194"/>
            </a:xfrm>
            <a:custGeom>
              <a:avLst/>
              <a:gdLst/>
              <a:ahLst/>
              <a:cxnLst/>
              <a:rect l="l" t="t" r="r" b="b"/>
              <a:pathLst>
                <a:path w="7784" h="13812" extrusionOk="0">
                  <a:moveTo>
                    <a:pt x="4978" y="0"/>
                  </a:moveTo>
                  <a:cubicBezTo>
                    <a:pt x="4012" y="0"/>
                    <a:pt x="1" y="5315"/>
                    <a:pt x="565" y="10101"/>
                  </a:cubicBezTo>
                  <a:cubicBezTo>
                    <a:pt x="873" y="12678"/>
                    <a:pt x="2195" y="13812"/>
                    <a:pt x="3556" y="13812"/>
                  </a:cubicBezTo>
                  <a:cubicBezTo>
                    <a:pt x="4962" y="13812"/>
                    <a:pt x="6411" y="12603"/>
                    <a:pt x="6831" y="10527"/>
                  </a:cubicBezTo>
                  <a:cubicBezTo>
                    <a:pt x="7783" y="6467"/>
                    <a:pt x="5377" y="2182"/>
                    <a:pt x="5177" y="202"/>
                  </a:cubicBezTo>
                  <a:cubicBezTo>
                    <a:pt x="5154" y="65"/>
                    <a:pt x="5085" y="0"/>
                    <a:pt x="49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38"/>
            <p:cNvSpPr/>
            <p:nvPr/>
          </p:nvSpPr>
          <p:spPr>
            <a:xfrm rot="-1310268">
              <a:off x="5174537" y="3002747"/>
              <a:ext cx="89742" cy="270102"/>
            </a:xfrm>
            <a:custGeom>
              <a:avLst/>
              <a:gdLst/>
              <a:ahLst/>
              <a:cxnLst/>
              <a:rect l="l" t="t" r="r" b="b"/>
              <a:pathLst>
                <a:path w="5339" h="16067" extrusionOk="0">
                  <a:moveTo>
                    <a:pt x="5076" y="1"/>
                  </a:moveTo>
                  <a:cubicBezTo>
                    <a:pt x="5019" y="1"/>
                    <a:pt x="4963" y="26"/>
                    <a:pt x="4913" y="76"/>
                  </a:cubicBezTo>
                  <a:cubicBezTo>
                    <a:pt x="3885" y="1029"/>
                    <a:pt x="2833" y="2056"/>
                    <a:pt x="2206" y="3309"/>
                  </a:cubicBezTo>
                  <a:cubicBezTo>
                    <a:pt x="1479" y="4562"/>
                    <a:pt x="853" y="5916"/>
                    <a:pt x="527" y="7395"/>
                  </a:cubicBezTo>
                  <a:cubicBezTo>
                    <a:pt x="226" y="8748"/>
                    <a:pt x="0" y="10202"/>
                    <a:pt x="0" y="11680"/>
                  </a:cubicBezTo>
                  <a:cubicBezTo>
                    <a:pt x="0" y="13134"/>
                    <a:pt x="126" y="14487"/>
                    <a:pt x="527" y="15941"/>
                  </a:cubicBezTo>
                  <a:cubicBezTo>
                    <a:pt x="527" y="16066"/>
                    <a:pt x="627" y="16066"/>
                    <a:pt x="752" y="16066"/>
                  </a:cubicBezTo>
                  <a:cubicBezTo>
                    <a:pt x="853" y="16066"/>
                    <a:pt x="953" y="15941"/>
                    <a:pt x="953" y="15841"/>
                  </a:cubicBezTo>
                  <a:cubicBezTo>
                    <a:pt x="853" y="15114"/>
                    <a:pt x="752" y="14487"/>
                    <a:pt x="752" y="13760"/>
                  </a:cubicBezTo>
                  <a:lnTo>
                    <a:pt x="752" y="11680"/>
                  </a:lnTo>
                  <a:cubicBezTo>
                    <a:pt x="853" y="10302"/>
                    <a:pt x="953" y="8848"/>
                    <a:pt x="1379" y="7595"/>
                  </a:cubicBezTo>
                  <a:cubicBezTo>
                    <a:pt x="1680" y="6242"/>
                    <a:pt x="2206" y="4888"/>
                    <a:pt x="2833" y="3735"/>
                  </a:cubicBezTo>
                  <a:lnTo>
                    <a:pt x="3359" y="2783"/>
                  </a:lnTo>
                  <a:lnTo>
                    <a:pt x="3885" y="1956"/>
                  </a:lnTo>
                  <a:cubicBezTo>
                    <a:pt x="3985" y="1856"/>
                    <a:pt x="4086" y="1655"/>
                    <a:pt x="4186" y="1530"/>
                  </a:cubicBezTo>
                  <a:lnTo>
                    <a:pt x="4612" y="1129"/>
                  </a:lnTo>
                  <a:cubicBezTo>
                    <a:pt x="4813" y="903"/>
                    <a:pt x="5013" y="603"/>
                    <a:pt x="5239" y="277"/>
                  </a:cubicBezTo>
                  <a:cubicBezTo>
                    <a:pt x="5339" y="277"/>
                    <a:pt x="5339" y="76"/>
                    <a:pt x="5239" y="76"/>
                  </a:cubicBezTo>
                  <a:cubicBezTo>
                    <a:pt x="5188" y="26"/>
                    <a:pt x="5132" y="1"/>
                    <a:pt x="5076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38"/>
            <p:cNvSpPr/>
            <p:nvPr/>
          </p:nvSpPr>
          <p:spPr>
            <a:xfrm rot="-1310268">
              <a:off x="5010170" y="2965148"/>
              <a:ext cx="97642" cy="148777"/>
            </a:xfrm>
            <a:custGeom>
              <a:avLst/>
              <a:gdLst/>
              <a:ahLst/>
              <a:cxnLst/>
              <a:rect l="l" t="t" r="r" b="b"/>
              <a:pathLst>
                <a:path w="5809" h="8850" extrusionOk="0">
                  <a:moveTo>
                    <a:pt x="1901" y="1"/>
                  </a:moveTo>
                  <a:cubicBezTo>
                    <a:pt x="1616" y="1"/>
                    <a:pt x="1365" y="166"/>
                    <a:pt x="1181" y="531"/>
                  </a:cubicBezTo>
                  <a:cubicBezTo>
                    <a:pt x="0" y="2609"/>
                    <a:pt x="3649" y="8849"/>
                    <a:pt x="4241" y="8849"/>
                  </a:cubicBezTo>
                  <a:cubicBezTo>
                    <a:pt x="4278" y="8849"/>
                    <a:pt x="4302" y="8826"/>
                    <a:pt x="4314" y="8777"/>
                  </a:cubicBezTo>
                  <a:cubicBezTo>
                    <a:pt x="5809" y="4566"/>
                    <a:pt x="3395" y="1"/>
                    <a:pt x="1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38"/>
            <p:cNvSpPr/>
            <p:nvPr/>
          </p:nvSpPr>
          <p:spPr>
            <a:xfrm rot="-1310268">
              <a:off x="5064676" y="2997920"/>
              <a:ext cx="42156" cy="164176"/>
            </a:xfrm>
            <a:custGeom>
              <a:avLst/>
              <a:gdLst/>
              <a:ahLst/>
              <a:cxnLst/>
              <a:rect l="l" t="t" r="r" b="b"/>
              <a:pathLst>
                <a:path w="2508" h="9766" extrusionOk="0">
                  <a:moveTo>
                    <a:pt x="292" y="0"/>
                  </a:moveTo>
                  <a:cubicBezTo>
                    <a:pt x="262" y="0"/>
                    <a:pt x="231" y="12"/>
                    <a:pt x="201" y="42"/>
                  </a:cubicBezTo>
                  <a:cubicBezTo>
                    <a:pt x="101" y="42"/>
                    <a:pt x="1" y="142"/>
                    <a:pt x="1" y="267"/>
                  </a:cubicBezTo>
                  <a:lnTo>
                    <a:pt x="728" y="2548"/>
                  </a:lnTo>
                  <a:cubicBezTo>
                    <a:pt x="928" y="3400"/>
                    <a:pt x="1154" y="4127"/>
                    <a:pt x="1254" y="4954"/>
                  </a:cubicBezTo>
                  <a:cubicBezTo>
                    <a:pt x="1454" y="5681"/>
                    <a:pt x="1680" y="6408"/>
                    <a:pt x="1780" y="7260"/>
                  </a:cubicBezTo>
                  <a:cubicBezTo>
                    <a:pt x="1880" y="7986"/>
                    <a:pt x="1981" y="8814"/>
                    <a:pt x="1981" y="9540"/>
                  </a:cubicBezTo>
                  <a:cubicBezTo>
                    <a:pt x="1981" y="9666"/>
                    <a:pt x="1981" y="9766"/>
                    <a:pt x="2081" y="9766"/>
                  </a:cubicBezTo>
                  <a:cubicBezTo>
                    <a:pt x="2181" y="9766"/>
                    <a:pt x="2307" y="9766"/>
                    <a:pt x="2307" y="9666"/>
                  </a:cubicBezTo>
                  <a:cubicBezTo>
                    <a:pt x="2507" y="8814"/>
                    <a:pt x="2507" y="7986"/>
                    <a:pt x="2507" y="7159"/>
                  </a:cubicBezTo>
                  <a:cubicBezTo>
                    <a:pt x="2407" y="6307"/>
                    <a:pt x="2307" y="5480"/>
                    <a:pt x="2081" y="4753"/>
                  </a:cubicBezTo>
                  <a:cubicBezTo>
                    <a:pt x="1880" y="3901"/>
                    <a:pt x="1680" y="3174"/>
                    <a:pt x="1354" y="2347"/>
                  </a:cubicBezTo>
                  <a:cubicBezTo>
                    <a:pt x="1154" y="1621"/>
                    <a:pt x="828" y="894"/>
                    <a:pt x="427" y="142"/>
                  </a:cubicBezTo>
                  <a:cubicBezTo>
                    <a:pt x="427" y="71"/>
                    <a:pt x="364" y="0"/>
                    <a:pt x="29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38"/>
            <p:cNvSpPr/>
            <p:nvPr/>
          </p:nvSpPr>
          <p:spPr>
            <a:xfrm rot="-1310268">
              <a:off x="5119470" y="2957561"/>
              <a:ext cx="38761" cy="38783"/>
            </a:xfrm>
            <a:custGeom>
              <a:avLst/>
              <a:gdLst/>
              <a:ahLst/>
              <a:cxnLst/>
              <a:rect l="l" t="t" r="r" b="b"/>
              <a:pathLst>
                <a:path w="2306" h="2307" extrusionOk="0">
                  <a:moveTo>
                    <a:pt x="852" y="1"/>
                  </a:moveTo>
                  <a:cubicBezTo>
                    <a:pt x="752" y="101"/>
                    <a:pt x="752" y="101"/>
                    <a:pt x="627" y="101"/>
                  </a:cubicBezTo>
                  <a:cubicBezTo>
                    <a:pt x="526" y="201"/>
                    <a:pt x="426" y="201"/>
                    <a:pt x="426" y="301"/>
                  </a:cubicBezTo>
                  <a:lnTo>
                    <a:pt x="326" y="427"/>
                  </a:lnTo>
                  <a:cubicBezTo>
                    <a:pt x="226" y="527"/>
                    <a:pt x="226" y="527"/>
                    <a:pt x="125" y="727"/>
                  </a:cubicBezTo>
                  <a:cubicBezTo>
                    <a:pt x="125" y="828"/>
                    <a:pt x="0" y="928"/>
                    <a:pt x="0" y="928"/>
                  </a:cubicBezTo>
                  <a:lnTo>
                    <a:pt x="0" y="1153"/>
                  </a:lnTo>
                  <a:lnTo>
                    <a:pt x="0" y="1254"/>
                  </a:lnTo>
                  <a:lnTo>
                    <a:pt x="0" y="1454"/>
                  </a:lnTo>
                  <a:cubicBezTo>
                    <a:pt x="125" y="1554"/>
                    <a:pt x="125" y="1680"/>
                    <a:pt x="125" y="1680"/>
                  </a:cubicBezTo>
                  <a:lnTo>
                    <a:pt x="125" y="1780"/>
                  </a:lnTo>
                  <a:lnTo>
                    <a:pt x="226" y="1880"/>
                  </a:lnTo>
                  <a:lnTo>
                    <a:pt x="326" y="1880"/>
                  </a:lnTo>
                  <a:cubicBezTo>
                    <a:pt x="326" y="1980"/>
                    <a:pt x="426" y="2081"/>
                    <a:pt x="526" y="2081"/>
                  </a:cubicBezTo>
                  <a:cubicBezTo>
                    <a:pt x="627" y="2181"/>
                    <a:pt x="752" y="2181"/>
                    <a:pt x="852" y="2181"/>
                  </a:cubicBezTo>
                  <a:cubicBezTo>
                    <a:pt x="952" y="2306"/>
                    <a:pt x="1053" y="2306"/>
                    <a:pt x="1053" y="2306"/>
                  </a:cubicBezTo>
                  <a:lnTo>
                    <a:pt x="1153" y="2306"/>
                  </a:lnTo>
                  <a:cubicBezTo>
                    <a:pt x="1379" y="2306"/>
                    <a:pt x="1479" y="2181"/>
                    <a:pt x="1679" y="2181"/>
                  </a:cubicBezTo>
                  <a:lnTo>
                    <a:pt x="1780" y="2081"/>
                  </a:lnTo>
                  <a:lnTo>
                    <a:pt x="2005" y="1880"/>
                  </a:lnTo>
                  <a:cubicBezTo>
                    <a:pt x="2005" y="1880"/>
                    <a:pt x="2105" y="1780"/>
                    <a:pt x="2105" y="1680"/>
                  </a:cubicBezTo>
                  <a:cubicBezTo>
                    <a:pt x="2206" y="1680"/>
                    <a:pt x="2206" y="1554"/>
                    <a:pt x="2206" y="1454"/>
                  </a:cubicBezTo>
                  <a:cubicBezTo>
                    <a:pt x="2306" y="1354"/>
                    <a:pt x="2306" y="1254"/>
                    <a:pt x="2306" y="1153"/>
                  </a:cubicBezTo>
                  <a:lnTo>
                    <a:pt x="2306" y="828"/>
                  </a:lnTo>
                  <a:lnTo>
                    <a:pt x="2206" y="727"/>
                  </a:lnTo>
                  <a:cubicBezTo>
                    <a:pt x="2206" y="627"/>
                    <a:pt x="2105" y="427"/>
                    <a:pt x="2005" y="301"/>
                  </a:cubicBezTo>
                  <a:cubicBezTo>
                    <a:pt x="1880" y="201"/>
                    <a:pt x="1679" y="1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8" name="Google Shape;6048;p38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049" name="Google Shape;6049;p38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050" name="Google Shape;6050;p38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051" name="Google Shape;6051;p38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052" name="Google Shape;6052;p38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053" name="Google Shape;6053;p38">
            <a:hlinkClick r:id="rId8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054" name="Google Shape;6054;p38">
            <a:hlinkClick r:id="rId9" action="ppaction://hlinksldjump"/>
          </p:cNvPr>
          <p:cNvSpPr/>
          <p:nvPr/>
        </p:nvSpPr>
        <p:spPr>
          <a:xfrm>
            <a:off x="855627" y="38592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55" name="Google Shape;6055;p38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grpSp>
          <p:nvGrpSpPr>
            <p:cNvPr id="6056" name="Google Shape;6056;p38"/>
            <p:cNvGrpSpPr/>
            <p:nvPr/>
          </p:nvGrpSpPr>
          <p:grpSpPr>
            <a:xfrm>
              <a:off x="790775" y="119354"/>
              <a:ext cx="551700" cy="745438"/>
              <a:chOff x="790775" y="119354"/>
              <a:chExt cx="551700" cy="745438"/>
            </a:xfrm>
          </p:grpSpPr>
          <p:sp>
            <p:nvSpPr>
              <p:cNvPr id="6057" name="Google Shape;6057;p38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38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38"/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grpSp>
            <p:nvGrpSpPr>
              <p:cNvPr id="6060" name="Google Shape;6060;p38"/>
              <p:cNvGrpSpPr/>
              <p:nvPr/>
            </p:nvGrpSpPr>
            <p:grpSpPr>
              <a:xfrm>
                <a:off x="844850" y="596800"/>
                <a:ext cx="456034" cy="267991"/>
                <a:chOff x="-1126825" y="596800"/>
                <a:chExt cx="456034" cy="267991"/>
              </a:xfrm>
            </p:grpSpPr>
            <p:sp>
              <p:nvSpPr>
                <p:cNvPr id="6061" name="Google Shape;6061;p38"/>
                <p:cNvSpPr/>
                <p:nvPr/>
              </p:nvSpPr>
              <p:spPr>
                <a:xfrm>
                  <a:off x="-1126825" y="596800"/>
                  <a:ext cx="456034" cy="26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20" h="10580" extrusionOk="0">
                      <a:moveTo>
                        <a:pt x="13662" y="1"/>
                      </a:moveTo>
                      <a:lnTo>
                        <a:pt x="13662" y="1"/>
                      </a:lnTo>
                      <a:cubicBezTo>
                        <a:pt x="12786" y="845"/>
                        <a:pt x="9560" y="1166"/>
                        <a:pt x="6476" y="1166"/>
                      </a:cubicBezTo>
                      <a:cubicBezTo>
                        <a:pt x="3630" y="1166"/>
                        <a:pt x="905" y="893"/>
                        <a:pt x="254" y="507"/>
                      </a:cubicBezTo>
                      <a:cubicBezTo>
                        <a:pt x="195" y="433"/>
                        <a:pt x="61" y="373"/>
                        <a:pt x="1" y="314"/>
                      </a:cubicBezTo>
                      <a:lnTo>
                        <a:pt x="1" y="314"/>
                      </a:lnTo>
                      <a:lnTo>
                        <a:pt x="746" y="1058"/>
                      </a:lnTo>
                      <a:cubicBezTo>
                        <a:pt x="61" y="4976"/>
                        <a:pt x="3100" y="10250"/>
                        <a:pt x="6020" y="10563"/>
                      </a:cubicBezTo>
                      <a:cubicBezTo>
                        <a:pt x="6137" y="10574"/>
                        <a:pt x="6254" y="10580"/>
                        <a:pt x="6371" y="10580"/>
                      </a:cubicBezTo>
                      <a:cubicBezTo>
                        <a:pt x="10757" y="10580"/>
                        <a:pt x="14620" y="2845"/>
                        <a:pt x="1366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2" name="Google Shape;6062;p38"/>
                <p:cNvSpPr/>
                <p:nvPr/>
              </p:nvSpPr>
              <p:spPr>
                <a:xfrm>
                  <a:off x="-1014138" y="741047"/>
                  <a:ext cx="19091" cy="37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17" extrusionOk="0">
                      <a:moveTo>
                        <a:pt x="341" y="0"/>
                      </a:moveTo>
                      <a:cubicBezTo>
                        <a:pt x="301" y="0"/>
                        <a:pt x="264" y="15"/>
                        <a:pt x="239" y="40"/>
                      </a:cubicBezTo>
                      <a:cubicBezTo>
                        <a:pt x="180" y="159"/>
                        <a:pt x="120" y="218"/>
                        <a:pt x="120" y="278"/>
                      </a:cubicBezTo>
                      <a:cubicBezTo>
                        <a:pt x="61" y="412"/>
                        <a:pt x="61" y="472"/>
                        <a:pt x="1" y="591"/>
                      </a:cubicBezTo>
                      <a:cubicBezTo>
                        <a:pt x="1" y="784"/>
                        <a:pt x="61" y="963"/>
                        <a:pt x="180" y="1157"/>
                      </a:cubicBezTo>
                      <a:lnTo>
                        <a:pt x="239" y="1217"/>
                      </a:lnTo>
                      <a:cubicBezTo>
                        <a:pt x="299" y="1217"/>
                        <a:pt x="433" y="1217"/>
                        <a:pt x="493" y="1157"/>
                      </a:cubicBezTo>
                      <a:cubicBezTo>
                        <a:pt x="552" y="963"/>
                        <a:pt x="612" y="784"/>
                        <a:pt x="612" y="650"/>
                      </a:cubicBezTo>
                      <a:lnTo>
                        <a:pt x="612" y="412"/>
                      </a:lnTo>
                      <a:cubicBezTo>
                        <a:pt x="612" y="278"/>
                        <a:pt x="612" y="218"/>
                        <a:pt x="552" y="99"/>
                      </a:cubicBezTo>
                      <a:lnTo>
                        <a:pt x="493" y="99"/>
                      </a:lnTo>
                      <a:cubicBezTo>
                        <a:pt x="458" y="29"/>
                        <a:pt x="397" y="0"/>
                        <a:pt x="341" y="0"/>
                      </a:cubicBezTo>
                      <a:close/>
                    </a:path>
                  </a:pathLst>
                </a:custGeom>
                <a:solidFill>
                  <a:srgbClr val="9232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3" name="Google Shape;6063;p38"/>
                <p:cNvSpPr/>
                <p:nvPr/>
              </p:nvSpPr>
              <p:spPr>
                <a:xfrm>
                  <a:off x="-960202" y="696438"/>
                  <a:ext cx="17688" cy="37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202" extrusionOk="0">
                      <a:moveTo>
                        <a:pt x="276" y="0"/>
                      </a:moveTo>
                      <a:cubicBezTo>
                        <a:pt x="224" y="0"/>
                        <a:pt x="169" y="29"/>
                        <a:pt x="134" y="99"/>
                      </a:cubicBezTo>
                      <a:cubicBezTo>
                        <a:pt x="60" y="159"/>
                        <a:pt x="60" y="293"/>
                        <a:pt x="0" y="352"/>
                      </a:cubicBezTo>
                      <a:lnTo>
                        <a:pt x="0" y="591"/>
                      </a:lnTo>
                      <a:cubicBezTo>
                        <a:pt x="0" y="784"/>
                        <a:pt x="0" y="963"/>
                        <a:pt x="134" y="1157"/>
                      </a:cubicBezTo>
                      <a:lnTo>
                        <a:pt x="194" y="1157"/>
                      </a:lnTo>
                      <a:cubicBezTo>
                        <a:pt x="224" y="1187"/>
                        <a:pt x="268" y="1201"/>
                        <a:pt x="313" y="1201"/>
                      </a:cubicBezTo>
                      <a:cubicBezTo>
                        <a:pt x="358" y="1201"/>
                        <a:pt x="402" y="1187"/>
                        <a:pt x="432" y="1157"/>
                      </a:cubicBezTo>
                      <a:cubicBezTo>
                        <a:pt x="566" y="963"/>
                        <a:pt x="566" y="784"/>
                        <a:pt x="566" y="591"/>
                      </a:cubicBezTo>
                      <a:lnTo>
                        <a:pt x="566" y="352"/>
                      </a:lnTo>
                      <a:cubicBezTo>
                        <a:pt x="507" y="218"/>
                        <a:pt x="507" y="159"/>
                        <a:pt x="432" y="99"/>
                      </a:cubicBezTo>
                      <a:lnTo>
                        <a:pt x="373" y="39"/>
                      </a:lnTo>
                      <a:cubicBezTo>
                        <a:pt x="348" y="15"/>
                        <a:pt x="313" y="0"/>
                        <a:pt x="276" y="0"/>
                      </a:cubicBezTo>
                      <a:close/>
                    </a:path>
                  </a:pathLst>
                </a:custGeom>
                <a:solidFill>
                  <a:srgbClr val="9232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4" name="Google Shape;6064;p38"/>
                <p:cNvSpPr/>
                <p:nvPr/>
              </p:nvSpPr>
              <p:spPr>
                <a:xfrm>
                  <a:off x="-963945" y="802844"/>
                  <a:ext cx="19559" cy="31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1024" extrusionOk="0">
                      <a:moveTo>
                        <a:pt x="335" y="1"/>
                      </a:moveTo>
                      <a:cubicBezTo>
                        <a:pt x="288" y="1"/>
                        <a:pt x="235" y="15"/>
                        <a:pt x="180" y="40"/>
                      </a:cubicBezTo>
                      <a:cubicBezTo>
                        <a:pt x="120" y="100"/>
                        <a:pt x="120" y="159"/>
                        <a:pt x="60" y="293"/>
                      </a:cubicBezTo>
                      <a:cubicBezTo>
                        <a:pt x="1" y="353"/>
                        <a:pt x="1" y="412"/>
                        <a:pt x="1" y="472"/>
                      </a:cubicBezTo>
                      <a:cubicBezTo>
                        <a:pt x="1" y="666"/>
                        <a:pt x="60" y="844"/>
                        <a:pt x="180" y="979"/>
                      </a:cubicBezTo>
                      <a:cubicBezTo>
                        <a:pt x="217" y="1008"/>
                        <a:pt x="265" y="1023"/>
                        <a:pt x="312" y="1023"/>
                      </a:cubicBezTo>
                      <a:cubicBezTo>
                        <a:pt x="358" y="1023"/>
                        <a:pt x="403" y="1008"/>
                        <a:pt x="433" y="979"/>
                      </a:cubicBezTo>
                      <a:cubicBezTo>
                        <a:pt x="552" y="785"/>
                        <a:pt x="627" y="666"/>
                        <a:pt x="627" y="532"/>
                      </a:cubicBezTo>
                      <a:cubicBezTo>
                        <a:pt x="627" y="472"/>
                        <a:pt x="627" y="412"/>
                        <a:pt x="552" y="353"/>
                      </a:cubicBezTo>
                      <a:cubicBezTo>
                        <a:pt x="552" y="293"/>
                        <a:pt x="552" y="159"/>
                        <a:pt x="493" y="100"/>
                      </a:cubicBezTo>
                      <a:cubicBezTo>
                        <a:pt x="458" y="30"/>
                        <a:pt x="402" y="1"/>
                        <a:pt x="335" y="1"/>
                      </a:cubicBezTo>
                      <a:close/>
                    </a:path>
                  </a:pathLst>
                </a:custGeom>
                <a:solidFill>
                  <a:srgbClr val="9232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5" name="Google Shape;6065;p38"/>
                <p:cNvSpPr/>
                <p:nvPr/>
              </p:nvSpPr>
              <p:spPr>
                <a:xfrm>
                  <a:off x="-911881" y="749688"/>
                  <a:ext cx="17688" cy="4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566" extrusionOk="0">
                      <a:moveTo>
                        <a:pt x="373" y="1"/>
                      </a:moveTo>
                      <a:cubicBezTo>
                        <a:pt x="313" y="1"/>
                        <a:pt x="194" y="1"/>
                        <a:pt x="135" y="75"/>
                      </a:cubicBezTo>
                      <a:cubicBezTo>
                        <a:pt x="75" y="195"/>
                        <a:pt x="75" y="314"/>
                        <a:pt x="0" y="448"/>
                      </a:cubicBezTo>
                      <a:lnTo>
                        <a:pt x="0" y="746"/>
                      </a:lnTo>
                      <a:cubicBezTo>
                        <a:pt x="0" y="999"/>
                        <a:pt x="0" y="1252"/>
                        <a:pt x="135" y="1491"/>
                      </a:cubicBezTo>
                      <a:cubicBezTo>
                        <a:pt x="194" y="1491"/>
                        <a:pt x="194" y="1491"/>
                        <a:pt x="194" y="1565"/>
                      </a:cubicBezTo>
                      <a:cubicBezTo>
                        <a:pt x="313" y="1565"/>
                        <a:pt x="373" y="1565"/>
                        <a:pt x="447" y="1431"/>
                      </a:cubicBezTo>
                      <a:cubicBezTo>
                        <a:pt x="567" y="1252"/>
                        <a:pt x="567" y="999"/>
                        <a:pt x="567" y="746"/>
                      </a:cubicBezTo>
                      <a:lnTo>
                        <a:pt x="567" y="448"/>
                      </a:lnTo>
                      <a:cubicBezTo>
                        <a:pt x="507" y="314"/>
                        <a:pt x="507" y="195"/>
                        <a:pt x="447" y="75"/>
                      </a:cubicBezTo>
                      <a:cubicBezTo>
                        <a:pt x="447" y="75"/>
                        <a:pt x="373" y="75"/>
                        <a:pt x="373" y="1"/>
                      </a:cubicBezTo>
                      <a:close/>
                    </a:path>
                  </a:pathLst>
                </a:custGeom>
                <a:solidFill>
                  <a:srgbClr val="9232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6" name="Google Shape;6066;p38"/>
                <p:cNvSpPr/>
                <p:nvPr/>
              </p:nvSpPr>
              <p:spPr>
                <a:xfrm>
                  <a:off x="-863092" y="690417"/>
                  <a:ext cx="19091" cy="39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76" extrusionOk="0">
                      <a:moveTo>
                        <a:pt x="303" y="1"/>
                      </a:moveTo>
                      <a:cubicBezTo>
                        <a:pt x="251" y="1"/>
                        <a:pt x="215" y="33"/>
                        <a:pt x="179" y="113"/>
                      </a:cubicBezTo>
                      <a:cubicBezTo>
                        <a:pt x="120" y="173"/>
                        <a:pt x="60" y="292"/>
                        <a:pt x="60" y="352"/>
                      </a:cubicBezTo>
                      <a:cubicBezTo>
                        <a:pt x="1" y="411"/>
                        <a:pt x="1" y="545"/>
                        <a:pt x="1" y="605"/>
                      </a:cubicBezTo>
                      <a:cubicBezTo>
                        <a:pt x="1" y="784"/>
                        <a:pt x="1" y="977"/>
                        <a:pt x="60" y="1156"/>
                      </a:cubicBezTo>
                      <a:lnTo>
                        <a:pt x="120" y="1231"/>
                      </a:lnTo>
                      <a:cubicBezTo>
                        <a:pt x="150" y="1260"/>
                        <a:pt x="194" y="1275"/>
                        <a:pt x="241" y="1275"/>
                      </a:cubicBezTo>
                      <a:cubicBezTo>
                        <a:pt x="287" y="1275"/>
                        <a:pt x="336" y="1260"/>
                        <a:pt x="373" y="1231"/>
                      </a:cubicBezTo>
                      <a:cubicBezTo>
                        <a:pt x="492" y="1037"/>
                        <a:pt x="552" y="858"/>
                        <a:pt x="552" y="664"/>
                      </a:cubicBezTo>
                      <a:cubicBezTo>
                        <a:pt x="611" y="545"/>
                        <a:pt x="611" y="486"/>
                        <a:pt x="552" y="352"/>
                      </a:cubicBezTo>
                      <a:cubicBezTo>
                        <a:pt x="552" y="292"/>
                        <a:pt x="492" y="173"/>
                        <a:pt x="433" y="113"/>
                      </a:cubicBezTo>
                      <a:lnTo>
                        <a:pt x="433" y="39"/>
                      </a:lnTo>
                      <a:cubicBezTo>
                        <a:pt x="379" y="15"/>
                        <a:pt x="337" y="1"/>
                        <a:pt x="303" y="1"/>
                      </a:cubicBezTo>
                      <a:close/>
                    </a:path>
                  </a:pathLst>
                </a:custGeom>
                <a:solidFill>
                  <a:srgbClr val="9232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7" name="Google Shape;6067;p38"/>
                <p:cNvSpPr/>
                <p:nvPr/>
              </p:nvSpPr>
              <p:spPr>
                <a:xfrm>
                  <a:off x="-791531" y="672543"/>
                  <a:ext cx="19091" cy="40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83" extrusionOk="0">
                      <a:moveTo>
                        <a:pt x="314" y="1"/>
                      </a:moveTo>
                      <a:cubicBezTo>
                        <a:pt x="180" y="1"/>
                        <a:pt x="120" y="61"/>
                        <a:pt x="60" y="120"/>
                      </a:cubicBezTo>
                      <a:cubicBezTo>
                        <a:pt x="1" y="239"/>
                        <a:pt x="1" y="314"/>
                        <a:pt x="1" y="433"/>
                      </a:cubicBezTo>
                      <a:lnTo>
                        <a:pt x="1" y="686"/>
                      </a:lnTo>
                      <a:cubicBezTo>
                        <a:pt x="60" y="865"/>
                        <a:pt x="60" y="984"/>
                        <a:pt x="180" y="1178"/>
                      </a:cubicBezTo>
                      <a:lnTo>
                        <a:pt x="180" y="1237"/>
                      </a:lnTo>
                      <a:lnTo>
                        <a:pt x="239" y="1237"/>
                      </a:lnTo>
                      <a:cubicBezTo>
                        <a:pt x="277" y="1267"/>
                        <a:pt x="325" y="1282"/>
                        <a:pt x="364" y="1282"/>
                      </a:cubicBezTo>
                      <a:cubicBezTo>
                        <a:pt x="403" y="1282"/>
                        <a:pt x="433" y="1267"/>
                        <a:pt x="433" y="1237"/>
                      </a:cubicBezTo>
                      <a:cubicBezTo>
                        <a:pt x="612" y="1059"/>
                        <a:pt x="612" y="805"/>
                        <a:pt x="612" y="612"/>
                      </a:cubicBezTo>
                      <a:cubicBezTo>
                        <a:pt x="612" y="493"/>
                        <a:pt x="552" y="433"/>
                        <a:pt x="552" y="314"/>
                      </a:cubicBezTo>
                      <a:cubicBezTo>
                        <a:pt x="493" y="239"/>
                        <a:pt x="433" y="120"/>
                        <a:pt x="373" y="61"/>
                      </a:cubicBezTo>
                      <a:lnTo>
                        <a:pt x="314" y="1"/>
                      </a:lnTo>
                      <a:close/>
                    </a:path>
                  </a:pathLst>
                </a:custGeom>
                <a:solidFill>
                  <a:srgbClr val="9232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8" name="Google Shape;6068;p38"/>
                <p:cNvSpPr/>
                <p:nvPr/>
              </p:nvSpPr>
              <p:spPr>
                <a:xfrm>
                  <a:off x="-844032" y="770308"/>
                  <a:ext cx="19559" cy="39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1277" extrusionOk="0">
                      <a:moveTo>
                        <a:pt x="345" y="1"/>
                      </a:moveTo>
                      <a:cubicBezTo>
                        <a:pt x="318" y="1"/>
                        <a:pt x="289" y="8"/>
                        <a:pt x="254" y="25"/>
                      </a:cubicBezTo>
                      <a:cubicBezTo>
                        <a:pt x="194" y="159"/>
                        <a:pt x="135" y="219"/>
                        <a:pt x="60" y="338"/>
                      </a:cubicBezTo>
                      <a:cubicBezTo>
                        <a:pt x="60" y="398"/>
                        <a:pt x="0" y="532"/>
                        <a:pt x="0" y="651"/>
                      </a:cubicBezTo>
                      <a:cubicBezTo>
                        <a:pt x="0" y="830"/>
                        <a:pt x="60" y="1023"/>
                        <a:pt x="194" y="1202"/>
                      </a:cubicBezTo>
                      <a:lnTo>
                        <a:pt x="254" y="1277"/>
                      </a:lnTo>
                      <a:cubicBezTo>
                        <a:pt x="313" y="1277"/>
                        <a:pt x="433" y="1277"/>
                        <a:pt x="507" y="1202"/>
                      </a:cubicBezTo>
                      <a:lnTo>
                        <a:pt x="507" y="1143"/>
                      </a:lnTo>
                      <a:cubicBezTo>
                        <a:pt x="567" y="964"/>
                        <a:pt x="626" y="830"/>
                        <a:pt x="626" y="651"/>
                      </a:cubicBezTo>
                      <a:lnTo>
                        <a:pt x="626" y="398"/>
                      </a:lnTo>
                      <a:cubicBezTo>
                        <a:pt x="626" y="338"/>
                        <a:pt x="626" y="219"/>
                        <a:pt x="567" y="159"/>
                      </a:cubicBezTo>
                      <a:lnTo>
                        <a:pt x="507" y="85"/>
                      </a:lnTo>
                      <a:cubicBezTo>
                        <a:pt x="454" y="43"/>
                        <a:pt x="409" y="1"/>
                        <a:pt x="345" y="1"/>
                      </a:cubicBezTo>
                      <a:close/>
                    </a:path>
                  </a:pathLst>
                </a:custGeom>
                <a:solidFill>
                  <a:srgbClr val="9232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9" name="Google Shape;6069;p38"/>
                <p:cNvSpPr/>
                <p:nvPr/>
              </p:nvSpPr>
              <p:spPr>
                <a:xfrm>
                  <a:off x="-907701" y="687566"/>
                  <a:ext cx="19091" cy="25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802" extrusionOk="0">
                      <a:moveTo>
                        <a:pt x="239" y="1"/>
                      </a:moveTo>
                      <a:cubicBezTo>
                        <a:pt x="120" y="75"/>
                        <a:pt x="120" y="135"/>
                        <a:pt x="60" y="195"/>
                      </a:cubicBezTo>
                      <a:cubicBezTo>
                        <a:pt x="60" y="254"/>
                        <a:pt x="60" y="314"/>
                        <a:pt x="1" y="373"/>
                      </a:cubicBezTo>
                      <a:cubicBezTo>
                        <a:pt x="1" y="507"/>
                        <a:pt x="60" y="627"/>
                        <a:pt x="179" y="746"/>
                      </a:cubicBezTo>
                      <a:cubicBezTo>
                        <a:pt x="209" y="783"/>
                        <a:pt x="257" y="802"/>
                        <a:pt x="313" y="802"/>
                      </a:cubicBezTo>
                      <a:cubicBezTo>
                        <a:pt x="369" y="802"/>
                        <a:pt x="433" y="783"/>
                        <a:pt x="492" y="746"/>
                      </a:cubicBezTo>
                      <a:lnTo>
                        <a:pt x="492" y="686"/>
                      </a:lnTo>
                      <a:cubicBezTo>
                        <a:pt x="611" y="627"/>
                        <a:pt x="611" y="507"/>
                        <a:pt x="611" y="448"/>
                      </a:cubicBezTo>
                      <a:lnTo>
                        <a:pt x="611" y="254"/>
                      </a:lnTo>
                      <a:cubicBezTo>
                        <a:pt x="552" y="195"/>
                        <a:pt x="552" y="135"/>
                        <a:pt x="492" y="75"/>
                      </a:cubicBezTo>
                      <a:cubicBezTo>
                        <a:pt x="433" y="1"/>
                        <a:pt x="313" y="1"/>
                        <a:pt x="239" y="1"/>
                      </a:cubicBezTo>
                      <a:close/>
                    </a:path>
                  </a:pathLst>
                </a:custGeom>
                <a:solidFill>
                  <a:srgbClr val="9232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0" name="Google Shape;6070;p38"/>
                <p:cNvSpPr/>
                <p:nvPr/>
              </p:nvSpPr>
              <p:spPr>
                <a:xfrm>
                  <a:off x="-1018318" y="685133"/>
                  <a:ext cx="19559" cy="20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657" extrusionOk="0">
                      <a:moveTo>
                        <a:pt x="314" y="1"/>
                      </a:moveTo>
                      <a:cubicBezTo>
                        <a:pt x="269" y="1"/>
                        <a:pt x="224" y="15"/>
                        <a:pt x="195" y="45"/>
                      </a:cubicBezTo>
                      <a:cubicBezTo>
                        <a:pt x="135" y="105"/>
                        <a:pt x="60" y="164"/>
                        <a:pt x="60" y="239"/>
                      </a:cubicBezTo>
                      <a:cubicBezTo>
                        <a:pt x="1" y="299"/>
                        <a:pt x="1" y="299"/>
                        <a:pt x="1" y="358"/>
                      </a:cubicBezTo>
                      <a:cubicBezTo>
                        <a:pt x="60" y="418"/>
                        <a:pt x="60" y="537"/>
                        <a:pt x="195" y="611"/>
                      </a:cubicBezTo>
                      <a:cubicBezTo>
                        <a:pt x="254" y="641"/>
                        <a:pt x="314" y="656"/>
                        <a:pt x="368" y="656"/>
                      </a:cubicBezTo>
                      <a:cubicBezTo>
                        <a:pt x="422" y="656"/>
                        <a:pt x="470" y="641"/>
                        <a:pt x="507" y="611"/>
                      </a:cubicBezTo>
                      <a:cubicBezTo>
                        <a:pt x="627" y="477"/>
                        <a:pt x="627" y="418"/>
                        <a:pt x="627" y="299"/>
                      </a:cubicBezTo>
                      <a:cubicBezTo>
                        <a:pt x="627" y="299"/>
                        <a:pt x="627" y="239"/>
                        <a:pt x="567" y="164"/>
                      </a:cubicBezTo>
                      <a:cubicBezTo>
                        <a:pt x="567" y="105"/>
                        <a:pt x="507" y="105"/>
                        <a:pt x="433" y="45"/>
                      </a:cubicBezTo>
                      <a:cubicBezTo>
                        <a:pt x="403" y="15"/>
                        <a:pt x="358" y="1"/>
                        <a:pt x="314" y="1"/>
                      </a:cubicBezTo>
                      <a:close/>
                    </a:path>
                  </a:pathLst>
                </a:custGeom>
                <a:solidFill>
                  <a:srgbClr val="92321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71" name="Google Shape;6071;p38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6072" name="Google Shape;6072;p38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38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38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38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38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38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38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38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38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38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38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38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38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38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38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38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38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38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38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38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38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38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38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38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38">
                <a:hlinkClick r:id="rId9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097" name="Google Shape;6097;p38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098" name="Google Shape;6098;p38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099" name="Google Shape;6099;p38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00" name="Google Shape;6100;p38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01" name="Google Shape;6101;p38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02" name="Google Shape;6102;p38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03" name="Google Shape;6103;p38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04" name="Google Shape;6104;p38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05" name="Google Shape;6105;p38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06" name="Google Shape;6106;p38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07" name="Google Shape;6107;p38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08" name="Google Shape;6108;p38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09" name="Google Shape;6109;p38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0" name="Google Shape;6110;p38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1" name="Google Shape;6111;p38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2" name="Google Shape;6112;p38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3" name="Google Shape;6113;p38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4" name="Google Shape;6114;p38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5" name="Google Shape;6115;p38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6" name="Google Shape;6116;p38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7" name="Google Shape;6117;p38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8" name="Google Shape;6118;p38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9" name="Google Shape;6119;p38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0" name="Google Shape;6120;p38">
            <a:hlinkClick r:id="rId9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8" name="Google Shape;11808;p74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1809" name="Google Shape;11809;p74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74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74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74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1813" name="Google Shape;11813;p74"/>
            <p:cNvGrpSpPr/>
            <p:nvPr/>
          </p:nvGrpSpPr>
          <p:grpSpPr>
            <a:xfrm>
              <a:off x="6464600" y="596800"/>
              <a:ext cx="456034" cy="267991"/>
              <a:chOff x="-1126825" y="596800"/>
              <a:chExt cx="456034" cy="267991"/>
            </a:xfrm>
          </p:grpSpPr>
          <p:sp>
            <p:nvSpPr>
              <p:cNvPr id="11814" name="Google Shape;11814;p74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5" name="Google Shape;11815;p74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6" name="Google Shape;11816;p74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7" name="Google Shape;11817;p74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8" name="Google Shape;11818;p74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9" name="Google Shape;11819;p74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0" name="Google Shape;11820;p74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1" name="Google Shape;11821;p74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2" name="Google Shape;11822;p74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3" name="Google Shape;11823;p74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24" name="Google Shape;11824;p74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1825" name="Google Shape;11825;p74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6" name="Google Shape;11826;p74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7" name="Google Shape;11827;p74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8" name="Google Shape;11828;p74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9" name="Google Shape;11829;p74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0" name="Google Shape;11830;p74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1" name="Google Shape;11831;p74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2" name="Google Shape;11832;p74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3" name="Google Shape;11833;p74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4" name="Google Shape;11834;p74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5" name="Google Shape;11835;p74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6" name="Google Shape;11836;p74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7" name="Google Shape;11837;p74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8" name="Google Shape;11838;p74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9" name="Google Shape;11839;p74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0" name="Google Shape;11840;p74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1" name="Google Shape;11841;p74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2" name="Google Shape;11842;p74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3" name="Google Shape;11843;p74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4" name="Google Shape;11844;p74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5" name="Google Shape;11845;p74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6" name="Google Shape;11846;p74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7" name="Google Shape;11847;p74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8" name="Google Shape;11848;p74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9" name="Google Shape;11849;p74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0" name="Google Shape;11850;p74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1" name="Google Shape;11851;p74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2" name="Google Shape;11852;p74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3" name="Google Shape;11853;p74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4" name="Google Shape;11854;p74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5" name="Google Shape;11855;p74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6" name="Google Shape;11856;p74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7" name="Google Shape;11857;p74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8" name="Google Shape;11858;p74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59" name="Google Shape;11859;p74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60" name="Google Shape;11860;p74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1861" name="Google Shape;11861;p74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862" name="Google Shape;11862;p74"/>
          <p:cNvSpPr/>
          <p:nvPr/>
        </p:nvSpPr>
        <p:spPr>
          <a:xfrm>
            <a:off x="41922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3" name="Google Shape;11863;p74"/>
          <p:cNvSpPr txBox="1">
            <a:spLocks noGrp="1"/>
          </p:cNvSpPr>
          <p:nvPr>
            <p:ph type="title"/>
          </p:nvPr>
        </p:nvSpPr>
        <p:spPr>
          <a:xfrm>
            <a:off x="971750" y="1219875"/>
            <a:ext cx="31905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June</a:t>
            </a:r>
            <a:endParaRPr/>
          </a:p>
        </p:txBody>
      </p:sp>
      <p:sp>
        <p:nvSpPr>
          <p:cNvPr id="11864" name="Google Shape;11864;p74"/>
          <p:cNvSpPr txBox="1">
            <a:spLocks noGrp="1"/>
          </p:cNvSpPr>
          <p:nvPr>
            <p:ph type="subTitle" idx="1"/>
          </p:nvPr>
        </p:nvSpPr>
        <p:spPr>
          <a:xfrm>
            <a:off x="971750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2021</a:t>
            </a:r>
            <a:endParaRPr/>
          </a:p>
        </p:txBody>
      </p:sp>
      <p:grpSp>
        <p:nvGrpSpPr>
          <p:cNvPr id="11865" name="Google Shape;11865;p74"/>
          <p:cNvGrpSpPr/>
          <p:nvPr/>
        </p:nvGrpSpPr>
        <p:grpSpPr>
          <a:xfrm>
            <a:off x="4526801" y="1314984"/>
            <a:ext cx="3686872" cy="2915658"/>
            <a:chOff x="4326866" y="1314984"/>
            <a:chExt cx="3686872" cy="2915658"/>
          </a:xfrm>
        </p:grpSpPr>
        <p:grpSp>
          <p:nvGrpSpPr>
            <p:cNvPr id="11866" name="Google Shape;11866;p74"/>
            <p:cNvGrpSpPr/>
            <p:nvPr/>
          </p:nvGrpSpPr>
          <p:grpSpPr>
            <a:xfrm>
              <a:off x="4443955" y="1718091"/>
              <a:ext cx="3484353" cy="2469645"/>
              <a:chOff x="3819650" y="1516394"/>
              <a:chExt cx="4261926" cy="3020774"/>
            </a:xfrm>
          </p:grpSpPr>
          <p:grpSp>
            <p:nvGrpSpPr>
              <p:cNvPr id="11867" name="Google Shape;11867;p74"/>
              <p:cNvGrpSpPr/>
              <p:nvPr/>
            </p:nvGrpSpPr>
            <p:grpSpPr>
              <a:xfrm>
                <a:off x="3819650" y="1516394"/>
                <a:ext cx="4261926" cy="3020774"/>
                <a:chOff x="3819650" y="1516394"/>
                <a:chExt cx="4261926" cy="3020774"/>
              </a:xfrm>
            </p:grpSpPr>
            <p:sp>
              <p:nvSpPr>
                <p:cNvPr id="11868" name="Google Shape;11868;p74"/>
                <p:cNvSpPr/>
                <p:nvPr/>
              </p:nvSpPr>
              <p:spPr>
                <a:xfrm>
                  <a:off x="3822509" y="1516394"/>
                  <a:ext cx="54706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06" y="17605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9" name="Google Shape;11869;p74"/>
                <p:cNvSpPr/>
                <p:nvPr/>
              </p:nvSpPr>
              <p:spPr>
                <a:xfrm>
                  <a:off x="3819650" y="2132313"/>
                  <a:ext cx="549921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8" h="17721" extrusionOk="0">
                      <a:moveTo>
                        <a:pt x="0" y="0"/>
                      </a:moveTo>
                      <a:lnTo>
                        <a:pt x="0" y="17721"/>
                      </a:lnTo>
                      <a:lnTo>
                        <a:pt x="17698" y="17721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0" name="Google Shape;11870;p74"/>
                <p:cNvSpPr/>
                <p:nvPr/>
              </p:nvSpPr>
              <p:spPr>
                <a:xfrm>
                  <a:off x="4438426" y="1516394"/>
                  <a:ext cx="550667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721" y="17605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1" name="Google Shape;11871;p74"/>
                <p:cNvSpPr/>
                <p:nvPr/>
              </p:nvSpPr>
              <p:spPr>
                <a:xfrm>
                  <a:off x="4438426" y="2132313"/>
                  <a:ext cx="550667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721" y="17721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2" name="Google Shape;11872;p74"/>
                <p:cNvSpPr/>
                <p:nvPr/>
              </p:nvSpPr>
              <p:spPr>
                <a:xfrm>
                  <a:off x="5057917" y="1516394"/>
                  <a:ext cx="54995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98" y="17605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3" name="Google Shape;11873;p74"/>
                <p:cNvSpPr/>
                <p:nvPr/>
              </p:nvSpPr>
              <p:spPr>
                <a:xfrm>
                  <a:off x="5057917" y="2132313"/>
                  <a:ext cx="54706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06" y="17721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4" name="Google Shape;11874;p74"/>
                <p:cNvSpPr/>
                <p:nvPr/>
              </p:nvSpPr>
              <p:spPr>
                <a:xfrm>
                  <a:off x="5676725" y="1516394"/>
                  <a:ext cx="547777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06" extrusionOk="0">
                      <a:moveTo>
                        <a:pt x="0" y="0"/>
                      </a:moveTo>
                      <a:lnTo>
                        <a:pt x="0" y="17605"/>
                      </a:lnTo>
                      <a:lnTo>
                        <a:pt x="17628" y="17605"/>
                      </a:lnTo>
                      <a:lnTo>
                        <a:pt x="1762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5" name="Google Shape;11875;p74"/>
                <p:cNvSpPr/>
                <p:nvPr/>
              </p:nvSpPr>
              <p:spPr>
                <a:xfrm>
                  <a:off x="5676725" y="2132313"/>
                  <a:ext cx="547777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721" extrusionOk="0">
                      <a:moveTo>
                        <a:pt x="0" y="0"/>
                      </a:moveTo>
                      <a:lnTo>
                        <a:pt x="0" y="17721"/>
                      </a:lnTo>
                      <a:lnTo>
                        <a:pt x="17628" y="17721"/>
                      </a:lnTo>
                      <a:lnTo>
                        <a:pt x="1762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6" name="Google Shape;11876;p74"/>
                <p:cNvSpPr/>
                <p:nvPr/>
              </p:nvSpPr>
              <p:spPr>
                <a:xfrm>
                  <a:off x="6296215" y="1516394"/>
                  <a:ext cx="54706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06" y="17605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7" name="Google Shape;11877;p74"/>
                <p:cNvSpPr/>
                <p:nvPr/>
              </p:nvSpPr>
              <p:spPr>
                <a:xfrm>
                  <a:off x="6296215" y="2132313"/>
                  <a:ext cx="54706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06" y="17721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8" name="Google Shape;11878;p74"/>
                <p:cNvSpPr/>
                <p:nvPr/>
              </p:nvSpPr>
              <p:spPr>
                <a:xfrm>
                  <a:off x="6912133" y="1516394"/>
                  <a:ext cx="550636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721" y="17605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9" name="Google Shape;11879;p74"/>
                <p:cNvSpPr/>
                <p:nvPr/>
              </p:nvSpPr>
              <p:spPr>
                <a:xfrm>
                  <a:off x="6912133" y="2132313"/>
                  <a:ext cx="550636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721" y="17721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0" name="Google Shape;11880;p74"/>
                <p:cNvSpPr/>
                <p:nvPr/>
              </p:nvSpPr>
              <p:spPr>
                <a:xfrm>
                  <a:off x="7531624" y="1516394"/>
                  <a:ext cx="54995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98" y="17605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1" name="Google Shape;11881;p74"/>
                <p:cNvSpPr/>
                <p:nvPr/>
              </p:nvSpPr>
              <p:spPr>
                <a:xfrm>
                  <a:off x="7531624" y="2132313"/>
                  <a:ext cx="54995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98" y="17721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2" name="Google Shape;11882;p74"/>
                <p:cNvSpPr/>
                <p:nvPr/>
              </p:nvSpPr>
              <p:spPr>
                <a:xfrm>
                  <a:off x="3822509" y="2751805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3" name="Google Shape;11883;p74"/>
                <p:cNvSpPr/>
                <p:nvPr/>
              </p:nvSpPr>
              <p:spPr>
                <a:xfrm>
                  <a:off x="3819650" y="3370583"/>
                  <a:ext cx="549921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8" h="17630" extrusionOk="0">
                      <a:moveTo>
                        <a:pt x="0" y="1"/>
                      </a:moveTo>
                      <a:lnTo>
                        <a:pt x="0" y="17629"/>
                      </a:lnTo>
                      <a:lnTo>
                        <a:pt x="17698" y="17629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4" name="Google Shape;11884;p74"/>
                <p:cNvSpPr/>
                <p:nvPr/>
              </p:nvSpPr>
              <p:spPr>
                <a:xfrm>
                  <a:off x="4438426" y="2751805"/>
                  <a:ext cx="55066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5" name="Google Shape;11885;p74"/>
                <p:cNvSpPr/>
                <p:nvPr/>
              </p:nvSpPr>
              <p:spPr>
                <a:xfrm>
                  <a:off x="4438426" y="3370583"/>
                  <a:ext cx="550667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721" y="17629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6" name="Google Shape;11886;p74"/>
                <p:cNvSpPr/>
                <p:nvPr/>
              </p:nvSpPr>
              <p:spPr>
                <a:xfrm>
                  <a:off x="5057917" y="2751805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7" name="Google Shape;11887;p74"/>
                <p:cNvSpPr/>
                <p:nvPr/>
              </p:nvSpPr>
              <p:spPr>
                <a:xfrm>
                  <a:off x="5057917" y="3370583"/>
                  <a:ext cx="54706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06" y="17629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8" name="Google Shape;11888;p74"/>
                <p:cNvSpPr/>
                <p:nvPr/>
              </p:nvSpPr>
              <p:spPr>
                <a:xfrm>
                  <a:off x="5676725" y="2751805"/>
                  <a:ext cx="54777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99" extrusionOk="0">
                      <a:moveTo>
                        <a:pt x="0" y="1"/>
                      </a:moveTo>
                      <a:lnTo>
                        <a:pt x="0" y="17698"/>
                      </a:lnTo>
                      <a:lnTo>
                        <a:pt x="17628" y="17698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9" name="Google Shape;11889;p74"/>
                <p:cNvSpPr/>
                <p:nvPr/>
              </p:nvSpPr>
              <p:spPr>
                <a:xfrm>
                  <a:off x="5676725" y="3370583"/>
                  <a:ext cx="547777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30" extrusionOk="0">
                      <a:moveTo>
                        <a:pt x="0" y="1"/>
                      </a:moveTo>
                      <a:lnTo>
                        <a:pt x="0" y="17629"/>
                      </a:lnTo>
                      <a:lnTo>
                        <a:pt x="17628" y="17629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0" name="Google Shape;11890;p74"/>
                <p:cNvSpPr/>
                <p:nvPr/>
              </p:nvSpPr>
              <p:spPr>
                <a:xfrm>
                  <a:off x="6296215" y="2751805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1" name="Google Shape;11891;p74"/>
                <p:cNvSpPr/>
                <p:nvPr/>
              </p:nvSpPr>
              <p:spPr>
                <a:xfrm>
                  <a:off x="6296215" y="3370583"/>
                  <a:ext cx="54706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06" y="17629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2" name="Google Shape;11892;p74"/>
                <p:cNvSpPr/>
                <p:nvPr/>
              </p:nvSpPr>
              <p:spPr>
                <a:xfrm>
                  <a:off x="6912133" y="2751805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3" name="Google Shape;11893;p74"/>
                <p:cNvSpPr/>
                <p:nvPr/>
              </p:nvSpPr>
              <p:spPr>
                <a:xfrm>
                  <a:off x="6912133" y="3370583"/>
                  <a:ext cx="550636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721" y="17629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4" name="Google Shape;11894;p74"/>
                <p:cNvSpPr/>
                <p:nvPr/>
              </p:nvSpPr>
              <p:spPr>
                <a:xfrm>
                  <a:off x="7531624" y="2751805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5" name="Google Shape;11895;p74"/>
                <p:cNvSpPr/>
                <p:nvPr/>
              </p:nvSpPr>
              <p:spPr>
                <a:xfrm>
                  <a:off x="7531624" y="3370583"/>
                  <a:ext cx="54995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98" y="17629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6" name="Google Shape;11896;p74"/>
                <p:cNvSpPr/>
                <p:nvPr/>
              </p:nvSpPr>
              <p:spPr>
                <a:xfrm>
                  <a:off x="3822509" y="3987216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7" name="Google Shape;11897;p74"/>
                <p:cNvSpPr/>
                <p:nvPr/>
              </p:nvSpPr>
              <p:spPr>
                <a:xfrm>
                  <a:off x="4438426" y="3987216"/>
                  <a:ext cx="55066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8" name="Google Shape;11898;p74"/>
                <p:cNvSpPr/>
                <p:nvPr/>
              </p:nvSpPr>
              <p:spPr>
                <a:xfrm>
                  <a:off x="5057917" y="3987216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9" name="Google Shape;11899;p74"/>
                <p:cNvSpPr/>
                <p:nvPr/>
              </p:nvSpPr>
              <p:spPr>
                <a:xfrm>
                  <a:off x="5676725" y="3987216"/>
                  <a:ext cx="54777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99" extrusionOk="0">
                      <a:moveTo>
                        <a:pt x="0" y="1"/>
                      </a:moveTo>
                      <a:lnTo>
                        <a:pt x="0" y="17698"/>
                      </a:lnTo>
                      <a:lnTo>
                        <a:pt x="17628" y="17698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0" name="Google Shape;11900;p74"/>
                <p:cNvSpPr/>
                <p:nvPr/>
              </p:nvSpPr>
              <p:spPr>
                <a:xfrm>
                  <a:off x="6296215" y="3987216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1" name="Google Shape;11901;p74"/>
                <p:cNvSpPr/>
                <p:nvPr/>
              </p:nvSpPr>
              <p:spPr>
                <a:xfrm>
                  <a:off x="6912133" y="3987216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902" name="Google Shape;11902;p74"/>
              <p:cNvSpPr/>
              <p:nvPr/>
            </p:nvSpPr>
            <p:spPr>
              <a:xfrm>
                <a:off x="7521733" y="3987216"/>
                <a:ext cx="550636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721" y="17698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903" name="Google Shape;11903;p74"/>
            <p:cNvSpPr txBox="1"/>
            <p:nvPr/>
          </p:nvSpPr>
          <p:spPr>
            <a:xfrm>
              <a:off x="4326866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Sun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904" name="Google Shape;11904;p74"/>
            <p:cNvSpPr txBox="1"/>
            <p:nvPr/>
          </p:nvSpPr>
          <p:spPr>
            <a:xfrm>
              <a:off x="4832889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Mon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905" name="Google Shape;11905;p74"/>
            <p:cNvSpPr txBox="1"/>
            <p:nvPr/>
          </p:nvSpPr>
          <p:spPr>
            <a:xfrm>
              <a:off x="5338912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Tue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906" name="Google Shape;11906;p74"/>
            <p:cNvSpPr txBox="1"/>
            <p:nvPr/>
          </p:nvSpPr>
          <p:spPr>
            <a:xfrm>
              <a:off x="5844935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Wed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907" name="Google Shape;11907;p74"/>
            <p:cNvSpPr txBox="1"/>
            <p:nvPr/>
          </p:nvSpPr>
          <p:spPr>
            <a:xfrm>
              <a:off x="6350959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Thu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908" name="Google Shape;11908;p74"/>
            <p:cNvSpPr txBox="1"/>
            <p:nvPr/>
          </p:nvSpPr>
          <p:spPr>
            <a:xfrm>
              <a:off x="6856982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Fri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909" name="Google Shape;11909;p74"/>
            <p:cNvSpPr txBox="1"/>
            <p:nvPr/>
          </p:nvSpPr>
          <p:spPr>
            <a:xfrm>
              <a:off x="7363005" y="1314984"/>
              <a:ext cx="650733" cy="3890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Sat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1910" name="Google Shape;11910;p74"/>
            <p:cNvSpPr txBox="1"/>
            <p:nvPr/>
          </p:nvSpPr>
          <p:spPr>
            <a:xfrm>
              <a:off x="5954142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11" name="Google Shape;11911;p74"/>
            <p:cNvSpPr txBox="1"/>
            <p:nvPr/>
          </p:nvSpPr>
          <p:spPr>
            <a:xfrm>
              <a:off x="6462962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12" name="Google Shape;11912;p74"/>
            <p:cNvSpPr txBox="1"/>
            <p:nvPr/>
          </p:nvSpPr>
          <p:spPr>
            <a:xfrm>
              <a:off x="6971781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13" name="Google Shape;11913;p74"/>
            <p:cNvSpPr txBox="1"/>
            <p:nvPr/>
          </p:nvSpPr>
          <p:spPr>
            <a:xfrm>
              <a:off x="7472259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14" name="Google Shape;11914;p74"/>
            <p:cNvSpPr txBox="1"/>
            <p:nvPr/>
          </p:nvSpPr>
          <p:spPr>
            <a:xfrm>
              <a:off x="5954142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15" name="Google Shape;11915;p74"/>
            <p:cNvSpPr txBox="1"/>
            <p:nvPr/>
          </p:nvSpPr>
          <p:spPr>
            <a:xfrm>
              <a:off x="6462962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16" name="Google Shape;11916;p74"/>
            <p:cNvSpPr txBox="1"/>
            <p:nvPr/>
          </p:nvSpPr>
          <p:spPr>
            <a:xfrm>
              <a:off x="697178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17" name="Google Shape;11917;p74"/>
            <p:cNvSpPr txBox="1"/>
            <p:nvPr/>
          </p:nvSpPr>
          <p:spPr>
            <a:xfrm>
              <a:off x="7472259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18" name="Google Shape;11918;p74"/>
            <p:cNvSpPr txBox="1"/>
            <p:nvPr/>
          </p:nvSpPr>
          <p:spPr>
            <a:xfrm>
              <a:off x="5954142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19" name="Google Shape;11919;p74"/>
            <p:cNvSpPr txBox="1"/>
            <p:nvPr/>
          </p:nvSpPr>
          <p:spPr>
            <a:xfrm>
              <a:off x="6462962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0" name="Google Shape;11920;p74"/>
            <p:cNvSpPr txBox="1"/>
            <p:nvPr/>
          </p:nvSpPr>
          <p:spPr>
            <a:xfrm>
              <a:off x="697178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1" name="Google Shape;11921;p74"/>
            <p:cNvSpPr txBox="1"/>
            <p:nvPr/>
          </p:nvSpPr>
          <p:spPr>
            <a:xfrm>
              <a:off x="7472259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2" name="Google Shape;11922;p74"/>
            <p:cNvSpPr txBox="1"/>
            <p:nvPr/>
          </p:nvSpPr>
          <p:spPr>
            <a:xfrm>
              <a:off x="5954142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3" name="Google Shape;11923;p74"/>
            <p:cNvSpPr txBox="1"/>
            <p:nvPr/>
          </p:nvSpPr>
          <p:spPr>
            <a:xfrm>
              <a:off x="6462962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4" name="Google Shape;11924;p74"/>
            <p:cNvSpPr txBox="1"/>
            <p:nvPr/>
          </p:nvSpPr>
          <p:spPr>
            <a:xfrm>
              <a:off x="697178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5" name="Google Shape;11925;p74"/>
            <p:cNvSpPr txBox="1"/>
            <p:nvPr/>
          </p:nvSpPr>
          <p:spPr>
            <a:xfrm>
              <a:off x="7472259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6" name="Google Shape;11926;p74"/>
            <p:cNvSpPr txBox="1"/>
            <p:nvPr/>
          </p:nvSpPr>
          <p:spPr>
            <a:xfrm>
              <a:off x="5954142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7" name="Google Shape;11927;p74"/>
            <p:cNvSpPr txBox="1"/>
            <p:nvPr/>
          </p:nvSpPr>
          <p:spPr>
            <a:xfrm>
              <a:off x="4427684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8" name="Google Shape;11928;p74"/>
            <p:cNvSpPr txBox="1"/>
            <p:nvPr/>
          </p:nvSpPr>
          <p:spPr>
            <a:xfrm>
              <a:off x="4936503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29" name="Google Shape;11929;p74"/>
            <p:cNvSpPr txBox="1"/>
            <p:nvPr/>
          </p:nvSpPr>
          <p:spPr>
            <a:xfrm>
              <a:off x="5436981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0" name="Google Shape;11930;p74"/>
            <p:cNvSpPr txBox="1"/>
            <p:nvPr/>
          </p:nvSpPr>
          <p:spPr>
            <a:xfrm>
              <a:off x="4427684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1" name="Google Shape;11931;p74"/>
            <p:cNvSpPr txBox="1"/>
            <p:nvPr/>
          </p:nvSpPr>
          <p:spPr>
            <a:xfrm>
              <a:off x="4936503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2" name="Google Shape;11932;p74"/>
            <p:cNvSpPr txBox="1"/>
            <p:nvPr/>
          </p:nvSpPr>
          <p:spPr>
            <a:xfrm>
              <a:off x="5436981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3" name="Google Shape;11933;p74"/>
            <p:cNvSpPr txBox="1"/>
            <p:nvPr/>
          </p:nvSpPr>
          <p:spPr>
            <a:xfrm>
              <a:off x="4427684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4" name="Google Shape;11934;p74"/>
            <p:cNvSpPr txBox="1"/>
            <p:nvPr/>
          </p:nvSpPr>
          <p:spPr>
            <a:xfrm>
              <a:off x="4936503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5" name="Google Shape;11935;p74"/>
            <p:cNvSpPr txBox="1"/>
            <p:nvPr/>
          </p:nvSpPr>
          <p:spPr>
            <a:xfrm>
              <a:off x="5436981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6" name="Google Shape;11936;p74"/>
            <p:cNvSpPr txBox="1"/>
            <p:nvPr/>
          </p:nvSpPr>
          <p:spPr>
            <a:xfrm>
              <a:off x="4427684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7" name="Google Shape;11937;p74"/>
            <p:cNvSpPr txBox="1"/>
            <p:nvPr/>
          </p:nvSpPr>
          <p:spPr>
            <a:xfrm>
              <a:off x="4936503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8" name="Google Shape;11938;p74"/>
            <p:cNvSpPr txBox="1"/>
            <p:nvPr/>
          </p:nvSpPr>
          <p:spPr>
            <a:xfrm>
              <a:off x="5436981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11939" name="Google Shape;11939;p74"/>
            <p:cNvSpPr txBox="1"/>
            <p:nvPr/>
          </p:nvSpPr>
          <p:spPr>
            <a:xfrm>
              <a:off x="5436816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</p:grpSp>
      <p:grpSp>
        <p:nvGrpSpPr>
          <p:cNvPr id="11940" name="Google Shape;11940;p74"/>
          <p:cNvGrpSpPr/>
          <p:nvPr/>
        </p:nvGrpSpPr>
        <p:grpSpPr>
          <a:xfrm flipH="1">
            <a:off x="768996" y="3548485"/>
            <a:ext cx="4909354" cy="1235790"/>
            <a:chOff x="3588396" y="3548485"/>
            <a:chExt cx="4909354" cy="1235790"/>
          </a:xfrm>
        </p:grpSpPr>
        <p:sp>
          <p:nvSpPr>
            <p:cNvPr id="11941" name="Google Shape;11941;p74"/>
            <p:cNvSpPr/>
            <p:nvPr/>
          </p:nvSpPr>
          <p:spPr>
            <a:xfrm flipH="1">
              <a:off x="7537349" y="4456682"/>
              <a:ext cx="179817" cy="264837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74"/>
            <p:cNvSpPr/>
            <p:nvPr/>
          </p:nvSpPr>
          <p:spPr>
            <a:xfrm flipH="1">
              <a:off x="7528907" y="4501135"/>
              <a:ext cx="66641" cy="162342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74"/>
            <p:cNvSpPr/>
            <p:nvPr/>
          </p:nvSpPr>
          <p:spPr>
            <a:xfrm flipH="1">
              <a:off x="7471062" y="4495952"/>
              <a:ext cx="47163" cy="121541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74"/>
            <p:cNvSpPr/>
            <p:nvPr/>
          </p:nvSpPr>
          <p:spPr>
            <a:xfrm flipH="1">
              <a:off x="5495866" y="4469091"/>
              <a:ext cx="55567" cy="120677"/>
            </a:xfrm>
            <a:custGeom>
              <a:avLst/>
              <a:gdLst/>
              <a:ahLst/>
              <a:cxnLst/>
              <a:rect l="l" t="t" r="r" b="b"/>
              <a:pathLst>
                <a:path w="1415" h="3073" extrusionOk="0">
                  <a:moveTo>
                    <a:pt x="975" y="0"/>
                  </a:moveTo>
                  <a:cubicBezTo>
                    <a:pt x="879" y="0"/>
                    <a:pt x="788" y="49"/>
                    <a:pt x="745" y="168"/>
                  </a:cubicBezTo>
                  <a:cubicBezTo>
                    <a:pt x="447" y="1047"/>
                    <a:pt x="1" y="2104"/>
                    <a:pt x="254" y="3028"/>
                  </a:cubicBezTo>
                  <a:cubicBezTo>
                    <a:pt x="254" y="3058"/>
                    <a:pt x="269" y="3073"/>
                    <a:pt x="291" y="3073"/>
                  </a:cubicBezTo>
                  <a:cubicBezTo>
                    <a:pt x="313" y="3073"/>
                    <a:pt x="343" y="3058"/>
                    <a:pt x="373" y="3028"/>
                  </a:cubicBezTo>
                  <a:cubicBezTo>
                    <a:pt x="567" y="2104"/>
                    <a:pt x="745" y="1285"/>
                    <a:pt x="1252" y="481"/>
                  </a:cubicBezTo>
                  <a:cubicBezTo>
                    <a:pt x="1415" y="226"/>
                    <a:pt x="1182" y="0"/>
                    <a:pt x="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45" name="Google Shape;11945;p74"/>
            <p:cNvGrpSpPr/>
            <p:nvPr/>
          </p:nvGrpSpPr>
          <p:grpSpPr>
            <a:xfrm flipH="1">
              <a:off x="7756523" y="4195062"/>
              <a:ext cx="741228" cy="561463"/>
              <a:chOff x="2592579" y="4448479"/>
              <a:chExt cx="588837" cy="445995"/>
            </a:xfrm>
          </p:grpSpPr>
          <p:sp>
            <p:nvSpPr>
              <p:cNvPr id="11946" name="Google Shape;11946;p74"/>
              <p:cNvSpPr/>
              <p:nvPr/>
            </p:nvSpPr>
            <p:spPr>
              <a:xfrm>
                <a:off x="2592579" y="4448479"/>
                <a:ext cx="501928" cy="359710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11531" extrusionOk="0">
                    <a:moveTo>
                      <a:pt x="5661" y="0"/>
                    </a:moveTo>
                    <a:cubicBezTo>
                      <a:pt x="3173" y="60"/>
                      <a:pt x="3233" y="1862"/>
                      <a:pt x="2429" y="1862"/>
                    </a:cubicBezTo>
                    <a:cubicBezTo>
                      <a:pt x="2059" y="1862"/>
                      <a:pt x="1636" y="1755"/>
                      <a:pt x="1262" y="1755"/>
                    </a:cubicBezTo>
                    <a:cubicBezTo>
                      <a:pt x="822" y="1755"/>
                      <a:pt x="450" y="1903"/>
                      <a:pt x="313" y="2548"/>
                    </a:cubicBezTo>
                    <a:cubicBezTo>
                      <a:pt x="0" y="3784"/>
                      <a:pt x="4231" y="6391"/>
                      <a:pt x="5900" y="6570"/>
                    </a:cubicBezTo>
                    <a:cubicBezTo>
                      <a:pt x="5900" y="6570"/>
                      <a:pt x="5155" y="7687"/>
                      <a:pt x="6466" y="9177"/>
                    </a:cubicBezTo>
                    <a:cubicBezTo>
                      <a:pt x="7018" y="9811"/>
                      <a:pt x="7629" y="9951"/>
                      <a:pt x="8225" y="9951"/>
                    </a:cubicBezTo>
                    <a:cubicBezTo>
                      <a:pt x="8696" y="9951"/>
                      <a:pt x="9158" y="9864"/>
                      <a:pt x="9573" y="9864"/>
                    </a:cubicBezTo>
                    <a:cubicBezTo>
                      <a:pt x="9866" y="9864"/>
                      <a:pt x="10135" y="9907"/>
                      <a:pt x="10369" y="10056"/>
                    </a:cubicBezTo>
                    <a:cubicBezTo>
                      <a:pt x="11113" y="10511"/>
                      <a:pt x="13101" y="11531"/>
                      <a:pt x="14397" y="11531"/>
                    </a:cubicBezTo>
                    <a:cubicBezTo>
                      <a:pt x="14839" y="11531"/>
                      <a:pt x="15200" y="11413"/>
                      <a:pt x="15404" y="11114"/>
                    </a:cubicBezTo>
                    <a:cubicBezTo>
                      <a:pt x="16090" y="10115"/>
                      <a:pt x="13542" y="2920"/>
                      <a:pt x="11307" y="2175"/>
                    </a:cubicBezTo>
                    <a:cubicBezTo>
                      <a:pt x="10571" y="1930"/>
                      <a:pt x="10084" y="1859"/>
                      <a:pt x="9739" y="1859"/>
                    </a:cubicBezTo>
                    <a:cubicBezTo>
                      <a:pt x="9270" y="1859"/>
                      <a:pt x="9065" y="1990"/>
                      <a:pt x="8854" y="1990"/>
                    </a:cubicBezTo>
                    <a:cubicBezTo>
                      <a:pt x="8751" y="1990"/>
                      <a:pt x="8646" y="1958"/>
                      <a:pt x="8507" y="1862"/>
                    </a:cubicBezTo>
                    <a:cubicBezTo>
                      <a:pt x="7821" y="1430"/>
                      <a:pt x="8075" y="0"/>
                      <a:pt x="56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7" name="Google Shape;11947;p74"/>
              <p:cNvSpPr/>
              <p:nvPr/>
            </p:nvSpPr>
            <p:spPr>
              <a:xfrm>
                <a:off x="2676213" y="4539537"/>
                <a:ext cx="505203" cy="354937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11378" extrusionOk="0">
                    <a:moveTo>
                      <a:pt x="120" y="1"/>
                    </a:moveTo>
                    <a:cubicBezTo>
                      <a:pt x="60" y="1"/>
                      <a:pt x="1" y="1"/>
                      <a:pt x="1" y="61"/>
                    </a:cubicBezTo>
                    <a:cubicBezTo>
                      <a:pt x="1" y="120"/>
                      <a:pt x="1" y="180"/>
                      <a:pt x="60" y="180"/>
                    </a:cubicBezTo>
                    <a:cubicBezTo>
                      <a:pt x="865" y="373"/>
                      <a:pt x="1669" y="612"/>
                      <a:pt x="2414" y="925"/>
                    </a:cubicBezTo>
                    <a:cubicBezTo>
                      <a:pt x="3219" y="1237"/>
                      <a:pt x="3964" y="1550"/>
                      <a:pt x="4649" y="1923"/>
                    </a:cubicBezTo>
                    <a:lnTo>
                      <a:pt x="5766" y="2474"/>
                    </a:lnTo>
                    <a:cubicBezTo>
                      <a:pt x="6079" y="2727"/>
                      <a:pt x="6451" y="2906"/>
                      <a:pt x="6824" y="3159"/>
                    </a:cubicBezTo>
                    <a:cubicBezTo>
                      <a:pt x="7137" y="3412"/>
                      <a:pt x="7450" y="3651"/>
                      <a:pt x="7748" y="3904"/>
                    </a:cubicBezTo>
                    <a:cubicBezTo>
                      <a:pt x="7941" y="4023"/>
                      <a:pt x="8060" y="4157"/>
                      <a:pt x="8254" y="4277"/>
                    </a:cubicBezTo>
                    <a:cubicBezTo>
                      <a:pt x="8373" y="4470"/>
                      <a:pt x="8492" y="4589"/>
                      <a:pt x="8686" y="4709"/>
                    </a:cubicBezTo>
                    <a:cubicBezTo>
                      <a:pt x="9863" y="5885"/>
                      <a:pt x="10980" y="7077"/>
                      <a:pt x="12157" y="8254"/>
                    </a:cubicBezTo>
                    <a:cubicBezTo>
                      <a:pt x="12783" y="8805"/>
                      <a:pt x="13334" y="9431"/>
                      <a:pt x="13960" y="9982"/>
                    </a:cubicBezTo>
                    <a:cubicBezTo>
                      <a:pt x="14273" y="10236"/>
                      <a:pt x="14585" y="10548"/>
                      <a:pt x="14958" y="10802"/>
                    </a:cubicBezTo>
                    <a:cubicBezTo>
                      <a:pt x="15271" y="10980"/>
                      <a:pt x="15643" y="11234"/>
                      <a:pt x="16075" y="11353"/>
                    </a:cubicBezTo>
                    <a:cubicBezTo>
                      <a:pt x="16093" y="11370"/>
                      <a:pt x="16110" y="11378"/>
                      <a:pt x="16126" y="11378"/>
                    </a:cubicBezTo>
                    <a:cubicBezTo>
                      <a:pt x="16165" y="11378"/>
                      <a:pt x="16194" y="11335"/>
                      <a:pt x="16194" y="11293"/>
                    </a:cubicBezTo>
                    <a:cubicBezTo>
                      <a:pt x="16194" y="11293"/>
                      <a:pt x="16194" y="11234"/>
                      <a:pt x="16135" y="11174"/>
                    </a:cubicBezTo>
                    <a:cubicBezTo>
                      <a:pt x="15762" y="11040"/>
                      <a:pt x="15450" y="10802"/>
                      <a:pt x="15077" y="10548"/>
                    </a:cubicBezTo>
                    <a:cubicBezTo>
                      <a:pt x="14764" y="10295"/>
                      <a:pt x="14451" y="10057"/>
                      <a:pt x="14213" y="9744"/>
                    </a:cubicBezTo>
                    <a:cubicBezTo>
                      <a:pt x="13587" y="9178"/>
                      <a:pt x="13036" y="8567"/>
                      <a:pt x="12410" y="8001"/>
                    </a:cubicBezTo>
                    <a:cubicBezTo>
                      <a:pt x="11293" y="6764"/>
                      <a:pt x="10176" y="5588"/>
                      <a:pt x="8999" y="4396"/>
                    </a:cubicBezTo>
                    <a:cubicBezTo>
                      <a:pt x="8805" y="4277"/>
                      <a:pt x="8686" y="4157"/>
                      <a:pt x="8492" y="3964"/>
                    </a:cubicBezTo>
                    <a:cubicBezTo>
                      <a:pt x="8373" y="3845"/>
                      <a:pt x="8194" y="3725"/>
                      <a:pt x="8060" y="3591"/>
                    </a:cubicBezTo>
                    <a:cubicBezTo>
                      <a:pt x="7688" y="3278"/>
                      <a:pt x="7375" y="3040"/>
                      <a:pt x="7003" y="2787"/>
                    </a:cubicBezTo>
                    <a:cubicBezTo>
                      <a:pt x="6705" y="2534"/>
                      <a:pt x="6332" y="2355"/>
                      <a:pt x="5960" y="2161"/>
                    </a:cubicBezTo>
                    <a:cubicBezTo>
                      <a:pt x="5587" y="1923"/>
                      <a:pt x="5215" y="1729"/>
                      <a:pt x="4842" y="1550"/>
                    </a:cubicBezTo>
                    <a:cubicBezTo>
                      <a:pt x="3353" y="865"/>
                      <a:pt x="1729" y="299"/>
                      <a:pt x="12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8" name="Google Shape;11948;p74"/>
              <p:cNvSpPr/>
              <p:nvPr/>
            </p:nvSpPr>
            <p:spPr>
              <a:xfrm>
                <a:off x="2712930" y="4490748"/>
                <a:ext cx="112021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3919" extrusionOk="0">
                    <a:moveTo>
                      <a:pt x="865" y="1"/>
                    </a:moveTo>
                    <a:cubicBezTo>
                      <a:pt x="805" y="1"/>
                      <a:pt x="746" y="75"/>
                      <a:pt x="805" y="135"/>
                    </a:cubicBezTo>
                    <a:cubicBezTo>
                      <a:pt x="865" y="448"/>
                      <a:pt x="1058" y="746"/>
                      <a:pt x="1178" y="1058"/>
                    </a:cubicBezTo>
                    <a:cubicBezTo>
                      <a:pt x="1356" y="1371"/>
                      <a:pt x="1550" y="1625"/>
                      <a:pt x="1803" y="1863"/>
                    </a:cubicBezTo>
                    <a:cubicBezTo>
                      <a:pt x="2081" y="2285"/>
                      <a:pt x="2426" y="2633"/>
                      <a:pt x="2812" y="2962"/>
                    </a:cubicBezTo>
                    <a:lnTo>
                      <a:pt x="2812" y="2962"/>
                    </a:lnTo>
                    <a:cubicBezTo>
                      <a:pt x="1833" y="3064"/>
                      <a:pt x="904" y="3309"/>
                      <a:pt x="60" y="3725"/>
                    </a:cubicBezTo>
                    <a:cubicBezTo>
                      <a:pt x="1" y="3725"/>
                      <a:pt x="1" y="3800"/>
                      <a:pt x="1" y="3859"/>
                    </a:cubicBezTo>
                    <a:cubicBezTo>
                      <a:pt x="1" y="3859"/>
                      <a:pt x="60" y="3919"/>
                      <a:pt x="120" y="3919"/>
                    </a:cubicBezTo>
                    <a:cubicBezTo>
                      <a:pt x="1178" y="3606"/>
                      <a:pt x="2235" y="3353"/>
                      <a:pt x="3353" y="3293"/>
                    </a:cubicBezTo>
                    <a:cubicBezTo>
                      <a:pt x="3412" y="3293"/>
                      <a:pt x="3472" y="3293"/>
                      <a:pt x="3472" y="3233"/>
                    </a:cubicBezTo>
                    <a:cubicBezTo>
                      <a:pt x="3591" y="3174"/>
                      <a:pt x="3591" y="3055"/>
                      <a:pt x="3472" y="2921"/>
                    </a:cubicBezTo>
                    <a:cubicBezTo>
                      <a:pt x="2980" y="2548"/>
                      <a:pt x="2474" y="2116"/>
                      <a:pt x="2042" y="1625"/>
                    </a:cubicBezTo>
                    <a:cubicBezTo>
                      <a:pt x="1863" y="1371"/>
                      <a:pt x="1669" y="1118"/>
                      <a:pt x="1490" y="880"/>
                    </a:cubicBezTo>
                    <a:cubicBezTo>
                      <a:pt x="1297" y="626"/>
                      <a:pt x="1118" y="373"/>
                      <a:pt x="984" y="75"/>
                    </a:cubicBezTo>
                    <a:cubicBezTo>
                      <a:pt x="924" y="1"/>
                      <a:pt x="924" y="1"/>
                      <a:pt x="86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9" name="Google Shape;11949;p74"/>
              <p:cNvSpPr/>
              <p:nvPr/>
            </p:nvSpPr>
            <p:spPr>
              <a:xfrm>
                <a:off x="2799839" y="4529804"/>
                <a:ext cx="118073" cy="137570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4410" extrusionOk="0">
                    <a:moveTo>
                      <a:pt x="999" y="0"/>
                    </a:moveTo>
                    <a:cubicBezTo>
                      <a:pt x="939" y="0"/>
                      <a:pt x="939" y="60"/>
                      <a:pt x="939" y="119"/>
                    </a:cubicBezTo>
                    <a:cubicBezTo>
                      <a:pt x="1118" y="864"/>
                      <a:pt x="1490" y="1549"/>
                      <a:pt x="1922" y="2175"/>
                    </a:cubicBezTo>
                    <a:cubicBezTo>
                      <a:pt x="2228" y="2593"/>
                      <a:pt x="2555" y="3018"/>
                      <a:pt x="2907" y="3421"/>
                    </a:cubicBezTo>
                    <a:lnTo>
                      <a:pt x="2907" y="3421"/>
                    </a:lnTo>
                    <a:cubicBezTo>
                      <a:pt x="2830" y="3415"/>
                      <a:pt x="2750" y="3412"/>
                      <a:pt x="2667" y="3412"/>
                    </a:cubicBezTo>
                    <a:cubicBezTo>
                      <a:pt x="2580" y="3394"/>
                      <a:pt x="2491" y="3387"/>
                      <a:pt x="2402" y="3387"/>
                    </a:cubicBezTo>
                    <a:cubicBezTo>
                      <a:pt x="2186" y="3387"/>
                      <a:pt x="1965" y="3429"/>
                      <a:pt x="1744" y="3471"/>
                    </a:cubicBezTo>
                    <a:cubicBezTo>
                      <a:pt x="1118" y="3665"/>
                      <a:pt x="626" y="3903"/>
                      <a:pt x="60" y="4216"/>
                    </a:cubicBezTo>
                    <a:cubicBezTo>
                      <a:pt x="60" y="4216"/>
                      <a:pt x="1" y="4276"/>
                      <a:pt x="60" y="4335"/>
                    </a:cubicBezTo>
                    <a:cubicBezTo>
                      <a:pt x="60" y="4410"/>
                      <a:pt x="135" y="4410"/>
                      <a:pt x="194" y="4410"/>
                    </a:cubicBezTo>
                    <a:cubicBezTo>
                      <a:pt x="745" y="4157"/>
                      <a:pt x="1252" y="3963"/>
                      <a:pt x="1863" y="3844"/>
                    </a:cubicBezTo>
                    <a:cubicBezTo>
                      <a:pt x="2029" y="3804"/>
                      <a:pt x="2207" y="3785"/>
                      <a:pt x="2389" y="3785"/>
                    </a:cubicBezTo>
                    <a:cubicBezTo>
                      <a:pt x="2760" y="3785"/>
                      <a:pt x="3147" y="3867"/>
                      <a:pt x="3487" y="4037"/>
                    </a:cubicBezTo>
                    <a:cubicBezTo>
                      <a:pt x="3546" y="4037"/>
                      <a:pt x="3606" y="4037"/>
                      <a:pt x="3665" y="3963"/>
                    </a:cubicBezTo>
                    <a:cubicBezTo>
                      <a:pt x="3785" y="3903"/>
                      <a:pt x="3785" y="3784"/>
                      <a:pt x="3725" y="3665"/>
                    </a:cubicBezTo>
                    <a:cubicBezTo>
                      <a:pt x="3233" y="3099"/>
                      <a:pt x="2742" y="2548"/>
                      <a:pt x="2295" y="1981"/>
                    </a:cubicBezTo>
                    <a:cubicBezTo>
                      <a:pt x="1803" y="1356"/>
                      <a:pt x="1431" y="745"/>
                      <a:pt x="1118" y="60"/>
                    </a:cubicBezTo>
                    <a:cubicBezTo>
                      <a:pt x="1118" y="0"/>
                      <a:pt x="1058" y="0"/>
                      <a:pt x="99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0" name="Google Shape;11950;p74"/>
              <p:cNvSpPr/>
              <p:nvPr/>
            </p:nvSpPr>
            <p:spPr>
              <a:xfrm>
                <a:off x="2856083" y="4546993"/>
                <a:ext cx="149206" cy="187763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019" extrusionOk="0">
                    <a:moveTo>
                      <a:pt x="2116" y="0"/>
                    </a:moveTo>
                    <a:cubicBezTo>
                      <a:pt x="2056" y="0"/>
                      <a:pt x="1982" y="60"/>
                      <a:pt x="1982" y="134"/>
                    </a:cubicBezTo>
                    <a:cubicBezTo>
                      <a:pt x="2116" y="1177"/>
                      <a:pt x="2354" y="2175"/>
                      <a:pt x="2801" y="3173"/>
                    </a:cubicBezTo>
                    <a:cubicBezTo>
                      <a:pt x="2980" y="3665"/>
                      <a:pt x="3233" y="4157"/>
                      <a:pt x="3471" y="4604"/>
                    </a:cubicBezTo>
                    <a:cubicBezTo>
                      <a:pt x="3627" y="4907"/>
                      <a:pt x="3806" y="5187"/>
                      <a:pt x="3994" y="5459"/>
                    </a:cubicBezTo>
                    <a:lnTo>
                      <a:pt x="3994" y="5459"/>
                    </a:lnTo>
                    <a:cubicBezTo>
                      <a:pt x="3820" y="5417"/>
                      <a:pt x="3645" y="5376"/>
                      <a:pt x="3471" y="5349"/>
                    </a:cubicBezTo>
                    <a:cubicBezTo>
                      <a:pt x="3099" y="5274"/>
                      <a:pt x="2726" y="5274"/>
                      <a:pt x="2354" y="5274"/>
                    </a:cubicBezTo>
                    <a:cubicBezTo>
                      <a:pt x="1982" y="5274"/>
                      <a:pt x="1609" y="5274"/>
                      <a:pt x="1177" y="5349"/>
                    </a:cubicBezTo>
                    <a:cubicBezTo>
                      <a:pt x="805" y="5408"/>
                      <a:pt x="432" y="5468"/>
                      <a:pt x="119" y="5587"/>
                    </a:cubicBezTo>
                    <a:cubicBezTo>
                      <a:pt x="60" y="5587"/>
                      <a:pt x="0" y="5646"/>
                      <a:pt x="60" y="5721"/>
                    </a:cubicBezTo>
                    <a:cubicBezTo>
                      <a:pt x="60" y="5781"/>
                      <a:pt x="119" y="5781"/>
                      <a:pt x="119" y="5781"/>
                    </a:cubicBezTo>
                    <a:cubicBezTo>
                      <a:pt x="492" y="5721"/>
                      <a:pt x="864" y="5646"/>
                      <a:pt x="1237" y="5646"/>
                    </a:cubicBezTo>
                    <a:cubicBezTo>
                      <a:pt x="1423" y="5617"/>
                      <a:pt x="1609" y="5602"/>
                      <a:pt x="1795" y="5602"/>
                    </a:cubicBezTo>
                    <a:cubicBezTo>
                      <a:pt x="1982" y="5602"/>
                      <a:pt x="2168" y="5617"/>
                      <a:pt x="2354" y="5646"/>
                    </a:cubicBezTo>
                    <a:cubicBezTo>
                      <a:pt x="2726" y="5646"/>
                      <a:pt x="3039" y="5721"/>
                      <a:pt x="3412" y="5781"/>
                    </a:cubicBezTo>
                    <a:cubicBezTo>
                      <a:pt x="3784" y="5840"/>
                      <a:pt x="4157" y="5900"/>
                      <a:pt x="4469" y="6019"/>
                    </a:cubicBezTo>
                    <a:cubicBezTo>
                      <a:pt x="4529" y="6019"/>
                      <a:pt x="4589" y="6019"/>
                      <a:pt x="4663" y="5959"/>
                    </a:cubicBezTo>
                    <a:cubicBezTo>
                      <a:pt x="4782" y="5900"/>
                      <a:pt x="4782" y="5781"/>
                      <a:pt x="4723" y="5721"/>
                    </a:cubicBezTo>
                    <a:cubicBezTo>
                      <a:pt x="4410" y="5274"/>
                      <a:pt x="4097" y="4842"/>
                      <a:pt x="3844" y="4410"/>
                    </a:cubicBezTo>
                    <a:cubicBezTo>
                      <a:pt x="3605" y="3978"/>
                      <a:pt x="3352" y="3486"/>
                      <a:pt x="3173" y="3039"/>
                    </a:cubicBezTo>
                    <a:cubicBezTo>
                      <a:pt x="2726" y="2056"/>
                      <a:pt x="2428" y="1058"/>
                      <a:pt x="2175" y="60"/>
                    </a:cubicBezTo>
                    <a:cubicBezTo>
                      <a:pt x="2175" y="0"/>
                      <a:pt x="2175" y="0"/>
                      <a:pt x="211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51" name="Google Shape;11951;p74"/>
            <p:cNvGrpSpPr/>
            <p:nvPr/>
          </p:nvGrpSpPr>
          <p:grpSpPr>
            <a:xfrm flipH="1">
              <a:off x="3588396" y="3904124"/>
              <a:ext cx="1697123" cy="823325"/>
              <a:chOff x="5220602" y="4141177"/>
              <a:chExt cx="1348207" cy="654003"/>
            </a:xfrm>
          </p:grpSpPr>
          <p:sp>
            <p:nvSpPr>
              <p:cNvPr id="11952" name="Google Shape;11952;p74"/>
              <p:cNvSpPr/>
              <p:nvPr/>
            </p:nvSpPr>
            <p:spPr>
              <a:xfrm>
                <a:off x="5238882" y="4727019"/>
                <a:ext cx="49163" cy="68161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2185" extrusionOk="0">
                    <a:moveTo>
                      <a:pt x="454" y="1"/>
                    </a:moveTo>
                    <a:cubicBezTo>
                      <a:pt x="226" y="1"/>
                      <a:pt x="0" y="236"/>
                      <a:pt x="85" y="501"/>
                    </a:cubicBezTo>
                    <a:cubicBezTo>
                      <a:pt x="219" y="814"/>
                      <a:pt x="532" y="1186"/>
                      <a:pt x="711" y="1440"/>
                    </a:cubicBezTo>
                    <a:cubicBezTo>
                      <a:pt x="905" y="1678"/>
                      <a:pt x="1083" y="2110"/>
                      <a:pt x="1456" y="2185"/>
                    </a:cubicBezTo>
                    <a:lnTo>
                      <a:pt x="1515" y="2110"/>
                    </a:lnTo>
                    <a:cubicBezTo>
                      <a:pt x="1575" y="1812"/>
                      <a:pt x="1337" y="1440"/>
                      <a:pt x="1203" y="1186"/>
                    </a:cubicBezTo>
                    <a:cubicBezTo>
                      <a:pt x="1024" y="874"/>
                      <a:pt x="964" y="442"/>
                      <a:pt x="711" y="129"/>
                    </a:cubicBezTo>
                    <a:cubicBezTo>
                      <a:pt x="638" y="39"/>
                      <a:pt x="546" y="1"/>
                      <a:pt x="4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3" name="Google Shape;11953;p74"/>
              <p:cNvSpPr/>
              <p:nvPr/>
            </p:nvSpPr>
            <p:spPr>
              <a:xfrm>
                <a:off x="5294035" y="4704122"/>
                <a:ext cx="31164" cy="84382"/>
              </a:xfrm>
              <a:custGeom>
                <a:avLst/>
                <a:gdLst/>
                <a:ahLst/>
                <a:cxnLst/>
                <a:rect l="l" t="t" r="r" b="b"/>
                <a:pathLst>
                  <a:path w="999" h="2705" extrusionOk="0">
                    <a:moveTo>
                      <a:pt x="359" y="0"/>
                    </a:moveTo>
                    <a:cubicBezTo>
                      <a:pt x="175" y="0"/>
                      <a:pt x="1" y="100"/>
                      <a:pt x="1" y="312"/>
                    </a:cubicBezTo>
                    <a:cubicBezTo>
                      <a:pt x="1" y="1176"/>
                      <a:pt x="60" y="2099"/>
                      <a:pt x="746" y="2665"/>
                    </a:cubicBezTo>
                    <a:cubicBezTo>
                      <a:pt x="773" y="2693"/>
                      <a:pt x="801" y="2704"/>
                      <a:pt x="829" y="2704"/>
                    </a:cubicBezTo>
                    <a:cubicBezTo>
                      <a:pt x="919" y="2704"/>
                      <a:pt x="999" y="2575"/>
                      <a:pt x="999" y="2472"/>
                    </a:cubicBezTo>
                    <a:cubicBezTo>
                      <a:pt x="746" y="1920"/>
                      <a:pt x="552" y="1176"/>
                      <a:pt x="746" y="550"/>
                    </a:cubicBezTo>
                    <a:cubicBezTo>
                      <a:pt x="893" y="194"/>
                      <a:pt x="616" y="0"/>
                      <a:pt x="3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4" name="Google Shape;11954;p74"/>
              <p:cNvSpPr/>
              <p:nvPr/>
            </p:nvSpPr>
            <p:spPr>
              <a:xfrm>
                <a:off x="5330752" y="4691925"/>
                <a:ext cx="43361" cy="60549"/>
              </a:xfrm>
              <a:custGeom>
                <a:avLst/>
                <a:gdLst/>
                <a:ahLst/>
                <a:cxnLst/>
                <a:rect l="l" t="t" r="r" b="b"/>
                <a:pathLst>
                  <a:path w="1390" h="1941" extrusionOk="0">
                    <a:moveTo>
                      <a:pt x="946" y="0"/>
                    </a:moveTo>
                    <a:cubicBezTo>
                      <a:pt x="880" y="0"/>
                      <a:pt x="811" y="23"/>
                      <a:pt x="746" y="77"/>
                    </a:cubicBezTo>
                    <a:cubicBezTo>
                      <a:pt x="373" y="330"/>
                      <a:pt x="194" y="628"/>
                      <a:pt x="60" y="1075"/>
                    </a:cubicBezTo>
                    <a:cubicBezTo>
                      <a:pt x="1" y="1373"/>
                      <a:pt x="60" y="1626"/>
                      <a:pt x="254" y="1879"/>
                    </a:cubicBezTo>
                    <a:cubicBezTo>
                      <a:pt x="295" y="1921"/>
                      <a:pt x="346" y="1941"/>
                      <a:pt x="394" y="1941"/>
                    </a:cubicBezTo>
                    <a:cubicBezTo>
                      <a:pt x="485" y="1941"/>
                      <a:pt x="567" y="1872"/>
                      <a:pt x="567" y="1745"/>
                    </a:cubicBezTo>
                    <a:lnTo>
                      <a:pt x="626" y="1626"/>
                    </a:lnTo>
                    <a:cubicBezTo>
                      <a:pt x="686" y="1507"/>
                      <a:pt x="746" y="1373"/>
                      <a:pt x="805" y="1254"/>
                    </a:cubicBezTo>
                    <a:cubicBezTo>
                      <a:pt x="939" y="1000"/>
                      <a:pt x="1118" y="822"/>
                      <a:pt x="1237" y="568"/>
                    </a:cubicBezTo>
                    <a:cubicBezTo>
                      <a:pt x="1390" y="322"/>
                      <a:pt x="1190" y="0"/>
                      <a:pt x="9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5" name="Google Shape;11955;p74"/>
              <p:cNvSpPr/>
              <p:nvPr/>
            </p:nvSpPr>
            <p:spPr>
              <a:xfrm>
                <a:off x="6394492" y="4452191"/>
                <a:ext cx="83228" cy="113394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3635" extrusionOk="0">
                    <a:moveTo>
                      <a:pt x="1650" y="1"/>
                    </a:moveTo>
                    <a:cubicBezTo>
                      <a:pt x="1485" y="1"/>
                      <a:pt x="1321" y="41"/>
                      <a:pt x="1178" y="119"/>
                    </a:cubicBezTo>
                    <a:cubicBezTo>
                      <a:pt x="805" y="373"/>
                      <a:pt x="627" y="805"/>
                      <a:pt x="567" y="1237"/>
                    </a:cubicBezTo>
                    <a:cubicBezTo>
                      <a:pt x="433" y="1490"/>
                      <a:pt x="314" y="1684"/>
                      <a:pt x="254" y="1922"/>
                    </a:cubicBezTo>
                    <a:cubicBezTo>
                      <a:pt x="120" y="2235"/>
                      <a:pt x="1" y="2667"/>
                      <a:pt x="120" y="3039"/>
                    </a:cubicBezTo>
                    <a:cubicBezTo>
                      <a:pt x="232" y="3399"/>
                      <a:pt x="591" y="3635"/>
                      <a:pt x="958" y="3635"/>
                    </a:cubicBezTo>
                    <a:cubicBezTo>
                      <a:pt x="1032" y="3635"/>
                      <a:pt x="1106" y="3625"/>
                      <a:pt x="1178" y="3605"/>
                    </a:cubicBezTo>
                    <a:cubicBezTo>
                      <a:pt x="1610" y="3412"/>
                      <a:pt x="1863" y="3099"/>
                      <a:pt x="2116" y="2801"/>
                    </a:cubicBezTo>
                    <a:cubicBezTo>
                      <a:pt x="2355" y="2488"/>
                      <a:pt x="2489" y="2056"/>
                      <a:pt x="2548" y="1684"/>
                    </a:cubicBezTo>
                    <a:cubicBezTo>
                      <a:pt x="2608" y="1311"/>
                      <a:pt x="2668" y="864"/>
                      <a:pt x="2489" y="492"/>
                    </a:cubicBezTo>
                    <a:cubicBezTo>
                      <a:pt x="2319" y="163"/>
                      <a:pt x="1983" y="1"/>
                      <a:pt x="16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6" name="Google Shape;11956;p74"/>
              <p:cNvSpPr/>
              <p:nvPr/>
            </p:nvSpPr>
            <p:spPr>
              <a:xfrm>
                <a:off x="6483741" y="4513988"/>
                <a:ext cx="85069" cy="77644"/>
              </a:xfrm>
              <a:custGeom>
                <a:avLst/>
                <a:gdLst/>
                <a:ahLst/>
                <a:cxnLst/>
                <a:rect l="l" t="t" r="r" b="b"/>
                <a:pathLst>
                  <a:path w="2727" h="2489" extrusionOk="0">
                    <a:moveTo>
                      <a:pt x="1490" y="1"/>
                    </a:moveTo>
                    <a:cubicBezTo>
                      <a:pt x="1058" y="75"/>
                      <a:pt x="686" y="254"/>
                      <a:pt x="551" y="626"/>
                    </a:cubicBezTo>
                    <a:lnTo>
                      <a:pt x="492" y="686"/>
                    </a:lnTo>
                    <a:cubicBezTo>
                      <a:pt x="432" y="745"/>
                      <a:pt x="373" y="880"/>
                      <a:pt x="313" y="999"/>
                    </a:cubicBezTo>
                    <a:cubicBezTo>
                      <a:pt x="119" y="1312"/>
                      <a:pt x="0" y="1684"/>
                      <a:pt x="179" y="1997"/>
                    </a:cubicBezTo>
                    <a:cubicBezTo>
                      <a:pt x="313" y="2429"/>
                      <a:pt x="745" y="2488"/>
                      <a:pt x="1118" y="2488"/>
                    </a:cubicBezTo>
                    <a:cubicBezTo>
                      <a:pt x="1430" y="2488"/>
                      <a:pt x="1803" y="2429"/>
                      <a:pt x="2101" y="2235"/>
                    </a:cubicBezTo>
                    <a:cubicBezTo>
                      <a:pt x="2354" y="2056"/>
                      <a:pt x="2607" y="1744"/>
                      <a:pt x="2667" y="1371"/>
                    </a:cubicBezTo>
                    <a:cubicBezTo>
                      <a:pt x="2727" y="999"/>
                      <a:pt x="2607" y="626"/>
                      <a:pt x="2354" y="373"/>
                    </a:cubicBezTo>
                    <a:cubicBezTo>
                      <a:pt x="2101" y="135"/>
                      <a:pt x="1803" y="1"/>
                      <a:pt x="14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7" name="Google Shape;11957;p74"/>
              <p:cNvSpPr/>
              <p:nvPr/>
            </p:nvSpPr>
            <p:spPr>
              <a:xfrm>
                <a:off x="6338278" y="4603206"/>
                <a:ext cx="215183" cy="111740"/>
              </a:xfrm>
              <a:custGeom>
                <a:avLst/>
                <a:gdLst/>
                <a:ahLst/>
                <a:cxnLst/>
                <a:rect l="l" t="t" r="r" b="b"/>
                <a:pathLst>
                  <a:path w="6898" h="3582" extrusionOk="0">
                    <a:moveTo>
                      <a:pt x="1922" y="1"/>
                    </a:moveTo>
                    <a:cubicBezTo>
                      <a:pt x="1490" y="1"/>
                      <a:pt x="998" y="195"/>
                      <a:pt x="686" y="567"/>
                    </a:cubicBezTo>
                    <a:cubicBezTo>
                      <a:pt x="0" y="1431"/>
                      <a:pt x="566" y="2548"/>
                      <a:pt x="1430" y="3040"/>
                    </a:cubicBezTo>
                    <a:cubicBezTo>
                      <a:pt x="2126" y="3388"/>
                      <a:pt x="2986" y="3581"/>
                      <a:pt x="3784" y="3581"/>
                    </a:cubicBezTo>
                    <a:cubicBezTo>
                      <a:pt x="3978" y="3581"/>
                      <a:pt x="4167" y="3570"/>
                      <a:pt x="4350" y="3547"/>
                    </a:cubicBezTo>
                    <a:cubicBezTo>
                      <a:pt x="4902" y="3547"/>
                      <a:pt x="5527" y="3412"/>
                      <a:pt x="6019" y="3174"/>
                    </a:cubicBezTo>
                    <a:cubicBezTo>
                      <a:pt x="6585" y="2921"/>
                      <a:pt x="6898" y="2295"/>
                      <a:pt x="6764" y="1684"/>
                    </a:cubicBezTo>
                    <a:cubicBezTo>
                      <a:pt x="6704" y="1550"/>
                      <a:pt x="6585" y="1431"/>
                      <a:pt x="6466" y="1312"/>
                    </a:cubicBezTo>
                    <a:cubicBezTo>
                      <a:pt x="6391" y="1237"/>
                      <a:pt x="6332" y="1118"/>
                      <a:pt x="6213" y="1118"/>
                    </a:cubicBezTo>
                    <a:cubicBezTo>
                      <a:pt x="5214" y="999"/>
                      <a:pt x="4231" y="746"/>
                      <a:pt x="3293" y="373"/>
                    </a:cubicBezTo>
                    <a:cubicBezTo>
                      <a:pt x="2861" y="254"/>
                      <a:pt x="2429" y="1"/>
                      <a:pt x="19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8" name="Google Shape;11958;p74"/>
              <p:cNvSpPr/>
              <p:nvPr/>
            </p:nvSpPr>
            <p:spPr>
              <a:xfrm>
                <a:off x="5220602" y="4141177"/>
                <a:ext cx="269119" cy="371002"/>
              </a:xfrm>
              <a:custGeom>
                <a:avLst/>
                <a:gdLst/>
                <a:ahLst/>
                <a:cxnLst/>
                <a:rect l="l" t="t" r="r" b="b"/>
                <a:pathLst>
                  <a:path w="8627" h="11893" extrusionOk="0">
                    <a:moveTo>
                      <a:pt x="4457" y="0"/>
                    </a:moveTo>
                    <a:cubicBezTo>
                      <a:pt x="4268" y="0"/>
                      <a:pt x="4064" y="33"/>
                      <a:pt x="3844" y="108"/>
                    </a:cubicBezTo>
                    <a:cubicBezTo>
                      <a:pt x="2101" y="600"/>
                      <a:pt x="2727" y="4265"/>
                      <a:pt x="2414" y="4443"/>
                    </a:cubicBezTo>
                    <a:cubicBezTo>
                      <a:pt x="2390" y="4462"/>
                      <a:pt x="2363" y="4470"/>
                      <a:pt x="2333" y="4470"/>
                    </a:cubicBezTo>
                    <a:cubicBezTo>
                      <a:pt x="2155" y="4470"/>
                      <a:pt x="1891" y="4172"/>
                      <a:pt x="1525" y="4172"/>
                    </a:cubicBezTo>
                    <a:cubicBezTo>
                      <a:pt x="1334" y="4172"/>
                      <a:pt x="1114" y="4253"/>
                      <a:pt x="865" y="4503"/>
                    </a:cubicBezTo>
                    <a:cubicBezTo>
                      <a:pt x="1" y="5382"/>
                      <a:pt x="239" y="7304"/>
                      <a:pt x="1610" y="9345"/>
                    </a:cubicBezTo>
                    <a:cubicBezTo>
                      <a:pt x="2980" y="11460"/>
                      <a:pt x="5707" y="11892"/>
                      <a:pt x="5707" y="11892"/>
                    </a:cubicBezTo>
                    <a:cubicBezTo>
                      <a:pt x="5766" y="11088"/>
                      <a:pt x="6392" y="10030"/>
                      <a:pt x="7375" y="8540"/>
                    </a:cubicBezTo>
                    <a:cubicBezTo>
                      <a:pt x="7941" y="7736"/>
                      <a:pt x="8627" y="6067"/>
                      <a:pt x="8195" y="5248"/>
                    </a:cubicBezTo>
                    <a:cubicBezTo>
                      <a:pt x="8028" y="4926"/>
                      <a:pt x="7803" y="4827"/>
                      <a:pt x="7571" y="4827"/>
                    </a:cubicBezTo>
                    <a:cubicBezTo>
                      <a:pt x="7205" y="4827"/>
                      <a:pt x="6819" y="5072"/>
                      <a:pt x="6610" y="5072"/>
                    </a:cubicBezTo>
                    <a:cubicBezTo>
                      <a:pt x="6596" y="5072"/>
                      <a:pt x="6583" y="5071"/>
                      <a:pt x="6571" y="5069"/>
                    </a:cubicBezTo>
                    <a:cubicBezTo>
                      <a:pt x="6258" y="5069"/>
                      <a:pt x="6571" y="3013"/>
                      <a:pt x="6452" y="2149"/>
                    </a:cubicBezTo>
                    <a:cubicBezTo>
                      <a:pt x="6283" y="1451"/>
                      <a:pt x="5700" y="0"/>
                      <a:pt x="44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9" name="Google Shape;11959;p74"/>
              <p:cNvSpPr/>
              <p:nvPr/>
            </p:nvSpPr>
            <p:spPr>
              <a:xfrm>
                <a:off x="5352120" y="4299273"/>
                <a:ext cx="143185" cy="340213"/>
              </a:xfrm>
              <a:custGeom>
                <a:avLst/>
                <a:gdLst/>
                <a:ahLst/>
                <a:cxnLst/>
                <a:rect l="l" t="t" r="r" b="b"/>
                <a:pathLst>
                  <a:path w="4590" h="10906" extrusionOk="0">
                    <a:moveTo>
                      <a:pt x="254" y="1"/>
                    </a:moveTo>
                    <a:cubicBezTo>
                      <a:pt x="180" y="1"/>
                      <a:pt x="120" y="61"/>
                      <a:pt x="120" y="120"/>
                    </a:cubicBezTo>
                    <a:cubicBezTo>
                      <a:pt x="1" y="1118"/>
                      <a:pt x="61" y="2116"/>
                      <a:pt x="254" y="3100"/>
                    </a:cubicBezTo>
                    <a:cubicBezTo>
                      <a:pt x="373" y="4098"/>
                      <a:pt x="627" y="5096"/>
                      <a:pt x="925" y="6020"/>
                    </a:cubicBezTo>
                    <a:lnTo>
                      <a:pt x="1237" y="6705"/>
                    </a:lnTo>
                    <a:cubicBezTo>
                      <a:pt x="1297" y="6958"/>
                      <a:pt x="1431" y="7196"/>
                      <a:pt x="1550" y="7390"/>
                    </a:cubicBezTo>
                    <a:cubicBezTo>
                      <a:pt x="1610" y="7628"/>
                      <a:pt x="1804" y="7822"/>
                      <a:pt x="1923" y="8075"/>
                    </a:cubicBezTo>
                    <a:cubicBezTo>
                      <a:pt x="2042" y="8254"/>
                      <a:pt x="2176" y="8507"/>
                      <a:pt x="2295" y="8686"/>
                    </a:cubicBezTo>
                    <a:cubicBezTo>
                      <a:pt x="2861" y="9565"/>
                      <a:pt x="3606" y="10236"/>
                      <a:pt x="4411" y="10861"/>
                    </a:cubicBezTo>
                    <a:cubicBezTo>
                      <a:pt x="4440" y="10891"/>
                      <a:pt x="4470" y="10906"/>
                      <a:pt x="4493" y="10906"/>
                    </a:cubicBezTo>
                    <a:cubicBezTo>
                      <a:pt x="4515" y="10906"/>
                      <a:pt x="4530" y="10891"/>
                      <a:pt x="4530" y="10861"/>
                    </a:cubicBezTo>
                    <a:cubicBezTo>
                      <a:pt x="4589" y="10802"/>
                      <a:pt x="4589" y="10742"/>
                      <a:pt x="4530" y="10682"/>
                    </a:cubicBezTo>
                    <a:lnTo>
                      <a:pt x="4038" y="10176"/>
                    </a:lnTo>
                    <a:cubicBezTo>
                      <a:pt x="3979" y="10057"/>
                      <a:pt x="3844" y="9997"/>
                      <a:pt x="3785" y="9938"/>
                    </a:cubicBezTo>
                    <a:lnTo>
                      <a:pt x="3532" y="9625"/>
                    </a:lnTo>
                    <a:cubicBezTo>
                      <a:pt x="3412" y="9431"/>
                      <a:pt x="3234" y="9252"/>
                      <a:pt x="3100" y="9059"/>
                    </a:cubicBezTo>
                    <a:lnTo>
                      <a:pt x="2668" y="8448"/>
                    </a:lnTo>
                    <a:cubicBezTo>
                      <a:pt x="2176" y="7628"/>
                      <a:pt x="1744" y="6764"/>
                      <a:pt x="1431" y="5841"/>
                    </a:cubicBezTo>
                    <a:cubicBezTo>
                      <a:pt x="1059" y="4962"/>
                      <a:pt x="805" y="3979"/>
                      <a:pt x="627" y="3040"/>
                    </a:cubicBezTo>
                    <a:cubicBezTo>
                      <a:pt x="552" y="2548"/>
                      <a:pt x="493" y="2042"/>
                      <a:pt x="433" y="1550"/>
                    </a:cubicBezTo>
                    <a:cubicBezTo>
                      <a:pt x="373" y="1118"/>
                      <a:pt x="373" y="627"/>
                      <a:pt x="314" y="120"/>
                    </a:cubicBezTo>
                    <a:cubicBezTo>
                      <a:pt x="314" y="61"/>
                      <a:pt x="314" y="1"/>
                      <a:pt x="254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0" name="Google Shape;11960;p74"/>
              <p:cNvSpPr/>
              <p:nvPr/>
            </p:nvSpPr>
            <p:spPr>
              <a:xfrm>
                <a:off x="5695568" y="4517077"/>
                <a:ext cx="544228" cy="275171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8821" extrusionOk="0">
                    <a:moveTo>
                      <a:pt x="44" y="0"/>
                    </a:moveTo>
                    <a:cubicBezTo>
                      <a:pt x="15" y="0"/>
                      <a:pt x="0" y="11"/>
                      <a:pt x="0" y="36"/>
                    </a:cubicBezTo>
                    <a:cubicBezTo>
                      <a:pt x="0" y="781"/>
                      <a:pt x="372" y="4684"/>
                      <a:pt x="1862" y="5935"/>
                    </a:cubicBezTo>
                    <a:cubicBezTo>
                      <a:pt x="2417" y="6400"/>
                      <a:pt x="3197" y="6546"/>
                      <a:pt x="4019" y="6546"/>
                    </a:cubicBezTo>
                    <a:cubicBezTo>
                      <a:pt x="5435" y="6546"/>
                      <a:pt x="6979" y="6112"/>
                      <a:pt x="7733" y="6112"/>
                    </a:cubicBezTo>
                    <a:cubicBezTo>
                      <a:pt x="7764" y="6112"/>
                      <a:pt x="7793" y="6112"/>
                      <a:pt x="7821" y="6114"/>
                    </a:cubicBezTo>
                    <a:cubicBezTo>
                      <a:pt x="8939" y="6173"/>
                      <a:pt x="9624" y="7976"/>
                      <a:pt x="11173" y="8602"/>
                    </a:cubicBezTo>
                    <a:cubicBezTo>
                      <a:pt x="11517" y="8754"/>
                      <a:pt x="11963" y="8820"/>
                      <a:pt x="12460" y="8820"/>
                    </a:cubicBezTo>
                    <a:cubicBezTo>
                      <a:pt x="14201" y="8820"/>
                      <a:pt x="16576" y="8008"/>
                      <a:pt x="17445" y="7231"/>
                    </a:cubicBezTo>
                    <a:cubicBezTo>
                      <a:pt x="17445" y="7231"/>
                      <a:pt x="17073" y="4311"/>
                      <a:pt x="15583" y="3566"/>
                    </a:cubicBezTo>
                    <a:cubicBezTo>
                      <a:pt x="15134" y="3342"/>
                      <a:pt x="14701" y="3265"/>
                      <a:pt x="14298" y="3265"/>
                    </a:cubicBezTo>
                    <a:cubicBezTo>
                      <a:pt x="13421" y="3265"/>
                      <a:pt x="12690" y="3631"/>
                      <a:pt x="12251" y="3631"/>
                    </a:cubicBezTo>
                    <a:cubicBezTo>
                      <a:pt x="12223" y="3631"/>
                      <a:pt x="12197" y="3629"/>
                      <a:pt x="12171" y="3626"/>
                    </a:cubicBezTo>
                    <a:cubicBezTo>
                      <a:pt x="11605" y="3566"/>
                      <a:pt x="11352" y="2956"/>
                      <a:pt x="9862" y="1645"/>
                    </a:cubicBezTo>
                    <a:cubicBezTo>
                      <a:pt x="9101" y="1008"/>
                      <a:pt x="8008" y="846"/>
                      <a:pt x="6865" y="846"/>
                    </a:cubicBezTo>
                    <a:cubicBezTo>
                      <a:pt x="5684" y="846"/>
                      <a:pt x="4448" y="1019"/>
                      <a:pt x="3471" y="1019"/>
                    </a:cubicBezTo>
                    <a:cubicBezTo>
                      <a:pt x="1789" y="965"/>
                      <a:pt x="314" y="0"/>
                      <a:pt x="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1" name="Google Shape;11961;p74"/>
              <p:cNvSpPr/>
              <p:nvPr/>
            </p:nvSpPr>
            <p:spPr>
              <a:xfrm>
                <a:off x="5720648" y="4551641"/>
                <a:ext cx="619502" cy="204202"/>
              </a:xfrm>
              <a:custGeom>
                <a:avLst/>
                <a:gdLst/>
                <a:ahLst/>
                <a:cxnLst/>
                <a:rect l="l" t="t" r="r" b="b"/>
                <a:pathLst>
                  <a:path w="19859" h="6546" extrusionOk="0">
                    <a:moveTo>
                      <a:pt x="157" y="0"/>
                    </a:moveTo>
                    <a:cubicBezTo>
                      <a:pt x="123" y="0"/>
                      <a:pt x="90" y="15"/>
                      <a:pt x="60" y="45"/>
                    </a:cubicBezTo>
                    <a:cubicBezTo>
                      <a:pt x="0" y="45"/>
                      <a:pt x="0" y="105"/>
                      <a:pt x="60" y="164"/>
                    </a:cubicBezTo>
                    <a:cubicBezTo>
                      <a:pt x="254" y="596"/>
                      <a:pt x="567" y="969"/>
                      <a:pt x="865" y="1281"/>
                    </a:cubicBezTo>
                    <a:cubicBezTo>
                      <a:pt x="1237" y="1594"/>
                      <a:pt x="1609" y="1848"/>
                      <a:pt x="2056" y="2026"/>
                    </a:cubicBezTo>
                    <a:cubicBezTo>
                      <a:pt x="2429" y="2220"/>
                      <a:pt x="2861" y="2399"/>
                      <a:pt x="3352" y="2458"/>
                    </a:cubicBezTo>
                    <a:cubicBezTo>
                      <a:pt x="3784" y="2592"/>
                      <a:pt x="4216" y="2652"/>
                      <a:pt x="4663" y="2712"/>
                    </a:cubicBezTo>
                    <a:cubicBezTo>
                      <a:pt x="5587" y="2831"/>
                      <a:pt x="6451" y="2831"/>
                      <a:pt x="7330" y="2965"/>
                    </a:cubicBezTo>
                    <a:cubicBezTo>
                      <a:pt x="7762" y="3084"/>
                      <a:pt x="8135" y="3144"/>
                      <a:pt x="8567" y="3337"/>
                    </a:cubicBezTo>
                    <a:cubicBezTo>
                      <a:pt x="8939" y="3457"/>
                      <a:pt x="9311" y="3710"/>
                      <a:pt x="9624" y="3948"/>
                    </a:cubicBezTo>
                    <a:lnTo>
                      <a:pt x="10116" y="4380"/>
                    </a:lnTo>
                    <a:cubicBezTo>
                      <a:pt x="10250" y="4574"/>
                      <a:pt x="10429" y="4693"/>
                      <a:pt x="10622" y="4887"/>
                    </a:cubicBezTo>
                    <a:cubicBezTo>
                      <a:pt x="10995" y="5125"/>
                      <a:pt x="11367" y="5378"/>
                      <a:pt x="11799" y="5572"/>
                    </a:cubicBezTo>
                    <a:cubicBezTo>
                      <a:pt x="12604" y="6004"/>
                      <a:pt x="13468" y="6242"/>
                      <a:pt x="14406" y="6436"/>
                    </a:cubicBezTo>
                    <a:cubicBezTo>
                      <a:pt x="14932" y="6510"/>
                      <a:pt x="15464" y="6546"/>
                      <a:pt x="15994" y="6546"/>
                    </a:cubicBezTo>
                    <a:cubicBezTo>
                      <a:pt x="17279" y="6546"/>
                      <a:pt x="18558" y="6335"/>
                      <a:pt x="19740" y="5944"/>
                    </a:cubicBezTo>
                    <a:cubicBezTo>
                      <a:pt x="19799" y="5944"/>
                      <a:pt x="19859" y="5870"/>
                      <a:pt x="19799" y="5810"/>
                    </a:cubicBezTo>
                    <a:cubicBezTo>
                      <a:pt x="19799" y="5768"/>
                      <a:pt x="19770" y="5726"/>
                      <a:pt x="19731" y="5726"/>
                    </a:cubicBezTo>
                    <a:cubicBezTo>
                      <a:pt x="19715" y="5726"/>
                      <a:pt x="19698" y="5733"/>
                      <a:pt x="19680" y="5751"/>
                    </a:cubicBezTo>
                    <a:cubicBezTo>
                      <a:pt x="18816" y="5944"/>
                      <a:pt x="17937" y="6064"/>
                      <a:pt x="17073" y="6123"/>
                    </a:cubicBezTo>
                    <a:cubicBezTo>
                      <a:pt x="16842" y="6139"/>
                      <a:pt x="16609" y="6147"/>
                      <a:pt x="16376" y="6147"/>
                    </a:cubicBezTo>
                    <a:cubicBezTo>
                      <a:pt x="15739" y="6147"/>
                      <a:pt x="15099" y="6091"/>
                      <a:pt x="14466" y="6004"/>
                    </a:cubicBezTo>
                    <a:cubicBezTo>
                      <a:pt x="13602" y="5810"/>
                      <a:pt x="12783" y="5572"/>
                      <a:pt x="11978" y="5125"/>
                    </a:cubicBezTo>
                    <a:cubicBezTo>
                      <a:pt x="11606" y="4946"/>
                      <a:pt x="11233" y="4753"/>
                      <a:pt x="10920" y="4455"/>
                    </a:cubicBezTo>
                    <a:cubicBezTo>
                      <a:pt x="10742" y="4321"/>
                      <a:pt x="10548" y="4201"/>
                      <a:pt x="10429" y="4082"/>
                    </a:cubicBezTo>
                    <a:lnTo>
                      <a:pt x="9937" y="3576"/>
                    </a:lnTo>
                    <a:cubicBezTo>
                      <a:pt x="9565" y="3263"/>
                      <a:pt x="9192" y="3024"/>
                      <a:pt x="8760" y="2831"/>
                    </a:cubicBezTo>
                    <a:cubicBezTo>
                      <a:pt x="8313" y="2712"/>
                      <a:pt x="7822" y="2592"/>
                      <a:pt x="7390" y="2518"/>
                    </a:cubicBezTo>
                    <a:cubicBezTo>
                      <a:pt x="6451" y="2399"/>
                      <a:pt x="5587" y="2339"/>
                      <a:pt x="4723" y="2280"/>
                    </a:cubicBezTo>
                    <a:cubicBezTo>
                      <a:pt x="4291" y="2220"/>
                      <a:pt x="3844" y="2146"/>
                      <a:pt x="3412" y="2086"/>
                    </a:cubicBezTo>
                    <a:cubicBezTo>
                      <a:pt x="2980" y="1967"/>
                      <a:pt x="2548" y="1907"/>
                      <a:pt x="2176" y="1714"/>
                    </a:cubicBezTo>
                    <a:cubicBezTo>
                      <a:pt x="1803" y="1535"/>
                      <a:pt x="1431" y="1281"/>
                      <a:pt x="1058" y="1028"/>
                    </a:cubicBezTo>
                    <a:cubicBezTo>
                      <a:pt x="745" y="790"/>
                      <a:pt x="433" y="417"/>
                      <a:pt x="254" y="105"/>
                    </a:cubicBezTo>
                    <a:lnTo>
                      <a:pt x="254" y="45"/>
                    </a:lnTo>
                    <a:cubicBezTo>
                      <a:pt x="224" y="15"/>
                      <a:pt x="190" y="0"/>
                      <a:pt x="157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62" name="Google Shape;11962;p74"/>
            <p:cNvGrpSpPr/>
            <p:nvPr/>
          </p:nvGrpSpPr>
          <p:grpSpPr>
            <a:xfrm flipH="1">
              <a:off x="5557924" y="3548485"/>
              <a:ext cx="1998568" cy="1235790"/>
              <a:chOff x="3416525" y="3858676"/>
              <a:chExt cx="1587677" cy="981643"/>
            </a:xfrm>
          </p:grpSpPr>
          <p:sp>
            <p:nvSpPr>
              <p:cNvPr id="11963" name="Google Shape;11963;p74"/>
              <p:cNvSpPr/>
              <p:nvPr/>
            </p:nvSpPr>
            <p:spPr>
              <a:xfrm>
                <a:off x="4903099" y="4613469"/>
                <a:ext cx="73558" cy="69253"/>
              </a:xfrm>
              <a:custGeom>
                <a:avLst/>
                <a:gdLst/>
                <a:ahLst/>
                <a:cxnLst/>
                <a:rect l="l" t="t" r="r" b="b"/>
                <a:pathLst>
                  <a:path w="2358" h="2220" extrusionOk="0">
                    <a:moveTo>
                      <a:pt x="707" y="0"/>
                    </a:moveTo>
                    <a:cubicBezTo>
                      <a:pt x="370" y="0"/>
                      <a:pt x="0" y="491"/>
                      <a:pt x="421" y="730"/>
                    </a:cubicBezTo>
                    <a:cubicBezTo>
                      <a:pt x="734" y="908"/>
                      <a:pt x="987" y="1162"/>
                      <a:pt x="1300" y="1415"/>
                    </a:cubicBezTo>
                    <a:cubicBezTo>
                      <a:pt x="1538" y="1653"/>
                      <a:pt x="1851" y="2100"/>
                      <a:pt x="2224" y="2219"/>
                    </a:cubicBezTo>
                    <a:cubicBezTo>
                      <a:pt x="2283" y="2219"/>
                      <a:pt x="2358" y="2219"/>
                      <a:pt x="2358" y="2160"/>
                    </a:cubicBezTo>
                    <a:cubicBezTo>
                      <a:pt x="2283" y="1787"/>
                      <a:pt x="1911" y="1415"/>
                      <a:pt x="1732" y="1102"/>
                    </a:cubicBezTo>
                    <a:cubicBezTo>
                      <a:pt x="1479" y="789"/>
                      <a:pt x="1240" y="476"/>
                      <a:pt x="987" y="164"/>
                    </a:cubicBezTo>
                    <a:cubicBezTo>
                      <a:pt x="913" y="47"/>
                      <a:pt x="812" y="0"/>
                      <a:pt x="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4" name="Google Shape;11964;p74"/>
              <p:cNvSpPr/>
              <p:nvPr/>
            </p:nvSpPr>
            <p:spPr>
              <a:xfrm>
                <a:off x="4970605" y="4580278"/>
                <a:ext cx="33597" cy="8784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2816" extrusionOk="0">
                    <a:moveTo>
                      <a:pt x="473" y="0"/>
                    </a:moveTo>
                    <a:cubicBezTo>
                      <a:pt x="260" y="0"/>
                      <a:pt x="60" y="133"/>
                      <a:pt x="60" y="423"/>
                    </a:cubicBezTo>
                    <a:cubicBezTo>
                      <a:pt x="0" y="1168"/>
                      <a:pt x="194" y="2106"/>
                      <a:pt x="685" y="2717"/>
                    </a:cubicBezTo>
                    <a:cubicBezTo>
                      <a:pt x="728" y="2787"/>
                      <a:pt x="780" y="2816"/>
                      <a:pt x="830" y="2816"/>
                    </a:cubicBezTo>
                    <a:cubicBezTo>
                      <a:pt x="918" y="2816"/>
                      <a:pt x="998" y="2722"/>
                      <a:pt x="998" y="2598"/>
                    </a:cubicBezTo>
                    <a:cubicBezTo>
                      <a:pt x="939" y="1913"/>
                      <a:pt x="745" y="1362"/>
                      <a:pt x="939" y="676"/>
                    </a:cubicBezTo>
                    <a:cubicBezTo>
                      <a:pt x="1076" y="247"/>
                      <a:pt x="763" y="0"/>
                      <a:pt x="4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5" name="Google Shape;11965;p74"/>
              <p:cNvSpPr/>
              <p:nvPr/>
            </p:nvSpPr>
            <p:spPr>
              <a:xfrm>
                <a:off x="4872372" y="4790688"/>
                <a:ext cx="40148" cy="49631"/>
              </a:xfrm>
              <a:custGeom>
                <a:avLst/>
                <a:gdLst/>
                <a:ahLst/>
                <a:cxnLst/>
                <a:rect l="l" t="t" r="r" b="b"/>
                <a:pathLst>
                  <a:path w="1287" h="1591" extrusionOk="0">
                    <a:moveTo>
                      <a:pt x="508" y="1"/>
                    </a:moveTo>
                    <a:cubicBezTo>
                      <a:pt x="240" y="1"/>
                      <a:pt x="1" y="304"/>
                      <a:pt x="229" y="576"/>
                    </a:cubicBezTo>
                    <a:cubicBezTo>
                      <a:pt x="289" y="695"/>
                      <a:pt x="423" y="814"/>
                      <a:pt x="542" y="888"/>
                    </a:cubicBezTo>
                    <a:cubicBezTo>
                      <a:pt x="795" y="1127"/>
                      <a:pt x="914" y="1380"/>
                      <a:pt x="1168" y="1559"/>
                    </a:cubicBezTo>
                    <a:cubicBezTo>
                      <a:pt x="1185" y="1581"/>
                      <a:pt x="1203" y="1590"/>
                      <a:pt x="1220" y="1590"/>
                    </a:cubicBezTo>
                    <a:cubicBezTo>
                      <a:pt x="1258" y="1590"/>
                      <a:pt x="1287" y="1541"/>
                      <a:pt x="1287" y="1499"/>
                    </a:cubicBezTo>
                    <a:cubicBezTo>
                      <a:pt x="1287" y="1186"/>
                      <a:pt x="1108" y="888"/>
                      <a:pt x="1034" y="635"/>
                    </a:cubicBezTo>
                    <a:cubicBezTo>
                      <a:pt x="974" y="516"/>
                      <a:pt x="974" y="382"/>
                      <a:pt x="855" y="263"/>
                    </a:cubicBezTo>
                    <a:cubicBezTo>
                      <a:pt x="855" y="203"/>
                      <a:pt x="795" y="203"/>
                      <a:pt x="795" y="144"/>
                    </a:cubicBezTo>
                    <a:cubicBezTo>
                      <a:pt x="710" y="43"/>
                      <a:pt x="607" y="1"/>
                      <a:pt x="50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6" name="Google Shape;11966;p74"/>
              <p:cNvSpPr/>
              <p:nvPr/>
            </p:nvSpPr>
            <p:spPr>
              <a:xfrm>
                <a:off x="4889342" y="4771503"/>
                <a:ext cx="52470" cy="57180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833" extrusionOk="0">
                    <a:moveTo>
                      <a:pt x="458" y="1"/>
                    </a:moveTo>
                    <a:cubicBezTo>
                      <a:pt x="0" y="1"/>
                      <a:pt x="36" y="818"/>
                      <a:pt x="564" y="818"/>
                    </a:cubicBezTo>
                    <a:cubicBezTo>
                      <a:pt x="430" y="818"/>
                      <a:pt x="624" y="878"/>
                      <a:pt x="683" y="878"/>
                    </a:cubicBezTo>
                    <a:cubicBezTo>
                      <a:pt x="743" y="878"/>
                      <a:pt x="862" y="997"/>
                      <a:pt x="936" y="1131"/>
                    </a:cubicBezTo>
                    <a:cubicBezTo>
                      <a:pt x="1115" y="1310"/>
                      <a:pt x="1234" y="1623"/>
                      <a:pt x="1488" y="1801"/>
                    </a:cubicBezTo>
                    <a:cubicBezTo>
                      <a:pt x="1506" y="1824"/>
                      <a:pt x="1530" y="1833"/>
                      <a:pt x="1556" y="1833"/>
                    </a:cubicBezTo>
                    <a:cubicBezTo>
                      <a:pt x="1616" y="1833"/>
                      <a:pt x="1681" y="1784"/>
                      <a:pt x="1681" y="1742"/>
                    </a:cubicBezTo>
                    <a:cubicBezTo>
                      <a:pt x="1681" y="1369"/>
                      <a:pt x="1488" y="937"/>
                      <a:pt x="1309" y="625"/>
                    </a:cubicBezTo>
                    <a:cubicBezTo>
                      <a:pt x="1115" y="312"/>
                      <a:pt x="936" y="73"/>
                      <a:pt x="564" y="14"/>
                    </a:cubicBezTo>
                    <a:cubicBezTo>
                      <a:pt x="526" y="5"/>
                      <a:pt x="491" y="1"/>
                      <a:pt x="4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7" name="Google Shape;11967;p74"/>
              <p:cNvSpPr/>
              <p:nvPr/>
            </p:nvSpPr>
            <p:spPr>
              <a:xfrm>
                <a:off x="4793183" y="4492025"/>
                <a:ext cx="170468" cy="99583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2429" extrusionOk="0">
                    <a:moveTo>
                      <a:pt x="1237" y="0"/>
                    </a:moveTo>
                    <a:cubicBezTo>
                      <a:pt x="1178" y="0"/>
                      <a:pt x="373" y="0"/>
                      <a:pt x="1" y="1177"/>
                    </a:cubicBezTo>
                    <a:cubicBezTo>
                      <a:pt x="1357" y="1177"/>
                      <a:pt x="2042" y="1803"/>
                      <a:pt x="2236" y="2428"/>
                    </a:cubicBezTo>
                    <a:lnTo>
                      <a:pt x="2295" y="2428"/>
                    </a:lnTo>
                    <a:cubicBezTo>
                      <a:pt x="2295" y="2428"/>
                      <a:pt x="2846" y="2428"/>
                      <a:pt x="3293" y="2294"/>
                    </a:cubicBezTo>
                    <a:cubicBezTo>
                      <a:pt x="3532" y="2235"/>
                      <a:pt x="3725" y="2175"/>
                      <a:pt x="3845" y="1982"/>
                    </a:cubicBezTo>
                    <a:cubicBezTo>
                      <a:pt x="3964" y="1862"/>
                      <a:pt x="4038" y="1743"/>
                      <a:pt x="4098" y="1550"/>
                    </a:cubicBezTo>
                    <a:cubicBezTo>
                      <a:pt x="4157" y="864"/>
                      <a:pt x="3666" y="60"/>
                      <a:pt x="2236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8" name="Google Shape;11968;p74"/>
              <p:cNvSpPr/>
              <p:nvPr/>
            </p:nvSpPr>
            <p:spPr>
              <a:xfrm>
                <a:off x="4716845" y="4540277"/>
                <a:ext cx="170468" cy="127666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3114" extrusionOk="0">
                    <a:moveTo>
                      <a:pt x="1863" y="0"/>
                    </a:moveTo>
                    <a:cubicBezTo>
                      <a:pt x="1490" y="0"/>
                      <a:pt x="1118" y="60"/>
                      <a:pt x="746" y="60"/>
                    </a:cubicBezTo>
                    <a:cubicBezTo>
                      <a:pt x="686" y="134"/>
                      <a:pt x="1" y="1311"/>
                      <a:pt x="239" y="3114"/>
                    </a:cubicBezTo>
                    <a:cubicBezTo>
                      <a:pt x="2176" y="2920"/>
                      <a:pt x="3963" y="2667"/>
                      <a:pt x="4098" y="2175"/>
                    </a:cubicBezTo>
                    <a:cubicBezTo>
                      <a:pt x="4157" y="1862"/>
                      <a:pt x="4157" y="1549"/>
                      <a:pt x="4098" y="1251"/>
                    </a:cubicBezTo>
                    <a:cubicBezTo>
                      <a:pt x="3904" y="626"/>
                      <a:pt x="3219" y="0"/>
                      <a:pt x="1863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9" name="Google Shape;11969;p74"/>
              <p:cNvSpPr/>
              <p:nvPr/>
            </p:nvSpPr>
            <p:spPr>
              <a:xfrm>
                <a:off x="3874632" y="4431392"/>
                <a:ext cx="412271" cy="295756"/>
              </a:xfrm>
              <a:custGeom>
                <a:avLst/>
                <a:gdLst/>
                <a:ahLst/>
                <a:cxnLst/>
                <a:rect l="l" t="t" r="r" b="b"/>
                <a:pathLst>
                  <a:path w="10056" h="7214" extrusionOk="0">
                    <a:moveTo>
                      <a:pt x="3618" y="0"/>
                    </a:moveTo>
                    <a:cubicBezTo>
                      <a:pt x="2704" y="0"/>
                      <a:pt x="1393" y="152"/>
                      <a:pt x="1117" y="988"/>
                    </a:cubicBezTo>
                    <a:cubicBezTo>
                      <a:pt x="924" y="1360"/>
                      <a:pt x="1117" y="1673"/>
                      <a:pt x="1356" y="1971"/>
                    </a:cubicBezTo>
                    <a:cubicBezTo>
                      <a:pt x="1117" y="2105"/>
                      <a:pt x="924" y="2343"/>
                      <a:pt x="804" y="2656"/>
                    </a:cubicBezTo>
                    <a:cubicBezTo>
                      <a:pt x="551" y="3282"/>
                      <a:pt x="864" y="3833"/>
                      <a:pt x="1356" y="4280"/>
                    </a:cubicBezTo>
                    <a:cubicBezTo>
                      <a:pt x="670" y="4459"/>
                      <a:pt x="60" y="4891"/>
                      <a:pt x="0" y="5636"/>
                    </a:cubicBezTo>
                    <a:cubicBezTo>
                      <a:pt x="0" y="7021"/>
                      <a:pt x="1223" y="7214"/>
                      <a:pt x="1972" y="7214"/>
                    </a:cubicBezTo>
                    <a:cubicBezTo>
                      <a:pt x="2263" y="7214"/>
                      <a:pt x="2483" y="7185"/>
                      <a:pt x="2533" y="7185"/>
                    </a:cubicBezTo>
                    <a:cubicBezTo>
                      <a:pt x="4513" y="6720"/>
                      <a:pt x="6441" y="6209"/>
                      <a:pt x="7854" y="6209"/>
                    </a:cubicBezTo>
                    <a:cubicBezTo>
                      <a:pt x="8704" y="6209"/>
                      <a:pt x="9368" y="6394"/>
                      <a:pt x="9743" y="6887"/>
                    </a:cubicBezTo>
                    <a:cubicBezTo>
                      <a:pt x="9755" y="6899"/>
                      <a:pt x="9768" y="6905"/>
                      <a:pt x="9781" y="6905"/>
                    </a:cubicBezTo>
                    <a:cubicBezTo>
                      <a:pt x="9899" y="6905"/>
                      <a:pt x="10056" y="6433"/>
                      <a:pt x="10056" y="5695"/>
                    </a:cubicBezTo>
                    <a:cubicBezTo>
                      <a:pt x="9981" y="4459"/>
                      <a:pt x="9430" y="2343"/>
                      <a:pt x="7002" y="1047"/>
                    </a:cubicBezTo>
                    <a:cubicBezTo>
                      <a:pt x="6197" y="615"/>
                      <a:pt x="5333" y="302"/>
                      <a:pt x="4529" y="49"/>
                    </a:cubicBezTo>
                    <a:cubicBezTo>
                      <a:pt x="4529" y="49"/>
                      <a:pt x="4138" y="0"/>
                      <a:pt x="3618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0" name="Google Shape;11970;p74"/>
              <p:cNvSpPr/>
              <p:nvPr/>
            </p:nvSpPr>
            <p:spPr>
              <a:xfrm>
                <a:off x="4163788" y="4206815"/>
                <a:ext cx="736315" cy="250126"/>
              </a:xfrm>
              <a:custGeom>
                <a:avLst/>
                <a:gdLst/>
                <a:ahLst/>
                <a:cxnLst/>
                <a:rect l="l" t="t" r="r" b="b"/>
                <a:pathLst>
                  <a:path w="17960" h="6101" extrusionOk="0">
                    <a:moveTo>
                      <a:pt x="17766" y="0"/>
                    </a:moveTo>
                    <a:cubicBezTo>
                      <a:pt x="16649" y="372"/>
                      <a:pt x="15353" y="313"/>
                      <a:pt x="14176" y="879"/>
                    </a:cubicBezTo>
                    <a:cubicBezTo>
                      <a:pt x="11941" y="1996"/>
                      <a:pt x="11867" y="3486"/>
                      <a:pt x="11003" y="3724"/>
                    </a:cubicBezTo>
                    <a:cubicBezTo>
                      <a:pt x="10982" y="3727"/>
                      <a:pt x="10961" y="3729"/>
                      <a:pt x="10939" y="3729"/>
                    </a:cubicBezTo>
                    <a:cubicBezTo>
                      <a:pt x="10379" y="3729"/>
                      <a:pt x="9417" y="2837"/>
                      <a:pt x="6966" y="2235"/>
                    </a:cubicBezTo>
                    <a:cubicBezTo>
                      <a:pt x="6216" y="2080"/>
                      <a:pt x="5581" y="2029"/>
                      <a:pt x="5020" y="2029"/>
                    </a:cubicBezTo>
                    <a:cubicBezTo>
                      <a:pt x="4008" y="2029"/>
                      <a:pt x="3232" y="2196"/>
                      <a:pt x="2437" y="2235"/>
                    </a:cubicBezTo>
                    <a:cubicBezTo>
                      <a:pt x="2284" y="2255"/>
                      <a:pt x="2145" y="2264"/>
                      <a:pt x="2019" y="2264"/>
                    </a:cubicBezTo>
                    <a:cubicBezTo>
                      <a:pt x="1317" y="2264"/>
                      <a:pt x="1007" y="1996"/>
                      <a:pt x="1007" y="1996"/>
                    </a:cubicBezTo>
                    <a:cubicBezTo>
                      <a:pt x="694" y="2309"/>
                      <a:pt x="455" y="2548"/>
                      <a:pt x="262" y="2682"/>
                    </a:cubicBezTo>
                    <a:cubicBezTo>
                      <a:pt x="0" y="2849"/>
                      <a:pt x="172" y="3236"/>
                      <a:pt x="853" y="3236"/>
                    </a:cubicBezTo>
                    <a:cubicBezTo>
                      <a:pt x="1143" y="3236"/>
                      <a:pt x="1525" y="3166"/>
                      <a:pt x="2005" y="2980"/>
                    </a:cubicBezTo>
                    <a:lnTo>
                      <a:pt x="2005" y="2980"/>
                    </a:lnTo>
                    <a:cubicBezTo>
                      <a:pt x="1945" y="3054"/>
                      <a:pt x="887" y="3978"/>
                      <a:pt x="1260" y="4544"/>
                    </a:cubicBezTo>
                    <a:cubicBezTo>
                      <a:pt x="1324" y="4645"/>
                      <a:pt x="1435" y="4685"/>
                      <a:pt x="1573" y="4685"/>
                    </a:cubicBezTo>
                    <a:cubicBezTo>
                      <a:pt x="2109" y="4685"/>
                      <a:pt x="3052" y="4072"/>
                      <a:pt x="3241" y="3978"/>
                    </a:cubicBezTo>
                    <a:lnTo>
                      <a:pt x="3241" y="3978"/>
                    </a:lnTo>
                    <a:cubicBezTo>
                      <a:pt x="3062" y="4097"/>
                      <a:pt x="2064" y="4842"/>
                      <a:pt x="2869" y="5155"/>
                    </a:cubicBezTo>
                    <a:cubicBezTo>
                      <a:pt x="3205" y="5267"/>
                      <a:pt x="3559" y="5306"/>
                      <a:pt x="3890" y="5306"/>
                    </a:cubicBezTo>
                    <a:cubicBezTo>
                      <a:pt x="4657" y="5306"/>
                      <a:pt x="5297" y="5095"/>
                      <a:pt x="5297" y="5095"/>
                    </a:cubicBezTo>
                    <a:cubicBezTo>
                      <a:pt x="5297" y="5095"/>
                      <a:pt x="8198" y="6100"/>
                      <a:pt x="10460" y="6100"/>
                    </a:cubicBezTo>
                    <a:cubicBezTo>
                      <a:pt x="10782" y="6100"/>
                      <a:pt x="11090" y="6080"/>
                      <a:pt x="11375" y="6034"/>
                    </a:cubicBezTo>
                    <a:cubicBezTo>
                      <a:pt x="13059" y="5721"/>
                      <a:pt x="14414" y="4171"/>
                      <a:pt x="15159" y="3426"/>
                    </a:cubicBezTo>
                    <a:cubicBezTo>
                      <a:pt x="15904" y="2607"/>
                      <a:pt x="16962" y="2488"/>
                      <a:pt x="17215" y="2115"/>
                    </a:cubicBezTo>
                    <a:cubicBezTo>
                      <a:pt x="17528" y="1743"/>
                      <a:pt x="16649" y="1371"/>
                      <a:pt x="16649" y="1371"/>
                    </a:cubicBezTo>
                    <a:cubicBezTo>
                      <a:pt x="16649" y="1371"/>
                      <a:pt x="17960" y="939"/>
                      <a:pt x="17960" y="313"/>
                    </a:cubicBezTo>
                    <a:cubicBezTo>
                      <a:pt x="17900" y="194"/>
                      <a:pt x="17900" y="75"/>
                      <a:pt x="17766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1" name="Google Shape;11971;p74"/>
              <p:cNvSpPr/>
              <p:nvPr/>
            </p:nvSpPr>
            <p:spPr>
              <a:xfrm>
                <a:off x="4671051" y="3883725"/>
                <a:ext cx="114260" cy="198510"/>
              </a:xfrm>
              <a:custGeom>
                <a:avLst/>
                <a:gdLst/>
                <a:ahLst/>
                <a:cxnLst/>
                <a:rect l="l" t="t" r="r" b="b"/>
                <a:pathLst>
                  <a:path w="2787" h="4842" extrusionOk="0">
                    <a:moveTo>
                      <a:pt x="2548" y="0"/>
                    </a:moveTo>
                    <a:lnTo>
                      <a:pt x="2548" y="0"/>
                    </a:lnTo>
                    <a:cubicBezTo>
                      <a:pt x="924" y="1252"/>
                      <a:pt x="0" y="2980"/>
                      <a:pt x="0" y="2980"/>
                    </a:cubicBezTo>
                    <a:lnTo>
                      <a:pt x="0" y="3039"/>
                    </a:lnTo>
                    <a:cubicBezTo>
                      <a:pt x="864" y="3486"/>
                      <a:pt x="1729" y="4157"/>
                      <a:pt x="2414" y="4842"/>
                    </a:cubicBezTo>
                    <a:cubicBezTo>
                      <a:pt x="2786" y="3546"/>
                      <a:pt x="2786" y="1118"/>
                      <a:pt x="2548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2" name="Google Shape;11972;p74"/>
              <p:cNvSpPr/>
              <p:nvPr/>
            </p:nvSpPr>
            <p:spPr>
              <a:xfrm>
                <a:off x="4561711" y="4459023"/>
                <a:ext cx="295059" cy="71500"/>
              </a:xfrm>
              <a:custGeom>
                <a:avLst/>
                <a:gdLst/>
                <a:ahLst/>
                <a:cxnLst/>
                <a:rect l="l" t="t" r="r" b="b"/>
                <a:pathLst>
                  <a:path w="7197" h="1744" extrusionOk="0">
                    <a:moveTo>
                      <a:pt x="1669" y="1"/>
                    </a:moveTo>
                    <a:cubicBezTo>
                      <a:pt x="1356" y="433"/>
                      <a:pt x="746" y="1118"/>
                      <a:pt x="1" y="1550"/>
                    </a:cubicBezTo>
                    <a:cubicBezTo>
                      <a:pt x="1356" y="1669"/>
                      <a:pt x="3040" y="1744"/>
                      <a:pt x="4842" y="1744"/>
                    </a:cubicBezTo>
                    <a:lnTo>
                      <a:pt x="5960" y="1744"/>
                    </a:lnTo>
                    <a:cubicBezTo>
                      <a:pt x="6332" y="552"/>
                      <a:pt x="7137" y="552"/>
                      <a:pt x="7196" y="552"/>
                    </a:cubicBezTo>
                    <a:cubicBezTo>
                      <a:pt x="6079" y="492"/>
                      <a:pt x="4902" y="492"/>
                      <a:pt x="3964" y="433"/>
                    </a:cubicBezTo>
                    <a:cubicBezTo>
                      <a:pt x="2414" y="314"/>
                      <a:pt x="1729" y="1"/>
                      <a:pt x="1669" y="1"/>
                    </a:cubicBezTo>
                    <a:close/>
                  </a:path>
                </a:pathLst>
              </a:custGeom>
              <a:solidFill>
                <a:srgbClr val="D986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3" name="Google Shape;11973;p74"/>
              <p:cNvSpPr/>
              <p:nvPr/>
            </p:nvSpPr>
            <p:spPr>
              <a:xfrm>
                <a:off x="4205032" y="3858676"/>
                <a:ext cx="687159" cy="501030"/>
              </a:xfrm>
              <a:custGeom>
                <a:avLst/>
                <a:gdLst/>
                <a:ahLst/>
                <a:cxnLst/>
                <a:rect l="l" t="t" r="r" b="b"/>
                <a:pathLst>
                  <a:path w="16761" h="12221" extrusionOk="0">
                    <a:moveTo>
                      <a:pt x="13542" y="0"/>
                    </a:moveTo>
                    <a:cubicBezTo>
                      <a:pt x="13036" y="0"/>
                      <a:pt x="10488" y="2980"/>
                      <a:pt x="10310" y="3218"/>
                    </a:cubicBezTo>
                    <a:cubicBezTo>
                      <a:pt x="9997" y="3099"/>
                      <a:pt x="9684" y="3040"/>
                      <a:pt x="9312" y="2980"/>
                    </a:cubicBezTo>
                    <a:lnTo>
                      <a:pt x="9252" y="2980"/>
                    </a:lnTo>
                    <a:cubicBezTo>
                      <a:pt x="9446" y="2786"/>
                      <a:pt x="9624" y="2608"/>
                      <a:pt x="9505" y="2414"/>
                    </a:cubicBezTo>
                    <a:cubicBezTo>
                      <a:pt x="9384" y="2293"/>
                      <a:pt x="9164" y="2216"/>
                      <a:pt x="8846" y="2216"/>
                    </a:cubicBezTo>
                    <a:cubicBezTo>
                      <a:pt x="8498" y="2216"/>
                      <a:pt x="8033" y="2308"/>
                      <a:pt x="7449" y="2533"/>
                    </a:cubicBezTo>
                    <a:cubicBezTo>
                      <a:pt x="6645" y="2786"/>
                      <a:pt x="5408" y="3784"/>
                      <a:pt x="5408" y="3784"/>
                    </a:cubicBezTo>
                    <a:cubicBezTo>
                      <a:pt x="5408" y="3784"/>
                      <a:pt x="2245" y="1473"/>
                      <a:pt x="1469" y="1473"/>
                    </a:cubicBezTo>
                    <a:cubicBezTo>
                      <a:pt x="1430" y="1473"/>
                      <a:pt x="1397" y="1478"/>
                      <a:pt x="1371" y="1490"/>
                    </a:cubicBezTo>
                    <a:cubicBezTo>
                      <a:pt x="805" y="1788"/>
                      <a:pt x="1550" y="6079"/>
                      <a:pt x="2235" y="6883"/>
                    </a:cubicBezTo>
                    <a:cubicBezTo>
                      <a:pt x="2235" y="6883"/>
                      <a:pt x="2116" y="7077"/>
                      <a:pt x="1922" y="7449"/>
                    </a:cubicBezTo>
                    <a:cubicBezTo>
                      <a:pt x="1550" y="8194"/>
                      <a:pt x="745" y="9609"/>
                      <a:pt x="1" y="10488"/>
                    </a:cubicBezTo>
                    <a:cubicBezTo>
                      <a:pt x="1" y="10488"/>
                      <a:pt x="311" y="10756"/>
                      <a:pt x="1013" y="10756"/>
                    </a:cubicBezTo>
                    <a:cubicBezTo>
                      <a:pt x="1139" y="10756"/>
                      <a:pt x="1278" y="10747"/>
                      <a:pt x="1431" y="10727"/>
                    </a:cubicBezTo>
                    <a:cubicBezTo>
                      <a:pt x="2226" y="10688"/>
                      <a:pt x="3002" y="10521"/>
                      <a:pt x="4014" y="10521"/>
                    </a:cubicBezTo>
                    <a:cubicBezTo>
                      <a:pt x="4575" y="10521"/>
                      <a:pt x="5210" y="10572"/>
                      <a:pt x="5960" y="10727"/>
                    </a:cubicBezTo>
                    <a:cubicBezTo>
                      <a:pt x="8411" y="11329"/>
                      <a:pt x="9373" y="12221"/>
                      <a:pt x="9933" y="12221"/>
                    </a:cubicBezTo>
                    <a:cubicBezTo>
                      <a:pt x="9955" y="12221"/>
                      <a:pt x="9976" y="12219"/>
                      <a:pt x="9997" y="12216"/>
                    </a:cubicBezTo>
                    <a:cubicBezTo>
                      <a:pt x="10861" y="11978"/>
                      <a:pt x="10935" y="10488"/>
                      <a:pt x="13170" y="9371"/>
                    </a:cubicBezTo>
                    <a:cubicBezTo>
                      <a:pt x="14347" y="8805"/>
                      <a:pt x="15643" y="8864"/>
                      <a:pt x="16760" y="8492"/>
                    </a:cubicBezTo>
                    <a:cubicBezTo>
                      <a:pt x="16447" y="8254"/>
                      <a:pt x="15703" y="8060"/>
                      <a:pt x="14839" y="6764"/>
                    </a:cubicBezTo>
                    <a:cubicBezTo>
                      <a:pt x="14526" y="6332"/>
                      <a:pt x="14153" y="5885"/>
                      <a:pt x="13781" y="5453"/>
                    </a:cubicBezTo>
                    <a:cubicBezTo>
                      <a:pt x="13096" y="4768"/>
                      <a:pt x="12231" y="4097"/>
                      <a:pt x="11367" y="3650"/>
                    </a:cubicBezTo>
                    <a:lnTo>
                      <a:pt x="11367" y="3591"/>
                    </a:lnTo>
                    <a:cubicBezTo>
                      <a:pt x="11367" y="3591"/>
                      <a:pt x="12291" y="1863"/>
                      <a:pt x="13915" y="611"/>
                    </a:cubicBezTo>
                    <a:cubicBezTo>
                      <a:pt x="13840" y="239"/>
                      <a:pt x="13721" y="0"/>
                      <a:pt x="13542" y="0"/>
                    </a:cubicBezTo>
                    <a:close/>
                  </a:path>
                </a:pathLst>
              </a:custGeom>
              <a:solidFill>
                <a:srgbClr val="D986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4" name="Google Shape;11974;p74"/>
              <p:cNvSpPr/>
              <p:nvPr/>
            </p:nvSpPr>
            <p:spPr>
              <a:xfrm>
                <a:off x="3416525" y="4127570"/>
                <a:ext cx="1330902" cy="635174"/>
              </a:xfrm>
              <a:custGeom>
                <a:avLst/>
                <a:gdLst/>
                <a:ahLst/>
                <a:cxnLst/>
                <a:rect l="l" t="t" r="r" b="b"/>
                <a:pathLst>
                  <a:path w="32463" h="15493" extrusionOk="0">
                    <a:moveTo>
                      <a:pt x="15262" y="1"/>
                    </a:moveTo>
                    <a:cubicBezTo>
                      <a:pt x="15041" y="1"/>
                      <a:pt x="14815" y="4"/>
                      <a:pt x="14586" y="11"/>
                    </a:cubicBezTo>
                    <a:cubicBezTo>
                      <a:pt x="8195" y="265"/>
                      <a:pt x="4276" y="1188"/>
                      <a:pt x="2161" y="6104"/>
                    </a:cubicBezTo>
                    <a:cubicBezTo>
                      <a:pt x="1" y="11006"/>
                      <a:pt x="2414" y="15162"/>
                      <a:pt x="8195" y="15475"/>
                    </a:cubicBezTo>
                    <a:cubicBezTo>
                      <a:pt x="8354" y="15487"/>
                      <a:pt x="8518" y="15493"/>
                      <a:pt x="8687" y="15493"/>
                    </a:cubicBezTo>
                    <a:cubicBezTo>
                      <a:pt x="10162" y="15493"/>
                      <a:pt x="11982" y="15050"/>
                      <a:pt x="13707" y="14596"/>
                    </a:cubicBezTo>
                    <a:cubicBezTo>
                      <a:pt x="13657" y="14596"/>
                      <a:pt x="13437" y="14625"/>
                      <a:pt x="13146" y="14625"/>
                    </a:cubicBezTo>
                    <a:cubicBezTo>
                      <a:pt x="12397" y="14625"/>
                      <a:pt x="11174" y="14432"/>
                      <a:pt x="11174" y="13047"/>
                    </a:cubicBezTo>
                    <a:cubicBezTo>
                      <a:pt x="11234" y="12302"/>
                      <a:pt x="11844" y="11870"/>
                      <a:pt x="12530" y="11691"/>
                    </a:cubicBezTo>
                    <a:cubicBezTo>
                      <a:pt x="12038" y="11244"/>
                      <a:pt x="11725" y="10693"/>
                      <a:pt x="11978" y="10067"/>
                    </a:cubicBezTo>
                    <a:cubicBezTo>
                      <a:pt x="12098" y="9754"/>
                      <a:pt x="12291" y="9516"/>
                      <a:pt x="12530" y="9382"/>
                    </a:cubicBezTo>
                    <a:cubicBezTo>
                      <a:pt x="12291" y="9084"/>
                      <a:pt x="12098" y="8771"/>
                      <a:pt x="12291" y="8399"/>
                    </a:cubicBezTo>
                    <a:cubicBezTo>
                      <a:pt x="12567" y="7563"/>
                      <a:pt x="13878" y="7411"/>
                      <a:pt x="14792" y="7411"/>
                    </a:cubicBezTo>
                    <a:cubicBezTo>
                      <a:pt x="15312" y="7411"/>
                      <a:pt x="15703" y="7460"/>
                      <a:pt x="15703" y="7460"/>
                    </a:cubicBezTo>
                    <a:cubicBezTo>
                      <a:pt x="16507" y="7713"/>
                      <a:pt x="17371" y="8026"/>
                      <a:pt x="18176" y="8458"/>
                    </a:cubicBezTo>
                    <a:cubicBezTo>
                      <a:pt x="20604" y="9754"/>
                      <a:pt x="21155" y="11870"/>
                      <a:pt x="21230" y="13106"/>
                    </a:cubicBezTo>
                    <a:cubicBezTo>
                      <a:pt x="21811" y="13388"/>
                      <a:pt x="22656" y="13471"/>
                      <a:pt x="23585" y="13471"/>
                    </a:cubicBezTo>
                    <a:cubicBezTo>
                      <a:pt x="24917" y="13471"/>
                      <a:pt x="26420" y="13300"/>
                      <a:pt x="27561" y="13300"/>
                    </a:cubicBezTo>
                    <a:cubicBezTo>
                      <a:pt x="27809" y="13316"/>
                      <a:pt x="28119" y="13323"/>
                      <a:pt x="28474" y="13323"/>
                    </a:cubicBezTo>
                    <a:cubicBezTo>
                      <a:pt x="29441" y="13323"/>
                      <a:pt x="30735" y="13268"/>
                      <a:pt x="31956" y="13181"/>
                    </a:cubicBezTo>
                    <a:cubicBezTo>
                      <a:pt x="31718" y="11378"/>
                      <a:pt x="32403" y="10201"/>
                      <a:pt x="32463" y="10127"/>
                    </a:cubicBezTo>
                    <a:cubicBezTo>
                      <a:pt x="30600" y="10127"/>
                      <a:pt x="28977" y="10007"/>
                      <a:pt x="27621" y="9948"/>
                    </a:cubicBezTo>
                    <a:cubicBezTo>
                      <a:pt x="28366" y="9456"/>
                      <a:pt x="28977" y="8771"/>
                      <a:pt x="29289" y="8339"/>
                    </a:cubicBezTo>
                    <a:cubicBezTo>
                      <a:pt x="29483" y="8086"/>
                      <a:pt x="29602" y="7967"/>
                      <a:pt x="29602" y="7967"/>
                    </a:cubicBezTo>
                    <a:lnTo>
                      <a:pt x="29602" y="7967"/>
                    </a:lnTo>
                    <a:cubicBezTo>
                      <a:pt x="29317" y="8013"/>
                      <a:pt x="29009" y="8033"/>
                      <a:pt x="28687" y="8033"/>
                    </a:cubicBezTo>
                    <a:cubicBezTo>
                      <a:pt x="26425" y="8033"/>
                      <a:pt x="23524" y="7028"/>
                      <a:pt x="23524" y="7028"/>
                    </a:cubicBezTo>
                    <a:cubicBezTo>
                      <a:pt x="23524" y="7028"/>
                      <a:pt x="22884" y="7239"/>
                      <a:pt x="22117" y="7239"/>
                    </a:cubicBezTo>
                    <a:cubicBezTo>
                      <a:pt x="21786" y="7239"/>
                      <a:pt x="21432" y="7200"/>
                      <a:pt x="21096" y="7088"/>
                    </a:cubicBezTo>
                    <a:cubicBezTo>
                      <a:pt x="20291" y="6775"/>
                      <a:pt x="21289" y="6030"/>
                      <a:pt x="21468" y="5911"/>
                    </a:cubicBezTo>
                    <a:lnTo>
                      <a:pt x="21468" y="5911"/>
                    </a:lnTo>
                    <a:cubicBezTo>
                      <a:pt x="21279" y="6005"/>
                      <a:pt x="20336" y="6618"/>
                      <a:pt x="19800" y="6618"/>
                    </a:cubicBezTo>
                    <a:cubicBezTo>
                      <a:pt x="19662" y="6618"/>
                      <a:pt x="19551" y="6578"/>
                      <a:pt x="19487" y="6477"/>
                    </a:cubicBezTo>
                    <a:cubicBezTo>
                      <a:pt x="19114" y="5911"/>
                      <a:pt x="20172" y="4987"/>
                      <a:pt x="20232" y="4913"/>
                    </a:cubicBezTo>
                    <a:lnTo>
                      <a:pt x="20232" y="4913"/>
                    </a:lnTo>
                    <a:cubicBezTo>
                      <a:pt x="19752" y="5099"/>
                      <a:pt x="19370" y="5169"/>
                      <a:pt x="19080" y="5169"/>
                    </a:cubicBezTo>
                    <a:cubicBezTo>
                      <a:pt x="18399" y="5169"/>
                      <a:pt x="18227" y="4782"/>
                      <a:pt x="18489" y="4615"/>
                    </a:cubicBezTo>
                    <a:cubicBezTo>
                      <a:pt x="18682" y="4481"/>
                      <a:pt x="18921" y="4242"/>
                      <a:pt x="19234" y="3929"/>
                    </a:cubicBezTo>
                    <a:cubicBezTo>
                      <a:pt x="19978" y="3050"/>
                      <a:pt x="20783" y="1635"/>
                      <a:pt x="21155" y="890"/>
                    </a:cubicBezTo>
                    <a:lnTo>
                      <a:pt x="21155" y="816"/>
                    </a:lnTo>
                    <a:cubicBezTo>
                      <a:pt x="21155" y="816"/>
                      <a:pt x="18697" y="1"/>
                      <a:pt x="15262" y="1"/>
                    </a:cubicBezTo>
                    <a:close/>
                  </a:path>
                </a:pathLst>
              </a:custGeom>
              <a:solidFill>
                <a:srgbClr val="D986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5" name="Google Shape;11975;p74"/>
              <p:cNvSpPr/>
              <p:nvPr/>
            </p:nvSpPr>
            <p:spPr>
              <a:xfrm>
                <a:off x="4446917" y="4246991"/>
                <a:ext cx="106921" cy="57192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1395" extrusionOk="0">
                    <a:moveTo>
                      <a:pt x="835" y="0"/>
                    </a:moveTo>
                    <a:cubicBezTo>
                      <a:pt x="316" y="0"/>
                      <a:pt x="60" y="253"/>
                      <a:pt x="60" y="391"/>
                    </a:cubicBezTo>
                    <a:cubicBezTo>
                      <a:pt x="0" y="584"/>
                      <a:pt x="745" y="391"/>
                      <a:pt x="1177" y="644"/>
                    </a:cubicBezTo>
                    <a:cubicBezTo>
                      <a:pt x="1819" y="993"/>
                      <a:pt x="2082" y="1394"/>
                      <a:pt x="2309" y="1394"/>
                    </a:cubicBezTo>
                    <a:cubicBezTo>
                      <a:pt x="2324" y="1394"/>
                      <a:pt x="2339" y="1392"/>
                      <a:pt x="2354" y="1389"/>
                    </a:cubicBezTo>
                    <a:cubicBezTo>
                      <a:pt x="2607" y="1329"/>
                      <a:pt x="2175" y="391"/>
                      <a:pt x="1371" y="78"/>
                    </a:cubicBezTo>
                    <a:cubicBezTo>
                      <a:pt x="1168" y="23"/>
                      <a:pt x="990" y="0"/>
                      <a:pt x="835" y="0"/>
                    </a:cubicBezTo>
                    <a:close/>
                  </a:path>
                </a:pathLst>
              </a:custGeom>
              <a:solidFill>
                <a:srgbClr val="45110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6" name="Google Shape;11976;p74"/>
              <p:cNvSpPr/>
              <p:nvPr/>
            </p:nvSpPr>
            <p:spPr>
              <a:xfrm>
                <a:off x="4645387" y="4201650"/>
                <a:ext cx="86792" cy="81544"/>
              </a:xfrm>
              <a:custGeom>
                <a:avLst/>
                <a:gdLst/>
                <a:ahLst/>
                <a:cxnLst/>
                <a:rect l="l" t="t" r="r" b="b"/>
                <a:pathLst>
                  <a:path w="2117" h="1989" extrusionOk="0">
                    <a:moveTo>
                      <a:pt x="1554" y="0"/>
                    </a:moveTo>
                    <a:cubicBezTo>
                      <a:pt x="1327" y="0"/>
                      <a:pt x="1017" y="88"/>
                      <a:pt x="686" y="379"/>
                    </a:cubicBezTo>
                    <a:cubicBezTo>
                      <a:pt x="60" y="1005"/>
                      <a:pt x="1" y="1988"/>
                      <a:pt x="254" y="1988"/>
                    </a:cubicBezTo>
                    <a:cubicBezTo>
                      <a:pt x="492" y="1929"/>
                      <a:pt x="567" y="1437"/>
                      <a:pt x="1058" y="811"/>
                    </a:cubicBezTo>
                    <a:cubicBezTo>
                      <a:pt x="1371" y="439"/>
                      <a:pt x="2116" y="320"/>
                      <a:pt x="1923" y="126"/>
                    </a:cubicBezTo>
                    <a:cubicBezTo>
                      <a:pt x="1894" y="70"/>
                      <a:pt x="1757" y="0"/>
                      <a:pt x="1554" y="0"/>
                    </a:cubicBezTo>
                    <a:close/>
                  </a:path>
                </a:pathLst>
              </a:custGeom>
              <a:solidFill>
                <a:srgbClr val="45110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7" name="Google Shape;11977;p74"/>
              <p:cNvSpPr/>
              <p:nvPr/>
            </p:nvSpPr>
            <p:spPr>
              <a:xfrm>
                <a:off x="4266118" y="3952189"/>
                <a:ext cx="137465" cy="171042"/>
              </a:xfrm>
              <a:custGeom>
                <a:avLst/>
                <a:gdLst/>
                <a:ahLst/>
                <a:cxnLst/>
                <a:rect l="l" t="t" r="r" b="b"/>
                <a:pathLst>
                  <a:path w="3353" h="4172" extrusionOk="0">
                    <a:moveTo>
                      <a:pt x="325" y="1"/>
                    </a:moveTo>
                    <a:cubicBezTo>
                      <a:pt x="297" y="1"/>
                      <a:pt x="273" y="5"/>
                      <a:pt x="254" y="14"/>
                    </a:cubicBezTo>
                    <a:cubicBezTo>
                      <a:pt x="0" y="133"/>
                      <a:pt x="879" y="4111"/>
                      <a:pt x="1118" y="4170"/>
                    </a:cubicBezTo>
                    <a:cubicBezTo>
                      <a:pt x="1121" y="4171"/>
                      <a:pt x="1124" y="4172"/>
                      <a:pt x="1128" y="4172"/>
                    </a:cubicBezTo>
                    <a:cubicBezTo>
                      <a:pt x="1332" y="4172"/>
                      <a:pt x="1946" y="2476"/>
                      <a:pt x="3352" y="1876"/>
                    </a:cubicBezTo>
                    <a:cubicBezTo>
                      <a:pt x="3352" y="1876"/>
                      <a:pt x="920" y="1"/>
                      <a:pt x="325" y="1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8" name="Google Shape;11978;p74"/>
              <p:cNvSpPr/>
              <p:nvPr/>
            </p:nvSpPr>
            <p:spPr>
              <a:xfrm>
                <a:off x="4477420" y="4192261"/>
                <a:ext cx="55060" cy="34192"/>
              </a:xfrm>
              <a:custGeom>
                <a:avLst/>
                <a:gdLst/>
                <a:ahLst/>
                <a:cxnLst/>
                <a:rect l="l" t="t" r="r" b="b"/>
                <a:pathLst>
                  <a:path w="1343" h="834" extrusionOk="0">
                    <a:moveTo>
                      <a:pt x="410" y="1"/>
                    </a:moveTo>
                    <a:cubicBezTo>
                      <a:pt x="312" y="1"/>
                      <a:pt x="234" y="35"/>
                      <a:pt x="195" y="117"/>
                    </a:cubicBezTo>
                    <a:cubicBezTo>
                      <a:pt x="1" y="493"/>
                      <a:pt x="643" y="834"/>
                      <a:pt x="1010" y="834"/>
                    </a:cubicBezTo>
                    <a:cubicBezTo>
                      <a:pt x="1123" y="834"/>
                      <a:pt x="1209" y="801"/>
                      <a:pt x="1237" y="727"/>
                    </a:cubicBezTo>
                    <a:cubicBezTo>
                      <a:pt x="1342" y="437"/>
                      <a:pt x="757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9" name="Google Shape;11979;p74"/>
              <p:cNvSpPr/>
              <p:nvPr/>
            </p:nvSpPr>
            <p:spPr>
              <a:xfrm>
                <a:off x="4613491" y="4168648"/>
                <a:ext cx="55183" cy="41079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002" extrusionOk="0">
                    <a:moveTo>
                      <a:pt x="851" y="1"/>
                    </a:moveTo>
                    <a:cubicBezTo>
                      <a:pt x="476" y="1"/>
                      <a:pt x="1" y="677"/>
                      <a:pt x="153" y="931"/>
                    </a:cubicBezTo>
                    <a:cubicBezTo>
                      <a:pt x="183" y="980"/>
                      <a:pt x="235" y="1002"/>
                      <a:pt x="299" y="1002"/>
                    </a:cubicBezTo>
                    <a:cubicBezTo>
                      <a:pt x="644" y="1002"/>
                      <a:pt x="1346" y="381"/>
                      <a:pt x="1032" y="67"/>
                    </a:cubicBezTo>
                    <a:cubicBezTo>
                      <a:pt x="977" y="21"/>
                      <a:pt x="915" y="1"/>
                      <a:pt x="8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0" name="Google Shape;11980;p74"/>
              <p:cNvSpPr/>
              <p:nvPr/>
            </p:nvSpPr>
            <p:spPr>
              <a:xfrm>
                <a:off x="4612425" y="4362518"/>
                <a:ext cx="10413" cy="37923"/>
              </a:xfrm>
              <a:custGeom>
                <a:avLst/>
                <a:gdLst/>
                <a:ahLst/>
                <a:cxnLst/>
                <a:rect l="l" t="t" r="r" b="b"/>
                <a:pathLst>
                  <a:path w="254" h="925" extrusionOk="0">
                    <a:moveTo>
                      <a:pt x="60" y="1"/>
                    </a:moveTo>
                    <a:lnTo>
                      <a:pt x="0" y="61"/>
                    </a:lnTo>
                    <a:lnTo>
                      <a:pt x="0" y="299"/>
                    </a:lnTo>
                    <a:cubicBezTo>
                      <a:pt x="0" y="373"/>
                      <a:pt x="0" y="433"/>
                      <a:pt x="60" y="493"/>
                    </a:cubicBezTo>
                    <a:cubicBezTo>
                      <a:pt x="60" y="612"/>
                      <a:pt x="60" y="805"/>
                      <a:pt x="119" y="925"/>
                    </a:cubicBezTo>
                    <a:lnTo>
                      <a:pt x="254" y="925"/>
                    </a:lnTo>
                    <a:cubicBezTo>
                      <a:pt x="254" y="746"/>
                      <a:pt x="254" y="612"/>
                      <a:pt x="179" y="493"/>
                    </a:cubicBezTo>
                    <a:lnTo>
                      <a:pt x="179" y="239"/>
                    </a:lnTo>
                    <a:cubicBezTo>
                      <a:pt x="179" y="180"/>
                      <a:pt x="119" y="120"/>
                      <a:pt x="119" y="61"/>
                    </a:cubicBezTo>
                    <a:lnTo>
                      <a:pt x="60" y="1"/>
                    </a:lnTo>
                    <a:close/>
                  </a:path>
                </a:pathLst>
              </a:custGeom>
              <a:solidFill>
                <a:srgbClr val="A2382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1" name="Google Shape;11981;p74"/>
              <p:cNvSpPr/>
              <p:nvPr/>
            </p:nvSpPr>
            <p:spPr>
              <a:xfrm>
                <a:off x="4424287" y="3945670"/>
                <a:ext cx="198551" cy="151240"/>
              </a:xfrm>
              <a:custGeom>
                <a:avLst/>
                <a:gdLst/>
                <a:ahLst/>
                <a:cxnLst/>
                <a:rect l="l" t="t" r="r" b="b"/>
                <a:pathLst>
                  <a:path w="4843" h="3689" extrusionOk="0">
                    <a:moveTo>
                      <a:pt x="3591" y="2154"/>
                    </a:moveTo>
                    <a:cubicBezTo>
                      <a:pt x="3767" y="2195"/>
                      <a:pt x="3972" y="2273"/>
                      <a:pt x="4140" y="2376"/>
                    </a:cubicBezTo>
                    <a:lnTo>
                      <a:pt x="4140" y="2376"/>
                    </a:lnTo>
                    <a:cubicBezTo>
                      <a:pt x="4025" y="2407"/>
                      <a:pt x="3881" y="2407"/>
                      <a:pt x="3785" y="2407"/>
                    </a:cubicBezTo>
                    <a:cubicBezTo>
                      <a:pt x="3651" y="2348"/>
                      <a:pt x="3472" y="2348"/>
                      <a:pt x="3412" y="2214"/>
                    </a:cubicBezTo>
                    <a:lnTo>
                      <a:pt x="3412" y="2154"/>
                    </a:lnTo>
                    <a:close/>
                    <a:moveTo>
                      <a:pt x="3458" y="0"/>
                    </a:moveTo>
                    <a:cubicBezTo>
                      <a:pt x="3359" y="0"/>
                      <a:pt x="3260" y="15"/>
                      <a:pt x="3159" y="39"/>
                    </a:cubicBezTo>
                    <a:cubicBezTo>
                      <a:pt x="2980" y="39"/>
                      <a:pt x="2727" y="113"/>
                      <a:pt x="2474" y="173"/>
                    </a:cubicBezTo>
                    <a:cubicBezTo>
                      <a:pt x="2235" y="292"/>
                      <a:pt x="2042" y="351"/>
                      <a:pt x="1789" y="411"/>
                    </a:cubicBezTo>
                    <a:cubicBezTo>
                      <a:pt x="1610" y="545"/>
                      <a:pt x="1356" y="664"/>
                      <a:pt x="1178" y="783"/>
                    </a:cubicBezTo>
                    <a:cubicBezTo>
                      <a:pt x="805" y="1037"/>
                      <a:pt x="373" y="1350"/>
                      <a:pt x="1" y="1662"/>
                    </a:cubicBezTo>
                    <a:lnTo>
                      <a:pt x="60" y="1722"/>
                    </a:lnTo>
                    <a:cubicBezTo>
                      <a:pt x="433" y="1409"/>
                      <a:pt x="865" y="1156"/>
                      <a:pt x="1237" y="918"/>
                    </a:cubicBezTo>
                    <a:cubicBezTo>
                      <a:pt x="1416" y="783"/>
                      <a:pt x="1669" y="664"/>
                      <a:pt x="1863" y="545"/>
                    </a:cubicBezTo>
                    <a:cubicBezTo>
                      <a:pt x="2042" y="486"/>
                      <a:pt x="2295" y="411"/>
                      <a:pt x="2533" y="351"/>
                    </a:cubicBezTo>
                    <a:cubicBezTo>
                      <a:pt x="2727" y="292"/>
                      <a:pt x="2980" y="232"/>
                      <a:pt x="3219" y="232"/>
                    </a:cubicBezTo>
                    <a:cubicBezTo>
                      <a:pt x="3316" y="202"/>
                      <a:pt x="3424" y="188"/>
                      <a:pt x="3532" y="188"/>
                    </a:cubicBezTo>
                    <a:cubicBezTo>
                      <a:pt x="3640" y="188"/>
                      <a:pt x="3748" y="202"/>
                      <a:pt x="3844" y="232"/>
                    </a:cubicBezTo>
                    <a:cubicBezTo>
                      <a:pt x="3904" y="292"/>
                      <a:pt x="3964" y="292"/>
                      <a:pt x="4023" y="292"/>
                    </a:cubicBezTo>
                    <a:lnTo>
                      <a:pt x="4023" y="351"/>
                    </a:lnTo>
                    <a:lnTo>
                      <a:pt x="4098" y="411"/>
                    </a:lnTo>
                    <a:cubicBezTo>
                      <a:pt x="4098" y="486"/>
                      <a:pt x="4023" y="545"/>
                      <a:pt x="3964" y="664"/>
                    </a:cubicBezTo>
                    <a:cubicBezTo>
                      <a:pt x="3844" y="858"/>
                      <a:pt x="3651" y="977"/>
                      <a:pt x="3472" y="1096"/>
                    </a:cubicBezTo>
                    <a:lnTo>
                      <a:pt x="3472" y="1156"/>
                    </a:lnTo>
                    <a:cubicBezTo>
                      <a:pt x="3472" y="1230"/>
                      <a:pt x="3472" y="1290"/>
                      <a:pt x="3532" y="1290"/>
                    </a:cubicBezTo>
                    <a:cubicBezTo>
                      <a:pt x="3844" y="1290"/>
                      <a:pt x="4157" y="1350"/>
                      <a:pt x="4396" y="1469"/>
                    </a:cubicBezTo>
                    <a:cubicBezTo>
                      <a:pt x="4530" y="1528"/>
                      <a:pt x="4589" y="1662"/>
                      <a:pt x="4589" y="1782"/>
                    </a:cubicBezTo>
                    <a:cubicBezTo>
                      <a:pt x="4649" y="1901"/>
                      <a:pt x="4649" y="2035"/>
                      <a:pt x="4530" y="2154"/>
                    </a:cubicBezTo>
                    <a:cubicBezTo>
                      <a:pt x="4487" y="2239"/>
                      <a:pt x="4406" y="2302"/>
                      <a:pt x="4320" y="2330"/>
                    </a:cubicBezTo>
                    <a:lnTo>
                      <a:pt x="4320" y="2330"/>
                    </a:lnTo>
                    <a:cubicBezTo>
                      <a:pt x="4235" y="2257"/>
                      <a:pt x="4144" y="2191"/>
                      <a:pt x="4023" y="2154"/>
                    </a:cubicBezTo>
                    <a:cubicBezTo>
                      <a:pt x="3904" y="2094"/>
                      <a:pt x="3785" y="2035"/>
                      <a:pt x="3591" y="1975"/>
                    </a:cubicBezTo>
                    <a:cubicBezTo>
                      <a:pt x="3532" y="1975"/>
                      <a:pt x="3412" y="1975"/>
                      <a:pt x="3278" y="2035"/>
                    </a:cubicBezTo>
                    <a:cubicBezTo>
                      <a:pt x="3278" y="2035"/>
                      <a:pt x="3219" y="2035"/>
                      <a:pt x="3219" y="2094"/>
                    </a:cubicBezTo>
                    <a:lnTo>
                      <a:pt x="3219" y="2214"/>
                    </a:lnTo>
                    <a:cubicBezTo>
                      <a:pt x="3219" y="2273"/>
                      <a:pt x="3278" y="2273"/>
                      <a:pt x="3278" y="2348"/>
                    </a:cubicBezTo>
                    <a:cubicBezTo>
                      <a:pt x="3412" y="2467"/>
                      <a:pt x="3591" y="2527"/>
                      <a:pt x="3785" y="2527"/>
                    </a:cubicBezTo>
                    <a:cubicBezTo>
                      <a:pt x="3844" y="2556"/>
                      <a:pt x="3923" y="2571"/>
                      <a:pt x="4008" y="2571"/>
                    </a:cubicBezTo>
                    <a:cubicBezTo>
                      <a:pt x="4094" y="2571"/>
                      <a:pt x="4187" y="2556"/>
                      <a:pt x="4276" y="2527"/>
                    </a:cubicBezTo>
                    <a:cubicBezTo>
                      <a:pt x="4289" y="2520"/>
                      <a:pt x="4302" y="2514"/>
                      <a:pt x="4316" y="2508"/>
                    </a:cubicBezTo>
                    <a:lnTo>
                      <a:pt x="4316" y="2508"/>
                    </a:lnTo>
                    <a:cubicBezTo>
                      <a:pt x="4323" y="2514"/>
                      <a:pt x="4330" y="2520"/>
                      <a:pt x="4336" y="2527"/>
                    </a:cubicBezTo>
                    <a:cubicBezTo>
                      <a:pt x="4396" y="2646"/>
                      <a:pt x="4470" y="2780"/>
                      <a:pt x="4470" y="2899"/>
                    </a:cubicBezTo>
                    <a:lnTo>
                      <a:pt x="4470" y="3152"/>
                    </a:lnTo>
                    <a:lnTo>
                      <a:pt x="4396" y="3212"/>
                    </a:lnTo>
                    <a:lnTo>
                      <a:pt x="4336" y="3331"/>
                    </a:lnTo>
                    <a:cubicBezTo>
                      <a:pt x="4246" y="3477"/>
                      <a:pt x="4012" y="3547"/>
                      <a:pt x="3794" y="3547"/>
                    </a:cubicBezTo>
                    <a:cubicBezTo>
                      <a:pt x="3723" y="3547"/>
                      <a:pt x="3653" y="3539"/>
                      <a:pt x="3591" y="3525"/>
                    </a:cubicBezTo>
                    <a:cubicBezTo>
                      <a:pt x="3412" y="3525"/>
                      <a:pt x="3278" y="3465"/>
                      <a:pt x="3159" y="3391"/>
                    </a:cubicBezTo>
                    <a:cubicBezTo>
                      <a:pt x="3040" y="3271"/>
                      <a:pt x="2906" y="3212"/>
                      <a:pt x="2906" y="3018"/>
                    </a:cubicBezTo>
                    <a:lnTo>
                      <a:pt x="2846" y="3018"/>
                    </a:lnTo>
                    <a:cubicBezTo>
                      <a:pt x="2846" y="3018"/>
                      <a:pt x="2787" y="3018"/>
                      <a:pt x="2787" y="3093"/>
                    </a:cubicBezTo>
                    <a:cubicBezTo>
                      <a:pt x="2846" y="3271"/>
                      <a:pt x="2980" y="3391"/>
                      <a:pt x="3100" y="3465"/>
                    </a:cubicBezTo>
                    <a:cubicBezTo>
                      <a:pt x="3219" y="3525"/>
                      <a:pt x="3412" y="3584"/>
                      <a:pt x="3532" y="3644"/>
                    </a:cubicBezTo>
                    <a:cubicBezTo>
                      <a:pt x="3628" y="3674"/>
                      <a:pt x="3707" y="3689"/>
                      <a:pt x="3783" y="3689"/>
                    </a:cubicBezTo>
                    <a:cubicBezTo>
                      <a:pt x="3859" y="3689"/>
                      <a:pt x="3934" y="3674"/>
                      <a:pt x="4023" y="3644"/>
                    </a:cubicBezTo>
                    <a:cubicBezTo>
                      <a:pt x="4217" y="3644"/>
                      <a:pt x="4336" y="3525"/>
                      <a:pt x="4470" y="3391"/>
                    </a:cubicBezTo>
                    <a:lnTo>
                      <a:pt x="4530" y="3271"/>
                    </a:lnTo>
                    <a:cubicBezTo>
                      <a:pt x="4589" y="3271"/>
                      <a:pt x="4589" y="3212"/>
                      <a:pt x="4589" y="3152"/>
                    </a:cubicBezTo>
                    <a:cubicBezTo>
                      <a:pt x="4649" y="3093"/>
                      <a:pt x="4649" y="3018"/>
                      <a:pt x="4649" y="2899"/>
                    </a:cubicBezTo>
                    <a:cubicBezTo>
                      <a:pt x="4649" y="2780"/>
                      <a:pt x="4530" y="2586"/>
                      <a:pt x="4470" y="2467"/>
                    </a:cubicBezTo>
                    <a:cubicBezTo>
                      <a:pt x="4463" y="2461"/>
                      <a:pt x="4456" y="2455"/>
                      <a:pt x="4450" y="2448"/>
                    </a:cubicBezTo>
                    <a:lnTo>
                      <a:pt x="4450" y="2448"/>
                    </a:lnTo>
                    <a:cubicBezTo>
                      <a:pt x="4541" y="2406"/>
                      <a:pt x="4638" y="2353"/>
                      <a:pt x="4708" y="2273"/>
                    </a:cubicBezTo>
                    <a:cubicBezTo>
                      <a:pt x="4843" y="2094"/>
                      <a:pt x="4843" y="1901"/>
                      <a:pt x="4768" y="1722"/>
                    </a:cubicBezTo>
                    <a:cubicBezTo>
                      <a:pt x="4768" y="1528"/>
                      <a:pt x="4649" y="1409"/>
                      <a:pt x="4470" y="1350"/>
                    </a:cubicBezTo>
                    <a:cubicBezTo>
                      <a:pt x="4336" y="1230"/>
                      <a:pt x="4157" y="1156"/>
                      <a:pt x="4023" y="1156"/>
                    </a:cubicBezTo>
                    <a:cubicBezTo>
                      <a:pt x="3937" y="1127"/>
                      <a:pt x="3865" y="1112"/>
                      <a:pt x="3791" y="1105"/>
                    </a:cubicBezTo>
                    <a:lnTo>
                      <a:pt x="3791" y="1105"/>
                    </a:lnTo>
                    <a:cubicBezTo>
                      <a:pt x="3907" y="1002"/>
                      <a:pt x="4011" y="908"/>
                      <a:pt x="4098" y="783"/>
                    </a:cubicBezTo>
                    <a:cubicBezTo>
                      <a:pt x="4157" y="724"/>
                      <a:pt x="4217" y="664"/>
                      <a:pt x="4217" y="605"/>
                    </a:cubicBezTo>
                    <a:cubicBezTo>
                      <a:pt x="4217" y="545"/>
                      <a:pt x="4276" y="486"/>
                      <a:pt x="4217" y="351"/>
                    </a:cubicBezTo>
                    <a:lnTo>
                      <a:pt x="4217" y="232"/>
                    </a:lnTo>
                    <a:cubicBezTo>
                      <a:pt x="4157" y="232"/>
                      <a:pt x="4157" y="173"/>
                      <a:pt x="4098" y="173"/>
                    </a:cubicBezTo>
                    <a:cubicBezTo>
                      <a:pt x="4023" y="113"/>
                      <a:pt x="3964" y="113"/>
                      <a:pt x="3904" y="113"/>
                    </a:cubicBezTo>
                    <a:cubicBezTo>
                      <a:pt x="3752" y="33"/>
                      <a:pt x="3605" y="0"/>
                      <a:pt x="3458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2" name="Google Shape;11982;p74"/>
              <p:cNvSpPr/>
              <p:nvPr/>
            </p:nvSpPr>
            <p:spPr>
              <a:xfrm>
                <a:off x="3869097" y="4428481"/>
                <a:ext cx="191212" cy="302111"/>
              </a:xfrm>
              <a:custGeom>
                <a:avLst/>
                <a:gdLst/>
                <a:ahLst/>
                <a:cxnLst/>
                <a:rect l="l" t="t" r="r" b="b"/>
                <a:pathLst>
                  <a:path w="4664" h="7369" extrusionOk="0">
                    <a:moveTo>
                      <a:pt x="2422" y="2016"/>
                    </a:moveTo>
                    <a:cubicBezTo>
                      <a:pt x="2638" y="2016"/>
                      <a:pt x="2854" y="2049"/>
                      <a:pt x="3040" y="2116"/>
                    </a:cubicBezTo>
                    <a:cubicBezTo>
                      <a:pt x="3174" y="2116"/>
                      <a:pt x="3293" y="2176"/>
                      <a:pt x="3353" y="2176"/>
                    </a:cubicBezTo>
                    <a:cubicBezTo>
                      <a:pt x="3487" y="2235"/>
                      <a:pt x="3547" y="2295"/>
                      <a:pt x="3606" y="2355"/>
                    </a:cubicBezTo>
                    <a:lnTo>
                      <a:pt x="3666" y="2414"/>
                    </a:lnTo>
                    <a:lnTo>
                      <a:pt x="3606" y="2489"/>
                    </a:lnTo>
                    <a:cubicBezTo>
                      <a:pt x="3606" y="2548"/>
                      <a:pt x="3547" y="2608"/>
                      <a:pt x="3487" y="2608"/>
                    </a:cubicBezTo>
                    <a:cubicBezTo>
                      <a:pt x="3390" y="2638"/>
                      <a:pt x="3278" y="2653"/>
                      <a:pt x="3169" y="2653"/>
                    </a:cubicBezTo>
                    <a:cubicBezTo>
                      <a:pt x="3059" y="2653"/>
                      <a:pt x="2951" y="2638"/>
                      <a:pt x="2861" y="2608"/>
                    </a:cubicBezTo>
                    <a:cubicBezTo>
                      <a:pt x="2608" y="2548"/>
                      <a:pt x="2429" y="2489"/>
                      <a:pt x="2176" y="2355"/>
                    </a:cubicBezTo>
                    <a:cubicBezTo>
                      <a:pt x="2044" y="2311"/>
                      <a:pt x="1905" y="2235"/>
                      <a:pt x="1792" y="2120"/>
                    </a:cubicBezTo>
                    <a:lnTo>
                      <a:pt x="1792" y="2120"/>
                    </a:lnTo>
                    <a:cubicBezTo>
                      <a:pt x="1796" y="2119"/>
                      <a:pt x="1800" y="2118"/>
                      <a:pt x="1804" y="2116"/>
                    </a:cubicBezTo>
                    <a:cubicBezTo>
                      <a:pt x="1990" y="2049"/>
                      <a:pt x="2206" y="2016"/>
                      <a:pt x="2422" y="2016"/>
                    </a:cubicBezTo>
                    <a:close/>
                    <a:moveTo>
                      <a:pt x="2370" y="4410"/>
                    </a:moveTo>
                    <a:cubicBezTo>
                      <a:pt x="2548" y="4410"/>
                      <a:pt x="2802" y="4410"/>
                      <a:pt x="2980" y="4470"/>
                    </a:cubicBezTo>
                    <a:cubicBezTo>
                      <a:pt x="3115" y="4530"/>
                      <a:pt x="3174" y="4589"/>
                      <a:pt x="3234" y="4589"/>
                    </a:cubicBezTo>
                    <a:lnTo>
                      <a:pt x="3234" y="4649"/>
                    </a:lnTo>
                    <a:cubicBezTo>
                      <a:pt x="3234" y="4649"/>
                      <a:pt x="3174" y="4649"/>
                      <a:pt x="3174" y="4723"/>
                    </a:cubicBezTo>
                    <a:cubicBezTo>
                      <a:pt x="3040" y="4783"/>
                      <a:pt x="2861" y="4783"/>
                      <a:pt x="2668" y="4783"/>
                    </a:cubicBezTo>
                    <a:cubicBezTo>
                      <a:pt x="2416" y="4705"/>
                      <a:pt x="2164" y="4591"/>
                      <a:pt x="1936" y="4448"/>
                    </a:cubicBezTo>
                    <a:lnTo>
                      <a:pt x="1936" y="4448"/>
                    </a:lnTo>
                    <a:cubicBezTo>
                      <a:pt x="2070" y="4431"/>
                      <a:pt x="2220" y="4410"/>
                      <a:pt x="2370" y="4410"/>
                    </a:cubicBezTo>
                    <a:close/>
                    <a:moveTo>
                      <a:pt x="3234" y="1"/>
                    </a:moveTo>
                    <a:cubicBezTo>
                      <a:pt x="2742" y="60"/>
                      <a:pt x="2236" y="120"/>
                      <a:pt x="1804" y="314"/>
                    </a:cubicBezTo>
                    <a:cubicBezTo>
                      <a:pt x="1550" y="433"/>
                      <a:pt x="1372" y="552"/>
                      <a:pt x="1252" y="805"/>
                    </a:cubicBezTo>
                    <a:cubicBezTo>
                      <a:pt x="1118" y="865"/>
                      <a:pt x="1118" y="999"/>
                      <a:pt x="1059" y="1118"/>
                    </a:cubicBezTo>
                    <a:lnTo>
                      <a:pt x="1059" y="1550"/>
                    </a:lnTo>
                    <a:cubicBezTo>
                      <a:pt x="1095" y="1704"/>
                      <a:pt x="1181" y="1853"/>
                      <a:pt x="1283" y="1990"/>
                    </a:cubicBezTo>
                    <a:lnTo>
                      <a:pt x="1283" y="1990"/>
                    </a:lnTo>
                    <a:cubicBezTo>
                      <a:pt x="1178" y="2062"/>
                      <a:pt x="1081" y="2147"/>
                      <a:pt x="999" y="2235"/>
                    </a:cubicBezTo>
                    <a:cubicBezTo>
                      <a:pt x="880" y="2414"/>
                      <a:pt x="746" y="2667"/>
                      <a:pt x="686" y="2980"/>
                    </a:cubicBezTo>
                    <a:cubicBezTo>
                      <a:pt x="627" y="3234"/>
                      <a:pt x="686" y="3532"/>
                      <a:pt x="805" y="3725"/>
                    </a:cubicBezTo>
                    <a:cubicBezTo>
                      <a:pt x="927" y="3956"/>
                      <a:pt x="1037" y="4174"/>
                      <a:pt x="1202" y="4312"/>
                    </a:cubicBezTo>
                    <a:lnTo>
                      <a:pt x="1202" y="4312"/>
                    </a:lnTo>
                    <a:cubicBezTo>
                      <a:pt x="854" y="4429"/>
                      <a:pt x="538" y="4635"/>
                      <a:pt x="314" y="4902"/>
                    </a:cubicBezTo>
                    <a:cubicBezTo>
                      <a:pt x="135" y="5096"/>
                      <a:pt x="61" y="5394"/>
                      <a:pt x="61" y="5647"/>
                    </a:cubicBezTo>
                    <a:cubicBezTo>
                      <a:pt x="1" y="5900"/>
                      <a:pt x="61" y="6139"/>
                      <a:pt x="135" y="6392"/>
                    </a:cubicBezTo>
                    <a:cubicBezTo>
                      <a:pt x="254" y="6645"/>
                      <a:pt x="373" y="6824"/>
                      <a:pt x="627" y="6958"/>
                    </a:cubicBezTo>
                    <a:cubicBezTo>
                      <a:pt x="805" y="7137"/>
                      <a:pt x="1059" y="7196"/>
                      <a:pt x="1252" y="7256"/>
                    </a:cubicBezTo>
                    <a:cubicBezTo>
                      <a:pt x="1547" y="7336"/>
                      <a:pt x="1842" y="7369"/>
                      <a:pt x="2124" y="7369"/>
                    </a:cubicBezTo>
                    <a:cubicBezTo>
                      <a:pt x="2312" y="7369"/>
                      <a:pt x="2495" y="7354"/>
                      <a:pt x="2668" y="7330"/>
                    </a:cubicBezTo>
                    <a:lnTo>
                      <a:pt x="2742" y="7256"/>
                    </a:lnTo>
                    <a:lnTo>
                      <a:pt x="2668" y="7196"/>
                    </a:lnTo>
                    <a:cubicBezTo>
                      <a:pt x="2489" y="7221"/>
                      <a:pt x="2299" y="7235"/>
                      <a:pt x="2109" y="7235"/>
                    </a:cubicBezTo>
                    <a:cubicBezTo>
                      <a:pt x="1839" y="7235"/>
                      <a:pt x="1565" y="7207"/>
                      <a:pt x="1312" y="7137"/>
                    </a:cubicBezTo>
                    <a:cubicBezTo>
                      <a:pt x="1059" y="7077"/>
                      <a:pt x="880" y="6958"/>
                      <a:pt x="686" y="6824"/>
                    </a:cubicBezTo>
                    <a:cubicBezTo>
                      <a:pt x="567" y="6705"/>
                      <a:pt x="433" y="6511"/>
                      <a:pt x="314" y="6332"/>
                    </a:cubicBezTo>
                    <a:cubicBezTo>
                      <a:pt x="254" y="6079"/>
                      <a:pt x="254" y="5900"/>
                      <a:pt x="254" y="5647"/>
                    </a:cubicBezTo>
                    <a:cubicBezTo>
                      <a:pt x="314" y="5468"/>
                      <a:pt x="373" y="5215"/>
                      <a:pt x="507" y="5096"/>
                    </a:cubicBezTo>
                    <a:cubicBezTo>
                      <a:pt x="751" y="4840"/>
                      <a:pt x="1095" y="4663"/>
                      <a:pt x="1449" y="4542"/>
                    </a:cubicBezTo>
                    <a:lnTo>
                      <a:pt x="1449" y="4542"/>
                    </a:lnTo>
                    <a:cubicBezTo>
                      <a:pt x="1574" y="4657"/>
                      <a:pt x="1709" y="4766"/>
                      <a:pt x="1863" y="4843"/>
                    </a:cubicBezTo>
                    <a:cubicBezTo>
                      <a:pt x="2057" y="4962"/>
                      <a:pt x="2295" y="5021"/>
                      <a:pt x="2548" y="5096"/>
                    </a:cubicBezTo>
                    <a:cubicBezTo>
                      <a:pt x="2668" y="5096"/>
                      <a:pt x="2861" y="5155"/>
                      <a:pt x="2980" y="5155"/>
                    </a:cubicBezTo>
                    <a:cubicBezTo>
                      <a:pt x="3115" y="5096"/>
                      <a:pt x="3293" y="5096"/>
                      <a:pt x="3412" y="4962"/>
                    </a:cubicBezTo>
                    <a:cubicBezTo>
                      <a:pt x="3487" y="4902"/>
                      <a:pt x="3487" y="4843"/>
                      <a:pt x="3547" y="4723"/>
                    </a:cubicBezTo>
                    <a:cubicBezTo>
                      <a:pt x="3547" y="4649"/>
                      <a:pt x="3547" y="4470"/>
                      <a:pt x="3487" y="4410"/>
                    </a:cubicBezTo>
                    <a:cubicBezTo>
                      <a:pt x="3412" y="4351"/>
                      <a:pt x="3412" y="4351"/>
                      <a:pt x="3353" y="4351"/>
                    </a:cubicBezTo>
                    <a:cubicBezTo>
                      <a:pt x="3353" y="4276"/>
                      <a:pt x="3293" y="4276"/>
                      <a:pt x="3293" y="4276"/>
                    </a:cubicBezTo>
                    <a:cubicBezTo>
                      <a:pt x="3234" y="4217"/>
                      <a:pt x="3174" y="4217"/>
                      <a:pt x="3115" y="4157"/>
                    </a:cubicBezTo>
                    <a:cubicBezTo>
                      <a:pt x="2921" y="4112"/>
                      <a:pt x="2730" y="4092"/>
                      <a:pt x="2540" y="4092"/>
                    </a:cubicBezTo>
                    <a:cubicBezTo>
                      <a:pt x="2232" y="4092"/>
                      <a:pt x="1929" y="4143"/>
                      <a:pt x="1625" y="4217"/>
                    </a:cubicBezTo>
                    <a:cubicBezTo>
                      <a:pt x="1623" y="4217"/>
                      <a:pt x="1622" y="4217"/>
                      <a:pt x="1620" y="4217"/>
                    </a:cubicBezTo>
                    <a:lnTo>
                      <a:pt x="1620" y="4217"/>
                    </a:lnTo>
                    <a:cubicBezTo>
                      <a:pt x="1575" y="4179"/>
                      <a:pt x="1532" y="4139"/>
                      <a:pt x="1491" y="4098"/>
                    </a:cubicBezTo>
                    <a:cubicBezTo>
                      <a:pt x="1178" y="3785"/>
                      <a:pt x="999" y="3412"/>
                      <a:pt x="1059" y="3040"/>
                    </a:cubicBezTo>
                    <a:cubicBezTo>
                      <a:pt x="1059" y="2787"/>
                      <a:pt x="1178" y="2608"/>
                      <a:pt x="1312" y="2489"/>
                    </a:cubicBezTo>
                    <a:cubicBezTo>
                      <a:pt x="1368" y="2397"/>
                      <a:pt x="1441" y="2322"/>
                      <a:pt x="1521" y="2262"/>
                    </a:cubicBezTo>
                    <a:lnTo>
                      <a:pt x="1521" y="2262"/>
                    </a:lnTo>
                    <a:cubicBezTo>
                      <a:pt x="1659" y="2382"/>
                      <a:pt x="1877" y="2557"/>
                      <a:pt x="2057" y="2667"/>
                    </a:cubicBezTo>
                    <a:cubicBezTo>
                      <a:pt x="2295" y="2787"/>
                      <a:pt x="2489" y="2861"/>
                      <a:pt x="2742" y="2921"/>
                    </a:cubicBezTo>
                    <a:cubicBezTo>
                      <a:pt x="2861" y="2921"/>
                      <a:pt x="2980" y="2980"/>
                      <a:pt x="3115" y="2980"/>
                    </a:cubicBezTo>
                    <a:cubicBezTo>
                      <a:pt x="3293" y="2980"/>
                      <a:pt x="3412" y="2980"/>
                      <a:pt x="3547" y="2921"/>
                    </a:cubicBezTo>
                    <a:cubicBezTo>
                      <a:pt x="3666" y="2921"/>
                      <a:pt x="3859" y="2787"/>
                      <a:pt x="3919" y="2667"/>
                    </a:cubicBezTo>
                    <a:cubicBezTo>
                      <a:pt x="3979" y="2548"/>
                      <a:pt x="3979" y="2489"/>
                      <a:pt x="3979" y="2414"/>
                    </a:cubicBezTo>
                    <a:cubicBezTo>
                      <a:pt x="3979" y="2295"/>
                      <a:pt x="3919" y="2235"/>
                      <a:pt x="3859" y="2176"/>
                    </a:cubicBezTo>
                    <a:cubicBezTo>
                      <a:pt x="3725" y="2042"/>
                      <a:pt x="3666" y="1923"/>
                      <a:pt x="3547" y="1863"/>
                    </a:cubicBezTo>
                    <a:cubicBezTo>
                      <a:pt x="3412" y="1863"/>
                      <a:pt x="3293" y="1803"/>
                      <a:pt x="3174" y="1744"/>
                    </a:cubicBezTo>
                    <a:cubicBezTo>
                      <a:pt x="2944" y="1683"/>
                      <a:pt x="2717" y="1650"/>
                      <a:pt x="2492" y="1650"/>
                    </a:cubicBezTo>
                    <a:cubicBezTo>
                      <a:pt x="2221" y="1650"/>
                      <a:pt x="1953" y="1698"/>
                      <a:pt x="1684" y="1803"/>
                    </a:cubicBezTo>
                    <a:cubicBezTo>
                      <a:pt x="1632" y="1816"/>
                      <a:pt x="1579" y="1833"/>
                      <a:pt x="1528" y="1855"/>
                    </a:cubicBezTo>
                    <a:lnTo>
                      <a:pt x="1528" y="1855"/>
                    </a:lnTo>
                    <a:cubicBezTo>
                      <a:pt x="1424" y="1746"/>
                      <a:pt x="1353" y="1615"/>
                      <a:pt x="1312" y="1491"/>
                    </a:cubicBezTo>
                    <a:lnTo>
                      <a:pt x="1312" y="1178"/>
                    </a:lnTo>
                    <a:cubicBezTo>
                      <a:pt x="1312" y="1118"/>
                      <a:pt x="1372" y="999"/>
                      <a:pt x="1431" y="924"/>
                    </a:cubicBezTo>
                    <a:cubicBezTo>
                      <a:pt x="1491" y="746"/>
                      <a:pt x="1684" y="627"/>
                      <a:pt x="1923" y="492"/>
                    </a:cubicBezTo>
                    <a:cubicBezTo>
                      <a:pt x="2295" y="314"/>
                      <a:pt x="2802" y="180"/>
                      <a:pt x="3234" y="180"/>
                    </a:cubicBezTo>
                    <a:cubicBezTo>
                      <a:pt x="3666" y="120"/>
                      <a:pt x="4157" y="120"/>
                      <a:pt x="4664" y="120"/>
                    </a:cubicBezTo>
                    <a:lnTo>
                      <a:pt x="4664" y="60"/>
                    </a:lnTo>
                    <a:cubicBezTo>
                      <a:pt x="4157" y="1"/>
                      <a:pt x="3725" y="1"/>
                      <a:pt x="3234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3" name="Google Shape;11983;p74"/>
              <p:cNvSpPr/>
              <p:nvPr/>
            </p:nvSpPr>
            <p:spPr>
              <a:xfrm>
                <a:off x="4558677" y="4312216"/>
                <a:ext cx="99583" cy="62562"/>
              </a:xfrm>
              <a:custGeom>
                <a:avLst/>
                <a:gdLst/>
                <a:ahLst/>
                <a:cxnLst/>
                <a:rect l="l" t="t" r="r" b="b"/>
                <a:pathLst>
                  <a:path w="2429" h="1526" extrusionOk="0">
                    <a:moveTo>
                      <a:pt x="1513" y="0"/>
                    </a:moveTo>
                    <a:cubicBezTo>
                      <a:pt x="1390" y="0"/>
                      <a:pt x="1258" y="12"/>
                      <a:pt x="1118" y="36"/>
                    </a:cubicBezTo>
                    <a:cubicBezTo>
                      <a:pt x="566" y="111"/>
                      <a:pt x="0" y="349"/>
                      <a:pt x="0" y="721"/>
                    </a:cubicBezTo>
                    <a:cubicBezTo>
                      <a:pt x="0" y="975"/>
                      <a:pt x="1058" y="1526"/>
                      <a:pt x="1430" y="1526"/>
                    </a:cubicBezTo>
                    <a:cubicBezTo>
                      <a:pt x="1684" y="1466"/>
                      <a:pt x="2429" y="721"/>
                      <a:pt x="2369" y="409"/>
                    </a:cubicBezTo>
                    <a:cubicBezTo>
                      <a:pt x="2322" y="172"/>
                      <a:pt x="1991" y="0"/>
                      <a:pt x="151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4" name="Google Shape;11984;p74"/>
              <p:cNvSpPr/>
              <p:nvPr/>
            </p:nvSpPr>
            <p:spPr>
              <a:xfrm>
                <a:off x="4202613" y="4138393"/>
                <a:ext cx="94089" cy="152716"/>
              </a:xfrm>
              <a:custGeom>
                <a:avLst/>
                <a:gdLst/>
                <a:ahLst/>
                <a:cxnLst/>
                <a:rect l="l" t="t" r="r" b="b"/>
                <a:pathLst>
                  <a:path w="2295" h="3725" extrusionOk="0">
                    <a:moveTo>
                      <a:pt x="2235" y="1"/>
                    </a:moveTo>
                    <a:lnTo>
                      <a:pt x="1743" y="924"/>
                    </a:lnTo>
                    <a:cubicBezTo>
                      <a:pt x="1549" y="1237"/>
                      <a:pt x="1371" y="1550"/>
                      <a:pt x="1177" y="1863"/>
                    </a:cubicBezTo>
                    <a:cubicBezTo>
                      <a:pt x="998" y="2176"/>
                      <a:pt x="804" y="2488"/>
                      <a:pt x="626" y="2786"/>
                    </a:cubicBezTo>
                    <a:cubicBezTo>
                      <a:pt x="432" y="3040"/>
                      <a:pt x="194" y="3352"/>
                      <a:pt x="0" y="3665"/>
                    </a:cubicBezTo>
                    <a:lnTo>
                      <a:pt x="0" y="3725"/>
                    </a:lnTo>
                    <a:lnTo>
                      <a:pt x="60" y="3725"/>
                    </a:lnTo>
                    <a:cubicBezTo>
                      <a:pt x="313" y="3412"/>
                      <a:pt x="566" y="3159"/>
                      <a:pt x="745" y="2861"/>
                    </a:cubicBezTo>
                    <a:cubicBezTo>
                      <a:pt x="939" y="2548"/>
                      <a:pt x="1117" y="2295"/>
                      <a:pt x="1311" y="1982"/>
                    </a:cubicBezTo>
                    <a:cubicBezTo>
                      <a:pt x="1490" y="1669"/>
                      <a:pt x="1683" y="1371"/>
                      <a:pt x="1862" y="1058"/>
                    </a:cubicBezTo>
                    <a:cubicBezTo>
                      <a:pt x="2056" y="745"/>
                      <a:pt x="2175" y="373"/>
                      <a:pt x="2294" y="60"/>
                    </a:cubicBezTo>
                    <a:lnTo>
                      <a:pt x="2294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5" name="Google Shape;11985;p74"/>
              <p:cNvSpPr/>
              <p:nvPr/>
            </p:nvSpPr>
            <p:spPr>
              <a:xfrm>
                <a:off x="3703590" y="4405277"/>
                <a:ext cx="356719" cy="48910"/>
              </a:xfrm>
              <a:custGeom>
                <a:avLst/>
                <a:gdLst/>
                <a:ahLst/>
                <a:cxnLst/>
                <a:rect l="l" t="t" r="r" b="b"/>
                <a:pathLst>
                  <a:path w="8701" h="1193" extrusionOk="0">
                    <a:moveTo>
                      <a:pt x="4291" y="1"/>
                    </a:moveTo>
                    <a:cubicBezTo>
                      <a:pt x="3546" y="75"/>
                      <a:pt x="2801" y="135"/>
                      <a:pt x="2057" y="314"/>
                    </a:cubicBezTo>
                    <a:cubicBezTo>
                      <a:pt x="1744" y="373"/>
                      <a:pt x="1371" y="507"/>
                      <a:pt x="999" y="626"/>
                    </a:cubicBezTo>
                    <a:cubicBezTo>
                      <a:pt x="686" y="746"/>
                      <a:pt x="314" y="939"/>
                      <a:pt x="1" y="1193"/>
                    </a:cubicBezTo>
                    <a:lnTo>
                      <a:pt x="75" y="1193"/>
                    </a:lnTo>
                    <a:cubicBezTo>
                      <a:pt x="686" y="820"/>
                      <a:pt x="1431" y="626"/>
                      <a:pt x="2116" y="507"/>
                    </a:cubicBezTo>
                    <a:cubicBezTo>
                      <a:pt x="2861" y="373"/>
                      <a:pt x="3546" y="314"/>
                      <a:pt x="4291" y="314"/>
                    </a:cubicBezTo>
                    <a:cubicBezTo>
                      <a:pt x="4509" y="296"/>
                      <a:pt x="4728" y="289"/>
                      <a:pt x="4946" y="289"/>
                    </a:cubicBezTo>
                    <a:cubicBezTo>
                      <a:pt x="5472" y="289"/>
                      <a:pt x="5999" y="331"/>
                      <a:pt x="6526" y="373"/>
                    </a:cubicBezTo>
                    <a:cubicBezTo>
                      <a:pt x="6645" y="373"/>
                      <a:pt x="6839" y="373"/>
                      <a:pt x="7017" y="448"/>
                    </a:cubicBezTo>
                    <a:lnTo>
                      <a:pt x="7330" y="448"/>
                    </a:lnTo>
                    <a:lnTo>
                      <a:pt x="7584" y="507"/>
                    </a:lnTo>
                    <a:cubicBezTo>
                      <a:pt x="7956" y="567"/>
                      <a:pt x="8328" y="626"/>
                      <a:pt x="8701" y="686"/>
                    </a:cubicBezTo>
                    <a:lnTo>
                      <a:pt x="8701" y="626"/>
                    </a:lnTo>
                    <a:cubicBezTo>
                      <a:pt x="8328" y="567"/>
                      <a:pt x="7956" y="448"/>
                      <a:pt x="7643" y="373"/>
                    </a:cubicBezTo>
                    <a:lnTo>
                      <a:pt x="7330" y="314"/>
                    </a:lnTo>
                    <a:lnTo>
                      <a:pt x="7077" y="254"/>
                    </a:lnTo>
                    <a:cubicBezTo>
                      <a:pt x="6898" y="194"/>
                      <a:pt x="6705" y="194"/>
                      <a:pt x="6526" y="135"/>
                    </a:cubicBezTo>
                    <a:cubicBezTo>
                      <a:pt x="5781" y="1"/>
                      <a:pt x="5036" y="1"/>
                      <a:pt x="4291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6" name="Google Shape;11986;p74"/>
              <p:cNvSpPr/>
              <p:nvPr/>
            </p:nvSpPr>
            <p:spPr>
              <a:xfrm>
                <a:off x="4281369" y="4492025"/>
                <a:ext cx="468519" cy="53789"/>
              </a:xfrm>
              <a:custGeom>
                <a:avLst/>
                <a:gdLst/>
                <a:ahLst/>
                <a:cxnLst/>
                <a:rect l="l" t="t" r="r" b="b"/>
                <a:pathLst>
                  <a:path w="11428" h="1312" extrusionOk="0">
                    <a:moveTo>
                      <a:pt x="135" y="0"/>
                    </a:moveTo>
                    <a:cubicBezTo>
                      <a:pt x="60" y="0"/>
                      <a:pt x="60" y="60"/>
                      <a:pt x="60" y="60"/>
                    </a:cubicBezTo>
                    <a:cubicBezTo>
                      <a:pt x="1" y="119"/>
                      <a:pt x="60" y="119"/>
                      <a:pt x="60" y="119"/>
                    </a:cubicBezTo>
                    <a:cubicBezTo>
                      <a:pt x="999" y="432"/>
                      <a:pt x="1923" y="626"/>
                      <a:pt x="2861" y="745"/>
                    </a:cubicBezTo>
                    <a:cubicBezTo>
                      <a:pt x="3785" y="939"/>
                      <a:pt x="4723" y="998"/>
                      <a:pt x="5721" y="1117"/>
                    </a:cubicBezTo>
                    <a:cubicBezTo>
                      <a:pt x="6645" y="1177"/>
                      <a:pt x="7584" y="1237"/>
                      <a:pt x="8507" y="1311"/>
                    </a:cubicBezTo>
                    <a:lnTo>
                      <a:pt x="11368" y="1311"/>
                    </a:lnTo>
                    <a:cubicBezTo>
                      <a:pt x="11427" y="1311"/>
                      <a:pt x="11427" y="1237"/>
                      <a:pt x="11427" y="1237"/>
                    </a:cubicBezTo>
                    <a:cubicBezTo>
                      <a:pt x="11427" y="1177"/>
                      <a:pt x="11427" y="1177"/>
                      <a:pt x="11368" y="1177"/>
                    </a:cubicBezTo>
                    <a:cubicBezTo>
                      <a:pt x="10429" y="1117"/>
                      <a:pt x="9505" y="1117"/>
                      <a:pt x="8567" y="1058"/>
                    </a:cubicBezTo>
                    <a:cubicBezTo>
                      <a:pt x="7584" y="998"/>
                      <a:pt x="6645" y="939"/>
                      <a:pt x="5721" y="864"/>
                    </a:cubicBezTo>
                    <a:cubicBezTo>
                      <a:pt x="4783" y="745"/>
                      <a:pt x="3859" y="626"/>
                      <a:pt x="2921" y="492"/>
                    </a:cubicBezTo>
                    <a:cubicBezTo>
                      <a:pt x="2429" y="432"/>
                      <a:pt x="1997" y="373"/>
                      <a:pt x="1491" y="313"/>
                    </a:cubicBezTo>
                    <a:cubicBezTo>
                      <a:pt x="1059" y="253"/>
                      <a:pt x="567" y="119"/>
                      <a:pt x="135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7" name="Google Shape;11987;p74"/>
              <p:cNvSpPr/>
              <p:nvPr/>
            </p:nvSpPr>
            <p:spPr>
              <a:xfrm>
                <a:off x="4800522" y="4601320"/>
                <a:ext cx="25705" cy="56249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372" extrusionOk="0">
                    <a:moveTo>
                      <a:pt x="60" y="1"/>
                    </a:moveTo>
                    <a:lnTo>
                      <a:pt x="1" y="60"/>
                    </a:lnTo>
                    <a:cubicBezTo>
                      <a:pt x="1" y="60"/>
                      <a:pt x="1" y="135"/>
                      <a:pt x="60" y="135"/>
                    </a:cubicBezTo>
                    <a:cubicBezTo>
                      <a:pt x="135" y="194"/>
                      <a:pt x="194" y="254"/>
                      <a:pt x="254" y="373"/>
                    </a:cubicBezTo>
                    <a:cubicBezTo>
                      <a:pt x="314" y="433"/>
                      <a:pt x="314" y="567"/>
                      <a:pt x="314" y="627"/>
                    </a:cubicBezTo>
                    <a:cubicBezTo>
                      <a:pt x="373" y="880"/>
                      <a:pt x="373" y="1059"/>
                      <a:pt x="433" y="1312"/>
                    </a:cubicBezTo>
                    <a:cubicBezTo>
                      <a:pt x="433" y="1371"/>
                      <a:pt x="433" y="1371"/>
                      <a:pt x="507" y="1371"/>
                    </a:cubicBezTo>
                    <a:cubicBezTo>
                      <a:pt x="507" y="1371"/>
                      <a:pt x="567" y="1371"/>
                      <a:pt x="567" y="1312"/>
                    </a:cubicBezTo>
                    <a:cubicBezTo>
                      <a:pt x="626" y="1178"/>
                      <a:pt x="626" y="1118"/>
                      <a:pt x="626" y="999"/>
                    </a:cubicBezTo>
                    <a:lnTo>
                      <a:pt x="626" y="567"/>
                    </a:lnTo>
                    <a:cubicBezTo>
                      <a:pt x="567" y="433"/>
                      <a:pt x="507" y="314"/>
                      <a:pt x="433" y="254"/>
                    </a:cubicBezTo>
                    <a:cubicBezTo>
                      <a:pt x="373" y="135"/>
                      <a:pt x="254" y="1"/>
                      <a:pt x="60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8" name="Google Shape;11988;p74"/>
              <p:cNvSpPr/>
              <p:nvPr/>
            </p:nvSpPr>
            <p:spPr>
              <a:xfrm>
                <a:off x="4843897" y="4588488"/>
                <a:ext cx="23246" cy="58708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432" extrusionOk="0">
                    <a:moveTo>
                      <a:pt x="0" y="1"/>
                    </a:moveTo>
                    <a:lnTo>
                      <a:pt x="0" y="75"/>
                    </a:lnTo>
                    <a:lnTo>
                      <a:pt x="0" y="135"/>
                    </a:lnTo>
                    <a:cubicBezTo>
                      <a:pt x="60" y="195"/>
                      <a:pt x="120" y="254"/>
                      <a:pt x="194" y="373"/>
                    </a:cubicBezTo>
                    <a:cubicBezTo>
                      <a:pt x="254" y="507"/>
                      <a:pt x="254" y="567"/>
                      <a:pt x="313" y="686"/>
                    </a:cubicBezTo>
                    <a:cubicBezTo>
                      <a:pt x="313" y="820"/>
                      <a:pt x="313" y="940"/>
                      <a:pt x="373" y="999"/>
                    </a:cubicBezTo>
                    <a:lnTo>
                      <a:pt x="373" y="1372"/>
                    </a:lnTo>
                    <a:lnTo>
                      <a:pt x="432" y="1431"/>
                    </a:lnTo>
                    <a:cubicBezTo>
                      <a:pt x="492" y="1431"/>
                      <a:pt x="492" y="1431"/>
                      <a:pt x="492" y="1372"/>
                    </a:cubicBezTo>
                    <a:cubicBezTo>
                      <a:pt x="567" y="1312"/>
                      <a:pt x="567" y="1252"/>
                      <a:pt x="567" y="1193"/>
                    </a:cubicBezTo>
                    <a:lnTo>
                      <a:pt x="567" y="999"/>
                    </a:lnTo>
                    <a:lnTo>
                      <a:pt x="567" y="627"/>
                    </a:lnTo>
                    <a:cubicBezTo>
                      <a:pt x="492" y="507"/>
                      <a:pt x="492" y="373"/>
                      <a:pt x="373" y="254"/>
                    </a:cubicBezTo>
                    <a:cubicBezTo>
                      <a:pt x="313" y="135"/>
                      <a:pt x="254" y="75"/>
                      <a:pt x="60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9" name="Google Shape;11989;p74"/>
              <p:cNvSpPr/>
              <p:nvPr/>
            </p:nvSpPr>
            <p:spPr>
              <a:xfrm>
                <a:off x="4894570" y="4532939"/>
                <a:ext cx="38538" cy="55593"/>
              </a:xfrm>
              <a:custGeom>
                <a:avLst/>
                <a:gdLst/>
                <a:ahLst/>
                <a:cxnLst/>
                <a:rect l="l" t="t" r="r" b="b"/>
                <a:pathLst>
                  <a:path w="940" h="1356" extrusionOk="0">
                    <a:moveTo>
                      <a:pt x="135" y="0"/>
                    </a:moveTo>
                    <a:cubicBezTo>
                      <a:pt x="75" y="0"/>
                      <a:pt x="75" y="0"/>
                      <a:pt x="75" y="60"/>
                    </a:cubicBezTo>
                    <a:cubicBezTo>
                      <a:pt x="1" y="60"/>
                      <a:pt x="1" y="119"/>
                      <a:pt x="75" y="119"/>
                    </a:cubicBezTo>
                    <a:lnTo>
                      <a:pt x="314" y="373"/>
                    </a:lnTo>
                    <a:cubicBezTo>
                      <a:pt x="373" y="492"/>
                      <a:pt x="448" y="552"/>
                      <a:pt x="507" y="686"/>
                    </a:cubicBezTo>
                    <a:cubicBezTo>
                      <a:pt x="567" y="745"/>
                      <a:pt x="627" y="864"/>
                      <a:pt x="686" y="984"/>
                    </a:cubicBezTo>
                    <a:cubicBezTo>
                      <a:pt x="686" y="1058"/>
                      <a:pt x="746" y="1177"/>
                      <a:pt x="746" y="1296"/>
                    </a:cubicBezTo>
                    <a:cubicBezTo>
                      <a:pt x="746" y="1356"/>
                      <a:pt x="820" y="1356"/>
                      <a:pt x="820" y="1356"/>
                    </a:cubicBezTo>
                    <a:cubicBezTo>
                      <a:pt x="880" y="1356"/>
                      <a:pt x="880" y="1356"/>
                      <a:pt x="880" y="1296"/>
                    </a:cubicBezTo>
                    <a:cubicBezTo>
                      <a:pt x="939" y="1177"/>
                      <a:pt x="939" y="1058"/>
                      <a:pt x="880" y="924"/>
                    </a:cubicBezTo>
                    <a:cubicBezTo>
                      <a:pt x="880" y="745"/>
                      <a:pt x="820" y="611"/>
                      <a:pt x="746" y="492"/>
                    </a:cubicBezTo>
                    <a:cubicBezTo>
                      <a:pt x="686" y="373"/>
                      <a:pt x="567" y="313"/>
                      <a:pt x="507" y="179"/>
                    </a:cubicBezTo>
                    <a:cubicBezTo>
                      <a:pt x="373" y="119"/>
                      <a:pt x="254" y="60"/>
                      <a:pt x="135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0" name="Google Shape;11990;p74"/>
              <p:cNvSpPr/>
              <p:nvPr/>
            </p:nvSpPr>
            <p:spPr>
              <a:xfrm>
                <a:off x="4925113" y="4517647"/>
                <a:ext cx="38538" cy="40383"/>
              </a:xfrm>
              <a:custGeom>
                <a:avLst/>
                <a:gdLst/>
                <a:ahLst/>
                <a:cxnLst/>
                <a:rect l="l" t="t" r="r" b="b"/>
                <a:pathLst>
                  <a:path w="940" h="985" extrusionOk="0">
                    <a:moveTo>
                      <a:pt x="1" y="1"/>
                    </a:moveTo>
                    <a:lnTo>
                      <a:pt x="1" y="120"/>
                    </a:lnTo>
                    <a:cubicBezTo>
                      <a:pt x="194" y="239"/>
                      <a:pt x="314" y="373"/>
                      <a:pt x="507" y="492"/>
                    </a:cubicBezTo>
                    <a:cubicBezTo>
                      <a:pt x="567" y="552"/>
                      <a:pt x="627" y="612"/>
                      <a:pt x="627" y="686"/>
                    </a:cubicBezTo>
                    <a:cubicBezTo>
                      <a:pt x="686" y="746"/>
                      <a:pt x="746" y="805"/>
                      <a:pt x="820" y="925"/>
                    </a:cubicBezTo>
                    <a:lnTo>
                      <a:pt x="820" y="984"/>
                    </a:lnTo>
                    <a:cubicBezTo>
                      <a:pt x="880" y="984"/>
                      <a:pt x="939" y="925"/>
                      <a:pt x="939" y="925"/>
                    </a:cubicBezTo>
                    <a:cubicBezTo>
                      <a:pt x="939" y="805"/>
                      <a:pt x="939" y="686"/>
                      <a:pt x="880" y="552"/>
                    </a:cubicBezTo>
                    <a:cubicBezTo>
                      <a:pt x="820" y="433"/>
                      <a:pt x="746" y="373"/>
                      <a:pt x="686" y="314"/>
                    </a:cubicBezTo>
                    <a:cubicBezTo>
                      <a:pt x="507" y="120"/>
                      <a:pt x="314" y="60"/>
                      <a:pt x="75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1" name="Google Shape;11991;p74"/>
              <p:cNvSpPr/>
              <p:nvPr/>
            </p:nvSpPr>
            <p:spPr>
              <a:xfrm>
                <a:off x="4075561" y="4168935"/>
                <a:ext cx="9798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180" extrusionOk="0">
                    <a:moveTo>
                      <a:pt x="60" y="0"/>
                    </a:moveTo>
                    <a:cubicBezTo>
                      <a:pt x="0" y="0"/>
                      <a:pt x="0" y="60"/>
                      <a:pt x="0" y="60"/>
                    </a:cubicBezTo>
                    <a:cubicBezTo>
                      <a:pt x="0" y="120"/>
                      <a:pt x="60" y="179"/>
                      <a:pt x="119" y="179"/>
                    </a:cubicBezTo>
                    <a:lnTo>
                      <a:pt x="179" y="179"/>
                    </a:lnTo>
                    <a:lnTo>
                      <a:pt x="179" y="120"/>
                    </a:lnTo>
                    <a:cubicBezTo>
                      <a:pt x="239" y="120"/>
                      <a:pt x="239" y="60"/>
                      <a:pt x="179" y="60"/>
                    </a:cubicBezTo>
                    <a:lnTo>
                      <a:pt x="179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2" name="Google Shape;11992;p74"/>
              <p:cNvSpPr/>
              <p:nvPr/>
            </p:nvSpPr>
            <p:spPr>
              <a:xfrm>
                <a:off x="4016935" y="4168935"/>
                <a:ext cx="17752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80" extrusionOk="0">
                    <a:moveTo>
                      <a:pt x="253" y="0"/>
                    </a:moveTo>
                    <a:cubicBezTo>
                      <a:pt x="179" y="0"/>
                      <a:pt x="119" y="0"/>
                      <a:pt x="60" y="60"/>
                    </a:cubicBezTo>
                    <a:cubicBezTo>
                      <a:pt x="0" y="120"/>
                      <a:pt x="0" y="120"/>
                      <a:pt x="60" y="120"/>
                    </a:cubicBezTo>
                    <a:cubicBezTo>
                      <a:pt x="119" y="179"/>
                      <a:pt x="179" y="179"/>
                      <a:pt x="253" y="179"/>
                    </a:cubicBezTo>
                    <a:lnTo>
                      <a:pt x="313" y="179"/>
                    </a:lnTo>
                    <a:cubicBezTo>
                      <a:pt x="373" y="179"/>
                      <a:pt x="373" y="179"/>
                      <a:pt x="432" y="120"/>
                    </a:cubicBezTo>
                    <a:lnTo>
                      <a:pt x="432" y="60"/>
                    </a:lnTo>
                    <a:cubicBezTo>
                      <a:pt x="373" y="60"/>
                      <a:pt x="373" y="60"/>
                      <a:pt x="31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3" name="Google Shape;11993;p74"/>
              <p:cNvSpPr/>
              <p:nvPr/>
            </p:nvSpPr>
            <p:spPr>
              <a:xfrm>
                <a:off x="4034646" y="4186645"/>
                <a:ext cx="1775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95" extrusionOk="0">
                    <a:moveTo>
                      <a:pt x="194" y="0"/>
                    </a:moveTo>
                    <a:cubicBezTo>
                      <a:pt x="119" y="60"/>
                      <a:pt x="60" y="60"/>
                      <a:pt x="0" y="120"/>
                    </a:cubicBezTo>
                    <a:cubicBezTo>
                      <a:pt x="0" y="120"/>
                      <a:pt x="0" y="194"/>
                      <a:pt x="60" y="194"/>
                    </a:cubicBezTo>
                    <a:lnTo>
                      <a:pt x="313" y="194"/>
                    </a:lnTo>
                    <a:lnTo>
                      <a:pt x="373" y="120"/>
                    </a:lnTo>
                    <a:cubicBezTo>
                      <a:pt x="432" y="60"/>
                      <a:pt x="373" y="60"/>
                      <a:pt x="373" y="60"/>
                    </a:cubicBezTo>
                    <a:cubicBezTo>
                      <a:pt x="313" y="0"/>
                      <a:pt x="313" y="0"/>
                      <a:pt x="25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4" name="Google Shape;11994;p74"/>
              <p:cNvSpPr/>
              <p:nvPr/>
            </p:nvSpPr>
            <p:spPr>
              <a:xfrm>
                <a:off x="4088393" y="4194598"/>
                <a:ext cx="1775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79" extrusionOk="0">
                    <a:moveTo>
                      <a:pt x="239" y="0"/>
                    </a:moveTo>
                    <a:cubicBezTo>
                      <a:pt x="179" y="60"/>
                      <a:pt x="119" y="60"/>
                      <a:pt x="60" y="119"/>
                    </a:cubicBezTo>
                    <a:lnTo>
                      <a:pt x="0" y="119"/>
                    </a:lnTo>
                    <a:cubicBezTo>
                      <a:pt x="0" y="179"/>
                      <a:pt x="60" y="179"/>
                      <a:pt x="60" y="179"/>
                    </a:cubicBezTo>
                    <a:lnTo>
                      <a:pt x="432" y="179"/>
                    </a:lnTo>
                    <a:lnTo>
                      <a:pt x="432" y="119"/>
                    </a:lnTo>
                    <a:lnTo>
                      <a:pt x="432" y="60"/>
                    </a:lnTo>
                    <a:lnTo>
                      <a:pt x="298" y="60"/>
                    </a:lnTo>
                    <a:cubicBezTo>
                      <a:pt x="298" y="0"/>
                      <a:pt x="239" y="0"/>
                      <a:pt x="239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5" name="Google Shape;11995;p74"/>
              <p:cNvSpPr/>
              <p:nvPr/>
            </p:nvSpPr>
            <p:spPr>
              <a:xfrm>
                <a:off x="4134188" y="4181766"/>
                <a:ext cx="12258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80" extrusionOk="0">
                    <a:moveTo>
                      <a:pt x="120" y="0"/>
                    </a:moveTo>
                    <a:cubicBezTo>
                      <a:pt x="120" y="0"/>
                      <a:pt x="60" y="60"/>
                      <a:pt x="0" y="60"/>
                    </a:cubicBezTo>
                    <a:lnTo>
                      <a:pt x="0" y="179"/>
                    </a:lnTo>
                    <a:lnTo>
                      <a:pt x="298" y="179"/>
                    </a:lnTo>
                    <a:lnTo>
                      <a:pt x="298" y="119"/>
                    </a:lnTo>
                    <a:lnTo>
                      <a:pt x="298" y="60"/>
                    </a:lnTo>
                    <a:lnTo>
                      <a:pt x="179" y="60"/>
                    </a:lnTo>
                    <a:cubicBezTo>
                      <a:pt x="179" y="0"/>
                      <a:pt x="179" y="0"/>
                      <a:pt x="120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6" name="Google Shape;11996;p74"/>
              <p:cNvSpPr/>
              <p:nvPr/>
            </p:nvSpPr>
            <p:spPr>
              <a:xfrm>
                <a:off x="3971099" y="4201896"/>
                <a:ext cx="2021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5" extrusionOk="0">
                    <a:moveTo>
                      <a:pt x="254" y="1"/>
                    </a:moveTo>
                    <a:cubicBezTo>
                      <a:pt x="180" y="1"/>
                      <a:pt x="120" y="60"/>
                      <a:pt x="60" y="60"/>
                    </a:cubicBezTo>
                    <a:lnTo>
                      <a:pt x="1" y="120"/>
                    </a:lnTo>
                    <a:cubicBezTo>
                      <a:pt x="1" y="120"/>
                      <a:pt x="1" y="195"/>
                      <a:pt x="60" y="195"/>
                    </a:cubicBezTo>
                    <a:lnTo>
                      <a:pt x="373" y="195"/>
                    </a:lnTo>
                    <a:lnTo>
                      <a:pt x="433" y="120"/>
                    </a:lnTo>
                    <a:lnTo>
                      <a:pt x="492" y="120"/>
                    </a:lnTo>
                    <a:cubicBezTo>
                      <a:pt x="492" y="60"/>
                      <a:pt x="492" y="60"/>
                      <a:pt x="433" y="60"/>
                    </a:cubicBezTo>
                    <a:cubicBezTo>
                      <a:pt x="433" y="1"/>
                      <a:pt x="373" y="1"/>
                      <a:pt x="314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7" name="Google Shape;11997;p74"/>
              <p:cNvSpPr/>
              <p:nvPr/>
            </p:nvSpPr>
            <p:spPr>
              <a:xfrm>
                <a:off x="3963187" y="4173813"/>
                <a:ext cx="18367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95" extrusionOk="0">
                    <a:moveTo>
                      <a:pt x="194" y="1"/>
                    </a:moveTo>
                    <a:cubicBezTo>
                      <a:pt x="134" y="1"/>
                      <a:pt x="75" y="60"/>
                      <a:pt x="0" y="60"/>
                    </a:cubicBezTo>
                    <a:lnTo>
                      <a:pt x="0" y="135"/>
                    </a:lnTo>
                    <a:cubicBezTo>
                      <a:pt x="75" y="194"/>
                      <a:pt x="134" y="194"/>
                      <a:pt x="194" y="194"/>
                    </a:cubicBezTo>
                    <a:lnTo>
                      <a:pt x="313" y="194"/>
                    </a:lnTo>
                    <a:lnTo>
                      <a:pt x="373" y="135"/>
                    </a:lnTo>
                    <a:cubicBezTo>
                      <a:pt x="447" y="60"/>
                      <a:pt x="373" y="60"/>
                      <a:pt x="373" y="60"/>
                    </a:cubicBezTo>
                    <a:cubicBezTo>
                      <a:pt x="313" y="1"/>
                      <a:pt x="313" y="1"/>
                      <a:pt x="25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8" name="Google Shape;11998;p74"/>
              <p:cNvSpPr/>
              <p:nvPr/>
            </p:nvSpPr>
            <p:spPr>
              <a:xfrm>
                <a:off x="3902100" y="4191524"/>
                <a:ext cx="1529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95" extrusionOk="0">
                    <a:moveTo>
                      <a:pt x="194" y="1"/>
                    </a:moveTo>
                    <a:cubicBezTo>
                      <a:pt x="134" y="1"/>
                      <a:pt x="75" y="1"/>
                      <a:pt x="75" y="75"/>
                    </a:cubicBezTo>
                    <a:lnTo>
                      <a:pt x="0" y="75"/>
                    </a:lnTo>
                    <a:cubicBezTo>
                      <a:pt x="0" y="135"/>
                      <a:pt x="0" y="135"/>
                      <a:pt x="75" y="194"/>
                    </a:cubicBezTo>
                    <a:lnTo>
                      <a:pt x="194" y="194"/>
                    </a:lnTo>
                    <a:cubicBezTo>
                      <a:pt x="254" y="194"/>
                      <a:pt x="254" y="194"/>
                      <a:pt x="254" y="135"/>
                    </a:cubicBezTo>
                    <a:lnTo>
                      <a:pt x="313" y="135"/>
                    </a:lnTo>
                    <a:lnTo>
                      <a:pt x="313" y="75"/>
                    </a:lnTo>
                    <a:cubicBezTo>
                      <a:pt x="373" y="75"/>
                      <a:pt x="373" y="1"/>
                      <a:pt x="31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9" name="Google Shape;11999;p74"/>
              <p:cNvSpPr/>
              <p:nvPr/>
            </p:nvSpPr>
            <p:spPr>
              <a:xfrm>
                <a:off x="3910054" y="4164056"/>
                <a:ext cx="1529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79" extrusionOk="0">
                    <a:moveTo>
                      <a:pt x="179" y="0"/>
                    </a:moveTo>
                    <a:cubicBezTo>
                      <a:pt x="119" y="0"/>
                      <a:pt x="119" y="0"/>
                      <a:pt x="60" y="60"/>
                    </a:cubicBezTo>
                    <a:lnTo>
                      <a:pt x="0" y="60"/>
                    </a:lnTo>
                    <a:cubicBezTo>
                      <a:pt x="0" y="119"/>
                      <a:pt x="0" y="119"/>
                      <a:pt x="60" y="119"/>
                    </a:cubicBezTo>
                    <a:cubicBezTo>
                      <a:pt x="119" y="179"/>
                      <a:pt x="119" y="179"/>
                      <a:pt x="179" y="179"/>
                    </a:cubicBezTo>
                    <a:lnTo>
                      <a:pt x="313" y="179"/>
                    </a:lnTo>
                    <a:lnTo>
                      <a:pt x="373" y="119"/>
                    </a:lnTo>
                    <a:lnTo>
                      <a:pt x="373" y="60"/>
                    </a:lnTo>
                    <a:cubicBezTo>
                      <a:pt x="313" y="60"/>
                      <a:pt x="313" y="60"/>
                      <a:pt x="31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0" name="Google Shape;12000;p74"/>
              <p:cNvSpPr/>
              <p:nvPr/>
            </p:nvSpPr>
            <p:spPr>
              <a:xfrm>
                <a:off x="3912473" y="4219606"/>
                <a:ext cx="17752" cy="10454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55" extrusionOk="0">
                    <a:moveTo>
                      <a:pt x="194" y="1"/>
                    </a:moveTo>
                    <a:cubicBezTo>
                      <a:pt x="120" y="60"/>
                      <a:pt x="60" y="60"/>
                      <a:pt x="1" y="135"/>
                    </a:cubicBezTo>
                    <a:lnTo>
                      <a:pt x="1" y="195"/>
                    </a:lnTo>
                    <a:cubicBezTo>
                      <a:pt x="1" y="195"/>
                      <a:pt x="1" y="254"/>
                      <a:pt x="60" y="254"/>
                    </a:cubicBezTo>
                    <a:cubicBezTo>
                      <a:pt x="120" y="254"/>
                      <a:pt x="194" y="195"/>
                      <a:pt x="254" y="195"/>
                    </a:cubicBezTo>
                    <a:lnTo>
                      <a:pt x="314" y="195"/>
                    </a:lnTo>
                    <a:cubicBezTo>
                      <a:pt x="373" y="135"/>
                      <a:pt x="373" y="135"/>
                      <a:pt x="433" y="135"/>
                    </a:cubicBezTo>
                    <a:lnTo>
                      <a:pt x="433" y="60"/>
                    </a:lnTo>
                    <a:lnTo>
                      <a:pt x="433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1" name="Google Shape;12001;p74"/>
              <p:cNvSpPr/>
              <p:nvPr/>
            </p:nvSpPr>
            <p:spPr>
              <a:xfrm>
                <a:off x="4008981" y="4230019"/>
                <a:ext cx="20786" cy="12832"/>
              </a:xfrm>
              <a:custGeom>
                <a:avLst/>
                <a:gdLst/>
                <a:ahLst/>
                <a:cxnLst/>
                <a:rect l="l" t="t" r="r" b="b"/>
                <a:pathLst>
                  <a:path w="507" h="313" extrusionOk="0">
                    <a:moveTo>
                      <a:pt x="313" y="0"/>
                    </a:moveTo>
                    <a:cubicBezTo>
                      <a:pt x="254" y="60"/>
                      <a:pt x="254" y="60"/>
                      <a:pt x="194" y="60"/>
                    </a:cubicBezTo>
                    <a:cubicBezTo>
                      <a:pt x="135" y="119"/>
                      <a:pt x="0" y="179"/>
                      <a:pt x="0" y="253"/>
                    </a:cubicBezTo>
                    <a:lnTo>
                      <a:pt x="0" y="313"/>
                    </a:lnTo>
                    <a:lnTo>
                      <a:pt x="75" y="313"/>
                    </a:lnTo>
                    <a:cubicBezTo>
                      <a:pt x="135" y="313"/>
                      <a:pt x="194" y="253"/>
                      <a:pt x="254" y="253"/>
                    </a:cubicBezTo>
                    <a:cubicBezTo>
                      <a:pt x="313" y="179"/>
                      <a:pt x="313" y="179"/>
                      <a:pt x="373" y="179"/>
                    </a:cubicBezTo>
                    <a:cubicBezTo>
                      <a:pt x="373" y="179"/>
                      <a:pt x="447" y="119"/>
                      <a:pt x="507" y="119"/>
                    </a:cubicBezTo>
                    <a:lnTo>
                      <a:pt x="507" y="60"/>
                    </a:lnTo>
                    <a:lnTo>
                      <a:pt x="447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2" name="Google Shape;12002;p74"/>
              <p:cNvSpPr/>
              <p:nvPr/>
            </p:nvSpPr>
            <p:spPr>
              <a:xfrm>
                <a:off x="4067608" y="4237316"/>
                <a:ext cx="12873" cy="910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22" extrusionOk="0">
                    <a:moveTo>
                      <a:pt x="135" y="1"/>
                    </a:moveTo>
                    <a:cubicBezTo>
                      <a:pt x="60" y="75"/>
                      <a:pt x="60" y="75"/>
                      <a:pt x="1" y="135"/>
                    </a:cubicBezTo>
                    <a:cubicBezTo>
                      <a:pt x="1" y="195"/>
                      <a:pt x="60" y="195"/>
                      <a:pt x="60" y="195"/>
                    </a:cubicBezTo>
                    <a:cubicBezTo>
                      <a:pt x="85" y="214"/>
                      <a:pt x="108" y="221"/>
                      <a:pt x="128" y="221"/>
                    </a:cubicBezTo>
                    <a:cubicBezTo>
                      <a:pt x="168" y="221"/>
                      <a:pt x="194" y="195"/>
                      <a:pt x="194" y="195"/>
                    </a:cubicBezTo>
                    <a:lnTo>
                      <a:pt x="254" y="135"/>
                    </a:lnTo>
                    <a:cubicBezTo>
                      <a:pt x="313" y="135"/>
                      <a:pt x="313" y="135"/>
                      <a:pt x="313" y="75"/>
                    </a:cubicBezTo>
                    <a:cubicBezTo>
                      <a:pt x="313" y="75"/>
                      <a:pt x="313" y="1"/>
                      <a:pt x="254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3" name="Google Shape;12003;p74"/>
              <p:cNvSpPr/>
              <p:nvPr/>
            </p:nvSpPr>
            <p:spPr>
              <a:xfrm>
                <a:off x="3953388" y="4250148"/>
                <a:ext cx="15333" cy="10454"/>
              </a:xfrm>
              <a:custGeom>
                <a:avLst/>
                <a:gdLst/>
                <a:ahLst/>
                <a:cxnLst/>
                <a:rect l="l" t="t" r="r" b="b"/>
                <a:pathLst>
                  <a:path w="374" h="255" extrusionOk="0">
                    <a:moveTo>
                      <a:pt x="239" y="1"/>
                    </a:moveTo>
                    <a:lnTo>
                      <a:pt x="180" y="60"/>
                    </a:lnTo>
                    <a:cubicBezTo>
                      <a:pt x="120" y="60"/>
                      <a:pt x="60" y="135"/>
                      <a:pt x="60" y="194"/>
                    </a:cubicBezTo>
                    <a:lnTo>
                      <a:pt x="1" y="194"/>
                    </a:lnTo>
                    <a:cubicBezTo>
                      <a:pt x="1" y="254"/>
                      <a:pt x="60" y="254"/>
                      <a:pt x="60" y="254"/>
                    </a:cubicBezTo>
                    <a:cubicBezTo>
                      <a:pt x="120" y="254"/>
                      <a:pt x="180" y="254"/>
                      <a:pt x="239" y="194"/>
                    </a:cubicBezTo>
                    <a:lnTo>
                      <a:pt x="314" y="194"/>
                    </a:lnTo>
                    <a:cubicBezTo>
                      <a:pt x="373" y="135"/>
                      <a:pt x="373" y="135"/>
                      <a:pt x="373" y="60"/>
                    </a:cubicBezTo>
                    <a:lnTo>
                      <a:pt x="373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4" name="Google Shape;12004;p74"/>
              <p:cNvSpPr/>
              <p:nvPr/>
            </p:nvSpPr>
            <p:spPr>
              <a:xfrm>
                <a:off x="4141526" y="4230019"/>
                <a:ext cx="1775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79" extrusionOk="0">
                    <a:moveTo>
                      <a:pt x="194" y="0"/>
                    </a:moveTo>
                    <a:cubicBezTo>
                      <a:pt x="119" y="0"/>
                      <a:pt x="60" y="60"/>
                      <a:pt x="0" y="119"/>
                    </a:cubicBezTo>
                    <a:cubicBezTo>
                      <a:pt x="0" y="119"/>
                      <a:pt x="0" y="179"/>
                      <a:pt x="60" y="179"/>
                    </a:cubicBezTo>
                    <a:lnTo>
                      <a:pt x="254" y="179"/>
                    </a:lnTo>
                    <a:cubicBezTo>
                      <a:pt x="254" y="179"/>
                      <a:pt x="313" y="179"/>
                      <a:pt x="313" y="119"/>
                    </a:cubicBezTo>
                    <a:lnTo>
                      <a:pt x="432" y="119"/>
                    </a:lnTo>
                    <a:lnTo>
                      <a:pt x="432" y="60"/>
                    </a:lnTo>
                    <a:lnTo>
                      <a:pt x="432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5" name="Google Shape;12005;p74"/>
              <p:cNvSpPr/>
              <p:nvPr/>
            </p:nvSpPr>
            <p:spPr>
              <a:xfrm>
                <a:off x="4172069" y="4171394"/>
                <a:ext cx="15292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94" extrusionOk="0">
                    <a:moveTo>
                      <a:pt x="0" y="0"/>
                    </a:moveTo>
                    <a:lnTo>
                      <a:pt x="0" y="60"/>
                    </a:lnTo>
                    <a:cubicBezTo>
                      <a:pt x="0" y="119"/>
                      <a:pt x="60" y="119"/>
                      <a:pt x="119" y="194"/>
                    </a:cubicBezTo>
                    <a:lnTo>
                      <a:pt x="313" y="194"/>
                    </a:lnTo>
                    <a:lnTo>
                      <a:pt x="373" y="119"/>
                    </a:lnTo>
                    <a:cubicBezTo>
                      <a:pt x="313" y="60"/>
                      <a:pt x="313" y="60"/>
                      <a:pt x="253" y="60"/>
                    </a:cubicBezTo>
                    <a:cubicBezTo>
                      <a:pt x="253" y="0"/>
                      <a:pt x="194" y="0"/>
                      <a:pt x="194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6" name="Google Shape;12006;p74"/>
              <p:cNvSpPr/>
              <p:nvPr/>
            </p:nvSpPr>
            <p:spPr>
              <a:xfrm>
                <a:off x="4021813" y="4140852"/>
                <a:ext cx="25705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94" extrusionOk="0">
                    <a:moveTo>
                      <a:pt x="60" y="0"/>
                    </a:moveTo>
                    <a:lnTo>
                      <a:pt x="0" y="60"/>
                    </a:lnTo>
                    <a:lnTo>
                      <a:pt x="60" y="119"/>
                    </a:lnTo>
                    <a:cubicBezTo>
                      <a:pt x="134" y="119"/>
                      <a:pt x="254" y="119"/>
                      <a:pt x="313" y="194"/>
                    </a:cubicBezTo>
                    <a:cubicBezTo>
                      <a:pt x="373" y="194"/>
                      <a:pt x="432" y="119"/>
                      <a:pt x="432" y="119"/>
                    </a:cubicBezTo>
                    <a:lnTo>
                      <a:pt x="626" y="119"/>
                    </a:lnTo>
                    <a:lnTo>
                      <a:pt x="626" y="60"/>
                    </a:lnTo>
                    <a:lnTo>
                      <a:pt x="626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7" name="Google Shape;12007;p74"/>
              <p:cNvSpPr/>
              <p:nvPr/>
            </p:nvSpPr>
            <p:spPr>
              <a:xfrm>
                <a:off x="3958267" y="4143271"/>
                <a:ext cx="1775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95" extrusionOk="0">
                    <a:moveTo>
                      <a:pt x="195" y="1"/>
                    </a:moveTo>
                    <a:cubicBezTo>
                      <a:pt x="120" y="1"/>
                      <a:pt x="61" y="60"/>
                      <a:pt x="1" y="60"/>
                    </a:cubicBezTo>
                    <a:lnTo>
                      <a:pt x="1" y="135"/>
                    </a:lnTo>
                    <a:cubicBezTo>
                      <a:pt x="1" y="135"/>
                      <a:pt x="1" y="194"/>
                      <a:pt x="61" y="194"/>
                    </a:cubicBezTo>
                    <a:lnTo>
                      <a:pt x="314" y="194"/>
                    </a:lnTo>
                    <a:cubicBezTo>
                      <a:pt x="314" y="194"/>
                      <a:pt x="373" y="194"/>
                      <a:pt x="373" y="135"/>
                    </a:cubicBezTo>
                    <a:cubicBezTo>
                      <a:pt x="433" y="135"/>
                      <a:pt x="373" y="60"/>
                      <a:pt x="373" y="60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8" name="Google Shape;12008;p74"/>
              <p:cNvSpPr/>
              <p:nvPr/>
            </p:nvSpPr>
            <p:spPr>
              <a:xfrm>
                <a:off x="4106104" y="4148765"/>
                <a:ext cx="22631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552" h="180" extrusionOk="0">
                    <a:moveTo>
                      <a:pt x="60" y="1"/>
                    </a:moveTo>
                    <a:lnTo>
                      <a:pt x="0" y="60"/>
                    </a:lnTo>
                    <a:lnTo>
                      <a:pt x="0" y="120"/>
                    </a:lnTo>
                    <a:cubicBezTo>
                      <a:pt x="60" y="180"/>
                      <a:pt x="179" y="180"/>
                      <a:pt x="239" y="180"/>
                    </a:cubicBezTo>
                    <a:lnTo>
                      <a:pt x="373" y="180"/>
                    </a:lnTo>
                    <a:cubicBezTo>
                      <a:pt x="432" y="180"/>
                      <a:pt x="432" y="180"/>
                      <a:pt x="492" y="120"/>
                    </a:cubicBezTo>
                    <a:cubicBezTo>
                      <a:pt x="551" y="120"/>
                      <a:pt x="492" y="60"/>
                      <a:pt x="492" y="60"/>
                    </a:cubicBezTo>
                    <a:cubicBezTo>
                      <a:pt x="432" y="60"/>
                      <a:pt x="432" y="60"/>
                      <a:pt x="37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9" name="Google Shape;12009;p74"/>
              <p:cNvSpPr/>
              <p:nvPr/>
            </p:nvSpPr>
            <p:spPr>
              <a:xfrm>
                <a:off x="4192199" y="4206815"/>
                <a:ext cx="18367" cy="553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35" extrusionOk="0">
                    <a:moveTo>
                      <a:pt x="75" y="0"/>
                    </a:moveTo>
                    <a:lnTo>
                      <a:pt x="75" y="75"/>
                    </a:lnTo>
                    <a:cubicBezTo>
                      <a:pt x="1" y="75"/>
                      <a:pt x="75" y="75"/>
                      <a:pt x="75" y="134"/>
                    </a:cubicBezTo>
                    <a:lnTo>
                      <a:pt x="448" y="134"/>
                    </a:lnTo>
                    <a:lnTo>
                      <a:pt x="448" y="75"/>
                    </a:lnTo>
                    <a:lnTo>
                      <a:pt x="448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0" name="Google Shape;12010;p74"/>
              <p:cNvSpPr/>
              <p:nvPr/>
            </p:nvSpPr>
            <p:spPr>
              <a:xfrm>
                <a:off x="3861800" y="4173813"/>
                <a:ext cx="22631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52" h="254" extrusionOk="0">
                    <a:moveTo>
                      <a:pt x="239" y="1"/>
                    </a:moveTo>
                    <a:cubicBezTo>
                      <a:pt x="179" y="60"/>
                      <a:pt x="60" y="60"/>
                      <a:pt x="0" y="135"/>
                    </a:cubicBezTo>
                    <a:lnTo>
                      <a:pt x="0" y="194"/>
                    </a:lnTo>
                    <a:cubicBezTo>
                      <a:pt x="0" y="194"/>
                      <a:pt x="0" y="254"/>
                      <a:pt x="60" y="254"/>
                    </a:cubicBezTo>
                    <a:cubicBezTo>
                      <a:pt x="119" y="254"/>
                      <a:pt x="179" y="254"/>
                      <a:pt x="313" y="194"/>
                    </a:cubicBezTo>
                    <a:lnTo>
                      <a:pt x="373" y="194"/>
                    </a:lnTo>
                    <a:cubicBezTo>
                      <a:pt x="432" y="135"/>
                      <a:pt x="492" y="135"/>
                      <a:pt x="492" y="60"/>
                    </a:cubicBezTo>
                    <a:cubicBezTo>
                      <a:pt x="551" y="60"/>
                      <a:pt x="492" y="1"/>
                      <a:pt x="492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1" name="Google Shape;12011;p74"/>
              <p:cNvSpPr/>
              <p:nvPr/>
            </p:nvSpPr>
            <p:spPr>
              <a:xfrm>
                <a:off x="3848967" y="4206815"/>
                <a:ext cx="17752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54" extrusionOk="0">
                    <a:moveTo>
                      <a:pt x="179" y="0"/>
                    </a:moveTo>
                    <a:cubicBezTo>
                      <a:pt x="119" y="75"/>
                      <a:pt x="60" y="75"/>
                      <a:pt x="0" y="134"/>
                    </a:cubicBezTo>
                    <a:lnTo>
                      <a:pt x="0" y="194"/>
                    </a:lnTo>
                    <a:cubicBezTo>
                      <a:pt x="0" y="194"/>
                      <a:pt x="0" y="253"/>
                      <a:pt x="60" y="253"/>
                    </a:cubicBezTo>
                    <a:cubicBezTo>
                      <a:pt x="119" y="253"/>
                      <a:pt x="179" y="194"/>
                      <a:pt x="254" y="194"/>
                    </a:cubicBezTo>
                    <a:cubicBezTo>
                      <a:pt x="313" y="194"/>
                      <a:pt x="313" y="194"/>
                      <a:pt x="373" y="134"/>
                    </a:cubicBezTo>
                    <a:cubicBezTo>
                      <a:pt x="373" y="134"/>
                      <a:pt x="432" y="134"/>
                      <a:pt x="432" y="75"/>
                    </a:cubicBezTo>
                    <a:lnTo>
                      <a:pt x="432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2" name="Google Shape;12012;p74"/>
              <p:cNvSpPr/>
              <p:nvPr/>
            </p:nvSpPr>
            <p:spPr>
              <a:xfrm>
                <a:off x="3871557" y="4242851"/>
                <a:ext cx="20827" cy="1283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313" extrusionOk="0">
                    <a:moveTo>
                      <a:pt x="313" y="0"/>
                    </a:moveTo>
                    <a:cubicBezTo>
                      <a:pt x="254" y="60"/>
                      <a:pt x="254" y="60"/>
                      <a:pt x="194" y="60"/>
                    </a:cubicBezTo>
                    <a:cubicBezTo>
                      <a:pt x="135" y="119"/>
                      <a:pt x="75" y="119"/>
                      <a:pt x="1" y="238"/>
                    </a:cubicBezTo>
                    <a:cubicBezTo>
                      <a:pt x="1" y="238"/>
                      <a:pt x="1" y="313"/>
                      <a:pt x="75" y="313"/>
                    </a:cubicBezTo>
                    <a:cubicBezTo>
                      <a:pt x="135" y="313"/>
                      <a:pt x="194" y="238"/>
                      <a:pt x="254" y="238"/>
                    </a:cubicBezTo>
                    <a:cubicBezTo>
                      <a:pt x="313" y="179"/>
                      <a:pt x="373" y="179"/>
                      <a:pt x="373" y="179"/>
                    </a:cubicBezTo>
                    <a:cubicBezTo>
                      <a:pt x="373" y="119"/>
                      <a:pt x="447" y="119"/>
                      <a:pt x="447" y="60"/>
                    </a:cubicBezTo>
                    <a:lnTo>
                      <a:pt x="507" y="60"/>
                    </a:lnTo>
                    <a:lnTo>
                      <a:pt x="447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3" name="Google Shape;12013;p74"/>
              <p:cNvSpPr/>
              <p:nvPr/>
            </p:nvSpPr>
            <p:spPr>
              <a:xfrm>
                <a:off x="3815964" y="4240391"/>
                <a:ext cx="17752" cy="9798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39" extrusionOk="0">
                    <a:moveTo>
                      <a:pt x="314" y="0"/>
                    </a:moveTo>
                    <a:cubicBezTo>
                      <a:pt x="239" y="0"/>
                      <a:pt x="180" y="0"/>
                      <a:pt x="180" y="60"/>
                    </a:cubicBezTo>
                    <a:cubicBezTo>
                      <a:pt x="120" y="60"/>
                      <a:pt x="60" y="120"/>
                      <a:pt x="1" y="179"/>
                    </a:cubicBezTo>
                    <a:lnTo>
                      <a:pt x="1" y="239"/>
                    </a:lnTo>
                    <a:cubicBezTo>
                      <a:pt x="120" y="239"/>
                      <a:pt x="180" y="239"/>
                      <a:pt x="239" y="179"/>
                    </a:cubicBezTo>
                    <a:cubicBezTo>
                      <a:pt x="314" y="179"/>
                      <a:pt x="314" y="179"/>
                      <a:pt x="373" y="120"/>
                    </a:cubicBezTo>
                    <a:lnTo>
                      <a:pt x="433" y="60"/>
                    </a:lnTo>
                    <a:lnTo>
                      <a:pt x="43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4" name="Google Shape;12014;p74"/>
              <p:cNvSpPr/>
              <p:nvPr/>
            </p:nvSpPr>
            <p:spPr>
              <a:xfrm>
                <a:off x="3848967" y="4275811"/>
                <a:ext cx="12873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80" extrusionOk="0">
                    <a:moveTo>
                      <a:pt x="179" y="0"/>
                    </a:moveTo>
                    <a:cubicBezTo>
                      <a:pt x="119" y="0"/>
                      <a:pt x="60" y="0"/>
                      <a:pt x="60" y="60"/>
                    </a:cubicBezTo>
                    <a:cubicBezTo>
                      <a:pt x="0" y="120"/>
                      <a:pt x="60" y="120"/>
                      <a:pt x="60" y="179"/>
                    </a:cubicBezTo>
                    <a:lnTo>
                      <a:pt x="179" y="179"/>
                    </a:lnTo>
                    <a:lnTo>
                      <a:pt x="254" y="120"/>
                    </a:lnTo>
                    <a:lnTo>
                      <a:pt x="313" y="120"/>
                    </a:lnTo>
                    <a:lnTo>
                      <a:pt x="313" y="60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5" name="Google Shape;12015;p74"/>
              <p:cNvSpPr/>
              <p:nvPr/>
            </p:nvSpPr>
            <p:spPr>
              <a:xfrm>
                <a:off x="4485373" y="4557987"/>
                <a:ext cx="2021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79" extrusionOk="0">
                    <a:moveTo>
                      <a:pt x="1" y="0"/>
                    </a:moveTo>
                    <a:lnTo>
                      <a:pt x="60" y="75"/>
                    </a:lnTo>
                    <a:cubicBezTo>
                      <a:pt x="120" y="134"/>
                      <a:pt x="179" y="134"/>
                      <a:pt x="239" y="134"/>
                    </a:cubicBezTo>
                    <a:cubicBezTo>
                      <a:pt x="239" y="164"/>
                      <a:pt x="254" y="179"/>
                      <a:pt x="278" y="179"/>
                    </a:cubicBezTo>
                    <a:cubicBezTo>
                      <a:pt x="302" y="179"/>
                      <a:pt x="336" y="164"/>
                      <a:pt x="373" y="134"/>
                    </a:cubicBezTo>
                    <a:lnTo>
                      <a:pt x="433" y="134"/>
                    </a:lnTo>
                    <a:lnTo>
                      <a:pt x="492" y="75"/>
                    </a:lnTo>
                    <a:lnTo>
                      <a:pt x="43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6" name="Google Shape;12016;p74"/>
              <p:cNvSpPr/>
              <p:nvPr/>
            </p:nvSpPr>
            <p:spPr>
              <a:xfrm>
                <a:off x="4528134" y="4561021"/>
                <a:ext cx="18367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80" extrusionOk="0">
                    <a:moveTo>
                      <a:pt x="75" y="1"/>
                    </a:moveTo>
                    <a:lnTo>
                      <a:pt x="75" y="60"/>
                    </a:lnTo>
                    <a:cubicBezTo>
                      <a:pt x="0" y="60"/>
                      <a:pt x="75" y="120"/>
                      <a:pt x="75" y="120"/>
                    </a:cubicBezTo>
                    <a:cubicBezTo>
                      <a:pt x="134" y="120"/>
                      <a:pt x="194" y="179"/>
                      <a:pt x="254" y="179"/>
                    </a:cubicBezTo>
                    <a:lnTo>
                      <a:pt x="313" y="120"/>
                    </a:lnTo>
                    <a:lnTo>
                      <a:pt x="373" y="120"/>
                    </a:lnTo>
                    <a:cubicBezTo>
                      <a:pt x="447" y="60"/>
                      <a:pt x="373" y="60"/>
                      <a:pt x="37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7" name="Google Shape;12017;p74"/>
              <p:cNvSpPr/>
              <p:nvPr/>
            </p:nvSpPr>
            <p:spPr>
              <a:xfrm>
                <a:off x="4503084" y="4573238"/>
                <a:ext cx="15333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95" extrusionOk="0">
                    <a:moveTo>
                      <a:pt x="179" y="1"/>
                    </a:moveTo>
                    <a:cubicBezTo>
                      <a:pt x="120" y="1"/>
                      <a:pt x="120" y="1"/>
                      <a:pt x="60" y="75"/>
                    </a:cubicBezTo>
                    <a:cubicBezTo>
                      <a:pt x="1" y="135"/>
                      <a:pt x="1" y="135"/>
                      <a:pt x="60" y="135"/>
                    </a:cubicBezTo>
                    <a:cubicBezTo>
                      <a:pt x="120" y="194"/>
                      <a:pt x="120" y="194"/>
                      <a:pt x="179" y="194"/>
                    </a:cubicBezTo>
                    <a:lnTo>
                      <a:pt x="313" y="194"/>
                    </a:lnTo>
                    <a:lnTo>
                      <a:pt x="373" y="135"/>
                    </a:lnTo>
                    <a:lnTo>
                      <a:pt x="373" y="75"/>
                    </a:lnTo>
                    <a:cubicBezTo>
                      <a:pt x="313" y="75"/>
                      <a:pt x="313" y="75"/>
                      <a:pt x="31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8" name="Google Shape;12018;p74"/>
              <p:cNvSpPr/>
              <p:nvPr/>
            </p:nvSpPr>
            <p:spPr>
              <a:xfrm>
                <a:off x="4573928" y="4586070"/>
                <a:ext cx="18367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195" extrusionOk="0">
                    <a:moveTo>
                      <a:pt x="1" y="0"/>
                    </a:moveTo>
                    <a:lnTo>
                      <a:pt x="1" y="60"/>
                    </a:lnTo>
                    <a:lnTo>
                      <a:pt x="1" y="134"/>
                    </a:lnTo>
                    <a:cubicBezTo>
                      <a:pt x="75" y="134"/>
                      <a:pt x="135" y="194"/>
                      <a:pt x="194" y="194"/>
                    </a:cubicBezTo>
                    <a:lnTo>
                      <a:pt x="314" y="194"/>
                    </a:lnTo>
                    <a:cubicBezTo>
                      <a:pt x="314" y="134"/>
                      <a:pt x="373" y="134"/>
                      <a:pt x="373" y="134"/>
                    </a:cubicBezTo>
                    <a:lnTo>
                      <a:pt x="448" y="134"/>
                    </a:lnTo>
                    <a:cubicBezTo>
                      <a:pt x="448" y="60"/>
                      <a:pt x="448" y="60"/>
                      <a:pt x="373" y="60"/>
                    </a:cubicBezTo>
                    <a:cubicBezTo>
                      <a:pt x="373" y="0"/>
                      <a:pt x="314" y="0"/>
                      <a:pt x="314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9" name="Google Shape;12019;p74"/>
              <p:cNvSpPr/>
              <p:nvPr/>
            </p:nvSpPr>
            <p:spPr>
              <a:xfrm>
                <a:off x="4597132" y="4565900"/>
                <a:ext cx="22672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80" extrusionOk="0">
                    <a:moveTo>
                      <a:pt x="1" y="1"/>
                    </a:moveTo>
                    <a:lnTo>
                      <a:pt x="1" y="60"/>
                    </a:lnTo>
                    <a:lnTo>
                      <a:pt x="1" y="120"/>
                    </a:lnTo>
                    <a:cubicBezTo>
                      <a:pt x="120" y="120"/>
                      <a:pt x="180" y="180"/>
                      <a:pt x="254" y="180"/>
                    </a:cubicBezTo>
                    <a:cubicBezTo>
                      <a:pt x="314" y="180"/>
                      <a:pt x="373" y="180"/>
                      <a:pt x="373" y="120"/>
                    </a:cubicBezTo>
                    <a:lnTo>
                      <a:pt x="492" y="120"/>
                    </a:lnTo>
                    <a:lnTo>
                      <a:pt x="552" y="60"/>
                    </a:lnTo>
                    <a:lnTo>
                      <a:pt x="492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0" name="Google Shape;12020;p74"/>
              <p:cNvSpPr/>
              <p:nvPr/>
            </p:nvSpPr>
            <p:spPr>
              <a:xfrm>
                <a:off x="4638048" y="4578731"/>
                <a:ext cx="9839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80" extrusionOk="0">
                    <a:moveTo>
                      <a:pt x="120" y="1"/>
                    </a:moveTo>
                    <a:cubicBezTo>
                      <a:pt x="120" y="1"/>
                      <a:pt x="61" y="1"/>
                      <a:pt x="61" y="60"/>
                    </a:cubicBezTo>
                    <a:cubicBezTo>
                      <a:pt x="1" y="60"/>
                      <a:pt x="1" y="120"/>
                      <a:pt x="61" y="120"/>
                    </a:cubicBezTo>
                    <a:cubicBezTo>
                      <a:pt x="61" y="179"/>
                      <a:pt x="120" y="179"/>
                      <a:pt x="120" y="179"/>
                    </a:cubicBezTo>
                    <a:lnTo>
                      <a:pt x="180" y="179"/>
                    </a:lnTo>
                    <a:lnTo>
                      <a:pt x="239" y="120"/>
                    </a:lnTo>
                    <a:lnTo>
                      <a:pt x="239" y="60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1" name="Google Shape;12021;p74"/>
              <p:cNvSpPr/>
              <p:nvPr/>
            </p:nvSpPr>
            <p:spPr>
              <a:xfrm>
                <a:off x="4668591" y="4570778"/>
                <a:ext cx="12258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95" extrusionOk="0">
                    <a:moveTo>
                      <a:pt x="1" y="1"/>
                    </a:moveTo>
                    <a:lnTo>
                      <a:pt x="1" y="61"/>
                    </a:lnTo>
                    <a:cubicBezTo>
                      <a:pt x="1" y="135"/>
                      <a:pt x="60" y="195"/>
                      <a:pt x="120" y="195"/>
                    </a:cubicBezTo>
                    <a:lnTo>
                      <a:pt x="239" y="195"/>
                    </a:lnTo>
                    <a:cubicBezTo>
                      <a:pt x="239" y="135"/>
                      <a:pt x="299" y="135"/>
                      <a:pt x="299" y="135"/>
                    </a:cubicBezTo>
                    <a:lnTo>
                      <a:pt x="299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2" name="Google Shape;12022;p74"/>
              <p:cNvSpPr/>
              <p:nvPr/>
            </p:nvSpPr>
            <p:spPr>
              <a:xfrm>
                <a:off x="4638048" y="4496903"/>
                <a:ext cx="15333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95" extrusionOk="0">
                    <a:moveTo>
                      <a:pt x="1" y="0"/>
                    </a:moveTo>
                    <a:lnTo>
                      <a:pt x="1" y="134"/>
                    </a:lnTo>
                    <a:cubicBezTo>
                      <a:pt x="61" y="134"/>
                      <a:pt x="120" y="194"/>
                      <a:pt x="180" y="194"/>
                    </a:cubicBezTo>
                    <a:lnTo>
                      <a:pt x="239" y="194"/>
                    </a:lnTo>
                    <a:cubicBezTo>
                      <a:pt x="299" y="134"/>
                      <a:pt x="299" y="134"/>
                      <a:pt x="373" y="134"/>
                    </a:cubicBezTo>
                    <a:lnTo>
                      <a:pt x="373" y="75"/>
                    </a:lnTo>
                    <a:lnTo>
                      <a:pt x="37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3" name="Google Shape;12023;p74"/>
              <p:cNvSpPr/>
              <p:nvPr/>
            </p:nvSpPr>
            <p:spPr>
              <a:xfrm>
                <a:off x="4673511" y="4504856"/>
                <a:ext cx="1529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79" extrusionOk="0">
                    <a:moveTo>
                      <a:pt x="179" y="0"/>
                    </a:moveTo>
                    <a:cubicBezTo>
                      <a:pt x="119" y="0"/>
                      <a:pt x="60" y="0"/>
                      <a:pt x="0" y="60"/>
                    </a:cubicBezTo>
                    <a:lnTo>
                      <a:pt x="0" y="119"/>
                    </a:lnTo>
                    <a:lnTo>
                      <a:pt x="60" y="179"/>
                    </a:lnTo>
                    <a:lnTo>
                      <a:pt x="313" y="179"/>
                    </a:lnTo>
                    <a:cubicBezTo>
                      <a:pt x="313" y="119"/>
                      <a:pt x="313" y="119"/>
                      <a:pt x="372" y="119"/>
                    </a:cubicBezTo>
                    <a:lnTo>
                      <a:pt x="372" y="60"/>
                    </a:lnTo>
                    <a:cubicBezTo>
                      <a:pt x="313" y="0"/>
                      <a:pt x="313" y="0"/>
                      <a:pt x="25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4" name="Google Shape;12024;p74"/>
              <p:cNvSpPr/>
              <p:nvPr/>
            </p:nvSpPr>
            <p:spPr>
              <a:xfrm>
                <a:off x="4716845" y="4507275"/>
                <a:ext cx="15333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95" extrusionOk="0">
                    <a:moveTo>
                      <a:pt x="180" y="1"/>
                    </a:moveTo>
                    <a:cubicBezTo>
                      <a:pt x="120" y="1"/>
                      <a:pt x="60" y="1"/>
                      <a:pt x="60" y="60"/>
                    </a:cubicBezTo>
                    <a:lnTo>
                      <a:pt x="1" y="60"/>
                    </a:lnTo>
                    <a:cubicBezTo>
                      <a:pt x="1" y="60"/>
                      <a:pt x="1" y="120"/>
                      <a:pt x="60" y="120"/>
                    </a:cubicBezTo>
                    <a:cubicBezTo>
                      <a:pt x="60" y="194"/>
                      <a:pt x="120" y="194"/>
                      <a:pt x="180" y="194"/>
                    </a:cubicBezTo>
                    <a:lnTo>
                      <a:pt x="239" y="194"/>
                    </a:lnTo>
                    <a:cubicBezTo>
                      <a:pt x="239" y="120"/>
                      <a:pt x="314" y="120"/>
                      <a:pt x="314" y="120"/>
                    </a:cubicBezTo>
                    <a:cubicBezTo>
                      <a:pt x="373" y="60"/>
                      <a:pt x="373" y="60"/>
                      <a:pt x="314" y="60"/>
                    </a:cubicBezTo>
                    <a:cubicBezTo>
                      <a:pt x="314" y="1"/>
                      <a:pt x="239" y="1"/>
                      <a:pt x="239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5" name="Google Shape;12025;p74"/>
              <p:cNvSpPr/>
              <p:nvPr/>
            </p:nvSpPr>
            <p:spPr>
              <a:xfrm>
                <a:off x="4607546" y="4509735"/>
                <a:ext cx="15292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373" h="194" extrusionOk="0">
                    <a:moveTo>
                      <a:pt x="0" y="0"/>
                    </a:moveTo>
                    <a:lnTo>
                      <a:pt x="0" y="60"/>
                    </a:lnTo>
                    <a:cubicBezTo>
                      <a:pt x="60" y="134"/>
                      <a:pt x="119" y="194"/>
                      <a:pt x="179" y="194"/>
                    </a:cubicBezTo>
                    <a:lnTo>
                      <a:pt x="238" y="194"/>
                    </a:lnTo>
                    <a:cubicBezTo>
                      <a:pt x="298" y="194"/>
                      <a:pt x="298" y="134"/>
                      <a:pt x="373" y="134"/>
                    </a:cubicBezTo>
                    <a:cubicBezTo>
                      <a:pt x="373" y="60"/>
                      <a:pt x="373" y="60"/>
                      <a:pt x="298" y="60"/>
                    </a:cubicBezTo>
                    <a:cubicBezTo>
                      <a:pt x="298" y="0"/>
                      <a:pt x="298" y="0"/>
                      <a:pt x="238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6" name="Google Shape;12026;p74"/>
              <p:cNvSpPr/>
              <p:nvPr/>
            </p:nvSpPr>
            <p:spPr>
              <a:xfrm>
                <a:off x="3775049" y="4443772"/>
                <a:ext cx="28124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686" h="254" extrusionOk="0">
                    <a:moveTo>
                      <a:pt x="314" y="0"/>
                    </a:moveTo>
                    <a:cubicBezTo>
                      <a:pt x="254" y="60"/>
                      <a:pt x="120" y="60"/>
                      <a:pt x="60" y="119"/>
                    </a:cubicBezTo>
                    <a:lnTo>
                      <a:pt x="1" y="179"/>
                    </a:lnTo>
                    <a:lnTo>
                      <a:pt x="60" y="254"/>
                    </a:lnTo>
                    <a:cubicBezTo>
                      <a:pt x="194" y="254"/>
                      <a:pt x="254" y="179"/>
                      <a:pt x="373" y="179"/>
                    </a:cubicBezTo>
                    <a:lnTo>
                      <a:pt x="492" y="179"/>
                    </a:lnTo>
                    <a:cubicBezTo>
                      <a:pt x="567" y="179"/>
                      <a:pt x="567" y="119"/>
                      <a:pt x="626" y="119"/>
                    </a:cubicBezTo>
                    <a:cubicBezTo>
                      <a:pt x="686" y="60"/>
                      <a:pt x="626" y="60"/>
                      <a:pt x="626" y="60"/>
                    </a:cubicBezTo>
                    <a:cubicBezTo>
                      <a:pt x="567" y="0"/>
                      <a:pt x="492" y="0"/>
                      <a:pt x="492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7" name="Google Shape;12027;p74"/>
              <p:cNvSpPr/>
              <p:nvPr/>
            </p:nvSpPr>
            <p:spPr>
              <a:xfrm>
                <a:off x="3729254" y="4459023"/>
                <a:ext cx="23246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67" h="254" extrusionOk="0">
                    <a:moveTo>
                      <a:pt x="254" y="1"/>
                    </a:moveTo>
                    <a:cubicBezTo>
                      <a:pt x="194" y="60"/>
                      <a:pt x="60" y="120"/>
                      <a:pt x="0" y="179"/>
                    </a:cubicBezTo>
                    <a:lnTo>
                      <a:pt x="0" y="254"/>
                    </a:lnTo>
                    <a:cubicBezTo>
                      <a:pt x="120" y="254"/>
                      <a:pt x="194" y="254"/>
                      <a:pt x="313" y="179"/>
                    </a:cubicBezTo>
                    <a:cubicBezTo>
                      <a:pt x="373" y="179"/>
                      <a:pt x="373" y="179"/>
                      <a:pt x="432" y="120"/>
                    </a:cubicBezTo>
                    <a:cubicBezTo>
                      <a:pt x="492" y="120"/>
                      <a:pt x="492" y="60"/>
                      <a:pt x="567" y="60"/>
                    </a:cubicBezTo>
                    <a:lnTo>
                      <a:pt x="567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8" name="Google Shape;12028;p74"/>
              <p:cNvSpPr/>
              <p:nvPr/>
            </p:nvSpPr>
            <p:spPr>
              <a:xfrm>
                <a:off x="3848967" y="4435819"/>
                <a:ext cx="1775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95" extrusionOk="0">
                    <a:moveTo>
                      <a:pt x="179" y="1"/>
                    </a:moveTo>
                    <a:cubicBezTo>
                      <a:pt x="119" y="1"/>
                      <a:pt x="60" y="75"/>
                      <a:pt x="60" y="135"/>
                    </a:cubicBezTo>
                    <a:lnTo>
                      <a:pt x="0" y="135"/>
                    </a:lnTo>
                    <a:cubicBezTo>
                      <a:pt x="0" y="194"/>
                      <a:pt x="60" y="194"/>
                      <a:pt x="60" y="194"/>
                    </a:cubicBezTo>
                    <a:lnTo>
                      <a:pt x="313" y="194"/>
                    </a:lnTo>
                    <a:cubicBezTo>
                      <a:pt x="313" y="135"/>
                      <a:pt x="373" y="135"/>
                      <a:pt x="373" y="135"/>
                    </a:cubicBezTo>
                    <a:lnTo>
                      <a:pt x="432" y="135"/>
                    </a:lnTo>
                    <a:lnTo>
                      <a:pt x="373" y="75"/>
                    </a:lnTo>
                    <a:cubicBezTo>
                      <a:pt x="373" y="1"/>
                      <a:pt x="313" y="1"/>
                      <a:pt x="31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9" name="Google Shape;12029;p74"/>
              <p:cNvSpPr/>
              <p:nvPr/>
            </p:nvSpPr>
            <p:spPr>
              <a:xfrm>
                <a:off x="3767710" y="4462835"/>
                <a:ext cx="17752" cy="9060"/>
              </a:xfrm>
              <a:custGeom>
                <a:avLst/>
                <a:gdLst/>
                <a:ahLst/>
                <a:cxnLst/>
                <a:rect l="l" t="t" r="r" b="b"/>
                <a:pathLst>
                  <a:path w="433" h="221" extrusionOk="0">
                    <a:moveTo>
                      <a:pt x="255" y="0"/>
                    </a:moveTo>
                    <a:cubicBezTo>
                      <a:pt x="233" y="0"/>
                      <a:pt x="219" y="27"/>
                      <a:pt x="180" y="27"/>
                    </a:cubicBezTo>
                    <a:cubicBezTo>
                      <a:pt x="120" y="27"/>
                      <a:pt x="61" y="86"/>
                      <a:pt x="1" y="86"/>
                    </a:cubicBezTo>
                    <a:lnTo>
                      <a:pt x="1" y="161"/>
                    </a:lnTo>
                    <a:cubicBezTo>
                      <a:pt x="1" y="161"/>
                      <a:pt x="1" y="221"/>
                      <a:pt x="61" y="221"/>
                    </a:cubicBezTo>
                    <a:lnTo>
                      <a:pt x="239" y="221"/>
                    </a:lnTo>
                    <a:cubicBezTo>
                      <a:pt x="239" y="161"/>
                      <a:pt x="299" y="161"/>
                      <a:pt x="299" y="161"/>
                    </a:cubicBezTo>
                    <a:cubicBezTo>
                      <a:pt x="373" y="161"/>
                      <a:pt x="433" y="161"/>
                      <a:pt x="433" y="86"/>
                    </a:cubicBezTo>
                    <a:lnTo>
                      <a:pt x="433" y="27"/>
                    </a:lnTo>
                    <a:lnTo>
                      <a:pt x="299" y="27"/>
                    </a:lnTo>
                    <a:cubicBezTo>
                      <a:pt x="279" y="7"/>
                      <a:pt x="266" y="0"/>
                      <a:pt x="255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0" name="Google Shape;12030;p74"/>
              <p:cNvSpPr/>
              <p:nvPr/>
            </p:nvSpPr>
            <p:spPr>
              <a:xfrm>
                <a:off x="3823303" y="4463901"/>
                <a:ext cx="15333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95" extrusionOk="0">
                    <a:moveTo>
                      <a:pt x="135" y="1"/>
                    </a:moveTo>
                    <a:cubicBezTo>
                      <a:pt x="60" y="1"/>
                      <a:pt x="1" y="1"/>
                      <a:pt x="1" y="60"/>
                    </a:cubicBezTo>
                    <a:lnTo>
                      <a:pt x="1" y="135"/>
                    </a:lnTo>
                    <a:lnTo>
                      <a:pt x="1" y="195"/>
                    </a:lnTo>
                    <a:lnTo>
                      <a:pt x="194" y="195"/>
                    </a:lnTo>
                    <a:lnTo>
                      <a:pt x="254" y="135"/>
                    </a:lnTo>
                    <a:lnTo>
                      <a:pt x="313" y="135"/>
                    </a:lnTo>
                    <a:lnTo>
                      <a:pt x="313" y="60"/>
                    </a:lnTo>
                    <a:cubicBezTo>
                      <a:pt x="373" y="60"/>
                      <a:pt x="373" y="60"/>
                      <a:pt x="31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1" name="Google Shape;12031;p74"/>
              <p:cNvSpPr/>
              <p:nvPr/>
            </p:nvSpPr>
            <p:spPr>
              <a:xfrm>
                <a:off x="3792760" y="4489565"/>
                <a:ext cx="15333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80" extrusionOk="0">
                    <a:moveTo>
                      <a:pt x="194" y="1"/>
                    </a:moveTo>
                    <a:cubicBezTo>
                      <a:pt x="135" y="1"/>
                      <a:pt x="60" y="60"/>
                      <a:pt x="1" y="120"/>
                    </a:cubicBezTo>
                    <a:lnTo>
                      <a:pt x="1" y="179"/>
                    </a:lnTo>
                    <a:lnTo>
                      <a:pt x="254" y="179"/>
                    </a:lnTo>
                    <a:lnTo>
                      <a:pt x="314" y="120"/>
                    </a:lnTo>
                    <a:lnTo>
                      <a:pt x="373" y="120"/>
                    </a:lnTo>
                    <a:lnTo>
                      <a:pt x="373" y="60"/>
                    </a:lnTo>
                    <a:cubicBezTo>
                      <a:pt x="373" y="1"/>
                      <a:pt x="314" y="1"/>
                      <a:pt x="314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2" name="Google Shape;12032;p74"/>
              <p:cNvSpPr/>
              <p:nvPr/>
            </p:nvSpPr>
            <p:spPr>
              <a:xfrm>
                <a:off x="3726795" y="4487146"/>
                <a:ext cx="20212" cy="733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79" extrusionOk="0">
                    <a:moveTo>
                      <a:pt x="180" y="0"/>
                    </a:moveTo>
                    <a:cubicBezTo>
                      <a:pt x="120" y="0"/>
                      <a:pt x="60" y="60"/>
                      <a:pt x="1" y="119"/>
                    </a:cubicBezTo>
                    <a:lnTo>
                      <a:pt x="1" y="179"/>
                    </a:lnTo>
                    <a:lnTo>
                      <a:pt x="254" y="179"/>
                    </a:lnTo>
                    <a:cubicBezTo>
                      <a:pt x="314" y="179"/>
                      <a:pt x="314" y="119"/>
                      <a:pt x="373" y="119"/>
                    </a:cubicBezTo>
                    <a:cubicBezTo>
                      <a:pt x="373" y="119"/>
                      <a:pt x="433" y="119"/>
                      <a:pt x="433" y="60"/>
                    </a:cubicBezTo>
                    <a:lnTo>
                      <a:pt x="492" y="60"/>
                    </a:lnTo>
                    <a:cubicBezTo>
                      <a:pt x="492" y="0"/>
                      <a:pt x="433" y="0"/>
                      <a:pt x="43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3" name="Google Shape;12033;p74"/>
              <p:cNvSpPr/>
              <p:nvPr/>
            </p:nvSpPr>
            <p:spPr>
              <a:xfrm>
                <a:off x="3742087" y="4509735"/>
                <a:ext cx="10413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94" extrusionOk="0">
                    <a:moveTo>
                      <a:pt x="119" y="0"/>
                    </a:moveTo>
                    <a:cubicBezTo>
                      <a:pt x="60" y="60"/>
                      <a:pt x="0" y="60"/>
                      <a:pt x="0" y="134"/>
                    </a:cubicBezTo>
                    <a:lnTo>
                      <a:pt x="0" y="194"/>
                    </a:lnTo>
                    <a:lnTo>
                      <a:pt x="179" y="194"/>
                    </a:lnTo>
                    <a:lnTo>
                      <a:pt x="254" y="134"/>
                    </a:lnTo>
                    <a:lnTo>
                      <a:pt x="254" y="60"/>
                    </a:lnTo>
                    <a:cubicBezTo>
                      <a:pt x="179" y="0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4" name="Google Shape;12034;p74"/>
              <p:cNvSpPr/>
              <p:nvPr/>
            </p:nvSpPr>
            <p:spPr>
              <a:xfrm>
                <a:off x="3683460" y="4507275"/>
                <a:ext cx="12832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5" extrusionOk="0">
                    <a:moveTo>
                      <a:pt x="119" y="1"/>
                    </a:moveTo>
                    <a:cubicBezTo>
                      <a:pt x="60" y="1"/>
                      <a:pt x="60" y="1"/>
                      <a:pt x="0" y="60"/>
                    </a:cubicBezTo>
                    <a:cubicBezTo>
                      <a:pt x="0" y="120"/>
                      <a:pt x="0" y="120"/>
                      <a:pt x="60" y="194"/>
                    </a:cubicBezTo>
                    <a:cubicBezTo>
                      <a:pt x="119" y="194"/>
                      <a:pt x="119" y="194"/>
                      <a:pt x="194" y="120"/>
                    </a:cubicBezTo>
                    <a:lnTo>
                      <a:pt x="253" y="120"/>
                    </a:lnTo>
                    <a:cubicBezTo>
                      <a:pt x="253" y="120"/>
                      <a:pt x="253" y="60"/>
                      <a:pt x="313" y="60"/>
                    </a:cubicBezTo>
                    <a:cubicBezTo>
                      <a:pt x="313" y="1"/>
                      <a:pt x="313" y="1"/>
                      <a:pt x="253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5" name="Google Shape;12035;p74"/>
              <p:cNvSpPr/>
              <p:nvPr/>
            </p:nvSpPr>
            <p:spPr>
              <a:xfrm>
                <a:off x="3681000" y="4479193"/>
                <a:ext cx="22631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52" h="254" extrusionOk="0">
                    <a:moveTo>
                      <a:pt x="373" y="0"/>
                    </a:moveTo>
                    <a:cubicBezTo>
                      <a:pt x="373" y="0"/>
                      <a:pt x="313" y="0"/>
                      <a:pt x="254" y="60"/>
                    </a:cubicBezTo>
                    <a:cubicBezTo>
                      <a:pt x="179" y="60"/>
                      <a:pt x="120" y="134"/>
                      <a:pt x="60" y="194"/>
                    </a:cubicBezTo>
                    <a:lnTo>
                      <a:pt x="0" y="194"/>
                    </a:lnTo>
                    <a:cubicBezTo>
                      <a:pt x="0" y="254"/>
                      <a:pt x="60" y="254"/>
                      <a:pt x="60" y="254"/>
                    </a:cubicBezTo>
                    <a:cubicBezTo>
                      <a:pt x="179" y="254"/>
                      <a:pt x="254" y="254"/>
                      <a:pt x="313" y="194"/>
                    </a:cubicBezTo>
                    <a:lnTo>
                      <a:pt x="433" y="194"/>
                    </a:lnTo>
                    <a:cubicBezTo>
                      <a:pt x="492" y="134"/>
                      <a:pt x="552" y="134"/>
                      <a:pt x="552" y="60"/>
                    </a:cubicBezTo>
                    <a:lnTo>
                      <a:pt x="552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6" name="Google Shape;12036;p74"/>
              <p:cNvSpPr/>
              <p:nvPr/>
            </p:nvSpPr>
            <p:spPr>
              <a:xfrm>
                <a:off x="3856306" y="4479193"/>
                <a:ext cx="18326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94" extrusionOk="0">
                    <a:moveTo>
                      <a:pt x="194" y="0"/>
                    </a:moveTo>
                    <a:cubicBezTo>
                      <a:pt x="134" y="0"/>
                      <a:pt x="75" y="60"/>
                      <a:pt x="0" y="134"/>
                    </a:cubicBezTo>
                    <a:cubicBezTo>
                      <a:pt x="0" y="134"/>
                      <a:pt x="0" y="194"/>
                      <a:pt x="75" y="194"/>
                    </a:cubicBezTo>
                    <a:lnTo>
                      <a:pt x="253" y="194"/>
                    </a:lnTo>
                    <a:cubicBezTo>
                      <a:pt x="253" y="194"/>
                      <a:pt x="313" y="194"/>
                      <a:pt x="313" y="134"/>
                    </a:cubicBezTo>
                    <a:lnTo>
                      <a:pt x="447" y="134"/>
                    </a:lnTo>
                    <a:lnTo>
                      <a:pt x="447" y="60"/>
                    </a:lnTo>
                    <a:cubicBezTo>
                      <a:pt x="447" y="0"/>
                      <a:pt x="373" y="0"/>
                      <a:pt x="313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7" name="Google Shape;12037;p74"/>
              <p:cNvSpPr/>
              <p:nvPr/>
            </p:nvSpPr>
            <p:spPr>
              <a:xfrm>
                <a:off x="3871557" y="4459023"/>
                <a:ext cx="10413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180" extrusionOk="0">
                    <a:moveTo>
                      <a:pt x="135" y="1"/>
                    </a:moveTo>
                    <a:cubicBezTo>
                      <a:pt x="75" y="1"/>
                      <a:pt x="1" y="60"/>
                      <a:pt x="1" y="60"/>
                    </a:cubicBezTo>
                    <a:cubicBezTo>
                      <a:pt x="1" y="120"/>
                      <a:pt x="1" y="120"/>
                      <a:pt x="75" y="179"/>
                    </a:cubicBezTo>
                    <a:lnTo>
                      <a:pt x="194" y="179"/>
                    </a:lnTo>
                    <a:lnTo>
                      <a:pt x="194" y="120"/>
                    </a:lnTo>
                    <a:lnTo>
                      <a:pt x="254" y="120"/>
                    </a:lnTo>
                    <a:lnTo>
                      <a:pt x="254" y="60"/>
                    </a:lnTo>
                    <a:lnTo>
                      <a:pt x="194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8" name="Google Shape;12038;p74"/>
              <p:cNvSpPr/>
              <p:nvPr/>
            </p:nvSpPr>
            <p:spPr>
              <a:xfrm>
                <a:off x="3899640" y="4435819"/>
                <a:ext cx="7995" cy="7995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5" extrusionOk="0">
                    <a:moveTo>
                      <a:pt x="135" y="1"/>
                    </a:moveTo>
                    <a:cubicBezTo>
                      <a:pt x="60" y="1"/>
                      <a:pt x="60" y="75"/>
                      <a:pt x="60" y="75"/>
                    </a:cubicBezTo>
                    <a:cubicBezTo>
                      <a:pt x="1" y="135"/>
                      <a:pt x="1" y="135"/>
                      <a:pt x="60" y="194"/>
                    </a:cubicBezTo>
                    <a:lnTo>
                      <a:pt x="194" y="194"/>
                    </a:lnTo>
                    <a:lnTo>
                      <a:pt x="194" y="75"/>
                    </a:lnTo>
                    <a:lnTo>
                      <a:pt x="135" y="75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9" name="Google Shape;12039;p74"/>
              <p:cNvSpPr/>
              <p:nvPr/>
            </p:nvSpPr>
            <p:spPr>
              <a:xfrm>
                <a:off x="3798253" y="4166475"/>
                <a:ext cx="25090" cy="7380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80" extrusionOk="0">
                    <a:moveTo>
                      <a:pt x="299" y="1"/>
                    </a:moveTo>
                    <a:cubicBezTo>
                      <a:pt x="180" y="1"/>
                      <a:pt x="120" y="60"/>
                      <a:pt x="1" y="120"/>
                    </a:cubicBezTo>
                    <a:cubicBezTo>
                      <a:pt x="1" y="120"/>
                      <a:pt x="1" y="180"/>
                      <a:pt x="60" y="180"/>
                    </a:cubicBezTo>
                    <a:lnTo>
                      <a:pt x="299" y="180"/>
                    </a:lnTo>
                    <a:cubicBezTo>
                      <a:pt x="373" y="180"/>
                      <a:pt x="433" y="120"/>
                      <a:pt x="433" y="120"/>
                    </a:cubicBezTo>
                    <a:cubicBezTo>
                      <a:pt x="492" y="120"/>
                      <a:pt x="552" y="120"/>
                      <a:pt x="552" y="60"/>
                    </a:cubicBezTo>
                    <a:lnTo>
                      <a:pt x="612" y="60"/>
                    </a:lnTo>
                    <a:cubicBezTo>
                      <a:pt x="612" y="1"/>
                      <a:pt x="552" y="1"/>
                      <a:pt x="552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0" name="Google Shape;12040;p74"/>
              <p:cNvSpPr/>
              <p:nvPr/>
            </p:nvSpPr>
            <p:spPr>
              <a:xfrm>
                <a:off x="3724376" y="4181766"/>
                <a:ext cx="28124" cy="11151"/>
              </a:xfrm>
              <a:custGeom>
                <a:avLst/>
                <a:gdLst/>
                <a:ahLst/>
                <a:cxnLst/>
                <a:rect l="l" t="t" r="r" b="b"/>
                <a:pathLst>
                  <a:path w="686" h="272" extrusionOk="0">
                    <a:moveTo>
                      <a:pt x="432" y="0"/>
                    </a:moveTo>
                    <a:cubicBezTo>
                      <a:pt x="373" y="60"/>
                      <a:pt x="373" y="60"/>
                      <a:pt x="313" y="60"/>
                    </a:cubicBezTo>
                    <a:cubicBezTo>
                      <a:pt x="179" y="60"/>
                      <a:pt x="60" y="119"/>
                      <a:pt x="0" y="179"/>
                    </a:cubicBezTo>
                    <a:lnTo>
                      <a:pt x="0" y="239"/>
                    </a:lnTo>
                    <a:cubicBezTo>
                      <a:pt x="40" y="263"/>
                      <a:pt x="80" y="272"/>
                      <a:pt x="120" y="272"/>
                    </a:cubicBezTo>
                    <a:cubicBezTo>
                      <a:pt x="201" y="272"/>
                      <a:pt x="283" y="239"/>
                      <a:pt x="373" y="239"/>
                    </a:cubicBezTo>
                    <a:cubicBezTo>
                      <a:pt x="373" y="239"/>
                      <a:pt x="432" y="179"/>
                      <a:pt x="492" y="179"/>
                    </a:cubicBezTo>
                    <a:cubicBezTo>
                      <a:pt x="551" y="179"/>
                      <a:pt x="611" y="119"/>
                      <a:pt x="611" y="119"/>
                    </a:cubicBezTo>
                    <a:lnTo>
                      <a:pt x="686" y="60"/>
                    </a:lnTo>
                    <a:lnTo>
                      <a:pt x="611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1" name="Google Shape;12041;p74"/>
              <p:cNvSpPr/>
              <p:nvPr/>
            </p:nvSpPr>
            <p:spPr>
              <a:xfrm>
                <a:off x="3749425" y="4204355"/>
                <a:ext cx="20786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07" h="254" extrusionOk="0">
                    <a:moveTo>
                      <a:pt x="372" y="0"/>
                    </a:moveTo>
                    <a:cubicBezTo>
                      <a:pt x="313" y="60"/>
                      <a:pt x="253" y="60"/>
                      <a:pt x="253" y="60"/>
                    </a:cubicBezTo>
                    <a:cubicBezTo>
                      <a:pt x="194" y="60"/>
                      <a:pt x="75" y="135"/>
                      <a:pt x="75" y="194"/>
                    </a:cubicBezTo>
                    <a:lnTo>
                      <a:pt x="0" y="254"/>
                    </a:lnTo>
                    <a:lnTo>
                      <a:pt x="313" y="254"/>
                    </a:lnTo>
                    <a:cubicBezTo>
                      <a:pt x="313" y="194"/>
                      <a:pt x="372" y="194"/>
                      <a:pt x="372" y="194"/>
                    </a:cubicBezTo>
                    <a:cubicBezTo>
                      <a:pt x="447" y="194"/>
                      <a:pt x="447" y="135"/>
                      <a:pt x="507" y="135"/>
                    </a:cubicBezTo>
                    <a:lnTo>
                      <a:pt x="507" y="60"/>
                    </a:lnTo>
                    <a:cubicBezTo>
                      <a:pt x="447" y="0"/>
                      <a:pt x="372" y="0"/>
                      <a:pt x="372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2" name="Google Shape;12042;p74"/>
              <p:cNvSpPr/>
              <p:nvPr/>
            </p:nvSpPr>
            <p:spPr>
              <a:xfrm>
                <a:off x="3800713" y="4201896"/>
                <a:ext cx="20212" cy="10454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55" extrusionOk="0">
                    <a:moveTo>
                      <a:pt x="179" y="1"/>
                    </a:moveTo>
                    <a:cubicBezTo>
                      <a:pt x="120" y="60"/>
                      <a:pt x="60" y="60"/>
                      <a:pt x="0" y="120"/>
                    </a:cubicBezTo>
                    <a:lnTo>
                      <a:pt x="0" y="195"/>
                    </a:lnTo>
                    <a:cubicBezTo>
                      <a:pt x="0" y="195"/>
                      <a:pt x="0" y="254"/>
                      <a:pt x="60" y="254"/>
                    </a:cubicBezTo>
                    <a:cubicBezTo>
                      <a:pt x="120" y="254"/>
                      <a:pt x="179" y="195"/>
                      <a:pt x="239" y="195"/>
                    </a:cubicBezTo>
                    <a:cubicBezTo>
                      <a:pt x="313" y="195"/>
                      <a:pt x="313" y="195"/>
                      <a:pt x="373" y="120"/>
                    </a:cubicBezTo>
                    <a:cubicBezTo>
                      <a:pt x="373" y="120"/>
                      <a:pt x="432" y="120"/>
                      <a:pt x="432" y="60"/>
                    </a:cubicBezTo>
                    <a:lnTo>
                      <a:pt x="492" y="60"/>
                    </a:lnTo>
                    <a:cubicBezTo>
                      <a:pt x="492" y="60"/>
                      <a:pt x="492" y="1"/>
                      <a:pt x="432" y="1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3" name="Google Shape;12043;p74"/>
              <p:cNvSpPr/>
              <p:nvPr/>
            </p:nvSpPr>
            <p:spPr>
              <a:xfrm>
                <a:off x="3691373" y="4212923"/>
                <a:ext cx="20212" cy="12217"/>
              </a:xfrm>
              <a:custGeom>
                <a:avLst/>
                <a:gdLst/>
                <a:ahLst/>
                <a:cxnLst/>
                <a:rect l="l" t="t" r="r" b="b"/>
                <a:pathLst>
                  <a:path w="493" h="298" extrusionOk="0">
                    <a:moveTo>
                      <a:pt x="410" y="0"/>
                    </a:moveTo>
                    <a:cubicBezTo>
                      <a:pt x="388" y="0"/>
                      <a:pt x="373" y="15"/>
                      <a:pt x="373" y="45"/>
                    </a:cubicBezTo>
                    <a:lnTo>
                      <a:pt x="239" y="45"/>
                    </a:lnTo>
                    <a:cubicBezTo>
                      <a:pt x="180" y="104"/>
                      <a:pt x="60" y="104"/>
                      <a:pt x="60" y="223"/>
                    </a:cubicBezTo>
                    <a:lnTo>
                      <a:pt x="1" y="223"/>
                    </a:lnTo>
                    <a:lnTo>
                      <a:pt x="60" y="298"/>
                    </a:lnTo>
                    <a:cubicBezTo>
                      <a:pt x="180" y="298"/>
                      <a:pt x="239" y="223"/>
                      <a:pt x="299" y="223"/>
                    </a:cubicBezTo>
                    <a:cubicBezTo>
                      <a:pt x="299" y="164"/>
                      <a:pt x="373" y="164"/>
                      <a:pt x="373" y="164"/>
                    </a:cubicBezTo>
                    <a:cubicBezTo>
                      <a:pt x="433" y="164"/>
                      <a:pt x="492" y="104"/>
                      <a:pt x="492" y="104"/>
                    </a:cubicBezTo>
                    <a:lnTo>
                      <a:pt x="492" y="45"/>
                    </a:lnTo>
                    <a:cubicBezTo>
                      <a:pt x="463" y="15"/>
                      <a:pt x="433" y="0"/>
                      <a:pt x="410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4" name="Google Shape;12044;p74"/>
              <p:cNvSpPr/>
              <p:nvPr/>
            </p:nvSpPr>
            <p:spPr>
              <a:xfrm>
                <a:off x="3739627" y="4240391"/>
                <a:ext cx="25090" cy="1225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299" extrusionOk="0">
                    <a:moveTo>
                      <a:pt x="239" y="0"/>
                    </a:moveTo>
                    <a:cubicBezTo>
                      <a:pt x="179" y="60"/>
                      <a:pt x="60" y="120"/>
                      <a:pt x="1" y="179"/>
                    </a:cubicBezTo>
                    <a:lnTo>
                      <a:pt x="1" y="239"/>
                    </a:lnTo>
                    <a:lnTo>
                      <a:pt x="60" y="298"/>
                    </a:lnTo>
                    <a:cubicBezTo>
                      <a:pt x="179" y="239"/>
                      <a:pt x="239" y="239"/>
                      <a:pt x="314" y="179"/>
                    </a:cubicBezTo>
                    <a:lnTo>
                      <a:pt x="492" y="120"/>
                    </a:lnTo>
                    <a:lnTo>
                      <a:pt x="611" y="120"/>
                    </a:lnTo>
                    <a:lnTo>
                      <a:pt x="611" y="60"/>
                    </a:lnTo>
                    <a:lnTo>
                      <a:pt x="611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5" name="Google Shape;12045;p74"/>
              <p:cNvSpPr/>
              <p:nvPr/>
            </p:nvSpPr>
            <p:spPr>
              <a:xfrm>
                <a:off x="3759798" y="4278271"/>
                <a:ext cx="23246" cy="10413"/>
              </a:xfrm>
              <a:custGeom>
                <a:avLst/>
                <a:gdLst/>
                <a:ahLst/>
                <a:cxnLst/>
                <a:rect l="l" t="t" r="r" b="b"/>
                <a:pathLst>
                  <a:path w="567" h="254" extrusionOk="0">
                    <a:moveTo>
                      <a:pt x="254" y="0"/>
                    </a:moveTo>
                    <a:cubicBezTo>
                      <a:pt x="194" y="60"/>
                      <a:pt x="60" y="119"/>
                      <a:pt x="60" y="194"/>
                    </a:cubicBezTo>
                    <a:lnTo>
                      <a:pt x="0" y="194"/>
                    </a:lnTo>
                    <a:cubicBezTo>
                      <a:pt x="0" y="253"/>
                      <a:pt x="60" y="253"/>
                      <a:pt x="60" y="253"/>
                    </a:cubicBezTo>
                    <a:cubicBezTo>
                      <a:pt x="194" y="253"/>
                      <a:pt x="254" y="253"/>
                      <a:pt x="313" y="194"/>
                    </a:cubicBezTo>
                    <a:cubicBezTo>
                      <a:pt x="373" y="194"/>
                      <a:pt x="373" y="194"/>
                      <a:pt x="432" y="119"/>
                    </a:cubicBezTo>
                    <a:cubicBezTo>
                      <a:pt x="492" y="119"/>
                      <a:pt x="492" y="119"/>
                      <a:pt x="566" y="60"/>
                    </a:cubicBezTo>
                    <a:lnTo>
                      <a:pt x="566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6" name="Google Shape;12046;p74"/>
              <p:cNvSpPr/>
              <p:nvPr/>
            </p:nvSpPr>
            <p:spPr>
              <a:xfrm>
                <a:off x="3698711" y="4270933"/>
                <a:ext cx="23246" cy="9798"/>
              </a:xfrm>
              <a:custGeom>
                <a:avLst/>
                <a:gdLst/>
                <a:ahLst/>
                <a:cxnLst/>
                <a:rect l="l" t="t" r="r" b="b"/>
                <a:pathLst>
                  <a:path w="567" h="239" extrusionOk="0">
                    <a:moveTo>
                      <a:pt x="373" y="0"/>
                    </a:moveTo>
                    <a:cubicBezTo>
                      <a:pt x="313" y="0"/>
                      <a:pt x="313" y="0"/>
                      <a:pt x="254" y="60"/>
                    </a:cubicBezTo>
                    <a:cubicBezTo>
                      <a:pt x="194" y="60"/>
                      <a:pt x="60" y="119"/>
                      <a:pt x="1" y="179"/>
                    </a:cubicBezTo>
                    <a:lnTo>
                      <a:pt x="1" y="239"/>
                    </a:lnTo>
                    <a:lnTo>
                      <a:pt x="60" y="239"/>
                    </a:lnTo>
                    <a:cubicBezTo>
                      <a:pt x="120" y="239"/>
                      <a:pt x="254" y="239"/>
                      <a:pt x="313" y="179"/>
                    </a:cubicBezTo>
                    <a:cubicBezTo>
                      <a:pt x="373" y="179"/>
                      <a:pt x="373" y="179"/>
                      <a:pt x="433" y="119"/>
                    </a:cubicBezTo>
                    <a:cubicBezTo>
                      <a:pt x="433" y="119"/>
                      <a:pt x="492" y="119"/>
                      <a:pt x="567" y="60"/>
                    </a:cubicBezTo>
                    <a:cubicBezTo>
                      <a:pt x="567" y="0"/>
                      <a:pt x="567" y="0"/>
                      <a:pt x="492" y="0"/>
                    </a:cubicBez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7" name="Google Shape;12047;p74"/>
              <p:cNvSpPr/>
              <p:nvPr/>
            </p:nvSpPr>
            <p:spPr>
              <a:xfrm>
                <a:off x="3688339" y="4242851"/>
                <a:ext cx="18367" cy="9798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39" extrusionOk="0">
                    <a:moveTo>
                      <a:pt x="254" y="0"/>
                    </a:moveTo>
                    <a:lnTo>
                      <a:pt x="194" y="60"/>
                    </a:lnTo>
                    <a:cubicBezTo>
                      <a:pt x="134" y="60"/>
                      <a:pt x="75" y="119"/>
                      <a:pt x="0" y="119"/>
                    </a:cubicBezTo>
                    <a:lnTo>
                      <a:pt x="0" y="179"/>
                    </a:lnTo>
                    <a:cubicBezTo>
                      <a:pt x="0" y="179"/>
                      <a:pt x="0" y="238"/>
                      <a:pt x="75" y="238"/>
                    </a:cubicBezTo>
                    <a:cubicBezTo>
                      <a:pt x="134" y="238"/>
                      <a:pt x="194" y="238"/>
                      <a:pt x="254" y="179"/>
                    </a:cubicBezTo>
                    <a:lnTo>
                      <a:pt x="313" y="179"/>
                    </a:lnTo>
                    <a:cubicBezTo>
                      <a:pt x="373" y="179"/>
                      <a:pt x="373" y="119"/>
                      <a:pt x="447" y="119"/>
                    </a:cubicBezTo>
                    <a:lnTo>
                      <a:pt x="447" y="60"/>
                    </a:lnTo>
                    <a:lnTo>
                      <a:pt x="373" y="0"/>
                    </a:lnTo>
                    <a:close/>
                  </a:path>
                </a:pathLst>
              </a:custGeom>
              <a:solidFill>
                <a:srgbClr val="832B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048" name="Google Shape;12048;p74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49" name="Google Shape;12049;p74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50" name="Google Shape;12050;p74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51" name="Google Shape;12051;p74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52" name="Google Shape;12052;p74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53" name="Google Shape;12053;p74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54" name="Google Shape;12054;p74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5" name="Google Shape;12055;p74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6" name="Google Shape;12056;p74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7" name="Google Shape;12057;p74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8" name="Google Shape;12058;p74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59" name="Google Shape;12059;p74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0" name="Google Shape;12060;p74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1" name="Google Shape;12061;p74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2" name="Google Shape;12062;p74">
            <a:hlinkClick r:id="rId3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3" name="Google Shape;12063;p74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4" name="Google Shape;12064;p74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5" name="Google Shape;12065;p74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70" name="Google Shape;12070;p75"/>
          <p:cNvGrpSpPr/>
          <p:nvPr/>
        </p:nvGrpSpPr>
        <p:grpSpPr>
          <a:xfrm>
            <a:off x="6626640" y="3392325"/>
            <a:ext cx="1346210" cy="848425"/>
            <a:chOff x="2359350" y="3563775"/>
            <a:chExt cx="2209075" cy="848425"/>
          </a:xfrm>
        </p:grpSpPr>
        <p:sp>
          <p:nvSpPr>
            <p:cNvPr id="12071" name="Google Shape;12071;p75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75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75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75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75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76" name="Google Shape;12076;p75"/>
          <p:cNvSpPr txBox="1">
            <a:spLocks noGrp="1"/>
          </p:cNvSpPr>
          <p:nvPr>
            <p:ph type="title"/>
          </p:nvPr>
        </p:nvSpPr>
        <p:spPr>
          <a:xfrm rot="2208536" flipH="1">
            <a:off x="6695195" y="12776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12077" name="Google Shape;12077;p75"/>
          <p:cNvSpPr txBox="1">
            <a:spLocks noGrp="1"/>
          </p:cNvSpPr>
          <p:nvPr>
            <p:ph type="title" idx="2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12078" name="Google Shape;12078;p75"/>
          <p:cNvSpPr txBox="1">
            <a:spLocks noGrp="1"/>
          </p:cNvSpPr>
          <p:nvPr>
            <p:ph type="subTitle" idx="1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2079" name="Google Shape;12079;p75"/>
          <p:cNvSpPr txBox="1">
            <a:spLocks noGrp="1"/>
          </p:cNvSpPr>
          <p:nvPr>
            <p:ph type="subTitle" idx="3"/>
          </p:nvPr>
        </p:nvSpPr>
        <p:spPr>
          <a:xfrm>
            <a:off x="299093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2080" name="Google Shape;12080;p75"/>
          <p:cNvSpPr txBox="1">
            <a:spLocks noGrp="1"/>
          </p:cNvSpPr>
          <p:nvPr>
            <p:ph type="title" idx="4"/>
          </p:nvPr>
        </p:nvSpPr>
        <p:spPr>
          <a:xfrm>
            <a:off x="299093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12081" name="Google Shape;12081;p75"/>
          <p:cNvSpPr txBox="1">
            <a:spLocks noGrp="1"/>
          </p:cNvSpPr>
          <p:nvPr>
            <p:ph type="title" idx="5"/>
          </p:nvPr>
        </p:nvSpPr>
        <p:spPr>
          <a:xfrm>
            <a:off x="4798653" y="291532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12082" name="Google Shape;12082;p75"/>
          <p:cNvSpPr txBox="1">
            <a:spLocks noGrp="1"/>
          </p:cNvSpPr>
          <p:nvPr>
            <p:ph type="subTitle" idx="6"/>
          </p:nvPr>
        </p:nvSpPr>
        <p:spPr>
          <a:xfrm>
            <a:off x="4798653" y="3305849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12083" name="Google Shape;12083;p75"/>
          <p:cNvSpPr txBox="1">
            <a:spLocks noGrp="1"/>
          </p:cNvSpPr>
          <p:nvPr>
            <p:ph type="subTitle" idx="7"/>
          </p:nvPr>
        </p:nvSpPr>
        <p:spPr>
          <a:xfrm>
            <a:off x="6605788" y="3305850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2084" name="Google Shape;12084;p75"/>
          <p:cNvSpPr txBox="1">
            <a:spLocks noGrp="1"/>
          </p:cNvSpPr>
          <p:nvPr>
            <p:ph type="title" idx="8"/>
          </p:nvPr>
        </p:nvSpPr>
        <p:spPr>
          <a:xfrm>
            <a:off x="6606374" y="291532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12085" name="Google Shape;12085;p75"/>
          <p:cNvSpPr txBox="1">
            <a:spLocks noGrp="1"/>
          </p:cNvSpPr>
          <p:nvPr>
            <p:ph type="title" idx="9"/>
          </p:nvPr>
        </p:nvSpPr>
        <p:spPr>
          <a:xfrm>
            <a:off x="1169163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12086" name="Google Shape;12086;p75"/>
          <p:cNvSpPr txBox="1">
            <a:spLocks noGrp="1"/>
          </p:cNvSpPr>
          <p:nvPr>
            <p:ph type="subTitle" idx="13"/>
          </p:nvPr>
        </p:nvSpPr>
        <p:spPr>
          <a:xfrm>
            <a:off x="1169163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2087" name="Google Shape;12087;p75"/>
          <p:cNvSpPr txBox="1">
            <a:spLocks noGrp="1"/>
          </p:cNvSpPr>
          <p:nvPr>
            <p:ph type="title" idx="14"/>
          </p:nvPr>
        </p:nvSpPr>
        <p:spPr>
          <a:xfrm>
            <a:off x="2986250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12088" name="Google Shape;12088;p75"/>
          <p:cNvSpPr txBox="1">
            <a:spLocks noGrp="1"/>
          </p:cNvSpPr>
          <p:nvPr>
            <p:ph type="subTitle" idx="15"/>
          </p:nvPr>
        </p:nvSpPr>
        <p:spPr>
          <a:xfrm>
            <a:off x="2986250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2089" name="Google Shape;12089;p75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90" name="Google Shape;12090;p75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91" name="Google Shape;12091;p75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92" name="Google Shape;12092;p75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93" name="Google Shape;12093;p75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094" name="Google Shape;12094;p75">
            <a:hlinkClick r:id="rId8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5" name="Google Shape;12095;p75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2096" name="Google Shape;12096;p7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097" name="Google Shape;12097;p7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098" name="Google Shape;12098;p75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9" name="Google Shape;12099;p75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2100" name="Google Shape;12100;p75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2101" name="Google Shape;12101;p75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75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75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75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2105" name="Google Shape;12105;p75"/>
            <p:cNvGrpSpPr/>
            <p:nvPr/>
          </p:nvGrpSpPr>
          <p:grpSpPr>
            <a:xfrm>
              <a:off x="6464600" y="596800"/>
              <a:ext cx="456034" cy="267991"/>
              <a:chOff x="-1126825" y="596800"/>
              <a:chExt cx="456034" cy="267991"/>
            </a:xfrm>
          </p:grpSpPr>
          <p:sp>
            <p:nvSpPr>
              <p:cNvPr id="12106" name="Google Shape;12106;p75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7" name="Google Shape;12107;p75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8" name="Google Shape;12108;p75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9" name="Google Shape;12109;p75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0" name="Google Shape;12110;p75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1" name="Google Shape;12111;p75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2" name="Google Shape;12112;p75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3" name="Google Shape;12113;p75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4" name="Google Shape;12114;p75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5" name="Google Shape;12115;p75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16" name="Google Shape;12116;p75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2117" name="Google Shape;12117;p75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8" name="Google Shape;12118;p75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9" name="Google Shape;12119;p75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0" name="Google Shape;12120;p75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1" name="Google Shape;12121;p75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2" name="Google Shape;12122;p75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3" name="Google Shape;12123;p75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4" name="Google Shape;12124;p75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5" name="Google Shape;12125;p75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6" name="Google Shape;12126;p75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7" name="Google Shape;12127;p75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8" name="Google Shape;12128;p75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9" name="Google Shape;12129;p75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0" name="Google Shape;12130;p75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1" name="Google Shape;12131;p75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2" name="Google Shape;12132;p75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3" name="Google Shape;12133;p75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4" name="Google Shape;12134;p75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5" name="Google Shape;12135;p75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6" name="Google Shape;12136;p75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7" name="Google Shape;12137;p75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8" name="Google Shape;12138;p75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9" name="Google Shape;12139;p75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0" name="Google Shape;12140;p75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1" name="Google Shape;12141;p75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42" name="Google Shape;12142;p75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43" name="Google Shape;12143;p75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44" name="Google Shape;12144;p75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45" name="Google Shape;12145;p75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46" name="Google Shape;12146;p75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47" name="Google Shape;12147;p75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48" name="Google Shape;12148;p75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49" name="Google Shape;12149;p75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50" name="Google Shape;12150;p75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51" name="Google Shape;12151;p75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52" name="Google Shape;12152;p75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153" name="Google Shape;12153;p75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154" name="Google Shape;12154;p75">
            <a:hlinkClick r:id="rId8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5" name="Google Shape;12155;p75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6" name="Google Shape;12156;p75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7" name="Google Shape;12157;p75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8" name="Google Shape;12158;p75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9" name="Google Shape;12159;p75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0" name="Google Shape;12160;p75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1" name="Google Shape;12161;p75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2" name="Google Shape;12162;p75">
            <a:hlinkClick r:id="rId11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3" name="Google Shape;12163;p75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4" name="Google Shape;12164;p75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5" name="Google Shape;12165;p75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66" name="Google Shape;12166;p75"/>
          <p:cNvGrpSpPr/>
          <p:nvPr/>
        </p:nvGrpSpPr>
        <p:grpSpPr>
          <a:xfrm>
            <a:off x="4711888" y="1167658"/>
            <a:ext cx="2048741" cy="1567990"/>
            <a:chOff x="1088883" y="2602069"/>
            <a:chExt cx="2688636" cy="2057729"/>
          </a:xfrm>
        </p:grpSpPr>
        <p:sp>
          <p:nvSpPr>
            <p:cNvPr id="12167" name="Google Shape;12167;p75"/>
            <p:cNvSpPr/>
            <p:nvPr/>
          </p:nvSpPr>
          <p:spPr>
            <a:xfrm flipH="1">
              <a:off x="1431272" y="4483424"/>
              <a:ext cx="24894" cy="83603"/>
            </a:xfrm>
            <a:custGeom>
              <a:avLst/>
              <a:gdLst/>
              <a:ahLst/>
              <a:cxnLst/>
              <a:rect l="l" t="t" r="r" b="b"/>
              <a:pathLst>
                <a:path w="798" h="2680" extrusionOk="0">
                  <a:moveTo>
                    <a:pt x="321" y="1"/>
                  </a:moveTo>
                  <a:cubicBezTo>
                    <a:pt x="156" y="1"/>
                    <a:pt x="0" y="85"/>
                    <a:pt x="0" y="266"/>
                  </a:cubicBezTo>
                  <a:cubicBezTo>
                    <a:pt x="0" y="1071"/>
                    <a:pt x="134" y="1875"/>
                    <a:pt x="313" y="2680"/>
                  </a:cubicBezTo>
                  <a:cubicBezTo>
                    <a:pt x="313" y="2680"/>
                    <a:pt x="373" y="2680"/>
                    <a:pt x="373" y="2620"/>
                  </a:cubicBezTo>
                  <a:cubicBezTo>
                    <a:pt x="313" y="1875"/>
                    <a:pt x="447" y="1190"/>
                    <a:pt x="685" y="445"/>
                  </a:cubicBezTo>
                  <a:cubicBezTo>
                    <a:pt x="798" y="160"/>
                    <a:pt x="550" y="1"/>
                    <a:pt x="3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75"/>
            <p:cNvSpPr/>
            <p:nvPr/>
          </p:nvSpPr>
          <p:spPr>
            <a:xfrm flipH="1">
              <a:off x="1371066" y="4474565"/>
              <a:ext cx="47947" cy="83696"/>
            </a:xfrm>
            <a:custGeom>
              <a:avLst/>
              <a:gdLst/>
              <a:ahLst/>
              <a:cxnLst/>
              <a:rect l="l" t="t" r="r" b="b"/>
              <a:pathLst>
                <a:path w="1537" h="2683" extrusionOk="0">
                  <a:moveTo>
                    <a:pt x="871" y="1"/>
                  </a:moveTo>
                  <a:cubicBezTo>
                    <a:pt x="744" y="1"/>
                    <a:pt x="625" y="53"/>
                    <a:pt x="552" y="178"/>
                  </a:cubicBezTo>
                  <a:cubicBezTo>
                    <a:pt x="180" y="729"/>
                    <a:pt x="1" y="1355"/>
                    <a:pt x="1" y="1981"/>
                  </a:cubicBezTo>
                  <a:cubicBezTo>
                    <a:pt x="61" y="2219"/>
                    <a:pt x="180" y="2472"/>
                    <a:pt x="373" y="2591"/>
                  </a:cubicBezTo>
                  <a:cubicBezTo>
                    <a:pt x="373" y="2633"/>
                    <a:pt x="490" y="2682"/>
                    <a:pt x="560" y="2682"/>
                  </a:cubicBezTo>
                  <a:cubicBezTo>
                    <a:pt x="590" y="2682"/>
                    <a:pt x="612" y="2673"/>
                    <a:pt x="612" y="2651"/>
                  </a:cubicBezTo>
                  <a:cubicBezTo>
                    <a:pt x="805" y="2413"/>
                    <a:pt x="746" y="2100"/>
                    <a:pt x="805" y="1847"/>
                  </a:cubicBezTo>
                  <a:cubicBezTo>
                    <a:pt x="865" y="1415"/>
                    <a:pt x="1118" y="1042"/>
                    <a:pt x="1357" y="670"/>
                  </a:cubicBezTo>
                  <a:cubicBezTo>
                    <a:pt x="1537" y="320"/>
                    <a:pt x="1182" y="1"/>
                    <a:pt x="8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75"/>
            <p:cNvSpPr/>
            <p:nvPr/>
          </p:nvSpPr>
          <p:spPr>
            <a:xfrm flipH="1">
              <a:off x="1315695" y="4505105"/>
              <a:ext cx="51253" cy="61922"/>
            </a:xfrm>
            <a:custGeom>
              <a:avLst/>
              <a:gdLst/>
              <a:ahLst/>
              <a:cxnLst/>
              <a:rect l="l" t="t" r="r" b="b"/>
              <a:pathLst>
                <a:path w="1643" h="1985" extrusionOk="0">
                  <a:moveTo>
                    <a:pt x="1082" y="0"/>
                  </a:moveTo>
                  <a:cubicBezTo>
                    <a:pt x="989" y="0"/>
                    <a:pt x="892" y="36"/>
                    <a:pt x="805" y="123"/>
                  </a:cubicBezTo>
                  <a:cubicBezTo>
                    <a:pt x="626" y="436"/>
                    <a:pt x="432" y="748"/>
                    <a:pt x="254" y="1121"/>
                  </a:cubicBezTo>
                  <a:cubicBezTo>
                    <a:pt x="194" y="1300"/>
                    <a:pt x="0" y="1672"/>
                    <a:pt x="60" y="1925"/>
                  </a:cubicBezTo>
                  <a:lnTo>
                    <a:pt x="120" y="1985"/>
                  </a:lnTo>
                  <a:cubicBezTo>
                    <a:pt x="313" y="1925"/>
                    <a:pt x="492" y="1612"/>
                    <a:pt x="626" y="1434"/>
                  </a:cubicBezTo>
                  <a:cubicBezTo>
                    <a:pt x="805" y="1121"/>
                    <a:pt x="1058" y="868"/>
                    <a:pt x="1311" y="629"/>
                  </a:cubicBezTo>
                  <a:cubicBezTo>
                    <a:pt x="1643" y="389"/>
                    <a:pt x="1387" y="0"/>
                    <a:pt x="10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70" name="Google Shape;12170;p75"/>
            <p:cNvGrpSpPr/>
            <p:nvPr/>
          </p:nvGrpSpPr>
          <p:grpSpPr>
            <a:xfrm flipH="1">
              <a:off x="1623999" y="2602069"/>
              <a:ext cx="1809049" cy="2011277"/>
              <a:chOff x="6431389" y="2747194"/>
              <a:chExt cx="1809049" cy="2011277"/>
            </a:xfrm>
          </p:grpSpPr>
          <p:sp>
            <p:nvSpPr>
              <p:cNvPr id="12171" name="Google Shape;12171;p75"/>
              <p:cNvSpPr/>
              <p:nvPr/>
            </p:nvSpPr>
            <p:spPr>
              <a:xfrm>
                <a:off x="6584766" y="2820440"/>
                <a:ext cx="127852" cy="177093"/>
              </a:xfrm>
              <a:custGeom>
                <a:avLst/>
                <a:gdLst/>
                <a:ahLst/>
                <a:cxnLst/>
                <a:rect l="l" t="t" r="r" b="b"/>
                <a:pathLst>
                  <a:path w="4697" h="6506" extrusionOk="0">
                    <a:moveTo>
                      <a:pt x="1174" y="0"/>
                    </a:moveTo>
                    <a:cubicBezTo>
                      <a:pt x="1149" y="0"/>
                      <a:pt x="1127" y="2"/>
                      <a:pt x="1109" y="6"/>
                    </a:cubicBezTo>
                    <a:cubicBezTo>
                      <a:pt x="715" y="81"/>
                      <a:pt x="1" y="2974"/>
                      <a:pt x="470" y="3913"/>
                    </a:cubicBezTo>
                    <a:cubicBezTo>
                      <a:pt x="1015" y="4852"/>
                      <a:pt x="3457" y="6505"/>
                      <a:pt x="3457" y="6505"/>
                    </a:cubicBezTo>
                    <a:cubicBezTo>
                      <a:pt x="3758" y="6355"/>
                      <a:pt x="4077" y="6186"/>
                      <a:pt x="4396" y="6036"/>
                    </a:cubicBezTo>
                    <a:cubicBezTo>
                      <a:pt x="4396" y="6036"/>
                      <a:pt x="4697" y="3838"/>
                      <a:pt x="3833" y="2034"/>
                    </a:cubicBezTo>
                    <a:cubicBezTo>
                      <a:pt x="3243" y="694"/>
                      <a:pt x="1651" y="0"/>
                      <a:pt x="1174" y="0"/>
                    </a:cubicBezTo>
                    <a:close/>
                  </a:path>
                </a:pathLst>
              </a:custGeom>
              <a:solidFill>
                <a:srgbClr val="F18D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2" name="Google Shape;12172;p75"/>
              <p:cNvSpPr/>
              <p:nvPr/>
            </p:nvSpPr>
            <p:spPr>
              <a:xfrm>
                <a:off x="7083278" y="3001502"/>
                <a:ext cx="164164" cy="132534"/>
              </a:xfrm>
              <a:custGeom>
                <a:avLst/>
                <a:gdLst/>
                <a:ahLst/>
                <a:cxnLst/>
                <a:rect l="l" t="t" r="r" b="b"/>
                <a:pathLst>
                  <a:path w="6031" h="4869" extrusionOk="0">
                    <a:moveTo>
                      <a:pt x="4056" y="0"/>
                    </a:moveTo>
                    <a:cubicBezTo>
                      <a:pt x="3325" y="0"/>
                      <a:pt x="2530" y="143"/>
                      <a:pt x="1954" y="548"/>
                    </a:cubicBezTo>
                    <a:cubicBezTo>
                      <a:pt x="790" y="1487"/>
                      <a:pt x="170" y="3460"/>
                      <a:pt x="1" y="3835"/>
                    </a:cubicBezTo>
                    <a:cubicBezTo>
                      <a:pt x="170" y="4155"/>
                      <a:pt x="320" y="4549"/>
                      <a:pt x="470" y="4869"/>
                    </a:cubicBezTo>
                    <a:lnTo>
                      <a:pt x="639" y="4775"/>
                    </a:lnTo>
                    <a:cubicBezTo>
                      <a:pt x="639" y="4775"/>
                      <a:pt x="2818" y="4624"/>
                      <a:pt x="4396" y="3535"/>
                    </a:cubicBezTo>
                    <a:cubicBezTo>
                      <a:pt x="5711" y="2596"/>
                      <a:pt x="6031" y="868"/>
                      <a:pt x="5955" y="473"/>
                    </a:cubicBezTo>
                    <a:cubicBezTo>
                      <a:pt x="5870" y="249"/>
                      <a:pt x="5019" y="0"/>
                      <a:pt x="4056" y="0"/>
                    </a:cubicBezTo>
                    <a:close/>
                  </a:path>
                </a:pathLst>
              </a:custGeom>
              <a:solidFill>
                <a:srgbClr val="F18D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3" name="Google Shape;12173;p75"/>
              <p:cNvSpPr/>
              <p:nvPr/>
            </p:nvSpPr>
            <p:spPr>
              <a:xfrm>
                <a:off x="6525457" y="2747194"/>
                <a:ext cx="246994" cy="265150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9741" extrusionOk="0">
                    <a:moveTo>
                      <a:pt x="2447" y="0"/>
                    </a:moveTo>
                    <a:cubicBezTo>
                      <a:pt x="2368" y="0"/>
                      <a:pt x="2303" y="10"/>
                      <a:pt x="2255" y="29"/>
                    </a:cubicBezTo>
                    <a:cubicBezTo>
                      <a:pt x="1710" y="198"/>
                      <a:pt x="1" y="5665"/>
                      <a:pt x="1410" y="7393"/>
                    </a:cubicBezTo>
                    <a:cubicBezTo>
                      <a:pt x="2819" y="9121"/>
                      <a:pt x="4697" y="9741"/>
                      <a:pt x="4697" y="9741"/>
                    </a:cubicBezTo>
                    <a:cubicBezTo>
                      <a:pt x="4998" y="9516"/>
                      <a:pt x="5317" y="9346"/>
                      <a:pt x="5636" y="9196"/>
                    </a:cubicBezTo>
                    <a:cubicBezTo>
                      <a:pt x="5636" y="9196"/>
                      <a:pt x="3194" y="7543"/>
                      <a:pt x="2649" y="6604"/>
                    </a:cubicBezTo>
                    <a:cubicBezTo>
                      <a:pt x="2180" y="5665"/>
                      <a:pt x="2894" y="2772"/>
                      <a:pt x="3288" y="2697"/>
                    </a:cubicBezTo>
                    <a:cubicBezTo>
                      <a:pt x="3306" y="2693"/>
                      <a:pt x="3328" y="2691"/>
                      <a:pt x="3353" y="2691"/>
                    </a:cubicBezTo>
                    <a:cubicBezTo>
                      <a:pt x="3830" y="2691"/>
                      <a:pt x="5422" y="3385"/>
                      <a:pt x="6012" y="4725"/>
                    </a:cubicBezTo>
                    <a:cubicBezTo>
                      <a:pt x="6876" y="6529"/>
                      <a:pt x="6575" y="8727"/>
                      <a:pt x="6575" y="8727"/>
                    </a:cubicBezTo>
                    <a:cubicBezTo>
                      <a:pt x="6876" y="8576"/>
                      <a:pt x="7270" y="8482"/>
                      <a:pt x="7590" y="8407"/>
                    </a:cubicBezTo>
                    <a:cubicBezTo>
                      <a:pt x="7984" y="7712"/>
                      <a:pt x="9074" y="5665"/>
                      <a:pt x="7346" y="3317"/>
                    </a:cubicBezTo>
                    <a:cubicBezTo>
                      <a:pt x="5783" y="1101"/>
                      <a:pt x="3293" y="0"/>
                      <a:pt x="2447" y="0"/>
                    </a:cubicBezTo>
                    <a:close/>
                  </a:path>
                </a:pathLst>
              </a:custGeom>
              <a:solidFill>
                <a:srgbClr val="C571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4" name="Google Shape;12174;p75"/>
              <p:cNvSpPr/>
              <p:nvPr/>
            </p:nvSpPr>
            <p:spPr>
              <a:xfrm>
                <a:off x="7064361" y="2950765"/>
                <a:ext cx="244953" cy="210438"/>
              </a:xfrm>
              <a:custGeom>
                <a:avLst/>
                <a:gdLst/>
                <a:ahLst/>
                <a:cxnLst/>
                <a:rect l="l" t="t" r="r" b="b"/>
                <a:pathLst>
                  <a:path w="8999" h="7731" extrusionOk="0">
                    <a:moveTo>
                      <a:pt x="5108" y="1"/>
                    </a:moveTo>
                    <a:cubicBezTo>
                      <a:pt x="3875" y="1"/>
                      <a:pt x="2586" y="323"/>
                      <a:pt x="1710" y="1323"/>
                    </a:cubicBezTo>
                    <a:cubicBezTo>
                      <a:pt x="151" y="3051"/>
                      <a:pt x="1" y="4610"/>
                      <a:pt x="1" y="4610"/>
                    </a:cubicBezTo>
                    <a:cubicBezTo>
                      <a:pt x="301" y="4929"/>
                      <a:pt x="545" y="5324"/>
                      <a:pt x="696" y="5699"/>
                    </a:cubicBezTo>
                    <a:cubicBezTo>
                      <a:pt x="865" y="5324"/>
                      <a:pt x="1485" y="3351"/>
                      <a:pt x="2649" y="2412"/>
                    </a:cubicBezTo>
                    <a:cubicBezTo>
                      <a:pt x="3225" y="2007"/>
                      <a:pt x="4020" y="1864"/>
                      <a:pt x="4751" y="1864"/>
                    </a:cubicBezTo>
                    <a:cubicBezTo>
                      <a:pt x="5714" y="1864"/>
                      <a:pt x="6565" y="2113"/>
                      <a:pt x="6650" y="2337"/>
                    </a:cubicBezTo>
                    <a:cubicBezTo>
                      <a:pt x="6726" y="2732"/>
                      <a:pt x="6406" y="4460"/>
                      <a:pt x="5091" y="5399"/>
                    </a:cubicBezTo>
                    <a:cubicBezTo>
                      <a:pt x="3513" y="6488"/>
                      <a:pt x="1334" y="6639"/>
                      <a:pt x="1334" y="6639"/>
                    </a:cubicBezTo>
                    <a:lnTo>
                      <a:pt x="1165" y="6733"/>
                    </a:lnTo>
                    <a:cubicBezTo>
                      <a:pt x="1240" y="6958"/>
                      <a:pt x="1410" y="7277"/>
                      <a:pt x="1485" y="7503"/>
                    </a:cubicBezTo>
                    <a:lnTo>
                      <a:pt x="1560" y="7503"/>
                    </a:lnTo>
                    <a:cubicBezTo>
                      <a:pt x="1560" y="7503"/>
                      <a:pt x="2120" y="7730"/>
                      <a:pt x="2986" y="7730"/>
                    </a:cubicBezTo>
                    <a:cubicBezTo>
                      <a:pt x="3948" y="7730"/>
                      <a:pt x="5286" y="7449"/>
                      <a:pt x="6650" y="6263"/>
                    </a:cubicBezTo>
                    <a:cubicBezTo>
                      <a:pt x="8379" y="4685"/>
                      <a:pt x="8998" y="1398"/>
                      <a:pt x="8679" y="928"/>
                    </a:cubicBezTo>
                    <a:cubicBezTo>
                      <a:pt x="8503" y="652"/>
                      <a:pt x="6862" y="1"/>
                      <a:pt x="5108" y="1"/>
                    </a:cubicBezTo>
                    <a:close/>
                  </a:path>
                </a:pathLst>
              </a:custGeom>
              <a:solidFill>
                <a:srgbClr val="C571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5" name="Google Shape;12175;p75"/>
              <p:cNvSpPr/>
              <p:nvPr/>
            </p:nvSpPr>
            <p:spPr>
              <a:xfrm>
                <a:off x="7803432" y="4710345"/>
                <a:ext cx="112772" cy="48125"/>
              </a:xfrm>
              <a:custGeom>
                <a:avLst/>
                <a:gdLst/>
                <a:ahLst/>
                <a:cxnLst/>
                <a:rect l="l" t="t" r="r" b="b"/>
                <a:pathLst>
                  <a:path w="4143" h="1768" extrusionOk="0">
                    <a:moveTo>
                      <a:pt x="480" y="0"/>
                    </a:moveTo>
                    <a:cubicBezTo>
                      <a:pt x="386" y="395"/>
                      <a:pt x="236" y="695"/>
                      <a:pt x="236" y="864"/>
                    </a:cubicBezTo>
                    <a:cubicBezTo>
                      <a:pt x="0" y="1612"/>
                      <a:pt x="796" y="1768"/>
                      <a:pt x="1728" y="1768"/>
                    </a:cubicBezTo>
                    <a:cubicBezTo>
                      <a:pt x="2059" y="1768"/>
                      <a:pt x="2408" y="1748"/>
                      <a:pt x="2734" y="1728"/>
                    </a:cubicBezTo>
                    <a:cubicBezTo>
                      <a:pt x="3053" y="1728"/>
                      <a:pt x="3523" y="1015"/>
                      <a:pt x="4143" y="0"/>
                    </a:cubicBezTo>
                    <a:lnTo>
                      <a:pt x="4068" y="0"/>
                    </a:lnTo>
                    <a:cubicBezTo>
                      <a:pt x="3755" y="157"/>
                      <a:pt x="3277" y="209"/>
                      <a:pt x="2770" y="209"/>
                    </a:cubicBezTo>
                    <a:cubicBezTo>
                      <a:pt x="1757" y="209"/>
                      <a:pt x="630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6" name="Google Shape;12176;p75"/>
              <p:cNvSpPr/>
              <p:nvPr/>
            </p:nvSpPr>
            <p:spPr>
              <a:xfrm>
                <a:off x="7650299" y="4669952"/>
                <a:ext cx="93610" cy="49622"/>
              </a:xfrm>
              <a:custGeom>
                <a:avLst/>
                <a:gdLst/>
                <a:ahLst/>
                <a:cxnLst/>
                <a:rect l="l" t="t" r="r" b="b"/>
                <a:pathLst>
                  <a:path w="3439" h="1823" extrusionOk="0">
                    <a:moveTo>
                      <a:pt x="151" y="0"/>
                    </a:moveTo>
                    <a:cubicBezTo>
                      <a:pt x="1" y="1015"/>
                      <a:pt x="1" y="1634"/>
                      <a:pt x="76" y="1710"/>
                    </a:cubicBezTo>
                    <a:cubicBezTo>
                      <a:pt x="243" y="1785"/>
                      <a:pt x="544" y="1822"/>
                      <a:pt x="891" y="1822"/>
                    </a:cubicBezTo>
                    <a:cubicBezTo>
                      <a:pt x="1674" y="1822"/>
                      <a:pt x="2695" y="1630"/>
                      <a:pt x="2969" y="1240"/>
                    </a:cubicBezTo>
                    <a:cubicBezTo>
                      <a:pt x="3119" y="1165"/>
                      <a:pt x="3288" y="864"/>
                      <a:pt x="3438" y="395"/>
                    </a:cubicBezTo>
                    <a:lnTo>
                      <a:pt x="3438" y="395"/>
                    </a:lnTo>
                    <a:cubicBezTo>
                      <a:pt x="3296" y="464"/>
                      <a:pt x="3078" y="492"/>
                      <a:pt x="2819" y="492"/>
                    </a:cubicBezTo>
                    <a:cubicBezTo>
                      <a:pt x="1952" y="492"/>
                      <a:pt x="628" y="174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7" name="Google Shape;12177;p75"/>
              <p:cNvSpPr/>
              <p:nvPr/>
            </p:nvSpPr>
            <p:spPr>
              <a:xfrm>
                <a:off x="7036761" y="4657159"/>
                <a:ext cx="102293" cy="68458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2515" extrusionOk="0">
                    <a:moveTo>
                      <a:pt x="3757" y="1"/>
                    </a:moveTo>
                    <a:cubicBezTo>
                      <a:pt x="2661" y="490"/>
                      <a:pt x="1766" y="616"/>
                      <a:pt x="1133" y="616"/>
                    </a:cubicBezTo>
                    <a:cubicBezTo>
                      <a:pt x="453" y="616"/>
                      <a:pt x="75" y="470"/>
                      <a:pt x="75" y="470"/>
                    </a:cubicBezTo>
                    <a:cubicBezTo>
                      <a:pt x="0" y="1485"/>
                      <a:pt x="0" y="2104"/>
                      <a:pt x="0" y="2180"/>
                    </a:cubicBezTo>
                    <a:cubicBezTo>
                      <a:pt x="105" y="2398"/>
                      <a:pt x="568" y="2515"/>
                      <a:pt x="1113" y="2515"/>
                    </a:cubicBezTo>
                    <a:cubicBezTo>
                      <a:pt x="1738" y="2515"/>
                      <a:pt x="2471" y="2361"/>
                      <a:pt x="2893" y="2029"/>
                    </a:cubicBezTo>
                    <a:cubicBezTo>
                      <a:pt x="3043" y="1879"/>
                      <a:pt x="3363" y="1165"/>
                      <a:pt x="37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8" name="Google Shape;12178;p75"/>
              <p:cNvSpPr/>
              <p:nvPr/>
            </p:nvSpPr>
            <p:spPr>
              <a:xfrm>
                <a:off x="8072108" y="3442833"/>
                <a:ext cx="166205" cy="312948"/>
              </a:xfrm>
              <a:custGeom>
                <a:avLst/>
                <a:gdLst/>
                <a:ahLst/>
                <a:cxnLst/>
                <a:rect l="l" t="t" r="r" b="b"/>
                <a:pathLst>
                  <a:path w="6106" h="11497" extrusionOk="0">
                    <a:moveTo>
                      <a:pt x="1015" y="0"/>
                    </a:moveTo>
                    <a:lnTo>
                      <a:pt x="771" y="76"/>
                    </a:lnTo>
                    <a:cubicBezTo>
                      <a:pt x="771" y="76"/>
                      <a:pt x="1" y="3513"/>
                      <a:pt x="1710" y="5241"/>
                    </a:cubicBezTo>
                    <a:cubicBezTo>
                      <a:pt x="3833" y="7439"/>
                      <a:pt x="4697" y="9862"/>
                      <a:pt x="3589" y="11271"/>
                    </a:cubicBezTo>
                    <a:cubicBezTo>
                      <a:pt x="3664" y="11346"/>
                      <a:pt x="3664" y="11421"/>
                      <a:pt x="3758" y="11497"/>
                    </a:cubicBezTo>
                    <a:cubicBezTo>
                      <a:pt x="6106" y="9318"/>
                      <a:pt x="5862" y="5786"/>
                      <a:pt x="2819" y="2893"/>
                    </a:cubicBezTo>
                    <a:cubicBezTo>
                      <a:pt x="1560" y="1804"/>
                      <a:pt x="1166" y="620"/>
                      <a:pt x="1015" y="0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9" name="Google Shape;12179;p75"/>
              <p:cNvSpPr/>
              <p:nvPr/>
            </p:nvSpPr>
            <p:spPr>
              <a:xfrm>
                <a:off x="8001557" y="3432081"/>
                <a:ext cx="198434" cy="317576"/>
              </a:xfrm>
              <a:custGeom>
                <a:avLst/>
                <a:gdLst/>
                <a:ahLst/>
                <a:cxnLst/>
                <a:rect l="l" t="t" r="r" b="b"/>
                <a:pathLst>
                  <a:path w="7290" h="11667" extrusionOk="0">
                    <a:moveTo>
                      <a:pt x="3532" y="1"/>
                    </a:moveTo>
                    <a:cubicBezTo>
                      <a:pt x="1" y="2105"/>
                      <a:pt x="1334" y="6651"/>
                      <a:pt x="1334" y="6651"/>
                    </a:cubicBezTo>
                    <a:cubicBezTo>
                      <a:pt x="2274" y="7120"/>
                      <a:pt x="3138" y="7665"/>
                      <a:pt x="4002" y="8454"/>
                    </a:cubicBezTo>
                    <a:cubicBezTo>
                      <a:pt x="4227" y="8679"/>
                      <a:pt x="4547" y="8999"/>
                      <a:pt x="4772" y="9318"/>
                    </a:cubicBezTo>
                    <a:cubicBezTo>
                      <a:pt x="5411" y="10013"/>
                      <a:pt x="5880" y="10802"/>
                      <a:pt x="6181" y="11666"/>
                    </a:cubicBezTo>
                    <a:cubicBezTo>
                      <a:pt x="7289" y="10257"/>
                      <a:pt x="6425" y="7834"/>
                      <a:pt x="4302" y="5636"/>
                    </a:cubicBezTo>
                    <a:cubicBezTo>
                      <a:pt x="2593" y="3908"/>
                      <a:pt x="3363" y="471"/>
                      <a:pt x="3363" y="471"/>
                    </a:cubicBezTo>
                    <a:lnTo>
                      <a:pt x="3607" y="395"/>
                    </a:lnTo>
                    <a:cubicBezTo>
                      <a:pt x="3532" y="151"/>
                      <a:pt x="3532" y="1"/>
                      <a:pt x="3532" y="1"/>
                    </a:cubicBezTo>
                    <a:close/>
                  </a:path>
                </a:pathLst>
              </a:custGeom>
              <a:solidFill>
                <a:srgbClr val="C571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0" name="Google Shape;12180;p75"/>
              <p:cNvSpPr/>
              <p:nvPr/>
            </p:nvSpPr>
            <p:spPr>
              <a:xfrm>
                <a:off x="7017327" y="3468391"/>
                <a:ext cx="1114169" cy="385626"/>
              </a:xfrm>
              <a:custGeom>
                <a:avLst/>
                <a:gdLst/>
                <a:ahLst/>
                <a:cxnLst/>
                <a:rect l="l" t="t" r="r" b="b"/>
                <a:pathLst>
                  <a:path w="40932" h="14167" extrusionOk="0">
                    <a:moveTo>
                      <a:pt x="1560" y="1"/>
                    </a:moveTo>
                    <a:cubicBezTo>
                      <a:pt x="1090" y="771"/>
                      <a:pt x="545" y="1485"/>
                      <a:pt x="1" y="2105"/>
                    </a:cubicBezTo>
                    <a:cubicBezTo>
                      <a:pt x="1" y="2105"/>
                      <a:pt x="6106" y="14089"/>
                      <a:pt x="18935" y="14164"/>
                    </a:cubicBezTo>
                    <a:cubicBezTo>
                      <a:pt x="19041" y="14166"/>
                      <a:pt x="19146" y="14167"/>
                      <a:pt x="19250" y="14167"/>
                    </a:cubicBezTo>
                    <a:cubicBezTo>
                      <a:pt x="24099" y="14167"/>
                      <a:pt x="27543" y="12475"/>
                      <a:pt x="30375" y="10802"/>
                    </a:cubicBezTo>
                    <a:cubicBezTo>
                      <a:pt x="33288" y="9131"/>
                      <a:pt x="35615" y="7417"/>
                      <a:pt x="38280" y="7417"/>
                    </a:cubicBezTo>
                    <a:cubicBezTo>
                      <a:pt x="39120" y="7417"/>
                      <a:pt x="39995" y="7588"/>
                      <a:pt x="40932" y="7984"/>
                    </a:cubicBezTo>
                    <a:cubicBezTo>
                      <a:pt x="40707" y="7665"/>
                      <a:pt x="40387" y="7345"/>
                      <a:pt x="40162" y="7120"/>
                    </a:cubicBezTo>
                    <a:cubicBezTo>
                      <a:pt x="39298" y="6331"/>
                      <a:pt x="38434" y="5786"/>
                      <a:pt x="37494" y="5317"/>
                    </a:cubicBezTo>
                    <a:cubicBezTo>
                      <a:pt x="35181" y="4144"/>
                      <a:pt x="32692" y="3806"/>
                      <a:pt x="30125" y="3806"/>
                    </a:cubicBezTo>
                    <a:cubicBezTo>
                      <a:pt x="28252" y="3806"/>
                      <a:pt x="26338" y="3986"/>
                      <a:pt x="24420" y="4152"/>
                    </a:cubicBezTo>
                    <a:cubicBezTo>
                      <a:pt x="22592" y="4352"/>
                      <a:pt x="20764" y="4528"/>
                      <a:pt x="19008" y="4528"/>
                    </a:cubicBezTo>
                    <a:cubicBezTo>
                      <a:pt x="18130" y="4528"/>
                      <a:pt x="17270" y="4484"/>
                      <a:pt x="16437" y="4377"/>
                    </a:cubicBezTo>
                    <a:cubicBezTo>
                      <a:pt x="4077" y="2969"/>
                      <a:pt x="1560" y="1"/>
                      <a:pt x="1560" y="1"/>
                    </a:cubicBezTo>
                    <a:close/>
                  </a:path>
                </a:pathLst>
              </a:custGeom>
              <a:solidFill>
                <a:srgbClr val="D985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1" name="Google Shape;12181;p75"/>
              <p:cNvSpPr/>
              <p:nvPr/>
            </p:nvSpPr>
            <p:spPr>
              <a:xfrm>
                <a:off x="7618099" y="4158641"/>
                <a:ext cx="228076" cy="524747"/>
              </a:xfrm>
              <a:custGeom>
                <a:avLst/>
                <a:gdLst/>
                <a:ahLst/>
                <a:cxnLst/>
                <a:rect l="l" t="t" r="r" b="b"/>
                <a:pathLst>
                  <a:path w="8379" h="19278" extrusionOk="0">
                    <a:moveTo>
                      <a:pt x="4302" y="1"/>
                    </a:moveTo>
                    <a:cubicBezTo>
                      <a:pt x="3908" y="395"/>
                      <a:pt x="2593" y="1240"/>
                      <a:pt x="0" y="1879"/>
                    </a:cubicBezTo>
                    <a:cubicBezTo>
                      <a:pt x="0" y="2029"/>
                      <a:pt x="545" y="4772"/>
                      <a:pt x="2668" y="7345"/>
                    </a:cubicBezTo>
                    <a:cubicBezTo>
                      <a:pt x="3062" y="7984"/>
                      <a:pt x="1729" y="15423"/>
                      <a:pt x="1334" y="18785"/>
                    </a:cubicBezTo>
                    <a:cubicBezTo>
                      <a:pt x="1811" y="18959"/>
                      <a:pt x="3135" y="19277"/>
                      <a:pt x="4002" y="19277"/>
                    </a:cubicBezTo>
                    <a:cubicBezTo>
                      <a:pt x="4261" y="19277"/>
                      <a:pt x="4479" y="19249"/>
                      <a:pt x="4621" y="19180"/>
                    </a:cubicBezTo>
                    <a:cubicBezTo>
                      <a:pt x="5880" y="16437"/>
                      <a:pt x="8134" y="8285"/>
                      <a:pt x="8378" y="5937"/>
                    </a:cubicBezTo>
                    <a:cubicBezTo>
                      <a:pt x="6819" y="4772"/>
                      <a:pt x="4772" y="3213"/>
                      <a:pt x="4302" y="1"/>
                    </a:cubicBezTo>
                    <a:close/>
                  </a:path>
                </a:pathLst>
              </a:custGeom>
              <a:solidFill>
                <a:srgbClr val="E2A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2" name="Google Shape;12182;p75"/>
              <p:cNvSpPr/>
              <p:nvPr/>
            </p:nvSpPr>
            <p:spPr>
              <a:xfrm>
                <a:off x="6865991" y="3525660"/>
                <a:ext cx="1374447" cy="1190412"/>
              </a:xfrm>
              <a:custGeom>
                <a:avLst/>
                <a:gdLst/>
                <a:ahLst/>
                <a:cxnLst/>
                <a:rect l="l" t="t" r="r" b="b"/>
                <a:pathLst>
                  <a:path w="50494" h="43733" extrusionOk="0">
                    <a:moveTo>
                      <a:pt x="5561" y="1"/>
                    </a:moveTo>
                    <a:cubicBezTo>
                      <a:pt x="4152" y="1409"/>
                      <a:pt x="2348" y="2593"/>
                      <a:pt x="0" y="3363"/>
                    </a:cubicBezTo>
                    <a:lnTo>
                      <a:pt x="75" y="3532"/>
                    </a:lnTo>
                    <a:cubicBezTo>
                      <a:pt x="75" y="3532"/>
                      <a:pt x="75" y="8623"/>
                      <a:pt x="1109" y="12999"/>
                    </a:cubicBezTo>
                    <a:cubicBezTo>
                      <a:pt x="1484" y="14803"/>
                      <a:pt x="2048" y="16362"/>
                      <a:pt x="2743" y="17846"/>
                    </a:cubicBezTo>
                    <a:cubicBezTo>
                      <a:pt x="3682" y="19649"/>
                      <a:pt x="5016" y="21208"/>
                      <a:pt x="6819" y="22467"/>
                    </a:cubicBezTo>
                    <a:cubicBezTo>
                      <a:pt x="6969" y="26937"/>
                      <a:pt x="6819" y="32329"/>
                      <a:pt x="6575" y="36555"/>
                    </a:cubicBezTo>
                    <a:cubicBezTo>
                      <a:pt x="6500" y="38828"/>
                      <a:pt x="6349" y="40782"/>
                      <a:pt x="6349" y="42040"/>
                    </a:cubicBezTo>
                    <a:cubicBezTo>
                      <a:pt x="6349" y="42040"/>
                      <a:pt x="6727" y="42186"/>
                      <a:pt x="7407" y="42186"/>
                    </a:cubicBezTo>
                    <a:cubicBezTo>
                      <a:pt x="8040" y="42186"/>
                      <a:pt x="8935" y="42060"/>
                      <a:pt x="10031" y="41571"/>
                    </a:cubicBezTo>
                    <a:cubicBezTo>
                      <a:pt x="11271" y="37569"/>
                      <a:pt x="13469" y="28891"/>
                      <a:pt x="14333" y="25209"/>
                    </a:cubicBezTo>
                    <a:cubicBezTo>
                      <a:pt x="16136" y="25529"/>
                      <a:pt x="18165" y="25679"/>
                      <a:pt x="20438" y="25754"/>
                    </a:cubicBezTo>
                    <a:cubicBezTo>
                      <a:pt x="20975" y="25781"/>
                      <a:pt x="21490" y="25793"/>
                      <a:pt x="21984" y="25793"/>
                    </a:cubicBezTo>
                    <a:cubicBezTo>
                      <a:pt x="24292" y="25793"/>
                      <a:pt x="26147" y="25521"/>
                      <a:pt x="27632" y="25134"/>
                    </a:cubicBezTo>
                    <a:cubicBezTo>
                      <a:pt x="30225" y="24495"/>
                      <a:pt x="31540" y="23650"/>
                      <a:pt x="31934" y="23256"/>
                    </a:cubicBezTo>
                    <a:cubicBezTo>
                      <a:pt x="32404" y="26468"/>
                      <a:pt x="34451" y="28027"/>
                      <a:pt x="36010" y="29192"/>
                    </a:cubicBezTo>
                    <a:cubicBezTo>
                      <a:pt x="36949" y="29905"/>
                      <a:pt x="37814" y="30450"/>
                      <a:pt x="37964" y="31070"/>
                    </a:cubicBezTo>
                    <a:cubicBezTo>
                      <a:pt x="38509" y="32573"/>
                      <a:pt x="35860" y="40706"/>
                      <a:pt x="34921" y="43524"/>
                    </a:cubicBezTo>
                    <a:cubicBezTo>
                      <a:pt x="35071" y="43524"/>
                      <a:pt x="36198" y="43733"/>
                      <a:pt x="37211" y="43733"/>
                    </a:cubicBezTo>
                    <a:cubicBezTo>
                      <a:pt x="37718" y="43733"/>
                      <a:pt x="38196" y="43681"/>
                      <a:pt x="38509" y="43524"/>
                    </a:cubicBezTo>
                    <a:lnTo>
                      <a:pt x="38584" y="43524"/>
                    </a:lnTo>
                    <a:cubicBezTo>
                      <a:pt x="40556" y="40162"/>
                      <a:pt x="43599" y="32798"/>
                      <a:pt x="43843" y="32103"/>
                    </a:cubicBezTo>
                    <a:cubicBezTo>
                      <a:pt x="44144" y="31164"/>
                      <a:pt x="43994" y="30450"/>
                      <a:pt x="43449" y="29661"/>
                    </a:cubicBezTo>
                    <a:cubicBezTo>
                      <a:pt x="42810" y="28816"/>
                      <a:pt x="42735" y="27877"/>
                      <a:pt x="44388" y="25904"/>
                    </a:cubicBezTo>
                    <a:cubicBezTo>
                      <a:pt x="46267" y="23650"/>
                      <a:pt x="50493" y="14803"/>
                      <a:pt x="48070" y="8454"/>
                    </a:cubicBezTo>
                    <a:cubicBezTo>
                      <a:pt x="47976" y="8378"/>
                      <a:pt x="47976" y="8303"/>
                      <a:pt x="47901" y="8228"/>
                    </a:cubicBezTo>
                    <a:cubicBezTo>
                      <a:pt x="47600" y="7364"/>
                      <a:pt x="47131" y="6575"/>
                      <a:pt x="46492" y="5880"/>
                    </a:cubicBezTo>
                    <a:cubicBezTo>
                      <a:pt x="45555" y="5484"/>
                      <a:pt x="44680" y="5313"/>
                      <a:pt x="43840" y="5313"/>
                    </a:cubicBezTo>
                    <a:cubicBezTo>
                      <a:pt x="41175" y="5313"/>
                      <a:pt x="38848" y="7027"/>
                      <a:pt x="35935" y="8698"/>
                    </a:cubicBezTo>
                    <a:cubicBezTo>
                      <a:pt x="33103" y="10371"/>
                      <a:pt x="29659" y="12063"/>
                      <a:pt x="24810" y="12063"/>
                    </a:cubicBezTo>
                    <a:cubicBezTo>
                      <a:pt x="24706" y="12063"/>
                      <a:pt x="24601" y="12062"/>
                      <a:pt x="24495" y="12060"/>
                    </a:cubicBezTo>
                    <a:cubicBezTo>
                      <a:pt x="11666" y="11985"/>
                      <a:pt x="5561" y="1"/>
                      <a:pt x="5561" y="1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3" name="Google Shape;12183;p75"/>
              <p:cNvSpPr/>
              <p:nvPr/>
            </p:nvSpPr>
            <p:spPr>
              <a:xfrm>
                <a:off x="6865991" y="3468391"/>
                <a:ext cx="193806" cy="153412"/>
              </a:xfrm>
              <a:custGeom>
                <a:avLst/>
                <a:gdLst/>
                <a:ahLst/>
                <a:cxnLst/>
                <a:rect l="l" t="t" r="r" b="b"/>
                <a:pathLst>
                  <a:path w="7120" h="5636" extrusionOk="0">
                    <a:moveTo>
                      <a:pt x="75" y="5636"/>
                    </a:moveTo>
                    <a:lnTo>
                      <a:pt x="75" y="5636"/>
                    </a:lnTo>
                    <a:lnTo>
                      <a:pt x="75" y="5636"/>
                    </a:lnTo>
                    <a:close/>
                    <a:moveTo>
                      <a:pt x="75" y="5636"/>
                    </a:moveTo>
                    <a:lnTo>
                      <a:pt x="75" y="5636"/>
                    </a:lnTo>
                    <a:lnTo>
                      <a:pt x="75" y="5636"/>
                    </a:lnTo>
                    <a:close/>
                    <a:moveTo>
                      <a:pt x="7120" y="1"/>
                    </a:moveTo>
                    <a:cubicBezTo>
                      <a:pt x="6650" y="771"/>
                      <a:pt x="6105" y="1485"/>
                      <a:pt x="5561" y="2105"/>
                    </a:cubicBezTo>
                    <a:cubicBezTo>
                      <a:pt x="4152" y="3513"/>
                      <a:pt x="2348" y="4697"/>
                      <a:pt x="0" y="5467"/>
                    </a:cubicBezTo>
                    <a:lnTo>
                      <a:pt x="0" y="5467"/>
                    </a:lnTo>
                    <a:cubicBezTo>
                      <a:pt x="2348" y="4697"/>
                      <a:pt x="4152" y="3513"/>
                      <a:pt x="5561" y="2105"/>
                    </a:cubicBezTo>
                    <a:lnTo>
                      <a:pt x="5561" y="2105"/>
                    </a:lnTo>
                    <a:cubicBezTo>
                      <a:pt x="6105" y="1485"/>
                      <a:pt x="6650" y="771"/>
                      <a:pt x="7120" y="1"/>
                    </a:cubicBezTo>
                    <a:lnTo>
                      <a:pt x="7120" y="1"/>
                    </a:lnTo>
                    <a:lnTo>
                      <a:pt x="7120" y="1"/>
                    </a:lnTo>
                    <a:close/>
                  </a:path>
                </a:pathLst>
              </a:custGeom>
              <a:solidFill>
                <a:srgbClr val="E6D5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4" name="Google Shape;12184;p75"/>
              <p:cNvSpPr/>
              <p:nvPr/>
            </p:nvSpPr>
            <p:spPr>
              <a:xfrm>
                <a:off x="7017327" y="3468391"/>
                <a:ext cx="42463" cy="72133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2650" extrusionOk="0">
                    <a:moveTo>
                      <a:pt x="1560" y="1"/>
                    </a:moveTo>
                    <a:lnTo>
                      <a:pt x="1560" y="1"/>
                    </a:lnTo>
                    <a:cubicBezTo>
                      <a:pt x="1090" y="771"/>
                      <a:pt x="545" y="1485"/>
                      <a:pt x="1" y="2105"/>
                    </a:cubicBezTo>
                    <a:cubicBezTo>
                      <a:pt x="1" y="2105"/>
                      <a:pt x="76" y="2274"/>
                      <a:pt x="320" y="2649"/>
                    </a:cubicBezTo>
                    <a:cubicBezTo>
                      <a:pt x="865" y="1879"/>
                      <a:pt x="1259" y="940"/>
                      <a:pt x="1560" y="1"/>
                    </a:cubicBezTo>
                    <a:close/>
                  </a:path>
                </a:pathLst>
              </a:custGeom>
              <a:solidFill>
                <a:srgbClr val="C670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5" name="Google Shape;12185;p75"/>
              <p:cNvSpPr/>
              <p:nvPr/>
            </p:nvSpPr>
            <p:spPr>
              <a:xfrm>
                <a:off x="6865991" y="3525660"/>
                <a:ext cx="160054" cy="149329"/>
              </a:xfrm>
              <a:custGeom>
                <a:avLst/>
                <a:gdLst/>
                <a:ahLst/>
                <a:cxnLst/>
                <a:rect l="l" t="t" r="r" b="b"/>
                <a:pathLst>
                  <a:path w="5880" h="5486" extrusionOk="0">
                    <a:moveTo>
                      <a:pt x="5561" y="1"/>
                    </a:moveTo>
                    <a:cubicBezTo>
                      <a:pt x="4152" y="1409"/>
                      <a:pt x="2348" y="2593"/>
                      <a:pt x="0" y="3363"/>
                    </a:cubicBezTo>
                    <a:lnTo>
                      <a:pt x="75" y="3532"/>
                    </a:lnTo>
                    <a:cubicBezTo>
                      <a:pt x="75" y="3532"/>
                      <a:pt x="75" y="4302"/>
                      <a:pt x="169" y="5486"/>
                    </a:cubicBezTo>
                    <a:cubicBezTo>
                      <a:pt x="2348" y="4302"/>
                      <a:pt x="4471" y="2668"/>
                      <a:pt x="5880" y="545"/>
                    </a:cubicBezTo>
                    <a:cubicBezTo>
                      <a:pt x="5636" y="170"/>
                      <a:pt x="5561" y="1"/>
                      <a:pt x="5561" y="1"/>
                    </a:cubicBezTo>
                    <a:close/>
                  </a:path>
                </a:pathLst>
              </a:custGeom>
              <a:solidFill>
                <a:srgbClr val="DE98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6" name="Google Shape;12186;p75"/>
              <p:cNvSpPr/>
              <p:nvPr/>
            </p:nvSpPr>
            <p:spPr>
              <a:xfrm>
                <a:off x="6597559" y="2965273"/>
                <a:ext cx="517997" cy="645822"/>
              </a:xfrm>
              <a:custGeom>
                <a:avLst/>
                <a:gdLst/>
                <a:ahLst/>
                <a:cxnLst/>
                <a:rect l="l" t="t" r="r" b="b"/>
                <a:pathLst>
                  <a:path w="19030" h="23726" extrusionOk="0">
                    <a:moveTo>
                      <a:pt x="7735" y="0"/>
                    </a:moveTo>
                    <a:cubicBezTo>
                      <a:pt x="6762" y="0"/>
                      <a:pt x="5828" y="124"/>
                      <a:pt x="4941" y="395"/>
                    </a:cubicBezTo>
                    <a:cubicBezTo>
                      <a:pt x="4621" y="470"/>
                      <a:pt x="4227" y="564"/>
                      <a:pt x="3926" y="715"/>
                    </a:cubicBezTo>
                    <a:cubicBezTo>
                      <a:pt x="3607" y="865"/>
                      <a:pt x="3288" y="1034"/>
                      <a:pt x="2987" y="1184"/>
                    </a:cubicBezTo>
                    <a:cubicBezTo>
                      <a:pt x="2668" y="1334"/>
                      <a:pt x="2349" y="1504"/>
                      <a:pt x="2048" y="1729"/>
                    </a:cubicBezTo>
                    <a:cubicBezTo>
                      <a:pt x="1334" y="2199"/>
                      <a:pt x="639" y="2818"/>
                      <a:pt x="0" y="3532"/>
                    </a:cubicBezTo>
                    <a:cubicBezTo>
                      <a:pt x="0" y="3532"/>
                      <a:pt x="6894" y="7289"/>
                      <a:pt x="395" y="23726"/>
                    </a:cubicBezTo>
                    <a:lnTo>
                      <a:pt x="789" y="23726"/>
                    </a:lnTo>
                    <a:cubicBezTo>
                      <a:pt x="4471" y="21697"/>
                      <a:pt x="7045" y="13244"/>
                      <a:pt x="9637" y="11196"/>
                    </a:cubicBezTo>
                    <a:cubicBezTo>
                      <a:pt x="11584" y="9644"/>
                      <a:pt x="13440" y="9171"/>
                      <a:pt x="14980" y="9171"/>
                    </a:cubicBezTo>
                    <a:cubicBezTo>
                      <a:pt x="17392" y="9171"/>
                      <a:pt x="19029" y="10332"/>
                      <a:pt x="19029" y="10332"/>
                    </a:cubicBezTo>
                    <a:cubicBezTo>
                      <a:pt x="19029" y="9092"/>
                      <a:pt x="18860" y="7984"/>
                      <a:pt x="18635" y="6970"/>
                    </a:cubicBezTo>
                    <a:cubicBezTo>
                      <a:pt x="18560" y="6744"/>
                      <a:pt x="18390" y="6425"/>
                      <a:pt x="18315" y="6200"/>
                    </a:cubicBezTo>
                    <a:cubicBezTo>
                      <a:pt x="18165" y="5880"/>
                      <a:pt x="18015" y="5486"/>
                      <a:pt x="17846" y="5166"/>
                    </a:cubicBezTo>
                    <a:cubicBezTo>
                      <a:pt x="17695" y="4791"/>
                      <a:pt x="17451" y="4396"/>
                      <a:pt x="17151" y="4077"/>
                    </a:cubicBezTo>
                    <a:cubicBezTo>
                      <a:pt x="15892" y="2349"/>
                      <a:pt x="13939" y="1184"/>
                      <a:pt x="11666" y="564"/>
                    </a:cubicBezTo>
                    <a:cubicBezTo>
                      <a:pt x="10302" y="205"/>
                      <a:pt x="8987" y="0"/>
                      <a:pt x="7735" y="0"/>
                    </a:cubicBezTo>
                    <a:close/>
                  </a:path>
                </a:pathLst>
              </a:custGeom>
              <a:solidFill>
                <a:srgbClr val="D985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7" name="Google Shape;12187;p75"/>
              <p:cNvSpPr/>
              <p:nvPr/>
            </p:nvSpPr>
            <p:spPr>
              <a:xfrm>
                <a:off x="6431389" y="3061411"/>
                <a:ext cx="684175" cy="588632"/>
              </a:xfrm>
              <a:custGeom>
                <a:avLst/>
                <a:gdLst/>
                <a:ahLst/>
                <a:cxnLst/>
                <a:rect l="l" t="t" r="r" b="b"/>
                <a:pathLst>
                  <a:path w="25135" h="21625" extrusionOk="0">
                    <a:moveTo>
                      <a:pt x="6105" y="0"/>
                    </a:moveTo>
                    <a:cubicBezTo>
                      <a:pt x="5241" y="864"/>
                      <a:pt x="4396" y="2029"/>
                      <a:pt x="3682" y="3288"/>
                    </a:cubicBezTo>
                    <a:cubicBezTo>
                      <a:pt x="0" y="9712"/>
                      <a:pt x="6500" y="15723"/>
                      <a:pt x="5241" y="20419"/>
                    </a:cubicBezTo>
                    <a:cubicBezTo>
                      <a:pt x="5091" y="20982"/>
                      <a:pt x="5955" y="21452"/>
                      <a:pt x="6575" y="21602"/>
                    </a:cubicBezTo>
                    <a:cubicBezTo>
                      <a:pt x="6673" y="21616"/>
                      <a:pt x="6895" y="21625"/>
                      <a:pt x="7212" y="21625"/>
                    </a:cubicBezTo>
                    <a:cubicBezTo>
                      <a:pt x="8652" y="21625"/>
                      <a:pt x="12061" y="21446"/>
                      <a:pt x="14878" y="20738"/>
                    </a:cubicBezTo>
                    <a:cubicBezTo>
                      <a:pt x="15103" y="20663"/>
                      <a:pt x="15347" y="20588"/>
                      <a:pt x="15573" y="20513"/>
                    </a:cubicBezTo>
                    <a:cubicBezTo>
                      <a:pt x="15667" y="20513"/>
                      <a:pt x="15817" y="20419"/>
                      <a:pt x="15967" y="20419"/>
                    </a:cubicBezTo>
                    <a:cubicBezTo>
                      <a:pt x="18315" y="19649"/>
                      <a:pt x="20119" y="18465"/>
                      <a:pt x="21528" y="17057"/>
                    </a:cubicBezTo>
                    <a:cubicBezTo>
                      <a:pt x="22072" y="16437"/>
                      <a:pt x="22617" y="15723"/>
                      <a:pt x="23087" y="14953"/>
                    </a:cubicBezTo>
                    <a:cubicBezTo>
                      <a:pt x="24120" y="13149"/>
                      <a:pt x="24740" y="10952"/>
                      <a:pt x="25059" y="8378"/>
                    </a:cubicBezTo>
                    <a:cubicBezTo>
                      <a:pt x="25059" y="7833"/>
                      <a:pt x="25134" y="7364"/>
                      <a:pt x="25134" y="6800"/>
                    </a:cubicBezTo>
                    <a:cubicBezTo>
                      <a:pt x="25134" y="6800"/>
                      <a:pt x="23497" y="5639"/>
                      <a:pt x="21085" y="5639"/>
                    </a:cubicBezTo>
                    <a:cubicBezTo>
                      <a:pt x="19545" y="5639"/>
                      <a:pt x="17689" y="6112"/>
                      <a:pt x="15742" y="7664"/>
                    </a:cubicBezTo>
                    <a:cubicBezTo>
                      <a:pt x="13150" y="9712"/>
                      <a:pt x="10576" y="18165"/>
                      <a:pt x="6894" y="20194"/>
                    </a:cubicBezTo>
                    <a:lnTo>
                      <a:pt x="6500" y="20194"/>
                    </a:lnTo>
                    <a:cubicBezTo>
                      <a:pt x="12999" y="3757"/>
                      <a:pt x="6105" y="0"/>
                      <a:pt x="6105" y="0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8" name="Google Shape;12188;p75"/>
              <p:cNvSpPr/>
              <p:nvPr/>
            </p:nvSpPr>
            <p:spPr>
              <a:xfrm>
                <a:off x="6919149" y="4011385"/>
                <a:ext cx="136563" cy="637329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23414" extrusionOk="0">
                    <a:moveTo>
                      <a:pt x="790" y="1"/>
                    </a:moveTo>
                    <a:cubicBezTo>
                      <a:pt x="790" y="1334"/>
                      <a:pt x="471" y="13075"/>
                      <a:pt x="1" y="23181"/>
                    </a:cubicBezTo>
                    <a:cubicBezTo>
                      <a:pt x="1" y="23181"/>
                      <a:pt x="503" y="23413"/>
                      <a:pt x="1348" y="23413"/>
                    </a:cubicBezTo>
                    <a:cubicBezTo>
                      <a:pt x="1964" y="23413"/>
                      <a:pt x="2763" y="23289"/>
                      <a:pt x="3683" y="22861"/>
                    </a:cubicBezTo>
                    <a:cubicBezTo>
                      <a:pt x="4077" y="21453"/>
                      <a:pt x="4472" y="19499"/>
                      <a:pt x="4622" y="18710"/>
                    </a:cubicBezTo>
                    <a:cubicBezTo>
                      <a:pt x="4866" y="14484"/>
                      <a:pt x="5016" y="9092"/>
                      <a:pt x="4866" y="4622"/>
                    </a:cubicBezTo>
                    <a:cubicBezTo>
                      <a:pt x="3063" y="3363"/>
                      <a:pt x="1729" y="1804"/>
                      <a:pt x="790" y="1"/>
                    </a:cubicBezTo>
                    <a:close/>
                  </a:path>
                </a:pathLst>
              </a:custGeom>
              <a:solidFill>
                <a:srgbClr val="E2A0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9" name="Google Shape;12189;p75"/>
              <p:cNvSpPr/>
              <p:nvPr/>
            </p:nvSpPr>
            <p:spPr>
              <a:xfrm>
                <a:off x="6916536" y="4633642"/>
                <a:ext cx="102864" cy="71044"/>
              </a:xfrm>
              <a:custGeom>
                <a:avLst/>
                <a:gdLst/>
                <a:ahLst/>
                <a:cxnLst/>
                <a:rect l="l" t="t" r="r" b="b"/>
                <a:pathLst>
                  <a:path w="3779" h="2610" extrusionOk="0">
                    <a:moveTo>
                      <a:pt x="3779" y="0"/>
                    </a:moveTo>
                    <a:cubicBezTo>
                      <a:pt x="2859" y="428"/>
                      <a:pt x="2060" y="552"/>
                      <a:pt x="1444" y="552"/>
                    </a:cubicBezTo>
                    <a:cubicBezTo>
                      <a:pt x="599" y="552"/>
                      <a:pt x="97" y="320"/>
                      <a:pt x="97" y="320"/>
                    </a:cubicBezTo>
                    <a:cubicBezTo>
                      <a:pt x="22" y="940"/>
                      <a:pt x="22" y="1635"/>
                      <a:pt x="22" y="2273"/>
                    </a:cubicBezTo>
                    <a:cubicBezTo>
                      <a:pt x="1" y="2516"/>
                      <a:pt x="220" y="2609"/>
                      <a:pt x="554" y="2609"/>
                    </a:cubicBezTo>
                    <a:cubicBezTo>
                      <a:pt x="1411" y="2609"/>
                      <a:pt x="3025" y="1999"/>
                      <a:pt x="3309" y="1729"/>
                    </a:cubicBezTo>
                    <a:cubicBezTo>
                      <a:pt x="3384" y="1560"/>
                      <a:pt x="3628" y="865"/>
                      <a:pt x="37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0" name="Google Shape;12190;p75"/>
              <p:cNvSpPr/>
              <p:nvPr/>
            </p:nvSpPr>
            <p:spPr>
              <a:xfrm>
                <a:off x="7724443" y="3862606"/>
                <a:ext cx="185640" cy="849836"/>
              </a:xfrm>
              <a:custGeom>
                <a:avLst/>
                <a:gdLst/>
                <a:ahLst/>
                <a:cxnLst/>
                <a:rect l="l" t="t" r="r" b="b"/>
                <a:pathLst>
                  <a:path w="6820" h="31221" extrusionOk="0">
                    <a:moveTo>
                      <a:pt x="5955" y="0"/>
                    </a:moveTo>
                    <a:cubicBezTo>
                      <a:pt x="5260" y="301"/>
                      <a:pt x="4622" y="696"/>
                      <a:pt x="4077" y="1240"/>
                    </a:cubicBezTo>
                    <a:cubicBezTo>
                      <a:pt x="3532" y="1710"/>
                      <a:pt x="2987" y="2255"/>
                      <a:pt x="2518" y="2893"/>
                    </a:cubicBezTo>
                    <a:cubicBezTo>
                      <a:pt x="2048" y="3513"/>
                      <a:pt x="1654" y="4133"/>
                      <a:pt x="1259" y="4772"/>
                    </a:cubicBezTo>
                    <a:cubicBezTo>
                      <a:pt x="1184" y="4922"/>
                      <a:pt x="1109" y="5166"/>
                      <a:pt x="1034" y="5316"/>
                    </a:cubicBezTo>
                    <a:cubicBezTo>
                      <a:pt x="940" y="5467"/>
                      <a:pt x="865" y="5636"/>
                      <a:pt x="789" y="5861"/>
                    </a:cubicBezTo>
                    <a:cubicBezTo>
                      <a:pt x="639" y="6181"/>
                      <a:pt x="470" y="6575"/>
                      <a:pt x="395" y="6876"/>
                    </a:cubicBezTo>
                    <a:cubicBezTo>
                      <a:pt x="170" y="7665"/>
                      <a:pt x="94" y="8454"/>
                      <a:pt x="1" y="9224"/>
                    </a:cubicBezTo>
                    <a:lnTo>
                      <a:pt x="1" y="10332"/>
                    </a:lnTo>
                    <a:lnTo>
                      <a:pt x="94" y="10952"/>
                    </a:lnTo>
                    <a:lnTo>
                      <a:pt x="170" y="11497"/>
                    </a:lnTo>
                    <a:cubicBezTo>
                      <a:pt x="470" y="13056"/>
                      <a:pt x="1334" y="14465"/>
                      <a:pt x="2443" y="15573"/>
                    </a:cubicBezTo>
                    <a:cubicBezTo>
                      <a:pt x="2987" y="16042"/>
                      <a:pt x="3607" y="16587"/>
                      <a:pt x="4152" y="16982"/>
                    </a:cubicBezTo>
                    <a:cubicBezTo>
                      <a:pt x="4791" y="17451"/>
                      <a:pt x="5410" y="17846"/>
                      <a:pt x="5880" y="18390"/>
                    </a:cubicBezTo>
                    <a:cubicBezTo>
                      <a:pt x="6030" y="18466"/>
                      <a:pt x="6105" y="18616"/>
                      <a:pt x="6105" y="18785"/>
                    </a:cubicBezTo>
                    <a:cubicBezTo>
                      <a:pt x="6199" y="18860"/>
                      <a:pt x="6199" y="19010"/>
                      <a:pt x="6199" y="19161"/>
                    </a:cubicBezTo>
                    <a:cubicBezTo>
                      <a:pt x="6275" y="19555"/>
                      <a:pt x="6199" y="19874"/>
                      <a:pt x="6105" y="20269"/>
                    </a:cubicBezTo>
                    <a:cubicBezTo>
                      <a:pt x="6030" y="20964"/>
                      <a:pt x="5880" y="21753"/>
                      <a:pt x="5730" y="22448"/>
                    </a:cubicBezTo>
                    <a:cubicBezTo>
                      <a:pt x="5410" y="23857"/>
                      <a:pt x="5016" y="25360"/>
                      <a:pt x="4622" y="26768"/>
                    </a:cubicBezTo>
                    <a:cubicBezTo>
                      <a:pt x="4152" y="28252"/>
                      <a:pt x="3757" y="29661"/>
                      <a:pt x="3382" y="31145"/>
                    </a:cubicBezTo>
                    <a:cubicBezTo>
                      <a:pt x="3288" y="31145"/>
                      <a:pt x="3382" y="31145"/>
                      <a:pt x="3382" y="31220"/>
                    </a:cubicBezTo>
                    <a:cubicBezTo>
                      <a:pt x="3382" y="31220"/>
                      <a:pt x="3457" y="31220"/>
                      <a:pt x="3457" y="31145"/>
                    </a:cubicBezTo>
                    <a:cubicBezTo>
                      <a:pt x="4002" y="29736"/>
                      <a:pt x="4471" y="28327"/>
                      <a:pt x="4941" y="26919"/>
                    </a:cubicBezTo>
                    <a:cubicBezTo>
                      <a:pt x="5410" y="25435"/>
                      <a:pt x="5880" y="24026"/>
                      <a:pt x="6199" y="22542"/>
                    </a:cubicBezTo>
                    <a:cubicBezTo>
                      <a:pt x="6425" y="21828"/>
                      <a:pt x="6575" y="21133"/>
                      <a:pt x="6744" y="20344"/>
                    </a:cubicBezTo>
                    <a:cubicBezTo>
                      <a:pt x="6744" y="19950"/>
                      <a:pt x="6819" y="19555"/>
                      <a:pt x="6819" y="19161"/>
                    </a:cubicBezTo>
                    <a:cubicBezTo>
                      <a:pt x="6819" y="19010"/>
                      <a:pt x="6819" y="18785"/>
                      <a:pt x="6669" y="18541"/>
                    </a:cubicBezTo>
                    <a:cubicBezTo>
                      <a:pt x="6575" y="18315"/>
                      <a:pt x="6500" y="18146"/>
                      <a:pt x="6350" y="17996"/>
                    </a:cubicBezTo>
                    <a:cubicBezTo>
                      <a:pt x="6105" y="17677"/>
                      <a:pt x="5805" y="17376"/>
                      <a:pt x="5486" y="17132"/>
                    </a:cubicBezTo>
                    <a:lnTo>
                      <a:pt x="4546" y="16512"/>
                    </a:lnTo>
                    <a:cubicBezTo>
                      <a:pt x="3926" y="16042"/>
                      <a:pt x="3382" y="15573"/>
                      <a:pt x="2818" y="15103"/>
                    </a:cubicBezTo>
                    <a:cubicBezTo>
                      <a:pt x="1804" y="14089"/>
                      <a:pt x="1034" y="12830"/>
                      <a:pt x="789" y="11346"/>
                    </a:cubicBezTo>
                    <a:lnTo>
                      <a:pt x="639" y="10877"/>
                    </a:lnTo>
                    <a:lnTo>
                      <a:pt x="639" y="10332"/>
                    </a:lnTo>
                    <a:cubicBezTo>
                      <a:pt x="564" y="9937"/>
                      <a:pt x="564" y="9543"/>
                      <a:pt x="564" y="9224"/>
                    </a:cubicBezTo>
                    <a:cubicBezTo>
                      <a:pt x="639" y="8529"/>
                      <a:pt x="714" y="7740"/>
                      <a:pt x="865" y="7045"/>
                    </a:cubicBezTo>
                    <a:cubicBezTo>
                      <a:pt x="1259" y="5636"/>
                      <a:pt x="1973" y="4302"/>
                      <a:pt x="2818" y="3119"/>
                    </a:cubicBezTo>
                    <a:cubicBezTo>
                      <a:pt x="3682" y="1879"/>
                      <a:pt x="4697" y="846"/>
                      <a:pt x="6030" y="76"/>
                    </a:cubicBezTo>
                    <a:lnTo>
                      <a:pt x="6030" y="0"/>
                    </a:lnTo>
                    <a:close/>
                  </a:path>
                </a:pathLst>
              </a:custGeom>
              <a:solidFill>
                <a:srgbClr val="DA8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1" name="Google Shape;12191;p75"/>
              <p:cNvSpPr/>
              <p:nvPr/>
            </p:nvSpPr>
            <p:spPr>
              <a:xfrm>
                <a:off x="7036761" y="4003220"/>
                <a:ext cx="25587" cy="668823"/>
              </a:xfrm>
              <a:custGeom>
                <a:avLst/>
                <a:gdLst/>
                <a:ahLst/>
                <a:cxnLst/>
                <a:rect l="l" t="t" r="r" b="b"/>
                <a:pathLst>
                  <a:path w="940" h="24571" extrusionOk="0">
                    <a:moveTo>
                      <a:pt x="75" y="0"/>
                    </a:moveTo>
                    <a:lnTo>
                      <a:pt x="75" y="75"/>
                    </a:lnTo>
                    <a:cubicBezTo>
                      <a:pt x="151" y="1090"/>
                      <a:pt x="226" y="2104"/>
                      <a:pt x="226" y="3118"/>
                    </a:cubicBezTo>
                    <a:cubicBezTo>
                      <a:pt x="301" y="4133"/>
                      <a:pt x="301" y="5166"/>
                      <a:pt x="301" y="6180"/>
                    </a:cubicBezTo>
                    <a:cubicBezTo>
                      <a:pt x="301" y="8209"/>
                      <a:pt x="301" y="10238"/>
                      <a:pt x="226" y="12285"/>
                    </a:cubicBezTo>
                    <a:lnTo>
                      <a:pt x="75" y="18390"/>
                    </a:lnTo>
                    <a:lnTo>
                      <a:pt x="0" y="21433"/>
                    </a:lnTo>
                    <a:lnTo>
                      <a:pt x="0" y="24495"/>
                    </a:lnTo>
                    <a:cubicBezTo>
                      <a:pt x="0" y="24570"/>
                      <a:pt x="0" y="24570"/>
                      <a:pt x="75" y="24570"/>
                    </a:cubicBezTo>
                    <a:lnTo>
                      <a:pt x="75" y="24495"/>
                    </a:lnTo>
                    <a:cubicBezTo>
                      <a:pt x="226" y="23481"/>
                      <a:pt x="301" y="22448"/>
                      <a:pt x="376" y="21433"/>
                    </a:cubicBezTo>
                    <a:lnTo>
                      <a:pt x="620" y="18390"/>
                    </a:lnTo>
                    <a:cubicBezTo>
                      <a:pt x="695" y="16343"/>
                      <a:pt x="771" y="14314"/>
                      <a:pt x="846" y="12285"/>
                    </a:cubicBezTo>
                    <a:cubicBezTo>
                      <a:pt x="940" y="10238"/>
                      <a:pt x="940" y="8209"/>
                      <a:pt x="771" y="6180"/>
                    </a:cubicBezTo>
                    <a:cubicBezTo>
                      <a:pt x="771" y="5166"/>
                      <a:pt x="695" y="4133"/>
                      <a:pt x="620" y="3118"/>
                    </a:cubicBezTo>
                    <a:cubicBezTo>
                      <a:pt x="470" y="2104"/>
                      <a:pt x="376" y="1090"/>
                      <a:pt x="151" y="75"/>
                    </a:cubicBezTo>
                    <a:lnTo>
                      <a:pt x="75" y="0"/>
                    </a:lnTo>
                    <a:close/>
                  </a:path>
                </a:pathLst>
              </a:custGeom>
              <a:solidFill>
                <a:srgbClr val="DA8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2" name="Google Shape;12192;p75"/>
              <p:cNvSpPr/>
              <p:nvPr/>
            </p:nvSpPr>
            <p:spPr>
              <a:xfrm>
                <a:off x="7136463" y="3939309"/>
                <a:ext cx="143177" cy="719942"/>
              </a:xfrm>
              <a:custGeom>
                <a:avLst/>
                <a:gdLst/>
                <a:ahLst/>
                <a:cxnLst/>
                <a:rect l="l" t="t" r="r" b="b"/>
                <a:pathLst>
                  <a:path w="5260" h="26449" extrusionOk="0">
                    <a:moveTo>
                      <a:pt x="5091" y="0"/>
                    </a:moveTo>
                    <a:cubicBezTo>
                      <a:pt x="5016" y="0"/>
                      <a:pt x="5016" y="75"/>
                      <a:pt x="5016" y="75"/>
                    </a:cubicBezTo>
                    <a:cubicBezTo>
                      <a:pt x="4941" y="1165"/>
                      <a:pt x="4941" y="2348"/>
                      <a:pt x="4866" y="3438"/>
                    </a:cubicBezTo>
                    <a:cubicBezTo>
                      <a:pt x="4790" y="4527"/>
                      <a:pt x="4696" y="5636"/>
                      <a:pt x="4621" y="6800"/>
                    </a:cubicBezTo>
                    <a:cubicBezTo>
                      <a:pt x="4546" y="7345"/>
                      <a:pt x="4546" y="7890"/>
                      <a:pt x="4396" y="8453"/>
                    </a:cubicBezTo>
                    <a:cubicBezTo>
                      <a:pt x="4321" y="8998"/>
                      <a:pt x="4152" y="9543"/>
                      <a:pt x="4077" y="10012"/>
                    </a:cubicBezTo>
                    <a:cubicBezTo>
                      <a:pt x="3851" y="11102"/>
                      <a:pt x="3532" y="12210"/>
                      <a:pt x="3288" y="13300"/>
                    </a:cubicBezTo>
                    <a:lnTo>
                      <a:pt x="1653" y="19874"/>
                    </a:lnTo>
                    <a:cubicBezTo>
                      <a:pt x="1409" y="20888"/>
                      <a:pt x="1109" y="21978"/>
                      <a:pt x="864" y="23086"/>
                    </a:cubicBezTo>
                    <a:cubicBezTo>
                      <a:pt x="564" y="24176"/>
                      <a:pt x="320" y="25265"/>
                      <a:pt x="0" y="26374"/>
                    </a:cubicBezTo>
                    <a:lnTo>
                      <a:pt x="0" y="26449"/>
                    </a:lnTo>
                    <a:cubicBezTo>
                      <a:pt x="94" y="26449"/>
                      <a:pt x="94" y="26449"/>
                      <a:pt x="94" y="26374"/>
                    </a:cubicBezTo>
                    <a:cubicBezTo>
                      <a:pt x="470" y="25359"/>
                      <a:pt x="864" y="24251"/>
                      <a:pt x="1184" y="23161"/>
                    </a:cubicBezTo>
                    <a:cubicBezTo>
                      <a:pt x="1503" y="22147"/>
                      <a:pt x="1804" y="21039"/>
                      <a:pt x="2123" y="19949"/>
                    </a:cubicBezTo>
                    <a:cubicBezTo>
                      <a:pt x="2743" y="17845"/>
                      <a:pt x="3382" y="15648"/>
                      <a:pt x="3926" y="13450"/>
                    </a:cubicBezTo>
                    <a:cubicBezTo>
                      <a:pt x="4152" y="12360"/>
                      <a:pt x="4396" y="11271"/>
                      <a:pt x="4621" y="10163"/>
                    </a:cubicBezTo>
                    <a:cubicBezTo>
                      <a:pt x="4790" y="9618"/>
                      <a:pt x="4866" y="9073"/>
                      <a:pt x="5016" y="8528"/>
                    </a:cubicBezTo>
                    <a:cubicBezTo>
                      <a:pt x="5091" y="7984"/>
                      <a:pt x="5091" y="7345"/>
                      <a:pt x="5166" y="6800"/>
                    </a:cubicBezTo>
                    <a:cubicBezTo>
                      <a:pt x="5166" y="5711"/>
                      <a:pt x="5260" y="4527"/>
                      <a:pt x="5260" y="3438"/>
                    </a:cubicBezTo>
                    <a:cubicBezTo>
                      <a:pt x="5166" y="2348"/>
                      <a:pt x="5166" y="1165"/>
                      <a:pt x="5091" y="75"/>
                    </a:cubicBezTo>
                    <a:lnTo>
                      <a:pt x="5091" y="0"/>
                    </a:lnTo>
                    <a:close/>
                  </a:path>
                </a:pathLst>
              </a:custGeom>
              <a:solidFill>
                <a:srgbClr val="DA8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3" name="Google Shape;12193;p75"/>
              <p:cNvSpPr/>
              <p:nvPr/>
            </p:nvSpPr>
            <p:spPr>
              <a:xfrm>
                <a:off x="6580683" y="3317053"/>
                <a:ext cx="63940" cy="81878"/>
              </a:xfrm>
              <a:custGeom>
                <a:avLst/>
                <a:gdLst/>
                <a:ahLst/>
                <a:cxnLst/>
                <a:rect l="l" t="t" r="r" b="b"/>
                <a:pathLst>
                  <a:path w="2349" h="3008" extrusionOk="0">
                    <a:moveTo>
                      <a:pt x="76" y="0"/>
                    </a:moveTo>
                    <a:cubicBezTo>
                      <a:pt x="1" y="76"/>
                      <a:pt x="151" y="789"/>
                      <a:pt x="470" y="1165"/>
                    </a:cubicBezTo>
                    <a:cubicBezTo>
                      <a:pt x="395" y="1259"/>
                      <a:pt x="226" y="1484"/>
                      <a:pt x="226" y="1635"/>
                    </a:cubicBezTo>
                    <a:cubicBezTo>
                      <a:pt x="76" y="2273"/>
                      <a:pt x="470" y="2893"/>
                      <a:pt x="1015" y="2968"/>
                    </a:cubicBezTo>
                    <a:cubicBezTo>
                      <a:pt x="1100" y="2995"/>
                      <a:pt x="1186" y="3008"/>
                      <a:pt x="1270" y="3008"/>
                    </a:cubicBezTo>
                    <a:cubicBezTo>
                      <a:pt x="1721" y="3008"/>
                      <a:pt x="2131" y="2643"/>
                      <a:pt x="2273" y="2104"/>
                    </a:cubicBezTo>
                    <a:cubicBezTo>
                      <a:pt x="2349" y="1484"/>
                      <a:pt x="2029" y="865"/>
                      <a:pt x="1485" y="695"/>
                    </a:cubicBezTo>
                    <a:lnTo>
                      <a:pt x="1090" y="695"/>
                    </a:lnTo>
                    <a:cubicBezTo>
                      <a:pt x="940" y="695"/>
                      <a:pt x="790" y="620"/>
                      <a:pt x="545" y="470"/>
                    </a:cubicBezTo>
                    <a:cubicBezTo>
                      <a:pt x="320" y="226"/>
                      <a:pt x="226" y="0"/>
                      <a:pt x="76" y="0"/>
                    </a:cubicBezTo>
                    <a:close/>
                  </a:path>
                </a:pathLst>
              </a:custGeom>
              <a:solidFill>
                <a:srgbClr val="290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4" name="Google Shape;12194;p75"/>
              <p:cNvSpPr/>
              <p:nvPr/>
            </p:nvSpPr>
            <p:spPr>
              <a:xfrm>
                <a:off x="6821515" y="3395798"/>
                <a:ext cx="65981" cy="81878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3008" extrusionOk="0">
                    <a:moveTo>
                      <a:pt x="150" y="0"/>
                    </a:moveTo>
                    <a:cubicBezTo>
                      <a:pt x="0" y="75"/>
                      <a:pt x="150" y="789"/>
                      <a:pt x="470" y="1184"/>
                    </a:cubicBezTo>
                    <a:cubicBezTo>
                      <a:pt x="395" y="1259"/>
                      <a:pt x="301" y="1484"/>
                      <a:pt x="225" y="1653"/>
                    </a:cubicBezTo>
                    <a:cubicBezTo>
                      <a:pt x="150" y="2273"/>
                      <a:pt x="470" y="2893"/>
                      <a:pt x="1014" y="2968"/>
                    </a:cubicBezTo>
                    <a:cubicBezTo>
                      <a:pt x="1099" y="2994"/>
                      <a:pt x="1184" y="3007"/>
                      <a:pt x="1267" y="3007"/>
                    </a:cubicBezTo>
                    <a:cubicBezTo>
                      <a:pt x="1719" y="3007"/>
                      <a:pt x="2130" y="2632"/>
                      <a:pt x="2273" y="2029"/>
                    </a:cubicBezTo>
                    <a:cubicBezTo>
                      <a:pt x="2423" y="1409"/>
                      <a:pt x="2029" y="864"/>
                      <a:pt x="1484" y="714"/>
                    </a:cubicBezTo>
                    <a:lnTo>
                      <a:pt x="1090" y="714"/>
                    </a:lnTo>
                    <a:cubicBezTo>
                      <a:pt x="939" y="714"/>
                      <a:pt x="770" y="620"/>
                      <a:pt x="620" y="470"/>
                    </a:cubicBezTo>
                    <a:cubicBezTo>
                      <a:pt x="301" y="244"/>
                      <a:pt x="301" y="0"/>
                      <a:pt x="150" y="0"/>
                    </a:cubicBezTo>
                    <a:close/>
                  </a:path>
                </a:pathLst>
              </a:custGeom>
              <a:solidFill>
                <a:srgbClr val="290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5" name="Google Shape;12195;p75"/>
              <p:cNvSpPr/>
              <p:nvPr/>
            </p:nvSpPr>
            <p:spPr>
              <a:xfrm>
                <a:off x="6734061" y="3512024"/>
                <a:ext cx="117128" cy="88846"/>
              </a:xfrm>
              <a:custGeom>
                <a:avLst/>
                <a:gdLst/>
                <a:ahLst/>
                <a:cxnLst/>
                <a:rect l="l" t="t" r="r" b="b"/>
                <a:pathLst>
                  <a:path w="4303" h="3264" extrusionOk="0">
                    <a:moveTo>
                      <a:pt x="4084" y="1"/>
                    </a:moveTo>
                    <a:cubicBezTo>
                      <a:pt x="4030" y="1"/>
                      <a:pt x="3983" y="54"/>
                      <a:pt x="3983" y="107"/>
                    </a:cubicBezTo>
                    <a:cubicBezTo>
                      <a:pt x="3908" y="577"/>
                      <a:pt x="3758" y="1046"/>
                      <a:pt x="3514" y="1441"/>
                    </a:cubicBezTo>
                    <a:cubicBezTo>
                      <a:pt x="3363" y="1760"/>
                      <a:pt x="3044" y="2155"/>
                      <a:pt x="2668" y="2380"/>
                    </a:cubicBezTo>
                    <a:cubicBezTo>
                      <a:pt x="2499" y="2455"/>
                      <a:pt x="2349" y="2549"/>
                      <a:pt x="2105" y="2624"/>
                    </a:cubicBezTo>
                    <a:cubicBezTo>
                      <a:pt x="1955" y="2699"/>
                      <a:pt x="1729" y="2699"/>
                      <a:pt x="1560" y="2699"/>
                    </a:cubicBezTo>
                    <a:cubicBezTo>
                      <a:pt x="1090" y="2699"/>
                      <a:pt x="696" y="2549"/>
                      <a:pt x="320" y="2380"/>
                    </a:cubicBezTo>
                    <a:lnTo>
                      <a:pt x="76" y="2380"/>
                    </a:lnTo>
                    <a:cubicBezTo>
                      <a:pt x="1" y="2455"/>
                      <a:pt x="1" y="2549"/>
                      <a:pt x="76" y="2624"/>
                    </a:cubicBezTo>
                    <a:cubicBezTo>
                      <a:pt x="471" y="2925"/>
                      <a:pt x="940" y="3169"/>
                      <a:pt x="1485" y="3244"/>
                    </a:cubicBezTo>
                    <a:cubicBezTo>
                      <a:pt x="1578" y="3257"/>
                      <a:pt x="1670" y="3263"/>
                      <a:pt x="1763" y="3263"/>
                    </a:cubicBezTo>
                    <a:cubicBezTo>
                      <a:pt x="2213" y="3263"/>
                      <a:pt x="2654" y="3115"/>
                      <a:pt x="3044" y="2850"/>
                    </a:cubicBezTo>
                    <a:cubicBezTo>
                      <a:pt x="3514" y="2549"/>
                      <a:pt x="3833" y="2155"/>
                      <a:pt x="4077" y="1685"/>
                    </a:cubicBezTo>
                    <a:cubicBezTo>
                      <a:pt x="4227" y="1140"/>
                      <a:pt x="4303" y="671"/>
                      <a:pt x="4227" y="107"/>
                    </a:cubicBezTo>
                    <a:cubicBezTo>
                      <a:pt x="4227" y="32"/>
                      <a:pt x="4227" y="32"/>
                      <a:pt x="4152" y="32"/>
                    </a:cubicBezTo>
                    <a:cubicBezTo>
                      <a:pt x="4130" y="10"/>
                      <a:pt x="4107" y="1"/>
                      <a:pt x="4084" y="1"/>
                    </a:cubicBezTo>
                    <a:close/>
                  </a:path>
                </a:pathLst>
              </a:custGeom>
              <a:solidFill>
                <a:srgbClr val="290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6" name="Google Shape;12196;p75"/>
              <p:cNvSpPr/>
              <p:nvPr/>
            </p:nvSpPr>
            <p:spPr>
              <a:xfrm>
                <a:off x="6791329" y="3275816"/>
                <a:ext cx="19462" cy="2063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58" extrusionOk="0">
                    <a:moveTo>
                      <a:pt x="479" y="0"/>
                    </a:moveTo>
                    <a:cubicBezTo>
                      <a:pt x="447" y="0"/>
                      <a:pt x="417" y="9"/>
                      <a:pt x="395" y="31"/>
                    </a:cubicBezTo>
                    <a:cubicBezTo>
                      <a:pt x="245" y="31"/>
                      <a:pt x="170" y="182"/>
                      <a:pt x="95" y="257"/>
                    </a:cubicBezTo>
                    <a:cubicBezTo>
                      <a:pt x="95" y="332"/>
                      <a:pt x="1" y="501"/>
                      <a:pt x="95" y="651"/>
                    </a:cubicBezTo>
                    <a:cubicBezTo>
                      <a:pt x="148" y="705"/>
                      <a:pt x="201" y="758"/>
                      <a:pt x="281" y="758"/>
                    </a:cubicBezTo>
                    <a:cubicBezTo>
                      <a:pt x="314" y="758"/>
                      <a:pt x="351" y="749"/>
                      <a:pt x="395" y="727"/>
                    </a:cubicBezTo>
                    <a:cubicBezTo>
                      <a:pt x="564" y="651"/>
                      <a:pt x="639" y="576"/>
                      <a:pt x="639" y="501"/>
                    </a:cubicBezTo>
                    <a:cubicBezTo>
                      <a:pt x="715" y="426"/>
                      <a:pt x="715" y="257"/>
                      <a:pt x="639" y="107"/>
                    </a:cubicBezTo>
                    <a:cubicBezTo>
                      <a:pt x="639" y="53"/>
                      <a:pt x="555" y="0"/>
                      <a:pt x="4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7" name="Google Shape;12197;p75"/>
              <p:cNvSpPr/>
              <p:nvPr/>
            </p:nvSpPr>
            <p:spPr>
              <a:xfrm>
                <a:off x="6781122" y="3234361"/>
                <a:ext cx="16876" cy="22184"/>
              </a:xfrm>
              <a:custGeom>
                <a:avLst/>
                <a:gdLst/>
                <a:ahLst/>
                <a:cxnLst/>
                <a:rect l="l" t="t" r="r" b="b"/>
                <a:pathLst>
                  <a:path w="620" h="815" extrusionOk="0">
                    <a:moveTo>
                      <a:pt x="385" y="0"/>
                    </a:moveTo>
                    <a:cubicBezTo>
                      <a:pt x="324" y="0"/>
                      <a:pt x="263" y="24"/>
                      <a:pt x="226" y="71"/>
                    </a:cubicBezTo>
                    <a:cubicBezTo>
                      <a:pt x="75" y="146"/>
                      <a:pt x="0" y="221"/>
                      <a:pt x="0" y="371"/>
                    </a:cubicBezTo>
                    <a:cubicBezTo>
                      <a:pt x="0" y="446"/>
                      <a:pt x="0" y="615"/>
                      <a:pt x="150" y="690"/>
                    </a:cubicBezTo>
                    <a:cubicBezTo>
                      <a:pt x="194" y="778"/>
                      <a:pt x="238" y="815"/>
                      <a:pt x="282" y="815"/>
                    </a:cubicBezTo>
                    <a:cubicBezTo>
                      <a:pt x="314" y="815"/>
                      <a:pt x="345" y="797"/>
                      <a:pt x="376" y="766"/>
                    </a:cubicBezTo>
                    <a:cubicBezTo>
                      <a:pt x="545" y="690"/>
                      <a:pt x="620" y="540"/>
                      <a:pt x="620" y="446"/>
                    </a:cubicBezTo>
                    <a:cubicBezTo>
                      <a:pt x="620" y="296"/>
                      <a:pt x="620" y="221"/>
                      <a:pt x="545" y="71"/>
                    </a:cubicBezTo>
                    <a:cubicBezTo>
                      <a:pt x="507" y="24"/>
                      <a:pt x="446" y="0"/>
                      <a:pt x="3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8" name="Google Shape;12198;p75"/>
              <p:cNvSpPr/>
              <p:nvPr/>
            </p:nvSpPr>
            <p:spPr>
              <a:xfrm>
                <a:off x="6845032" y="3207306"/>
                <a:ext cx="18945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696" h="852" extrusionOk="0">
                    <a:moveTo>
                      <a:pt x="425" y="1"/>
                    </a:moveTo>
                    <a:cubicBezTo>
                      <a:pt x="390" y="1"/>
                      <a:pt x="349" y="10"/>
                      <a:pt x="301" y="31"/>
                    </a:cubicBezTo>
                    <a:cubicBezTo>
                      <a:pt x="150" y="125"/>
                      <a:pt x="75" y="200"/>
                      <a:pt x="75" y="351"/>
                    </a:cubicBezTo>
                    <a:cubicBezTo>
                      <a:pt x="75" y="426"/>
                      <a:pt x="0" y="501"/>
                      <a:pt x="75" y="670"/>
                    </a:cubicBezTo>
                    <a:lnTo>
                      <a:pt x="75" y="745"/>
                    </a:lnTo>
                    <a:cubicBezTo>
                      <a:pt x="75" y="798"/>
                      <a:pt x="150" y="851"/>
                      <a:pt x="221" y="851"/>
                    </a:cubicBezTo>
                    <a:cubicBezTo>
                      <a:pt x="250" y="851"/>
                      <a:pt x="279" y="842"/>
                      <a:pt x="301" y="820"/>
                    </a:cubicBezTo>
                    <a:cubicBezTo>
                      <a:pt x="545" y="820"/>
                      <a:pt x="620" y="670"/>
                      <a:pt x="620" y="595"/>
                    </a:cubicBezTo>
                    <a:cubicBezTo>
                      <a:pt x="695" y="426"/>
                      <a:pt x="695" y="276"/>
                      <a:pt x="620" y="125"/>
                    </a:cubicBezTo>
                    <a:cubicBezTo>
                      <a:pt x="566" y="58"/>
                      <a:pt x="513" y="1"/>
                      <a:pt x="4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9" name="Google Shape;12199;p75"/>
              <p:cNvSpPr/>
              <p:nvPr/>
            </p:nvSpPr>
            <p:spPr>
              <a:xfrm>
                <a:off x="6893590" y="3193315"/>
                <a:ext cx="19462" cy="2234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821" extrusionOk="0">
                    <a:moveTo>
                      <a:pt x="564" y="1"/>
                    </a:moveTo>
                    <a:cubicBezTo>
                      <a:pt x="320" y="1"/>
                      <a:pt x="245" y="76"/>
                      <a:pt x="170" y="245"/>
                    </a:cubicBezTo>
                    <a:cubicBezTo>
                      <a:pt x="95" y="395"/>
                      <a:pt x="1" y="545"/>
                      <a:pt x="95" y="714"/>
                    </a:cubicBezTo>
                    <a:cubicBezTo>
                      <a:pt x="95" y="768"/>
                      <a:pt x="170" y="821"/>
                      <a:pt x="240" y="821"/>
                    </a:cubicBezTo>
                    <a:cubicBezTo>
                      <a:pt x="270" y="821"/>
                      <a:pt x="298" y="812"/>
                      <a:pt x="320" y="790"/>
                    </a:cubicBezTo>
                    <a:cubicBezTo>
                      <a:pt x="470" y="714"/>
                      <a:pt x="564" y="714"/>
                      <a:pt x="639" y="639"/>
                    </a:cubicBezTo>
                    <a:cubicBezTo>
                      <a:pt x="714" y="470"/>
                      <a:pt x="714" y="395"/>
                      <a:pt x="714" y="245"/>
                    </a:cubicBezTo>
                    <a:cubicBezTo>
                      <a:pt x="714" y="76"/>
                      <a:pt x="639" y="1"/>
                      <a:pt x="5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0" name="Google Shape;12200;p75"/>
              <p:cNvSpPr/>
              <p:nvPr/>
            </p:nvSpPr>
            <p:spPr>
              <a:xfrm>
                <a:off x="6821515" y="3173608"/>
                <a:ext cx="18945" cy="24335"/>
              </a:xfrm>
              <a:custGeom>
                <a:avLst/>
                <a:gdLst/>
                <a:ahLst/>
                <a:cxnLst/>
                <a:rect l="l" t="t" r="r" b="b"/>
                <a:pathLst>
                  <a:path w="696" h="894" extrusionOk="0">
                    <a:moveTo>
                      <a:pt x="530" y="0"/>
                    </a:moveTo>
                    <a:cubicBezTo>
                      <a:pt x="510" y="0"/>
                      <a:pt x="490" y="9"/>
                      <a:pt x="470" y="30"/>
                    </a:cubicBezTo>
                    <a:cubicBezTo>
                      <a:pt x="225" y="30"/>
                      <a:pt x="150" y="180"/>
                      <a:pt x="75" y="330"/>
                    </a:cubicBezTo>
                    <a:cubicBezTo>
                      <a:pt x="0" y="424"/>
                      <a:pt x="0" y="574"/>
                      <a:pt x="75" y="800"/>
                    </a:cubicBezTo>
                    <a:cubicBezTo>
                      <a:pt x="150" y="894"/>
                      <a:pt x="225" y="894"/>
                      <a:pt x="301" y="894"/>
                    </a:cubicBezTo>
                    <a:lnTo>
                      <a:pt x="395" y="894"/>
                    </a:lnTo>
                    <a:cubicBezTo>
                      <a:pt x="545" y="800"/>
                      <a:pt x="620" y="649"/>
                      <a:pt x="620" y="574"/>
                    </a:cubicBezTo>
                    <a:cubicBezTo>
                      <a:pt x="695" y="499"/>
                      <a:pt x="695" y="330"/>
                      <a:pt x="695" y="180"/>
                    </a:cubicBezTo>
                    <a:cubicBezTo>
                      <a:pt x="640" y="70"/>
                      <a:pt x="585" y="0"/>
                      <a:pt x="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1" name="Google Shape;12201;p75"/>
              <p:cNvSpPr/>
              <p:nvPr/>
            </p:nvSpPr>
            <p:spPr>
              <a:xfrm>
                <a:off x="6785205" y="3159563"/>
                <a:ext cx="18945" cy="27138"/>
              </a:xfrm>
              <a:custGeom>
                <a:avLst/>
                <a:gdLst/>
                <a:ahLst/>
                <a:cxnLst/>
                <a:rect l="l" t="t" r="r" b="b"/>
                <a:pathLst>
                  <a:path w="696" h="997" extrusionOk="0">
                    <a:moveTo>
                      <a:pt x="395" y="1"/>
                    </a:moveTo>
                    <a:cubicBezTo>
                      <a:pt x="226" y="76"/>
                      <a:pt x="151" y="226"/>
                      <a:pt x="76" y="377"/>
                    </a:cubicBezTo>
                    <a:cubicBezTo>
                      <a:pt x="0" y="546"/>
                      <a:pt x="0" y="696"/>
                      <a:pt x="151" y="846"/>
                    </a:cubicBezTo>
                    <a:lnTo>
                      <a:pt x="151" y="940"/>
                    </a:lnTo>
                    <a:cubicBezTo>
                      <a:pt x="188" y="978"/>
                      <a:pt x="230" y="996"/>
                      <a:pt x="273" y="996"/>
                    </a:cubicBezTo>
                    <a:cubicBezTo>
                      <a:pt x="315" y="996"/>
                      <a:pt x="357" y="978"/>
                      <a:pt x="395" y="940"/>
                    </a:cubicBezTo>
                    <a:cubicBezTo>
                      <a:pt x="545" y="846"/>
                      <a:pt x="620" y="696"/>
                      <a:pt x="695" y="546"/>
                    </a:cubicBezTo>
                    <a:lnTo>
                      <a:pt x="695" y="151"/>
                    </a:lnTo>
                    <a:lnTo>
                      <a:pt x="695" y="76"/>
                    </a:lnTo>
                    <a:cubicBezTo>
                      <a:pt x="620" y="1"/>
                      <a:pt x="545" y="1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2" name="Google Shape;12202;p75"/>
              <p:cNvSpPr/>
              <p:nvPr/>
            </p:nvSpPr>
            <p:spPr>
              <a:xfrm>
                <a:off x="6770371" y="3089528"/>
                <a:ext cx="16904" cy="2798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028" extrusionOk="0">
                    <a:moveTo>
                      <a:pt x="311" y="0"/>
                    </a:moveTo>
                    <a:cubicBezTo>
                      <a:pt x="250" y="0"/>
                      <a:pt x="188" y="19"/>
                      <a:pt x="151" y="57"/>
                    </a:cubicBezTo>
                    <a:cubicBezTo>
                      <a:pt x="1" y="226"/>
                      <a:pt x="1" y="376"/>
                      <a:pt x="1" y="526"/>
                    </a:cubicBezTo>
                    <a:cubicBezTo>
                      <a:pt x="1" y="695"/>
                      <a:pt x="76" y="846"/>
                      <a:pt x="226" y="996"/>
                    </a:cubicBezTo>
                    <a:cubicBezTo>
                      <a:pt x="248" y="1018"/>
                      <a:pt x="278" y="1027"/>
                      <a:pt x="310" y="1027"/>
                    </a:cubicBezTo>
                    <a:cubicBezTo>
                      <a:pt x="386" y="1027"/>
                      <a:pt x="470" y="974"/>
                      <a:pt x="470" y="921"/>
                    </a:cubicBezTo>
                    <a:cubicBezTo>
                      <a:pt x="621" y="771"/>
                      <a:pt x="621" y="695"/>
                      <a:pt x="621" y="526"/>
                    </a:cubicBezTo>
                    <a:cubicBezTo>
                      <a:pt x="621" y="376"/>
                      <a:pt x="621" y="301"/>
                      <a:pt x="470" y="132"/>
                    </a:cubicBezTo>
                    <a:lnTo>
                      <a:pt x="470" y="57"/>
                    </a:lnTo>
                    <a:cubicBezTo>
                      <a:pt x="433" y="19"/>
                      <a:pt x="372" y="0"/>
                      <a:pt x="3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3" name="Google Shape;12203;p75"/>
              <p:cNvSpPr/>
              <p:nvPr/>
            </p:nvSpPr>
            <p:spPr>
              <a:xfrm>
                <a:off x="6723337" y="3051857"/>
                <a:ext cx="16904" cy="2370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871" extrusionOk="0">
                    <a:moveTo>
                      <a:pt x="309" y="1"/>
                    </a:moveTo>
                    <a:cubicBezTo>
                      <a:pt x="229" y="1"/>
                      <a:pt x="129" y="54"/>
                      <a:pt x="76" y="107"/>
                    </a:cubicBezTo>
                    <a:cubicBezTo>
                      <a:pt x="0" y="276"/>
                      <a:pt x="0" y="426"/>
                      <a:pt x="0" y="502"/>
                    </a:cubicBezTo>
                    <a:cubicBezTo>
                      <a:pt x="76" y="671"/>
                      <a:pt x="151" y="746"/>
                      <a:pt x="320" y="821"/>
                    </a:cubicBezTo>
                    <a:cubicBezTo>
                      <a:pt x="351" y="852"/>
                      <a:pt x="382" y="870"/>
                      <a:pt x="413" y="870"/>
                    </a:cubicBezTo>
                    <a:cubicBezTo>
                      <a:pt x="457" y="870"/>
                      <a:pt x="501" y="834"/>
                      <a:pt x="545" y="746"/>
                    </a:cubicBezTo>
                    <a:cubicBezTo>
                      <a:pt x="620" y="577"/>
                      <a:pt x="620" y="502"/>
                      <a:pt x="620" y="351"/>
                    </a:cubicBezTo>
                    <a:cubicBezTo>
                      <a:pt x="620" y="276"/>
                      <a:pt x="545" y="107"/>
                      <a:pt x="395" y="32"/>
                    </a:cubicBezTo>
                    <a:cubicBezTo>
                      <a:pt x="373" y="10"/>
                      <a:pt x="343" y="1"/>
                      <a:pt x="3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4" name="Google Shape;12204;p75"/>
              <p:cNvSpPr/>
              <p:nvPr/>
            </p:nvSpPr>
            <p:spPr>
              <a:xfrm>
                <a:off x="6812805" y="3061928"/>
                <a:ext cx="16904" cy="20987"/>
              </a:xfrm>
              <a:custGeom>
                <a:avLst/>
                <a:gdLst/>
                <a:ahLst/>
                <a:cxnLst/>
                <a:rect l="l" t="t" r="r" b="b"/>
                <a:pathLst>
                  <a:path w="621" h="771" extrusionOk="0">
                    <a:moveTo>
                      <a:pt x="358" y="0"/>
                    </a:moveTo>
                    <a:cubicBezTo>
                      <a:pt x="320" y="0"/>
                      <a:pt x="283" y="19"/>
                      <a:pt x="245" y="56"/>
                    </a:cubicBezTo>
                    <a:lnTo>
                      <a:pt x="151" y="56"/>
                    </a:lnTo>
                    <a:cubicBezTo>
                      <a:pt x="76" y="207"/>
                      <a:pt x="1" y="301"/>
                      <a:pt x="1" y="376"/>
                    </a:cubicBezTo>
                    <a:cubicBezTo>
                      <a:pt x="1" y="451"/>
                      <a:pt x="1" y="526"/>
                      <a:pt x="76" y="676"/>
                    </a:cubicBezTo>
                    <a:lnTo>
                      <a:pt x="151" y="676"/>
                    </a:lnTo>
                    <a:cubicBezTo>
                      <a:pt x="151" y="770"/>
                      <a:pt x="320" y="770"/>
                      <a:pt x="395" y="770"/>
                    </a:cubicBezTo>
                    <a:cubicBezTo>
                      <a:pt x="545" y="676"/>
                      <a:pt x="621" y="526"/>
                      <a:pt x="621" y="451"/>
                    </a:cubicBezTo>
                    <a:cubicBezTo>
                      <a:pt x="621" y="301"/>
                      <a:pt x="621" y="207"/>
                      <a:pt x="470" y="56"/>
                    </a:cubicBezTo>
                    <a:cubicBezTo>
                      <a:pt x="433" y="19"/>
                      <a:pt x="395" y="0"/>
                      <a:pt x="3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5" name="Google Shape;12205;p75"/>
              <p:cNvSpPr/>
              <p:nvPr/>
            </p:nvSpPr>
            <p:spPr>
              <a:xfrm>
                <a:off x="6827639" y="3110487"/>
                <a:ext cx="17421" cy="22075"/>
              </a:xfrm>
              <a:custGeom>
                <a:avLst/>
                <a:gdLst/>
                <a:ahLst/>
                <a:cxnLst/>
                <a:rect l="l" t="t" r="r" b="b"/>
                <a:pathLst>
                  <a:path w="640" h="811" extrusionOk="0">
                    <a:moveTo>
                      <a:pt x="245" y="1"/>
                    </a:moveTo>
                    <a:cubicBezTo>
                      <a:pt x="76" y="76"/>
                      <a:pt x="76" y="226"/>
                      <a:pt x="0" y="301"/>
                    </a:cubicBezTo>
                    <a:cubicBezTo>
                      <a:pt x="0" y="470"/>
                      <a:pt x="0" y="545"/>
                      <a:pt x="76" y="696"/>
                    </a:cubicBezTo>
                    <a:cubicBezTo>
                      <a:pt x="141" y="748"/>
                      <a:pt x="198" y="810"/>
                      <a:pt x="278" y="810"/>
                    </a:cubicBezTo>
                    <a:cubicBezTo>
                      <a:pt x="312" y="810"/>
                      <a:pt x="350" y="799"/>
                      <a:pt x="395" y="771"/>
                    </a:cubicBezTo>
                    <a:cubicBezTo>
                      <a:pt x="545" y="696"/>
                      <a:pt x="545" y="620"/>
                      <a:pt x="639" y="470"/>
                    </a:cubicBezTo>
                    <a:cubicBezTo>
                      <a:pt x="639" y="395"/>
                      <a:pt x="639" y="226"/>
                      <a:pt x="545" y="76"/>
                    </a:cubicBezTo>
                    <a:cubicBezTo>
                      <a:pt x="470" y="1"/>
                      <a:pt x="395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6" name="Google Shape;12206;p75"/>
              <p:cNvSpPr/>
              <p:nvPr/>
            </p:nvSpPr>
            <p:spPr>
              <a:xfrm>
                <a:off x="6863949" y="3123770"/>
                <a:ext cx="21504" cy="30704"/>
              </a:xfrm>
              <a:custGeom>
                <a:avLst/>
                <a:gdLst/>
                <a:ahLst/>
                <a:cxnLst/>
                <a:rect l="l" t="t" r="r" b="b"/>
                <a:pathLst>
                  <a:path w="790" h="1128" extrusionOk="0">
                    <a:moveTo>
                      <a:pt x="536" y="1"/>
                    </a:moveTo>
                    <a:cubicBezTo>
                      <a:pt x="489" y="1"/>
                      <a:pt x="432" y="20"/>
                      <a:pt x="395" y="57"/>
                    </a:cubicBezTo>
                    <a:cubicBezTo>
                      <a:pt x="244" y="132"/>
                      <a:pt x="150" y="283"/>
                      <a:pt x="75" y="452"/>
                    </a:cubicBezTo>
                    <a:cubicBezTo>
                      <a:pt x="75" y="602"/>
                      <a:pt x="0" y="752"/>
                      <a:pt x="75" y="997"/>
                    </a:cubicBezTo>
                    <a:lnTo>
                      <a:pt x="75" y="1072"/>
                    </a:lnTo>
                    <a:cubicBezTo>
                      <a:pt x="113" y="1109"/>
                      <a:pt x="174" y="1128"/>
                      <a:pt x="235" y="1128"/>
                    </a:cubicBezTo>
                    <a:cubicBezTo>
                      <a:pt x="296" y="1128"/>
                      <a:pt x="357" y="1109"/>
                      <a:pt x="395" y="1072"/>
                    </a:cubicBezTo>
                    <a:cubicBezTo>
                      <a:pt x="545" y="997"/>
                      <a:pt x="620" y="846"/>
                      <a:pt x="714" y="677"/>
                    </a:cubicBezTo>
                    <a:cubicBezTo>
                      <a:pt x="714" y="527"/>
                      <a:pt x="789" y="283"/>
                      <a:pt x="714" y="132"/>
                    </a:cubicBezTo>
                    <a:lnTo>
                      <a:pt x="620" y="57"/>
                    </a:lnTo>
                    <a:cubicBezTo>
                      <a:pt x="620" y="20"/>
                      <a:pt x="583" y="1"/>
                      <a:pt x="5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7" name="Google Shape;12207;p75"/>
              <p:cNvSpPr/>
              <p:nvPr/>
            </p:nvSpPr>
            <p:spPr>
              <a:xfrm>
                <a:off x="6900232" y="3129404"/>
                <a:ext cx="21504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790" h="865" extrusionOk="0">
                    <a:moveTo>
                      <a:pt x="621" y="1"/>
                    </a:moveTo>
                    <a:cubicBezTo>
                      <a:pt x="395" y="1"/>
                      <a:pt x="226" y="76"/>
                      <a:pt x="151" y="245"/>
                    </a:cubicBezTo>
                    <a:cubicBezTo>
                      <a:pt x="76" y="320"/>
                      <a:pt x="1" y="470"/>
                      <a:pt x="1" y="639"/>
                    </a:cubicBezTo>
                    <a:lnTo>
                      <a:pt x="1" y="714"/>
                    </a:lnTo>
                    <a:cubicBezTo>
                      <a:pt x="1" y="790"/>
                      <a:pt x="151" y="865"/>
                      <a:pt x="226" y="865"/>
                    </a:cubicBezTo>
                    <a:cubicBezTo>
                      <a:pt x="470" y="790"/>
                      <a:pt x="546" y="714"/>
                      <a:pt x="621" y="639"/>
                    </a:cubicBezTo>
                    <a:cubicBezTo>
                      <a:pt x="696" y="545"/>
                      <a:pt x="790" y="395"/>
                      <a:pt x="790" y="245"/>
                    </a:cubicBezTo>
                    <a:lnTo>
                      <a:pt x="790" y="170"/>
                    </a:lnTo>
                    <a:cubicBezTo>
                      <a:pt x="790" y="76"/>
                      <a:pt x="696" y="1"/>
                      <a:pt x="6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8" name="Google Shape;12208;p75"/>
              <p:cNvSpPr/>
              <p:nvPr/>
            </p:nvSpPr>
            <p:spPr>
              <a:xfrm>
                <a:off x="6962100" y="3144239"/>
                <a:ext cx="25614" cy="23545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65" extrusionOk="0">
                    <a:moveTo>
                      <a:pt x="771" y="0"/>
                    </a:moveTo>
                    <a:cubicBezTo>
                      <a:pt x="546" y="0"/>
                      <a:pt x="395" y="94"/>
                      <a:pt x="301" y="169"/>
                    </a:cubicBezTo>
                    <a:cubicBezTo>
                      <a:pt x="151" y="320"/>
                      <a:pt x="1" y="470"/>
                      <a:pt x="1" y="714"/>
                    </a:cubicBezTo>
                    <a:cubicBezTo>
                      <a:pt x="76" y="789"/>
                      <a:pt x="151" y="864"/>
                      <a:pt x="226" y="864"/>
                    </a:cubicBezTo>
                    <a:cubicBezTo>
                      <a:pt x="470" y="864"/>
                      <a:pt x="546" y="789"/>
                      <a:pt x="696" y="714"/>
                    </a:cubicBezTo>
                    <a:cubicBezTo>
                      <a:pt x="771" y="564"/>
                      <a:pt x="865" y="470"/>
                      <a:pt x="940" y="320"/>
                    </a:cubicBezTo>
                    <a:lnTo>
                      <a:pt x="940" y="245"/>
                    </a:lnTo>
                    <a:cubicBezTo>
                      <a:pt x="940" y="169"/>
                      <a:pt x="865" y="94"/>
                      <a:pt x="7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9" name="Google Shape;12209;p75"/>
              <p:cNvSpPr/>
              <p:nvPr/>
            </p:nvSpPr>
            <p:spPr>
              <a:xfrm>
                <a:off x="6925817" y="3078287"/>
                <a:ext cx="18945" cy="18237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70" extrusionOk="0">
                    <a:moveTo>
                      <a:pt x="545" y="0"/>
                    </a:moveTo>
                    <a:cubicBezTo>
                      <a:pt x="395" y="0"/>
                      <a:pt x="226" y="75"/>
                      <a:pt x="150" y="169"/>
                    </a:cubicBezTo>
                    <a:cubicBezTo>
                      <a:pt x="75" y="244"/>
                      <a:pt x="0" y="395"/>
                      <a:pt x="75" y="545"/>
                    </a:cubicBezTo>
                    <a:cubicBezTo>
                      <a:pt x="129" y="612"/>
                      <a:pt x="183" y="669"/>
                      <a:pt x="243" y="669"/>
                    </a:cubicBezTo>
                    <a:cubicBezTo>
                      <a:pt x="267" y="669"/>
                      <a:pt x="293" y="660"/>
                      <a:pt x="319" y="639"/>
                    </a:cubicBezTo>
                    <a:lnTo>
                      <a:pt x="395" y="639"/>
                    </a:lnTo>
                    <a:cubicBezTo>
                      <a:pt x="470" y="639"/>
                      <a:pt x="545" y="639"/>
                      <a:pt x="620" y="545"/>
                    </a:cubicBezTo>
                    <a:cubicBezTo>
                      <a:pt x="620" y="545"/>
                      <a:pt x="695" y="470"/>
                      <a:pt x="695" y="319"/>
                    </a:cubicBezTo>
                    <a:lnTo>
                      <a:pt x="695" y="244"/>
                    </a:lnTo>
                    <a:cubicBezTo>
                      <a:pt x="695" y="169"/>
                      <a:pt x="620" y="75"/>
                      <a:pt x="5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0" name="Google Shape;12210;p75"/>
              <p:cNvSpPr/>
              <p:nvPr/>
            </p:nvSpPr>
            <p:spPr>
              <a:xfrm>
                <a:off x="6953417" y="3091053"/>
                <a:ext cx="19462" cy="17421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40" extrusionOk="0">
                    <a:moveTo>
                      <a:pt x="470" y="1"/>
                    </a:moveTo>
                    <a:cubicBezTo>
                      <a:pt x="320" y="1"/>
                      <a:pt x="245" y="1"/>
                      <a:pt x="151" y="76"/>
                    </a:cubicBezTo>
                    <a:cubicBezTo>
                      <a:pt x="76" y="170"/>
                      <a:pt x="0" y="245"/>
                      <a:pt x="76" y="395"/>
                    </a:cubicBezTo>
                    <a:cubicBezTo>
                      <a:pt x="76" y="470"/>
                      <a:pt x="245" y="545"/>
                      <a:pt x="320" y="545"/>
                    </a:cubicBezTo>
                    <a:lnTo>
                      <a:pt x="320" y="639"/>
                    </a:lnTo>
                    <a:cubicBezTo>
                      <a:pt x="470" y="639"/>
                      <a:pt x="545" y="545"/>
                      <a:pt x="620" y="545"/>
                    </a:cubicBezTo>
                    <a:cubicBezTo>
                      <a:pt x="620" y="470"/>
                      <a:pt x="714" y="395"/>
                      <a:pt x="620" y="245"/>
                    </a:cubicBezTo>
                    <a:cubicBezTo>
                      <a:pt x="620" y="170"/>
                      <a:pt x="545" y="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1" name="Google Shape;12211;p75"/>
              <p:cNvSpPr/>
              <p:nvPr/>
            </p:nvSpPr>
            <p:spPr>
              <a:xfrm>
                <a:off x="6865991" y="3044535"/>
                <a:ext cx="19462" cy="20987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71" extrusionOk="0">
                    <a:moveTo>
                      <a:pt x="395" y="0"/>
                    </a:moveTo>
                    <a:cubicBezTo>
                      <a:pt x="169" y="75"/>
                      <a:pt x="75" y="151"/>
                      <a:pt x="75" y="226"/>
                    </a:cubicBezTo>
                    <a:cubicBezTo>
                      <a:pt x="0" y="301"/>
                      <a:pt x="0" y="470"/>
                      <a:pt x="0" y="620"/>
                    </a:cubicBezTo>
                    <a:cubicBezTo>
                      <a:pt x="75" y="695"/>
                      <a:pt x="169" y="771"/>
                      <a:pt x="245" y="771"/>
                    </a:cubicBezTo>
                    <a:cubicBezTo>
                      <a:pt x="470" y="695"/>
                      <a:pt x="545" y="620"/>
                      <a:pt x="639" y="545"/>
                    </a:cubicBezTo>
                    <a:cubicBezTo>
                      <a:pt x="714" y="376"/>
                      <a:pt x="714" y="301"/>
                      <a:pt x="639" y="151"/>
                    </a:cubicBezTo>
                    <a:cubicBezTo>
                      <a:pt x="545" y="0"/>
                      <a:pt x="470" y="0"/>
                      <a:pt x="39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2" name="Google Shape;12212;p75"/>
              <p:cNvSpPr/>
              <p:nvPr/>
            </p:nvSpPr>
            <p:spPr>
              <a:xfrm>
                <a:off x="6761688" y="3021535"/>
                <a:ext cx="16904" cy="1995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733" extrusionOk="0">
                    <a:moveTo>
                      <a:pt x="317" y="0"/>
                    </a:moveTo>
                    <a:cubicBezTo>
                      <a:pt x="259" y="0"/>
                      <a:pt x="198" y="19"/>
                      <a:pt x="151" y="56"/>
                    </a:cubicBezTo>
                    <a:cubicBezTo>
                      <a:pt x="0" y="207"/>
                      <a:pt x="0" y="282"/>
                      <a:pt x="0" y="376"/>
                    </a:cubicBezTo>
                    <a:cubicBezTo>
                      <a:pt x="0" y="526"/>
                      <a:pt x="0" y="601"/>
                      <a:pt x="151" y="676"/>
                    </a:cubicBezTo>
                    <a:cubicBezTo>
                      <a:pt x="198" y="714"/>
                      <a:pt x="259" y="733"/>
                      <a:pt x="317" y="733"/>
                    </a:cubicBezTo>
                    <a:cubicBezTo>
                      <a:pt x="376" y="733"/>
                      <a:pt x="432" y="714"/>
                      <a:pt x="470" y="676"/>
                    </a:cubicBezTo>
                    <a:cubicBezTo>
                      <a:pt x="545" y="601"/>
                      <a:pt x="620" y="526"/>
                      <a:pt x="620" y="376"/>
                    </a:cubicBezTo>
                    <a:cubicBezTo>
                      <a:pt x="620" y="282"/>
                      <a:pt x="545" y="207"/>
                      <a:pt x="470" y="56"/>
                    </a:cubicBezTo>
                    <a:cubicBezTo>
                      <a:pt x="432" y="19"/>
                      <a:pt x="376" y="0"/>
                      <a:pt x="3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3" name="Google Shape;12213;p75"/>
              <p:cNvSpPr/>
              <p:nvPr/>
            </p:nvSpPr>
            <p:spPr>
              <a:xfrm>
                <a:off x="6678862" y="3074177"/>
                <a:ext cx="16904" cy="14862"/>
              </a:xfrm>
              <a:custGeom>
                <a:avLst/>
                <a:gdLst/>
                <a:ahLst/>
                <a:cxnLst/>
                <a:rect l="l" t="t" r="r" b="b"/>
                <a:pathLst>
                  <a:path w="621" h="546" extrusionOk="0">
                    <a:moveTo>
                      <a:pt x="376" y="1"/>
                    </a:moveTo>
                    <a:cubicBezTo>
                      <a:pt x="226" y="1"/>
                      <a:pt x="150" y="76"/>
                      <a:pt x="75" y="151"/>
                    </a:cubicBezTo>
                    <a:cubicBezTo>
                      <a:pt x="0" y="226"/>
                      <a:pt x="0" y="320"/>
                      <a:pt x="0" y="395"/>
                    </a:cubicBezTo>
                    <a:cubicBezTo>
                      <a:pt x="75" y="470"/>
                      <a:pt x="75" y="546"/>
                      <a:pt x="226" y="546"/>
                    </a:cubicBezTo>
                    <a:cubicBezTo>
                      <a:pt x="376" y="546"/>
                      <a:pt x="470" y="470"/>
                      <a:pt x="545" y="395"/>
                    </a:cubicBezTo>
                    <a:cubicBezTo>
                      <a:pt x="620" y="320"/>
                      <a:pt x="620" y="226"/>
                      <a:pt x="620" y="151"/>
                    </a:cubicBezTo>
                    <a:cubicBezTo>
                      <a:pt x="545" y="76"/>
                      <a:pt x="545" y="76"/>
                      <a:pt x="3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4" name="Google Shape;12214;p75"/>
              <p:cNvSpPr/>
              <p:nvPr/>
            </p:nvSpPr>
            <p:spPr>
              <a:xfrm>
                <a:off x="6714654" y="3125322"/>
                <a:ext cx="19435" cy="16904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21" extrusionOk="0">
                    <a:moveTo>
                      <a:pt x="395" y="0"/>
                    </a:moveTo>
                    <a:cubicBezTo>
                      <a:pt x="319" y="0"/>
                      <a:pt x="244" y="0"/>
                      <a:pt x="169" y="75"/>
                    </a:cubicBezTo>
                    <a:cubicBezTo>
                      <a:pt x="0" y="151"/>
                      <a:pt x="0" y="320"/>
                      <a:pt x="94" y="395"/>
                    </a:cubicBezTo>
                    <a:cubicBezTo>
                      <a:pt x="94" y="545"/>
                      <a:pt x="169" y="620"/>
                      <a:pt x="319" y="620"/>
                    </a:cubicBezTo>
                    <a:cubicBezTo>
                      <a:pt x="470" y="620"/>
                      <a:pt x="564" y="620"/>
                      <a:pt x="564" y="545"/>
                    </a:cubicBezTo>
                    <a:lnTo>
                      <a:pt x="639" y="470"/>
                    </a:lnTo>
                    <a:cubicBezTo>
                      <a:pt x="714" y="395"/>
                      <a:pt x="714" y="320"/>
                      <a:pt x="639" y="226"/>
                    </a:cubicBezTo>
                    <a:cubicBezTo>
                      <a:pt x="639" y="151"/>
                      <a:pt x="564" y="75"/>
                      <a:pt x="470" y="75"/>
                    </a:cubicBezTo>
                    <a:lnTo>
                      <a:pt x="39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5" name="Google Shape;12215;p75"/>
              <p:cNvSpPr/>
              <p:nvPr/>
            </p:nvSpPr>
            <p:spPr>
              <a:xfrm>
                <a:off x="6699820" y="3169798"/>
                <a:ext cx="17421" cy="19462"/>
              </a:xfrm>
              <a:custGeom>
                <a:avLst/>
                <a:gdLst/>
                <a:ahLst/>
                <a:cxnLst/>
                <a:rect l="l" t="t" r="r" b="b"/>
                <a:pathLst>
                  <a:path w="640" h="715" extrusionOk="0">
                    <a:moveTo>
                      <a:pt x="395" y="1"/>
                    </a:moveTo>
                    <a:cubicBezTo>
                      <a:pt x="245" y="1"/>
                      <a:pt x="169" y="1"/>
                      <a:pt x="75" y="94"/>
                    </a:cubicBezTo>
                    <a:cubicBezTo>
                      <a:pt x="0" y="245"/>
                      <a:pt x="0" y="320"/>
                      <a:pt x="0" y="470"/>
                    </a:cubicBezTo>
                    <a:cubicBezTo>
                      <a:pt x="0" y="564"/>
                      <a:pt x="75" y="639"/>
                      <a:pt x="245" y="714"/>
                    </a:cubicBezTo>
                    <a:cubicBezTo>
                      <a:pt x="320" y="714"/>
                      <a:pt x="470" y="714"/>
                      <a:pt x="545" y="639"/>
                    </a:cubicBezTo>
                    <a:cubicBezTo>
                      <a:pt x="639" y="470"/>
                      <a:pt x="639" y="395"/>
                      <a:pt x="639" y="320"/>
                    </a:cubicBezTo>
                    <a:cubicBezTo>
                      <a:pt x="545" y="170"/>
                      <a:pt x="545" y="94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6" name="Google Shape;12216;p75"/>
              <p:cNvSpPr/>
              <p:nvPr/>
            </p:nvSpPr>
            <p:spPr>
              <a:xfrm>
                <a:off x="6740213" y="3185639"/>
                <a:ext cx="17394" cy="22021"/>
              </a:xfrm>
              <a:custGeom>
                <a:avLst/>
                <a:gdLst/>
                <a:ahLst/>
                <a:cxnLst/>
                <a:rect l="l" t="t" r="r" b="b"/>
                <a:pathLst>
                  <a:path w="639" h="809" extrusionOk="0">
                    <a:moveTo>
                      <a:pt x="357" y="1"/>
                    </a:moveTo>
                    <a:cubicBezTo>
                      <a:pt x="320" y="1"/>
                      <a:pt x="282" y="20"/>
                      <a:pt x="245" y="57"/>
                    </a:cubicBezTo>
                    <a:cubicBezTo>
                      <a:pt x="94" y="207"/>
                      <a:pt x="0" y="283"/>
                      <a:pt x="0" y="452"/>
                    </a:cubicBezTo>
                    <a:cubicBezTo>
                      <a:pt x="0" y="527"/>
                      <a:pt x="94" y="677"/>
                      <a:pt x="245" y="752"/>
                    </a:cubicBezTo>
                    <a:cubicBezTo>
                      <a:pt x="282" y="790"/>
                      <a:pt x="320" y="809"/>
                      <a:pt x="357" y="809"/>
                    </a:cubicBezTo>
                    <a:cubicBezTo>
                      <a:pt x="395" y="809"/>
                      <a:pt x="432" y="790"/>
                      <a:pt x="470" y="752"/>
                    </a:cubicBezTo>
                    <a:cubicBezTo>
                      <a:pt x="639" y="677"/>
                      <a:pt x="639" y="527"/>
                      <a:pt x="639" y="452"/>
                    </a:cubicBezTo>
                    <a:cubicBezTo>
                      <a:pt x="639" y="283"/>
                      <a:pt x="639" y="207"/>
                      <a:pt x="470" y="57"/>
                    </a:cubicBezTo>
                    <a:cubicBezTo>
                      <a:pt x="432" y="20"/>
                      <a:pt x="395" y="1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7" name="Google Shape;12217;p75"/>
              <p:cNvSpPr/>
              <p:nvPr/>
            </p:nvSpPr>
            <p:spPr>
              <a:xfrm>
                <a:off x="6712586" y="3251618"/>
                <a:ext cx="17421" cy="24552"/>
              </a:xfrm>
              <a:custGeom>
                <a:avLst/>
                <a:gdLst/>
                <a:ahLst/>
                <a:cxnLst/>
                <a:rect l="l" t="t" r="r" b="b"/>
                <a:pathLst>
                  <a:path w="640" h="902" extrusionOk="0">
                    <a:moveTo>
                      <a:pt x="283" y="0"/>
                    </a:moveTo>
                    <a:cubicBezTo>
                      <a:pt x="245" y="0"/>
                      <a:pt x="208" y="19"/>
                      <a:pt x="170" y="56"/>
                    </a:cubicBezTo>
                    <a:cubicBezTo>
                      <a:pt x="1" y="207"/>
                      <a:pt x="1" y="282"/>
                      <a:pt x="1" y="451"/>
                    </a:cubicBezTo>
                    <a:cubicBezTo>
                      <a:pt x="1" y="526"/>
                      <a:pt x="1" y="676"/>
                      <a:pt x="76" y="845"/>
                    </a:cubicBezTo>
                    <a:cubicBezTo>
                      <a:pt x="123" y="883"/>
                      <a:pt x="184" y="902"/>
                      <a:pt x="243" y="902"/>
                    </a:cubicBezTo>
                    <a:cubicBezTo>
                      <a:pt x="302" y="902"/>
                      <a:pt x="358" y="883"/>
                      <a:pt x="395" y="845"/>
                    </a:cubicBezTo>
                    <a:cubicBezTo>
                      <a:pt x="546" y="751"/>
                      <a:pt x="640" y="601"/>
                      <a:pt x="640" y="451"/>
                    </a:cubicBezTo>
                    <a:cubicBezTo>
                      <a:pt x="640" y="282"/>
                      <a:pt x="546" y="132"/>
                      <a:pt x="471" y="56"/>
                    </a:cubicBezTo>
                    <a:lnTo>
                      <a:pt x="395" y="56"/>
                    </a:lnTo>
                    <a:cubicBezTo>
                      <a:pt x="358" y="19"/>
                      <a:pt x="320" y="0"/>
                      <a:pt x="2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8" name="Google Shape;12218;p75"/>
              <p:cNvSpPr/>
              <p:nvPr/>
            </p:nvSpPr>
            <p:spPr>
              <a:xfrm>
                <a:off x="6738171" y="3268467"/>
                <a:ext cx="19435" cy="1894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96" extrusionOk="0">
                    <a:moveTo>
                      <a:pt x="395" y="1"/>
                    </a:moveTo>
                    <a:cubicBezTo>
                      <a:pt x="338" y="1"/>
                      <a:pt x="282" y="20"/>
                      <a:pt x="244" y="57"/>
                    </a:cubicBezTo>
                    <a:cubicBezTo>
                      <a:pt x="75" y="132"/>
                      <a:pt x="75" y="226"/>
                      <a:pt x="75" y="301"/>
                    </a:cubicBezTo>
                    <a:cubicBezTo>
                      <a:pt x="0" y="452"/>
                      <a:pt x="75" y="527"/>
                      <a:pt x="169" y="602"/>
                    </a:cubicBezTo>
                    <a:cubicBezTo>
                      <a:pt x="244" y="696"/>
                      <a:pt x="395" y="696"/>
                      <a:pt x="470" y="696"/>
                    </a:cubicBezTo>
                    <a:cubicBezTo>
                      <a:pt x="639" y="602"/>
                      <a:pt x="639" y="452"/>
                      <a:pt x="639" y="377"/>
                    </a:cubicBezTo>
                    <a:cubicBezTo>
                      <a:pt x="714" y="301"/>
                      <a:pt x="639" y="226"/>
                      <a:pt x="545" y="57"/>
                    </a:cubicBezTo>
                    <a:cubicBezTo>
                      <a:pt x="507" y="20"/>
                      <a:pt x="451" y="1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9" name="Google Shape;12219;p75"/>
              <p:cNvSpPr/>
              <p:nvPr/>
            </p:nvSpPr>
            <p:spPr>
              <a:xfrm>
                <a:off x="6736130" y="3328975"/>
                <a:ext cx="16876" cy="25941"/>
              </a:xfrm>
              <a:custGeom>
                <a:avLst/>
                <a:gdLst/>
                <a:ahLst/>
                <a:cxnLst/>
                <a:rect l="l" t="t" r="r" b="b"/>
                <a:pathLst>
                  <a:path w="620" h="953" extrusionOk="0">
                    <a:moveTo>
                      <a:pt x="326" y="1"/>
                    </a:moveTo>
                    <a:cubicBezTo>
                      <a:pt x="295" y="1"/>
                      <a:pt x="266" y="10"/>
                      <a:pt x="244" y="32"/>
                    </a:cubicBezTo>
                    <a:cubicBezTo>
                      <a:pt x="75" y="182"/>
                      <a:pt x="75" y="257"/>
                      <a:pt x="0" y="427"/>
                    </a:cubicBezTo>
                    <a:cubicBezTo>
                      <a:pt x="0" y="577"/>
                      <a:pt x="0" y="652"/>
                      <a:pt x="75" y="821"/>
                    </a:cubicBezTo>
                    <a:lnTo>
                      <a:pt x="75" y="896"/>
                    </a:lnTo>
                    <a:cubicBezTo>
                      <a:pt x="113" y="934"/>
                      <a:pt x="155" y="953"/>
                      <a:pt x="207" y="953"/>
                    </a:cubicBezTo>
                    <a:cubicBezTo>
                      <a:pt x="258" y="953"/>
                      <a:pt x="319" y="934"/>
                      <a:pt x="395" y="896"/>
                    </a:cubicBezTo>
                    <a:cubicBezTo>
                      <a:pt x="545" y="821"/>
                      <a:pt x="620" y="652"/>
                      <a:pt x="620" y="577"/>
                    </a:cubicBezTo>
                    <a:cubicBezTo>
                      <a:pt x="620" y="427"/>
                      <a:pt x="620" y="257"/>
                      <a:pt x="545" y="107"/>
                    </a:cubicBezTo>
                    <a:cubicBezTo>
                      <a:pt x="492" y="54"/>
                      <a:pt x="401" y="1"/>
                      <a:pt x="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0" name="Google Shape;12220;p75"/>
              <p:cNvSpPr/>
              <p:nvPr/>
            </p:nvSpPr>
            <p:spPr>
              <a:xfrm>
                <a:off x="6704420" y="3328485"/>
                <a:ext cx="16904" cy="19108"/>
              </a:xfrm>
              <a:custGeom>
                <a:avLst/>
                <a:gdLst/>
                <a:ahLst/>
                <a:cxnLst/>
                <a:rect l="l" t="t" r="r" b="b"/>
                <a:pathLst>
                  <a:path w="621" h="702" extrusionOk="0">
                    <a:moveTo>
                      <a:pt x="354" y="1"/>
                    </a:moveTo>
                    <a:cubicBezTo>
                      <a:pt x="304" y="1"/>
                      <a:pt x="257" y="19"/>
                      <a:pt x="226" y="50"/>
                    </a:cubicBezTo>
                    <a:cubicBezTo>
                      <a:pt x="76" y="50"/>
                      <a:pt x="0" y="200"/>
                      <a:pt x="0" y="275"/>
                    </a:cubicBezTo>
                    <a:cubicBezTo>
                      <a:pt x="0" y="369"/>
                      <a:pt x="0" y="445"/>
                      <a:pt x="76" y="595"/>
                    </a:cubicBezTo>
                    <a:cubicBezTo>
                      <a:pt x="129" y="648"/>
                      <a:pt x="182" y="701"/>
                      <a:pt x="262" y="701"/>
                    </a:cubicBezTo>
                    <a:cubicBezTo>
                      <a:pt x="295" y="701"/>
                      <a:pt x="332" y="692"/>
                      <a:pt x="376" y="670"/>
                    </a:cubicBezTo>
                    <a:cubicBezTo>
                      <a:pt x="545" y="595"/>
                      <a:pt x="545" y="520"/>
                      <a:pt x="620" y="445"/>
                    </a:cubicBezTo>
                    <a:cubicBezTo>
                      <a:pt x="620" y="369"/>
                      <a:pt x="620" y="200"/>
                      <a:pt x="545" y="125"/>
                    </a:cubicBezTo>
                    <a:cubicBezTo>
                      <a:pt x="501" y="37"/>
                      <a:pt x="425" y="1"/>
                      <a:pt x="3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1" name="Google Shape;12221;p75"/>
              <p:cNvSpPr/>
              <p:nvPr/>
            </p:nvSpPr>
            <p:spPr>
              <a:xfrm>
                <a:off x="6695737" y="3399881"/>
                <a:ext cx="18945" cy="19462"/>
              </a:xfrm>
              <a:custGeom>
                <a:avLst/>
                <a:gdLst/>
                <a:ahLst/>
                <a:cxnLst/>
                <a:rect l="l" t="t" r="r" b="b"/>
                <a:pathLst>
                  <a:path w="696" h="715" extrusionOk="0">
                    <a:moveTo>
                      <a:pt x="319" y="1"/>
                    </a:moveTo>
                    <a:cubicBezTo>
                      <a:pt x="150" y="94"/>
                      <a:pt x="75" y="170"/>
                      <a:pt x="75" y="245"/>
                    </a:cubicBezTo>
                    <a:cubicBezTo>
                      <a:pt x="0" y="395"/>
                      <a:pt x="0" y="470"/>
                      <a:pt x="150" y="639"/>
                    </a:cubicBezTo>
                    <a:cubicBezTo>
                      <a:pt x="150" y="714"/>
                      <a:pt x="319" y="714"/>
                      <a:pt x="395" y="714"/>
                    </a:cubicBezTo>
                    <a:cubicBezTo>
                      <a:pt x="545" y="639"/>
                      <a:pt x="620" y="564"/>
                      <a:pt x="620" y="470"/>
                    </a:cubicBezTo>
                    <a:cubicBezTo>
                      <a:pt x="695" y="395"/>
                      <a:pt x="695" y="245"/>
                      <a:pt x="620" y="170"/>
                    </a:cubicBezTo>
                    <a:cubicBezTo>
                      <a:pt x="545" y="1"/>
                      <a:pt x="395" y="1"/>
                      <a:pt x="3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2" name="Google Shape;12222;p75"/>
              <p:cNvSpPr/>
              <p:nvPr/>
            </p:nvSpPr>
            <p:spPr>
              <a:xfrm>
                <a:off x="6736130" y="3385046"/>
                <a:ext cx="16876" cy="14862"/>
              </a:xfrm>
              <a:custGeom>
                <a:avLst/>
                <a:gdLst/>
                <a:ahLst/>
                <a:cxnLst/>
                <a:rect l="l" t="t" r="r" b="b"/>
                <a:pathLst>
                  <a:path w="620" h="546" extrusionOk="0">
                    <a:moveTo>
                      <a:pt x="244" y="1"/>
                    </a:moveTo>
                    <a:cubicBezTo>
                      <a:pt x="150" y="76"/>
                      <a:pt x="75" y="170"/>
                      <a:pt x="75" y="170"/>
                    </a:cubicBezTo>
                    <a:cubicBezTo>
                      <a:pt x="0" y="245"/>
                      <a:pt x="0" y="320"/>
                      <a:pt x="150" y="470"/>
                    </a:cubicBezTo>
                    <a:cubicBezTo>
                      <a:pt x="244" y="546"/>
                      <a:pt x="319" y="546"/>
                      <a:pt x="395" y="546"/>
                    </a:cubicBezTo>
                    <a:cubicBezTo>
                      <a:pt x="545" y="546"/>
                      <a:pt x="620" y="470"/>
                      <a:pt x="620" y="395"/>
                    </a:cubicBezTo>
                    <a:cubicBezTo>
                      <a:pt x="620" y="320"/>
                      <a:pt x="620" y="245"/>
                      <a:pt x="545" y="170"/>
                    </a:cubicBezTo>
                    <a:cubicBezTo>
                      <a:pt x="470" y="76"/>
                      <a:pt x="395" y="1"/>
                      <a:pt x="2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3" name="Google Shape;12223;p75"/>
              <p:cNvSpPr/>
              <p:nvPr/>
            </p:nvSpPr>
            <p:spPr>
              <a:xfrm>
                <a:off x="6689069" y="3452495"/>
                <a:ext cx="19462" cy="2291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842" extrusionOk="0">
                    <a:moveTo>
                      <a:pt x="483" y="1"/>
                    </a:moveTo>
                    <a:cubicBezTo>
                      <a:pt x="449" y="1"/>
                      <a:pt x="418" y="12"/>
                      <a:pt x="395" y="40"/>
                    </a:cubicBezTo>
                    <a:cubicBezTo>
                      <a:pt x="245" y="115"/>
                      <a:pt x="170" y="190"/>
                      <a:pt x="95" y="265"/>
                    </a:cubicBezTo>
                    <a:cubicBezTo>
                      <a:pt x="95" y="416"/>
                      <a:pt x="1" y="510"/>
                      <a:pt x="95" y="735"/>
                    </a:cubicBezTo>
                    <a:cubicBezTo>
                      <a:pt x="148" y="788"/>
                      <a:pt x="201" y="841"/>
                      <a:pt x="281" y="841"/>
                    </a:cubicBezTo>
                    <a:cubicBezTo>
                      <a:pt x="314" y="841"/>
                      <a:pt x="351" y="832"/>
                      <a:pt x="395" y="810"/>
                    </a:cubicBezTo>
                    <a:cubicBezTo>
                      <a:pt x="564" y="735"/>
                      <a:pt x="640" y="660"/>
                      <a:pt x="640" y="585"/>
                    </a:cubicBezTo>
                    <a:cubicBezTo>
                      <a:pt x="715" y="416"/>
                      <a:pt x="715" y="265"/>
                      <a:pt x="715" y="115"/>
                    </a:cubicBezTo>
                    <a:cubicBezTo>
                      <a:pt x="662" y="62"/>
                      <a:pt x="563" y="1"/>
                      <a:pt x="4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4" name="Google Shape;12224;p75"/>
              <p:cNvSpPr/>
              <p:nvPr/>
            </p:nvSpPr>
            <p:spPr>
              <a:xfrm>
                <a:off x="6663510" y="3470433"/>
                <a:ext cx="17421" cy="14862"/>
              </a:xfrm>
              <a:custGeom>
                <a:avLst/>
                <a:gdLst/>
                <a:ahLst/>
                <a:cxnLst/>
                <a:rect l="l" t="t" r="r" b="b"/>
                <a:pathLst>
                  <a:path w="640" h="546" extrusionOk="0">
                    <a:moveTo>
                      <a:pt x="170" y="1"/>
                    </a:moveTo>
                    <a:cubicBezTo>
                      <a:pt x="1" y="76"/>
                      <a:pt x="1" y="151"/>
                      <a:pt x="1" y="151"/>
                    </a:cubicBezTo>
                    <a:cubicBezTo>
                      <a:pt x="1" y="226"/>
                      <a:pt x="1" y="320"/>
                      <a:pt x="95" y="395"/>
                    </a:cubicBezTo>
                    <a:lnTo>
                      <a:pt x="95" y="470"/>
                    </a:lnTo>
                    <a:cubicBezTo>
                      <a:pt x="95" y="546"/>
                      <a:pt x="170" y="546"/>
                      <a:pt x="320" y="546"/>
                    </a:cubicBezTo>
                    <a:cubicBezTo>
                      <a:pt x="470" y="546"/>
                      <a:pt x="564" y="470"/>
                      <a:pt x="564" y="395"/>
                    </a:cubicBezTo>
                    <a:cubicBezTo>
                      <a:pt x="639" y="226"/>
                      <a:pt x="639" y="15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5" name="Google Shape;12225;p75"/>
              <p:cNvSpPr/>
              <p:nvPr/>
            </p:nvSpPr>
            <p:spPr>
              <a:xfrm>
                <a:off x="6653276" y="3519536"/>
                <a:ext cx="16904" cy="1567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576" extrusionOk="0">
                    <a:moveTo>
                      <a:pt x="226" y="0"/>
                    </a:moveTo>
                    <a:cubicBezTo>
                      <a:pt x="76" y="75"/>
                      <a:pt x="1" y="150"/>
                      <a:pt x="1" y="226"/>
                    </a:cubicBezTo>
                    <a:cubicBezTo>
                      <a:pt x="1" y="301"/>
                      <a:pt x="1" y="395"/>
                      <a:pt x="76" y="470"/>
                    </a:cubicBezTo>
                    <a:cubicBezTo>
                      <a:pt x="129" y="523"/>
                      <a:pt x="220" y="576"/>
                      <a:pt x="295" y="576"/>
                    </a:cubicBezTo>
                    <a:cubicBezTo>
                      <a:pt x="326" y="576"/>
                      <a:pt x="355" y="567"/>
                      <a:pt x="377" y="545"/>
                    </a:cubicBezTo>
                    <a:cubicBezTo>
                      <a:pt x="546" y="545"/>
                      <a:pt x="546" y="470"/>
                      <a:pt x="621" y="395"/>
                    </a:cubicBezTo>
                    <a:cubicBezTo>
                      <a:pt x="621" y="301"/>
                      <a:pt x="621" y="226"/>
                      <a:pt x="471" y="75"/>
                    </a:cubicBezTo>
                    <a:cubicBezTo>
                      <a:pt x="377" y="0"/>
                      <a:pt x="302" y="0"/>
                      <a:pt x="2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6" name="Google Shape;12226;p75"/>
              <p:cNvSpPr/>
              <p:nvPr/>
            </p:nvSpPr>
            <p:spPr>
              <a:xfrm>
                <a:off x="7890614" y="3606964"/>
                <a:ext cx="40939" cy="2967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090" extrusionOk="0">
                    <a:moveTo>
                      <a:pt x="395" y="0"/>
                    </a:moveTo>
                    <a:cubicBezTo>
                      <a:pt x="320" y="0"/>
                      <a:pt x="245" y="75"/>
                      <a:pt x="245" y="75"/>
                    </a:cubicBezTo>
                    <a:cubicBezTo>
                      <a:pt x="170" y="75"/>
                      <a:pt x="94" y="151"/>
                      <a:pt x="94" y="226"/>
                    </a:cubicBezTo>
                    <a:lnTo>
                      <a:pt x="0" y="301"/>
                    </a:lnTo>
                    <a:cubicBezTo>
                      <a:pt x="0" y="470"/>
                      <a:pt x="0" y="545"/>
                      <a:pt x="94" y="695"/>
                    </a:cubicBezTo>
                    <a:cubicBezTo>
                      <a:pt x="94" y="770"/>
                      <a:pt x="170" y="770"/>
                      <a:pt x="170" y="846"/>
                    </a:cubicBezTo>
                    <a:lnTo>
                      <a:pt x="245" y="846"/>
                    </a:lnTo>
                    <a:lnTo>
                      <a:pt x="320" y="939"/>
                    </a:lnTo>
                    <a:cubicBezTo>
                      <a:pt x="395" y="1015"/>
                      <a:pt x="470" y="1015"/>
                      <a:pt x="470" y="1015"/>
                    </a:cubicBezTo>
                    <a:cubicBezTo>
                      <a:pt x="564" y="1090"/>
                      <a:pt x="639" y="1090"/>
                      <a:pt x="714" y="1090"/>
                    </a:cubicBezTo>
                    <a:lnTo>
                      <a:pt x="789" y="1090"/>
                    </a:lnTo>
                    <a:cubicBezTo>
                      <a:pt x="865" y="1090"/>
                      <a:pt x="940" y="1090"/>
                      <a:pt x="1034" y="1015"/>
                    </a:cubicBezTo>
                    <a:cubicBezTo>
                      <a:pt x="1109" y="1015"/>
                      <a:pt x="1259" y="939"/>
                      <a:pt x="1334" y="846"/>
                    </a:cubicBezTo>
                    <a:cubicBezTo>
                      <a:pt x="1409" y="770"/>
                      <a:pt x="1409" y="695"/>
                      <a:pt x="1409" y="620"/>
                    </a:cubicBezTo>
                    <a:cubicBezTo>
                      <a:pt x="1503" y="545"/>
                      <a:pt x="1503" y="545"/>
                      <a:pt x="1503" y="470"/>
                    </a:cubicBezTo>
                    <a:cubicBezTo>
                      <a:pt x="1503" y="376"/>
                      <a:pt x="1409" y="301"/>
                      <a:pt x="1409" y="301"/>
                    </a:cubicBezTo>
                    <a:cubicBezTo>
                      <a:pt x="1334" y="226"/>
                      <a:pt x="1334" y="151"/>
                      <a:pt x="1259" y="151"/>
                    </a:cubicBezTo>
                    <a:cubicBezTo>
                      <a:pt x="1184" y="75"/>
                      <a:pt x="1184" y="75"/>
                      <a:pt x="1109" y="75"/>
                    </a:cubicBezTo>
                    <a:cubicBezTo>
                      <a:pt x="1109" y="0"/>
                      <a:pt x="1034" y="0"/>
                      <a:pt x="10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7" name="Google Shape;12227;p75"/>
              <p:cNvSpPr/>
              <p:nvPr/>
            </p:nvSpPr>
            <p:spPr>
              <a:xfrm>
                <a:off x="7858904" y="3649398"/>
                <a:ext cx="47063" cy="41266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516" extrusionOk="0">
                    <a:moveTo>
                      <a:pt x="790" y="0"/>
                    </a:moveTo>
                    <a:cubicBezTo>
                      <a:pt x="621" y="76"/>
                      <a:pt x="470" y="151"/>
                      <a:pt x="395" y="320"/>
                    </a:cubicBezTo>
                    <a:cubicBezTo>
                      <a:pt x="395" y="320"/>
                      <a:pt x="320" y="395"/>
                      <a:pt x="226" y="395"/>
                    </a:cubicBezTo>
                    <a:lnTo>
                      <a:pt x="151" y="470"/>
                    </a:lnTo>
                    <a:cubicBezTo>
                      <a:pt x="76" y="545"/>
                      <a:pt x="76" y="545"/>
                      <a:pt x="76" y="620"/>
                    </a:cubicBezTo>
                    <a:cubicBezTo>
                      <a:pt x="1" y="620"/>
                      <a:pt x="1" y="695"/>
                      <a:pt x="1" y="695"/>
                    </a:cubicBezTo>
                    <a:lnTo>
                      <a:pt x="1" y="940"/>
                    </a:lnTo>
                    <a:lnTo>
                      <a:pt x="1" y="1015"/>
                    </a:lnTo>
                    <a:cubicBezTo>
                      <a:pt x="76" y="1090"/>
                      <a:pt x="76" y="1090"/>
                      <a:pt x="151" y="1165"/>
                    </a:cubicBezTo>
                    <a:cubicBezTo>
                      <a:pt x="226" y="1259"/>
                      <a:pt x="320" y="1334"/>
                      <a:pt x="395" y="1409"/>
                    </a:cubicBezTo>
                    <a:cubicBezTo>
                      <a:pt x="546" y="1484"/>
                      <a:pt x="696" y="1484"/>
                      <a:pt x="865" y="1484"/>
                    </a:cubicBezTo>
                    <a:cubicBezTo>
                      <a:pt x="909" y="1506"/>
                      <a:pt x="953" y="1515"/>
                      <a:pt x="996" y="1515"/>
                    </a:cubicBezTo>
                    <a:cubicBezTo>
                      <a:pt x="1098" y="1515"/>
                      <a:pt x="1193" y="1462"/>
                      <a:pt x="1259" y="1409"/>
                    </a:cubicBezTo>
                    <a:cubicBezTo>
                      <a:pt x="1335" y="1409"/>
                      <a:pt x="1410" y="1334"/>
                      <a:pt x="1410" y="1334"/>
                    </a:cubicBezTo>
                    <a:cubicBezTo>
                      <a:pt x="1485" y="1259"/>
                      <a:pt x="1560" y="1165"/>
                      <a:pt x="1560" y="1090"/>
                    </a:cubicBezTo>
                    <a:cubicBezTo>
                      <a:pt x="1635" y="1015"/>
                      <a:pt x="1729" y="864"/>
                      <a:pt x="1729" y="695"/>
                    </a:cubicBezTo>
                    <a:cubicBezTo>
                      <a:pt x="1729" y="620"/>
                      <a:pt x="1729" y="545"/>
                      <a:pt x="1635" y="545"/>
                    </a:cubicBezTo>
                    <a:cubicBezTo>
                      <a:pt x="1635" y="395"/>
                      <a:pt x="1560" y="320"/>
                      <a:pt x="1485" y="226"/>
                    </a:cubicBezTo>
                    <a:cubicBezTo>
                      <a:pt x="1485" y="151"/>
                      <a:pt x="1410" y="151"/>
                      <a:pt x="1410" y="76"/>
                    </a:cubicBezTo>
                    <a:cubicBezTo>
                      <a:pt x="1335" y="76"/>
                      <a:pt x="1259" y="76"/>
                      <a:pt x="1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8" name="Google Shape;12228;p75"/>
              <p:cNvSpPr/>
              <p:nvPr/>
            </p:nvSpPr>
            <p:spPr>
              <a:xfrm>
                <a:off x="7790911" y="3600322"/>
                <a:ext cx="48615" cy="40422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1485" extrusionOk="0">
                    <a:moveTo>
                      <a:pt x="846" y="0"/>
                    </a:moveTo>
                    <a:cubicBezTo>
                      <a:pt x="771" y="0"/>
                      <a:pt x="696" y="0"/>
                      <a:pt x="620" y="75"/>
                    </a:cubicBezTo>
                    <a:cubicBezTo>
                      <a:pt x="470" y="75"/>
                      <a:pt x="301" y="150"/>
                      <a:pt x="226" y="244"/>
                    </a:cubicBezTo>
                    <a:cubicBezTo>
                      <a:pt x="151" y="319"/>
                      <a:pt x="151" y="395"/>
                      <a:pt x="76" y="470"/>
                    </a:cubicBezTo>
                    <a:cubicBezTo>
                      <a:pt x="76" y="470"/>
                      <a:pt x="1" y="545"/>
                      <a:pt x="1" y="620"/>
                    </a:cubicBezTo>
                    <a:lnTo>
                      <a:pt x="1" y="789"/>
                    </a:lnTo>
                    <a:lnTo>
                      <a:pt x="1" y="864"/>
                    </a:lnTo>
                    <a:lnTo>
                      <a:pt x="1" y="939"/>
                    </a:lnTo>
                    <a:cubicBezTo>
                      <a:pt x="76" y="1014"/>
                      <a:pt x="76" y="1090"/>
                      <a:pt x="151" y="1183"/>
                    </a:cubicBezTo>
                    <a:cubicBezTo>
                      <a:pt x="226" y="1259"/>
                      <a:pt x="301" y="1259"/>
                      <a:pt x="376" y="1334"/>
                    </a:cubicBezTo>
                    <a:lnTo>
                      <a:pt x="620" y="1334"/>
                    </a:lnTo>
                    <a:cubicBezTo>
                      <a:pt x="696" y="1409"/>
                      <a:pt x="771" y="1484"/>
                      <a:pt x="846" y="1484"/>
                    </a:cubicBezTo>
                    <a:lnTo>
                      <a:pt x="1315" y="1484"/>
                    </a:lnTo>
                    <a:cubicBezTo>
                      <a:pt x="1484" y="1409"/>
                      <a:pt x="1635" y="1334"/>
                      <a:pt x="1710" y="1183"/>
                    </a:cubicBezTo>
                    <a:cubicBezTo>
                      <a:pt x="1785" y="1014"/>
                      <a:pt x="1785" y="789"/>
                      <a:pt x="1710" y="620"/>
                    </a:cubicBezTo>
                    <a:cubicBezTo>
                      <a:pt x="1710" y="470"/>
                      <a:pt x="1635" y="319"/>
                      <a:pt x="1560" y="244"/>
                    </a:cubicBezTo>
                    <a:cubicBezTo>
                      <a:pt x="1484" y="244"/>
                      <a:pt x="1409" y="150"/>
                      <a:pt x="1315" y="150"/>
                    </a:cubicBezTo>
                    <a:cubicBezTo>
                      <a:pt x="1240" y="75"/>
                      <a:pt x="1165" y="75"/>
                      <a:pt x="10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9" name="Google Shape;12229;p75"/>
              <p:cNvSpPr/>
              <p:nvPr/>
            </p:nvSpPr>
            <p:spPr>
              <a:xfrm>
                <a:off x="7780187" y="3670874"/>
                <a:ext cx="33753" cy="25587"/>
              </a:xfrm>
              <a:custGeom>
                <a:avLst/>
                <a:gdLst/>
                <a:ahLst/>
                <a:cxnLst/>
                <a:rect l="l" t="t" r="r" b="b"/>
                <a:pathLst>
                  <a:path w="1240" h="940" extrusionOk="0">
                    <a:moveTo>
                      <a:pt x="545" y="0"/>
                    </a:moveTo>
                    <a:cubicBezTo>
                      <a:pt x="545" y="75"/>
                      <a:pt x="470" y="75"/>
                      <a:pt x="470" y="75"/>
                    </a:cubicBezTo>
                    <a:lnTo>
                      <a:pt x="470" y="151"/>
                    </a:lnTo>
                    <a:lnTo>
                      <a:pt x="301" y="151"/>
                    </a:lnTo>
                    <a:cubicBezTo>
                      <a:pt x="225" y="151"/>
                      <a:pt x="225" y="151"/>
                      <a:pt x="150" y="226"/>
                    </a:cubicBezTo>
                    <a:cubicBezTo>
                      <a:pt x="75" y="301"/>
                      <a:pt x="75" y="301"/>
                      <a:pt x="75" y="376"/>
                    </a:cubicBezTo>
                    <a:cubicBezTo>
                      <a:pt x="0" y="545"/>
                      <a:pt x="75" y="620"/>
                      <a:pt x="150" y="770"/>
                    </a:cubicBezTo>
                    <a:cubicBezTo>
                      <a:pt x="150" y="770"/>
                      <a:pt x="225" y="770"/>
                      <a:pt x="301" y="846"/>
                    </a:cubicBezTo>
                    <a:lnTo>
                      <a:pt x="395" y="846"/>
                    </a:lnTo>
                    <a:lnTo>
                      <a:pt x="395" y="940"/>
                    </a:lnTo>
                    <a:lnTo>
                      <a:pt x="864" y="940"/>
                    </a:lnTo>
                    <a:cubicBezTo>
                      <a:pt x="939" y="846"/>
                      <a:pt x="1014" y="846"/>
                      <a:pt x="1090" y="770"/>
                    </a:cubicBezTo>
                    <a:cubicBezTo>
                      <a:pt x="1165" y="695"/>
                      <a:pt x="1240" y="545"/>
                      <a:pt x="1240" y="376"/>
                    </a:cubicBezTo>
                    <a:cubicBezTo>
                      <a:pt x="1240" y="226"/>
                      <a:pt x="1165" y="75"/>
                      <a:pt x="10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0" name="Google Shape;12230;p75"/>
              <p:cNvSpPr/>
              <p:nvPr/>
            </p:nvSpPr>
            <p:spPr>
              <a:xfrm>
                <a:off x="7790911" y="3674957"/>
                <a:ext cx="27" cy="2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1" name="Google Shape;12231;p75"/>
              <p:cNvSpPr/>
              <p:nvPr/>
            </p:nvSpPr>
            <p:spPr>
              <a:xfrm>
                <a:off x="7957082" y="3619730"/>
                <a:ext cx="27628" cy="25614"/>
              </a:xfrm>
              <a:custGeom>
                <a:avLst/>
                <a:gdLst/>
                <a:ahLst/>
                <a:cxnLst/>
                <a:rect l="l" t="t" r="r" b="b"/>
                <a:pathLst>
                  <a:path w="1015" h="941" extrusionOk="0">
                    <a:moveTo>
                      <a:pt x="545" y="1"/>
                    </a:moveTo>
                    <a:cubicBezTo>
                      <a:pt x="470" y="1"/>
                      <a:pt x="376" y="1"/>
                      <a:pt x="301" y="76"/>
                    </a:cubicBezTo>
                    <a:lnTo>
                      <a:pt x="226" y="76"/>
                    </a:lnTo>
                    <a:cubicBezTo>
                      <a:pt x="151" y="76"/>
                      <a:pt x="151" y="151"/>
                      <a:pt x="76" y="226"/>
                    </a:cubicBezTo>
                    <a:cubicBezTo>
                      <a:pt x="76" y="301"/>
                      <a:pt x="0" y="377"/>
                      <a:pt x="0" y="470"/>
                    </a:cubicBezTo>
                    <a:cubicBezTo>
                      <a:pt x="0" y="546"/>
                      <a:pt x="76" y="621"/>
                      <a:pt x="76" y="696"/>
                    </a:cubicBezTo>
                    <a:cubicBezTo>
                      <a:pt x="151" y="771"/>
                      <a:pt x="151" y="846"/>
                      <a:pt x="226" y="846"/>
                    </a:cubicBezTo>
                    <a:lnTo>
                      <a:pt x="301" y="846"/>
                    </a:lnTo>
                    <a:cubicBezTo>
                      <a:pt x="376" y="940"/>
                      <a:pt x="470" y="940"/>
                      <a:pt x="545" y="940"/>
                    </a:cubicBezTo>
                    <a:cubicBezTo>
                      <a:pt x="620" y="940"/>
                      <a:pt x="696" y="940"/>
                      <a:pt x="771" y="846"/>
                    </a:cubicBezTo>
                    <a:cubicBezTo>
                      <a:pt x="846" y="846"/>
                      <a:pt x="940" y="771"/>
                      <a:pt x="940" y="696"/>
                    </a:cubicBezTo>
                    <a:cubicBezTo>
                      <a:pt x="1015" y="621"/>
                      <a:pt x="1015" y="546"/>
                      <a:pt x="1015" y="470"/>
                    </a:cubicBezTo>
                    <a:cubicBezTo>
                      <a:pt x="1015" y="377"/>
                      <a:pt x="1015" y="301"/>
                      <a:pt x="940" y="226"/>
                    </a:cubicBezTo>
                    <a:cubicBezTo>
                      <a:pt x="940" y="151"/>
                      <a:pt x="846" y="76"/>
                      <a:pt x="771" y="76"/>
                    </a:cubicBezTo>
                    <a:cubicBezTo>
                      <a:pt x="696" y="1"/>
                      <a:pt x="620" y="1"/>
                      <a:pt x="5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2" name="Google Shape;12232;p75"/>
              <p:cNvSpPr/>
              <p:nvPr/>
            </p:nvSpPr>
            <p:spPr>
              <a:xfrm>
                <a:off x="7679968" y="3598254"/>
                <a:ext cx="53188" cy="36339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1335" extrusionOk="0">
                    <a:moveTo>
                      <a:pt x="1165" y="1"/>
                    </a:moveTo>
                    <a:cubicBezTo>
                      <a:pt x="1090" y="1"/>
                      <a:pt x="939" y="76"/>
                      <a:pt x="789" y="151"/>
                    </a:cubicBezTo>
                    <a:lnTo>
                      <a:pt x="545" y="151"/>
                    </a:lnTo>
                    <a:cubicBezTo>
                      <a:pt x="470" y="151"/>
                      <a:pt x="395" y="151"/>
                      <a:pt x="320" y="226"/>
                    </a:cubicBezTo>
                    <a:cubicBezTo>
                      <a:pt x="151" y="320"/>
                      <a:pt x="75" y="395"/>
                      <a:pt x="75" y="471"/>
                    </a:cubicBezTo>
                    <a:cubicBezTo>
                      <a:pt x="75" y="471"/>
                      <a:pt x="0" y="546"/>
                      <a:pt x="0" y="621"/>
                    </a:cubicBezTo>
                    <a:lnTo>
                      <a:pt x="0" y="696"/>
                    </a:lnTo>
                    <a:cubicBezTo>
                      <a:pt x="0" y="790"/>
                      <a:pt x="75" y="790"/>
                      <a:pt x="75" y="865"/>
                    </a:cubicBezTo>
                    <a:cubicBezTo>
                      <a:pt x="75" y="940"/>
                      <a:pt x="151" y="1015"/>
                      <a:pt x="151" y="1015"/>
                    </a:cubicBezTo>
                    <a:cubicBezTo>
                      <a:pt x="320" y="1166"/>
                      <a:pt x="470" y="1259"/>
                      <a:pt x="620" y="1259"/>
                    </a:cubicBezTo>
                    <a:cubicBezTo>
                      <a:pt x="695" y="1335"/>
                      <a:pt x="789" y="1335"/>
                      <a:pt x="864" y="1335"/>
                    </a:cubicBezTo>
                    <a:lnTo>
                      <a:pt x="1015" y="1335"/>
                    </a:lnTo>
                    <a:cubicBezTo>
                      <a:pt x="1165" y="1335"/>
                      <a:pt x="1334" y="1259"/>
                      <a:pt x="1484" y="1166"/>
                    </a:cubicBezTo>
                    <a:cubicBezTo>
                      <a:pt x="1635" y="1090"/>
                      <a:pt x="1728" y="1015"/>
                      <a:pt x="1879" y="865"/>
                    </a:cubicBezTo>
                    <a:cubicBezTo>
                      <a:pt x="1879" y="790"/>
                      <a:pt x="1954" y="696"/>
                      <a:pt x="1954" y="546"/>
                    </a:cubicBezTo>
                    <a:cubicBezTo>
                      <a:pt x="1954" y="471"/>
                      <a:pt x="1879" y="395"/>
                      <a:pt x="1879" y="320"/>
                    </a:cubicBezTo>
                    <a:cubicBezTo>
                      <a:pt x="1804" y="151"/>
                      <a:pt x="1559" y="76"/>
                      <a:pt x="1409" y="76"/>
                    </a:cubicBezTo>
                    <a:cubicBezTo>
                      <a:pt x="1334" y="1"/>
                      <a:pt x="1259" y="1"/>
                      <a:pt x="11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3" name="Google Shape;12233;p75"/>
              <p:cNvSpPr/>
              <p:nvPr/>
            </p:nvSpPr>
            <p:spPr>
              <a:xfrm>
                <a:off x="7665133" y="3662681"/>
                <a:ext cx="55257" cy="41973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542" extrusionOk="0">
                    <a:moveTo>
                      <a:pt x="1168" y="1"/>
                    </a:moveTo>
                    <a:cubicBezTo>
                      <a:pt x="1090" y="1"/>
                      <a:pt x="1015" y="20"/>
                      <a:pt x="940" y="57"/>
                    </a:cubicBezTo>
                    <a:cubicBezTo>
                      <a:pt x="771" y="57"/>
                      <a:pt x="696" y="132"/>
                      <a:pt x="545" y="207"/>
                    </a:cubicBezTo>
                    <a:cubicBezTo>
                      <a:pt x="395" y="301"/>
                      <a:pt x="301" y="376"/>
                      <a:pt x="226" y="527"/>
                    </a:cubicBezTo>
                    <a:cubicBezTo>
                      <a:pt x="76" y="771"/>
                      <a:pt x="1" y="996"/>
                      <a:pt x="151" y="1241"/>
                    </a:cubicBezTo>
                    <a:cubicBezTo>
                      <a:pt x="301" y="1466"/>
                      <a:pt x="545" y="1541"/>
                      <a:pt x="771" y="1541"/>
                    </a:cubicBezTo>
                    <a:lnTo>
                      <a:pt x="940" y="1541"/>
                    </a:lnTo>
                    <a:cubicBezTo>
                      <a:pt x="1090" y="1541"/>
                      <a:pt x="1165" y="1541"/>
                      <a:pt x="1240" y="1466"/>
                    </a:cubicBezTo>
                    <a:cubicBezTo>
                      <a:pt x="1409" y="1466"/>
                      <a:pt x="1560" y="1391"/>
                      <a:pt x="1710" y="1241"/>
                    </a:cubicBezTo>
                    <a:cubicBezTo>
                      <a:pt x="1804" y="1147"/>
                      <a:pt x="1879" y="996"/>
                      <a:pt x="1954" y="921"/>
                    </a:cubicBezTo>
                    <a:cubicBezTo>
                      <a:pt x="2029" y="677"/>
                      <a:pt x="1954" y="527"/>
                      <a:pt x="1879" y="376"/>
                    </a:cubicBezTo>
                    <a:cubicBezTo>
                      <a:pt x="1879" y="376"/>
                      <a:pt x="1804" y="301"/>
                      <a:pt x="1804" y="207"/>
                    </a:cubicBezTo>
                    <a:lnTo>
                      <a:pt x="1710" y="207"/>
                    </a:lnTo>
                    <a:cubicBezTo>
                      <a:pt x="1710" y="132"/>
                      <a:pt x="1635" y="57"/>
                      <a:pt x="1484" y="57"/>
                    </a:cubicBezTo>
                    <a:lnTo>
                      <a:pt x="1409" y="57"/>
                    </a:lnTo>
                    <a:cubicBezTo>
                      <a:pt x="1325" y="20"/>
                      <a:pt x="1245" y="1"/>
                      <a:pt x="1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4" name="Google Shape;12234;p75"/>
              <p:cNvSpPr/>
              <p:nvPr/>
            </p:nvSpPr>
            <p:spPr>
              <a:xfrm>
                <a:off x="7735195" y="3715350"/>
                <a:ext cx="45022" cy="3838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410" extrusionOk="0">
                    <a:moveTo>
                      <a:pt x="939" y="1"/>
                    </a:moveTo>
                    <a:cubicBezTo>
                      <a:pt x="864" y="1"/>
                      <a:pt x="864" y="76"/>
                      <a:pt x="789" y="76"/>
                    </a:cubicBezTo>
                    <a:lnTo>
                      <a:pt x="714" y="76"/>
                    </a:lnTo>
                    <a:cubicBezTo>
                      <a:pt x="639" y="151"/>
                      <a:pt x="639" y="151"/>
                      <a:pt x="545" y="151"/>
                    </a:cubicBezTo>
                    <a:cubicBezTo>
                      <a:pt x="470" y="245"/>
                      <a:pt x="394" y="245"/>
                      <a:pt x="319" y="320"/>
                    </a:cubicBezTo>
                    <a:cubicBezTo>
                      <a:pt x="244" y="395"/>
                      <a:pt x="169" y="470"/>
                      <a:pt x="169" y="620"/>
                    </a:cubicBezTo>
                    <a:cubicBezTo>
                      <a:pt x="75" y="714"/>
                      <a:pt x="0" y="865"/>
                      <a:pt x="75" y="1015"/>
                    </a:cubicBezTo>
                    <a:cubicBezTo>
                      <a:pt x="75" y="1090"/>
                      <a:pt x="169" y="1184"/>
                      <a:pt x="244" y="1259"/>
                    </a:cubicBezTo>
                    <a:cubicBezTo>
                      <a:pt x="319" y="1334"/>
                      <a:pt x="470" y="1409"/>
                      <a:pt x="639" y="1409"/>
                    </a:cubicBezTo>
                    <a:cubicBezTo>
                      <a:pt x="789" y="1334"/>
                      <a:pt x="939" y="1334"/>
                      <a:pt x="1014" y="1259"/>
                    </a:cubicBezTo>
                    <a:cubicBezTo>
                      <a:pt x="1259" y="1184"/>
                      <a:pt x="1409" y="1015"/>
                      <a:pt x="1484" y="865"/>
                    </a:cubicBezTo>
                    <a:cubicBezTo>
                      <a:pt x="1578" y="714"/>
                      <a:pt x="1653" y="620"/>
                      <a:pt x="1653" y="470"/>
                    </a:cubicBezTo>
                    <a:cubicBezTo>
                      <a:pt x="1578" y="320"/>
                      <a:pt x="1484" y="245"/>
                      <a:pt x="1484" y="151"/>
                    </a:cubicBezTo>
                    <a:cubicBezTo>
                      <a:pt x="1409" y="76"/>
                      <a:pt x="1259" y="76"/>
                      <a:pt x="1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5" name="Google Shape;12235;p75"/>
              <p:cNvSpPr/>
              <p:nvPr/>
            </p:nvSpPr>
            <p:spPr>
              <a:xfrm>
                <a:off x="7620141" y="3725285"/>
                <a:ext cx="5321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1599" extrusionOk="0">
                    <a:moveTo>
                      <a:pt x="1318" y="1"/>
                    </a:moveTo>
                    <a:cubicBezTo>
                      <a:pt x="1177" y="1"/>
                      <a:pt x="1063" y="70"/>
                      <a:pt x="940" y="180"/>
                    </a:cubicBezTo>
                    <a:lnTo>
                      <a:pt x="865" y="180"/>
                    </a:lnTo>
                    <a:cubicBezTo>
                      <a:pt x="789" y="105"/>
                      <a:pt x="789" y="105"/>
                      <a:pt x="714" y="105"/>
                    </a:cubicBezTo>
                    <a:cubicBezTo>
                      <a:pt x="639" y="180"/>
                      <a:pt x="545" y="180"/>
                      <a:pt x="545" y="180"/>
                    </a:cubicBezTo>
                    <a:cubicBezTo>
                      <a:pt x="470" y="180"/>
                      <a:pt x="395" y="180"/>
                      <a:pt x="320" y="255"/>
                    </a:cubicBezTo>
                    <a:cubicBezTo>
                      <a:pt x="76" y="425"/>
                      <a:pt x="0" y="575"/>
                      <a:pt x="0" y="819"/>
                    </a:cubicBezTo>
                    <a:cubicBezTo>
                      <a:pt x="0" y="1248"/>
                      <a:pt x="330" y="1599"/>
                      <a:pt x="688" y="1599"/>
                    </a:cubicBezTo>
                    <a:cubicBezTo>
                      <a:pt x="721" y="1599"/>
                      <a:pt x="755" y="1596"/>
                      <a:pt x="789" y="1589"/>
                    </a:cubicBezTo>
                    <a:cubicBezTo>
                      <a:pt x="1015" y="1589"/>
                      <a:pt x="1184" y="1514"/>
                      <a:pt x="1409" y="1439"/>
                    </a:cubicBezTo>
                    <a:cubicBezTo>
                      <a:pt x="1578" y="1364"/>
                      <a:pt x="1729" y="1195"/>
                      <a:pt x="1804" y="1120"/>
                    </a:cubicBezTo>
                    <a:cubicBezTo>
                      <a:pt x="1954" y="894"/>
                      <a:pt x="1954" y="575"/>
                      <a:pt x="1804" y="349"/>
                    </a:cubicBezTo>
                    <a:cubicBezTo>
                      <a:pt x="1729" y="180"/>
                      <a:pt x="1654" y="105"/>
                      <a:pt x="1484" y="30"/>
                    </a:cubicBezTo>
                    <a:cubicBezTo>
                      <a:pt x="1424" y="10"/>
                      <a:pt x="1369" y="1"/>
                      <a:pt x="1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6" name="Google Shape;12236;p75"/>
              <p:cNvSpPr/>
              <p:nvPr/>
            </p:nvSpPr>
            <p:spPr>
              <a:xfrm>
                <a:off x="7556231" y="3627923"/>
                <a:ext cx="47063" cy="47063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729" extrusionOk="0">
                    <a:moveTo>
                      <a:pt x="470" y="0"/>
                    </a:moveTo>
                    <a:cubicBezTo>
                      <a:pt x="470" y="0"/>
                      <a:pt x="395" y="76"/>
                      <a:pt x="320" y="76"/>
                    </a:cubicBezTo>
                    <a:lnTo>
                      <a:pt x="245" y="169"/>
                    </a:lnTo>
                    <a:lnTo>
                      <a:pt x="169" y="245"/>
                    </a:lnTo>
                    <a:lnTo>
                      <a:pt x="169" y="320"/>
                    </a:lnTo>
                    <a:cubicBezTo>
                      <a:pt x="76" y="395"/>
                      <a:pt x="0" y="545"/>
                      <a:pt x="76" y="714"/>
                    </a:cubicBezTo>
                    <a:lnTo>
                      <a:pt x="76" y="865"/>
                    </a:lnTo>
                    <a:lnTo>
                      <a:pt x="76" y="940"/>
                    </a:lnTo>
                    <a:lnTo>
                      <a:pt x="76" y="1109"/>
                    </a:lnTo>
                    <a:lnTo>
                      <a:pt x="76" y="1184"/>
                    </a:lnTo>
                    <a:cubicBezTo>
                      <a:pt x="169" y="1184"/>
                      <a:pt x="169" y="1259"/>
                      <a:pt x="169" y="1259"/>
                    </a:cubicBezTo>
                    <a:cubicBezTo>
                      <a:pt x="245" y="1409"/>
                      <a:pt x="320" y="1484"/>
                      <a:pt x="470" y="1578"/>
                    </a:cubicBezTo>
                    <a:lnTo>
                      <a:pt x="545" y="1653"/>
                    </a:lnTo>
                    <a:lnTo>
                      <a:pt x="714" y="1653"/>
                    </a:lnTo>
                    <a:lnTo>
                      <a:pt x="714" y="1729"/>
                    </a:lnTo>
                    <a:lnTo>
                      <a:pt x="1015" y="1729"/>
                    </a:lnTo>
                    <a:cubicBezTo>
                      <a:pt x="1015" y="1729"/>
                      <a:pt x="1109" y="1729"/>
                      <a:pt x="1109" y="1653"/>
                    </a:cubicBezTo>
                    <a:lnTo>
                      <a:pt x="1259" y="1653"/>
                    </a:lnTo>
                    <a:lnTo>
                      <a:pt x="1334" y="1578"/>
                    </a:lnTo>
                    <a:cubicBezTo>
                      <a:pt x="1409" y="1578"/>
                      <a:pt x="1409" y="1484"/>
                      <a:pt x="1484" y="1484"/>
                    </a:cubicBezTo>
                    <a:cubicBezTo>
                      <a:pt x="1484" y="1409"/>
                      <a:pt x="1578" y="1334"/>
                      <a:pt x="1578" y="1259"/>
                    </a:cubicBezTo>
                    <a:cubicBezTo>
                      <a:pt x="1653" y="1184"/>
                      <a:pt x="1729" y="1015"/>
                      <a:pt x="1729" y="865"/>
                    </a:cubicBezTo>
                    <a:lnTo>
                      <a:pt x="1729" y="789"/>
                    </a:lnTo>
                    <a:cubicBezTo>
                      <a:pt x="1729" y="789"/>
                      <a:pt x="1729" y="714"/>
                      <a:pt x="1653" y="639"/>
                    </a:cubicBezTo>
                    <a:cubicBezTo>
                      <a:pt x="1653" y="545"/>
                      <a:pt x="1653" y="470"/>
                      <a:pt x="1578" y="395"/>
                    </a:cubicBezTo>
                    <a:cubicBezTo>
                      <a:pt x="1578" y="320"/>
                      <a:pt x="1409" y="169"/>
                      <a:pt x="1259" y="76"/>
                    </a:cubicBezTo>
                    <a:lnTo>
                      <a:pt x="1184" y="76"/>
                    </a:lnTo>
                    <a:cubicBezTo>
                      <a:pt x="1109" y="0"/>
                      <a:pt x="1109" y="0"/>
                      <a:pt x="10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7" name="Google Shape;12237;p75"/>
              <p:cNvSpPr/>
              <p:nvPr/>
            </p:nvSpPr>
            <p:spPr>
              <a:xfrm>
                <a:off x="7096071" y="3530260"/>
                <a:ext cx="40422" cy="40422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1485" extrusionOk="0">
                    <a:moveTo>
                      <a:pt x="395" y="1"/>
                    </a:moveTo>
                    <a:cubicBezTo>
                      <a:pt x="320" y="1"/>
                      <a:pt x="320" y="1"/>
                      <a:pt x="245" y="76"/>
                    </a:cubicBezTo>
                    <a:cubicBezTo>
                      <a:pt x="245" y="76"/>
                      <a:pt x="169" y="76"/>
                      <a:pt x="169" y="151"/>
                    </a:cubicBezTo>
                    <a:lnTo>
                      <a:pt x="75" y="226"/>
                    </a:lnTo>
                    <a:cubicBezTo>
                      <a:pt x="75" y="301"/>
                      <a:pt x="0" y="376"/>
                      <a:pt x="0" y="470"/>
                    </a:cubicBezTo>
                    <a:cubicBezTo>
                      <a:pt x="0" y="545"/>
                      <a:pt x="75" y="545"/>
                      <a:pt x="75" y="620"/>
                    </a:cubicBezTo>
                    <a:lnTo>
                      <a:pt x="75" y="696"/>
                    </a:lnTo>
                    <a:lnTo>
                      <a:pt x="169" y="771"/>
                    </a:lnTo>
                    <a:cubicBezTo>
                      <a:pt x="169" y="846"/>
                      <a:pt x="169" y="940"/>
                      <a:pt x="245" y="940"/>
                    </a:cubicBezTo>
                    <a:cubicBezTo>
                      <a:pt x="245" y="1015"/>
                      <a:pt x="320" y="1090"/>
                      <a:pt x="395" y="1165"/>
                    </a:cubicBezTo>
                    <a:cubicBezTo>
                      <a:pt x="395" y="1240"/>
                      <a:pt x="470" y="1240"/>
                      <a:pt x="470" y="1315"/>
                    </a:cubicBezTo>
                    <a:lnTo>
                      <a:pt x="545" y="1315"/>
                    </a:lnTo>
                    <a:cubicBezTo>
                      <a:pt x="639" y="1315"/>
                      <a:pt x="714" y="1409"/>
                      <a:pt x="714" y="1409"/>
                    </a:cubicBezTo>
                    <a:cubicBezTo>
                      <a:pt x="864" y="1485"/>
                      <a:pt x="940" y="1485"/>
                      <a:pt x="1015" y="1485"/>
                    </a:cubicBezTo>
                    <a:cubicBezTo>
                      <a:pt x="1109" y="1485"/>
                      <a:pt x="1184" y="1485"/>
                      <a:pt x="1259" y="1409"/>
                    </a:cubicBezTo>
                    <a:cubicBezTo>
                      <a:pt x="1334" y="1315"/>
                      <a:pt x="1409" y="1315"/>
                      <a:pt x="1409" y="1240"/>
                    </a:cubicBezTo>
                    <a:cubicBezTo>
                      <a:pt x="1484" y="1090"/>
                      <a:pt x="1484" y="940"/>
                      <a:pt x="1409" y="771"/>
                    </a:cubicBezTo>
                    <a:cubicBezTo>
                      <a:pt x="1334" y="620"/>
                      <a:pt x="1259" y="470"/>
                      <a:pt x="1109" y="301"/>
                    </a:cubicBezTo>
                    <a:lnTo>
                      <a:pt x="1015" y="226"/>
                    </a:lnTo>
                    <a:cubicBezTo>
                      <a:pt x="940" y="151"/>
                      <a:pt x="864" y="76"/>
                      <a:pt x="789" y="76"/>
                    </a:cubicBezTo>
                    <a:cubicBezTo>
                      <a:pt x="714" y="1"/>
                      <a:pt x="639" y="1"/>
                      <a:pt x="5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8" name="Google Shape;12238;p75"/>
              <p:cNvSpPr/>
              <p:nvPr/>
            </p:nvSpPr>
            <p:spPr>
              <a:xfrm>
                <a:off x="7121629" y="3584644"/>
                <a:ext cx="38380" cy="39224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441" extrusionOk="0">
                    <a:moveTo>
                      <a:pt x="522" y="0"/>
                    </a:moveTo>
                    <a:cubicBezTo>
                      <a:pt x="382" y="0"/>
                      <a:pt x="276" y="53"/>
                      <a:pt x="170" y="106"/>
                    </a:cubicBezTo>
                    <a:cubicBezTo>
                      <a:pt x="76" y="182"/>
                      <a:pt x="1" y="257"/>
                      <a:pt x="1" y="426"/>
                    </a:cubicBezTo>
                    <a:lnTo>
                      <a:pt x="1" y="651"/>
                    </a:lnTo>
                    <a:lnTo>
                      <a:pt x="1" y="726"/>
                    </a:lnTo>
                    <a:cubicBezTo>
                      <a:pt x="1" y="726"/>
                      <a:pt x="76" y="820"/>
                      <a:pt x="76" y="895"/>
                    </a:cubicBezTo>
                    <a:lnTo>
                      <a:pt x="170" y="971"/>
                    </a:lnTo>
                    <a:lnTo>
                      <a:pt x="170" y="1046"/>
                    </a:lnTo>
                    <a:cubicBezTo>
                      <a:pt x="245" y="1046"/>
                      <a:pt x="245" y="1046"/>
                      <a:pt x="245" y="1121"/>
                    </a:cubicBezTo>
                    <a:lnTo>
                      <a:pt x="320" y="1121"/>
                    </a:lnTo>
                    <a:lnTo>
                      <a:pt x="320" y="1196"/>
                    </a:lnTo>
                    <a:cubicBezTo>
                      <a:pt x="395" y="1196"/>
                      <a:pt x="395" y="1290"/>
                      <a:pt x="470" y="1290"/>
                    </a:cubicBezTo>
                    <a:cubicBezTo>
                      <a:pt x="545" y="1365"/>
                      <a:pt x="639" y="1365"/>
                      <a:pt x="639" y="1440"/>
                    </a:cubicBezTo>
                    <a:lnTo>
                      <a:pt x="1184" y="1440"/>
                    </a:lnTo>
                    <a:cubicBezTo>
                      <a:pt x="1334" y="1290"/>
                      <a:pt x="1409" y="1121"/>
                      <a:pt x="1409" y="971"/>
                    </a:cubicBezTo>
                    <a:lnTo>
                      <a:pt x="1409" y="895"/>
                    </a:lnTo>
                    <a:lnTo>
                      <a:pt x="1409" y="820"/>
                    </a:lnTo>
                    <a:lnTo>
                      <a:pt x="1409" y="726"/>
                    </a:lnTo>
                    <a:lnTo>
                      <a:pt x="1409" y="651"/>
                    </a:lnTo>
                    <a:cubicBezTo>
                      <a:pt x="1334" y="651"/>
                      <a:pt x="1334" y="576"/>
                      <a:pt x="1334" y="501"/>
                    </a:cubicBezTo>
                    <a:lnTo>
                      <a:pt x="1259" y="426"/>
                    </a:lnTo>
                    <a:cubicBezTo>
                      <a:pt x="1259" y="426"/>
                      <a:pt x="1184" y="351"/>
                      <a:pt x="1184" y="257"/>
                    </a:cubicBezTo>
                    <a:lnTo>
                      <a:pt x="1109" y="257"/>
                    </a:lnTo>
                    <a:cubicBezTo>
                      <a:pt x="1015" y="182"/>
                      <a:pt x="1015" y="182"/>
                      <a:pt x="940" y="106"/>
                    </a:cubicBezTo>
                    <a:lnTo>
                      <a:pt x="865" y="106"/>
                    </a:lnTo>
                    <a:cubicBezTo>
                      <a:pt x="790" y="31"/>
                      <a:pt x="714" y="31"/>
                      <a:pt x="714" y="31"/>
                    </a:cubicBezTo>
                    <a:cubicBezTo>
                      <a:pt x="643" y="9"/>
                      <a:pt x="579" y="0"/>
                      <a:pt x="5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9" name="Google Shape;12239;p75"/>
              <p:cNvSpPr/>
              <p:nvPr/>
            </p:nvSpPr>
            <p:spPr>
              <a:xfrm>
                <a:off x="7185539" y="3574736"/>
                <a:ext cx="47063" cy="40422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1485" extrusionOk="0">
                    <a:moveTo>
                      <a:pt x="395" y="1"/>
                    </a:moveTo>
                    <a:cubicBezTo>
                      <a:pt x="395" y="1"/>
                      <a:pt x="320" y="76"/>
                      <a:pt x="245" y="76"/>
                    </a:cubicBezTo>
                    <a:cubicBezTo>
                      <a:pt x="170" y="151"/>
                      <a:pt x="170" y="245"/>
                      <a:pt x="76" y="245"/>
                    </a:cubicBezTo>
                    <a:cubicBezTo>
                      <a:pt x="1" y="395"/>
                      <a:pt x="1" y="546"/>
                      <a:pt x="76" y="715"/>
                    </a:cubicBezTo>
                    <a:lnTo>
                      <a:pt x="76" y="865"/>
                    </a:lnTo>
                    <a:cubicBezTo>
                      <a:pt x="170" y="940"/>
                      <a:pt x="245" y="1015"/>
                      <a:pt x="320" y="1015"/>
                    </a:cubicBezTo>
                    <a:cubicBezTo>
                      <a:pt x="395" y="1184"/>
                      <a:pt x="545" y="1259"/>
                      <a:pt x="714" y="1335"/>
                    </a:cubicBezTo>
                    <a:cubicBezTo>
                      <a:pt x="790" y="1410"/>
                      <a:pt x="940" y="1410"/>
                      <a:pt x="1109" y="1485"/>
                    </a:cubicBezTo>
                    <a:lnTo>
                      <a:pt x="1259" y="1485"/>
                    </a:lnTo>
                    <a:cubicBezTo>
                      <a:pt x="1334" y="1485"/>
                      <a:pt x="1409" y="1485"/>
                      <a:pt x="1409" y="1410"/>
                    </a:cubicBezTo>
                    <a:cubicBezTo>
                      <a:pt x="1485" y="1410"/>
                      <a:pt x="1485" y="1410"/>
                      <a:pt x="1579" y="1335"/>
                    </a:cubicBezTo>
                    <a:cubicBezTo>
                      <a:pt x="1654" y="1335"/>
                      <a:pt x="1654" y="1259"/>
                      <a:pt x="1729" y="1259"/>
                    </a:cubicBezTo>
                    <a:lnTo>
                      <a:pt x="1729" y="1090"/>
                    </a:lnTo>
                    <a:lnTo>
                      <a:pt x="1729" y="940"/>
                    </a:lnTo>
                    <a:lnTo>
                      <a:pt x="1729" y="790"/>
                    </a:lnTo>
                    <a:cubicBezTo>
                      <a:pt x="1729" y="715"/>
                      <a:pt x="1654" y="621"/>
                      <a:pt x="1579" y="546"/>
                    </a:cubicBezTo>
                    <a:cubicBezTo>
                      <a:pt x="1409" y="395"/>
                      <a:pt x="1109" y="245"/>
                      <a:pt x="865" y="76"/>
                    </a:cubicBezTo>
                    <a:cubicBezTo>
                      <a:pt x="714" y="1"/>
                      <a:pt x="545" y="1"/>
                      <a:pt x="3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0" name="Google Shape;12240;p75"/>
              <p:cNvSpPr/>
              <p:nvPr/>
            </p:nvSpPr>
            <p:spPr>
              <a:xfrm>
                <a:off x="7477487" y="3640716"/>
                <a:ext cx="38380" cy="30187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1109" extrusionOk="0">
                    <a:moveTo>
                      <a:pt x="470" y="0"/>
                    </a:moveTo>
                    <a:cubicBezTo>
                      <a:pt x="395" y="0"/>
                      <a:pt x="320" y="0"/>
                      <a:pt x="245" y="75"/>
                    </a:cubicBezTo>
                    <a:cubicBezTo>
                      <a:pt x="151" y="75"/>
                      <a:pt x="76" y="169"/>
                      <a:pt x="1" y="244"/>
                    </a:cubicBezTo>
                    <a:lnTo>
                      <a:pt x="1" y="470"/>
                    </a:lnTo>
                    <a:lnTo>
                      <a:pt x="1" y="545"/>
                    </a:lnTo>
                    <a:lnTo>
                      <a:pt x="1" y="714"/>
                    </a:lnTo>
                    <a:lnTo>
                      <a:pt x="1" y="789"/>
                    </a:lnTo>
                    <a:cubicBezTo>
                      <a:pt x="76" y="864"/>
                      <a:pt x="151" y="939"/>
                      <a:pt x="151" y="939"/>
                    </a:cubicBezTo>
                    <a:cubicBezTo>
                      <a:pt x="245" y="1014"/>
                      <a:pt x="395" y="1108"/>
                      <a:pt x="545" y="1108"/>
                    </a:cubicBezTo>
                    <a:lnTo>
                      <a:pt x="714" y="1108"/>
                    </a:lnTo>
                    <a:lnTo>
                      <a:pt x="714" y="1014"/>
                    </a:lnTo>
                    <a:lnTo>
                      <a:pt x="1090" y="1014"/>
                    </a:lnTo>
                    <a:cubicBezTo>
                      <a:pt x="1184" y="1014"/>
                      <a:pt x="1259" y="939"/>
                      <a:pt x="1259" y="939"/>
                    </a:cubicBezTo>
                    <a:cubicBezTo>
                      <a:pt x="1334" y="939"/>
                      <a:pt x="1334" y="864"/>
                      <a:pt x="1334" y="864"/>
                    </a:cubicBezTo>
                    <a:cubicBezTo>
                      <a:pt x="1409" y="789"/>
                      <a:pt x="1409" y="789"/>
                      <a:pt x="1409" y="714"/>
                    </a:cubicBezTo>
                    <a:lnTo>
                      <a:pt x="1409" y="545"/>
                    </a:lnTo>
                    <a:lnTo>
                      <a:pt x="1409" y="470"/>
                    </a:lnTo>
                    <a:lnTo>
                      <a:pt x="1409" y="395"/>
                    </a:lnTo>
                    <a:cubicBezTo>
                      <a:pt x="1334" y="395"/>
                      <a:pt x="1334" y="319"/>
                      <a:pt x="1334" y="319"/>
                    </a:cubicBezTo>
                    <a:cubicBezTo>
                      <a:pt x="1259" y="319"/>
                      <a:pt x="1259" y="244"/>
                      <a:pt x="1184" y="244"/>
                    </a:cubicBezTo>
                    <a:lnTo>
                      <a:pt x="1090" y="169"/>
                    </a:lnTo>
                    <a:lnTo>
                      <a:pt x="1015" y="169"/>
                    </a:lnTo>
                    <a:cubicBezTo>
                      <a:pt x="1015" y="169"/>
                      <a:pt x="940" y="169"/>
                      <a:pt x="940" y="75"/>
                    </a:cubicBezTo>
                    <a:lnTo>
                      <a:pt x="865" y="75"/>
                    </a:lnTo>
                    <a:cubicBezTo>
                      <a:pt x="790" y="75"/>
                      <a:pt x="790" y="0"/>
                      <a:pt x="7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1" name="Google Shape;12241;p75"/>
              <p:cNvSpPr/>
              <p:nvPr/>
            </p:nvSpPr>
            <p:spPr>
              <a:xfrm>
                <a:off x="7515838" y="3689792"/>
                <a:ext cx="55257" cy="39224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441" extrusionOk="0">
                    <a:moveTo>
                      <a:pt x="1090" y="0"/>
                    </a:moveTo>
                    <a:cubicBezTo>
                      <a:pt x="1015" y="0"/>
                      <a:pt x="940" y="75"/>
                      <a:pt x="789" y="75"/>
                    </a:cubicBezTo>
                    <a:lnTo>
                      <a:pt x="789" y="151"/>
                    </a:lnTo>
                    <a:lnTo>
                      <a:pt x="395" y="151"/>
                    </a:lnTo>
                    <a:cubicBezTo>
                      <a:pt x="245" y="245"/>
                      <a:pt x="151" y="320"/>
                      <a:pt x="76" y="395"/>
                    </a:cubicBezTo>
                    <a:cubicBezTo>
                      <a:pt x="0" y="545"/>
                      <a:pt x="0" y="714"/>
                      <a:pt x="0" y="864"/>
                    </a:cubicBezTo>
                    <a:cubicBezTo>
                      <a:pt x="76" y="940"/>
                      <a:pt x="151" y="1090"/>
                      <a:pt x="245" y="1184"/>
                    </a:cubicBezTo>
                    <a:cubicBezTo>
                      <a:pt x="395" y="1334"/>
                      <a:pt x="470" y="1334"/>
                      <a:pt x="620" y="1409"/>
                    </a:cubicBezTo>
                    <a:cubicBezTo>
                      <a:pt x="692" y="1431"/>
                      <a:pt x="770" y="1440"/>
                      <a:pt x="850" y="1440"/>
                    </a:cubicBezTo>
                    <a:cubicBezTo>
                      <a:pt x="1044" y="1440"/>
                      <a:pt x="1250" y="1387"/>
                      <a:pt x="1409" y="1334"/>
                    </a:cubicBezTo>
                    <a:cubicBezTo>
                      <a:pt x="1560" y="1259"/>
                      <a:pt x="1653" y="1259"/>
                      <a:pt x="1804" y="1090"/>
                    </a:cubicBezTo>
                    <a:cubicBezTo>
                      <a:pt x="1954" y="940"/>
                      <a:pt x="2029" y="620"/>
                      <a:pt x="1879" y="395"/>
                    </a:cubicBezTo>
                    <a:cubicBezTo>
                      <a:pt x="1804" y="245"/>
                      <a:pt x="1653" y="75"/>
                      <a:pt x="1409" y="75"/>
                    </a:cubicBezTo>
                    <a:cubicBezTo>
                      <a:pt x="1334" y="75"/>
                      <a:pt x="1259" y="75"/>
                      <a:pt x="1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2" name="Google Shape;12242;p75"/>
              <p:cNvSpPr/>
              <p:nvPr/>
            </p:nvSpPr>
            <p:spPr>
              <a:xfrm>
                <a:off x="7477487" y="3779261"/>
                <a:ext cx="51174" cy="38380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410" extrusionOk="0">
                    <a:moveTo>
                      <a:pt x="620" y="1"/>
                    </a:moveTo>
                    <a:lnTo>
                      <a:pt x="470" y="76"/>
                    </a:lnTo>
                    <a:lnTo>
                      <a:pt x="395" y="76"/>
                    </a:lnTo>
                    <a:cubicBezTo>
                      <a:pt x="320" y="76"/>
                      <a:pt x="320" y="151"/>
                      <a:pt x="245" y="245"/>
                    </a:cubicBezTo>
                    <a:cubicBezTo>
                      <a:pt x="151" y="245"/>
                      <a:pt x="151" y="320"/>
                      <a:pt x="76" y="320"/>
                    </a:cubicBezTo>
                    <a:cubicBezTo>
                      <a:pt x="1" y="545"/>
                      <a:pt x="1" y="790"/>
                      <a:pt x="151" y="1015"/>
                    </a:cubicBezTo>
                    <a:cubicBezTo>
                      <a:pt x="151" y="1015"/>
                      <a:pt x="245" y="1090"/>
                      <a:pt x="245" y="1184"/>
                    </a:cubicBezTo>
                    <a:cubicBezTo>
                      <a:pt x="320" y="1184"/>
                      <a:pt x="395" y="1259"/>
                      <a:pt x="395" y="1259"/>
                    </a:cubicBezTo>
                    <a:cubicBezTo>
                      <a:pt x="545" y="1334"/>
                      <a:pt x="620" y="1334"/>
                      <a:pt x="714" y="1409"/>
                    </a:cubicBezTo>
                    <a:lnTo>
                      <a:pt x="1090" y="1409"/>
                    </a:lnTo>
                    <a:cubicBezTo>
                      <a:pt x="1259" y="1409"/>
                      <a:pt x="1334" y="1409"/>
                      <a:pt x="1485" y="1334"/>
                    </a:cubicBezTo>
                    <a:cubicBezTo>
                      <a:pt x="1560" y="1334"/>
                      <a:pt x="1654" y="1259"/>
                      <a:pt x="1729" y="1184"/>
                    </a:cubicBezTo>
                    <a:cubicBezTo>
                      <a:pt x="1804" y="1184"/>
                      <a:pt x="1804" y="1090"/>
                      <a:pt x="1879" y="1015"/>
                    </a:cubicBezTo>
                    <a:lnTo>
                      <a:pt x="1879" y="790"/>
                    </a:lnTo>
                    <a:cubicBezTo>
                      <a:pt x="1879" y="714"/>
                      <a:pt x="1879" y="621"/>
                      <a:pt x="1804" y="545"/>
                    </a:cubicBezTo>
                    <a:cubicBezTo>
                      <a:pt x="1804" y="395"/>
                      <a:pt x="1654" y="320"/>
                      <a:pt x="1560" y="245"/>
                    </a:cubicBezTo>
                    <a:cubicBezTo>
                      <a:pt x="1485" y="245"/>
                      <a:pt x="1409" y="151"/>
                      <a:pt x="1334" y="151"/>
                    </a:cubicBezTo>
                    <a:lnTo>
                      <a:pt x="1184" y="151"/>
                    </a:lnTo>
                    <a:cubicBezTo>
                      <a:pt x="1090" y="151"/>
                      <a:pt x="1015" y="76"/>
                      <a:pt x="1015" y="76"/>
                    </a:cubicBezTo>
                    <a:cubicBezTo>
                      <a:pt x="865" y="76"/>
                      <a:pt x="790" y="1"/>
                      <a:pt x="7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3" name="Google Shape;12243;p75"/>
              <p:cNvSpPr/>
              <p:nvPr/>
            </p:nvSpPr>
            <p:spPr>
              <a:xfrm>
                <a:off x="7330751" y="3730185"/>
                <a:ext cx="48588" cy="40422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1485" extrusionOk="0">
                    <a:moveTo>
                      <a:pt x="940" y="0"/>
                    </a:moveTo>
                    <a:cubicBezTo>
                      <a:pt x="695" y="0"/>
                      <a:pt x="470" y="0"/>
                      <a:pt x="301" y="75"/>
                    </a:cubicBezTo>
                    <a:cubicBezTo>
                      <a:pt x="226" y="75"/>
                      <a:pt x="226" y="169"/>
                      <a:pt x="151" y="169"/>
                    </a:cubicBezTo>
                    <a:cubicBezTo>
                      <a:pt x="151" y="245"/>
                      <a:pt x="76" y="245"/>
                      <a:pt x="76" y="320"/>
                    </a:cubicBezTo>
                    <a:cubicBezTo>
                      <a:pt x="76" y="320"/>
                      <a:pt x="76" y="395"/>
                      <a:pt x="0" y="395"/>
                    </a:cubicBezTo>
                    <a:lnTo>
                      <a:pt x="0" y="639"/>
                    </a:lnTo>
                    <a:cubicBezTo>
                      <a:pt x="0" y="714"/>
                      <a:pt x="0" y="714"/>
                      <a:pt x="76" y="789"/>
                    </a:cubicBezTo>
                    <a:cubicBezTo>
                      <a:pt x="76" y="789"/>
                      <a:pt x="76" y="864"/>
                      <a:pt x="151" y="864"/>
                    </a:cubicBezTo>
                    <a:lnTo>
                      <a:pt x="151" y="940"/>
                    </a:lnTo>
                    <a:lnTo>
                      <a:pt x="226" y="940"/>
                    </a:lnTo>
                    <a:cubicBezTo>
                      <a:pt x="226" y="1109"/>
                      <a:pt x="301" y="1184"/>
                      <a:pt x="376" y="1184"/>
                    </a:cubicBezTo>
                    <a:cubicBezTo>
                      <a:pt x="470" y="1259"/>
                      <a:pt x="545" y="1334"/>
                      <a:pt x="620" y="1409"/>
                    </a:cubicBezTo>
                    <a:cubicBezTo>
                      <a:pt x="695" y="1409"/>
                      <a:pt x="771" y="1409"/>
                      <a:pt x="846" y="1484"/>
                    </a:cubicBezTo>
                    <a:lnTo>
                      <a:pt x="1090" y="1484"/>
                    </a:lnTo>
                    <a:cubicBezTo>
                      <a:pt x="1240" y="1484"/>
                      <a:pt x="1409" y="1484"/>
                      <a:pt x="1484" y="1409"/>
                    </a:cubicBezTo>
                    <a:cubicBezTo>
                      <a:pt x="1710" y="1334"/>
                      <a:pt x="1785" y="1109"/>
                      <a:pt x="1785" y="940"/>
                    </a:cubicBezTo>
                    <a:lnTo>
                      <a:pt x="1785" y="789"/>
                    </a:lnTo>
                    <a:cubicBezTo>
                      <a:pt x="1785" y="714"/>
                      <a:pt x="1710" y="714"/>
                      <a:pt x="1710" y="714"/>
                    </a:cubicBezTo>
                    <a:lnTo>
                      <a:pt x="1710" y="545"/>
                    </a:lnTo>
                    <a:cubicBezTo>
                      <a:pt x="1635" y="545"/>
                      <a:pt x="1635" y="470"/>
                      <a:pt x="1560" y="395"/>
                    </a:cubicBezTo>
                    <a:lnTo>
                      <a:pt x="1484" y="320"/>
                    </a:lnTo>
                    <a:cubicBezTo>
                      <a:pt x="1409" y="245"/>
                      <a:pt x="1315" y="245"/>
                      <a:pt x="1240" y="169"/>
                    </a:cubicBezTo>
                    <a:cubicBezTo>
                      <a:pt x="1165" y="75"/>
                      <a:pt x="1015" y="75"/>
                      <a:pt x="9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4" name="Google Shape;12244;p75"/>
              <p:cNvSpPr/>
              <p:nvPr/>
            </p:nvSpPr>
            <p:spPr>
              <a:xfrm>
                <a:off x="7426370" y="3698475"/>
                <a:ext cx="45022" cy="36339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335" extrusionOk="0">
                    <a:moveTo>
                      <a:pt x="789" y="1"/>
                    </a:moveTo>
                    <a:lnTo>
                      <a:pt x="714" y="76"/>
                    </a:lnTo>
                    <a:cubicBezTo>
                      <a:pt x="620" y="76"/>
                      <a:pt x="545" y="76"/>
                      <a:pt x="545" y="151"/>
                    </a:cubicBezTo>
                    <a:lnTo>
                      <a:pt x="319" y="151"/>
                    </a:lnTo>
                    <a:cubicBezTo>
                      <a:pt x="244" y="226"/>
                      <a:pt x="150" y="226"/>
                      <a:pt x="75" y="301"/>
                    </a:cubicBezTo>
                    <a:cubicBezTo>
                      <a:pt x="75" y="301"/>
                      <a:pt x="0" y="395"/>
                      <a:pt x="0" y="470"/>
                    </a:cubicBezTo>
                    <a:lnTo>
                      <a:pt x="0" y="621"/>
                    </a:lnTo>
                    <a:lnTo>
                      <a:pt x="0" y="865"/>
                    </a:lnTo>
                    <a:cubicBezTo>
                      <a:pt x="75" y="940"/>
                      <a:pt x="75" y="1015"/>
                      <a:pt x="150" y="1015"/>
                    </a:cubicBezTo>
                    <a:lnTo>
                      <a:pt x="150" y="1090"/>
                    </a:lnTo>
                    <a:cubicBezTo>
                      <a:pt x="244" y="1090"/>
                      <a:pt x="244" y="1165"/>
                      <a:pt x="319" y="1165"/>
                    </a:cubicBezTo>
                    <a:lnTo>
                      <a:pt x="395" y="1240"/>
                    </a:lnTo>
                    <a:cubicBezTo>
                      <a:pt x="470" y="1240"/>
                      <a:pt x="545" y="1240"/>
                      <a:pt x="620" y="1334"/>
                    </a:cubicBezTo>
                    <a:lnTo>
                      <a:pt x="864" y="1334"/>
                    </a:lnTo>
                    <a:cubicBezTo>
                      <a:pt x="939" y="1334"/>
                      <a:pt x="1015" y="1334"/>
                      <a:pt x="1090" y="1240"/>
                    </a:cubicBezTo>
                    <a:cubicBezTo>
                      <a:pt x="1184" y="1240"/>
                      <a:pt x="1259" y="1240"/>
                      <a:pt x="1259" y="1165"/>
                    </a:cubicBezTo>
                    <a:cubicBezTo>
                      <a:pt x="1334" y="1165"/>
                      <a:pt x="1409" y="1090"/>
                      <a:pt x="1409" y="1090"/>
                    </a:cubicBezTo>
                    <a:cubicBezTo>
                      <a:pt x="1409" y="1015"/>
                      <a:pt x="1484" y="1015"/>
                      <a:pt x="1484" y="940"/>
                    </a:cubicBezTo>
                    <a:cubicBezTo>
                      <a:pt x="1484" y="940"/>
                      <a:pt x="1559" y="940"/>
                      <a:pt x="1559" y="865"/>
                    </a:cubicBezTo>
                    <a:cubicBezTo>
                      <a:pt x="1559" y="865"/>
                      <a:pt x="1653" y="771"/>
                      <a:pt x="1653" y="696"/>
                    </a:cubicBezTo>
                    <a:lnTo>
                      <a:pt x="1653" y="470"/>
                    </a:lnTo>
                    <a:cubicBezTo>
                      <a:pt x="1653" y="395"/>
                      <a:pt x="1653" y="395"/>
                      <a:pt x="1559" y="301"/>
                    </a:cubicBezTo>
                    <a:cubicBezTo>
                      <a:pt x="1559" y="226"/>
                      <a:pt x="1559" y="226"/>
                      <a:pt x="1484" y="226"/>
                    </a:cubicBezTo>
                    <a:cubicBezTo>
                      <a:pt x="1409" y="151"/>
                      <a:pt x="1334" y="76"/>
                      <a:pt x="1259" y="76"/>
                    </a:cubicBezTo>
                    <a:cubicBezTo>
                      <a:pt x="1259" y="76"/>
                      <a:pt x="1184" y="1"/>
                      <a:pt x="10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5" name="Google Shape;12245;p75"/>
              <p:cNvSpPr/>
              <p:nvPr/>
            </p:nvSpPr>
            <p:spPr>
              <a:xfrm>
                <a:off x="7230531" y="3647357"/>
                <a:ext cx="42463" cy="38380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1410" extrusionOk="0">
                    <a:moveTo>
                      <a:pt x="470" y="0"/>
                    </a:moveTo>
                    <a:cubicBezTo>
                      <a:pt x="301" y="75"/>
                      <a:pt x="226" y="75"/>
                      <a:pt x="151" y="151"/>
                    </a:cubicBezTo>
                    <a:cubicBezTo>
                      <a:pt x="151" y="151"/>
                      <a:pt x="151" y="226"/>
                      <a:pt x="76" y="226"/>
                    </a:cubicBezTo>
                    <a:lnTo>
                      <a:pt x="76" y="395"/>
                    </a:lnTo>
                    <a:cubicBezTo>
                      <a:pt x="1" y="470"/>
                      <a:pt x="1" y="620"/>
                      <a:pt x="76" y="695"/>
                    </a:cubicBezTo>
                    <a:lnTo>
                      <a:pt x="76" y="770"/>
                    </a:lnTo>
                    <a:cubicBezTo>
                      <a:pt x="76" y="864"/>
                      <a:pt x="76" y="939"/>
                      <a:pt x="151" y="1015"/>
                    </a:cubicBezTo>
                    <a:cubicBezTo>
                      <a:pt x="151" y="1090"/>
                      <a:pt x="226" y="1165"/>
                      <a:pt x="226" y="1165"/>
                    </a:cubicBezTo>
                    <a:cubicBezTo>
                      <a:pt x="395" y="1240"/>
                      <a:pt x="470" y="1334"/>
                      <a:pt x="621" y="1409"/>
                    </a:cubicBezTo>
                    <a:lnTo>
                      <a:pt x="1165" y="1409"/>
                    </a:lnTo>
                    <a:cubicBezTo>
                      <a:pt x="1240" y="1409"/>
                      <a:pt x="1240" y="1334"/>
                      <a:pt x="1334" y="1334"/>
                    </a:cubicBezTo>
                    <a:lnTo>
                      <a:pt x="1410" y="1240"/>
                    </a:lnTo>
                    <a:lnTo>
                      <a:pt x="1485" y="1090"/>
                    </a:lnTo>
                    <a:lnTo>
                      <a:pt x="1560" y="1015"/>
                    </a:lnTo>
                    <a:lnTo>
                      <a:pt x="1560" y="864"/>
                    </a:lnTo>
                    <a:lnTo>
                      <a:pt x="1560" y="695"/>
                    </a:lnTo>
                    <a:cubicBezTo>
                      <a:pt x="1560" y="695"/>
                      <a:pt x="1485" y="620"/>
                      <a:pt x="1485" y="545"/>
                    </a:cubicBezTo>
                    <a:lnTo>
                      <a:pt x="1410" y="470"/>
                    </a:lnTo>
                    <a:lnTo>
                      <a:pt x="1334" y="395"/>
                    </a:lnTo>
                    <a:lnTo>
                      <a:pt x="1240" y="301"/>
                    </a:lnTo>
                    <a:cubicBezTo>
                      <a:pt x="1165" y="301"/>
                      <a:pt x="1165" y="226"/>
                      <a:pt x="1090" y="226"/>
                    </a:cubicBezTo>
                    <a:cubicBezTo>
                      <a:pt x="1015" y="151"/>
                      <a:pt x="940" y="75"/>
                      <a:pt x="940" y="75"/>
                    </a:cubicBezTo>
                    <a:cubicBezTo>
                      <a:pt x="865" y="75"/>
                      <a:pt x="771" y="0"/>
                      <a:pt x="7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6" name="Google Shape;12246;p75"/>
              <p:cNvSpPr/>
              <p:nvPr/>
            </p:nvSpPr>
            <p:spPr>
              <a:xfrm>
                <a:off x="7272965" y="3670874"/>
                <a:ext cx="27" cy="2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7" name="Google Shape;12247;p75"/>
              <p:cNvSpPr/>
              <p:nvPr/>
            </p:nvSpPr>
            <p:spPr>
              <a:xfrm>
                <a:off x="7322068" y="3623840"/>
                <a:ext cx="42463" cy="37237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1368" extrusionOk="0">
                    <a:moveTo>
                      <a:pt x="395" y="0"/>
                    </a:moveTo>
                    <a:lnTo>
                      <a:pt x="319" y="75"/>
                    </a:lnTo>
                    <a:cubicBezTo>
                      <a:pt x="226" y="150"/>
                      <a:pt x="150" y="150"/>
                      <a:pt x="75" y="226"/>
                    </a:cubicBezTo>
                    <a:cubicBezTo>
                      <a:pt x="0" y="395"/>
                      <a:pt x="0" y="470"/>
                      <a:pt x="0" y="545"/>
                    </a:cubicBezTo>
                    <a:cubicBezTo>
                      <a:pt x="0" y="620"/>
                      <a:pt x="0" y="695"/>
                      <a:pt x="75" y="789"/>
                    </a:cubicBezTo>
                    <a:lnTo>
                      <a:pt x="75" y="864"/>
                    </a:lnTo>
                    <a:lnTo>
                      <a:pt x="75" y="939"/>
                    </a:lnTo>
                    <a:lnTo>
                      <a:pt x="150" y="1015"/>
                    </a:lnTo>
                    <a:cubicBezTo>
                      <a:pt x="150" y="1090"/>
                      <a:pt x="226" y="1090"/>
                      <a:pt x="226" y="1090"/>
                    </a:cubicBezTo>
                    <a:lnTo>
                      <a:pt x="226" y="1165"/>
                    </a:lnTo>
                    <a:cubicBezTo>
                      <a:pt x="319" y="1165"/>
                      <a:pt x="319" y="1165"/>
                      <a:pt x="395" y="1259"/>
                    </a:cubicBezTo>
                    <a:lnTo>
                      <a:pt x="470" y="1259"/>
                    </a:lnTo>
                    <a:lnTo>
                      <a:pt x="545" y="1334"/>
                    </a:lnTo>
                    <a:lnTo>
                      <a:pt x="864" y="1334"/>
                    </a:lnTo>
                    <a:cubicBezTo>
                      <a:pt x="914" y="1359"/>
                      <a:pt x="956" y="1367"/>
                      <a:pt x="992" y="1367"/>
                    </a:cubicBezTo>
                    <a:cubicBezTo>
                      <a:pt x="1065" y="1367"/>
                      <a:pt x="1115" y="1334"/>
                      <a:pt x="1165" y="1334"/>
                    </a:cubicBezTo>
                    <a:cubicBezTo>
                      <a:pt x="1259" y="1334"/>
                      <a:pt x="1334" y="1259"/>
                      <a:pt x="1409" y="1165"/>
                    </a:cubicBezTo>
                    <a:cubicBezTo>
                      <a:pt x="1484" y="1165"/>
                      <a:pt x="1484" y="1090"/>
                      <a:pt x="1484" y="1015"/>
                    </a:cubicBezTo>
                    <a:cubicBezTo>
                      <a:pt x="1559" y="1015"/>
                      <a:pt x="1559" y="939"/>
                      <a:pt x="1559" y="864"/>
                    </a:cubicBezTo>
                    <a:cubicBezTo>
                      <a:pt x="1559" y="789"/>
                      <a:pt x="1559" y="620"/>
                      <a:pt x="1484" y="545"/>
                    </a:cubicBezTo>
                    <a:cubicBezTo>
                      <a:pt x="1409" y="395"/>
                      <a:pt x="1259" y="319"/>
                      <a:pt x="1090" y="150"/>
                    </a:cubicBezTo>
                    <a:cubicBezTo>
                      <a:pt x="1014" y="150"/>
                      <a:pt x="939" y="75"/>
                      <a:pt x="864" y="75"/>
                    </a:cubicBezTo>
                    <a:lnTo>
                      <a:pt x="7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8" name="Google Shape;12248;p75"/>
              <p:cNvSpPr/>
              <p:nvPr/>
            </p:nvSpPr>
            <p:spPr>
              <a:xfrm>
                <a:off x="6548484" y="3589408"/>
                <a:ext cx="129159" cy="85362"/>
              </a:xfrm>
              <a:custGeom>
                <a:avLst/>
                <a:gdLst/>
                <a:ahLst/>
                <a:cxnLst/>
                <a:rect l="l" t="t" r="r" b="b"/>
                <a:pathLst>
                  <a:path w="4745" h="3136" extrusionOk="0">
                    <a:moveTo>
                      <a:pt x="1628" y="0"/>
                    </a:moveTo>
                    <a:cubicBezTo>
                      <a:pt x="1464" y="0"/>
                      <a:pt x="1313" y="26"/>
                      <a:pt x="1184" y="82"/>
                    </a:cubicBezTo>
                    <a:cubicBezTo>
                      <a:pt x="470" y="401"/>
                      <a:pt x="0" y="1660"/>
                      <a:pt x="395" y="2280"/>
                    </a:cubicBezTo>
                    <a:cubicBezTo>
                      <a:pt x="598" y="2627"/>
                      <a:pt x="1499" y="3136"/>
                      <a:pt x="2411" y="3136"/>
                    </a:cubicBezTo>
                    <a:cubicBezTo>
                      <a:pt x="2929" y="3136"/>
                      <a:pt x="3450" y="2972"/>
                      <a:pt x="3851" y="2524"/>
                    </a:cubicBezTo>
                    <a:cubicBezTo>
                      <a:pt x="4745" y="1415"/>
                      <a:pt x="2839" y="0"/>
                      <a:pt x="1628" y="0"/>
                    </a:cubicBezTo>
                    <a:close/>
                  </a:path>
                </a:pathLst>
              </a:custGeom>
              <a:solidFill>
                <a:srgbClr val="290F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9" name="Google Shape;12249;p75"/>
              <p:cNvSpPr/>
              <p:nvPr/>
            </p:nvSpPr>
            <p:spPr>
              <a:xfrm>
                <a:off x="8236027" y="4748837"/>
                <a:ext cx="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50" name="Google Shape;12250;p75"/>
            <p:cNvSpPr/>
            <p:nvPr/>
          </p:nvSpPr>
          <p:spPr>
            <a:xfrm flipH="1">
              <a:off x="1548466" y="4194793"/>
              <a:ext cx="42800" cy="49631"/>
            </a:xfrm>
            <a:custGeom>
              <a:avLst/>
              <a:gdLst/>
              <a:ahLst/>
              <a:cxnLst/>
              <a:rect l="l" t="t" r="r" b="b"/>
              <a:pathLst>
                <a:path w="1372" h="1591" extrusionOk="0">
                  <a:moveTo>
                    <a:pt x="699" y="0"/>
                  </a:moveTo>
                  <a:cubicBezTo>
                    <a:pt x="519" y="0"/>
                    <a:pt x="355" y="82"/>
                    <a:pt x="254" y="225"/>
                  </a:cubicBezTo>
                  <a:cubicBezTo>
                    <a:pt x="60" y="464"/>
                    <a:pt x="1" y="777"/>
                    <a:pt x="60" y="1030"/>
                  </a:cubicBezTo>
                  <a:cubicBezTo>
                    <a:pt x="60" y="1343"/>
                    <a:pt x="314" y="1521"/>
                    <a:pt x="567" y="1581"/>
                  </a:cubicBezTo>
                  <a:cubicBezTo>
                    <a:pt x="599" y="1587"/>
                    <a:pt x="632" y="1590"/>
                    <a:pt x="664" y="1590"/>
                  </a:cubicBezTo>
                  <a:cubicBezTo>
                    <a:pt x="939" y="1590"/>
                    <a:pt x="1186" y="1370"/>
                    <a:pt x="1252" y="1089"/>
                  </a:cubicBezTo>
                  <a:lnTo>
                    <a:pt x="1252" y="896"/>
                  </a:lnTo>
                  <a:lnTo>
                    <a:pt x="1312" y="836"/>
                  </a:lnTo>
                  <a:cubicBezTo>
                    <a:pt x="1312" y="777"/>
                    <a:pt x="1371" y="657"/>
                    <a:pt x="1312" y="523"/>
                  </a:cubicBezTo>
                  <a:cubicBezTo>
                    <a:pt x="1312" y="404"/>
                    <a:pt x="1252" y="225"/>
                    <a:pt x="1118" y="151"/>
                  </a:cubicBezTo>
                  <a:cubicBezTo>
                    <a:pt x="983" y="48"/>
                    <a:pt x="836" y="0"/>
                    <a:pt x="6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75"/>
            <p:cNvSpPr/>
            <p:nvPr/>
          </p:nvSpPr>
          <p:spPr>
            <a:xfrm flipH="1">
              <a:off x="1305120" y="4353247"/>
              <a:ext cx="53281" cy="68847"/>
            </a:xfrm>
            <a:custGeom>
              <a:avLst/>
              <a:gdLst/>
              <a:ahLst/>
              <a:cxnLst/>
              <a:rect l="l" t="t" r="r" b="b"/>
              <a:pathLst>
                <a:path w="1708" h="2207" extrusionOk="0">
                  <a:moveTo>
                    <a:pt x="742" y="1"/>
                  </a:moveTo>
                  <a:cubicBezTo>
                    <a:pt x="353" y="1"/>
                    <a:pt x="0" y="563"/>
                    <a:pt x="412" y="834"/>
                  </a:cubicBezTo>
                  <a:cubicBezTo>
                    <a:pt x="591" y="953"/>
                    <a:pt x="725" y="1207"/>
                    <a:pt x="903" y="1400"/>
                  </a:cubicBezTo>
                  <a:cubicBezTo>
                    <a:pt x="1037" y="1639"/>
                    <a:pt x="1216" y="1892"/>
                    <a:pt x="1469" y="2145"/>
                  </a:cubicBezTo>
                  <a:cubicBezTo>
                    <a:pt x="1490" y="2187"/>
                    <a:pt x="1525" y="2207"/>
                    <a:pt x="1563" y="2207"/>
                  </a:cubicBezTo>
                  <a:cubicBezTo>
                    <a:pt x="1632" y="2207"/>
                    <a:pt x="1708" y="2137"/>
                    <a:pt x="1708" y="2011"/>
                  </a:cubicBezTo>
                  <a:cubicBezTo>
                    <a:pt x="1589" y="1460"/>
                    <a:pt x="1410" y="834"/>
                    <a:pt x="1157" y="283"/>
                  </a:cubicBezTo>
                  <a:cubicBezTo>
                    <a:pt x="1039" y="80"/>
                    <a:pt x="888" y="1"/>
                    <a:pt x="7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75"/>
            <p:cNvSpPr/>
            <p:nvPr/>
          </p:nvSpPr>
          <p:spPr>
            <a:xfrm flipH="1">
              <a:off x="2370292" y="4319741"/>
              <a:ext cx="83228" cy="113394"/>
            </a:xfrm>
            <a:custGeom>
              <a:avLst/>
              <a:gdLst/>
              <a:ahLst/>
              <a:cxnLst/>
              <a:rect l="l" t="t" r="r" b="b"/>
              <a:pathLst>
                <a:path w="2668" h="3635" extrusionOk="0">
                  <a:moveTo>
                    <a:pt x="1650" y="1"/>
                  </a:moveTo>
                  <a:cubicBezTo>
                    <a:pt x="1485" y="1"/>
                    <a:pt x="1321" y="41"/>
                    <a:pt x="1178" y="119"/>
                  </a:cubicBezTo>
                  <a:cubicBezTo>
                    <a:pt x="805" y="373"/>
                    <a:pt x="627" y="805"/>
                    <a:pt x="567" y="1237"/>
                  </a:cubicBezTo>
                  <a:cubicBezTo>
                    <a:pt x="433" y="1490"/>
                    <a:pt x="314" y="1684"/>
                    <a:pt x="254" y="1922"/>
                  </a:cubicBezTo>
                  <a:cubicBezTo>
                    <a:pt x="120" y="2235"/>
                    <a:pt x="1" y="2667"/>
                    <a:pt x="120" y="3039"/>
                  </a:cubicBezTo>
                  <a:cubicBezTo>
                    <a:pt x="232" y="3399"/>
                    <a:pt x="591" y="3635"/>
                    <a:pt x="958" y="3635"/>
                  </a:cubicBezTo>
                  <a:cubicBezTo>
                    <a:pt x="1032" y="3635"/>
                    <a:pt x="1106" y="3625"/>
                    <a:pt x="1178" y="3605"/>
                  </a:cubicBezTo>
                  <a:cubicBezTo>
                    <a:pt x="1610" y="3412"/>
                    <a:pt x="1863" y="3099"/>
                    <a:pt x="2116" y="2801"/>
                  </a:cubicBezTo>
                  <a:cubicBezTo>
                    <a:pt x="2355" y="2488"/>
                    <a:pt x="2489" y="2056"/>
                    <a:pt x="2548" y="1684"/>
                  </a:cubicBezTo>
                  <a:cubicBezTo>
                    <a:pt x="2608" y="1311"/>
                    <a:pt x="2668" y="864"/>
                    <a:pt x="2489" y="492"/>
                  </a:cubicBezTo>
                  <a:cubicBezTo>
                    <a:pt x="2319" y="163"/>
                    <a:pt x="1983" y="1"/>
                    <a:pt x="16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75"/>
            <p:cNvSpPr/>
            <p:nvPr/>
          </p:nvSpPr>
          <p:spPr>
            <a:xfrm flipH="1">
              <a:off x="2543327" y="4482476"/>
              <a:ext cx="85069" cy="77644"/>
            </a:xfrm>
            <a:custGeom>
              <a:avLst/>
              <a:gdLst/>
              <a:ahLst/>
              <a:cxnLst/>
              <a:rect l="l" t="t" r="r" b="b"/>
              <a:pathLst>
                <a:path w="2727" h="2489" extrusionOk="0">
                  <a:moveTo>
                    <a:pt x="1490" y="1"/>
                  </a:moveTo>
                  <a:cubicBezTo>
                    <a:pt x="1058" y="75"/>
                    <a:pt x="686" y="254"/>
                    <a:pt x="551" y="626"/>
                  </a:cubicBezTo>
                  <a:lnTo>
                    <a:pt x="492" y="686"/>
                  </a:lnTo>
                  <a:cubicBezTo>
                    <a:pt x="432" y="745"/>
                    <a:pt x="373" y="880"/>
                    <a:pt x="313" y="999"/>
                  </a:cubicBezTo>
                  <a:cubicBezTo>
                    <a:pt x="119" y="1312"/>
                    <a:pt x="0" y="1684"/>
                    <a:pt x="179" y="1997"/>
                  </a:cubicBezTo>
                  <a:cubicBezTo>
                    <a:pt x="313" y="2429"/>
                    <a:pt x="745" y="2488"/>
                    <a:pt x="1118" y="2488"/>
                  </a:cubicBezTo>
                  <a:cubicBezTo>
                    <a:pt x="1430" y="2488"/>
                    <a:pt x="1803" y="2429"/>
                    <a:pt x="2101" y="2235"/>
                  </a:cubicBezTo>
                  <a:cubicBezTo>
                    <a:pt x="2354" y="2056"/>
                    <a:pt x="2607" y="1744"/>
                    <a:pt x="2667" y="1371"/>
                  </a:cubicBezTo>
                  <a:cubicBezTo>
                    <a:pt x="2727" y="999"/>
                    <a:pt x="2607" y="626"/>
                    <a:pt x="2354" y="373"/>
                  </a:cubicBezTo>
                  <a:cubicBezTo>
                    <a:pt x="2101" y="135"/>
                    <a:pt x="1803" y="1"/>
                    <a:pt x="14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75"/>
            <p:cNvSpPr/>
            <p:nvPr/>
          </p:nvSpPr>
          <p:spPr>
            <a:xfrm flipH="1">
              <a:off x="2266425" y="4465431"/>
              <a:ext cx="215183" cy="111740"/>
            </a:xfrm>
            <a:custGeom>
              <a:avLst/>
              <a:gdLst/>
              <a:ahLst/>
              <a:cxnLst/>
              <a:rect l="l" t="t" r="r" b="b"/>
              <a:pathLst>
                <a:path w="6898" h="3582" extrusionOk="0">
                  <a:moveTo>
                    <a:pt x="1922" y="1"/>
                  </a:moveTo>
                  <a:cubicBezTo>
                    <a:pt x="1490" y="1"/>
                    <a:pt x="998" y="195"/>
                    <a:pt x="686" y="567"/>
                  </a:cubicBezTo>
                  <a:cubicBezTo>
                    <a:pt x="0" y="1431"/>
                    <a:pt x="566" y="2548"/>
                    <a:pt x="1430" y="3040"/>
                  </a:cubicBezTo>
                  <a:cubicBezTo>
                    <a:pt x="2126" y="3388"/>
                    <a:pt x="2986" y="3581"/>
                    <a:pt x="3784" y="3581"/>
                  </a:cubicBezTo>
                  <a:cubicBezTo>
                    <a:pt x="3978" y="3581"/>
                    <a:pt x="4167" y="3570"/>
                    <a:pt x="4350" y="3547"/>
                  </a:cubicBezTo>
                  <a:cubicBezTo>
                    <a:pt x="4902" y="3547"/>
                    <a:pt x="5527" y="3412"/>
                    <a:pt x="6019" y="3174"/>
                  </a:cubicBezTo>
                  <a:cubicBezTo>
                    <a:pt x="6585" y="2921"/>
                    <a:pt x="6898" y="2295"/>
                    <a:pt x="6764" y="1684"/>
                  </a:cubicBezTo>
                  <a:cubicBezTo>
                    <a:pt x="6704" y="1550"/>
                    <a:pt x="6585" y="1431"/>
                    <a:pt x="6466" y="1312"/>
                  </a:cubicBezTo>
                  <a:cubicBezTo>
                    <a:pt x="6391" y="1237"/>
                    <a:pt x="6332" y="1118"/>
                    <a:pt x="6213" y="1118"/>
                  </a:cubicBezTo>
                  <a:cubicBezTo>
                    <a:pt x="5214" y="999"/>
                    <a:pt x="4231" y="746"/>
                    <a:pt x="3293" y="373"/>
                  </a:cubicBezTo>
                  <a:cubicBezTo>
                    <a:pt x="2861" y="254"/>
                    <a:pt x="2429" y="1"/>
                    <a:pt x="1922" y="1"/>
                  </a:cubicBezTo>
                  <a:close/>
                </a:path>
              </a:pathLst>
            </a:custGeom>
            <a:solidFill>
              <a:srgbClr val="53A5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75"/>
            <p:cNvSpPr/>
            <p:nvPr/>
          </p:nvSpPr>
          <p:spPr>
            <a:xfrm>
              <a:off x="1114952" y="2667277"/>
              <a:ext cx="269119" cy="371002"/>
            </a:xfrm>
            <a:custGeom>
              <a:avLst/>
              <a:gdLst/>
              <a:ahLst/>
              <a:cxnLst/>
              <a:rect l="l" t="t" r="r" b="b"/>
              <a:pathLst>
                <a:path w="8627" h="11893" extrusionOk="0">
                  <a:moveTo>
                    <a:pt x="4457" y="0"/>
                  </a:moveTo>
                  <a:cubicBezTo>
                    <a:pt x="4268" y="0"/>
                    <a:pt x="4064" y="33"/>
                    <a:pt x="3844" y="108"/>
                  </a:cubicBezTo>
                  <a:cubicBezTo>
                    <a:pt x="2101" y="600"/>
                    <a:pt x="2727" y="4265"/>
                    <a:pt x="2414" y="4443"/>
                  </a:cubicBezTo>
                  <a:cubicBezTo>
                    <a:pt x="2390" y="4462"/>
                    <a:pt x="2363" y="4470"/>
                    <a:pt x="2333" y="4470"/>
                  </a:cubicBezTo>
                  <a:cubicBezTo>
                    <a:pt x="2155" y="4470"/>
                    <a:pt x="1891" y="4172"/>
                    <a:pt x="1525" y="4172"/>
                  </a:cubicBezTo>
                  <a:cubicBezTo>
                    <a:pt x="1334" y="4172"/>
                    <a:pt x="1114" y="4253"/>
                    <a:pt x="865" y="4503"/>
                  </a:cubicBezTo>
                  <a:cubicBezTo>
                    <a:pt x="1" y="5382"/>
                    <a:pt x="239" y="7304"/>
                    <a:pt x="1610" y="9345"/>
                  </a:cubicBezTo>
                  <a:cubicBezTo>
                    <a:pt x="2980" y="11460"/>
                    <a:pt x="5707" y="11892"/>
                    <a:pt x="5707" y="11892"/>
                  </a:cubicBezTo>
                  <a:cubicBezTo>
                    <a:pt x="5766" y="11088"/>
                    <a:pt x="6392" y="10030"/>
                    <a:pt x="7375" y="8540"/>
                  </a:cubicBezTo>
                  <a:cubicBezTo>
                    <a:pt x="7941" y="7736"/>
                    <a:pt x="8627" y="6067"/>
                    <a:pt x="8195" y="5248"/>
                  </a:cubicBezTo>
                  <a:cubicBezTo>
                    <a:pt x="8028" y="4926"/>
                    <a:pt x="7803" y="4827"/>
                    <a:pt x="7571" y="4827"/>
                  </a:cubicBezTo>
                  <a:cubicBezTo>
                    <a:pt x="7205" y="4827"/>
                    <a:pt x="6819" y="5072"/>
                    <a:pt x="6610" y="5072"/>
                  </a:cubicBezTo>
                  <a:cubicBezTo>
                    <a:pt x="6596" y="5072"/>
                    <a:pt x="6583" y="5071"/>
                    <a:pt x="6571" y="5069"/>
                  </a:cubicBezTo>
                  <a:cubicBezTo>
                    <a:pt x="6258" y="5069"/>
                    <a:pt x="6571" y="3013"/>
                    <a:pt x="6452" y="2149"/>
                  </a:cubicBezTo>
                  <a:cubicBezTo>
                    <a:pt x="6283" y="1451"/>
                    <a:pt x="5700" y="0"/>
                    <a:pt x="44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75"/>
            <p:cNvSpPr/>
            <p:nvPr/>
          </p:nvSpPr>
          <p:spPr>
            <a:xfrm>
              <a:off x="1246471" y="2825373"/>
              <a:ext cx="143185" cy="340213"/>
            </a:xfrm>
            <a:custGeom>
              <a:avLst/>
              <a:gdLst/>
              <a:ahLst/>
              <a:cxnLst/>
              <a:rect l="l" t="t" r="r" b="b"/>
              <a:pathLst>
                <a:path w="4590" h="10906" extrusionOk="0">
                  <a:moveTo>
                    <a:pt x="254" y="1"/>
                  </a:moveTo>
                  <a:cubicBezTo>
                    <a:pt x="180" y="1"/>
                    <a:pt x="120" y="61"/>
                    <a:pt x="120" y="120"/>
                  </a:cubicBezTo>
                  <a:cubicBezTo>
                    <a:pt x="1" y="1118"/>
                    <a:pt x="61" y="2116"/>
                    <a:pt x="254" y="3100"/>
                  </a:cubicBezTo>
                  <a:cubicBezTo>
                    <a:pt x="373" y="4098"/>
                    <a:pt x="627" y="5096"/>
                    <a:pt x="925" y="6020"/>
                  </a:cubicBezTo>
                  <a:lnTo>
                    <a:pt x="1237" y="6705"/>
                  </a:lnTo>
                  <a:cubicBezTo>
                    <a:pt x="1297" y="6958"/>
                    <a:pt x="1431" y="7196"/>
                    <a:pt x="1550" y="7390"/>
                  </a:cubicBezTo>
                  <a:cubicBezTo>
                    <a:pt x="1610" y="7628"/>
                    <a:pt x="1804" y="7822"/>
                    <a:pt x="1923" y="8075"/>
                  </a:cubicBezTo>
                  <a:cubicBezTo>
                    <a:pt x="2042" y="8254"/>
                    <a:pt x="2176" y="8507"/>
                    <a:pt x="2295" y="8686"/>
                  </a:cubicBezTo>
                  <a:cubicBezTo>
                    <a:pt x="2861" y="9565"/>
                    <a:pt x="3606" y="10236"/>
                    <a:pt x="4411" y="10861"/>
                  </a:cubicBezTo>
                  <a:cubicBezTo>
                    <a:pt x="4440" y="10891"/>
                    <a:pt x="4470" y="10906"/>
                    <a:pt x="4493" y="10906"/>
                  </a:cubicBezTo>
                  <a:cubicBezTo>
                    <a:pt x="4515" y="10906"/>
                    <a:pt x="4530" y="10891"/>
                    <a:pt x="4530" y="10861"/>
                  </a:cubicBezTo>
                  <a:cubicBezTo>
                    <a:pt x="4589" y="10802"/>
                    <a:pt x="4589" y="10742"/>
                    <a:pt x="4530" y="10682"/>
                  </a:cubicBezTo>
                  <a:lnTo>
                    <a:pt x="4038" y="10176"/>
                  </a:lnTo>
                  <a:cubicBezTo>
                    <a:pt x="3979" y="10057"/>
                    <a:pt x="3844" y="9997"/>
                    <a:pt x="3785" y="9938"/>
                  </a:cubicBezTo>
                  <a:lnTo>
                    <a:pt x="3532" y="9625"/>
                  </a:lnTo>
                  <a:cubicBezTo>
                    <a:pt x="3412" y="9431"/>
                    <a:pt x="3234" y="9252"/>
                    <a:pt x="3100" y="9059"/>
                  </a:cubicBezTo>
                  <a:lnTo>
                    <a:pt x="2668" y="8448"/>
                  </a:lnTo>
                  <a:cubicBezTo>
                    <a:pt x="2176" y="7628"/>
                    <a:pt x="1744" y="6764"/>
                    <a:pt x="1431" y="5841"/>
                  </a:cubicBezTo>
                  <a:cubicBezTo>
                    <a:pt x="1059" y="4962"/>
                    <a:pt x="805" y="3979"/>
                    <a:pt x="627" y="3040"/>
                  </a:cubicBezTo>
                  <a:cubicBezTo>
                    <a:pt x="552" y="2548"/>
                    <a:pt x="493" y="2042"/>
                    <a:pt x="433" y="1550"/>
                  </a:cubicBezTo>
                  <a:cubicBezTo>
                    <a:pt x="373" y="1118"/>
                    <a:pt x="373" y="627"/>
                    <a:pt x="314" y="120"/>
                  </a:cubicBezTo>
                  <a:cubicBezTo>
                    <a:pt x="314" y="61"/>
                    <a:pt x="314" y="1"/>
                    <a:pt x="25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75"/>
            <p:cNvSpPr/>
            <p:nvPr/>
          </p:nvSpPr>
          <p:spPr>
            <a:xfrm flipH="1">
              <a:off x="3233291" y="4384627"/>
              <a:ext cx="544228" cy="275171"/>
            </a:xfrm>
            <a:custGeom>
              <a:avLst/>
              <a:gdLst/>
              <a:ahLst/>
              <a:cxnLst/>
              <a:rect l="l" t="t" r="r" b="b"/>
              <a:pathLst>
                <a:path w="17446" h="8821" extrusionOk="0">
                  <a:moveTo>
                    <a:pt x="44" y="0"/>
                  </a:moveTo>
                  <a:cubicBezTo>
                    <a:pt x="15" y="0"/>
                    <a:pt x="0" y="11"/>
                    <a:pt x="0" y="36"/>
                  </a:cubicBezTo>
                  <a:cubicBezTo>
                    <a:pt x="0" y="781"/>
                    <a:pt x="372" y="4684"/>
                    <a:pt x="1862" y="5935"/>
                  </a:cubicBezTo>
                  <a:cubicBezTo>
                    <a:pt x="2417" y="6400"/>
                    <a:pt x="3197" y="6546"/>
                    <a:pt x="4019" y="6546"/>
                  </a:cubicBezTo>
                  <a:cubicBezTo>
                    <a:pt x="5435" y="6546"/>
                    <a:pt x="6979" y="6112"/>
                    <a:pt x="7733" y="6112"/>
                  </a:cubicBezTo>
                  <a:cubicBezTo>
                    <a:pt x="7764" y="6112"/>
                    <a:pt x="7793" y="6112"/>
                    <a:pt x="7821" y="6114"/>
                  </a:cubicBezTo>
                  <a:cubicBezTo>
                    <a:pt x="8939" y="6173"/>
                    <a:pt x="9624" y="7976"/>
                    <a:pt x="11173" y="8602"/>
                  </a:cubicBezTo>
                  <a:cubicBezTo>
                    <a:pt x="11517" y="8754"/>
                    <a:pt x="11963" y="8820"/>
                    <a:pt x="12460" y="8820"/>
                  </a:cubicBezTo>
                  <a:cubicBezTo>
                    <a:pt x="14201" y="8820"/>
                    <a:pt x="16576" y="8008"/>
                    <a:pt x="17445" y="7231"/>
                  </a:cubicBezTo>
                  <a:cubicBezTo>
                    <a:pt x="17445" y="7231"/>
                    <a:pt x="17073" y="4311"/>
                    <a:pt x="15583" y="3566"/>
                  </a:cubicBezTo>
                  <a:cubicBezTo>
                    <a:pt x="15134" y="3342"/>
                    <a:pt x="14701" y="3265"/>
                    <a:pt x="14298" y="3265"/>
                  </a:cubicBezTo>
                  <a:cubicBezTo>
                    <a:pt x="13421" y="3265"/>
                    <a:pt x="12690" y="3631"/>
                    <a:pt x="12251" y="3631"/>
                  </a:cubicBezTo>
                  <a:cubicBezTo>
                    <a:pt x="12223" y="3631"/>
                    <a:pt x="12197" y="3629"/>
                    <a:pt x="12171" y="3626"/>
                  </a:cubicBezTo>
                  <a:cubicBezTo>
                    <a:pt x="11605" y="3566"/>
                    <a:pt x="11352" y="2956"/>
                    <a:pt x="9862" y="1645"/>
                  </a:cubicBezTo>
                  <a:cubicBezTo>
                    <a:pt x="9101" y="1008"/>
                    <a:pt x="8008" y="846"/>
                    <a:pt x="6865" y="846"/>
                  </a:cubicBezTo>
                  <a:cubicBezTo>
                    <a:pt x="5684" y="846"/>
                    <a:pt x="4448" y="1019"/>
                    <a:pt x="3471" y="1019"/>
                  </a:cubicBezTo>
                  <a:cubicBezTo>
                    <a:pt x="1789" y="965"/>
                    <a:pt x="314" y="0"/>
                    <a:pt x="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75"/>
            <p:cNvSpPr/>
            <p:nvPr/>
          </p:nvSpPr>
          <p:spPr>
            <a:xfrm flipH="1">
              <a:off x="3132936" y="4419191"/>
              <a:ext cx="619502" cy="204202"/>
            </a:xfrm>
            <a:custGeom>
              <a:avLst/>
              <a:gdLst/>
              <a:ahLst/>
              <a:cxnLst/>
              <a:rect l="l" t="t" r="r" b="b"/>
              <a:pathLst>
                <a:path w="19859" h="6546" extrusionOk="0">
                  <a:moveTo>
                    <a:pt x="157" y="0"/>
                  </a:moveTo>
                  <a:cubicBezTo>
                    <a:pt x="123" y="0"/>
                    <a:pt x="90" y="15"/>
                    <a:pt x="60" y="45"/>
                  </a:cubicBezTo>
                  <a:cubicBezTo>
                    <a:pt x="0" y="45"/>
                    <a:pt x="0" y="105"/>
                    <a:pt x="60" y="164"/>
                  </a:cubicBezTo>
                  <a:cubicBezTo>
                    <a:pt x="254" y="596"/>
                    <a:pt x="567" y="969"/>
                    <a:pt x="865" y="1281"/>
                  </a:cubicBezTo>
                  <a:cubicBezTo>
                    <a:pt x="1237" y="1594"/>
                    <a:pt x="1609" y="1848"/>
                    <a:pt x="2056" y="2026"/>
                  </a:cubicBezTo>
                  <a:cubicBezTo>
                    <a:pt x="2429" y="2220"/>
                    <a:pt x="2861" y="2399"/>
                    <a:pt x="3352" y="2458"/>
                  </a:cubicBezTo>
                  <a:cubicBezTo>
                    <a:pt x="3784" y="2592"/>
                    <a:pt x="4216" y="2652"/>
                    <a:pt x="4663" y="2712"/>
                  </a:cubicBezTo>
                  <a:cubicBezTo>
                    <a:pt x="5587" y="2831"/>
                    <a:pt x="6451" y="2831"/>
                    <a:pt x="7330" y="2965"/>
                  </a:cubicBezTo>
                  <a:cubicBezTo>
                    <a:pt x="7762" y="3084"/>
                    <a:pt x="8135" y="3144"/>
                    <a:pt x="8567" y="3337"/>
                  </a:cubicBezTo>
                  <a:cubicBezTo>
                    <a:pt x="8939" y="3457"/>
                    <a:pt x="9311" y="3710"/>
                    <a:pt x="9624" y="3948"/>
                  </a:cubicBezTo>
                  <a:lnTo>
                    <a:pt x="10116" y="4380"/>
                  </a:lnTo>
                  <a:cubicBezTo>
                    <a:pt x="10250" y="4574"/>
                    <a:pt x="10429" y="4693"/>
                    <a:pt x="10622" y="4887"/>
                  </a:cubicBezTo>
                  <a:cubicBezTo>
                    <a:pt x="10995" y="5125"/>
                    <a:pt x="11367" y="5378"/>
                    <a:pt x="11799" y="5572"/>
                  </a:cubicBezTo>
                  <a:cubicBezTo>
                    <a:pt x="12604" y="6004"/>
                    <a:pt x="13468" y="6242"/>
                    <a:pt x="14406" y="6436"/>
                  </a:cubicBezTo>
                  <a:cubicBezTo>
                    <a:pt x="14932" y="6510"/>
                    <a:pt x="15464" y="6546"/>
                    <a:pt x="15994" y="6546"/>
                  </a:cubicBezTo>
                  <a:cubicBezTo>
                    <a:pt x="17279" y="6546"/>
                    <a:pt x="18558" y="6335"/>
                    <a:pt x="19740" y="5944"/>
                  </a:cubicBezTo>
                  <a:cubicBezTo>
                    <a:pt x="19799" y="5944"/>
                    <a:pt x="19859" y="5870"/>
                    <a:pt x="19799" y="5810"/>
                  </a:cubicBezTo>
                  <a:cubicBezTo>
                    <a:pt x="19799" y="5768"/>
                    <a:pt x="19770" y="5726"/>
                    <a:pt x="19731" y="5726"/>
                  </a:cubicBezTo>
                  <a:cubicBezTo>
                    <a:pt x="19715" y="5726"/>
                    <a:pt x="19698" y="5733"/>
                    <a:pt x="19680" y="5751"/>
                  </a:cubicBezTo>
                  <a:cubicBezTo>
                    <a:pt x="18816" y="5944"/>
                    <a:pt x="17937" y="6064"/>
                    <a:pt x="17073" y="6123"/>
                  </a:cubicBezTo>
                  <a:cubicBezTo>
                    <a:pt x="16842" y="6139"/>
                    <a:pt x="16609" y="6147"/>
                    <a:pt x="16376" y="6147"/>
                  </a:cubicBezTo>
                  <a:cubicBezTo>
                    <a:pt x="15739" y="6147"/>
                    <a:pt x="15099" y="6091"/>
                    <a:pt x="14466" y="6004"/>
                  </a:cubicBezTo>
                  <a:cubicBezTo>
                    <a:pt x="13602" y="5810"/>
                    <a:pt x="12783" y="5572"/>
                    <a:pt x="11978" y="5125"/>
                  </a:cubicBezTo>
                  <a:cubicBezTo>
                    <a:pt x="11606" y="4946"/>
                    <a:pt x="11233" y="4753"/>
                    <a:pt x="10920" y="4455"/>
                  </a:cubicBezTo>
                  <a:cubicBezTo>
                    <a:pt x="10742" y="4321"/>
                    <a:pt x="10548" y="4201"/>
                    <a:pt x="10429" y="4082"/>
                  </a:cubicBezTo>
                  <a:lnTo>
                    <a:pt x="9937" y="3576"/>
                  </a:lnTo>
                  <a:cubicBezTo>
                    <a:pt x="9565" y="3263"/>
                    <a:pt x="9192" y="3024"/>
                    <a:pt x="8760" y="2831"/>
                  </a:cubicBezTo>
                  <a:cubicBezTo>
                    <a:pt x="8313" y="2712"/>
                    <a:pt x="7822" y="2592"/>
                    <a:pt x="7390" y="2518"/>
                  </a:cubicBezTo>
                  <a:cubicBezTo>
                    <a:pt x="6451" y="2399"/>
                    <a:pt x="5587" y="2339"/>
                    <a:pt x="4723" y="2280"/>
                  </a:cubicBezTo>
                  <a:cubicBezTo>
                    <a:pt x="4291" y="2220"/>
                    <a:pt x="3844" y="2146"/>
                    <a:pt x="3412" y="2086"/>
                  </a:cubicBezTo>
                  <a:cubicBezTo>
                    <a:pt x="2980" y="1967"/>
                    <a:pt x="2548" y="1907"/>
                    <a:pt x="2176" y="1714"/>
                  </a:cubicBezTo>
                  <a:cubicBezTo>
                    <a:pt x="1803" y="1535"/>
                    <a:pt x="1431" y="1281"/>
                    <a:pt x="1058" y="1028"/>
                  </a:cubicBezTo>
                  <a:cubicBezTo>
                    <a:pt x="745" y="790"/>
                    <a:pt x="433" y="417"/>
                    <a:pt x="254" y="105"/>
                  </a:cubicBezTo>
                  <a:lnTo>
                    <a:pt x="254" y="45"/>
                  </a:lnTo>
                  <a:cubicBezTo>
                    <a:pt x="224" y="15"/>
                    <a:pt x="190" y="0"/>
                    <a:pt x="157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75"/>
            <p:cNvSpPr/>
            <p:nvPr/>
          </p:nvSpPr>
          <p:spPr>
            <a:xfrm rot="-1136767">
              <a:off x="1147503" y="3607189"/>
              <a:ext cx="387631" cy="425779"/>
            </a:xfrm>
            <a:custGeom>
              <a:avLst/>
              <a:gdLst/>
              <a:ahLst/>
              <a:cxnLst/>
              <a:rect l="l" t="t" r="r" b="b"/>
              <a:pathLst>
                <a:path w="24438" h="26843" extrusionOk="0">
                  <a:moveTo>
                    <a:pt x="17770" y="0"/>
                  </a:moveTo>
                  <a:cubicBezTo>
                    <a:pt x="17018" y="0"/>
                    <a:pt x="16292" y="226"/>
                    <a:pt x="15665" y="526"/>
                  </a:cubicBezTo>
                  <a:cubicBezTo>
                    <a:pt x="15139" y="752"/>
                    <a:pt x="14637" y="1153"/>
                    <a:pt x="14211" y="1579"/>
                  </a:cubicBezTo>
                  <a:cubicBezTo>
                    <a:pt x="13585" y="952"/>
                    <a:pt x="12758" y="526"/>
                    <a:pt x="11906" y="526"/>
                  </a:cubicBezTo>
                  <a:cubicBezTo>
                    <a:pt x="10552" y="526"/>
                    <a:pt x="9399" y="1379"/>
                    <a:pt x="8673" y="2406"/>
                  </a:cubicBezTo>
                  <a:cubicBezTo>
                    <a:pt x="8246" y="3033"/>
                    <a:pt x="7946" y="3759"/>
                    <a:pt x="7845" y="4612"/>
                  </a:cubicBezTo>
                  <a:lnTo>
                    <a:pt x="7520" y="4286"/>
                  </a:lnTo>
                  <a:cubicBezTo>
                    <a:pt x="7319" y="4085"/>
                    <a:pt x="6993" y="3985"/>
                    <a:pt x="6793" y="3885"/>
                  </a:cubicBezTo>
                  <a:cubicBezTo>
                    <a:pt x="6609" y="3787"/>
                    <a:pt x="6429" y="3751"/>
                    <a:pt x="6250" y="3751"/>
                  </a:cubicBezTo>
                  <a:cubicBezTo>
                    <a:pt x="6015" y="3751"/>
                    <a:pt x="5782" y="3814"/>
                    <a:pt x="5540" y="3885"/>
                  </a:cubicBezTo>
                  <a:cubicBezTo>
                    <a:pt x="4186" y="4186"/>
                    <a:pt x="3134" y="5138"/>
                    <a:pt x="2307" y="6266"/>
                  </a:cubicBezTo>
                  <a:cubicBezTo>
                    <a:pt x="1580" y="7419"/>
                    <a:pt x="1254" y="8772"/>
                    <a:pt x="953" y="10025"/>
                  </a:cubicBezTo>
                  <a:cubicBezTo>
                    <a:pt x="1" y="15564"/>
                    <a:pt x="3459" y="23609"/>
                    <a:pt x="7946" y="26842"/>
                  </a:cubicBezTo>
                  <a:cubicBezTo>
                    <a:pt x="9299" y="26542"/>
                    <a:pt x="11605" y="25689"/>
                    <a:pt x="12432" y="24662"/>
                  </a:cubicBezTo>
                  <a:cubicBezTo>
                    <a:pt x="13059" y="23810"/>
                    <a:pt x="13384" y="22557"/>
                    <a:pt x="12632" y="21930"/>
                  </a:cubicBezTo>
                  <a:cubicBezTo>
                    <a:pt x="14011" y="21629"/>
                    <a:pt x="15264" y="20902"/>
                    <a:pt x="15891" y="19649"/>
                  </a:cubicBezTo>
                  <a:cubicBezTo>
                    <a:pt x="16191" y="19123"/>
                    <a:pt x="16191" y="18396"/>
                    <a:pt x="16091" y="17770"/>
                  </a:cubicBezTo>
                  <a:cubicBezTo>
                    <a:pt x="16517" y="17770"/>
                    <a:pt x="16818" y="17669"/>
                    <a:pt x="17144" y="17544"/>
                  </a:cubicBezTo>
                  <a:cubicBezTo>
                    <a:pt x="18171" y="17043"/>
                    <a:pt x="19023" y="15990"/>
                    <a:pt x="19224" y="14737"/>
                  </a:cubicBezTo>
                  <a:cubicBezTo>
                    <a:pt x="19424" y="13584"/>
                    <a:pt x="19124" y="12231"/>
                    <a:pt x="18272" y="11404"/>
                  </a:cubicBezTo>
                  <a:cubicBezTo>
                    <a:pt x="19951" y="11178"/>
                    <a:pt x="21630" y="10451"/>
                    <a:pt x="22783" y="9198"/>
                  </a:cubicBezTo>
                  <a:cubicBezTo>
                    <a:pt x="23911" y="7845"/>
                    <a:pt x="24437" y="5965"/>
                    <a:pt x="23810" y="4386"/>
                  </a:cubicBezTo>
                  <a:cubicBezTo>
                    <a:pt x="23610" y="3659"/>
                    <a:pt x="23084" y="2932"/>
                    <a:pt x="22557" y="2406"/>
                  </a:cubicBezTo>
                  <a:cubicBezTo>
                    <a:pt x="21304" y="1053"/>
                    <a:pt x="19650" y="0"/>
                    <a:pt x="177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75"/>
            <p:cNvSpPr/>
            <p:nvPr/>
          </p:nvSpPr>
          <p:spPr>
            <a:xfrm rot="-1136767">
              <a:off x="1293164" y="3667162"/>
              <a:ext cx="172148" cy="465545"/>
            </a:xfrm>
            <a:custGeom>
              <a:avLst/>
              <a:gdLst/>
              <a:ahLst/>
              <a:cxnLst/>
              <a:rect l="l" t="t" r="r" b="b"/>
              <a:pathLst>
                <a:path w="10853" h="29350" extrusionOk="0">
                  <a:moveTo>
                    <a:pt x="10552" y="1"/>
                  </a:moveTo>
                  <a:cubicBezTo>
                    <a:pt x="8246" y="1480"/>
                    <a:pt x="6266" y="3459"/>
                    <a:pt x="4587" y="5640"/>
                  </a:cubicBezTo>
                  <a:cubicBezTo>
                    <a:pt x="3760" y="6693"/>
                    <a:pt x="3033" y="7946"/>
                    <a:pt x="2406" y="9199"/>
                  </a:cubicBezTo>
                  <a:cubicBezTo>
                    <a:pt x="1880" y="10452"/>
                    <a:pt x="1354" y="11705"/>
                    <a:pt x="953" y="13059"/>
                  </a:cubicBezTo>
                  <a:cubicBezTo>
                    <a:pt x="627" y="14312"/>
                    <a:pt x="326" y="15665"/>
                    <a:pt x="201" y="17144"/>
                  </a:cubicBezTo>
                  <a:cubicBezTo>
                    <a:pt x="101" y="17445"/>
                    <a:pt x="101" y="17770"/>
                    <a:pt x="101" y="18071"/>
                  </a:cubicBezTo>
                  <a:lnTo>
                    <a:pt x="101" y="19124"/>
                  </a:lnTo>
                  <a:cubicBezTo>
                    <a:pt x="101" y="19851"/>
                    <a:pt x="0" y="20477"/>
                    <a:pt x="101" y="21204"/>
                  </a:cubicBezTo>
                  <a:lnTo>
                    <a:pt x="201" y="22257"/>
                  </a:lnTo>
                  <a:lnTo>
                    <a:pt x="326" y="23284"/>
                  </a:lnTo>
                  <a:cubicBezTo>
                    <a:pt x="426" y="23911"/>
                    <a:pt x="527" y="24663"/>
                    <a:pt x="627" y="25289"/>
                  </a:cubicBezTo>
                  <a:cubicBezTo>
                    <a:pt x="727" y="25916"/>
                    <a:pt x="953" y="26643"/>
                    <a:pt x="1153" y="27269"/>
                  </a:cubicBezTo>
                  <a:cubicBezTo>
                    <a:pt x="1354" y="27896"/>
                    <a:pt x="1579" y="28623"/>
                    <a:pt x="1680" y="29249"/>
                  </a:cubicBezTo>
                  <a:cubicBezTo>
                    <a:pt x="1780" y="29349"/>
                    <a:pt x="1880" y="29349"/>
                    <a:pt x="1980" y="29349"/>
                  </a:cubicBezTo>
                  <a:cubicBezTo>
                    <a:pt x="2081" y="29349"/>
                    <a:pt x="2081" y="29249"/>
                    <a:pt x="2081" y="29149"/>
                  </a:cubicBezTo>
                  <a:cubicBezTo>
                    <a:pt x="1354" y="26542"/>
                    <a:pt x="953" y="23810"/>
                    <a:pt x="827" y="21204"/>
                  </a:cubicBezTo>
                  <a:cubicBezTo>
                    <a:pt x="727" y="18497"/>
                    <a:pt x="1053" y="15765"/>
                    <a:pt x="1780" y="13259"/>
                  </a:cubicBezTo>
                  <a:cubicBezTo>
                    <a:pt x="2406" y="10652"/>
                    <a:pt x="3660" y="8246"/>
                    <a:pt x="5213" y="6066"/>
                  </a:cubicBezTo>
                  <a:cubicBezTo>
                    <a:pt x="5965" y="5013"/>
                    <a:pt x="6792" y="3986"/>
                    <a:pt x="7720" y="2933"/>
                  </a:cubicBezTo>
                  <a:cubicBezTo>
                    <a:pt x="8672" y="1981"/>
                    <a:pt x="9725" y="1154"/>
                    <a:pt x="10752" y="327"/>
                  </a:cubicBezTo>
                  <a:cubicBezTo>
                    <a:pt x="10853" y="327"/>
                    <a:pt x="10853" y="226"/>
                    <a:pt x="10853" y="101"/>
                  </a:cubicBezTo>
                  <a:cubicBezTo>
                    <a:pt x="10752" y="1"/>
                    <a:pt x="10652" y="1"/>
                    <a:pt x="10552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5" name="Google Shape;12265;p76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12266" name="Google Shape;12266;p76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7" name="Google Shape;12267;p76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8" name="Google Shape;12268;p76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9" name="Google Shape;12269;p76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0" name="Google Shape;12270;p76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1" name="Google Shape;12271;p76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2" name="Google Shape;12272;p76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3" name="Google Shape;12273;p76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4" name="Google Shape;12274;p76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5" name="Google Shape;12275;p76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6" name="Google Shape;12276;p76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7" name="Google Shape;12277;p76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78" name="Google Shape;12278;p76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79" name="Google Shape;12279;p76"/>
          <p:cNvGrpSpPr/>
          <p:nvPr/>
        </p:nvGrpSpPr>
        <p:grpSpPr>
          <a:xfrm>
            <a:off x="1433850" y="4173454"/>
            <a:ext cx="7108179" cy="494540"/>
            <a:chOff x="1433850" y="4306804"/>
            <a:chExt cx="7108179" cy="494540"/>
          </a:xfrm>
        </p:grpSpPr>
        <p:sp>
          <p:nvSpPr>
            <p:cNvPr id="12280" name="Google Shape;12280;p76"/>
            <p:cNvSpPr/>
            <p:nvPr/>
          </p:nvSpPr>
          <p:spPr>
            <a:xfrm>
              <a:off x="1433850" y="4346350"/>
              <a:ext cx="733100" cy="369825"/>
            </a:xfrm>
            <a:custGeom>
              <a:avLst/>
              <a:gdLst/>
              <a:ahLst/>
              <a:cxnLst/>
              <a:rect l="l" t="t" r="r" b="b"/>
              <a:pathLst>
                <a:path w="29324" h="14793" extrusionOk="0">
                  <a:moveTo>
                    <a:pt x="65" y="1"/>
                  </a:moveTo>
                  <a:cubicBezTo>
                    <a:pt x="22" y="1"/>
                    <a:pt x="0" y="17"/>
                    <a:pt x="0" y="54"/>
                  </a:cubicBezTo>
                  <a:cubicBezTo>
                    <a:pt x="0" y="1207"/>
                    <a:pt x="627" y="7899"/>
                    <a:pt x="3133" y="9979"/>
                  </a:cubicBezTo>
                  <a:cubicBezTo>
                    <a:pt x="4073" y="10729"/>
                    <a:pt x="5378" y="10965"/>
                    <a:pt x="6750" y="10965"/>
                  </a:cubicBezTo>
                  <a:cubicBezTo>
                    <a:pt x="9059" y="10965"/>
                    <a:pt x="11560" y="10299"/>
                    <a:pt x="12836" y="10299"/>
                  </a:cubicBezTo>
                  <a:cubicBezTo>
                    <a:pt x="12906" y="10299"/>
                    <a:pt x="12971" y="10301"/>
                    <a:pt x="13033" y="10305"/>
                  </a:cubicBezTo>
                  <a:cubicBezTo>
                    <a:pt x="14913" y="10405"/>
                    <a:pt x="16166" y="13438"/>
                    <a:pt x="18797" y="14465"/>
                  </a:cubicBezTo>
                  <a:cubicBezTo>
                    <a:pt x="19361" y="14693"/>
                    <a:pt x="20085" y="14793"/>
                    <a:pt x="20893" y="14793"/>
                  </a:cubicBezTo>
                  <a:cubicBezTo>
                    <a:pt x="23822" y="14793"/>
                    <a:pt x="27851" y="13481"/>
                    <a:pt x="29324" y="12185"/>
                  </a:cubicBezTo>
                  <a:cubicBezTo>
                    <a:pt x="29324" y="12185"/>
                    <a:pt x="28597" y="7172"/>
                    <a:pt x="26191" y="5919"/>
                  </a:cubicBezTo>
                  <a:cubicBezTo>
                    <a:pt x="25465" y="5585"/>
                    <a:pt x="24757" y="5470"/>
                    <a:pt x="24096" y="5470"/>
                  </a:cubicBezTo>
                  <a:cubicBezTo>
                    <a:pt x="22626" y="5470"/>
                    <a:pt x="21382" y="6039"/>
                    <a:pt x="20658" y="6039"/>
                  </a:cubicBezTo>
                  <a:cubicBezTo>
                    <a:pt x="20584" y="6039"/>
                    <a:pt x="20515" y="6033"/>
                    <a:pt x="20452" y="6019"/>
                  </a:cubicBezTo>
                  <a:cubicBezTo>
                    <a:pt x="19524" y="5919"/>
                    <a:pt x="19098" y="4866"/>
                    <a:pt x="16592" y="2786"/>
                  </a:cubicBezTo>
                  <a:cubicBezTo>
                    <a:pt x="15289" y="1683"/>
                    <a:pt x="13409" y="1420"/>
                    <a:pt x="11451" y="1420"/>
                  </a:cubicBezTo>
                  <a:cubicBezTo>
                    <a:pt x="9663" y="1420"/>
                    <a:pt x="7810" y="1640"/>
                    <a:pt x="6271" y="1640"/>
                  </a:cubicBezTo>
                  <a:cubicBezTo>
                    <a:pt x="6124" y="1640"/>
                    <a:pt x="5980" y="1638"/>
                    <a:pt x="5840" y="1633"/>
                  </a:cubicBezTo>
                  <a:cubicBezTo>
                    <a:pt x="2904" y="1633"/>
                    <a:pt x="485" y="1"/>
                    <a:pt x="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76"/>
            <p:cNvSpPr/>
            <p:nvPr/>
          </p:nvSpPr>
          <p:spPr>
            <a:xfrm>
              <a:off x="1467675" y="4392175"/>
              <a:ext cx="835250" cy="275250"/>
            </a:xfrm>
            <a:custGeom>
              <a:avLst/>
              <a:gdLst/>
              <a:ahLst/>
              <a:cxnLst/>
              <a:rect l="l" t="t" r="r" b="b"/>
              <a:pathLst>
                <a:path w="33410" h="11010" extrusionOk="0">
                  <a:moveTo>
                    <a:pt x="101" y="1"/>
                  </a:moveTo>
                  <a:cubicBezTo>
                    <a:pt x="1" y="101"/>
                    <a:pt x="1" y="201"/>
                    <a:pt x="1" y="327"/>
                  </a:cubicBezTo>
                  <a:cubicBezTo>
                    <a:pt x="402" y="1053"/>
                    <a:pt x="928" y="1580"/>
                    <a:pt x="1454" y="2081"/>
                  </a:cubicBezTo>
                  <a:cubicBezTo>
                    <a:pt x="2081" y="2607"/>
                    <a:pt x="2707" y="3033"/>
                    <a:pt x="3434" y="3459"/>
                  </a:cubicBezTo>
                  <a:cubicBezTo>
                    <a:pt x="4061" y="3760"/>
                    <a:pt x="4788" y="3961"/>
                    <a:pt x="5540" y="4186"/>
                  </a:cubicBezTo>
                  <a:cubicBezTo>
                    <a:pt x="6367" y="4387"/>
                    <a:pt x="7093" y="4387"/>
                    <a:pt x="7820" y="4487"/>
                  </a:cubicBezTo>
                  <a:cubicBezTo>
                    <a:pt x="9299" y="4713"/>
                    <a:pt x="10853" y="4813"/>
                    <a:pt x="12307" y="5013"/>
                  </a:cubicBezTo>
                  <a:cubicBezTo>
                    <a:pt x="13058" y="5114"/>
                    <a:pt x="13685" y="5339"/>
                    <a:pt x="14412" y="5540"/>
                  </a:cubicBezTo>
                  <a:cubicBezTo>
                    <a:pt x="15038" y="5840"/>
                    <a:pt x="15665" y="6166"/>
                    <a:pt x="16191" y="6693"/>
                  </a:cubicBezTo>
                  <a:lnTo>
                    <a:pt x="16918" y="7419"/>
                  </a:lnTo>
                  <a:cubicBezTo>
                    <a:pt x="17219" y="7720"/>
                    <a:pt x="17545" y="7946"/>
                    <a:pt x="17845" y="8146"/>
                  </a:cubicBezTo>
                  <a:cubicBezTo>
                    <a:pt x="18472" y="8673"/>
                    <a:pt x="19099" y="9099"/>
                    <a:pt x="19825" y="9399"/>
                  </a:cubicBezTo>
                  <a:cubicBezTo>
                    <a:pt x="21204" y="10126"/>
                    <a:pt x="22657" y="10552"/>
                    <a:pt x="24211" y="10753"/>
                  </a:cubicBezTo>
                  <a:cubicBezTo>
                    <a:pt x="25211" y="10926"/>
                    <a:pt x="26211" y="11010"/>
                    <a:pt x="27207" y="11010"/>
                  </a:cubicBezTo>
                  <a:cubicBezTo>
                    <a:pt x="29233" y="11010"/>
                    <a:pt x="31243" y="10664"/>
                    <a:pt x="33209" y="10026"/>
                  </a:cubicBezTo>
                  <a:cubicBezTo>
                    <a:pt x="33309" y="10026"/>
                    <a:pt x="33409" y="9926"/>
                    <a:pt x="33309" y="9825"/>
                  </a:cubicBezTo>
                  <a:cubicBezTo>
                    <a:pt x="33309" y="9725"/>
                    <a:pt x="33209" y="9600"/>
                    <a:pt x="33109" y="9600"/>
                  </a:cubicBezTo>
                  <a:cubicBezTo>
                    <a:pt x="31630" y="10026"/>
                    <a:pt x="30176" y="10226"/>
                    <a:pt x="28723" y="10352"/>
                  </a:cubicBezTo>
                  <a:cubicBezTo>
                    <a:pt x="27244" y="10352"/>
                    <a:pt x="25790" y="10352"/>
                    <a:pt x="24337" y="10026"/>
                  </a:cubicBezTo>
                  <a:cubicBezTo>
                    <a:pt x="22858" y="9825"/>
                    <a:pt x="21505" y="9399"/>
                    <a:pt x="20151" y="8673"/>
                  </a:cubicBezTo>
                  <a:cubicBezTo>
                    <a:pt x="19525" y="8347"/>
                    <a:pt x="18898" y="7946"/>
                    <a:pt x="18372" y="7520"/>
                  </a:cubicBezTo>
                  <a:cubicBezTo>
                    <a:pt x="18071" y="7319"/>
                    <a:pt x="17745" y="7094"/>
                    <a:pt x="17545" y="6793"/>
                  </a:cubicBezTo>
                  <a:lnTo>
                    <a:pt x="16693" y="6066"/>
                  </a:lnTo>
                  <a:cubicBezTo>
                    <a:pt x="16066" y="5540"/>
                    <a:pt x="15439" y="5114"/>
                    <a:pt x="14612" y="4813"/>
                  </a:cubicBezTo>
                  <a:cubicBezTo>
                    <a:pt x="13885" y="4487"/>
                    <a:pt x="13159" y="4387"/>
                    <a:pt x="12432" y="4186"/>
                  </a:cubicBezTo>
                  <a:cubicBezTo>
                    <a:pt x="10853" y="3961"/>
                    <a:pt x="9399" y="3961"/>
                    <a:pt x="7921" y="3760"/>
                  </a:cubicBezTo>
                  <a:cubicBezTo>
                    <a:pt x="7194" y="3760"/>
                    <a:pt x="6467" y="3660"/>
                    <a:pt x="5740" y="3560"/>
                  </a:cubicBezTo>
                  <a:cubicBezTo>
                    <a:pt x="5013" y="3334"/>
                    <a:pt x="4286" y="3134"/>
                    <a:pt x="3660" y="2833"/>
                  </a:cubicBezTo>
                  <a:cubicBezTo>
                    <a:pt x="3033" y="2607"/>
                    <a:pt x="2407" y="2206"/>
                    <a:pt x="1780" y="1780"/>
                  </a:cubicBezTo>
                  <a:cubicBezTo>
                    <a:pt x="1254" y="1254"/>
                    <a:pt x="728" y="728"/>
                    <a:pt x="402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76"/>
            <p:cNvSpPr/>
            <p:nvPr/>
          </p:nvSpPr>
          <p:spPr>
            <a:xfrm flipH="1">
              <a:off x="6864811" y="45147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76"/>
            <p:cNvSpPr/>
            <p:nvPr/>
          </p:nvSpPr>
          <p:spPr>
            <a:xfrm flipH="1">
              <a:off x="6858104" y="45500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76"/>
            <p:cNvSpPr/>
            <p:nvPr/>
          </p:nvSpPr>
          <p:spPr>
            <a:xfrm flipH="1">
              <a:off x="6812154" y="45459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85" name="Google Shape;12285;p76"/>
            <p:cNvGrpSpPr/>
            <p:nvPr/>
          </p:nvGrpSpPr>
          <p:grpSpPr>
            <a:xfrm flipH="1">
              <a:off x="7953192" y="4306804"/>
              <a:ext cx="588837" cy="445995"/>
              <a:chOff x="2592579" y="4448479"/>
              <a:chExt cx="588837" cy="445995"/>
            </a:xfrm>
          </p:grpSpPr>
          <p:sp>
            <p:nvSpPr>
              <p:cNvPr id="12286" name="Google Shape;12286;p76"/>
              <p:cNvSpPr/>
              <p:nvPr/>
            </p:nvSpPr>
            <p:spPr>
              <a:xfrm>
                <a:off x="2592579" y="4448479"/>
                <a:ext cx="501928" cy="359710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11531" extrusionOk="0">
                    <a:moveTo>
                      <a:pt x="5661" y="0"/>
                    </a:moveTo>
                    <a:cubicBezTo>
                      <a:pt x="3173" y="60"/>
                      <a:pt x="3233" y="1862"/>
                      <a:pt x="2429" y="1862"/>
                    </a:cubicBezTo>
                    <a:cubicBezTo>
                      <a:pt x="2059" y="1862"/>
                      <a:pt x="1636" y="1755"/>
                      <a:pt x="1262" y="1755"/>
                    </a:cubicBezTo>
                    <a:cubicBezTo>
                      <a:pt x="822" y="1755"/>
                      <a:pt x="450" y="1903"/>
                      <a:pt x="313" y="2548"/>
                    </a:cubicBezTo>
                    <a:cubicBezTo>
                      <a:pt x="0" y="3784"/>
                      <a:pt x="4231" y="6391"/>
                      <a:pt x="5900" y="6570"/>
                    </a:cubicBezTo>
                    <a:cubicBezTo>
                      <a:pt x="5900" y="6570"/>
                      <a:pt x="5155" y="7687"/>
                      <a:pt x="6466" y="9177"/>
                    </a:cubicBezTo>
                    <a:cubicBezTo>
                      <a:pt x="7018" y="9811"/>
                      <a:pt x="7629" y="9951"/>
                      <a:pt x="8225" y="9951"/>
                    </a:cubicBezTo>
                    <a:cubicBezTo>
                      <a:pt x="8696" y="9951"/>
                      <a:pt x="9158" y="9864"/>
                      <a:pt x="9573" y="9864"/>
                    </a:cubicBezTo>
                    <a:cubicBezTo>
                      <a:pt x="9866" y="9864"/>
                      <a:pt x="10135" y="9907"/>
                      <a:pt x="10369" y="10056"/>
                    </a:cubicBezTo>
                    <a:cubicBezTo>
                      <a:pt x="11113" y="10511"/>
                      <a:pt x="13101" y="11531"/>
                      <a:pt x="14397" y="11531"/>
                    </a:cubicBezTo>
                    <a:cubicBezTo>
                      <a:pt x="14839" y="11531"/>
                      <a:pt x="15200" y="11413"/>
                      <a:pt x="15404" y="11114"/>
                    </a:cubicBezTo>
                    <a:cubicBezTo>
                      <a:pt x="16090" y="10115"/>
                      <a:pt x="13542" y="2920"/>
                      <a:pt x="11307" y="2175"/>
                    </a:cubicBezTo>
                    <a:cubicBezTo>
                      <a:pt x="10571" y="1930"/>
                      <a:pt x="10084" y="1859"/>
                      <a:pt x="9739" y="1859"/>
                    </a:cubicBezTo>
                    <a:cubicBezTo>
                      <a:pt x="9270" y="1859"/>
                      <a:pt x="9065" y="1990"/>
                      <a:pt x="8854" y="1990"/>
                    </a:cubicBezTo>
                    <a:cubicBezTo>
                      <a:pt x="8751" y="1990"/>
                      <a:pt x="8646" y="1958"/>
                      <a:pt x="8507" y="1862"/>
                    </a:cubicBezTo>
                    <a:cubicBezTo>
                      <a:pt x="7821" y="1430"/>
                      <a:pt x="8075" y="0"/>
                      <a:pt x="56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7" name="Google Shape;12287;p76"/>
              <p:cNvSpPr/>
              <p:nvPr/>
            </p:nvSpPr>
            <p:spPr>
              <a:xfrm>
                <a:off x="2676213" y="4539537"/>
                <a:ext cx="505203" cy="354937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11378" extrusionOk="0">
                    <a:moveTo>
                      <a:pt x="120" y="1"/>
                    </a:moveTo>
                    <a:cubicBezTo>
                      <a:pt x="60" y="1"/>
                      <a:pt x="1" y="1"/>
                      <a:pt x="1" y="61"/>
                    </a:cubicBezTo>
                    <a:cubicBezTo>
                      <a:pt x="1" y="120"/>
                      <a:pt x="1" y="180"/>
                      <a:pt x="60" y="180"/>
                    </a:cubicBezTo>
                    <a:cubicBezTo>
                      <a:pt x="865" y="373"/>
                      <a:pt x="1669" y="612"/>
                      <a:pt x="2414" y="925"/>
                    </a:cubicBezTo>
                    <a:cubicBezTo>
                      <a:pt x="3219" y="1237"/>
                      <a:pt x="3964" y="1550"/>
                      <a:pt x="4649" y="1923"/>
                    </a:cubicBezTo>
                    <a:lnTo>
                      <a:pt x="5766" y="2474"/>
                    </a:lnTo>
                    <a:cubicBezTo>
                      <a:pt x="6079" y="2727"/>
                      <a:pt x="6451" y="2906"/>
                      <a:pt x="6824" y="3159"/>
                    </a:cubicBezTo>
                    <a:cubicBezTo>
                      <a:pt x="7137" y="3412"/>
                      <a:pt x="7450" y="3651"/>
                      <a:pt x="7748" y="3904"/>
                    </a:cubicBezTo>
                    <a:cubicBezTo>
                      <a:pt x="7941" y="4023"/>
                      <a:pt x="8060" y="4157"/>
                      <a:pt x="8254" y="4277"/>
                    </a:cubicBezTo>
                    <a:cubicBezTo>
                      <a:pt x="8373" y="4470"/>
                      <a:pt x="8492" y="4589"/>
                      <a:pt x="8686" y="4709"/>
                    </a:cubicBezTo>
                    <a:cubicBezTo>
                      <a:pt x="9863" y="5885"/>
                      <a:pt x="10980" y="7077"/>
                      <a:pt x="12157" y="8254"/>
                    </a:cubicBezTo>
                    <a:cubicBezTo>
                      <a:pt x="12783" y="8805"/>
                      <a:pt x="13334" y="9431"/>
                      <a:pt x="13960" y="9982"/>
                    </a:cubicBezTo>
                    <a:cubicBezTo>
                      <a:pt x="14273" y="10236"/>
                      <a:pt x="14585" y="10548"/>
                      <a:pt x="14958" y="10802"/>
                    </a:cubicBezTo>
                    <a:cubicBezTo>
                      <a:pt x="15271" y="10980"/>
                      <a:pt x="15643" y="11234"/>
                      <a:pt x="16075" y="11353"/>
                    </a:cubicBezTo>
                    <a:cubicBezTo>
                      <a:pt x="16093" y="11370"/>
                      <a:pt x="16110" y="11378"/>
                      <a:pt x="16126" y="11378"/>
                    </a:cubicBezTo>
                    <a:cubicBezTo>
                      <a:pt x="16165" y="11378"/>
                      <a:pt x="16194" y="11335"/>
                      <a:pt x="16194" y="11293"/>
                    </a:cubicBezTo>
                    <a:cubicBezTo>
                      <a:pt x="16194" y="11293"/>
                      <a:pt x="16194" y="11234"/>
                      <a:pt x="16135" y="11174"/>
                    </a:cubicBezTo>
                    <a:cubicBezTo>
                      <a:pt x="15762" y="11040"/>
                      <a:pt x="15450" y="10802"/>
                      <a:pt x="15077" y="10548"/>
                    </a:cubicBezTo>
                    <a:cubicBezTo>
                      <a:pt x="14764" y="10295"/>
                      <a:pt x="14451" y="10057"/>
                      <a:pt x="14213" y="9744"/>
                    </a:cubicBezTo>
                    <a:cubicBezTo>
                      <a:pt x="13587" y="9178"/>
                      <a:pt x="13036" y="8567"/>
                      <a:pt x="12410" y="8001"/>
                    </a:cubicBezTo>
                    <a:cubicBezTo>
                      <a:pt x="11293" y="6764"/>
                      <a:pt x="10176" y="5588"/>
                      <a:pt x="8999" y="4396"/>
                    </a:cubicBezTo>
                    <a:cubicBezTo>
                      <a:pt x="8805" y="4277"/>
                      <a:pt x="8686" y="4157"/>
                      <a:pt x="8492" y="3964"/>
                    </a:cubicBezTo>
                    <a:cubicBezTo>
                      <a:pt x="8373" y="3845"/>
                      <a:pt x="8194" y="3725"/>
                      <a:pt x="8060" y="3591"/>
                    </a:cubicBezTo>
                    <a:cubicBezTo>
                      <a:pt x="7688" y="3278"/>
                      <a:pt x="7375" y="3040"/>
                      <a:pt x="7003" y="2787"/>
                    </a:cubicBezTo>
                    <a:cubicBezTo>
                      <a:pt x="6705" y="2534"/>
                      <a:pt x="6332" y="2355"/>
                      <a:pt x="5960" y="2161"/>
                    </a:cubicBezTo>
                    <a:cubicBezTo>
                      <a:pt x="5587" y="1923"/>
                      <a:pt x="5215" y="1729"/>
                      <a:pt x="4842" y="1550"/>
                    </a:cubicBezTo>
                    <a:cubicBezTo>
                      <a:pt x="3353" y="865"/>
                      <a:pt x="1729" y="299"/>
                      <a:pt x="12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8" name="Google Shape;12288;p76"/>
              <p:cNvSpPr/>
              <p:nvPr/>
            </p:nvSpPr>
            <p:spPr>
              <a:xfrm>
                <a:off x="2712930" y="4490748"/>
                <a:ext cx="112021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3919" extrusionOk="0">
                    <a:moveTo>
                      <a:pt x="865" y="1"/>
                    </a:moveTo>
                    <a:cubicBezTo>
                      <a:pt x="805" y="1"/>
                      <a:pt x="746" y="75"/>
                      <a:pt x="805" y="135"/>
                    </a:cubicBezTo>
                    <a:cubicBezTo>
                      <a:pt x="865" y="448"/>
                      <a:pt x="1058" y="746"/>
                      <a:pt x="1178" y="1058"/>
                    </a:cubicBezTo>
                    <a:cubicBezTo>
                      <a:pt x="1356" y="1371"/>
                      <a:pt x="1550" y="1625"/>
                      <a:pt x="1803" y="1863"/>
                    </a:cubicBezTo>
                    <a:cubicBezTo>
                      <a:pt x="2081" y="2285"/>
                      <a:pt x="2426" y="2633"/>
                      <a:pt x="2812" y="2962"/>
                    </a:cubicBezTo>
                    <a:lnTo>
                      <a:pt x="2812" y="2962"/>
                    </a:lnTo>
                    <a:cubicBezTo>
                      <a:pt x="1833" y="3064"/>
                      <a:pt x="904" y="3309"/>
                      <a:pt x="60" y="3725"/>
                    </a:cubicBezTo>
                    <a:cubicBezTo>
                      <a:pt x="1" y="3725"/>
                      <a:pt x="1" y="3800"/>
                      <a:pt x="1" y="3859"/>
                    </a:cubicBezTo>
                    <a:cubicBezTo>
                      <a:pt x="1" y="3859"/>
                      <a:pt x="60" y="3919"/>
                      <a:pt x="120" y="3919"/>
                    </a:cubicBezTo>
                    <a:cubicBezTo>
                      <a:pt x="1178" y="3606"/>
                      <a:pt x="2235" y="3353"/>
                      <a:pt x="3353" y="3293"/>
                    </a:cubicBezTo>
                    <a:cubicBezTo>
                      <a:pt x="3412" y="3293"/>
                      <a:pt x="3472" y="3293"/>
                      <a:pt x="3472" y="3233"/>
                    </a:cubicBezTo>
                    <a:cubicBezTo>
                      <a:pt x="3591" y="3174"/>
                      <a:pt x="3591" y="3055"/>
                      <a:pt x="3472" y="2921"/>
                    </a:cubicBezTo>
                    <a:cubicBezTo>
                      <a:pt x="2980" y="2548"/>
                      <a:pt x="2474" y="2116"/>
                      <a:pt x="2042" y="1625"/>
                    </a:cubicBezTo>
                    <a:cubicBezTo>
                      <a:pt x="1863" y="1371"/>
                      <a:pt x="1669" y="1118"/>
                      <a:pt x="1490" y="880"/>
                    </a:cubicBezTo>
                    <a:cubicBezTo>
                      <a:pt x="1297" y="626"/>
                      <a:pt x="1118" y="373"/>
                      <a:pt x="984" y="75"/>
                    </a:cubicBezTo>
                    <a:cubicBezTo>
                      <a:pt x="924" y="1"/>
                      <a:pt x="924" y="1"/>
                      <a:pt x="86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9" name="Google Shape;12289;p76"/>
              <p:cNvSpPr/>
              <p:nvPr/>
            </p:nvSpPr>
            <p:spPr>
              <a:xfrm>
                <a:off x="2799839" y="4529804"/>
                <a:ext cx="118073" cy="137570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4410" extrusionOk="0">
                    <a:moveTo>
                      <a:pt x="999" y="0"/>
                    </a:moveTo>
                    <a:cubicBezTo>
                      <a:pt x="939" y="0"/>
                      <a:pt x="939" y="60"/>
                      <a:pt x="939" y="119"/>
                    </a:cubicBezTo>
                    <a:cubicBezTo>
                      <a:pt x="1118" y="864"/>
                      <a:pt x="1490" y="1549"/>
                      <a:pt x="1922" y="2175"/>
                    </a:cubicBezTo>
                    <a:cubicBezTo>
                      <a:pt x="2228" y="2593"/>
                      <a:pt x="2555" y="3018"/>
                      <a:pt x="2907" y="3421"/>
                    </a:cubicBezTo>
                    <a:lnTo>
                      <a:pt x="2907" y="3421"/>
                    </a:lnTo>
                    <a:cubicBezTo>
                      <a:pt x="2830" y="3415"/>
                      <a:pt x="2750" y="3412"/>
                      <a:pt x="2667" y="3412"/>
                    </a:cubicBezTo>
                    <a:cubicBezTo>
                      <a:pt x="2580" y="3394"/>
                      <a:pt x="2491" y="3387"/>
                      <a:pt x="2402" y="3387"/>
                    </a:cubicBezTo>
                    <a:cubicBezTo>
                      <a:pt x="2186" y="3387"/>
                      <a:pt x="1965" y="3429"/>
                      <a:pt x="1744" y="3471"/>
                    </a:cubicBezTo>
                    <a:cubicBezTo>
                      <a:pt x="1118" y="3665"/>
                      <a:pt x="626" y="3903"/>
                      <a:pt x="60" y="4216"/>
                    </a:cubicBezTo>
                    <a:cubicBezTo>
                      <a:pt x="60" y="4216"/>
                      <a:pt x="1" y="4276"/>
                      <a:pt x="60" y="4335"/>
                    </a:cubicBezTo>
                    <a:cubicBezTo>
                      <a:pt x="60" y="4410"/>
                      <a:pt x="135" y="4410"/>
                      <a:pt x="194" y="4410"/>
                    </a:cubicBezTo>
                    <a:cubicBezTo>
                      <a:pt x="745" y="4157"/>
                      <a:pt x="1252" y="3963"/>
                      <a:pt x="1863" y="3844"/>
                    </a:cubicBezTo>
                    <a:cubicBezTo>
                      <a:pt x="2029" y="3804"/>
                      <a:pt x="2207" y="3785"/>
                      <a:pt x="2389" y="3785"/>
                    </a:cubicBezTo>
                    <a:cubicBezTo>
                      <a:pt x="2760" y="3785"/>
                      <a:pt x="3147" y="3867"/>
                      <a:pt x="3487" y="4037"/>
                    </a:cubicBezTo>
                    <a:cubicBezTo>
                      <a:pt x="3546" y="4037"/>
                      <a:pt x="3606" y="4037"/>
                      <a:pt x="3665" y="3963"/>
                    </a:cubicBezTo>
                    <a:cubicBezTo>
                      <a:pt x="3785" y="3903"/>
                      <a:pt x="3785" y="3784"/>
                      <a:pt x="3725" y="3665"/>
                    </a:cubicBezTo>
                    <a:cubicBezTo>
                      <a:pt x="3233" y="3099"/>
                      <a:pt x="2742" y="2548"/>
                      <a:pt x="2295" y="1981"/>
                    </a:cubicBezTo>
                    <a:cubicBezTo>
                      <a:pt x="1803" y="1356"/>
                      <a:pt x="1431" y="745"/>
                      <a:pt x="1118" y="60"/>
                    </a:cubicBezTo>
                    <a:cubicBezTo>
                      <a:pt x="1118" y="0"/>
                      <a:pt x="1058" y="0"/>
                      <a:pt x="99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0" name="Google Shape;12290;p76"/>
              <p:cNvSpPr/>
              <p:nvPr/>
            </p:nvSpPr>
            <p:spPr>
              <a:xfrm>
                <a:off x="2856083" y="4546993"/>
                <a:ext cx="149206" cy="187763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019" extrusionOk="0">
                    <a:moveTo>
                      <a:pt x="2116" y="0"/>
                    </a:moveTo>
                    <a:cubicBezTo>
                      <a:pt x="2056" y="0"/>
                      <a:pt x="1982" y="60"/>
                      <a:pt x="1982" y="134"/>
                    </a:cubicBezTo>
                    <a:cubicBezTo>
                      <a:pt x="2116" y="1177"/>
                      <a:pt x="2354" y="2175"/>
                      <a:pt x="2801" y="3173"/>
                    </a:cubicBezTo>
                    <a:cubicBezTo>
                      <a:pt x="2980" y="3665"/>
                      <a:pt x="3233" y="4157"/>
                      <a:pt x="3471" y="4604"/>
                    </a:cubicBezTo>
                    <a:cubicBezTo>
                      <a:pt x="3627" y="4907"/>
                      <a:pt x="3806" y="5187"/>
                      <a:pt x="3994" y="5459"/>
                    </a:cubicBezTo>
                    <a:lnTo>
                      <a:pt x="3994" y="5459"/>
                    </a:lnTo>
                    <a:cubicBezTo>
                      <a:pt x="3820" y="5417"/>
                      <a:pt x="3645" y="5376"/>
                      <a:pt x="3471" y="5349"/>
                    </a:cubicBezTo>
                    <a:cubicBezTo>
                      <a:pt x="3099" y="5274"/>
                      <a:pt x="2726" y="5274"/>
                      <a:pt x="2354" y="5274"/>
                    </a:cubicBezTo>
                    <a:cubicBezTo>
                      <a:pt x="1982" y="5274"/>
                      <a:pt x="1609" y="5274"/>
                      <a:pt x="1177" y="5349"/>
                    </a:cubicBezTo>
                    <a:cubicBezTo>
                      <a:pt x="805" y="5408"/>
                      <a:pt x="432" y="5468"/>
                      <a:pt x="119" y="5587"/>
                    </a:cubicBezTo>
                    <a:cubicBezTo>
                      <a:pt x="60" y="5587"/>
                      <a:pt x="0" y="5646"/>
                      <a:pt x="60" y="5721"/>
                    </a:cubicBezTo>
                    <a:cubicBezTo>
                      <a:pt x="60" y="5781"/>
                      <a:pt x="119" y="5781"/>
                      <a:pt x="119" y="5781"/>
                    </a:cubicBezTo>
                    <a:cubicBezTo>
                      <a:pt x="492" y="5721"/>
                      <a:pt x="864" y="5646"/>
                      <a:pt x="1237" y="5646"/>
                    </a:cubicBezTo>
                    <a:cubicBezTo>
                      <a:pt x="1423" y="5617"/>
                      <a:pt x="1609" y="5602"/>
                      <a:pt x="1795" y="5602"/>
                    </a:cubicBezTo>
                    <a:cubicBezTo>
                      <a:pt x="1982" y="5602"/>
                      <a:pt x="2168" y="5617"/>
                      <a:pt x="2354" y="5646"/>
                    </a:cubicBezTo>
                    <a:cubicBezTo>
                      <a:pt x="2726" y="5646"/>
                      <a:pt x="3039" y="5721"/>
                      <a:pt x="3412" y="5781"/>
                    </a:cubicBezTo>
                    <a:cubicBezTo>
                      <a:pt x="3784" y="5840"/>
                      <a:pt x="4157" y="5900"/>
                      <a:pt x="4469" y="6019"/>
                    </a:cubicBezTo>
                    <a:cubicBezTo>
                      <a:pt x="4529" y="6019"/>
                      <a:pt x="4589" y="6019"/>
                      <a:pt x="4663" y="5959"/>
                    </a:cubicBezTo>
                    <a:cubicBezTo>
                      <a:pt x="4782" y="5900"/>
                      <a:pt x="4782" y="5781"/>
                      <a:pt x="4723" y="5721"/>
                    </a:cubicBezTo>
                    <a:cubicBezTo>
                      <a:pt x="4410" y="5274"/>
                      <a:pt x="4097" y="4842"/>
                      <a:pt x="3844" y="4410"/>
                    </a:cubicBezTo>
                    <a:cubicBezTo>
                      <a:pt x="3605" y="3978"/>
                      <a:pt x="3352" y="3486"/>
                      <a:pt x="3173" y="3039"/>
                    </a:cubicBezTo>
                    <a:cubicBezTo>
                      <a:pt x="2726" y="2056"/>
                      <a:pt x="2428" y="1058"/>
                      <a:pt x="2175" y="60"/>
                    </a:cubicBezTo>
                    <a:cubicBezTo>
                      <a:pt x="2175" y="0"/>
                      <a:pt x="2175" y="0"/>
                      <a:pt x="211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91" name="Google Shape;12291;p76"/>
            <p:cNvSpPr/>
            <p:nvPr/>
          </p:nvSpPr>
          <p:spPr>
            <a:xfrm>
              <a:off x="3156579" y="45500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76"/>
            <p:cNvSpPr/>
            <p:nvPr/>
          </p:nvSpPr>
          <p:spPr>
            <a:xfrm>
              <a:off x="3253190" y="45853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76"/>
            <p:cNvSpPr/>
            <p:nvPr/>
          </p:nvSpPr>
          <p:spPr>
            <a:xfrm>
              <a:off x="3314613" y="45812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76"/>
            <p:cNvSpPr/>
            <p:nvPr/>
          </p:nvSpPr>
          <p:spPr>
            <a:xfrm flipH="1">
              <a:off x="5688572" y="4647631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76"/>
            <p:cNvSpPr/>
            <p:nvPr/>
          </p:nvSpPr>
          <p:spPr>
            <a:xfrm flipH="1">
              <a:off x="5683674" y="4673433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76"/>
            <p:cNvSpPr/>
            <p:nvPr/>
          </p:nvSpPr>
          <p:spPr>
            <a:xfrm flipH="1">
              <a:off x="5650099" y="4670424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76"/>
            <p:cNvSpPr/>
            <p:nvPr/>
          </p:nvSpPr>
          <p:spPr>
            <a:xfrm>
              <a:off x="4410612" y="4505019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76"/>
            <p:cNvSpPr/>
            <p:nvPr/>
          </p:nvSpPr>
          <p:spPr>
            <a:xfrm>
              <a:off x="4481205" y="4530821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76"/>
            <p:cNvSpPr/>
            <p:nvPr/>
          </p:nvSpPr>
          <p:spPr>
            <a:xfrm>
              <a:off x="4526086" y="4527812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00" name="Google Shape;12300;p76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301" name="Google Shape;12301;p76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302" name="Google Shape;12302;p76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303" name="Google Shape;12303;p76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304" name="Google Shape;12304;p76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305" name="Google Shape;12305;p76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306" name="Google Shape;12306;p76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307" name="Google Shape;12307;p76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08" name="Google Shape;12308;p76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2309" name="Google Shape;12309;p76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310" name="Google Shape;12310;p76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311" name="Google Shape;12311;p76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2" name="Google Shape;12312;p76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2313" name="Google Shape;12313;p76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2314" name="Google Shape;12314;p76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76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76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76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2318" name="Google Shape;12318;p76"/>
            <p:cNvGrpSpPr/>
            <p:nvPr/>
          </p:nvGrpSpPr>
          <p:grpSpPr>
            <a:xfrm>
              <a:off x="6464600" y="596800"/>
              <a:ext cx="456034" cy="267991"/>
              <a:chOff x="-1126825" y="596800"/>
              <a:chExt cx="456034" cy="267991"/>
            </a:xfrm>
          </p:grpSpPr>
          <p:sp>
            <p:nvSpPr>
              <p:cNvPr id="12319" name="Google Shape;12319;p76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0" name="Google Shape;12320;p76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1" name="Google Shape;12321;p76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2" name="Google Shape;12322;p76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3" name="Google Shape;12323;p76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4" name="Google Shape;12324;p76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5" name="Google Shape;12325;p76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6" name="Google Shape;12326;p76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7" name="Google Shape;12327;p76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8" name="Google Shape;12328;p76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29" name="Google Shape;12329;p76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2330" name="Google Shape;12330;p76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1" name="Google Shape;12331;p76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2" name="Google Shape;12332;p76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3" name="Google Shape;12333;p76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4" name="Google Shape;12334;p76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5" name="Google Shape;12335;p76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6" name="Google Shape;12336;p76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7" name="Google Shape;12337;p76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8" name="Google Shape;12338;p76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9" name="Google Shape;12339;p76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0" name="Google Shape;12340;p76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1" name="Google Shape;12341;p76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2" name="Google Shape;12342;p76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3" name="Google Shape;12343;p76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4" name="Google Shape;12344;p76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5" name="Google Shape;12345;p76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6" name="Google Shape;12346;p76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7" name="Google Shape;12347;p76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8" name="Google Shape;12348;p76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9" name="Google Shape;12349;p76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0" name="Google Shape;12350;p76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1" name="Google Shape;12351;p76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2" name="Google Shape;12352;p76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3" name="Google Shape;12353;p76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4" name="Google Shape;12354;p76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55" name="Google Shape;12355;p76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56" name="Google Shape;12356;p76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57" name="Google Shape;12357;p76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58" name="Google Shape;12358;p76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59" name="Google Shape;12359;p76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60" name="Google Shape;12360;p76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61" name="Google Shape;12361;p76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62" name="Google Shape;12362;p76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63" name="Google Shape;12363;p76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64" name="Google Shape;12364;p76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65" name="Google Shape;12365;p76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366" name="Google Shape;12366;p76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367" name="Google Shape;12367;p76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8" name="Google Shape;12368;p76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69" name="Google Shape;12369;p76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0" name="Google Shape;12370;p76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1" name="Google Shape;12371;p76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2" name="Google Shape;12372;p76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3" name="Google Shape;12373;p76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4" name="Google Shape;12374;p76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5" name="Google Shape;12375;p76">
            <a:hlinkClick r:id="rId11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6" name="Google Shape;12376;p76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7" name="Google Shape;12377;p76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8" name="Google Shape;12378;p76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3" name="Google Shape;12383;p77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4" name="Google Shape;12384;p77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5" name="Google Shape;12385;p77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6" name="Google Shape;12386;p77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7" name="Google Shape;12387;p77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8" name="Google Shape;12388;p77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9" name="Google Shape;12389;p77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390" name="Google Shape;12390;p77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391" name="Google Shape;12391;p77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12392" name="Google Shape;12392;p77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3" name="Google Shape;12393;p77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2394" name="Google Shape;12394;p77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12395" name="Google Shape;12395;p77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96" name="Google Shape;12396;p77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397" name="Google Shape;12397;p77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12398" name="Google Shape;12398;p77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99" name="Google Shape;12399;p77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400" name="Google Shape;12400;p77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12401" name="Google Shape;12401;p77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02" name="Google Shape;12402;p77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403" name="Google Shape;12403;p77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12404" name="Google Shape;12404;p77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05" name="Google Shape;12405;p77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406" name="Google Shape;12406;p77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407" name="Google Shape;12407;p77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408" name="Google Shape;12408;p77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409" name="Google Shape;12409;p77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410" name="Google Shape;12410;p77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411" name="Google Shape;12411;p77">
            <a:hlinkClick r:id="rId8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12" name="Google Shape;12412;p77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2413" name="Google Shape;12413;p77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414" name="Google Shape;12414;p77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415" name="Google Shape;12415;p77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6" name="Google Shape;12416;p77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2417" name="Google Shape;12417;p77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2418" name="Google Shape;12418;p77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77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77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77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2422" name="Google Shape;12422;p77"/>
            <p:cNvGrpSpPr/>
            <p:nvPr/>
          </p:nvGrpSpPr>
          <p:grpSpPr>
            <a:xfrm>
              <a:off x="6464600" y="596800"/>
              <a:ext cx="456034" cy="267991"/>
              <a:chOff x="-1126825" y="596800"/>
              <a:chExt cx="456034" cy="267991"/>
            </a:xfrm>
          </p:grpSpPr>
          <p:sp>
            <p:nvSpPr>
              <p:cNvPr id="12423" name="Google Shape;12423;p77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4" name="Google Shape;12424;p77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5" name="Google Shape;12425;p77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6" name="Google Shape;12426;p77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7" name="Google Shape;12427;p77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8" name="Google Shape;12428;p77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9" name="Google Shape;12429;p77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0" name="Google Shape;12430;p77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1" name="Google Shape;12431;p77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2" name="Google Shape;12432;p77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33" name="Google Shape;12433;p77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2434" name="Google Shape;12434;p77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5" name="Google Shape;12435;p77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6" name="Google Shape;12436;p77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7" name="Google Shape;12437;p77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8" name="Google Shape;12438;p77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9" name="Google Shape;12439;p77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0" name="Google Shape;12440;p77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1" name="Google Shape;12441;p77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2" name="Google Shape;12442;p77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3" name="Google Shape;12443;p77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4" name="Google Shape;12444;p77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5" name="Google Shape;12445;p77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6" name="Google Shape;12446;p77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7" name="Google Shape;12447;p77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8" name="Google Shape;12448;p77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9" name="Google Shape;12449;p77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0" name="Google Shape;12450;p77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1" name="Google Shape;12451;p77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2" name="Google Shape;12452;p77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3" name="Google Shape;12453;p77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4" name="Google Shape;12454;p77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5" name="Google Shape;12455;p77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6" name="Google Shape;12456;p77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7" name="Google Shape;12457;p77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8" name="Google Shape;12458;p77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59" name="Google Shape;12459;p77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0" name="Google Shape;12460;p77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1" name="Google Shape;12461;p77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2" name="Google Shape;12462;p77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3" name="Google Shape;12463;p77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4" name="Google Shape;12464;p77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5" name="Google Shape;12465;p77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6" name="Google Shape;12466;p77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7" name="Google Shape;12467;p77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8" name="Google Shape;12468;p77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69" name="Google Shape;12469;p77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470" name="Google Shape;12470;p77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471" name="Google Shape;12471;p77">
            <a:hlinkClick r:id="rId8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2" name="Google Shape;12472;p77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3" name="Google Shape;12473;p77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4" name="Google Shape;12474;p77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5" name="Google Shape;12475;p77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6" name="Google Shape;12476;p77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7" name="Google Shape;12477;p77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8" name="Google Shape;12478;p77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9" name="Google Shape;12479;p77">
            <a:hlinkClick r:id="rId11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0" name="Google Shape;12480;p77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1" name="Google Shape;12481;p77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2" name="Google Shape;12482;p77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87" name="Google Shape;12487;p78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2488" name="Google Shape;12488;p78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78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78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78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2492" name="Google Shape;12492;p78"/>
            <p:cNvGrpSpPr/>
            <p:nvPr/>
          </p:nvGrpSpPr>
          <p:grpSpPr>
            <a:xfrm>
              <a:off x="7074200" y="596800"/>
              <a:ext cx="456034" cy="267991"/>
              <a:chOff x="-1126825" y="596800"/>
              <a:chExt cx="456034" cy="267991"/>
            </a:xfrm>
          </p:grpSpPr>
          <p:sp>
            <p:nvSpPr>
              <p:cNvPr id="12493" name="Google Shape;12493;p78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4" name="Google Shape;12494;p78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5" name="Google Shape;12495;p78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6" name="Google Shape;12496;p78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7" name="Google Shape;12497;p78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8" name="Google Shape;12498;p78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9" name="Google Shape;12499;p78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0" name="Google Shape;12500;p78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1" name="Google Shape;12501;p78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2" name="Google Shape;12502;p78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03" name="Google Shape;12503;p78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2504" name="Google Shape;12504;p78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5" name="Google Shape;12505;p78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6" name="Google Shape;12506;p78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7" name="Google Shape;12507;p78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8" name="Google Shape;12508;p78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9" name="Google Shape;12509;p78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0" name="Google Shape;12510;p78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1" name="Google Shape;12511;p78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2" name="Google Shape;12512;p78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3" name="Google Shape;12513;p78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4" name="Google Shape;12514;p78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5" name="Google Shape;12515;p78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6" name="Google Shape;12516;p78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7" name="Google Shape;12517;p78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8" name="Google Shape;12518;p78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9" name="Google Shape;12519;p78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0" name="Google Shape;12520;p78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1" name="Google Shape;12521;p78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2" name="Google Shape;12522;p78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3" name="Google Shape;12523;p78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4" name="Google Shape;12524;p78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5" name="Google Shape;12525;p78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6" name="Google Shape;12526;p78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7" name="Google Shape;12527;p78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8" name="Google Shape;12528;p78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29" name="Google Shape;12529;p78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0" name="Google Shape;12530;p78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1" name="Google Shape;12531;p78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2" name="Google Shape;12532;p78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3" name="Google Shape;12533;p78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4" name="Google Shape;12534;p78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5" name="Google Shape;12535;p78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6" name="Google Shape;12536;p78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7" name="Google Shape;12537;p78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8" name="Google Shape;12538;p78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39" name="Google Shape;12539;p78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540" name="Google Shape;12540;p78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41" name="Google Shape;12541;p78"/>
          <p:cNvSpPr/>
          <p:nvPr/>
        </p:nvSpPr>
        <p:spPr>
          <a:xfrm>
            <a:off x="9156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2" name="Google Shape;12542;p78"/>
          <p:cNvSpPr txBox="1">
            <a:spLocks noGrp="1"/>
          </p:cNvSpPr>
          <p:nvPr>
            <p:ph type="title"/>
          </p:nvPr>
        </p:nvSpPr>
        <p:spPr>
          <a:xfrm>
            <a:off x="5215050" y="1219875"/>
            <a:ext cx="32184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July</a:t>
            </a:r>
            <a:endParaRPr/>
          </a:p>
        </p:txBody>
      </p:sp>
      <p:sp>
        <p:nvSpPr>
          <p:cNvPr id="12543" name="Google Shape;12543;p78"/>
          <p:cNvSpPr txBox="1">
            <a:spLocks noGrp="1"/>
          </p:cNvSpPr>
          <p:nvPr>
            <p:ph type="subTitle" idx="1"/>
          </p:nvPr>
        </p:nvSpPr>
        <p:spPr>
          <a:xfrm>
            <a:off x="6594997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2021</a:t>
            </a:r>
            <a:endParaRPr/>
          </a:p>
        </p:txBody>
      </p:sp>
      <p:grpSp>
        <p:nvGrpSpPr>
          <p:cNvPr id="12544" name="Google Shape;12544;p78"/>
          <p:cNvGrpSpPr/>
          <p:nvPr/>
        </p:nvGrpSpPr>
        <p:grpSpPr>
          <a:xfrm>
            <a:off x="1250201" y="1314984"/>
            <a:ext cx="3686872" cy="2872752"/>
            <a:chOff x="3752450" y="1034635"/>
            <a:chExt cx="4210200" cy="3280520"/>
          </a:xfrm>
        </p:grpSpPr>
        <p:grpSp>
          <p:nvGrpSpPr>
            <p:cNvPr id="12545" name="Google Shape;12545;p78"/>
            <p:cNvGrpSpPr/>
            <p:nvPr/>
          </p:nvGrpSpPr>
          <p:grpSpPr>
            <a:xfrm>
              <a:off x="3886159" y="1494960"/>
              <a:ext cx="3978934" cy="2820195"/>
              <a:chOff x="3819650" y="1516394"/>
              <a:chExt cx="4261926" cy="3020774"/>
            </a:xfrm>
          </p:grpSpPr>
          <p:grpSp>
            <p:nvGrpSpPr>
              <p:cNvPr id="12546" name="Google Shape;12546;p78"/>
              <p:cNvGrpSpPr/>
              <p:nvPr/>
            </p:nvGrpSpPr>
            <p:grpSpPr>
              <a:xfrm>
                <a:off x="3819650" y="1516394"/>
                <a:ext cx="4261926" cy="3020774"/>
                <a:chOff x="3819650" y="1516394"/>
                <a:chExt cx="4261926" cy="3020774"/>
              </a:xfrm>
            </p:grpSpPr>
            <p:sp>
              <p:nvSpPr>
                <p:cNvPr id="12547" name="Google Shape;12547;p78"/>
                <p:cNvSpPr/>
                <p:nvPr/>
              </p:nvSpPr>
              <p:spPr>
                <a:xfrm>
                  <a:off x="3822509" y="1516394"/>
                  <a:ext cx="54706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06" y="17605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48" name="Google Shape;12548;p78"/>
                <p:cNvSpPr/>
                <p:nvPr/>
              </p:nvSpPr>
              <p:spPr>
                <a:xfrm>
                  <a:off x="3819650" y="2132313"/>
                  <a:ext cx="549921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8" h="17721" extrusionOk="0">
                      <a:moveTo>
                        <a:pt x="0" y="0"/>
                      </a:moveTo>
                      <a:lnTo>
                        <a:pt x="0" y="17721"/>
                      </a:lnTo>
                      <a:lnTo>
                        <a:pt x="17698" y="17721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49" name="Google Shape;12549;p78"/>
                <p:cNvSpPr/>
                <p:nvPr/>
              </p:nvSpPr>
              <p:spPr>
                <a:xfrm>
                  <a:off x="4438426" y="1516394"/>
                  <a:ext cx="550667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721" y="17605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0" name="Google Shape;12550;p78"/>
                <p:cNvSpPr/>
                <p:nvPr/>
              </p:nvSpPr>
              <p:spPr>
                <a:xfrm>
                  <a:off x="4438426" y="2132313"/>
                  <a:ext cx="550667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721" y="17721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1" name="Google Shape;12551;p78"/>
                <p:cNvSpPr/>
                <p:nvPr/>
              </p:nvSpPr>
              <p:spPr>
                <a:xfrm>
                  <a:off x="5057917" y="1516394"/>
                  <a:ext cx="54995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98" y="17605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2" name="Google Shape;12552;p78"/>
                <p:cNvSpPr/>
                <p:nvPr/>
              </p:nvSpPr>
              <p:spPr>
                <a:xfrm>
                  <a:off x="5057917" y="2132313"/>
                  <a:ext cx="54706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06" y="17721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3" name="Google Shape;12553;p78"/>
                <p:cNvSpPr/>
                <p:nvPr/>
              </p:nvSpPr>
              <p:spPr>
                <a:xfrm>
                  <a:off x="5676725" y="1516394"/>
                  <a:ext cx="547777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06" extrusionOk="0">
                      <a:moveTo>
                        <a:pt x="0" y="0"/>
                      </a:moveTo>
                      <a:lnTo>
                        <a:pt x="0" y="17605"/>
                      </a:lnTo>
                      <a:lnTo>
                        <a:pt x="17628" y="17605"/>
                      </a:lnTo>
                      <a:lnTo>
                        <a:pt x="1762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4" name="Google Shape;12554;p78"/>
                <p:cNvSpPr/>
                <p:nvPr/>
              </p:nvSpPr>
              <p:spPr>
                <a:xfrm>
                  <a:off x="5676725" y="2132313"/>
                  <a:ext cx="547777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721" extrusionOk="0">
                      <a:moveTo>
                        <a:pt x="0" y="0"/>
                      </a:moveTo>
                      <a:lnTo>
                        <a:pt x="0" y="17721"/>
                      </a:lnTo>
                      <a:lnTo>
                        <a:pt x="17628" y="17721"/>
                      </a:lnTo>
                      <a:lnTo>
                        <a:pt x="1762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5" name="Google Shape;12555;p78"/>
                <p:cNvSpPr/>
                <p:nvPr/>
              </p:nvSpPr>
              <p:spPr>
                <a:xfrm>
                  <a:off x="6296215" y="1516394"/>
                  <a:ext cx="54706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06" y="17605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6" name="Google Shape;12556;p78"/>
                <p:cNvSpPr/>
                <p:nvPr/>
              </p:nvSpPr>
              <p:spPr>
                <a:xfrm>
                  <a:off x="6296215" y="2132313"/>
                  <a:ext cx="54706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06" y="17721"/>
                      </a:lnTo>
                      <a:lnTo>
                        <a:pt x="1760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7" name="Google Shape;12557;p78"/>
                <p:cNvSpPr/>
                <p:nvPr/>
              </p:nvSpPr>
              <p:spPr>
                <a:xfrm>
                  <a:off x="6912133" y="1516394"/>
                  <a:ext cx="550636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721" y="17605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8" name="Google Shape;12558;p78"/>
                <p:cNvSpPr/>
                <p:nvPr/>
              </p:nvSpPr>
              <p:spPr>
                <a:xfrm>
                  <a:off x="6912133" y="2132313"/>
                  <a:ext cx="550636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721" y="17721"/>
                      </a:lnTo>
                      <a:lnTo>
                        <a:pt x="1772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9" name="Google Shape;12559;p78"/>
                <p:cNvSpPr/>
                <p:nvPr/>
              </p:nvSpPr>
              <p:spPr>
                <a:xfrm>
                  <a:off x="7531624" y="1516394"/>
                  <a:ext cx="549952" cy="547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06" extrusionOk="0">
                      <a:moveTo>
                        <a:pt x="1" y="0"/>
                      </a:moveTo>
                      <a:lnTo>
                        <a:pt x="1" y="17605"/>
                      </a:lnTo>
                      <a:lnTo>
                        <a:pt x="17698" y="17605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0" name="Google Shape;12560;p78"/>
                <p:cNvSpPr/>
                <p:nvPr/>
              </p:nvSpPr>
              <p:spPr>
                <a:xfrm>
                  <a:off x="7531624" y="2132313"/>
                  <a:ext cx="549952" cy="5506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721" extrusionOk="0">
                      <a:moveTo>
                        <a:pt x="1" y="0"/>
                      </a:moveTo>
                      <a:lnTo>
                        <a:pt x="1" y="17721"/>
                      </a:lnTo>
                      <a:lnTo>
                        <a:pt x="17698" y="17721"/>
                      </a:lnTo>
                      <a:lnTo>
                        <a:pt x="1769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1" name="Google Shape;12561;p78"/>
                <p:cNvSpPr/>
                <p:nvPr/>
              </p:nvSpPr>
              <p:spPr>
                <a:xfrm>
                  <a:off x="3822509" y="2751805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2" name="Google Shape;12562;p78"/>
                <p:cNvSpPr/>
                <p:nvPr/>
              </p:nvSpPr>
              <p:spPr>
                <a:xfrm>
                  <a:off x="3819650" y="3370583"/>
                  <a:ext cx="549921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8" h="17630" extrusionOk="0">
                      <a:moveTo>
                        <a:pt x="0" y="1"/>
                      </a:moveTo>
                      <a:lnTo>
                        <a:pt x="0" y="17629"/>
                      </a:lnTo>
                      <a:lnTo>
                        <a:pt x="17698" y="17629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3" name="Google Shape;12563;p78"/>
                <p:cNvSpPr/>
                <p:nvPr/>
              </p:nvSpPr>
              <p:spPr>
                <a:xfrm>
                  <a:off x="4438426" y="2751805"/>
                  <a:ext cx="55066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4" name="Google Shape;12564;p78"/>
                <p:cNvSpPr/>
                <p:nvPr/>
              </p:nvSpPr>
              <p:spPr>
                <a:xfrm>
                  <a:off x="4438426" y="3370583"/>
                  <a:ext cx="550667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721" y="17629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5" name="Google Shape;12565;p78"/>
                <p:cNvSpPr/>
                <p:nvPr/>
              </p:nvSpPr>
              <p:spPr>
                <a:xfrm>
                  <a:off x="5057917" y="2751805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6" name="Google Shape;12566;p78"/>
                <p:cNvSpPr/>
                <p:nvPr/>
              </p:nvSpPr>
              <p:spPr>
                <a:xfrm>
                  <a:off x="5057917" y="3370583"/>
                  <a:ext cx="54706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06" y="17629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7" name="Google Shape;12567;p78"/>
                <p:cNvSpPr/>
                <p:nvPr/>
              </p:nvSpPr>
              <p:spPr>
                <a:xfrm>
                  <a:off x="5676725" y="2751805"/>
                  <a:ext cx="54777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99" extrusionOk="0">
                      <a:moveTo>
                        <a:pt x="0" y="1"/>
                      </a:moveTo>
                      <a:lnTo>
                        <a:pt x="0" y="17698"/>
                      </a:lnTo>
                      <a:lnTo>
                        <a:pt x="17628" y="17698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8" name="Google Shape;12568;p78"/>
                <p:cNvSpPr/>
                <p:nvPr/>
              </p:nvSpPr>
              <p:spPr>
                <a:xfrm>
                  <a:off x="5676725" y="3370583"/>
                  <a:ext cx="547777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30" extrusionOk="0">
                      <a:moveTo>
                        <a:pt x="0" y="1"/>
                      </a:moveTo>
                      <a:lnTo>
                        <a:pt x="0" y="17629"/>
                      </a:lnTo>
                      <a:lnTo>
                        <a:pt x="17628" y="17629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69" name="Google Shape;12569;p78"/>
                <p:cNvSpPr/>
                <p:nvPr/>
              </p:nvSpPr>
              <p:spPr>
                <a:xfrm>
                  <a:off x="6296215" y="2751805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0" name="Google Shape;12570;p78"/>
                <p:cNvSpPr/>
                <p:nvPr/>
              </p:nvSpPr>
              <p:spPr>
                <a:xfrm>
                  <a:off x="6296215" y="3370583"/>
                  <a:ext cx="54706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06" y="17629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1" name="Google Shape;12571;p78"/>
                <p:cNvSpPr/>
                <p:nvPr/>
              </p:nvSpPr>
              <p:spPr>
                <a:xfrm>
                  <a:off x="6912133" y="2751805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2" name="Google Shape;12572;p78"/>
                <p:cNvSpPr/>
                <p:nvPr/>
              </p:nvSpPr>
              <p:spPr>
                <a:xfrm>
                  <a:off x="6912133" y="3370583"/>
                  <a:ext cx="550636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721" y="17629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3" name="Google Shape;12573;p78"/>
                <p:cNvSpPr/>
                <p:nvPr/>
              </p:nvSpPr>
              <p:spPr>
                <a:xfrm>
                  <a:off x="7531624" y="2751805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4" name="Google Shape;12574;p78"/>
                <p:cNvSpPr/>
                <p:nvPr/>
              </p:nvSpPr>
              <p:spPr>
                <a:xfrm>
                  <a:off x="7531624" y="3370583"/>
                  <a:ext cx="549952" cy="547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30" extrusionOk="0">
                      <a:moveTo>
                        <a:pt x="1" y="1"/>
                      </a:moveTo>
                      <a:lnTo>
                        <a:pt x="1" y="17629"/>
                      </a:lnTo>
                      <a:lnTo>
                        <a:pt x="17698" y="17629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5" name="Google Shape;12575;p78"/>
                <p:cNvSpPr/>
                <p:nvPr/>
              </p:nvSpPr>
              <p:spPr>
                <a:xfrm>
                  <a:off x="3822509" y="3987216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6" name="Google Shape;12576;p78"/>
                <p:cNvSpPr/>
                <p:nvPr/>
              </p:nvSpPr>
              <p:spPr>
                <a:xfrm>
                  <a:off x="4438426" y="3987216"/>
                  <a:ext cx="55066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2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7" name="Google Shape;12577;p78"/>
                <p:cNvSpPr/>
                <p:nvPr/>
              </p:nvSpPr>
              <p:spPr>
                <a:xfrm>
                  <a:off x="5057917" y="3987216"/>
                  <a:ext cx="54995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9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98" y="17698"/>
                      </a:lnTo>
                      <a:lnTo>
                        <a:pt x="1769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8" name="Google Shape;12578;p78"/>
                <p:cNvSpPr/>
                <p:nvPr/>
              </p:nvSpPr>
              <p:spPr>
                <a:xfrm>
                  <a:off x="5676725" y="3987216"/>
                  <a:ext cx="547777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29" h="17699" extrusionOk="0">
                      <a:moveTo>
                        <a:pt x="0" y="1"/>
                      </a:moveTo>
                      <a:lnTo>
                        <a:pt x="0" y="17698"/>
                      </a:lnTo>
                      <a:lnTo>
                        <a:pt x="17628" y="17698"/>
                      </a:lnTo>
                      <a:lnTo>
                        <a:pt x="17628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79" name="Google Shape;12579;p78"/>
                <p:cNvSpPr/>
                <p:nvPr/>
              </p:nvSpPr>
              <p:spPr>
                <a:xfrm>
                  <a:off x="6296215" y="3987216"/>
                  <a:ext cx="547062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06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606" y="17698"/>
                      </a:lnTo>
                      <a:lnTo>
                        <a:pt x="1760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80" name="Google Shape;12580;p78"/>
                <p:cNvSpPr/>
                <p:nvPr/>
              </p:nvSpPr>
              <p:spPr>
                <a:xfrm>
                  <a:off x="6912133" y="3987216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581" name="Google Shape;12581;p78"/>
              <p:cNvSpPr/>
              <p:nvPr/>
            </p:nvSpPr>
            <p:spPr>
              <a:xfrm>
                <a:off x="7521733" y="3987216"/>
                <a:ext cx="550636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721" y="17698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582" name="Google Shape;12582;p78"/>
            <p:cNvSpPr txBox="1"/>
            <p:nvPr/>
          </p:nvSpPr>
          <p:spPr>
            <a:xfrm>
              <a:off x="375245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Sun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2583" name="Google Shape;12583;p78"/>
            <p:cNvSpPr txBox="1"/>
            <p:nvPr/>
          </p:nvSpPr>
          <p:spPr>
            <a:xfrm>
              <a:off x="433030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Mon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2584" name="Google Shape;12584;p78"/>
            <p:cNvSpPr txBox="1"/>
            <p:nvPr/>
          </p:nvSpPr>
          <p:spPr>
            <a:xfrm>
              <a:off x="490815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Tue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2585" name="Google Shape;12585;p78"/>
            <p:cNvSpPr txBox="1"/>
            <p:nvPr/>
          </p:nvSpPr>
          <p:spPr>
            <a:xfrm>
              <a:off x="548600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Wed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2586" name="Google Shape;12586;p78"/>
            <p:cNvSpPr txBox="1"/>
            <p:nvPr/>
          </p:nvSpPr>
          <p:spPr>
            <a:xfrm>
              <a:off x="606385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Thu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2587" name="Google Shape;12587;p78"/>
            <p:cNvSpPr txBox="1"/>
            <p:nvPr/>
          </p:nvSpPr>
          <p:spPr>
            <a:xfrm>
              <a:off x="664170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Fri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2588" name="Google Shape;12588;p78"/>
            <p:cNvSpPr txBox="1"/>
            <p:nvPr/>
          </p:nvSpPr>
          <p:spPr>
            <a:xfrm>
              <a:off x="7219550" y="1034635"/>
              <a:ext cx="743100" cy="44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Sat</a:t>
              </a: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</p:grpSp>
      <p:sp>
        <p:nvSpPr>
          <p:cNvPr id="12589" name="Google Shape;12589;p78"/>
          <p:cNvSpPr txBox="1"/>
          <p:nvPr/>
        </p:nvSpPr>
        <p:spPr>
          <a:xfrm>
            <a:off x="3386296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0" name="Google Shape;12590;p78"/>
          <p:cNvSpPr txBox="1"/>
          <p:nvPr/>
        </p:nvSpPr>
        <p:spPr>
          <a:xfrm>
            <a:off x="3895116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1" name="Google Shape;12591;p78"/>
          <p:cNvSpPr txBox="1"/>
          <p:nvPr/>
        </p:nvSpPr>
        <p:spPr>
          <a:xfrm>
            <a:off x="4395594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3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2" name="Google Shape;12592;p78"/>
          <p:cNvSpPr txBox="1"/>
          <p:nvPr/>
        </p:nvSpPr>
        <p:spPr>
          <a:xfrm>
            <a:off x="2877477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7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3" name="Google Shape;12593;p78"/>
          <p:cNvSpPr txBox="1"/>
          <p:nvPr/>
        </p:nvSpPr>
        <p:spPr>
          <a:xfrm>
            <a:off x="3386296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8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4" name="Google Shape;12594;p78"/>
          <p:cNvSpPr txBox="1"/>
          <p:nvPr/>
        </p:nvSpPr>
        <p:spPr>
          <a:xfrm>
            <a:off x="3895116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9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5" name="Google Shape;12595;p78"/>
          <p:cNvSpPr txBox="1"/>
          <p:nvPr/>
        </p:nvSpPr>
        <p:spPr>
          <a:xfrm>
            <a:off x="4395594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10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6" name="Google Shape;12596;p78"/>
          <p:cNvSpPr txBox="1"/>
          <p:nvPr/>
        </p:nvSpPr>
        <p:spPr>
          <a:xfrm>
            <a:off x="2877477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14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7" name="Google Shape;12597;p78"/>
          <p:cNvSpPr txBox="1"/>
          <p:nvPr/>
        </p:nvSpPr>
        <p:spPr>
          <a:xfrm>
            <a:off x="3386296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15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8" name="Google Shape;12598;p78"/>
          <p:cNvSpPr txBox="1"/>
          <p:nvPr/>
        </p:nvSpPr>
        <p:spPr>
          <a:xfrm>
            <a:off x="3895116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16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599" name="Google Shape;12599;p78"/>
          <p:cNvSpPr txBox="1"/>
          <p:nvPr/>
        </p:nvSpPr>
        <p:spPr>
          <a:xfrm>
            <a:off x="4395594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17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0" name="Google Shape;12600;p78"/>
          <p:cNvSpPr txBox="1"/>
          <p:nvPr/>
        </p:nvSpPr>
        <p:spPr>
          <a:xfrm>
            <a:off x="2877477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1" name="Google Shape;12601;p78"/>
          <p:cNvSpPr txBox="1"/>
          <p:nvPr/>
        </p:nvSpPr>
        <p:spPr>
          <a:xfrm>
            <a:off x="3386296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22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2" name="Google Shape;12602;p78"/>
          <p:cNvSpPr txBox="1"/>
          <p:nvPr/>
        </p:nvSpPr>
        <p:spPr>
          <a:xfrm>
            <a:off x="3895116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23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3" name="Google Shape;12603;p78"/>
          <p:cNvSpPr txBox="1"/>
          <p:nvPr/>
        </p:nvSpPr>
        <p:spPr>
          <a:xfrm>
            <a:off x="4395594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24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4" name="Google Shape;12604;p78"/>
          <p:cNvSpPr txBox="1"/>
          <p:nvPr/>
        </p:nvSpPr>
        <p:spPr>
          <a:xfrm>
            <a:off x="1351018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25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5" name="Google Shape;12605;p78"/>
          <p:cNvSpPr txBox="1"/>
          <p:nvPr/>
        </p:nvSpPr>
        <p:spPr>
          <a:xfrm>
            <a:off x="1859838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26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6" name="Google Shape;12606;p78"/>
          <p:cNvSpPr txBox="1"/>
          <p:nvPr/>
        </p:nvSpPr>
        <p:spPr>
          <a:xfrm>
            <a:off x="1351018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18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7" name="Google Shape;12607;p78"/>
          <p:cNvSpPr txBox="1"/>
          <p:nvPr/>
        </p:nvSpPr>
        <p:spPr>
          <a:xfrm>
            <a:off x="1859838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19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8" name="Google Shape;12608;p78"/>
          <p:cNvSpPr txBox="1"/>
          <p:nvPr/>
        </p:nvSpPr>
        <p:spPr>
          <a:xfrm>
            <a:off x="2360316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20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09" name="Google Shape;12609;p78"/>
          <p:cNvSpPr txBox="1"/>
          <p:nvPr/>
        </p:nvSpPr>
        <p:spPr>
          <a:xfrm>
            <a:off x="1351018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0" name="Google Shape;12610;p78"/>
          <p:cNvSpPr txBox="1"/>
          <p:nvPr/>
        </p:nvSpPr>
        <p:spPr>
          <a:xfrm>
            <a:off x="1859838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12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1" name="Google Shape;12611;p78"/>
          <p:cNvSpPr txBox="1"/>
          <p:nvPr/>
        </p:nvSpPr>
        <p:spPr>
          <a:xfrm>
            <a:off x="2360316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13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2" name="Google Shape;12612;p78"/>
          <p:cNvSpPr txBox="1"/>
          <p:nvPr/>
        </p:nvSpPr>
        <p:spPr>
          <a:xfrm>
            <a:off x="1351018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4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3" name="Google Shape;12613;p78"/>
          <p:cNvSpPr txBox="1"/>
          <p:nvPr/>
        </p:nvSpPr>
        <p:spPr>
          <a:xfrm>
            <a:off x="1859838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5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4" name="Google Shape;12614;p78"/>
          <p:cNvSpPr txBox="1"/>
          <p:nvPr/>
        </p:nvSpPr>
        <p:spPr>
          <a:xfrm>
            <a:off x="2360316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6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5" name="Google Shape;12615;p78"/>
          <p:cNvSpPr txBox="1"/>
          <p:nvPr/>
        </p:nvSpPr>
        <p:spPr>
          <a:xfrm>
            <a:off x="2361091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27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6" name="Google Shape;12616;p78"/>
          <p:cNvSpPr txBox="1"/>
          <p:nvPr/>
        </p:nvSpPr>
        <p:spPr>
          <a:xfrm>
            <a:off x="2862344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28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7" name="Google Shape;12617;p78"/>
          <p:cNvSpPr txBox="1"/>
          <p:nvPr/>
        </p:nvSpPr>
        <p:spPr>
          <a:xfrm>
            <a:off x="3364788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29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8" name="Google Shape;12618;p78"/>
          <p:cNvSpPr txBox="1"/>
          <p:nvPr/>
        </p:nvSpPr>
        <p:spPr>
          <a:xfrm>
            <a:off x="3895116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30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2619" name="Google Shape;12619;p78"/>
          <p:cNvSpPr txBox="1"/>
          <p:nvPr/>
        </p:nvSpPr>
        <p:spPr>
          <a:xfrm>
            <a:off x="4395594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31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grpSp>
        <p:nvGrpSpPr>
          <p:cNvPr id="12620" name="Google Shape;12620;p78"/>
          <p:cNvGrpSpPr/>
          <p:nvPr/>
        </p:nvGrpSpPr>
        <p:grpSpPr>
          <a:xfrm>
            <a:off x="5761375" y="2559976"/>
            <a:ext cx="1678078" cy="2040289"/>
            <a:chOff x="5761375" y="2559976"/>
            <a:chExt cx="1678078" cy="2040289"/>
          </a:xfrm>
        </p:grpSpPr>
        <p:grpSp>
          <p:nvGrpSpPr>
            <p:cNvPr id="12621" name="Google Shape;12621;p78"/>
            <p:cNvGrpSpPr/>
            <p:nvPr/>
          </p:nvGrpSpPr>
          <p:grpSpPr>
            <a:xfrm>
              <a:off x="5761375" y="2559976"/>
              <a:ext cx="1244337" cy="2039970"/>
              <a:chOff x="1378719" y="3569529"/>
              <a:chExt cx="705007" cy="1155463"/>
            </a:xfrm>
          </p:grpSpPr>
          <p:sp>
            <p:nvSpPr>
              <p:cNvPr id="12622" name="Google Shape;12622;p78"/>
              <p:cNvSpPr/>
              <p:nvPr/>
            </p:nvSpPr>
            <p:spPr>
              <a:xfrm>
                <a:off x="1837379" y="3651228"/>
                <a:ext cx="73932" cy="20844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6682" extrusionOk="0">
                    <a:moveTo>
                      <a:pt x="1506" y="0"/>
                    </a:moveTo>
                    <a:cubicBezTo>
                      <a:pt x="952" y="0"/>
                      <a:pt x="972" y="2192"/>
                      <a:pt x="820" y="3077"/>
                    </a:cubicBezTo>
                    <a:cubicBezTo>
                      <a:pt x="448" y="5073"/>
                      <a:pt x="75" y="6190"/>
                      <a:pt x="75" y="6190"/>
                    </a:cubicBezTo>
                    <a:lnTo>
                      <a:pt x="1" y="6310"/>
                    </a:lnTo>
                    <a:cubicBezTo>
                      <a:pt x="194" y="6429"/>
                      <a:pt x="448" y="6563"/>
                      <a:pt x="626" y="6682"/>
                    </a:cubicBezTo>
                    <a:lnTo>
                      <a:pt x="626" y="6622"/>
                    </a:lnTo>
                    <a:cubicBezTo>
                      <a:pt x="626" y="6622"/>
                      <a:pt x="1565" y="5877"/>
                      <a:pt x="1997" y="3956"/>
                    </a:cubicBezTo>
                    <a:cubicBezTo>
                      <a:pt x="2310" y="2704"/>
                      <a:pt x="2369" y="783"/>
                      <a:pt x="1863" y="231"/>
                    </a:cubicBezTo>
                    <a:cubicBezTo>
                      <a:pt x="1723" y="71"/>
                      <a:pt x="1605" y="0"/>
                      <a:pt x="1506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3" name="Google Shape;12623;p78"/>
              <p:cNvSpPr/>
              <p:nvPr/>
            </p:nvSpPr>
            <p:spPr>
              <a:xfrm>
                <a:off x="1579927" y="3644958"/>
                <a:ext cx="79485" cy="212875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6824" extrusionOk="0">
                    <a:moveTo>
                      <a:pt x="686" y="0"/>
                    </a:moveTo>
                    <a:cubicBezTo>
                      <a:pt x="0" y="0"/>
                      <a:pt x="567" y="1982"/>
                      <a:pt x="805" y="3039"/>
                    </a:cubicBezTo>
                    <a:cubicBezTo>
                      <a:pt x="1177" y="4902"/>
                      <a:pt x="1490" y="6630"/>
                      <a:pt x="1550" y="6823"/>
                    </a:cubicBezTo>
                    <a:cubicBezTo>
                      <a:pt x="1803" y="6630"/>
                      <a:pt x="2056" y="6511"/>
                      <a:pt x="2295" y="6391"/>
                    </a:cubicBezTo>
                    <a:lnTo>
                      <a:pt x="2295" y="6332"/>
                    </a:lnTo>
                    <a:cubicBezTo>
                      <a:pt x="2295" y="6332"/>
                      <a:pt x="2548" y="4768"/>
                      <a:pt x="2235" y="2846"/>
                    </a:cubicBezTo>
                    <a:cubicBezTo>
                      <a:pt x="1997" y="1550"/>
                      <a:pt x="1371" y="0"/>
                      <a:pt x="686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4" name="Google Shape;12624;p78"/>
              <p:cNvSpPr/>
              <p:nvPr/>
            </p:nvSpPr>
            <p:spPr>
              <a:xfrm>
                <a:off x="1473490" y="4436687"/>
                <a:ext cx="48383" cy="87096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792" extrusionOk="0">
                    <a:moveTo>
                      <a:pt x="562" y="1"/>
                    </a:moveTo>
                    <a:cubicBezTo>
                      <a:pt x="416" y="1"/>
                      <a:pt x="294" y="125"/>
                      <a:pt x="254" y="497"/>
                    </a:cubicBezTo>
                    <a:cubicBezTo>
                      <a:pt x="1" y="2240"/>
                      <a:pt x="1059" y="2732"/>
                      <a:pt x="1312" y="2791"/>
                    </a:cubicBezTo>
                    <a:cubicBezTo>
                      <a:pt x="1550" y="2672"/>
                      <a:pt x="1491" y="1987"/>
                      <a:pt x="1491" y="1555"/>
                    </a:cubicBezTo>
                    <a:cubicBezTo>
                      <a:pt x="1491" y="1183"/>
                      <a:pt x="1550" y="870"/>
                      <a:pt x="1237" y="497"/>
                    </a:cubicBezTo>
                    <a:cubicBezTo>
                      <a:pt x="1237" y="497"/>
                      <a:pt x="853" y="1"/>
                      <a:pt x="562" y="1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5" name="Google Shape;12625;p78"/>
              <p:cNvSpPr/>
              <p:nvPr/>
            </p:nvSpPr>
            <p:spPr>
              <a:xfrm>
                <a:off x="1378719" y="3964021"/>
                <a:ext cx="655532" cy="760971"/>
              </a:xfrm>
              <a:custGeom>
                <a:avLst/>
                <a:gdLst/>
                <a:ahLst/>
                <a:cxnLst/>
                <a:rect l="l" t="t" r="r" b="b"/>
                <a:pathLst>
                  <a:path w="21014" h="24394" extrusionOk="0">
                    <a:moveTo>
                      <a:pt x="1739" y="1"/>
                    </a:moveTo>
                    <a:cubicBezTo>
                      <a:pt x="0" y="1"/>
                      <a:pt x="26" y="3733"/>
                      <a:pt x="1177" y="6398"/>
                    </a:cubicBezTo>
                    <a:cubicBezTo>
                      <a:pt x="2488" y="9258"/>
                      <a:pt x="4961" y="10629"/>
                      <a:pt x="4961" y="10629"/>
                    </a:cubicBezTo>
                    <a:cubicBezTo>
                      <a:pt x="4961" y="10629"/>
                      <a:pt x="4409" y="12983"/>
                      <a:pt x="4275" y="15649"/>
                    </a:cubicBezTo>
                    <a:lnTo>
                      <a:pt x="4275" y="16707"/>
                    </a:lnTo>
                    <a:cubicBezTo>
                      <a:pt x="4275" y="17139"/>
                      <a:pt x="4275" y="17571"/>
                      <a:pt x="4350" y="17943"/>
                    </a:cubicBezTo>
                    <a:cubicBezTo>
                      <a:pt x="4588" y="20551"/>
                      <a:pt x="5393" y="22979"/>
                      <a:pt x="5586" y="23411"/>
                    </a:cubicBezTo>
                    <a:cubicBezTo>
                      <a:pt x="5848" y="23971"/>
                      <a:pt x="6980" y="24169"/>
                      <a:pt x="7897" y="24169"/>
                    </a:cubicBezTo>
                    <a:cubicBezTo>
                      <a:pt x="8494" y="24169"/>
                      <a:pt x="9000" y="24085"/>
                      <a:pt x="9117" y="23962"/>
                    </a:cubicBezTo>
                    <a:cubicBezTo>
                      <a:pt x="9370" y="23724"/>
                      <a:pt x="8879" y="22845"/>
                      <a:pt x="8879" y="22845"/>
                    </a:cubicBezTo>
                    <a:cubicBezTo>
                      <a:pt x="9117" y="22294"/>
                      <a:pt x="9683" y="19806"/>
                      <a:pt x="9683" y="19806"/>
                    </a:cubicBezTo>
                    <a:cubicBezTo>
                      <a:pt x="10180" y="19873"/>
                      <a:pt x="10640" y="19901"/>
                      <a:pt x="11061" y="19901"/>
                    </a:cubicBezTo>
                    <a:cubicBezTo>
                      <a:pt x="11852" y="19901"/>
                      <a:pt x="12510" y="19803"/>
                      <a:pt x="13035" y="19686"/>
                    </a:cubicBezTo>
                    <a:cubicBezTo>
                      <a:pt x="13035" y="19686"/>
                      <a:pt x="13348" y="23158"/>
                      <a:pt x="13720" y="23902"/>
                    </a:cubicBezTo>
                    <a:cubicBezTo>
                      <a:pt x="13925" y="24268"/>
                      <a:pt x="14569" y="24394"/>
                      <a:pt x="15262" y="24394"/>
                    </a:cubicBezTo>
                    <a:cubicBezTo>
                      <a:pt x="16237" y="24394"/>
                      <a:pt x="17307" y="24145"/>
                      <a:pt x="17385" y="23962"/>
                    </a:cubicBezTo>
                    <a:cubicBezTo>
                      <a:pt x="17504" y="23724"/>
                      <a:pt x="17251" y="23217"/>
                      <a:pt x="17251" y="23217"/>
                    </a:cubicBezTo>
                    <a:cubicBezTo>
                      <a:pt x="17251" y="23217"/>
                      <a:pt x="17936" y="19627"/>
                      <a:pt x="17817" y="16513"/>
                    </a:cubicBezTo>
                    <a:cubicBezTo>
                      <a:pt x="17817" y="16025"/>
                      <a:pt x="17770" y="15431"/>
                      <a:pt x="17666" y="14866"/>
                    </a:cubicBezTo>
                    <a:lnTo>
                      <a:pt x="17666" y="14866"/>
                    </a:lnTo>
                    <a:cubicBezTo>
                      <a:pt x="17782" y="15293"/>
                      <a:pt x="18152" y="16193"/>
                      <a:pt x="18994" y="16394"/>
                    </a:cubicBezTo>
                    <a:cubicBezTo>
                      <a:pt x="19047" y="16409"/>
                      <a:pt x="19117" y="16417"/>
                      <a:pt x="19200" y="16417"/>
                    </a:cubicBezTo>
                    <a:cubicBezTo>
                      <a:pt x="19793" y="16417"/>
                      <a:pt x="21013" y="15988"/>
                      <a:pt x="20856" y="14353"/>
                    </a:cubicBezTo>
                    <a:cubicBezTo>
                      <a:pt x="20365" y="9690"/>
                      <a:pt x="16193" y="6651"/>
                      <a:pt x="16193" y="6651"/>
                    </a:cubicBezTo>
                    <a:cubicBezTo>
                      <a:pt x="14951" y="7357"/>
                      <a:pt x="13307" y="7731"/>
                      <a:pt x="11664" y="7731"/>
                    </a:cubicBezTo>
                    <a:cubicBezTo>
                      <a:pt x="11435" y="7731"/>
                      <a:pt x="11207" y="7723"/>
                      <a:pt x="10979" y="7709"/>
                    </a:cubicBezTo>
                    <a:cubicBezTo>
                      <a:pt x="9430" y="7575"/>
                      <a:pt x="8134" y="7336"/>
                      <a:pt x="7195" y="6770"/>
                    </a:cubicBezTo>
                    <a:cubicBezTo>
                      <a:pt x="6763" y="6532"/>
                      <a:pt x="5899" y="5340"/>
                      <a:pt x="4842" y="4163"/>
                    </a:cubicBezTo>
                    <a:cubicBezTo>
                      <a:pt x="3352" y="1988"/>
                      <a:pt x="3099" y="126"/>
                      <a:pt x="1862" y="7"/>
                    </a:cubicBezTo>
                    <a:cubicBezTo>
                      <a:pt x="1820" y="3"/>
                      <a:pt x="1779" y="1"/>
                      <a:pt x="1739" y="1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6" name="Google Shape;12626;p78"/>
              <p:cNvSpPr/>
              <p:nvPr/>
            </p:nvSpPr>
            <p:spPr>
              <a:xfrm>
                <a:off x="1531138" y="3572274"/>
                <a:ext cx="182647" cy="305087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9780" extrusionOk="0">
                    <a:moveTo>
                      <a:pt x="1312" y="0"/>
                    </a:moveTo>
                    <a:cubicBezTo>
                      <a:pt x="64" y="0"/>
                      <a:pt x="0" y="1723"/>
                      <a:pt x="700" y="3880"/>
                    </a:cubicBezTo>
                    <a:cubicBezTo>
                      <a:pt x="1996" y="7842"/>
                      <a:pt x="2250" y="9407"/>
                      <a:pt x="2309" y="9779"/>
                    </a:cubicBezTo>
                    <a:cubicBezTo>
                      <a:pt x="2563" y="9526"/>
                      <a:pt x="2816" y="9332"/>
                      <a:pt x="3114" y="9153"/>
                    </a:cubicBezTo>
                    <a:cubicBezTo>
                      <a:pt x="3054" y="8960"/>
                      <a:pt x="2741" y="7232"/>
                      <a:pt x="2369" y="5369"/>
                    </a:cubicBezTo>
                    <a:cubicBezTo>
                      <a:pt x="2131" y="4312"/>
                      <a:pt x="1564" y="2330"/>
                      <a:pt x="2250" y="2330"/>
                    </a:cubicBezTo>
                    <a:cubicBezTo>
                      <a:pt x="2935" y="2330"/>
                      <a:pt x="3561" y="3880"/>
                      <a:pt x="3799" y="5176"/>
                    </a:cubicBezTo>
                    <a:cubicBezTo>
                      <a:pt x="4112" y="7098"/>
                      <a:pt x="3859" y="8662"/>
                      <a:pt x="3859" y="8662"/>
                    </a:cubicBezTo>
                    <a:lnTo>
                      <a:pt x="3859" y="8721"/>
                    </a:lnTo>
                    <a:cubicBezTo>
                      <a:pt x="4052" y="8587"/>
                      <a:pt x="4306" y="8528"/>
                      <a:pt x="4484" y="8468"/>
                    </a:cubicBezTo>
                    <a:cubicBezTo>
                      <a:pt x="5855" y="6233"/>
                      <a:pt x="4544" y="468"/>
                      <a:pt x="1564" y="21"/>
                    </a:cubicBezTo>
                    <a:cubicBezTo>
                      <a:pt x="1475" y="7"/>
                      <a:pt x="1391" y="0"/>
                      <a:pt x="1312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7" name="Google Shape;12627;p78"/>
              <p:cNvSpPr/>
              <p:nvPr/>
            </p:nvSpPr>
            <p:spPr>
              <a:xfrm>
                <a:off x="1810427" y="3569529"/>
                <a:ext cx="164554" cy="307832"/>
              </a:xfrm>
              <a:custGeom>
                <a:avLst/>
                <a:gdLst/>
                <a:ahLst/>
                <a:cxnLst/>
                <a:rect l="l" t="t" r="r" b="b"/>
                <a:pathLst>
                  <a:path w="5275" h="9868" extrusionOk="0">
                    <a:moveTo>
                      <a:pt x="2067" y="0"/>
                    </a:moveTo>
                    <a:cubicBezTo>
                      <a:pt x="1154" y="0"/>
                      <a:pt x="644" y="1452"/>
                      <a:pt x="433" y="3461"/>
                    </a:cubicBezTo>
                    <a:cubicBezTo>
                      <a:pt x="254" y="5830"/>
                      <a:pt x="60" y="8303"/>
                      <a:pt x="1" y="8556"/>
                    </a:cubicBezTo>
                    <a:cubicBezTo>
                      <a:pt x="313" y="8675"/>
                      <a:pt x="626" y="8809"/>
                      <a:pt x="865" y="8929"/>
                    </a:cubicBezTo>
                    <a:lnTo>
                      <a:pt x="939" y="8809"/>
                    </a:lnTo>
                    <a:cubicBezTo>
                      <a:pt x="939" y="8809"/>
                      <a:pt x="1312" y="7692"/>
                      <a:pt x="1684" y="5696"/>
                    </a:cubicBezTo>
                    <a:cubicBezTo>
                      <a:pt x="1836" y="4811"/>
                      <a:pt x="1816" y="2619"/>
                      <a:pt x="2370" y="2619"/>
                    </a:cubicBezTo>
                    <a:cubicBezTo>
                      <a:pt x="2469" y="2619"/>
                      <a:pt x="2587" y="2690"/>
                      <a:pt x="2727" y="2850"/>
                    </a:cubicBezTo>
                    <a:cubicBezTo>
                      <a:pt x="3233" y="3402"/>
                      <a:pt x="3174" y="5323"/>
                      <a:pt x="2861" y="6575"/>
                    </a:cubicBezTo>
                    <a:cubicBezTo>
                      <a:pt x="2429" y="8496"/>
                      <a:pt x="1490" y="9241"/>
                      <a:pt x="1490" y="9241"/>
                    </a:cubicBezTo>
                    <a:lnTo>
                      <a:pt x="1490" y="9301"/>
                    </a:lnTo>
                    <a:cubicBezTo>
                      <a:pt x="1744" y="9420"/>
                      <a:pt x="1982" y="9673"/>
                      <a:pt x="2235" y="9867"/>
                    </a:cubicBezTo>
                    <a:cubicBezTo>
                      <a:pt x="4351" y="8243"/>
                      <a:pt x="5274" y="1673"/>
                      <a:pt x="2667" y="184"/>
                    </a:cubicBezTo>
                    <a:cubicBezTo>
                      <a:pt x="2450" y="59"/>
                      <a:pt x="2250" y="0"/>
                      <a:pt x="2067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8" name="Google Shape;12628;p78"/>
              <p:cNvSpPr/>
              <p:nvPr/>
            </p:nvSpPr>
            <p:spPr>
              <a:xfrm>
                <a:off x="1518130" y="3824797"/>
                <a:ext cx="451267" cy="380392"/>
              </a:xfrm>
              <a:custGeom>
                <a:avLst/>
                <a:gdLst/>
                <a:ahLst/>
                <a:cxnLst/>
                <a:rect l="l" t="t" r="r" b="b"/>
                <a:pathLst>
                  <a:path w="14466" h="12194" extrusionOk="0">
                    <a:moveTo>
                      <a:pt x="7330" y="1"/>
                    </a:moveTo>
                    <a:cubicBezTo>
                      <a:pt x="6391" y="1"/>
                      <a:pt x="5587" y="120"/>
                      <a:pt x="4901" y="373"/>
                    </a:cubicBezTo>
                    <a:cubicBezTo>
                      <a:pt x="4723" y="433"/>
                      <a:pt x="4469" y="492"/>
                      <a:pt x="4276" y="626"/>
                    </a:cubicBezTo>
                    <a:cubicBezTo>
                      <a:pt x="4037" y="746"/>
                      <a:pt x="3784" y="865"/>
                      <a:pt x="3531" y="1058"/>
                    </a:cubicBezTo>
                    <a:cubicBezTo>
                      <a:pt x="3233" y="1237"/>
                      <a:pt x="2980" y="1431"/>
                      <a:pt x="2726" y="1684"/>
                    </a:cubicBezTo>
                    <a:cubicBezTo>
                      <a:pt x="685" y="3472"/>
                      <a:pt x="0" y="6392"/>
                      <a:pt x="119" y="7509"/>
                    </a:cubicBezTo>
                    <a:cubicBezTo>
                      <a:pt x="179" y="7941"/>
                      <a:pt x="253" y="8254"/>
                      <a:pt x="373" y="8626"/>
                    </a:cubicBezTo>
                    <a:cubicBezTo>
                      <a:pt x="1237" y="9878"/>
                      <a:pt x="1669" y="10369"/>
                      <a:pt x="2726" y="11233"/>
                    </a:cubicBezTo>
                    <a:cubicBezTo>
                      <a:pt x="3724" y="11740"/>
                      <a:pt x="4961" y="12038"/>
                      <a:pt x="6510" y="12172"/>
                    </a:cubicBezTo>
                    <a:cubicBezTo>
                      <a:pt x="6738" y="12186"/>
                      <a:pt x="6966" y="12194"/>
                      <a:pt x="7195" y="12194"/>
                    </a:cubicBezTo>
                    <a:cubicBezTo>
                      <a:pt x="8838" y="12194"/>
                      <a:pt x="10482" y="11820"/>
                      <a:pt x="11724" y="11114"/>
                    </a:cubicBezTo>
                    <a:cubicBezTo>
                      <a:pt x="13408" y="10176"/>
                      <a:pt x="14466" y="8626"/>
                      <a:pt x="14153" y="6451"/>
                    </a:cubicBezTo>
                    <a:cubicBezTo>
                      <a:pt x="13899" y="4589"/>
                      <a:pt x="13035" y="2861"/>
                      <a:pt x="11605" y="1684"/>
                    </a:cubicBezTo>
                    <a:cubicBezTo>
                      <a:pt x="11352" y="1490"/>
                      <a:pt x="11114" y="1237"/>
                      <a:pt x="10860" y="1118"/>
                    </a:cubicBezTo>
                    <a:cubicBezTo>
                      <a:pt x="10682" y="999"/>
                      <a:pt x="10428" y="865"/>
                      <a:pt x="10235" y="746"/>
                    </a:cubicBezTo>
                    <a:cubicBezTo>
                      <a:pt x="9996" y="626"/>
                      <a:pt x="9683" y="492"/>
                      <a:pt x="9371" y="373"/>
                    </a:cubicBezTo>
                    <a:cubicBezTo>
                      <a:pt x="8745" y="194"/>
                      <a:pt x="8075" y="60"/>
                      <a:pt x="7330" y="1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9" name="Google Shape;12629;p78"/>
              <p:cNvSpPr/>
              <p:nvPr/>
            </p:nvSpPr>
            <p:spPr>
              <a:xfrm>
                <a:off x="1806715" y="3990911"/>
                <a:ext cx="44640" cy="41458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1329" extrusionOk="0">
                    <a:moveTo>
                      <a:pt x="710" y="0"/>
                    </a:moveTo>
                    <a:cubicBezTo>
                      <a:pt x="421" y="0"/>
                      <a:pt x="114" y="234"/>
                      <a:pt x="60" y="515"/>
                    </a:cubicBezTo>
                    <a:cubicBezTo>
                      <a:pt x="0" y="888"/>
                      <a:pt x="239" y="1201"/>
                      <a:pt x="552" y="1320"/>
                    </a:cubicBezTo>
                    <a:cubicBezTo>
                      <a:pt x="588" y="1326"/>
                      <a:pt x="624" y="1329"/>
                      <a:pt x="660" y="1329"/>
                    </a:cubicBezTo>
                    <a:cubicBezTo>
                      <a:pt x="984" y="1329"/>
                      <a:pt x="1249" y="1090"/>
                      <a:pt x="1356" y="754"/>
                    </a:cubicBezTo>
                    <a:cubicBezTo>
                      <a:pt x="1431" y="456"/>
                      <a:pt x="1177" y="83"/>
                      <a:pt x="805" y="9"/>
                    </a:cubicBezTo>
                    <a:cubicBezTo>
                      <a:pt x="774" y="3"/>
                      <a:pt x="742" y="0"/>
                      <a:pt x="710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0" name="Google Shape;12630;p78"/>
              <p:cNvSpPr/>
              <p:nvPr/>
            </p:nvSpPr>
            <p:spPr>
              <a:xfrm>
                <a:off x="1825775" y="3990193"/>
                <a:ext cx="34876" cy="23396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750" extrusionOk="0">
                    <a:moveTo>
                      <a:pt x="1055" y="0"/>
                    </a:moveTo>
                    <a:cubicBezTo>
                      <a:pt x="969" y="0"/>
                      <a:pt x="892" y="177"/>
                      <a:pt x="686" y="226"/>
                    </a:cubicBezTo>
                    <a:cubicBezTo>
                      <a:pt x="626" y="245"/>
                      <a:pt x="565" y="252"/>
                      <a:pt x="510" y="252"/>
                    </a:cubicBezTo>
                    <a:cubicBezTo>
                      <a:pt x="399" y="252"/>
                      <a:pt x="313" y="226"/>
                      <a:pt x="313" y="226"/>
                    </a:cubicBezTo>
                    <a:lnTo>
                      <a:pt x="313" y="226"/>
                    </a:lnTo>
                    <a:cubicBezTo>
                      <a:pt x="313" y="226"/>
                      <a:pt x="0" y="479"/>
                      <a:pt x="373" y="717"/>
                    </a:cubicBezTo>
                    <a:cubicBezTo>
                      <a:pt x="415" y="739"/>
                      <a:pt x="458" y="749"/>
                      <a:pt x="499" y="749"/>
                    </a:cubicBezTo>
                    <a:cubicBezTo>
                      <a:pt x="825" y="749"/>
                      <a:pt x="1118" y="151"/>
                      <a:pt x="1118" y="32"/>
                    </a:cubicBezTo>
                    <a:cubicBezTo>
                      <a:pt x="1095" y="10"/>
                      <a:pt x="1075" y="0"/>
                      <a:pt x="1055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1" name="Google Shape;12631;p78"/>
              <p:cNvSpPr/>
              <p:nvPr/>
            </p:nvSpPr>
            <p:spPr>
              <a:xfrm>
                <a:off x="1659381" y="3990942"/>
                <a:ext cx="40928" cy="39524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267" extrusionOk="0">
                    <a:moveTo>
                      <a:pt x="704" y="1"/>
                    </a:moveTo>
                    <a:cubicBezTo>
                      <a:pt x="678" y="1"/>
                      <a:pt x="653" y="3"/>
                      <a:pt x="627" y="8"/>
                    </a:cubicBezTo>
                    <a:cubicBezTo>
                      <a:pt x="254" y="8"/>
                      <a:pt x="1" y="321"/>
                      <a:pt x="1" y="693"/>
                    </a:cubicBezTo>
                    <a:cubicBezTo>
                      <a:pt x="1" y="980"/>
                      <a:pt x="264" y="1267"/>
                      <a:pt x="594" y="1267"/>
                    </a:cubicBezTo>
                    <a:cubicBezTo>
                      <a:pt x="624" y="1267"/>
                      <a:pt x="655" y="1264"/>
                      <a:pt x="686" y="1259"/>
                    </a:cubicBezTo>
                    <a:cubicBezTo>
                      <a:pt x="1059" y="1259"/>
                      <a:pt x="1312" y="946"/>
                      <a:pt x="1312" y="634"/>
                    </a:cubicBezTo>
                    <a:cubicBezTo>
                      <a:pt x="1244" y="292"/>
                      <a:pt x="987" y="1"/>
                      <a:pt x="704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2" name="Google Shape;12632;p78"/>
              <p:cNvSpPr/>
              <p:nvPr/>
            </p:nvSpPr>
            <p:spPr>
              <a:xfrm>
                <a:off x="1649773" y="3986450"/>
                <a:ext cx="32880" cy="24644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90" extrusionOk="0">
                    <a:moveTo>
                      <a:pt x="98" y="0"/>
                    </a:moveTo>
                    <a:cubicBezTo>
                      <a:pt x="83" y="0"/>
                      <a:pt x="70" y="10"/>
                      <a:pt x="56" y="33"/>
                    </a:cubicBezTo>
                    <a:cubicBezTo>
                      <a:pt x="0" y="88"/>
                      <a:pt x="216" y="790"/>
                      <a:pt x="595" y="790"/>
                    </a:cubicBezTo>
                    <a:cubicBezTo>
                      <a:pt x="623" y="790"/>
                      <a:pt x="652" y="786"/>
                      <a:pt x="681" y="778"/>
                    </a:cubicBezTo>
                    <a:cubicBezTo>
                      <a:pt x="1054" y="599"/>
                      <a:pt x="801" y="286"/>
                      <a:pt x="801" y="286"/>
                    </a:cubicBezTo>
                    <a:lnTo>
                      <a:pt x="801" y="286"/>
                    </a:lnTo>
                    <a:cubicBezTo>
                      <a:pt x="801" y="286"/>
                      <a:pt x="721" y="313"/>
                      <a:pt x="611" y="313"/>
                    </a:cubicBezTo>
                    <a:cubicBezTo>
                      <a:pt x="556" y="313"/>
                      <a:pt x="493" y="306"/>
                      <a:pt x="428" y="286"/>
                    </a:cubicBezTo>
                    <a:cubicBezTo>
                      <a:pt x="235" y="177"/>
                      <a:pt x="159" y="0"/>
                      <a:pt x="98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3" name="Google Shape;12633;p78"/>
              <p:cNvSpPr/>
              <p:nvPr/>
            </p:nvSpPr>
            <p:spPr>
              <a:xfrm>
                <a:off x="1727230" y="4012404"/>
                <a:ext cx="56276" cy="3316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063" extrusionOk="0">
                    <a:moveTo>
                      <a:pt x="939" y="1"/>
                    </a:moveTo>
                    <a:cubicBezTo>
                      <a:pt x="577" y="1"/>
                      <a:pt x="192" y="64"/>
                      <a:pt x="120" y="199"/>
                    </a:cubicBezTo>
                    <a:cubicBezTo>
                      <a:pt x="1" y="437"/>
                      <a:pt x="627" y="1063"/>
                      <a:pt x="925" y="1063"/>
                    </a:cubicBezTo>
                    <a:cubicBezTo>
                      <a:pt x="1297" y="1063"/>
                      <a:pt x="1804" y="318"/>
                      <a:pt x="1610" y="139"/>
                    </a:cubicBezTo>
                    <a:cubicBezTo>
                      <a:pt x="1554" y="49"/>
                      <a:pt x="1256" y="1"/>
                      <a:pt x="939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4" name="Google Shape;12634;p78"/>
              <p:cNvSpPr/>
              <p:nvPr/>
            </p:nvSpPr>
            <p:spPr>
              <a:xfrm>
                <a:off x="1697969" y="4041072"/>
                <a:ext cx="116201" cy="45389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1455" extrusionOk="0">
                    <a:moveTo>
                      <a:pt x="126" y="0"/>
                    </a:moveTo>
                    <a:cubicBezTo>
                      <a:pt x="110" y="0"/>
                      <a:pt x="92" y="7"/>
                      <a:pt x="75" y="25"/>
                    </a:cubicBezTo>
                    <a:cubicBezTo>
                      <a:pt x="0" y="25"/>
                      <a:pt x="0" y="84"/>
                      <a:pt x="0" y="144"/>
                    </a:cubicBezTo>
                    <a:cubicBezTo>
                      <a:pt x="0" y="144"/>
                      <a:pt x="0" y="204"/>
                      <a:pt x="75" y="338"/>
                    </a:cubicBezTo>
                    <a:cubicBezTo>
                      <a:pt x="135" y="457"/>
                      <a:pt x="194" y="636"/>
                      <a:pt x="313" y="829"/>
                    </a:cubicBezTo>
                    <a:cubicBezTo>
                      <a:pt x="447" y="889"/>
                      <a:pt x="507" y="1008"/>
                      <a:pt x="626" y="1082"/>
                    </a:cubicBezTo>
                    <a:cubicBezTo>
                      <a:pt x="686" y="1082"/>
                      <a:pt x="745" y="1142"/>
                      <a:pt x="820" y="1202"/>
                    </a:cubicBezTo>
                    <a:cubicBezTo>
                      <a:pt x="820" y="1202"/>
                      <a:pt x="939" y="1261"/>
                      <a:pt x="999" y="1261"/>
                    </a:cubicBezTo>
                    <a:cubicBezTo>
                      <a:pt x="1058" y="1321"/>
                      <a:pt x="1118" y="1321"/>
                      <a:pt x="1192" y="1321"/>
                    </a:cubicBezTo>
                    <a:cubicBezTo>
                      <a:pt x="1252" y="1380"/>
                      <a:pt x="1311" y="1380"/>
                      <a:pt x="1431" y="1380"/>
                    </a:cubicBezTo>
                    <a:cubicBezTo>
                      <a:pt x="1490" y="1380"/>
                      <a:pt x="1565" y="1455"/>
                      <a:pt x="1624" y="1455"/>
                    </a:cubicBezTo>
                    <a:lnTo>
                      <a:pt x="1863" y="1455"/>
                    </a:lnTo>
                    <a:lnTo>
                      <a:pt x="2056" y="1380"/>
                    </a:lnTo>
                    <a:lnTo>
                      <a:pt x="2310" y="1380"/>
                    </a:lnTo>
                    <a:cubicBezTo>
                      <a:pt x="2429" y="1321"/>
                      <a:pt x="2608" y="1321"/>
                      <a:pt x="2742" y="1261"/>
                    </a:cubicBezTo>
                    <a:cubicBezTo>
                      <a:pt x="2980" y="1142"/>
                      <a:pt x="3233" y="948"/>
                      <a:pt x="3352" y="770"/>
                    </a:cubicBezTo>
                    <a:cubicBezTo>
                      <a:pt x="3546" y="636"/>
                      <a:pt x="3606" y="457"/>
                      <a:pt x="3665" y="338"/>
                    </a:cubicBezTo>
                    <a:cubicBezTo>
                      <a:pt x="3665" y="263"/>
                      <a:pt x="3725" y="204"/>
                      <a:pt x="3725" y="204"/>
                    </a:cubicBezTo>
                    <a:lnTo>
                      <a:pt x="3725" y="144"/>
                    </a:lnTo>
                    <a:cubicBezTo>
                      <a:pt x="3725" y="84"/>
                      <a:pt x="3725" y="25"/>
                      <a:pt x="3665" y="25"/>
                    </a:cubicBezTo>
                    <a:cubicBezTo>
                      <a:pt x="3648" y="7"/>
                      <a:pt x="3630" y="0"/>
                      <a:pt x="3614" y="0"/>
                    </a:cubicBezTo>
                    <a:cubicBezTo>
                      <a:pt x="3576" y="0"/>
                      <a:pt x="3546" y="42"/>
                      <a:pt x="3546" y="84"/>
                    </a:cubicBezTo>
                    <a:lnTo>
                      <a:pt x="3486" y="84"/>
                    </a:lnTo>
                    <a:cubicBezTo>
                      <a:pt x="3486" y="144"/>
                      <a:pt x="3486" y="144"/>
                      <a:pt x="3427" y="204"/>
                    </a:cubicBezTo>
                    <a:cubicBezTo>
                      <a:pt x="3352" y="263"/>
                      <a:pt x="3233" y="397"/>
                      <a:pt x="3114" y="516"/>
                    </a:cubicBezTo>
                    <a:cubicBezTo>
                      <a:pt x="2980" y="636"/>
                      <a:pt x="2801" y="770"/>
                      <a:pt x="2548" y="889"/>
                    </a:cubicBezTo>
                    <a:cubicBezTo>
                      <a:pt x="2429" y="889"/>
                      <a:pt x="2369" y="948"/>
                      <a:pt x="2235" y="948"/>
                    </a:cubicBezTo>
                    <a:cubicBezTo>
                      <a:pt x="2175" y="948"/>
                      <a:pt x="2116" y="948"/>
                      <a:pt x="2056" y="1008"/>
                    </a:cubicBezTo>
                    <a:lnTo>
                      <a:pt x="1624" y="1008"/>
                    </a:lnTo>
                    <a:cubicBezTo>
                      <a:pt x="1565" y="1008"/>
                      <a:pt x="1490" y="948"/>
                      <a:pt x="1490" y="948"/>
                    </a:cubicBezTo>
                    <a:lnTo>
                      <a:pt x="1311" y="948"/>
                    </a:lnTo>
                    <a:cubicBezTo>
                      <a:pt x="1252" y="948"/>
                      <a:pt x="1192" y="889"/>
                      <a:pt x="1118" y="889"/>
                    </a:cubicBezTo>
                    <a:cubicBezTo>
                      <a:pt x="999" y="829"/>
                      <a:pt x="939" y="829"/>
                      <a:pt x="820" y="770"/>
                    </a:cubicBezTo>
                    <a:cubicBezTo>
                      <a:pt x="745" y="710"/>
                      <a:pt x="686" y="636"/>
                      <a:pt x="567" y="576"/>
                    </a:cubicBezTo>
                    <a:cubicBezTo>
                      <a:pt x="447" y="457"/>
                      <a:pt x="373" y="338"/>
                      <a:pt x="313" y="204"/>
                    </a:cubicBezTo>
                    <a:lnTo>
                      <a:pt x="194" y="84"/>
                    </a:lnTo>
                    <a:cubicBezTo>
                      <a:pt x="194" y="42"/>
                      <a:pt x="164" y="0"/>
                      <a:pt x="126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5" name="Google Shape;12635;p78"/>
              <p:cNvSpPr/>
              <p:nvPr/>
            </p:nvSpPr>
            <p:spPr>
              <a:xfrm>
                <a:off x="1899645" y="4684532"/>
                <a:ext cx="13507" cy="33036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59" extrusionOk="0">
                    <a:moveTo>
                      <a:pt x="1" y="1"/>
                    </a:moveTo>
                    <a:lnTo>
                      <a:pt x="1" y="120"/>
                    </a:lnTo>
                    <a:lnTo>
                      <a:pt x="61" y="120"/>
                    </a:lnTo>
                    <a:cubicBezTo>
                      <a:pt x="61" y="195"/>
                      <a:pt x="61" y="195"/>
                      <a:pt x="120" y="254"/>
                    </a:cubicBezTo>
                    <a:lnTo>
                      <a:pt x="120" y="373"/>
                    </a:lnTo>
                    <a:cubicBezTo>
                      <a:pt x="180" y="373"/>
                      <a:pt x="180" y="433"/>
                      <a:pt x="180" y="433"/>
                    </a:cubicBezTo>
                    <a:lnTo>
                      <a:pt x="180" y="567"/>
                    </a:lnTo>
                    <a:cubicBezTo>
                      <a:pt x="180" y="627"/>
                      <a:pt x="239" y="686"/>
                      <a:pt x="239" y="686"/>
                    </a:cubicBezTo>
                    <a:lnTo>
                      <a:pt x="239" y="805"/>
                    </a:lnTo>
                    <a:lnTo>
                      <a:pt x="239" y="865"/>
                    </a:lnTo>
                    <a:lnTo>
                      <a:pt x="239" y="999"/>
                    </a:lnTo>
                    <a:lnTo>
                      <a:pt x="239" y="1059"/>
                    </a:lnTo>
                    <a:lnTo>
                      <a:pt x="373" y="1059"/>
                    </a:lnTo>
                    <a:cubicBezTo>
                      <a:pt x="373" y="1059"/>
                      <a:pt x="433" y="999"/>
                      <a:pt x="433" y="865"/>
                    </a:cubicBezTo>
                    <a:lnTo>
                      <a:pt x="433" y="686"/>
                    </a:lnTo>
                    <a:lnTo>
                      <a:pt x="433" y="493"/>
                    </a:lnTo>
                    <a:cubicBezTo>
                      <a:pt x="373" y="433"/>
                      <a:pt x="373" y="373"/>
                      <a:pt x="314" y="314"/>
                    </a:cubicBezTo>
                    <a:cubicBezTo>
                      <a:pt x="314" y="254"/>
                      <a:pt x="239" y="195"/>
                      <a:pt x="239" y="120"/>
                    </a:cubicBezTo>
                    <a:lnTo>
                      <a:pt x="120" y="1"/>
                    </a:ln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6" name="Google Shape;12636;p78"/>
              <p:cNvSpPr/>
              <p:nvPr/>
            </p:nvSpPr>
            <p:spPr>
              <a:xfrm>
                <a:off x="1878276" y="4688275"/>
                <a:ext cx="13507" cy="34876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118" extrusionOk="0">
                    <a:moveTo>
                      <a:pt x="1" y="0"/>
                    </a:moveTo>
                    <a:lnTo>
                      <a:pt x="1" y="75"/>
                    </a:lnTo>
                    <a:lnTo>
                      <a:pt x="1" y="134"/>
                    </a:lnTo>
                    <a:cubicBezTo>
                      <a:pt x="60" y="134"/>
                      <a:pt x="60" y="194"/>
                      <a:pt x="60" y="194"/>
                    </a:cubicBezTo>
                    <a:cubicBezTo>
                      <a:pt x="60" y="253"/>
                      <a:pt x="120" y="253"/>
                      <a:pt x="120" y="253"/>
                    </a:cubicBezTo>
                    <a:lnTo>
                      <a:pt x="120" y="373"/>
                    </a:lnTo>
                    <a:cubicBezTo>
                      <a:pt x="179" y="373"/>
                      <a:pt x="179" y="447"/>
                      <a:pt x="179" y="507"/>
                    </a:cubicBezTo>
                    <a:lnTo>
                      <a:pt x="179" y="685"/>
                    </a:lnTo>
                    <a:lnTo>
                      <a:pt x="179" y="820"/>
                    </a:lnTo>
                    <a:lnTo>
                      <a:pt x="179" y="879"/>
                    </a:lnTo>
                    <a:cubicBezTo>
                      <a:pt x="179" y="998"/>
                      <a:pt x="254" y="1058"/>
                      <a:pt x="254" y="1058"/>
                    </a:cubicBezTo>
                    <a:cubicBezTo>
                      <a:pt x="254" y="1058"/>
                      <a:pt x="254" y="1117"/>
                      <a:pt x="314" y="1117"/>
                    </a:cubicBezTo>
                    <a:lnTo>
                      <a:pt x="314" y="1058"/>
                    </a:lnTo>
                    <a:cubicBezTo>
                      <a:pt x="314" y="1058"/>
                      <a:pt x="373" y="998"/>
                      <a:pt x="373" y="879"/>
                    </a:cubicBezTo>
                    <a:cubicBezTo>
                      <a:pt x="373" y="820"/>
                      <a:pt x="433" y="745"/>
                      <a:pt x="433" y="685"/>
                    </a:cubicBezTo>
                    <a:cubicBezTo>
                      <a:pt x="373" y="626"/>
                      <a:pt x="433" y="566"/>
                      <a:pt x="373" y="507"/>
                    </a:cubicBezTo>
                    <a:cubicBezTo>
                      <a:pt x="373" y="447"/>
                      <a:pt x="373" y="313"/>
                      <a:pt x="314" y="253"/>
                    </a:cubicBezTo>
                    <a:cubicBezTo>
                      <a:pt x="314" y="194"/>
                      <a:pt x="254" y="134"/>
                      <a:pt x="254" y="134"/>
                    </a:cubicBezTo>
                    <a:cubicBezTo>
                      <a:pt x="179" y="75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7" name="Google Shape;12637;p78"/>
              <p:cNvSpPr/>
              <p:nvPr/>
            </p:nvSpPr>
            <p:spPr>
              <a:xfrm>
                <a:off x="1634300" y="4686403"/>
                <a:ext cx="15379" cy="31164"/>
              </a:xfrm>
              <a:custGeom>
                <a:avLst/>
                <a:gdLst/>
                <a:ahLst/>
                <a:cxnLst/>
                <a:rect l="l" t="t" r="r" b="b"/>
                <a:pathLst>
                  <a:path w="493" h="999" extrusionOk="0">
                    <a:moveTo>
                      <a:pt x="60" y="1"/>
                    </a:moveTo>
                    <a:cubicBezTo>
                      <a:pt x="0" y="60"/>
                      <a:pt x="60" y="60"/>
                      <a:pt x="60" y="60"/>
                    </a:cubicBezTo>
                    <a:cubicBezTo>
                      <a:pt x="60" y="60"/>
                      <a:pt x="60" y="135"/>
                      <a:pt x="120" y="194"/>
                    </a:cubicBezTo>
                    <a:cubicBezTo>
                      <a:pt x="179" y="254"/>
                      <a:pt x="179" y="313"/>
                      <a:pt x="179" y="313"/>
                    </a:cubicBezTo>
                    <a:cubicBezTo>
                      <a:pt x="179" y="373"/>
                      <a:pt x="254" y="373"/>
                      <a:pt x="254" y="433"/>
                    </a:cubicBezTo>
                    <a:lnTo>
                      <a:pt x="254" y="507"/>
                    </a:lnTo>
                    <a:lnTo>
                      <a:pt x="254" y="567"/>
                    </a:lnTo>
                    <a:cubicBezTo>
                      <a:pt x="313" y="567"/>
                      <a:pt x="254" y="626"/>
                      <a:pt x="313" y="626"/>
                    </a:cubicBezTo>
                    <a:lnTo>
                      <a:pt x="313" y="686"/>
                    </a:lnTo>
                    <a:lnTo>
                      <a:pt x="313" y="805"/>
                    </a:lnTo>
                    <a:lnTo>
                      <a:pt x="313" y="939"/>
                    </a:lnTo>
                    <a:cubicBezTo>
                      <a:pt x="313" y="999"/>
                      <a:pt x="313" y="999"/>
                      <a:pt x="373" y="999"/>
                    </a:cubicBezTo>
                    <a:lnTo>
                      <a:pt x="373" y="939"/>
                    </a:lnTo>
                    <a:cubicBezTo>
                      <a:pt x="373" y="939"/>
                      <a:pt x="432" y="939"/>
                      <a:pt x="432" y="805"/>
                    </a:cubicBezTo>
                    <a:lnTo>
                      <a:pt x="492" y="745"/>
                    </a:lnTo>
                    <a:lnTo>
                      <a:pt x="492" y="626"/>
                    </a:lnTo>
                    <a:lnTo>
                      <a:pt x="492" y="567"/>
                    </a:lnTo>
                    <a:lnTo>
                      <a:pt x="432" y="433"/>
                    </a:lnTo>
                    <a:cubicBezTo>
                      <a:pt x="432" y="373"/>
                      <a:pt x="432" y="313"/>
                      <a:pt x="373" y="254"/>
                    </a:cubicBezTo>
                    <a:cubicBezTo>
                      <a:pt x="373" y="194"/>
                      <a:pt x="313" y="135"/>
                      <a:pt x="254" y="135"/>
                    </a:cubicBezTo>
                    <a:cubicBezTo>
                      <a:pt x="179" y="1"/>
                      <a:pt x="120" y="1"/>
                      <a:pt x="120" y="1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8" name="Google Shape;12638;p78"/>
              <p:cNvSpPr/>
              <p:nvPr/>
            </p:nvSpPr>
            <p:spPr>
              <a:xfrm>
                <a:off x="1612931" y="4688275"/>
                <a:ext cx="13507" cy="29292"/>
              </a:xfrm>
              <a:custGeom>
                <a:avLst/>
                <a:gdLst/>
                <a:ahLst/>
                <a:cxnLst/>
                <a:rect l="l" t="t" r="r" b="b"/>
                <a:pathLst>
                  <a:path w="433" h="939" extrusionOk="0">
                    <a:moveTo>
                      <a:pt x="0" y="0"/>
                    </a:moveTo>
                    <a:cubicBezTo>
                      <a:pt x="0" y="75"/>
                      <a:pt x="0" y="75"/>
                      <a:pt x="60" y="134"/>
                    </a:cubicBezTo>
                    <a:lnTo>
                      <a:pt x="119" y="194"/>
                    </a:lnTo>
                    <a:lnTo>
                      <a:pt x="119" y="253"/>
                    </a:lnTo>
                    <a:lnTo>
                      <a:pt x="194" y="313"/>
                    </a:lnTo>
                    <a:lnTo>
                      <a:pt x="194" y="373"/>
                    </a:lnTo>
                    <a:cubicBezTo>
                      <a:pt x="253" y="447"/>
                      <a:pt x="253" y="447"/>
                      <a:pt x="253" y="507"/>
                    </a:cubicBezTo>
                    <a:lnTo>
                      <a:pt x="253" y="566"/>
                    </a:lnTo>
                    <a:lnTo>
                      <a:pt x="253" y="626"/>
                    </a:lnTo>
                    <a:lnTo>
                      <a:pt x="253" y="685"/>
                    </a:lnTo>
                    <a:lnTo>
                      <a:pt x="253" y="745"/>
                    </a:lnTo>
                    <a:lnTo>
                      <a:pt x="253" y="879"/>
                    </a:lnTo>
                    <a:cubicBezTo>
                      <a:pt x="253" y="939"/>
                      <a:pt x="313" y="939"/>
                      <a:pt x="313" y="939"/>
                    </a:cubicBezTo>
                    <a:lnTo>
                      <a:pt x="373" y="939"/>
                    </a:lnTo>
                    <a:cubicBezTo>
                      <a:pt x="373" y="939"/>
                      <a:pt x="373" y="879"/>
                      <a:pt x="432" y="745"/>
                    </a:cubicBezTo>
                    <a:lnTo>
                      <a:pt x="432" y="685"/>
                    </a:lnTo>
                    <a:lnTo>
                      <a:pt x="432" y="626"/>
                    </a:lnTo>
                    <a:lnTo>
                      <a:pt x="432" y="507"/>
                    </a:lnTo>
                    <a:lnTo>
                      <a:pt x="432" y="447"/>
                    </a:lnTo>
                    <a:cubicBezTo>
                      <a:pt x="432" y="313"/>
                      <a:pt x="373" y="313"/>
                      <a:pt x="373" y="253"/>
                    </a:cubicBezTo>
                    <a:cubicBezTo>
                      <a:pt x="313" y="194"/>
                      <a:pt x="313" y="134"/>
                      <a:pt x="253" y="134"/>
                    </a:cubicBezTo>
                    <a:cubicBezTo>
                      <a:pt x="194" y="0"/>
                      <a:pt x="119" y="0"/>
                      <a:pt x="119" y="0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9" name="Google Shape;12639;p78"/>
              <p:cNvSpPr/>
              <p:nvPr/>
            </p:nvSpPr>
            <p:spPr>
              <a:xfrm>
                <a:off x="1746758" y="4202631"/>
                <a:ext cx="65572" cy="6182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982" extrusionOk="0">
                    <a:moveTo>
                      <a:pt x="299" y="373"/>
                    </a:moveTo>
                    <a:cubicBezTo>
                      <a:pt x="433" y="373"/>
                      <a:pt x="611" y="492"/>
                      <a:pt x="805" y="552"/>
                    </a:cubicBezTo>
                    <a:cubicBezTo>
                      <a:pt x="984" y="671"/>
                      <a:pt x="1237" y="864"/>
                      <a:pt x="1416" y="984"/>
                    </a:cubicBezTo>
                    <a:cubicBezTo>
                      <a:pt x="1490" y="1118"/>
                      <a:pt x="1610" y="1177"/>
                      <a:pt x="1610" y="1296"/>
                    </a:cubicBezTo>
                    <a:cubicBezTo>
                      <a:pt x="1669" y="1356"/>
                      <a:pt x="1669" y="1416"/>
                      <a:pt x="1610" y="1550"/>
                    </a:cubicBezTo>
                    <a:lnTo>
                      <a:pt x="1416" y="1550"/>
                    </a:lnTo>
                    <a:cubicBezTo>
                      <a:pt x="1297" y="1490"/>
                      <a:pt x="1178" y="1416"/>
                      <a:pt x="1044" y="1296"/>
                    </a:cubicBezTo>
                    <a:cubicBezTo>
                      <a:pt x="865" y="1177"/>
                      <a:pt x="671" y="924"/>
                      <a:pt x="552" y="745"/>
                    </a:cubicBezTo>
                    <a:cubicBezTo>
                      <a:pt x="433" y="611"/>
                      <a:pt x="373" y="432"/>
                      <a:pt x="299" y="373"/>
                    </a:cubicBezTo>
                    <a:close/>
                    <a:moveTo>
                      <a:pt x="179" y="0"/>
                    </a:moveTo>
                    <a:lnTo>
                      <a:pt x="1" y="119"/>
                    </a:lnTo>
                    <a:lnTo>
                      <a:pt x="1" y="179"/>
                    </a:lnTo>
                    <a:lnTo>
                      <a:pt x="1" y="373"/>
                    </a:lnTo>
                    <a:cubicBezTo>
                      <a:pt x="60" y="552"/>
                      <a:pt x="120" y="745"/>
                      <a:pt x="239" y="924"/>
                    </a:cubicBezTo>
                    <a:cubicBezTo>
                      <a:pt x="433" y="1177"/>
                      <a:pt x="552" y="1416"/>
                      <a:pt x="805" y="1609"/>
                    </a:cubicBezTo>
                    <a:cubicBezTo>
                      <a:pt x="924" y="1728"/>
                      <a:pt x="1044" y="1862"/>
                      <a:pt x="1237" y="1922"/>
                    </a:cubicBezTo>
                    <a:cubicBezTo>
                      <a:pt x="1356" y="1982"/>
                      <a:pt x="1416" y="1982"/>
                      <a:pt x="1610" y="1982"/>
                    </a:cubicBezTo>
                    <a:cubicBezTo>
                      <a:pt x="1669" y="1982"/>
                      <a:pt x="1729" y="1922"/>
                      <a:pt x="1788" y="1922"/>
                    </a:cubicBezTo>
                    <a:lnTo>
                      <a:pt x="1922" y="1788"/>
                    </a:lnTo>
                    <a:cubicBezTo>
                      <a:pt x="1982" y="1728"/>
                      <a:pt x="2042" y="1609"/>
                      <a:pt x="2042" y="1490"/>
                    </a:cubicBezTo>
                    <a:cubicBezTo>
                      <a:pt x="2101" y="1356"/>
                      <a:pt x="2042" y="1237"/>
                      <a:pt x="2042" y="1118"/>
                    </a:cubicBezTo>
                    <a:cubicBezTo>
                      <a:pt x="1922" y="924"/>
                      <a:pt x="1788" y="805"/>
                      <a:pt x="1669" y="671"/>
                    </a:cubicBezTo>
                    <a:cubicBezTo>
                      <a:pt x="1416" y="492"/>
                      <a:pt x="1178" y="373"/>
                      <a:pt x="924" y="239"/>
                    </a:cubicBezTo>
                    <a:cubicBezTo>
                      <a:pt x="492" y="6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0" name="Google Shape;12640;p78"/>
              <p:cNvSpPr/>
              <p:nvPr/>
            </p:nvSpPr>
            <p:spPr>
              <a:xfrm>
                <a:off x="1688673" y="4202631"/>
                <a:ext cx="63700" cy="61828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1982" extrusionOk="0">
                    <a:moveTo>
                      <a:pt x="1729" y="373"/>
                    </a:moveTo>
                    <a:cubicBezTo>
                      <a:pt x="1729" y="432"/>
                      <a:pt x="1609" y="611"/>
                      <a:pt x="1490" y="745"/>
                    </a:cubicBezTo>
                    <a:cubicBezTo>
                      <a:pt x="1356" y="924"/>
                      <a:pt x="1177" y="1177"/>
                      <a:pt x="984" y="1296"/>
                    </a:cubicBezTo>
                    <a:cubicBezTo>
                      <a:pt x="865" y="1416"/>
                      <a:pt x="745" y="1490"/>
                      <a:pt x="671" y="1550"/>
                    </a:cubicBezTo>
                    <a:lnTo>
                      <a:pt x="492" y="1550"/>
                    </a:lnTo>
                    <a:cubicBezTo>
                      <a:pt x="433" y="1416"/>
                      <a:pt x="373" y="1356"/>
                      <a:pt x="433" y="1296"/>
                    </a:cubicBezTo>
                    <a:cubicBezTo>
                      <a:pt x="433" y="1177"/>
                      <a:pt x="552" y="1118"/>
                      <a:pt x="611" y="984"/>
                    </a:cubicBezTo>
                    <a:cubicBezTo>
                      <a:pt x="865" y="864"/>
                      <a:pt x="1043" y="671"/>
                      <a:pt x="1297" y="552"/>
                    </a:cubicBezTo>
                    <a:cubicBezTo>
                      <a:pt x="1490" y="492"/>
                      <a:pt x="1609" y="373"/>
                      <a:pt x="1729" y="373"/>
                    </a:cubicBezTo>
                    <a:close/>
                    <a:moveTo>
                      <a:pt x="1922" y="0"/>
                    </a:moveTo>
                    <a:cubicBezTo>
                      <a:pt x="1922" y="0"/>
                      <a:pt x="1609" y="60"/>
                      <a:pt x="1118" y="239"/>
                    </a:cubicBezTo>
                    <a:cubicBezTo>
                      <a:pt x="924" y="373"/>
                      <a:pt x="611" y="492"/>
                      <a:pt x="373" y="671"/>
                    </a:cubicBezTo>
                    <a:cubicBezTo>
                      <a:pt x="239" y="805"/>
                      <a:pt x="120" y="924"/>
                      <a:pt x="60" y="1118"/>
                    </a:cubicBezTo>
                    <a:cubicBezTo>
                      <a:pt x="0" y="1237"/>
                      <a:pt x="0" y="1356"/>
                      <a:pt x="0" y="1490"/>
                    </a:cubicBezTo>
                    <a:cubicBezTo>
                      <a:pt x="0" y="1609"/>
                      <a:pt x="60" y="1728"/>
                      <a:pt x="120" y="1788"/>
                    </a:cubicBezTo>
                    <a:cubicBezTo>
                      <a:pt x="179" y="1788"/>
                      <a:pt x="239" y="1922"/>
                      <a:pt x="298" y="1922"/>
                    </a:cubicBezTo>
                    <a:cubicBezTo>
                      <a:pt x="373" y="1982"/>
                      <a:pt x="433" y="1982"/>
                      <a:pt x="492" y="1982"/>
                    </a:cubicBezTo>
                    <a:cubicBezTo>
                      <a:pt x="611" y="1982"/>
                      <a:pt x="745" y="1982"/>
                      <a:pt x="805" y="1922"/>
                    </a:cubicBezTo>
                    <a:cubicBezTo>
                      <a:pt x="984" y="1862"/>
                      <a:pt x="1118" y="1728"/>
                      <a:pt x="1237" y="1609"/>
                    </a:cubicBezTo>
                    <a:cubicBezTo>
                      <a:pt x="1490" y="1416"/>
                      <a:pt x="1669" y="1177"/>
                      <a:pt x="1788" y="924"/>
                    </a:cubicBezTo>
                    <a:cubicBezTo>
                      <a:pt x="1922" y="745"/>
                      <a:pt x="1982" y="552"/>
                      <a:pt x="2041" y="373"/>
                    </a:cubicBezTo>
                    <a:lnTo>
                      <a:pt x="2041" y="179"/>
                    </a:lnTo>
                    <a:lnTo>
                      <a:pt x="2041" y="119"/>
                    </a:lnTo>
                    <a:lnTo>
                      <a:pt x="192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1" name="Google Shape;12641;p78"/>
              <p:cNvSpPr/>
              <p:nvPr/>
            </p:nvSpPr>
            <p:spPr>
              <a:xfrm>
                <a:off x="1744450" y="4208215"/>
                <a:ext cx="58116" cy="85069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2727" extrusionOk="0">
                    <a:moveTo>
                      <a:pt x="134" y="0"/>
                    </a:moveTo>
                    <a:cubicBezTo>
                      <a:pt x="75" y="0"/>
                      <a:pt x="0" y="60"/>
                      <a:pt x="0" y="119"/>
                    </a:cubicBezTo>
                    <a:lnTo>
                      <a:pt x="0" y="253"/>
                    </a:lnTo>
                    <a:cubicBezTo>
                      <a:pt x="0" y="313"/>
                      <a:pt x="0" y="432"/>
                      <a:pt x="75" y="626"/>
                    </a:cubicBezTo>
                    <a:lnTo>
                      <a:pt x="75" y="864"/>
                    </a:lnTo>
                    <a:cubicBezTo>
                      <a:pt x="134" y="939"/>
                      <a:pt x="134" y="1058"/>
                      <a:pt x="134" y="1117"/>
                    </a:cubicBezTo>
                    <a:cubicBezTo>
                      <a:pt x="194" y="1237"/>
                      <a:pt x="194" y="1311"/>
                      <a:pt x="253" y="1430"/>
                    </a:cubicBezTo>
                    <a:cubicBezTo>
                      <a:pt x="313" y="1549"/>
                      <a:pt x="313" y="1609"/>
                      <a:pt x="373" y="1743"/>
                    </a:cubicBezTo>
                    <a:cubicBezTo>
                      <a:pt x="447" y="1803"/>
                      <a:pt x="507" y="1922"/>
                      <a:pt x="566" y="1981"/>
                    </a:cubicBezTo>
                    <a:cubicBezTo>
                      <a:pt x="626" y="2116"/>
                      <a:pt x="685" y="2175"/>
                      <a:pt x="745" y="2235"/>
                    </a:cubicBezTo>
                    <a:cubicBezTo>
                      <a:pt x="820" y="2294"/>
                      <a:pt x="939" y="2354"/>
                      <a:pt x="998" y="2428"/>
                    </a:cubicBezTo>
                    <a:cubicBezTo>
                      <a:pt x="1058" y="2488"/>
                      <a:pt x="1118" y="2548"/>
                      <a:pt x="1252" y="2548"/>
                    </a:cubicBezTo>
                    <a:cubicBezTo>
                      <a:pt x="1371" y="2667"/>
                      <a:pt x="1490" y="2667"/>
                      <a:pt x="1624" y="2667"/>
                    </a:cubicBezTo>
                    <a:cubicBezTo>
                      <a:pt x="1684" y="2726"/>
                      <a:pt x="1743" y="2726"/>
                      <a:pt x="1743" y="2726"/>
                    </a:cubicBezTo>
                    <a:cubicBezTo>
                      <a:pt x="1803" y="2726"/>
                      <a:pt x="1862" y="2667"/>
                      <a:pt x="1862" y="2607"/>
                    </a:cubicBezTo>
                    <a:cubicBezTo>
                      <a:pt x="1862" y="2548"/>
                      <a:pt x="1862" y="2488"/>
                      <a:pt x="1803" y="2488"/>
                    </a:cubicBezTo>
                    <a:cubicBezTo>
                      <a:pt x="1803" y="2488"/>
                      <a:pt x="1743" y="2488"/>
                      <a:pt x="1684" y="2428"/>
                    </a:cubicBezTo>
                    <a:cubicBezTo>
                      <a:pt x="1624" y="2428"/>
                      <a:pt x="1624" y="2428"/>
                      <a:pt x="1564" y="2354"/>
                    </a:cubicBezTo>
                    <a:cubicBezTo>
                      <a:pt x="1490" y="2354"/>
                      <a:pt x="1430" y="2294"/>
                      <a:pt x="1371" y="2294"/>
                    </a:cubicBezTo>
                    <a:cubicBezTo>
                      <a:pt x="1371" y="2235"/>
                      <a:pt x="1311" y="2175"/>
                      <a:pt x="1252" y="2116"/>
                    </a:cubicBezTo>
                    <a:cubicBezTo>
                      <a:pt x="1192" y="2116"/>
                      <a:pt x="1118" y="1981"/>
                      <a:pt x="1058" y="1981"/>
                    </a:cubicBezTo>
                    <a:cubicBezTo>
                      <a:pt x="998" y="1862"/>
                      <a:pt x="939" y="1803"/>
                      <a:pt x="939" y="1743"/>
                    </a:cubicBezTo>
                    <a:cubicBezTo>
                      <a:pt x="879" y="1683"/>
                      <a:pt x="820" y="1609"/>
                      <a:pt x="745" y="1490"/>
                    </a:cubicBezTo>
                    <a:cubicBezTo>
                      <a:pt x="745" y="1430"/>
                      <a:pt x="685" y="1371"/>
                      <a:pt x="626" y="1237"/>
                    </a:cubicBezTo>
                    <a:cubicBezTo>
                      <a:pt x="626" y="1177"/>
                      <a:pt x="566" y="1117"/>
                      <a:pt x="566" y="998"/>
                    </a:cubicBezTo>
                    <a:cubicBezTo>
                      <a:pt x="507" y="939"/>
                      <a:pt x="507" y="864"/>
                      <a:pt x="447" y="745"/>
                    </a:cubicBezTo>
                    <a:cubicBezTo>
                      <a:pt x="447" y="685"/>
                      <a:pt x="373" y="626"/>
                      <a:pt x="373" y="566"/>
                    </a:cubicBezTo>
                    <a:cubicBezTo>
                      <a:pt x="313" y="432"/>
                      <a:pt x="313" y="313"/>
                      <a:pt x="313" y="194"/>
                    </a:cubicBezTo>
                    <a:cubicBezTo>
                      <a:pt x="253" y="119"/>
                      <a:pt x="253" y="60"/>
                      <a:pt x="253" y="60"/>
                    </a:cubicBezTo>
                    <a:cubicBezTo>
                      <a:pt x="253" y="0"/>
                      <a:pt x="194" y="0"/>
                      <a:pt x="1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2" name="Google Shape;12642;p78"/>
              <p:cNvSpPr/>
              <p:nvPr/>
            </p:nvSpPr>
            <p:spPr>
              <a:xfrm>
                <a:off x="1705861" y="4211927"/>
                <a:ext cx="46512" cy="79017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33" extrusionOk="0">
                    <a:moveTo>
                      <a:pt x="1371" y="0"/>
                    </a:moveTo>
                    <a:cubicBezTo>
                      <a:pt x="1371" y="0"/>
                      <a:pt x="1312" y="0"/>
                      <a:pt x="1312" y="75"/>
                    </a:cubicBezTo>
                    <a:cubicBezTo>
                      <a:pt x="1312" y="75"/>
                      <a:pt x="1312" y="134"/>
                      <a:pt x="1237" y="194"/>
                    </a:cubicBezTo>
                    <a:lnTo>
                      <a:pt x="1237" y="313"/>
                    </a:lnTo>
                    <a:cubicBezTo>
                      <a:pt x="1178" y="373"/>
                      <a:pt x="1178" y="373"/>
                      <a:pt x="1178" y="447"/>
                    </a:cubicBezTo>
                    <a:cubicBezTo>
                      <a:pt x="1118" y="507"/>
                      <a:pt x="1118" y="566"/>
                      <a:pt x="1118" y="626"/>
                    </a:cubicBezTo>
                    <a:cubicBezTo>
                      <a:pt x="1058" y="686"/>
                      <a:pt x="1058" y="745"/>
                      <a:pt x="999" y="879"/>
                    </a:cubicBezTo>
                    <a:cubicBezTo>
                      <a:pt x="999" y="939"/>
                      <a:pt x="939" y="998"/>
                      <a:pt x="939" y="1058"/>
                    </a:cubicBezTo>
                    <a:cubicBezTo>
                      <a:pt x="865" y="1118"/>
                      <a:pt x="805" y="1192"/>
                      <a:pt x="805" y="1252"/>
                    </a:cubicBezTo>
                    <a:cubicBezTo>
                      <a:pt x="686" y="1430"/>
                      <a:pt x="626" y="1564"/>
                      <a:pt x="492" y="1684"/>
                    </a:cubicBezTo>
                    <a:cubicBezTo>
                      <a:pt x="433" y="1803"/>
                      <a:pt x="373" y="1937"/>
                      <a:pt x="254" y="1997"/>
                    </a:cubicBezTo>
                    <a:cubicBezTo>
                      <a:pt x="120" y="2175"/>
                      <a:pt x="1" y="2309"/>
                      <a:pt x="1" y="2309"/>
                    </a:cubicBezTo>
                    <a:cubicBezTo>
                      <a:pt x="1" y="2369"/>
                      <a:pt x="1" y="2429"/>
                      <a:pt x="60" y="2488"/>
                    </a:cubicBezTo>
                    <a:cubicBezTo>
                      <a:pt x="60" y="2518"/>
                      <a:pt x="75" y="2533"/>
                      <a:pt x="99" y="2533"/>
                    </a:cubicBezTo>
                    <a:cubicBezTo>
                      <a:pt x="124" y="2533"/>
                      <a:pt x="157" y="2518"/>
                      <a:pt x="194" y="2488"/>
                    </a:cubicBezTo>
                    <a:cubicBezTo>
                      <a:pt x="194" y="2488"/>
                      <a:pt x="314" y="2429"/>
                      <a:pt x="567" y="2235"/>
                    </a:cubicBezTo>
                    <a:cubicBezTo>
                      <a:pt x="626" y="2175"/>
                      <a:pt x="746" y="2056"/>
                      <a:pt x="865" y="1937"/>
                    </a:cubicBezTo>
                    <a:cubicBezTo>
                      <a:pt x="939" y="1862"/>
                      <a:pt x="939" y="1803"/>
                      <a:pt x="999" y="1684"/>
                    </a:cubicBezTo>
                    <a:lnTo>
                      <a:pt x="1178" y="1490"/>
                    </a:lnTo>
                    <a:cubicBezTo>
                      <a:pt x="1237" y="1311"/>
                      <a:pt x="1312" y="1192"/>
                      <a:pt x="1371" y="998"/>
                    </a:cubicBezTo>
                    <a:cubicBezTo>
                      <a:pt x="1431" y="939"/>
                      <a:pt x="1431" y="820"/>
                      <a:pt x="1431" y="745"/>
                    </a:cubicBezTo>
                    <a:cubicBezTo>
                      <a:pt x="1490" y="686"/>
                      <a:pt x="1490" y="626"/>
                      <a:pt x="1490" y="566"/>
                    </a:cubicBezTo>
                    <a:lnTo>
                      <a:pt x="1490" y="194"/>
                    </a:lnTo>
                    <a:lnTo>
                      <a:pt x="1490" y="75"/>
                    </a:lnTo>
                    <a:cubicBezTo>
                      <a:pt x="1490" y="0"/>
                      <a:pt x="1431" y="0"/>
                      <a:pt x="13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3" name="Google Shape;12643;p78"/>
              <p:cNvSpPr/>
              <p:nvPr/>
            </p:nvSpPr>
            <p:spPr>
              <a:xfrm>
                <a:off x="1595712" y="4167755"/>
                <a:ext cx="297943" cy="48383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551" extrusionOk="0">
                    <a:moveTo>
                      <a:pt x="9431" y="1"/>
                    </a:moveTo>
                    <a:cubicBezTo>
                      <a:pt x="9431" y="1"/>
                      <a:pt x="9372" y="1"/>
                      <a:pt x="9312" y="61"/>
                    </a:cubicBezTo>
                    <a:cubicBezTo>
                      <a:pt x="9237" y="61"/>
                      <a:pt x="9178" y="120"/>
                      <a:pt x="9059" y="180"/>
                    </a:cubicBezTo>
                    <a:cubicBezTo>
                      <a:pt x="8805" y="299"/>
                      <a:pt x="8433" y="433"/>
                      <a:pt x="8001" y="552"/>
                    </a:cubicBezTo>
                    <a:cubicBezTo>
                      <a:pt x="7822" y="671"/>
                      <a:pt x="7569" y="746"/>
                      <a:pt x="7316" y="805"/>
                    </a:cubicBezTo>
                    <a:cubicBezTo>
                      <a:pt x="7077" y="805"/>
                      <a:pt x="6824" y="865"/>
                      <a:pt x="6511" y="925"/>
                    </a:cubicBezTo>
                    <a:cubicBezTo>
                      <a:pt x="6392" y="984"/>
                      <a:pt x="6258" y="984"/>
                      <a:pt x="6079" y="984"/>
                    </a:cubicBezTo>
                    <a:cubicBezTo>
                      <a:pt x="5960" y="984"/>
                      <a:pt x="5826" y="1044"/>
                      <a:pt x="5647" y="1044"/>
                    </a:cubicBezTo>
                    <a:cubicBezTo>
                      <a:pt x="5334" y="1044"/>
                      <a:pt x="5081" y="1044"/>
                      <a:pt x="4768" y="1118"/>
                    </a:cubicBezTo>
                    <a:lnTo>
                      <a:pt x="3845" y="1118"/>
                    </a:lnTo>
                    <a:cubicBezTo>
                      <a:pt x="3725" y="1044"/>
                      <a:pt x="3532" y="1044"/>
                      <a:pt x="3413" y="1044"/>
                    </a:cubicBezTo>
                    <a:cubicBezTo>
                      <a:pt x="3278" y="1044"/>
                      <a:pt x="3159" y="1044"/>
                      <a:pt x="2980" y="984"/>
                    </a:cubicBezTo>
                    <a:cubicBezTo>
                      <a:pt x="2727" y="984"/>
                      <a:pt x="2414" y="925"/>
                      <a:pt x="2161" y="865"/>
                    </a:cubicBezTo>
                    <a:cubicBezTo>
                      <a:pt x="1923" y="805"/>
                      <a:pt x="1669" y="746"/>
                      <a:pt x="1491" y="671"/>
                    </a:cubicBezTo>
                    <a:cubicBezTo>
                      <a:pt x="1237" y="612"/>
                      <a:pt x="1044" y="552"/>
                      <a:pt x="865" y="493"/>
                    </a:cubicBezTo>
                    <a:cubicBezTo>
                      <a:pt x="746" y="433"/>
                      <a:pt x="552" y="373"/>
                      <a:pt x="433" y="299"/>
                    </a:cubicBezTo>
                    <a:cubicBezTo>
                      <a:pt x="180" y="180"/>
                      <a:pt x="61" y="120"/>
                      <a:pt x="61" y="120"/>
                    </a:cubicBezTo>
                    <a:lnTo>
                      <a:pt x="1" y="120"/>
                    </a:lnTo>
                    <a:lnTo>
                      <a:pt x="1" y="180"/>
                    </a:lnTo>
                    <a:cubicBezTo>
                      <a:pt x="1" y="180"/>
                      <a:pt x="120" y="299"/>
                      <a:pt x="373" y="433"/>
                    </a:cubicBezTo>
                    <a:cubicBezTo>
                      <a:pt x="612" y="552"/>
                      <a:pt x="925" y="746"/>
                      <a:pt x="1357" y="925"/>
                    </a:cubicBezTo>
                    <a:cubicBezTo>
                      <a:pt x="1610" y="1044"/>
                      <a:pt x="1863" y="1118"/>
                      <a:pt x="2102" y="1178"/>
                    </a:cubicBezTo>
                    <a:cubicBezTo>
                      <a:pt x="2355" y="1237"/>
                      <a:pt x="2668" y="1357"/>
                      <a:pt x="2906" y="1357"/>
                    </a:cubicBezTo>
                    <a:cubicBezTo>
                      <a:pt x="3100" y="1416"/>
                      <a:pt x="3219" y="1416"/>
                      <a:pt x="3353" y="1416"/>
                    </a:cubicBezTo>
                    <a:cubicBezTo>
                      <a:pt x="3532" y="1491"/>
                      <a:pt x="3651" y="1491"/>
                      <a:pt x="3845" y="1491"/>
                    </a:cubicBezTo>
                    <a:lnTo>
                      <a:pt x="4098" y="1491"/>
                    </a:lnTo>
                    <a:lnTo>
                      <a:pt x="4277" y="1550"/>
                    </a:lnTo>
                    <a:lnTo>
                      <a:pt x="4768" y="1550"/>
                    </a:lnTo>
                    <a:cubicBezTo>
                      <a:pt x="5081" y="1491"/>
                      <a:pt x="5394" y="1491"/>
                      <a:pt x="5707" y="1491"/>
                    </a:cubicBezTo>
                    <a:cubicBezTo>
                      <a:pt x="5826" y="1491"/>
                      <a:pt x="6020" y="1416"/>
                      <a:pt x="6139" y="1416"/>
                    </a:cubicBezTo>
                    <a:cubicBezTo>
                      <a:pt x="6332" y="1357"/>
                      <a:pt x="6452" y="1357"/>
                      <a:pt x="6571" y="1357"/>
                    </a:cubicBezTo>
                    <a:cubicBezTo>
                      <a:pt x="6884" y="1297"/>
                      <a:pt x="7137" y="1237"/>
                      <a:pt x="7450" y="1118"/>
                    </a:cubicBezTo>
                    <a:cubicBezTo>
                      <a:pt x="7569" y="1118"/>
                      <a:pt x="7688" y="1044"/>
                      <a:pt x="7822" y="984"/>
                    </a:cubicBezTo>
                    <a:cubicBezTo>
                      <a:pt x="7941" y="984"/>
                      <a:pt x="8001" y="925"/>
                      <a:pt x="8120" y="865"/>
                    </a:cubicBezTo>
                    <a:cubicBezTo>
                      <a:pt x="8254" y="865"/>
                      <a:pt x="8373" y="805"/>
                      <a:pt x="8433" y="746"/>
                    </a:cubicBezTo>
                    <a:cubicBezTo>
                      <a:pt x="8567" y="671"/>
                      <a:pt x="8627" y="671"/>
                      <a:pt x="8746" y="612"/>
                    </a:cubicBezTo>
                    <a:cubicBezTo>
                      <a:pt x="8865" y="552"/>
                      <a:pt x="9059" y="433"/>
                      <a:pt x="9118" y="373"/>
                    </a:cubicBezTo>
                    <a:cubicBezTo>
                      <a:pt x="9237" y="299"/>
                      <a:pt x="9372" y="239"/>
                      <a:pt x="9431" y="180"/>
                    </a:cubicBezTo>
                    <a:lnTo>
                      <a:pt x="9491" y="120"/>
                    </a:lnTo>
                    <a:cubicBezTo>
                      <a:pt x="9550" y="61"/>
                      <a:pt x="9550" y="61"/>
                      <a:pt x="94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4" name="Google Shape;12644;p78"/>
              <p:cNvSpPr/>
              <p:nvPr/>
            </p:nvSpPr>
            <p:spPr>
              <a:xfrm>
                <a:off x="1411692" y="4008598"/>
                <a:ext cx="42332" cy="43018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79" extrusionOk="0">
                    <a:moveTo>
                      <a:pt x="703" y="1"/>
                    </a:moveTo>
                    <a:cubicBezTo>
                      <a:pt x="673" y="1"/>
                      <a:pt x="642" y="3"/>
                      <a:pt x="611" y="8"/>
                    </a:cubicBezTo>
                    <a:cubicBezTo>
                      <a:pt x="313" y="8"/>
                      <a:pt x="1" y="321"/>
                      <a:pt x="60" y="753"/>
                    </a:cubicBezTo>
                    <a:cubicBezTo>
                      <a:pt x="60" y="1125"/>
                      <a:pt x="373" y="1379"/>
                      <a:pt x="745" y="1379"/>
                    </a:cubicBezTo>
                    <a:cubicBezTo>
                      <a:pt x="1118" y="1379"/>
                      <a:pt x="1356" y="1006"/>
                      <a:pt x="1356" y="634"/>
                    </a:cubicBezTo>
                    <a:cubicBezTo>
                      <a:pt x="1302" y="292"/>
                      <a:pt x="1034" y="1"/>
                      <a:pt x="703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5" name="Google Shape;12645;p78"/>
              <p:cNvSpPr/>
              <p:nvPr/>
            </p:nvSpPr>
            <p:spPr>
              <a:xfrm>
                <a:off x="1448409" y="3991160"/>
                <a:ext cx="15379" cy="1955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627" extrusionOk="0">
                    <a:moveTo>
                      <a:pt x="179" y="1"/>
                    </a:moveTo>
                    <a:cubicBezTo>
                      <a:pt x="60" y="1"/>
                      <a:pt x="0" y="135"/>
                      <a:pt x="0" y="314"/>
                    </a:cubicBezTo>
                    <a:cubicBezTo>
                      <a:pt x="0" y="507"/>
                      <a:pt x="120" y="627"/>
                      <a:pt x="254" y="627"/>
                    </a:cubicBezTo>
                    <a:cubicBezTo>
                      <a:pt x="373" y="567"/>
                      <a:pt x="492" y="448"/>
                      <a:pt x="432" y="254"/>
                    </a:cubicBezTo>
                    <a:cubicBezTo>
                      <a:pt x="432" y="135"/>
                      <a:pt x="313" y="1"/>
                      <a:pt x="179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6" name="Google Shape;12646;p78"/>
              <p:cNvSpPr/>
              <p:nvPr/>
            </p:nvSpPr>
            <p:spPr>
              <a:xfrm>
                <a:off x="1425169" y="3977684"/>
                <a:ext cx="15379" cy="1771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568" extrusionOk="0">
                    <a:moveTo>
                      <a:pt x="254" y="1"/>
                    </a:moveTo>
                    <a:cubicBezTo>
                      <a:pt x="120" y="1"/>
                      <a:pt x="1" y="135"/>
                      <a:pt x="1" y="314"/>
                    </a:cubicBezTo>
                    <a:cubicBezTo>
                      <a:pt x="60" y="433"/>
                      <a:pt x="120" y="567"/>
                      <a:pt x="313" y="567"/>
                    </a:cubicBezTo>
                    <a:cubicBezTo>
                      <a:pt x="433" y="567"/>
                      <a:pt x="492" y="433"/>
                      <a:pt x="492" y="254"/>
                    </a:cubicBezTo>
                    <a:cubicBezTo>
                      <a:pt x="492" y="135"/>
                      <a:pt x="373" y="1"/>
                      <a:pt x="254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7" name="Google Shape;12647;p78"/>
              <p:cNvSpPr/>
              <p:nvPr/>
            </p:nvSpPr>
            <p:spPr>
              <a:xfrm>
                <a:off x="1403800" y="3989320"/>
                <a:ext cx="15348" cy="17688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67" extrusionOk="0">
                    <a:moveTo>
                      <a:pt x="194" y="0"/>
                    </a:moveTo>
                    <a:cubicBezTo>
                      <a:pt x="60" y="0"/>
                      <a:pt x="0" y="134"/>
                      <a:pt x="0" y="313"/>
                    </a:cubicBezTo>
                    <a:cubicBezTo>
                      <a:pt x="0" y="432"/>
                      <a:pt x="119" y="566"/>
                      <a:pt x="254" y="566"/>
                    </a:cubicBezTo>
                    <a:cubicBezTo>
                      <a:pt x="373" y="566"/>
                      <a:pt x="492" y="432"/>
                      <a:pt x="492" y="254"/>
                    </a:cubicBezTo>
                    <a:cubicBezTo>
                      <a:pt x="432" y="134"/>
                      <a:pt x="313" y="0"/>
                      <a:pt x="194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8" name="Google Shape;12648;p78"/>
              <p:cNvSpPr/>
              <p:nvPr/>
            </p:nvSpPr>
            <p:spPr>
              <a:xfrm>
                <a:off x="1657540" y="3766681"/>
                <a:ext cx="75118" cy="87065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2791" extrusionOk="0">
                    <a:moveTo>
                      <a:pt x="1401" y="0"/>
                    </a:moveTo>
                    <a:cubicBezTo>
                      <a:pt x="1391" y="0"/>
                      <a:pt x="1381" y="1"/>
                      <a:pt x="1371" y="1"/>
                    </a:cubicBezTo>
                    <a:cubicBezTo>
                      <a:pt x="492" y="61"/>
                      <a:pt x="0" y="1864"/>
                      <a:pt x="0" y="1864"/>
                    </a:cubicBezTo>
                    <a:cubicBezTo>
                      <a:pt x="0" y="2296"/>
                      <a:pt x="60" y="2489"/>
                      <a:pt x="313" y="2609"/>
                    </a:cubicBezTo>
                    <a:cubicBezTo>
                      <a:pt x="313" y="2609"/>
                      <a:pt x="965" y="2791"/>
                      <a:pt x="1465" y="2791"/>
                    </a:cubicBezTo>
                    <a:cubicBezTo>
                      <a:pt x="1620" y="2791"/>
                      <a:pt x="1760" y="2773"/>
                      <a:pt x="1863" y="2728"/>
                    </a:cubicBezTo>
                    <a:cubicBezTo>
                      <a:pt x="2407" y="2492"/>
                      <a:pt x="2239" y="0"/>
                      <a:pt x="1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9" name="Google Shape;12649;p78"/>
              <p:cNvSpPr/>
              <p:nvPr/>
            </p:nvSpPr>
            <p:spPr>
              <a:xfrm>
                <a:off x="1552975" y="3796441"/>
                <a:ext cx="94833" cy="86473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2772" extrusionOk="0">
                    <a:moveTo>
                      <a:pt x="1069" y="1"/>
                    </a:moveTo>
                    <a:cubicBezTo>
                      <a:pt x="978" y="1"/>
                      <a:pt x="890" y="15"/>
                      <a:pt x="805" y="46"/>
                    </a:cubicBezTo>
                    <a:cubicBezTo>
                      <a:pt x="0" y="418"/>
                      <a:pt x="924" y="2772"/>
                      <a:pt x="1550" y="2772"/>
                    </a:cubicBezTo>
                    <a:cubicBezTo>
                      <a:pt x="2041" y="2772"/>
                      <a:pt x="2920" y="1908"/>
                      <a:pt x="2920" y="1908"/>
                    </a:cubicBezTo>
                    <a:cubicBezTo>
                      <a:pt x="3039" y="1655"/>
                      <a:pt x="3039" y="1535"/>
                      <a:pt x="2861" y="1163"/>
                    </a:cubicBezTo>
                    <a:cubicBezTo>
                      <a:pt x="2861" y="1163"/>
                      <a:pt x="1892" y="1"/>
                      <a:pt x="10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0" name="Google Shape;12650;p78"/>
              <p:cNvSpPr/>
              <p:nvPr/>
            </p:nvSpPr>
            <p:spPr>
              <a:xfrm>
                <a:off x="1634300" y="3816468"/>
                <a:ext cx="40460" cy="3993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280" extrusionOk="0">
                    <a:moveTo>
                      <a:pt x="733" y="0"/>
                    </a:moveTo>
                    <a:cubicBezTo>
                      <a:pt x="488" y="0"/>
                      <a:pt x="160" y="118"/>
                      <a:pt x="60" y="268"/>
                    </a:cubicBezTo>
                    <a:cubicBezTo>
                      <a:pt x="0" y="387"/>
                      <a:pt x="60" y="1013"/>
                      <a:pt x="254" y="1206"/>
                    </a:cubicBezTo>
                    <a:cubicBezTo>
                      <a:pt x="288" y="1258"/>
                      <a:pt x="376" y="1280"/>
                      <a:pt x="485" y="1280"/>
                    </a:cubicBezTo>
                    <a:cubicBezTo>
                      <a:pt x="753" y="1280"/>
                      <a:pt x="1152" y="1150"/>
                      <a:pt x="1237" y="1013"/>
                    </a:cubicBezTo>
                    <a:cubicBezTo>
                      <a:pt x="1297" y="759"/>
                      <a:pt x="1118" y="89"/>
                      <a:pt x="865" y="14"/>
                    </a:cubicBezTo>
                    <a:cubicBezTo>
                      <a:pt x="825" y="5"/>
                      <a:pt x="781" y="0"/>
                      <a:pt x="7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1" name="Google Shape;12651;p78"/>
              <p:cNvSpPr/>
              <p:nvPr/>
            </p:nvSpPr>
            <p:spPr>
              <a:xfrm>
                <a:off x="1870384" y="4237476"/>
                <a:ext cx="67880" cy="45083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452" extrusionOk="0">
                    <a:moveTo>
                      <a:pt x="0" y="1"/>
                    </a:moveTo>
                    <a:lnTo>
                      <a:pt x="0" y="60"/>
                    </a:lnTo>
                    <a:cubicBezTo>
                      <a:pt x="0" y="60"/>
                      <a:pt x="60" y="239"/>
                      <a:pt x="194" y="671"/>
                    </a:cubicBezTo>
                    <a:cubicBezTo>
                      <a:pt x="254" y="865"/>
                      <a:pt x="373" y="1043"/>
                      <a:pt x="432" y="1356"/>
                    </a:cubicBezTo>
                    <a:cubicBezTo>
                      <a:pt x="567" y="1610"/>
                      <a:pt x="626" y="1922"/>
                      <a:pt x="745" y="2235"/>
                    </a:cubicBezTo>
                    <a:cubicBezTo>
                      <a:pt x="879" y="2533"/>
                      <a:pt x="999" y="2906"/>
                      <a:pt x="1058" y="3278"/>
                    </a:cubicBezTo>
                    <a:cubicBezTo>
                      <a:pt x="1177" y="3650"/>
                      <a:pt x="1311" y="4097"/>
                      <a:pt x="1431" y="4470"/>
                    </a:cubicBezTo>
                    <a:cubicBezTo>
                      <a:pt x="1550" y="4902"/>
                      <a:pt x="1624" y="5334"/>
                      <a:pt x="1684" y="5766"/>
                    </a:cubicBezTo>
                    <a:cubicBezTo>
                      <a:pt x="1743" y="6019"/>
                      <a:pt x="1803" y="6198"/>
                      <a:pt x="1803" y="6451"/>
                    </a:cubicBezTo>
                    <a:cubicBezTo>
                      <a:pt x="1863" y="6704"/>
                      <a:pt x="1922" y="6883"/>
                      <a:pt x="1922" y="7137"/>
                    </a:cubicBezTo>
                    <a:cubicBezTo>
                      <a:pt x="1922" y="7375"/>
                      <a:pt x="1997" y="7569"/>
                      <a:pt x="1997" y="7822"/>
                    </a:cubicBezTo>
                    <a:lnTo>
                      <a:pt x="1997" y="8492"/>
                    </a:lnTo>
                    <a:cubicBezTo>
                      <a:pt x="1997" y="8939"/>
                      <a:pt x="1997" y="9371"/>
                      <a:pt x="1922" y="9803"/>
                    </a:cubicBezTo>
                    <a:cubicBezTo>
                      <a:pt x="1922" y="10235"/>
                      <a:pt x="1863" y="10667"/>
                      <a:pt x="1863" y="11040"/>
                    </a:cubicBezTo>
                    <a:cubicBezTo>
                      <a:pt x="1803" y="11472"/>
                      <a:pt x="1803" y="11844"/>
                      <a:pt x="1743" y="12157"/>
                    </a:cubicBezTo>
                    <a:cubicBezTo>
                      <a:pt x="1743" y="12529"/>
                      <a:pt x="1684" y="12842"/>
                      <a:pt x="1624" y="13095"/>
                    </a:cubicBezTo>
                    <a:cubicBezTo>
                      <a:pt x="1624" y="13408"/>
                      <a:pt x="1550" y="13587"/>
                      <a:pt x="1550" y="13840"/>
                    </a:cubicBezTo>
                    <a:cubicBezTo>
                      <a:pt x="1490" y="14213"/>
                      <a:pt x="1431" y="14451"/>
                      <a:pt x="1431" y="14451"/>
                    </a:cubicBezTo>
                    <a:lnTo>
                      <a:pt x="1490" y="14451"/>
                    </a:lnTo>
                    <a:cubicBezTo>
                      <a:pt x="1490" y="14451"/>
                      <a:pt x="1550" y="14213"/>
                      <a:pt x="1624" y="13840"/>
                    </a:cubicBezTo>
                    <a:cubicBezTo>
                      <a:pt x="1684" y="13468"/>
                      <a:pt x="1803" y="12842"/>
                      <a:pt x="1863" y="12157"/>
                    </a:cubicBezTo>
                    <a:cubicBezTo>
                      <a:pt x="1922" y="11844"/>
                      <a:pt x="1997" y="11472"/>
                      <a:pt x="2056" y="11040"/>
                    </a:cubicBezTo>
                    <a:cubicBezTo>
                      <a:pt x="2056" y="10667"/>
                      <a:pt x="2116" y="10235"/>
                      <a:pt x="2116" y="9803"/>
                    </a:cubicBezTo>
                    <a:cubicBezTo>
                      <a:pt x="2175" y="9371"/>
                      <a:pt x="2175" y="8939"/>
                      <a:pt x="2175" y="8492"/>
                    </a:cubicBezTo>
                    <a:lnTo>
                      <a:pt x="2175" y="7822"/>
                    </a:lnTo>
                    <a:cubicBezTo>
                      <a:pt x="2175" y="7569"/>
                      <a:pt x="2175" y="7315"/>
                      <a:pt x="2116" y="7137"/>
                    </a:cubicBezTo>
                    <a:cubicBezTo>
                      <a:pt x="2116" y="6883"/>
                      <a:pt x="2056" y="6630"/>
                      <a:pt x="2056" y="6392"/>
                    </a:cubicBezTo>
                    <a:cubicBezTo>
                      <a:pt x="1997" y="6198"/>
                      <a:pt x="1997" y="5960"/>
                      <a:pt x="1922" y="5766"/>
                    </a:cubicBezTo>
                    <a:cubicBezTo>
                      <a:pt x="1803" y="5274"/>
                      <a:pt x="1743" y="4842"/>
                      <a:pt x="1624" y="4470"/>
                    </a:cubicBezTo>
                    <a:cubicBezTo>
                      <a:pt x="1550" y="4217"/>
                      <a:pt x="1490" y="4023"/>
                      <a:pt x="1431" y="3844"/>
                    </a:cubicBezTo>
                    <a:cubicBezTo>
                      <a:pt x="1371" y="3591"/>
                      <a:pt x="1311" y="3412"/>
                      <a:pt x="1252" y="3218"/>
                    </a:cubicBezTo>
                    <a:cubicBezTo>
                      <a:pt x="1118" y="2846"/>
                      <a:pt x="999" y="2474"/>
                      <a:pt x="879" y="2161"/>
                    </a:cubicBezTo>
                    <a:cubicBezTo>
                      <a:pt x="686" y="1550"/>
                      <a:pt x="432" y="984"/>
                      <a:pt x="313" y="611"/>
                    </a:cubicBezTo>
                    <a:cubicBezTo>
                      <a:pt x="135" y="239"/>
                      <a:pt x="60" y="60"/>
                      <a:pt x="60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2" name="Google Shape;12652;p78"/>
              <p:cNvSpPr/>
              <p:nvPr/>
            </p:nvSpPr>
            <p:spPr>
              <a:xfrm>
                <a:off x="1467937" y="3985608"/>
                <a:ext cx="133390" cy="193815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6213" extrusionOk="0">
                    <a:moveTo>
                      <a:pt x="0" y="0"/>
                    </a:moveTo>
                    <a:cubicBezTo>
                      <a:pt x="1" y="2"/>
                      <a:pt x="60" y="120"/>
                      <a:pt x="179" y="313"/>
                    </a:cubicBezTo>
                    <a:cubicBezTo>
                      <a:pt x="239" y="373"/>
                      <a:pt x="239" y="492"/>
                      <a:pt x="298" y="626"/>
                    </a:cubicBezTo>
                    <a:cubicBezTo>
                      <a:pt x="373" y="745"/>
                      <a:pt x="432" y="924"/>
                      <a:pt x="551" y="1058"/>
                    </a:cubicBezTo>
                    <a:cubicBezTo>
                      <a:pt x="805" y="1669"/>
                      <a:pt x="1177" y="2607"/>
                      <a:pt x="1669" y="3352"/>
                    </a:cubicBezTo>
                    <a:cubicBezTo>
                      <a:pt x="1788" y="3605"/>
                      <a:pt x="1982" y="3784"/>
                      <a:pt x="2101" y="3978"/>
                    </a:cubicBezTo>
                    <a:cubicBezTo>
                      <a:pt x="2235" y="4157"/>
                      <a:pt x="2354" y="4350"/>
                      <a:pt x="2473" y="4529"/>
                    </a:cubicBezTo>
                    <a:cubicBezTo>
                      <a:pt x="2667" y="4648"/>
                      <a:pt x="2786" y="4842"/>
                      <a:pt x="2905" y="5021"/>
                    </a:cubicBezTo>
                    <a:cubicBezTo>
                      <a:pt x="3039" y="5155"/>
                      <a:pt x="3158" y="5274"/>
                      <a:pt x="3352" y="5393"/>
                    </a:cubicBezTo>
                    <a:cubicBezTo>
                      <a:pt x="3412" y="5527"/>
                      <a:pt x="3531" y="5646"/>
                      <a:pt x="3650" y="5765"/>
                    </a:cubicBezTo>
                    <a:cubicBezTo>
                      <a:pt x="3784" y="5840"/>
                      <a:pt x="3844" y="5900"/>
                      <a:pt x="3963" y="5959"/>
                    </a:cubicBezTo>
                    <a:cubicBezTo>
                      <a:pt x="4097" y="6138"/>
                      <a:pt x="4216" y="6212"/>
                      <a:pt x="4216" y="6212"/>
                    </a:cubicBezTo>
                    <a:lnTo>
                      <a:pt x="4276" y="6212"/>
                    </a:lnTo>
                    <a:lnTo>
                      <a:pt x="4216" y="6138"/>
                    </a:lnTo>
                    <a:cubicBezTo>
                      <a:pt x="4216" y="6138"/>
                      <a:pt x="4157" y="6078"/>
                      <a:pt x="4022" y="5900"/>
                    </a:cubicBezTo>
                    <a:cubicBezTo>
                      <a:pt x="3963" y="5840"/>
                      <a:pt x="3844" y="5765"/>
                      <a:pt x="3784" y="5646"/>
                    </a:cubicBezTo>
                    <a:cubicBezTo>
                      <a:pt x="3650" y="5527"/>
                      <a:pt x="3531" y="5468"/>
                      <a:pt x="3412" y="5333"/>
                    </a:cubicBezTo>
                    <a:cubicBezTo>
                      <a:pt x="3278" y="5155"/>
                      <a:pt x="3158" y="5021"/>
                      <a:pt x="3039" y="4901"/>
                    </a:cubicBezTo>
                    <a:cubicBezTo>
                      <a:pt x="2905" y="4723"/>
                      <a:pt x="2786" y="4529"/>
                      <a:pt x="2667" y="4410"/>
                    </a:cubicBezTo>
                    <a:cubicBezTo>
                      <a:pt x="2533" y="4216"/>
                      <a:pt x="2414" y="4037"/>
                      <a:pt x="2294" y="3844"/>
                    </a:cubicBezTo>
                    <a:cubicBezTo>
                      <a:pt x="2160" y="3665"/>
                      <a:pt x="1982" y="3471"/>
                      <a:pt x="1862" y="3293"/>
                    </a:cubicBezTo>
                    <a:lnTo>
                      <a:pt x="1669" y="2980"/>
                    </a:lnTo>
                    <a:cubicBezTo>
                      <a:pt x="1609" y="2860"/>
                      <a:pt x="1609" y="2786"/>
                      <a:pt x="1549" y="2667"/>
                    </a:cubicBezTo>
                    <a:cubicBezTo>
                      <a:pt x="1415" y="2488"/>
                      <a:pt x="1296" y="2294"/>
                      <a:pt x="1177" y="2116"/>
                    </a:cubicBezTo>
                    <a:cubicBezTo>
                      <a:pt x="983" y="1669"/>
                      <a:pt x="805" y="1296"/>
                      <a:pt x="611" y="998"/>
                    </a:cubicBezTo>
                    <a:cubicBezTo>
                      <a:pt x="551" y="864"/>
                      <a:pt x="492" y="745"/>
                      <a:pt x="373" y="626"/>
                    </a:cubicBezTo>
                    <a:cubicBezTo>
                      <a:pt x="298" y="492"/>
                      <a:pt x="239" y="373"/>
                      <a:pt x="179" y="253"/>
                    </a:cubicBezTo>
                    <a:cubicBezTo>
                      <a:pt x="60" y="120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3" name="Google Shape;12653;p78"/>
              <p:cNvSpPr/>
              <p:nvPr/>
            </p:nvSpPr>
            <p:spPr>
              <a:xfrm>
                <a:off x="1678909" y="4560469"/>
                <a:ext cx="158502" cy="27452"/>
              </a:xfrm>
              <a:custGeom>
                <a:avLst/>
                <a:gdLst/>
                <a:ahLst/>
                <a:cxnLst/>
                <a:rect l="l" t="t" r="r" b="b"/>
                <a:pathLst>
                  <a:path w="5081" h="880" extrusionOk="0">
                    <a:moveTo>
                      <a:pt x="5021" y="0"/>
                    </a:moveTo>
                    <a:cubicBezTo>
                      <a:pt x="5021" y="0"/>
                      <a:pt x="4962" y="0"/>
                      <a:pt x="4842" y="75"/>
                    </a:cubicBezTo>
                    <a:cubicBezTo>
                      <a:pt x="4783" y="134"/>
                      <a:pt x="4708" y="134"/>
                      <a:pt x="4589" y="194"/>
                    </a:cubicBezTo>
                    <a:cubicBezTo>
                      <a:pt x="4529" y="194"/>
                      <a:pt x="4410" y="194"/>
                      <a:pt x="4276" y="254"/>
                    </a:cubicBezTo>
                    <a:cubicBezTo>
                      <a:pt x="4217" y="254"/>
                      <a:pt x="4157" y="313"/>
                      <a:pt x="4097" y="313"/>
                    </a:cubicBezTo>
                    <a:cubicBezTo>
                      <a:pt x="4038" y="313"/>
                      <a:pt x="3963" y="313"/>
                      <a:pt x="3904" y="373"/>
                    </a:cubicBezTo>
                    <a:cubicBezTo>
                      <a:pt x="3785" y="373"/>
                      <a:pt x="3665" y="447"/>
                      <a:pt x="3472" y="447"/>
                    </a:cubicBezTo>
                    <a:cubicBezTo>
                      <a:pt x="3353" y="507"/>
                      <a:pt x="3219" y="507"/>
                      <a:pt x="3040" y="507"/>
                    </a:cubicBezTo>
                    <a:cubicBezTo>
                      <a:pt x="2921" y="566"/>
                      <a:pt x="2727" y="566"/>
                      <a:pt x="2608" y="566"/>
                    </a:cubicBezTo>
                    <a:cubicBezTo>
                      <a:pt x="2414" y="626"/>
                      <a:pt x="2295" y="626"/>
                      <a:pt x="2101" y="626"/>
                    </a:cubicBezTo>
                    <a:cubicBezTo>
                      <a:pt x="2042" y="656"/>
                      <a:pt x="1967" y="656"/>
                      <a:pt x="1891" y="656"/>
                    </a:cubicBezTo>
                    <a:cubicBezTo>
                      <a:pt x="1814" y="656"/>
                      <a:pt x="1736" y="656"/>
                      <a:pt x="1669" y="686"/>
                    </a:cubicBezTo>
                    <a:lnTo>
                      <a:pt x="1" y="686"/>
                    </a:lnTo>
                    <a:lnTo>
                      <a:pt x="60" y="745"/>
                    </a:lnTo>
                    <a:cubicBezTo>
                      <a:pt x="60" y="745"/>
                      <a:pt x="373" y="745"/>
                      <a:pt x="805" y="820"/>
                    </a:cubicBezTo>
                    <a:cubicBezTo>
                      <a:pt x="924" y="820"/>
                      <a:pt x="1118" y="879"/>
                      <a:pt x="1237" y="879"/>
                    </a:cubicBezTo>
                    <a:lnTo>
                      <a:pt x="1669" y="879"/>
                    </a:lnTo>
                    <a:cubicBezTo>
                      <a:pt x="1803" y="879"/>
                      <a:pt x="1982" y="879"/>
                      <a:pt x="2101" y="820"/>
                    </a:cubicBezTo>
                    <a:lnTo>
                      <a:pt x="2608" y="820"/>
                    </a:lnTo>
                    <a:cubicBezTo>
                      <a:pt x="2786" y="820"/>
                      <a:pt x="2921" y="745"/>
                      <a:pt x="3099" y="745"/>
                    </a:cubicBezTo>
                    <a:cubicBezTo>
                      <a:pt x="3219" y="686"/>
                      <a:pt x="3412" y="686"/>
                      <a:pt x="3531" y="626"/>
                    </a:cubicBezTo>
                    <a:cubicBezTo>
                      <a:pt x="3665" y="626"/>
                      <a:pt x="3844" y="566"/>
                      <a:pt x="3963" y="507"/>
                    </a:cubicBezTo>
                    <a:lnTo>
                      <a:pt x="4157" y="507"/>
                    </a:lnTo>
                    <a:cubicBezTo>
                      <a:pt x="4217" y="447"/>
                      <a:pt x="4276" y="447"/>
                      <a:pt x="4336" y="373"/>
                    </a:cubicBezTo>
                    <a:cubicBezTo>
                      <a:pt x="4470" y="373"/>
                      <a:pt x="4529" y="313"/>
                      <a:pt x="4649" y="313"/>
                    </a:cubicBezTo>
                    <a:cubicBezTo>
                      <a:pt x="4708" y="254"/>
                      <a:pt x="4842" y="194"/>
                      <a:pt x="4902" y="194"/>
                    </a:cubicBezTo>
                    <a:cubicBezTo>
                      <a:pt x="4962" y="134"/>
                      <a:pt x="4962" y="134"/>
                      <a:pt x="5021" y="75"/>
                    </a:cubicBezTo>
                    <a:lnTo>
                      <a:pt x="5081" y="75"/>
                    </a:lnTo>
                    <a:lnTo>
                      <a:pt x="5081" y="0"/>
                    </a:ln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4" name="Google Shape;12654;p78"/>
              <p:cNvSpPr/>
              <p:nvPr/>
            </p:nvSpPr>
            <p:spPr>
              <a:xfrm>
                <a:off x="1845272" y="4045533"/>
                <a:ext cx="238455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687" extrusionOk="0">
                    <a:moveTo>
                      <a:pt x="1" y="1"/>
                    </a:moveTo>
                    <a:lnTo>
                      <a:pt x="1" y="61"/>
                    </a:lnTo>
                    <a:lnTo>
                      <a:pt x="1178" y="61"/>
                    </a:lnTo>
                    <a:cubicBezTo>
                      <a:pt x="1550" y="61"/>
                      <a:pt x="1982" y="61"/>
                      <a:pt x="2429" y="120"/>
                    </a:cubicBezTo>
                    <a:cubicBezTo>
                      <a:pt x="2861" y="120"/>
                      <a:pt x="3353" y="195"/>
                      <a:pt x="3785" y="195"/>
                    </a:cubicBezTo>
                    <a:cubicBezTo>
                      <a:pt x="4038" y="195"/>
                      <a:pt x="4291" y="254"/>
                      <a:pt x="4530" y="254"/>
                    </a:cubicBezTo>
                    <a:cubicBezTo>
                      <a:pt x="4783" y="254"/>
                      <a:pt x="4962" y="314"/>
                      <a:pt x="5215" y="314"/>
                    </a:cubicBezTo>
                    <a:cubicBezTo>
                      <a:pt x="5468" y="314"/>
                      <a:pt x="5647" y="373"/>
                      <a:pt x="5841" y="373"/>
                    </a:cubicBezTo>
                    <a:cubicBezTo>
                      <a:pt x="6079" y="433"/>
                      <a:pt x="6273" y="433"/>
                      <a:pt x="6452" y="493"/>
                    </a:cubicBezTo>
                    <a:cubicBezTo>
                      <a:pt x="6586" y="493"/>
                      <a:pt x="6764" y="567"/>
                      <a:pt x="6899" y="567"/>
                    </a:cubicBezTo>
                    <a:cubicBezTo>
                      <a:pt x="7077" y="627"/>
                      <a:pt x="7196" y="627"/>
                      <a:pt x="7271" y="627"/>
                    </a:cubicBezTo>
                    <a:cubicBezTo>
                      <a:pt x="7196" y="567"/>
                      <a:pt x="7077" y="567"/>
                      <a:pt x="6958" y="493"/>
                    </a:cubicBezTo>
                    <a:cubicBezTo>
                      <a:pt x="6764" y="493"/>
                      <a:pt x="6645" y="433"/>
                      <a:pt x="6452" y="373"/>
                    </a:cubicBezTo>
                    <a:cubicBezTo>
                      <a:pt x="6273" y="373"/>
                      <a:pt x="6079" y="373"/>
                      <a:pt x="5900" y="314"/>
                    </a:cubicBezTo>
                    <a:cubicBezTo>
                      <a:pt x="5647" y="314"/>
                      <a:pt x="5468" y="254"/>
                      <a:pt x="5215" y="254"/>
                    </a:cubicBezTo>
                    <a:cubicBezTo>
                      <a:pt x="5036" y="195"/>
                      <a:pt x="4783" y="195"/>
                      <a:pt x="4530" y="195"/>
                    </a:cubicBezTo>
                    <a:cubicBezTo>
                      <a:pt x="4291" y="120"/>
                      <a:pt x="4038" y="120"/>
                      <a:pt x="3845" y="61"/>
                    </a:cubicBezTo>
                    <a:cubicBezTo>
                      <a:pt x="3353" y="61"/>
                      <a:pt x="2861" y="1"/>
                      <a:pt x="2429" y="1"/>
                    </a:cubicBezTo>
                    <a:close/>
                    <a:moveTo>
                      <a:pt x="7271" y="627"/>
                    </a:moveTo>
                    <a:cubicBezTo>
                      <a:pt x="7509" y="686"/>
                      <a:pt x="7643" y="686"/>
                      <a:pt x="7643" y="686"/>
                    </a:cubicBezTo>
                    <a:cubicBezTo>
                      <a:pt x="7643" y="686"/>
                      <a:pt x="7509" y="627"/>
                      <a:pt x="7271" y="627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5" name="Google Shape;12655;p78"/>
              <p:cNvSpPr/>
              <p:nvPr/>
            </p:nvSpPr>
            <p:spPr>
              <a:xfrm>
                <a:off x="1841560" y="4060881"/>
                <a:ext cx="226351" cy="77644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89" extrusionOk="0">
                    <a:moveTo>
                      <a:pt x="1" y="1"/>
                    </a:moveTo>
                    <a:lnTo>
                      <a:pt x="1" y="75"/>
                    </a:lnTo>
                    <a:cubicBezTo>
                      <a:pt x="1" y="75"/>
                      <a:pt x="433" y="194"/>
                      <a:pt x="1118" y="373"/>
                    </a:cubicBezTo>
                    <a:cubicBezTo>
                      <a:pt x="1491" y="507"/>
                      <a:pt x="1863" y="626"/>
                      <a:pt x="2295" y="745"/>
                    </a:cubicBezTo>
                    <a:cubicBezTo>
                      <a:pt x="2727" y="880"/>
                      <a:pt x="3159" y="1058"/>
                      <a:pt x="3666" y="1192"/>
                    </a:cubicBezTo>
                    <a:cubicBezTo>
                      <a:pt x="4098" y="1371"/>
                      <a:pt x="4530" y="1490"/>
                      <a:pt x="4962" y="1624"/>
                    </a:cubicBezTo>
                    <a:cubicBezTo>
                      <a:pt x="5394" y="1803"/>
                      <a:pt x="5766" y="1937"/>
                      <a:pt x="6079" y="2056"/>
                    </a:cubicBezTo>
                    <a:cubicBezTo>
                      <a:pt x="6451" y="2176"/>
                      <a:pt x="6705" y="2310"/>
                      <a:pt x="6883" y="2369"/>
                    </a:cubicBezTo>
                    <a:cubicBezTo>
                      <a:pt x="7137" y="2429"/>
                      <a:pt x="7196" y="2488"/>
                      <a:pt x="7196" y="2488"/>
                    </a:cubicBezTo>
                    <a:lnTo>
                      <a:pt x="7256" y="2488"/>
                    </a:lnTo>
                    <a:cubicBezTo>
                      <a:pt x="7256" y="2488"/>
                      <a:pt x="7137" y="2429"/>
                      <a:pt x="6943" y="2369"/>
                    </a:cubicBezTo>
                    <a:cubicBezTo>
                      <a:pt x="6764" y="2235"/>
                      <a:pt x="6451" y="2176"/>
                      <a:pt x="6139" y="1997"/>
                    </a:cubicBezTo>
                    <a:cubicBezTo>
                      <a:pt x="5766" y="1863"/>
                      <a:pt x="5394" y="1744"/>
                      <a:pt x="4962" y="1565"/>
                    </a:cubicBezTo>
                    <a:cubicBezTo>
                      <a:pt x="4589" y="1431"/>
                      <a:pt x="4098" y="1252"/>
                      <a:pt x="3666" y="1118"/>
                    </a:cubicBezTo>
                    <a:cubicBezTo>
                      <a:pt x="3412" y="1058"/>
                      <a:pt x="3219" y="939"/>
                      <a:pt x="2980" y="880"/>
                    </a:cubicBezTo>
                    <a:cubicBezTo>
                      <a:pt x="2787" y="820"/>
                      <a:pt x="2548" y="745"/>
                      <a:pt x="2355" y="686"/>
                    </a:cubicBezTo>
                    <a:cubicBezTo>
                      <a:pt x="1923" y="567"/>
                      <a:pt x="1491" y="447"/>
                      <a:pt x="1178" y="313"/>
                    </a:cubicBezTo>
                    <a:cubicBezTo>
                      <a:pt x="805" y="254"/>
                      <a:pt x="492" y="135"/>
                      <a:pt x="314" y="75"/>
                    </a:cubicBezTo>
                    <a:cubicBezTo>
                      <a:pt x="120" y="7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6" name="Google Shape;12656;p78"/>
              <p:cNvSpPr/>
              <p:nvPr/>
            </p:nvSpPr>
            <p:spPr>
              <a:xfrm>
                <a:off x="1421457" y="4037641"/>
                <a:ext cx="237955" cy="23271"/>
              </a:xfrm>
              <a:custGeom>
                <a:avLst/>
                <a:gdLst/>
                <a:ahLst/>
                <a:cxnLst/>
                <a:rect l="l" t="t" r="r" b="b"/>
                <a:pathLst>
                  <a:path w="7628" h="746" extrusionOk="0">
                    <a:moveTo>
                      <a:pt x="6451" y="1"/>
                    </a:moveTo>
                    <a:cubicBezTo>
                      <a:pt x="6079" y="1"/>
                      <a:pt x="5647" y="1"/>
                      <a:pt x="5215" y="75"/>
                    </a:cubicBezTo>
                    <a:cubicBezTo>
                      <a:pt x="4768" y="75"/>
                      <a:pt x="4276" y="75"/>
                      <a:pt x="3784" y="135"/>
                    </a:cubicBezTo>
                    <a:cubicBezTo>
                      <a:pt x="3531" y="135"/>
                      <a:pt x="3278" y="194"/>
                      <a:pt x="3099" y="194"/>
                    </a:cubicBezTo>
                    <a:cubicBezTo>
                      <a:pt x="2846" y="194"/>
                      <a:pt x="2607" y="254"/>
                      <a:pt x="2414" y="254"/>
                    </a:cubicBezTo>
                    <a:cubicBezTo>
                      <a:pt x="2161" y="254"/>
                      <a:pt x="1982" y="314"/>
                      <a:pt x="1729" y="373"/>
                    </a:cubicBezTo>
                    <a:cubicBezTo>
                      <a:pt x="1550" y="373"/>
                      <a:pt x="1356" y="373"/>
                      <a:pt x="1177" y="448"/>
                    </a:cubicBezTo>
                    <a:cubicBezTo>
                      <a:pt x="984" y="448"/>
                      <a:pt x="864" y="507"/>
                      <a:pt x="671" y="567"/>
                    </a:cubicBezTo>
                    <a:cubicBezTo>
                      <a:pt x="864" y="567"/>
                      <a:pt x="984" y="507"/>
                      <a:pt x="1177" y="507"/>
                    </a:cubicBezTo>
                    <a:cubicBezTo>
                      <a:pt x="1356" y="507"/>
                      <a:pt x="1550" y="448"/>
                      <a:pt x="1729" y="448"/>
                    </a:cubicBezTo>
                    <a:cubicBezTo>
                      <a:pt x="1982" y="373"/>
                      <a:pt x="2161" y="373"/>
                      <a:pt x="2414" y="314"/>
                    </a:cubicBezTo>
                    <a:cubicBezTo>
                      <a:pt x="2607" y="314"/>
                      <a:pt x="2846" y="314"/>
                      <a:pt x="3099" y="254"/>
                    </a:cubicBezTo>
                    <a:lnTo>
                      <a:pt x="3784" y="254"/>
                    </a:lnTo>
                    <a:cubicBezTo>
                      <a:pt x="4276" y="194"/>
                      <a:pt x="4768" y="135"/>
                      <a:pt x="5215" y="135"/>
                    </a:cubicBezTo>
                    <a:cubicBezTo>
                      <a:pt x="5647" y="135"/>
                      <a:pt x="6079" y="135"/>
                      <a:pt x="6451" y="75"/>
                    </a:cubicBezTo>
                    <a:lnTo>
                      <a:pt x="7628" y="75"/>
                    </a:lnTo>
                    <a:lnTo>
                      <a:pt x="7628" y="1"/>
                    </a:lnTo>
                    <a:close/>
                    <a:moveTo>
                      <a:pt x="671" y="567"/>
                    </a:moveTo>
                    <a:cubicBezTo>
                      <a:pt x="552" y="567"/>
                      <a:pt x="432" y="626"/>
                      <a:pt x="298" y="626"/>
                    </a:cubicBezTo>
                    <a:cubicBezTo>
                      <a:pt x="120" y="686"/>
                      <a:pt x="0" y="686"/>
                      <a:pt x="0" y="686"/>
                    </a:cubicBezTo>
                    <a:lnTo>
                      <a:pt x="0" y="746"/>
                    </a:lnTo>
                    <a:cubicBezTo>
                      <a:pt x="0" y="746"/>
                      <a:pt x="120" y="686"/>
                      <a:pt x="298" y="686"/>
                    </a:cubicBezTo>
                    <a:cubicBezTo>
                      <a:pt x="432" y="626"/>
                      <a:pt x="552" y="626"/>
                      <a:pt x="671" y="567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7" name="Google Shape;12657;p78"/>
              <p:cNvSpPr/>
              <p:nvPr/>
            </p:nvSpPr>
            <p:spPr>
              <a:xfrm>
                <a:off x="1436804" y="4053457"/>
                <a:ext cx="226351" cy="77176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74" extrusionOk="0">
                    <a:moveTo>
                      <a:pt x="7255" y="0"/>
                    </a:moveTo>
                    <a:cubicBezTo>
                      <a:pt x="7255" y="0"/>
                      <a:pt x="7136" y="60"/>
                      <a:pt x="6957" y="119"/>
                    </a:cubicBezTo>
                    <a:cubicBezTo>
                      <a:pt x="6704" y="179"/>
                      <a:pt x="6451" y="239"/>
                      <a:pt x="6078" y="373"/>
                    </a:cubicBezTo>
                    <a:cubicBezTo>
                      <a:pt x="5765" y="432"/>
                      <a:pt x="5333" y="551"/>
                      <a:pt x="4901" y="685"/>
                    </a:cubicBezTo>
                    <a:cubicBezTo>
                      <a:pt x="4723" y="745"/>
                      <a:pt x="4469" y="805"/>
                      <a:pt x="4276" y="924"/>
                    </a:cubicBezTo>
                    <a:cubicBezTo>
                      <a:pt x="4037" y="983"/>
                      <a:pt x="3784" y="1058"/>
                      <a:pt x="3605" y="1118"/>
                    </a:cubicBezTo>
                    <a:cubicBezTo>
                      <a:pt x="3099" y="1296"/>
                      <a:pt x="2667" y="1430"/>
                      <a:pt x="2235" y="1609"/>
                    </a:cubicBezTo>
                    <a:cubicBezTo>
                      <a:pt x="1862" y="1728"/>
                      <a:pt x="1430" y="1922"/>
                      <a:pt x="1117" y="2041"/>
                    </a:cubicBezTo>
                    <a:cubicBezTo>
                      <a:pt x="804" y="2175"/>
                      <a:pt x="492" y="2294"/>
                      <a:pt x="313" y="2354"/>
                    </a:cubicBezTo>
                    <a:cubicBezTo>
                      <a:pt x="119" y="2414"/>
                      <a:pt x="0" y="2473"/>
                      <a:pt x="0" y="2473"/>
                    </a:cubicBezTo>
                    <a:cubicBezTo>
                      <a:pt x="0" y="2473"/>
                      <a:pt x="119" y="2473"/>
                      <a:pt x="313" y="2414"/>
                    </a:cubicBezTo>
                    <a:cubicBezTo>
                      <a:pt x="492" y="2294"/>
                      <a:pt x="804" y="2235"/>
                      <a:pt x="1117" y="2101"/>
                    </a:cubicBezTo>
                    <a:cubicBezTo>
                      <a:pt x="1490" y="1982"/>
                      <a:pt x="1862" y="1803"/>
                      <a:pt x="2294" y="1669"/>
                    </a:cubicBezTo>
                    <a:cubicBezTo>
                      <a:pt x="2726" y="1550"/>
                      <a:pt x="3158" y="1356"/>
                      <a:pt x="3605" y="1237"/>
                    </a:cubicBezTo>
                    <a:cubicBezTo>
                      <a:pt x="4097" y="1118"/>
                      <a:pt x="4529" y="924"/>
                      <a:pt x="4961" y="805"/>
                    </a:cubicBezTo>
                    <a:cubicBezTo>
                      <a:pt x="5393" y="685"/>
                      <a:pt x="5765" y="551"/>
                      <a:pt x="6078" y="432"/>
                    </a:cubicBezTo>
                    <a:cubicBezTo>
                      <a:pt x="6763" y="179"/>
                      <a:pt x="7255" y="60"/>
                      <a:pt x="7255" y="60"/>
                    </a:cubicBezTo>
                    <a:lnTo>
                      <a:pt x="7255" y="0"/>
                    </a:ln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58" name="Google Shape;12658;p78"/>
            <p:cNvGrpSpPr/>
            <p:nvPr/>
          </p:nvGrpSpPr>
          <p:grpSpPr>
            <a:xfrm>
              <a:off x="6785085" y="4012865"/>
              <a:ext cx="654368" cy="587400"/>
              <a:chOff x="6785085" y="4012865"/>
              <a:chExt cx="654368" cy="587400"/>
            </a:xfrm>
          </p:grpSpPr>
          <p:sp>
            <p:nvSpPr>
              <p:cNvPr id="12659" name="Google Shape;12659;p78"/>
              <p:cNvSpPr/>
              <p:nvPr/>
            </p:nvSpPr>
            <p:spPr>
              <a:xfrm>
                <a:off x="6785085" y="4230923"/>
                <a:ext cx="399040" cy="61146"/>
              </a:xfrm>
              <a:custGeom>
                <a:avLst/>
                <a:gdLst/>
                <a:ahLst/>
                <a:cxnLst/>
                <a:rect l="l" t="t" r="r" b="b"/>
                <a:pathLst>
                  <a:path w="67720" h="10377" extrusionOk="0">
                    <a:moveTo>
                      <a:pt x="35363" y="1"/>
                    </a:moveTo>
                    <a:cubicBezTo>
                      <a:pt x="24417" y="1"/>
                      <a:pt x="11938" y="1101"/>
                      <a:pt x="0" y="4617"/>
                    </a:cubicBezTo>
                    <a:cubicBezTo>
                      <a:pt x="0" y="4617"/>
                      <a:pt x="7873" y="10376"/>
                      <a:pt x="33095" y="10376"/>
                    </a:cubicBezTo>
                    <a:cubicBezTo>
                      <a:pt x="54380" y="10376"/>
                      <a:pt x="67720" y="3086"/>
                      <a:pt x="67720" y="3086"/>
                    </a:cubicBezTo>
                    <a:cubicBezTo>
                      <a:pt x="67720" y="3086"/>
                      <a:pt x="53690" y="1"/>
                      <a:pt x="35363" y="1"/>
                    </a:cubicBezTo>
                    <a:close/>
                  </a:path>
                </a:pathLst>
              </a:custGeom>
              <a:solidFill>
                <a:srgbClr val="6D44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0" name="Google Shape;12660;p78"/>
              <p:cNvSpPr/>
              <p:nvPr/>
            </p:nvSpPr>
            <p:spPr>
              <a:xfrm>
                <a:off x="7295988" y="4406602"/>
                <a:ext cx="75306" cy="75742"/>
              </a:xfrm>
              <a:custGeom>
                <a:avLst/>
                <a:gdLst/>
                <a:ahLst/>
                <a:cxnLst/>
                <a:rect l="l" t="t" r="r" b="b"/>
                <a:pathLst>
                  <a:path w="12780" h="12854" extrusionOk="0">
                    <a:moveTo>
                      <a:pt x="6495" y="0"/>
                    </a:moveTo>
                    <a:cubicBezTo>
                      <a:pt x="6409" y="0"/>
                      <a:pt x="6324" y="8"/>
                      <a:pt x="6238" y="25"/>
                    </a:cubicBezTo>
                    <a:cubicBezTo>
                      <a:pt x="1279" y="584"/>
                      <a:pt x="0" y="12854"/>
                      <a:pt x="5737" y="12854"/>
                    </a:cubicBezTo>
                    <a:cubicBezTo>
                      <a:pt x="5988" y="12854"/>
                      <a:pt x="6252" y="12831"/>
                      <a:pt x="6529" y="12782"/>
                    </a:cubicBezTo>
                    <a:cubicBezTo>
                      <a:pt x="12780" y="11858"/>
                      <a:pt x="9756" y="0"/>
                      <a:pt x="64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1" name="Google Shape;12661;p78"/>
              <p:cNvSpPr/>
              <p:nvPr/>
            </p:nvSpPr>
            <p:spPr>
              <a:xfrm>
                <a:off x="7351902" y="4335816"/>
                <a:ext cx="87551" cy="64010"/>
              </a:xfrm>
              <a:custGeom>
                <a:avLst/>
                <a:gdLst/>
                <a:ahLst/>
                <a:cxnLst/>
                <a:rect l="l" t="t" r="r" b="b"/>
                <a:pathLst>
                  <a:path w="14858" h="10863" extrusionOk="0">
                    <a:moveTo>
                      <a:pt x="7202" y="1"/>
                    </a:moveTo>
                    <a:cubicBezTo>
                      <a:pt x="3481" y="1"/>
                      <a:pt x="0" y="2168"/>
                      <a:pt x="1341" y="5915"/>
                    </a:cubicBezTo>
                    <a:cubicBezTo>
                      <a:pt x="2458" y="9301"/>
                      <a:pt x="5542" y="10863"/>
                      <a:pt x="8436" y="10863"/>
                    </a:cubicBezTo>
                    <a:cubicBezTo>
                      <a:pt x="11773" y="10863"/>
                      <a:pt x="14858" y="8787"/>
                      <a:pt x="14389" y="5040"/>
                    </a:cubicBezTo>
                    <a:cubicBezTo>
                      <a:pt x="13687" y="1561"/>
                      <a:pt x="10358" y="1"/>
                      <a:pt x="7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2" name="Google Shape;12662;p78"/>
              <p:cNvSpPr/>
              <p:nvPr/>
            </p:nvSpPr>
            <p:spPr>
              <a:xfrm>
                <a:off x="7218637" y="4370293"/>
                <a:ext cx="89336" cy="68547"/>
              </a:xfrm>
              <a:custGeom>
                <a:avLst/>
                <a:gdLst/>
                <a:ahLst/>
                <a:cxnLst/>
                <a:rect l="l" t="t" r="r" b="b"/>
                <a:pathLst>
                  <a:path w="15161" h="11633" extrusionOk="0">
                    <a:moveTo>
                      <a:pt x="10961" y="1"/>
                    </a:moveTo>
                    <a:cubicBezTo>
                      <a:pt x="6669" y="1"/>
                      <a:pt x="0" y="9408"/>
                      <a:pt x="5733" y="11363"/>
                    </a:cubicBezTo>
                    <a:cubicBezTo>
                      <a:pt x="6262" y="11547"/>
                      <a:pt x="6773" y="11633"/>
                      <a:pt x="7262" y="11633"/>
                    </a:cubicBezTo>
                    <a:cubicBezTo>
                      <a:pt x="12369" y="11633"/>
                      <a:pt x="15161" y="2358"/>
                      <a:pt x="12367" y="428"/>
                    </a:cubicBezTo>
                    <a:cubicBezTo>
                      <a:pt x="11948" y="134"/>
                      <a:pt x="11472" y="1"/>
                      <a:pt x="109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3" name="Google Shape;12663;p78"/>
              <p:cNvSpPr/>
              <p:nvPr/>
            </p:nvSpPr>
            <p:spPr>
              <a:xfrm>
                <a:off x="7318332" y="4259095"/>
                <a:ext cx="71217" cy="49856"/>
              </a:xfrm>
              <a:custGeom>
                <a:avLst/>
                <a:gdLst/>
                <a:ahLst/>
                <a:cxnLst/>
                <a:rect l="l" t="t" r="r" b="b"/>
                <a:pathLst>
                  <a:path w="12086" h="8461" extrusionOk="0">
                    <a:moveTo>
                      <a:pt x="6629" y="0"/>
                    </a:moveTo>
                    <a:cubicBezTo>
                      <a:pt x="3375" y="0"/>
                      <a:pt x="1" y="3341"/>
                      <a:pt x="1862" y="5595"/>
                    </a:cubicBezTo>
                    <a:cubicBezTo>
                      <a:pt x="3381" y="7509"/>
                      <a:pt x="5584" y="8461"/>
                      <a:pt x="7463" y="8461"/>
                    </a:cubicBezTo>
                    <a:cubicBezTo>
                      <a:pt x="10092" y="8461"/>
                      <a:pt x="12086" y="6597"/>
                      <a:pt x="10683" y="2898"/>
                    </a:cubicBezTo>
                    <a:cubicBezTo>
                      <a:pt x="9775" y="795"/>
                      <a:pt x="8216" y="0"/>
                      <a:pt x="66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4" name="Google Shape;12664;p78"/>
              <p:cNvSpPr/>
              <p:nvPr/>
            </p:nvSpPr>
            <p:spPr>
              <a:xfrm>
                <a:off x="7126991" y="4236651"/>
                <a:ext cx="209190" cy="202319"/>
              </a:xfrm>
              <a:custGeom>
                <a:avLst/>
                <a:gdLst/>
                <a:ahLst/>
                <a:cxnLst/>
                <a:rect l="l" t="t" r="r" b="b"/>
                <a:pathLst>
                  <a:path w="35501" h="34335" extrusionOk="0">
                    <a:moveTo>
                      <a:pt x="12174" y="1"/>
                    </a:moveTo>
                    <a:lnTo>
                      <a:pt x="7582" y="875"/>
                    </a:lnTo>
                    <a:cubicBezTo>
                      <a:pt x="5176" y="1823"/>
                      <a:pt x="3062" y="3354"/>
                      <a:pt x="1823" y="4228"/>
                    </a:cubicBezTo>
                    <a:lnTo>
                      <a:pt x="1" y="6051"/>
                    </a:lnTo>
                    <a:lnTo>
                      <a:pt x="1" y="6707"/>
                    </a:lnTo>
                    <a:lnTo>
                      <a:pt x="584" y="6707"/>
                    </a:lnTo>
                    <a:cubicBezTo>
                      <a:pt x="584" y="6707"/>
                      <a:pt x="1240" y="6051"/>
                      <a:pt x="2406" y="5176"/>
                    </a:cubicBezTo>
                    <a:cubicBezTo>
                      <a:pt x="3646" y="4228"/>
                      <a:pt x="5759" y="3062"/>
                      <a:pt x="8165" y="2406"/>
                    </a:cubicBezTo>
                    <a:cubicBezTo>
                      <a:pt x="9404" y="2114"/>
                      <a:pt x="10643" y="1823"/>
                      <a:pt x="12174" y="1823"/>
                    </a:cubicBezTo>
                    <a:cubicBezTo>
                      <a:pt x="13049" y="1823"/>
                      <a:pt x="13632" y="1823"/>
                      <a:pt x="14580" y="2114"/>
                    </a:cubicBezTo>
                    <a:cubicBezTo>
                      <a:pt x="15163" y="2114"/>
                      <a:pt x="15819" y="2406"/>
                      <a:pt x="16694" y="2406"/>
                    </a:cubicBezTo>
                    <a:cubicBezTo>
                      <a:pt x="17277" y="3062"/>
                      <a:pt x="18225" y="3062"/>
                      <a:pt x="18808" y="3645"/>
                    </a:cubicBezTo>
                    <a:cubicBezTo>
                      <a:pt x="19755" y="3937"/>
                      <a:pt x="20339" y="4228"/>
                      <a:pt x="20922" y="4885"/>
                    </a:cubicBezTo>
                    <a:cubicBezTo>
                      <a:pt x="21869" y="5468"/>
                      <a:pt x="22453" y="5759"/>
                      <a:pt x="23109" y="6342"/>
                    </a:cubicBezTo>
                    <a:lnTo>
                      <a:pt x="24931" y="8165"/>
                    </a:lnTo>
                    <a:lnTo>
                      <a:pt x="25806" y="9112"/>
                    </a:lnTo>
                    <a:lnTo>
                      <a:pt x="26753" y="9987"/>
                    </a:lnTo>
                    <a:cubicBezTo>
                      <a:pt x="27337" y="10935"/>
                      <a:pt x="27628" y="11518"/>
                      <a:pt x="28211" y="12174"/>
                    </a:cubicBezTo>
                    <a:cubicBezTo>
                      <a:pt x="29159" y="13632"/>
                      <a:pt x="29742" y="15163"/>
                      <a:pt x="30398" y="16694"/>
                    </a:cubicBezTo>
                    <a:cubicBezTo>
                      <a:pt x="31273" y="18224"/>
                      <a:pt x="31564" y="19755"/>
                      <a:pt x="32221" y="20921"/>
                    </a:cubicBezTo>
                    <a:cubicBezTo>
                      <a:pt x="32512" y="22452"/>
                      <a:pt x="33095" y="23983"/>
                      <a:pt x="33387" y="25222"/>
                    </a:cubicBezTo>
                    <a:cubicBezTo>
                      <a:pt x="33678" y="27919"/>
                      <a:pt x="34334" y="30033"/>
                      <a:pt x="34334" y="31564"/>
                    </a:cubicBezTo>
                    <a:cubicBezTo>
                      <a:pt x="34626" y="33095"/>
                      <a:pt x="34626" y="34043"/>
                      <a:pt x="34626" y="34043"/>
                    </a:cubicBezTo>
                    <a:cubicBezTo>
                      <a:pt x="34626" y="34334"/>
                      <a:pt x="34626" y="34334"/>
                      <a:pt x="34918" y="34334"/>
                    </a:cubicBezTo>
                    <a:lnTo>
                      <a:pt x="35209" y="34043"/>
                    </a:lnTo>
                    <a:cubicBezTo>
                      <a:pt x="35209" y="34043"/>
                      <a:pt x="35501" y="30398"/>
                      <a:pt x="34626" y="24931"/>
                    </a:cubicBezTo>
                    <a:cubicBezTo>
                      <a:pt x="34334" y="23692"/>
                      <a:pt x="34043" y="22161"/>
                      <a:pt x="33678" y="20630"/>
                    </a:cubicBezTo>
                    <a:cubicBezTo>
                      <a:pt x="33387" y="19099"/>
                      <a:pt x="32804" y="17641"/>
                      <a:pt x="32221" y="15819"/>
                    </a:cubicBezTo>
                    <a:cubicBezTo>
                      <a:pt x="31564" y="14288"/>
                      <a:pt x="30690" y="12757"/>
                      <a:pt x="29742" y="11226"/>
                    </a:cubicBezTo>
                    <a:cubicBezTo>
                      <a:pt x="29159" y="10352"/>
                      <a:pt x="28867" y="9696"/>
                      <a:pt x="28211" y="8821"/>
                    </a:cubicBezTo>
                    <a:lnTo>
                      <a:pt x="27337" y="7873"/>
                    </a:lnTo>
                    <a:lnTo>
                      <a:pt x="26389" y="6707"/>
                    </a:lnTo>
                    <a:cubicBezTo>
                      <a:pt x="25223" y="5468"/>
                      <a:pt x="23692" y="4228"/>
                      <a:pt x="22161" y="3062"/>
                    </a:cubicBezTo>
                    <a:cubicBezTo>
                      <a:pt x="21286" y="2698"/>
                      <a:pt x="20630" y="2114"/>
                      <a:pt x="19755" y="1823"/>
                    </a:cubicBezTo>
                    <a:cubicBezTo>
                      <a:pt x="18808" y="1531"/>
                      <a:pt x="18225" y="1240"/>
                      <a:pt x="17277" y="875"/>
                    </a:cubicBezTo>
                    <a:cubicBezTo>
                      <a:pt x="16402" y="584"/>
                      <a:pt x="15455" y="292"/>
                      <a:pt x="14580" y="292"/>
                    </a:cubicBezTo>
                    <a:cubicBezTo>
                      <a:pt x="13997" y="292"/>
                      <a:pt x="13049" y="1"/>
                      <a:pt x="12174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5" name="Google Shape;12665;p78"/>
              <p:cNvSpPr/>
              <p:nvPr/>
            </p:nvSpPr>
            <p:spPr>
              <a:xfrm>
                <a:off x="7314703" y="4340600"/>
                <a:ext cx="79036" cy="39091"/>
              </a:xfrm>
              <a:custGeom>
                <a:avLst/>
                <a:gdLst/>
                <a:ahLst/>
                <a:cxnLst/>
                <a:rect l="l" t="t" r="r" b="b"/>
                <a:pathLst>
                  <a:path w="13413" h="6634" extrusionOk="0">
                    <a:moveTo>
                      <a:pt x="0" y="0"/>
                    </a:moveTo>
                    <a:lnTo>
                      <a:pt x="0" y="292"/>
                    </a:lnTo>
                    <a:cubicBezTo>
                      <a:pt x="0" y="292"/>
                      <a:pt x="656" y="1167"/>
                      <a:pt x="1531" y="2406"/>
                    </a:cubicBezTo>
                    <a:cubicBezTo>
                      <a:pt x="1531" y="2406"/>
                      <a:pt x="1822" y="2697"/>
                      <a:pt x="2187" y="2989"/>
                    </a:cubicBezTo>
                    <a:cubicBezTo>
                      <a:pt x="2478" y="3280"/>
                      <a:pt x="2770" y="3645"/>
                      <a:pt x="3062" y="3937"/>
                    </a:cubicBezTo>
                    <a:cubicBezTo>
                      <a:pt x="3353" y="4228"/>
                      <a:pt x="4009" y="4520"/>
                      <a:pt x="4301" y="4811"/>
                    </a:cubicBezTo>
                    <a:cubicBezTo>
                      <a:pt x="4592" y="5103"/>
                      <a:pt x="5176" y="5467"/>
                      <a:pt x="5467" y="5467"/>
                    </a:cubicBezTo>
                    <a:cubicBezTo>
                      <a:pt x="5832" y="5759"/>
                      <a:pt x="6415" y="6051"/>
                      <a:pt x="6706" y="6051"/>
                    </a:cubicBezTo>
                    <a:cubicBezTo>
                      <a:pt x="7290" y="6342"/>
                      <a:pt x="7654" y="6342"/>
                      <a:pt x="8237" y="6342"/>
                    </a:cubicBezTo>
                    <a:cubicBezTo>
                      <a:pt x="9112" y="6634"/>
                      <a:pt x="10060" y="6634"/>
                      <a:pt x="10643" y="6634"/>
                    </a:cubicBezTo>
                    <a:cubicBezTo>
                      <a:pt x="11590" y="6634"/>
                      <a:pt x="11882" y="6342"/>
                      <a:pt x="12465" y="6342"/>
                    </a:cubicBezTo>
                    <a:cubicBezTo>
                      <a:pt x="12757" y="6051"/>
                      <a:pt x="13121" y="6051"/>
                      <a:pt x="13121" y="6051"/>
                    </a:cubicBezTo>
                    <a:lnTo>
                      <a:pt x="13121" y="5759"/>
                    </a:lnTo>
                    <a:cubicBezTo>
                      <a:pt x="13413" y="5759"/>
                      <a:pt x="13413" y="5467"/>
                      <a:pt x="13121" y="5467"/>
                    </a:cubicBezTo>
                    <a:cubicBezTo>
                      <a:pt x="13121" y="5467"/>
                      <a:pt x="13121" y="5103"/>
                      <a:pt x="12757" y="5103"/>
                    </a:cubicBezTo>
                    <a:lnTo>
                      <a:pt x="12174" y="5103"/>
                    </a:lnTo>
                    <a:cubicBezTo>
                      <a:pt x="12076" y="5224"/>
                      <a:pt x="11947" y="5265"/>
                      <a:pt x="11793" y="5265"/>
                    </a:cubicBezTo>
                    <a:cubicBezTo>
                      <a:pt x="11485" y="5265"/>
                      <a:pt x="11080" y="5103"/>
                      <a:pt x="10643" y="5103"/>
                    </a:cubicBezTo>
                    <a:cubicBezTo>
                      <a:pt x="10351" y="5103"/>
                      <a:pt x="10060" y="5103"/>
                      <a:pt x="9768" y="4811"/>
                    </a:cubicBezTo>
                    <a:cubicBezTo>
                      <a:pt x="9476" y="4811"/>
                      <a:pt x="9112" y="4811"/>
                      <a:pt x="8529" y="4520"/>
                    </a:cubicBezTo>
                    <a:cubicBezTo>
                      <a:pt x="8237" y="4520"/>
                      <a:pt x="7946" y="4520"/>
                      <a:pt x="7654" y="4228"/>
                    </a:cubicBezTo>
                    <a:cubicBezTo>
                      <a:pt x="6998" y="4228"/>
                      <a:pt x="6706" y="3937"/>
                      <a:pt x="6415" y="3645"/>
                    </a:cubicBezTo>
                    <a:cubicBezTo>
                      <a:pt x="6123" y="3645"/>
                      <a:pt x="5467" y="3280"/>
                      <a:pt x="5176" y="3280"/>
                    </a:cubicBezTo>
                    <a:cubicBezTo>
                      <a:pt x="4884" y="2989"/>
                      <a:pt x="4592" y="2697"/>
                      <a:pt x="4301" y="2406"/>
                    </a:cubicBezTo>
                    <a:cubicBezTo>
                      <a:pt x="4009" y="2406"/>
                      <a:pt x="3353" y="2114"/>
                      <a:pt x="3062" y="1823"/>
                    </a:cubicBezTo>
                    <a:cubicBezTo>
                      <a:pt x="2770" y="1823"/>
                      <a:pt x="2478" y="1458"/>
                      <a:pt x="2478" y="1167"/>
                    </a:cubicBezTo>
                    <a:cubicBezTo>
                      <a:pt x="1239" y="583"/>
                      <a:pt x="365" y="0"/>
                      <a:pt x="365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6" name="Google Shape;12666;p78"/>
              <p:cNvSpPr/>
              <p:nvPr/>
            </p:nvSpPr>
            <p:spPr>
              <a:xfrm>
                <a:off x="7271746" y="4311821"/>
                <a:ext cx="36086" cy="91069"/>
              </a:xfrm>
              <a:custGeom>
                <a:avLst/>
                <a:gdLst/>
                <a:ahLst/>
                <a:cxnLst/>
                <a:rect l="l" t="t" r="r" b="b"/>
                <a:pathLst>
                  <a:path w="6124" h="15455" extrusionOk="0">
                    <a:moveTo>
                      <a:pt x="4593" y="0"/>
                    </a:moveTo>
                    <a:lnTo>
                      <a:pt x="4593" y="292"/>
                    </a:lnTo>
                    <a:lnTo>
                      <a:pt x="4593" y="875"/>
                    </a:lnTo>
                    <a:lnTo>
                      <a:pt x="4593" y="2697"/>
                    </a:lnTo>
                    <a:cubicBezTo>
                      <a:pt x="4593" y="3353"/>
                      <a:pt x="4301" y="4228"/>
                      <a:pt x="4301" y="5176"/>
                    </a:cubicBezTo>
                    <a:cubicBezTo>
                      <a:pt x="4301" y="6051"/>
                      <a:pt x="4010" y="6998"/>
                      <a:pt x="3645" y="7873"/>
                    </a:cubicBezTo>
                    <a:lnTo>
                      <a:pt x="2771" y="10643"/>
                    </a:lnTo>
                    <a:cubicBezTo>
                      <a:pt x="2479" y="11518"/>
                      <a:pt x="1823" y="12174"/>
                      <a:pt x="1531" y="12757"/>
                    </a:cubicBezTo>
                    <a:cubicBezTo>
                      <a:pt x="948" y="13996"/>
                      <a:pt x="1" y="14871"/>
                      <a:pt x="1" y="14871"/>
                    </a:cubicBezTo>
                    <a:cubicBezTo>
                      <a:pt x="1" y="14871"/>
                      <a:pt x="1" y="15162"/>
                      <a:pt x="365" y="15454"/>
                    </a:cubicBezTo>
                    <a:lnTo>
                      <a:pt x="657" y="15454"/>
                    </a:lnTo>
                    <a:cubicBezTo>
                      <a:pt x="657" y="15454"/>
                      <a:pt x="1531" y="14871"/>
                      <a:pt x="2771" y="13632"/>
                    </a:cubicBezTo>
                    <a:cubicBezTo>
                      <a:pt x="3354" y="13048"/>
                      <a:pt x="4010" y="12465"/>
                      <a:pt x="4593" y="11518"/>
                    </a:cubicBezTo>
                    <a:cubicBezTo>
                      <a:pt x="4884" y="10643"/>
                      <a:pt x="5468" y="9695"/>
                      <a:pt x="5832" y="8529"/>
                    </a:cubicBezTo>
                    <a:cubicBezTo>
                      <a:pt x="6124" y="7581"/>
                      <a:pt x="6124" y="6342"/>
                      <a:pt x="6124" y="5467"/>
                    </a:cubicBezTo>
                    <a:lnTo>
                      <a:pt x="6124" y="3937"/>
                    </a:lnTo>
                    <a:cubicBezTo>
                      <a:pt x="6124" y="3353"/>
                      <a:pt x="5832" y="3062"/>
                      <a:pt x="5832" y="2697"/>
                    </a:cubicBezTo>
                    <a:cubicBezTo>
                      <a:pt x="5832" y="1823"/>
                      <a:pt x="5468" y="1239"/>
                      <a:pt x="5176" y="583"/>
                    </a:cubicBezTo>
                    <a:lnTo>
                      <a:pt x="5176" y="0"/>
                    </a:ln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7" name="Google Shape;12667;p78"/>
              <p:cNvSpPr/>
              <p:nvPr/>
            </p:nvSpPr>
            <p:spPr>
              <a:xfrm>
                <a:off x="7264876" y="4267150"/>
                <a:ext cx="87627" cy="23199"/>
              </a:xfrm>
              <a:custGeom>
                <a:avLst/>
                <a:gdLst/>
                <a:ahLst/>
                <a:cxnLst/>
                <a:rect l="l" t="t" r="r" b="b"/>
                <a:pathLst>
                  <a:path w="14871" h="3937" extrusionOk="0">
                    <a:moveTo>
                      <a:pt x="292" y="0"/>
                    </a:moveTo>
                    <a:cubicBezTo>
                      <a:pt x="0" y="0"/>
                      <a:pt x="0" y="292"/>
                      <a:pt x="0" y="292"/>
                    </a:cubicBezTo>
                    <a:lnTo>
                      <a:pt x="0" y="583"/>
                    </a:lnTo>
                    <a:cubicBezTo>
                      <a:pt x="0" y="583"/>
                      <a:pt x="583" y="1166"/>
                      <a:pt x="1823" y="1822"/>
                    </a:cubicBezTo>
                    <a:cubicBezTo>
                      <a:pt x="2114" y="2114"/>
                      <a:pt x="2406" y="2406"/>
                      <a:pt x="2989" y="2406"/>
                    </a:cubicBezTo>
                    <a:cubicBezTo>
                      <a:pt x="3353" y="2697"/>
                      <a:pt x="3645" y="2697"/>
                      <a:pt x="4228" y="2989"/>
                    </a:cubicBezTo>
                    <a:cubicBezTo>
                      <a:pt x="4520" y="2989"/>
                      <a:pt x="5176" y="3353"/>
                      <a:pt x="5467" y="3353"/>
                    </a:cubicBezTo>
                    <a:cubicBezTo>
                      <a:pt x="6050" y="3645"/>
                      <a:pt x="6342" y="3645"/>
                      <a:pt x="6998" y="3645"/>
                    </a:cubicBezTo>
                    <a:cubicBezTo>
                      <a:pt x="7873" y="3936"/>
                      <a:pt x="8821" y="3936"/>
                      <a:pt x="9695" y="3936"/>
                    </a:cubicBezTo>
                    <a:cubicBezTo>
                      <a:pt x="10643" y="3645"/>
                      <a:pt x="11518" y="3645"/>
                      <a:pt x="12101" y="3645"/>
                    </a:cubicBezTo>
                    <a:cubicBezTo>
                      <a:pt x="13048" y="3353"/>
                      <a:pt x="13632" y="2989"/>
                      <a:pt x="13923" y="2989"/>
                    </a:cubicBezTo>
                    <a:cubicBezTo>
                      <a:pt x="14288" y="2697"/>
                      <a:pt x="14579" y="2697"/>
                      <a:pt x="14579" y="2697"/>
                    </a:cubicBezTo>
                    <a:cubicBezTo>
                      <a:pt x="14871" y="2697"/>
                      <a:pt x="14871" y="2406"/>
                      <a:pt x="14579" y="2114"/>
                    </a:cubicBezTo>
                    <a:lnTo>
                      <a:pt x="12101" y="2114"/>
                    </a:lnTo>
                    <a:cubicBezTo>
                      <a:pt x="11518" y="2114"/>
                      <a:pt x="10643" y="1822"/>
                      <a:pt x="9695" y="1822"/>
                    </a:cubicBezTo>
                    <a:lnTo>
                      <a:pt x="7290" y="1822"/>
                    </a:lnTo>
                    <a:cubicBezTo>
                      <a:pt x="6342" y="1531"/>
                      <a:pt x="5467" y="1531"/>
                      <a:pt x="4520" y="1166"/>
                    </a:cubicBezTo>
                    <a:cubicBezTo>
                      <a:pt x="3937" y="875"/>
                      <a:pt x="2989" y="875"/>
                      <a:pt x="2406" y="583"/>
                    </a:cubicBezTo>
                    <a:cubicBezTo>
                      <a:pt x="1167" y="292"/>
                      <a:pt x="292" y="0"/>
                      <a:pt x="292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8" name="Google Shape;12668;p78"/>
              <p:cNvSpPr/>
              <p:nvPr/>
            </p:nvSpPr>
            <p:spPr>
              <a:xfrm>
                <a:off x="6890749" y="4151174"/>
                <a:ext cx="60999" cy="212625"/>
              </a:xfrm>
              <a:custGeom>
                <a:avLst/>
                <a:gdLst/>
                <a:ahLst/>
                <a:cxnLst/>
                <a:rect l="l" t="t" r="r" b="b"/>
                <a:pathLst>
                  <a:path w="10352" h="36084" extrusionOk="0">
                    <a:moveTo>
                      <a:pt x="474" y="0"/>
                    </a:moveTo>
                    <a:cubicBezTo>
                      <a:pt x="365" y="0"/>
                      <a:pt x="292" y="73"/>
                      <a:pt x="292" y="219"/>
                    </a:cubicBezTo>
                    <a:cubicBezTo>
                      <a:pt x="0" y="219"/>
                      <a:pt x="0" y="511"/>
                      <a:pt x="0" y="511"/>
                    </a:cubicBezTo>
                    <a:cubicBezTo>
                      <a:pt x="0" y="511"/>
                      <a:pt x="292" y="1167"/>
                      <a:pt x="875" y="2041"/>
                    </a:cubicBezTo>
                    <a:cubicBezTo>
                      <a:pt x="1239" y="2333"/>
                      <a:pt x="1531" y="2989"/>
                      <a:pt x="1823" y="3572"/>
                    </a:cubicBezTo>
                    <a:cubicBezTo>
                      <a:pt x="2406" y="4155"/>
                      <a:pt x="2697" y="4811"/>
                      <a:pt x="3062" y="5686"/>
                    </a:cubicBezTo>
                    <a:cubicBezTo>
                      <a:pt x="3645" y="6269"/>
                      <a:pt x="3937" y="7217"/>
                      <a:pt x="4520" y="8092"/>
                    </a:cubicBezTo>
                    <a:cubicBezTo>
                      <a:pt x="4884" y="9039"/>
                      <a:pt x="5467" y="9914"/>
                      <a:pt x="5759" y="10862"/>
                    </a:cubicBezTo>
                    <a:cubicBezTo>
                      <a:pt x="6051" y="12101"/>
                      <a:pt x="6707" y="12976"/>
                      <a:pt x="6998" y="14215"/>
                    </a:cubicBezTo>
                    <a:cubicBezTo>
                      <a:pt x="7290" y="15090"/>
                      <a:pt x="7581" y="16329"/>
                      <a:pt x="7873" y="17204"/>
                    </a:cubicBezTo>
                    <a:cubicBezTo>
                      <a:pt x="7873" y="17860"/>
                      <a:pt x="8165" y="18443"/>
                      <a:pt x="8165" y="19026"/>
                    </a:cubicBezTo>
                    <a:cubicBezTo>
                      <a:pt x="8165" y="19682"/>
                      <a:pt x="8529" y="20265"/>
                      <a:pt x="8529" y="20848"/>
                    </a:cubicBezTo>
                    <a:cubicBezTo>
                      <a:pt x="8529" y="21213"/>
                      <a:pt x="8821" y="21796"/>
                      <a:pt x="8821" y="22379"/>
                    </a:cubicBezTo>
                    <a:lnTo>
                      <a:pt x="8821" y="23910"/>
                    </a:lnTo>
                    <a:cubicBezTo>
                      <a:pt x="9112" y="25149"/>
                      <a:pt x="8821" y="26024"/>
                      <a:pt x="8821" y="27263"/>
                    </a:cubicBezTo>
                    <a:cubicBezTo>
                      <a:pt x="9112" y="27555"/>
                      <a:pt x="8821" y="28138"/>
                      <a:pt x="8821" y="28502"/>
                    </a:cubicBezTo>
                    <a:lnTo>
                      <a:pt x="8821" y="29960"/>
                    </a:lnTo>
                    <a:cubicBezTo>
                      <a:pt x="8821" y="30325"/>
                      <a:pt x="8821" y="30908"/>
                      <a:pt x="8529" y="31200"/>
                    </a:cubicBezTo>
                    <a:lnTo>
                      <a:pt x="8529" y="32439"/>
                    </a:lnTo>
                    <a:cubicBezTo>
                      <a:pt x="8165" y="33022"/>
                      <a:pt x="8165" y="33605"/>
                      <a:pt x="8165" y="33970"/>
                    </a:cubicBezTo>
                    <a:cubicBezTo>
                      <a:pt x="7873" y="34553"/>
                      <a:pt x="7873" y="34844"/>
                      <a:pt x="7873" y="35136"/>
                    </a:cubicBezTo>
                    <a:lnTo>
                      <a:pt x="7581" y="35427"/>
                    </a:lnTo>
                    <a:cubicBezTo>
                      <a:pt x="7581" y="35792"/>
                      <a:pt x="7581" y="36084"/>
                      <a:pt x="7873" y="36084"/>
                    </a:cubicBezTo>
                    <a:cubicBezTo>
                      <a:pt x="8165" y="36084"/>
                      <a:pt x="8165" y="36084"/>
                      <a:pt x="8529" y="35792"/>
                    </a:cubicBezTo>
                    <a:lnTo>
                      <a:pt x="8529" y="35427"/>
                    </a:lnTo>
                    <a:cubicBezTo>
                      <a:pt x="8821" y="35136"/>
                      <a:pt x="8821" y="34844"/>
                      <a:pt x="9112" y="34261"/>
                    </a:cubicBezTo>
                    <a:cubicBezTo>
                      <a:pt x="9112" y="33970"/>
                      <a:pt x="9404" y="33314"/>
                      <a:pt x="9404" y="32439"/>
                    </a:cubicBezTo>
                    <a:cubicBezTo>
                      <a:pt x="9695" y="32147"/>
                      <a:pt x="9695" y="31783"/>
                      <a:pt x="9695" y="31491"/>
                    </a:cubicBezTo>
                    <a:cubicBezTo>
                      <a:pt x="9695" y="30908"/>
                      <a:pt x="9987" y="30616"/>
                      <a:pt x="9987" y="29960"/>
                    </a:cubicBezTo>
                    <a:cubicBezTo>
                      <a:pt x="9987" y="29669"/>
                      <a:pt x="9987" y="29086"/>
                      <a:pt x="10351" y="28794"/>
                    </a:cubicBezTo>
                    <a:lnTo>
                      <a:pt x="10351" y="27263"/>
                    </a:lnTo>
                    <a:lnTo>
                      <a:pt x="10351" y="25732"/>
                    </a:lnTo>
                    <a:lnTo>
                      <a:pt x="10351" y="23910"/>
                    </a:lnTo>
                    <a:lnTo>
                      <a:pt x="10351" y="22379"/>
                    </a:lnTo>
                    <a:cubicBezTo>
                      <a:pt x="10351" y="21796"/>
                      <a:pt x="9987" y="21213"/>
                      <a:pt x="9987" y="20557"/>
                    </a:cubicBezTo>
                    <a:cubicBezTo>
                      <a:pt x="9987" y="19974"/>
                      <a:pt x="9695" y="19391"/>
                      <a:pt x="9695" y="18734"/>
                    </a:cubicBezTo>
                    <a:cubicBezTo>
                      <a:pt x="9695" y="18151"/>
                      <a:pt x="9404" y="17568"/>
                      <a:pt x="9404" y="16912"/>
                    </a:cubicBezTo>
                    <a:cubicBezTo>
                      <a:pt x="9112" y="15746"/>
                      <a:pt x="8821" y="14798"/>
                      <a:pt x="8529" y="13559"/>
                    </a:cubicBezTo>
                    <a:cubicBezTo>
                      <a:pt x="7873" y="12393"/>
                      <a:pt x="7581" y="11445"/>
                      <a:pt x="7290" y="10279"/>
                    </a:cubicBezTo>
                    <a:cubicBezTo>
                      <a:pt x="6707" y="9331"/>
                      <a:pt x="6051" y="8456"/>
                      <a:pt x="5759" y="7509"/>
                    </a:cubicBezTo>
                    <a:cubicBezTo>
                      <a:pt x="5176" y="6634"/>
                      <a:pt x="4520" y="5686"/>
                      <a:pt x="4228" y="5103"/>
                    </a:cubicBezTo>
                    <a:cubicBezTo>
                      <a:pt x="3937" y="4447"/>
                      <a:pt x="3645" y="4155"/>
                      <a:pt x="3645" y="3864"/>
                    </a:cubicBezTo>
                    <a:cubicBezTo>
                      <a:pt x="3353" y="3572"/>
                      <a:pt x="3062" y="3281"/>
                      <a:pt x="3062" y="2989"/>
                    </a:cubicBezTo>
                    <a:cubicBezTo>
                      <a:pt x="2406" y="2333"/>
                      <a:pt x="2114" y="1750"/>
                      <a:pt x="1823" y="1458"/>
                    </a:cubicBezTo>
                    <a:cubicBezTo>
                      <a:pt x="1239" y="511"/>
                      <a:pt x="875" y="219"/>
                      <a:pt x="875" y="219"/>
                    </a:cubicBezTo>
                    <a:cubicBezTo>
                      <a:pt x="729" y="73"/>
                      <a:pt x="583" y="0"/>
                      <a:pt x="474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9" name="Google Shape;12669;p78"/>
              <p:cNvSpPr/>
              <p:nvPr/>
            </p:nvSpPr>
            <p:spPr>
              <a:xfrm>
                <a:off x="6799256" y="4049676"/>
                <a:ext cx="121992" cy="113660"/>
              </a:xfrm>
              <a:custGeom>
                <a:avLst/>
                <a:gdLst/>
                <a:ahLst/>
                <a:cxnLst/>
                <a:rect l="l" t="t" r="r" b="b"/>
                <a:pathLst>
                  <a:path w="20703" h="19289" extrusionOk="0">
                    <a:moveTo>
                      <a:pt x="13725" y="1"/>
                    </a:moveTo>
                    <a:cubicBezTo>
                      <a:pt x="11131" y="1"/>
                      <a:pt x="10352" y="4979"/>
                      <a:pt x="10352" y="4979"/>
                    </a:cubicBezTo>
                    <a:cubicBezTo>
                      <a:pt x="10352" y="4979"/>
                      <a:pt x="8206" y="1900"/>
                      <a:pt x="6265" y="1900"/>
                    </a:cubicBezTo>
                    <a:cubicBezTo>
                      <a:pt x="5780" y="1900"/>
                      <a:pt x="5307" y="2092"/>
                      <a:pt x="4885" y="2573"/>
                    </a:cubicBezTo>
                    <a:cubicBezTo>
                      <a:pt x="3062" y="5271"/>
                      <a:pt x="5176" y="9571"/>
                      <a:pt x="5176" y="9571"/>
                    </a:cubicBezTo>
                    <a:cubicBezTo>
                      <a:pt x="948" y="9863"/>
                      <a:pt x="1" y="15622"/>
                      <a:pt x="7946" y="16569"/>
                    </a:cubicBezTo>
                    <a:cubicBezTo>
                      <a:pt x="12511" y="16846"/>
                      <a:pt x="16354" y="19288"/>
                      <a:pt x="16985" y="19288"/>
                    </a:cubicBezTo>
                    <a:cubicBezTo>
                      <a:pt x="17019" y="19288"/>
                      <a:pt x="17043" y="19281"/>
                      <a:pt x="17058" y="19266"/>
                    </a:cubicBezTo>
                    <a:cubicBezTo>
                      <a:pt x="20703" y="11102"/>
                      <a:pt x="17933" y="1626"/>
                      <a:pt x="14580" y="168"/>
                    </a:cubicBezTo>
                    <a:cubicBezTo>
                      <a:pt x="14275" y="53"/>
                      <a:pt x="13990" y="1"/>
                      <a:pt x="13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0" name="Google Shape;12670;p78"/>
              <p:cNvSpPr/>
              <p:nvPr/>
            </p:nvSpPr>
            <p:spPr>
              <a:xfrm>
                <a:off x="6822879" y="4072138"/>
                <a:ext cx="71311" cy="67876"/>
              </a:xfrm>
              <a:custGeom>
                <a:avLst/>
                <a:gdLst/>
                <a:ahLst/>
                <a:cxnLst/>
                <a:rect l="l" t="t" r="r" b="b"/>
                <a:pathLst>
                  <a:path w="12102" h="11519" extrusionOk="0">
                    <a:moveTo>
                      <a:pt x="9987" y="1"/>
                    </a:moveTo>
                    <a:cubicBezTo>
                      <a:pt x="7874" y="1"/>
                      <a:pt x="8748" y="7873"/>
                      <a:pt x="8748" y="7873"/>
                    </a:cubicBezTo>
                    <a:cubicBezTo>
                      <a:pt x="6926" y="3281"/>
                      <a:pt x="4520" y="584"/>
                      <a:pt x="3646" y="584"/>
                    </a:cubicBezTo>
                    <a:cubicBezTo>
                      <a:pt x="3281" y="584"/>
                      <a:pt x="2990" y="875"/>
                      <a:pt x="2990" y="875"/>
                    </a:cubicBezTo>
                    <a:cubicBezTo>
                      <a:pt x="1" y="5103"/>
                      <a:pt x="7874" y="9113"/>
                      <a:pt x="7874" y="9113"/>
                    </a:cubicBezTo>
                    <a:cubicBezTo>
                      <a:pt x="7874" y="9113"/>
                      <a:pt x="5103" y="8456"/>
                      <a:pt x="2990" y="8456"/>
                    </a:cubicBezTo>
                    <a:cubicBezTo>
                      <a:pt x="1823" y="8456"/>
                      <a:pt x="876" y="8748"/>
                      <a:pt x="876" y="9404"/>
                    </a:cubicBezTo>
                    <a:cubicBezTo>
                      <a:pt x="1167" y="10570"/>
                      <a:pt x="4812" y="11518"/>
                      <a:pt x="7874" y="11518"/>
                    </a:cubicBezTo>
                    <a:cubicBezTo>
                      <a:pt x="9113" y="11518"/>
                      <a:pt x="10279" y="11227"/>
                      <a:pt x="10571" y="10570"/>
                    </a:cubicBezTo>
                    <a:cubicBezTo>
                      <a:pt x="12101" y="8748"/>
                      <a:pt x="11518" y="292"/>
                      <a:pt x="10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1" name="Google Shape;12671;p78"/>
              <p:cNvSpPr/>
              <p:nvPr/>
            </p:nvSpPr>
            <p:spPr>
              <a:xfrm>
                <a:off x="6870992" y="4139407"/>
                <a:ext cx="44677" cy="31142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5285" extrusionOk="0">
                    <a:moveTo>
                      <a:pt x="6772" y="0"/>
                    </a:moveTo>
                    <a:cubicBezTo>
                      <a:pt x="6199" y="0"/>
                      <a:pt x="5467" y="1633"/>
                      <a:pt x="5467" y="1633"/>
                    </a:cubicBezTo>
                    <a:cubicBezTo>
                      <a:pt x="5467" y="1633"/>
                      <a:pt x="4472" y="448"/>
                      <a:pt x="3627" y="448"/>
                    </a:cubicBezTo>
                    <a:cubicBezTo>
                      <a:pt x="3425" y="448"/>
                      <a:pt x="3231" y="516"/>
                      <a:pt x="3062" y="685"/>
                    </a:cubicBezTo>
                    <a:cubicBezTo>
                      <a:pt x="2114" y="1341"/>
                      <a:pt x="3353" y="3164"/>
                      <a:pt x="3353" y="3164"/>
                    </a:cubicBezTo>
                    <a:cubicBezTo>
                      <a:pt x="3353" y="3164"/>
                      <a:pt x="2136" y="2502"/>
                      <a:pt x="1169" y="2502"/>
                    </a:cubicBezTo>
                    <a:cubicBezTo>
                      <a:pt x="530" y="2502"/>
                      <a:pt x="0" y="2790"/>
                      <a:pt x="0" y="3747"/>
                    </a:cubicBezTo>
                    <a:cubicBezTo>
                      <a:pt x="0" y="4411"/>
                      <a:pt x="2646" y="5285"/>
                      <a:pt x="4304" y="5285"/>
                    </a:cubicBezTo>
                    <a:cubicBezTo>
                      <a:pt x="4830" y="5285"/>
                      <a:pt x="5256" y="5197"/>
                      <a:pt x="5467" y="4986"/>
                    </a:cubicBezTo>
                    <a:cubicBezTo>
                      <a:pt x="6706" y="4038"/>
                      <a:pt x="7581" y="685"/>
                      <a:pt x="6998" y="102"/>
                    </a:cubicBezTo>
                    <a:cubicBezTo>
                      <a:pt x="6927" y="31"/>
                      <a:pt x="6851" y="0"/>
                      <a:pt x="67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2" name="Google Shape;12672;p78"/>
              <p:cNvSpPr/>
              <p:nvPr/>
            </p:nvSpPr>
            <p:spPr>
              <a:xfrm>
                <a:off x="6878292" y="4147026"/>
                <a:ext cx="33941" cy="21231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3603" extrusionOk="0">
                    <a:moveTo>
                      <a:pt x="2655" y="0"/>
                    </a:moveTo>
                    <a:cubicBezTo>
                      <a:pt x="2575" y="0"/>
                      <a:pt x="2492" y="15"/>
                      <a:pt x="2406" y="48"/>
                    </a:cubicBezTo>
                    <a:cubicBezTo>
                      <a:pt x="1823" y="340"/>
                      <a:pt x="2697" y="2454"/>
                      <a:pt x="2697" y="2454"/>
                    </a:cubicBezTo>
                    <a:cubicBezTo>
                      <a:pt x="2697" y="2454"/>
                      <a:pt x="1912" y="2263"/>
                      <a:pt x="1184" y="2263"/>
                    </a:cubicBezTo>
                    <a:cubicBezTo>
                      <a:pt x="639" y="2263"/>
                      <a:pt x="125" y="2371"/>
                      <a:pt x="0" y="2745"/>
                    </a:cubicBezTo>
                    <a:cubicBezTo>
                      <a:pt x="0" y="3156"/>
                      <a:pt x="1661" y="3602"/>
                      <a:pt x="2848" y="3602"/>
                    </a:cubicBezTo>
                    <a:cubicBezTo>
                      <a:pt x="3348" y="3602"/>
                      <a:pt x="3764" y="3523"/>
                      <a:pt x="3937" y="3329"/>
                    </a:cubicBezTo>
                    <a:cubicBezTo>
                      <a:pt x="4811" y="2745"/>
                      <a:pt x="5759" y="631"/>
                      <a:pt x="5467" y="340"/>
                    </a:cubicBezTo>
                    <a:cubicBezTo>
                      <a:pt x="5408" y="313"/>
                      <a:pt x="5346" y="301"/>
                      <a:pt x="5284" y="301"/>
                    </a:cubicBezTo>
                    <a:cubicBezTo>
                      <a:pt x="4660" y="301"/>
                      <a:pt x="3937" y="1506"/>
                      <a:pt x="3937" y="1506"/>
                    </a:cubicBezTo>
                    <a:cubicBezTo>
                      <a:pt x="3937" y="1506"/>
                      <a:pt x="3455" y="0"/>
                      <a:pt x="2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3" name="Google Shape;12673;p78"/>
              <p:cNvSpPr/>
              <p:nvPr/>
            </p:nvSpPr>
            <p:spPr>
              <a:xfrm>
                <a:off x="6838771" y="4190907"/>
                <a:ext cx="61005" cy="40163"/>
              </a:xfrm>
              <a:custGeom>
                <a:avLst/>
                <a:gdLst/>
                <a:ahLst/>
                <a:cxnLst/>
                <a:rect l="l" t="t" r="r" b="b"/>
                <a:pathLst>
                  <a:path w="10353" h="6816" extrusionOk="0">
                    <a:moveTo>
                      <a:pt x="3792" y="1"/>
                    </a:moveTo>
                    <a:cubicBezTo>
                      <a:pt x="2281" y="1"/>
                      <a:pt x="1030" y="757"/>
                      <a:pt x="584" y="2588"/>
                    </a:cubicBezTo>
                    <a:cubicBezTo>
                      <a:pt x="1" y="4702"/>
                      <a:pt x="1823" y="6816"/>
                      <a:pt x="5468" y="6816"/>
                    </a:cubicBezTo>
                    <a:cubicBezTo>
                      <a:pt x="7874" y="6816"/>
                      <a:pt x="10352" y="5650"/>
                      <a:pt x="10352" y="4994"/>
                    </a:cubicBezTo>
                    <a:cubicBezTo>
                      <a:pt x="10352" y="3827"/>
                      <a:pt x="8530" y="1349"/>
                      <a:pt x="6051" y="474"/>
                    </a:cubicBezTo>
                    <a:cubicBezTo>
                      <a:pt x="5279" y="170"/>
                      <a:pt x="4507" y="1"/>
                      <a:pt x="37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4" name="Google Shape;12674;p78"/>
              <p:cNvSpPr/>
              <p:nvPr/>
            </p:nvSpPr>
            <p:spPr>
              <a:xfrm>
                <a:off x="6855094" y="4207872"/>
                <a:ext cx="89354" cy="44677"/>
              </a:xfrm>
              <a:custGeom>
                <a:avLst/>
                <a:gdLst/>
                <a:ahLst/>
                <a:cxnLst/>
                <a:rect l="l" t="t" r="r" b="b"/>
                <a:pathLst>
                  <a:path w="15164" h="7582" extrusionOk="0">
                    <a:moveTo>
                      <a:pt x="293" y="1"/>
                    </a:moveTo>
                    <a:cubicBezTo>
                      <a:pt x="1" y="1"/>
                      <a:pt x="1" y="1"/>
                      <a:pt x="1" y="292"/>
                    </a:cubicBezTo>
                    <a:cubicBezTo>
                      <a:pt x="1" y="657"/>
                      <a:pt x="1" y="657"/>
                      <a:pt x="293" y="657"/>
                    </a:cubicBezTo>
                    <a:cubicBezTo>
                      <a:pt x="293" y="657"/>
                      <a:pt x="1167" y="948"/>
                      <a:pt x="2698" y="1531"/>
                    </a:cubicBezTo>
                    <a:cubicBezTo>
                      <a:pt x="2990" y="1531"/>
                      <a:pt x="3281" y="1531"/>
                      <a:pt x="3937" y="1823"/>
                    </a:cubicBezTo>
                    <a:cubicBezTo>
                      <a:pt x="4229" y="1823"/>
                      <a:pt x="4812" y="1823"/>
                      <a:pt x="5104" y="2115"/>
                    </a:cubicBezTo>
                    <a:cubicBezTo>
                      <a:pt x="5760" y="2115"/>
                      <a:pt x="6051" y="2479"/>
                      <a:pt x="6634" y="2479"/>
                    </a:cubicBezTo>
                    <a:cubicBezTo>
                      <a:pt x="6926" y="2771"/>
                      <a:pt x="7582" y="3062"/>
                      <a:pt x="7874" y="3062"/>
                    </a:cubicBezTo>
                    <a:cubicBezTo>
                      <a:pt x="8457" y="3354"/>
                      <a:pt x="8748" y="3645"/>
                      <a:pt x="9404" y="3645"/>
                    </a:cubicBezTo>
                    <a:cubicBezTo>
                      <a:pt x="9696" y="3937"/>
                      <a:pt x="9988" y="4301"/>
                      <a:pt x="10571" y="4301"/>
                    </a:cubicBezTo>
                    <a:lnTo>
                      <a:pt x="11518" y="5176"/>
                    </a:lnTo>
                    <a:cubicBezTo>
                      <a:pt x="11810" y="5176"/>
                      <a:pt x="12393" y="5468"/>
                      <a:pt x="12393" y="5759"/>
                    </a:cubicBezTo>
                    <a:cubicBezTo>
                      <a:pt x="12758" y="6124"/>
                      <a:pt x="13049" y="6124"/>
                      <a:pt x="13341" y="6415"/>
                    </a:cubicBezTo>
                    <a:lnTo>
                      <a:pt x="13924" y="6998"/>
                    </a:lnTo>
                    <a:lnTo>
                      <a:pt x="14216" y="7290"/>
                    </a:lnTo>
                    <a:lnTo>
                      <a:pt x="14216" y="7582"/>
                    </a:lnTo>
                    <a:lnTo>
                      <a:pt x="14872" y="7582"/>
                    </a:lnTo>
                    <a:cubicBezTo>
                      <a:pt x="15163" y="7290"/>
                      <a:pt x="15163" y="7290"/>
                      <a:pt x="14872" y="6998"/>
                    </a:cubicBezTo>
                    <a:cubicBezTo>
                      <a:pt x="14872" y="6998"/>
                      <a:pt x="14872" y="6707"/>
                      <a:pt x="14580" y="6415"/>
                    </a:cubicBezTo>
                    <a:cubicBezTo>
                      <a:pt x="14580" y="6124"/>
                      <a:pt x="14216" y="5759"/>
                      <a:pt x="14216" y="5759"/>
                    </a:cubicBezTo>
                    <a:lnTo>
                      <a:pt x="13341" y="4885"/>
                    </a:lnTo>
                    <a:lnTo>
                      <a:pt x="12393" y="3937"/>
                    </a:lnTo>
                    <a:cubicBezTo>
                      <a:pt x="12102" y="3645"/>
                      <a:pt x="11810" y="3354"/>
                      <a:pt x="11227" y="3062"/>
                    </a:cubicBezTo>
                    <a:cubicBezTo>
                      <a:pt x="10935" y="2771"/>
                      <a:pt x="10279" y="2479"/>
                      <a:pt x="9988" y="2479"/>
                    </a:cubicBezTo>
                    <a:cubicBezTo>
                      <a:pt x="9404" y="2115"/>
                      <a:pt x="9113" y="1823"/>
                      <a:pt x="8457" y="1531"/>
                    </a:cubicBezTo>
                    <a:cubicBezTo>
                      <a:pt x="7874" y="1531"/>
                      <a:pt x="7582" y="1240"/>
                      <a:pt x="6926" y="1240"/>
                    </a:cubicBezTo>
                    <a:cubicBezTo>
                      <a:pt x="6634" y="948"/>
                      <a:pt x="6051" y="948"/>
                      <a:pt x="5468" y="657"/>
                    </a:cubicBezTo>
                    <a:cubicBezTo>
                      <a:pt x="5104" y="657"/>
                      <a:pt x="4520" y="657"/>
                      <a:pt x="4229" y="292"/>
                    </a:cubicBezTo>
                    <a:cubicBezTo>
                      <a:pt x="3646" y="292"/>
                      <a:pt x="3281" y="292"/>
                      <a:pt x="299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5" name="Google Shape;12675;p78"/>
              <p:cNvSpPr/>
              <p:nvPr/>
            </p:nvSpPr>
            <p:spPr>
              <a:xfrm>
                <a:off x="6926399" y="4104352"/>
                <a:ext cx="42962" cy="58854"/>
              </a:xfrm>
              <a:custGeom>
                <a:avLst/>
                <a:gdLst/>
                <a:ahLst/>
                <a:cxnLst/>
                <a:rect l="l" t="t" r="r" b="b"/>
                <a:pathLst>
                  <a:path w="7291" h="9988" extrusionOk="0">
                    <a:moveTo>
                      <a:pt x="3937" y="1"/>
                    </a:moveTo>
                    <a:cubicBezTo>
                      <a:pt x="1823" y="1"/>
                      <a:pt x="1" y="1823"/>
                      <a:pt x="292" y="5468"/>
                    </a:cubicBezTo>
                    <a:cubicBezTo>
                      <a:pt x="292" y="7873"/>
                      <a:pt x="2115" y="9987"/>
                      <a:pt x="2771" y="9987"/>
                    </a:cubicBezTo>
                    <a:cubicBezTo>
                      <a:pt x="3937" y="9987"/>
                      <a:pt x="6124" y="7873"/>
                      <a:pt x="6707" y="5468"/>
                    </a:cubicBezTo>
                    <a:cubicBezTo>
                      <a:pt x="7290" y="2698"/>
                      <a:pt x="6707" y="292"/>
                      <a:pt x="39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6" name="Google Shape;12676;p78"/>
              <p:cNvSpPr/>
              <p:nvPr/>
            </p:nvSpPr>
            <p:spPr>
              <a:xfrm>
                <a:off x="6921243" y="4116809"/>
                <a:ext cx="30505" cy="87633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14872" extrusionOk="0">
                    <a:moveTo>
                      <a:pt x="4520" y="1"/>
                    </a:moveTo>
                    <a:lnTo>
                      <a:pt x="3937" y="584"/>
                    </a:lnTo>
                    <a:cubicBezTo>
                      <a:pt x="3937" y="584"/>
                      <a:pt x="3937" y="1532"/>
                      <a:pt x="3646" y="2698"/>
                    </a:cubicBezTo>
                    <a:lnTo>
                      <a:pt x="3646" y="3937"/>
                    </a:lnTo>
                    <a:cubicBezTo>
                      <a:pt x="3646" y="4229"/>
                      <a:pt x="3354" y="4520"/>
                      <a:pt x="3354" y="5176"/>
                    </a:cubicBezTo>
                    <a:cubicBezTo>
                      <a:pt x="3354" y="5468"/>
                      <a:pt x="3354" y="6051"/>
                      <a:pt x="2990" y="6343"/>
                    </a:cubicBezTo>
                    <a:cubicBezTo>
                      <a:pt x="2990" y="6999"/>
                      <a:pt x="2990" y="7290"/>
                      <a:pt x="2698" y="7582"/>
                    </a:cubicBezTo>
                    <a:cubicBezTo>
                      <a:pt x="2698" y="8165"/>
                      <a:pt x="2698" y="8457"/>
                      <a:pt x="2406" y="9113"/>
                    </a:cubicBezTo>
                    <a:cubicBezTo>
                      <a:pt x="2406" y="9404"/>
                      <a:pt x="2115" y="9696"/>
                      <a:pt x="2115" y="10279"/>
                    </a:cubicBezTo>
                    <a:cubicBezTo>
                      <a:pt x="1823" y="10643"/>
                      <a:pt x="1823" y="10935"/>
                      <a:pt x="1532" y="11518"/>
                    </a:cubicBezTo>
                    <a:cubicBezTo>
                      <a:pt x="1532" y="11810"/>
                      <a:pt x="1532" y="12101"/>
                      <a:pt x="1167" y="12466"/>
                    </a:cubicBezTo>
                    <a:cubicBezTo>
                      <a:pt x="876" y="12757"/>
                      <a:pt x="876" y="13049"/>
                      <a:pt x="876" y="13049"/>
                    </a:cubicBezTo>
                    <a:cubicBezTo>
                      <a:pt x="584" y="13341"/>
                      <a:pt x="584" y="13632"/>
                      <a:pt x="292" y="13632"/>
                    </a:cubicBezTo>
                    <a:cubicBezTo>
                      <a:pt x="292" y="13924"/>
                      <a:pt x="1" y="14288"/>
                      <a:pt x="1" y="14288"/>
                    </a:cubicBezTo>
                    <a:cubicBezTo>
                      <a:pt x="1" y="14580"/>
                      <a:pt x="1" y="14871"/>
                      <a:pt x="292" y="14871"/>
                    </a:cubicBezTo>
                    <a:lnTo>
                      <a:pt x="584" y="14871"/>
                    </a:lnTo>
                    <a:lnTo>
                      <a:pt x="1167" y="14288"/>
                    </a:lnTo>
                    <a:lnTo>
                      <a:pt x="1823" y="13632"/>
                    </a:lnTo>
                    <a:lnTo>
                      <a:pt x="2406" y="13049"/>
                    </a:lnTo>
                    <a:cubicBezTo>
                      <a:pt x="2406" y="12757"/>
                      <a:pt x="2698" y="12466"/>
                      <a:pt x="2990" y="11810"/>
                    </a:cubicBezTo>
                    <a:cubicBezTo>
                      <a:pt x="2990" y="11518"/>
                      <a:pt x="3354" y="11227"/>
                      <a:pt x="3354" y="10935"/>
                    </a:cubicBezTo>
                    <a:cubicBezTo>
                      <a:pt x="3646" y="10279"/>
                      <a:pt x="3937" y="9987"/>
                      <a:pt x="3937" y="9404"/>
                    </a:cubicBezTo>
                    <a:cubicBezTo>
                      <a:pt x="4229" y="9113"/>
                      <a:pt x="4229" y="8457"/>
                      <a:pt x="4229" y="8165"/>
                    </a:cubicBezTo>
                    <a:cubicBezTo>
                      <a:pt x="4520" y="7582"/>
                      <a:pt x="4520" y="7290"/>
                      <a:pt x="4520" y="6634"/>
                    </a:cubicBezTo>
                    <a:cubicBezTo>
                      <a:pt x="4812" y="6343"/>
                      <a:pt x="4812" y="5759"/>
                      <a:pt x="4812" y="5468"/>
                    </a:cubicBezTo>
                    <a:lnTo>
                      <a:pt x="4812" y="3937"/>
                    </a:lnTo>
                    <a:cubicBezTo>
                      <a:pt x="5176" y="3646"/>
                      <a:pt x="5176" y="3354"/>
                      <a:pt x="5176" y="2698"/>
                    </a:cubicBezTo>
                    <a:cubicBezTo>
                      <a:pt x="5176" y="1532"/>
                      <a:pt x="4812" y="584"/>
                      <a:pt x="4812" y="584"/>
                    </a:cubicBezTo>
                    <a:cubicBezTo>
                      <a:pt x="4812" y="292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7" name="Google Shape;12677;p78"/>
              <p:cNvSpPr/>
              <p:nvPr/>
            </p:nvSpPr>
            <p:spPr>
              <a:xfrm>
                <a:off x="6994693" y="4046794"/>
                <a:ext cx="150347" cy="311419"/>
              </a:xfrm>
              <a:custGeom>
                <a:avLst/>
                <a:gdLst/>
                <a:ahLst/>
                <a:cxnLst/>
                <a:rect l="l" t="t" r="r" b="b"/>
                <a:pathLst>
                  <a:path w="25515" h="52850" extrusionOk="0">
                    <a:moveTo>
                      <a:pt x="24567" y="1"/>
                    </a:moveTo>
                    <a:cubicBezTo>
                      <a:pt x="24567" y="1"/>
                      <a:pt x="23984" y="657"/>
                      <a:pt x="22453" y="1532"/>
                    </a:cubicBezTo>
                    <a:cubicBezTo>
                      <a:pt x="21214" y="2771"/>
                      <a:pt x="19391" y="4302"/>
                      <a:pt x="16986" y="6124"/>
                    </a:cubicBezTo>
                    <a:cubicBezTo>
                      <a:pt x="14872" y="7946"/>
                      <a:pt x="12393" y="10352"/>
                      <a:pt x="9988" y="13049"/>
                    </a:cubicBezTo>
                    <a:cubicBezTo>
                      <a:pt x="8748" y="14288"/>
                      <a:pt x="7582" y="15819"/>
                      <a:pt x="6343" y="17350"/>
                    </a:cubicBezTo>
                    <a:cubicBezTo>
                      <a:pt x="5468" y="18881"/>
                      <a:pt x="4229" y="20339"/>
                      <a:pt x="3281" y="22161"/>
                    </a:cubicBezTo>
                    <a:cubicBezTo>
                      <a:pt x="2407" y="23692"/>
                      <a:pt x="1459" y="25514"/>
                      <a:pt x="1167" y="27628"/>
                    </a:cubicBezTo>
                    <a:cubicBezTo>
                      <a:pt x="876" y="28576"/>
                      <a:pt x="584" y="29451"/>
                      <a:pt x="584" y="30398"/>
                    </a:cubicBezTo>
                    <a:cubicBezTo>
                      <a:pt x="584" y="30690"/>
                      <a:pt x="293" y="31273"/>
                      <a:pt x="293" y="31637"/>
                    </a:cubicBezTo>
                    <a:lnTo>
                      <a:pt x="293" y="33095"/>
                    </a:lnTo>
                    <a:cubicBezTo>
                      <a:pt x="1" y="34918"/>
                      <a:pt x="1" y="36740"/>
                      <a:pt x="1" y="38271"/>
                    </a:cubicBezTo>
                    <a:lnTo>
                      <a:pt x="1" y="40749"/>
                    </a:lnTo>
                    <a:cubicBezTo>
                      <a:pt x="1" y="41624"/>
                      <a:pt x="1" y="42207"/>
                      <a:pt x="293" y="43155"/>
                    </a:cubicBezTo>
                    <a:cubicBezTo>
                      <a:pt x="293" y="44394"/>
                      <a:pt x="584" y="45852"/>
                      <a:pt x="584" y="46800"/>
                    </a:cubicBezTo>
                    <a:cubicBezTo>
                      <a:pt x="876" y="48039"/>
                      <a:pt x="1167" y="49205"/>
                      <a:pt x="1167" y="49861"/>
                    </a:cubicBezTo>
                    <a:cubicBezTo>
                      <a:pt x="1459" y="50736"/>
                      <a:pt x="1459" y="51319"/>
                      <a:pt x="1823" y="51975"/>
                    </a:cubicBezTo>
                    <a:lnTo>
                      <a:pt x="1823" y="52558"/>
                    </a:lnTo>
                    <a:cubicBezTo>
                      <a:pt x="1823" y="52850"/>
                      <a:pt x="2115" y="52850"/>
                      <a:pt x="2407" y="52850"/>
                    </a:cubicBezTo>
                    <a:cubicBezTo>
                      <a:pt x="2698" y="52850"/>
                      <a:pt x="2990" y="52558"/>
                      <a:pt x="2990" y="52267"/>
                    </a:cubicBezTo>
                    <a:cubicBezTo>
                      <a:pt x="2990" y="52267"/>
                      <a:pt x="2698" y="51975"/>
                      <a:pt x="2698" y="51684"/>
                    </a:cubicBezTo>
                    <a:cubicBezTo>
                      <a:pt x="2698" y="51028"/>
                      <a:pt x="2698" y="50444"/>
                      <a:pt x="2407" y="49861"/>
                    </a:cubicBezTo>
                    <a:cubicBezTo>
                      <a:pt x="2407" y="48914"/>
                      <a:pt x="2115" y="48039"/>
                      <a:pt x="2115" y="46800"/>
                    </a:cubicBezTo>
                    <a:cubicBezTo>
                      <a:pt x="1823" y="45560"/>
                      <a:pt x="1823" y="44394"/>
                      <a:pt x="1823" y="42863"/>
                    </a:cubicBezTo>
                    <a:lnTo>
                      <a:pt x="1823" y="40749"/>
                    </a:lnTo>
                    <a:lnTo>
                      <a:pt x="1823" y="38271"/>
                    </a:lnTo>
                    <a:cubicBezTo>
                      <a:pt x="1823" y="36740"/>
                      <a:pt x="1823" y="34918"/>
                      <a:pt x="2115" y="33460"/>
                    </a:cubicBezTo>
                    <a:lnTo>
                      <a:pt x="2115" y="31929"/>
                    </a:lnTo>
                    <a:cubicBezTo>
                      <a:pt x="2407" y="31637"/>
                      <a:pt x="2407" y="30981"/>
                      <a:pt x="2407" y="30690"/>
                    </a:cubicBezTo>
                    <a:cubicBezTo>
                      <a:pt x="2407" y="29815"/>
                      <a:pt x="2698" y="28867"/>
                      <a:pt x="2990" y="27993"/>
                    </a:cubicBezTo>
                    <a:cubicBezTo>
                      <a:pt x="3281" y="26462"/>
                      <a:pt x="4229" y="24639"/>
                      <a:pt x="5104" y="23109"/>
                    </a:cubicBezTo>
                    <a:cubicBezTo>
                      <a:pt x="6634" y="19755"/>
                      <a:pt x="9113" y="16694"/>
                      <a:pt x="11518" y="14288"/>
                    </a:cubicBezTo>
                    <a:cubicBezTo>
                      <a:pt x="13924" y="11591"/>
                      <a:pt x="16038" y="9113"/>
                      <a:pt x="18225" y="7290"/>
                    </a:cubicBezTo>
                    <a:cubicBezTo>
                      <a:pt x="20339" y="5176"/>
                      <a:pt x="22161" y="3646"/>
                      <a:pt x="23327" y="2771"/>
                    </a:cubicBezTo>
                    <a:lnTo>
                      <a:pt x="25150" y="948"/>
                    </a:lnTo>
                    <a:cubicBezTo>
                      <a:pt x="25514" y="657"/>
                      <a:pt x="25514" y="292"/>
                      <a:pt x="25150" y="292"/>
                    </a:cubicBezTo>
                    <a:cubicBezTo>
                      <a:pt x="25150" y="1"/>
                      <a:pt x="24858" y="1"/>
                      <a:pt x="24567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8" name="Google Shape;12678;p78"/>
              <p:cNvSpPr/>
              <p:nvPr/>
            </p:nvSpPr>
            <p:spPr>
              <a:xfrm>
                <a:off x="7050106" y="4068273"/>
                <a:ext cx="28355" cy="66155"/>
              </a:xfrm>
              <a:custGeom>
                <a:avLst/>
                <a:gdLst/>
                <a:ahLst/>
                <a:cxnLst/>
                <a:rect l="l" t="t" r="r" b="b"/>
                <a:pathLst>
                  <a:path w="4812" h="11227" extrusionOk="0">
                    <a:moveTo>
                      <a:pt x="4228" y="1"/>
                    </a:moveTo>
                    <a:cubicBezTo>
                      <a:pt x="3937" y="1"/>
                      <a:pt x="3937" y="292"/>
                      <a:pt x="3645" y="292"/>
                    </a:cubicBezTo>
                    <a:cubicBezTo>
                      <a:pt x="3645" y="292"/>
                      <a:pt x="3354" y="948"/>
                      <a:pt x="2989" y="1823"/>
                    </a:cubicBezTo>
                    <a:cubicBezTo>
                      <a:pt x="2698" y="2479"/>
                      <a:pt x="2698" y="3062"/>
                      <a:pt x="2406" y="3645"/>
                    </a:cubicBezTo>
                    <a:cubicBezTo>
                      <a:pt x="2114" y="3937"/>
                      <a:pt x="2114" y="4301"/>
                      <a:pt x="2114" y="4593"/>
                    </a:cubicBezTo>
                    <a:cubicBezTo>
                      <a:pt x="1823" y="4885"/>
                      <a:pt x="1823" y="5176"/>
                      <a:pt x="1823" y="5468"/>
                    </a:cubicBezTo>
                    <a:cubicBezTo>
                      <a:pt x="1531" y="6124"/>
                      <a:pt x="1167" y="6707"/>
                      <a:pt x="1167" y="7290"/>
                    </a:cubicBezTo>
                    <a:cubicBezTo>
                      <a:pt x="875" y="7582"/>
                      <a:pt x="875" y="7946"/>
                      <a:pt x="875" y="8238"/>
                    </a:cubicBezTo>
                    <a:cubicBezTo>
                      <a:pt x="584" y="8529"/>
                      <a:pt x="584" y="8821"/>
                      <a:pt x="584" y="8821"/>
                    </a:cubicBezTo>
                    <a:cubicBezTo>
                      <a:pt x="584" y="9112"/>
                      <a:pt x="292" y="9404"/>
                      <a:pt x="292" y="9769"/>
                    </a:cubicBezTo>
                    <a:lnTo>
                      <a:pt x="292" y="10060"/>
                    </a:lnTo>
                    <a:lnTo>
                      <a:pt x="0" y="10352"/>
                    </a:lnTo>
                    <a:lnTo>
                      <a:pt x="0" y="10643"/>
                    </a:lnTo>
                    <a:cubicBezTo>
                      <a:pt x="0" y="10935"/>
                      <a:pt x="0" y="11226"/>
                      <a:pt x="292" y="11226"/>
                    </a:cubicBezTo>
                    <a:cubicBezTo>
                      <a:pt x="584" y="11226"/>
                      <a:pt x="875" y="11226"/>
                      <a:pt x="875" y="10935"/>
                    </a:cubicBezTo>
                    <a:lnTo>
                      <a:pt x="1167" y="10643"/>
                    </a:lnTo>
                    <a:lnTo>
                      <a:pt x="1531" y="10352"/>
                    </a:lnTo>
                    <a:cubicBezTo>
                      <a:pt x="1823" y="10060"/>
                      <a:pt x="1823" y="9769"/>
                      <a:pt x="2114" y="9769"/>
                    </a:cubicBezTo>
                    <a:cubicBezTo>
                      <a:pt x="2406" y="9112"/>
                      <a:pt x="2406" y="8529"/>
                      <a:pt x="2698" y="7946"/>
                    </a:cubicBezTo>
                    <a:cubicBezTo>
                      <a:pt x="2989" y="7582"/>
                      <a:pt x="2989" y="7290"/>
                      <a:pt x="3354" y="6999"/>
                    </a:cubicBezTo>
                    <a:cubicBezTo>
                      <a:pt x="3354" y="6707"/>
                      <a:pt x="3354" y="6415"/>
                      <a:pt x="3645" y="6124"/>
                    </a:cubicBezTo>
                    <a:cubicBezTo>
                      <a:pt x="3937" y="5468"/>
                      <a:pt x="3937" y="4885"/>
                      <a:pt x="4228" y="4301"/>
                    </a:cubicBezTo>
                    <a:cubicBezTo>
                      <a:pt x="4228" y="3354"/>
                      <a:pt x="4520" y="2771"/>
                      <a:pt x="4520" y="2479"/>
                    </a:cubicBezTo>
                    <a:cubicBezTo>
                      <a:pt x="4812" y="1240"/>
                      <a:pt x="4812" y="657"/>
                      <a:pt x="4812" y="657"/>
                    </a:cubicBezTo>
                    <a:cubicBezTo>
                      <a:pt x="4812" y="292"/>
                      <a:pt x="4520" y="1"/>
                      <a:pt x="422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9" name="Google Shape;12679;p78"/>
              <p:cNvSpPr/>
              <p:nvPr/>
            </p:nvSpPr>
            <p:spPr>
              <a:xfrm>
                <a:off x="7065998" y="4098772"/>
                <a:ext cx="44677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3354" extrusionOk="0">
                    <a:moveTo>
                      <a:pt x="4885" y="0"/>
                    </a:moveTo>
                    <a:cubicBezTo>
                      <a:pt x="4301" y="0"/>
                      <a:pt x="3937" y="292"/>
                      <a:pt x="3354" y="292"/>
                    </a:cubicBezTo>
                    <a:cubicBezTo>
                      <a:pt x="3062" y="292"/>
                      <a:pt x="2479" y="583"/>
                      <a:pt x="2115" y="948"/>
                    </a:cubicBezTo>
                    <a:cubicBezTo>
                      <a:pt x="1531" y="948"/>
                      <a:pt x="1240" y="1239"/>
                      <a:pt x="948" y="1531"/>
                    </a:cubicBezTo>
                    <a:lnTo>
                      <a:pt x="657" y="1823"/>
                    </a:lnTo>
                    <a:cubicBezTo>
                      <a:pt x="657" y="2114"/>
                      <a:pt x="292" y="2114"/>
                      <a:pt x="292" y="2114"/>
                    </a:cubicBezTo>
                    <a:lnTo>
                      <a:pt x="292" y="2406"/>
                    </a:lnTo>
                    <a:cubicBezTo>
                      <a:pt x="1" y="2770"/>
                      <a:pt x="1" y="3062"/>
                      <a:pt x="292" y="3353"/>
                    </a:cubicBezTo>
                    <a:lnTo>
                      <a:pt x="948" y="3353"/>
                    </a:lnTo>
                    <a:lnTo>
                      <a:pt x="1240" y="3062"/>
                    </a:lnTo>
                    <a:cubicBezTo>
                      <a:pt x="1240" y="3062"/>
                      <a:pt x="1531" y="3062"/>
                      <a:pt x="1823" y="2770"/>
                    </a:cubicBezTo>
                    <a:lnTo>
                      <a:pt x="2479" y="2770"/>
                    </a:lnTo>
                    <a:cubicBezTo>
                      <a:pt x="2479" y="2770"/>
                      <a:pt x="2771" y="2770"/>
                      <a:pt x="2771" y="2406"/>
                    </a:cubicBezTo>
                    <a:cubicBezTo>
                      <a:pt x="3062" y="2406"/>
                      <a:pt x="3645" y="2406"/>
                      <a:pt x="3937" y="2114"/>
                    </a:cubicBezTo>
                    <a:cubicBezTo>
                      <a:pt x="4885" y="2114"/>
                      <a:pt x="5468" y="1823"/>
                      <a:pt x="6124" y="1531"/>
                    </a:cubicBezTo>
                    <a:cubicBezTo>
                      <a:pt x="6999" y="1531"/>
                      <a:pt x="7290" y="1239"/>
                      <a:pt x="7290" y="1239"/>
                    </a:cubicBezTo>
                    <a:cubicBezTo>
                      <a:pt x="7582" y="1239"/>
                      <a:pt x="7582" y="948"/>
                      <a:pt x="7582" y="583"/>
                    </a:cubicBezTo>
                    <a:cubicBezTo>
                      <a:pt x="7582" y="292"/>
                      <a:pt x="7290" y="292"/>
                      <a:pt x="7290" y="292"/>
                    </a:cubicBezTo>
                    <a:cubicBezTo>
                      <a:pt x="7290" y="292"/>
                      <a:pt x="6707" y="0"/>
                      <a:pt x="6124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0" name="Google Shape;12680;p78"/>
              <p:cNvSpPr/>
              <p:nvPr/>
            </p:nvSpPr>
            <p:spPr>
              <a:xfrm>
                <a:off x="7010591" y="4154179"/>
                <a:ext cx="53698" cy="39521"/>
              </a:xfrm>
              <a:custGeom>
                <a:avLst/>
                <a:gdLst/>
                <a:ahLst/>
                <a:cxnLst/>
                <a:rect l="l" t="t" r="r" b="b"/>
                <a:pathLst>
                  <a:path w="9113" h="6707" extrusionOk="0">
                    <a:moveTo>
                      <a:pt x="8529" y="1"/>
                    </a:moveTo>
                    <a:cubicBezTo>
                      <a:pt x="8529" y="1"/>
                      <a:pt x="7873" y="1"/>
                      <a:pt x="6998" y="292"/>
                    </a:cubicBezTo>
                    <a:cubicBezTo>
                      <a:pt x="6415" y="657"/>
                      <a:pt x="5759" y="657"/>
                      <a:pt x="5467" y="948"/>
                    </a:cubicBezTo>
                    <a:lnTo>
                      <a:pt x="3645" y="1823"/>
                    </a:lnTo>
                    <a:cubicBezTo>
                      <a:pt x="3353" y="2115"/>
                      <a:pt x="3062" y="2479"/>
                      <a:pt x="2770" y="2479"/>
                    </a:cubicBezTo>
                    <a:cubicBezTo>
                      <a:pt x="2770" y="2771"/>
                      <a:pt x="2406" y="3062"/>
                      <a:pt x="2114" y="3062"/>
                    </a:cubicBezTo>
                    <a:cubicBezTo>
                      <a:pt x="1822" y="3354"/>
                      <a:pt x="1822" y="3645"/>
                      <a:pt x="1531" y="3645"/>
                    </a:cubicBezTo>
                    <a:cubicBezTo>
                      <a:pt x="1239" y="3937"/>
                      <a:pt x="1239" y="4301"/>
                      <a:pt x="948" y="4301"/>
                    </a:cubicBezTo>
                    <a:cubicBezTo>
                      <a:pt x="948" y="4593"/>
                      <a:pt x="583" y="4885"/>
                      <a:pt x="583" y="4885"/>
                    </a:cubicBezTo>
                    <a:cubicBezTo>
                      <a:pt x="292" y="5176"/>
                      <a:pt x="292" y="5176"/>
                      <a:pt x="292" y="5468"/>
                    </a:cubicBezTo>
                    <a:cubicBezTo>
                      <a:pt x="292" y="5759"/>
                      <a:pt x="0" y="5759"/>
                      <a:pt x="0" y="5759"/>
                    </a:cubicBezTo>
                    <a:cubicBezTo>
                      <a:pt x="0" y="6124"/>
                      <a:pt x="292" y="6415"/>
                      <a:pt x="583" y="6707"/>
                    </a:cubicBezTo>
                    <a:cubicBezTo>
                      <a:pt x="583" y="6707"/>
                      <a:pt x="948" y="6707"/>
                      <a:pt x="948" y="6415"/>
                    </a:cubicBezTo>
                    <a:cubicBezTo>
                      <a:pt x="948" y="6415"/>
                      <a:pt x="1239" y="6415"/>
                      <a:pt x="1239" y="6124"/>
                    </a:cubicBezTo>
                    <a:cubicBezTo>
                      <a:pt x="1531" y="6124"/>
                      <a:pt x="1531" y="6124"/>
                      <a:pt x="1822" y="5759"/>
                    </a:cubicBezTo>
                    <a:cubicBezTo>
                      <a:pt x="1822" y="5759"/>
                      <a:pt x="1822" y="5468"/>
                      <a:pt x="2114" y="5468"/>
                    </a:cubicBezTo>
                    <a:lnTo>
                      <a:pt x="2770" y="4885"/>
                    </a:lnTo>
                    <a:cubicBezTo>
                      <a:pt x="2770" y="4885"/>
                      <a:pt x="3062" y="4593"/>
                      <a:pt x="3353" y="4593"/>
                    </a:cubicBezTo>
                    <a:cubicBezTo>
                      <a:pt x="3645" y="4301"/>
                      <a:pt x="4228" y="3937"/>
                      <a:pt x="4884" y="3645"/>
                    </a:cubicBezTo>
                    <a:cubicBezTo>
                      <a:pt x="5759" y="3062"/>
                      <a:pt x="6706" y="2115"/>
                      <a:pt x="7581" y="1823"/>
                    </a:cubicBezTo>
                    <a:cubicBezTo>
                      <a:pt x="8237" y="1240"/>
                      <a:pt x="8820" y="948"/>
                      <a:pt x="8820" y="948"/>
                    </a:cubicBezTo>
                    <a:cubicBezTo>
                      <a:pt x="9112" y="657"/>
                      <a:pt x="9112" y="292"/>
                      <a:pt x="882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1" name="Google Shape;12681;p78"/>
              <p:cNvSpPr/>
              <p:nvPr/>
            </p:nvSpPr>
            <p:spPr>
              <a:xfrm>
                <a:off x="6999849" y="4123686"/>
                <a:ext cx="19763" cy="86808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14732" extrusionOk="0">
                    <a:moveTo>
                      <a:pt x="3062" y="0"/>
                    </a:moveTo>
                    <a:cubicBezTo>
                      <a:pt x="2771" y="0"/>
                      <a:pt x="2406" y="365"/>
                      <a:pt x="2406" y="365"/>
                    </a:cubicBezTo>
                    <a:cubicBezTo>
                      <a:pt x="2406" y="365"/>
                      <a:pt x="2115" y="1239"/>
                      <a:pt x="1532" y="2479"/>
                    </a:cubicBezTo>
                    <a:cubicBezTo>
                      <a:pt x="1240" y="3062"/>
                      <a:pt x="1240" y="4009"/>
                      <a:pt x="948" y="4592"/>
                    </a:cubicBezTo>
                    <a:cubicBezTo>
                      <a:pt x="584" y="5467"/>
                      <a:pt x="584" y="6415"/>
                      <a:pt x="292" y="7290"/>
                    </a:cubicBezTo>
                    <a:lnTo>
                      <a:pt x="292" y="8529"/>
                    </a:lnTo>
                    <a:cubicBezTo>
                      <a:pt x="1" y="8820"/>
                      <a:pt x="1" y="9476"/>
                      <a:pt x="1" y="9768"/>
                    </a:cubicBezTo>
                    <a:lnTo>
                      <a:pt x="1" y="10934"/>
                    </a:lnTo>
                    <a:cubicBezTo>
                      <a:pt x="1" y="11590"/>
                      <a:pt x="292" y="11882"/>
                      <a:pt x="292" y="12174"/>
                    </a:cubicBezTo>
                    <a:lnTo>
                      <a:pt x="292" y="13121"/>
                    </a:lnTo>
                    <a:cubicBezTo>
                      <a:pt x="292" y="13413"/>
                      <a:pt x="584" y="13704"/>
                      <a:pt x="584" y="13704"/>
                    </a:cubicBezTo>
                    <a:cubicBezTo>
                      <a:pt x="584" y="14288"/>
                      <a:pt x="948" y="14288"/>
                      <a:pt x="948" y="14288"/>
                    </a:cubicBezTo>
                    <a:cubicBezTo>
                      <a:pt x="948" y="14492"/>
                      <a:pt x="1092" y="14732"/>
                      <a:pt x="1278" y="14732"/>
                    </a:cubicBezTo>
                    <a:cubicBezTo>
                      <a:pt x="1357" y="14732"/>
                      <a:pt x="1444" y="14688"/>
                      <a:pt x="1532" y="14579"/>
                    </a:cubicBezTo>
                    <a:cubicBezTo>
                      <a:pt x="1823" y="14579"/>
                      <a:pt x="1823" y="14288"/>
                      <a:pt x="1823" y="14288"/>
                    </a:cubicBezTo>
                    <a:lnTo>
                      <a:pt x="1823" y="13996"/>
                    </a:lnTo>
                    <a:lnTo>
                      <a:pt x="1823" y="13704"/>
                    </a:lnTo>
                    <a:lnTo>
                      <a:pt x="1823" y="12757"/>
                    </a:lnTo>
                    <a:lnTo>
                      <a:pt x="1823" y="12174"/>
                    </a:lnTo>
                    <a:lnTo>
                      <a:pt x="1823" y="10934"/>
                    </a:lnTo>
                    <a:lnTo>
                      <a:pt x="1823" y="10060"/>
                    </a:lnTo>
                    <a:cubicBezTo>
                      <a:pt x="2115" y="9112"/>
                      <a:pt x="2115" y="8237"/>
                      <a:pt x="2406" y="7654"/>
                    </a:cubicBezTo>
                    <a:lnTo>
                      <a:pt x="2406" y="6415"/>
                    </a:lnTo>
                    <a:cubicBezTo>
                      <a:pt x="2406" y="5832"/>
                      <a:pt x="2771" y="5467"/>
                      <a:pt x="2771" y="5176"/>
                    </a:cubicBezTo>
                    <a:cubicBezTo>
                      <a:pt x="2771" y="4301"/>
                      <a:pt x="3062" y="3645"/>
                      <a:pt x="3062" y="2770"/>
                    </a:cubicBezTo>
                    <a:cubicBezTo>
                      <a:pt x="3354" y="1531"/>
                      <a:pt x="3354" y="656"/>
                      <a:pt x="3354" y="656"/>
                    </a:cubicBezTo>
                    <a:cubicBezTo>
                      <a:pt x="3354" y="365"/>
                      <a:pt x="3354" y="365"/>
                      <a:pt x="3062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2" name="Google Shape;12682;p78"/>
              <p:cNvSpPr/>
              <p:nvPr/>
            </p:nvSpPr>
            <p:spPr>
              <a:xfrm>
                <a:off x="6973221" y="4195415"/>
                <a:ext cx="30069" cy="84905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14409" extrusionOk="0">
                    <a:moveTo>
                      <a:pt x="292" y="1"/>
                    </a:moveTo>
                    <a:cubicBezTo>
                      <a:pt x="0" y="292"/>
                      <a:pt x="0" y="292"/>
                      <a:pt x="0" y="584"/>
                    </a:cubicBezTo>
                    <a:cubicBezTo>
                      <a:pt x="0" y="584"/>
                      <a:pt x="0" y="948"/>
                      <a:pt x="292" y="1240"/>
                    </a:cubicBezTo>
                    <a:cubicBezTo>
                      <a:pt x="292" y="1531"/>
                      <a:pt x="583" y="2115"/>
                      <a:pt x="583" y="2771"/>
                    </a:cubicBezTo>
                    <a:cubicBezTo>
                      <a:pt x="875" y="3354"/>
                      <a:pt x="1167" y="3937"/>
                      <a:pt x="1167" y="4885"/>
                    </a:cubicBezTo>
                    <a:cubicBezTo>
                      <a:pt x="1458" y="5468"/>
                      <a:pt x="1823" y="6415"/>
                      <a:pt x="2114" y="7290"/>
                    </a:cubicBezTo>
                    <a:cubicBezTo>
                      <a:pt x="2114" y="7582"/>
                      <a:pt x="2406" y="8238"/>
                      <a:pt x="2406" y="8529"/>
                    </a:cubicBezTo>
                    <a:cubicBezTo>
                      <a:pt x="2697" y="8821"/>
                      <a:pt x="2697" y="9404"/>
                      <a:pt x="2697" y="9696"/>
                    </a:cubicBezTo>
                    <a:cubicBezTo>
                      <a:pt x="2989" y="10060"/>
                      <a:pt x="2989" y="10643"/>
                      <a:pt x="2989" y="10935"/>
                    </a:cubicBezTo>
                    <a:cubicBezTo>
                      <a:pt x="3280" y="11226"/>
                      <a:pt x="3280" y="11518"/>
                      <a:pt x="3280" y="11883"/>
                    </a:cubicBezTo>
                    <a:cubicBezTo>
                      <a:pt x="3645" y="13049"/>
                      <a:pt x="3937" y="13996"/>
                      <a:pt x="3937" y="13996"/>
                    </a:cubicBezTo>
                    <a:cubicBezTo>
                      <a:pt x="3937" y="14203"/>
                      <a:pt x="4082" y="14409"/>
                      <a:pt x="4271" y="14409"/>
                    </a:cubicBezTo>
                    <a:cubicBezTo>
                      <a:pt x="4349" y="14409"/>
                      <a:pt x="4434" y="14373"/>
                      <a:pt x="4520" y="14288"/>
                    </a:cubicBezTo>
                    <a:cubicBezTo>
                      <a:pt x="4811" y="14288"/>
                      <a:pt x="4811" y="14288"/>
                      <a:pt x="4811" y="13996"/>
                    </a:cubicBezTo>
                    <a:cubicBezTo>
                      <a:pt x="4811" y="13996"/>
                      <a:pt x="5103" y="13049"/>
                      <a:pt x="4811" y="11518"/>
                    </a:cubicBezTo>
                    <a:lnTo>
                      <a:pt x="4811" y="10643"/>
                    </a:lnTo>
                    <a:cubicBezTo>
                      <a:pt x="4811" y="10060"/>
                      <a:pt x="4811" y="9696"/>
                      <a:pt x="4520" y="9404"/>
                    </a:cubicBezTo>
                    <a:cubicBezTo>
                      <a:pt x="4520" y="8529"/>
                      <a:pt x="4228" y="7582"/>
                      <a:pt x="3937" y="6707"/>
                    </a:cubicBezTo>
                    <a:cubicBezTo>
                      <a:pt x="3937" y="6415"/>
                      <a:pt x="3645" y="5759"/>
                      <a:pt x="3645" y="5468"/>
                    </a:cubicBezTo>
                    <a:cubicBezTo>
                      <a:pt x="3280" y="4885"/>
                      <a:pt x="3280" y="4593"/>
                      <a:pt x="2989" y="4229"/>
                    </a:cubicBezTo>
                    <a:cubicBezTo>
                      <a:pt x="2697" y="3354"/>
                      <a:pt x="2406" y="2771"/>
                      <a:pt x="2114" y="2115"/>
                    </a:cubicBezTo>
                    <a:cubicBezTo>
                      <a:pt x="1823" y="1531"/>
                      <a:pt x="1458" y="948"/>
                      <a:pt x="1167" y="584"/>
                    </a:cubicBezTo>
                    <a:cubicBezTo>
                      <a:pt x="1167" y="292"/>
                      <a:pt x="875" y="1"/>
                      <a:pt x="875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3" name="Google Shape;12683;p78"/>
              <p:cNvSpPr/>
              <p:nvPr/>
            </p:nvSpPr>
            <p:spPr>
              <a:xfrm>
                <a:off x="6996413" y="4211737"/>
                <a:ext cx="41242" cy="42962"/>
              </a:xfrm>
              <a:custGeom>
                <a:avLst/>
                <a:gdLst/>
                <a:ahLst/>
                <a:cxnLst/>
                <a:rect l="l" t="t" r="r" b="b"/>
                <a:pathLst>
                  <a:path w="6999" h="7291" extrusionOk="0">
                    <a:moveTo>
                      <a:pt x="6342" y="1"/>
                    </a:moveTo>
                    <a:cubicBezTo>
                      <a:pt x="6342" y="1"/>
                      <a:pt x="5759" y="1"/>
                      <a:pt x="4812" y="584"/>
                    </a:cubicBezTo>
                    <a:cubicBezTo>
                      <a:pt x="4520" y="584"/>
                      <a:pt x="4228" y="875"/>
                      <a:pt x="3645" y="1167"/>
                    </a:cubicBezTo>
                    <a:lnTo>
                      <a:pt x="2406" y="2406"/>
                    </a:lnTo>
                    <a:lnTo>
                      <a:pt x="1823" y="2989"/>
                    </a:lnTo>
                    <a:cubicBezTo>
                      <a:pt x="1531" y="3281"/>
                      <a:pt x="1167" y="3645"/>
                      <a:pt x="1167" y="3937"/>
                    </a:cubicBezTo>
                    <a:cubicBezTo>
                      <a:pt x="875" y="3937"/>
                      <a:pt x="875" y="4229"/>
                      <a:pt x="584" y="4520"/>
                    </a:cubicBezTo>
                    <a:cubicBezTo>
                      <a:pt x="584" y="4812"/>
                      <a:pt x="584" y="5103"/>
                      <a:pt x="292" y="5103"/>
                    </a:cubicBezTo>
                    <a:lnTo>
                      <a:pt x="292" y="5759"/>
                    </a:lnTo>
                    <a:cubicBezTo>
                      <a:pt x="1" y="6051"/>
                      <a:pt x="1" y="6051"/>
                      <a:pt x="1" y="6342"/>
                    </a:cubicBezTo>
                    <a:lnTo>
                      <a:pt x="1" y="6634"/>
                    </a:lnTo>
                    <a:cubicBezTo>
                      <a:pt x="1" y="6926"/>
                      <a:pt x="292" y="7290"/>
                      <a:pt x="584" y="7290"/>
                    </a:cubicBezTo>
                    <a:lnTo>
                      <a:pt x="875" y="7290"/>
                    </a:lnTo>
                    <a:lnTo>
                      <a:pt x="1167" y="6926"/>
                    </a:lnTo>
                    <a:lnTo>
                      <a:pt x="1167" y="6634"/>
                    </a:lnTo>
                    <a:lnTo>
                      <a:pt x="1823" y="6051"/>
                    </a:lnTo>
                    <a:cubicBezTo>
                      <a:pt x="1823" y="5759"/>
                      <a:pt x="2115" y="5759"/>
                      <a:pt x="2115" y="5468"/>
                    </a:cubicBezTo>
                    <a:cubicBezTo>
                      <a:pt x="2406" y="5468"/>
                      <a:pt x="2406" y="5103"/>
                      <a:pt x="2698" y="4812"/>
                    </a:cubicBezTo>
                    <a:lnTo>
                      <a:pt x="2989" y="4520"/>
                    </a:lnTo>
                    <a:lnTo>
                      <a:pt x="3645" y="3937"/>
                    </a:lnTo>
                    <a:lnTo>
                      <a:pt x="5759" y="1823"/>
                    </a:lnTo>
                    <a:cubicBezTo>
                      <a:pt x="6634" y="1167"/>
                      <a:pt x="6999" y="875"/>
                      <a:pt x="6999" y="875"/>
                    </a:cubicBezTo>
                    <a:lnTo>
                      <a:pt x="6999" y="1"/>
                    </a:ln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4" name="Google Shape;12684;p78"/>
              <p:cNvSpPr/>
              <p:nvPr/>
            </p:nvSpPr>
            <p:spPr>
              <a:xfrm>
                <a:off x="7132147" y="4034002"/>
                <a:ext cx="21484" cy="2215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760" extrusionOk="0">
                    <a:moveTo>
                      <a:pt x="2196" y="1"/>
                    </a:moveTo>
                    <a:cubicBezTo>
                      <a:pt x="2074" y="1"/>
                      <a:pt x="1949" y="19"/>
                      <a:pt x="1823" y="58"/>
                    </a:cubicBezTo>
                    <a:cubicBezTo>
                      <a:pt x="948" y="58"/>
                      <a:pt x="365" y="641"/>
                      <a:pt x="365" y="1589"/>
                    </a:cubicBezTo>
                    <a:cubicBezTo>
                      <a:pt x="0" y="2463"/>
                      <a:pt x="657" y="3703"/>
                      <a:pt x="1531" y="3703"/>
                    </a:cubicBezTo>
                    <a:cubicBezTo>
                      <a:pt x="1658" y="3741"/>
                      <a:pt x="1788" y="3760"/>
                      <a:pt x="1919" y="3760"/>
                    </a:cubicBezTo>
                    <a:cubicBezTo>
                      <a:pt x="2769" y="3760"/>
                      <a:pt x="3645" y="2993"/>
                      <a:pt x="3645" y="2172"/>
                    </a:cubicBezTo>
                    <a:lnTo>
                      <a:pt x="3645" y="1589"/>
                    </a:lnTo>
                    <a:cubicBezTo>
                      <a:pt x="3645" y="767"/>
                      <a:pt x="2988" y="1"/>
                      <a:pt x="2196" y="1"/>
                    </a:cubicBezTo>
                    <a:close/>
                  </a:path>
                </a:pathLst>
              </a:custGeom>
              <a:solidFill>
                <a:srgbClr val="DE2A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5" name="Google Shape;12685;p78"/>
              <p:cNvSpPr/>
              <p:nvPr/>
            </p:nvSpPr>
            <p:spPr>
              <a:xfrm>
                <a:off x="7062563" y="4055374"/>
                <a:ext cx="23199" cy="2129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614" extrusionOk="0">
                    <a:moveTo>
                      <a:pt x="1652" y="0"/>
                    </a:moveTo>
                    <a:cubicBezTo>
                      <a:pt x="936" y="0"/>
                      <a:pt x="292" y="534"/>
                      <a:pt x="292" y="1315"/>
                    </a:cubicBezTo>
                    <a:cubicBezTo>
                      <a:pt x="0" y="2190"/>
                      <a:pt x="584" y="2846"/>
                      <a:pt x="1240" y="3429"/>
                    </a:cubicBezTo>
                    <a:cubicBezTo>
                      <a:pt x="1494" y="3556"/>
                      <a:pt x="1751" y="3614"/>
                      <a:pt x="2002" y="3614"/>
                    </a:cubicBezTo>
                    <a:cubicBezTo>
                      <a:pt x="2901" y="3614"/>
                      <a:pt x="3709" y="2867"/>
                      <a:pt x="3937" y="1898"/>
                    </a:cubicBezTo>
                    <a:cubicBezTo>
                      <a:pt x="3937" y="1023"/>
                      <a:pt x="3354" y="367"/>
                      <a:pt x="2406" y="76"/>
                    </a:cubicBezTo>
                    <a:lnTo>
                      <a:pt x="2114" y="76"/>
                    </a:lnTo>
                    <a:cubicBezTo>
                      <a:pt x="1961" y="24"/>
                      <a:pt x="1805" y="0"/>
                      <a:pt x="16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6" name="Google Shape;12686;p78"/>
              <p:cNvSpPr/>
              <p:nvPr/>
            </p:nvSpPr>
            <p:spPr>
              <a:xfrm>
                <a:off x="7099933" y="4087818"/>
                <a:ext cx="26776" cy="23034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3909" extrusionOk="0">
                    <a:moveTo>
                      <a:pt x="2544" y="1"/>
                    </a:moveTo>
                    <a:cubicBezTo>
                      <a:pt x="2429" y="1"/>
                      <a:pt x="2310" y="12"/>
                      <a:pt x="2187" y="37"/>
                    </a:cubicBezTo>
                    <a:cubicBezTo>
                      <a:pt x="948" y="37"/>
                      <a:pt x="0" y="1276"/>
                      <a:pt x="656" y="2442"/>
                    </a:cubicBezTo>
                    <a:lnTo>
                      <a:pt x="656" y="2807"/>
                    </a:lnTo>
                    <a:cubicBezTo>
                      <a:pt x="656" y="3098"/>
                      <a:pt x="948" y="3098"/>
                      <a:pt x="948" y="3098"/>
                    </a:cubicBezTo>
                    <a:cubicBezTo>
                      <a:pt x="948" y="3390"/>
                      <a:pt x="1240" y="3682"/>
                      <a:pt x="1531" y="3682"/>
                    </a:cubicBezTo>
                    <a:cubicBezTo>
                      <a:pt x="1783" y="3836"/>
                      <a:pt x="2050" y="3909"/>
                      <a:pt x="2313" y="3909"/>
                    </a:cubicBezTo>
                    <a:cubicBezTo>
                      <a:pt x="3041" y="3909"/>
                      <a:pt x="3742" y="3353"/>
                      <a:pt x="4010" y="2442"/>
                    </a:cubicBezTo>
                    <a:cubicBezTo>
                      <a:pt x="4544" y="1374"/>
                      <a:pt x="3794" y="1"/>
                      <a:pt x="25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7" name="Google Shape;12687;p78"/>
              <p:cNvSpPr/>
              <p:nvPr/>
            </p:nvSpPr>
            <p:spPr>
              <a:xfrm>
                <a:off x="6998611" y="4118430"/>
                <a:ext cx="27742" cy="19964"/>
              </a:xfrm>
              <a:custGeom>
                <a:avLst/>
                <a:gdLst/>
                <a:ahLst/>
                <a:cxnLst/>
                <a:rect l="l" t="t" r="r" b="b"/>
                <a:pathLst>
                  <a:path w="4708" h="3388" extrusionOk="0">
                    <a:moveTo>
                      <a:pt x="2302" y="1"/>
                    </a:moveTo>
                    <a:cubicBezTo>
                      <a:pt x="2215" y="1"/>
                      <a:pt x="2126" y="6"/>
                      <a:pt x="2033" y="17"/>
                    </a:cubicBezTo>
                    <a:cubicBezTo>
                      <a:pt x="0" y="17"/>
                      <a:pt x="192" y="3387"/>
                      <a:pt x="2089" y="3387"/>
                    </a:cubicBezTo>
                    <a:cubicBezTo>
                      <a:pt x="2165" y="3387"/>
                      <a:pt x="2243" y="3382"/>
                      <a:pt x="2325" y="3371"/>
                    </a:cubicBezTo>
                    <a:cubicBezTo>
                      <a:pt x="4708" y="3371"/>
                      <a:pt x="4462" y="1"/>
                      <a:pt x="2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8" name="Google Shape;12688;p78"/>
              <p:cNvSpPr/>
              <p:nvPr/>
            </p:nvSpPr>
            <p:spPr>
              <a:xfrm>
                <a:off x="7053541" y="4143443"/>
                <a:ext cx="23199" cy="2464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4182" extrusionOk="0">
                    <a:moveTo>
                      <a:pt x="2115" y="0"/>
                    </a:moveTo>
                    <a:cubicBezTo>
                      <a:pt x="1240" y="0"/>
                      <a:pt x="584" y="292"/>
                      <a:pt x="292" y="1239"/>
                    </a:cubicBezTo>
                    <a:cubicBezTo>
                      <a:pt x="1" y="1531"/>
                      <a:pt x="1" y="2114"/>
                      <a:pt x="292" y="2479"/>
                    </a:cubicBezTo>
                    <a:lnTo>
                      <a:pt x="292" y="3062"/>
                    </a:lnTo>
                    <a:cubicBezTo>
                      <a:pt x="584" y="3645"/>
                      <a:pt x="584" y="3353"/>
                      <a:pt x="584" y="3645"/>
                    </a:cubicBezTo>
                    <a:cubicBezTo>
                      <a:pt x="948" y="3645"/>
                      <a:pt x="948" y="3937"/>
                      <a:pt x="1240" y="3937"/>
                    </a:cubicBezTo>
                    <a:cubicBezTo>
                      <a:pt x="1489" y="4092"/>
                      <a:pt x="1738" y="4181"/>
                      <a:pt x="1993" y="4181"/>
                    </a:cubicBezTo>
                    <a:cubicBezTo>
                      <a:pt x="2334" y="4181"/>
                      <a:pt x="2686" y="4021"/>
                      <a:pt x="3062" y="3645"/>
                    </a:cubicBezTo>
                    <a:cubicBezTo>
                      <a:pt x="3354" y="3645"/>
                      <a:pt x="3645" y="3062"/>
                      <a:pt x="3645" y="3062"/>
                    </a:cubicBezTo>
                    <a:cubicBezTo>
                      <a:pt x="3937" y="2479"/>
                      <a:pt x="3937" y="2114"/>
                      <a:pt x="3937" y="1823"/>
                    </a:cubicBezTo>
                    <a:cubicBezTo>
                      <a:pt x="3937" y="1239"/>
                      <a:pt x="3645" y="948"/>
                      <a:pt x="3354" y="656"/>
                    </a:cubicBezTo>
                    <a:cubicBezTo>
                      <a:pt x="3062" y="292"/>
                      <a:pt x="2406" y="0"/>
                      <a:pt x="2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9" name="Google Shape;12689;p78"/>
              <p:cNvSpPr/>
              <p:nvPr/>
            </p:nvSpPr>
            <p:spPr>
              <a:xfrm>
                <a:off x="7026913" y="4197136"/>
                <a:ext cx="23199" cy="23199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823" y="0"/>
                    </a:moveTo>
                    <a:cubicBezTo>
                      <a:pt x="875" y="292"/>
                      <a:pt x="0" y="1239"/>
                      <a:pt x="0" y="2114"/>
                    </a:cubicBezTo>
                    <a:cubicBezTo>
                      <a:pt x="292" y="3353"/>
                      <a:pt x="1166" y="3937"/>
                      <a:pt x="2114" y="3937"/>
                    </a:cubicBezTo>
                    <a:cubicBezTo>
                      <a:pt x="3280" y="3937"/>
                      <a:pt x="3936" y="3062"/>
                      <a:pt x="3936" y="1823"/>
                    </a:cubicBezTo>
                    <a:cubicBezTo>
                      <a:pt x="3936" y="948"/>
                      <a:pt x="2697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0" name="Google Shape;12690;p78"/>
              <p:cNvSpPr/>
              <p:nvPr/>
            </p:nvSpPr>
            <p:spPr>
              <a:xfrm>
                <a:off x="7026913" y="4100487"/>
                <a:ext cx="21478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3354" extrusionOk="0">
                    <a:moveTo>
                      <a:pt x="1823" y="1"/>
                    </a:moveTo>
                    <a:cubicBezTo>
                      <a:pt x="875" y="1"/>
                      <a:pt x="0" y="948"/>
                      <a:pt x="292" y="1823"/>
                    </a:cubicBezTo>
                    <a:cubicBezTo>
                      <a:pt x="292" y="2771"/>
                      <a:pt x="1166" y="3354"/>
                      <a:pt x="2114" y="3354"/>
                    </a:cubicBezTo>
                    <a:cubicBezTo>
                      <a:pt x="2989" y="3062"/>
                      <a:pt x="3645" y="2479"/>
                      <a:pt x="3645" y="1532"/>
                    </a:cubicBezTo>
                    <a:cubicBezTo>
                      <a:pt x="3280" y="657"/>
                      <a:pt x="2697" y="1"/>
                      <a:pt x="18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1" name="Google Shape;12691;p78"/>
              <p:cNvSpPr/>
              <p:nvPr/>
            </p:nvSpPr>
            <p:spPr>
              <a:xfrm>
                <a:off x="7093062" y="4050660"/>
                <a:ext cx="19763" cy="17619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2990" extrusionOk="0">
                    <a:moveTo>
                      <a:pt x="1531" y="1"/>
                    </a:moveTo>
                    <a:cubicBezTo>
                      <a:pt x="583" y="1"/>
                      <a:pt x="0" y="876"/>
                      <a:pt x="0" y="1459"/>
                    </a:cubicBezTo>
                    <a:cubicBezTo>
                      <a:pt x="292" y="2406"/>
                      <a:pt x="875" y="2990"/>
                      <a:pt x="1822" y="2990"/>
                    </a:cubicBezTo>
                    <a:cubicBezTo>
                      <a:pt x="2697" y="2990"/>
                      <a:pt x="3353" y="2115"/>
                      <a:pt x="3353" y="1167"/>
                    </a:cubicBezTo>
                    <a:cubicBezTo>
                      <a:pt x="2989" y="584"/>
                      <a:pt x="2406" y="1"/>
                      <a:pt x="15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2" name="Google Shape;12692;p78"/>
              <p:cNvSpPr/>
              <p:nvPr/>
            </p:nvSpPr>
            <p:spPr>
              <a:xfrm>
                <a:off x="7117970" y="4057536"/>
                <a:ext cx="21484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354" extrusionOk="0">
                    <a:moveTo>
                      <a:pt x="1823" y="0"/>
                    </a:moveTo>
                    <a:cubicBezTo>
                      <a:pt x="949" y="0"/>
                      <a:pt x="1" y="948"/>
                      <a:pt x="293" y="1823"/>
                    </a:cubicBezTo>
                    <a:cubicBezTo>
                      <a:pt x="293" y="2770"/>
                      <a:pt x="1240" y="3353"/>
                      <a:pt x="2115" y="3353"/>
                    </a:cubicBezTo>
                    <a:cubicBezTo>
                      <a:pt x="3063" y="3353"/>
                      <a:pt x="3646" y="2479"/>
                      <a:pt x="3646" y="1531"/>
                    </a:cubicBezTo>
                    <a:cubicBezTo>
                      <a:pt x="3354" y="656"/>
                      <a:pt x="2771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3" name="Google Shape;12693;p78"/>
              <p:cNvSpPr/>
              <p:nvPr/>
            </p:nvSpPr>
            <p:spPr>
              <a:xfrm>
                <a:off x="7130427" y="4077294"/>
                <a:ext cx="18049" cy="16741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2841" extrusionOk="0">
                    <a:moveTo>
                      <a:pt x="1240" y="0"/>
                    </a:moveTo>
                    <a:cubicBezTo>
                      <a:pt x="292" y="0"/>
                      <a:pt x="1" y="948"/>
                      <a:pt x="1" y="1531"/>
                    </a:cubicBezTo>
                    <a:cubicBezTo>
                      <a:pt x="1" y="2262"/>
                      <a:pt x="459" y="2841"/>
                      <a:pt x="1120" y="2841"/>
                    </a:cubicBezTo>
                    <a:cubicBezTo>
                      <a:pt x="1250" y="2841"/>
                      <a:pt x="1388" y="2818"/>
                      <a:pt x="1532" y="2770"/>
                    </a:cubicBezTo>
                    <a:cubicBezTo>
                      <a:pt x="2479" y="2770"/>
                      <a:pt x="3063" y="2114"/>
                      <a:pt x="2771" y="1240"/>
                    </a:cubicBezTo>
                    <a:cubicBezTo>
                      <a:pt x="2771" y="584"/>
                      <a:pt x="2115" y="0"/>
                      <a:pt x="12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4" name="Google Shape;12694;p78"/>
              <p:cNvSpPr/>
              <p:nvPr/>
            </p:nvSpPr>
            <p:spPr>
              <a:xfrm>
                <a:off x="7108954" y="4012865"/>
                <a:ext cx="21478" cy="21478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3645" extrusionOk="0">
                    <a:moveTo>
                      <a:pt x="1531" y="0"/>
                    </a:moveTo>
                    <a:cubicBezTo>
                      <a:pt x="656" y="0"/>
                      <a:pt x="0" y="948"/>
                      <a:pt x="0" y="2114"/>
                    </a:cubicBezTo>
                    <a:cubicBezTo>
                      <a:pt x="0" y="3062"/>
                      <a:pt x="948" y="3645"/>
                      <a:pt x="1823" y="3645"/>
                    </a:cubicBezTo>
                    <a:cubicBezTo>
                      <a:pt x="3062" y="3645"/>
                      <a:pt x="3645" y="2770"/>
                      <a:pt x="3645" y="1531"/>
                    </a:cubicBezTo>
                    <a:cubicBezTo>
                      <a:pt x="3353" y="583"/>
                      <a:pt x="2479" y="0"/>
                      <a:pt x="15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5" name="Google Shape;12695;p78"/>
              <p:cNvSpPr/>
              <p:nvPr/>
            </p:nvSpPr>
            <p:spPr>
              <a:xfrm>
                <a:off x="7078455" y="4126261"/>
                <a:ext cx="10742" cy="12032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042" extrusionOk="0">
                    <a:moveTo>
                      <a:pt x="948" y="0"/>
                    </a:moveTo>
                    <a:cubicBezTo>
                      <a:pt x="730" y="0"/>
                      <a:pt x="511" y="73"/>
                      <a:pt x="365" y="219"/>
                    </a:cubicBezTo>
                    <a:lnTo>
                      <a:pt x="1" y="511"/>
                    </a:lnTo>
                    <a:lnTo>
                      <a:pt x="1" y="802"/>
                    </a:lnTo>
                    <a:lnTo>
                      <a:pt x="1" y="1094"/>
                    </a:lnTo>
                    <a:lnTo>
                      <a:pt x="1" y="1385"/>
                    </a:lnTo>
                    <a:lnTo>
                      <a:pt x="365" y="1750"/>
                    </a:lnTo>
                    <a:lnTo>
                      <a:pt x="657" y="1750"/>
                    </a:lnTo>
                    <a:lnTo>
                      <a:pt x="948" y="2042"/>
                    </a:lnTo>
                    <a:lnTo>
                      <a:pt x="1240" y="2042"/>
                    </a:lnTo>
                    <a:lnTo>
                      <a:pt x="1240" y="1750"/>
                    </a:lnTo>
                    <a:lnTo>
                      <a:pt x="1823" y="1750"/>
                    </a:lnTo>
                    <a:lnTo>
                      <a:pt x="1823" y="1094"/>
                    </a:lnTo>
                    <a:lnTo>
                      <a:pt x="1823" y="802"/>
                    </a:lnTo>
                    <a:lnTo>
                      <a:pt x="1823" y="511"/>
                    </a:lnTo>
                    <a:cubicBezTo>
                      <a:pt x="1823" y="219"/>
                      <a:pt x="1823" y="219"/>
                      <a:pt x="1531" y="219"/>
                    </a:cubicBezTo>
                    <a:cubicBezTo>
                      <a:pt x="1386" y="73"/>
                      <a:pt x="1167" y="0"/>
                      <a:pt x="9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6" name="Google Shape;12696;p78"/>
              <p:cNvSpPr/>
              <p:nvPr/>
            </p:nvSpPr>
            <p:spPr>
              <a:xfrm>
                <a:off x="7030348" y="4066552"/>
                <a:ext cx="23199" cy="2320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531" y="1"/>
                    </a:moveTo>
                    <a:cubicBezTo>
                      <a:pt x="583" y="293"/>
                      <a:pt x="0" y="1240"/>
                      <a:pt x="0" y="2115"/>
                    </a:cubicBezTo>
                    <a:cubicBezTo>
                      <a:pt x="0" y="3354"/>
                      <a:pt x="875" y="3937"/>
                      <a:pt x="2114" y="3937"/>
                    </a:cubicBezTo>
                    <a:cubicBezTo>
                      <a:pt x="3062" y="3937"/>
                      <a:pt x="3937" y="2771"/>
                      <a:pt x="3645" y="1823"/>
                    </a:cubicBezTo>
                    <a:cubicBezTo>
                      <a:pt x="3645" y="949"/>
                      <a:pt x="2697" y="1"/>
                      <a:pt x="15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7" name="Google Shape;12697;p78"/>
              <p:cNvSpPr/>
              <p:nvPr/>
            </p:nvSpPr>
            <p:spPr>
              <a:xfrm>
                <a:off x="6974935" y="4163201"/>
                <a:ext cx="12463" cy="12463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2115" extrusionOk="0">
                    <a:moveTo>
                      <a:pt x="876" y="0"/>
                    </a:moveTo>
                    <a:cubicBezTo>
                      <a:pt x="292" y="0"/>
                      <a:pt x="1" y="584"/>
                      <a:pt x="1" y="1240"/>
                    </a:cubicBezTo>
                    <a:cubicBezTo>
                      <a:pt x="1" y="1823"/>
                      <a:pt x="584" y="2114"/>
                      <a:pt x="1167" y="2114"/>
                    </a:cubicBezTo>
                    <a:cubicBezTo>
                      <a:pt x="1823" y="2114"/>
                      <a:pt x="2115" y="1531"/>
                      <a:pt x="2115" y="948"/>
                    </a:cubicBezTo>
                    <a:cubicBezTo>
                      <a:pt x="2115" y="292"/>
                      <a:pt x="1532" y="0"/>
                      <a:pt x="8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8" name="Google Shape;12698;p78"/>
              <p:cNvSpPr/>
              <p:nvPr/>
            </p:nvSpPr>
            <p:spPr>
              <a:xfrm>
                <a:off x="6969355" y="4125006"/>
                <a:ext cx="23199" cy="21343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622" extrusionOk="0">
                    <a:moveTo>
                      <a:pt x="1973" y="0"/>
                    </a:moveTo>
                    <a:cubicBezTo>
                      <a:pt x="1719" y="0"/>
                      <a:pt x="1467" y="46"/>
                      <a:pt x="1239" y="141"/>
                    </a:cubicBezTo>
                    <a:cubicBezTo>
                      <a:pt x="292" y="432"/>
                      <a:pt x="0" y="1307"/>
                      <a:pt x="292" y="2546"/>
                    </a:cubicBezTo>
                    <a:cubicBezTo>
                      <a:pt x="292" y="2838"/>
                      <a:pt x="656" y="3129"/>
                      <a:pt x="948" y="3129"/>
                    </a:cubicBezTo>
                    <a:cubicBezTo>
                      <a:pt x="1239" y="3457"/>
                      <a:pt x="1695" y="3621"/>
                      <a:pt x="2151" y="3621"/>
                    </a:cubicBezTo>
                    <a:cubicBezTo>
                      <a:pt x="2606" y="3621"/>
                      <a:pt x="3062" y="3457"/>
                      <a:pt x="3353" y="3129"/>
                    </a:cubicBezTo>
                    <a:cubicBezTo>
                      <a:pt x="3936" y="2546"/>
                      <a:pt x="3936" y="1598"/>
                      <a:pt x="3645" y="1015"/>
                    </a:cubicBezTo>
                    <a:cubicBezTo>
                      <a:pt x="3429" y="368"/>
                      <a:pt x="2695" y="0"/>
                      <a:pt x="1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9" name="Google Shape;12699;p78"/>
              <p:cNvSpPr/>
              <p:nvPr/>
            </p:nvSpPr>
            <p:spPr>
              <a:xfrm>
                <a:off x="7062563" y="4177372"/>
                <a:ext cx="14177" cy="13317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2260" extrusionOk="0">
                    <a:moveTo>
                      <a:pt x="1240" y="1"/>
                    </a:moveTo>
                    <a:cubicBezTo>
                      <a:pt x="584" y="1"/>
                      <a:pt x="0" y="657"/>
                      <a:pt x="0" y="1240"/>
                    </a:cubicBezTo>
                    <a:cubicBezTo>
                      <a:pt x="243" y="1725"/>
                      <a:pt x="485" y="2259"/>
                      <a:pt x="1103" y="2259"/>
                    </a:cubicBezTo>
                    <a:cubicBezTo>
                      <a:pt x="1229" y="2259"/>
                      <a:pt x="1371" y="2237"/>
                      <a:pt x="1531" y="2188"/>
                    </a:cubicBezTo>
                    <a:cubicBezTo>
                      <a:pt x="2114" y="2188"/>
                      <a:pt x="2406" y="1532"/>
                      <a:pt x="2406" y="949"/>
                    </a:cubicBezTo>
                    <a:cubicBezTo>
                      <a:pt x="2406" y="365"/>
                      <a:pt x="1823" y="1"/>
                      <a:pt x="12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0" name="Google Shape;12700;p78"/>
              <p:cNvSpPr/>
              <p:nvPr/>
            </p:nvSpPr>
            <p:spPr>
              <a:xfrm>
                <a:off x="7099933" y="4144086"/>
                <a:ext cx="14230" cy="11820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006" extrusionOk="0">
                    <a:moveTo>
                      <a:pt x="1115" y="0"/>
                    </a:moveTo>
                    <a:cubicBezTo>
                      <a:pt x="946" y="0"/>
                      <a:pt x="785" y="54"/>
                      <a:pt x="656" y="183"/>
                    </a:cubicBezTo>
                    <a:cubicBezTo>
                      <a:pt x="365" y="547"/>
                      <a:pt x="0" y="839"/>
                      <a:pt x="0" y="1130"/>
                    </a:cubicBezTo>
                    <a:cubicBezTo>
                      <a:pt x="0" y="1422"/>
                      <a:pt x="0" y="1714"/>
                      <a:pt x="365" y="1714"/>
                    </a:cubicBezTo>
                    <a:lnTo>
                      <a:pt x="656" y="2005"/>
                    </a:lnTo>
                    <a:cubicBezTo>
                      <a:pt x="948" y="2005"/>
                      <a:pt x="1240" y="2005"/>
                      <a:pt x="1531" y="1714"/>
                    </a:cubicBezTo>
                    <a:cubicBezTo>
                      <a:pt x="1823" y="1714"/>
                      <a:pt x="1823" y="1422"/>
                      <a:pt x="2187" y="1130"/>
                    </a:cubicBezTo>
                    <a:cubicBezTo>
                      <a:pt x="2414" y="676"/>
                      <a:pt x="1712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1" name="Google Shape;12701;p78"/>
              <p:cNvSpPr/>
              <p:nvPr/>
            </p:nvSpPr>
            <p:spPr>
              <a:xfrm>
                <a:off x="7123556" y="4033377"/>
                <a:ext cx="82047" cy="138851"/>
              </a:xfrm>
              <a:custGeom>
                <a:avLst/>
                <a:gdLst/>
                <a:ahLst/>
                <a:cxnLst/>
                <a:rect l="l" t="t" r="r" b="b"/>
                <a:pathLst>
                  <a:path w="13924" h="23564" extrusionOk="0">
                    <a:moveTo>
                      <a:pt x="4759" y="1"/>
                    </a:moveTo>
                    <a:cubicBezTo>
                      <a:pt x="3079" y="1"/>
                      <a:pt x="1647" y="866"/>
                      <a:pt x="1167" y="2278"/>
                    </a:cubicBezTo>
                    <a:cubicBezTo>
                      <a:pt x="1" y="5631"/>
                      <a:pt x="6051" y="8984"/>
                      <a:pt x="6051" y="8984"/>
                    </a:cubicBezTo>
                    <a:cubicBezTo>
                      <a:pt x="6051" y="8984"/>
                      <a:pt x="5122" y="8582"/>
                      <a:pt x="4026" y="8582"/>
                    </a:cubicBezTo>
                    <a:cubicBezTo>
                      <a:pt x="2609" y="8582"/>
                      <a:pt x="913" y="9254"/>
                      <a:pt x="584" y="12337"/>
                    </a:cubicBezTo>
                    <a:cubicBezTo>
                      <a:pt x="383" y="16099"/>
                      <a:pt x="3461" y="16686"/>
                      <a:pt x="5401" y="16686"/>
                    </a:cubicBezTo>
                    <a:cubicBezTo>
                      <a:pt x="6280" y="16686"/>
                      <a:pt x="6926" y="16565"/>
                      <a:pt x="6926" y="16565"/>
                    </a:cubicBezTo>
                    <a:lnTo>
                      <a:pt x="6926" y="16565"/>
                    </a:lnTo>
                    <a:cubicBezTo>
                      <a:pt x="6926" y="16565"/>
                      <a:pt x="6634" y="18971"/>
                      <a:pt x="5468" y="21158"/>
                    </a:cubicBezTo>
                    <a:cubicBezTo>
                      <a:pt x="4812" y="22032"/>
                      <a:pt x="4520" y="22616"/>
                      <a:pt x="4229" y="22980"/>
                    </a:cubicBezTo>
                    <a:cubicBezTo>
                      <a:pt x="4229" y="23563"/>
                      <a:pt x="4520" y="23563"/>
                      <a:pt x="4812" y="23563"/>
                    </a:cubicBezTo>
                    <a:cubicBezTo>
                      <a:pt x="4812" y="23563"/>
                      <a:pt x="13924" y="16857"/>
                      <a:pt x="11810" y="7745"/>
                    </a:cubicBezTo>
                    <a:cubicBezTo>
                      <a:pt x="10693" y="2163"/>
                      <a:pt x="7416" y="1"/>
                      <a:pt x="4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2" name="Google Shape;12702;p78"/>
              <p:cNvSpPr/>
              <p:nvPr/>
            </p:nvSpPr>
            <p:spPr>
              <a:xfrm>
                <a:off x="7157491" y="4109508"/>
                <a:ext cx="185997" cy="96702"/>
              </a:xfrm>
              <a:custGeom>
                <a:avLst/>
                <a:gdLst/>
                <a:ahLst/>
                <a:cxnLst/>
                <a:rect l="l" t="t" r="r" b="b"/>
                <a:pathLst>
                  <a:path w="31565" h="16411" extrusionOk="0">
                    <a:moveTo>
                      <a:pt x="22452" y="1"/>
                    </a:moveTo>
                    <a:cubicBezTo>
                      <a:pt x="13049" y="1"/>
                      <a:pt x="0" y="10643"/>
                      <a:pt x="0" y="12174"/>
                    </a:cubicBezTo>
                    <a:cubicBezTo>
                      <a:pt x="0" y="12375"/>
                      <a:pt x="139" y="12715"/>
                      <a:pt x="417" y="12715"/>
                    </a:cubicBezTo>
                    <a:cubicBezTo>
                      <a:pt x="541" y="12715"/>
                      <a:pt x="694" y="12646"/>
                      <a:pt x="875" y="12466"/>
                    </a:cubicBezTo>
                    <a:cubicBezTo>
                      <a:pt x="6998" y="9113"/>
                      <a:pt x="8164" y="9112"/>
                      <a:pt x="8165" y="9112"/>
                    </a:cubicBezTo>
                    <a:lnTo>
                      <a:pt x="8165" y="9112"/>
                    </a:lnTo>
                    <a:cubicBezTo>
                      <a:pt x="8165" y="9112"/>
                      <a:pt x="7884" y="16410"/>
                      <a:pt x="12761" y="16410"/>
                    </a:cubicBezTo>
                    <a:cubicBezTo>
                      <a:pt x="12855" y="16410"/>
                      <a:pt x="12951" y="16407"/>
                      <a:pt x="13049" y="16402"/>
                    </a:cubicBezTo>
                    <a:cubicBezTo>
                      <a:pt x="17276" y="16110"/>
                      <a:pt x="16110" y="11883"/>
                      <a:pt x="16110" y="11882"/>
                    </a:cubicBezTo>
                    <a:lnTo>
                      <a:pt x="16110" y="11882"/>
                    </a:lnTo>
                    <a:cubicBezTo>
                      <a:pt x="16110" y="11883"/>
                      <a:pt x="16985" y="13705"/>
                      <a:pt x="18224" y="14580"/>
                    </a:cubicBezTo>
                    <a:cubicBezTo>
                      <a:pt x="18898" y="14997"/>
                      <a:pt x="19742" y="15230"/>
                      <a:pt x="20606" y="15230"/>
                    </a:cubicBezTo>
                    <a:cubicBezTo>
                      <a:pt x="21704" y="15230"/>
                      <a:pt x="22835" y="14853"/>
                      <a:pt x="23691" y="13996"/>
                    </a:cubicBezTo>
                    <a:cubicBezTo>
                      <a:pt x="26388" y="11518"/>
                      <a:pt x="23400" y="7873"/>
                      <a:pt x="23400" y="7873"/>
                    </a:cubicBezTo>
                    <a:lnTo>
                      <a:pt x="23400" y="7873"/>
                    </a:lnTo>
                    <a:cubicBezTo>
                      <a:pt x="23400" y="7873"/>
                      <a:pt x="25471" y="8502"/>
                      <a:pt x="27527" y="8502"/>
                    </a:cubicBezTo>
                    <a:cubicBezTo>
                      <a:pt x="29553" y="8502"/>
                      <a:pt x="31564" y="7892"/>
                      <a:pt x="31564" y="5468"/>
                    </a:cubicBezTo>
                    <a:cubicBezTo>
                      <a:pt x="31564" y="3354"/>
                      <a:pt x="28502" y="292"/>
                      <a:pt x="224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3" name="Google Shape;12703;p78"/>
              <p:cNvSpPr/>
              <p:nvPr/>
            </p:nvSpPr>
            <p:spPr>
              <a:xfrm>
                <a:off x="6990827" y="4159907"/>
                <a:ext cx="201076" cy="175508"/>
              </a:xfrm>
              <a:custGeom>
                <a:avLst/>
                <a:gdLst/>
                <a:ahLst/>
                <a:cxnLst/>
                <a:rect l="l" t="t" r="r" b="b"/>
                <a:pathLst>
                  <a:path w="34124" h="29785" extrusionOk="0">
                    <a:moveTo>
                      <a:pt x="21581" y="0"/>
                    </a:moveTo>
                    <a:cubicBezTo>
                      <a:pt x="20874" y="0"/>
                      <a:pt x="20164" y="85"/>
                      <a:pt x="19464" y="268"/>
                    </a:cubicBezTo>
                    <a:cubicBezTo>
                      <a:pt x="10935" y="2382"/>
                      <a:pt x="1" y="23959"/>
                      <a:pt x="2771" y="28843"/>
                    </a:cubicBezTo>
                    <a:cubicBezTo>
                      <a:pt x="3158" y="29492"/>
                      <a:pt x="3973" y="29785"/>
                      <a:pt x="5094" y="29785"/>
                    </a:cubicBezTo>
                    <a:cubicBezTo>
                      <a:pt x="11777" y="29785"/>
                      <a:pt x="29349" y="19381"/>
                      <a:pt x="32221" y="12077"/>
                    </a:cubicBezTo>
                    <a:cubicBezTo>
                      <a:pt x="34123" y="6895"/>
                      <a:pt x="27938" y="0"/>
                      <a:pt x="215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4" name="Google Shape;12704;p78"/>
              <p:cNvSpPr/>
              <p:nvPr/>
            </p:nvSpPr>
            <p:spPr>
              <a:xfrm>
                <a:off x="7076734" y="4186394"/>
                <a:ext cx="48548" cy="46828"/>
              </a:xfrm>
              <a:custGeom>
                <a:avLst/>
                <a:gdLst/>
                <a:ahLst/>
                <a:cxnLst/>
                <a:rect l="l" t="t" r="r" b="b"/>
                <a:pathLst>
                  <a:path w="8239" h="7947" extrusionOk="0">
                    <a:moveTo>
                      <a:pt x="657" y="1"/>
                    </a:moveTo>
                    <a:cubicBezTo>
                      <a:pt x="293" y="1"/>
                      <a:pt x="1" y="1"/>
                      <a:pt x="1" y="292"/>
                    </a:cubicBezTo>
                    <a:cubicBezTo>
                      <a:pt x="1" y="657"/>
                      <a:pt x="293" y="948"/>
                      <a:pt x="657" y="948"/>
                    </a:cubicBezTo>
                    <a:cubicBezTo>
                      <a:pt x="657" y="948"/>
                      <a:pt x="657" y="1240"/>
                      <a:pt x="949" y="1240"/>
                    </a:cubicBezTo>
                    <a:cubicBezTo>
                      <a:pt x="1240" y="1240"/>
                      <a:pt x="1532" y="1532"/>
                      <a:pt x="1823" y="1823"/>
                    </a:cubicBezTo>
                    <a:cubicBezTo>
                      <a:pt x="2115" y="2115"/>
                      <a:pt x="2479" y="2479"/>
                      <a:pt x="3063" y="2771"/>
                    </a:cubicBezTo>
                    <a:cubicBezTo>
                      <a:pt x="3354" y="3062"/>
                      <a:pt x="3937" y="3354"/>
                      <a:pt x="4302" y="3646"/>
                    </a:cubicBezTo>
                    <a:cubicBezTo>
                      <a:pt x="5177" y="4593"/>
                      <a:pt x="5760" y="5468"/>
                      <a:pt x="6416" y="6416"/>
                    </a:cubicBezTo>
                    <a:lnTo>
                      <a:pt x="6707" y="6707"/>
                    </a:lnTo>
                    <a:cubicBezTo>
                      <a:pt x="6707" y="6999"/>
                      <a:pt x="6707" y="6999"/>
                      <a:pt x="6999" y="7290"/>
                    </a:cubicBezTo>
                    <a:lnTo>
                      <a:pt x="6999" y="7582"/>
                    </a:lnTo>
                    <a:lnTo>
                      <a:pt x="7291" y="7582"/>
                    </a:lnTo>
                    <a:cubicBezTo>
                      <a:pt x="7291" y="7946"/>
                      <a:pt x="7582" y="7946"/>
                      <a:pt x="7582" y="7946"/>
                    </a:cubicBezTo>
                    <a:cubicBezTo>
                      <a:pt x="7947" y="7946"/>
                      <a:pt x="8238" y="7582"/>
                      <a:pt x="8238" y="7290"/>
                    </a:cubicBezTo>
                    <a:lnTo>
                      <a:pt x="8238" y="6707"/>
                    </a:lnTo>
                    <a:cubicBezTo>
                      <a:pt x="8238" y="6416"/>
                      <a:pt x="7947" y="6124"/>
                      <a:pt x="7947" y="5468"/>
                    </a:cubicBezTo>
                    <a:cubicBezTo>
                      <a:pt x="7582" y="5176"/>
                      <a:pt x="7582" y="4885"/>
                      <a:pt x="7582" y="4885"/>
                    </a:cubicBezTo>
                    <a:cubicBezTo>
                      <a:pt x="7291" y="4593"/>
                      <a:pt x="7291" y="4302"/>
                      <a:pt x="6999" y="3937"/>
                    </a:cubicBezTo>
                    <a:cubicBezTo>
                      <a:pt x="6999" y="3646"/>
                      <a:pt x="6707" y="3354"/>
                      <a:pt x="6416" y="3062"/>
                    </a:cubicBezTo>
                    <a:cubicBezTo>
                      <a:pt x="6416" y="2771"/>
                      <a:pt x="6124" y="2479"/>
                      <a:pt x="5760" y="2115"/>
                    </a:cubicBezTo>
                    <a:cubicBezTo>
                      <a:pt x="5177" y="1823"/>
                      <a:pt x="4593" y="1240"/>
                      <a:pt x="4302" y="948"/>
                    </a:cubicBezTo>
                    <a:cubicBezTo>
                      <a:pt x="3646" y="657"/>
                      <a:pt x="3063" y="292"/>
                      <a:pt x="2479" y="292"/>
                    </a:cubicBezTo>
                    <a:cubicBezTo>
                      <a:pt x="1823" y="1"/>
                      <a:pt x="1532" y="1"/>
                      <a:pt x="1240" y="1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5" name="Google Shape;12705;p78"/>
              <p:cNvSpPr/>
              <p:nvPr/>
            </p:nvSpPr>
            <p:spPr>
              <a:xfrm>
                <a:off x="7059127" y="4211737"/>
                <a:ext cx="39091" cy="44677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7582" extrusionOk="0">
                    <a:moveTo>
                      <a:pt x="875" y="1"/>
                    </a:moveTo>
                    <a:cubicBezTo>
                      <a:pt x="583" y="1"/>
                      <a:pt x="292" y="1"/>
                      <a:pt x="0" y="292"/>
                    </a:cubicBezTo>
                    <a:cubicBezTo>
                      <a:pt x="0" y="584"/>
                      <a:pt x="292" y="875"/>
                      <a:pt x="583" y="1167"/>
                    </a:cubicBezTo>
                    <a:lnTo>
                      <a:pt x="875" y="1167"/>
                    </a:lnTo>
                    <a:cubicBezTo>
                      <a:pt x="875" y="1459"/>
                      <a:pt x="1167" y="1459"/>
                      <a:pt x="1458" y="1823"/>
                    </a:cubicBezTo>
                    <a:lnTo>
                      <a:pt x="3281" y="3645"/>
                    </a:lnTo>
                    <a:cubicBezTo>
                      <a:pt x="3645" y="3937"/>
                      <a:pt x="3937" y="4520"/>
                      <a:pt x="4228" y="4812"/>
                    </a:cubicBezTo>
                    <a:cubicBezTo>
                      <a:pt x="4520" y="5103"/>
                      <a:pt x="4520" y="5468"/>
                      <a:pt x="4811" y="5759"/>
                    </a:cubicBezTo>
                    <a:cubicBezTo>
                      <a:pt x="4811" y="6051"/>
                      <a:pt x="5103" y="6342"/>
                      <a:pt x="5103" y="6342"/>
                    </a:cubicBezTo>
                    <a:lnTo>
                      <a:pt x="5103" y="6634"/>
                    </a:lnTo>
                    <a:cubicBezTo>
                      <a:pt x="5103" y="6926"/>
                      <a:pt x="5467" y="6926"/>
                      <a:pt x="5467" y="6926"/>
                    </a:cubicBezTo>
                    <a:lnTo>
                      <a:pt x="5467" y="7290"/>
                    </a:lnTo>
                    <a:lnTo>
                      <a:pt x="5759" y="7582"/>
                    </a:lnTo>
                    <a:cubicBezTo>
                      <a:pt x="6051" y="7582"/>
                      <a:pt x="6342" y="7290"/>
                      <a:pt x="6342" y="6926"/>
                    </a:cubicBezTo>
                    <a:lnTo>
                      <a:pt x="6342" y="6634"/>
                    </a:lnTo>
                    <a:cubicBezTo>
                      <a:pt x="6342" y="6342"/>
                      <a:pt x="6634" y="5759"/>
                      <a:pt x="6342" y="5468"/>
                    </a:cubicBezTo>
                    <a:lnTo>
                      <a:pt x="6342" y="4812"/>
                    </a:lnTo>
                    <a:cubicBezTo>
                      <a:pt x="6342" y="4520"/>
                      <a:pt x="6051" y="4229"/>
                      <a:pt x="6051" y="3937"/>
                    </a:cubicBezTo>
                    <a:cubicBezTo>
                      <a:pt x="5759" y="3645"/>
                      <a:pt x="5759" y="3281"/>
                      <a:pt x="5759" y="2989"/>
                    </a:cubicBezTo>
                    <a:lnTo>
                      <a:pt x="5103" y="2406"/>
                    </a:lnTo>
                    <a:cubicBezTo>
                      <a:pt x="4520" y="1823"/>
                      <a:pt x="4228" y="1459"/>
                      <a:pt x="3645" y="1167"/>
                    </a:cubicBezTo>
                    <a:cubicBezTo>
                      <a:pt x="3281" y="584"/>
                      <a:pt x="2697" y="584"/>
                      <a:pt x="2406" y="292"/>
                    </a:cubicBezTo>
                    <a:cubicBezTo>
                      <a:pt x="1823" y="1"/>
                      <a:pt x="1458" y="1"/>
                      <a:pt x="1167" y="1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6" name="Google Shape;12706;p78"/>
              <p:cNvSpPr/>
              <p:nvPr/>
            </p:nvSpPr>
            <p:spPr>
              <a:xfrm>
                <a:off x="7041084" y="4238371"/>
                <a:ext cx="30505" cy="35656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6051" extrusionOk="0">
                    <a:moveTo>
                      <a:pt x="292" y="0"/>
                    </a:moveTo>
                    <a:lnTo>
                      <a:pt x="1" y="292"/>
                    </a:lnTo>
                    <a:cubicBezTo>
                      <a:pt x="1" y="292"/>
                      <a:pt x="1" y="948"/>
                      <a:pt x="292" y="948"/>
                    </a:cubicBezTo>
                    <a:lnTo>
                      <a:pt x="584" y="1239"/>
                    </a:lnTo>
                    <a:lnTo>
                      <a:pt x="875" y="1531"/>
                    </a:lnTo>
                    <a:lnTo>
                      <a:pt x="1240" y="1822"/>
                    </a:lnTo>
                    <a:lnTo>
                      <a:pt x="1823" y="2406"/>
                    </a:lnTo>
                    <a:lnTo>
                      <a:pt x="2115" y="2770"/>
                    </a:lnTo>
                    <a:lnTo>
                      <a:pt x="2406" y="3062"/>
                    </a:lnTo>
                    <a:cubicBezTo>
                      <a:pt x="2698" y="3353"/>
                      <a:pt x="3062" y="3645"/>
                      <a:pt x="3062" y="3936"/>
                    </a:cubicBezTo>
                    <a:cubicBezTo>
                      <a:pt x="3062" y="4228"/>
                      <a:pt x="3354" y="4228"/>
                      <a:pt x="3354" y="4228"/>
                    </a:cubicBezTo>
                    <a:cubicBezTo>
                      <a:pt x="3354" y="4593"/>
                      <a:pt x="3645" y="4593"/>
                      <a:pt x="3645" y="4884"/>
                    </a:cubicBezTo>
                    <a:cubicBezTo>
                      <a:pt x="3937" y="5467"/>
                      <a:pt x="4229" y="5759"/>
                      <a:pt x="4229" y="5759"/>
                    </a:cubicBezTo>
                    <a:lnTo>
                      <a:pt x="4520" y="6050"/>
                    </a:lnTo>
                    <a:cubicBezTo>
                      <a:pt x="4885" y="6050"/>
                      <a:pt x="5176" y="5759"/>
                      <a:pt x="5176" y="5467"/>
                    </a:cubicBezTo>
                    <a:lnTo>
                      <a:pt x="5176" y="4228"/>
                    </a:lnTo>
                    <a:lnTo>
                      <a:pt x="5176" y="3645"/>
                    </a:lnTo>
                    <a:cubicBezTo>
                      <a:pt x="4885" y="3353"/>
                      <a:pt x="4885" y="3353"/>
                      <a:pt x="4885" y="3062"/>
                    </a:cubicBezTo>
                    <a:cubicBezTo>
                      <a:pt x="4885" y="2770"/>
                      <a:pt x="4520" y="2770"/>
                      <a:pt x="4520" y="2406"/>
                    </a:cubicBezTo>
                    <a:cubicBezTo>
                      <a:pt x="4229" y="2114"/>
                      <a:pt x="4229" y="1822"/>
                      <a:pt x="3937" y="1822"/>
                    </a:cubicBezTo>
                    <a:cubicBezTo>
                      <a:pt x="3645" y="1239"/>
                      <a:pt x="3354" y="948"/>
                      <a:pt x="3062" y="583"/>
                    </a:cubicBezTo>
                    <a:cubicBezTo>
                      <a:pt x="2698" y="583"/>
                      <a:pt x="2406" y="583"/>
                      <a:pt x="2406" y="292"/>
                    </a:cubicBezTo>
                    <a:cubicBezTo>
                      <a:pt x="2115" y="292"/>
                      <a:pt x="2115" y="292"/>
                      <a:pt x="1823" y="0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7" name="Google Shape;12707;p78"/>
              <p:cNvSpPr/>
              <p:nvPr/>
            </p:nvSpPr>
            <p:spPr>
              <a:xfrm>
                <a:off x="7203882" y="4141723"/>
                <a:ext cx="141320" cy="66155"/>
              </a:xfrm>
              <a:custGeom>
                <a:avLst/>
                <a:gdLst/>
                <a:ahLst/>
                <a:cxnLst/>
                <a:rect l="l" t="t" r="r" b="b"/>
                <a:pathLst>
                  <a:path w="23983" h="11227" extrusionOk="0">
                    <a:moveTo>
                      <a:pt x="13996" y="1240"/>
                    </a:moveTo>
                    <a:cubicBezTo>
                      <a:pt x="14288" y="1240"/>
                      <a:pt x="14579" y="1531"/>
                      <a:pt x="14871" y="1823"/>
                    </a:cubicBezTo>
                    <a:cubicBezTo>
                      <a:pt x="14946" y="1898"/>
                      <a:pt x="15046" y="1998"/>
                      <a:pt x="15157" y="2115"/>
                    </a:cubicBezTo>
                    <a:lnTo>
                      <a:pt x="15157" y="2115"/>
                    </a:lnTo>
                    <a:cubicBezTo>
                      <a:pt x="14864" y="2111"/>
                      <a:pt x="14288" y="1823"/>
                      <a:pt x="14288" y="1823"/>
                    </a:cubicBezTo>
                    <a:cubicBezTo>
                      <a:pt x="13996" y="1823"/>
                      <a:pt x="13704" y="1531"/>
                      <a:pt x="13704" y="1531"/>
                    </a:cubicBezTo>
                    <a:lnTo>
                      <a:pt x="13704" y="1240"/>
                    </a:lnTo>
                    <a:close/>
                    <a:moveTo>
                      <a:pt x="7873" y="4885"/>
                    </a:moveTo>
                    <a:cubicBezTo>
                      <a:pt x="8237" y="4885"/>
                      <a:pt x="8237" y="5468"/>
                      <a:pt x="8237" y="5759"/>
                    </a:cubicBezTo>
                    <a:cubicBezTo>
                      <a:pt x="8292" y="5994"/>
                      <a:pt x="8327" y="6249"/>
                      <a:pt x="8340" y="6515"/>
                    </a:cubicBezTo>
                    <a:lnTo>
                      <a:pt x="8340" y="6515"/>
                    </a:lnTo>
                    <a:cubicBezTo>
                      <a:pt x="8100" y="6266"/>
                      <a:pt x="7873" y="5990"/>
                      <a:pt x="7873" y="5759"/>
                    </a:cubicBezTo>
                    <a:cubicBezTo>
                      <a:pt x="7581" y="5468"/>
                      <a:pt x="7581" y="5176"/>
                      <a:pt x="7581" y="4885"/>
                    </a:cubicBezTo>
                    <a:close/>
                    <a:moveTo>
                      <a:pt x="23691" y="1"/>
                    </a:moveTo>
                    <a:cubicBezTo>
                      <a:pt x="23691" y="1"/>
                      <a:pt x="23691" y="292"/>
                      <a:pt x="23399" y="584"/>
                    </a:cubicBezTo>
                    <a:cubicBezTo>
                      <a:pt x="23399" y="948"/>
                      <a:pt x="23108" y="1531"/>
                      <a:pt x="22452" y="1823"/>
                    </a:cubicBezTo>
                    <a:cubicBezTo>
                      <a:pt x="21869" y="2406"/>
                      <a:pt x="21285" y="2771"/>
                      <a:pt x="20046" y="2771"/>
                    </a:cubicBezTo>
                    <a:cubicBezTo>
                      <a:pt x="19755" y="2868"/>
                      <a:pt x="19455" y="2900"/>
                      <a:pt x="19139" y="2900"/>
                    </a:cubicBezTo>
                    <a:cubicBezTo>
                      <a:pt x="18507" y="2900"/>
                      <a:pt x="17811" y="2771"/>
                      <a:pt x="16985" y="2771"/>
                    </a:cubicBezTo>
                    <a:cubicBezTo>
                      <a:pt x="16777" y="2641"/>
                      <a:pt x="16569" y="2557"/>
                      <a:pt x="16358" y="2490"/>
                    </a:cubicBezTo>
                    <a:lnTo>
                      <a:pt x="16358" y="2490"/>
                    </a:lnTo>
                    <a:cubicBezTo>
                      <a:pt x="16046" y="2057"/>
                      <a:pt x="15622" y="1648"/>
                      <a:pt x="15162" y="1240"/>
                    </a:cubicBezTo>
                    <a:cubicBezTo>
                      <a:pt x="14871" y="948"/>
                      <a:pt x="14579" y="584"/>
                      <a:pt x="14288" y="584"/>
                    </a:cubicBezTo>
                    <a:lnTo>
                      <a:pt x="13340" y="584"/>
                    </a:lnTo>
                    <a:lnTo>
                      <a:pt x="13048" y="948"/>
                    </a:lnTo>
                    <a:lnTo>
                      <a:pt x="13048" y="1531"/>
                    </a:lnTo>
                    <a:cubicBezTo>
                      <a:pt x="13048" y="1823"/>
                      <a:pt x="13048" y="1823"/>
                      <a:pt x="13340" y="2115"/>
                    </a:cubicBezTo>
                    <a:cubicBezTo>
                      <a:pt x="13340" y="2115"/>
                      <a:pt x="13704" y="2406"/>
                      <a:pt x="13996" y="2406"/>
                    </a:cubicBezTo>
                    <a:cubicBezTo>
                      <a:pt x="14288" y="2406"/>
                      <a:pt x="14579" y="2771"/>
                      <a:pt x="14871" y="2771"/>
                    </a:cubicBezTo>
                    <a:cubicBezTo>
                      <a:pt x="15256" y="2942"/>
                      <a:pt x="15615" y="3012"/>
                      <a:pt x="15965" y="3101"/>
                    </a:cubicBezTo>
                    <a:lnTo>
                      <a:pt x="15965" y="3101"/>
                    </a:lnTo>
                    <a:cubicBezTo>
                      <a:pt x="16019" y="3186"/>
                      <a:pt x="16068" y="3270"/>
                      <a:pt x="16110" y="3354"/>
                    </a:cubicBezTo>
                    <a:cubicBezTo>
                      <a:pt x="16401" y="4229"/>
                      <a:pt x="16693" y="4885"/>
                      <a:pt x="16693" y="5468"/>
                    </a:cubicBezTo>
                    <a:cubicBezTo>
                      <a:pt x="16693" y="6415"/>
                      <a:pt x="16693" y="6999"/>
                      <a:pt x="16110" y="7582"/>
                    </a:cubicBezTo>
                    <a:cubicBezTo>
                      <a:pt x="15818" y="8238"/>
                      <a:pt x="15162" y="8821"/>
                      <a:pt x="14579" y="9113"/>
                    </a:cubicBezTo>
                    <a:cubicBezTo>
                      <a:pt x="13996" y="9404"/>
                      <a:pt x="13048" y="9404"/>
                      <a:pt x="12174" y="9404"/>
                    </a:cubicBezTo>
                    <a:cubicBezTo>
                      <a:pt x="10843" y="9151"/>
                      <a:pt x="9732" y="8181"/>
                      <a:pt x="8890" y="7165"/>
                    </a:cubicBezTo>
                    <a:lnTo>
                      <a:pt x="8890" y="7165"/>
                    </a:lnTo>
                    <a:cubicBezTo>
                      <a:pt x="8953" y="6670"/>
                      <a:pt x="9010" y="6085"/>
                      <a:pt x="8820" y="5468"/>
                    </a:cubicBezTo>
                    <a:cubicBezTo>
                      <a:pt x="8820" y="5176"/>
                      <a:pt x="8820" y="4885"/>
                      <a:pt x="8529" y="4229"/>
                    </a:cubicBezTo>
                    <a:cubicBezTo>
                      <a:pt x="8529" y="4229"/>
                      <a:pt x="8237" y="3937"/>
                      <a:pt x="7873" y="3937"/>
                    </a:cubicBezTo>
                    <a:lnTo>
                      <a:pt x="7581" y="3937"/>
                    </a:lnTo>
                    <a:lnTo>
                      <a:pt x="7581" y="4229"/>
                    </a:lnTo>
                    <a:cubicBezTo>
                      <a:pt x="7290" y="4229"/>
                      <a:pt x="6998" y="4593"/>
                      <a:pt x="6998" y="4885"/>
                    </a:cubicBezTo>
                    <a:cubicBezTo>
                      <a:pt x="6706" y="5468"/>
                      <a:pt x="6998" y="5759"/>
                      <a:pt x="7290" y="6051"/>
                    </a:cubicBezTo>
                    <a:cubicBezTo>
                      <a:pt x="7290" y="6707"/>
                      <a:pt x="7581" y="6999"/>
                      <a:pt x="7873" y="7290"/>
                    </a:cubicBezTo>
                    <a:lnTo>
                      <a:pt x="8264" y="7681"/>
                    </a:lnTo>
                    <a:lnTo>
                      <a:pt x="8264" y="7681"/>
                    </a:lnTo>
                    <a:cubicBezTo>
                      <a:pt x="8124" y="8469"/>
                      <a:pt x="7803" y="9222"/>
                      <a:pt x="7290" y="9696"/>
                    </a:cubicBezTo>
                    <a:cubicBezTo>
                      <a:pt x="6998" y="10060"/>
                      <a:pt x="6706" y="10060"/>
                      <a:pt x="6706" y="10352"/>
                    </a:cubicBezTo>
                    <a:lnTo>
                      <a:pt x="6050" y="10352"/>
                    </a:lnTo>
                    <a:cubicBezTo>
                      <a:pt x="6050" y="10643"/>
                      <a:pt x="5759" y="10643"/>
                      <a:pt x="5759" y="10643"/>
                    </a:cubicBezTo>
                    <a:cubicBezTo>
                      <a:pt x="5176" y="10643"/>
                      <a:pt x="4592" y="10643"/>
                      <a:pt x="3936" y="10352"/>
                    </a:cubicBezTo>
                    <a:cubicBezTo>
                      <a:pt x="2770" y="10060"/>
                      <a:pt x="1822" y="9113"/>
                      <a:pt x="1531" y="8238"/>
                    </a:cubicBezTo>
                    <a:cubicBezTo>
                      <a:pt x="948" y="7290"/>
                      <a:pt x="583" y="6707"/>
                      <a:pt x="583" y="5759"/>
                    </a:cubicBezTo>
                    <a:cubicBezTo>
                      <a:pt x="292" y="5176"/>
                      <a:pt x="292" y="4593"/>
                      <a:pt x="292" y="4229"/>
                    </a:cubicBezTo>
                    <a:lnTo>
                      <a:pt x="292" y="3645"/>
                    </a:lnTo>
                    <a:lnTo>
                      <a:pt x="0" y="3645"/>
                    </a:lnTo>
                    <a:lnTo>
                      <a:pt x="0" y="4229"/>
                    </a:lnTo>
                    <a:cubicBezTo>
                      <a:pt x="0" y="4593"/>
                      <a:pt x="0" y="5176"/>
                      <a:pt x="292" y="6051"/>
                    </a:cubicBezTo>
                    <a:cubicBezTo>
                      <a:pt x="292" y="6707"/>
                      <a:pt x="583" y="7582"/>
                      <a:pt x="1239" y="8529"/>
                    </a:cubicBezTo>
                    <a:cubicBezTo>
                      <a:pt x="1531" y="9404"/>
                      <a:pt x="2406" y="10352"/>
                      <a:pt x="3645" y="10935"/>
                    </a:cubicBezTo>
                    <a:cubicBezTo>
                      <a:pt x="4228" y="10935"/>
                      <a:pt x="4884" y="11227"/>
                      <a:pt x="5759" y="11227"/>
                    </a:cubicBezTo>
                    <a:cubicBezTo>
                      <a:pt x="6050" y="10935"/>
                      <a:pt x="6050" y="10935"/>
                      <a:pt x="6415" y="10935"/>
                    </a:cubicBezTo>
                    <a:lnTo>
                      <a:pt x="6706" y="10935"/>
                    </a:lnTo>
                    <a:cubicBezTo>
                      <a:pt x="7290" y="10643"/>
                      <a:pt x="7581" y="10352"/>
                      <a:pt x="7581" y="10060"/>
                    </a:cubicBezTo>
                    <a:cubicBezTo>
                      <a:pt x="8171" y="9470"/>
                      <a:pt x="8466" y="8939"/>
                      <a:pt x="8732" y="8149"/>
                    </a:cubicBezTo>
                    <a:lnTo>
                      <a:pt x="8732" y="8149"/>
                    </a:lnTo>
                    <a:lnTo>
                      <a:pt x="9695" y="9113"/>
                    </a:lnTo>
                    <a:cubicBezTo>
                      <a:pt x="10351" y="9404"/>
                      <a:pt x="11226" y="10060"/>
                      <a:pt x="12174" y="10060"/>
                    </a:cubicBezTo>
                    <a:cubicBezTo>
                      <a:pt x="12423" y="10144"/>
                      <a:pt x="12679" y="10179"/>
                      <a:pt x="12938" y="10179"/>
                    </a:cubicBezTo>
                    <a:cubicBezTo>
                      <a:pt x="13584" y="10179"/>
                      <a:pt x="14246" y="9956"/>
                      <a:pt x="14871" y="9696"/>
                    </a:cubicBezTo>
                    <a:cubicBezTo>
                      <a:pt x="15818" y="9404"/>
                      <a:pt x="16401" y="8821"/>
                      <a:pt x="16985" y="8238"/>
                    </a:cubicBezTo>
                    <a:cubicBezTo>
                      <a:pt x="16985" y="7873"/>
                      <a:pt x="17349" y="7290"/>
                      <a:pt x="17349" y="6999"/>
                    </a:cubicBezTo>
                    <a:cubicBezTo>
                      <a:pt x="17641" y="6415"/>
                      <a:pt x="17641" y="6051"/>
                      <a:pt x="17349" y="5468"/>
                    </a:cubicBezTo>
                    <a:cubicBezTo>
                      <a:pt x="17349" y="4693"/>
                      <a:pt x="17063" y="4090"/>
                      <a:pt x="16795" y="3354"/>
                    </a:cubicBezTo>
                    <a:lnTo>
                      <a:pt x="20338" y="3354"/>
                    </a:lnTo>
                    <a:cubicBezTo>
                      <a:pt x="21285" y="3062"/>
                      <a:pt x="22160" y="2771"/>
                      <a:pt x="22816" y="2115"/>
                    </a:cubicBezTo>
                    <a:cubicBezTo>
                      <a:pt x="23399" y="1823"/>
                      <a:pt x="23691" y="1240"/>
                      <a:pt x="23691" y="948"/>
                    </a:cubicBezTo>
                    <a:lnTo>
                      <a:pt x="23983" y="292"/>
                    </a:lnTo>
                    <a:lnTo>
                      <a:pt x="2398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8" name="Google Shape;12708;p78"/>
              <p:cNvSpPr/>
              <p:nvPr/>
            </p:nvSpPr>
            <p:spPr>
              <a:xfrm>
                <a:off x="7265936" y="4121947"/>
                <a:ext cx="61759" cy="24772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4204" extrusionOk="0">
                    <a:moveTo>
                      <a:pt x="4065" y="0"/>
                    </a:moveTo>
                    <a:cubicBezTo>
                      <a:pt x="2236" y="0"/>
                      <a:pt x="656" y="414"/>
                      <a:pt x="403" y="951"/>
                    </a:cubicBezTo>
                    <a:cubicBezTo>
                      <a:pt x="0" y="2211"/>
                      <a:pt x="5384" y="4204"/>
                      <a:pt x="8334" y="4204"/>
                    </a:cubicBezTo>
                    <a:cubicBezTo>
                      <a:pt x="9649" y="4204"/>
                      <a:pt x="10481" y="3808"/>
                      <a:pt x="10098" y="2774"/>
                    </a:cubicBezTo>
                    <a:cubicBezTo>
                      <a:pt x="9272" y="708"/>
                      <a:pt x="6456" y="0"/>
                      <a:pt x="40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9" name="Google Shape;12709;p78"/>
              <p:cNvSpPr/>
              <p:nvPr/>
            </p:nvSpPr>
            <p:spPr>
              <a:xfrm>
                <a:off x="7244482" y="4136072"/>
                <a:ext cx="48224" cy="51447"/>
              </a:xfrm>
              <a:custGeom>
                <a:avLst/>
                <a:gdLst/>
                <a:ahLst/>
                <a:cxnLst/>
                <a:rect l="l" t="t" r="r" b="b"/>
                <a:pathLst>
                  <a:path w="8184" h="8731" extrusionOk="0">
                    <a:moveTo>
                      <a:pt x="1759" y="0"/>
                    </a:moveTo>
                    <a:cubicBezTo>
                      <a:pt x="1613" y="0"/>
                      <a:pt x="1475" y="28"/>
                      <a:pt x="1347" y="85"/>
                    </a:cubicBezTo>
                    <a:cubicBezTo>
                      <a:pt x="1" y="854"/>
                      <a:pt x="3110" y="8730"/>
                      <a:pt x="5763" y="8730"/>
                    </a:cubicBezTo>
                    <a:cubicBezTo>
                      <a:pt x="6126" y="8730"/>
                      <a:pt x="6481" y="8583"/>
                      <a:pt x="6814" y="8249"/>
                    </a:cubicBezTo>
                    <a:cubicBezTo>
                      <a:pt x="8184" y="6537"/>
                      <a:pt x="4021" y="0"/>
                      <a:pt x="17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0" name="Google Shape;12710;p78"/>
              <p:cNvSpPr/>
              <p:nvPr/>
            </p:nvSpPr>
            <p:spPr>
              <a:xfrm>
                <a:off x="7211932" y="4148723"/>
                <a:ext cx="33611" cy="40599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6890" extrusionOk="0">
                    <a:moveTo>
                      <a:pt x="3271" y="1"/>
                    </a:moveTo>
                    <a:cubicBezTo>
                      <a:pt x="1776" y="1"/>
                      <a:pt x="1" y="5305"/>
                      <a:pt x="2279" y="6685"/>
                    </a:cubicBezTo>
                    <a:cubicBezTo>
                      <a:pt x="2472" y="6825"/>
                      <a:pt x="2660" y="6889"/>
                      <a:pt x="2841" y="6889"/>
                    </a:cubicBezTo>
                    <a:cubicBezTo>
                      <a:pt x="4640" y="6889"/>
                      <a:pt x="5704" y="582"/>
                      <a:pt x="3518" y="52"/>
                    </a:cubicBezTo>
                    <a:cubicBezTo>
                      <a:pt x="3437" y="17"/>
                      <a:pt x="3354" y="1"/>
                      <a:pt x="3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1" name="Google Shape;12711;p78"/>
              <p:cNvSpPr/>
              <p:nvPr/>
            </p:nvSpPr>
            <p:spPr>
              <a:xfrm>
                <a:off x="7140632" y="4046288"/>
                <a:ext cx="46563" cy="43192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7330" extrusionOk="0">
                    <a:moveTo>
                      <a:pt x="2458" y="0"/>
                    </a:moveTo>
                    <a:cubicBezTo>
                      <a:pt x="2129" y="0"/>
                      <a:pt x="1841" y="118"/>
                      <a:pt x="1622" y="378"/>
                    </a:cubicBezTo>
                    <a:cubicBezTo>
                      <a:pt x="0" y="2324"/>
                      <a:pt x="5133" y="7330"/>
                      <a:pt x="6693" y="7330"/>
                    </a:cubicBezTo>
                    <a:cubicBezTo>
                      <a:pt x="6887" y="7330"/>
                      <a:pt x="7025" y="7253"/>
                      <a:pt x="7089" y="7085"/>
                    </a:cubicBezTo>
                    <a:cubicBezTo>
                      <a:pt x="7901" y="4211"/>
                      <a:pt x="4431" y="0"/>
                      <a:pt x="24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2" name="Google Shape;12712;p78"/>
              <p:cNvSpPr/>
              <p:nvPr/>
            </p:nvSpPr>
            <p:spPr>
              <a:xfrm>
                <a:off x="7133467" y="4092927"/>
                <a:ext cx="46044" cy="21649"/>
              </a:xfrm>
              <a:custGeom>
                <a:avLst/>
                <a:gdLst/>
                <a:ahLst/>
                <a:cxnLst/>
                <a:rect l="l" t="t" r="r" b="b"/>
                <a:pathLst>
                  <a:path w="7814" h="3674" extrusionOk="0">
                    <a:moveTo>
                      <a:pt x="3231" y="1"/>
                    </a:moveTo>
                    <a:cubicBezTo>
                      <a:pt x="2137" y="1"/>
                      <a:pt x="1149" y="360"/>
                      <a:pt x="724" y="1284"/>
                    </a:cubicBezTo>
                    <a:cubicBezTo>
                      <a:pt x="1" y="2901"/>
                      <a:pt x="2185" y="3674"/>
                      <a:pt x="4258" y="3674"/>
                    </a:cubicBezTo>
                    <a:cubicBezTo>
                      <a:pt x="5736" y="3674"/>
                      <a:pt x="7158" y="3281"/>
                      <a:pt x="7431" y="2523"/>
                    </a:cubicBezTo>
                    <a:cubicBezTo>
                      <a:pt x="7814" y="1325"/>
                      <a:pt x="5330" y="1"/>
                      <a:pt x="32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3" name="Google Shape;12713;p78"/>
              <p:cNvSpPr/>
              <p:nvPr/>
            </p:nvSpPr>
            <p:spPr>
              <a:xfrm>
                <a:off x="6785085" y="4249108"/>
                <a:ext cx="399040" cy="351158"/>
              </a:xfrm>
              <a:custGeom>
                <a:avLst/>
                <a:gdLst/>
                <a:ahLst/>
                <a:cxnLst/>
                <a:rect l="l" t="t" r="r" b="b"/>
                <a:pathLst>
                  <a:path w="67720" h="59594" extrusionOk="0">
                    <a:moveTo>
                      <a:pt x="67720" y="0"/>
                    </a:moveTo>
                    <a:cubicBezTo>
                      <a:pt x="67719" y="1"/>
                      <a:pt x="54380" y="7290"/>
                      <a:pt x="33095" y="7290"/>
                    </a:cubicBezTo>
                    <a:cubicBezTo>
                      <a:pt x="7873" y="7290"/>
                      <a:pt x="0" y="1531"/>
                      <a:pt x="0" y="1531"/>
                    </a:cubicBezTo>
                    <a:lnTo>
                      <a:pt x="0" y="1531"/>
                    </a:lnTo>
                    <a:cubicBezTo>
                      <a:pt x="0" y="1532"/>
                      <a:pt x="292" y="44977"/>
                      <a:pt x="8529" y="54672"/>
                    </a:cubicBezTo>
                    <a:cubicBezTo>
                      <a:pt x="11295" y="58101"/>
                      <a:pt x="22561" y="59593"/>
                      <a:pt x="33139" y="59593"/>
                    </a:cubicBezTo>
                    <a:cubicBezTo>
                      <a:pt x="42349" y="59593"/>
                      <a:pt x="51037" y="58462"/>
                      <a:pt x="53141" y="56494"/>
                    </a:cubicBezTo>
                    <a:cubicBezTo>
                      <a:pt x="66845" y="43738"/>
                      <a:pt x="67720" y="1"/>
                      <a:pt x="67720" y="0"/>
                    </a:cubicBezTo>
                    <a:close/>
                  </a:path>
                </a:pathLst>
              </a:custGeom>
              <a:solidFill>
                <a:srgbClr val="9B6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4" name="Google Shape;12714;p78"/>
              <p:cNvSpPr/>
              <p:nvPr/>
            </p:nvSpPr>
            <p:spPr>
              <a:xfrm>
                <a:off x="6856814" y="4301079"/>
                <a:ext cx="253861" cy="190499"/>
              </a:xfrm>
              <a:custGeom>
                <a:avLst/>
                <a:gdLst/>
                <a:ahLst/>
                <a:cxnLst/>
                <a:rect l="l" t="t" r="r" b="b"/>
                <a:pathLst>
                  <a:path w="43082" h="32329" extrusionOk="0">
                    <a:moveTo>
                      <a:pt x="1531" y="1"/>
                    </a:moveTo>
                    <a:cubicBezTo>
                      <a:pt x="1167" y="1"/>
                      <a:pt x="875" y="292"/>
                      <a:pt x="584" y="584"/>
                    </a:cubicBezTo>
                    <a:cubicBezTo>
                      <a:pt x="584" y="584"/>
                      <a:pt x="292" y="1823"/>
                      <a:pt x="1" y="4229"/>
                    </a:cubicBezTo>
                    <a:lnTo>
                      <a:pt x="1" y="8530"/>
                    </a:lnTo>
                    <a:cubicBezTo>
                      <a:pt x="1" y="9987"/>
                      <a:pt x="292" y="11810"/>
                      <a:pt x="584" y="13997"/>
                    </a:cubicBezTo>
                    <a:cubicBezTo>
                      <a:pt x="1167" y="15819"/>
                      <a:pt x="1823" y="17933"/>
                      <a:pt x="2698" y="20047"/>
                    </a:cubicBezTo>
                    <a:cubicBezTo>
                      <a:pt x="2989" y="21286"/>
                      <a:pt x="3645" y="22161"/>
                      <a:pt x="4228" y="23400"/>
                    </a:cubicBezTo>
                    <a:cubicBezTo>
                      <a:pt x="4520" y="24567"/>
                      <a:pt x="5176" y="25806"/>
                      <a:pt x="6051" y="27045"/>
                    </a:cubicBezTo>
                    <a:cubicBezTo>
                      <a:pt x="7582" y="29159"/>
                      <a:pt x="10279" y="30398"/>
                      <a:pt x="13049" y="31273"/>
                    </a:cubicBezTo>
                    <a:cubicBezTo>
                      <a:pt x="15082" y="31987"/>
                      <a:pt x="17156" y="32329"/>
                      <a:pt x="19210" y="32329"/>
                    </a:cubicBezTo>
                    <a:cubicBezTo>
                      <a:pt x="19881" y="32329"/>
                      <a:pt x="20549" y="32292"/>
                      <a:pt x="21213" y="32221"/>
                    </a:cubicBezTo>
                    <a:cubicBezTo>
                      <a:pt x="22452" y="32221"/>
                      <a:pt x="23983" y="31856"/>
                      <a:pt x="25222" y="31565"/>
                    </a:cubicBezTo>
                    <a:cubicBezTo>
                      <a:pt x="26389" y="31273"/>
                      <a:pt x="27919" y="31273"/>
                      <a:pt x="29450" y="31273"/>
                    </a:cubicBezTo>
                    <a:cubicBezTo>
                      <a:pt x="30690" y="30981"/>
                      <a:pt x="32147" y="30398"/>
                      <a:pt x="33095" y="29451"/>
                    </a:cubicBezTo>
                    <a:cubicBezTo>
                      <a:pt x="34334" y="28867"/>
                      <a:pt x="35209" y="27920"/>
                      <a:pt x="36157" y="26753"/>
                    </a:cubicBezTo>
                    <a:cubicBezTo>
                      <a:pt x="37979" y="24931"/>
                      <a:pt x="39145" y="22744"/>
                      <a:pt x="40093" y="20339"/>
                    </a:cubicBezTo>
                    <a:cubicBezTo>
                      <a:pt x="41259" y="18225"/>
                      <a:pt x="42207" y="16402"/>
                      <a:pt x="42499" y="14288"/>
                    </a:cubicBezTo>
                    <a:cubicBezTo>
                      <a:pt x="43082" y="9987"/>
                      <a:pt x="42790" y="6707"/>
                      <a:pt x="42499" y="4520"/>
                    </a:cubicBezTo>
                    <a:lnTo>
                      <a:pt x="41624" y="876"/>
                    </a:lnTo>
                    <a:cubicBezTo>
                      <a:pt x="41259" y="292"/>
                      <a:pt x="40968" y="292"/>
                      <a:pt x="40385" y="292"/>
                    </a:cubicBezTo>
                    <a:cubicBezTo>
                      <a:pt x="40093" y="584"/>
                      <a:pt x="40093" y="876"/>
                      <a:pt x="40093" y="1240"/>
                    </a:cubicBezTo>
                    <a:lnTo>
                      <a:pt x="40093" y="2115"/>
                    </a:lnTo>
                    <a:cubicBezTo>
                      <a:pt x="40093" y="2698"/>
                      <a:pt x="40093" y="3646"/>
                      <a:pt x="39801" y="4520"/>
                    </a:cubicBezTo>
                    <a:cubicBezTo>
                      <a:pt x="39801" y="6707"/>
                      <a:pt x="39437" y="9987"/>
                      <a:pt x="38854" y="13632"/>
                    </a:cubicBezTo>
                    <a:cubicBezTo>
                      <a:pt x="38562" y="15455"/>
                      <a:pt x="38562" y="17642"/>
                      <a:pt x="37979" y="19464"/>
                    </a:cubicBezTo>
                    <a:cubicBezTo>
                      <a:pt x="37031" y="21578"/>
                      <a:pt x="35792" y="23400"/>
                      <a:pt x="33970" y="24567"/>
                    </a:cubicBezTo>
                    <a:cubicBezTo>
                      <a:pt x="33387" y="25514"/>
                      <a:pt x="32512" y="26097"/>
                      <a:pt x="31273" y="26753"/>
                    </a:cubicBezTo>
                    <a:cubicBezTo>
                      <a:pt x="30325" y="27045"/>
                      <a:pt x="29450" y="27628"/>
                      <a:pt x="28211" y="28211"/>
                    </a:cubicBezTo>
                    <a:cubicBezTo>
                      <a:pt x="27919" y="28576"/>
                      <a:pt x="27336" y="28867"/>
                      <a:pt x="26680" y="29159"/>
                    </a:cubicBezTo>
                    <a:cubicBezTo>
                      <a:pt x="26097" y="29159"/>
                      <a:pt x="25514" y="29451"/>
                      <a:pt x="24858" y="29451"/>
                    </a:cubicBezTo>
                    <a:cubicBezTo>
                      <a:pt x="24275" y="29596"/>
                      <a:pt x="23673" y="29669"/>
                      <a:pt x="23063" y="29669"/>
                    </a:cubicBezTo>
                    <a:cubicBezTo>
                      <a:pt x="22452" y="29669"/>
                      <a:pt x="21833" y="29596"/>
                      <a:pt x="21213" y="29451"/>
                    </a:cubicBezTo>
                    <a:cubicBezTo>
                      <a:pt x="18808" y="29159"/>
                      <a:pt x="16402" y="28867"/>
                      <a:pt x="14288" y="27920"/>
                    </a:cubicBezTo>
                    <a:cubicBezTo>
                      <a:pt x="11810" y="27337"/>
                      <a:pt x="10279" y="25514"/>
                      <a:pt x="8821" y="24275"/>
                    </a:cubicBezTo>
                    <a:cubicBezTo>
                      <a:pt x="7873" y="23692"/>
                      <a:pt x="6998" y="22744"/>
                      <a:pt x="6051" y="22161"/>
                    </a:cubicBezTo>
                    <a:cubicBezTo>
                      <a:pt x="5468" y="21286"/>
                      <a:pt x="4812" y="20339"/>
                      <a:pt x="4520" y="19099"/>
                    </a:cubicBezTo>
                    <a:cubicBezTo>
                      <a:pt x="3645" y="17277"/>
                      <a:pt x="3354" y="15163"/>
                      <a:pt x="2989" y="13341"/>
                    </a:cubicBezTo>
                    <a:cubicBezTo>
                      <a:pt x="2406" y="9696"/>
                      <a:pt x="2406" y="6343"/>
                      <a:pt x="2406" y="4229"/>
                    </a:cubicBezTo>
                    <a:cubicBezTo>
                      <a:pt x="2115" y="2115"/>
                      <a:pt x="2115" y="876"/>
                      <a:pt x="2115" y="876"/>
                    </a:cubicBezTo>
                    <a:cubicBezTo>
                      <a:pt x="2115" y="292"/>
                      <a:pt x="1823" y="1"/>
                      <a:pt x="1531" y="1"/>
                    </a:cubicBezTo>
                    <a:close/>
                  </a:path>
                </a:pathLst>
              </a:custGeom>
              <a:solidFill>
                <a:srgbClr val="5A2D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5" name="Google Shape;12715;p78"/>
              <p:cNvSpPr/>
              <p:nvPr/>
            </p:nvSpPr>
            <p:spPr>
              <a:xfrm>
                <a:off x="6913365" y="4306530"/>
                <a:ext cx="109689" cy="82666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14029" extrusionOk="0">
                    <a:moveTo>
                      <a:pt x="3163" y="0"/>
                    </a:moveTo>
                    <a:cubicBezTo>
                      <a:pt x="1608" y="0"/>
                      <a:pt x="0" y="1966"/>
                      <a:pt x="1338" y="3304"/>
                    </a:cubicBezTo>
                    <a:cubicBezTo>
                      <a:pt x="6149" y="8188"/>
                      <a:pt x="11616" y="12416"/>
                      <a:pt x="18322" y="13946"/>
                    </a:cubicBezTo>
                    <a:cubicBezTo>
                      <a:pt x="18381" y="14005"/>
                      <a:pt x="18427" y="14028"/>
                      <a:pt x="18465" y="14028"/>
                    </a:cubicBezTo>
                    <a:cubicBezTo>
                      <a:pt x="18614" y="14028"/>
                      <a:pt x="18614" y="13655"/>
                      <a:pt x="18614" y="13655"/>
                    </a:cubicBezTo>
                    <a:cubicBezTo>
                      <a:pt x="13147" y="10010"/>
                      <a:pt x="8336" y="6074"/>
                      <a:pt x="4691" y="898"/>
                    </a:cubicBezTo>
                    <a:cubicBezTo>
                      <a:pt x="4284" y="258"/>
                      <a:pt x="3727" y="0"/>
                      <a:pt x="3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6" name="Google Shape;12716;p78"/>
              <p:cNvSpPr/>
              <p:nvPr/>
            </p:nvSpPr>
            <p:spPr>
              <a:xfrm>
                <a:off x="6876295" y="4330100"/>
                <a:ext cx="103461" cy="89590"/>
              </a:xfrm>
              <a:custGeom>
                <a:avLst/>
                <a:gdLst/>
                <a:ahLst/>
                <a:cxnLst/>
                <a:rect l="l" t="t" r="r" b="b"/>
                <a:pathLst>
                  <a:path w="17558" h="15204" extrusionOk="0">
                    <a:moveTo>
                      <a:pt x="3427" y="1"/>
                    </a:moveTo>
                    <a:cubicBezTo>
                      <a:pt x="1782" y="1"/>
                      <a:pt x="0" y="2301"/>
                      <a:pt x="1870" y="3896"/>
                    </a:cubicBezTo>
                    <a:cubicBezTo>
                      <a:pt x="6390" y="7833"/>
                      <a:pt x="10982" y="13591"/>
                      <a:pt x="17032" y="15122"/>
                    </a:cubicBezTo>
                    <a:cubicBezTo>
                      <a:pt x="17091" y="15180"/>
                      <a:pt x="17149" y="15204"/>
                      <a:pt x="17203" y="15204"/>
                    </a:cubicBezTo>
                    <a:cubicBezTo>
                      <a:pt x="17417" y="15204"/>
                      <a:pt x="17557" y="14830"/>
                      <a:pt x="17324" y="14830"/>
                    </a:cubicBezTo>
                    <a:cubicBezTo>
                      <a:pt x="12148" y="10894"/>
                      <a:pt x="8504" y="6302"/>
                      <a:pt x="4859" y="835"/>
                    </a:cubicBezTo>
                    <a:cubicBezTo>
                      <a:pt x="4483" y="244"/>
                      <a:pt x="3962" y="1"/>
                      <a:pt x="34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7" name="Google Shape;12717;p78"/>
              <p:cNvSpPr/>
              <p:nvPr/>
            </p:nvSpPr>
            <p:spPr>
              <a:xfrm>
                <a:off x="6902652" y="4319694"/>
                <a:ext cx="101263" cy="86926"/>
              </a:xfrm>
              <a:custGeom>
                <a:avLst/>
                <a:gdLst/>
                <a:ahLst/>
                <a:cxnLst/>
                <a:rect l="l" t="t" r="r" b="b"/>
                <a:pathLst>
                  <a:path w="17185" h="14752" extrusionOk="0">
                    <a:moveTo>
                      <a:pt x="14655" y="1"/>
                    </a:moveTo>
                    <a:cubicBezTo>
                      <a:pt x="14387" y="1"/>
                      <a:pt x="14098" y="61"/>
                      <a:pt x="13799" y="195"/>
                    </a:cubicBezTo>
                    <a:cubicBezTo>
                      <a:pt x="9206" y="2601"/>
                      <a:pt x="5561" y="6537"/>
                      <a:pt x="1917" y="10182"/>
                    </a:cubicBezTo>
                    <a:cubicBezTo>
                      <a:pt x="1" y="11865"/>
                      <a:pt x="1322" y="14752"/>
                      <a:pt x="3338" y="14752"/>
                    </a:cubicBezTo>
                    <a:cubicBezTo>
                      <a:pt x="3854" y="14752"/>
                      <a:pt x="4414" y="14563"/>
                      <a:pt x="4978" y="14118"/>
                    </a:cubicBezTo>
                    <a:cubicBezTo>
                      <a:pt x="8915" y="10838"/>
                      <a:pt x="11612" y="6537"/>
                      <a:pt x="15621" y="3184"/>
                    </a:cubicBezTo>
                    <a:cubicBezTo>
                      <a:pt x="17185" y="2183"/>
                      <a:pt x="16279" y="1"/>
                      <a:pt x="14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8" name="Google Shape;12718;p78"/>
              <p:cNvSpPr/>
              <p:nvPr/>
            </p:nvSpPr>
            <p:spPr>
              <a:xfrm>
                <a:off x="7021910" y="4502945"/>
                <a:ext cx="90532" cy="71694"/>
              </a:xfrm>
              <a:custGeom>
                <a:avLst/>
                <a:gdLst/>
                <a:ahLst/>
                <a:cxnLst/>
                <a:rect l="l" t="t" r="r" b="b"/>
                <a:pathLst>
                  <a:path w="15364" h="12167" extrusionOk="0">
                    <a:moveTo>
                      <a:pt x="14070" y="1"/>
                    </a:moveTo>
                    <a:cubicBezTo>
                      <a:pt x="13918" y="1"/>
                      <a:pt x="13761" y="25"/>
                      <a:pt x="13606" y="77"/>
                    </a:cubicBezTo>
                    <a:cubicBezTo>
                      <a:pt x="11783" y="1243"/>
                      <a:pt x="10253" y="3065"/>
                      <a:pt x="8430" y="4304"/>
                    </a:cubicBezTo>
                    <a:cubicBezTo>
                      <a:pt x="6608" y="5544"/>
                      <a:pt x="4785" y="6710"/>
                      <a:pt x="2672" y="7366"/>
                    </a:cubicBezTo>
                    <a:cubicBezTo>
                      <a:pt x="0" y="8129"/>
                      <a:pt x="1269" y="12167"/>
                      <a:pt x="3476" y="12167"/>
                    </a:cubicBezTo>
                    <a:cubicBezTo>
                      <a:pt x="3798" y="12167"/>
                      <a:pt x="4141" y="12081"/>
                      <a:pt x="4494" y="11886"/>
                    </a:cubicBezTo>
                    <a:cubicBezTo>
                      <a:pt x="8722" y="9772"/>
                      <a:pt x="13241" y="5835"/>
                      <a:pt x="15064" y="1243"/>
                    </a:cubicBezTo>
                    <a:cubicBezTo>
                      <a:pt x="15364" y="523"/>
                      <a:pt x="14775" y="1"/>
                      <a:pt x="14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9" name="Google Shape;12719;p78"/>
              <p:cNvSpPr/>
              <p:nvPr/>
            </p:nvSpPr>
            <p:spPr>
              <a:xfrm>
                <a:off x="6986514" y="4489663"/>
                <a:ext cx="88529" cy="57729"/>
              </a:xfrm>
              <a:custGeom>
                <a:avLst/>
                <a:gdLst/>
                <a:ahLst/>
                <a:cxnLst/>
                <a:rect l="l" t="t" r="r" b="b"/>
                <a:pathLst>
                  <a:path w="15024" h="9797" extrusionOk="0">
                    <a:moveTo>
                      <a:pt x="12517" y="1"/>
                    </a:moveTo>
                    <a:cubicBezTo>
                      <a:pt x="12244" y="1"/>
                      <a:pt x="11955" y="67"/>
                      <a:pt x="11667" y="217"/>
                    </a:cubicBezTo>
                    <a:cubicBezTo>
                      <a:pt x="8314" y="2331"/>
                      <a:pt x="5325" y="4153"/>
                      <a:pt x="1972" y="5975"/>
                    </a:cubicBezTo>
                    <a:cubicBezTo>
                      <a:pt x="1" y="6931"/>
                      <a:pt x="1065" y="9796"/>
                      <a:pt x="2837" y="9796"/>
                    </a:cubicBezTo>
                    <a:cubicBezTo>
                      <a:pt x="3227" y="9796"/>
                      <a:pt x="3652" y="9657"/>
                      <a:pt x="4086" y="9328"/>
                    </a:cubicBezTo>
                    <a:cubicBezTo>
                      <a:pt x="7439" y="7142"/>
                      <a:pt x="10501" y="5028"/>
                      <a:pt x="13490" y="2914"/>
                    </a:cubicBezTo>
                    <a:cubicBezTo>
                      <a:pt x="15024" y="1870"/>
                      <a:pt x="13975" y="1"/>
                      <a:pt x="125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0" name="Google Shape;12720;p78"/>
              <p:cNvSpPr/>
              <p:nvPr/>
            </p:nvSpPr>
            <p:spPr>
              <a:xfrm>
                <a:off x="6999648" y="4500688"/>
                <a:ext cx="106454" cy="58654"/>
              </a:xfrm>
              <a:custGeom>
                <a:avLst/>
                <a:gdLst/>
                <a:ahLst/>
                <a:cxnLst/>
                <a:rect l="l" t="t" r="r" b="b"/>
                <a:pathLst>
                  <a:path w="18066" h="9954" extrusionOk="0">
                    <a:moveTo>
                      <a:pt x="2564" y="1"/>
                    </a:moveTo>
                    <a:cubicBezTo>
                      <a:pt x="730" y="1"/>
                      <a:pt x="1" y="2680"/>
                      <a:pt x="1857" y="3448"/>
                    </a:cubicBezTo>
                    <a:cubicBezTo>
                      <a:pt x="6450" y="5927"/>
                      <a:pt x="10969" y="8041"/>
                      <a:pt x="15561" y="9863"/>
                    </a:cubicBezTo>
                    <a:cubicBezTo>
                      <a:pt x="15754" y="9925"/>
                      <a:pt x="15937" y="9953"/>
                      <a:pt x="16106" y="9953"/>
                    </a:cubicBezTo>
                    <a:cubicBezTo>
                      <a:pt x="17539" y="9953"/>
                      <a:pt x="18066" y="7940"/>
                      <a:pt x="16436" y="7093"/>
                    </a:cubicBezTo>
                    <a:cubicBezTo>
                      <a:pt x="12208" y="4979"/>
                      <a:pt x="7907" y="1626"/>
                      <a:pt x="3388" y="168"/>
                    </a:cubicBezTo>
                    <a:cubicBezTo>
                      <a:pt x="3095" y="52"/>
                      <a:pt x="2819" y="1"/>
                      <a:pt x="25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1" name="Google Shape;12721;p78"/>
              <p:cNvSpPr/>
              <p:nvPr/>
            </p:nvSpPr>
            <p:spPr>
              <a:xfrm>
                <a:off x="6870903" y="4493098"/>
                <a:ext cx="63062" cy="45249"/>
              </a:xfrm>
              <a:custGeom>
                <a:avLst/>
                <a:gdLst/>
                <a:ahLst/>
                <a:cxnLst/>
                <a:rect l="l" t="t" r="r" b="b"/>
                <a:pathLst>
                  <a:path w="10702" h="7679" extrusionOk="0">
                    <a:moveTo>
                      <a:pt x="3154" y="0"/>
                    </a:moveTo>
                    <a:cubicBezTo>
                      <a:pt x="1521" y="0"/>
                      <a:pt x="1" y="2401"/>
                      <a:pt x="1837" y="3570"/>
                    </a:cubicBezTo>
                    <a:cubicBezTo>
                      <a:pt x="3951" y="5101"/>
                      <a:pt x="6065" y="6267"/>
                      <a:pt x="8252" y="7506"/>
                    </a:cubicBezTo>
                    <a:cubicBezTo>
                      <a:pt x="8451" y="7625"/>
                      <a:pt x="8646" y="7678"/>
                      <a:pt x="8829" y="7678"/>
                    </a:cubicBezTo>
                    <a:cubicBezTo>
                      <a:pt x="9991" y="7678"/>
                      <a:pt x="10701" y="5555"/>
                      <a:pt x="9127" y="4736"/>
                    </a:cubicBezTo>
                    <a:cubicBezTo>
                      <a:pt x="7305" y="3862"/>
                      <a:pt x="6065" y="2622"/>
                      <a:pt x="4607" y="800"/>
                    </a:cubicBezTo>
                    <a:cubicBezTo>
                      <a:pt x="4176" y="231"/>
                      <a:pt x="3660" y="0"/>
                      <a:pt x="3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2" name="Google Shape;12722;p78"/>
              <p:cNvSpPr/>
              <p:nvPr/>
            </p:nvSpPr>
            <p:spPr>
              <a:xfrm>
                <a:off x="6844446" y="4505125"/>
                <a:ext cx="49744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8442" h="5757" extrusionOk="0">
                    <a:moveTo>
                      <a:pt x="3175" y="1"/>
                    </a:moveTo>
                    <a:cubicBezTo>
                      <a:pt x="1683" y="1"/>
                      <a:pt x="0" y="1659"/>
                      <a:pt x="1443" y="3351"/>
                    </a:cubicBezTo>
                    <a:cubicBezTo>
                      <a:pt x="2391" y="4882"/>
                      <a:pt x="4214" y="5757"/>
                      <a:pt x="6036" y="5757"/>
                    </a:cubicBezTo>
                    <a:cubicBezTo>
                      <a:pt x="7858" y="5757"/>
                      <a:pt x="8441" y="3060"/>
                      <a:pt x="6327" y="2695"/>
                    </a:cubicBezTo>
                    <a:cubicBezTo>
                      <a:pt x="5744" y="2112"/>
                      <a:pt x="5088" y="1821"/>
                      <a:pt x="4797" y="1237"/>
                    </a:cubicBezTo>
                    <a:cubicBezTo>
                      <a:pt x="4519" y="359"/>
                      <a:pt x="3868" y="1"/>
                      <a:pt x="3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723" name="Google Shape;12723;p78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24" name="Google Shape;12724;p78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25" name="Google Shape;12725;p78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26" name="Google Shape;12726;p78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27" name="Google Shape;12727;p78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28" name="Google Shape;12728;p78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29" name="Google Shape;12729;p78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0" name="Google Shape;12730;p78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1" name="Google Shape;12731;p78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2" name="Google Shape;12732;p78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3" name="Google Shape;12733;p78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4" name="Google Shape;12734;p78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5" name="Google Shape;12735;p78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6" name="Google Shape;12736;p78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7" name="Google Shape;12737;p78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8" name="Google Shape;12738;p78">
            <a:hlinkClick r:id="rId3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9" name="Google Shape;12739;p78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0" name="Google Shape;12740;p78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45" name="Google Shape;12745;p79"/>
          <p:cNvGrpSpPr/>
          <p:nvPr/>
        </p:nvGrpSpPr>
        <p:grpSpPr>
          <a:xfrm>
            <a:off x="6626640" y="3392325"/>
            <a:ext cx="1346210" cy="848425"/>
            <a:chOff x="2359350" y="3563775"/>
            <a:chExt cx="2209075" cy="848425"/>
          </a:xfrm>
        </p:grpSpPr>
        <p:sp>
          <p:nvSpPr>
            <p:cNvPr id="12746" name="Google Shape;12746;p79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79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79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79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79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51" name="Google Shape;12751;p79"/>
          <p:cNvSpPr txBox="1">
            <a:spLocks noGrp="1"/>
          </p:cNvSpPr>
          <p:nvPr>
            <p:ph type="title"/>
          </p:nvPr>
        </p:nvSpPr>
        <p:spPr>
          <a:xfrm rot="-6363">
            <a:off x="1211932" y="1920289"/>
            <a:ext cx="1296602" cy="457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12752" name="Google Shape;12752;p79"/>
          <p:cNvSpPr txBox="1">
            <a:spLocks noGrp="1"/>
          </p:cNvSpPr>
          <p:nvPr>
            <p:ph type="subTitle" idx="7"/>
          </p:nvPr>
        </p:nvSpPr>
        <p:spPr>
          <a:xfrm>
            <a:off x="6619667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2753" name="Google Shape;12753;p79"/>
          <p:cNvSpPr txBox="1">
            <a:spLocks noGrp="1"/>
          </p:cNvSpPr>
          <p:nvPr>
            <p:ph type="title" idx="2"/>
          </p:nvPr>
        </p:nvSpPr>
        <p:spPr>
          <a:xfrm>
            <a:off x="2997963" y="96270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12754" name="Google Shape;12754;p79"/>
          <p:cNvSpPr txBox="1">
            <a:spLocks noGrp="1"/>
          </p:cNvSpPr>
          <p:nvPr>
            <p:ph type="subTitle" idx="1"/>
          </p:nvPr>
        </p:nvSpPr>
        <p:spPr>
          <a:xfrm>
            <a:off x="2997963" y="1343699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2755" name="Google Shape;12755;p79"/>
          <p:cNvSpPr txBox="1">
            <a:spLocks noGrp="1"/>
          </p:cNvSpPr>
          <p:nvPr>
            <p:ph type="subTitle" idx="3"/>
          </p:nvPr>
        </p:nvSpPr>
        <p:spPr>
          <a:xfrm>
            <a:off x="299093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2756" name="Google Shape;12756;p79"/>
          <p:cNvSpPr txBox="1">
            <a:spLocks noGrp="1"/>
          </p:cNvSpPr>
          <p:nvPr>
            <p:ph type="title" idx="4"/>
          </p:nvPr>
        </p:nvSpPr>
        <p:spPr>
          <a:xfrm>
            <a:off x="2990933" y="292485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12757" name="Google Shape;12757;p79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12758" name="Google Shape;12758;p79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2759" name="Google Shape;12759;p79"/>
          <p:cNvSpPr txBox="1">
            <a:spLocks noGrp="1"/>
          </p:cNvSpPr>
          <p:nvPr>
            <p:ph type="title" idx="8"/>
          </p:nvPr>
        </p:nvSpPr>
        <p:spPr>
          <a:xfrm>
            <a:off x="6631067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12760" name="Google Shape;12760;p79"/>
          <p:cNvSpPr txBox="1">
            <a:spLocks noGrp="1"/>
          </p:cNvSpPr>
          <p:nvPr>
            <p:ph type="title" idx="9"/>
          </p:nvPr>
        </p:nvSpPr>
        <p:spPr>
          <a:xfrm>
            <a:off x="4816555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12761" name="Google Shape;12761;p79"/>
          <p:cNvSpPr txBox="1">
            <a:spLocks noGrp="1"/>
          </p:cNvSpPr>
          <p:nvPr>
            <p:ph type="subTitle" idx="13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12762" name="Google Shape;12762;p79"/>
          <p:cNvSpPr txBox="1">
            <a:spLocks noGrp="1"/>
          </p:cNvSpPr>
          <p:nvPr>
            <p:ph type="title" idx="14"/>
          </p:nvPr>
        </p:nvSpPr>
        <p:spPr>
          <a:xfrm>
            <a:off x="6631067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12763" name="Google Shape;12763;p79"/>
          <p:cNvSpPr txBox="1">
            <a:spLocks noGrp="1"/>
          </p:cNvSpPr>
          <p:nvPr>
            <p:ph type="subTitle" idx="15"/>
          </p:nvPr>
        </p:nvSpPr>
        <p:spPr>
          <a:xfrm>
            <a:off x="6631067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2764" name="Google Shape;12764;p79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65" name="Google Shape;12765;p79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66" name="Google Shape;12766;p79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67" name="Google Shape;12767;p79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68" name="Google Shape;12768;p79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769" name="Google Shape;12769;p79">
            <a:hlinkClick r:id="rId8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70" name="Google Shape;12770;p79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2771" name="Google Shape;12771;p79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772" name="Google Shape;12772;p79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773" name="Google Shape;12773;p79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4" name="Google Shape;12774;p79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2775" name="Google Shape;12775;p79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2776" name="Google Shape;12776;p79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79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79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79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2780" name="Google Shape;12780;p79"/>
            <p:cNvGrpSpPr/>
            <p:nvPr/>
          </p:nvGrpSpPr>
          <p:grpSpPr>
            <a:xfrm>
              <a:off x="7074200" y="596800"/>
              <a:ext cx="456034" cy="267991"/>
              <a:chOff x="-1126825" y="596800"/>
              <a:chExt cx="456034" cy="267991"/>
            </a:xfrm>
          </p:grpSpPr>
          <p:sp>
            <p:nvSpPr>
              <p:cNvPr id="12781" name="Google Shape;12781;p79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2" name="Google Shape;12782;p79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3" name="Google Shape;12783;p79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4" name="Google Shape;12784;p79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5" name="Google Shape;12785;p79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6" name="Google Shape;12786;p79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7" name="Google Shape;12787;p79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8" name="Google Shape;12788;p79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9" name="Google Shape;12789;p79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0" name="Google Shape;12790;p79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91" name="Google Shape;12791;p79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2792" name="Google Shape;12792;p79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3" name="Google Shape;12793;p79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4" name="Google Shape;12794;p79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5" name="Google Shape;12795;p79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6" name="Google Shape;12796;p79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7" name="Google Shape;12797;p79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8" name="Google Shape;12798;p79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9" name="Google Shape;12799;p79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0" name="Google Shape;12800;p79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1" name="Google Shape;12801;p79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2" name="Google Shape;12802;p79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3" name="Google Shape;12803;p79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4" name="Google Shape;12804;p79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5" name="Google Shape;12805;p79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6" name="Google Shape;12806;p79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7" name="Google Shape;12807;p79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8" name="Google Shape;12808;p79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9" name="Google Shape;12809;p79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0" name="Google Shape;12810;p79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1" name="Google Shape;12811;p79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2" name="Google Shape;12812;p79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3" name="Google Shape;12813;p79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4" name="Google Shape;12814;p79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5" name="Google Shape;12815;p79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6" name="Google Shape;12816;p79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17" name="Google Shape;12817;p79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18" name="Google Shape;12818;p79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19" name="Google Shape;12819;p79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20" name="Google Shape;12820;p79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21" name="Google Shape;12821;p79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22" name="Google Shape;12822;p79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23" name="Google Shape;12823;p79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24" name="Google Shape;12824;p79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25" name="Google Shape;12825;p79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26" name="Google Shape;12826;p79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27" name="Google Shape;12827;p79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2828" name="Google Shape;12828;p79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29" name="Google Shape;12829;p79">
            <a:hlinkClick r:id="rId8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0" name="Google Shape;12830;p79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1" name="Google Shape;12831;p79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2" name="Google Shape;12832;p79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3" name="Google Shape;12833;p79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4" name="Google Shape;12834;p79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5" name="Google Shape;12835;p79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6" name="Google Shape;12836;p79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7" name="Google Shape;12837;p79">
            <a:hlinkClick r:id="rId19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8" name="Google Shape;12838;p79">
            <a:hlinkClick r:id="rId11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9" name="Google Shape;12839;p79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0" name="Google Shape;12840;p79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41" name="Google Shape;12841;p79"/>
          <p:cNvGrpSpPr/>
          <p:nvPr/>
        </p:nvGrpSpPr>
        <p:grpSpPr>
          <a:xfrm rot="957674" flipH="1">
            <a:off x="1310761" y="2706543"/>
            <a:ext cx="1548743" cy="1963915"/>
            <a:chOff x="5020480" y="2324406"/>
            <a:chExt cx="1833337" cy="2324799"/>
          </a:xfrm>
        </p:grpSpPr>
        <p:sp>
          <p:nvSpPr>
            <p:cNvPr id="12842" name="Google Shape;12842;p79"/>
            <p:cNvSpPr/>
            <p:nvPr/>
          </p:nvSpPr>
          <p:spPr>
            <a:xfrm flipH="1">
              <a:off x="5096040" y="3357785"/>
              <a:ext cx="128035" cy="253976"/>
            </a:xfrm>
            <a:custGeom>
              <a:avLst/>
              <a:gdLst/>
              <a:ahLst/>
              <a:cxnLst/>
              <a:rect l="l" t="t" r="r" b="b"/>
              <a:pathLst>
                <a:path w="4587" h="9099" extrusionOk="0">
                  <a:moveTo>
                    <a:pt x="4486" y="1"/>
                  </a:moveTo>
                  <a:cubicBezTo>
                    <a:pt x="4386" y="1"/>
                    <a:pt x="4286" y="1"/>
                    <a:pt x="4161" y="101"/>
                  </a:cubicBezTo>
                  <a:cubicBezTo>
                    <a:pt x="3860" y="853"/>
                    <a:pt x="3659" y="1780"/>
                    <a:pt x="3534" y="2507"/>
                  </a:cubicBezTo>
                  <a:cubicBezTo>
                    <a:pt x="3434" y="2933"/>
                    <a:pt x="3434" y="3359"/>
                    <a:pt x="3333" y="3760"/>
                  </a:cubicBezTo>
                  <a:cubicBezTo>
                    <a:pt x="3333" y="3860"/>
                    <a:pt x="3233" y="3986"/>
                    <a:pt x="3233" y="3986"/>
                  </a:cubicBezTo>
                  <a:lnTo>
                    <a:pt x="3233" y="4086"/>
                  </a:lnTo>
                  <a:lnTo>
                    <a:pt x="3133" y="4186"/>
                  </a:lnTo>
                  <a:cubicBezTo>
                    <a:pt x="3033" y="4387"/>
                    <a:pt x="2907" y="4487"/>
                    <a:pt x="2807" y="4713"/>
                  </a:cubicBezTo>
                  <a:cubicBezTo>
                    <a:pt x="1880" y="6066"/>
                    <a:pt x="927" y="7419"/>
                    <a:pt x="0" y="8773"/>
                  </a:cubicBezTo>
                  <a:cubicBezTo>
                    <a:pt x="0" y="8873"/>
                    <a:pt x="0" y="8998"/>
                    <a:pt x="100" y="9099"/>
                  </a:cubicBezTo>
                  <a:lnTo>
                    <a:pt x="301" y="9099"/>
                  </a:lnTo>
                  <a:cubicBezTo>
                    <a:pt x="927" y="8472"/>
                    <a:pt x="1454" y="7845"/>
                    <a:pt x="1980" y="7219"/>
                  </a:cubicBezTo>
                  <a:cubicBezTo>
                    <a:pt x="2506" y="6492"/>
                    <a:pt x="3033" y="5865"/>
                    <a:pt x="3534" y="5114"/>
                  </a:cubicBezTo>
                  <a:cubicBezTo>
                    <a:pt x="3659" y="5013"/>
                    <a:pt x="3760" y="4813"/>
                    <a:pt x="3860" y="4612"/>
                  </a:cubicBezTo>
                  <a:lnTo>
                    <a:pt x="3960" y="4487"/>
                  </a:lnTo>
                  <a:cubicBezTo>
                    <a:pt x="3960" y="4387"/>
                    <a:pt x="3960" y="4286"/>
                    <a:pt x="4060" y="4286"/>
                  </a:cubicBezTo>
                  <a:lnTo>
                    <a:pt x="4060" y="3860"/>
                  </a:lnTo>
                  <a:cubicBezTo>
                    <a:pt x="4161" y="3459"/>
                    <a:pt x="4161" y="3033"/>
                    <a:pt x="4286" y="2607"/>
                  </a:cubicBezTo>
                  <a:cubicBezTo>
                    <a:pt x="4286" y="1780"/>
                    <a:pt x="4386" y="1053"/>
                    <a:pt x="4587" y="226"/>
                  </a:cubicBezTo>
                  <a:cubicBezTo>
                    <a:pt x="4587" y="101"/>
                    <a:pt x="4587" y="1"/>
                    <a:pt x="4486" y="1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79"/>
            <p:cNvSpPr/>
            <p:nvPr/>
          </p:nvSpPr>
          <p:spPr>
            <a:xfrm flipH="1">
              <a:off x="5133807" y="3812509"/>
              <a:ext cx="204319" cy="113353"/>
            </a:xfrm>
            <a:custGeom>
              <a:avLst/>
              <a:gdLst/>
              <a:ahLst/>
              <a:cxnLst/>
              <a:rect l="l" t="t" r="r" b="b"/>
              <a:pathLst>
                <a:path w="7320" h="4061" extrusionOk="0">
                  <a:moveTo>
                    <a:pt x="1780" y="1"/>
                  </a:moveTo>
                  <a:cubicBezTo>
                    <a:pt x="1254" y="1"/>
                    <a:pt x="728" y="1"/>
                    <a:pt x="226" y="101"/>
                  </a:cubicBezTo>
                  <a:cubicBezTo>
                    <a:pt x="101" y="101"/>
                    <a:pt x="1" y="226"/>
                    <a:pt x="1" y="326"/>
                  </a:cubicBezTo>
                  <a:cubicBezTo>
                    <a:pt x="1" y="427"/>
                    <a:pt x="101" y="427"/>
                    <a:pt x="226" y="527"/>
                  </a:cubicBezTo>
                  <a:cubicBezTo>
                    <a:pt x="728" y="527"/>
                    <a:pt x="1254" y="527"/>
                    <a:pt x="1780" y="627"/>
                  </a:cubicBezTo>
                  <a:cubicBezTo>
                    <a:pt x="2206" y="727"/>
                    <a:pt x="2733" y="727"/>
                    <a:pt x="3234" y="853"/>
                  </a:cubicBezTo>
                  <a:cubicBezTo>
                    <a:pt x="3760" y="953"/>
                    <a:pt x="4287" y="1053"/>
                    <a:pt x="4813" y="1153"/>
                  </a:cubicBezTo>
                  <a:cubicBezTo>
                    <a:pt x="5167" y="1237"/>
                    <a:pt x="5572" y="1406"/>
                    <a:pt x="6001" y="1519"/>
                  </a:cubicBezTo>
                  <a:lnTo>
                    <a:pt x="6001" y="1519"/>
                  </a:lnTo>
                  <a:cubicBezTo>
                    <a:pt x="6030" y="1655"/>
                    <a:pt x="6066" y="1799"/>
                    <a:pt x="6066" y="1980"/>
                  </a:cubicBezTo>
                  <a:cubicBezTo>
                    <a:pt x="6166" y="2206"/>
                    <a:pt x="6166" y="2407"/>
                    <a:pt x="6267" y="2732"/>
                  </a:cubicBezTo>
                  <a:cubicBezTo>
                    <a:pt x="6267" y="2933"/>
                    <a:pt x="6367" y="3133"/>
                    <a:pt x="6492" y="3359"/>
                  </a:cubicBezTo>
                  <a:cubicBezTo>
                    <a:pt x="6693" y="3559"/>
                    <a:pt x="6793" y="3760"/>
                    <a:pt x="6993" y="3986"/>
                  </a:cubicBezTo>
                  <a:cubicBezTo>
                    <a:pt x="7056" y="4036"/>
                    <a:pt x="7087" y="4061"/>
                    <a:pt x="7116" y="4061"/>
                  </a:cubicBezTo>
                  <a:cubicBezTo>
                    <a:pt x="7144" y="4061"/>
                    <a:pt x="7169" y="4036"/>
                    <a:pt x="7219" y="3986"/>
                  </a:cubicBezTo>
                  <a:cubicBezTo>
                    <a:pt x="7319" y="3986"/>
                    <a:pt x="7319" y="3760"/>
                    <a:pt x="7319" y="3760"/>
                  </a:cubicBezTo>
                  <a:lnTo>
                    <a:pt x="7319" y="3660"/>
                  </a:lnTo>
                  <a:cubicBezTo>
                    <a:pt x="6993" y="3359"/>
                    <a:pt x="6893" y="2933"/>
                    <a:pt x="6893" y="2507"/>
                  </a:cubicBezTo>
                  <a:cubicBezTo>
                    <a:pt x="6793" y="2306"/>
                    <a:pt x="6793" y="2106"/>
                    <a:pt x="6793" y="1880"/>
                  </a:cubicBezTo>
                  <a:lnTo>
                    <a:pt x="6793" y="1254"/>
                  </a:lnTo>
                  <a:cubicBezTo>
                    <a:pt x="6793" y="1053"/>
                    <a:pt x="6693" y="953"/>
                    <a:pt x="6492" y="853"/>
                  </a:cubicBezTo>
                  <a:cubicBezTo>
                    <a:pt x="5966" y="627"/>
                    <a:pt x="5540" y="527"/>
                    <a:pt x="4913" y="326"/>
                  </a:cubicBezTo>
                  <a:cubicBezTo>
                    <a:pt x="4387" y="226"/>
                    <a:pt x="3861" y="101"/>
                    <a:pt x="3359" y="101"/>
                  </a:cubicBezTo>
                  <a:cubicBezTo>
                    <a:pt x="2833" y="1"/>
                    <a:pt x="2307" y="1"/>
                    <a:pt x="1780" y="1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79"/>
            <p:cNvSpPr/>
            <p:nvPr/>
          </p:nvSpPr>
          <p:spPr>
            <a:xfrm flipH="1">
              <a:off x="5049174" y="3386005"/>
              <a:ext cx="79076" cy="90744"/>
            </a:xfrm>
            <a:custGeom>
              <a:avLst/>
              <a:gdLst/>
              <a:ahLst/>
              <a:cxnLst/>
              <a:rect l="l" t="t" r="r" b="b"/>
              <a:pathLst>
                <a:path w="2833" h="3251" extrusionOk="0">
                  <a:moveTo>
                    <a:pt x="2618" y="1"/>
                  </a:moveTo>
                  <a:cubicBezTo>
                    <a:pt x="2576" y="1"/>
                    <a:pt x="2536" y="13"/>
                    <a:pt x="2507" y="42"/>
                  </a:cubicBezTo>
                  <a:cubicBezTo>
                    <a:pt x="2306" y="143"/>
                    <a:pt x="1981" y="343"/>
                    <a:pt x="1780" y="569"/>
                  </a:cubicBezTo>
                  <a:cubicBezTo>
                    <a:pt x="1479" y="769"/>
                    <a:pt x="1254" y="970"/>
                    <a:pt x="1053" y="1295"/>
                  </a:cubicBezTo>
                  <a:cubicBezTo>
                    <a:pt x="627" y="1822"/>
                    <a:pt x="226" y="2348"/>
                    <a:pt x="1" y="2975"/>
                  </a:cubicBezTo>
                  <a:cubicBezTo>
                    <a:pt x="1" y="3075"/>
                    <a:pt x="1" y="3075"/>
                    <a:pt x="101" y="3175"/>
                  </a:cubicBezTo>
                  <a:cubicBezTo>
                    <a:pt x="164" y="3225"/>
                    <a:pt x="220" y="3250"/>
                    <a:pt x="273" y="3250"/>
                  </a:cubicBezTo>
                  <a:cubicBezTo>
                    <a:pt x="327" y="3250"/>
                    <a:pt x="377" y="3225"/>
                    <a:pt x="427" y="3175"/>
                  </a:cubicBezTo>
                  <a:cubicBezTo>
                    <a:pt x="853" y="2749"/>
                    <a:pt x="1254" y="2348"/>
                    <a:pt x="1680" y="1822"/>
                  </a:cubicBezTo>
                  <a:cubicBezTo>
                    <a:pt x="2106" y="1396"/>
                    <a:pt x="2507" y="869"/>
                    <a:pt x="2833" y="343"/>
                  </a:cubicBezTo>
                  <a:lnTo>
                    <a:pt x="2833" y="143"/>
                  </a:lnTo>
                  <a:cubicBezTo>
                    <a:pt x="2833" y="72"/>
                    <a:pt x="2720" y="1"/>
                    <a:pt x="2618" y="1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79"/>
            <p:cNvSpPr/>
            <p:nvPr/>
          </p:nvSpPr>
          <p:spPr>
            <a:xfrm flipH="1">
              <a:off x="5020480" y="3445235"/>
              <a:ext cx="110561" cy="37794"/>
            </a:xfrm>
            <a:custGeom>
              <a:avLst/>
              <a:gdLst/>
              <a:ahLst/>
              <a:cxnLst/>
              <a:rect l="l" t="t" r="r" b="b"/>
              <a:pathLst>
                <a:path w="3961" h="1354" extrusionOk="0">
                  <a:moveTo>
                    <a:pt x="2833" y="1"/>
                  </a:moveTo>
                  <a:cubicBezTo>
                    <a:pt x="2507" y="1"/>
                    <a:pt x="2206" y="1"/>
                    <a:pt x="1880" y="101"/>
                  </a:cubicBezTo>
                  <a:cubicBezTo>
                    <a:pt x="1579" y="101"/>
                    <a:pt x="1254" y="226"/>
                    <a:pt x="953" y="427"/>
                  </a:cubicBezTo>
                  <a:cubicBezTo>
                    <a:pt x="627" y="527"/>
                    <a:pt x="326" y="727"/>
                    <a:pt x="101" y="1053"/>
                  </a:cubicBezTo>
                  <a:cubicBezTo>
                    <a:pt x="101" y="1053"/>
                    <a:pt x="0" y="1153"/>
                    <a:pt x="101" y="1254"/>
                  </a:cubicBezTo>
                  <a:cubicBezTo>
                    <a:pt x="101" y="1354"/>
                    <a:pt x="201" y="1354"/>
                    <a:pt x="326" y="1354"/>
                  </a:cubicBezTo>
                  <a:lnTo>
                    <a:pt x="427" y="1354"/>
                  </a:lnTo>
                  <a:cubicBezTo>
                    <a:pt x="627" y="1254"/>
                    <a:pt x="828" y="1153"/>
                    <a:pt x="1153" y="1053"/>
                  </a:cubicBezTo>
                  <a:cubicBezTo>
                    <a:pt x="1454" y="1053"/>
                    <a:pt x="1780" y="953"/>
                    <a:pt x="1980" y="953"/>
                  </a:cubicBezTo>
                  <a:cubicBezTo>
                    <a:pt x="2607" y="853"/>
                    <a:pt x="3234" y="727"/>
                    <a:pt x="3760" y="527"/>
                  </a:cubicBezTo>
                  <a:cubicBezTo>
                    <a:pt x="3860" y="527"/>
                    <a:pt x="3960" y="427"/>
                    <a:pt x="3960" y="326"/>
                  </a:cubicBezTo>
                  <a:cubicBezTo>
                    <a:pt x="3960" y="226"/>
                    <a:pt x="3860" y="101"/>
                    <a:pt x="3760" y="101"/>
                  </a:cubicBezTo>
                  <a:cubicBezTo>
                    <a:pt x="3459" y="1"/>
                    <a:pt x="3133" y="1"/>
                    <a:pt x="2833" y="1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79"/>
            <p:cNvSpPr/>
            <p:nvPr/>
          </p:nvSpPr>
          <p:spPr>
            <a:xfrm flipH="1">
              <a:off x="5101622" y="3782364"/>
              <a:ext cx="61603" cy="73549"/>
            </a:xfrm>
            <a:custGeom>
              <a:avLst/>
              <a:gdLst/>
              <a:ahLst/>
              <a:cxnLst/>
              <a:rect l="l" t="t" r="r" b="b"/>
              <a:pathLst>
                <a:path w="2207" h="2635" extrusionOk="0">
                  <a:moveTo>
                    <a:pt x="2050" y="0"/>
                  </a:moveTo>
                  <a:cubicBezTo>
                    <a:pt x="2004" y="0"/>
                    <a:pt x="1948" y="15"/>
                    <a:pt x="1880" y="53"/>
                  </a:cubicBezTo>
                  <a:cubicBezTo>
                    <a:pt x="1680" y="53"/>
                    <a:pt x="1479" y="253"/>
                    <a:pt x="1254" y="354"/>
                  </a:cubicBezTo>
                  <a:cubicBezTo>
                    <a:pt x="953" y="454"/>
                    <a:pt x="853" y="680"/>
                    <a:pt x="627" y="880"/>
                  </a:cubicBezTo>
                  <a:cubicBezTo>
                    <a:pt x="326" y="1306"/>
                    <a:pt x="1" y="1807"/>
                    <a:pt x="1" y="2334"/>
                  </a:cubicBezTo>
                  <a:lnTo>
                    <a:pt x="1" y="2559"/>
                  </a:lnTo>
                  <a:cubicBezTo>
                    <a:pt x="51" y="2609"/>
                    <a:pt x="132" y="2634"/>
                    <a:pt x="201" y="2634"/>
                  </a:cubicBezTo>
                  <a:cubicBezTo>
                    <a:pt x="270" y="2634"/>
                    <a:pt x="326" y="2609"/>
                    <a:pt x="326" y="2559"/>
                  </a:cubicBezTo>
                  <a:cubicBezTo>
                    <a:pt x="527" y="2334"/>
                    <a:pt x="627" y="2133"/>
                    <a:pt x="853" y="1933"/>
                  </a:cubicBezTo>
                  <a:cubicBezTo>
                    <a:pt x="953" y="1807"/>
                    <a:pt x="1053" y="1607"/>
                    <a:pt x="1254" y="1406"/>
                  </a:cubicBezTo>
                  <a:cubicBezTo>
                    <a:pt x="1580" y="1081"/>
                    <a:pt x="1880" y="780"/>
                    <a:pt x="2206" y="354"/>
                  </a:cubicBezTo>
                  <a:lnTo>
                    <a:pt x="2206" y="153"/>
                  </a:lnTo>
                  <a:cubicBezTo>
                    <a:pt x="2206" y="83"/>
                    <a:pt x="2157" y="0"/>
                    <a:pt x="2050" y="0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79"/>
            <p:cNvSpPr/>
            <p:nvPr/>
          </p:nvSpPr>
          <p:spPr>
            <a:xfrm flipH="1">
              <a:off x="5078539" y="3821609"/>
              <a:ext cx="84687" cy="35002"/>
            </a:xfrm>
            <a:custGeom>
              <a:avLst/>
              <a:gdLst/>
              <a:ahLst/>
              <a:cxnLst/>
              <a:rect l="l" t="t" r="r" b="b"/>
              <a:pathLst>
                <a:path w="3034" h="1254" extrusionOk="0">
                  <a:moveTo>
                    <a:pt x="2106" y="0"/>
                  </a:moveTo>
                  <a:cubicBezTo>
                    <a:pt x="1880" y="0"/>
                    <a:pt x="1580" y="0"/>
                    <a:pt x="1354" y="101"/>
                  </a:cubicBezTo>
                  <a:cubicBezTo>
                    <a:pt x="853" y="201"/>
                    <a:pt x="326" y="401"/>
                    <a:pt x="1" y="827"/>
                  </a:cubicBezTo>
                  <a:lnTo>
                    <a:pt x="1" y="1028"/>
                  </a:lnTo>
                  <a:cubicBezTo>
                    <a:pt x="1" y="1153"/>
                    <a:pt x="101" y="1253"/>
                    <a:pt x="326" y="1253"/>
                  </a:cubicBezTo>
                  <a:cubicBezTo>
                    <a:pt x="527" y="1153"/>
                    <a:pt x="727" y="1028"/>
                    <a:pt x="953" y="1028"/>
                  </a:cubicBezTo>
                  <a:cubicBezTo>
                    <a:pt x="1153" y="928"/>
                    <a:pt x="1354" y="928"/>
                    <a:pt x="1580" y="827"/>
                  </a:cubicBezTo>
                  <a:cubicBezTo>
                    <a:pt x="1780" y="827"/>
                    <a:pt x="1981" y="727"/>
                    <a:pt x="2206" y="727"/>
                  </a:cubicBezTo>
                  <a:cubicBezTo>
                    <a:pt x="2407" y="627"/>
                    <a:pt x="2607" y="627"/>
                    <a:pt x="2833" y="527"/>
                  </a:cubicBezTo>
                  <a:cubicBezTo>
                    <a:pt x="2833" y="527"/>
                    <a:pt x="2933" y="527"/>
                    <a:pt x="2933" y="401"/>
                  </a:cubicBezTo>
                  <a:cubicBezTo>
                    <a:pt x="3033" y="301"/>
                    <a:pt x="2933" y="201"/>
                    <a:pt x="2833" y="101"/>
                  </a:cubicBezTo>
                  <a:cubicBezTo>
                    <a:pt x="2607" y="0"/>
                    <a:pt x="2306" y="0"/>
                    <a:pt x="2106" y="0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79"/>
            <p:cNvSpPr/>
            <p:nvPr/>
          </p:nvSpPr>
          <p:spPr>
            <a:xfrm flipH="1">
              <a:off x="5261062" y="2818291"/>
              <a:ext cx="350581" cy="228799"/>
            </a:xfrm>
            <a:custGeom>
              <a:avLst/>
              <a:gdLst/>
              <a:ahLst/>
              <a:cxnLst/>
              <a:rect l="l" t="t" r="r" b="b"/>
              <a:pathLst>
                <a:path w="12560" h="8197" extrusionOk="0">
                  <a:moveTo>
                    <a:pt x="12159" y="0"/>
                  </a:moveTo>
                  <a:cubicBezTo>
                    <a:pt x="12145" y="0"/>
                    <a:pt x="12127" y="2"/>
                    <a:pt x="12106" y="5"/>
                  </a:cubicBezTo>
                  <a:cubicBezTo>
                    <a:pt x="7519" y="331"/>
                    <a:pt x="1654" y="2111"/>
                    <a:pt x="1454" y="2938"/>
                  </a:cubicBezTo>
                  <a:cubicBezTo>
                    <a:pt x="1354" y="3464"/>
                    <a:pt x="1128" y="4191"/>
                    <a:pt x="928" y="4918"/>
                  </a:cubicBezTo>
                  <a:cubicBezTo>
                    <a:pt x="502" y="6271"/>
                    <a:pt x="0" y="7649"/>
                    <a:pt x="0" y="7649"/>
                  </a:cubicBezTo>
                  <a:cubicBezTo>
                    <a:pt x="101" y="7649"/>
                    <a:pt x="201" y="7750"/>
                    <a:pt x="301" y="7750"/>
                  </a:cubicBezTo>
                  <a:cubicBezTo>
                    <a:pt x="827" y="7950"/>
                    <a:pt x="1354" y="8151"/>
                    <a:pt x="1755" y="8151"/>
                  </a:cubicBezTo>
                  <a:cubicBezTo>
                    <a:pt x="1945" y="8182"/>
                    <a:pt x="2125" y="8197"/>
                    <a:pt x="2296" y="8197"/>
                  </a:cubicBezTo>
                  <a:cubicBezTo>
                    <a:pt x="3362" y="8197"/>
                    <a:pt x="4075" y="7618"/>
                    <a:pt x="4787" y="6797"/>
                  </a:cubicBezTo>
                  <a:cubicBezTo>
                    <a:pt x="5414" y="6171"/>
                    <a:pt x="6040" y="5243"/>
                    <a:pt x="6767" y="4617"/>
                  </a:cubicBezTo>
                  <a:cubicBezTo>
                    <a:pt x="10107" y="1374"/>
                    <a:pt x="12559" y="0"/>
                    <a:pt x="12159" y="0"/>
                  </a:cubicBezTo>
                  <a:close/>
                </a:path>
              </a:pathLst>
            </a:custGeom>
            <a:solidFill>
              <a:srgbClr val="564B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79"/>
            <p:cNvSpPr/>
            <p:nvPr/>
          </p:nvSpPr>
          <p:spPr>
            <a:xfrm flipH="1">
              <a:off x="5235944" y="2952746"/>
              <a:ext cx="682126" cy="419776"/>
            </a:xfrm>
            <a:custGeom>
              <a:avLst/>
              <a:gdLst/>
              <a:ahLst/>
              <a:cxnLst/>
              <a:rect l="l" t="t" r="r" b="b"/>
              <a:pathLst>
                <a:path w="24438" h="15039" extrusionOk="0">
                  <a:moveTo>
                    <a:pt x="11705" y="0"/>
                  </a:moveTo>
                  <a:cubicBezTo>
                    <a:pt x="11605" y="527"/>
                    <a:pt x="11279" y="1153"/>
                    <a:pt x="11279" y="1153"/>
                  </a:cubicBezTo>
                  <a:cubicBezTo>
                    <a:pt x="10552" y="2607"/>
                    <a:pt x="8773" y="2507"/>
                    <a:pt x="7419" y="3233"/>
                  </a:cubicBezTo>
                  <a:cubicBezTo>
                    <a:pt x="5966" y="3960"/>
                    <a:pt x="201" y="7319"/>
                    <a:pt x="201" y="7319"/>
                  </a:cubicBezTo>
                  <a:lnTo>
                    <a:pt x="1" y="7319"/>
                  </a:lnTo>
                  <a:cubicBezTo>
                    <a:pt x="201" y="8046"/>
                    <a:pt x="427" y="8672"/>
                    <a:pt x="728" y="9198"/>
                  </a:cubicBezTo>
                  <a:cubicBezTo>
                    <a:pt x="1780" y="11379"/>
                    <a:pt x="3961" y="12231"/>
                    <a:pt x="5339" y="13359"/>
                  </a:cubicBezTo>
                  <a:cubicBezTo>
                    <a:pt x="6099" y="13634"/>
                    <a:pt x="7002" y="13827"/>
                    <a:pt x="8006" y="13827"/>
                  </a:cubicBezTo>
                  <a:cubicBezTo>
                    <a:pt x="8923" y="13827"/>
                    <a:pt x="9925" y="13666"/>
                    <a:pt x="10978" y="13259"/>
                  </a:cubicBezTo>
                  <a:cubicBezTo>
                    <a:pt x="12837" y="12522"/>
                    <a:pt x="14587" y="12090"/>
                    <a:pt x="16364" y="12090"/>
                  </a:cubicBezTo>
                  <a:cubicBezTo>
                    <a:pt x="18877" y="12090"/>
                    <a:pt x="21442" y="12953"/>
                    <a:pt x="24437" y="15038"/>
                  </a:cubicBezTo>
                  <a:cubicBezTo>
                    <a:pt x="24237" y="14612"/>
                    <a:pt x="24136" y="14311"/>
                    <a:pt x="23911" y="13985"/>
                  </a:cubicBezTo>
                  <a:cubicBezTo>
                    <a:pt x="23911" y="13985"/>
                    <a:pt x="21505" y="10652"/>
                    <a:pt x="16091" y="10351"/>
                  </a:cubicBezTo>
                  <a:cubicBezTo>
                    <a:pt x="15746" y="10326"/>
                    <a:pt x="15412" y="10314"/>
                    <a:pt x="15087" y="10314"/>
                  </a:cubicBezTo>
                  <a:cubicBezTo>
                    <a:pt x="12533" y="10314"/>
                    <a:pt x="10618" y="11019"/>
                    <a:pt x="9377" y="11019"/>
                  </a:cubicBezTo>
                  <a:cubicBezTo>
                    <a:pt x="8771" y="11019"/>
                    <a:pt x="8326" y="10851"/>
                    <a:pt x="8046" y="10351"/>
                  </a:cubicBezTo>
                  <a:cubicBezTo>
                    <a:pt x="6793" y="7845"/>
                    <a:pt x="9500" y="3960"/>
                    <a:pt x="11279" y="2933"/>
                  </a:cubicBezTo>
                  <a:cubicBezTo>
                    <a:pt x="11179" y="2933"/>
                    <a:pt x="11079" y="2832"/>
                    <a:pt x="10978" y="2832"/>
                  </a:cubicBezTo>
                  <a:cubicBezTo>
                    <a:pt x="10978" y="2832"/>
                    <a:pt x="11480" y="1454"/>
                    <a:pt x="11906" y="101"/>
                  </a:cubicBezTo>
                  <a:lnTo>
                    <a:pt x="11705" y="0"/>
                  </a:lnTo>
                  <a:close/>
                </a:path>
              </a:pathLst>
            </a:custGeom>
            <a:solidFill>
              <a:srgbClr val="F9E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79"/>
            <p:cNvSpPr/>
            <p:nvPr/>
          </p:nvSpPr>
          <p:spPr>
            <a:xfrm flipH="1">
              <a:off x="5571062" y="2849972"/>
              <a:ext cx="358899" cy="295175"/>
            </a:xfrm>
            <a:custGeom>
              <a:avLst/>
              <a:gdLst/>
              <a:ahLst/>
              <a:cxnLst/>
              <a:rect l="l" t="t" r="r" b="b"/>
              <a:pathLst>
                <a:path w="12858" h="10575" extrusionOk="0">
                  <a:moveTo>
                    <a:pt x="8001" y="0"/>
                  </a:moveTo>
                  <a:cubicBezTo>
                    <a:pt x="6862" y="0"/>
                    <a:pt x="5533" y="278"/>
                    <a:pt x="4186" y="1176"/>
                  </a:cubicBezTo>
                  <a:cubicBezTo>
                    <a:pt x="1053" y="3056"/>
                    <a:pt x="1" y="6715"/>
                    <a:pt x="226" y="9748"/>
                  </a:cubicBezTo>
                  <a:cubicBezTo>
                    <a:pt x="327" y="9948"/>
                    <a:pt x="327" y="10274"/>
                    <a:pt x="327" y="10575"/>
                  </a:cubicBezTo>
                  <a:cubicBezTo>
                    <a:pt x="527" y="10474"/>
                    <a:pt x="5339" y="6615"/>
                    <a:pt x="6066" y="6088"/>
                  </a:cubicBezTo>
                  <a:cubicBezTo>
                    <a:pt x="6692" y="5562"/>
                    <a:pt x="6166" y="3682"/>
                    <a:pt x="7946" y="2529"/>
                  </a:cubicBezTo>
                  <a:cubicBezTo>
                    <a:pt x="8429" y="2189"/>
                    <a:pt x="8959" y="2065"/>
                    <a:pt x="9474" y="2065"/>
                  </a:cubicBezTo>
                  <a:cubicBezTo>
                    <a:pt x="10855" y="2065"/>
                    <a:pt x="12131" y="2956"/>
                    <a:pt x="12131" y="2956"/>
                  </a:cubicBezTo>
                  <a:cubicBezTo>
                    <a:pt x="12332" y="3056"/>
                    <a:pt x="12231" y="3382"/>
                    <a:pt x="12131" y="3682"/>
                  </a:cubicBezTo>
                  <a:lnTo>
                    <a:pt x="12332" y="3783"/>
                  </a:lnTo>
                  <a:cubicBezTo>
                    <a:pt x="12532" y="3056"/>
                    <a:pt x="12758" y="2329"/>
                    <a:pt x="12858" y="1803"/>
                  </a:cubicBezTo>
                  <a:cubicBezTo>
                    <a:pt x="12858" y="1803"/>
                    <a:pt x="11179" y="249"/>
                    <a:pt x="8572" y="23"/>
                  </a:cubicBezTo>
                  <a:cubicBezTo>
                    <a:pt x="8388" y="8"/>
                    <a:pt x="8198" y="0"/>
                    <a:pt x="8001" y="0"/>
                  </a:cubicBezTo>
                  <a:close/>
                </a:path>
              </a:pathLst>
            </a:custGeom>
            <a:solidFill>
              <a:srgbClr val="F9E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79"/>
            <p:cNvSpPr/>
            <p:nvPr/>
          </p:nvSpPr>
          <p:spPr>
            <a:xfrm flipH="1">
              <a:off x="5463317" y="3008013"/>
              <a:ext cx="163037" cy="186623"/>
            </a:xfrm>
            <a:custGeom>
              <a:avLst/>
              <a:gdLst/>
              <a:ahLst/>
              <a:cxnLst/>
              <a:rect l="l" t="t" r="r" b="b"/>
              <a:pathLst>
                <a:path w="5841" h="6686" extrusionOk="0">
                  <a:moveTo>
                    <a:pt x="5314" y="0"/>
                  </a:moveTo>
                  <a:cubicBezTo>
                    <a:pt x="4602" y="821"/>
                    <a:pt x="3889" y="1400"/>
                    <a:pt x="2823" y="1400"/>
                  </a:cubicBezTo>
                  <a:cubicBezTo>
                    <a:pt x="2652" y="1400"/>
                    <a:pt x="2472" y="1385"/>
                    <a:pt x="2282" y="1354"/>
                  </a:cubicBezTo>
                  <a:lnTo>
                    <a:pt x="2282" y="1479"/>
                  </a:lnTo>
                  <a:cubicBezTo>
                    <a:pt x="2282" y="1479"/>
                    <a:pt x="1" y="4612"/>
                    <a:pt x="628" y="6166"/>
                  </a:cubicBezTo>
                  <a:cubicBezTo>
                    <a:pt x="769" y="6522"/>
                    <a:pt x="1054" y="6686"/>
                    <a:pt x="1423" y="6686"/>
                  </a:cubicBezTo>
                  <a:cubicBezTo>
                    <a:pt x="2689" y="6686"/>
                    <a:pt x="4948" y="4764"/>
                    <a:pt x="5841" y="2106"/>
                  </a:cubicBezTo>
                  <a:cubicBezTo>
                    <a:pt x="5740" y="953"/>
                    <a:pt x="5415" y="226"/>
                    <a:pt x="5314" y="0"/>
                  </a:cubicBezTo>
                  <a:close/>
                </a:path>
              </a:pathLst>
            </a:custGeom>
            <a:solidFill>
              <a:srgbClr val="F9E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79"/>
            <p:cNvSpPr/>
            <p:nvPr/>
          </p:nvSpPr>
          <p:spPr>
            <a:xfrm flipH="1">
              <a:off x="5195388" y="3290181"/>
              <a:ext cx="772674" cy="1229239"/>
            </a:xfrm>
            <a:custGeom>
              <a:avLst/>
              <a:gdLst/>
              <a:ahLst/>
              <a:cxnLst/>
              <a:rect l="l" t="t" r="r" b="b"/>
              <a:pathLst>
                <a:path w="27682" h="44039" extrusionOk="0">
                  <a:moveTo>
                    <a:pt x="18155" y="1"/>
                  </a:moveTo>
                  <a:cubicBezTo>
                    <a:pt x="16378" y="1"/>
                    <a:pt x="14628" y="433"/>
                    <a:pt x="12769" y="1170"/>
                  </a:cubicBezTo>
                  <a:cubicBezTo>
                    <a:pt x="11716" y="1577"/>
                    <a:pt x="10714" y="1738"/>
                    <a:pt x="9797" y="1738"/>
                  </a:cubicBezTo>
                  <a:cubicBezTo>
                    <a:pt x="8793" y="1738"/>
                    <a:pt x="7890" y="1545"/>
                    <a:pt x="7130" y="1270"/>
                  </a:cubicBezTo>
                  <a:lnTo>
                    <a:pt x="7130" y="1270"/>
                  </a:lnTo>
                  <a:cubicBezTo>
                    <a:pt x="7631" y="1796"/>
                    <a:pt x="8057" y="2322"/>
                    <a:pt x="8057" y="3049"/>
                  </a:cubicBezTo>
                  <a:cubicBezTo>
                    <a:pt x="8383" y="5455"/>
                    <a:pt x="2218" y="29365"/>
                    <a:pt x="3672" y="31671"/>
                  </a:cubicBezTo>
                  <a:cubicBezTo>
                    <a:pt x="3779" y="31845"/>
                    <a:pt x="3943" y="31926"/>
                    <a:pt x="4151" y="31926"/>
                  </a:cubicBezTo>
                  <a:cubicBezTo>
                    <a:pt x="4570" y="31926"/>
                    <a:pt x="5173" y="31597"/>
                    <a:pt x="5877" y="31044"/>
                  </a:cubicBezTo>
                  <a:lnTo>
                    <a:pt x="5877" y="31044"/>
                  </a:lnTo>
                  <a:cubicBezTo>
                    <a:pt x="5659" y="31457"/>
                    <a:pt x="1" y="42889"/>
                    <a:pt x="1989" y="42889"/>
                  </a:cubicBezTo>
                  <a:cubicBezTo>
                    <a:pt x="2056" y="42889"/>
                    <a:pt x="2132" y="42876"/>
                    <a:pt x="2218" y="42849"/>
                  </a:cubicBezTo>
                  <a:cubicBezTo>
                    <a:pt x="2418" y="42749"/>
                    <a:pt x="2619" y="42523"/>
                    <a:pt x="2844" y="42423"/>
                  </a:cubicBezTo>
                  <a:lnTo>
                    <a:pt x="2844" y="42423"/>
                  </a:lnTo>
                  <a:cubicBezTo>
                    <a:pt x="2757" y="43433"/>
                    <a:pt x="2900" y="44039"/>
                    <a:pt x="3492" y="44039"/>
                  </a:cubicBezTo>
                  <a:cubicBezTo>
                    <a:pt x="3576" y="44039"/>
                    <a:pt x="3669" y="44027"/>
                    <a:pt x="3772" y="44002"/>
                  </a:cubicBezTo>
                  <a:cubicBezTo>
                    <a:pt x="4499" y="43676"/>
                    <a:pt x="5351" y="42623"/>
                    <a:pt x="6178" y="41270"/>
                  </a:cubicBezTo>
                  <a:lnTo>
                    <a:pt x="6178" y="41270"/>
                  </a:lnTo>
                  <a:cubicBezTo>
                    <a:pt x="6078" y="42222"/>
                    <a:pt x="6178" y="42849"/>
                    <a:pt x="6504" y="42849"/>
                  </a:cubicBezTo>
                  <a:cubicBezTo>
                    <a:pt x="8158" y="42849"/>
                    <a:pt x="12243" y="28839"/>
                    <a:pt x="13697" y="27385"/>
                  </a:cubicBezTo>
                  <a:cubicBezTo>
                    <a:pt x="15150" y="25831"/>
                    <a:pt x="26754" y="19666"/>
                    <a:pt x="27481" y="9415"/>
                  </a:cubicBezTo>
                  <a:cubicBezTo>
                    <a:pt x="27682" y="6809"/>
                    <a:pt x="27180" y="4728"/>
                    <a:pt x="26228" y="2949"/>
                  </a:cubicBezTo>
                  <a:cubicBezTo>
                    <a:pt x="23233" y="864"/>
                    <a:pt x="20668" y="1"/>
                    <a:pt x="1815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79"/>
            <p:cNvSpPr/>
            <p:nvPr/>
          </p:nvSpPr>
          <p:spPr>
            <a:xfrm flipH="1">
              <a:off x="5250652" y="3034585"/>
              <a:ext cx="477834" cy="308545"/>
            </a:xfrm>
            <a:custGeom>
              <a:avLst/>
              <a:gdLst/>
              <a:ahLst/>
              <a:cxnLst/>
              <a:rect l="l" t="t" r="r" b="b"/>
              <a:pathLst>
                <a:path w="17119" h="11054" extrusionOk="0">
                  <a:moveTo>
                    <a:pt x="4487" y="1"/>
                  </a:moveTo>
                  <a:cubicBezTo>
                    <a:pt x="2708" y="1028"/>
                    <a:pt x="1" y="4913"/>
                    <a:pt x="1254" y="7419"/>
                  </a:cubicBezTo>
                  <a:cubicBezTo>
                    <a:pt x="1534" y="7919"/>
                    <a:pt x="1979" y="8087"/>
                    <a:pt x="2585" y="8087"/>
                  </a:cubicBezTo>
                  <a:cubicBezTo>
                    <a:pt x="3826" y="8087"/>
                    <a:pt x="5741" y="7382"/>
                    <a:pt x="8295" y="7382"/>
                  </a:cubicBezTo>
                  <a:cubicBezTo>
                    <a:pt x="8620" y="7382"/>
                    <a:pt x="8954" y="7394"/>
                    <a:pt x="9299" y="7419"/>
                  </a:cubicBezTo>
                  <a:cubicBezTo>
                    <a:pt x="14713" y="7720"/>
                    <a:pt x="17119" y="11053"/>
                    <a:pt x="17119" y="11053"/>
                  </a:cubicBezTo>
                  <a:cubicBezTo>
                    <a:pt x="14211" y="6567"/>
                    <a:pt x="9074" y="4687"/>
                    <a:pt x="9299" y="4161"/>
                  </a:cubicBezTo>
                  <a:cubicBezTo>
                    <a:pt x="9600" y="3033"/>
                    <a:pt x="9600" y="1981"/>
                    <a:pt x="9500" y="1154"/>
                  </a:cubicBezTo>
                  <a:lnTo>
                    <a:pt x="9500" y="1154"/>
                  </a:lnTo>
                  <a:cubicBezTo>
                    <a:pt x="8607" y="3812"/>
                    <a:pt x="6348" y="5734"/>
                    <a:pt x="5082" y="5734"/>
                  </a:cubicBezTo>
                  <a:cubicBezTo>
                    <a:pt x="4713" y="5734"/>
                    <a:pt x="4428" y="5570"/>
                    <a:pt x="4287" y="5214"/>
                  </a:cubicBezTo>
                  <a:cubicBezTo>
                    <a:pt x="3660" y="3660"/>
                    <a:pt x="5941" y="527"/>
                    <a:pt x="5941" y="527"/>
                  </a:cubicBezTo>
                  <a:lnTo>
                    <a:pt x="5941" y="402"/>
                  </a:lnTo>
                  <a:cubicBezTo>
                    <a:pt x="5540" y="402"/>
                    <a:pt x="5013" y="201"/>
                    <a:pt x="448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79"/>
            <p:cNvSpPr/>
            <p:nvPr/>
          </p:nvSpPr>
          <p:spPr>
            <a:xfrm flipH="1">
              <a:off x="5585743" y="2907583"/>
              <a:ext cx="335117" cy="249454"/>
            </a:xfrm>
            <a:custGeom>
              <a:avLst/>
              <a:gdLst/>
              <a:ahLst/>
              <a:cxnLst/>
              <a:rect l="l" t="t" r="r" b="b"/>
              <a:pathLst>
                <a:path w="12006" h="8937" extrusionOk="0">
                  <a:moveTo>
                    <a:pt x="9148" y="1"/>
                  </a:moveTo>
                  <a:cubicBezTo>
                    <a:pt x="8633" y="1"/>
                    <a:pt x="8103" y="125"/>
                    <a:pt x="7620" y="465"/>
                  </a:cubicBezTo>
                  <a:cubicBezTo>
                    <a:pt x="5840" y="1618"/>
                    <a:pt x="6366" y="3498"/>
                    <a:pt x="5740" y="4024"/>
                  </a:cubicBezTo>
                  <a:cubicBezTo>
                    <a:pt x="5013" y="4551"/>
                    <a:pt x="201" y="8410"/>
                    <a:pt x="1" y="8511"/>
                  </a:cubicBezTo>
                  <a:cubicBezTo>
                    <a:pt x="101" y="8711"/>
                    <a:pt x="101" y="8836"/>
                    <a:pt x="101" y="8937"/>
                  </a:cubicBezTo>
                  <a:lnTo>
                    <a:pt x="301" y="8937"/>
                  </a:lnTo>
                  <a:cubicBezTo>
                    <a:pt x="301" y="8937"/>
                    <a:pt x="6066" y="5578"/>
                    <a:pt x="7519" y="4851"/>
                  </a:cubicBezTo>
                  <a:cubicBezTo>
                    <a:pt x="8873" y="4125"/>
                    <a:pt x="10652" y="4225"/>
                    <a:pt x="11379" y="2771"/>
                  </a:cubicBezTo>
                  <a:cubicBezTo>
                    <a:pt x="11379" y="2771"/>
                    <a:pt x="11705" y="2145"/>
                    <a:pt x="11805" y="1618"/>
                  </a:cubicBezTo>
                  <a:cubicBezTo>
                    <a:pt x="11905" y="1318"/>
                    <a:pt x="12006" y="992"/>
                    <a:pt x="11805" y="892"/>
                  </a:cubicBezTo>
                  <a:cubicBezTo>
                    <a:pt x="11805" y="892"/>
                    <a:pt x="10529" y="1"/>
                    <a:pt x="9148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79"/>
            <p:cNvSpPr/>
            <p:nvPr/>
          </p:nvSpPr>
          <p:spPr>
            <a:xfrm flipH="1">
              <a:off x="5690669" y="2799031"/>
              <a:ext cx="495335" cy="392338"/>
            </a:xfrm>
            <a:custGeom>
              <a:avLst/>
              <a:gdLst/>
              <a:ahLst/>
              <a:cxnLst/>
              <a:rect l="l" t="t" r="r" b="b"/>
              <a:pathLst>
                <a:path w="17746" h="14056" extrusionOk="0">
                  <a:moveTo>
                    <a:pt x="13528" y="0"/>
                  </a:moveTo>
                  <a:cubicBezTo>
                    <a:pt x="12889" y="0"/>
                    <a:pt x="12174" y="86"/>
                    <a:pt x="11379" y="294"/>
                  </a:cubicBezTo>
                  <a:cubicBezTo>
                    <a:pt x="6893" y="1447"/>
                    <a:pt x="6166" y="5608"/>
                    <a:pt x="4161" y="6560"/>
                  </a:cubicBezTo>
                  <a:cubicBezTo>
                    <a:pt x="2281" y="7588"/>
                    <a:pt x="1" y="8114"/>
                    <a:pt x="1028" y="8966"/>
                  </a:cubicBezTo>
                  <a:cubicBezTo>
                    <a:pt x="1354" y="9167"/>
                    <a:pt x="1880" y="9267"/>
                    <a:pt x="2407" y="9367"/>
                  </a:cubicBezTo>
                  <a:cubicBezTo>
                    <a:pt x="1880" y="9793"/>
                    <a:pt x="1454" y="10219"/>
                    <a:pt x="1454" y="10846"/>
                  </a:cubicBezTo>
                  <a:cubicBezTo>
                    <a:pt x="1454" y="11146"/>
                    <a:pt x="2081" y="11573"/>
                    <a:pt x="2908" y="11773"/>
                  </a:cubicBezTo>
                  <a:cubicBezTo>
                    <a:pt x="2281" y="12099"/>
                    <a:pt x="1880" y="12600"/>
                    <a:pt x="1981" y="13126"/>
                  </a:cubicBezTo>
                  <a:cubicBezTo>
                    <a:pt x="1981" y="13720"/>
                    <a:pt x="2976" y="14056"/>
                    <a:pt x="4247" y="14056"/>
                  </a:cubicBezTo>
                  <a:cubicBezTo>
                    <a:pt x="6141" y="14056"/>
                    <a:pt x="8650" y="13312"/>
                    <a:pt x="9399" y="11573"/>
                  </a:cubicBezTo>
                  <a:cubicBezTo>
                    <a:pt x="9174" y="8540"/>
                    <a:pt x="10226" y="4881"/>
                    <a:pt x="13359" y="3001"/>
                  </a:cubicBezTo>
                  <a:cubicBezTo>
                    <a:pt x="14706" y="2103"/>
                    <a:pt x="16035" y="1825"/>
                    <a:pt x="17174" y="1825"/>
                  </a:cubicBezTo>
                  <a:cubicBezTo>
                    <a:pt x="17371" y="1825"/>
                    <a:pt x="17561" y="1833"/>
                    <a:pt x="17745" y="1848"/>
                  </a:cubicBezTo>
                  <a:lnTo>
                    <a:pt x="17745" y="1748"/>
                  </a:lnTo>
                  <a:cubicBezTo>
                    <a:pt x="17745" y="1748"/>
                    <a:pt x="16417" y="0"/>
                    <a:pt x="13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79"/>
            <p:cNvSpPr/>
            <p:nvPr/>
          </p:nvSpPr>
          <p:spPr>
            <a:xfrm flipH="1">
              <a:off x="5503091" y="2892120"/>
              <a:ext cx="26601" cy="14766"/>
            </a:xfrm>
            <a:custGeom>
              <a:avLst/>
              <a:gdLst/>
              <a:ahLst/>
              <a:cxnLst/>
              <a:rect l="l" t="t" r="r" b="b"/>
              <a:pathLst>
                <a:path w="953" h="529" extrusionOk="0">
                  <a:moveTo>
                    <a:pt x="784" y="1"/>
                  </a:moveTo>
                  <a:cubicBezTo>
                    <a:pt x="520" y="1"/>
                    <a:pt x="0" y="177"/>
                    <a:pt x="72" y="393"/>
                  </a:cubicBezTo>
                  <a:cubicBezTo>
                    <a:pt x="72" y="489"/>
                    <a:pt x="146" y="528"/>
                    <a:pt x="251" y="528"/>
                  </a:cubicBezTo>
                  <a:cubicBezTo>
                    <a:pt x="501" y="528"/>
                    <a:pt x="924" y="304"/>
                    <a:pt x="924" y="92"/>
                  </a:cubicBezTo>
                  <a:cubicBezTo>
                    <a:pt x="952" y="28"/>
                    <a:pt x="888" y="1"/>
                    <a:pt x="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79"/>
            <p:cNvSpPr/>
            <p:nvPr/>
          </p:nvSpPr>
          <p:spPr>
            <a:xfrm flipH="1">
              <a:off x="5629117" y="2947135"/>
              <a:ext cx="46893" cy="43404"/>
            </a:xfrm>
            <a:custGeom>
              <a:avLst/>
              <a:gdLst/>
              <a:ahLst/>
              <a:cxnLst/>
              <a:rect l="l" t="t" r="r" b="b"/>
              <a:pathLst>
                <a:path w="1680" h="1555" extrusionOk="0">
                  <a:moveTo>
                    <a:pt x="828" y="1"/>
                  </a:moveTo>
                  <a:cubicBezTo>
                    <a:pt x="427" y="1"/>
                    <a:pt x="1" y="302"/>
                    <a:pt x="1" y="828"/>
                  </a:cubicBezTo>
                  <a:cubicBezTo>
                    <a:pt x="1" y="1254"/>
                    <a:pt x="427" y="1555"/>
                    <a:pt x="828" y="1555"/>
                  </a:cubicBezTo>
                  <a:cubicBezTo>
                    <a:pt x="1254" y="1555"/>
                    <a:pt x="1680" y="1254"/>
                    <a:pt x="1680" y="828"/>
                  </a:cubicBezTo>
                  <a:cubicBezTo>
                    <a:pt x="1680" y="302"/>
                    <a:pt x="1254" y="1"/>
                    <a:pt x="828" y="1"/>
                  </a:cubicBezTo>
                  <a:close/>
                </a:path>
              </a:pathLst>
            </a:custGeom>
            <a:solidFill>
              <a:srgbClr val="F9E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79"/>
            <p:cNvSpPr/>
            <p:nvPr/>
          </p:nvSpPr>
          <p:spPr>
            <a:xfrm flipH="1">
              <a:off x="5632606" y="2949955"/>
              <a:ext cx="37794" cy="37794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627" y="0"/>
                  </a:moveTo>
                  <a:cubicBezTo>
                    <a:pt x="226" y="0"/>
                    <a:pt x="0" y="301"/>
                    <a:pt x="0" y="727"/>
                  </a:cubicBezTo>
                  <a:cubicBezTo>
                    <a:pt x="0" y="1053"/>
                    <a:pt x="226" y="1354"/>
                    <a:pt x="627" y="1354"/>
                  </a:cubicBezTo>
                  <a:cubicBezTo>
                    <a:pt x="1053" y="1354"/>
                    <a:pt x="1353" y="1053"/>
                    <a:pt x="1353" y="727"/>
                  </a:cubicBezTo>
                  <a:cubicBezTo>
                    <a:pt x="1353" y="301"/>
                    <a:pt x="1053" y="0"/>
                    <a:pt x="627" y="0"/>
                  </a:cubicBezTo>
                  <a:close/>
                </a:path>
              </a:pathLst>
            </a:custGeom>
            <a:solidFill>
              <a:srgbClr val="1B10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79"/>
            <p:cNvSpPr/>
            <p:nvPr/>
          </p:nvSpPr>
          <p:spPr>
            <a:xfrm flipH="1">
              <a:off x="5635398" y="3008013"/>
              <a:ext cx="122452" cy="125243"/>
            </a:xfrm>
            <a:custGeom>
              <a:avLst/>
              <a:gdLst/>
              <a:ahLst/>
              <a:cxnLst/>
              <a:rect l="l" t="t" r="r" b="b"/>
              <a:pathLst>
                <a:path w="4387" h="4487" extrusionOk="0">
                  <a:moveTo>
                    <a:pt x="2206" y="0"/>
                  </a:moveTo>
                  <a:cubicBezTo>
                    <a:pt x="1053" y="0"/>
                    <a:pt x="0" y="1053"/>
                    <a:pt x="0" y="2206"/>
                  </a:cubicBezTo>
                  <a:cubicBezTo>
                    <a:pt x="0" y="3459"/>
                    <a:pt x="1053" y="4487"/>
                    <a:pt x="2206" y="4487"/>
                  </a:cubicBezTo>
                  <a:cubicBezTo>
                    <a:pt x="3459" y="4487"/>
                    <a:pt x="4386" y="3459"/>
                    <a:pt x="4386" y="2206"/>
                  </a:cubicBezTo>
                  <a:cubicBezTo>
                    <a:pt x="4386" y="1053"/>
                    <a:pt x="3459" y="0"/>
                    <a:pt x="2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79"/>
            <p:cNvSpPr/>
            <p:nvPr/>
          </p:nvSpPr>
          <p:spPr>
            <a:xfrm flipH="1">
              <a:off x="5803990" y="3988945"/>
              <a:ext cx="17529" cy="36258"/>
            </a:xfrm>
            <a:custGeom>
              <a:avLst/>
              <a:gdLst/>
              <a:ahLst/>
              <a:cxnLst/>
              <a:rect l="l" t="t" r="r" b="b"/>
              <a:pathLst>
                <a:path w="628" h="1299" extrusionOk="0">
                  <a:moveTo>
                    <a:pt x="476" y="1"/>
                  </a:moveTo>
                  <a:cubicBezTo>
                    <a:pt x="446" y="1"/>
                    <a:pt x="401" y="45"/>
                    <a:pt x="401" y="45"/>
                  </a:cubicBezTo>
                  <a:cubicBezTo>
                    <a:pt x="301" y="171"/>
                    <a:pt x="201" y="371"/>
                    <a:pt x="101" y="472"/>
                  </a:cubicBezTo>
                  <a:cubicBezTo>
                    <a:pt x="101" y="572"/>
                    <a:pt x="101" y="672"/>
                    <a:pt x="0" y="672"/>
                  </a:cubicBezTo>
                  <a:lnTo>
                    <a:pt x="0" y="898"/>
                  </a:lnTo>
                  <a:lnTo>
                    <a:pt x="0" y="998"/>
                  </a:lnTo>
                  <a:lnTo>
                    <a:pt x="0" y="1198"/>
                  </a:lnTo>
                  <a:cubicBezTo>
                    <a:pt x="101" y="1198"/>
                    <a:pt x="101" y="1299"/>
                    <a:pt x="201" y="1299"/>
                  </a:cubicBezTo>
                  <a:cubicBezTo>
                    <a:pt x="301" y="1299"/>
                    <a:pt x="401" y="1198"/>
                    <a:pt x="401" y="1198"/>
                  </a:cubicBezTo>
                  <a:cubicBezTo>
                    <a:pt x="502" y="1098"/>
                    <a:pt x="502" y="1098"/>
                    <a:pt x="502" y="998"/>
                  </a:cubicBezTo>
                  <a:lnTo>
                    <a:pt x="502" y="898"/>
                  </a:lnTo>
                  <a:cubicBezTo>
                    <a:pt x="627" y="797"/>
                    <a:pt x="627" y="672"/>
                    <a:pt x="627" y="572"/>
                  </a:cubicBezTo>
                  <a:lnTo>
                    <a:pt x="627" y="371"/>
                  </a:lnTo>
                  <a:lnTo>
                    <a:pt x="627" y="271"/>
                  </a:lnTo>
                  <a:lnTo>
                    <a:pt x="627" y="171"/>
                  </a:lnTo>
                  <a:cubicBezTo>
                    <a:pt x="627" y="45"/>
                    <a:pt x="627" y="45"/>
                    <a:pt x="502" y="45"/>
                  </a:cubicBezTo>
                  <a:cubicBezTo>
                    <a:pt x="502" y="12"/>
                    <a:pt x="491" y="1"/>
                    <a:pt x="47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79"/>
            <p:cNvSpPr/>
            <p:nvPr/>
          </p:nvSpPr>
          <p:spPr>
            <a:xfrm flipH="1">
              <a:off x="5772533" y="3984590"/>
              <a:ext cx="14012" cy="32211"/>
            </a:xfrm>
            <a:custGeom>
              <a:avLst/>
              <a:gdLst/>
              <a:ahLst/>
              <a:cxnLst/>
              <a:rect l="l" t="t" r="r" b="b"/>
              <a:pathLst>
                <a:path w="502" h="1154" extrusionOk="0">
                  <a:moveTo>
                    <a:pt x="201" y="1"/>
                  </a:moveTo>
                  <a:cubicBezTo>
                    <a:pt x="201" y="101"/>
                    <a:pt x="101" y="101"/>
                    <a:pt x="101" y="201"/>
                  </a:cubicBezTo>
                  <a:cubicBezTo>
                    <a:pt x="101" y="327"/>
                    <a:pt x="101" y="427"/>
                    <a:pt x="1" y="527"/>
                  </a:cubicBezTo>
                  <a:lnTo>
                    <a:pt x="1" y="728"/>
                  </a:lnTo>
                  <a:lnTo>
                    <a:pt x="1" y="953"/>
                  </a:lnTo>
                  <a:cubicBezTo>
                    <a:pt x="1" y="1054"/>
                    <a:pt x="1" y="1154"/>
                    <a:pt x="101" y="1154"/>
                  </a:cubicBezTo>
                  <a:lnTo>
                    <a:pt x="201" y="1154"/>
                  </a:lnTo>
                  <a:cubicBezTo>
                    <a:pt x="301" y="1154"/>
                    <a:pt x="301" y="1154"/>
                    <a:pt x="301" y="1054"/>
                  </a:cubicBezTo>
                  <a:cubicBezTo>
                    <a:pt x="402" y="1054"/>
                    <a:pt x="502" y="953"/>
                    <a:pt x="502" y="828"/>
                  </a:cubicBezTo>
                  <a:lnTo>
                    <a:pt x="502" y="628"/>
                  </a:lnTo>
                  <a:lnTo>
                    <a:pt x="502" y="201"/>
                  </a:lnTo>
                  <a:cubicBezTo>
                    <a:pt x="502" y="101"/>
                    <a:pt x="502" y="1"/>
                    <a:pt x="402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79"/>
            <p:cNvSpPr/>
            <p:nvPr/>
          </p:nvSpPr>
          <p:spPr>
            <a:xfrm flipH="1">
              <a:off x="5775324" y="3923741"/>
              <a:ext cx="17501" cy="30536"/>
            </a:xfrm>
            <a:custGeom>
              <a:avLst/>
              <a:gdLst/>
              <a:ahLst/>
              <a:cxnLst/>
              <a:rect l="l" t="t" r="r" b="b"/>
              <a:pathLst>
                <a:path w="627" h="1094" extrusionOk="0">
                  <a:moveTo>
                    <a:pt x="426" y="1"/>
                  </a:moveTo>
                  <a:cubicBezTo>
                    <a:pt x="426" y="1"/>
                    <a:pt x="326" y="1"/>
                    <a:pt x="226" y="101"/>
                  </a:cubicBezTo>
                  <a:lnTo>
                    <a:pt x="100" y="201"/>
                  </a:lnTo>
                  <a:cubicBezTo>
                    <a:pt x="100" y="301"/>
                    <a:pt x="0" y="402"/>
                    <a:pt x="0" y="502"/>
                  </a:cubicBezTo>
                  <a:lnTo>
                    <a:pt x="0" y="627"/>
                  </a:lnTo>
                  <a:lnTo>
                    <a:pt x="0" y="727"/>
                  </a:lnTo>
                  <a:lnTo>
                    <a:pt x="0" y="828"/>
                  </a:lnTo>
                  <a:lnTo>
                    <a:pt x="0" y="928"/>
                  </a:lnTo>
                  <a:cubicBezTo>
                    <a:pt x="0" y="1045"/>
                    <a:pt x="77" y="1094"/>
                    <a:pt x="182" y="1094"/>
                  </a:cubicBezTo>
                  <a:cubicBezTo>
                    <a:pt x="256" y="1094"/>
                    <a:pt x="343" y="1070"/>
                    <a:pt x="426" y="1028"/>
                  </a:cubicBezTo>
                  <a:cubicBezTo>
                    <a:pt x="526" y="928"/>
                    <a:pt x="526" y="928"/>
                    <a:pt x="526" y="828"/>
                  </a:cubicBezTo>
                  <a:lnTo>
                    <a:pt x="526" y="627"/>
                  </a:lnTo>
                  <a:cubicBezTo>
                    <a:pt x="526" y="627"/>
                    <a:pt x="627" y="502"/>
                    <a:pt x="627" y="402"/>
                  </a:cubicBezTo>
                  <a:lnTo>
                    <a:pt x="627" y="201"/>
                  </a:lnTo>
                  <a:cubicBezTo>
                    <a:pt x="526" y="101"/>
                    <a:pt x="526" y="101"/>
                    <a:pt x="4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79"/>
            <p:cNvSpPr/>
            <p:nvPr/>
          </p:nvSpPr>
          <p:spPr>
            <a:xfrm flipH="1">
              <a:off x="5725639" y="3909059"/>
              <a:ext cx="17529" cy="32211"/>
            </a:xfrm>
            <a:custGeom>
              <a:avLst/>
              <a:gdLst/>
              <a:ahLst/>
              <a:cxnLst/>
              <a:rect l="l" t="t" r="r" b="b"/>
              <a:pathLst>
                <a:path w="628" h="1154" extrusionOk="0">
                  <a:moveTo>
                    <a:pt x="427" y="0"/>
                  </a:moveTo>
                  <a:cubicBezTo>
                    <a:pt x="326" y="0"/>
                    <a:pt x="201" y="100"/>
                    <a:pt x="101" y="201"/>
                  </a:cubicBezTo>
                  <a:cubicBezTo>
                    <a:pt x="101" y="301"/>
                    <a:pt x="101" y="401"/>
                    <a:pt x="0" y="627"/>
                  </a:cubicBezTo>
                  <a:lnTo>
                    <a:pt x="0" y="827"/>
                  </a:lnTo>
                  <a:lnTo>
                    <a:pt x="0" y="1028"/>
                  </a:lnTo>
                  <a:lnTo>
                    <a:pt x="101" y="1153"/>
                  </a:lnTo>
                  <a:lnTo>
                    <a:pt x="427" y="1153"/>
                  </a:lnTo>
                  <a:cubicBezTo>
                    <a:pt x="427" y="1028"/>
                    <a:pt x="527" y="928"/>
                    <a:pt x="527" y="928"/>
                  </a:cubicBezTo>
                  <a:cubicBezTo>
                    <a:pt x="527" y="827"/>
                    <a:pt x="527" y="727"/>
                    <a:pt x="627" y="727"/>
                  </a:cubicBezTo>
                  <a:lnTo>
                    <a:pt x="627" y="301"/>
                  </a:lnTo>
                  <a:lnTo>
                    <a:pt x="627" y="100"/>
                  </a:lnTo>
                  <a:cubicBezTo>
                    <a:pt x="627" y="100"/>
                    <a:pt x="527" y="0"/>
                    <a:pt x="42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79"/>
            <p:cNvSpPr/>
            <p:nvPr/>
          </p:nvSpPr>
          <p:spPr>
            <a:xfrm flipH="1">
              <a:off x="5685082" y="3847484"/>
              <a:ext cx="17501" cy="33467"/>
            </a:xfrm>
            <a:custGeom>
              <a:avLst/>
              <a:gdLst/>
              <a:ahLst/>
              <a:cxnLst/>
              <a:rect l="l" t="t" r="r" b="b"/>
              <a:pathLst>
                <a:path w="627" h="1199" extrusionOk="0">
                  <a:moveTo>
                    <a:pt x="426" y="1"/>
                  </a:moveTo>
                  <a:cubicBezTo>
                    <a:pt x="326" y="1"/>
                    <a:pt x="226" y="101"/>
                    <a:pt x="226" y="226"/>
                  </a:cubicBezTo>
                  <a:lnTo>
                    <a:pt x="226" y="326"/>
                  </a:lnTo>
                  <a:lnTo>
                    <a:pt x="226" y="427"/>
                  </a:lnTo>
                  <a:cubicBezTo>
                    <a:pt x="226" y="427"/>
                    <a:pt x="125" y="527"/>
                    <a:pt x="125" y="627"/>
                  </a:cubicBezTo>
                  <a:lnTo>
                    <a:pt x="125" y="727"/>
                  </a:lnTo>
                  <a:cubicBezTo>
                    <a:pt x="0" y="853"/>
                    <a:pt x="0" y="853"/>
                    <a:pt x="0" y="953"/>
                  </a:cubicBezTo>
                  <a:cubicBezTo>
                    <a:pt x="0" y="1053"/>
                    <a:pt x="0" y="1053"/>
                    <a:pt x="125" y="1154"/>
                  </a:cubicBezTo>
                  <a:cubicBezTo>
                    <a:pt x="125" y="1154"/>
                    <a:pt x="170" y="1198"/>
                    <a:pt x="229" y="1198"/>
                  </a:cubicBezTo>
                  <a:cubicBezTo>
                    <a:pt x="259" y="1198"/>
                    <a:pt x="293" y="1187"/>
                    <a:pt x="326" y="1154"/>
                  </a:cubicBezTo>
                  <a:lnTo>
                    <a:pt x="426" y="1154"/>
                  </a:lnTo>
                  <a:cubicBezTo>
                    <a:pt x="526" y="1053"/>
                    <a:pt x="526" y="1053"/>
                    <a:pt x="526" y="953"/>
                  </a:cubicBezTo>
                  <a:cubicBezTo>
                    <a:pt x="526" y="853"/>
                    <a:pt x="627" y="727"/>
                    <a:pt x="627" y="727"/>
                  </a:cubicBezTo>
                  <a:lnTo>
                    <a:pt x="627" y="226"/>
                  </a:lnTo>
                  <a:cubicBezTo>
                    <a:pt x="627" y="101"/>
                    <a:pt x="526" y="1"/>
                    <a:pt x="4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79"/>
            <p:cNvSpPr/>
            <p:nvPr/>
          </p:nvSpPr>
          <p:spPr>
            <a:xfrm flipH="1">
              <a:off x="5673191" y="3906240"/>
              <a:ext cx="14710" cy="28722"/>
            </a:xfrm>
            <a:custGeom>
              <a:avLst/>
              <a:gdLst/>
              <a:ahLst/>
              <a:cxnLst/>
              <a:rect l="l" t="t" r="r" b="b"/>
              <a:pathLst>
                <a:path w="527" h="1029" extrusionOk="0">
                  <a:moveTo>
                    <a:pt x="326" y="1"/>
                  </a:moveTo>
                  <a:cubicBezTo>
                    <a:pt x="101" y="1"/>
                    <a:pt x="101" y="101"/>
                    <a:pt x="101" y="201"/>
                  </a:cubicBezTo>
                  <a:cubicBezTo>
                    <a:pt x="101" y="302"/>
                    <a:pt x="0" y="402"/>
                    <a:pt x="0" y="502"/>
                  </a:cubicBezTo>
                  <a:lnTo>
                    <a:pt x="0" y="628"/>
                  </a:lnTo>
                  <a:lnTo>
                    <a:pt x="0" y="828"/>
                  </a:lnTo>
                  <a:cubicBezTo>
                    <a:pt x="0" y="928"/>
                    <a:pt x="101" y="1029"/>
                    <a:pt x="226" y="1029"/>
                  </a:cubicBezTo>
                  <a:cubicBezTo>
                    <a:pt x="326" y="1029"/>
                    <a:pt x="427" y="1029"/>
                    <a:pt x="427" y="928"/>
                  </a:cubicBezTo>
                  <a:lnTo>
                    <a:pt x="527" y="928"/>
                  </a:lnTo>
                  <a:lnTo>
                    <a:pt x="527" y="828"/>
                  </a:lnTo>
                  <a:lnTo>
                    <a:pt x="527" y="728"/>
                  </a:lnTo>
                  <a:lnTo>
                    <a:pt x="527" y="628"/>
                  </a:lnTo>
                  <a:lnTo>
                    <a:pt x="527" y="502"/>
                  </a:lnTo>
                  <a:lnTo>
                    <a:pt x="527" y="101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79"/>
            <p:cNvSpPr/>
            <p:nvPr/>
          </p:nvSpPr>
          <p:spPr>
            <a:xfrm flipH="1">
              <a:off x="5629117" y="3832802"/>
              <a:ext cx="11919" cy="27773"/>
            </a:xfrm>
            <a:custGeom>
              <a:avLst/>
              <a:gdLst/>
              <a:ahLst/>
              <a:cxnLst/>
              <a:rect l="l" t="t" r="r" b="b"/>
              <a:pathLst>
                <a:path w="427" h="995" extrusionOk="0">
                  <a:moveTo>
                    <a:pt x="201" y="0"/>
                  </a:moveTo>
                  <a:cubicBezTo>
                    <a:pt x="101" y="0"/>
                    <a:pt x="1" y="126"/>
                    <a:pt x="101" y="226"/>
                  </a:cubicBezTo>
                  <a:cubicBezTo>
                    <a:pt x="101" y="326"/>
                    <a:pt x="101" y="426"/>
                    <a:pt x="1" y="527"/>
                  </a:cubicBezTo>
                  <a:lnTo>
                    <a:pt x="1" y="627"/>
                  </a:lnTo>
                  <a:lnTo>
                    <a:pt x="1" y="752"/>
                  </a:lnTo>
                  <a:lnTo>
                    <a:pt x="1" y="852"/>
                  </a:lnTo>
                  <a:cubicBezTo>
                    <a:pt x="72" y="923"/>
                    <a:pt x="142" y="994"/>
                    <a:pt x="213" y="994"/>
                  </a:cubicBezTo>
                  <a:cubicBezTo>
                    <a:pt x="243" y="994"/>
                    <a:pt x="272" y="982"/>
                    <a:pt x="301" y="953"/>
                  </a:cubicBezTo>
                  <a:lnTo>
                    <a:pt x="427" y="852"/>
                  </a:lnTo>
                  <a:lnTo>
                    <a:pt x="427" y="752"/>
                  </a:lnTo>
                  <a:lnTo>
                    <a:pt x="427" y="527"/>
                  </a:lnTo>
                  <a:lnTo>
                    <a:pt x="427" y="226"/>
                  </a:lnTo>
                  <a:cubicBezTo>
                    <a:pt x="427" y="126"/>
                    <a:pt x="427" y="126"/>
                    <a:pt x="301" y="126"/>
                  </a:cubicBezTo>
                  <a:cubicBezTo>
                    <a:pt x="301" y="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79"/>
            <p:cNvSpPr/>
            <p:nvPr/>
          </p:nvSpPr>
          <p:spPr>
            <a:xfrm flipH="1">
              <a:off x="5734041" y="3840729"/>
              <a:ext cx="21018" cy="33383"/>
            </a:xfrm>
            <a:custGeom>
              <a:avLst/>
              <a:gdLst/>
              <a:ahLst/>
              <a:cxnLst/>
              <a:rect l="l" t="t" r="r" b="b"/>
              <a:pathLst>
                <a:path w="753" h="1196" extrusionOk="0">
                  <a:moveTo>
                    <a:pt x="420" y="1"/>
                  </a:moveTo>
                  <a:cubicBezTo>
                    <a:pt x="326" y="1"/>
                    <a:pt x="226" y="72"/>
                    <a:pt x="226" y="142"/>
                  </a:cubicBezTo>
                  <a:cubicBezTo>
                    <a:pt x="226" y="243"/>
                    <a:pt x="126" y="468"/>
                    <a:pt x="126" y="568"/>
                  </a:cubicBezTo>
                  <a:lnTo>
                    <a:pt x="126" y="669"/>
                  </a:lnTo>
                  <a:cubicBezTo>
                    <a:pt x="126" y="769"/>
                    <a:pt x="0" y="769"/>
                    <a:pt x="0" y="869"/>
                  </a:cubicBezTo>
                  <a:lnTo>
                    <a:pt x="126" y="969"/>
                  </a:lnTo>
                  <a:lnTo>
                    <a:pt x="126" y="1095"/>
                  </a:lnTo>
                  <a:lnTo>
                    <a:pt x="226" y="1195"/>
                  </a:lnTo>
                  <a:cubicBezTo>
                    <a:pt x="326" y="1195"/>
                    <a:pt x="527" y="1195"/>
                    <a:pt x="527" y="1095"/>
                  </a:cubicBezTo>
                  <a:lnTo>
                    <a:pt x="627" y="969"/>
                  </a:lnTo>
                  <a:lnTo>
                    <a:pt x="627" y="869"/>
                  </a:lnTo>
                  <a:lnTo>
                    <a:pt x="627" y="669"/>
                  </a:lnTo>
                  <a:cubicBezTo>
                    <a:pt x="752" y="568"/>
                    <a:pt x="752" y="468"/>
                    <a:pt x="752" y="343"/>
                  </a:cubicBezTo>
                  <a:lnTo>
                    <a:pt x="752" y="142"/>
                  </a:lnTo>
                  <a:cubicBezTo>
                    <a:pt x="627" y="42"/>
                    <a:pt x="627" y="42"/>
                    <a:pt x="527" y="42"/>
                  </a:cubicBezTo>
                  <a:cubicBezTo>
                    <a:pt x="497" y="13"/>
                    <a:pt x="459" y="1"/>
                    <a:pt x="420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79"/>
            <p:cNvSpPr/>
            <p:nvPr/>
          </p:nvSpPr>
          <p:spPr>
            <a:xfrm flipH="1">
              <a:off x="5783726" y="3847484"/>
              <a:ext cx="23809" cy="35002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627" y="1"/>
                  </a:moveTo>
                  <a:cubicBezTo>
                    <a:pt x="527" y="1"/>
                    <a:pt x="427" y="1"/>
                    <a:pt x="327" y="101"/>
                  </a:cubicBezTo>
                  <a:lnTo>
                    <a:pt x="226" y="226"/>
                  </a:lnTo>
                  <a:cubicBezTo>
                    <a:pt x="126" y="427"/>
                    <a:pt x="126" y="527"/>
                    <a:pt x="126" y="627"/>
                  </a:cubicBezTo>
                  <a:lnTo>
                    <a:pt x="1" y="627"/>
                  </a:lnTo>
                  <a:lnTo>
                    <a:pt x="1" y="727"/>
                  </a:lnTo>
                  <a:lnTo>
                    <a:pt x="1" y="853"/>
                  </a:lnTo>
                  <a:lnTo>
                    <a:pt x="1" y="953"/>
                  </a:lnTo>
                  <a:cubicBezTo>
                    <a:pt x="1" y="953"/>
                    <a:pt x="1" y="1053"/>
                    <a:pt x="126" y="1154"/>
                  </a:cubicBezTo>
                  <a:lnTo>
                    <a:pt x="226" y="1254"/>
                  </a:lnTo>
                  <a:lnTo>
                    <a:pt x="427" y="1254"/>
                  </a:lnTo>
                  <a:lnTo>
                    <a:pt x="627" y="1053"/>
                  </a:lnTo>
                  <a:cubicBezTo>
                    <a:pt x="627" y="953"/>
                    <a:pt x="753" y="853"/>
                    <a:pt x="753" y="727"/>
                  </a:cubicBezTo>
                  <a:cubicBezTo>
                    <a:pt x="753" y="627"/>
                    <a:pt x="753" y="527"/>
                    <a:pt x="853" y="427"/>
                  </a:cubicBezTo>
                  <a:cubicBezTo>
                    <a:pt x="853" y="326"/>
                    <a:pt x="853" y="226"/>
                    <a:pt x="753" y="226"/>
                  </a:cubicBezTo>
                  <a:cubicBezTo>
                    <a:pt x="753" y="101"/>
                    <a:pt x="627" y="101"/>
                    <a:pt x="627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79"/>
            <p:cNvSpPr/>
            <p:nvPr/>
          </p:nvSpPr>
          <p:spPr>
            <a:xfrm flipH="1">
              <a:off x="5740349" y="3760034"/>
              <a:ext cx="17501" cy="29420"/>
            </a:xfrm>
            <a:custGeom>
              <a:avLst/>
              <a:gdLst/>
              <a:ahLst/>
              <a:cxnLst/>
              <a:rect l="l" t="t" r="r" b="b"/>
              <a:pathLst>
                <a:path w="627" h="1054" extrusionOk="0">
                  <a:moveTo>
                    <a:pt x="526" y="1"/>
                  </a:moveTo>
                  <a:cubicBezTo>
                    <a:pt x="426" y="1"/>
                    <a:pt x="326" y="101"/>
                    <a:pt x="226" y="101"/>
                  </a:cubicBezTo>
                  <a:cubicBezTo>
                    <a:pt x="226" y="226"/>
                    <a:pt x="100" y="327"/>
                    <a:pt x="100" y="427"/>
                  </a:cubicBezTo>
                  <a:lnTo>
                    <a:pt x="0" y="427"/>
                  </a:lnTo>
                  <a:lnTo>
                    <a:pt x="0" y="627"/>
                  </a:lnTo>
                  <a:lnTo>
                    <a:pt x="0" y="728"/>
                  </a:lnTo>
                  <a:lnTo>
                    <a:pt x="0" y="853"/>
                  </a:lnTo>
                  <a:cubicBezTo>
                    <a:pt x="0" y="953"/>
                    <a:pt x="100" y="1053"/>
                    <a:pt x="226" y="1053"/>
                  </a:cubicBezTo>
                  <a:cubicBezTo>
                    <a:pt x="226" y="1053"/>
                    <a:pt x="326" y="1053"/>
                    <a:pt x="426" y="953"/>
                  </a:cubicBezTo>
                  <a:cubicBezTo>
                    <a:pt x="526" y="953"/>
                    <a:pt x="526" y="853"/>
                    <a:pt x="526" y="728"/>
                  </a:cubicBezTo>
                  <a:lnTo>
                    <a:pt x="627" y="728"/>
                  </a:lnTo>
                  <a:lnTo>
                    <a:pt x="627" y="627"/>
                  </a:lnTo>
                  <a:lnTo>
                    <a:pt x="627" y="527"/>
                  </a:lnTo>
                  <a:lnTo>
                    <a:pt x="627" y="226"/>
                  </a:lnTo>
                  <a:lnTo>
                    <a:pt x="627" y="101"/>
                  </a:lnTo>
                  <a:cubicBezTo>
                    <a:pt x="526" y="101"/>
                    <a:pt x="526" y="101"/>
                    <a:pt x="5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79"/>
            <p:cNvSpPr/>
            <p:nvPr/>
          </p:nvSpPr>
          <p:spPr>
            <a:xfrm flipH="1">
              <a:off x="5699066" y="3751660"/>
              <a:ext cx="21018" cy="28694"/>
            </a:xfrm>
            <a:custGeom>
              <a:avLst/>
              <a:gdLst/>
              <a:ahLst/>
              <a:cxnLst/>
              <a:rect l="l" t="t" r="r" b="b"/>
              <a:pathLst>
                <a:path w="753" h="1028" extrusionOk="0">
                  <a:moveTo>
                    <a:pt x="427" y="0"/>
                  </a:moveTo>
                  <a:cubicBezTo>
                    <a:pt x="326" y="0"/>
                    <a:pt x="126" y="100"/>
                    <a:pt x="126" y="301"/>
                  </a:cubicBezTo>
                  <a:lnTo>
                    <a:pt x="126" y="526"/>
                  </a:lnTo>
                  <a:lnTo>
                    <a:pt x="126" y="627"/>
                  </a:lnTo>
                  <a:lnTo>
                    <a:pt x="126" y="727"/>
                  </a:lnTo>
                  <a:lnTo>
                    <a:pt x="1" y="727"/>
                  </a:lnTo>
                  <a:lnTo>
                    <a:pt x="126" y="827"/>
                  </a:lnTo>
                  <a:cubicBezTo>
                    <a:pt x="126" y="927"/>
                    <a:pt x="126" y="927"/>
                    <a:pt x="226" y="1028"/>
                  </a:cubicBezTo>
                  <a:lnTo>
                    <a:pt x="427" y="1028"/>
                  </a:lnTo>
                  <a:lnTo>
                    <a:pt x="527" y="927"/>
                  </a:lnTo>
                  <a:cubicBezTo>
                    <a:pt x="627" y="827"/>
                    <a:pt x="627" y="727"/>
                    <a:pt x="627" y="627"/>
                  </a:cubicBezTo>
                  <a:cubicBezTo>
                    <a:pt x="627" y="526"/>
                    <a:pt x="752" y="401"/>
                    <a:pt x="752" y="301"/>
                  </a:cubicBezTo>
                  <a:cubicBezTo>
                    <a:pt x="752" y="201"/>
                    <a:pt x="627" y="100"/>
                    <a:pt x="627" y="100"/>
                  </a:cubicBezTo>
                  <a:cubicBezTo>
                    <a:pt x="527" y="0"/>
                    <a:pt x="527" y="0"/>
                    <a:pt x="42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79"/>
            <p:cNvSpPr/>
            <p:nvPr/>
          </p:nvSpPr>
          <p:spPr>
            <a:xfrm flipH="1">
              <a:off x="5650107" y="3727850"/>
              <a:ext cx="17501" cy="38519"/>
            </a:xfrm>
            <a:custGeom>
              <a:avLst/>
              <a:gdLst/>
              <a:ahLst/>
              <a:cxnLst/>
              <a:rect l="l" t="t" r="r" b="b"/>
              <a:pathLst>
                <a:path w="627" h="1380" extrusionOk="0">
                  <a:moveTo>
                    <a:pt x="426" y="1"/>
                  </a:moveTo>
                  <a:cubicBezTo>
                    <a:pt x="326" y="1"/>
                    <a:pt x="226" y="126"/>
                    <a:pt x="226" y="227"/>
                  </a:cubicBezTo>
                  <a:cubicBezTo>
                    <a:pt x="126" y="327"/>
                    <a:pt x="126" y="527"/>
                    <a:pt x="0" y="753"/>
                  </a:cubicBezTo>
                  <a:lnTo>
                    <a:pt x="0" y="953"/>
                  </a:lnTo>
                  <a:lnTo>
                    <a:pt x="0" y="1254"/>
                  </a:lnTo>
                  <a:cubicBezTo>
                    <a:pt x="126" y="1254"/>
                    <a:pt x="126" y="1379"/>
                    <a:pt x="226" y="1379"/>
                  </a:cubicBezTo>
                  <a:cubicBezTo>
                    <a:pt x="326" y="1379"/>
                    <a:pt x="426" y="1379"/>
                    <a:pt x="426" y="1254"/>
                  </a:cubicBezTo>
                  <a:cubicBezTo>
                    <a:pt x="527" y="1254"/>
                    <a:pt x="527" y="1154"/>
                    <a:pt x="527" y="1054"/>
                  </a:cubicBezTo>
                  <a:cubicBezTo>
                    <a:pt x="527" y="953"/>
                    <a:pt x="627" y="853"/>
                    <a:pt x="627" y="753"/>
                  </a:cubicBezTo>
                  <a:lnTo>
                    <a:pt x="627" y="227"/>
                  </a:lnTo>
                  <a:cubicBezTo>
                    <a:pt x="627" y="126"/>
                    <a:pt x="527" y="1"/>
                    <a:pt x="4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79"/>
            <p:cNvSpPr/>
            <p:nvPr/>
          </p:nvSpPr>
          <p:spPr>
            <a:xfrm flipH="1">
              <a:off x="5600423" y="3716657"/>
              <a:ext cx="11221" cy="27159"/>
            </a:xfrm>
            <a:custGeom>
              <a:avLst/>
              <a:gdLst/>
              <a:ahLst/>
              <a:cxnLst/>
              <a:rect l="l" t="t" r="r" b="b"/>
              <a:pathLst>
                <a:path w="402" h="973" extrusionOk="0">
                  <a:moveTo>
                    <a:pt x="301" y="1"/>
                  </a:moveTo>
                  <a:cubicBezTo>
                    <a:pt x="201" y="1"/>
                    <a:pt x="101" y="101"/>
                    <a:pt x="101" y="201"/>
                  </a:cubicBezTo>
                  <a:cubicBezTo>
                    <a:pt x="0" y="302"/>
                    <a:pt x="0" y="402"/>
                    <a:pt x="0" y="402"/>
                  </a:cubicBezTo>
                  <a:lnTo>
                    <a:pt x="0" y="628"/>
                  </a:lnTo>
                  <a:lnTo>
                    <a:pt x="0" y="828"/>
                  </a:lnTo>
                  <a:lnTo>
                    <a:pt x="0" y="928"/>
                  </a:lnTo>
                  <a:lnTo>
                    <a:pt x="201" y="928"/>
                  </a:lnTo>
                  <a:cubicBezTo>
                    <a:pt x="201" y="962"/>
                    <a:pt x="212" y="973"/>
                    <a:pt x="227" y="973"/>
                  </a:cubicBezTo>
                  <a:cubicBezTo>
                    <a:pt x="256" y="973"/>
                    <a:pt x="301" y="928"/>
                    <a:pt x="301" y="928"/>
                  </a:cubicBezTo>
                  <a:lnTo>
                    <a:pt x="401" y="928"/>
                  </a:lnTo>
                  <a:lnTo>
                    <a:pt x="401" y="728"/>
                  </a:lnTo>
                  <a:lnTo>
                    <a:pt x="401" y="628"/>
                  </a:lnTo>
                  <a:lnTo>
                    <a:pt x="401" y="527"/>
                  </a:lnTo>
                  <a:lnTo>
                    <a:pt x="401" y="201"/>
                  </a:lnTo>
                  <a:cubicBezTo>
                    <a:pt x="401" y="101"/>
                    <a:pt x="401" y="1"/>
                    <a:pt x="301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79"/>
            <p:cNvSpPr/>
            <p:nvPr/>
          </p:nvSpPr>
          <p:spPr>
            <a:xfrm flipH="1">
              <a:off x="5646590" y="3793780"/>
              <a:ext cx="17529" cy="27857"/>
            </a:xfrm>
            <a:custGeom>
              <a:avLst/>
              <a:gdLst/>
              <a:ahLst/>
              <a:cxnLst/>
              <a:rect l="l" t="t" r="r" b="b"/>
              <a:pathLst>
                <a:path w="628" h="998" extrusionOk="0">
                  <a:moveTo>
                    <a:pt x="372" y="0"/>
                  </a:moveTo>
                  <a:cubicBezTo>
                    <a:pt x="335" y="0"/>
                    <a:pt x="268" y="45"/>
                    <a:pt x="201" y="45"/>
                  </a:cubicBezTo>
                  <a:lnTo>
                    <a:pt x="101" y="145"/>
                  </a:lnTo>
                  <a:lnTo>
                    <a:pt x="101" y="471"/>
                  </a:lnTo>
                  <a:lnTo>
                    <a:pt x="1" y="571"/>
                  </a:lnTo>
                  <a:lnTo>
                    <a:pt x="1" y="672"/>
                  </a:lnTo>
                  <a:lnTo>
                    <a:pt x="1" y="772"/>
                  </a:lnTo>
                  <a:lnTo>
                    <a:pt x="101" y="897"/>
                  </a:lnTo>
                  <a:cubicBezTo>
                    <a:pt x="101" y="897"/>
                    <a:pt x="201" y="897"/>
                    <a:pt x="201" y="997"/>
                  </a:cubicBezTo>
                  <a:lnTo>
                    <a:pt x="301" y="997"/>
                  </a:lnTo>
                  <a:cubicBezTo>
                    <a:pt x="402" y="897"/>
                    <a:pt x="402" y="897"/>
                    <a:pt x="502" y="897"/>
                  </a:cubicBezTo>
                  <a:cubicBezTo>
                    <a:pt x="502" y="772"/>
                    <a:pt x="502" y="772"/>
                    <a:pt x="627" y="672"/>
                  </a:cubicBezTo>
                  <a:lnTo>
                    <a:pt x="627" y="571"/>
                  </a:lnTo>
                  <a:lnTo>
                    <a:pt x="627" y="371"/>
                  </a:lnTo>
                  <a:lnTo>
                    <a:pt x="627" y="271"/>
                  </a:lnTo>
                  <a:lnTo>
                    <a:pt x="627" y="145"/>
                  </a:lnTo>
                  <a:cubicBezTo>
                    <a:pt x="627" y="45"/>
                    <a:pt x="502" y="45"/>
                    <a:pt x="402" y="45"/>
                  </a:cubicBezTo>
                  <a:cubicBezTo>
                    <a:pt x="402" y="12"/>
                    <a:pt x="390" y="0"/>
                    <a:pt x="37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79"/>
            <p:cNvSpPr/>
            <p:nvPr/>
          </p:nvSpPr>
          <p:spPr>
            <a:xfrm flipH="1">
              <a:off x="5769016" y="3722268"/>
              <a:ext cx="23809" cy="35002"/>
            </a:xfrm>
            <a:custGeom>
              <a:avLst/>
              <a:gdLst/>
              <a:ahLst/>
              <a:cxnLst/>
              <a:rect l="l" t="t" r="r" b="b"/>
              <a:pathLst>
                <a:path w="853" h="1254" extrusionOk="0">
                  <a:moveTo>
                    <a:pt x="426" y="0"/>
                  </a:moveTo>
                  <a:cubicBezTo>
                    <a:pt x="326" y="101"/>
                    <a:pt x="326" y="101"/>
                    <a:pt x="326" y="201"/>
                  </a:cubicBezTo>
                  <a:cubicBezTo>
                    <a:pt x="226" y="326"/>
                    <a:pt x="226" y="427"/>
                    <a:pt x="100" y="527"/>
                  </a:cubicBezTo>
                  <a:lnTo>
                    <a:pt x="100" y="727"/>
                  </a:lnTo>
                  <a:lnTo>
                    <a:pt x="0" y="828"/>
                  </a:lnTo>
                  <a:lnTo>
                    <a:pt x="0" y="953"/>
                  </a:lnTo>
                  <a:cubicBezTo>
                    <a:pt x="0" y="1053"/>
                    <a:pt x="100" y="1254"/>
                    <a:pt x="226" y="1254"/>
                  </a:cubicBezTo>
                  <a:lnTo>
                    <a:pt x="426" y="1254"/>
                  </a:lnTo>
                  <a:lnTo>
                    <a:pt x="526" y="1153"/>
                  </a:lnTo>
                  <a:lnTo>
                    <a:pt x="627" y="1053"/>
                  </a:lnTo>
                  <a:lnTo>
                    <a:pt x="627" y="828"/>
                  </a:lnTo>
                  <a:lnTo>
                    <a:pt x="727" y="727"/>
                  </a:lnTo>
                  <a:cubicBezTo>
                    <a:pt x="727" y="627"/>
                    <a:pt x="727" y="427"/>
                    <a:pt x="852" y="326"/>
                  </a:cubicBezTo>
                  <a:cubicBezTo>
                    <a:pt x="852" y="201"/>
                    <a:pt x="727" y="0"/>
                    <a:pt x="62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79"/>
            <p:cNvSpPr/>
            <p:nvPr/>
          </p:nvSpPr>
          <p:spPr>
            <a:xfrm flipH="1">
              <a:off x="5737558" y="3686037"/>
              <a:ext cx="17501" cy="30648"/>
            </a:xfrm>
            <a:custGeom>
              <a:avLst/>
              <a:gdLst/>
              <a:ahLst/>
              <a:cxnLst/>
              <a:rect l="l" t="t" r="r" b="b"/>
              <a:pathLst>
                <a:path w="627" h="1098" extrusionOk="0">
                  <a:moveTo>
                    <a:pt x="352" y="1"/>
                  </a:moveTo>
                  <a:cubicBezTo>
                    <a:pt x="315" y="1"/>
                    <a:pt x="293" y="45"/>
                    <a:pt x="226" y="45"/>
                  </a:cubicBezTo>
                  <a:cubicBezTo>
                    <a:pt x="126" y="45"/>
                    <a:pt x="126" y="146"/>
                    <a:pt x="126" y="246"/>
                  </a:cubicBezTo>
                  <a:cubicBezTo>
                    <a:pt x="126" y="246"/>
                    <a:pt x="0" y="371"/>
                    <a:pt x="0" y="471"/>
                  </a:cubicBezTo>
                  <a:lnTo>
                    <a:pt x="0" y="672"/>
                  </a:lnTo>
                  <a:lnTo>
                    <a:pt x="0" y="872"/>
                  </a:lnTo>
                  <a:cubicBezTo>
                    <a:pt x="0" y="998"/>
                    <a:pt x="126" y="998"/>
                    <a:pt x="126" y="998"/>
                  </a:cubicBezTo>
                  <a:cubicBezTo>
                    <a:pt x="126" y="1098"/>
                    <a:pt x="226" y="1098"/>
                    <a:pt x="226" y="1098"/>
                  </a:cubicBezTo>
                  <a:cubicBezTo>
                    <a:pt x="326" y="1098"/>
                    <a:pt x="426" y="1098"/>
                    <a:pt x="527" y="998"/>
                  </a:cubicBezTo>
                  <a:lnTo>
                    <a:pt x="527" y="872"/>
                  </a:lnTo>
                  <a:lnTo>
                    <a:pt x="627" y="772"/>
                  </a:lnTo>
                  <a:lnTo>
                    <a:pt x="627" y="572"/>
                  </a:lnTo>
                  <a:lnTo>
                    <a:pt x="627" y="246"/>
                  </a:lnTo>
                  <a:cubicBezTo>
                    <a:pt x="627" y="246"/>
                    <a:pt x="627" y="146"/>
                    <a:pt x="527" y="45"/>
                  </a:cubicBezTo>
                  <a:lnTo>
                    <a:pt x="426" y="45"/>
                  </a:lnTo>
                  <a:cubicBezTo>
                    <a:pt x="393" y="12"/>
                    <a:pt x="371" y="1"/>
                    <a:pt x="352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79"/>
            <p:cNvSpPr/>
            <p:nvPr/>
          </p:nvSpPr>
          <p:spPr>
            <a:xfrm flipH="1">
              <a:off x="5702555" y="3684502"/>
              <a:ext cx="11221" cy="27466"/>
            </a:xfrm>
            <a:custGeom>
              <a:avLst/>
              <a:gdLst/>
              <a:ahLst/>
              <a:cxnLst/>
              <a:rect l="l" t="t" r="r" b="b"/>
              <a:pathLst>
                <a:path w="402" h="984" extrusionOk="0">
                  <a:moveTo>
                    <a:pt x="201" y="0"/>
                  </a:moveTo>
                  <a:cubicBezTo>
                    <a:pt x="100" y="0"/>
                    <a:pt x="0" y="100"/>
                    <a:pt x="0" y="201"/>
                  </a:cubicBezTo>
                  <a:lnTo>
                    <a:pt x="0" y="526"/>
                  </a:lnTo>
                  <a:lnTo>
                    <a:pt x="0" y="627"/>
                  </a:lnTo>
                  <a:lnTo>
                    <a:pt x="0" y="727"/>
                  </a:lnTo>
                  <a:lnTo>
                    <a:pt x="0" y="827"/>
                  </a:lnTo>
                  <a:cubicBezTo>
                    <a:pt x="0" y="927"/>
                    <a:pt x="0" y="927"/>
                    <a:pt x="100" y="927"/>
                  </a:cubicBezTo>
                  <a:cubicBezTo>
                    <a:pt x="134" y="969"/>
                    <a:pt x="167" y="983"/>
                    <a:pt x="197" y="983"/>
                  </a:cubicBezTo>
                  <a:cubicBezTo>
                    <a:pt x="256" y="983"/>
                    <a:pt x="301" y="927"/>
                    <a:pt x="301" y="927"/>
                  </a:cubicBezTo>
                  <a:lnTo>
                    <a:pt x="401" y="827"/>
                  </a:lnTo>
                  <a:lnTo>
                    <a:pt x="401" y="627"/>
                  </a:lnTo>
                  <a:lnTo>
                    <a:pt x="401" y="526"/>
                  </a:lnTo>
                  <a:lnTo>
                    <a:pt x="401" y="1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79"/>
            <p:cNvSpPr/>
            <p:nvPr/>
          </p:nvSpPr>
          <p:spPr>
            <a:xfrm flipH="1">
              <a:off x="5667581" y="3672583"/>
              <a:ext cx="11221" cy="23837"/>
            </a:xfrm>
            <a:custGeom>
              <a:avLst/>
              <a:gdLst/>
              <a:ahLst/>
              <a:cxnLst/>
              <a:rect l="l" t="t" r="r" b="b"/>
              <a:pathLst>
                <a:path w="402" h="854" extrusionOk="0">
                  <a:moveTo>
                    <a:pt x="301" y="1"/>
                  </a:moveTo>
                  <a:cubicBezTo>
                    <a:pt x="201" y="1"/>
                    <a:pt x="101" y="1"/>
                    <a:pt x="101" y="101"/>
                  </a:cubicBezTo>
                  <a:cubicBezTo>
                    <a:pt x="101" y="227"/>
                    <a:pt x="101" y="227"/>
                    <a:pt x="0" y="327"/>
                  </a:cubicBezTo>
                  <a:lnTo>
                    <a:pt x="0" y="628"/>
                  </a:lnTo>
                  <a:cubicBezTo>
                    <a:pt x="0" y="728"/>
                    <a:pt x="0" y="728"/>
                    <a:pt x="101" y="728"/>
                  </a:cubicBezTo>
                  <a:cubicBezTo>
                    <a:pt x="101" y="853"/>
                    <a:pt x="101" y="853"/>
                    <a:pt x="201" y="853"/>
                  </a:cubicBezTo>
                  <a:cubicBezTo>
                    <a:pt x="301" y="853"/>
                    <a:pt x="401" y="853"/>
                    <a:pt x="401" y="728"/>
                  </a:cubicBezTo>
                  <a:lnTo>
                    <a:pt x="401" y="527"/>
                  </a:lnTo>
                  <a:lnTo>
                    <a:pt x="401" y="427"/>
                  </a:lnTo>
                  <a:lnTo>
                    <a:pt x="401" y="101"/>
                  </a:lnTo>
                  <a:cubicBezTo>
                    <a:pt x="401" y="1"/>
                    <a:pt x="401" y="1"/>
                    <a:pt x="301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79"/>
            <p:cNvSpPr/>
            <p:nvPr/>
          </p:nvSpPr>
          <p:spPr>
            <a:xfrm flipH="1">
              <a:off x="5623507" y="3648355"/>
              <a:ext cx="23112" cy="38966"/>
            </a:xfrm>
            <a:custGeom>
              <a:avLst/>
              <a:gdLst/>
              <a:ahLst/>
              <a:cxnLst/>
              <a:rect l="l" t="t" r="r" b="b"/>
              <a:pathLst>
                <a:path w="828" h="1396" extrusionOk="0">
                  <a:moveTo>
                    <a:pt x="522" y="0"/>
                  </a:moveTo>
                  <a:cubicBezTo>
                    <a:pt x="443" y="0"/>
                    <a:pt x="372" y="71"/>
                    <a:pt x="301" y="142"/>
                  </a:cubicBezTo>
                  <a:cubicBezTo>
                    <a:pt x="301" y="343"/>
                    <a:pt x="201" y="468"/>
                    <a:pt x="201" y="668"/>
                  </a:cubicBezTo>
                  <a:cubicBezTo>
                    <a:pt x="100" y="869"/>
                    <a:pt x="0" y="1195"/>
                    <a:pt x="201" y="1395"/>
                  </a:cubicBezTo>
                  <a:lnTo>
                    <a:pt x="627" y="1395"/>
                  </a:lnTo>
                  <a:cubicBezTo>
                    <a:pt x="727" y="1295"/>
                    <a:pt x="727" y="1195"/>
                    <a:pt x="827" y="969"/>
                  </a:cubicBezTo>
                  <a:lnTo>
                    <a:pt x="827" y="769"/>
                  </a:lnTo>
                  <a:lnTo>
                    <a:pt x="827" y="242"/>
                  </a:lnTo>
                  <a:cubicBezTo>
                    <a:pt x="827" y="142"/>
                    <a:pt x="727" y="42"/>
                    <a:pt x="627" y="42"/>
                  </a:cubicBezTo>
                  <a:cubicBezTo>
                    <a:pt x="590" y="13"/>
                    <a:pt x="555" y="0"/>
                    <a:pt x="52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79"/>
            <p:cNvSpPr/>
            <p:nvPr/>
          </p:nvSpPr>
          <p:spPr>
            <a:xfrm flipH="1">
              <a:off x="5573850" y="3632026"/>
              <a:ext cx="20320" cy="36147"/>
            </a:xfrm>
            <a:custGeom>
              <a:avLst/>
              <a:gdLst/>
              <a:ahLst/>
              <a:cxnLst/>
              <a:rect l="l" t="t" r="r" b="b"/>
              <a:pathLst>
                <a:path w="728" h="1295" extrusionOk="0">
                  <a:moveTo>
                    <a:pt x="402" y="0"/>
                  </a:moveTo>
                  <a:cubicBezTo>
                    <a:pt x="302" y="0"/>
                    <a:pt x="201" y="101"/>
                    <a:pt x="201" y="201"/>
                  </a:cubicBezTo>
                  <a:lnTo>
                    <a:pt x="201" y="426"/>
                  </a:lnTo>
                  <a:cubicBezTo>
                    <a:pt x="201" y="527"/>
                    <a:pt x="101" y="627"/>
                    <a:pt x="101" y="727"/>
                  </a:cubicBezTo>
                  <a:cubicBezTo>
                    <a:pt x="101" y="827"/>
                    <a:pt x="101" y="928"/>
                    <a:pt x="1" y="928"/>
                  </a:cubicBezTo>
                  <a:cubicBezTo>
                    <a:pt x="1" y="1053"/>
                    <a:pt x="101" y="1053"/>
                    <a:pt x="101" y="1153"/>
                  </a:cubicBezTo>
                  <a:cubicBezTo>
                    <a:pt x="101" y="1224"/>
                    <a:pt x="201" y="1295"/>
                    <a:pt x="296" y="1295"/>
                  </a:cubicBezTo>
                  <a:cubicBezTo>
                    <a:pt x="335" y="1295"/>
                    <a:pt x="373" y="1283"/>
                    <a:pt x="402" y="1253"/>
                  </a:cubicBezTo>
                  <a:cubicBezTo>
                    <a:pt x="502" y="1253"/>
                    <a:pt x="502" y="1153"/>
                    <a:pt x="627" y="1153"/>
                  </a:cubicBezTo>
                  <a:lnTo>
                    <a:pt x="627" y="928"/>
                  </a:lnTo>
                  <a:cubicBezTo>
                    <a:pt x="728" y="827"/>
                    <a:pt x="728" y="727"/>
                    <a:pt x="728" y="627"/>
                  </a:cubicBezTo>
                  <a:cubicBezTo>
                    <a:pt x="627" y="527"/>
                    <a:pt x="627" y="301"/>
                    <a:pt x="627" y="201"/>
                  </a:cubicBezTo>
                  <a:cubicBezTo>
                    <a:pt x="502" y="101"/>
                    <a:pt x="502" y="0"/>
                    <a:pt x="40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79"/>
            <p:cNvSpPr/>
            <p:nvPr/>
          </p:nvSpPr>
          <p:spPr>
            <a:xfrm flipH="1">
              <a:off x="5547947" y="3605426"/>
              <a:ext cx="20320" cy="32211"/>
            </a:xfrm>
            <a:custGeom>
              <a:avLst/>
              <a:gdLst/>
              <a:ahLst/>
              <a:cxnLst/>
              <a:rect l="l" t="t" r="r" b="b"/>
              <a:pathLst>
                <a:path w="728" h="1154" extrusionOk="0">
                  <a:moveTo>
                    <a:pt x="326" y="1"/>
                  </a:moveTo>
                  <a:lnTo>
                    <a:pt x="201" y="126"/>
                  </a:lnTo>
                  <a:cubicBezTo>
                    <a:pt x="201" y="126"/>
                    <a:pt x="100" y="126"/>
                    <a:pt x="100" y="227"/>
                  </a:cubicBezTo>
                  <a:lnTo>
                    <a:pt x="100" y="527"/>
                  </a:lnTo>
                  <a:cubicBezTo>
                    <a:pt x="0" y="628"/>
                    <a:pt x="0" y="628"/>
                    <a:pt x="0" y="753"/>
                  </a:cubicBezTo>
                  <a:lnTo>
                    <a:pt x="0" y="853"/>
                  </a:lnTo>
                  <a:cubicBezTo>
                    <a:pt x="0" y="953"/>
                    <a:pt x="100" y="953"/>
                    <a:pt x="100" y="953"/>
                  </a:cubicBezTo>
                  <a:lnTo>
                    <a:pt x="100" y="1054"/>
                  </a:lnTo>
                  <a:cubicBezTo>
                    <a:pt x="201" y="1154"/>
                    <a:pt x="326" y="1154"/>
                    <a:pt x="326" y="1154"/>
                  </a:cubicBezTo>
                  <a:cubicBezTo>
                    <a:pt x="426" y="1154"/>
                    <a:pt x="627" y="1054"/>
                    <a:pt x="627" y="953"/>
                  </a:cubicBezTo>
                  <a:cubicBezTo>
                    <a:pt x="727" y="853"/>
                    <a:pt x="727" y="753"/>
                    <a:pt x="627" y="753"/>
                  </a:cubicBezTo>
                  <a:lnTo>
                    <a:pt x="627" y="527"/>
                  </a:lnTo>
                  <a:lnTo>
                    <a:pt x="527" y="227"/>
                  </a:lnTo>
                  <a:cubicBezTo>
                    <a:pt x="527" y="126"/>
                    <a:pt x="426" y="1"/>
                    <a:pt x="3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79"/>
            <p:cNvSpPr/>
            <p:nvPr/>
          </p:nvSpPr>
          <p:spPr>
            <a:xfrm flipH="1">
              <a:off x="5737558" y="3991066"/>
              <a:ext cx="17501" cy="22944"/>
            </a:xfrm>
            <a:custGeom>
              <a:avLst/>
              <a:gdLst/>
              <a:ahLst/>
              <a:cxnLst/>
              <a:rect l="l" t="t" r="r" b="b"/>
              <a:pathLst>
                <a:path w="627" h="822" extrusionOk="0">
                  <a:moveTo>
                    <a:pt x="326" y="1"/>
                  </a:moveTo>
                  <a:cubicBezTo>
                    <a:pt x="251" y="1"/>
                    <a:pt x="176" y="32"/>
                    <a:pt x="126" y="95"/>
                  </a:cubicBezTo>
                  <a:cubicBezTo>
                    <a:pt x="126" y="95"/>
                    <a:pt x="126" y="195"/>
                    <a:pt x="0" y="195"/>
                  </a:cubicBezTo>
                  <a:lnTo>
                    <a:pt x="0" y="295"/>
                  </a:lnTo>
                  <a:lnTo>
                    <a:pt x="0" y="396"/>
                  </a:lnTo>
                  <a:lnTo>
                    <a:pt x="0" y="496"/>
                  </a:lnTo>
                  <a:lnTo>
                    <a:pt x="0" y="596"/>
                  </a:lnTo>
                  <a:lnTo>
                    <a:pt x="126" y="721"/>
                  </a:lnTo>
                  <a:lnTo>
                    <a:pt x="126" y="822"/>
                  </a:lnTo>
                  <a:lnTo>
                    <a:pt x="426" y="822"/>
                  </a:lnTo>
                  <a:lnTo>
                    <a:pt x="527" y="721"/>
                  </a:lnTo>
                  <a:lnTo>
                    <a:pt x="627" y="596"/>
                  </a:lnTo>
                  <a:lnTo>
                    <a:pt x="627" y="496"/>
                  </a:lnTo>
                  <a:lnTo>
                    <a:pt x="627" y="396"/>
                  </a:lnTo>
                  <a:lnTo>
                    <a:pt x="627" y="295"/>
                  </a:lnTo>
                  <a:lnTo>
                    <a:pt x="627" y="195"/>
                  </a:lnTo>
                  <a:cubicBezTo>
                    <a:pt x="527" y="195"/>
                    <a:pt x="527" y="95"/>
                    <a:pt x="527" y="95"/>
                  </a:cubicBezTo>
                  <a:cubicBezTo>
                    <a:pt x="477" y="32"/>
                    <a:pt x="401" y="1"/>
                    <a:pt x="3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79"/>
            <p:cNvSpPr/>
            <p:nvPr/>
          </p:nvSpPr>
          <p:spPr>
            <a:xfrm flipH="1">
              <a:off x="5702555" y="3972700"/>
              <a:ext cx="17529" cy="27857"/>
            </a:xfrm>
            <a:custGeom>
              <a:avLst/>
              <a:gdLst/>
              <a:ahLst/>
              <a:cxnLst/>
              <a:rect l="l" t="t" r="r" b="b"/>
              <a:pathLst>
                <a:path w="628" h="998" extrusionOk="0">
                  <a:moveTo>
                    <a:pt x="226" y="1"/>
                  </a:moveTo>
                  <a:cubicBezTo>
                    <a:pt x="226" y="1"/>
                    <a:pt x="126" y="126"/>
                    <a:pt x="126" y="226"/>
                  </a:cubicBezTo>
                  <a:lnTo>
                    <a:pt x="126" y="427"/>
                  </a:lnTo>
                  <a:cubicBezTo>
                    <a:pt x="126" y="527"/>
                    <a:pt x="1" y="527"/>
                    <a:pt x="1" y="627"/>
                  </a:cubicBezTo>
                  <a:cubicBezTo>
                    <a:pt x="1" y="627"/>
                    <a:pt x="1" y="753"/>
                    <a:pt x="126" y="753"/>
                  </a:cubicBezTo>
                  <a:lnTo>
                    <a:pt x="126" y="953"/>
                  </a:lnTo>
                  <a:cubicBezTo>
                    <a:pt x="193" y="953"/>
                    <a:pt x="260" y="998"/>
                    <a:pt x="326" y="998"/>
                  </a:cubicBezTo>
                  <a:cubicBezTo>
                    <a:pt x="360" y="998"/>
                    <a:pt x="393" y="987"/>
                    <a:pt x="427" y="953"/>
                  </a:cubicBezTo>
                  <a:lnTo>
                    <a:pt x="527" y="853"/>
                  </a:lnTo>
                  <a:cubicBezTo>
                    <a:pt x="527" y="853"/>
                    <a:pt x="527" y="753"/>
                    <a:pt x="627" y="753"/>
                  </a:cubicBezTo>
                  <a:lnTo>
                    <a:pt x="627" y="627"/>
                  </a:lnTo>
                  <a:lnTo>
                    <a:pt x="627" y="527"/>
                  </a:lnTo>
                  <a:lnTo>
                    <a:pt x="627" y="226"/>
                  </a:lnTo>
                  <a:cubicBezTo>
                    <a:pt x="627" y="226"/>
                    <a:pt x="627" y="126"/>
                    <a:pt x="527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79"/>
            <p:cNvSpPr/>
            <p:nvPr/>
          </p:nvSpPr>
          <p:spPr>
            <a:xfrm flipH="1">
              <a:off x="5833383" y="4086750"/>
              <a:ext cx="17529" cy="34304"/>
            </a:xfrm>
            <a:custGeom>
              <a:avLst/>
              <a:gdLst/>
              <a:ahLst/>
              <a:cxnLst/>
              <a:rect l="l" t="t" r="r" b="b"/>
              <a:pathLst>
                <a:path w="628" h="1229" extrusionOk="0">
                  <a:moveTo>
                    <a:pt x="427" y="0"/>
                  </a:moveTo>
                  <a:cubicBezTo>
                    <a:pt x="302" y="0"/>
                    <a:pt x="201" y="0"/>
                    <a:pt x="201" y="100"/>
                  </a:cubicBezTo>
                  <a:lnTo>
                    <a:pt x="201" y="201"/>
                  </a:lnTo>
                  <a:lnTo>
                    <a:pt x="201" y="301"/>
                  </a:lnTo>
                  <a:cubicBezTo>
                    <a:pt x="201" y="426"/>
                    <a:pt x="201" y="426"/>
                    <a:pt x="101" y="526"/>
                  </a:cubicBezTo>
                  <a:lnTo>
                    <a:pt x="101" y="727"/>
                  </a:lnTo>
                  <a:lnTo>
                    <a:pt x="1" y="827"/>
                  </a:lnTo>
                  <a:cubicBezTo>
                    <a:pt x="1" y="827"/>
                    <a:pt x="1" y="927"/>
                    <a:pt x="101" y="927"/>
                  </a:cubicBezTo>
                  <a:lnTo>
                    <a:pt x="101" y="1053"/>
                  </a:lnTo>
                  <a:cubicBezTo>
                    <a:pt x="101" y="1153"/>
                    <a:pt x="101" y="1153"/>
                    <a:pt x="201" y="1153"/>
                  </a:cubicBezTo>
                  <a:cubicBezTo>
                    <a:pt x="251" y="1203"/>
                    <a:pt x="277" y="1228"/>
                    <a:pt x="305" y="1228"/>
                  </a:cubicBezTo>
                  <a:cubicBezTo>
                    <a:pt x="333" y="1228"/>
                    <a:pt x="364" y="1203"/>
                    <a:pt x="427" y="1153"/>
                  </a:cubicBezTo>
                  <a:cubicBezTo>
                    <a:pt x="527" y="1153"/>
                    <a:pt x="527" y="1053"/>
                    <a:pt x="627" y="927"/>
                  </a:cubicBezTo>
                  <a:lnTo>
                    <a:pt x="627" y="827"/>
                  </a:lnTo>
                  <a:lnTo>
                    <a:pt x="627" y="627"/>
                  </a:lnTo>
                  <a:lnTo>
                    <a:pt x="627" y="100"/>
                  </a:lnTo>
                  <a:cubicBezTo>
                    <a:pt x="627" y="0"/>
                    <a:pt x="527" y="0"/>
                    <a:pt x="527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79"/>
            <p:cNvSpPr/>
            <p:nvPr/>
          </p:nvSpPr>
          <p:spPr>
            <a:xfrm flipH="1">
              <a:off x="5801199" y="4083931"/>
              <a:ext cx="23809" cy="36258"/>
            </a:xfrm>
            <a:custGeom>
              <a:avLst/>
              <a:gdLst/>
              <a:ahLst/>
              <a:cxnLst/>
              <a:rect l="l" t="t" r="r" b="b"/>
              <a:pathLst>
                <a:path w="853" h="1299" extrusionOk="0">
                  <a:moveTo>
                    <a:pt x="426" y="1"/>
                  </a:moveTo>
                  <a:cubicBezTo>
                    <a:pt x="326" y="101"/>
                    <a:pt x="326" y="101"/>
                    <a:pt x="326" y="201"/>
                  </a:cubicBezTo>
                  <a:cubicBezTo>
                    <a:pt x="226" y="302"/>
                    <a:pt x="226" y="402"/>
                    <a:pt x="125" y="627"/>
                  </a:cubicBezTo>
                  <a:lnTo>
                    <a:pt x="125" y="728"/>
                  </a:lnTo>
                  <a:cubicBezTo>
                    <a:pt x="125" y="828"/>
                    <a:pt x="0" y="928"/>
                    <a:pt x="0" y="928"/>
                  </a:cubicBezTo>
                  <a:cubicBezTo>
                    <a:pt x="0" y="1028"/>
                    <a:pt x="125" y="1154"/>
                    <a:pt x="125" y="1154"/>
                  </a:cubicBezTo>
                  <a:cubicBezTo>
                    <a:pt x="125" y="1254"/>
                    <a:pt x="226" y="1254"/>
                    <a:pt x="326" y="1254"/>
                  </a:cubicBezTo>
                  <a:cubicBezTo>
                    <a:pt x="359" y="1287"/>
                    <a:pt x="393" y="1299"/>
                    <a:pt x="423" y="1299"/>
                  </a:cubicBezTo>
                  <a:cubicBezTo>
                    <a:pt x="482" y="1299"/>
                    <a:pt x="526" y="1254"/>
                    <a:pt x="526" y="1254"/>
                  </a:cubicBezTo>
                  <a:cubicBezTo>
                    <a:pt x="627" y="1154"/>
                    <a:pt x="627" y="1154"/>
                    <a:pt x="627" y="1028"/>
                  </a:cubicBezTo>
                  <a:lnTo>
                    <a:pt x="752" y="928"/>
                  </a:lnTo>
                  <a:lnTo>
                    <a:pt x="752" y="627"/>
                  </a:lnTo>
                  <a:cubicBezTo>
                    <a:pt x="752" y="527"/>
                    <a:pt x="752" y="402"/>
                    <a:pt x="852" y="201"/>
                  </a:cubicBezTo>
                  <a:lnTo>
                    <a:pt x="752" y="101"/>
                  </a:lnTo>
                  <a:cubicBezTo>
                    <a:pt x="627" y="1"/>
                    <a:pt x="627" y="1"/>
                    <a:pt x="526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79"/>
            <p:cNvSpPr/>
            <p:nvPr/>
          </p:nvSpPr>
          <p:spPr>
            <a:xfrm flipH="1">
              <a:off x="5763433" y="4066458"/>
              <a:ext cx="17501" cy="28694"/>
            </a:xfrm>
            <a:custGeom>
              <a:avLst/>
              <a:gdLst/>
              <a:ahLst/>
              <a:cxnLst/>
              <a:rect l="l" t="t" r="r" b="b"/>
              <a:pathLst>
                <a:path w="627" h="1028" extrusionOk="0">
                  <a:moveTo>
                    <a:pt x="426" y="0"/>
                  </a:moveTo>
                  <a:cubicBezTo>
                    <a:pt x="426" y="0"/>
                    <a:pt x="301" y="0"/>
                    <a:pt x="201" y="101"/>
                  </a:cubicBezTo>
                  <a:cubicBezTo>
                    <a:pt x="201" y="101"/>
                    <a:pt x="201" y="201"/>
                    <a:pt x="100" y="201"/>
                  </a:cubicBezTo>
                  <a:lnTo>
                    <a:pt x="0" y="527"/>
                  </a:lnTo>
                  <a:lnTo>
                    <a:pt x="0" y="627"/>
                  </a:lnTo>
                  <a:lnTo>
                    <a:pt x="0" y="727"/>
                  </a:lnTo>
                  <a:lnTo>
                    <a:pt x="0" y="928"/>
                  </a:lnTo>
                  <a:cubicBezTo>
                    <a:pt x="0" y="1028"/>
                    <a:pt x="100" y="1028"/>
                    <a:pt x="201" y="1028"/>
                  </a:cubicBezTo>
                  <a:lnTo>
                    <a:pt x="426" y="1028"/>
                  </a:lnTo>
                  <a:cubicBezTo>
                    <a:pt x="426" y="1028"/>
                    <a:pt x="526" y="928"/>
                    <a:pt x="526" y="827"/>
                  </a:cubicBezTo>
                  <a:lnTo>
                    <a:pt x="526" y="627"/>
                  </a:lnTo>
                  <a:cubicBezTo>
                    <a:pt x="627" y="527"/>
                    <a:pt x="627" y="401"/>
                    <a:pt x="627" y="301"/>
                  </a:cubicBezTo>
                  <a:lnTo>
                    <a:pt x="627" y="201"/>
                  </a:lnTo>
                  <a:cubicBezTo>
                    <a:pt x="627" y="101"/>
                    <a:pt x="526" y="101"/>
                    <a:pt x="426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79"/>
            <p:cNvSpPr/>
            <p:nvPr/>
          </p:nvSpPr>
          <p:spPr>
            <a:xfrm flipH="1">
              <a:off x="5923626" y="3033888"/>
              <a:ext cx="233683" cy="160916"/>
            </a:xfrm>
            <a:custGeom>
              <a:avLst/>
              <a:gdLst/>
              <a:ahLst/>
              <a:cxnLst/>
              <a:rect l="l" t="t" r="r" b="b"/>
              <a:pathLst>
                <a:path w="8372" h="5765" extrusionOk="0">
                  <a:moveTo>
                    <a:pt x="4155" y="282"/>
                  </a:moveTo>
                  <a:cubicBezTo>
                    <a:pt x="4242" y="282"/>
                    <a:pt x="4319" y="293"/>
                    <a:pt x="4386" y="326"/>
                  </a:cubicBezTo>
                  <a:cubicBezTo>
                    <a:pt x="4612" y="427"/>
                    <a:pt x="4612" y="652"/>
                    <a:pt x="4286" y="753"/>
                  </a:cubicBezTo>
                  <a:cubicBezTo>
                    <a:pt x="4086" y="853"/>
                    <a:pt x="3760" y="953"/>
                    <a:pt x="3459" y="953"/>
                  </a:cubicBezTo>
                  <a:cubicBezTo>
                    <a:pt x="3196" y="1003"/>
                    <a:pt x="2908" y="1028"/>
                    <a:pt x="2619" y="1028"/>
                  </a:cubicBezTo>
                  <a:cubicBezTo>
                    <a:pt x="2331" y="1028"/>
                    <a:pt x="2043" y="1003"/>
                    <a:pt x="1780" y="953"/>
                  </a:cubicBezTo>
                  <a:lnTo>
                    <a:pt x="1780" y="953"/>
                  </a:lnTo>
                  <a:cubicBezTo>
                    <a:pt x="2082" y="800"/>
                    <a:pt x="2407" y="676"/>
                    <a:pt x="2732" y="552"/>
                  </a:cubicBezTo>
                  <a:cubicBezTo>
                    <a:pt x="3033" y="427"/>
                    <a:pt x="3258" y="326"/>
                    <a:pt x="3559" y="326"/>
                  </a:cubicBezTo>
                  <a:cubicBezTo>
                    <a:pt x="3776" y="326"/>
                    <a:pt x="3983" y="282"/>
                    <a:pt x="4155" y="282"/>
                  </a:cubicBezTo>
                  <a:close/>
                  <a:moveTo>
                    <a:pt x="4186" y="2732"/>
                  </a:moveTo>
                  <a:cubicBezTo>
                    <a:pt x="4186" y="2732"/>
                    <a:pt x="4258" y="2732"/>
                    <a:pt x="4280" y="2793"/>
                  </a:cubicBezTo>
                  <a:lnTo>
                    <a:pt x="4280" y="2793"/>
                  </a:lnTo>
                  <a:cubicBezTo>
                    <a:pt x="4244" y="2959"/>
                    <a:pt x="4065" y="3069"/>
                    <a:pt x="3885" y="3159"/>
                  </a:cubicBezTo>
                  <a:cubicBezTo>
                    <a:pt x="3663" y="3243"/>
                    <a:pt x="3422" y="3274"/>
                    <a:pt x="3179" y="3274"/>
                  </a:cubicBezTo>
                  <a:cubicBezTo>
                    <a:pt x="2936" y="3274"/>
                    <a:pt x="2689" y="3243"/>
                    <a:pt x="2455" y="3204"/>
                  </a:cubicBezTo>
                  <a:lnTo>
                    <a:pt x="2455" y="3204"/>
                  </a:lnTo>
                  <a:cubicBezTo>
                    <a:pt x="2855" y="2984"/>
                    <a:pt x="3349" y="2833"/>
                    <a:pt x="3760" y="2833"/>
                  </a:cubicBezTo>
                  <a:cubicBezTo>
                    <a:pt x="3885" y="2732"/>
                    <a:pt x="4086" y="2732"/>
                    <a:pt x="4186" y="2732"/>
                  </a:cubicBezTo>
                  <a:close/>
                  <a:moveTo>
                    <a:pt x="4035" y="1"/>
                  </a:moveTo>
                  <a:cubicBezTo>
                    <a:pt x="3879" y="1"/>
                    <a:pt x="3722" y="26"/>
                    <a:pt x="3559" y="26"/>
                  </a:cubicBezTo>
                  <a:cubicBezTo>
                    <a:pt x="3258" y="26"/>
                    <a:pt x="2933" y="126"/>
                    <a:pt x="2632" y="226"/>
                  </a:cubicBezTo>
                  <a:cubicBezTo>
                    <a:pt x="2194" y="310"/>
                    <a:pt x="1687" y="549"/>
                    <a:pt x="1226" y="858"/>
                  </a:cubicBezTo>
                  <a:lnTo>
                    <a:pt x="1226" y="858"/>
                  </a:lnTo>
                  <a:cubicBezTo>
                    <a:pt x="800" y="773"/>
                    <a:pt x="407" y="656"/>
                    <a:pt x="126" y="427"/>
                  </a:cubicBezTo>
                  <a:lnTo>
                    <a:pt x="0" y="427"/>
                  </a:lnTo>
                  <a:lnTo>
                    <a:pt x="0" y="552"/>
                  </a:lnTo>
                  <a:cubicBezTo>
                    <a:pt x="321" y="735"/>
                    <a:pt x="679" y="881"/>
                    <a:pt x="1029" y="996"/>
                  </a:cubicBezTo>
                  <a:lnTo>
                    <a:pt x="1029" y="996"/>
                  </a:lnTo>
                  <a:cubicBezTo>
                    <a:pt x="1004" y="1015"/>
                    <a:pt x="978" y="1034"/>
                    <a:pt x="953" y="1053"/>
                  </a:cubicBezTo>
                  <a:cubicBezTo>
                    <a:pt x="752" y="1279"/>
                    <a:pt x="527" y="1479"/>
                    <a:pt x="426" y="1805"/>
                  </a:cubicBezTo>
                  <a:cubicBezTo>
                    <a:pt x="326" y="1905"/>
                    <a:pt x="226" y="2106"/>
                    <a:pt x="226" y="2306"/>
                  </a:cubicBezTo>
                  <a:lnTo>
                    <a:pt x="226" y="2532"/>
                  </a:lnTo>
                  <a:cubicBezTo>
                    <a:pt x="326" y="2632"/>
                    <a:pt x="326" y="2732"/>
                    <a:pt x="426" y="2833"/>
                  </a:cubicBezTo>
                  <a:cubicBezTo>
                    <a:pt x="627" y="3159"/>
                    <a:pt x="953" y="3259"/>
                    <a:pt x="1253" y="3359"/>
                  </a:cubicBezTo>
                  <a:cubicBezTo>
                    <a:pt x="1312" y="3377"/>
                    <a:pt x="1366" y="3395"/>
                    <a:pt x="1418" y="3412"/>
                  </a:cubicBezTo>
                  <a:lnTo>
                    <a:pt x="1418" y="3412"/>
                  </a:lnTo>
                  <a:cubicBezTo>
                    <a:pt x="1363" y="3461"/>
                    <a:pt x="1309" y="3510"/>
                    <a:pt x="1253" y="3560"/>
                  </a:cubicBezTo>
                  <a:cubicBezTo>
                    <a:pt x="953" y="3785"/>
                    <a:pt x="752" y="4086"/>
                    <a:pt x="752" y="4512"/>
                  </a:cubicBezTo>
                  <a:cubicBezTo>
                    <a:pt x="752" y="4612"/>
                    <a:pt x="752" y="4813"/>
                    <a:pt x="852" y="5038"/>
                  </a:cubicBezTo>
                  <a:cubicBezTo>
                    <a:pt x="953" y="5139"/>
                    <a:pt x="1053" y="5339"/>
                    <a:pt x="1153" y="5339"/>
                  </a:cubicBezTo>
                  <a:cubicBezTo>
                    <a:pt x="1479" y="5565"/>
                    <a:pt x="1780" y="5665"/>
                    <a:pt x="2106" y="5665"/>
                  </a:cubicBezTo>
                  <a:cubicBezTo>
                    <a:pt x="2518" y="5731"/>
                    <a:pt x="2919" y="5764"/>
                    <a:pt x="3312" y="5764"/>
                  </a:cubicBezTo>
                  <a:cubicBezTo>
                    <a:pt x="4114" y="5764"/>
                    <a:pt x="4882" y="5625"/>
                    <a:pt x="5639" y="5339"/>
                  </a:cubicBezTo>
                  <a:cubicBezTo>
                    <a:pt x="6266" y="5139"/>
                    <a:pt x="6792" y="4938"/>
                    <a:pt x="7319" y="4512"/>
                  </a:cubicBezTo>
                  <a:cubicBezTo>
                    <a:pt x="7519" y="4311"/>
                    <a:pt x="7745" y="4086"/>
                    <a:pt x="7945" y="3885"/>
                  </a:cubicBezTo>
                  <a:cubicBezTo>
                    <a:pt x="8146" y="3685"/>
                    <a:pt x="8271" y="3359"/>
                    <a:pt x="8371" y="3159"/>
                  </a:cubicBezTo>
                  <a:lnTo>
                    <a:pt x="8371" y="3058"/>
                  </a:lnTo>
                  <a:cubicBezTo>
                    <a:pt x="8045" y="3685"/>
                    <a:pt x="7644" y="4086"/>
                    <a:pt x="7218" y="4412"/>
                  </a:cubicBezTo>
                  <a:cubicBezTo>
                    <a:pt x="6692" y="4712"/>
                    <a:pt x="6166" y="4938"/>
                    <a:pt x="5639" y="5139"/>
                  </a:cubicBezTo>
                  <a:cubicBezTo>
                    <a:pt x="4909" y="5333"/>
                    <a:pt x="4126" y="5454"/>
                    <a:pt x="3379" y="5454"/>
                  </a:cubicBezTo>
                  <a:cubicBezTo>
                    <a:pt x="2973" y="5454"/>
                    <a:pt x="2577" y="5419"/>
                    <a:pt x="2206" y="5339"/>
                  </a:cubicBezTo>
                  <a:cubicBezTo>
                    <a:pt x="1880" y="5339"/>
                    <a:pt x="1579" y="5239"/>
                    <a:pt x="1379" y="5139"/>
                  </a:cubicBezTo>
                  <a:cubicBezTo>
                    <a:pt x="1253" y="5038"/>
                    <a:pt x="1153" y="4938"/>
                    <a:pt x="1153" y="4813"/>
                  </a:cubicBezTo>
                  <a:cubicBezTo>
                    <a:pt x="1053" y="4712"/>
                    <a:pt x="1053" y="4612"/>
                    <a:pt x="1053" y="4512"/>
                  </a:cubicBezTo>
                  <a:cubicBezTo>
                    <a:pt x="1134" y="4087"/>
                    <a:pt x="1493" y="3809"/>
                    <a:pt x="1905" y="3546"/>
                  </a:cubicBezTo>
                  <a:lnTo>
                    <a:pt x="1905" y="3546"/>
                  </a:lnTo>
                  <a:cubicBezTo>
                    <a:pt x="1968" y="3555"/>
                    <a:pt x="2034" y="3560"/>
                    <a:pt x="2106" y="3560"/>
                  </a:cubicBezTo>
                  <a:cubicBezTo>
                    <a:pt x="2461" y="3631"/>
                    <a:pt x="2817" y="3694"/>
                    <a:pt x="3172" y="3694"/>
                  </a:cubicBezTo>
                  <a:cubicBezTo>
                    <a:pt x="3443" y="3694"/>
                    <a:pt x="3714" y="3657"/>
                    <a:pt x="3985" y="3560"/>
                  </a:cubicBezTo>
                  <a:cubicBezTo>
                    <a:pt x="4186" y="3459"/>
                    <a:pt x="4286" y="3459"/>
                    <a:pt x="4512" y="3259"/>
                  </a:cubicBezTo>
                  <a:cubicBezTo>
                    <a:pt x="4612" y="3159"/>
                    <a:pt x="4712" y="2933"/>
                    <a:pt x="4712" y="2732"/>
                  </a:cubicBezTo>
                  <a:cubicBezTo>
                    <a:pt x="4712" y="2732"/>
                    <a:pt x="4712" y="2632"/>
                    <a:pt x="4612" y="2532"/>
                  </a:cubicBezTo>
                  <a:lnTo>
                    <a:pt x="4612" y="2432"/>
                  </a:lnTo>
                  <a:lnTo>
                    <a:pt x="4512" y="2432"/>
                  </a:lnTo>
                  <a:cubicBezTo>
                    <a:pt x="4386" y="2432"/>
                    <a:pt x="4286" y="2306"/>
                    <a:pt x="4186" y="2306"/>
                  </a:cubicBezTo>
                  <a:cubicBezTo>
                    <a:pt x="3985" y="2306"/>
                    <a:pt x="3885" y="2432"/>
                    <a:pt x="3659" y="2432"/>
                  </a:cubicBezTo>
                  <a:cubicBezTo>
                    <a:pt x="3033" y="2532"/>
                    <a:pt x="2507" y="2732"/>
                    <a:pt x="2005" y="3058"/>
                  </a:cubicBezTo>
                  <a:cubicBezTo>
                    <a:pt x="1953" y="3074"/>
                    <a:pt x="1903" y="3093"/>
                    <a:pt x="1857" y="3114"/>
                  </a:cubicBezTo>
                  <a:lnTo>
                    <a:pt x="1857" y="3114"/>
                  </a:lnTo>
                  <a:cubicBezTo>
                    <a:pt x="1701" y="3073"/>
                    <a:pt x="1558" y="3008"/>
                    <a:pt x="1379" y="2933"/>
                  </a:cubicBezTo>
                  <a:cubicBezTo>
                    <a:pt x="1153" y="2833"/>
                    <a:pt x="852" y="2732"/>
                    <a:pt x="752" y="2632"/>
                  </a:cubicBezTo>
                  <a:cubicBezTo>
                    <a:pt x="627" y="2532"/>
                    <a:pt x="627" y="2532"/>
                    <a:pt x="627" y="2432"/>
                  </a:cubicBezTo>
                  <a:lnTo>
                    <a:pt x="627" y="2306"/>
                  </a:lnTo>
                  <a:cubicBezTo>
                    <a:pt x="627" y="2206"/>
                    <a:pt x="627" y="2106"/>
                    <a:pt x="752" y="2006"/>
                  </a:cubicBezTo>
                  <a:cubicBezTo>
                    <a:pt x="852" y="1680"/>
                    <a:pt x="1053" y="1479"/>
                    <a:pt x="1253" y="1279"/>
                  </a:cubicBezTo>
                  <a:cubicBezTo>
                    <a:pt x="1324" y="1225"/>
                    <a:pt x="1397" y="1174"/>
                    <a:pt x="1473" y="1127"/>
                  </a:cubicBezTo>
                  <a:lnTo>
                    <a:pt x="1473" y="1127"/>
                  </a:lnTo>
                  <a:cubicBezTo>
                    <a:pt x="1543" y="1145"/>
                    <a:pt x="1612" y="1163"/>
                    <a:pt x="1680" y="1179"/>
                  </a:cubicBezTo>
                  <a:cubicBezTo>
                    <a:pt x="2306" y="1279"/>
                    <a:pt x="2933" y="1279"/>
                    <a:pt x="3559" y="1279"/>
                  </a:cubicBezTo>
                  <a:cubicBezTo>
                    <a:pt x="3885" y="1179"/>
                    <a:pt x="4186" y="1179"/>
                    <a:pt x="4386" y="953"/>
                  </a:cubicBezTo>
                  <a:cubicBezTo>
                    <a:pt x="4612" y="953"/>
                    <a:pt x="4712" y="853"/>
                    <a:pt x="4812" y="552"/>
                  </a:cubicBezTo>
                  <a:cubicBezTo>
                    <a:pt x="4812" y="427"/>
                    <a:pt x="4812" y="326"/>
                    <a:pt x="4712" y="226"/>
                  </a:cubicBezTo>
                  <a:cubicBezTo>
                    <a:pt x="4712" y="226"/>
                    <a:pt x="4612" y="126"/>
                    <a:pt x="4512" y="126"/>
                  </a:cubicBezTo>
                  <a:cubicBezTo>
                    <a:pt x="4349" y="26"/>
                    <a:pt x="4192" y="1"/>
                    <a:pt x="40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79"/>
            <p:cNvSpPr/>
            <p:nvPr/>
          </p:nvSpPr>
          <p:spPr>
            <a:xfrm flipH="1">
              <a:off x="5422734" y="3387177"/>
              <a:ext cx="428178" cy="795423"/>
            </a:xfrm>
            <a:custGeom>
              <a:avLst/>
              <a:gdLst/>
              <a:ahLst/>
              <a:cxnLst/>
              <a:rect l="l" t="t" r="r" b="b"/>
              <a:pathLst>
                <a:path w="15340" h="28497" extrusionOk="0">
                  <a:moveTo>
                    <a:pt x="13886" y="0"/>
                  </a:moveTo>
                  <a:cubicBezTo>
                    <a:pt x="13886" y="0"/>
                    <a:pt x="13785" y="101"/>
                    <a:pt x="13886" y="101"/>
                  </a:cubicBezTo>
                  <a:lnTo>
                    <a:pt x="13886" y="201"/>
                  </a:lnTo>
                  <a:cubicBezTo>
                    <a:pt x="14312" y="1454"/>
                    <a:pt x="14512" y="2933"/>
                    <a:pt x="14713" y="4386"/>
                  </a:cubicBezTo>
                  <a:cubicBezTo>
                    <a:pt x="14838" y="5740"/>
                    <a:pt x="14838" y="7193"/>
                    <a:pt x="14713" y="8672"/>
                  </a:cubicBezTo>
                  <a:cubicBezTo>
                    <a:pt x="14713" y="9299"/>
                    <a:pt x="14612" y="10025"/>
                    <a:pt x="14412" y="10752"/>
                  </a:cubicBezTo>
                  <a:cubicBezTo>
                    <a:pt x="14312" y="11479"/>
                    <a:pt x="14211" y="12106"/>
                    <a:pt x="13986" y="12833"/>
                  </a:cubicBezTo>
                  <a:cubicBezTo>
                    <a:pt x="13785" y="13584"/>
                    <a:pt x="13460" y="14211"/>
                    <a:pt x="13259" y="14838"/>
                  </a:cubicBezTo>
                  <a:cubicBezTo>
                    <a:pt x="13159" y="15138"/>
                    <a:pt x="12958" y="15564"/>
                    <a:pt x="12833" y="15865"/>
                  </a:cubicBezTo>
                  <a:cubicBezTo>
                    <a:pt x="12632" y="16191"/>
                    <a:pt x="12532" y="16492"/>
                    <a:pt x="12432" y="16817"/>
                  </a:cubicBezTo>
                  <a:cubicBezTo>
                    <a:pt x="11079" y="19324"/>
                    <a:pt x="9299" y="21604"/>
                    <a:pt x="7094" y="23484"/>
                  </a:cubicBezTo>
                  <a:cubicBezTo>
                    <a:pt x="6066" y="24537"/>
                    <a:pt x="4913" y="25364"/>
                    <a:pt x="3760" y="26216"/>
                  </a:cubicBezTo>
                  <a:cubicBezTo>
                    <a:pt x="2507" y="26943"/>
                    <a:pt x="1254" y="27670"/>
                    <a:pt x="1" y="28397"/>
                  </a:cubicBezTo>
                  <a:lnTo>
                    <a:pt x="101" y="28497"/>
                  </a:lnTo>
                  <a:cubicBezTo>
                    <a:pt x="2708" y="27369"/>
                    <a:pt x="5114" y="25690"/>
                    <a:pt x="7319" y="23710"/>
                  </a:cubicBezTo>
                  <a:cubicBezTo>
                    <a:pt x="7620" y="23484"/>
                    <a:pt x="7820" y="23284"/>
                    <a:pt x="8046" y="22983"/>
                  </a:cubicBezTo>
                  <a:cubicBezTo>
                    <a:pt x="8347" y="22757"/>
                    <a:pt x="8572" y="22457"/>
                    <a:pt x="8873" y="22231"/>
                  </a:cubicBezTo>
                  <a:cubicBezTo>
                    <a:pt x="9299" y="21730"/>
                    <a:pt x="9825" y="21203"/>
                    <a:pt x="10226" y="20577"/>
                  </a:cubicBezTo>
                  <a:cubicBezTo>
                    <a:pt x="10552" y="20251"/>
                    <a:pt x="10753" y="20051"/>
                    <a:pt x="10953" y="19725"/>
                  </a:cubicBezTo>
                  <a:lnTo>
                    <a:pt x="11580" y="18797"/>
                  </a:lnTo>
                  <a:lnTo>
                    <a:pt x="11906" y="18371"/>
                  </a:lnTo>
                  <a:lnTo>
                    <a:pt x="12106" y="17970"/>
                  </a:lnTo>
                  <a:lnTo>
                    <a:pt x="12733" y="17018"/>
                  </a:lnTo>
                  <a:cubicBezTo>
                    <a:pt x="12833" y="16717"/>
                    <a:pt x="13059" y="16291"/>
                    <a:pt x="13159" y="15965"/>
                  </a:cubicBezTo>
                  <a:cubicBezTo>
                    <a:pt x="13359" y="15665"/>
                    <a:pt x="13460" y="15339"/>
                    <a:pt x="13685" y="15038"/>
                  </a:cubicBezTo>
                  <a:cubicBezTo>
                    <a:pt x="13886" y="14311"/>
                    <a:pt x="14211" y="13685"/>
                    <a:pt x="14312" y="12958"/>
                  </a:cubicBezTo>
                  <a:cubicBezTo>
                    <a:pt x="14713" y="11579"/>
                    <a:pt x="15038" y="10126"/>
                    <a:pt x="15139" y="8672"/>
                  </a:cubicBezTo>
                  <a:cubicBezTo>
                    <a:pt x="15339" y="5740"/>
                    <a:pt x="15038" y="2807"/>
                    <a:pt x="13986" y="101"/>
                  </a:cubicBezTo>
                  <a:cubicBezTo>
                    <a:pt x="13986" y="0"/>
                    <a:pt x="13986" y="0"/>
                    <a:pt x="13886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79"/>
            <p:cNvSpPr/>
            <p:nvPr/>
          </p:nvSpPr>
          <p:spPr>
            <a:xfrm flipH="1">
              <a:off x="5270944" y="2818430"/>
              <a:ext cx="393175" cy="223188"/>
            </a:xfrm>
            <a:custGeom>
              <a:avLst/>
              <a:gdLst/>
              <a:ahLst/>
              <a:cxnLst/>
              <a:rect l="l" t="t" r="r" b="b"/>
              <a:pathLst>
                <a:path w="14086" h="7996" extrusionOk="0">
                  <a:moveTo>
                    <a:pt x="14086" y="0"/>
                  </a:moveTo>
                  <a:cubicBezTo>
                    <a:pt x="12833" y="426"/>
                    <a:pt x="11580" y="1053"/>
                    <a:pt x="10427" y="1680"/>
                  </a:cubicBezTo>
                  <a:cubicBezTo>
                    <a:pt x="9800" y="2106"/>
                    <a:pt x="9174" y="2406"/>
                    <a:pt x="8647" y="2933"/>
                  </a:cubicBezTo>
                  <a:cubicBezTo>
                    <a:pt x="8146" y="3359"/>
                    <a:pt x="7620" y="3760"/>
                    <a:pt x="7093" y="4186"/>
                  </a:cubicBezTo>
                  <a:cubicBezTo>
                    <a:pt x="6141" y="5138"/>
                    <a:pt x="5113" y="5965"/>
                    <a:pt x="3961" y="6592"/>
                  </a:cubicBezTo>
                  <a:cubicBezTo>
                    <a:pt x="3334" y="6893"/>
                    <a:pt x="2707" y="7218"/>
                    <a:pt x="2081" y="7419"/>
                  </a:cubicBezTo>
                  <a:cubicBezTo>
                    <a:pt x="1693" y="7585"/>
                    <a:pt x="1196" y="7683"/>
                    <a:pt x="711" y="7683"/>
                  </a:cubicBezTo>
                  <a:cubicBezTo>
                    <a:pt x="538" y="7683"/>
                    <a:pt x="366" y="7671"/>
                    <a:pt x="201" y="7644"/>
                  </a:cubicBezTo>
                  <a:cubicBezTo>
                    <a:pt x="101" y="7644"/>
                    <a:pt x="101" y="7644"/>
                    <a:pt x="101" y="7745"/>
                  </a:cubicBezTo>
                  <a:cubicBezTo>
                    <a:pt x="1" y="7845"/>
                    <a:pt x="101" y="7845"/>
                    <a:pt x="101" y="7845"/>
                  </a:cubicBezTo>
                  <a:cubicBezTo>
                    <a:pt x="464" y="7945"/>
                    <a:pt x="828" y="7995"/>
                    <a:pt x="1191" y="7995"/>
                  </a:cubicBezTo>
                  <a:cubicBezTo>
                    <a:pt x="1554" y="7995"/>
                    <a:pt x="1918" y="7945"/>
                    <a:pt x="2281" y="7845"/>
                  </a:cubicBezTo>
                  <a:cubicBezTo>
                    <a:pt x="2908" y="7644"/>
                    <a:pt x="3534" y="7319"/>
                    <a:pt x="4161" y="7018"/>
                  </a:cubicBezTo>
                  <a:cubicBezTo>
                    <a:pt x="5314" y="6266"/>
                    <a:pt x="6367" y="5439"/>
                    <a:pt x="7394" y="4512"/>
                  </a:cubicBezTo>
                  <a:cubicBezTo>
                    <a:pt x="7920" y="4086"/>
                    <a:pt x="8447" y="3559"/>
                    <a:pt x="8973" y="3133"/>
                  </a:cubicBezTo>
                  <a:cubicBezTo>
                    <a:pt x="9399" y="2732"/>
                    <a:pt x="10026" y="2306"/>
                    <a:pt x="10527" y="2005"/>
                  </a:cubicBezTo>
                  <a:cubicBezTo>
                    <a:pt x="11053" y="1579"/>
                    <a:pt x="11680" y="1253"/>
                    <a:pt x="12306" y="953"/>
                  </a:cubicBezTo>
                  <a:cubicBezTo>
                    <a:pt x="12833" y="627"/>
                    <a:pt x="13459" y="326"/>
                    <a:pt x="14086" y="126"/>
                  </a:cubicBezTo>
                  <a:lnTo>
                    <a:pt x="14086" y="0"/>
                  </a:lnTo>
                  <a:close/>
                </a:path>
              </a:pathLst>
            </a:custGeom>
            <a:solidFill>
              <a:srgbClr val="312A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79"/>
            <p:cNvSpPr/>
            <p:nvPr/>
          </p:nvSpPr>
          <p:spPr>
            <a:xfrm flipH="1">
              <a:off x="5687875" y="4139198"/>
              <a:ext cx="242085" cy="386030"/>
            </a:xfrm>
            <a:custGeom>
              <a:avLst/>
              <a:gdLst/>
              <a:ahLst/>
              <a:cxnLst/>
              <a:rect l="l" t="t" r="r" b="b"/>
              <a:pathLst>
                <a:path w="8673" h="13830" extrusionOk="0">
                  <a:moveTo>
                    <a:pt x="8271" y="361"/>
                  </a:moveTo>
                  <a:lnTo>
                    <a:pt x="8271" y="527"/>
                  </a:lnTo>
                  <a:lnTo>
                    <a:pt x="8271" y="1053"/>
                  </a:lnTo>
                  <a:cubicBezTo>
                    <a:pt x="8146" y="1455"/>
                    <a:pt x="8046" y="1780"/>
                    <a:pt x="7946" y="2081"/>
                  </a:cubicBezTo>
                  <a:cubicBezTo>
                    <a:pt x="7845" y="2808"/>
                    <a:pt x="7645" y="3560"/>
                    <a:pt x="7419" y="4186"/>
                  </a:cubicBezTo>
                  <a:cubicBezTo>
                    <a:pt x="7018" y="5540"/>
                    <a:pt x="6492" y="6893"/>
                    <a:pt x="5865" y="8247"/>
                  </a:cubicBezTo>
                  <a:cubicBezTo>
                    <a:pt x="5629" y="8855"/>
                    <a:pt x="5372" y="9444"/>
                    <a:pt x="5085" y="10012"/>
                  </a:cubicBezTo>
                  <a:lnTo>
                    <a:pt x="5085" y="10012"/>
                  </a:lnTo>
                  <a:cubicBezTo>
                    <a:pt x="5182" y="9415"/>
                    <a:pt x="5278" y="8831"/>
                    <a:pt x="5439" y="8247"/>
                  </a:cubicBezTo>
                  <a:cubicBezTo>
                    <a:pt x="5765" y="6893"/>
                    <a:pt x="6166" y="5540"/>
                    <a:pt x="6692" y="4186"/>
                  </a:cubicBezTo>
                  <a:cubicBezTo>
                    <a:pt x="6893" y="3434"/>
                    <a:pt x="7119" y="2808"/>
                    <a:pt x="7419" y="2081"/>
                  </a:cubicBezTo>
                  <a:cubicBezTo>
                    <a:pt x="7520" y="1780"/>
                    <a:pt x="7745" y="1455"/>
                    <a:pt x="7845" y="1154"/>
                  </a:cubicBezTo>
                  <a:cubicBezTo>
                    <a:pt x="7946" y="928"/>
                    <a:pt x="8046" y="828"/>
                    <a:pt x="8146" y="627"/>
                  </a:cubicBezTo>
                  <a:cubicBezTo>
                    <a:pt x="8146" y="560"/>
                    <a:pt x="8203" y="435"/>
                    <a:pt x="8271" y="361"/>
                  </a:cubicBezTo>
                  <a:close/>
                  <a:moveTo>
                    <a:pt x="6266" y="901"/>
                  </a:moveTo>
                  <a:lnTo>
                    <a:pt x="6266" y="928"/>
                  </a:lnTo>
                  <a:lnTo>
                    <a:pt x="6266" y="1154"/>
                  </a:lnTo>
                  <a:cubicBezTo>
                    <a:pt x="6166" y="1780"/>
                    <a:pt x="6066" y="2507"/>
                    <a:pt x="5865" y="3234"/>
                  </a:cubicBezTo>
                  <a:cubicBezTo>
                    <a:pt x="5640" y="3961"/>
                    <a:pt x="5439" y="4587"/>
                    <a:pt x="5239" y="5314"/>
                  </a:cubicBezTo>
                  <a:cubicBezTo>
                    <a:pt x="4713" y="6693"/>
                    <a:pt x="4186" y="7946"/>
                    <a:pt x="3459" y="9199"/>
                  </a:cubicBezTo>
                  <a:cubicBezTo>
                    <a:pt x="3134" y="9825"/>
                    <a:pt x="2733" y="10452"/>
                    <a:pt x="2307" y="10953"/>
                  </a:cubicBezTo>
                  <a:cubicBezTo>
                    <a:pt x="2132" y="11128"/>
                    <a:pt x="1958" y="11313"/>
                    <a:pt x="1780" y="11487"/>
                  </a:cubicBezTo>
                  <a:lnTo>
                    <a:pt x="1780" y="11487"/>
                  </a:lnTo>
                  <a:cubicBezTo>
                    <a:pt x="2005" y="10264"/>
                    <a:pt x="2382" y="9105"/>
                    <a:pt x="2833" y="7946"/>
                  </a:cubicBezTo>
                  <a:cubicBezTo>
                    <a:pt x="3359" y="6567"/>
                    <a:pt x="3885" y="5214"/>
                    <a:pt x="4512" y="3961"/>
                  </a:cubicBezTo>
                  <a:lnTo>
                    <a:pt x="5439" y="2081"/>
                  </a:lnTo>
                  <a:lnTo>
                    <a:pt x="6066" y="1154"/>
                  </a:lnTo>
                  <a:cubicBezTo>
                    <a:pt x="6066" y="1053"/>
                    <a:pt x="6166" y="1053"/>
                    <a:pt x="6166" y="928"/>
                  </a:cubicBezTo>
                  <a:cubicBezTo>
                    <a:pt x="6200" y="928"/>
                    <a:pt x="6237" y="917"/>
                    <a:pt x="6266" y="901"/>
                  </a:cubicBezTo>
                  <a:close/>
                  <a:moveTo>
                    <a:pt x="8271" y="1"/>
                  </a:moveTo>
                  <a:cubicBezTo>
                    <a:pt x="8046" y="201"/>
                    <a:pt x="7946" y="302"/>
                    <a:pt x="7845" y="527"/>
                  </a:cubicBezTo>
                  <a:cubicBezTo>
                    <a:pt x="7745" y="627"/>
                    <a:pt x="7645" y="828"/>
                    <a:pt x="7520" y="1053"/>
                  </a:cubicBezTo>
                  <a:cubicBezTo>
                    <a:pt x="7419" y="1354"/>
                    <a:pt x="7219" y="1680"/>
                    <a:pt x="7119" y="1981"/>
                  </a:cubicBezTo>
                  <a:cubicBezTo>
                    <a:pt x="6893" y="2708"/>
                    <a:pt x="6592" y="3334"/>
                    <a:pt x="6392" y="4061"/>
                  </a:cubicBezTo>
                  <a:cubicBezTo>
                    <a:pt x="5966" y="5439"/>
                    <a:pt x="5540" y="6793"/>
                    <a:pt x="5139" y="8247"/>
                  </a:cubicBezTo>
                  <a:cubicBezTo>
                    <a:pt x="5013" y="8973"/>
                    <a:pt x="4813" y="9600"/>
                    <a:pt x="4713" y="10327"/>
                  </a:cubicBezTo>
                  <a:lnTo>
                    <a:pt x="4713" y="10709"/>
                  </a:lnTo>
                  <a:lnTo>
                    <a:pt x="4713" y="10709"/>
                  </a:lnTo>
                  <a:cubicBezTo>
                    <a:pt x="4460" y="11155"/>
                    <a:pt x="4186" y="11587"/>
                    <a:pt x="3885" y="12006"/>
                  </a:cubicBezTo>
                  <a:cubicBezTo>
                    <a:pt x="3459" y="12633"/>
                    <a:pt x="2933" y="13159"/>
                    <a:pt x="2307" y="13359"/>
                  </a:cubicBezTo>
                  <a:cubicBezTo>
                    <a:pt x="2231" y="13384"/>
                    <a:pt x="2161" y="13397"/>
                    <a:pt x="2096" y="13397"/>
                  </a:cubicBezTo>
                  <a:cubicBezTo>
                    <a:pt x="1901" y="13397"/>
                    <a:pt x="1755" y="13284"/>
                    <a:pt x="1680" y="13059"/>
                  </a:cubicBezTo>
                  <a:lnTo>
                    <a:pt x="1680" y="12106"/>
                  </a:lnTo>
                  <a:cubicBezTo>
                    <a:pt x="1683" y="12083"/>
                    <a:pt x="1687" y="12059"/>
                    <a:pt x="1690" y="12035"/>
                  </a:cubicBezTo>
                  <a:lnTo>
                    <a:pt x="1690" y="12035"/>
                  </a:lnTo>
                  <a:cubicBezTo>
                    <a:pt x="1985" y="11797"/>
                    <a:pt x="2249" y="11501"/>
                    <a:pt x="2507" y="11179"/>
                  </a:cubicBezTo>
                  <a:cubicBezTo>
                    <a:pt x="3033" y="10653"/>
                    <a:pt x="3359" y="10026"/>
                    <a:pt x="3760" y="9399"/>
                  </a:cubicBezTo>
                  <a:cubicBezTo>
                    <a:pt x="4512" y="8146"/>
                    <a:pt x="5013" y="6793"/>
                    <a:pt x="5540" y="5439"/>
                  </a:cubicBezTo>
                  <a:cubicBezTo>
                    <a:pt x="5765" y="4688"/>
                    <a:pt x="5966" y="4061"/>
                    <a:pt x="6166" y="3334"/>
                  </a:cubicBezTo>
                  <a:cubicBezTo>
                    <a:pt x="6392" y="2607"/>
                    <a:pt x="6592" y="1881"/>
                    <a:pt x="6592" y="1154"/>
                  </a:cubicBezTo>
                  <a:lnTo>
                    <a:pt x="6592" y="828"/>
                  </a:lnTo>
                  <a:lnTo>
                    <a:pt x="6592" y="627"/>
                  </a:lnTo>
                  <a:cubicBezTo>
                    <a:pt x="6592" y="627"/>
                    <a:pt x="6464" y="499"/>
                    <a:pt x="6348" y="499"/>
                  </a:cubicBezTo>
                  <a:cubicBezTo>
                    <a:pt x="6320" y="499"/>
                    <a:pt x="6291" y="507"/>
                    <a:pt x="6266" y="527"/>
                  </a:cubicBezTo>
                  <a:cubicBezTo>
                    <a:pt x="6066" y="527"/>
                    <a:pt x="6066" y="627"/>
                    <a:pt x="5966" y="728"/>
                  </a:cubicBezTo>
                  <a:cubicBezTo>
                    <a:pt x="5865" y="728"/>
                    <a:pt x="5765" y="828"/>
                    <a:pt x="5765" y="928"/>
                  </a:cubicBezTo>
                  <a:lnTo>
                    <a:pt x="5139" y="1881"/>
                  </a:lnTo>
                  <a:lnTo>
                    <a:pt x="4186" y="3760"/>
                  </a:lnTo>
                  <a:cubicBezTo>
                    <a:pt x="3560" y="5114"/>
                    <a:pt x="2933" y="6467"/>
                    <a:pt x="2407" y="7820"/>
                  </a:cubicBezTo>
                  <a:cubicBezTo>
                    <a:pt x="2013" y="9173"/>
                    <a:pt x="1499" y="10502"/>
                    <a:pt x="1267" y="11925"/>
                  </a:cubicBezTo>
                  <a:lnTo>
                    <a:pt x="1267" y="11925"/>
                  </a:lnTo>
                  <a:cubicBezTo>
                    <a:pt x="1063" y="12067"/>
                    <a:pt x="852" y="12171"/>
                    <a:pt x="627" y="12206"/>
                  </a:cubicBezTo>
                  <a:cubicBezTo>
                    <a:pt x="597" y="12244"/>
                    <a:pt x="567" y="12259"/>
                    <a:pt x="540" y="12259"/>
                  </a:cubicBezTo>
                  <a:cubicBezTo>
                    <a:pt x="476" y="12259"/>
                    <a:pt x="427" y="12176"/>
                    <a:pt x="427" y="12106"/>
                  </a:cubicBezTo>
                  <a:cubicBezTo>
                    <a:pt x="327" y="12006"/>
                    <a:pt x="327" y="11906"/>
                    <a:pt x="327" y="11705"/>
                  </a:cubicBezTo>
                  <a:cubicBezTo>
                    <a:pt x="327" y="11379"/>
                    <a:pt x="427" y="10953"/>
                    <a:pt x="527" y="10653"/>
                  </a:cubicBezTo>
                  <a:cubicBezTo>
                    <a:pt x="627" y="9926"/>
                    <a:pt x="853" y="9299"/>
                    <a:pt x="1154" y="8572"/>
                  </a:cubicBezTo>
                  <a:cubicBezTo>
                    <a:pt x="2106" y="5840"/>
                    <a:pt x="3359" y="3234"/>
                    <a:pt x="4612" y="627"/>
                  </a:cubicBezTo>
                  <a:cubicBezTo>
                    <a:pt x="4612" y="627"/>
                    <a:pt x="4612" y="527"/>
                    <a:pt x="4512" y="527"/>
                  </a:cubicBezTo>
                  <a:lnTo>
                    <a:pt x="4387" y="527"/>
                  </a:lnTo>
                  <a:cubicBezTo>
                    <a:pt x="3134" y="3134"/>
                    <a:pt x="1880" y="5740"/>
                    <a:pt x="853" y="8447"/>
                  </a:cubicBezTo>
                  <a:cubicBezTo>
                    <a:pt x="627" y="9199"/>
                    <a:pt x="327" y="9926"/>
                    <a:pt x="226" y="10552"/>
                  </a:cubicBezTo>
                  <a:cubicBezTo>
                    <a:pt x="126" y="10953"/>
                    <a:pt x="1" y="11279"/>
                    <a:pt x="1" y="11705"/>
                  </a:cubicBezTo>
                  <a:cubicBezTo>
                    <a:pt x="1" y="11906"/>
                    <a:pt x="1" y="12106"/>
                    <a:pt x="126" y="12332"/>
                  </a:cubicBezTo>
                  <a:cubicBezTo>
                    <a:pt x="126" y="12432"/>
                    <a:pt x="226" y="12532"/>
                    <a:pt x="327" y="12532"/>
                  </a:cubicBezTo>
                  <a:cubicBezTo>
                    <a:pt x="427" y="12582"/>
                    <a:pt x="502" y="12607"/>
                    <a:pt x="568" y="12607"/>
                  </a:cubicBezTo>
                  <a:cubicBezTo>
                    <a:pt x="634" y="12607"/>
                    <a:pt x="690" y="12582"/>
                    <a:pt x="753" y="12532"/>
                  </a:cubicBezTo>
                  <a:cubicBezTo>
                    <a:pt x="932" y="12483"/>
                    <a:pt x="1099" y="12414"/>
                    <a:pt x="1256" y="12328"/>
                  </a:cubicBezTo>
                  <a:lnTo>
                    <a:pt x="1256" y="12328"/>
                  </a:lnTo>
                  <a:cubicBezTo>
                    <a:pt x="1262" y="12633"/>
                    <a:pt x="1286" y="12917"/>
                    <a:pt x="1379" y="13159"/>
                  </a:cubicBezTo>
                  <a:cubicBezTo>
                    <a:pt x="1379" y="13359"/>
                    <a:pt x="1580" y="13685"/>
                    <a:pt x="1780" y="13785"/>
                  </a:cubicBezTo>
                  <a:cubicBezTo>
                    <a:pt x="1855" y="13819"/>
                    <a:pt x="1939" y="13830"/>
                    <a:pt x="2021" y="13830"/>
                  </a:cubicBezTo>
                  <a:cubicBezTo>
                    <a:pt x="2184" y="13830"/>
                    <a:pt x="2340" y="13785"/>
                    <a:pt x="2407" y="13785"/>
                  </a:cubicBezTo>
                  <a:cubicBezTo>
                    <a:pt x="2833" y="13585"/>
                    <a:pt x="3134" y="13359"/>
                    <a:pt x="3459" y="13159"/>
                  </a:cubicBezTo>
                  <a:cubicBezTo>
                    <a:pt x="3660" y="12833"/>
                    <a:pt x="3986" y="12532"/>
                    <a:pt x="4186" y="12206"/>
                  </a:cubicBezTo>
                  <a:cubicBezTo>
                    <a:pt x="4371" y="11954"/>
                    <a:pt x="4546" y="11689"/>
                    <a:pt x="4713" y="11415"/>
                  </a:cubicBezTo>
                  <a:lnTo>
                    <a:pt x="4713" y="11415"/>
                  </a:lnTo>
                  <a:lnTo>
                    <a:pt x="4713" y="11480"/>
                  </a:lnTo>
                  <a:lnTo>
                    <a:pt x="4713" y="12006"/>
                  </a:lnTo>
                  <a:cubicBezTo>
                    <a:pt x="4813" y="12106"/>
                    <a:pt x="4813" y="12206"/>
                    <a:pt x="4813" y="12332"/>
                  </a:cubicBezTo>
                  <a:cubicBezTo>
                    <a:pt x="4913" y="12432"/>
                    <a:pt x="5013" y="12532"/>
                    <a:pt x="5139" y="12532"/>
                  </a:cubicBezTo>
                  <a:lnTo>
                    <a:pt x="5239" y="12432"/>
                  </a:lnTo>
                  <a:cubicBezTo>
                    <a:pt x="5239" y="12432"/>
                    <a:pt x="5339" y="12432"/>
                    <a:pt x="5239" y="12332"/>
                  </a:cubicBezTo>
                  <a:lnTo>
                    <a:pt x="5139" y="12332"/>
                  </a:lnTo>
                  <a:cubicBezTo>
                    <a:pt x="5013" y="12332"/>
                    <a:pt x="5013" y="12106"/>
                    <a:pt x="4913" y="12006"/>
                  </a:cubicBezTo>
                  <a:lnTo>
                    <a:pt x="4913" y="11480"/>
                  </a:lnTo>
                  <a:cubicBezTo>
                    <a:pt x="4913" y="11331"/>
                    <a:pt x="4913" y="11193"/>
                    <a:pt x="4918" y="11062"/>
                  </a:cubicBezTo>
                  <a:lnTo>
                    <a:pt x="4918" y="11062"/>
                  </a:lnTo>
                  <a:cubicBezTo>
                    <a:pt x="5402" y="10204"/>
                    <a:pt x="5807" y="9269"/>
                    <a:pt x="6166" y="8347"/>
                  </a:cubicBezTo>
                  <a:cubicBezTo>
                    <a:pt x="6793" y="7094"/>
                    <a:pt x="7319" y="5740"/>
                    <a:pt x="7745" y="4287"/>
                  </a:cubicBezTo>
                  <a:cubicBezTo>
                    <a:pt x="7946" y="3660"/>
                    <a:pt x="8146" y="2933"/>
                    <a:pt x="8372" y="2181"/>
                  </a:cubicBezTo>
                  <a:cubicBezTo>
                    <a:pt x="8372" y="1881"/>
                    <a:pt x="8472" y="1455"/>
                    <a:pt x="8572" y="1154"/>
                  </a:cubicBezTo>
                  <a:lnTo>
                    <a:pt x="8572" y="627"/>
                  </a:lnTo>
                  <a:cubicBezTo>
                    <a:pt x="8672" y="527"/>
                    <a:pt x="8672" y="427"/>
                    <a:pt x="8572" y="302"/>
                  </a:cubicBezTo>
                  <a:lnTo>
                    <a:pt x="8572" y="101"/>
                  </a:lnTo>
                  <a:cubicBezTo>
                    <a:pt x="8572" y="1"/>
                    <a:pt x="8472" y="1"/>
                    <a:pt x="8372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79"/>
            <p:cNvSpPr/>
            <p:nvPr/>
          </p:nvSpPr>
          <p:spPr>
            <a:xfrm flipH="1">
              <a:off x="5710958" y="2360692"/>
              <a:ext cx="159464" cy="47116"/>
            </a:xfrm>
            <a:custGeom>
              <a:avLst/>
              <a:gdLst/>
              <a:ahLst/>
              <a:cxnLst/>
              <a:rect l="l" t="t" r="r" b="b"/>
              <a:pathLst>
                <a:path w="5713" h="1688" extrusionOk="0">
                  <a:moveTo>
                    <a:pt x="1590" y="1"/>
                  </a:moveTo>
                  <a:cubicBezTo>
                    <a:pt x="690" y="1"/>
                    <a:pt x="1" y="53"/>
                    <a:pt x="73" y="434"/>
                  </a:cubicBezTo>
                  <a:cubicBezTo>
                    <a:pt x="73" y="961"/>
                    <a:pt x="274" y="1161"/>
                    <a:pt x="700" y="1261"/>
                  </a:cubicBezTo>
                  <a:cubicBezTo>
                    <a:pt x="893" y="1261"/>
                    <a:pt x="1338" y="1200"/>
                    <a:pt x="1981" y="1200"/>
                  </a:cubicBezTo>
                  <a:cubicBezTo>
                    <a:pt x="2758" y="1200"/>
                    <a:pt x="3824" y="1290"/>
                    <a:pt x="5086" y="1687"/>
                  </a:cubicBezTo>
                  <a:lnTo>
                    <a:pt x="5186" y="1687"/>
                  </a:lnTo>
                  <a:cubicBezTo>
                    <a:pt x="5387" y="1487"/>
                    <a:pt x="5512" y="1261"/>
                    <a:pt x="5712" y="1161"/>
                  </a:cubicBezTo>
                  <a:cubicBezTo>
                    <a:pt x="5387" y="860"/>
                    <a:pt x="4259" y="108"/>
                    <a:pt x="2680" y="8"/>
                  </a:cubicBezTo>
                  <a:cubicBezTo>
                    <a:pt x="2306" y="8"/>
                    <a:pt x="1933" y="1"/>
                    <a:pt x="1590" y="1"/>
                  </a:cubicBezTo>
                  <a:close/>
                </a:path>
              </a:pathLst>
            </a:custGeom>
            <a:solidFill>
              <a:srgbClr val="7D34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79"/>
            <p:cNvSpPr/>
            <p:nvPr/>
          </p:nvSpPr>
          <p:spPr>
            <a:xfrm flipH="1">
              <a:off x="5405259" y="2395890"/>
              <a:ext cx="285433" cy="263327"/>
            </a:xfrm>
            <a:custGeom>
              <a:avLst/>
              <a:gdLst/>
              <a:ahLst/>
              <a:cxnLst/>
              <a:rect l="l" t="t" r="r" b="b"/>
              <a:pathLst>
                <a:path w="10226" h="9434" extrusionOk="0">
                  <a:moveTo>
                    <a:pt x="6266" y="0"/>
                  </a:moveTo>
                  <a:cubicBezTo>
                    <a:pt x="6266" y="1579"/>
                    <a:pt x="1153" y="6592"/>
                    <a:pt x="0" y="6893"/>
                  </a:cubicBezTo>
                  <a:lnTo>
                    <a:pt x="527" y="6893"/>
                  </a:lnTo>
                  <a:cubicBezTo>
                    <a:pt x="1695" y="8497"/>
                    <a:pt x="4015" y="9433"/>
                    <a:pt x="5850" y="9433"/>
                  </a:cubicBezTo>
                  <a:cubicBezTo>
                    <a:pt x="6654" y="9433"/>
                    <a:pt x="7364" y="9254"/>
                    <a:pt x="7845" y="8873"/>
                  </a:cubicBezTo>
                  <a:cubicBezTo>
                    <a:pt x="10226" y="6792"/>
                    <a:pt x="8146" y="953"/>
                    <a:pt x="626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79"/>
            <p:cNvSpPr/>
            <p:nvPr/>
          </p:nvSpPr>
          <p:spPr>
            <a:xfrm flipH="1">
              <a:off x="5515793" y="2324406"/>
              <a:ext cx="256767" cy="263885"/>
            </a:xfrm>
            <a:custGeom>
              <a:avLst/>
              <a:gdLst/>
              <a:ahLst/>
              <a:cxnLst/>
              <a:rect l="l" t="t" r="r" b="b"/>
              <a:pathLst>
                <a:path w="9199" h="9454" extrusionOk="0">
                  <a:moveTo>
                    <a:pt x="6164" y="0"/>
                  </a:moveTo>
                  <a:cubicBezTo>
                    <a:pt x="5664" y="0"/>
                    <a:pt x="5138" y="115"/>
                    <a:pt x="4612" y="381"/>
                  </a:cubicBezTo>
                  <a:cubicBezTo>
                    <a:pt x="3986" y="682"/>
                    <a:pt x="3033" y="1408"/>
                    <a:pt x="2206" y="2461"/>
                  </a:cubicBezTo>
                  <a:cubicBezTo>
                    <a:pt x="2006" y="2561"/>
                    <a:pt x="1881" y="2787"/>
                    <a:pt x="1680" y="2987"/>
                  </a:cubicBezTo>
                  <a:cubicBezTo>
                    <a:pt x="753" y="4341"/>
                    <a:pt x="1" y="5794"/>
                    <a:pt x="226" y="6947"/>
                  </a:cubicBezTo>
                  <a:cubicBezTo>
                    <a:pt x="527" y="9053"/>
                    <a:pt x="2106" y="9454"/>
                    <a:pt x="2733" y="9454"/>
                  </a:cubicBezTo>
                  <a:lnTo>
                    <a:pt x="2933" y="9454"/>
                  </a:lnTo>
                  <a:cubicBezTo>
                    <a:pt x="4086" y="9153"/>
                    <a:pt x="9199" y="4140"/>
                    <a:pt x="9199" y="2561"/>
                  </a:cubicBezTo>
                  <a:cubicBezTo>
                    <a:pt x="9199" y="1288"/>
                    <a:pt x="7833" y="0"/>
                    <a:pt x="61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79"/>
            <p:cNvSpPr/>
            <p:nvPr/>
          </p:nvSpPr>
          <p:spPr>
            <a:xfrm flipH="1">
              <a:off x="5600423" y="2584216"/>
              <a:ext cx="17529" cy="18757"/>
            </a:xfrm>
            <a:custGeom>
              <a:avLst/>
              <a:gdLst/>
              <a:ahLst/>
              <a:cxnLst/>
              <a:rect l="l" t="t" r="r" b="b"/>
              <a:pathLst>
                <a:path w="628" h="672" extrusionOk="0">
                  <a:moveTo>
                    <a:pt x="134" y="1"/>
                  </a:moveTo>
                  <a:cubicBezTo>
                    <a:pt x="90" y="1"/>
                    <a:pt x="68" y="45"/>
                    <a:pt x="1" y="45"/>
                  </a:cubicBezTo>
                  <a:lnTo>
                    <a:pt x="1" y="246"/>
                  </a:lnTo>
                  <a:cubicBezTo>
                    <a:pt x="101" y="371"/>
                    <a:pt x="101" y="371"/>
                    <a:pt x="101" y="471"/>
                  </a:cubicBezTo>
                  <a:cubicBezTo>
                    <a:pt x="226" y="572"/>
                    <a:pt x="327" y="572"/>
                    <a:pt x="427" y="672"/>
                  </a:cubicBezTo>
                  <a:lnTo>
                    <a:pt x="427" y="572"/>
                  </a:lnTo>
                  <a:cubicBezTo>
                    <a:pt x="527" y="572"/>
                    <a:pt x="627" y="572"/>
                    <a:pt x="627" y="471"/>
                  </a:cubicBezTo>
                  <a:cubicBezTo>
                    <a:pt x="527" y="371"/>
                    <a:pt x="527" y="246"/>
                    <a:pt x="427" y="146"/>
                  </a:cubicBezTo>
                  <a:lnTo>
                    <a:pt x="327" y="45"/>
                  </a:lnTo>
                  <a:lnTo>
                    <a:pt x="226" y="45"/>
                  </a:lnTo>
                  <a:cubicBezTo>
                    <a:pt x="185" y="12"/>
                    <a:pt x="157" y="1"/>
                    <a:pt x="134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79"/>
            <p:cNvSpPr/>
            <p:nvPr/>
          </p:nvSpPr>
          <p:spPr>
            <a:xfrm flipH="1">
              <a:off x="5559168" y="2585472"/>
              <a:ext cx="20990" cy="20320"/>
            </a:xfrm>
            <a:custGeom>
              <a:avLst/>
              <a:gdLst/>
              <a:ahLst/>
              <a:cxnLst/>
              <a:rect l="l" t="t" r="r" b="b"/>
              <a:pathLst>
                <a:path w="752" h="728" extrusionOk="0">
                  <a:moveTo>
                    <a:pt x="226" y="0"/>
                  </a:moveTo>
                  <a:cubicBezTo>
                    <a:pt x="125" y="0"/>
                    <a:pt x="0" y="101"/>
                    <a:pt x="0" y="201"/>
                  </a:cubicBezTo>
                  <a:lnTo>
                    <a:pt x="125" y="326"/>
                  </a:lnTo>
                  <a:cubicBezTo>
                    <a:pt x="125" y="426"/>
                    <a:pt x="125" y="527"/>
                    <a:pt x="226" y="527"/>
                  </a:cubicBezTo>
                  <a:cubicBezTo>
                    <a:pt x="326" y="627"/>
                    <a:pt x="426" y="727"/>
                    <a:pt x="526" y="727"/>
                  </a:cubicBezTo>
                  <a:lnTo>
                    <a:pt x="627" y="727"/>
                  </a:lnTo>
                  <a:cubicBezTo>
                    <a:pt x="627" y="727"/>
                    <a:pt x="752" y="627"/>
                    <a:pt x="627" y="527"/>
                  </a:cubicBezTo>
                  <a:cubicBezTo>
                    <a:pt x="627" y="426"/>
                    <a:pt x="627" y="326"/>
                    <a:pt x="526" y="201"/>
                  </a:cubicBezTo>
                  <a:cubicBezTo>
                    <a:pt x="426" y="201"/>
                    <a:pt x="426" y="201"/>
                    <a:pt x="426" y="101"/>
                  </a:cubicBezTo>
                  <a:cubicBezTo>
                    <a:pt x="326" y="101"/>
                    <a:pt x="326" y="101"/>
                    <a:pt x="226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79"/>
            <p:cNvSpPr/>
            <p:nvPr/>
          </p:nvSpPr>
          <p:spPr>
            <a:xfrm flipH="1">
              <a:off x="5556348" y="2544887"/>
              <a:ext cx="20320" cy="17529"/>
            </a:xfrm>
            <a:custGeom>
              <a:avLst/>
              <a:gdLst/>
              <a:ahLst/>
              <a:cxnLst/>
              <a:rect l="l" t="t" r="r" b="b"/>
              <a:pathLst>
                <a:path w="728" h="628" extrusionOk="0">
                  <a:moveTo>
                    <a:pt x="101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01"/>
                    <a:pt x="101" y="302"/>
                    <a:pt x="101" y="302"/>
                  </a:cubicBezTo>
                  <a:cubicBezTo>
                    <a:pt x="101" y="402"/>
                    <a:pt x="201" y="402"/>
                    <a:pt x="201" y="527"/>
                  </a:cubicBezTo>
                  <a:cubicBezTo>
                    <a:pt x="301" y="527"/>
                    <a:pt x="401" y="627"/>
                    <a:pt x="502" y="627"/>
                  </a:cubicBezTo>
                  <a:lnTo>
                    <a:pt x="627" y="627"/>
                  </a:lnTo>
                  <a:cubicBezTo>
                    <a:pt x="627" y="627"/>
                    <a:pt x="727" y="527"/>
                    <a:pt x="627" y="527"/>
                  </a:cubicBezTo>
                  <a:cubicBezTo>
                    <a:pt x="627" y="302"/>
                    <a:pt x="502" y="201"/>
                    <a:pt x="502" y="201"/>
                  </a:cubicBezTo>
                  <a:cubicBezTo>
                    <a:pt x="401" y="101"/>
                    <a:pt x="401" y="101"/>
                    <a:pt x="301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79"/>
            <p:cNvSpPr/>
            <p:nvPr/>
          </p:nvSpPr>
          <p:spPr>
            <a:xfrm flipH="1">
              <a:off x="5515791" y="2591054"/>
              <a:ext cx="14710" cy="17529"/>
            </a:xfrm>
            <a:custGeom>
              <a:avLst/>
              <a:gdLst/>
              <a:ahLst/>
              <a:cxnLst/>
              <a:rect l="l" t="t" r="r" b="b"/>
              <a:pathLst>
                <a:path w="527" h="628" extrusionOk="0">
                  <a:moveTo>
                    <a:pt x="101" y="1"/>
                  </a:moveTo>
                  <a:cubicBezTo>
                    <a:pt x="101" y="1"/>
                    <a:pt x="1" y="1"/>
                    <a:pt x="1" y="126"/>
                  </a:cubicBezTo>
                  <a:lnTo>
                    <a:pt x="1" y="327"/>
                  </a:lnTo>
                  <a:lnTo>
                    <a:pt x="101" y="427"/>
                  </a:lnTo>
                  <a:cubicBezTo>
                    <a:pt x="226" y="527"/>
                    <a:pt x="326" y="627"/>
                    <a:pt x="427" y="627"/>
                  </a:cubicBezTo>
                  <a:cubicBezTo>
                    <a:pt x="527" y="527"/>
                    <a:pt x="527" y="527"/>
                    <a:pt x="527" y="427"/>
                  </a:cubicBezTo>
                  <a:cubicBezTo>
                    <a:pt x="527" y="327"/>
                    <a:pt x="527" y="226"/>
                    <a:pt x="427" y="226"/>
                  </a:cubicBezTo>
                  <a:cubicBezTo>
                    <a:pt x="427" y="126"/>
                    <a:pt x="326" y="126"/>
                    <a:pt x="326" y="126"/>
                  </a:cubicBezTo>
                  <a:cubicBezTo>
                    <a:pt x="326" y="1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79"/>
            <p:cNvSpPr/>
            <p:nvPr/>
          </p:nvSpPr>
          <p:spPr>
            <a:xfrm flipH="1">
              <a:off x="5506692" y="2547706"/>
              <a:ext cx="26601" cy="20292"/>
            </a:xfrm>
            <a:custGeom>
              <a:avLst/>
              <a:gdLst/>
              <a:ahLst/>
              <a:cxnLst/>
              <a:rect l="l" t="t" r="r" b="b"/>
              <a:pathLst>
                <a:path w="953" h="727" extrusionOk="0">
                  <a:moveTo>
                    <a:pt x="101" y="0"/>
                  </a:moveTo>
                  <a:cubicBezTo>
                    <a:pt x="101" y="0"/>
                    <a:pt x="0" y="0"/>
                    <a:pt x="0" y="100"/>
                  </a:cubicBezTo>
                  <a:cubicBezTo>
                    <a:pt x="101" y="201"/>
                    <a:pt x="101" y="201"/>
                    <a:pt x="201" y="301"/>
                  </a:cubicBezTo>
                  <a:cubicBezTo>
                    <a:pt x="201" y="426"/>
                    <a:pt x="201" y="426"/>
                    <a:pt x="326" y="526"/>
                  </a:cubicBezTo>
                  <a:cubicBezTo>
                    <a:pt x="426" y="627"/>
                    <a:pt x="527" y="727"/>
                    <a:pt x="727" y="727"/>
                  </a:cubicBezTo>
                  <a:lnTo>
                    <a:pt x="827" y="727"/>
                  </a:lnTo>
                  <a:cubicBezTo>
                    <a:pt x="827" y="727"/>
                    <a:pt x="953" y="627"/>
                    <a:pt x="827" y="627"/>
                  </a:cubicBezTo>
                  <a:cubicBezTo>
                    <a:pt x="827" y="426"/>
                    <a:pt x="727" y="301"/>
                    <a:pt x="627" y="201"/>
                  </a:cubicBezTo>
                  <a:cubicBezTo>
                    <a:pt x="527" y="100"/>
                    <a:pt x="527" y="100"/>
                    <a:pt x="426" y="100"/>
                  </a:cubicBezTo>
                  <a:cubicBezTo>
                    <a:pt x="326" y="0"/>
                    <a:pt x="326" y="0"/>
                    <a:pt x="201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79"/>
            <p:cNvSpPr/>
            <p:nvPr/>
          </p:nvSpPr>
          <p:spPr>
            <a:xfrm flipH="1">
              <a:off x="5518583" y="2498022"/>
              <a:ext cx="20320" cy="2032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201" y="1"/>
                  </a:moveTo>
                  <a:cubicBezTo>
                    <a:pt x="101" y="1"/>
                    <a:pt x="1" y="101"/>
                    <a:pt x="101" y="201"/>
                  </a:cubicBezTo>
                  <a:lnTo>
                    <a:pt x="101" y="326"/>
                  </a:lnTo>
                  <a:cubicBezTo>
                    <a:pt x="201" y="427"/>
                    <a:pt x="201" y="427"/>
                    <a:pt x="201" y="527"/>
                  </a:cubicBezTo>
                  <a:cubicBezTo>
                    <a:pt x="302" y="627"/>
                    <a:pt x="402" y="727"/>
                    <a:pt x="527" y="727"/>
                  </a:cubicBezTo>
                  <a:lnTo>
                    <a:pt x="627" y="727"/>
                  </a:lnTo>
                  <a:cubicBezTo>
                    <a:pt x="627" y="727"/>
                    <a:pt x="728" y="727"/>
                    <a:pt x="728" y="627"/>
                  </a:cubicBezTo>
                  <a:cubicBezTo>
                    <a:pt x="728" y="427"/>
                    <a:pt x="627" y="326"/>
                    <a:pt x="527" y="201"/>
                  </a:cubicBezTo>
                  <a:lnTo>
                    <a:pt x="402" y="101"/>
                  </a:lnTo>
                  <a:cubicBezTo>
                    <a:pt x="302" y="1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79"/>
            <p:cNvSpPr/>
            <p:nvPr/>
          </p:nvSpPr>
          <p:spPr>
            <a:xfrm flipH="1">
              <a:off x="5495499" y="2460256"/>
              <a:ext cx="20320" cy="17501"/>
            </a:xfrm>
            <a:custGeom>
              <a:avLst/>
              <a:gdLst/>
              <a:ahLst/>
              <a:cxnLst/>
              <a:rect l="l" t="t" r="r" b="b"/>
              <a:pathLst>
                <a:path w="728" h="627" extrusionOk="0">
                  <a:moveTo>
                    <a:pt x="101" y="0"/>
                  </a:moveTo>
                  <a:cubicBezTo>
                    <a:pt x="1" y="0"/>
                    <a:pt x="1" y="100"/>
                    <a:pt x="1" y="201"/>
                  </a:cubicBezTo>
                  <a:cubicBezTo>
                    <a:pt x="101" y="201"/>
                    <a:pt x="101" y="301"/>
                    <a:pt x="101" y="301"/>
                  </a:cubicBezTo>
                  <a:cubicBezTo>
                    <a:pt x="201" y="426"/>
                    <a:pt x="201" y="426"/>
                    <a:pt x="327" y="526"/>
                  </a:cubicBezTo>
                  <a:cubicBezTo>
                    <a:pt x="327" y="526"/>
                    <a:pt x="427" y="627"/>
                    <a:pt x="627" y="627"/>
                  </a:cubicBezTo>
                  <a:cubicBezTo>
                    <a:pt x="728" y="627"/>
                    <a:pt x="728" y="526"/>
                    <a:pt x="728" y="526"/>
                  </a:cubicBezTo>
                  <a:cubicBezTo>
                    <a:pt x="728" y="301"/>
                    <a:pt x="627" y="201"/>
                    <a:pt x="527" y="100"/>
                  </a:cubicBezTo>
                  <a:cubicBezTo>
                    <a:pt x="527" y="100"/>
                    <a:pt x="427" y="100"/>
                    <a:pt x="327" y="0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79"/>
            <p:cNvSpPr/>
            <p:nvPr/>
          </p:nvSpPr>
          <p:spPr>
            <a:xfrm flipH="1">
              <a:off x="5471717" y="2524595"/>
              <a:ext cx="21018" cy="17529"/>
            </a:xfrm>
            <a:custGeom>
              <a:avLst/>
              <a:gdLst/>
              <a:ahLst/>
              <a:cxnLst/>
              <a:rect l="l" t="t" r="r" b="b"/>
              <a:pathLst>
                <a:path w="753" h="628" extrusionOk="0">
                  <a:moveTo>
                    <a:pt x="126" y="1"/>
                  </a:moveTo>
                  <a:cubicBezTo>
                    <a:pt x="126" y="1"/>
                    <a:pt x="1" y="1"/>
                    <a:pt x="1" y="101"/>
                  </a:cubicBezTo>
                  <a:lnTo>
                    <a:pt x="1" y="302"/>
                  </a:lnTo>
                  <a:lnTo>
                    <a:pt x="227" y="502"/>
                  </a:lnTo>
                  <a:cubicBezTo>
                    <a:pt x="227" y="628"/>
                    <a:pt x="427" y="628"/>
                    <a:pt x="527" y="628"/>
                  </a:cubicBezTo>
                  <a:lnTo>
                    <a:pt x="628" y="628"/>
                  </a:lnTo>
                  <a:cubicBezTo>
                    <a:pt x="628" y="628"/>
                    <a:pt x="753" y="628"/>
                    <a:pt x="628" y="502"/>
                  </a:cubicBezTo>
                  <a:cubicBezTo>
                    <a:pt x="628" y="402"/>
                    <a:pt x="527" y="302"/>
                    <a:pt x="427" y="201"/>
                  </a:cubicBezTo>
                  <a:cubicBezTo>
                    <a:pt x="427" y="101"/>
                    <a:pt x="427" y="101"/>
                    <a:pt x="327" y="101"/>
                  </a:cubicBezTo>
                  <a:cubicBezTo>
                    <a:pt x="327" y="1"/>
                    <a:pt x="227" y="1"/>
                    <a:pt x="227" y="1"/>
                  </a:cubicBez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79"/>
            <p:cNvSpPr/>
            <p:nvPr/>
          </p:nvSpPr>
          <p:spPr>
            <a:xfrm flipH="1">
              <a:off x="5468898" y="2588263"/>
              <a:ext cx="14738" cy="13175"/>
            </a:xfrm>
            <a:custGeom>
              <a:avLst/>
              <a:gdLst/>
              <a:ahLst/>
              <a:cxnLst/>
              <a:rect l="l" t="t" r="r" b="b"/>
              <a:pathLst>
                <a:path w="528" h="472" extrusionOk="0">
                  <a:moveTo>
                    <a:pt x="201" y="1"/>
                  </a:moveTo>
                  <a:cubicBezTo>
                    <a:pt x="101" y="1"/>
                    <a:pt x="1" y="1"/>
                    <a:pt x="1" y="101"/>
                  </a:cubicBezTo>
                  <a:lnTo>
                    <a:pt x="1" y="226"/>
                  </a:lnTo>
                  <a:cubicBezTo>
                    <a:pt x="1" y="326"/>
                    <a:pt x="101" y="326"/>
                    <a:pt x="101" y="427"/>
                  </a:cubicBezTo>
                  <a:cubicBezTo>
                    <a:pt x="101" y="427"/>
                    <a:pt x="146" y="471"/>
                    <a:pt x="205" y="471"/>
                  </a:cubicBezTo>
                  <a:cubicBezTo>
                    <a:pt x="235" y="471"/>
                    <a:pt x="268" y="460"/>
                    <a:pt x="302" y="427"/>
                  </a:cubicBezTo>
                  <a:cubicBezTo>
                    <a:pt x="427" y="427"/>
                    <a:pt x="527" y="427"/>
                    <a:pt x="527" y="326"/>
                  </a:cubicBezTo>
                  <a:lnTo>
                    <a:pt x="427" y="326"/>
                  </a:lnTo>
                  <a:lnTo>
                    <a:pt x="427" y="101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79"/>
            <p:cNvSpPr/>
            <p:nvPr/>
          </p:nvSpPr>
          <p:spPr>
            <a:xfrm flipH="1">
              <a:off x="5527682" y="2629546"/>
              <a:ext cx="11221" cy="11221"/>
            </a:xfrm>
            <a:custGeom>
              <a:avLst/>
              <a:gdLst/>
              <a:ahLst/>
              <a:cxnLst/>
              <a:rect l="l" t="t" r="r" b="b"/>
              <a:pathLst>
                <a:path w="402" h="402" extrusionOk="0">
                  <a:moveTo>
                    <a:pt x="101" y="0"/>
                  </a:moveTo>
                  <a:cubicBezTo>
                    <a:pt x="101" y="101"/>
                    <a:pt x="1" y="101"/>
                    <a:pt x="1" y="201"/>
                  </a:cubicBezTo>
                  <a:lnTo>
                    <a:pt x="1" y="301"/>
                  </a:lnTo>
                  <a:lnTo>
                    <a:pt x="101" y="401"/>
                  </a:lnTo>
                  <a:lnTo>
                    <a:pt x="302" y="401"/>
                  </a:lnTo>
                  <a:cubicBezTo>
                    <a:pt x="402" y="401"/>
                    <a:pt x="402" y="301"/>
                    <a:pt x="402" y="301"/>
                  </a:cubicBezTo>
                  <a:cubicBezTo>
                    <a:pt x="402" y="201"/>
                    <a:pt x="402" y="101"/>
                    <a:pt x="302" y="101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7E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79"/>
            <p:cNvSpPr/>
            <p:nvPr/>
          </p:nvSpPr>
          <p:spPr>
            <a:xfrm flipH="1">
              <a:off x="5900546" y="3385391"/>
              <a:ext cx="649915" cy="395771"/>
            </a:xfrm>
            <a:custGeom>
              <a:avLst/>
              <a:gdLst/>
              <a:ahLst/>
              <a:cxnLst/>
              <a:rect l="l" t="t" r="r" b="b"/>
              <a:pathLst>
                <a:path w="23284" h="14179" extrusionOk="0">
                  <a:moveTo>
                    <a:pt x="6420" y="1"/>
                  </a:moveTo>
                  <a:cubicBezTo>
                    <a:pt x="5898" y="1"/>
                    <a:pt x="5359" y="77"/>
                    <a:pt x="4812" y="265"/>
                  </a:cubicBezTo>
                  <a:cubicBezTo>
                    <a:pt x="1980" y="1317"/>
                    <a:pt x="0" y="4651"/>
                    <a:pt x="1779" y="6430"/>
                  </a:cubicBezTo>
                  <a:cubicBezTo>
                    <a:pt x="3559" y="8110"/>
                    <a:pt x="8045" y="7583"/>
                    <a:pt x="9925" y="8836"/>
                  </a:cubicBezTo>
                  <a:cubicBezTo>
                    <a:pt x="11718" y="10127"/>
                    <a:pt x="12553" y="14179"/>
                    <a:pt x="15172" y="14179"/>
                  </a:cubicBezTo>
                  <a:cubicBezTo>
                    <a:pt x="15299" y="14179"/>
                    <a:pt x="15429" y="14169"/>
                    <a:pt x="15564" y="14150"/>
                  </a:cubicBezTo>
                  <a:cubicBezTo>
                    <a:pt x="18597" y="13648"/>
                    <a:pt x="18697" y="11242"/>
                    <a:pt x="20476" y="10816"/>
                  </a:cubicBezTo>
                  <a:cubicBezTo>
                    <a:pt x="22231" y="10290"/>
                    <a:pt x="22757" y="10716"/>
                    <a:pt x="22983" y="10190"/>
                  </a:cubicBezTo>
                  <a:cubicBezTo>
                    <a:pt x="23283" y="9262"/>
                    <a:pt x="17544" y="2044"/>
                    <a:pt x="15238" y="1744"/>
                  </a:cubicBezTo>
                  <a:cubicBezTo>
                    <a:pt x="14596" y="1624"/>
                    <a:pt x="14100" y="1587"/>
                    <a:pt x="13692" y="1587"/>
                  </a:cubicBezTo>
                  <a:cubicBezTo>
                    <a:pt x="13060" y="1587"/>
                    <a:pt x="12637" y="1675"/>
                    <a:pt x="12201" y="1675"/>
                  </a:cubicBezTo>
                  <a:cubicBezTo>
                    <a:pt x="11919" y="1675"/>
                    <a:pt x="11631" y="1638"/>
                    <a:pt x="11278" y="1518"/>
                  </a:cubicBezTo>
                  <a:cubicBezTo>
                    <a:pt x="10278" y="1198"/>
                    <a:pt x="8481" y="1"/>
                    <a:pt x="6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79"/>
            <p:cNvSpPr/>
            <p:nvPr/>
          </p:nvSpPr>
          <p:spPr>
            <a:xfrm flipH="1">
              <a:off x="5873973" y="3471278"/>
              <a:ext cx="615638" cy="226370"/>
            </a:xfrm>
            <a:custGeom>
              <a:avLst/>
              <a:gdLst/>
              <a:ahLst/>
              <a:cxnLst/>
              <a:rect l="l" t="t" r="r" b="b"/>
              <a:pathLst>
                <a:path w="22056" h="8110" extrusionOk="0">
                  <a:moveTo>
                    <a:pt x="1013" y="0"/>
                  </a:moveTo>
                  <a:cubicBezTo>
                    <a:pt x="752" y="0"/>
                    <a:pt x="490" y="7"/>
                    <a:pt x="226" y="20"/>
                  </a:cubicBezTo>
                  <a:cubicBezTo>
                    <a:pt x="126" y="20"/>
                    <a:pt x="0" y="120"/>
                    <a:pt x="0" y="220"/>
                  </a:cubicBezTo>
                  <a:cubicBezTo>
                    <a:pt x="0" y="321"/>
                    <a:pt x="0" y="421"/>
                    <a:pt x="226" y="421"/>
                  </a:cubicBezTo>
                  <a:cubicBezTo>
                    <a:pt x="1153" y="421"/>
                    <a:pt x="2106" y="546"/>
                    <a:pt x="3033" y="747"/>
                  </a:cubicBezTo>
                  <a:lnTo>
                    <a:pt x="3760" y="847"/>
                  </a:lnTo>
                  <a:lnTo>
                    <a:pt x="4512" y="947"/>
                  </a:lnTo>
                  <a:cubicBezTo>
                    <a:pt x="4913" y="1048"/>
                    <a:pt x="5439" y="1173"/>
                    <a:pt x="5865" y="1273"/>
                  </a:cubicBezTo>
                  <a:cubicBezTo>
                    <a:pt x="7745" y="1674"/>
                    <a:pt x="9524" y="2301"/>
                    <a:pt x="11404" y="2927"/>
                  </a:cubicBezTo>
                  <a:cubicBezTo>
                    <a:pt x="13158" y="3679"/>
                    <a:pt x="14938" y="4406"/>
                    <a:pt x="16617" y="5333"/>
                  </a:cubicBezTo>
                  <a:cubicBezTo>
                    <a:pt x="17043" y="5434"/>
                    <a:pt x="17544" y="5759"/>
                    <a:pt x="17971" y="5960"/>
                  </a:cubicBezTo>
                  <a:lnTo>
                    <a:pt x="19224" y="6586"/>
                  </a:lnTo>
                  <a:cubicBezTo>
                    <a:pt x="20051" y="7113"/>
                    <a:pt x="20903" y="7639"/>
                    <a:pt x="21730" y="8065"/>
                  </a:cubicBezTo>
                  <a:cubicBezTo>
                    <a:pt x="21763" y="8099"/>
                    <a:pt x="21797" y="8110"/>
                    <a:pt x="21826" y="8110"/>
                  </a:cubicBezTo>
                  <a:cubicBezTo>
                    <a:pt x="21886" y="8110"/>
                    <a:pt x="21930" y="8065"/>
                    <a:pt x="21930" y="8065"/>
                  </a:cubicBezTo>
                  <a:cubicBezTo>
                    <a:pt x="22056" y="7940"/>
                    <a:pt x="22056" y="7840"/>
                    <a:pt x="21930" y="7739"/>
                  </a:cubicBezTo>
                  <a:cubicBezTo>
                    <a:pt x="21103" y="7213"/>
                    <a:pt x="20377" y="6586"/>
                    <a:pt x="19549" y="6060"/>
                  </a:cubicBezTo>
                  <a:lnTo>
                    <a:pt x="18296" y="5333"/>
                  </a:lnTo>
                  <a:cubicBezTo>
                    <a:pt x="17870" y="5133"/>
                    <a:pt x="17444" y="4807"/>
                    <a:pt x="16918" y="4606"/>
                  </a:cubicBezTo>
                  <a:lnTo>
                    <a:pt x="15665" y="3980"/>
                  </a:lnTo>
                  <a:cubicBezTo>
                    <a:pt x="15264" y="3779"/>
                    <a:pt x="14838" y="3554"/>
                    <a:pt x="14311" y="3353"/>
                  </a:cubicBezTo>
                  <a:cubicBezTo>
                    <a:pt x="13484" y="2927"/>
                    <a:pt x="12532" y="2526"/>
                    <a:pt x="11605" y="2200"/>
                  </a:cubicBezTo>
                  <a:cubicBezTo>
                    <a:pt x="9825" y="1574"/>
                    <a:pt x="7945" y="947"/>
                    <a:pt x="6066" y="546"/>
                  </a:cubicBezTo>
                  <a:cubicBezTo>
                    <a:pt x="4350" y="264"/>
                    <a:pt x="2709" y="0"/>
                    <a:pt x="101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79"/>
            <p:cNvSpPr/>
            <p:nvPr/>
          </p:nvSpPr>
          <p:spPr>
            <a:xfrm flipH="1">
              <a:off x="6297210" y="3416541"/>
              <a:ext cx="128035" cy="129235"/>
            </a:xfrm>
            <a:custGeom>
              <a:avLst/>
              <a:gdLst/>
              <a:ahLst/>
              <a:cxnLst/>
              <a:rect l="l" t="t" r="r" b="b"/>
              <a:pathLst>
                <a:path w="4587" h="4630" extrusionOk="0">
                  <a:moveTo>
                    <a:pt x="2507" y="1"/>
                  </a:moveTo>
                  <a:cubicBezTo>
                    <a:pt x="2406" y="101"/>
                    <a:pt x="2406" y="201"/>
                    <a:pt x="2406" y="302"/>
                  </a:cubicBezTo>
                  <a:cubicBezTo>
                    <a:pt x="2507" y="828"/>
                    <a:pt x="2607" y="1354"/>
                    <a:pt x="2832" y="1881"/>
                  </a:cubicBezTo>
                  <a:cubicBezTo>
                    <a:pt x="3003" y="2165"/>
                    <a:pt x="3181" y="2457"/>
                    <a:pt x="3377" y="2735"/>
                  </a:cubicBezTo>
                  <a:lnTo>
                    <a:pt x="3377" y="2735"/>
                  </a:lnTo>
                  <a:cubicBezTo>
                    <a:pt x="2881" y="2848"/>
                    <a:pt x="2407" y="3012"/>
                    <a:pt x="1980" y="3234"/>
                  </a:cubicBezTo>
                  <a:cubicBezTo>
                    <a:pt x="1679" y="3334"/>
                    <a:pt x="1354" y="3435"/>
                    <a:pt x="1053" y="3635"/>
                  </a:cubicBezTo>
                  <a:cubicBezTo>
                    <a:pt x="727" y="3861"/>
                    <a:pt x="426" y="4061"/>
                    <a:pt x="101" y="4262"/>
                  </a:cubicBezTo>
                  <a:cubicBezTo>
                    <a:pt x="101" y="4387"/>
                    <a:pt x="0" y="4487"/>
                    <a:pt x="101" y="4487"/>
                  </a:cubicBezTo>
                  <a:cubicBezTo>
                    <a:pt x="101" y="4558"/>
                    <a:pt x="151" y="4629"/>
                    <a:pt x="224" y="4629"/>
                  </a:cubicBezTo>
                  <a:cubicBezTo>
                    <a:pt x="255" y="4629"/>
                    <a:pt x="289" y="4617"/>
                    <a:pt x="326" y="4587"/>
                  </a:cubicBezTo>
                  <a:cubicBezTo>
                    <a:pt x="627" y="4487"/>
                    <a:pt x="953" y="4387"/>
                    <a:pt x="1253" y="4262"/>
                  </a:cubicBezTo>
                  <a:cubicBezTo>
                    <a:pt x="1579" y="4161"/>
                    <a:pt x="1880" y="3961"/>
                    <a:pt x="2306" y="3861"/>
                  </a:cubicBezTo>
                  <a:cubicBezTo>
                    <a:pt x="2933" y="3635"/>
                    <a:pt x="3559" y="3535"/>
                    <a:pt x="4186" y="3435"/>
                  </a:cubicBezTo>
                  <a:cubicBezTo>
                    <a:pt x="4286" y="3435"/>
                    <a:pt x="4386" y="3334"/>
                    <a:pt x="4487" y="3234"/>
                  </a:cubicBezTo>
                  <a:cubicBezTo>
                    <a:pt x="4587" y="3134"/>
                    <a:pt x="4587" y="2808"/>
                    <a:pt x="4386" y="2708"/>
                  </a:cubicBezTo>
                  <a:cubicBezTo>
                    <a:pt x="4086" y="2382"/>
                    <a:pt x="3760" y="1981"/>
                    <a:pt x="3559" y="1555"/>
                  </a:cubicBezTo>
                  <a:cubicBezTo>
                    <a:pt x="3233" y="1129"/>
                    <a:pt x="3033" y="628"/>
                    <a:pt x="2832" y="101"/>
                  </a:cubicBezTo>
                  <a:cubicBezTo>
                    <a:pt x="2707" y="101"/>
                    <a:pt x="2607" y="1"/>
                    <a:pt x="250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79"/>
            <p:cNvSpPr/>
            <p:nvPr/>
          </p:nvSpPr>
          <p:spPr>
            <a:xfrm flipH="1">
              <a:off x="6136293" y="3450064"/>
              <a:ext cx="174928" cy="150951"/>
            </a:xfrm>
            <a:custGeom>
              <a:avLst/>
              <a:gdLst/>
              <a:ahLst/>
              <a:cxnLst/>
              <a:rect l="l" t="t" r="r" b="b"/>
              <a:pathLst>
                <a:path w="6267" h="5408" extrusionOk="0">
                  <a:moveTo>
                    <a:pt x="4254" y="1"/>
                  </a:moveTo>
                  <a:cubicBezTo>
                    <a:pt x="4223" y="1"/>
                    <a:pt x="4191" y="16"/>
                    <a:pt x="4161" y="53"/>
                  </a:cubicBezTo>
                  <a:cubicBezTo>
                    <a:pt x="4061" y="53"/>
                    <a:pt x="3960" y="153"/>
                    <a:pt x="3960" y="254"/>
                  </a:cubicBezTo>
                  <a:cubicBezTo>
                    <a:pt x="4210" y="1293"/>
                    <a:pt x="4614" y="2332"/>
                    <a:pt x="5103" y="3314"/>
                  </a:cubicBezTo>
                  <a:lnTo>
                    <a:pt x="5103" y="3314"/>
                  </a:lnTo>
                  <a:cubicBezTo>
                    <a:pt x="4340" y="3380"/>
                    <a:pt x="3551" y="3558"/>
                    <a:pt x="2808" y="3813"/>
                  </a:cubicBezTo>
                  <a:cubicBezTo>
                    <a:pt x="1880" y="4013"/>
                    <a:pt x="928" y="4539"/>
                    <a:pt x="201" y="5066"/>
                  </a:cubicBezTo>
                  <a:cubicBezTo>
                    <a:pt x="101" y="5166"/>
                    <a:pt x="1" y="5266"/>
                    <a:pt x="101" y="5266"/>
                  </a:cubicBezTo>
                  <a:cubicBezTo>
                    <a:pt x="101" y="5337"/>
                    <a:pt x="151" y="5408"/>
                    <a:pt x="216" y="5408"/>
                  </a:cubicBezTo>
                  <a:cubicBezTo>
                    <a:pt x="243" y="5408"/>
                    <a:pt x="272" y="5396"/>
                    <a:pt x="301" y="5366"/>
                  </a:cubicBezTo>
                  <a:cubicBezTo>
                    <a:pt x="1254" y="5066"/>
                    <a:pt x="2081" y="4740"/>
                    <a:pt x="3008" y="4539"/>
                  </a:cubicBezTo>
                  <a:cubicBezTo>
                    <a:pt x="3960" y="4314"/>
                    <a:pt x="4888" y="4113"/>
                    <a:pt x="5840" y="4113"/>
                  </a:cubicBezTo>
                  <a:cubicBezTo>
                    <a:pt x="5940" y="4013"/>
                    <a:pt x="5940" y="4013"/>
                    <a:pt x="6041" y="4013"/>
                  </a:cubicBezTo>
                  <a:cubicBezTo>
                    <a:pt x="6141" y="3913"/>
                    <a:pt x="6266" y="3687"/>
                    <a:pt x="6141" y="3487"/>
                  </a:cubicBezTo>
                  <a:cubicBezTo>
                    <a:pt x="5514" y="2334"/>
                    <a:pt x="4888" y="1306"/>
                    <a:pt x="4386" y="153"/>
                  </a:cubicBezTo>
                  <a:cubicBezTo>
                    <a:pt x="4386" y="83"/>
                    <a:pt x="4325" y="1"/>
                    <a:pt x="42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79"/>
            <p:cNvSpPr/>
            <p:nvPr/>
          </p:nvSpPr>
          <p:spPr>
            <a:xfrm flipH="1">
              <a:off x="5982382" y="3495618"/>
              <a:ext cx="151146" cy="176993"/>
            </a:xfrm>
            <a:custGeom>
              <a:avLst/>
              <a:gdLst/>
              <a:ahLst/>
              <a:cxnLst/>
              <a:rect l="l" t="t" r="r" b="b"/>
              <a:pathLst>
                <a:path w="5415" h="6341" extrusionOk="0">
                  <a:moveTo>
                    <a:pt x="1705" y="0"/>
                  </a:moveTo>
                  <a:cubicBezTo>
                    <a:pt x="1661" y="0"/>
                    <a:pt x="1604" y="25"/>
                    <a:pt x="1554" y="75"/>
                  </a:cubicBezTo>
                  <a:cubicBezTo>
                    <a:pt x="1454" y="176"/>
                    <a:pt x="1454" y="301"/>
                    <a:pt x="1554" y="401"/>
                  </a:cubicBezTo>
                  <a:cubicBezTo>
                    <a:pt x="1880" y="702"/>
                    <a:pt x="2181" y="1028"/>
                    <a:pt x="2406" y="1328"/>
                  </a:cubicBezTo>
                  <a:cubicBezTo>
                    <a:pt x="2707" y="1654"/>
                    <a:pt x="3033" y="2055"/>
                    <a:pt x="3234" y="2381"/>
                  </a:cubicBezTo>
                  <a:cubicBezTo>
                    <a:pt x="3600" y="2887"/>
                    <a:pt x="3905" y="3392"/>
                    <a:pt x="4201" y="3940"/>
                  </a:cubicBezTo>
                  <a:lnTo>
                    <a:pt x="4201" y="3940"/>
                  </a:lnTo>
                  <a:cubicBezTo>
                    <a:pt x="3988" y="3964"/>
                    <a:pt x="3732" y="4060"/>
                    <a:pt x="3534" y="4060"/>
                  </a:cubicBezTo>
                  <a:cubicBezTo>
                    <a:pt x="3133" y="4261"/>
                    <a:pt x="2707" y="4361"/>
                    <a:pt x="2281" y="4562"/>
                  </a:cubicBezTo>
                  <a:cubicBezTo>
                    <a:pt x="1880" y="4787"/>
                    <a:pt x="1554" y="4988"/>
                    <a:pt x="1153" y="5313"/>
                  </a:cubicBezTo>
                  <a:cubicBezTo>
                    <a:pt x="828" y="5514"/>
                    <a:pt x="401" y="5714"/>
                    <a:pt x="101" y="6040"/>
                  </a:cubicBezTo>
                  <a:cubicBezTo>
                    <a:pt x="0" y="6040"/>
                    <a:pt x="0" y="6140"/>
                    <a:pt x="0" y="6241"/>
                  </a:cubicBezTo>
                  <a:cubicBezTo>
                    <a:pt x="0" y="6341"/>
                    <a:pt x="101" y="6341"/>
                    <a:pt x="201" y="6341"/>
                  </a:cubicBezTo>
                  <a:cubicBezTo>
                    <a:pt x="627" y="6140"/>
                    <a:pt x="1028" y="5940"/>
                    <a:pt x="1454" y="5815"/>
                  </a:cubicBezTo>
                  <a:cubicBezTo>
                    <a:pt x="1880" y="5614"/>
                    <a:pt x="2181" y="5414"/>
                    <a:pt x="2607" y="5313"/>
                  </a:cubicBezTo>
                  <a:cubicBezTo>
                    <a:pt x="3033" y="5088"/>
                    <a:pt x="3434" y="4988"/>
                    <a:pt x="3760" y="4887"/>
                  </a:cubicBezTo>
                  <a:cubicBezTo>
                    <a:pt x="3960" y="4837"/>
                    <a:pt x="4142" y="4812"/>
                    <a:pt x="4299" y="4812"/>
                  </a:cubicBezTo>
                  <a:cubicBezTo>
                    <a:pt x="4455" y="4812"/>
                    <a:pt x="4587" y="4837"/>
                    <a:pt x="4687" y="4887"/>
                  </a:cubicBezTo>
                  <a:cubicBezTo>
                    <a:pt x="4754" y="4887"/>
                    <a:pt x="4877" y="4932"/>
                    <a:pt x="4981" y="4932"/>
                  </a:cubicBezTo>
                  <a:cubicBezTo>
                    <a:pt x="5033" y="4932"/>
                    <a:pt x="5080" y="4921"/>
                    <a:pt x="5113" y="4887"/>
                  </a:cubicBezTo>
                  <a:cubicBezTo>
                    <a:pt x="5314" y="4787"/>
                    <a:pt x="5414" y="4562"/>
                    <a:pt x="5314" y="4361"/>
                  </a:cubicBezTo>
                  <a:cubicBezTo>
                    <a:pt x="4913" y="3434"/>
                    <a:pt x="4386" y="2682"/>
                    <a:pt x="3860" y="1955"/>
                  </a:cubicBezTo>
                  <a:cubicBezTo>
                    <a:pt x="3534" y="1554"/>
                    <a:pt x="3234" y="1228"/>
                    <a:pt x="2908" y="927"/>
                  </a:cubicBezTo>
                  <a:cubicBezTo>
                    <a:pt x="2507" y="602"/>
                    <a:pt x="2181" y="301"/>
                    <a:pt x="1780" y="75"/>
                  </a:cubicBezTo>
                  <a:cubicBezTo>
                    <a:pt x="1780" y="25"/>
                    <a:pt x="1749" y="0"/>
                    <a:pt x="170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79"/>
            <p:cNvSpPr/>
            <p:nvPr/>
          </p:nvSpPr>
          <p:spPr>
            <a:xfrm flipH="1">
              <a:off x="6046054" y="3781163"/>
              <a:ext cx="454750" cy="608520"/>
            </a:xfrm>
            <a:custGeom>
              <a:avLst/>
              <a:gdLst/>
              <a:ahLst/>
              <a:cxnLst/>
              <a:rect l="l" t="t" r="r" b="b"/>
              <a:pathLst>
                <a:path w="16292" h="21801" extrusionOk="0">
                  <a:moveTo>
                    <a:pt x="7375" y="0"/>
                  </a:moveTo>
                  <a:cubicBezTo>
                    <a:pt x="6934" y="0"/>
                    <a:pt x="6455" y="90"/>
                    <a:pt x="5940" y="296"/>
                  </a:cubicBezTo>
                  <a:cubicBezTo>
                    <a:pt x="2908" y="1650"/>
                    <a:pt x="4787" y="8342"/>
                    <a:pt x="4286" y="8743"/>
                  </a:cubicBezTo>
                  <a:cubicBezTo>
                    <a:pt x="4235" y="8794"/>
                    <a:pt x="4173" y="8815"/>
                    <a:pt x="4102" y="8815"/>
                  </a:cubicBezTo>
                  <a:cubicBezTo>
                    <a:pt x="3796" y="8815"/>
                    <a:pt x="3313" y="8432"/>
                    <a:pt x="2725" y="8432"/>
                  </a:cubicBezTo>
                  <a:cubicBezTo>
                    <a:pt x="2311" y="8432"/>
                    <a:pt x="1846" y="8622"/>
                    <a:pt x="1354" y="9269"/>
                  </a:cubicBezTo>
                  <a:cubicBezTo>
                    <a:pt x="0" y="11048"/>
                    <a:pt x="928" y="14507"/>
                    <a:pt x="3860" y="18041"/>
                  </a:cubicBezTo>
                  <a:cubicBezTo>
                    <a:pt x="6893" y="21600"/>
                    <a:pt x="12006" y="21800"/>
                    <a:pt x="12006" y="21800"/>
                  </a:cubicBezTo>
                  <a:cubicBezTo>
                    <a:pt x="12006" y="20347"/>
                    <a:pt x="12833" y="18266"/>
                    <a:pt x="14412" y="15234"/>
                  </a:cubicBezTo>
                  <a:cubicBezTo>
                    <a:pt x="15239" y="13655"/>
                    <a:pt x="16291" y="10422"/>
                    <a:pt x="15239" y="8968"/>
                  </a:cubicBezTo>
                  <a:cubicBezTo>
                    <a:pt x="14888" y="8475"/>
                    <a:pt x="14492" y="8311"/>
                    <a:pt x="14102" y="8311"/>
                  </a:cubicBezTo>
                  <a:cubicBezTo>
                    <a:pt x="13320" y="8311"/>
                    <a:pt x="12557" y="8968"/>
                    <a:pt x="12206" y="8968"/>
                  </a:cubicBezTo>
                  <a:cubicBezTo>
                    <a:pt x="11680" y="8968"/>
                    <a:pt x="11680" y="5209"/>
                    <a:pt x="11279" y="3630"/>
                  </a:cubicBezTo>
                  <a:cubicBezTo>
                    <a:pt x="10923" y="2331"/>
                    <a:pt x="9622" y="0"/>
                    <a:pt x="7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79"/>
            <p:cNvSpPr/>
            <p:nvPr/>
          </p:nvSpPr>
          <p:spPr>
            <a:xfrm flipH="1">
              <a:off x="5978894" y="4046166"/>
              <a:ext cx="297352" cy="537148"/>
            </a:xfrm>
            <a:custGeom>
              <a:avLst/>
              <a:gdLst/>
              <a:ahLst/>
              <a:cxnLst/>
              <a:rect l="l" t="t" r="r" b="b"/>
              <a:pathLst>
                <a:path w="10653" h="19244" extrusionOk="0">
                  <a:moveTo>
                    <a:pt x="201" y="1"/>
                  </a:moveTo>
                  <a:cubicBezTo>
                    <a:pt x="101" y="1"/>
                    <a:pt x="1" y="101"/>
                    <a:pt x="1" y="201"/>
                  </a:cubicBezTo>
                  <a:cubicBezTo>
                    <a:pt x="101" y="2081"/>
                    <a:pt x="402" y="3860"/>
                    <a:pt x="828" y="5740"/>
                  </a:cubicBezTo>
                  <a:cubicBezTo>
                    <a:pt x="1354" y="7519"/>
                    <a:pt x="1981" y="9274"/>
                    <a:pt x="2808" y="10953"/>
                  </a:cubicBezTo>
                  <a:cubicBezTo>
                    <a:pt x="3234" y="11780"/>
                    <a:pt x="3760" y="12632"/>
                    <a:pt x="4261" y="13459"/>
                  </a:cubicBezTo>
                  <a:cubicBezTo>
                    <a:pt x="4687" y="14186"/>
                    <a:pt x="5314" y="14913"/>
                    <a:pt x="5941" y="15665"/>
                  </a:cubicBezTo>
                  <a:cubicBezTo>
                    <a:pt x="6567" y="16392"/>
                    <a:pt x="7194" y="17018"/>
                    <a:pt x="7920" y="17645"/>
                  </a:cubicBezTo>
                  <a:cubicBezTo>
                    <a:pt x="8647" y="18271"/>
                    <a:pt x="9499" y="18798"/>
                    <a:pt x="10327" y="19199"/>
                  </a:cubicBezTo>
                  <a:cubicBezTo>
                    <a:pt x="10327" y="19232"/>
                    <a:pt x="10338" y="19243"/>
                    <a:pt x="10356" y="19243"/>
                  </a:cubicBezTo>
                  <a:cubicBezTo>
                    <a:pt x="10393" y="19243"/>
                    <a:pt x="10460" y="19199"/>
                    <a:pt x="10527" y="19199"/>
                  </a:cubicBezTo>
                  <a:cubicBezTo>
                    <a:pt x="10652" y="19098"/>
                    <a:pt x="10527" y="18998"/>
                    <a:pt x="10527" y="18898"/>
                  </a:cubicBezTo>
                  <a:cubicBezTo>
                    <a:pt x="8973" y="17845"/>
                    <a:pt x="7620" y="16592"/>
                    <a:pt x="6467" y="15138"/>
                  </a:cubicBezTo>
                  <a:cubicBezTo>
                    <a:pt x="5314" y="13785"/>
                    <a:pt x="4387" y="12206"/>
                    <a:pt x="3534" y="10652"/>
                  </a:cubicBezTo>
                  <a:cubicBezTo>
                    <a:pt x="2707" y="8973"/>
                    <a:pt x="2081" y="7294"/>
                    <a:pt x="1555" y="5514"/>
                  </a:cubicBezTo>
                  <a:cubicBezTo>
                    <a:pt x="1254" y="4587"/>
                    <a:pt x="1028" y="3760"/>
                    <a:pt x="828" y="2808"/>
                  </a:cubicBezTo>
                  <a:cubicBezTo>
                    <a:pt x="627" y="1980"/>
                    <a:pt x="502" y="1028"/>
                    <a:pt x="402" y="201"/>
                  </a:cubicBezTo>
                  <a:lnTo>
                    <a:pt x="402" y="101"/>
                  </a:lnTo>
                  <a:cubicBezTo>
                    <a:pt x="301" y="1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79"/>
            <p:cNvSpPr/>
            <p:nvPr/>
          </p:nvSpPr>
          <p:spPr>
            <a:xfrm flipH="1">
              <a:off x="5239151" y="4103582"/>
              <a:ext cx="358508" cy="313792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79"/>
            <p:cNvSpPr/>
            <p:nvPr/>
          </p:nvSpPr>
          <p:spPr>
            <a:xfrm flipH="1">
              <a:off x="5373076" y="4184612"/>
              <a:ext cx="282642" cy="298803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79"/>
            <p:cNvSpPr/>
            <p:nvPr/>
          </p:nvSpPr>
          <p:spPr>
            <a:xfrm flipH="1">
              <a:off x="6691673" y="4310486"/>
              <a:ext cx="162144" cy="247026"/>
            </a:xfrm>
            <a:custGeom>
              <a:avLst/>
              <a:gdLst/>
              <a:ahLst/>
              <a:cxnLst/>
              <a:rect l="l" t="t" r="r" b="b"/>
              <a:pathLst>
                <a:path w="5809" h="8850" extrusionOk="0">
                  <a:moveTo>
                    <a:pt x="1901" y="1"/>
                  </a:moveTo>
                  <a:cubicBezTo>
                    <a:pt x="1616" y="1"/>
                    <a:pt x="1365" y="166"/>
                    <a:pt x="1181" y="531"/>
                  </a:cubicBezTo>
                  <a:cubicBezTo>
                    <a:pt x="0" y="2609"/>
                    <a:pt x="3649" y="8849"/>
                    <a:pt x="4241" y="8849"/>
                  </a:cubicBezTo>
                  <a:cubicBezTo>
                    <a:pt x="4278" y="8849"/>
                    <a:pt x="4302" y="8826"/>
                    <a:pt x="4314" y="8777"/>
                  </a:cubicBezTo>
                  <a:cubicBezTo>
                    <a:pt x="5809" y="4566"/>
                    <a:pt x="3395" y="1"/>
                    <a:pt x="19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79"/>
            <p:cNvSpPr/>
            <p:nvPr/>
          </p:nvSpPr>
          <p:spPr>
            <a:xfrm flipH="1">
              <a:off x="6721483" y="4376611"/>
              <a:ext cx="70005" cy="272593"/>
            </a:xfrm>
            <a:custGeom>
              <a:avLst/>
              <a:gdLst/>
              <a:ahLst/>
              <a:cxnLst/>
              <a:rect l="l" t="t" r="r" b="b"/>
              <a:pathLst>
                <a:path w="2508" h="9766" extrusionOk="0">
                  <a:moveTo>
                    <a:pt x="292" y="0"/>
                  </a:moveTo>
                  <a:cubicBezTo>
                    <a:pt x="262" y="0"/>
                    <a:pt x="231" y="12"/>
                    <a:pt x="201" y="42"/>
                  </a:cubicBezTo>
                  <a:cubicBezTo>
                    <a:pt x="101" y="42"/>
                    <a:pt x="1" y="142"/>
                    <a:pt x="1" y="267"/>
                  </a:cubicBezTo>
                  <a:lnTo>
                    <a:pt x="728" y="2548"/>
                  </a:lnTo>
                  <a:cubicBezTo>
                    <a:pt x="928" y="3400"/>
                    <a:pt x="1154" y="4127"/>
                    <a:pt x="1254" y="4954"/>
                  </a:cubicBezTo>
                  <a:cubicBezTo>
                    <a:pt x="1454" y="5681"/>
                    <a:pt x="1680" y="6408"/>
                    <a:pt x="1780" y="7260"/>
                  </a:cubicBezTo>
                  <a:cubicBezTo>
                    <a:pt x="1880" y="7986"/>
                    <a:pt x="1981" y="8814"/>
                    <a:pt x="1981" y="9540"/>
                  </a:cubicBezTo>
                  <a:cubicBezTo>
                    <a:pt x="1981" y="9666"/>
                    <a:pt x="1981" y="9766"/>
                    <a:pt x="2081" y="9766"/>
                  </a:cubicBezTo>
                  <a:cubicBezTo>
                    <a:pt x="2181" y="9766"/>
                    <a:pt x="2307" y="9766"/>
                    <a:pt x="2307" y="9666"/>
                  </a:cubicBezTo>
                  <a:cubicBezTo>
                    <a:pt x="2507" y="8814"/>
                    <a:pt x="2507" y="7986"/>
                    <a:pt x="2507" y="7159"/>
                  </a:cubicBezTo>
                  <a:cubicBezTo>
                    <a:pt x="2407" y="6307"/>
                    <a:pt x="2307" y="5480"/>
                    <a:pt x="2081" y="4753"/>
                  </a:cubicBezTo>
                  <a:cubicBezTo>
                    <a:pt x="1880" y="3901"/>
                    <a:pt x="1680" y="3174"/>
                    <a:pt x="1354" y="2347"/>
                  </a:cubicBezTo>
                  <a:cubicBezTo>
                    <a:pt x="1154" y="1621"/>
                    <a:pt x="828" y="894"/>
                    <a:pt x="427" y="142"/>
                  </a:cubicBezTo>
                  <a:cubicBezTo>
                    <a:pt x="427" y="71"/>
                    <a:pt x="364" y="0"/>
                    <a:pt x="29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79"/>
            <p:cNvSpPr/>
            <p:nvPr/>
          </p:nvSpPr>
          <p:spPr>
            <a:xfrm flipH="1">
              <a:off x="6604669" y="4182591"/>
              <a:ext cx="87478" cy="92362"/>
            </a:xfrm>
            <a:custGeom>
              <a:avLst/>
              <a:gdLst/>
              <a:ahLst/>
              <a:cxnLst/>
              <a:rect l="l" t="t" r="r" b="b"/>
              <a:pathLst>
                <a:path w="3134" h="3309" extrusionOk="0">
                  <a:moveTo>
                    <a:pt x="1454" y="0"/>
                  </a:moveTo>
                  <a:cubicBezTo>
                    <a:pt x="1254" y="0"/>
                    <a:pt x="1128" y="100"/>
                    <a:pt x="1028" y="100"/>
                  </a:cubicBezTo>
                  <a:cubicBezTo>
                    <a:pt x="828" y="201"/>
                    <a:pt x="627" y="326"/>
                    <a:pt x="502" y="426"/>
                  </a:cubicBezTo>
                  <a:cubicBezTo>
                    <a:pt x="301" y="627"/>
                    <a:pt x="101" y="827"/>
                    <a:pt x="101" y="1153"/>
                  </a:cubicBezTo>
                  <a:cubicBezTo>
                    <a:pt x="1" y="1353"/>
                    <a:pt x="1" y="1679"/>
                    <a:pt x="101" y="1880"/>
                  </a:cubicBezTo>
                  <a:cubicBezTo>
                    <a:pt x="101" y="2080"/>
                    <a:pt x="101" y="2206"/>
                    <a:pt x="201" y="2406"/>
                  </a:cubicBezTo>
                  <a:cubicBezTo>
                    <a:pt x="301" y="2607"/>
                    <a:pt x="402" y="2832"/>
                    <a:pt x="627" y="2932"/>
                  </a:cubicBezTo>
                  <a:cubicBezTo>
                    <a:pt x="828" y="3133"/>
                    <a:pt x="1028" y="3233"/>
                    <a:pt x="1254" y="3233"/>
                  </a:cubicBezTo>
                  <a:cubicBezTo>
                    <a:pt x="1404" y="3283"/>
                    <a:pt x="1529" y="3308"/>
                    <a:pt x="1645" y="3308"/>
                  </a:cubicBezTo>
                  <a:cubicBezTo>
                    <a:pt x="1761" y="3308"/>
                    <a:pt x="1868" y="3283"/>
                    <a:pt x="1981" y="3233"/>
                  </a:cubicBezTo>
                  <a:cubicBezTo>
                    <a:pt x="2507" y="3133"/>
                    <a:pt x="2908" y="2707"/>
                    <a:pt x="3134" y="2206"/>
                  </a:cubicBezTo>
                  <a:lnTo>
                    <a:pt x="3134" y="1353"/>
                  </a:lnTo>
                  <a:cubicBezTo>
                    <a:pt x="3134" y="1253"/>
                    <a:pt x="3008" y="1153"/>
                    <a:pt x="3008" y="1053"/>
                  </a:cubicBezTo>
                  <a:cubicBezTo>
                    <a:pt x="3008" y="952"/>
                    <a:pt x="2908" y="827"/>
                    <a:pt x="2808" y="727"/>
                  </a:cubicBezTo>
                  <a:cubicBezTo>
                    <a:pt x="2707" y="526"/>
                    <a:pt x="2507" y="326"/>
                    <a:pt x="2281" y="201"/>
                  </a:cubicBezTo>
                  <a:cubicBezTo>
                    <a:pt x="1981" y="100"/>
                    <a:pt x="1655" y="0"/>
                    <a:pt x="1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79"/>
            <p:cNvSpPr/>
            <p:nvPr/>
          </p:nvSpPr>
          <p:spPr>
            <a:xfrm flipH="1">
              <a:off x="6578793" y="4354672"/>
              <a:ext cx="64366" cy="64394"/>
            </a:xfrm>
            <a:custGeom>
              <a:avLst/>
              <a:gdLst/>
              <a:ahLst/>
              <a:cxnLst/>
              <a:rect l="l" t="t" r="r" b="b"/>
              <a:pathLst>
                <a:path w="2306" h="2307" extrusionOk="0">
                  <a:moveTo>
                    <a:pt x="852" y="1"/>
                  </a:moveTo>
                  <a:cubicBezTo>
                    <a:pt x="752" y="101"/>
                    <a:pt x="752" y="101"/>
                    <a:pt x="627" y="101"/>
                  </a:cubicBezTo>
                  <a:cubicBezTo>
                    <a:pt x="526" y="201"/>
                    <a:pt x="426" y="201"/>
                    <a:pt x="426" y="301"/>
                  </a:cubicBezTo>
                  <a:lnTo>
                    <a:pt x="326" y="427"/>
                  </a:lnTo>
                  <a:cubicBezTo>
                    <a:pt x="226" y="527"/>
                    <a:pt x="226" y="527"/>
                    <a:pt x="125" y="727"/>
                  </a:cubicBezTo>
                  <a:cubicBezTo>
                    <a:pt x="125" y="828"/>
                    <a:pt x="0" y="928"/>
                    <a:pt x="0" y="928"/>
                  </a:cubicBezTo>
                  <a:lnTo>
                    <a:pt x="0" y="1153"/>
                  </a:lnTo>
                  <a:lnTo>
                    <a:pt x="0" y="1254"/>
                  </a:lnTo>
                  <a:lnTo>
                    <a:pt x="0" y="1454"/>
                  </a:lnTo>
                  <a:cubicBezTo>
                    <a:pt x="125" y="1554"/>
                    <a:pt x="125" y="1680"/>
                    <a:pt x="125" y="1680"/>
                  </a:cubicBezTo>
                  <a:lnTo>
                    <a:pt x="125" y="1780"/>
                  </a:lnTo>
                  <a:lnTo>
                    <a:pt x="226" y="1880"/>
                  </a:lnTo>
                  <a:lnTo>
                    <a:pt x="326" y="1880"/>
                  </a:lnTo>
                  <a:cubicBezTo>
                    <a:pt x="326" y="1980"/>
                    <a:pt x="426" y="2081"/>
                    <a:pt x="526" y="2081"/>
                  </a:cubicBezTo>
                  <a:cubicBezTo>
                    <a:pt x="627" y="2181"/>
                    <a:pt x="752" y="2181"/>
                    <a:pt x="852" y="2181"/>
                  </a:cubicBezTo>
                  <a:cubicBezTo>
                    <a:pt x="952" y="2306"/>
                    <a:pt x="1053" y="2306"/>
                    <a:pt x="1053" y="2306"/>
                  </a:cubicBezTo>
                  <a:lnTo>
                    <a:pt x="1153" y="2306"/>
                  </a:lnTo>
                  <a:cubicBezTo>
                    <a:pt x="1379" y="2306"/>
                    <a:pt x="1479" y="2181"/>
                    <a:pt x="1679" y="2181"/>
                  </a:cubicBezTo>
                  <a:lnTo>
                    <a:pt x="1780" y="2081"/>
                  </a:lnTo>
                  <a:lnTo>
                    <a:pt x="2005" y="1880"/>
                  </a:lnTo>
                  <a:cubicBezTo>
                    <a:pt x="2005" y="1880"/>
                    <a:pt x="2105" y="1780"/>
                    <a:pt x="2105" y="1680"/>
                  </a:cubicBezTo>
                  <a:cubicBezTo>
                    <a:pt x="2206" y="1680"/>
                    <a:pt x="2206" y="1554"/>
                    <a:pt x="2206" y="1454"/>
                  </a:cubicBezTo>
                  <a:cubicBezTo>
                    <a:pt x="2306" y="1354"/>
                    <a:pt x="2306" y="1254"/>
                    <a:pt x="2306" y="1153"/>
                  </a:cubicBezTo>
                  <a:lnTo>
                    <a:pt x="2306" y="828"/>
                  </a:lnTo>
                  <a:lnTo>
                    <a:pt x="2206" y="727"/>
                  </a:lnTo>
                  <a:cubicBezTo>
                    <a:pt x="2206" y="627"/>
                    <a:pt x="2105" y="427"/>
                    <a:pt x="2005" y="301"/>
                  </a:cubicBezTo>
                  <a:cubicBezTo>
                    <a:pt x="1880" y="201"/>
                    <a:pt x="1679" y="101"/>
                    <a:pt x="1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0" name="Google Shape;12920;p80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12921" name="Google Shape;12921;p80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2" name="Google Shape;12922;p80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3" name="Google Shape;12923;p80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4" name="Google Shape;12924;p80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5" name="Google Shape;12925;p80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6" name="Google Shape;12926;p80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80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8" name="Google Shape;12928;p80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9" name="Google Shape;12929;p80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0" name="Google Shape;12930;p80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1" name="Google Shape;12931;p80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2" name="Google Shape;12932;p80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3" name="Google Shape;12933;p80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4" name="Google Shape;12934;p80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935" name="Google Shape;12935;p80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936" name="Google Shape;12936;p80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937" name="Google Shape;12937;p80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938" name="Google Shape;12938;p80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939" name="Google Shape;12939;p80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940" name="Google Shape;12940;p80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2941" name="Google Shape;12941;p80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42" name="Google Shape;12942;p80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2943" name="Google Shape;12943;p80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944" name="Google Shape;12944;p80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945" name="Google Shape;12945;p80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6" name="Google Shape;12946;p80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2947" name="Google Shape;12947;p80"/>
          <p:cNvGrpSpPr/>
          <p:nvPr/>
        </p:nvGrpSpPr>
        <p:grpSpPr>
          <a:xfrm>
            <a:off x="7818179" y="4080281"/>
            <a:ext cx="764096" cy="685827"/>
            <a:chOff x="-1553203" y="3605835"/>
            <a:chExt cx="534744" cy="480002"/>
          </a:xfrm>
        </p:grpSpPr>
        <p:sp>
          <p:nvSpPr>
            <p:cNvPr id="12948" name="Google Shape;12948;p80"/>
            <p:cNvSpPr/>
            <p:nvPr/>
          </p:nvSpPr>
          <p:spPr>
            <a:xfrm>
              <a:off x="-1553203" y="3784032"/>
              <a:ext cx="326072" cy="49965"/>
            </a:xfrm>
            <a:custGeom>
              <a:avLst/>
              <a:gdLst/>
              <a:ahLst/>
              <a:cxnLst/>
              <a:rect l="l" t="t" r="r" b="b"/>
              <a:pathLst>
                <a:path w="67720" h="10377" extrusionOk="0">
                  <a:moveTo>
                    <a:pt x="35363" y="1"/>
                  </a:moveTo>
                  <a:cubicBezTo>
                    <a:pt x="24417" y="1"/>
                    <a:pt x="11938" y="1101"/>
                    <a:pt x="0" y="4617"/>
                  </a:cubicBezTo>
                  <a:cubicBezTo>
                    <a:pt x="0" y="4617"/>
                    <a:pt x="7873" y="10376"/>
                    <a:pt x="33095" y="10376"/>
                  </a:cubicBezTo>
                  <a:cubicBezTo>
                    <a:pt x="54380" y="10376"/>
                    <a:pt x="67720" y="3086"/>
                    <a:pt x="67720" y="3086"/>
                  </a:cubicBezTo>
                  <a:cubicBezTo>
                    <a:pt x="67720" y="3086"/>
                    <a:pt x="53690" y="1"/>
                    <a:pt x="35363" y="1"/>
                  </a:cubicBezTo>
                  <a:close/>
                </a:path>
              </a:pathLst>
            </a:custGeom>
            <a:solidFill>
              <a:srgbClr val="6D4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80"/>
            <p:cNvSpPr/>
            <p:nvPr/>
          </p:nvSpPr>
          <p:spPr>
            <a:xfrm>
              <a:off x="-1135693" y="3927597"/>
              <a:ext cx="61536" cy="61892"/>
            </a:xfrm>
            <a:custGeom>
              <a:avLst/>
              <a:gdLst/>
              <a:ahLst/>
              <a:cxnLst/>
              <a:rect l="l" t="t" r="r" b="b"/>
              <a:pathLst>
                <a:path w="12780" h="12854" extrusionOk="0">
                  <a:moveTo>
                    <a:pt x="6495" y="0"/>
                  </a:moveTo>
                  <a:cubicBezTo>
                    <a:pt x="6409" y="0"/>
                    <a:pt x="6324" y="8"/>
                    <a:pt x="6238" y="25"/>
                  </a:cubicBezTo>
                  <a:cubicBezTo>
                    <a:pt x="1279" y="584"/>
                    <a:pt x="0" y="12854"/>
                    <a:pt x="5737" y="12854"/>
                  </a:cubicBezTo>
                  <a:cubicBezTo>
                    <a:pt x="5988" y="12854"/>
                    <a:pt x="6252" y="12831"/>
                    <a:pt x="6529" y="12782"/>
                  </a:cubicBezTo>
                  <a:cubicBezTo>
                    <a:pt x="12780" y="11858"/>
                    <a:pt x="9756" y="0"/>
                    <a:pt x="64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80"/>
            <p:cNvSpPr/>
            <p:nvPr/>
          </p:nvSpPr>
          <p:spPr>
            <a:xfrm>
              <a:off x="-1090000" y="3869750"/>
              <a:ext cx="71541" cy="52305"/>
            </a:xfrm>
            <a:custGeom>
              <a:avLst/>
              <a:gdLst/>
              <a:ahLst/>
              <a:cxnLst/>
              <a:rect l="l" t="t" r="r" b="b"/>
              <a:pathLst>
                <a:path w="14858" h="10863" extrusionOk="0">
                  <a:moveTo>
                    <a:pt x="7202" y="1"/>
                  </a:moveTo>
                  <a:cubicBezTo>
                    <a:pt x="3481" y="1"/>
                    <a:pt x="0" y="2168"/>
                    <a:pt x="1341" y="5915"/>
                  </a:cubicBezTo>
                  <a:cubicBezTo>
                    <a:pt x="2458" y="9301"/>
                    <a:pt x="5542" y="10863"/>
                    <a:pt x="8436" y="10863"/>
                  </a:cubicBezTo>
                  <a:cubicBezTo>
                    <a:pt x="11773" y="10863"/>
                    <a:pt x="14858" y="8787"/>
                    <a:pt x="14389" y="5040"/>
                  </a:cubicBezTo>
                  <a:cubicBezTo>
                    <a:pt x="13687" y="1561"/>
                    <a:pt x="10358" y="1"/>
                    <a:pt x="7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80"/>
            <p:cNvSpPr/>
            <p:nvPr/>
          </p:nvSpPr>
          <p:spPr>
            <a:xfrm>
              <a:off x="-1198904" y="3897925"/>
              <a:ext cx="73000" cy="56013"/>
            </a:xfrm>
            <a:custGeom>
              <a:avLst/>
              <a:gdLst/>
              <a:ahLst/>
              <a:cxnLst/>
              <a:rect l="l" t="t" r="r" b="b"/>
              <a:pathLst>
                <a:path w="15161" h="11633" extrusionOk="0">
                  <a:moveTo>
                    <a:pt x="10961" y="1"/>
                  </a:moveTo>
                  <a:cubicBezTo>
                    <a:pt x="6669" y="1"/>
                    <a:pt x="0" y="9408"/>
                    <a:pt x="5733" y="11363"/>
                  </a:cubicBezTo>
                  <a:cubicBezTo>
                    <a:pt x="6262" y="11547"/>
                    <a:pt x="6773" y="11633"/>
                    <a:pt x="7262" y="11633"/>
                  </a:cubicBezTo>
                  <a:cubicBezTo>
                    <a:pt x="12369" y="11633"/>
                    <a:pt x="15161" y="2358"/>
                    <a:pt x="12367" y="428"/>
                  </a:cubicBezTo>
                  <a:cubicBezTo>
                    <a:pt x="11948" y="134"/>
                    <a:pt x="11472" y="1"/>
                    <a:pt x="10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80"/>
            <p:cNvSpPr/>
            <p:nvPr/>
          </p:nvSpPr>
          <p:spPr>
            <a:xfrm>
              <a:off x="-1117433" y="3807054"/>
              <a:ext cx="58194" cy="40740"/>
            </a:xfrm>
            <a:custGeom>
              <a:avLst/>
              <a:gdLst/>
              <a:ahLst/>
              <a:cxnLst/>
              <a:rect l="l" t="t" r="r" b="b"/>
              <a:pathLst>
                <a:path w="12086" h="8461" extrusionOk="0">
                  <a:moveTo>
                    <a:pt x="6629" y="0"/>
                  </a:moveTo>
                  <a:cubicBezTo>
                    <a:pt x="3375" y="0"/>
                    <a:pt x="1" y="3341"/>
                    <a:pt x="1862" y="5595"/>
                  </a:cubicBezTo>
                  <a:cubicBezTo>
                    <a:pt x="3381" y="7509"/>
                    <a:pt x="5584" y="8461"/>
                    <a:pt x="7463" y="8461"/>
                  </a:cubicBezTo>
                  <a:cubicBezTo>
                    <a:pt x="10092" y="8461"/>
                    <a:pt x="12086" y="6597"/>
                    <a:pt x="10683" y="2898"/>
                  </a:cubicBezTo>
                  <a:cubicBezTo>
                    <a:pt x="9775" y="795"/>
                    <a:pt x="8216" y="0"/>
                    <a:pt x="66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80"/>
            <p:cNvSpPr/>
            <p:nvPr/>
          </p:nvSpPr>
          <p:spPr>
            <a:xfrm>
              <a:off x="-1273797" y="3788712"/>
              <a:ext cx="170937" cy="165323"/>
            </a:xfrm>
            <a:custGeom>
              <a:avLst/>
              <a:gdLst/>
              <a:ahLst/>
              <a:cxnLst/>
              <a:rect l="l" t="t" r="r" b="b"/>
              <a:pathLst>
                <a:path w="35501" h="34335" extrusionOk="0">
                  <a:moveTo>
                    <a:pt x="12174" y="1"/>
                  </a:moveTo>
                  <a:lnTo>
                    <a:pt x="7582" y="875"/>
                  </a:lnTo>
                  <a:cubicBezTo>
                    <a:pt x="5176" y="1823"/>
                    <a:pt x="3062" y="3354"/>
                    <a:pt x="1823" y="4228"/>
                  </a:cubicBezTo>
                  <a:lnTo>
                    <a:pt x="1" y="6051"/>
                  </a:lnTo>
                  <a:lnTo>
                    <a:pt x="1" y="6707"/>
                  </a:lnTo>
                  <a:lnTo>
                    <a:pt x="584" y="6707"/>
                  </a:lnTo>
                  <a:cubicBezTo>
                    <a:pt x="584" y="6707"/>
                    <a:pt x="1240" y="6051"/>
                    <a:pt x="2406" y="5176"/>
                  </a:cubicBezTo>
                  <a:cubicBezTo>
                    <a:pt x="3646" y="4228"/>
                    <a:pt x="5759" y="3062"/>
                    <a:pt x="8165" y="2406"/>
                  </a:cubicBezTo>
                  <a:cubicBezTo>
                    <a:pt x="9404" y="2114"/>
                    <a:pt x="10643" y="1823"/>
                    <a:pt x="12174" y="1823"/>
                  </a:cubicBezTo>
                  <a:cubicBezTo>
                    <a:pt x="13049" y="1823"/>
                    <a:pt x="13632" y="1823"/>
                    <a:pt x="14580" y="2114"/>
                  </a:cubicBezTo>
                  <a:cubicBezTo>
                    <a:pt x="15163" y="2114"/>
                    <a:pt x="15819" y="2406"/>
                    <a:pt x="16694" y="2406"/>
                  </a:cubicBezTo>
                  <a:cubicBezTo>
                    <a:pt x="17277" y="3062"/>
                    <a:pt x="18225" y="3062"/>
                    <a:pt x="18808" y="3645"/>
                  </a:cubicBezTo>
                  <a:cubicBezTo>
                    <a:pt x="19755" y="3937"/>
                    <a:pt x="20339" y="4228"/>
                    <a:pt x="20922" y="4885"/>
                  </a:cubicBezTo>
                  <a:cubicBezTo>
                    <a:pt x="21869" y="5468"/>
                    <a:pt x="22453" y="5759"/>
                    <a:pt x="23109" y="6342"/>
                  </a:cubicBezTo>
                  <a:lnTo>
                    <a:pt x="24931" y="8165"/>
                  </a:lnTo>
                  <a:lnTo>
                    <a:pt x="25806" y="9112"/>
                  </a:lnTo>
                  <a:lnTo>
                    <a:pt x="26753" y="9987"/>
                  </a:lnTo>
                  <a:cubicBezTo>
                    <a:pt x="27337" y="10935"/>
                    <a:pt x="27628" y="11518"/>
                    <a:pt x="28211" y="12174"/>
                  </a:cubicBezTo>
                  <a:cubicBezTo>
                    <a:pt x="29159" y="13632"/>
                    <a:pt x="29742" y="15163"/>
                    <a:pt x="30398" y="16694"/>
                  </a:cubicBezTo>
                  <a:cubicBezTo>
                    <a:pt x="31273" y="18224"/>
                    <a:pt x="31564" y="19755"/>
                    <a:pt x="32221" y="20921"/>
                  </a:cubicBezTo>
                  <a:cubicBezTo>
                    <a:pt x="32512" y="22452"/>
                    <a:pt x="33095" y="23983"/>
                    <a:pt x="33387" y="25222"/>
                  </a:cubicBezTo>
                  <a:cubicBezTo>
                    <a:pt x="33678" y="27919"/>
                    <a:pt x="34334" y="30033"/>
                    <a:pt x="34334" y="31564"/>
                  </a:cubicBezTo>
                  <a:cubicBezTo>
                    <a:pt x="34626" y="33095"/>
                    <a:pt x="34626" y="34043"/>
                    <a:pt x="34626" y="34043"/>
                  </a:cubicBezTo>
                  <a:cubicBezTo>
                    <a:pt x="34626" y="34334"/>
                    <a:pt x="34626" y="34334"/>
                    <a:pt x="34918" y="34334"/>
                  </a:cubicBezTo>
                  <a:lnTo>
                    <a:pt x="35209" y="34043"/>
                  </a:lnTo>
                  <a:cubicBezTo>
                    <a:pt x="35209" y="34043"/>
                    <a:pt x="35501" y="30398"/>
                    <a:pt x="34626" y="24931"/>
                  </a:cubicBezTo>
                  <a:cubicBezTo>
                    <a:pt x="34334" y="23692"/>
                    <a:pt x="34043" y="22161"/>
                    <a:pt x="33678" y="20630"/>
                  </a:cubicBezTo>
                  <a:cubicBezTo>
                    <a:pt x="33387" y="19099"/>
                    <a:pt x="32804" y="17641"/>
                    <a:pt x="32221" y="15819"/>
                  </a:cubicBezTo>
                  <a:cubicBezTo>
                    <a:pt x="31564" y="14288"/>
                    <a:pt x="30690" y="12757"/>
                    <a:pt x="29742" y="11226"/>
                  </a:cubicBezTo>
                  <a:cubicBezTo>
                    <a:pt x="29159" y="10352"/>
                    <a:pt x="28867" y="9696"/>
                    <a:pt x="28211" y="8821"/>
                  </a:cubicBezTo>
                  <a:lnTo>
                    <a:pt x="27337" y="7873"/>
                  </a:lnTo>
                  <a:lnTo>
                    <a:pt x="26389" y="6707"/>
                  </a:lnTo>
                  <a:cubicBezTo>
                    <a:pt x="25223" y="5468"/>
                    <a:pt x="23692" y="4228"/>
                    <a:pt x="22161" y="3062"/>
                  </a:cubicBezTo>
                  <a:cubicBezTo>
                    <a:pt x="21286" y="2698"/>
                    <a:pt x="20630" y="2114"/>
                    <a:pt x="19755" y="1823"/>
                  </a:cubicBezTo>
                  <a:cubicBezTo>
                    <a:pt x="18808" y="1531"/>
                    <a:pt x="18225" y="1240"/>
                    <a:pt x="17277" y="875"/>
                  </a:cubicBezTo>
                  <a:cubicBezTo>
                    <a:pt x="16402" y="584"/>
                    <a:pt x="15455" y="292"/>
                    <a:pt x="14580" y="292"/>
                  </a:cubicBezTo>
                  <a:cubicBezTo>
                    <a:pt x="13997" y="292"/>
                    <a:pt x="13049" y="1"/>
                    <a:pt x="1217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80"/>
            <p:cNvSpPr/>
            <p:nvPr/>
          </p:nvSpPr>
          <p:spPr>
            <a:xfrm>
              <a:off x="-1120399" y="3873660"/>
              <a:ext cx="64584" cy="31943"/>
            </a:xfrm>
            <a:custGeom>
              <a:avLst/>
              <a:gdLst/>
              <a:ahLst/>
              <a:cxnLst/>
              <a:rect l="l" t="t" r="r" b="b"/>
              <a:pathLst>
                <a:path w="13413" h="6634" extrusionOk="0">
                  <a:moveTo>
                    <a:pt x="0" y="0"/>
                  </a:moveTo>
                  <a:lnTo>
                    <a:pt x="0" y="292"/>
                  </a:lnTo>
                  <a:cubicBezTo>
                    <a:pt x="0" y="292"/>
                    <a:pt x="656" y="1167"/>
                    <a:pt x="1531" y="2406"/>
                  </a:cubicBezTo>
                  <a:cubicBezTo>
                    <a:pt x="1531" y="2406"/>
                    <a:pt x="1822" y="2697"/>
                    <a:pt x="2187" y="2989"/>
                  </a:cubicBezTo>
                  <a:cubicBezTo>
                    <a:pt x="2478" y="3280"/>
                    <a:pt x="2770" y="3645"/>
                    <a:pt x="3062" y="3937"/>
                  </a:cubicBezTo>
                  <a:cubicBezTo>
                    <a:pt x="3353" y="4228"/>
                    <a:pt x="4009" y="4520"/>
                    <a:pt x="4301" y="4811"/>
                  </a:cubicBezTo>
                  <a:cubicBezTo>
                    <a:pt x="4592" y="5103"/>
                    <a:pt x="5176" y="5467"/>
                    <a:pt x="5467" y="5467"/>
                  </a:cubicBezTo>
                  <a:cubicBezTo>
                    <a:pt x="5832" y="5759"/>
                    <a:pt x="6415" y="6051"/>
                    <a:pt x="6706" y="6051"/>
                  </a:cubicBezTo>
                  <a:cubicBezTo>
                    <a:pt x="7290" y="6342"/>
                    <a:pt x="7654" y="6342"/>
                    <a:pt x="8237" y="6342"/>
                  </a:cubicBezTo>
                  <a:cubicBezTo>
                    <a:pt x="9112" y="6634"/>
                    <a:pt x="10060" y="6634"/>
                    <a:pt x="10643" y="6634"/>
                  </a:cubicBezTo>
                  <a:cubicBezTo>
                    <a:pt x="11590" y="6634"/>
                    <a:pt x="11882" y="6342"/>
                    <a:pt x="12465" y="6342"/>
                  </a:cubicBezTo>
                  <a:cubicBezTo>
                    <a:pt x="12757" y="6051"/>
                    <a:pt x="13121" y="6051"/>
                    <a:pt x="13121" y="6051"/>
                  </a:cubicBezTo>
                  <a:lnTo>
                    <a:pt x="13121" y="5759"/>
                  </a:lnTo>
                  <a:cubicBezTo>
                    <a:pt x="13413" y="5759"/>
                    <a:pt x="13413" y="5467"/>
                    <a:pt x="13121" y="5467"/>
                  </a:cubicBezTo>
                  <a:cubicBezTo>
                    <a:pt x="13121" y="5467"/>
                    <a:pt x="13121" y="5103"/>
                    <a:pt x="12757" y="5103"/>
                  </a:cubicBezTo>
                  <a:lnTo>
                    <a:pt x="12174" y="5103"/>
                  </a:lnTo>
                  <a:cubicBezTo>
                    <a:pt x="12076" y="5224"/>
                    <a:pt x="11947" y="5265"/>
                    <a:pt x="11793" y="5265"/>
                  </a:cubicBezTo>
                  <a:cubicBezTo>
                    <a:pt x="11485" y="5265"/>
                    <a:pt x="11080" y="5103"/>
                    <a:pt x="10643" y="5103"/>
                  </a:cubicBezTo>
                  <a:cubicBezTo>
                    <a:pt x="10351" y="5103"/>
                    <a:pt x="10060" y="5103"/>
                    <a:pt x="9768" y="4811"/>
                  </a:cubicBezTo>
                  <a:cubicBezTo>
                    <a:pt x="9476" y="4811"/>
                    <a:pt x="9112" y="4811"/>
                    <a:pt x="8529" y="4520"/>
                  </a:cubicBezTo>
                  <a:cubicBezTo>
                    <a:pt x="8237" y="4520"/>
                    <a:pt x="7946" y="4520"/>
                    <a:pt x="7654" y="4228"/>
                  </a:cubicBezTo>
                  <a:cubicBezTo>
                    <a:pt x="6998" y="4228"/>
                    <a:pt x="6706" y="3937"/>
                    <a:pt x="6415" y="3645"/>
                  </a:cubicBezTo>
                  <a:cubicBezTo>
                    <a:pt x="6123" y="3645"/>
                    <a:pt x="5467" y="3280"/>
                    <a:pt x="5176" y="3280"/>
                  </a:cubicBezTo>
                  <a:cubicBezTo>
                    <a:pt x="4884" y="2989"/>
                    <a:pt x="4592" y="2697"/>
                    <a:pt x="4301" y="2406"/>
                  </a:cubicBezTo>
                  <a:cubicBezTo>
                    <a:pt x="4009" y="2406"/>
                    <a:pt x="3353" y="2114"/>
                    <a:pt x="3062" y="1823"/>
                  </a:cubicBezTo>
                  <a:cubicBezTo>
                    <a:pt x="2770" y="1823"/>
                    <a:pt x="2478" y="1458"/>
                    <a:pt x="2478" y="1167"/>
                  </a:cubicBezTo>
                  <a:cubicBezTo>
                    <a:pt x="1239" y="583"/>
                    <a:pt x="365" y="0"/>
                    <a:pt x="36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80"/>
            <p:cNvSpPr/>
            <p:nvPr/>
          </p:nvSpPr>
          <p:spPr>
            <a:xfrm>
              <a:off x="-1155503" y="3850142"/>
              <a:ext cx="29487" cy="74416"/>
            </a:xfrm>
            <a:custGeom>
              <a:avLst/>
              <a:gdLst/>
              <a:ahLst/>
              <a:cxnLst/>
              <a:rect l="l" t="t" r="r" b="b"/>
              <a:pathLst>
                <a:path w="6124" h="15455" extrusionOk="0">
                  <a:moveTo>
                    <a:pt x="4593" y="0"/>
                  </a:moveTo>
                  <a:lnTo>
                    <a:pt x="4593" y="292"/>
                  </a:lnTo>
                  <a:lnTo>
                    <a:pt x="4593" y="875"/>
                  </a:lnTo>
                  <a:lnTo>
                    <a:pt x="4593" y="2697"/>
                  </a:lnTo>
                  <a:cubicBezTo>
                    <a:pt x="4593" y="3353"/>
                    <a:pt x="4301" y="4228"/>
                    <a:pt x="4301" y="5176"/>
                  </a:cubicBezTo>
                  <a:cubicBezTo>
                    <a:pt x="4301" y="6051"/>
                    <a:pt x="4010" y="6998"/>
                    <a:pt x="3645" y="7873"/>
                  </a:cubicBezTo>
                  <a:lnTo>
                    <a:pt x="2771" y="10643"/>
                  </a:lnTo>
                  <a:cubicBezTo>
                    <a:pt x="2479" y="11518"/>
                    <a:pt x="1823" y="12174"/>
                    <a:pt x="1531" y="12757"/>
                  </a:cubicBezTo>
                  <a:cubicBezTo>
                    <a:pt x="948" y="13996"/>
                    <a:pt x="1" y="14871"/>
                    <a:pt x="1" y="14871"/>
                  </a:cubicBezTo>
                  <a:cubicBezTo>
                    <a:pt x="1" y="14871"/>
                    <a:pt x="1" y="15162"/>
                    <a:pt x="365" y="15454"/>
                  </a:cubicBezTo>
                  <a:lnTo>
                    <a:pt x="657" y="15454"/>
                  </a:lnTo>
                  <a:cubicBezTo>
                    <a:pt x="657" y="15454"/>
                    <a:pt x="1531" y="14871"/>
                    <a:pt x="2771" y="13632"/>
                  </a:cubicBezTo>
                  <a:cubicBezTo>
                    <a:pt x="3354" y="13048"/>
                    <a:pt x="4010" y="12465"/>
                    <a:pt x="4593" y="11518"/>
                  </a:cubicBezTo>
                  <a:cubicBezTo>
                    <a:pt x="4884" y="10643"/>
                    <a:pt x="5468" y="9695"/>
                    <a:pt x="5832" y="8529"/>
                  </a:cubicBezTo>
                  <a:cubicBezTo>
                    <a:pt x="6124" y="7581"/>
                    <a:pt x="6124" y="6342"/>
                    <a:pt x="6124" y="5467"/>
                  </a:cubicBezTo>
                  <a:lnTo>
                    <a:pt x="6124" y="3937"/>
                  </a:lnTo>
                  <a:cubicBezTo>
                    <a:pt x="6124" y="3353"/>
                    <a:pt x="5832" y="3062"/>
                    <a:pt x="5832" y="2697"/>
                  </a:cubicBezTo>
                  <a:cubicBezTo>
                    <a:pt x="5832" y="1823"/>
                    <a:pt x="5468" y="1239"/>
                    <a:pt x="5176" y="583"/>
                  </a:cubicBezTo>
                  <a:lnTo>
                    <a:pt x="5176" y="0"/>
                  </a:ln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80"/>
            <p:cNvSpPr/>
            <p:nvPr/>
          </p:nvSpPr>
          <p:spPr>
            <a:xfrm>
              <a:off x="-1161118" y="3813637"/>
              <a:ext cx="71604" cy="18957"/>
            </a:xfrm>
            <a:custGeom>
              <a:avLst/>
              <a:gdLst/>
              <a:ahLst/>
              <a:cxnLst/>
              <a:rect l="l" t="t" r="r" b="b"/>
              <a:pathLst>
                <a:path w="14871" h="3937" extrusionOk="0">
                  <a:moveTo>
                    <a:pt x="292" y="0"/>
                  </a:moveTo>
                  <a:cubicBezTo>
                    <a:pt x="0" y="0"/>
                    <a:pt x="0" y="292"/>
                    <a:pt x="0" y="292"/>
                  </a:cubicBezTo>
                  <a:lnTo>
                    <a:pt x="0" y="583"/>
                  </a:lnTo>
                  <a:cubicBezTo>
                    <a:pt x="0" y="583"/>
                    <a:pt x="583" y="1166"/>
                    <a:pt x="1823" y="1822"/>
                  </a:cubicBezTo>
                  <a:cubicBezTo>
                    <a:pt x="2114" y="2114"/>
                    <a:pt x="2406" y="2406"/>
                    <a:pt x="2989" y="2406"/>
                  </a:cubicBezTo>
                  <a:cubicBezTo>
                    <a:pt x="3353" y="2697"/>
                    <a:pt x="3645" y="2697"/>
                    <a:pt x="4228" y="2989"/>
                  </a:cubicBezTo>
                  <a:cubicBezTo>
                    <a:pt x="4520" y="2989"/>
                    <a:pt x="5176" y="3353"/>
                    <a:pt x="5467" y="3353"/>
                  </a:cubicBezTo>
                  <a:cubicBezTo>
                    <a:pt x="6050" y="3645"/>
                    <a:pt x="6342" y="3645"/>
                    <a:pt x="6998" y="3645"/>
                  </a:cubicBezTo>
                  <a:cubicBezTo>
                    <a:pt x="7873" y="3936"/>
                    <a:pt x="8821" y="3936"/>
                    <a:pt x="9695" y="3936"/>
                  </a:cubicBezTo>
                  <a:cubicBezTo>
                    <a:pt x="10643" y="3645"/>
                    <a:pt x="11518" y="3645"/>
                    <a:pt x="12101" y="3645"/>
                  </a:cubicBezTo>
                  <a:cubicBezTo>
                    <a:pt x="13048" y="3353"/>
                    <a:pt x="13632" y="2989"/>
                    <a:pt x="13923" y="2989"/>
                  </a:cubicBezTo>
                  <a:cubicBezTo>
                    <a:pt x="14288" y="2697"/>
                    <a:pt x="14579" y="2697"/>
                    <a:pt x="14579" y="2697"/>
                  </a:cubicBezTo>
                  <a:cubicBezTo>
                    <a:pt x="14871" y="2697"/>
                    <a:pt x="14871" y="2406"/>
                    <a:pt x="14579" y="2114"/>
                  </a:cubicBezTo>
                  <a:lnTo>
                    <a:pt x="12101" y="2114"/>
                  </a:lnTo>
                  <a:cubicBezTo>
                    <a:pt x="11518" y="2114"/>
                    <a:pt x="10643" y="1822"/>
                    <a:pt x="9695" y="1822"/>
                  </a:cubicBezTo>
                  <a:lnTo>
                    <a:pt x="7290" y="1822"/>
                  </a:lnTo>
                  <a:cubicBezTo>
                    <a:pt x="6342" y="1531"/>
                    <a:pt x="5467" y="1531"/>
                    <a:pt x="4520" y="1166"/>
                  </a:cubicBezTo>
                  <a:cubicBezTo>
                    <a:pt x="3937" y="875"/>
                    <a:pt x="2989" y="875"/>
                    <a:pt x="2406" y="583"/>
                  </a:cubicBezTo>
                  <a:cubicBezTo>
                    <a:pt x="1167" y="292"/>
                    <a:pt x="292" y="0"/>
                    <a:pt x="29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80"/>
            <p:cNvSpPr/>
            <p:nvPr/>
          </p:nvSpPr>
          <p:spPr>
            <a:xfrm>
              <a:off x="-1466854" y="3718861"/>
              <a:ext cx="49845" cy="173744"/>
            </a:xfrm>
            <a:custGeom>
              <a:avLst/>
              <a:gdLst/>
              <a:ahLst/>
              <a:cxnLst/>
              <a:rect l="l" t="t" r="r" b="b"/>
              <a:pathLst>
                <a:path w="10352" h="36084" extrusionOk="0">
                  <a:moveTo>
                    <a:pt x="474" y="0"/>
                  </a:moveTo>
                  <a:cubicBezTo>
                    <a:pt x="365" y="0"/>
                    <a:pt x="292" y="73"/>
                    <a:pt x="292" y="219"/>
                  </a:cubicBezTo>
                  <a:cubicBezTo>
                    <a:pt x="0" y="219"/>
                    <a:pt x="0" y="511"/>
                    <a:pt x="0" y="511"/>
                  </a:cubicBezTo>
                  <a:cubicBezTo>
                    <a:pt x="0" y="511"/>
                    <a:pt x="292" y="1167"/>
                    <a:pt x="875" y="2041"/>
                  </a:cubicBezTo>
                  <a:cubicBezTo>
                    <a:pt x="1239" y="2333"/>
                    <a:pt x="1531" y="2989"/>
                    <a:pt x="1823" y="3572"/>
                  </a:cubicBezTo>
                  <a:cubicBezTo>
                    <a:pt x="2406" y="4155"/>
                    <a:pt x="2697" y="4811"/>
                    <a:pt x="3062" y="5686"/>
                  </a:cubicBezTo>
                  <a:cubicBezTo>
                    <a:pt x="3645" y="6269"/>
                    <a:pt x="3937" y="7217"/>
                    <a:pt x="4520" y="8092"/>
                  </a:cubicBezTo>
                  <a:cubicBezTo>
                    <a:pt x="4884" y="9039"/>
                    <a:pt x="5467" y="9914"/>
                    <a:pt x="5759" y="10862"/>
                  </a:cubicBezTo>
                  <a:cubicBezTo>
                    <a:pt x="6051" y="12101"/>
                    <a:pt x="6707" y="12976"/>
                    <a:pt x="6998" y="14215"/>
                  </a:cubicBezTo>
                  <a:cubicBezTo>
                    <a:pt x="7290" y="15090"/>
                    <a:pt x="7581" y="16329"/>
                    <a:pt x="7873" y="17204"/>
                  </a:cubicBezTo>
                  <a:cubicBezTo>
                    <a:pt x="7873" y="17860"/>
                    <a:pt x="8165" y="18443"/>
                    <a:pt x="8165" y="19026"/>
                  </a:cubicBezTo>
                  <a:cubicBezTo>
                    <a:pt x="8165" y="19682"/>
                    <a:pt x="8529" y="20265"/>
                    <a:pt x="8529" y="20848"/>
                  </a:cubicBezTo>
                  <a:cubicBezTo>
                    <a:pt x="8529" y="21213"/>
                    <a:pt x="8821" y="21796"/>
                    <a:pt x="8821" y="22379"/>
                  </a:cubicBezTo>
                  <a:lnTo>
                    <a:pt x="8821" y="23910"/>
                  </a:lnTo>
                  <a:cubicBezTo>
                    <a:pt x="9112" y="25149"/>
                    <a:pt x="8821" y="26024"/>
                    <a:pt x="8821" y="27263"/>
                  </a:cubicBezTo>
                  <a:cubicBezTo>
                    <a:pt x="9112" y="27555"/>
                    <a:pt x="8821" y="28138"/>
                    <a:pt x="8821" y="28502"/>
                  </a:cubicBezTo>
                  <a:lnTo>
                    <a:pt x="8821" y="29960"/>
                  </a:lnTo>
                  <a:cubicBezTo>
                    <a:pt x="8821" y="30325"/>
                    <a:pt x="8821" y="30908"/>
                    <a:pt x="8529" y="31200"/>
                  </a:cubicBezTo>
                  <a:lnTo>
                    <a:pt x="8529" y="32439"/>
                  </a:lnTo>
                  <a:cubicBezTo>
                    <a:pt x="8165" y="33022"/>
                    <a:pt x="8165" y="33605"/>
                    <a:pt x="8165" y="33970"/>
                  </a:cubicBezTo>
                  <a:cubicBezTo>
                    <a:pt x="7873" y="34553"/>
                    <a:pt x="7873" y="34844"/>
                    <a:pt x="7873" y="35136"/>
                  </a:cubicBezTo>
                  <a:lnTo>
                    <a:pt x="7581" y="35427"/>
                  </a:lnTo>
                  <a:cubicBezTo>
                    <a:pt x="7581" y="35792"/>
                    <a:pt x="7581" y="36084"/>
                    <a:pt x="7873" y="36084"/>
                  </a:cubicBezTo>
                  <a:cubicBezTo>
                    <a:pt x="8165" y="36084"/>
                    <a:pt x="8165" y="36084"/>
                    <a:pt x="8529" y="35792"/>
                  </a:cubicBezTo>
                  <a:lnTo>
                    <a:pt x="8529" y="35427"/>
                  </a:lnTo>
                  <a:cubicBezTo>
                    <a:pt x="8821" y="35136"/>
                    <a:pt x="8821" y="34844"/>
                    <a:pt x="9112" y="34261"/>
                  </a:cubicBezTo>
                  <a:cubicBezTo>
                    <a:pt x="9112" y="33970"/>
                    <a:pt x="9404" y="33314"/>
                    <a:pt x="9404" y="32439"/>
                  </a:cubicBezTo>
                  <a:cubicBezTo>
                    <a:pt x="9695" y="32147"/>
                    <a:pt x="9695" y="31783"/>
                    <a:pt x="9695" y="31491"/>
                  </a:cubicBezTo>
                  <a:cubicBezTo>
                    <a:pt x="9695" y="30908"/>
                    <a:pt x="9987" y="30616"/>
                    <a:pt x="9987" y="29960"/>
                  </a:cubicBezTo>
                  <a:cubicBezTo>
                    <a:pt x="9987" y="29669"/>
                    <a:pt x="9987" y="29086"/>
                    <a:pt x="10351" y="28794"/>
                  </a:cubicBezTo>
                  <a:lnTo>
                    <a:pt x="10351" y="27263"/>
                  </a:lnTo>
                  <a:lnTo>
                    <a:pt x="10351" y="25732"/>
                  </a:lnTo>
                  <a:lnTo>
                    <a:pt x="10351" y="23910"/>
                  </a:lnTo>
                  <a:lnTo>
                    <a:pt x="10351" y="22379"/>
                  </a:lnTo>
                  <a:cubicBezTo>
                    <a:pt x="10351" y="21796"/>
                    <a:pt x="9987" y="21213"/>
                    <a:pt x="9987" y="20557"/>
                  </a:cubicBezTo>
                  <a:cubicBezTo>
                    <a:pt x="9987" y="19974"/>
                    <a:pt x="9695" y="19391"/>
                    <a:pt x="9695" y="18734"/>
                  </a:cubicBezTo>
                  <a:cubicBezTo>
                    <a:pt x="9695" y="18151"/>
                    <a:pt x="9404" y="17568"/>
                    <a:pt x="9404" y="16912"/>
                  </a:cubicBezTo>
                  <a:cubicBezTo>
                    <a:pt x="9112" y="15746"/>
                    <a:pt x="8821" y="14798"/>
                    <a:pt x="8529" y="13559"/>
                  </a:cubicBezTo>
                  <a:cubicBezTo>
                    <a:pt x="7873" y="12393"/>
                    <a:pt x="7581" y="11445"/>
                    <a:pt x="7290" y="10279"/>
                  </a:cubicBezTo>
                  <a:cubicBezTo>
                    <a:pt x="6707" y="9331"/>
                    <a:pt x="6051" y="8456"/>
                    <a:pt x="5759" y="7509"/>
                  </a:cubicBezTo>
                  <a:cubicBezTo>
                    <a:pt x="5176" y="6634"/>
                    <a:pt x="4520" y="5686"/>
                    <a:pt x="4228" y="5103"/>
                  </a:cubicBezTo>
                  <a:cubicBezTo>
                    <a:pt x="3937" y="4447"/>
                    <a:pt x="3645" y="4155"/>
                    <a:pt x="3645" y="3864"/>
                  </a:cubicBezTo>
                  <a:cubicBezTo>
                    <a:pt x="3353" y="3572"/>
                    <a:pt x="3062" y="3281"/>
                    <a:pt x="3062" y="2989"/>
                  </a:cubicBezTo>
                  <a:cubicBezTo>
                    <a:pt x="2406" y="2333"/>
                    <a:pt x="2114" y="1750"/>
                    <a:pt x="1823" y="1458"/>
                  </a:cubicBezTo>
                  <a:cubicBezTo>
                    <a:pt x="1239" y="511"/>
                    <a:pt x="875" y="219"/>
                    <a:pt x="875" y="219"/>
                  </a:cubicBezTo>
                  <a:cubicBezTo>
                    <a:pt x="729" y="73"/>
                    <a:pt x="583" y="0"/>
                    <a:pt x="474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80"/>
            <p:cNvSpPr/>
            <p:nvPr/>
          </p:nvSpPr>
          <p:spPr>
            <a:xfrm>
              <a:off x="-1541622" y="3635916"/>
              <a:ext cx="99685" cy="92877"/>
            </a:xfrm>
            <a:custGeom>
              <a:avLst/>
              <a:gdLst/>
              <a:ahLst/>
              <a:cxnLst/>
              <a:rect l="l" t="t" r="r" b="b"/>
              <a:pathLst>
                <a:path w="20703" h="19289" extrusionOk="0">
                  <a:moveTo>
                    <a:pt x="13725" y="1"/>
                  </a:moveTo>
                  <a:cubicBezTo>
                    <a:pt x="11131" y="1"/>
                    <a:pt x="10352" y="4979"/>
                    <a:pt x="10352" y="4979"/>
                  </a:cubicBezTo>
                  <a:cubicBezTo>
                    <a:pt x="10352" y="4979"/>
                    <a:pt x="8206" y="1900"/>
                    <a:pt x="6265" y="1900"/>
                  </a:cubicBezTo>
                  <a:cubicBezTo>
                    <a:pt x="5780" y="1900"/>
                    <a:pt x="5307" y="2092"/>
                    <a:pt x="4885" y="2573"/>
                  </a:cubicBezTo>
                  <a:cubicBezTo>
                    <a:pt x="3062" y="5271"/>
                    <a:pt x="5176" y="9571"/>
                    <a:pt x="5176" y="9571"/>
                  </a:cubicBezTo>
                  <a:cubicBezTo>
                    <a:pt x="948" y="9863"/>
                    <a:pt x="1" y="15622"/>
                    <a:pt x="7946" y="16569"/>
                  </a:cubicBezTo>
                  <a:cubicBezTo>
                    <a:pt x="12511" y="16846"/>
                    <a:pt x="16354" y="19288"/>
                    <a:pt x="16985" y="19288"/>
                  </a:cubicBezTo>
                  <a:cubicBezTo>
                    <a:pt x="17019" y="19288"/>
                    <a:pt x="17043" y="19281"/>
                    <a:pt x="17058" y="19266"/>
                  </a:cubicBezTo>
                  <a:cubicBezTo>
                    <a:pt x="20703" y="11102"/>
                    <a:pt x="17933" y="1626"/>
                    <a:pt x="14580" y="168"/>
                  </a:cubicBezTo>
                  <a:cubicBezTo>
                    <a:pt x="14275" y="53"/>
                    <a:pt x="13990" y="1"/>
                    <a:pt x="137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80"/>
            <p:cNvSpPr/>
            <p:nvPr/>
          </p:nvSpPr>
          <p:spPr>
            <a:xfrm>
              <a:off x="-1522318" y="3654273"/>
              <a:ext cx="58271" cy="55464"/>
            </a:xfrm>
            <a:custGeom>
              <a:avLst/>
              <a:gdLst/>
              <a:ahLst/>
              <a:cxnLst/>
              <a:rect l="l" t="t" r="r" b="b"/>
              <a:pathLst>
                <a:path w="12102" h="11519" extrusionOk="0">
                  <a:moveTo>
                    <a:pt x="9987" y="1"/>
                  </a:moveTo>
                  <a:cubicBezTo>
                    <a:pt x="7874" y="1"/>
                    <a:pt x="8748" y="7873"/>
                    <a:pt x="8748" y="7873"/>
                  </a:cubicBezTo>
                  <a:cubicBezTo>
                    <a:pt x="6926" y="3281"/>
                    <a:pt x="4520" y="584"/>
                    <a:pt x="3646" y="584"/>
                  </a:cubicBezTo>
                  <a:cubicBezTo>
                    <a:pt x="3281" y="584"/>
                    <a:pt x="2990" y="875"/>
                    <a:pt x="2990" y="875"/>
                  </a:cubicBezTo>
                  <a:cubicBezTo>
                    <a:pt x="1" y="5103"/>
                    <a:pt x="7874" y="9113"/>
                    <a:pt x="7874" y="9113"/>
                  </a:cubicBezTo>
                  <a:cubicBezTo>
                    <a:pt x="7874" y="9113"/>
                    <a:pt x="5103" y="8456"/>
                    <a:pt x="2990" y="8456"/>
                  </a:cubicBezTo>
                  <a:cubicBezTo>
                    <a:pt x="1823" y="8456"/>
                    <a:pt x="876" y="8748"/>
                    <a:pt x="876" y="9404"/>
                  </a:cubicBezTo>
                  <a:cubicBezTo>
                    <a:pt x="1167" y="10570"/>
                    <a:pt x="4812" y="11518"/>
                    <a:pt x="7874" y="11518"/>
                  </a:cubicBezTo>
                  <a:cubicBezTo>
                    <a:pt x="9113" y="11518"/>
                    <a:pt x="10279" y="11227"/>
                    <a:pt x="10571" y="10570"/>
                  </a:cubicBezTo>
                  <a:cubicBezTo>
                    <a:pt x="12101" y="8748"/>
                    <a:pt x="11518" y="292"/>
                    <a:pt x="102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80"/>
            <p:cNvSpPr/>
            <p:nvPr/>
          </p:nvSpPr>
          <p:spPr>
            <a:xfrm>
              <a:off x="-1483000" y="3709245"/>
              <a:ext cx="36507" cy="25447"/>
            </a:xfrm>
            <a:custGeom>
              <a:avLst/>
              <a:gdLst/>
              <a:ahLst/>
              <a:cxnLst/>
              <a:rect l="l" t="t" r="r" b="b"/>
              <a:pathLst>
                <a:path w="7582" h="5285" extrusionOk="0">
                  <a:moveTo>
                    <a:pt x="6772" y="0"/>
                  </a:moveTo>
                  <a:cubicBezTo>
                    <a:pt x="6199" y="0"/>
                    <a:pt x="5467" y="1633"/>
                    <a:pt x="5467" y="1633"/>
                  </a:cubicBezTo>
                  <a:cubicBezTo>
                    <a:pt x="5467" y="1633"/>
                    <a:pt x="4472" y="448"/>
                    <a:pt x="3627" y="448"/>
                  </a:cubicBezTo>
                  <a:cubicBezTo>
                    <a:pt x="3425" y="448"/>
                    <a:pt x="3231" y="516"/>
                    <a:pt x="3062" y="685"/>
                  </a:cubicBezTo>
                  <a:cubicBezTo>
                    <a:pt x="2114" y="1341"/>
                    <a:pt x="3353" y="3164"/>
                    <a:pt x="3353" y="3164"/>
                  </a:cubicBezTo>
                  <a:cubicBezTo>
                    <a:pt x="3353" y="3164"/>
                    <a:pt x="2136" y="2502"/>
                    <a:pt x="1169" y="2502"/>
                  </a:cubicBezTo>
                  <a:cubicBezTo>
                    <a:pt x="530" y="2502"/>
                    <a:pt x="0" y="2790"/>
                    <a:pt x="0" y="3747"/>
                  </a:cubicBezTo>
                  <a:cubicBezTo>
                    <a:pt x="0" y="4411"/>
                    <a:pt x="2646" y="5285"/>
                    <a:pt x="4304" y="5285"/>
                  </a:cubicBezTo>
                  <a:cubicBezTo>
                    <a:pt x="4830" y="5285"/>
                    <a:pt x="5256" y="5197"/>
                    <a:pt x="5467" y="4986"/>
                  </a:cubicBezTo>
                  <a:cubicBezTo>
                    <a:pt x="6706" y="4038"/>
                    <a:pt x="7581" y="685"/>
                    <a:pt x="6998" y="102"/>
                  </a:cubicBezTo>
                  <a:cubicBezTo>
                    <a:pt x="6927" y="31"/>
                    <a:pt x="6851" y="0"/>
                    <a:pt x="67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80"/>
            <p:cNvSpPr/>
            <p:nvPr/>
          </p:nvSpPr>
          <p:spPr>
            <a:xfrm>
              <a:off x="-1477034" y="3715471"/>
              <a:ext cx="27734" cy="17348"/>
            </a:xfrm>
            <a:custGeom>
              <a:avLst/>
              <a:gdLst/>
              <a:ahLst/>
              <a:cxnLst/>
              <a:rect l="l" t="t" r="r" b="b"/>
              <a:pathLst>
                <a:path w="5760" h="3603" extrusionOk="0">
                  <a:moveTo>
                    <a:pt x="2655" y="0"/>
                  </a:moveTo>
                  <a:cubicBezTo>
                    <a:pt x="2575" y="0"/>
                    <a:pt x="2492" y="15"/>
                    <a:pt x="2406" y="48"/>
                  </a:cubicBezTo>
                  <a:cubicBezTo>
                    <a:pt x="1823" y="340"/>
                    <a:pt x="2697" y="2454"/>
                    <a:pt x="2697" y="2454"/>
                  </a:cubicBezTo>
                  <a:cubicBezTo>
                    <a:pt x="2697" y="2454"/>
                    <a:pt x="1912" y="2263"/>
                    <a:pt x="1184" y="2263"/>
                  </a:cubicBezTo>
                  <a:cubicBezTo>
                    <a:pt x="639" y="2263"/>
                    <a:pt x="125" y="2371"/>
                    <a:pt x="0" y="2745"/>
                  </a:cubicBezTo>
                  <a:cubicBezTo>
                    <a:pt x="0" y="3156"/>
                    <a:pt x="1661" y="3602"/>
                    <a:pt x="2848" y="3602"/>
                  </a:cubicBezTo>
                  <a:cubicBezTo>
                    <a:pt x="3348" y="3602"/>
                    <a:pt x="3764" y="3523"/>
                    <a:pt x="3937" y="3329"/>
                  </a:cubicBezTo>
                  <a:cubicBezTo>
                    <a:pt x="4811" y="2745"/>
                    <a:pt x="5759" y="631"/>
                    <a:pt x="5467" y="340"/>
                  </a:cubicBezTo>
                  <a:cubicBezTo>
                    <a:pt x="5408" y="313"/>
                    <a:pt x="5346" y="301"/>
                    <a:pt x="5284" y="301"/>
                  </a:cubicBezTo>
                  <a:cubicBezTo>
                    <a:pt x="4660" y="301"/>
                    <a:pt x="3937" y="1506"/>
                    <a:pt x="3937" y="1506"/>
                  </a:cubicBezTo>
                  <a:cubicBezTo>
                    <a:pt x="3937" y="1506"/>
                    <a:pt x="3455" y="0"/>
                    <a:pt x="2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80"/>
            <p:cNvSpPr/>
            <p:nvPr/>
          </p:nvSpPr>
          <p:spPr>
            <a:xfrm>
              <a:off x="-1509331" y="3751331"/>
              <a:ext cx="49850" cy="32819"/>
            </a:xfrm>
            <a:custGeom>
              <a:avLst/>
              <a:gdLst/>
              <a:ahLst/>
              <a:cxnLst/>
              <a:rect l="l" t="t" r="r" b="b"/>
              <a:pathLst>
                <a:path w="10353" h="6816" extrusionOk="0">
                  <a:moveTo>
                    <a:pt x="3792" y="1"/>
                  </a:moveTo>
                  <a:cubicBezTo>
                    <a:pt x="2281" y="1"/>
                    <a:pt x="1030" y="757"/>
                    <a:pt x="584" y="2588"/>
                  </a:cubicBezTo>
                  <a:cubicBezTo>
                    <a:pt x="1" y="4702"/>
                    <a:pt x="1823" y="6816"/>
                    <a:pt x="5468" y="6816"/>
                  </a:cubicBezTo>
                  <a:cubicBezTo>
                    <a:pt x="7874" y="6816"/>
                    <a:pt x="10352" y="5650"/>
                    <a:pt x="10352" y="4994"/>
                  </a:cubicBezTo>
                  <a:cubicBezTo>
                    <a:pt x="10352" y="3827"/>
                    <a:pt x="8530" y="1349"/>
                    <a:pt x="6051" y="474"/>
                  </a:cubicBezTo>
                  <a:cubicBezTo>
                    <a:pt x="5279" y="170"/>
                    <a:pt x="4507" y="1"/>
                    <a:pt x="3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80"/>
            <p:cNvSpPr/>
            <p:nvPr/>
          </p:nvSpPr>
          <p:spPr>
            <a:xfrm>
              <a:off x="-1495992" y="3765194"/>
              <a:ext cx="73015" cy="36507"/>
            </a:xfrm>
            <a:custGeom>
              <a:avLst/>
              <a:gdLst/>
              <a:ahLst/>
              <a:cxnLst/>
              <a:rect l="l" t="t" r="r" b="b"/>
              <a:pathLst>
                <a:path w="15164" h="7582" extrusionOk="0">
                  <a:moveTo>
                    <a:pt x="293" y="1"/>
                  </a:moveTo>
                  <a:cubicBezTo>
                    <a:pt x="1" y="1"/>
                    <a:pt x="1" y="1"/>
                    <a:pt x="1" y="292"/>
                  </a:cubicBezTo>
                  <a:cubicBezTo>
                    <a:pt x="1" y="657"/>
                    <a:pt x="1" y="657"/>
                    <a:pt x="293" y="657"/>
                  </a:cubicBezTo>
                  <a:cubicBezTo>
                    <a:pt x="293" y="657"/>
                    <a:pt x="1167" y="948"/>
                    <a:pt x="2698" y="1531"/>
                  </a:cubicBezTo>
                  <a:cubicBezTo>
                    <a:pt x="2990" y="1531"/>
                    <a:pt x="3281" y="1531"/>
                    <a:pt x="3937" y="1823"/>
                  </a:cubicBezTo>
                  <a:cubicBezTo>
                    <a:pt x="4229" y="1823"/>
                    <a:pt x="4812" y="1823"/>
                    <a:pt x="5104" y="2115"/>
                  </a:cubicBezTo>
                  <a:cubicBezTo>
                    <a:pt x="5760" y="2115"/>
                    <a:pt x="6051" y="2479"/>
                    <a:pt x="6634" y="2479"/>
                  </a:cubicBezTo>
                  <a:cubicBezTo>
                    <a:pt x="6926" y="2771"/>
                    <a:pt x="7582" y="3062"/>
                    <a:pt x="7874" y="3062"/>
                  </a:cubicBezTo>
                  <a:cubicBezTo>
                    <a:pt x="8457" y="3354"/>
                    <a:pt x="8748" y="3645"/>
                    <a:pt x="9404" y="3645"/>
                  </a:cubicBezTo>
                  <a:cubicBezTo>
                    <a:pt x="9696" y="3937"/>
                    <a:pt x="9988" y="4301"/>
                    <a:pt x="10571" y="4301"/>
                  </a:cubicBezTo>
                  <a:lnTo>
                    <a:pt x="11518" y="5176"/>
                  </a:lnTo>
                  <a:cubicBezTo>
                    <a:pt x="11810" y="5176"/>
                    <a:pt x="12393" y="5468"/>
                    <a:pt x="12393" y="5759"/>
                  </a:cubicBezTo>
                  <a:cubicBezTo>
                    <a:pt x="12758" y="6124"/>
                    <a:pt x="13049" y="6124"/>
                    <a:pt x="13341" y="6415"/>
                  </a:cubicBezTo>
                  <a:lnTo>
                    <a:pt x="13924" y="6998"/>
                  </a:lnTo>
                  <a:lnTo>
                    <a:pt x="14216" y="7290"/>
                  </a:lnTo>
                  <a:lnTo>
                    <a:pt x="14216" y="7582"/>
                  </a:lnTo>
                  <a:lnTo>
                    <a:pt x="14872" y="7582"/>
                  </a:lnTo>
                  <a:cubicBezTo>
                    <a:pt x="15163" y="7290"/>
                    <a:pt x="15163" y="7290"/>
                    <a:pt x="14872" y="6998"/>
                  </a:cubicBezTo>
                  <a:cubicBezTo>
                    <a:pt x="14872" y="6998"/>
                    <a:pt x="14872" y="6707"/>
                    <a:pt x="14580" y="6415"/>
                  </a:cubicBezTo>
                  <a:cubicBezTo>
                    <a:pt x="14580" y="6124"/>
                    <a:pt x="14216" y="5759"/>
                    <a:pt x="14216" y="5759"/>
                  </a:cubicBezTo>
                  <a:lnTo>
                    <a:pt x="13341" y="4885"/>
                  </a:lnTo>
                  <a:lnTo>
                    <a:pt x="12393" y="3937"/>
                  </a:lnTo>
                  <a:cubicBezTo>
                    <a:pt x="12102" y="3645"/>
                    <a:pt x="11810" y="3354"/>
                    <a:pt x="11227" y="3062"/>
                  </a:cubicBezTo>
                  <a:cubicBezTo>
                    <a:pt x="10935" y="2771"/>
                    <a:pt x="10279" y="2479"/>
                    <a:pt x="9988" y="2479"/>
                  </a:cubicBezTo>
                  <a:cubicBezTo>
                    <a:pt x="9404" y="2115"/>
                    <a:pt x="9113" y="1823"/>
                    <a:pt x="8457" y="1531"/>
                  </a:cubicBezTo>
                  <a:cubicBezTo>
                    <a:pt x="7874" y="1531"/>
                    <a:pt x="7582" y="1240"/>
                    <a:pt x="6926" y="1240"/>
                  </a:cubicBezTo>
                  <a:cubicBezTo>
                    <a:pt x="6634" y="948"/>
                    <a:pt x="6051" y="948"/>
                    <a:pt x="5468" y="657"/>
                  </a:cubicBezTo>
                  <a:cubicBezTo>
                    <a:pt x="5104" y="657"/>
                    <a:pt x="4520" y="657"/>
                    <a:pt x="4229" y="292"/>
                  </a:cubicBezTo>
                  <a:cubicBezTo>
                    <a:pt x="3646" y="292"/>
                    <a:pt x="3281" y="292"/>
                    <a:pt x="2990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80"/>
            <p:cNvSpPr/>
            <p:nvPr/>
          </p:nvSpPr>
          <p:spPr>
            <a:xfrm>
              <a:off x="-1437721" y="3680598"/>
              <a:ext cx="35106" cy="48092"/>
            </a:xfrm>
            <a:custGeom>
              <a:avLst/>
              <a:gdLst/>
              <a:ahLst/>
              <a:cxnLst/>
              <a:rect l="l" t="t" r="r" b="b"/>
              <a:pathLst>
                <a:path w="7291" h="9988" extrusionOk="0">
                  <a:moveTo>
                    <a:pt x="3937" y="1"/>
                  </a:moveTo>
                  <a:cubicBezTo>
                    <a:pt x="1823" y="1"/>
                    <a:pt x="1" y="1823"/>
                    <a:pt x="292" y="5468"/>
                  </a:cubicBezTo>
                  <a:cubicBezTo>
                    <a:pt x="292" y="7873"/>
                    <a:pt x="2115" y="9987"/>
                    <a:pt x="2771" y="9987"/>
                  </a:cubicBezTo>
                  <a:cubicBezTo>
                    <a:pt x="3937" y="9987"/>
                    <a:pt x="6124" y="7873"/>
                    <a:pt x="6707" y="5468"/>
                  </a:cubicBezTo>
                  <a:cubicBezTo>
                    <a:pt x="7290" y="2698"/>
                    <a:pt x="6707" y="292"/>
                    <a:pt x="3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80"/>
            <p:cNvSpPr/>
            <p:nvPr/>
          </p:nvSpPr>
          <p:spPr>
            <a:xfrm>
              <a:off x="-1441935" y="3690778"/>
              <a:ext cx="24927" cy="71609"/>
            </a:xfrm>
            <a:custGeom>
              <a:avLst/>
              <a:gdLst/>
              <a:ahLst/>
              <a:cxnLst/>
              <a:rect l="l" t="t" r="r" b="b"/>
              <a:pathLst>
                <a:path w="5177" h="14872" extrusionOk="0">
                  <a:moveTo>
                    <a:pt x="4520" y="1"/>
                  </a:moveTo>
                  <a:lnTo>
                    <a:pt x="3937" y="584"/>
                  </a:lnTo>
                  <a:cubicBezTo>
                    <a:pt x="3937" y="584"/>
                    <a:pt x="3937" y="1532"/>
                    <a:pt x="3646" y="2698"/>
                  </a:cubicBezTo>
                  <a:lnTo>
                    <a:pt x="3646" y="3937"/>
                  </a:lnTo>
                  <a:cubicBezTo>
                    <a:pt x="3646" y="4229"/>
                    <a:pt x="3354" y="4520"/>
                    <a:pt x="3354" y="5176"/>
                  </a:cubicBezTo>
                  <a:cubicBezTo>
                    <a:pt x="3354" y="5468"/>
                    <a:pt x="3354" y="6051"/>
                    <a:pt x="2990" y="6343"/>
                  </a:cubicBezTo>
                  <a:cubicBezTo>
                    <a:pt x="2990" y="6999"/>
                    <a:pt x="2990" y="7290"/>
                    <a:pt x="2698" y="7582"/>
                  </a:cubicBezTo>
                  <a:cubicBezTo>
                    <a:pt x="2698" y="8165"/>
                    <a:pt x="2698" y="8457"/>
                    <a:pt x="2406" y="9113"/>
                  </a:cubicBezTo>
                  <a:cubicBezTo>
                    <a:pt x="2406" y="9404"/>
                    <a:pt x="2115" y="9696"/>
                    <a:pt x="2115" y="10279"/>
                  </a:cubicBezTo>
                  <a:cubicBezTo>
                    <a:pt x="1823" y="10643"/>
                    <a:pt x="1823" y="10935"/>
                    <a:pt x="1532" y="11518"/>
                  </a:cubicBezTo>
                  <a:cubicBezTo>
                    <a:pt x="1532" y="11810"/>
                    <a:pt x="1532" y="12101"/>
                    <a:pt x="1167" y="12466"/>
                  </a:cubicBezTo>
                  <a:cubicBezTo>
                    <a:pt x="876" y="12757"/>
                    <a:pt x="876" y="13049"/>
                    <a:pt x="876" y="13049"/>
                  </a:cubicBezTo>
                  <a:cubicBezTo>
                    <a:pt x="584" y="13341"/>
                    <a:pt x="584" y="13632"/>
                    <a:pt x="292" y="13632"/>
                  </a:cubicBezTo>
                  <a:cubicBezTo>
                    <a:pt x="292" y="13924"/>
                    <a:pt x="1" y="14288"/>
                    <a:pt x="1" y="14288"/>
                  </a:cubicBezTo>
                  <a:cubicBezTo>
                    <a:pt x="1" y="14580"/>
                    <a:pt x="1" y="14871"/>
                    <a:pt x="292" y="14871"/>
                  </a:cubicBezTo>
                  <a:lnTo>
                    <a:pt x="584" y="14871"/>
                  </a:lnTo>
                  <a:lnTo>
                    <a:pt x="1167" y="14288"/>
                  </a:lnTo>
                  <a:lnTo>
                    <a:pt x="1823" y="13632"/>
                  </a:lnTo>
                  <a:lnTo>
                    <a:pt x="2406" y="13049"/>
                  </a:lnTo>
                  <a:cubicBezTo>
                    <a:pt x="2406" y="12757"/>
                    <a:pt x="2698" y="12466"/>
                    <a:pt x="2990" y="11810"/>
                  </a:cubicBezTo>
                  <a:cubicBezTo>
                    <a:pt x="2990" y="11518"/>
                    <a:pt x="3354" y="11227"/>
                    <a:pt x="3354" y="10935"/>
                  </a:cubicBezTo>
                  <a:cubicBezTo>
                    <a:pt x="3646" y="10279"/>
                    <a:pt x="3937" y="9987"/>
                    <a:pt x="3937" y="9404"/>
                  </a:cubicBezTo>
                  <a:cubicBezTo>
                    <a:pt x="4229" y="9113"/>
                    <a:pt x="4229" y="8457"/>
                    <a:pt x="4229" y="8165"/>
                  </a:cubicBezTo>
                  <a:cubicBezTo>
                    <a:pt x="4520" y="7582"/>
                    <a:pt x="4520" y="7290"/>
                    <a:pt x="4520" y="6634"/>
                  </a:cubicBezTo>
                  <a:cubicBezTo>
                    <a:pt x="4812" y="6343"/>
                    <a:pt x="4812" y="5759"/>
                    <a:pt x="4812" y="5468"/>
                  </a:cubicBezTo>
                  <a:lnTo>
                    <a:pt x="4812" y="3937"/>
                  </a:lnTo>
                  <a:cubicBezTo>
                    <a:pt x="5176" y="3646"/>
                    <a:pt x="5176" y="3354"/>
                    <a:pt x="5176" y="2698"/>
                  </a:cubicBezTo>
                  <a:cubicBezTo>
                    <a:pt x="5176" y="1532"/>
                    <a:pt x="4812" y="584"/>
                    <a:pt x="4812" y="584"/>
                  </a:cubicBezTo>
                  <a:cubicBezTo>
                    <a:pt x="4812" y="292"/>
                    <a:pt x="4520" y="1"/>
                    <a:pt x="4520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80"/>
            <p:cNvSpPr/>
            <p:nvPr/>
          </p:nvSpPr>
          <p:spPr>
            <a:xfrm>
              <a:off x="-1381912" y="3633562"/>
              <a:ext cx="122855" cy="254473"/>
            </a:xfrm>
            <a:custGeom>
              <a:avLst/>
              <a:gdLst/>
              <a:ahLst/>
              <a:cxnLst/>
              <a:rect l="l" t="t" r="r" b="b"/>
              <a:pathLst>
                <a:path w="25515" h="52850" extrusionOk="0">
                  <a:moveTo>
                    <a:pt x="24567" y="1"/>
                  </a:moveTo>
                  <a:cubicBezTo>
                    <a:pt x="24567" y="1"/>
                    <a:pt x="23984" y="657"/>
                    <a:pt x="22453" y="1532"/>
                  </a:cubicBezTo>
                  <a:cubicBezTo>
                    <a:pt x="21214" y="2771"/>
                    <a:pt x="19391" y="4302"/>
                    <a:pt x="16986" y="6124"/>
                  </a:cubicBezTo>
                  <a:cubicBezTo>
                    <a:pt x="14872" y="7946"/>
                    <a:pt x="12393" y="10352"/>
                    <a:pt x="9988" y="13049"/>
                  </a:cubicBezTo>
                  <a:cubicBezTo>
                    <a:pt x="8748" y="14288"/>
                    <a:pt x="7582" y="15819"/>
                    <a:pt x="6343" y="17350"/>
                  </a:cubicBezTo>
                  <a:cubicBezTo>
                    <a:pt x="5468" y="18881"/>
                    <a:pt x="4229" y="20339"/>
                    <a:pt x="3281" y="22161"/>
                  </a:cubicBezTo>
                  <a:cubicBezTo>
                    <a:pt x="2407" y="23692"/>
                    <a:pt x="1459" y="25514"/>
                    <a:pt x="1167" y="27628"/>
                  </a:cubicBezTo>
                  <a:cubicBezTo>
                    <a:pt x="876" y="28576"/>
                    <a:pt x="584" y="29451"/>
                    <a:pt x="584" y="30398"/>
                  </a:cubicBezTo>
                  <a:cubicBezTo>
                    <a:pt x="584" y="30690"/>
                    <a:pt x="293" y="31273"/>
                    <a:pt x="293" y="31637"/>
                  </a:cubicBezTo>
                  <a:lnTo>
                    <a:pt x="293" y="33095"/>
                  </a:lnTo>
                  <a:cubicBezTo>
                    <a:pt x="1" y="34918"/>
                    <a:pt x="1" y="36740"/>
                    <a:pt x="1" y="38271"/>
                  </a:cubicBezTo>
                  <a:lnTo>
                    <a:pt x="1" y="40749"/>
                  </a:lnTo>
                  <a:cubicBezTo>
                    <a:pt x="1" y="41624"/>
                    <a:pt x="1" y="42207"/>
                    <a:pt x="293" y="43155"/>
                  </a:cubicBezTo>
                  <a:cubicBezTo>
                    <a:pt x="293" y="44394"/>
                    <a:pt x="584" y="45852"/>
                    <a:pt x="584" y="46800"/>
                  </a:cubicBezTo>
                  <a:cubicBezTo>
                    <a:pt x="876" y="48039"/>
                    <a:pt x="1167" y="49205"/>
                    <a:pt x="1167" y="49861"/>
                  </a:cubicBezTo>
                  <a:cubicBezTo>
                    <a:pt x="1459" y="50736"/>
                    <a:pt x="1459" y="51319"/>
                    <a:pt x="1823" y="51975"/>
                  </a:cubicBezTo>
                  <a:lnTo>
                    <a:pt x="1823" y="52558"/>
                  </a:lnTo>
                  <a:cubicBezTo>
                    <a:pt x="1823" y="52850"/>
                    <a:pt x="2115" y="52850"/>
                    <a:pt x="2407" y="52850"/>
                  </a:cubicBezTo>
                  <a:cubicBezTo>
                    <a:pt x="2698" y="52850"/>
                    <a:pt x="2990" y="52558"/>
                    <a:pt x="2990" y="52267"/>
                  </a:cubicBezTo>
                  <a:cubicBezTo>
                    <a:pt x="2990" y="52267"/>
                    <a:pt x="2698" y="51975"/>
                    <a:pt x="2698" y="51684"/>
                  </a:cubicBezTo>
                  <a:cubicBezTo>
                    <a:pt x="2698" y="51028"/>
                    <a:pt x="2698" y="50444"/>
                    <a:pt x="2407" y="49861"/>
                  </a:cubicBezTo>
                  <a:cubicBezTo>
                    <a:pt x="2407" y="48914"/>
                    <a:pt x="2115" y="48039"/>
                    <a:pt x="2115" y="46800"/>
                  </a:cubicBezTo>
                  <a:cubicBezTo>
                    <a:pt x="1823" y="45560"/>
                    <a:pt x="1823" y="44394"/>
                    <a:pt x="1823" y="42863"/>
                  </a:cubicBezTo>
                  <a:lnTo>
                    <a:pt x="1823" y="40749"/>
                  </a:lnTo>
                  <a:lnTo>
                    <a:pt x="1823" y="38271"/>
                  </a:lnTo>
                  <a:cubicBezTo>
                    <a:pt x="1823" y="36740"/>
                    <a:pt x="1823" y="34918"/>
                    <a:pt x="2115" y="33460"/>
                  </a:cubicBezTo>
                  <a:lnTo>
                    <a:pt x="2115" y="31929"/>
                  </a:lnTo>
                  <a:cubicBezTo>
                    <a:pt x="2407" y="31637"/>
                    <a:pt x="2407" y="30981"/>
                    <a:pt x="2407" y="30690"/>
                  </a:cubicBezTo>
                  <a:cubicBezTo>
                    <a:pt x="2407" y="29815"/>
                    <a:pt x="2698" y="28867"/>
                    <a:pt x="2990" y="27993"/>
                  </a:cubicBezTo>
                  <a:cubicBezTo>
                    <a:pt x="3281" y="26462"/>
                    <a:pt x="4229" y="24639"/>
                    <a:pt x="5104" y="23109"/>
                  </a:cubicBezTo>
                  <a:cubicBezTo>
                    <a:pt x="6634" y="19755"/>
                    <a:pt x="9113" y="16694"/>
                    <a:pt x="11518" y="14288"/>
                  </a:cubicBezTo>
                  <a:cubicBezTo>
                    <a:pt x="13924" y="11591"/>
                    <a:pt x="16038" y="9113"/>
                    <a:pt x="18225" y="7290"/>
                  </a:cubicBezTo>
                  <a:cubicBezTo>
                    <a:pt x="20339" y="5176"/>
                    <a:pt x="22161" y="3646"/>
                    <a:pt x="23327" y="2771"/>
                  </a:cubicBezTo>
                  <a:lnTo>
                    <a:pt x="25150" y="948"/>
                  </a:lnTo>
                  <a:cubicBezTo>
                    <a:pt x="25514" y="657"/>
                    <a:pt x="25514" y="292"/>
                    <a:pt x="25150" y="292"/>
                  </a:cubicBezTo>
                  <a:cubicBezTo>
                    <a:pt x="25150" y="1"/>
                    <a:pt x="24858" y="1"/>
                    <a:pt x="2456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80"/>
            <p:cNvSpPr/>
            <p:nvPr/>
          </p:nvSpPr>
          <p:spPr>
            <a:xfrm>
              <a:off x="-1336628" y="3651114"/>
              <a:ext cx="23170" cy="54058"/>
            </a:xfrm>
            <a:custGeom>
              <a:avLst/>
              <a:gdLst/>
              <a:ahLst/>
              <a:cxnLst/>
              <a:rect l="l" t="t" r="r" b="b"/>
              <a:pathLst>
                <a:path w="4812" h="11227" extrusionOk="0">
                  <a:moveTo>
                    <a:pt x="4228" y="1"/>
                  </a:moveTo>
                  <a:cubicBezTo>
                    <a:pt x="3937" y="1"/>
                    <a:pt x="3937" y="292"/>
                    <a:pt x="3645" y="292"/>
                  </a:cubicBezTo>
                  <a:cubicBezTo>
                    <a:pt x="3645" y="292"/>
                    <a:pt x="3354" y="948"/>
                    <a:pt x="2989" y="1823"/>
                  </a:cubicBezTo>
                  <a:cubicBezTo>
                    <a:pt x="2698" y="2479"/>
                    <a:pt x="2698" y="3062"/>
                    <a:pt x="2406" y="3645"/>
                  </a:cubicBezTo>
                  <a:cubicBezTo>
                    <a:pt x="2114" y="3937"/>
                    <a:pt x="2114" y="4301"/>
                    <a:pt x="2114" y="4593"/>
                  </a:cubicBezTo>
                  <a:cubicBezTo>
                    <a:pt x="1823" y="4885"/>
                    <a:pt x="1823" y="5176"/>
                    <a:pt x="1823" y="5468"/>
                  </a:cubicBezTo>
                  <a:cubicBezTo>
                    <a:pt x="1531" y="6124"/>
                    <a:pt x="1167" y="6707"/>
                    <a:pt x="1167" y="7290"/>
                  </a:cubicBezTo>
                  <a:cubicBezTo>
                    <a:pt x="875" y="7582"/>
                    <a:pt x="875" y="7946"/>
                    <a:pt x="875" y="8238"/>
                  </a:cubicBezTo>
                  <a:cubicBezTo>
                    <a:pt x="584" y="8529"/>
                    <a:pt x="584" y="8821"/>
                    <a:pt x="584" y="8821"/>
                  </a:cubicBezTo>
                  <a:cubicBezTo>
                    <a:pt x="584" y="9112"/>
                    <a:pt x="292" y="9404"/>
                    <a:pt x="292" y="9769"/>
                  </a:cubicBezTo>
                  <a:lnTo>
                    <a:pt x="292" y="10060"/>
                  </a:lnTo>
                  <a:lnTo>
                    <a:pt x="0" y="10352"/>
                  </a:lnTo>
                  <a:lnTo>
                    <a:pt x="0" y="10643"/>
                  </a:lnTo>
                  <a:cubicBezTo>
                    <a:pt x="0" y="10935"/>
                    <a:pt x="0" y="11226"/>
                    <a:pt x="292" y="11226"/>
                  </a:cubicBezTo>
                  <a:cubicBezTo>
                    <a:pt x="584" y="11226"/>
                    <a:pt x="875" y="11226"/>
                    <a:pt x="875" y="10935"/>
                  </a:cubicBezTo>
                  <a:lnTo>
                    <a:pt x="1167" y="10643"/>
                  </a:lnTo>
                  <a:lnTo>
                    <a:pt x="1531" y="10352"/>
                  </a:lnTo>
                  <a:cubicBezTo>
                    <a:pt x="1823" y="10060"/>
                    <a:pt x="1823" y="9769"/>
                    <a:pt x="2114" y="9769"/>
                  </a:cubicBezTo>
                  <a:cubicBezTo>
                    <a:pt x="2406" y="9112"/>
                    <a:pt x="2406" y="8529"/>
                    <a:pt x="2698" y="7946"/>
                  </a:cubicBezTo>
                  <a:cubicBezTo>
                    <a:pt x="2989" y="7582"/>
                    <a:pt x="2989" y="7290"/>
                    <a:pt x="3354" y="6999"/>
                  </a:cubicBezTo>
                  <a:cubicBezTo>
                    <a:pt x="3354" y="6707"/>
                    <a:pt x="3354" y="6415"/>
                    <a:pt x="3645" y="6124"/>
                  </a:cubicBezTo>
                  <a:cubicBezTo>
                    <a:pt x="3937" y="5468"/>
                    <a:pt x="3937" y="4885"/>
                    <a:pt x="4228" y="4301"/>
                  </a:cubicBezTo>
                  <a:cubicBezTo>
                    <a:pt x="4228" y="3354"/>
                    <a:pt x="4520" y="2771"/>
                    <a:pt x="4520" y="2479"/>
                  </a:cubicBezTo>
                  <a:cubicBezTo>
                    <a:pt x="4812" y="1240"/>
                    <a:pt x="4812" y="657"/>
                    <a:pt x="4812" y="657"/>
                  </a:cubicBezTo>
                  <a:cubicBezTo>
                    <a:pt x="4812" y="292"/>
                    <a:pt x="4520" y="1"/>
                    <a:pt x="422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80"/>
            <p:cNvSpPr/>
            <p:nvPr/>
          </p:nvSpPr>
          <p:spPr>
            <a:xfrm>
              <a:off x="-1323641" y="3676038"/>
              <a:ext cx="36507" cy="16150"/>
            </a:xfrm>
            <a:custGeom>
              <a:avLst/>
              <a:gdLst/>
              <a:ahLst/>
              <a:cxnLst/>
              <a:rect l="l" t="t" r="r" b="b"/>
              <a:pathLst>
                <a:path w="7582" h="3354" extrusionOk="0">
                  <a:moveTo>
                    <a:pt x="4885" y="0"/>
                  </a:moveTo>
                  <a:cubicBezTo>
                    <a:pt x="4301" y="0"/>
                    <a:pt x="3937" y="292"/>
                    <a:pt x="3354" y="292"/>
                  </a:cubicBezTo>
                  <a:cubicBezTo>
                    <a:pt x="3062" y="292"/>
                    <a:pt x="2479" y="583"/>
                    <a:pt x="2115" y="948"/>
                  </a:cubicBezTo>
                  <a:cubicBezTo>
                    <a:pt x="1531" y="948"/>
                    <a:pt x="1240" y="1239"/>
                    <a:pt x="948" y="1531"/>
                  </a:cubicBezTo>
                  <a:lnTo>
                    <a:pt x="657" y="1823"/>
                  </a:lnTo>
                  <a:cubicBezTo>
                    <a:pt x="657" y="2114"/>
                    <a:pt x="292" y="2114"/>
                    <a:pt x="292" y="2114"/>
                  </a:cubicBezTo>
                  <a:lnTo>
                    <a:pt x="292" y="2406"/>
                  </a:lnTo>
                  <a:cubicBezTo>
                    <a:pt x="1" y="2770"/>
                    <a:pt x="1" y="3062"/>
                    <a:pt x="292" y="3353"/>
                  </a:cubicBezTo>
                  <a:lnTo>
                    <a:pt x="948" y="3353"/>
                  </a:lnTo>
                  <a:lnTo>
                    <a:pt x="1240" y="3062"/>
                  </a:lnTo>
                  <a:cubicBezTo>
                    <a:pt x="1240" y="3062"/>
                    <a:pt x="1531" y="3062"/>
                    <a:pt x="1823" y="2770"/>
                  </a:cubicBezTo>
                  <a:lnTo>
                    <a:pt x="2479" y="2770"/>
                  </a:lnTo>
                  <a:cubicBezTo>
                    <a:pt x="2479" y="2770"/>
                    <a:pt x="2771" y="2770"/>
                    <a:pt x="2771" y="2406"/>
                  </a:cubicBezTo>
                  <a:cubicBezTo>
                    <a:pt x="3062" y="2406"/>
                    <a:pt x="3645" y="2406"/>
                    <a:pt x="3937" y="2114"/>
                  </a:cubicBezTo>
                  <a:cubicBezTo>
                    <a:pt x="4885" y="2114"/>
                    <a:pt x="5468" y="1823"/>
                    <a:pt x="6124" y="1531"/>
                  </a:cubicBezTo>
                  <a:cubicBezTo>
                    <a:pt x="6999" y="1531"/>
                    <a:pt x="7290" y="1239"/>
                    <a:pt x="7290" y="1239"/>
                  </a:cubicBezTo>
                  <a:cubicBezTo>
                    <a:pt x="7582" y="1239"/>
                    <a:pt x="7582" y="948"/>
                    <a:pt x="7582" y="583"/>
                  </a:cubicBezTo>
                  <a:cubicBezTo>
                    <a:pt x="7582" y="292"/>
                    <a:pt x="7290" y="292"/>
                    <a:pt x="7290" y="292"/>
                  </a:cubicBezTo>
                  <a:cubicBezTo>
                    <a:pt x="7290" y="292"/>
                    <a:pt x="6707" y="0"/>
                    <a:pt x="6124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80"/>
            <p:cNvSpPr/>
            <p:nvPr/>
          </p:nvSpPr>
          <p:spPr>
            <a:xfrm>
              <a:off x="-1368920" y="3721317"/>
              <a:ext cx="43879" cy="32294"/>
            </a:xfrm>
            <a:custGeom>
              <a:avLst/>
              <a:gdLst/>
              <a:ahLst/>
              <a:cxnLst/>
              <a:rect l="l" t="t" r="r" b="b"/>
              <a:pathLst>
                <a:path w="9113" h="6707" extrusionOk="0">
                  <a:moveTo>
                    <a:pt x="8529" y="1"/>
                  </a:moveTo>
                  <a:cubicBezTo>
                    <a:pt x="8529" y="1"/>
                    <a:pt x="7873" y="1"/>
                    <a:pt x="6998" y="292"/>
                  </a:cubicBezTo>
                  <a:cubicBezTo>
                    <a:pt x="6415" y="657"/>
                    <a:pt x="5759" y="657"/>
                    <a:pt x="5467" y="948"/>
                  </a:cubicBezTo>
                  <a:lnTo>
                    <a:pt x="3645" y="1823"/>
                  </a:lnTo>
                  <a:cubicBezTo>
                    <a:pt x="3353" y="2115"/>
                    <a:pt x="3062" y="2479"/>
                    <a:pt x="2770" y="2479"/>
                  </a:cubicBezTo>
                  <a:cubicBezTo>
                    <a:pt x="2770" y="2771"/>
                    <a:pt x="2406" y="3062"/>
                    <a:pt x="2114" y="3062"/>
                  </a:cubicBezTo>
                  <a:cubicBezTo>
                    <a:pt x="1822" y="3354"/>
                    <a:pt x="1822" y="3645"/>
                    <a:pt x="1531" y="3645"/>
                  </a:cubicBezTo>
                  <a:cubicBezTo>
                    <a:pt x="1239" y="3937"/>
                    <a:pt x="1239" y="4301"/>
                    <a:pt x="948" y="4301"/>
                  </a:cubicBezTo>
                  <a:cubicBezTo>
                    <a:pt x="948" y="4593"/>
                    <a:pt x="583" y="4885"/>
                    <a:pt x="583" y="4885"/>
                  </a:cubicBezTo>
                  <a:cubicBezTo>
                    <a:pt x="292" y="5176"/>
                    <a:pt x="292" y="5176"/>
                    <a:pt x="292" y="5468"/>
                  </a:cubicBezTo>
                  <a:cubicBezTo>
                    <a:pt x="292" y="5759"/>
                    <a:pt x="0" y="5759"/>
                    <a:pt x="0" y="5759"/>
                  </a:cubicBezTo>
                  <a:cubicBezTo>
                    <a:pt x="0" y="6124"/>
                    <a:pt x="292" y="6415"/>
                    <a:pt x="583" y="6707"/>
                  </a:cubicBezTo>
                  <a:cubicBezTo>
                    <a:pt x="583" y="6707"/>
                    <a:pt x="948" y="6707"/>
                    <a:pt x="948" y="6415"/>
                  </a:cubicBezTo>
                  <a:cubicBezTo>
                    <a:pt x="948" y="6415"/>
                    <a:pt x="1239" y="6415"/>
                    <a:pt x="1239" y="6124"/>
                  </a:cubicBezTo>
                  <a:cubicBezTo>
                    <a:pt x="1531" y="6124"/>
                    <a:pt x="1531" y="6124"/>
                    <a:pt x="1822" y="5759"/>
                  </a:cubicBezTo>
                  <a:cubicBezTo>
                    <a:pt x="1822" y="5759"/>
                    <a:pt x="1822" y="5468"/>
                    <a:pt x="2114" y="5468"/>
                  </a:cubicBezTo>
                  <a:lnTo>
                    <a:pt x="2770" y="4885"/>
                  </a:lnTo>
                  <a:cubicBezTo>
                    <a:pt x="2770" y="4885"/>
                    <a:pt x="3062" y="4593"/>
                    <a:pt x="3353" y="4593"/>
                  </a:cubicBezTo>
                  <a:cubicBezTo>
                    <a:pt x="3645" y="4301"/>
                    <a:pt x="4228" y="3937"/>
                    <a:pt x="4884" y="3645"/>
                  </a:cubicBezTo>
                  <a:cubicBezTo>
                    <a:pt x="5759" y="3062"/>
                    <a:pt x="6706" y="2115"/>
                    <a:pt x="7581" y="1823"/>
                  </a:cubicBezTo>
                  <a:cubicBezTo>
                    <a:pt x="8237" y="1240"/>
                    <a:pt x="8820" y="948"/>
                    <a:pt x="8820" y="948"/>
                  </a:cubicBezTo>
                  <a:cubicBezTo>
                    <a:pt x="9112" y="657"/>
                    <a:pt x="9112" y="292"/>
                    <a:pt x="8820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80"/>
            <p:cNvSpPr/>
            <p:nvPr/>
          </p:nvSpPr>
          <p:spPr>
            <a:xfrm>
              <a:off x="-1377698" y="3696397"/>
              <a:ext cx="16150" cy="70935"/>
            </a:xfrm>
            <a:custGeom>
              <a:avLst/>
              <a:gdLst/>
              <a:ahLst/>
              <a:cxnLst/>
              <a:rect l="l" t="t" r="r" b="b"/>
              <a:pathLst>
                <a:path w="3354" h="14732" extrusionOk="0">
                  <a:moveTo>
                    <a:pt x="3062" y="0"/>
                  </a:moveTo>
                  <a:cubicBezTo>
                    <a:pt x="2771" y="0"/>
                    <a:pt x="2406" y="365"/>
                    <a:pt x="2406" y="365"/>
                  </a:cubicBezTo>
                  <a:cubicBezTo>
                    <a:pt x="2406" y="365"/>
                    <a:pt x="2115" y="1239"/>
                    <a:pt x="1532" y="2479"/>
                  </a:cubicBezTo>
                  <a:cubicBezTo>
                    <a:pt x="1240" y="3062"/>
                    <a:pt x="1240" y="4009"/>
                    <a:pt x="948" y="4592"/>
                  </a:cubicBezTo>
                  <a:cubicBezTo>
                    <a:pt x="584" y="5467"/>
                    <a:pt x="584" y="6415"/>
                    <a:pt x="292" y="7290"/>
                  </a:cubicBezTo>
                  <a:lnTo>
                    <a:pt x="292" y="8529"/>
                  </a:lnTo>
                  <a:cubicBezTo>
                    <a:pt x="1" y="8820"/>
                    <a:pt x="1" y="9476"/>
                    <a:pt x="1" y="9768"/>
                  </a:cubicBezTo>
                  <a:lnTo>
                    <a:pt x="1" y="10934"/>
                  </a:lnTo>
                  <a:cubicBezTo>
                    <a:pt x="1" y="11590"/>
                    <a:pt x="292" y="11882"/>
                    <a:pt x="292" y="12174"/>
                  </a:cubicBezTo>
                  <a:lnTo>
                    <a:pt x="292" y="13121"/>
                  </a:lnTo>
                  <a:cubicBezTo>
                    <a:pt x="292" y="13413"/>
                    <a:pt x="584" y="13704"/>
                    <a:pt x="584" y="13704"/>
                  </a:cubicBezTo>
                  <a:cubicBezTo>
                    <a:pt x="584" y="14288"/>
                    <a:pt x="948" y="14288"/>
                    <a:pt x="948" y="14288"/>
                  </a:cubicBezTo>
                  <a:cubicBezTo>
                    <a:pt x="948" y="14492"/>
                    <a:pt x="1092" y="14732"/>
                    <a:pt x="1278" y="14732"/>
                  </a:cubicBezTo>
                  <a:cubicBezTo>
                    <a:pt x="1357" y="14732"/>
                    <a:pt x="1444" y="14688"/>
                    <a:pt x="1532" y="14579"/>
                  </a:cubicBezTo>
                  <a:cubicBezTo>
                    <a:pt x="1823" y="14579"/>
                    <a:pt x="1823" y="14288"/>
                    <a:pt x="1823" y="14288"/>
                  </a:cubicBezTo>
                  <a:lnTo>
                    <a:pt x="1823" y="13996"/>
                  </a:lnTo>
                  <a:lnTo>
                    <a:pt x="1823" y="13704"/>
                  </a:lnTo>
                  <a:lnTo>
                    <a:pt x="1823" y="12757"/>
                  </a:lnTo>
                  <a:lnTo>
                    <a:pt x="1823" y="12174"/>
                  </a:lnTo>
                  <a:lnTo>
                    <a:pt x="1823" y="10934"/>
                  </a:lnTo>
                  <a:lnTo>
                    <a:pt x="1823" y="10060"/>
                  </a:lnTo>
                  <a:cubicBezTo>
                    <a:pt x="2115" y="9112"/>
                    <a:pt x="2115" y="8237"/>
                    <a:pt x="2406" y="7654"/>
                  </a:cubicBezTo>
                  <a:lnTo>
                    <a:pt x="2406" y="6415"/>
                  </a:lnTo>
                  <a:cubicBezTo>
                    <a:pt x="2406" y="5832"/>
                    <a:pt x="2771" y="5467"/>
                    <a:pt x="2771" y="5176"/>
                  </a:cubicBezTo>
                  <a:cubicBezTo>
                    <a:pt x="2771" y="4301"/>
                    <a:pt x="3062" y="3645"/>
                    <a:pt x="3062" y="2770"/>
                  </a:cubicBezTo>
                  <a:cubicBezTo>
                    <a:pt x="3354" y="1531"/>
                    <a:pt x="3354" y="656"/>
                    <a:pt x="3354" y="656"/>
                  </a:cubicBezTo>
                  <a:cubicBezTo>
                    <a:pt x="3354" y="365"/>
                    <a:pt x="3354" y="365"/>
                    <a:pt x="306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80"/>
            <p:cNvSpPr/>
            <p:nvPr/>
          </p:nvSpPr>
          <p:spPr>
            <a:xfrm>
              <a:off x="-1399459" y="3755015"/>
              <a:ext cx="24571" cy="69379"/>
            </a:xfrm>
            <a:custGeom>
              <a:avLst/>
              <a:gdLst/>
              <a:ahLst/>
              <a:cxnLst/>
              <a:rect l="l" t="t" r="r" b="b"/>
              <a:pathLst>
                <a:path w="5103" h="14409" extrusionOk="0">
                  <a:moveTo>
                    <a:pt x="292" y="1"/>
                  </a:moveTo>
                  <a:cubicBezTo>
                    <a:pt x="0" y="292"/>
                    <a:pt x="0" y="292"/>
                    <a:pt x="0" y="584"/>
                  </a:cubicBezTo>
                  <a:cubicBezTo>
                    <a:pt x="0" y="584"/>
                    <a:pt x="0" y="948"/>
                    <a:pt x="292" y="1240"/>
                  </a:cubicBezTo>
                  <a:cubicBezTo>
                    <a:pt x="292" y="1531"/>
                    <a:pt x="583" y="2115"/>
                    <a:pt x="583" y="2771"/>
                  </a:cubicBezTo>
                  <a:cubicBezTo>
                    <a:pt x="875" y="3354"/>
                    <a:pt x="1167" y="3937"/>
                    <a:pt x="1167" y="4885"/>
                  </a:cubicBezTo>
                  <a:cubicBezTo>
                    <a:pt x="1458" y="5468"/>
                    <a:pt x="1823" y="6415"/>
                    <a:pt x="2114" y="7290"/>
                  </a:cubicBezTo>
                  <a:cubicBezTo>
                    <a:pt x="2114" y="7582"/>
                    <a:pt x="2406" y="8238"/>
                    <a:pt x="2406" y="8529"/>
                  </a:cubicBezTo>
                  <a:cubicBezTo>
                    <a:pt x="2697" y="8821"/>
                    <a:pt x="2697" y="9404"/>
                    <a:pt x="2697" y="9696"/>
                  </a:cubicBezTo>
                  <a:cubicBezTo>
                    <a:pt x="2989" y="10060"/>
                    <a:pt x="2989" y="10643"/>
                    <a:pt x="2989" y="10935"/>
                  </a:cubicBezTo>
                  <a:cubicBezTo>
                    <a:pt x="3280" y="11226"/>
                    <a:pt x="3280" y="11518"/>
                    <a:pt x="3280" y="11883"/>
                  </a:cubicBezTo>
                  <a:cubicBezTo>
                    <a:pt x="3645" y="13049"/>
                    <a:pt x="3937" y="13996"/>
                    <a:pt x="3937" y="13996"/>
                  </a:cubicBezTo>
                  <a:cubicBezTo>
                    <a:pt x="3937" y="14203"/>
                    <a:pt x="4082" y="14409"/>
                    <a:pt x="4271" y="14409"/>
                  </a:cubicBezTo>
                  <a:cubicBezTo>
                    <a:pt x="4349" y="14409"/>
                    <a:pt x="4434" y="14373"/>
                    <a:pt x="4520" y="14288"/>
                  </a:cubicBezTo>
                  <a:cubicBezTo>
                    <a:pt x="4811" y="14288"/>
                    <a:pt x="4811" y="14288"/>
                    <a:pt x="4811" y="13996"/>
                  </a:cubicBezTo>
                  <a:cubicBezTo>
                    <a:pt x="4811" y="13996"/>
                    <a:pt x="5103" y="13049"/>
                    <a:pt x="4811" y="11518"/>
                  </a:cubicBezTo>
                  <a:lnTo>
                    <a:pt x="4811" y="10643"/>
                  </a:lnTo>
                  <a:cubicBezTo>
                    <a:pt x="4811" y="10060"/>
                    <a:pt x="4811" y="9696"/>
                    <a:pt x="4520" y="9404"/>
                  </a:cubicBezTo>
                  <a:cubicBezTo>
                    <a:pt x="4520" y="8529"/>
                    <a:pt x="4228" y="7582"/>
                    <a:pt x="3937" y="6707"/>
                  </a:cubicBezTo>
                  <a:cubicBezTo>
                    <a:pt x="3937" y="6415"/>
                    <a:pt x="3645" y="5759"/>
                    <a:pt x="3645" y="5468"/>
                  </a:cubicBezTo>
                  <a:cubicBezTo>
                    <a:pt x="3280" y="4885"/>
                    <a:pt x="3280" y="4593"/>
                    <a:pt x="2989" y="4229"/>
                  </a:cubicBezTo>
                  <a:cubicBezTo>
                    <a:pt x="2697" y="3354"/>
                    <a:pt x="2406" y="2771"/>
                    <a:pt x="2114" y="2115"/>
                  </a:cubicBezTo>
                  <a:cubicBezTo>
                    <a:pt x="1823" y="1531"/>
                    <a:pt x="1458" y="948"/>
                    <a:pt x="1167" y="584"/>
                  </a:cubicBezTo>
                  <a:cubicBezTo>
                    <a:pt x="1167" y="292"/>
                    <a:pt x="875" y="1"/>
                    <a:pt x="875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80"/>
            <p:cNvSpPr/>
            <p:nvPr/>
          </p:nvSpPr>
          <p:spPr>
            <a:xfrm>
              <a:off x="-1380505" y="3768353"/>
              <a:ext cx="33700" cy="35106"/>
            </a:xfrm>
            <a:custGeom>
              <a:avLst/>
              <a:gdLst/>
              <a:ahLst/>
              <a:cxnLst/>
              <a:rect l="l" t="t" r="r" b="b"/>
              <a:pathLst>
                <a:path w="6999" h="7291" extrusionOk="0">
                  <a:moveTo>
                    <a:pt x="6342" y="1"/>
                  </a:moveTo>
                  <a:cubicBezTo>
                    <a:pt x="6342" y="1"/>
                    <a:pt x="5759" y="1"/>
                    <a:pt x="4812" y="584"/>
                  </a:cubicBezTo>
                  <a:cubicBezTo>
                    <a:pt x="4520" y="584"/>
                    <a:pt x="4228" y="875"/>
                    <a:pt x="3645" y="1167"/>
                  </a:cubicBezTo>
                  <a:lnTo>
                    <a:pt x="2406" y="2406"/>
                  </a:lnTo>
                  <a:lnTo>
                    <a:pt x="1823" y="2989"/>
                  </a:lnTo>
                  <a:cubicBezTo>
                    <a:pt x="1531" y="3281"/>
                    <a:pt x="1167" y="3645"/>
                    <a:pt x="1167" y="3937"/>
                  </a:cubicBezTo>
                  <a:cubicBezTo>
                    <a:pt x="875" y="3937"/>
                    <a:pt x="875" y="4229"/>
                    <a:pt x="584" y="4520"/>
                  </a:cubicBezTo>
                  <a:cubicBezTo>
                    <a:pt x="584" y="4812"/>
                    <a:pt x="584" y="5103"/>
                    <a:pt x="292" y="5103"/>
                  </a:cubicBezTo>
                  <a:lnTo>
                    <a:pt x="292" y="5759"/>
                  </a:lnTo>
                  <a:cubicBezTo>
                    <a:pt x="1" y="6051"/>
                    <a:pt x="1" y="6051"/>
                    <a:pt x="1" y="6342"/>
                  </a:cubicBezTo>
                  <a:lnTo>
                    <a:pt x="1" y="6634"/>
                  </a:lnTo>
                  <a:cubicBezTo>
                    <a:pt x="1" y="6926"/>
                    <a:pt x="292" y="7290"/>
                    <a:pt x="584" y="7290"/>
                  </a:cubicBezTo>
                  <a:lnTo>
                    <a:pt x="875" y="7290"/>
                  </a:lnTo>
                  <a:lnTo>
                    <a:pt x="1167" y="6926"/>
                  </a:lnTo>
                  <a:lnTo>
                    <a:pt x="1167" y="6634"/>
                  </a:lnTo>
                  <a:lnTo>
                    <a:pt x="1823" y="6051"/>
                  </a:lnTo>
                  <a:cubicBezTo>
                    <a:pt x="1823" y="5759"/>
                    <a:pt x="2115" y="5759"/>
                    <a:pt x="2115" y="5468"/>
                  </a:cubicBezTo>
                  <a:cubicBezTo>
                    <a:pt x="2406" y="5468"/>
                    <a:pt x="2406" y="5103"/>
                    <a:pt x="2698" y="4812"/>
                  </a:cubicBezTo>
                  <a:lnTo>
                    <a:pt x="2989" y="4520"/>
                  </a:lnTo>
                  <a:lnTo>
                    <a:pt x="3645" y="3937"/>
                  </a:lnTo>
                  <a:lnTo>
                    <a:pt x="5759" y="1823"/>
                  </a:lnTo>
                  <a:cubicBezTo>
                    <a:pt x="6634" y="1167"/>
                    <a:pt x="6999" y="875"/>
                    <a:pt x="6999" y="875"/>
                  </a:cubicBezTo>
                  <a:lnTo>
                    <a:pt x="6999" y="1"/>
                  </a:ln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80"/>
            <p:cNvSpPr/>
            <p:nvPr/>
          </p:nvSpPr>
          <p:spPr>
            <a:xfrm>
              <a:off x="-1269584" y="3623108"/>
              <a:ext cx="17555" cy="18104"/>
            </a:xfrm>
            <a:custGeom>
              <a:avLst/>
              <a:gdLst/>
              <a:ahLst/>
              <a:cxnLst/>
              <a:rect l="l" t="t" r="r" b="b"/>
              <a:pathLst>
                <a:path w="3646" h="3760" extrusionOk="0">
                  <a:moveTo>
                    <a:pt x="2196" y="1"/>
                  </a:moveTo>
                  <a:cubicBezTo>
                    <a:pt x="2074" y="1"/>
                    <a:pt x="1949" y="19"/>
                    <a:pt x="1823" y="58"/>
                  </a:cubicBezTo>
                  <a:cubicBezTo>
                    <a:pt x="948" y="58"/>
                    <a:pt x="365" y="641"/>
                    <a:pt x="365" y="1589"/>
                  </a:cubicBezTo>
                  <a:cubicBezTo>
                    <a:pt x="0" y="2463"/>
                    <a:pt x="657" y="3703"/>
                    <a:pt x="1531" y="3703"/>
                  </a:cubicBezTo>
                  <a:cubicBezTo>
                    <a:pt x="1658" y="3741"/>
                    <a:pt x="1788" y="3760"/>
                    <a:pt x="1919" y="3760"/>
                  </a:cubicBezTo>
                  <a:cubicBezTo>
                    <a:pt x="2769" y="3760"/>
                    <a:pt x="3645" y="2993"/>
                    <a:pt x="3645" y="2172"/>
                  </a:cubicBezTo>
                  <a:lnTo>
                    <a:pt x="3645" y="1589"/>
                  </a:lnTo>
                  <a:cubicBezTo>
                    <a:pt x="3645" y="767"/>
                    <a:pt x="2988" y="1"/>
                    <a:pt x="2196" y="1"/>
                  </a:cubicBezTo>
                  <a:close/>
                </a:path>
              </a:pathLst>
            </a:custGeom>
            <a:solidFill>
              <a:srgbClr val="DE2A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80"/>
            <p:cNvSpPr/>
            <p:nvPr/>
          </p:nvSpPr>
          <p:spPr>
            <a:xfrm>
              <a:off x="-1326448" y="3640573"/>
              <a:ext cx="18957" cy="17401"/>
            </a:xfrm>
            <a:custGeom>
              <a:avLst/>
              <a:gdLst/>
              <a:ahLst/>
              <a:cxnLst/>
              <a:rect l="l" t="t" r="r" b="b"/>
              <a:pathLst>
                <a:path w="3937" h="3614" extrusionOk="0">
                  <a:moveTo>
                    <a:pt x="1652" y="0"/>
                  </a:moveTo>
                  <a:cubicBezTo>
                    <a:pt x="936" y="0"/>
                    <a:pt x="292" y="534"/>
                    <a:pt x="292" y="1315"/>
                  </a:cubicBezTo>
                  <a:cubicBezTo>
                    <a:pt x="0" y="2190"/>
                    <a:pt x="584" y="2846"/>
                    <a:pt x="1240" y="3429"/>
                  </a:cubicBezTo>
                  <a:cubicBezTo>
                    <a:pt x="1494" y="3556"/>
                    <a:pt x="1751" y="3614"/>
                    <a:pt x="2002" y="3614"/>
                  </a:cubicBezTo>
                  <a:cubicBezTo>
                    <a:pt x="2901" y="3614"/>
                    <a:pt x="3709" y="2867"/>
                    <a:pt x="3937" y="1898"/>
                  </a:cubicBezTo>
                  <a:cubicBezTo>
                    <a:pt x="3937" y="1023"/>
                    <a:pt x="3354" y="367"/>
                    <a:pt x="2406" y="76"/>
                  </a:cubicBezTo>
                  <a:lnTo>
                    <a:pt x="2114" y="76"/>
                  </a:lnTo>
                  <a:cubicBezTo>
                    <a:pt x="1961" y="24"/>
                    <a:pt x="1805" y="0"/>
                    <a:pt x="16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80"/>
            <p:cNvSpPr/>
            <p:nvPr/>
          </p:nvSpPr>
          <p:spPr>
            <a:xfrm>
              <a:off x="-1295909" y="3667086"/>
              <a:ext cx="21879" cy="18822"/>
            </a:xfrm>
            <a:custGeom>
              <a:avLst/>
              <a:gdLst/>
              <a:ahLst/>
              <a:cxnLst/>
              <a:rect l="l" t="t" r="r" b="b"/>
              <a:pathLst>
                <a:path w="4544" h="3909" extrusionOk="0">
                  <a:moveTo>
                    <a:pt x="2544" y="1"/>
                  </a:moveTo>
                  <a:cubicBezTo>
                    <a:pt x="2429" y="1"/>
                    <a:pt x="2310" y="12"/>
                    <a:pt x="2187" y="37"/>
                  </a:cubicBezTo>
                  <a:cubicBezTo>
                    <a:pt x="948" y="37"/>
                    <a:pt x="0" y="1276"/>
                    <a:pt x="656" y="2442"/>
                  </a:cubicBezTo>
                  <a:lnTo>
                    <a:pt x="656" y="2807"/>
                  </a:lnTo>
                  <a:cubicBezTo>
                    <a:pt x="656" y="3098"/>
                    <a:pt x="948" y="3098"/>
                    <a:pt x="948" y="3098"/>
                  </a:cubicBezTo>
                  <a:cubicBezTo>
                    <a:pt x="948" y="3390"/>
                    <a:pt x="1240" y="3682"/>
                    <a:pt x="1531" y="3682"/>
                  </a:cubicBezTo>
                  <a:cubicBezTo>
                    <a:pt x="1783" y="3836"/>
                    <a:pt x="2050" y="3909"/>
                    <a:pt x="2313" y="3909"/>
                  </a:cubicBezTo>
                  <a:cubicBezTo>
                    <a:pt x="3041" y="3909"/>
                    <a:pt x="3742" y="3353"/>
                    <a:pt x="4010" y="2442"/>
                  </a:cubicBezTo>
                  <a:cubicBezTo>
                    <a:pt x="4544" y="1374"/>
                    <a:pt x="3794" y="1"/>
                    <a:pt x="25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80"/>
            <p:cNvSpPr/>
            <p:nvPr/>
          </p:nvSpPr>
          <p:spPr>
            <a:xfrm>
              <a:off x="-1378709" y="3692102"/>
              <a:ext cx="22669" cy="16313"/>
            </a:xfrm>
            <a:custGeom>
              <a:avLst/>
              <a:gdLst/>
              <a:ahLst/>
              <a:cxnLst/>
              <a:rect l="l" t="t" r="r" b="b"/>
              <a:pathLst>
                <a:path w="4708" h="3388" extrusionOk="0">
                  <a:moveTo>
                    <a:pt x="2302" y="1"/>
                  </a:moveTo>
                  <a:cubicBezTo>
                    <a:pt x="2215" y="1"/>
                    <a:pt x="2126" y="6"/>
                    <a:pt x="2033" y="17"/>
                  </a:cubicBezTo>
                  <a:cubicBezTo>
                    <a:pt x="0" y="17"/>
                    <a:pt x="192" y="3387"/>
                    <a:pt x="2089" y="3387"/>
                  </a:cubicBezTo>
                  <a:cubicBezTo>
                    <a:pt x="2165" y="3387"/>
                    <a:pt x="2243" y="3382"/>
                    <a:pt x="2325" y="3371"/>
                  </a:cubicBezTo>
                  <a:cubicBezTo>
                    <a:pt x="4708" y="3371"/>
                    <a:pt x="4462" y="1"/>
                    <a:pt x="2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80"/>
            <p:cNvSpPr/>
            <p:nvPr/>
          </p:nvSpPr>
          <p:spPr>
            <a:xfrm>
              <a:off x="-1333821" y="3712543"/>
              <a:ext cx="18957" cy="20136"/>
            </a:xfrm>
            <a:custGeom>
              <a:avLst/>
              <a:gdLst/>
              <a:ahLst/>
              <a:cxnLst/>
              <a:rect l="l" t="t" r="r" b="b"/>
              <a:pathLst>
                <a:path w="3937" h="4182" extrusionOk="0">
                  <a:moveTo>
                    <a:pt x="2115" y="0"/>
                  </a:moveTo>
                  <a:cubicBezTo>
                    <a:pt x="1240" y="0"/>
                    <a:pt x="584" y="292"/>
                    <a:pt x="292" y="1239"/>
                  </a:cubicBezTo>
                  <a:cubicBezTo>
                    <a:pt x="1" y="1531"/>
                    <a:pt x="1" y="2114"/>
                    <a:pt x="292" y="2479"/>
                  </a:cubicBezTo>
                  <a:lnTo>
                    <a:pt x="292" y="3062"/>
                  </a:lnTo>
                  <a:cubicBezTo>
                    <a:pt x="584" y="3645"/>
                    <a:pt x="584" y="3353"/>
                    <a:pt x="584" y="3645"/>
                  </a:cubicBezTo>
                  <a:cubicBezTo>
                    <a:pt x="948" y="3645"/>
                    <a:pt x="948" y="3937"/>
                    <a:pt x="1240" y="3937"/>
                  </a:cubicBezTo>
                  <a:cubicBezTo>
                    <a:pt x="1489" y="4092"/>
                    <a:pt x="1738" y="4181"/>
                    <a:pt x="1993" y="4181"/>
                  </a:cubicBezTo>
                  <a:cubicBezTo>
                    <a:pt x="2334" y="4181"/>
                    <a:pt x="2686" y="4021"/>
                    <a:pt x="3062" y="3645"/>
                  </a:cubicBezTo>
                  <a:cubicBezTo>
                    <a:pt x="3354" y="3645"/>
                    <a:pt x="3645" y="3062"/>
                    <a:pt x="3645" y="3062"/>
                  </a:cubicBezTo>
                  <a:cubicBezTo>
                    <a:pt x="3937" y="2479"/>
                    <a:pt x="3937" y="2114"/>
                    <a:pt x="3937" y="1823"/>
                  </a:cubicBezTo>
                  <a:cubicBezTo>
                    <a:pt x="3937" y="1239"/>
                    <a:pt x="3645" y="948"/>
                    <a:pt x="3354" y="656"/>
                  </a:cubicBezTo>
                  <a:cubicBezTo>
                    <a:pt x="3062" y="292"/>
                    <a:pt x="2406" y="0"/>
                    <a:pt x="2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80"/>
            <p:cNvSpPr/>
            <p:nvPr/>
          </p:nvSpPr>
          <p:spPr>
            <a:xfrm>
              <a:off x="-1355581" y="3756421"/>
              <a:ext cx="18957" cy="18957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823" y="0"/>
                  </a:moveTo>
                  <a:cubicBezTo>
                    <a:pt x="875" y="292"/>
                    <a:pt x="0" y="1239"/>
                    <a:pt x="0" y="2114"/>
                  </a:cubicBezTo>
                  <a:cubicBezTo>
                    <a:pt x="292" y="3353"/>
                    <a:pt x="1166" y="3937"/>
                    <a:pt x="2114" y="3937"/>
                  </a:cubicBezTo>
                  <a:cubicBezTo>
                    <a:pt x="3280" y="3937"/>
                    <a:pt x="3936" y="3062"/>
                    <a:pt x="3936" y="1823"/>
                  </a:cubicBezTo>
                  <a:cubicBezTo>
                    <a:pt x="3936" y="948"/>
                    <a:pt x="2697" y="0"/>
                    <a:pt x="1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80"/>
            <p:cNvSpPr/>
            <p:nvPr/>
          </p:nvSpPr>
          <p:spPr>
            <a:xfrm>
              <a:off x="-1355581" y="3677439"/>
              <a:ext cx="17551" cy="16150"/>
            </a:xfrm>
            <a:custGeom>
              <a:avLst/>
              <a:gdLst/>
              <a:ahLst/>
              <a:cxnLst/>
              <a:rect l="l" t="t" r="r" b="b"/>
              <a:pathLst>
                <a:path w="3645" h="3354" extrusionOk="0">
                  <a:moveTo>
                    <a:pt x="1823" y="1"/>
                  </a:moveTo>
                  <a:cubicBezTo>
                    <a:pt x="875" y="1"/>
                    <a:pt x="0" y="948"/>
                    <a:pt x="292" y="1823"/>
                  </a:cubicBezTo>
                  <a:cubicBezTo>
                    <a:pt x="292" y="2771"/>
                    <a:pt x="1166" y="3354"/>
                    <a:pt x="2114" y="3354"/>
                  </a:cubicBezTo>
                  <a:cubicBezTo>
                    <a:pt x="2989" y="3062"/>
                    <a:pt x="3645" y="2479"/>
                    <a:pt x="3645" y="1532"/>
                  </a:cubicBezTo>
                  <a:cubicBezTo>
                    <a:pt x="3280" y="657"/>
                    <a:pt x="2697" y="1"/>
                    <a:pt x="1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80"/>
            <p:cNvSpPr/>
            <p:nvPr/>
          </p:nvSpPr>
          <p:spPr>
            <a:xfrm>
              <a:off x="-1301524" y="3636721"/>
              <a:ext cx="16150" cy="14397"/>
            </a:xfrm>
            <a:custGeom>
              <a:avLst/>
              <a:gdLst/>
              <a:ahLst/>
              <a:cxnLst/>
              <a:rect l="l" t="t" r="r" b="b"/>
              <a:pathLst>
                <a:path w="3354" h="2990" extrusionOk="0">
                  <a:moveTo>
                    <a:pt x="1531" y="1"/>
                  </a:moveTo>
                  <a:cubicBezTo>
                    <a:pt x="583" y="1"/>
                    <a:pt x="0" y="876"/>
                    <a:pt x="0" y="1459"/>
                  </a:cubicBezTo>
                  <a:cubicBezTo>
                    <a:pt x="292" y="2406"/>
                    <a:pt x="875" y="2990"/>
                    <a:pt x="1822" y="2990"/>
                  </a:cubicBezTo>
                  <a:cubicBezTo>
                    <a:pt x="2697" y="2990"/>
                    <a:pt x="3353" y="2115"/>
                    <a:pt x="3353" y="1167"/>
                  </a:cubicBezTo>
                  <a:cubicBezTo>
                    <a:pt x="2989" y="584"/>
                    <a:pt x="2406" y="1"/>
                    <a:pt x="1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80"/>
            <p:cNvSpPr/>
            <p:nvPr/>
          </p:nvSpPr>
          <p:spPr>
            <a:xfrm>
              <a:off x="-1281170" y="3642340"/>
              <a:ext cx="17555" cy="16150"/>
            </a:xfrm>
            <a:custGeom>
              <a:avLst/>
              <a:gdLst/>
              <a:ahLst/>
              <a:cxnLst/>
              <a:rect l="l" t="t" r="r" b="b"/>
              <a:pathLst>
                <a:path w="3646" h="3354" extrusionOk="0">
                  <a:moveTo>
                    <a:pt x="1823" y="0"/>
                  </a:moveTo>
                  <a:cubicBezTo>
                    <a:pt x="949" y="0"/>
                    <a:pt x="1" y="948"/>
                    <a:pt x="293" y="1823"/>
                  </a:cubicBezTo>
                  <a:cubicBezTo>
                    <a:pt x="293" y="2770"/>
                    <a:pt x="1240" y="3353"/>
                    <a:pt x="2115" y="3353"/>
                  </a:cubicBezTo>
                  <a:cubicBezTo>
                    <a:pt x="3063" y="3353"/>
                    <a:pt x="3646" y="2479"/>
                    <a:pt x="3646" y="1531"/>
                  </a:cubicBezTo>
                  <a:cubicBezTo>
                    <a:pt x="3354" y="656"/>
                    <a:pt x="2771" y="0"/>
                    <a:pt x="1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80"/>
            <p:cNvSpPr/>
            <p:nvPr/>
          </p:nvSpPr>
          <p:spPr>
            <a:xfrm>
              <a:off x="-1270990" y="3658486"/>
              <a:ext cx="14748" cy="13679"/>
            </a:xfrm>
            <a:custGeom>
              <a:avLst/>
              <a:gdLst/>
              <a:ahLst/>
              <a:cxnLst/>
              <a:rect l="l" t="t" r="r" b="b"/>
              <a:pathLst>
                <a:path w="3063" h="2841" extrusionOk="0">
                  <a:moveTo>
                    <a:pt x="1240" y="0"/>
                  </a:moveTo>
                  <a:cubicBezTo>
                    <a:pt x="292" y="0"/>
                    <a:pt x="1" y="948"/>
                    <a:pt x="1" y="1531"/>
                  </a:cubicBezTo>
                  <a:cubicBezTo>
                    <a:pt x="1" y="2262"/>
                    <a:pt x="459" y="2841"/>
                    <a:pt x="1120" y="2841"/>
                  </a:cubicBezTo>
                  <a:cubicBezTo>
                    <a:pt x="1250" y="2841"/>
                    <a:pt x="1388" y="2818"/>
                    <a:pt x="1532" y="2770"/>
                  </a:cubicBezTo>
                  <a:cubicBezTo>
                    <a:pt x="2479" y="2770"/>
                    <a:pt x="3063" y="2114"/>
                    <a:pt x="2771" y="1240"/>
                  </a:cubicBezTo>
                  <a:cubicBezTo>
                    <a:pt x="2771" y="584"/>
                    <a:pt x="2115" y="0"/>
                    <a:pt x="12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80"/>
            <p:cNvSpPr/>
            <p:nvPr/>
          </p:nvSpPr>
          <p:spPr>
            <a:xfrm>
              <a:off x="-1288537" y="3605835"/>
              <a:ext cx="17551" cy="17551"/>
            </a:xfrm>
            <a:custGeom>
              <a:avLst/>
              <a:gdLst/>
              <a:ahLst/>
              <a:cxnLst/>
              <a:rect l="l" t="t" r="r" b="b"/>
              <a:pathLst>
                <a:path w="3645" h="3645" extrusionOk="0">
                  <a:moveTo>
                    <a:pt x="1531" y="0"/>
                  </a:moveTo>
                  <a:cubicBezTo>
                    <a:pt x="656" y="0"/>
                    <a:pt x="0" y="948"/>
                    <a:pt x="0" y="2114"/>
                  </a:cubicBezTo>
                  <a:cubicBezTo>
                    <a:pt x="0" y="3062"/>
                    <a:pt x="948" y="3645"/>
                    <a:pt x="1823" y="3645"/>
                  </a:cubicBezTo>
                  <a:cubicBezTo>
                    <a:pt x="3062" y="3645"/>
                    <a:pt x="3645" y="2770"/>
                    <a:pt x="3645" y="1531"/>
                  </a:cubicBezTo>
                  <a:cubicBezTo>
                    <a:pt x="3353" y="583"/>
                    <a:pt x="2479" y="0"/>
                    <a:pt x="1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80"/>
            <p:cNvSpPr/>
            <p:nvPr/>
          </p:nvSpPr>
          <p:spPr>
            <a:xfrm>
              <a:off x="-1313461" y="3698502"/>
              <a:ext cx="8778" cy="9832"/>
            </a:xfrm>
            <a:custGeom>
              <a:avLst/>
              <a:gdLst/>
              <a:ahLst/>
              <a:cxnLst/>
              <a:rect l="l" t="t" r="r" b="b"/>
              <a:pathLst>
                <a:path w="1823" h="2042" extrusionOk="0">
                  <a:moveTo>
                    <a:pt x="948" y="0"/>
                  </a:moveTo>
                  <a:cubicBezTo>
                    <a:pt x="730" y="0"/>
                    <a:pt x="511" y="73"/>
                    <a:pt x="365" y="219"/>
                  </a:cubicBezTo>
                  <a:lnTo>
                    <a:pt x="1" y="511"/>
                  </a:lnTo>
                  <a:lnTo>
                    <a:pt x="1" y="802"/>
                  </a:lnTo>
                  <a:lnTo>
                    <a:pt x="1" y="1094"/>
                  </a:lnTo>
                  <a:lnTo>
                    <a:pt x="1" y="1385"/>
                  </a:lnTo>
                  <a:lnTo>
                    <a:pt x="365" y="1750"/>
                  </a:lnTo>
                  <a:lnTo>
                    <a:pt x="657" y="1750"/>
                  </a:lnTo>
                  <a:lnTo>
                    <a:pt x="948" y="2042"/>
                  </a:lnTo>
                  <a:lnTo>
                    <a:pt x="1240" y="2042"/>
                  </a:lnTo>
                  <a:lnTo>
                    <a:pt x="1240" y="1750"/>
                  </a:lnTo>
                  <a:lnTo>
                    <a:pt x="1823" y="1750"/>
                  </a:lnTo>
                  <a:lnTo>
                    <a:pt x="1823" y="1094"/>
                  </a:lnTo>
                  <a:lnTo>
                    <a:pt x="1823" y="802"/>
                  </a:lnTo>
                  <a:lnTo>
                    <a:pt x="1823" y="511"/>
                  </a:lnTo>
                  <a:cubicBezTo>
                    <a:pt x="1823" y="219"/>
                    <a:pt x="1823" y="219"/>
                    <a:pt x="1531" y="219"/>
                  </a:cubicBezTo>
                  <a:cubicBezTo>
                    <a:pt x="1386" y="73"/>
                    <a:pt x="1167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80"/>
            <p:cNvSpPr/>
            <p:nvPr/>
          </p:nvSpPr>
          <p:spPr>
            <a:xfrm>
              <a:off x="-1352774" y="3649708"/>
              <a:ext cx="18957" cy="18961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531" y="1"/>
                  </a:moveTo>
                  <a:cubicBezTo>
                    <a:pt x="583" y="293"/>
                    <a:pt x="0" y="1240"/>
                    <a:pt x="0" y="2115"/>
                  </a:cubicBezTo>
                  <a:cubicBezTo>
                    <a:pt x="0" y="3354"/>
                    <a:pt x="875" y="3937"/>
                    <a:pt x="2114" y="3937"/>
                  </a:cubicBezTo>
                  <a:cubicBezTo>
                    <a:pt x="3062" y="3937"/>
                    <a:pt x="3937" y="2771"/>
                    <a:pt x="3645" y="1823"/>
                  </a:cubicBezTo>
                  <a:cubicBezTo>
                    <a:pt x="3645" y="949"/>
                    <a:pt x="2697" y="1"/>
                    <a:pt x="1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80"/>
            <p:cNvSpPr/>
            <p:nvPr/>
          </p:nvSpPr>
          <p:spPr>
            <a:xfrm>
              <a:off x="-1398057" y="3728689"/>
              <a:ext cx="10184" cy="10184"/>
            </a:xfrm>
            <a:custGeom>
              <a:avLst/>
              <a:gdLst/>
              <a:ahLst/>
              <a:cxnLst/>
              <a:rect l="l" t="t" r="r" b="b"/>
              <a:pathLst>
                <a:path w="2115" h="2115" extrusionOk="0">
                  <a:moveTo>
                    <a:pt x="876" y="0"/>
                  </a:moveTo>
                  <a:cubicBezTo>
                    <a:pt x="292" y="0"/>
                    <a:pt x="1" y="584"/>
                    <a:pt x="1" y="1240"/>
                  </a:cubicBezTo>
                  <a:cubicBezTo>
                    <a:pt x="1" y="1823"/>
                    <a:pt x="584" y="2114"/>
                    <a:pt x="1167" y="2114"/>
                  </a:cubicBezTo>
                  <a:cubicBezTo>
                    <a:pt x="1823" y="2114"/>
                    <a:pt x="2115" y="1531"/>
                    <a:pt x="2115" y="948"/>
                  </a:cubicBezTo>
                  <a:cubicBezTo>
                    <a:pt x="2115" y="292"/>
                    <a:pt x="1532" y="0"/>
                    <a:pt x="8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80"/>
            <p:cNvSpPr/>
            <p:nvPr/>
          </p:nvSpPr>
          <p:spPr>
            <a:xfrm>
              <a:off x="-1402618" y="3697476"/>
              <a:ext cx="18957" cy="17440"/>
            </a:xfrm>
            <a:custGeom>
              <a:avLst/>
              <a:gdLst/>
              <a:ahLst/>
              <a:cxnLst/>
              <a:rect l="l" t="t" r="r" b="b"/>
              <a:pathLst>
                <a:path w="3937" h="3622" extrusionOk="0">
                  <a:moveTo>
                    <a:pt x="1973" y="0"/>
                  </a:moveTo>
                  <a:cubicBezTo>
                    <a:pt x="1719" y="0"/>
                    <a:pt x="1467" y="46"/>
                    <a:pt x="1239" y="141"/>
                  </a:cubicBezTo>
                  <a:cubicBezTo>
                    <a:pt x="292" y="432"/>
                    <a:pt x="0" y="1307"/>
                    <a:pt x="292" y="2546"/>
                  </a:cubicBezTo>
                  <a:cubicBezTo>
                    <a:pt x="292" y="2838"/>
                    <a:pt x="656" y="3129"/>
                    <a:pt x="948" y="3129"/>
                  </a:cubicBezTo>
                  <a:cubicBezTo>
                    <a:pt x="1239" y="3457"/>
                    <a:pt x="1695" y="3621"/>
                    <a:pt x="2151" y="3621"/>
                  </a:cubicBezTo>
                  <a:cubicBezTo>
                    <a:pt x="2606" y="3621"/>
                    <a:pt x="3062" y="3457"/>
                    <a:pt x="3353" y="3129"/>
                  </a:cubicBezTo>
                  <a:cubicBezTo>
                    <a:pt x="3936" y="2546"/>
                    <a:pt x="3936" y="1598"/>
                    <a:pt x="3645" y="1015"/>
                  </a:cubicBezTo>
                  <a:cubicBezTo>
                    <a:pt x="3429" y="368"/>
                    <a:pt x="2695" y="0"/>
                    <a:pt x="1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80"/>
            <p:cNvSpPr/>
            <p:nvPr/>
          </p:nvSpPr>
          <p:spPr>
            <a:xfrm>
              <a:off x="-1326448" y="3740270"/>
              <a:ext cx="11585" cy="10882"/>
            </a:xfrm>
            <a:custGeom>
              <a:avLst/>
              <a:gdLst/>
              <a:ahLst/>
              <a:cxnLst/>
              <a:rect l="l" t="t" r="r" b="b"/>
              <a:pathLst>
                <a:path w="2406" h="2260" extrusionOk="0">
                  <a:moveTo>
                    <a:pt x="1240" y="1"/>
                  </a:moveTo>
                  <a:cubicBezTo>
                    <a:pt x="584" y="1"/>
                    <a:pt x="0" y="657"/>
                    <a:pt x="0" y="1240"/>
                  </a:cubicBezTo>
                  <a:cubicBezTo>
                    <a:pt x="243" y="1725"/>
                    <a:pt x="485" y="2259"/>
                    <a:pt x="1103" y="2259"/>
                  </a:cubicBezTo>
                  <a:cubicBezTo>
                    <a:pt x="1229" y="2259"/>
                    <a:pt x="1371" y="2237"/>
                    <a:pt x="1531" y="2188"/>
                  </a:cubicBezTo>
                  <a:cubicBezTo>
                    <a:pt x="2114" y="2188"/>
                    <a:pt x="2406" y="1532"/>
                    <a:pt x="2406" y="949"/>
                  </a:cubicBezTo>
                  <a:cubicBezTo>
                    <a:pt x="2406" y="365"/>
                    <a:pt x="1823" y="1"/>
                    <a:pt x="1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80"/>
            <p:cNvSpPr/>
            <p:nvPr/>
          </p:nvSpPr>
          <p:spPr>
            <a:xfrm>
              <a:off x="-1295909" y="3713068"/>
              <a:ext cx="11628" cy="9659"/>
            </a:xfrm>
            <a:custGeom>
              <a:avLst/>
              <a:gdLst/>
              <a:ahLst/>
              <a:cxnLst/>
              <a:rect l="l" t="t" r="r" b="b"/>
              <a:pathLst>
                <a:path w="2415" h="2006" extrusionOk="0">
                  <a:moveTo>
                    <a:pt x="1115" y="0"/>
                  </a:moveTo>
                  <a:cubicBezTo>
                    <a:pt x="946" y="0"/>
                    <a:pt x="785" y="54"/>
                    <a:pt x="656" y="183"/>
                  </a:cubicBezTo>
                  <a:cubicBezTo>
                    <a:pt x="365" y="547"/>
                    <a:pt x="0" y="839"/>
                    <a:pt x="0" y="1130"/>
                  </a:cubicBezTo>
                  <a:cubicBezTo>
                    <a:pt x="0" y="1422"/>
                    <a:pt x="0" y="1714"/>
                    <a:pt x="365" y="1714"/>
                  </a:cubicBezTo>
                  <a:lnTo>
                    <a:pt x="656" y="2005"/>
                  </a:lnTo>
                  <a:cubicBezTo>
                    <a:pt x="948" y="2005"/>
                    <a:pt x="1240" y="2005"/>
                    <a:pt x="1531" y="1714"/>
                  </a:cubicBezTo>
                  <a:cubicBezTo>
                    <a:pt x="1823" y="1714"/>
                    <a:pt x="1823" y="1422"/>
                    <a:pt x="2187" y="1130"/>
                  </a:cubicBezTo>
                  <a:cubicBezTo>
                    <a:pt x="2414" y="676"/>
                    <a:pt x="1712" y="0"/>
                    <a:pt x="1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80"/>
            <p:cNvSpPr/>
            <p:nvPr/>
          </p:nvSpPr>
          <p:spPr>
            <a:xfrm>
              <a:off x="-1276605" y="3622597"/>
              <a:ext cx="67044" cy="113461"/>
            </a:xfrm>
            <a:custGeom>
              <a:avLst/>
              <a:gdLst/>
              <a:ahLst/>
              <a:cxnLst/>
              <a:rect l="l" t="t" r="r" b="b"/>
              <a:pathLst>
                <a:path w="13924" h="23564" extrusionOk="0">
                  <a:moveTo>
                    <a:pt x="4759" y="1"/>
                  </a:moveTo>
                  <a:cubicBezTo>
                    <a:pt x="3079" y="1"/>
                    <a:pt x="1647" y="866"/>
                    <a:pt x="1167" y="2278"/>
                  </a:cubicBezTo>
                  <a:cubicBezTo>
                    <a:pt x="1" y="5631"/>
                    <a:pt x="6051" y="8984"/>
                    <a:pt x="6051" y="8984"/>
                  </a:cubicBezTo>
                  <a:cubicBezTo>
                    <a:pt x="6051" y="8984"/>
                    <a:pt x="5122" y="8582"/>
                    <a:pt x="4026" y="8582"/>
                  </a:cubicBezTo>
                  <a:cubicBezTo>
                    <a:pt x="2609" y="8582"/>
                    <a:pt x="913" y="9254"/>
                    <a:pt x="584" y="12337"/>
                  </a:cubicBezTo>
                  <a:cubicBezTo>
                    <a:pt x="383" y="16099"/>
                    <a:pt x="3461" y="16686"/>
                    <a:pt x="5401" y="16686"/>
                  </a:cubicBezTo>
                  <a:cubicBezTo>
                    <a:pt x="6280" y="16686"/>
                    <a:pt x="6926" y="16565"/>
                    <a:pt x="6926" y="16565"/>
                  </a:cubicBezTo>
                  <a:lnTo>
                    <a:pt x="6926" y="16565"/>
                  </a:lnTo>
                  <a:cubicBezTo>
                    <a:pt x="6926" y="16565"/>
                    <a:pt x="6634" y="18971"/>
                    <a:pt x="5468" y="21158"/>
                  </a:cubicBezTo>
                  <a:cubicBezTo>
                    <a:pt x="4812" y="22032"/>
                    <a:pt x="4520" y="22616"/>
                    <a:pt x="4229" y="22980"/>
                  </a:cubicBezTo>
                  <a:cubicBezTo>
                    <a:pt x="4229" y="23563"/>
                    <a:pt x="4520" y="23563"/>
                    <a:pt x="4812" y="23563"/>
                  </a:cubicBezTo>
                  <a:cubicBezTo>
                    <a:pt x="4812" y="23563"/>
                    <a:pt x="13924" y="16857"/>
                    <a:pt x="11810" y="7745"/>
                  </a:cubicBezTo>
                  <a:cubicBezTo>
                    <a:pt x="10693" y="2163"/>
                    <a:pt x="7416" y="1"/>
                    <a:pt x="47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80"/>
            <p:cNvSpPr/>
            <p:nvPr/>
          </p:nvSpPr>
          <p:spPr>
            <a:xfrm>
              <a:off x="-1248873" y="3684812"/>
              <a:ext cx="151985" cy="79019"/>
            </a:xfrm>
            <a:custGeom>
              <a:avLst/>
              <a:gdLst/>
              <a:ahLst/>
              <a:cxnLst/>
              <a:rect l="l" t="t" r="r" b="b"/>
              <a:pathLst>
                <a:path w="31565" h="16411" extrusionOk="0">
                  <a:moveTo>
                    <a:pt x="22452" y="1"/>
                  </a:moveTo>
                  <a:cubicBezTo>
                    <a:pt x="13049" y="1"/>
                    <a:pt x="0" y="10643"/>
                    <a:pt x="0" y="12174"/>
                  </a:cubicBezTo>
                  <a:cubicBezTo>
                    <a:pt x="0" y="12375"/>
                    <a:pt x="139" y="12715"/>
                    <a:pt x="417" y="12715"/>
                  </a:cubicBezTo>
                  <a:cubicBezTo>
                    <a:pt x="541" y="12715"/>
                    <a:pt x="694" y="12646"/>
                    <a:pt x="875" y="12466"/>
                  </a:cubicBezTo>
                  <a:cubicBezTo>
                    <a:pt x="6998" y="9113"/>
                    <a:pt x="8164" y="9112"/>
                    <a:pt x="8165" y="9112"/>
                  </a:cubicBezTo>
                  <a:lnTo>
                    <a:pt x="8165" y="9112"/>
                  </a:lnTo>
                  <a:cubicBezTo>
                    <a:pt x="8165" y="9112"/>
                    <a:pt x="7884" y="16410"/>
                    <a:pt x="12761" y="16410"/>
                  </a:cubicBezTo>
                  <a:cubicBezTo>
                    <a:pt x="12855" y="16410"/>
                    <a:pt x="12951" y="16407"/>
                    <a:pt x="13049" y="16402"/>
                  </a:cubicBezTo>
                  <a:cubicBezTo>
                    <a:pt x="17276" y="16110"/>
                    <a:pt x="16110" y="11883"/>
                    <a:pt x="16110" y="11882"/>
                  </a:cubicBezTo>
                  <a:lnTo>
                    <a:pt x="16110" y="11882"/>
                  </a:lnTo>
                  <a:cubicBezTo>
                    <a:pt x="16110" y="11883"/>
                    <a:pt x="16985" y="13705"/>
                    <a:pt x="18224" y="14580"/>
                  </a:cubicBezTo>
                  <a:cubicBezTo>
                    <a:pt x="18898" y="14997"/>
                    <a:pt x="19742" y="15230"/>
                    <a:pt x="20606" y="15230"/>
                  </a:cubicBezTo>
                  <a:cubicBezTo>
                    <a:pt x="21704" y="15230"/>
                    <a:pt x="22835" y="14853"/>
                    <a:pt x="23691" y="13996"/>
                  </a:cubicBezTo>
                  <a:cubicBezTo>
                    <a:pt x="26388" y="11518"/>
                    <a:pt x="23400" y="7873"/>
                    <a:pt x="23400" y="7873"/>
                  </a:cubicBezTo>
                  <a:lnTo>
                    <a:pt x="23400" y="7873"/>
                  </a:lnTo>
                  <a:cubicBezTo>
                    <a:pt x="23400" y="7873"/>
                    <a:pt x="25471" y="8502"/>
                    <a:pt x="27527" y="8502"/>
                  </a:cubicBezTo>
                  <a:cubicBezTo>
                    <a:pt x="29553" y="8502"/>
                    <a:pt x="31564" y="7892"/>
                    <a:pt x="31564" y="5468"/>
                  </a:cubicBezTo>
                  <a:cubicBezTo>
                    <a:pt x="31564" y="3354"/>
                    <a:pt x="28502" y="292"/>
                    <a:pt x="22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80"/>
            <p:cNvSpPr/>
            <p:nvPr/>
          </p:nvSpPr>
          <p:spPr>
            <a:xfrm>
              <a:off x="-1385070" y="3725997"/>
              <a:ext cx="164307" cy="143415"/>
            </a:xfrm>
            <a:custGeom>
              <a:avLst/>
              <a:gdLst/>
              <a:ahLst/>
              <a:cxnLst/>
              <a:rect l="l" t="t" r="r" b="b"/>
              <a:pathLst>
                <a:path w="34124" h="29785" extrusionOk="0">
                  <a:moveTo>
                    <a:pt x="21581" y="0"/>
                  </a:moveTo>
                  <a:cubicBezTo>
                    <a:pt x="20874" y="0"/>
                    <a:pt x="20164" y="85"/>
                    <a:pt x="19464" y="268"/>
                  </a:cubicBezTo>
                  <a:cubicBezTo>
                    <a:pt x="10935" y="2382"/>
                    <a:pt x="1" y="23959"/>
                    <a:pt x="2771" y="28843"/>
                  </a:cubicBezTo>
                  <a:cubicBezTo>
                    <a:pt x="3158" y="29492"/>
                    <a:pt x="3973" y="29785"/>
                    <a:pt x="5094" y="29785"/>
                  </a:cubicBezTo>
                  <a:cubicBezTo>
                    <a:pt x="11777" y="29785"/>
                    <a:pt x="29349" y="19381"/>
                    <a:pt x="32221" y="12077"/>
                  </a:cubicBezTo>
                  <a:cubicBezTo>
                    <a:pt x="34123" y="6895"/>
                    <a:pt x="27938" y="0"/>
                    <a:pt x="21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80"/>
            <p:cNvSpPr/>
            <p:nvPr/>
          </p:nvSpPr>
          <p:spPr>
            <a:xfrm>
              <a:off x="-1314867" y="3747642"/>
              <a:ext cx="39671" cy="38265"/>
            </a:xfrm>
            <a:custGeom>
              <a:avLst/>
              <a:gdLst/>
              <a:ahLst/>
              <a:cxnLst/>
              <a:rect l="l" t="t" r="r" b="b"/>
              <a:pathLst>
                <a:path w="8239" h="7947" extrusionOk="0">
                  <a:moveTo>
                    <a:pt x="657" y="1"/>
                  </a:moveTo>
                  <a:cubicBezTo>
                    <a:pt x="293" y="1"/>
                    <a:pt x="1" y="1"/>
                    <a:pt x="1" y="292"/>
                  </a:cubicBezTo>
                  <a:cubicBezTo>
                    <a:pt x="1" y="657"/>
                    <a:pt x="293" y="948"/>
                    <a:pt x="657" y="948"/>
                  </a:cubicBezTo>
                  <a:cubicBezTo>
                    <a:pt x="657" y="948"/>
                    <a:pt x="657" y="1240"/>
                    <a:pt x="949" y="1240"/>
                  </a:cubicBezTo>
                  <a:cubicBezTo>
                    <a:pt x="1240" y="1240"/>
                    <a:pt x="1532" y="1532"/>
                    <a:pt x="1823" y="1823"/>
                  </a:cubicBezTo>
                  <a:cubicBezTo>
                    <a:pt x="2115" y="2115"/>
                    <a:pt x="2479" y="2479"/>
                    <a:pt x="3063" y="2771"/>
                  </a:cubicBezTo>
                  <a:cubicBezTo>
                    <a:pt x="3354" y="3062"/>
                    <a:pt x="3937" y="3354"/>
                    <a:pt x="4302" y="3646"/>
                  </a:cubicBezTo>
                  <a:cubicBezTo>
                    <a:pt x="5177" y="4593"/>
                    <a:pt x="5760" y="5468"/>
                    <a:pt x="6416" y="6416"/>
                  </a:cubicBezTo>
                  <a:lnTo>
                    <a:pt x="6707" y="6707"/>
                  </a:lnTo>
                  <a:cubicBezTo>
                    <a:pt x="6707" y="6999"/>
                    <a:pt x="6707" y="6999"/>
                    <a:pt x="6999" y="7290"/>
                  </a:cubicBezTo>
                  <a:lnTo>
                    <a:pt x="6999" y="7582"/>
                  </a:lnTo>
                  <a:lnTo>
                    <a:pt x="7291" y="7582"/>
                  </a:lnTo>
                  <a:cubicBezTo>
                    <a:pt x="7291" y="7946"/>
                    <a:pt x="7582" y="7946"/>
                    <a:pt x="7582" y="7946"/>
                  </a:cubicBezTo>
                  <a:cubicBezTo>
                    <a:pt x="7947" y="7946"/>
                    <a:pt x="8238" y="7582"/>
                    <a:pt x="8238" y="7290"/>
                  </a:cubicBezTo>
                  <a:lnTo>
                    <a:pt x="8238" y="6707"/>
                  </a:lnTo>
                  <a:cubicBezTo>
                    <a:pt x="8238" y="6416"/>
                    <a:pt x="7947" y="6124"/>
                    <a:pt x="7947" y="5468"/>
                  </a:cubicBezTo>
                  <a:cubicBezTo>
                    <a:pt x="7582" y="5176"/>
                    <a:pt x="7582" y="4885"/>
                    <a:pt x="7582" y="4885"/>
                  </a:cubicBezTo>
                  <a:cubicBezTo>
                    <a:pt x="7291" y="4593"/>
                    <a:pt x="7291" y="4302"/>
                    <a:pt x="6999" y="3937"/>
                  </a:cubicBezTo>
                  <a:cubicBezTo>
                    <a:pt x="6999" y="3646"/>
                    <a:pt x="6707" y="3354"/>
                    <a:pt x="6416" y="3062"/>
                  </a:cubicBezTo>
                  <a:cubicBezTo>
                    <a:pt x="6416" y="2771"/>
                    <a:pt x="6124" y="2479"/>
                    <a:pt x="5760" y="2115"/>
                  </a:cubicBezTo>
                  <a:cubicBezTo>
                    <a:pt x="5177" y="1823"/>
                    <a:pt x="4593" y="1240"/>
                    <a:pt x="4302" y="948"/>
                  </a:cubicBezTo>
                  <a:cubicBezTo>
                    <a:pt x="3646" y="657"/>
                    <a:pt x="3063" y="292"/>
                    <a:pt x="2479" y="292"/>
                  </a:cubicBezTo>
                  <a:cubicBezTo>
                    <a:pt x="1823" y="1"/>
                    <a:pt x="1532" y="1"/>
                    <a:pt x="1240" y="1"/>
                  </a:cubicBezTo>
                  <a:close/>
                </a:path>
              </a:pathLst>
            </a:custGeom>
            <a:solidFill>
              <a:srgbClr val="CD5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80"/>
            <p:cNvSpPr/>
            <p:nvPr/>
          </p:nvSpPr>
          <p:spPr>
            <a:xfrm>
              <a:off x="-1329256" y="3768353"/>
              <a:ext cx="31943" cy="36507"/>
            </a:xfrm>
            <a:custGeom>
              <a:avLst/>
              <a:gdLst/>
              <a:ahLst/>
              <a:cxnLst/>
              <a:rect l="l" t="t" r="r" b="b"/>
              <a:pathLst>
                <a:path w="6634" h="7582" extrusionOk="0">
                  <a:moveTo>
                    <a:pt x="875" y="1"/>
                  </a:moveTo>
                  <a:cubicBezTo>
                    <a:pt x="583" y="1"/>
                    <a:pt x="292" y="1"/>
                    <a:pt x="0" y="292"/>
                  </a:cubicBezTo>
                  <a:cubicBezTo>
                    <a:pt x="0" y="584"/>
                    <a:pt x="292" y="875"/>
                    <a:pt x="583" y="1167"/>
                  </a:cubicBezTo>
                  <a:lnTo>
                    <a:pt x="875" y="1167"/>
                  </a:lnTo>
                  <a:cubicBezTo>
                    <a:pt x="875" y="1459"/>
                    <a:pt x="1167" y="1459"/>
                    <a:pt x="1458" y="1823"/>
                  </a:cubicBezTo>
                  <a:lnTo>
                    <a:pt x="3281" y="3645"/>
                  </a:lnTo>
                  <a:cubicBezTo>
                    <a:pt x="3645" y="3937"/>
                    <a:pt x="3937" y="4520"/>
                    <a:pt x="4228" y="4812"/>
                  </a:cubicBezTo>
                  <a:cubicBezTo>
                    <a:pt x="4520" y="5103"/>
                    <a:pt x="4520" y="5468"/>
                    <a:pt x="4811" y="5759"/>
                  </a:cubicBezTo>
                  <a:cubicBezTo>
                    <a:pt x="4811" y="6051"/>
                    <a:pt x="5103" y="6342"/>
                    <a:pt x="5103" y="6342"/>
                  </a:cubicBezTo>
                  <a:lnTo>
                    <a:pt x="5103" y="6634"/>
                  </a:lnTo>
                  <a:cubicBezTo>
                    <a:pt x="5103" y="6926"/>
                    <a:pt x="5467" y="6926"/>
                    <a:pt x="5467" y="6926"/>
                  </a:cubicBezTo>
                  <a:lnTo>
                    <a:pt x="5467" y="7290"/>
                  </a:lnTo>
                  <a:lnTo>
                    <a:pt x="5759" y="7582"/>
                  </a:lnTo>
                  <a:cubicBezTo>
                    <a:pt x="6051" y="7582"/>
                    <a:pt x="6342" y="7290"/>
                    <a:pt x="6342" y="6926"/>
                  </a:cubicBezTo>
                  <a:lnTo>
                    <a:pt x="6342" y="6634"/>
                  </a:lnTo>
                  <a:cubicBezTo>
                    <a:pt x="6342" y="6342"/>
                    <a:pt x="6634" y="5759"/>
                    <a:pt x="6342" y="5468"/>
                  </a:cubicBezTo>
                  <a:lnTo>
                    <a:pt x="6342" y="4812"/>
                  </a:lnTo>
                  <a:cubicBezTo>
                    <a:pt x="6342" y="4520"/>
                    <a:pt x="6051" y="4229"/>
                    <a:pt x="6051" y="3937"/>
                  </a:cubicBezTo>
                  <a:cubicBezTo>
                    <a:pt x="5759" y="3645"/>
                    <a:pt x="5759" y="3281"/>
                    <a:pt x="5759" y="2989"/>
                  </a:cubicBezTo>
                  <a:lnTo>
                    <a:pt x="5103" y="2406"/>
                  </a:lnTo>
                  <a:cubicBezTo>
                    <a:pt x="4520" y="1823"/>
                    <a:pt x="4228" y="1459"/>
                    <a:pt x="3645" y="1167"/>
                  </a:cubicBezTo>
                  <a:cubicBezTo>
                    <a:pt x="3281" y="584"/>
                    <a:pt x="2697" y="584"/>
                    <a:pt x="2406" y="292"/>
                  </a:cubicBezTo>
                  <a:cubicBezTo>
                    <a:pt x="1823" y="1"/>
                    <a:pt x="1458" y="1"/>
                    <a:pt x="1167" y="1"/>
                  </a:cubicBezTo>
                  <a:close/>
                </a:path>
              </a:pathLst>
            </a:custGeom>
            <a:solidFill>
              <a:srgbClr val="CD5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80"/>
            <p:cNvSpPr/>
            <p:nvPr/>
          </p:nvSpPr>
          <p:spPr>
            <a:xfrm>
              <a:off x="-1344000" y="3790118"/>
              <a:ext cx="24927" cy="29136"/>
            </a:xfrm>
            <a:custGeom>
              <a:avLst/>
              <a:gdLst/>
              <a:ahLst/>
              <a:cxnLst/>
              <a:rect l="l" t="t" r="r" b="b"/>
              <a:pathLst>
                <a:path w="5177" h="6051" extrusionOk="0">
                  <a:moveTo>
                    <a:pt x="292" y="0"/>
                  </a:moveTo>
                  <a:lnTo>
                    <a:pt x="1" y="292"/>
                  </a:lnTo>
                  <a:cubicBezTo>
                    <a:pt x="1" y="292"/>
                    <a:pt x="1" y="948"/>
                    <a:pt x="292" y="948"/>
                  </a:cubicBezTo>
                  <a:lnTo>
                    <a:pt x="584" y="1239"/>
                  </a:lnTo>
                  <a:lnTo>
                    <a:pt x="875" y="1531"/>
                  </a:lnTo>
                  <a:lnTo>
                    <a:pt x="1240" y="1822"/>
                  </a:lnTo>
                  <a:lnTo>
                    <a:pt x="1823" y="2406"/>
                  </a:lnTo>
                  <a:lnTo>
                    <a:pt x="2115" y="2770"/>
                  </a:lnTo>
                  <a:lnTo>
                    <a:pt x="2406" y="3062"/>
                  </a:lnTo>
                  <a:cubicBezTo>
                    <a:pt x="2698" y="3353"/>
                    <a:pt x="3062" y="3645"/>
                    <a:pt x="3062" y="3936"/>
                  </a:cubicBezTo>
                  <a:cubicBezTo>
                    <a:pt x="3062" y="4228"/>
                    <a:pt x="3354" y="4228"/>
                    <a:pt x="3354" y="4228"/>
                  </a:cubicBezTo>
                  <a:cubicBezTo>
                    <a:pt x="3354" y="4593"/>
                    <a:pt x="3645" y="4593"/>
                    <a:pt x="3645" y="4884"/>
                  </a:cubicBezTo>
                  <a:cubicBezTo>
                    <a:pt x="3937" y="5467"/>
                    <a:pt x="4229" y="5759"/>
                    <a:pt x="4229" y="5759"/>
                  </a:cubicBezTo>
                  <a:lnTo>
                    <a:pt x="4520" y="6050"/>
                  </a:lnTo>
                  <a:cubicBezTo>
                    <a:pt x="4885" y="6050"/>
                    <a:pt x="5176" y="5759"/>
                    <a:pt x="5176" y="5467"/>
                  </a:cubicBezTo>
                  <a:lnTo>
                    <a:pt x="5176" y="4228"/>
                  </a:lnTo>
                  <a:lnTo>
                    <a:pt x="5176" y="3645"/>
                  </a:lnTo>
                  <a:cubicBezTo>
                    <a:pt x="4885" y="3353"/>
                    <a:pt x="4885" y="3353"/>
                    <a:pt x="4885" y="3062"/>
                  </a:cubicBezTo>
                  <a:cubicBezTo>
                    <a:pt x="4885" y="2770"/>
                    <a:pt x="4520" y="2770"/>
                    <a:pt x="4520" y="2406"/>
                  </a:cubicBezTo>
                  <a:cubicBezTo>
                    <a:pt x="4229" y="2114"/>
                    <a:pt x="4229" y="1822"/>
                    <a:pt x="3937" y="1822"/>
                  </a:cubicBezTo>
                  <a:cubicBezTo>
                    <a:pt x="3645" y="1239"/>
                    <a:pt x="3354" y="948"/>
                    <a:pt x="3062" y="583"/>
                  </a:cubicBezTo>
                  <a:cubicBezTo>
                    <a:pt x="2698" y="583"/>
                    <a:pt x="2406" y="583"/>
                    <a:pt x="2406" y="292"/>
                  </a:cubicBezTo>
                  <a:cubicBezTo>
                    <a:pt x="2115" y="292"/>
                    <a:pt x="2115" y="292"/>
                    <a:pt x="1823" y="0"/>
                  </a:cubicBezTo>
                  <a:close/>
                </a:path>
              </a:pathLst>
            </a:custGeom>
            <a:solidFill>
              <a:srgbClr val="CD5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80"/>
            <p:cNvSpPr/>
            <p:nvPr/>
          </p:nvSpPr>
          <p:spPr>
            <a:xfrm>
              <a:off x="-1210962" y="3711137"/>
              <a:ext cx="115478" cy="54058"/>
            </a:xfrm>
            <a:custGeom>
              <a:avLst/>
              <a:gdLst/>
              <a:ahLst/>
              <a:cxnLst/>
              <a:rect l="l" t="t" r="r" b="b"/>
              <a:pathLst>
                <a:path w="23983" h="11227" extrusionOk="0">
                  <a:moveTo>
                    <a:pt x="13996" y="1240"/>
                  </a:moveTo>
                  <a:cubicBezTo>
                    <a:pt x="14288" y="1240"/>
                    <a:pt x="14579" y="1531"/>
                    <a:pt x="14871" y="1823"/>
                  </a:cubicBezTo>
                  <a:cubicBezTo>
                    <a:pt x="14946" y="1898"/>
                    <a:pt x="15046" y="1998"/>
                    <a:pt x="15157" y="2115"/>
                  </a:cubicBezTo>
                  <a:lnTo>
                    <a:pt x="15157" y="2115"/>
                  </a:lnTo>
                  <a:cubicBezTo>
                    <a:pt x="14864" y="2111"/>
                    <a:pt x="14288" y="1823"/>
                    <a:pt x="14288" y="1823"/>
                  </a:cubicBezTo>
                  <a:cubicBezTo>
                    <a:pt x="13996" y="1823"/>
                    <a:pt x="13704" y="1531"/>
                    <a:pt x="13704" y="1531"/>
                  </a:cubicBezTo>
                  <a:lnTo>
                    <a:pt x="13704" y="1240"/>
                  </a:lnTo>
                  <a:close/>
                  <a:moveTo>
                    <a:pt x="7873" y="4885"/>
                  </a:moveTo>
                  <a:cubicBezTo>
                    <a:pt x="8237" y="4885"/>
                    <a:pt x="8237" y="5468"/>
                    <a:pt x="8237" y="5759"/>
                  </a:cubicBezTo>
                  <a:cubicBezTo>
                    <a:pt x="8292" y="5994"/>
                    <a:pt x="8327" y="6249"/>
                    <a:pt x="8340" y="6515"/>
                  </a:cubicBezTo>
                  <a:lnTo>
                    <a:pt x="8340" y="6515"/>
                  </a:lnTo>
                  <a:cubicBezTo>
                    <a:pt x="8100" y="6266"/>
                    <a:pt x="7873" y="5990"/>
                    <a:pt x="7873" y="5759"/>
                  </a:cubicBezTo>
                  <a:cubicBezTo>
                    <a:pt x="7581" y="5468"/>
                    <a:pt x="7581" y="5176"/>
                    <a:pt x="7581" y="4885"/>
                  </a:cubicBezTo>
                  <a:close/>
                  <a:moveTo>
                    <a:pt x="23691" y="1"/>
                  </a:moveTo>
                  <a:cubicBezTo>
                    <a:pt x="23691" y="1"/>
                    <a:pt x="23691" y="292"/>
                    <a:pt x="23399" y="584"/>
                  </a:cubicBezTo>
                  <a:cubicBezTo>
                    <a:pt x="23399" y="948"/>
                    <a:pt x="23108" y="1531"/>
                    <a:pt x="22452" y="1823"/>
                  </a:cubicBezTo>
                  <a:cubicBezTo>
                    <a:pt x="21869" y="2406"/>
                    <a:pt x="21285" y="2771"/>
                    <a:pt x="20046" y="2771"/>
                  </a:cubicBezTo>
                  <a:cubicBezTo>
                    <a:pt x="19755" y="2868"/>
                    <a:pt x="19455" y="2900"/>
                    <a:pt x="19139" y="2900"/>
                  </a:cubicBezTo>
                  <a:cubicBezTo>
                    <a:pt x="18507" y="2900"/>
                    <a:pt x="17811" y="2771"/>
                    <a:pt x="16985" y="2771"/>
                  </a:cubicBezTo>
                  <a:cubicBezTo>
                    <a:pt x="16777" y="2641"/>
                    <a:pt x="16569" y="2557"/>
                    <a:pt x="16358" y="2490"/>
                  </a:cubicBezTo>
                  <a:lnTo>
                    <a:pt x="16358" y="2490"/>
                  </a:lnTo>
                  <a:cubicBezTo>
                    <a:pt x="16046" y="2057"/>
                    <a:pt x="15622" y="1648"/>
                    <a:pt x="15162" y="1240"/>
                  </a:cubicBezTo>
                  <a:cubicBezTo>
                    <a:pt x="14871" y="948"/>
                    <a:pt x="14579" y="584"/>
                    <a:pt x="14288" y="584"/>
                  </a:cubicBezTo>
                  <a:lnTo>
                    <a:pt x="13340" y="584"/>
                  </a:lnTo>
                  <a:lnTo>
                    <a:pt x="13048" y="948"/>
                  </a:lnTo>
                  <a:lnTo>
                    <a:pt x="13048" y="1531"/>
                  </a:lnTo>
                  <a:cubicBezTo>
                    <a:pt x="13048" y="1823"/>
                    <a:pt x="13048" y="1823"/>
                    <a:pt x="13340" y="2115"/>
                  </a:cubicBezTo>
                  <a:cubicBezTo>
                    <a:pt x="13340" y="2115"/>
                    <a:pt x="13704" y="2406"/>
                    <a:pt x="13996" y="2406"/>
                  </a:cubicBezTo>
                  <a:cubicBezTo>
                    <a:pt x="14288" y="2406"/>
                    <a:pt x="14579" y="2771"/>
                    <a:pt x="14871" y="2771"/>
                  </a:cubicBezTo>
                  <a:cubicBezTo>
                    <a:pt x="15256" y="2942"/>
                    <a:pt x="15615" y="3012"/>
                    <a:pt x="15965" y="3101"/>
                  </a:cubicBezTo>
                  <a:lnTo>
                    <a:pt x="15965" y="3101"/>
                  </a:lnTo>
                  <a:cubicBezTo>
                    <a:pt x="16019" y="3186"/>
                    <a:pt x="16068" y="3270"/>
                    <a:pt x="16110" y="3354"/>
                  </a:cubicBezTo>
                  <a:cubicBezTo>
                    <a:pt x="16401" y="4229"/>
                    <a:pt x="16693" y="4885"/>
                    <a:pt x="16693" y="5468"/>
                  </a:cubicBezTo>
                  <a:cubicBezTo>
                    <a:pt x="16693" y="6415"/>
                    <a:pt x="16693" y="6999"/>
                    <a:pt x="16110" y="7582"/>
                  </a:cubicBezTo>
                  <a:cubicBezTo>
                    <a:pt x="15818" y="8238"/>
                    <a:pt x="15162" y="8821"/>
                    <a:pt x="14579" y="9113"/>
                  </a:cubicBezTo>
                  <a:cubicBezTo>
                    <a:pt x="13996" y="9404"/>
                    <a:pt x="13048" y="9404"/>
                    <a:pt x="12174" y="9404"/>
                  </a:cubicBezTo>
                  <a:cubicBezTo>
                    <a:pt x="10843" y="9151"/>
                    <a:pt x="9732" y="8181"/>
                    <a:pt x="8890" y="7165"/>
                  </a:cubicBezTo>
                  <a:lnTo>
                    <a:pt x="8890" y="7165"/>
                  </a:lnTo>
                  <a:cubicBezTo>
                    <a:pt x="8953" y="6670"/>
                    <a:pt x="9010" y="6085"/>
                    <a:pt x="8820" y="5468"/>
                  </a:cubicBezTo>
                  <a:cubicBezTo>
                    <a:pt x="8820" y="5176"/>
                    <a:pt x="8820" y="4885"/>
                    <a:pt x="8529" y="4229"/>
                  </a:cubicBezTo>
                  <a:cubicBezTo>
                    <a:pt x="8529" y="4229"/>
                    <a:pt x="8237" y="3937"/>
                    <a:pt x="7873" y="3937"/>
                  </a:cubicBezTo>
                  <a:lnTo>
                    <a:pt x="7581" y="3937"/>
                  </a:lnTo>
                  <a:lnTo>
                    <a:pt x="7581" y="4229"/>
                  </a:lnTo>
                  <a:cubicBezTo>
                    <a:pt x="7290" y="4229"/>
                    <a:pt x="6998" y="4593"/>
                    <a:pt x="6998" y="4885"/>
                  </a:cubicBezTo>
                  <a:cubicBezTo>
                    <a:pt x="6706" y="5468"/>
                    <a:pt x="6998" y="5759"/>
                    <a:pt x="7290" y="6051"/>
                  </a:cubicBezTo>
                  <a:cubicBezTo>
                    <a:pt x="7290" y="6707"/>
                    <a:pt x="7581" y="6999"/>
                    <a:pt x="7873" y="7290"/>
                  </a:cubicBezTo>
                  <a:lnTo>
                    <a:pt x="8264" y="7681"/>
                  </a:lnTo>
                  <a:lnTo>
                    <a:pt x="8264" y="7681"/>
                  </a:lnTo>
                  <a:cubicBezTo>
                    <a:pt x="8124" y="8469"/>
                    <a:pt x="7803" y="9222"/>
                    <a:pt x="7290" y="9696"/>
                  </a:cubicBezTo>
                  <a:cubicBezTo>
                    <a:pt x="6998" y="10060"/>
                    <a:pt x="6706" y="10060"/>
                    <a:pt x="6706" y="10352"/>
                  </a:cubicBezTo>
                  <a:lnTo>
                    <a:pt x="6050" y="10352"/>
                  </a:lnTo>
                  <a:cubicBezTo>
                    <a:pt x="6050" y="10643"/>
                    <a:pt x="5759" y="10643"/>
                    <a:pt x="5759" y="10643"/>
                  </a:cubicBezTo>
                  <a:cubicBezTo>
                    <a:pt x="5176" y="10643"/>
                    <a:pt x="4592" y="10643"/>
                    <a:pt x="3936" y="10352"/>
                  </a:cubicBezTo>
                  <a:cubicBezTo>
                    <a:pt x="2770" y="10060"/>
                    <a:pt x="1822" y="9113"/>
                    <a:pt x="1531" y="8238"/>
                  </a:cubicBezTo>
                  <a:cubicBezTo>
                    <a:pt x="948" y="7290"/>
                    <a:pt x="583" y="6707"/>
                    <a:pt x="583" y="5759"/>
                  </a:cubicBezTo>
                  <a:cubicBezTo>
                    <a:pt x="292" y="5176"/>
                    <a:pt x="292" y="4593"/>
                    <a:pt x="292" y="4229"/>
                  </a:cubicBezTo>
                  <a:lnTo>
                    <a:pt x="292" y="3645"/>
                  </a:lnTo>
                  <a:lnTo>
                    <a:pt x="0" y="3645"/>
                  </a:lnTo>
                  <a:lnTo>
                    <a:pt x="0" y="4229"/>
                  </a:lnTo>
                  <a:cubicBezTo>
                    <a:pt x="0" y="4593"/>
                    <a:pt x="0" y="5176"/>
                    <a:pt x="292" y="6051"/>
                  </a:cubicBezTo>
                  <a:cubicBezTo>
                    <a:pt x="292" y="6707"/>
                    <a:pt x="583" y="7582"/>
                    <a:pt x="1239" y="8529"/>
                  </a:cubicBezTo>
                  <a:cubicBezTo>
                    <a:pt x="1531" y="9404"/>
                    <a:pt x="2406" y="10352"/>
                    <a:pt x="3645" y="10935"/>
                  </a:cubicBezTo>
                  <a:cubicBezTo>
                    <a:pt x="4228" y="10935"/>
                    <a:pt x="4884" y="11227"/>
                    <a:pt x="5759" y="11227"/>
                  </a:cubicBezTo>
                  <a:cubicBezTo>
                    <a:pt x="6050" y="10935"/>
                    <a:pt x="6050" y="10935"/>
                    <a:pt x="6415" y="10935"/>
                  </a:cubicBezTo>
                  <a:lnTo>
                    <a:pt x="6706" y="10935"/>
                  </a:lnTo>
                  <a:cubicBezTo>
                    <a:pt x="7290" y="10643"/>
                    <a:pt x="7581" y="10352"/>
                    <a:pt x="7581" y="10060"/>
                  </a:cubicBezTo>
                  <a:cubicBezTo>
                    <a:pt x="8171" y="9470"/>
                    <a:pt x="8466" y="8939"/>
                    <a:pt x="8732" y="8149"/>
                  </a:cubicBezTo>
                  <a:lnTo>
                    <a:pt x="8732" y="8149"/>
                  </a:lnTo>
                  <a:lnTo>
                    <a:pt x="9695" y="9113"/>
                  </a:lnTo>
                  <a:cubicBezTo>
                    <a:pt x="10351" y="9404"/>
                    <a:pt x="11226" y="10060"/>
                    <a:pt x="12174" y="10060"/>
                  </a:cubicBezTo>
                  <a:cubicBezTo>
                    <a:pt x="12423" y="10144"/>
                    <a:pt x="12679" y="10179"/>
                    <a:pt x="12938" y="10179"/>
                  </a:cubicBezTo>
                  <a:cubicBezTo>
                    <a:pt x="13584" y="10179"/>
                    <a:pt x="14246" y="9956"/>
                    <a:pt x="14871" y="9696"/>
                  </a:cubicBezTo>
                  <a:cubicBezTo>
                    <a:pt x="15818" y="9404"/>
                    <a:pt x="16401" y="8821"/>
                    <a:pt x="16985" y="8238"/>
                  </a:cubicBezTo>
                  <a:cubicBezTo>
                    <a:pt x="16985" y="7873"/>
                    <a:pt x="17349" y="7290"/>
                    <a:pt x="17349" y="6999"/>
                  </a:cubicBezTo>
                  <a:cubicBezTo>
                    <a:pt x="17641" y="6415"/>
                    <a:pt x="17641" y="6051"/>
                    <a:pt x="17349" y="5468"/>
                  </a:cubicBezTo>
                  <a:cubicBezTo>
                    <a:pt x="17349" y="4693"/>
                    <a:pt x="17063" y="4090"/>
                    <a:pt x="16795" y="3354"/>
                  </a:cubicBezTo>
                  <a:lnTo>
                    <a:pt x="20338" y="3354"/>
                  </a:lnTo>
                  <a:cubicBezTo>
                    <a:pt x="21285" y="3062"/>
                    <a:pt x="22160" y="2771"/>
                    <a:pt x="22816" y="2115"/>
                  </a:cubicBezTo>
                  <a:cubicBezTo>
                    <a:pt x="23399" y="1823"/>
                    <a:pt x="23691" y="1240"/>
                    <a:pt x="23691" y="948"/>
                  </a:cubicBezTo>
                  <a:lnTo>
                    <a:pt x="23983" y="292"/>
                  </a:lnTo>
                  <a:lnTo>
                    <a:pt x="239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80"/>
            <p:cNvSpPr/>
            <p:nvPr/>
          </p:nvSpPr>
          <p:spPr>
            <a:xfrm>
              <a:off x="-1160251" y="3694977"/>
              <a:ext cx="50466" cy="20242"/>
            </a:xfrm>
            <a:custGeom>
              <a:avLst/>
              <a:gdLst/>
              <a:ahLst/>
              <a:cxnLst/>
              <a:rect l="l" t="t" r="r" b="b"/>
              <a:pathLst>
                <a:path w="10481" h="4204" extrusionOk="0">
                  <a:moveTo>
                    <a:pt x="4065" y="0"/>
                  </a:moveTo>
                  <a:cubicBezTo>
                    <a:pt x="2236" y="0"/>
                    <a:pt x="656" y="414"/>
                    <a:pt x="403" y="951"/>
                  </a:cubicBezTo>
                  <a:cubicBezTo>
                    <a:pt x="0" y="2211"/>
                    <a:pt x="5384" y="4204"/>
                    <a:pt x="8334" y="4204"/>
                  </a:cubicBezTo>
                  <a:cubicBezTo>
                    <a:pt x="9649" y="4204"/>
                    <a:pt x="10481" y="3808"/>
                    <a:pt x="10098" y="2774"/>
                  </a:cubicBezTo>
                  <a:cubicBezTo>
                    <a:pt x="9272" y="708"/>
                    <a:pt x="6456" y="0"/>
                    <a:pt x="4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80"/>
            <p:cNvSpPr/>
            <p:nvPr/>
          </p:nvSpPr>
          <p:spPr>
            <a:xfrm>
              <a:off x="-1177784" y="3706519"/>
              <a:ext cx="39406" cy="42040"/>
            </a:xfrm>
            <a:custGeom>
              <a:avLst/>
              <a:gdLst/>
              <a:ahLst/>
              <a:cxnLst/>
              <a:rect l="l" t="t" r="r" b="b"/>
              <a:pathLst>
                <a:path w="8184" h="8731" extrusionOk="0">
                  <a:moveTo>
                    <a:pt x="1759" y="0"/>
                  </a:moveTo>
                  <a:cubicBezTo>
                    <a:pt x="1613" y="0"/>
                    <a:pt x="1475" y="28"/>
                    <a:pt x="1347" y="85"/>
                  </a:cubicBezTo>
                  <a:cubicBezTo>
                    <a:pt x="1" y="854"/>
                    <a:pt x="3110" y="8730"/>
                    <a:pt x="5763" y="8730"/>
                  </a:cubicBezTo>
                  <a:cubicBezTo>
                    <a:pt x="6126" y="8730"/>
                    <a:pt x="6481" y="8583"/>
                    <a:pt x="6814" y="8249"/>
                  </a:cubicBezTo>
                  <a:cubicBezTo>
                    <a:pt x="8184" y="6537"/>
                    <a:pt x="4021" y="0"/>
                    <a:pt x="17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80"/>
            <p:cNvSpPr/>
            <p:nvPr/>
          </p:nvSpPr>
          <p:spPr>
            <a:xfrm>
              <a:off x="-1204384" y="3716858"/>
              <a:ext cx="27465" cy="33175"/>
            </a:xfrm>
            <a:custGeom>
              <a:avLst/>
              <a:gdLst/>
              <a:ahLst/>
              <a:cxnLst/>
              <a:rect l="l" t="t" r="r" b="b"/>
              <a:pathLst>
                <a:path w="5704" h="6890" extrusionOk="0">
                  <a:moveTo>
                    <a:pt x="3271" y="1"/>
                  </a:moveTo>
                  <a:cubicBezTo>
                    <a:pt x="1776" y="1"/>
                    <a:pt x="1" y="5305"/>
                    <a:pt x="2279" y="6685"/>
                  </a:cubicBezTo>
                  <a:cubicBezTo>
                    <a:pt x="2472" y="6825"/>
                    <a:pt x="2660" y="6889"/>
                    <a:pt x="2841" y="6889"/>
                  </a:cubicBezTo>
                  <a:cubicBezTo>
                    <a:pt x="4640" y="6889"/>
                    <a:pt x="5704" y="582"/>
                    <a:pt x="3518" y="52"/>
                  </a:cubicBezTo>
                  <a:cubicBezTo>
                    <a:pt x="3437" y="17"/>
                    <a:pt x="3354" y="1"/>
                    <a:pt x="3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80"/>
            <p:cNvSpPr/>
            <p:nvPr/>
          </p:nvSpPr>
          <p:spPr>
            <a:xfrm>
              <a:off x="-1262650" y="3633148"/>
              <a:ext cx="38048" cy="35294"/>
            </a:xfrm>
            <a:custGeom>
              <a:avLst/>
              <a:gdLst/>
              <a:ahLst/>
              <a:cxnLst/>
              <a:rect l="l" t="t" r="r" b="b"/>
              <a:pathLst>
                <a:path w="7902" h="7330" extrusionOk="0">
                  <a:moveTo>
                    <a:pt x="2458" y="0"/>
                  </a:moveTo>
                  <a:cubicBezTo>
                    <a:pt x="2129" y="0"/>
                    <a:pt x="1841" y="118"/>
                    <a:pt x="1622" y="378"/>
                  </a:cubicBezTo>
                  <a:cubicBezTo>
                    <a:pt x="0" y="2324"/>
                    <a:pt x="5133" y="7330"/>
                    <a:pt x="6693" y="7330"/>
                  </a:cubicBezTo>
                  <a:cubicBezTo>
                    <a:pt x="6887" y="7330"/>
                    <a:pt x="7025" y="7253"/>
                    <a:pt x="7089" y="7085"/>
                  </a:cubicBezTo>
                  <a:cubicBezTo>
                    <a:pt x="7901" y="4211"/>
                    <a:pt x="4431" y="0"/>
                    <a:pt x="24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80"/>
            <p:cNvSpPr/>
            <p:nvPr/>
          </p:nvSpPr>
          <p:spPr>
            <a:xfrm>
              <a:off x="-1268505" y="3671261"/>
              <a:ext cx="37624" cy="17690"/>
            </a:xfrm>
            <a:custGeom>
              <a:avLst/>
              <a:gdLst/>
              <a:ahLst/>
              <a:cxnLst/>
              <a:rect l="l" t="t" r="r" b="b"/>
              <a:pathLst>
                <a:path w="7814" h="3674" extrusionOk="0">
                  <a:moveTo>
                    <a:pt x="3231" y="1"/>
                  </a:moveTo>
                  <a:cubicBezTo>
                    <a:pt x="2137" y="1"/>
                    <a:pt x="1149" y="360"/>
                    <a:pt x="724" y="1284"/>
                  </a:cubicBezTo>
                  <a:cubicBezTo>
                    <a:pt x="1" y="2901"/>
                    <a:pt x="2185" y="3674"/>
                    <a:pt x="4258" y="3674"/>
                  </a:cubicBezTo>
                  <a:cubicBezTo>
                    <a:pt x="5736" y="3674"/>
                    <a:pt x="7158" y="3281"/>
                    <a:pt x="7431" y="2523"/>
                  </a:cubicBezTo>
                  <a:cubicBezTo>
                    <a:pt x="7814" y="1325"/>
                    <a:pt x="5330" y="1"/>
                    <a:pt x="32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80"/>
            <p:cNvSpPr/>
            <p:nvPr/>
          </p:nvSpPr>
          <p:spPr>
            <a:xfrm>
              <a:off x="-1553203" y="3798892"/>
              <a:ext cx="326072" cy="286945"/>
            </a:xfrm>
            <a:custGeom>
              <a:avLst/>
              <a:gdLst/>
              <a:ahLst/>
              <a:cxnLst/>
              <a:rect l="l" t="t" r="r" b="b"/>
              <a:pathLst>
                <a:path w="67720" h="59594" extrusionOk="0">
                  <a:moveTo>
                    <a:pt x="67720" y="0"/>
                  </a:moveTo>
                  <a:cubicBezTo>
                    <a:pt x="67719" y="1"/>
                    <a:pt x="54380" y="7290"/>
                    <a:pt x="33095" y="7290"/>
                  </a:cubicBezTo>
                  <a:cubicBezTo>
                    <a:pt x="7873" y="7290"/>
                    <a:pt x="0" y="1531"/>
                    <a:pt x="0" y="1531"/>
                  </a:cubicBezTo>
                  <a:lnTo>
                    <a:pt x="0" y="1531"/>
                  </a:lnTo>
                  <a:cubicBezTo>
                    <a:pt x="0" y="1532"/>
                    <a:pt x="292" y="44977"/>
                    <a:pt x="8529" y="54672"/>
                  </a:cubicBezTo>
                  <a:cubicBezTo>
                    <a:pt x="11295" y="58101"/>
                    <a:pt x="22561" y="59593"/>
                    <a:pt x="33139" y="59593"/>
                  </a:cubicBezTo>
                  <a:cubicBezTo>
                    <a:pt x="42349" y="59593"/>
                    <a:pt x="51037" y="58462"/>
                    <a:pt x="53141" y="56494"/>
                  </a:cubicBezTo>
                  <a:cubicBezTo>
                    <a:pt x="66845" y="43738"/>
                    <a:pt x="67720" y="1"/>
                    <a:pt x="67720" y="0"/>
                  </a:cubicBezTo>
                  <a:close/>
                </a:path>
              </a:pathLst>
            </a:custGeom>
            <a:solidFill>
              <a:srgbClr val="9B6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80"/>
            <p:cNvSpPr/>
            <p:nvPr/>
          </p:nvSpPr>
          <p:spPr>
            <a:xfrm>
              <a:off x="-1494586" y="3841363"/>
              <a:ext cx="207440" cy="155664"/>
            </a:xfrm>
            <a:custGeom>
              <a:avLst/>
              <a:gdLst/>
              <a:ahLst/>
              <a:cxnLst/>
              <a:rect l="l" t="t" r="r" b="b"/>
              <a:pathLst>
                <a:path w="43082" h="32329" extrusionOk="0">
                  <a:moveTo>
                    <a:pt x="1531" y="1"/>
                  </a:moveTo>
                  <a:cubicBezTo>
                    <a:pt x="1167" y="1"/>
                    <a:pt x="875" y="292"/>
                    <a:pt x="584" y="584"/>
                  </a:cubicBezTo>
                  <a:cubicBezTo>
                    <a:pt x="584" y="584"/>
                    <a:pt x="292" y="1823"/>
                    <a:pt x="1" y="4229"/>
                  </a:cubicBezTo>
                  <a:lnTo>
                    <a:pt x="1" y="8530"/>
                  </a:lnTo>
                  <a:cubicBezTo>
                    <a:pt x="1" y="9987"/>
                    <a:pt x="292" y="11810"/>
                    <a:pt x="584" y="13997"/>
                  </a:cubicBezTo>
                  <a:cubicBezTo>
                    <a:pt x="1167" y="15819"/>
                    <a:pt x="1823" y="17933"/>
                    <a:pt x="2698" y="20047"/>
                  </a:cubicBezTo>
                  <a:cubicBezTo>
                    <a:pt x="2989" y="21286"/>
                    <a:pt x="3645" y="22161"/>
                    <a:pt x="4228" y="23400"/>
                  </a:cubicBezTo>
                  <a:cubicBezTo>
                    <a:pt x="4520" y="24567"/>
                    <a:pt x="5176" y="25806"/>
                    <a:pt x="6051" y="27045"/>
                  </a:cubicBezTo>
                  <a:cubicBezTo>
                    <a:pt x="7582" y="29159"/>
                    <a:pt x="10279" y="30398"/>
                    <a:pt x="13049" y="31273"/>
                  </a:cubicBezTo>
                  <a:cubicBezTo>
                    <a:pt x="15082" y="31987"/>
                    <a:pt x="17156" y="32329"/>
                    <a:pt x="19210" y="32329"/>
                  </a:cubicBezTo>
                  <a:cubicBezTo>
                    <a:pt x="19881" y="32329"/>
                    <a:pt x="20549" y="32292"/>
                    <a:pt x="21213" y="32221"/>
                  </a:cubicBezTo>
                  <a:cubicBezTo>
                    <a:pt x="22452" y="32221"/>
                    <a:pt x="23983" y="31856"/>
                    <a:pt x="25222" y="31565"/>
                  </a:cubicBezTo>
                  <a:cubicBezTo>
                    <a:pt x="26389" y="31273"/>
                    <a:pt x="27919" y="31273"/>
                    <a:pt x="29450" y="31273"/>
                  </a:cubicBezTo>
                  <a:cubicBezTo>
                    <a:pt x="30690" y="30981"/>
                    <a:pt x="32147" y="30398"/>
                    <a:pt x="33095" y="29451"/>
                  </a:cubicBezTo>
                  <a:cubicBezTo>
                    <a:pt x="34334" y="28867"/>
                    <a:pt x="35209" y="27920"/>
                    <a:pt x="36157" y="26753"/>
                  </a:cubicBezTo>
                  <a:cubicBezTo>
                    <a:pt x="37979" y="24931"/>
                    <a:pt x="39145" y="22744"/>
                    <a:pt x="40093" y="20339"/>
                  </a:cubicBezTo>
                  <a:cubicBezTo>
                    <a:pt x="41259" y="18225"/>
                    <a:pt x="42207" y="16402"/>
                    <a:pt x="42499" y="14288"/>
                  </a:cubicBezTo>
                  <a:cubicBezTo>
                    <a:pt x="43082" y="9987"/>
                    <a:pt x="42790" y="6707"/>
                    <a:pt x="42499" y="4520"/>
                  </a:cubicBezTo>
                  <a:lnTo>
                    <a:pt x="41624" y="876"/>
                  </a:lnTo>
                  <a:cubicBezTo>
                    <a:pt x="41259" y="292"/>
                    <a:pt x="40968" y="292"/>
                    <a:pt x="40385" y="292"/>
                  </a:cubicBezTo>
                  <a:cubicBezTo>
                    <a:pt x="40093" y="584"/>
                    <a:pt x="40093" y="876"/>
                    <a:pt x="40093" y="1240"/>
                  </a:cubicBezTo>
                  <a:lnTo>
                    <a:pt x="40093" y="2115"/>
                  </a:lnTo>
                  <a:cubicBezTo>
                    <a:pt x="40093" y="2698"/>
                    <a:pt x="40093" y="3646"/>
                    <a:pt x="39801" y="4520"/>
                  </a:cubicBezTo>
                  <a:cubicBezTo>
                    <a:pt x="39801" y="6707"/>
                    <a:pt x="39437" y="9987"/>
                    <a:pt x="38854" y="13632"/>
                  </a:cubicBezTo>
                  <a:cubicBezTo>
                    <a:pt x="38562" y="15455"/>
                    <a:pt x="38562" y="17642"/>
                    <a:pt x="37979" y="19464"/>
                  </a:cubicBezTo>
                  <a:cubicBezTo>
                    <a:pt x="37031" y="21578"/>
                    <a:pt x="35792" y="23400"/>
                    <a:pt x="33970" y="24567"/>
                  </a:cubicBezTo>
                  <a:cubicBezTo>
                    <a:pt x="33387" y="25514"/>
                    <a:pt x="32512" y="26097"/>
                    <a:pt x="31273" y="26753"/>
                  </a:cubicBezTo>
                  <a:cubicBezTo>
                    <a:pt x="30325" y="27045"/>
                    <a:pt x="29450" y="27628"/>
                    <a:pt x="28211" y="28211"/>
                  </a:cubicBezTo>
                  <a:cubicBezTo>
                    <a:pt x="27919" y="28576"/>
                    <a:pt x="27336" y="28867"/>
                    <a:pt x="26680" y="29159"/>
                  </a:cubicBezTo>
                  <a:cubicBezTo>
                    <a:pt x="26097" y="29159"/>
                    <a:pt x="25514" y="29451"/>
                    <a:pt x="24858" y="29451"/>
                  </a:cubicBezTo>
                  <a:cubicBezTo>
                    <a:pt x="24275" y="29596"/>
                    <a:pt x="23673" y="29669"/>
                    <a:pt x="23063" y="29669"/>
                  </a:cubicBezTo>
                  <a:cubicBezTo>
                    <a:pt x="22452" y="29669"/>
                    <a:pt x="21833" y="29596"/>
                    <a:pt x="21213" y="29451"/>
                  </a:cubicBezTo>
                  <a:cubicBezTo>
                    <a:pt x="18808" y="29159"/>
                    <a:pt x="16402" y="28867"/>
                    <a:pt x="14288" y="27920"/>
                  </a:cubicBezTo>
                  <a:cubicBezTo>
                    <a:pt x="11810" y="27337"/>
                    <a:pt x="10279" y="25514"/>
                    <a:pt x="8821" y="24275"/>
                  </a:cubicBezTo>
                  <a:cubicBezTo>
                    <a:pt x="7873" y="23692"/>
                    <a:pt x="6998" y="22744"/>
                    <a:pt x="6051" y="22161"/>
                  </a:cubicBezTo>
                  <a:cubicBezTo>
                    <a:pt x="5468" y="21286"/>
                    <a:pt x="4812" y="20339"/>
                    <a:pt x="4520" y="19099"/>
                  </a:cubicBezTo>
                  <a:cubicBezTo>
                    <a:pt x="3645" y="17277"/>
                    <a:pt x="3354" y="15163"/>
                    <a:pt x="2989" y="13341"/>
                  </a:cubicBezTo>
                  <a:cubicBezTo>
                    <a:pt x="2406" y="9696"/>
                    <a:pt x="2406" y="6343"/>
                    <a:pt x="2406" y="4229"/>
                  </a:cubicBezTo>
                  <a:cubicBezTo>
                    <a:pt x="2115" y="2115"/>
                    <a:pt x="2115" y="876"/>
                    <a:pt x="2115" y="876"/>
                  </a:cubicBezTo>
                  <a:cubicBezTo>
                    <a:pt x="2115" y="292"/>
                    <a:pt x="1823" y="1"/>
                    <a:pt x="1531" y="1"/>
                  </a:cubicBezTo>
                  <a:close/>
                </a:path>
              </a:pathLst>
            </a:custGeom>
            <a:solidFill>
              <a:srgbClr val="5A2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80"/>
            <p:cNvSpPr/>
            <p:nvPr/>
          </p:nvSpPr>
          <p:spPr>
            <a:xfrm>
              <a:off x="-1448373" y="3845818"/>
              <a:ext cx="89631" cy="67550"/>
            </a:xfrm>
            <a:custGeom>
              <a:avLst/>
              <a:gdLst/>
              <a:ahLst/>
              <a:cxnLst/>
              <a:rect l="l" t="t" r="r" b="b"/>
              <a:pathLst>
                <a:path w="18615" h="14029" extrusionOk="0">
                  <a:moveTo>
                    <a:pt x="3163" y="0"/>
                  </a:moveTo>
                  <a:cubicBezTo>
                    <a:pt x="1608" y="0"/>
                    <a:pt x="0" y="1966"/>
                    <a:pt x="1338" y="3304"/>
                  </a:cubicBezTo>
                  <a:cubicBezTo>
                    <a:pt x="6149" y="8188"/>
                    <a:pt x="11616" y="12416"/>
                    <a:pt x="18322" y="13946"/>
                  </a:cubicBezTo>
                  <a:cubicBezTo>
                    <a:pt x="18381" y="14005"/>
                    <a:pt x="18427" y="14028"/>
                    <a:pt x="18465" y="14028"/>
                  </a:cubicBezTo>
                  <a:cubicBezTo>
                    <a:pt x="18614" y="14028"/>
                    <a:pt x="18614" y="13655"/>
                    <a:pt x="18614" y="13655"/>
                  </a:cubicBezTo>
                  <a:cubicBezTo>
                    <a:pt x="13147" y="10010"/>
                    <a:pt x="8336" y="6074"/>
                    <a:pt x="4691" y="898"/>
                  </a:cubicBezTo>
                  <a:cubicBezTo>
                    <a:pt x="4284" y="258"/>
                    <a:pt x="3727" y="0"/>
                    <a:pt x="3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80"/>
            <p:cNvSpPr/>
            <p:nvPr/>
          </p:nvSpPr>
          <p:spPr>
            <a:xfrm>
              <a:off x="-1478666" y="3865079"/>
              <a:ext cx="84542" cy="73207"/>
            </a:xfrm>
            <a:custGeom>
              <a:avLst/>
              <a:gdLst/>
              <a:ahLst/>
              <a:cxnLst/>
              <a:rect l="l" t="t" r="r" b="b"/>
              <a:pathLst>
                <a:path w="17558" h="15204" extrusionOk="0">
                  <a:moveTo>
                    <a:pt x="3427" y="1"/>
                  </a:moveTo>
                  <a:cubicBezTo>
                    <a:pt x="1782" y="1"/>
                    <a:pt x="0" y="2301"/>
                    <a:pt x="1870" y="3896"/>
                  </a:cubicBezTo>
                  <a:cubicBezTo>
                    <a:pt x="6390" y="7833"/>
                    <a:pt x="10982" y="13591"/>
                    <a:pt x="17032" y="15122"/>
                  </a:cubicBezTo>
                  <a:cubicBezTo>
                    <a:pt x="17091" y="15180"/>
                    <a:pt x="17149" y="15204"/>
                    <a:pt x="17203" y="15204"/>
                  </a:cubicBezTo>
                  <a:cubicBezTo>
                    <a:pt x="17417" y="15204"/>
                    <a:pt x="17557" y="14830"/>
                    <a:pt x="17324" y="14830"/>
                  </a:cubicBezTo>
                  <a:cubicBezTo>
                    <a:pt x="12148" y="10894"/>
                    <a:pt x="8504" y="6302"/>
                    <a:pt x="4859" y="835"/>
                  </a:cubicBezTo>
                  <a:cubicBezTo>
                    <a:pt x="4483" y="244"/>
                    <a:pt x="3962" y="1"/>
                    <a:pt x="3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80"/>
            <p:cNvSpPr/>
            <p:nvPr/>
          </p:nvSpPr>
          <p:spPr>
            <a:xfrm>
              <a:off x="-1457127" y="3856575"/>
              <a:ext cx="82746" cy="71031"/>
            </a:xfrm>
            <a:custGeom>
              <a:avLst/>
              <a:gdLst/>
              <a:ahLst/>
              <a:cxnLst/>
              <a:rect l="l" t="t" r="r" b="b"/>
              <a:pathLst>
                <a:path w="17185" h="14752" extrusionOk="0">
                  <a:moveTo>
                    <a:pt x="14655" y="1"/>
                  </a:moveTo>
                  <a:cubicBezTo>
                    <a:pt x="14387" y="1"/>
                    <a:pt x="14098" y="61"/>
                    <a:pt x="13799" y="195"/>
                  </a:cubicBezTo>
                  <a:cubicBezTo>
                    <a:pt x="9206" y="2601"/>
                    <a:pt x="5561" y="6537"/>
                    <a:pt x="1917" y="10182"/>
                  </a:cubicBezTo>
                  <a:cubicBezTo>
                    <a:pt x="1" y="11865"/>
                    <a:pt x="1322" y="14752"/>
                    <a:pt x="3338" y="14752"/>
                  </a:cubicBezTo>
                  <a:cubicBezTo>
                    <a:pt x="3854" y="14752"/>
                    <a:pt x="4414" y="14563"/>
                    <a:pt x="4978" y="14118"/>
                  </a:cubicBezTo>
                  <a:cubicBezTo>
                    <a:pt x="8915" y="10838"/>
                    <a:pt x="11612" y="6537"/>
                    <a:pt x="15621" y="3184"/>
                  </a:cubicBezTo>
                  <a:cubicBezTo>
                    <a:pt x="17185" y="2183"/>
                    <a:pt x="16279" y="1"/>
                    <a:pt x="14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80"/>
            <p:cNvSpPr/>
            <p:nvPr/>
          </p:nvSpPr>
          <p:spPr>
            <a:xfrm>
              <a:off x="-1359669" y="4006328"/>
              <a:ext cx="73978" cy="58584"/>
            </a:xfrm>
            <a:custGeom>
              <a:avLst/>
              <a:gdLst/>
              <a:ahLst/>
              <a:cxnLst/>
              <a:rect l="l" t="t" r="r" b="b"/>
              <a:pathLst>
                <a:path w="15364" h="12167" extrusionOk="0">
                  <a:moveTo>
                    <a:pt x="14070" y="1"/>
                  </a:moveTo>
                  <a:cubicBezTo>
                    <a:pt x="13918" y="1"/>
                    <a:pt x="13761" y="25"/>
                    <a:pt x="13606" y="77"/>
                  </a:cubicBezTo>
                  <a:cubicBezTo>
                    <a:pt x="11783" y="1243"/>
                    <a:pt x="10253" y="3065"/>
                    <a:pt x="8430" y="4304"/>
                  </a:cubicBezTo>
                  <a:cubicBezTo>
                    <a:pt x="6608" y="5544"/>
                    <a:pt x="4785" y="6710"/>
                    <a:pt x="2672" y="7366"/>
                  </a:cubicBezTo>
                  <a:cubicBezTo>
                    <a:pt x="0" y="8129"/>
                    <a:pt x="1269" y="12167"/>
                    <a:pt x="3476" y="12167"/>
                  </a:cubicBezTo>
                  <a:cubicBezTo>
                    <a:pt x="3798" y="12167"/>
                    <a:pt x="4141" y="12081"/>
                    <a:pt x="4494" y="11886"/>
                  </a:cubicBezTo>
                  <a:cubicBezTo>
                    <a:pt x="8722" y="9772"/>
                    <a:pt x="13241" y="5835"/>
                    <a:pt x="15064" y="1243"/>
                  </a:cubicBezTo>
                  <a:cubicBezTo>
                    <a:pt x="15364" y="523"/>
                    <a:pt x="14775" y="1"/>
                    <a:pt x="14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80"/>
            <p:cNvSpPr/>
            <p:nvPr/>
          </p:nvSpPr>
          <p:spPr>
            <a:xfrm>
              <a:off x="-1388595" y="3995474"/>
              <a:ext cx="72341" cy="47173"/>
            </a:xfrm>
            <a:custGeom>
              <a:avLst/>
              <a:gdLst/>
              <a:ahLst/>
              <a:cxnLst/>
              <a:rect l="l" t="t" r="r" b="b"/>
              <a:pathLst>
                <a:path w="15024" h="9797" extrusionOk="0">
                  <a:moveTo>
                    <a:pt x="12517" y="1"/>
                  </a:moveTo>
                  <a:cubicBezTo>
                    <a:pt x="12244" y="1"/>
                    <a:pt x="11955" y="67"/>
                    <a:pt x="11667" y="217"/>
                  </a:cubicBezTo>
                  <a:cubicBezTo>
                    <a:pt x="8314" y="2331"/>
                    <a:pt x="5325" y="4153"/>
                    <a:pt x="1972" y="5975"/>
                  </a:cubicBezTo>
                  <a:cubicBezTo>
                    <a:pt x="1" y="6931"/>
                    <a:pt x="1065" y="9796"/>
                    <a:pt x="2837" y="9796"/>
                  </a:cubicBezTo>
                  <a:cubicBezTo>
                    <a:pt x="3227" y="9796"/>
                    <a:pt x="3652" y="9657"/>
                    <a:pt x="4086" y="9328"/>
                  </a:cubicBezTo>
                  <a:cubicBezTo>
                    <a:pt x="7439" y="7142"/>
                    <a:pt x="10501" y="5028"/>
                    <a:pt x="13490" y="2914"/>
                  </a:cubicBezTo>
                  <a:cubicBezTo>
                    <a:pt x="15024" y="1870"/>
                    <a:pt x="13975" y="1"/>
                    <a:pt x="125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80"/>
            <p:cNvSpPr/>
            <p:nvPr/>
          </p:nvSpPr>
          <p:spPr>
            <a:xfrm>
              <a:off x="-1377862" y="4004483"/>
              <a:ext cx="86988" cy="47929"/>
            </a:xfrm>
            <a:custGeom>
              <a:avLst/>
              <a:gdLst/>
              <a:ahLst/>
              <a:cxnLst/>
              <a:rect l="l" t="t" r="r" b="b"/>
              <a:pathLst>
                <a:path w="18066" h="9954" extrusionOk="0">
                  <a:moveTo>
                    <a:pt x="2564" y="1"/>
                  </a:moveTo>
                  <a:cubicBezTo>
                    <a:pt x="730" y="1"/>
                    <a:pt x="1" y="2680"/>
                    <a:pt x="1857" y="3448"/>
                  </a:cubicBezTo>
                  <a:cubicBezTo>
                    <a:pt x="6450" y="5927"/>
                    <a:pt x="10969" y="8041"/>
                    <a:pt x="15561" y="9863"/>
                  </a:cubicBezTo>
                  <a:cubicBezTo>
                    <a:pt x="15754" y="9925"/>
                    <a:pt x="15937" y="9953"/>
                    <a:pt x="16106" y="9953"/>
                  </a:cubicBezTo>
                  <a:cubicBezTo>
                    <a:pt x="17539" y="9953"/>
                    <a:pt x="18066" y="7940"/>
                    <a:pt x="16436" y="7093"/>
                  </a:cubicBezTo>
                  <a:cubicBezTo>
                    <a:pt x="12208" y="4979"/>
                    <a:pt x="7907" y="1626"/>
                    <a:pt x="3388" y="168"/>
                  </a:cubicBezTo>
                  <a:cubicBezTo>
                    <a:pt x="3095" y="52"/>
                    <a:pt x="2819" y="1"/>
                    <a:pt x="25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80"/>
            <p:cNvSpPr/>
            <p:nvPr/>
          </p:nvSpPr>
          <p:spPr>
            <a:xfrm>
              <a:off x="-1483072" y="3998281"/>
              <a:ext cx="51530" cy="36974"/>
            </a:xfrm>
            <a:custGeom>
              <a:avLst/>
              <a:gdLst/>
              <a:ahLst/>
              <a:cxnLst/>
              <a:rect l="l" t="t" r="r" b="b"/>
              <a:pathLst>
                <a:path w="10702" h="7679" extrusionOk="0">
                  <a:moveTo>
                    <a:pt x="3154" y="0"/>
                  </a:moveTo>
                  <a:cubicBezTo>
                    <a:pt x="1521" y="0"/>
                    <a:pt x="1" y="2401"/>
                    <a:pt x="1837" y="3570"/>
                  </a:cubicBezTo>
                  <a:cubicBezTo>
                    <a:pt x="3951" y="5101"/>
                    <a:pt x="6065" y="6267"/>
                    <a:pt x="8252" y="7506"/>
                  </a:cubicBezTo>
                  <a:cubicBezTo>
                    <a:pt x="8451" y="7625"/>
                    <a:pt x="8646" y="7678"/>
                    <a:pt x="8829" y="7678"/>
                  </a:cubicBezTo>
                  <a:cubicBezTo>
                    <a:pt x="9991" y="7678"/>
                    <a:pt x="10701" y="5555"/>
                    <a:pt x="9127" y="4736"/>
                  </a:cubicBezTo>
                  <a:cubicBezTo>
                    <a:pt x="7305" y="3862"/>
                    <a:pt x="6065" y="2622"/>
                    <a:pt x="4607" y="800"/>
                  </a:cubicBezTo>
                  <a:cubicBezTo>
                    <a:pt x="4176" y="231"/>
                    <a:pt x="3660" y="0"/>
                    <a:pt x="3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80"/>
            <p:cNvSpPr/>
            <p:nvPr/>
          </p:nvSpPr>
          <p:spPr>
            <a:xfrm>
              <a:off x="-1504693" y="4008109"/>
              <a:ext cx="40648" cy="27720"/>
            </a:xfrm>
            <a:custGeom>
              <a:avLst/>
              <a:gdLst/>
              <a:ahLst/>
              <a:cxnLst/>
              <a:rect l="l" t="t" r="r" b="b"/>
              <a:pathLst>
                <a:path w="8442" h="5757" extrusionOk="0">
                  <a:moveTo>
                    <a:pt x="3175" y="1"/>
                  </a:moveTo>
                  <a:cubicBezTo>
                    <a:pt x="1683" y="1"/>
                    <a:pt x="0" y="1659"/>
                    <a:pt x="1443" y="3351"/>
                  </a:cubicBezTo>
                  <a:cubicBezTo>
                    <a:pt x="2391" y="4882"/>
                    <a:pt x="4214" y="5757"/>
                    <a:pt x="6036" y="5757"/>
                  </a:cubicBezTo>
                  <a:cubicBezTo>
                    <a:pt x="7858" y="5757"/>
                    <a:pt x="8441" y="3060"/>
                    <a:pt x="6327" y="2695"/>
                  </a:cubicBezTo>
                  <a:cubicBezTo>
                    <a:pt x="5744" y="2112"/>
                    <a:pt x="5088" y="1821"/>
                    <a:pt x="4797" y="1237"/>
                  </a:cubicBezTo>
                  <a:cubicBezTo>
                    <a:pt x="4519" y="359"/>
                    <a:pt x="3868" y="1"/>
                    <a:pt x="3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2" name="Google Shape;13012;p80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3013" name="Google Shape;13013;p80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80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80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80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3017" name="Google Shape;13017;p80"/>
            <p:cNvGrpSpPr/>
            <p:nvPr/>
          </p:nvGrpSpPr>
          <p:grpSpPr>
            <a:xfrm>
              <a:off x="7074200" y="596800"/>
              <a:ext cx="456034" cy="267991"/>
              <a:chOff x="-1126825" y="596800"/>
              <a:chExt cx="456034" cy="267991"/>
            </a:xfrm>
          </p:grpSpPr>
          <p:sp>
            <p:nvSpPr>
              <p:cNvPr id="13018" name="Google Shape;13018;p80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80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80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80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80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80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80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80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80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80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28" name="Google Shape;13028;p80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3029" name="Google Shape;13029;p80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80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80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80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80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80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80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80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80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80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80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80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80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80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80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80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80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80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80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80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80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80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80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80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80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54" name="Google Shape;13054;p80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55" name="Google Shape;13055;p80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56" name="Google Shape;13056;p80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57" name="Google Shape;13057;p80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58" name="Google Shape;13058;p80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59" name="Google Shape;13059;p80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60" name="Google Shape;13060;p80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61" name="Google Shape;13061;p80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62" name="Google Shape;13062;p80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63" name="Google Shape;13063;p80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64" name="Google Shape;13064;p80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065" name="Google Shape;13065;p80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66" name="Google Shape;13066;p80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7" name="Google Shape;13067;p80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8" name="Google Shape;13068;p80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9" name="Google Shape;13069;p80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0" name="Google Shape;13070;p80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1" name="Google Shape;13071;p80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2" name="Google Shape;13072;p80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3" name="Google Shape;13073;p80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4" name="Google Shape;13074;p80">
            <a:hlinkClick r:id="rId19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5" name="Google Shape;13075;p80">
            <a:hlinkClick r:id="rId11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6" name="Google Shape;13076;p80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7" name="Google Shape;13077;p80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2" name="Google Shape;13082;p81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3" name="Google Shape;13083;p81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4" name="Google Shape;13084;p81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5" name="Google Shape;13085;p81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6" name="Google Shape;13086;p81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7" name="Google Shape;13087;p81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88" name="Google Shape;13088;p81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3089" name="Google Shape;13089;p81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090" name="Google Shape;13090;p81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13091" name="Google Shape;13091;p81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92" name="Google Shape;13092;p81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3093" name="Google Shape;13093;p81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13094" name="Google Shape;13094;p8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95" name="Google Shape;13095;p8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096" name="Google Shape;13096;p81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13097" name="Google Shape;13097;p8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98" name="Google Shape;13098;p8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099" name="Google Shape;13099;p81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13100" name="Google Shape;13100;p8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01" name="Google Shape;13101;p8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102" name="Google Shape;13102;p81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13103" name="Google Shape;13103;p8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04" name="Google Shape;13104;p8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105" name="Google Shape;13105;p81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106" name="Google Shape;13106;p81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107" name="Google Shape;13107;p81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108" name="Google Shape;13108;p81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109" name="Google Shape;13109;p81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110" name="Google Shape;13110;p81">
            <a:hlinkClick r:id="rId8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11" name="Google Shape;13111;p81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3112" name="Google Shape;13112;p81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113" name="Google Shape;13113;p81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3114" name="Google Shape;13114;p81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5" name="Google Shape;13115;p81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3116" name="Google Shape;13116;p81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3117" name="Google Shape;13117;p81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81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81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81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3121" name="Google Shape;13121;p81"/>
            <p:cNvGrpSpPr/>
            <p:nvPr/>
          </p:nvGrpSpPr>
          <p:grpSpPr>
            <a:xfrm>
              <a:off x="7074200" y="596800"/>
              <a:ext cx="456034" cy="267991"/>
              <a:chOff x="-1126825" y="596800"/>
              <a:chExt cx="456034" cy="267991"/>
            </a:xfrm>
          </p:grpSpPr>
          <p:sp>
            <p:nvSpPr>
              <p:cNvPr id="13122" name="Google Shape;13122;p81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3" name="Google Shape;13123;p81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4" name="Google Shape;13124;p81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5" name="Google Shape;13125;p81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6" name="Google Shape;13126;p81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7" name="Google Shape;13127;p81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8" name="Google Shape;13128;p81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9" name="Google Shape;13129;p81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0" name="Google Shape;13130;p81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1" name="Google Shape;13131;p81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32" name="Google Shape;13132;p81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3133" name="Google Shape;13133;p81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4" name="Google Shape;13134;p81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5" name="Google Shape;13135;p81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6" name="Google Shape;13136;p81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7" name="Google Shape;13137;p81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8" name="Google Shape;13138;p81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9" name="Google Shape;13139;p81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0" name="Google Shape;13140;p81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1" name="Google Shape;13141;p81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2" name="Google Shape;13142;p81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3" name="Google Shape;13143;p81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4" name="Google Shape;13144;p81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5" name="Google Shape;13145;p81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6" name="Google Shape;13146;p81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7" name="Google Shape;13147;p81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8" name="Google Shape;13148;p81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9" name="Google Shape;13149;p81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0" name="Google Shape;13150;p81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1" name="Google Shape;13151;p81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2" name="Google Shape;13152;p81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3" name="Google Shape;13153;p81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4" name="Google Shape;13154;p81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5" name="Google Shape;13155;p81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6" name="Google Shape;13156;p81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7" name="Google Shape;13157;p81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58" name="Google Shape;13158;p81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59" name="Google Shape;13159;p81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0" name="Google Shape;13160;p81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1" name="Google Shape;13161;p81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2" name="Google Shape;13162;p81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3" name="Google Shape;13163;p81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4" name="Google Shape;13164;p81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5" name="Google Shape;13165;p81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6" name="Google Shape;13166;p81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7" name="Google Shape;13167;p81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8" name="Google Shape;13168;p81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169" name="Google Shape;13169;p81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170" name="Google Shape;13170;p81">
            <a:hlinkClick r:id="rId8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1" name="Google Shape;13171;p81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2" name="Google Shape;13172;p81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3" name="Google Shape;13173;p81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4" name="Google Shape;13174;p81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5" name="Google Shape;13175;p81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6" name="Google Shape;13176;p81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7" name="Google Shape;13177;p81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8" name="Google Shape;13178;p81">
            <a:hlinkClick r:id="rId19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9" name="Google Shape;13179;p81">
            <a:hlinkClick r:id="rId11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0" name="Google Shape;13180;p81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81" name="Google Shape;13181;p81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86" name="Google Shape;13186;p82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3187" name="Google Shape;13187;p82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82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82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82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3191" name="Google Shape;13191;p82"/>
            <p:cNvGrpSpPr/>
            <p:nvPr/>
          </p:nvGrpSpPr>
          <p:grpSpPr>
            <a:xfrm>
              <a:off x="7702850" y="596800"/>
              <a:ext cx="456034" cy="267991"/>
              <a:chOff x="-1126825" y="596800"/>
              <a:chExt cx="456034" cy="267991"/>
            </a:xfrm>
          </p:grpSpPr>
          <p:sp>
            <p:nvSpPr>
              <p:cNvPr id="13192" name="Google Shape;13192;p82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3" name="Google Shape;13193;p82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82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82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82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82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82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82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0" name="Google Shape;13200;p82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82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202" name="Google Shape;13202;p82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3203" name="Google Shape;13203;p82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82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82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82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7" name="Google Shape;13207;p82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82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82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82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82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82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82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4" name="Google Shape;13214;p82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5" name="Google Shape;13215;p82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82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82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82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82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82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82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82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3" name="Google Shape;13223;p82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4" name="Google Shape;13224;p82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5" name="Google Shape;13225;p82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6" name="Google Shape;13226;p82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7" name="Google Shape;13227;p82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28" name="Google Shape;13228;p82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29" name="Google Shape;13229;p82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0" name="Google Shape;13230;p82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1" name="Google Shape;13231;p82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2" name="Google Shape;13232;p82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3" name="Google Shape;13233;p82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4" name="Google Shape;13234;p82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5" name="Google Shape;13235;p82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6" name="Google Shape;13236;p82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7" name="Google Shape;13237;p82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8" name="Google Shape;13238;p82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239" name="Google Shape;13239;p82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40" name="Google Shape;13240;p82"/>
          <p:cNvSpPr/>
          <p:nvPr/>
        </p:nvSpPr>
        <p:spPr>
          <a:xfrm>
            <a:off x="41922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1" name="Google Shape;13241;p82"/>
          <p:cNvSpPr txBox="1">
            <a:spLocks noGrp="1"/>
          </p:cNvSpPr>
          <p:nvPr>
            <p:ph type="title"/>
          </p:nvPr>
        </p:nvSpPr>
        <p:spPr>
          <a:xfrm>
            <a:off x="971750" y="1219875"/>
            <a:ext cx="31905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August</a:t>
            </a:r>
            <a:endParaRPr/>
          </a:p>
        </p:txBody>
      </p:sp>
      <p:sp>
        <p:nvSpPr>
          <p:cNvPr id="13242" name="Google Shape;13242;p82"/>
          <p:cNvSpPr txBox="1">
            <a:spLocks noGrp="1"/>
          </p:cNvSpPr>
          <p:nvPr>
            <p:ph type="subTitle" idx="1"/>
          </p:nvPr>
        </p:nvSpPr>
        <p:spPr>
          <a:xfrm>
            <a:off x="971750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2021</a:t>
            </a:r>
            <a:endParaRPr/>
          </a:p>
        </p:txBody>
      </p:sp>
      <p:grpSp>
        <p:nvGrpSpPr>
          <p:cNvPr id="13243" name="Google Shape;13243;p82"/>
          <p:cNvGrpSpPr/>
          <p:nvPr/>
        </p:nvGrpSpPr>
        <p:grpSpPr>
          <a:xfrm>
            <a:off x="4644067" y="1718162"/>
            <a:ext cx="3484551" cy="2469785"/>
            <a:chOff x="3819650" y="1516394"/>
            <a:chExt cx="4261926" cy="3020774"/>
          </a:xfrm>
        </p:grpSpPr>
        <p:grpSp>
          <p:nvGrpSpPr>
            <p:cNvPr id="13244" name="Google Shape;13244;p82"/>
            <p:cNvGrpSpPr/>
            <p:nvPr/>
          </p:nvGrpSpPr>
          <p:grpSpPr>
            <a:xfrm>
              <a:off x="3819650" y="1516394"/>
              <a:ext cx="4261926" cy="3020774"/>
              <a:chOff x="3819650" y="1516394"/>
              <a:chExt cx="4261926" cy="3020774"/>
            </a:xfrm>
          </p:grpSpPr>
          <p:sp>
            <p:nvSpPr>
              <p:cNvPr id="13245" name="Google Shape;13245;p82"/>
              <p:cNvSpPr/>
              <p:nvPr/>
            </p:nvSpPr>
            <p:spPr>
              <a:xfrm>
                <a:off x="3822509" y="1516394"/>
                <a:ext cx="547062" cy="547062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606" extrusionOk="0">
                    <a:moveTo>
                      <a:pt x="1" y="0"/>
                    </a:moveTo>
                    <a:lnTo>
                      <a:pt x="1" y="17605"/>
                    </a:lnTo>
                    <a:lnTo>
                      <a:pt x="17606" y="17605"/>
                    </a:lnTo>
                    <a:lnTo>
                      <a:pt x="176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6" name="Google Shape;13246;p82"/>
              <p:cNvSpPr/>
              <p:nvPr/>
            </p:nvSpPr>
            <p:spPr>
              <a:xfrm>
                <a:off x="3819650" y="2132313"/>
                <a:ext cx="549921" cy="550636"/>
              </a:xfrm>
              <a:custGeom>
                <a:avLst/>
                <a:gdLst/>
                <a:ahLst/>
                <a:cxnLst/>
                <a:rect l="l" t="t" r="r" b="b"/>
                <a:pathLst>
                  <a:path w="17698" h="17721" extrusionOk="0">
                    <a:moveTo>
                      <a:pt x="0" y="0"/>
                    </a:moveTo>
                    <a:lnTo>
                      <a:pt x="0" y="17721"/>
                    </a:lnTo>
                    <a:lnTo>
                      <a:pt x="17698" y="17721"/>
                    </a:lnTo>
                    <a:lnTo>
                      <a:pt x="176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7" name="Google Shape;13247;p82"/>
              <p:cNvSpPr/>
              <p:nvPr/>
            </p:nvSpPr>
            <p:spPr>
              <a:xfrm>
                <a:off x="4438426" y="1516394"/>
                <a:ext cx="550667" cy="547062"/>
              </a:xfrm>
              <a:custGeom>
                <a:avLst/>
                <a:gdLst/>
                <a:ahLst/>
                <a:cxnLst/>
                <a:rect l="l" t="t" r="r" b="b"/>
                <a:pathLst>
                  <a:path w="17722" h="17606" extrusionOk="0">
                    <a:moveTo>
                      <a:pt x="1" y="0"/>
                    </a:moveTo>
                    <a:lnTo>
                      <a:pt x="1" y="17605"/>
                    </a:lnTo>
                    <a:lnTo>
                      <a:pt x="17721" y="17605"/>
                    </a:lnTo>
                    <a:lnTo>
                      <a:pt x="177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8" name="Google Shape;13248;p82"/>
              <p:cNvSpPr/>
              <p:nvPr/>
            </p:nvSpPr>
            <p:spPr>
              <a:xfrm>
                <a:off x="4438426" y="2132313"/>
                <a:ext cx="550667" cy="550636"/>
              </a:xfrm>
              <a:custGeom>
                <a:avLst/>
                <a:gdLst/>
                <a:ahLst/>
                <a:cxnLst/>
                <a:rect l="l" t="t" r="r" b="b"/>
                <a:pathLst>
                  <a:path w="17722" h="17721" extrusionOk="0">
                    <a:moveTo>
                      <a:pt x="1" y="0"/>
                    </a:moveTo>
                    <a:lnTo>
                      <a:pt x="1" y="17721"/>
                    </a:lnTo>
                    <a:lnTo>
                      <a:pt x="17721" y="17721"/>
                    </a:lnTo>
                    <a:lnTo>
                      <a:pt x="177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9" name="Google Shape;13249;p82"/>
              <p:cNvSpPr/>
              <p:nvPr/>
            </p:nvSpPr>
            <p:spPr>
              <a:xfrm>
                <a:off x="5057917" y="1516394"/>
                <a:ext cx="549952" cy="547062"/>
              </a:xfrm>
              <a:custGeom>
                <a:avLst/>
                <a:gdLst/>
                <a:ahLst/>
                <a:cxnLst/>
                <a:rect l="l" t="t" r="r" b="b"/>
                <a:pathLst>
                  <a:path w="17699" h="17606" extrusionOk="0">
                    <a:moveTo>
                      <a:pt x="1" y="0"/>
                    </a:moveTo>
                    <a:lnTo>
                      <a:pt x="1" y="17605"/>
                    </a:lnTo>
                    <a:lnTo>
                      <a:pt x="17698" y="17605"/>
                    </a:lnTo>
                    <a:lnTo>
                      <a:pt x="176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0" name="Google Shape;13250;p82"/>
              <p:cNvSpPr/>
              <p:nvPr/>
            </p:nvSpPr>
            <p:spPr>
              <a:xfrm>
                <a:off x="5057917" y="2132313"/>
                <a:ext cx="547062" cy="550636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721" extrusionOk="0">
                    <a:moveTo>
                      <a:pt x="1" y="0"/>
                    </a:moveTo>
                    <a:lnTo>
                      <a:pt x="1" y="17721"/>
                    </a:lnTo>
                    <a:lnTo>
                      <a:pt x="17606" y="17721"/>
                    </a:lnTo>
                    <a:lnTo>
                      <a:pt x="176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1" name="Google Shape;13251;p82"/>
              <p:cNvSpPr/>
              <p:nvPr/>
            </p:nvSpPr>
            <p:spPr>
              <a:xfrm>
                <a:off x="5676725" y="1516394"/>
                <a:ext cx="547777" cy="547062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17606" extrusionOk="0">
                    <a:moveTo>
                      <a:pt x="0" y="0"/>
                    </a:moveTo>
                    <a:lnTo>
                      <a:pt x="0" y="17605"/>
                    </a:lnTo>
                    <a:lnTo>
                      <a:pt x="17628" y="17605"/>
                    </a:lnTo>
                    <a:lnTo>
                      <a:pt x="17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2" name="Google Shape;13252;p82"/>
              <p:cNvSpPr/>
              <p:nvPr/>
            </p:nvSpPr>
            <p:spPr>
              <a:xfrm>
                <a:off x="5676725" y="2132313"/>
                <a:ext cx="547777" cy="550636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17721" extrusionOk="0">
                    <a:moveTo>
                      <a:pt x="0" y="0"/>
                    </a:moveTo>
                    <a:lnTo>
                      <a:pt x="0" y="17721"/>
                    </a:lnTo>
                    <a:lnTo>
                      <a:pt x="17628" y="17721"/>
                    </a:lnTo>
                    <a:lnTo>
                      <a:pt x="1762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3" name="Google Shape;13253;p82"/>
              <p:cNvSpPr/>
              <p:nvPr/>
            </p:nvSpPr>
            <p:spPr>
              <a:xfrm>
                <a:off x="6296215" y="1516394"/>
                <a:ext cx="547062" cy="547062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606" extrusionOk="0">
                    <a:moveTo>
                      <a:pt x="1" y="0"/>
                    </a:moveTo>
                    <a:lnTo>
                      <a:pt x="1" y="17605"/>
                    </a:lnTo>
                    <a:lnTo>
                      <a:pt x="17606" y="17605"/>
                    </a:lnTo>
                    <a:lnTo>
                      <a:pt x="176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4" name="Google Shape;13254;p82"/>
              <p:cNvSpPr/>
              <p:nvPr/>
            </p:nvSpPr>
            <p:spPr>
              <a:xfrm>
                <a:off x="6296215" y="2132313"/>
                <a:ext cx="547062" cy="550636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721" extrusionOk="0">
                    <a:moveTo>
                      <a:pt x="1" y="0"/>
                    </a:moveTo>
                    <a:lnTo>
                      <a:pt x="1" y="17721"/>
                    </a:lnTo>
                    <a:lnTo>
                      <a:pt x="17606" y="17721"/>
                    </a:lnTo>
                    <a:lnTo>
                      <a:pt x="176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5" name="Google Shape;13255;p82"/>
              <p:cNvSpPr/>
              <p:nvPr/>
            </p:nvSpPr>
            <p:spPr>
              <a:xfrm>
                <a:off x="6912133" y="1516394"/>
                <a:ext cx="550636" cy="547062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17606" extrusionOk="0">
                    <a:moveTo>
                      <a:pt x="1" y="0"/>
                    </a:moveTo>
                    <a:lnTo>
                      <a:pt x="1" y="17605"/>
                    </a:lnTo>
                    <a:lnTo>
                      <a:pt x="17721" y="17605"/>
                    </a:lnTo>
                    <a:lnTo>
                      <a:pt x="177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6" name="Google Shape;13256;p82"/>
              <p:cNvSpPr/>
              <p:nvPr/>
            </p:nvSpPr>
            <p:spPr>
              <a:xfrm>
                <a:off x="6912133" y="2132313"/>
                <a:ext cx="550636" cy="550636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17721" extrusionOk="0">
                    <a:moveTo>
                      <a:pt x="1" y="0"/>
                    </a:moveTo>
                    <a:lnTo>
                      <a:pt x="1" y="17721"/>
                    </a:lnTo>
                    <a:lnTo>
                      <a:pt x="17721" y="17721"/>
                    </a:lnTo>
                    <a:lnTo>
                      <a:pt x="177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7" name="Google Shape;13257;p82"/>
              <p:cNvSpPr/>
              <p:nvPr/>
            </p:nvSpPr>
            <p:spPr>
              <a:xfrm>
                <a:off x="7531624" y="1516394"/>
                <a:ext cx="549952" cy="547062"/>
              </a:xfrm>
              <a:custGeom>
                <a:avLst/>
                <a:gdLst/>
                <a:ahLst/>
                <a:cxnLst/>
                <a:rect l="l" t="t" r="r" b="b"/>
                <a:pathLst>
                  <a:path w="17699" h="17606" extrusionOk="0">
                    <a:moveTo>
                      <a:pt x="1" y="0"/>
                    </a:moveTo>
                    <a:lnTo>
                      <a:pt x="1" y="17605"/>
                    </a:lnTo>
                    <a:lnTo>
                      <a:pt x="17698" y="17605"/>
                    </a:lnTo>
                    <a:lnTo>
                      <a:pt x="176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8" name="Google Shape;13258;p82"/>
              <p:cNvSpPr/>
              <p:nvPr/>
            </p:nvSpPr>
            <p:spPr>
              <a:xfrm>
                <a:off x="7531624" y="2132313"/>
                <a:ext cx="549952" cy="550636"/>
              </a:xfrm>
              <a:custGeom>
                <a:avLst/>
                <a:gdLst/>
                <a:ahLst/>
                <a:cxnLst/>
                <a:rect l="l" t="t" r="r" b="b"/>
                <a:pathLst>
                  <a:path w="17699" h="17721" extrusionOk="0">
                    <a:moveTo>
                      <a:pt x="1" y="0"/>
                    </a:moveTo>
                    <a:lnTo>
                      <a:pt x="1" y="17721"/>
                    </a:lnTo>
                    <a:lnTo>
                      <a:pt x="17698" y="17721"/>
                    </a:lnTo>
                    <a:lnTo>
                      <a:pt x="176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9" name="Google Shape;13259;p82"/>
              <p:cNvSpPr/>
              <p:nvPr/>
            </p:nvSpPr>
            <p:spPr>
              <a:xfrm>
                <a:off x="3822509" y="2751805"/>
                <a:ext cx="547062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606" y="17698"/>
                    </a:lnTo>
                    <a:lnTo>
                      <a:pt x="176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0" name="Google Shape;13260;p82"/>
              <p:cNvSpPr/>
              <p:nvPr/>
            </p:nvSpPr>
            <p:spPr>
              <a:xfrm>
                <a:off x="3819650" y="3370583"/>
                <a:ext cx="549921" cy="547808"/>
              </a:xfrm>
              <a:custGeom>
                <a:avLst/>
                <a:gdLst/>
                <a:ahLst/>
                <a:cxnLst/>
                <a:rect l="l" t="t" r="r" b="b"/>
                <a:pathLst>
                  <a:path w="17698" h="17630" extrusionOk="0">
                    <a:moveTo>
                      <a:pt x="0" y="1"/>
                    </a:moveTo>
                    <a:lnTo>
                      <a:pt x="0" y="17629"/>
                    </a:lnTo>
                    <a:lnTo>
                      <a:pt x="17698" y="17629"/>
                    </a:lnTo>
                    <a:lnTo>
                      <a:pt x="176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1" name="Google Shape;13261;p82"/>
              <p:cNvSpPr/>
              <p:nvPr/>
            </p:nvSpPr>
            <p:spPr>
              <a:xfrm>
                <a:off x="4438426" y="2751805"/>
                <a:ext cx="550667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722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721" y="17698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2" name="Google Shape;13262;p82"/>
              <p:cNvSpPr/>
              <p:nvPr/>
            </p:nvSpPr>
            <p:spPr>
              <a:xfrm>
                <a:off x="4438426" y="3370583"/>
                <a:ext cx="550667" cy="547808"/>
              </a:xfrm>
              <a:custGeom>
                <a:avLst/>
                <a:gdLst/>
                <a:ahLst/>
                <a:cxnLst/>
                <a:rect l="l" t="t" r="r" b="b"/>
                <a:pathLst>
                  <a:path w="17722" h="17630" extrusionOk="0">
                    <a:moveTo>
                      <a:pt x="1" y="1"/>
                    </a:moveTo>
                    <a:lnTo>
                      <a:pt x="1" y="17629"/>
                    </a:lnTo>
                    <a:lnTo>
                      <a:pt x="17721" y="17629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3" name="Google Shape;13263;p82"/>
              <p:cNvSpPr/>
              <p:nvPr/>
            </p:nvSpPr>
            <p:spPr>
              <a:xfrm>
                <a:off x="5057917" y="2751805"/>
                <a:ext cx="549952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699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698" y="17698"/>
                    </a:lnTo>
                    <a:lnTo>
                      <a:pt x="176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4" name="Google Shape;13264;p82"/>
              <p:cNvSpPr/>
              <p:nvPr/>
            </p:nvSpPr>
            <p:spPr>
              <a:xfrm>
                <a:off x="5057917" y="3370583"/>
                <a:ext cx="547062" cy="547808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630" extrusionOk="0">
                    <a:moveTo>
                      <a:pt x="1" y="1"/>
                    </a:moveTo>
                    <a:lnTo>
                      <a:pt x="1" y="17629"/>
                    </a:lnTo>
                    <a:lnTo>
                      <a:pt x="17606" y="17629"/>
                    </a:lnTo>
                    <a:lnTo>
                      <a:pt x="176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5" name="Google Shape;13265;p82"/>
              <p:cNvSpPr/>
              <p:nvPr/>
            </p:nvSpPr>
            <p:spPr>
              <a:xfrm>
                <a:off x="5676725" y="2751805"/>
                <a:ext cx="547777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17699" extrusionOk="0">
                    <a:moveTo>
                      <a:pt x="0" y="1"/>
                    </a:moveTo>
                    <a:lnTo>
                      <a:pt x="0" y="17698"/>
                    </a:lnTo>
                    <a:lnTo>
                      <a:pt x="17628" y="17698"/>
                    </a:lnTo>
                    <a:lnTo>
                      <a:pt x="176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6" name="Google Shape;13266;p82"/>
              <p:cNvSpPr/>
              <p:nvPr/>
            </p:nvSpPr>
            <p:spPr>
              <a:xfrm>
                <a:off x="5676725" y="3370583"/>
                <a:ext cx="547777" cy="54780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17630" extrusionOk="0">
                    <a:moveTo>
                      <a:pt x="0" y="1"/>
                    </a:moveTo>
                    <a:lnTo>
                      <a:pt x="0" y="17629"/>
                    </a:lnTo>
                    <a:lnTo>
                      <a:pt x="17628" y="17629"/>
                    </a:lnTo>
                    <a:lnTo>
                      <a:pt x="176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7" name="Google Shape;13267;p82"/>
              <p:cNvSpPr/>
              <p:nvPr/>
            </p:nvSpPr>
            <p:spPr>
              <a:xfrm>
                <a:off x="6296215" y="2751805"/>
                <a:ext cx="547062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606" y="17698"/>
                    </a:lnTo>
                    <a:lnTo>
                      <a:pt x="176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8" name="Google Shape;13268;p82"/>
              <p:cNvSpPr/>
              <p:nvPr/>
            </p:nvSpPr>
            <p:spPr>
              <a:xfrm>
                <a:off x="6296215" y="3370583"/>
                <a:ext cx="547062" cy="547808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630" extrusionOk="0">
                    <a:moveTo>
                      <a:pt x="1" y="1"/>
                    </a:moveTo>
                    <a:lnTo>
                      <a:pt x="1" y="17629"/>
                    </a:lnTo>
                    <a:lnTo>
                      <a:pt x="17606" y="17629"/>
                    </a:lnTo>
                    <a:lnTo>
                      <a:pt x="176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9" name="Google Shape;13269;p82"/>
              <p:cNvSpPr/>
              <p:nvPr/>
            </p:nvSpPr>
            <p:spPr>
              <a:xfrm>
                <a:off x="6912133" y="2751805"/>
                <a:ext cx="550636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721" y="17698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0" name="Google Shape;13270;p82"/>
              <p:cNvSpPr/>
              <p:nvPr/>
            </p:nvSpPr>
            <p:spPr>
              <a:xfrm>
                <a:off x="6912133" y="3370583"/>
                <a:ext cx="550636" cy="547808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17630" extrusionOk="0">
                    <a:moveTo>
                      <a:pt x="1" y="1"/>
                    </a:moveTo>
                    <a:lnTo>
                      <a:pt x="1" y="17629"/>
                    </a:lnTo>
                    <a:lnTo>
                      <a:pt x="17721" y="17629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1" name="Google Shape;13271;p82"/>
              <p:cNvSpPr/>
              <p:nvPr/>
            </p:nvSpPr>
            <p:spPr>
              <a:xfrm>
                <a:off x="7531624" y="2751805"/>
                <a:ext cx="549952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699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698" y="17698"/>
                    </a:lnTo>
                    <a:lnTo>
                      <a:pt x="176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2" name="Google Shape;13272;p82"/>
              <p:cNvSpPr/>
              <p:nvPr/>
            </p:nvSpPr>
            <p:spPr>
              <a:xfrm>
                <a:off x="7531624" y="3370583"/>
                <a:ext cx="549952" cy="547808"/>
              </a:xfrm>
              <a:custGeom>
                <a:avLst/>
                <a:gdLst/>
                <a:ahLst/>
                <a:cxnLst/>
                <a:rect l="l" t="t" r="r" b="b"/>
                <a:pathLst>
                  <a:path w="17699" h="17630" extrusionOk="0">
                    <a:moveTo>
                      <a:pt x="1" y="1"/>
                    </a:moveTo>
                    <a:lnTo>
                      <a:pt x="1" y="17629"/>
                    </a:lnTo>
                    <a:lnTo>
                      <a:pt x="17698" y="17629"/>
                    </a:lnTo>
                    <a:lnTo>
                      <a:pt x="176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3" name="Google Shape;13273;p82"/>
              <p:cNvSpPr/>
              <p:nvPr/>
            </p:nvSpPr>
            <p:spPr>
              <a:xfrm>
                <a:off x="3822509" y="3987216"/>
                <a:ext cx="547062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606" y="17698"/>
                    </a:lnTo>
                    <a:lnTo>
                      <a:pt x="176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4" name="Google Shape;13274;p82"/>
              <p:cNvSpPr/>
              <p:nvPr/>
            </p:nvSpPr>
            <p:spPr>
              <a:xfrm>
                <a:off x="4438426" y="3987216"/>
                <a:ext cx="550667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722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721" y="17698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5" name="Google Shape;13275;p82"/>
              <p:cNvSpPr/>
              <p:nvPr/>
            </p:nvSpPr>
            <p:spPr>
              <a:xfrm>
                <a:off x="5057917" y="3987216"/>
                <a:ext cx="549952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699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698" y="17698"/>
                    </a:lnTo>
                    <a:lnTo>
                      <a:pt x="1769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6" name="Google Shape;13276;p82"/>
              <p:cNvSpPr/>
              <p:nvPr/>
            </p:nvSpPr>
            <p:spPr>
              <a:xfrm>
                <a:off x="5676725" y="3987216"/>
                <a:ext cx="547777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17699" extrusionOk="0">
                    <a:moveTo>
                      <a:pt x="0" y="1"/>
                    </a:moveTo>
                    <a:lnTo>
                      <a:pt x="0" y="17698"/>
                    </a:lnTo>
                    <a:lnTo>
                      <a:pt x="17628" y="17698"/>
                    </a:lnTo>
                    <a:lnTo>
                      <a:pt x="1762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7" name="Google Shape;13277;p82"/>
              <p:cNvSpPr/>
              <p:nvPr/>
            </p:nvSpPr>
            <p:spPr>
              <a:xfrm>
                <a:off x="6296215" y="3987216"/>
                <a:ext cx="547062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606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606" y="17698"/>
                    </a:lnTo>
                    <a:lnTo>
                      <a:pt x="176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8" name="Google Shape;13278;p82"/>
              <p:cNvSpPr/>
              <p:nvPr/>
            </p:nvSpPr>
            <p:spPr>
              <a:xfrm>
                <a:off x="6912133" y="3987216"/>
                <a:ext cx="550636" cy="549952"/>
              </a:xfrm>
              <a:custGeom>
                <a:avLst/>
                <a:gdLst/>
                <a:ahLst/>
                <a:cxnLst/>
                <a:rect l="l" t="t" r="r" b="b"/>
                <a:pathLst>
                  <a:path w="17721" h="17699" extrusionOk="0">
                    <a:moveTo>
                      <a:pt x="1" y="1"/>
                    </a:moveTo>
                    <a:lnTo>
                      <a:pt x="1" y="17698"/>
                    </a:lnTo>
                    <a:lnTo>
                      <a:pt x="17721" y="17698"/>
                    </a:lnTo>
                    <a:lnTo>
                      <a:pt x="177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79" name="Google Shape;13279;p82"/>
            <p:cNvSpPr/>
            <p:nvPr/>
          </p:nvSpPr>
          <p:spPr>
            <a:xfrm>
              <a:off x="7521733" y="3987216"/>
              <a:ext cx="550636" cy="549952"/>
            </a:xfrm>
            <a:custGeom>
              <a:avLst/>
              <a:gdLst/>
              <a:ahLst/>
              <a:cxnLst/>
              <a:rect l="l" t="t" r="r" b="b"/>
              <a:pathLst>
                <a:path w="17721" h="17699" extrusionOk="0">
                  <a:moveTo>
                    <a:pt x="1" y="1"/>
                  </a:moveTo>
                  <a:lnTo>
                    <a:pt x="1" y="17698"/>
                  </a:lnTo>
                  <a:lnTo>
                    <a:pt x="17721" y="17698"/>
                  </a:lnTo>
                  <a:lnTo>
                    <a:pt x="177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80" name="Google Shape;13280;p82"/>
          <p:cNvSpPr txBox="1"/>
          <p:nvPr/>
        </p:nvSpPr>
        <p:spPr>
          <a:xfrm>
            <a:off x="4526801" y="1314984"/>
            <a:ext cx="6507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Sun</a:t>
            </a: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281" name="Google Shape;13281;p82"/>
          <p:cNvSpPr txBox="1"/>
          <p:nvPr/>
        </p:nvSpPr>
        <p:spPr>
          <a:xfrm>
            <a:off x="5032824" y="1314984"/>
            <a:ext cx="6507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Mon</a:t>
            </a: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282" name="Google Shape;13282;p82"/>
          <p:cNvSpPr txBox="1"/>
          <p:nvPr/>
        </p:nvSpPr>
        <p:spPr>
          <a:xfrm>
            <a:off x="5538847" y="1314984"/>
            <a:ext cx="6507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Tue</a:t>
            </a: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283" name="Google Shape;13283;p82"/>
          <p:cNvSpPr txBox="1"/>
          <p:nvPr/>
        </p:nvSpPr>
        <p:spPr>
          <a:xfrm>
            <a:off x="6044870" y="1314984"/>
            <a:ext cx="6507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Wed</a:t>
            </a: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284" name="Google Shape;13284;p82"/>
          <p:cNvSpPr txBox="1"/>
          <p:nvPr/>
        </p:nvSpPr>
        <p:spPr>
          <a:xfrm>
            <a:off x="6550893" y="1314984"/>
            <a:ext cx="6507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Thu</a:t>
            </a: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285" name="Google Shape;13285;p82"/>
          <p:cNvSpPr txBox="1"/>
          <p:nvPr/>
        </p:nvSpPr>
        <p:spPr>
          <a:xfrm>
            <a:off x="7056917" y="1314984"/>
            <a:ext cx="6507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Fri</a:t>
            </a: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286" name="Google Shape;13286;p82"/>
          <p:cNvSpPr txBox="1"/>
          <p:nvPr/>
        </p:nvSpPr>
        <p:spPr>
          <a:xfrm>
            <a:off x="7562940" y="1314984"/>
            <a:ext cx="650700" cy="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Sat</a:t>
            </a: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287" name="Google Shape;13287;p82"/>
          <p:cNvSpPr txBox="1"/>
          <p:nvPr/>
        </p:nvSpPr>
        <p:spPr>
          <a:xfrm>
            <a:off x="6154077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4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88" name="Google Shape;13288;p82"/>
          <p:cNvSpPr txBox="1"/>
          <p:nvPr/>
        </p:nvSpPr>
        <p:spPr>
          <a:xfrm>
            <a:off x="6662896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5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89" name="Google Shape;13289;p82"/>
          <p:cNvSpPr txBox="1"/>
          <p:nvPr/>
        </p:nvSpPr>
        <p:spPr>
          <a:xfrm>
            <a:off x="7171716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6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0" name="Google Shape;13290;p82"/>
          <p:cNvSpPr txBox="1"/>
          <p:nvPr/>
        </p:nvSpPr>
        <p:spPr>
          <a:xfrm>
            <a:off x="7672194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7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1" name="Google Shape;13291;p82"/>
          <p:cNvSpPr txBox="1"/>
          <p:nvPr/>
        </p:nvSpPr>
        <p:spPr>
          <a:xfrm>
            <a:off x="6154077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2" name="Google Shape;13292;p82"/>
          <p:cNvSpPr txBox="1"/>
          <p:nvPr/>
        </p:nvSpPr>
        <p:spPr>
          <a:xfrm>
            <a:off x="6662896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12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3" name="Google Shape;13293;p82"/>
          <p:cNvSpPr txBox="1"/>
          <p:nvPr/>
        </p:nvSpPr>
        <p:spPr>
          <a:xfrm>
            <a:off x="7171716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13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4" name="Google Shape;13294;p82"/>
          <p:cNvSpPr txBox="1"/>
          <p:nvPr/>
        </p:nvSpPr>
        <p:spPr>
          <a:xfrm>
            <a:off x="7672194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14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5" name="Google Shape;13295;p82"/>
          <p:cNvSpPr txBox="1"/>
          <p:nvPr/>
        </p:nvSpPr>
        <p:spPr>
          <a:xfrm>
            <a:off x="6154077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18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6" name="Google Shape;13296;p82"/>
          <p:cNvSpPr txBox="1"/>
          <p:nvPr/>
        </p:nvSpPr>
        <p:spPr>
          <a:xfrm>
            <a:off x="6662896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19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7" name="Google Shape;13297;p82"/>
          <p:cNvSpPr txBox="1"/>
          <p:nvPr/>
        </p:nvSpPr>
        <p:spPr>
          <a:xfrm>
            <a:off x="7171716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20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8" name="Google Shape;13298;p82"/>
          <p:cNvSpPr txBox="1"/>
          <p:nvPr/>
        </p:nvSpPr>
        <p:spPr>
          <a:xfrm>
            <a:off x="7672194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299" name="Google Shape;13299;p82"/>
          <p:cNvSpPr txBox="1"/>
          <p:nvPr/>
        </p:nvSpPr>
        <p:spPr>
          <a:xfrm>
            <a:off x="6154077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25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0" name="Google Shape;13300;p82"/>
          <p:cNvSpPr txBox="1"/>
          <p:nvPr/>
        </p:nvSpPr>
        <p:spPr>
          <a:xfrm>
            <a:off x="6662896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26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1" name="Google Shape;13301;p82"/>
          <p:cNvSpPr txBox="1"/>
          <p:nvPr/>
        </p:nvSpPr>
        <p:spPr>
          <a:xfrm>
            <a:off x="7171716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27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2" name="Google Shape;13302;p82"/>
          <p:cNvSpPr txBox="1"/>
          <p:nvPr/>
        </p:nvSpPr>
        <p:spPr>
          <a:xfrm>
            <a:off x="7672194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28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3" name="Google Shape;13303;p82"/>
          <p:cNvSpPr txBox="1"/>
          <p:nvPr/>
        </p:nvSpPr>
        <p:spPr>
          <a:xfrm>
            <a:off x="4627618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29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4" name="Google Shape;13304;p82"/>
          <p:cNvSpPr txBox="1"/>
          <p:nvPr/>
        </p:nvSpPr>
        <p:spPr>
          <a:xfrm>
            <a:off x="5144427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30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5" name="Google Shape;13305;p82"/>
          <p:cNvSpPr txBox="1"/>
          <p:nvPr/>
        </p:nvSpPr>
        <p:spPr>
          <a:xfrm>
            <a:off x="5636916" y="376774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31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6" name="Google Shape;13306;p82"/>
          <p:cNvSpPr txBox="1"/>
          <p:nvPr/>
        </p:nvSpPr>
        <p:spPr>
          <a:xfrm>
            <a:off x="4627618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22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7" name="Google Shape;13307;p82"/>
          <p:cNvSpPr txBox="1"/>
          <p:nvPr/>
        </p:nvSpPr>
        <p:spPr>
          <a:xfrm>
            <a:off x="5144427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23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8" name="Google Shape;13308;p82"/>
          <p:cNvSpPr txBox="1"/>
          <p:nvPr/>
        </p:nvSpPr>
        <p:spPr>
          <a:xfrm>
            <a:off x="5636916" y="325892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24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09" name="Google Shape;13309;p82"/>
          <p:cNvSpPr txBox="1"/>
          <p:nvPr/>
        </p:nvSpPr>
        <p:spPr>
          <a:xfrm>
            <a:off x="4627618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15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10" name="Google Shape;13310;p82"/>
          <p:cNvSpPr txBox="1"/>
          <p:nvPr/>
        </p:nvSpPr>
        <p:spPr>
          <a:xfrm>
            <a:off x="5144427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16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11" name="Google Shape;13311;p82"/>
          <p:cNvSpPr txBox="1"/>
          <p:nvPr/>
        </p:nvSpPr>
        <p:spPr>
          <a:xfrm>
            <a:off x="5636916" y="2750102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17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12" name="Google Shape;13312;p82"/>
          <p:cNvSpPr txBox="1"/>
          <p:nvPr/>
        </p:nvSpPr>
        <p:spPr>
          <a:xfrm>
            <a:off x="4627618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8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13" name="Google Shape;13313;p82"/>
          <p:cNvSpPr txBox="1"/>
          <p:nvPr/>
        </p:nvSpPr>
        <p:spPr>
          <a:xfrm>
            <a:off x="5144427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9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14" name="Google Shape;13314;p82"/>
          <p:cNvSpPr txBox="1"/>
          <p:nvPr/>
        </p:nvSpPr>
        <p:spPr>
          <a:xfrm>
            <a:off x="5636916" y="224962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10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15" name="Google Shape;13315;p82"/>
          <p:cNvSpPr txBox="1"/>
          <p:nvPr/>
        </p:nvSpPr>
        <p:spPr>
          <a:xfrm>
            <a:off x="5636750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3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16" name="Google Shape;13316;p82"/>
          <p:cNvSpPr txBox="1"/>
          <p:nvPr/>
        </p:nvSpPr>
        <p:spPr>
          <a:xfrm>
            <a:off x="5144427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2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sp>
        <p:nvSpPr>
          <p:cNvPr id="13317" name="Google Shape;13317;p82"/>
          <p:cNvSpPr txBox="1"/>
          <p:nvPr/>
        </p:nvSpPr>
        <p:spPr>
          <a:xfrm>
            <a:off x="4627618" y="1740803"/>
            <a:ext cx="476700" cy="46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rPr>
              <a:t>1</a:t>
            </a:r>
            <a:endParaRPr>
              <a:solidFill>
                <a:schemeClr val="dk2"/>
              </a:solidFill>
              <a:latin typeface="Montserrat Alternates SemiBold"/>
              <a:ea typeface="Montserrat Alternates SemiBold"/>
              <a:cs typeface="Montserrat Alternates SemiBold"/>
              <a:sym typeface="Montserrat Alternates SemiBold"/>
            </a:endParaRPr>
          </a:p>
        </p:txBody>
      </p:sp>
      <p:grpSp>
        <p:nvGrpSpPr>
          <p:cNvPr id="13318" name="Google Shape;13318;p82"/>
          <p:cNvGrpSpPr/>
          <p:nvPr/>
        </p:nvGrpSpPr>
        <p:grpSpPr>
          <a:xfrm>
            <a:off x="2132450" y="2571750"/>
            <a:ext cx="2133837" cy="2028452"/>
            <a:chOff x="2132450" y="2571750"/>
            <a:chExt cx="2133837" cy="2028452"/>
          </a:xfrm>
        </p:grpSpPr>
        <p:sp>
          <p:nvSpPr>
            <p:cNvPr id="13319" name="Google Shape;13319;p82"/>
            <p:cNvSpPr/>
            <p:nvPr/>
          </p:nvSpPr>
          <p:spPr>
            <a:xfrm>
              <a:off x="3670481" y="3482009"/>
              <a:ext cx="276055" cy="170085"/>
            </a:xfrm>
            <a:custGeom>
              <a:avLst/>
              <a:gdLst/>
              <a:ahLst/>
              <a:cxnLst/>
              <a:rect l="l" t="t" r="r" b="b"/>
              <a:pathLst>
                <a:path w="9860" h="6075" extrusionOk="0">
                  <a:moveTo>
                    <a:pt x="9282" y="1"/>
                  </a:moveTo>
                  <a:cubicBezTo>
                    <a:pt x="8795" y="1"/>
                    <a:pt x="7870" y="289"/>
                    <a:pt x="6243" y="1148"/>
                  </a:cubicBezTo>
                  <a:cubicBezTo>
                    <a:pt x="1529" y="3553"/>
                    <a:pt x="0" y="6074"/>
                    <a:pt x="62" y="6074"/>
                  </a:cubicBezTo>
                  <a:cubicBezTo>
                    <a:pt x="64" y="6074"/>
                    <a:pt x="70" y="6070"/>
                    <a:pt x="78" y="6061"/>
                  </a:cubicBezTo>
                  <a:cubicBezTo>
                    <a:pt x="5090" y="4607"/>
                    <a:pt x="9075" y="1474"/>
                    <a:pt x="9602" y="747"/>
                  </a:cubicBezTo>
                  <a:cubicBezTo>
                    <a:pt x="9819" y="407"/>
                    <a:pt x="9860" y="1"/>
                    <a:pt x="9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82"/>
            <p:cNvSpPr/>
            <p:nvPr/>
          </p:nvSpPr>
          <p:spPr>
            <a:xfrm>
              <a:off x="3567648" y="3669027"/>
              <a:ext cx="296997" cy="155358"/>
            </a:xfrm>
            <a:custGeom>
              <a:avLst/>
              <a:gdLst/>
              <a:ahLst/>
              <a:cxnLst/>
              <a:rect l="l" t="t" r="r" b="b"/>
              <a:pathLst>
                <a:path w="10608" h="5549" extrusionOk="0">
                  <a:moveTo>
                    <a:pt x="9613" y="0"/>
                  </a:moveTo>
                  <a:cubicBezTo>
                    <a:pt x="9060" y="0"/>
                    <a:pt x="8191" y="223"/>
                    <a:pt x="6884" y="859"/>
                  </a:cubicBezTo>
                  <a:cubicBezTo>
                    <a:pt x="3188" y="2707"/>
                    <a:pt x="0" y="5549"/>
                    <a:pt x="108" y="5549"/>
                  </a:cubicBezTo>
                  <a:cubicBezTo>
                    <a:pt x="110" y="5549"/>
                    <a:pt x="113" y="5548"/>
                    <a:pt x="117" y="5546"/>
                  </a:cubicBezTo>
                  <a:cubicBezTo>
                    <a:pt x="5129" y="4092"/>
                    <a:pt x="9189" y="1987"/>
                    <a:pt x="10242" y="1060"/>
                  </a:cubicBezTo>
                  <a:cubicBezTo>
                    <a:pt x="10580" y="722"/>
                    <a:pt x="10608" y="0"/>
                    <a:pt x="96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82"/>
            <p:cNvSpPr/>
            <p:nvPr/>
          </p:nvSpPr>
          <p:spPr>
            <a:xfrm>
              <a:off x="3646683" y="3153971"/>
              <a:ext cx="122013" cy="313908"/>
            </a:xfrm>
            <a:custGeom>
              <a:avLst/>
              <a:gdLst/>
              <a:ahLst/>
              <a:cxnLst/>
              <a:rect l="l" t="t" r="r" b="b"/>
              <a:pathLst>
                <a:path w="4358" h="11212" extrusionOk="0">
                  <a:moveTo>
                    <a:pt x="2404" y="1"/>
                  </a:moveTo>
                  <a:cubicBezTo>
                    <a:pt x="2371" y="1"/>
                    <a:pt x="2339" y="11"/>
                    <a:pt x="2306" y="33"/>
                  </a:cubicBezTo>
                  <a:cubicBezTo>
                    <a:pt x="0" y="1387"/>
                    <a:pt x="3559" y="11211"/>
                    <a:pt x="3559" y="11211"/>
                  </a:cubicBezTo>
                  <a:cubicBezTo>
                    <a:pt x="4357" y="8091"/>
                    <a:pt x="3312" y="1"/>
                    <a:pt x="24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82"/>
            <p:cNvSpPr/>
            <p:nvPr/>
          </p:nvSpPr>
          <p:spPr>
            <a:xfrm>
              <a:off x="3474055" y="3516725"/>
              <a:ext cx="124729" cy="313208"/>
            </a:xfrm>
            <a:custGeom>
              <a:avLst/>
              <a:gdLst/>
              <a:ahLst/>
              <a:cxnLst/>
              <a:rect l="l" t="t" r="r" b="b"/>
              <a:pathLst>
                <a:path w="4455" h="11187" extrusionOk="0">
                  <a:moveTo>
                    <a:pt x="2505" y="1"/>
                  </a:moveTo>
                  <a:cubicBezTo>
                    <a:pt x="2472" y="1"/>
                    <a:pt x="2440" y="12"/>
                    <a:pt x="2407" y="34"/>
                  </a:cubicBezTo>
                  <a:cubicBezTo>
                    <a:pt x="1" y="1387"/>
                    <a:pt x="3560" y="11187"/>
                    <a:pt x="3560" y="11187"/>
                  </a:cubicBezTo>
                  <a:cubicBezTo>
                    <a:pt x="4455" y="8067"/>
                    <a:pt x="3413" y="1"/>
                    <a:pt x="25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82"/>
            <p:cNvSpPr/>
            <p:nvPr/>
          </p:nvSpPr>
          <p:spPr>
            <a:xfrm>
              <a:off x="3737197" y="3266070"/>
              <a:ext cx="242822" cy="248114"/>
            </a:xfrm>
            <a:custGeom>
              <a:avLst/>
              <a:gdLst/>
              <a:ahLst/>
              <a:cxnLst/>
              <a:rect l="l" t="t" r="r" b="b"/>
              <a:pathLst>
                <a:path w="8673" h="8862" extrusionOk="0">
                  <a:moveTo>
                    <a:pt x="7269" y="0"/>
                  </a:moveTo>
                  <a:cubicBezTo>
                    <a:pt x="6242" y="0"/>
                    <a:pt x="985" y="5932"/>
                    <a:pt x="1" y="8861"/>
                  </a:cubicBezTo>
                  <a:cubicBezTo>
                    <a:pt x="1" y="8861"/>
                    <a:pt x="8672" y="2596"/>
                    <a:pt x="7419" y="89"/>
                  </a:cubicBezTo>
                  <a:cubicBezTo>
                    <a:pt x="7391" y="29"/>
                    <a:pt x="7341" y="0"/>
                    <a:pt x="7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82"/>
            <p:cNvSpPr/>
            <p:nvPr/>
          </p:nvSpPr>
          <p:spPr>
            <a:xfrm>
              <a:off x="3585650" y="3382061"/>
              <a:ext cx="101771" cy="322279"/>
            </a:xfrm>
            <a:custGeom>
              <a:avLst/>
              <a:gdLst/>
              <a:ahLst/>
              <a:cxnLst/>
              <a:rect l="l" t="t" r="r" b="b"/>
              <a:pathLst>
                <a:path w="3635" h="11511" extrusionOk="0">
                  <a:moveTo>
                    <a:pt x="1601" y="0"/>
                  </a:moveTo>
                  <a:cubicBezTo>
                    <a:pt x="0" y="0"/>
                    <a:pt x="2080" y="11510"/>
                    <a:pt x="2080" y="11510"/>
                  </a:cubicBezTo>
                  <a:cubicBezTo>
                    <a:pt x="3634" y="7550"/>
                    <a:pt x="3333" y="658"/>
                    <a:pt x="1754" y="32"/>
                  </a:cubicBezTo>
                  <a:cubicBezTo>
                    <a:pt x="1700" y="11"/>
                    <a:pt x="1649" y="0"/>
                    <a:pt x="16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82"/>
            <p:cNvSpPr/>
            <p:nvPr/>
          </p:nvSpPr>
          <p:spPr>
            <a:xfrm>
              <a:off x="3792630" y="3039128"/>
              <a:ext cx="108098" cy="294030"/>
            </a:xfrm>
            <a:custGeom>
              <a:avLst/>
              <a:gdLst/>
              <a:ahLst/>
              <a:cxnLst/>
              <a:rect l="l" t="t" r="r" b="b"/>
              <a:pathLst>
                <a:path w="3861" h="10502" extrusionOk="0">
                  <a:moveTo>
                    <a:pt x="2276" y="1"/>
                  </a:moveTo>
                  <a:cubicBezTo>
                    <a:pt x="1211" y="1"/>
                    <a:pt x="0" y="10501"/>
                    <a:pt x="0" y="10501"/>
                  </a:cubicBezTo>
                  <a:cubicBezTo>
                    <a:pt x="1153" y="9047"/>
                    <a:pt x="3860" y="2982"/>
                    <a:pt x="2607" y="376"/>
                  </a:cubicBezTo>
                  <a:cubicBezTo>
                    <a:pt x="2499" y="117"/>
                    <a:pt x="2389" y="1"/>
                    <a:pt x="22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82"/>
            <p:cNvSpPr/>
            <p:nvPr/>
          </p:nvSpPr>
          <p:spPr>
            <a:xfrm>
              <a:off x="3494409" y="3229506"/>
              <a:ext cx="322111" cy="705677"/>
            </a:xfrm>
            <a:custGeom>
              <a:avLst/>
              <a:gdLst/>
              <a:ahLst/>
              <a:cxnLst/>
              <a:rect l="l" t="t" r="r" b="b"/>
              <a:pathLst>
                <a:path w="11505" h="25205" extrusionOk="0">
                  <a:moveTo>
                    <a:pt x="11294" y="0"/>
                  </a:moveTo>
                  <a:cubicBezTo>
                    <a:pt x="11229" y="0"/>
                    <a:pt x="11179" y="71"/>
                    <a:pt x="11179" y="142"/>
                  </a:cubicBezTo>
                  <a:cubicBezTo>
                    <a:pt x="11179" y="142"/>
                    <a:pt x="11079" y="568"/>
                    <a:pt x="10978" y="1295"/>
                  </a:cubicBezTo>
                  <a:cubicBezTo>
                    <a:pt x="10878" y="1621"/>
                    <a:pt x="10753" y="2147"/>
                    <a:pt x="10652" y="2548"/>
                  </a:cubicBezTo>
                  <a:cubicBezTo>
                    <a:pt x="10552" y="3075"/>
                    <a:pt x="10352" y="3701"/>
                    <a:pt x="10126" y="4328"/>
                  </a:cubicBezTo>
                  <a:cubicBezTo>
                    <a:pt x="10026" y="4854"/>
                    <a:pt x="9825" y="5581"/>
                    <a:pt x="9500" y="6207"/>
                  </a:cubicBezTo>
                  <a:cubicBezTo>
                    <a:pt x="9399" y="6633"/>
                    <a:pt x="9299" y="6934"/>
                    <a:pt x="9199" y="7360"/>
                  </a:cubicBezTo>
                  <a:cubicBezTo>
                    <a:pt x="9099" y="7661"/>
                    <a:pt x="8873" y="8087"/>
                    <a:pt x="8773" y="8413"/>
                  </a:cubicBezTo>
                  <a:cubicBezTo>
                    <a:pt x="8673" y="8814"/>
                    <a:pt x="8472" y="9140"/>
                    <a:pt x="8372" y="9541"/>
                  </a:cubicBezTo>
                  <a:cubicBezTo>
                    <a:pt x="8146" y="9967"/>
                    <a:pt x="8046" y="10293"/>
                    <a:pt x="7845" y="10694"/>
                  </a:cubicBezTo>
                  <a:cubicBezTo>
                    <a:pt x="7620" y="11120"/>
                    <a:pt x="7520" y="11420"/>
                    <a:pt x="7319" y="11846"/>
                  </a:cubicBezTo>
                  <a:cubicBezTo>
                    <a:pt x="7219" y="12273"/>
                    <a:pt x="6993" y="12674"/>
                    <a:pt x="6793" y="12999"/>
                  </a:cubicBezTo>
                  <a:cubicBezTo>
                    <a:pt x="6492" y="13826"/>
                    <a:pt x="6166" y="14553"/>
                    <a:pt x="5740" y="15405"/>
                  </a:cubicBezTo>
                  <a:cubicBezTo>
                    <a:pt x="5439" y="16132"/>
                    <a:pt x="5013" y="16859"/>
                    <a:pt x="4612" y="17486"/>
                  </a:cubicBezTo>
                  <a:cubicBezTo>
                    <a:pt x="4387" y="17912"/>
                    <a:pt x="4186" y="18212"/>
                    <a:pt x="3986" y="18538"/>
                  </a:cubicBezTo>
                  <a:cubicBezTo>
                    <a:pt x="3760" y="18839"/>
                    <a:pt x="3660" y="19165"/>
                    <a:pt x="3459" y="19466"/>
                  </a:cubicBezTo>
                  <a:cubicBezTo>
                    <a:pt x="3033" y="20192"/>
                    <a:pt x="2733" y="20719"/>
                    <a:pt x="2407" y="21345"/>
                  </a:cubicBezTo>
                  <a:cubicBezTo>
                    <a:pt x="1680" y="22398"/>
                    <a:pt x="1154" y="23325"/>
                    <a:pt x="728" y="23952"/>
                  </a:cubicBezTo>
                  <a:cubicBezTo>
                    <a:pt x="327" y="24578"/>
                    <a:pt x="101" y="24904"/>
                    <a:pt x="101" y="24904"/>
                  </a:cubicBezTo>
                  <a:cubicBezTo>
                    <a:pt x="1" y="25004"/>
                    <a:pt x="1" y="25105"/>
                    <a:pt x="101" y="25205"/>
                  </a:cubicBezTo>
                  <a:cubicBezTo>
                    <a:pt x="226" y="25205"/>
                    <a:pt x="327" y="25205"/>
                    <a:pt x="427" y="25105"/>
                  </a:cubicBezTo>
                  <a:cubicBezTo>
                    <a:pt x="427" y="25105"/>
                    <a:pt x="728" y="24804"/>
                    <a:pt x="1154" y="24177"/>
                  </a:cubicBezTo>
                  <a:cubicBezTo>
                    <a:pt x="1354" y="23952"/>
                    <a:pt x="1680" y="23551"/>
                    <a:pt x="1981" y="23125"/>
                  </a:cubicBezTo>
                  <a:cubicBezTo>
                    <a:pt x="2307" y="22699"/>
                    <a:pt x="2607" y="22197"/>
                    <a:pt x="2933" y="21671"/>
                  </a:cubicBezTo>
                  <a:cubicBezTo>
                    <a:pt x="3359" y="21145"/>
                    <a:pt x="3660" y="20518"/>
                    <a:pt x="4086" y="19892"/>
                  </a:cubicBezTo>
                  <a:cubicBezTo>
                    <a:pt x="4487" y="19265"/>
                    <a:pt x="4913" y="18638"/>
                    <a:pt x="5239" y="17912"/>
                  </a:cubicBezTo>
                  <a:cubicBezTo>
                    <a:pt x="5640" y="17185"/>
                    <a:pt x="5966" y="16433"/>
                    <a:pt x="6367" y="15706"/>
                  </a:cubicBezTo>
                  <a:cubicBezTo>
                    <a:pt x="6793" y="14879"/>
                    <a:pt x="7219" y="14152"/>
                    <a:pt x="7520" y="13425"/>
                  </a:cubicBezTo>
                  <a:cubicBezTo>
                    <a:pt x="7946" y="12573"/>
                    <a:pt x="8372" y="11846"/>
                    <a:pt x="8572" y="11019"/>
                  </a:cubicBezTo>
                  <a:cubicBezTo>
                    <a:pt x="8773" y="10593"/>
                    <a:pt x="8873" y="10167"/>
                    <a:pt x="9099" y="9867"/>
                  </a:cubicBezTo>
                  <a:cubicBezTo>
                    <a:pt x="9199" y="9440"/>
                    <a:pt x="9299" y="9039"/>
                    <a:pt x="9399" y="8613"/>
                  </a:cubicBezTo>
                  <a:cubicBezTo>
                    <a:pt x="9625" y="8288"/>
                    <a:pt x="9725" y="7887"/>
                    <a:pt x="9825" y="7561"/>
                  </a:cubicBezTo>
                  <a:cubicBezTo>
                    <a:pt x="9926" y="7160"/>
                    <a:pt x="10026" y="6834"/>
                    <a:pt x="10126" y="6408"/>
                  </a:cubicBezTo>
                  <a:cubicBezTo>
                    <a:pt x="10352" y="5681"/>
                    <a:pt x="10552" y="5054"/>
                    <a:pt x="10652" y="4428"/>
                  </a:cubicBezTo>
                  <a:cubicBezTo>
                    <a:pt x="10878" y="3801"/>
                    <a:pt x="10978" y="3175"/>
                    <a:pt x="11079" y="2648"/>
                  </a:cubicBezTo>
                  <a:cubicBezTo>
                    <a:pt x="11179" y="2147"/>
                    <a:pt x="11279" y="1721"/>
                    <a:pt x="11279" y="1295"/>
                  </a:cubicBezTo>
                  <a:cubicBezTo>
                    <a:pt x="11379" y="568"/>
                    <a:pt x="11505" y="142"/>
                    <a:pt x="11505" y="142"/>
                  </a:cubicBezTo>
                  <a:cubicBezTo>
                    <a:pt x="11505" y="42"/>
                    <a:pt x="11505" y="42"/>
                    <a:pt x="11379" y="42"/>
                  </a:cubicBezTo>
                  <a:cubicBezTo>
                    <a:pt x="11350" y="13"/>
                    <a:pt x="11321" y="0"/>
                    <a:pt x="11294" y="0"/>
                  </a:cubicBezTo>
                  <a:close/>
                </a:path>
              </a:pathLst>
            </a:custGeom>
            <a:solidFill>
              <a:srgbClr val="2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82"/>
            <p:cNvSpPr/>
            <p:nvPr/>
          </p:nvSpPr>
          <p:spPr>
            <a:xfrm>
              <a:off x="2860114" y="4512990"/>
              <a:ext cx="285043" cy="87212"/>
            </a:xfrm>
            <a:custGeom>
              <a:avLst/>
              <a:gdLst/>
              <a:ahLst/>
              <a:cxnLst/>
              <a:rect l="l" t="t" r="r" b="b"/>
              <a:pathLst>
                <a:path w="10181" h="3115" extrusionOk="0">
                  <a:moveTo>
                    <a:pt x="3731" y="0"/>
                  </a:moveTo>
                  <a:cubicBezTo>
                    <a:pt x="3371" y="0"/>
                    <a:pt x="3026" y="12"/>
                    <a:pt x="2707" y="38"/>
                  </a:cubicBezTo>
                  <a:lnTo>
                    <a:pt x="2607" y="163"/>
                  </a:lnTo>
                  <a:cubicBezTo>
                    <a:pt x="1880" y="364"/>
                    <a:pt x="952" y="664"/>
                    <a:pt x="0" y="890"/>
                  </a:cubicBezTo>
                  <a:lnTo>
                    <a:pt x="0" y="990"/>
                  </a:lnTo>
                  <a:cubicBezTo>
                    <a:pt x="0" y="1917"/>
                    <a:pt x="1579" y="1817"/>
                    <a:pt x="3233" y="2043"/>
                  </a:cubicBezTo>
                  <a:cubicBezTo>
                    <a:pt x="5600" y="2366"/>
                    <a:pt x="7346" y="3114"/>
                    <a:pt x="7984" y="3114"/>
                  </a:cubicBezTo>
                  <a:cubicBezTo>
                    <a:pt x="8137" y="3114"/>
                    <a:pt x="8226" y="3072"/>
                    <a:pt x="8246" y="2970"/>
                  </a:cubicBezTo>
                  <a:cubicBezTo>
                    <a:pt x="8246" y="2870"/>
                    <a:pt x="7845" y="2444"/>
                    <a:pt x="7318" y="2143"/>
                  </a:cubicBezTo>
                  <a:cubicBezTo>
                    <a:pt x="7160" y="2073"/>
                    <a:pt x="7113" y="1990"/>
                    <a:pt x="7142" y="1990"/>
                  </a:cubicBezTo>
                  <a:cubicBezTo>
                    <a:pt x="7154" y="1990"/>
                    <a:pt x="7181" y="2005"/>
                    <a:pt x="7218" y="2043"/>
                  </a:cubicBezTo>
                  <a:cubicBezTo>
                    <a:pt x="8003" y="2297"/>
                    <a:pt x="9022" y="2714"/>
                    <a:pt x="9316" y="2714"/>
                  </a:cubicBezTo>
                  <a:cubicBezTo>
                    <a:pt x="9369" y="2714"/>
                    <a:pt x="9399" y="2700"/>
                    <a:pt x="9399" y="2669"/>
                  </a:cubicBezTo>
                  <a:cubicBezTo>
                    <a:pt x="9488" y="2198"/>
                    <a:pt x="8754" y="1807"/>
                    <a:pt x="8222" y="1659"/>
                  </a:cubicBezTo>
                  <a:lnTo>
                    <a:pt x="8222" y="1659"/>
                  </a:lnTo>
                  <a:cubicBezTo>
                    <a:pt x="8502" y="1696"/>
                    <a:pt x="8746" y="1711"/>
                    <a:pt x="8957" y="1711"/>
                  </a:cubicBezTo>
                  <a:cubicBezTo>
                    <a:pt x="9914" y="1711"/>
                    <a:pt x="10181" y="1388"/>
                    <a:pt x="10025" y="1291"/>
                  </a:cubicBezTo>
                  <a:cubicBezTo>
                    <a:pt x="9391" y="569"/>
                    <a:pt x="6199" y="0"/>
                    <a:pt x="3731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82"/>
            <p:cNvSpPr/>
            <p:nvPr/>
          </p:nvSpPr>
          <p:spPr>
            <a:xfrm>
              <a:off x="2977281" y="2701543"/>
              <a:ext cx="110394" cy="152362"/>
            </a:xfrm>
            <a:custGeom>
              <a:avLst/>
              <a:gdLst/>
              <a:ahLst/>
              <a:cxnLst/>
              <a:rect l="l" t="t" r="r" b="b"/>
              <a:pathLst>
                <a:path w="3943" h="5442" extrusionOk="0">
                  <a:moveTo>
                    <a:pt x="3356" y="0"/>
                  </a:moveTo>
                  <a:cubicBezTo>
                    <a:pt x="3349" y="0"/>
                    <a:pt x="3341" y="1"/>
                    <a:pt x="3334" y="3"/>
                  </a:cubicBezTo>
                  <a:cubicBezTo>
                    <a:pt x="2181" y="103"/>
                    <a:pt x="1" y="3135"/>
                    <a:pt x="1" y="3135"/>
                  </a:cubicBezTo>
                  <a:cubicBezTo>
                    <a:pt x="928" y="3762"/>
                    <a:pt x="1880" y="4489"/>
                    <a:pt x="2707" y="5441"/>
                  </a:cubicBezTo>
                  <a:cubicBezTo>
                    <a:pt x="3943" y="3366"/>
                    <a:pt x="3863" y="0"/>
                    <a:pt x="3356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82"/>
            <p:cNvSpPr/>
            <p:nvPr/>
          </p:nvSpPr>
          <p:spPr>
            <a:xfrm>
              <a:off x="2406818" y="2719153"/>
              <a:ext cx="114398" cy="155078"/>
            </a:xfrm>
            <a:custGeom>
              <a:avLst/>
              <a:gdLst/>
              <a:ahLst/>
              <a:cxnLst/>
              <a:rect l="l" t="t" r="r" b="b"/>
              <a:pathLst>
                <a:path w="4086" h="5539" extrusionOk="0">
                  <a:moveTo>
                    <a:pt x="627" y="0"/>
                  </a:moveTo>
                  <a:cubicBezTo>
                    <a:pt x="101" y="0"/>
                    <a:pt x="0" y="3459"/>
                    <a:pt x="1254" y="5539"/>
                  </a:cubicBezTo>
                  <a:cubicBezTo>
                    <a:pt x="2106" y="4712"/>
                    <a:pt x="3033" y="3860"/>
                    <a:pt x="4086" y="3233"/>
                  </a:cubicBezTo>
                  <a:cubicBezTo>
                    <a:pt x="4086" y="3233"/>
                    <a:pt x="1780" y="201"/>
                    <a:pt x="627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82"/>
            <p:cNvSpPr/>
            <p:nvPr/>
          </p:nvSpPr>
          <p:spPr>
            <a:xfrm>
              <a:off x="3739997" y="4228711"/>
              <a:ext cx="234395" cy="274124"/>
            </a:xfrm>
            <a:custGeom>
              <a:avLst/>
              <a:gdLst/>
              <a:ahLst/>
              <a:cxnLst/>
              <a:rect l="l" t="t" r="r" b="b"/>
              <a:pathLst>
                <a:path w="8372" h="9791" extrusionOk="0">
                  <a:moveTo>
                    <a:pt x="1719" y="1"/>
                  </a:moveTo>
                  <a:cubicBezTo>
                    <a:pt x="1108" y="1"/>
                    <a:pt x="559" y="49"/>
                    <a:pt x="1" y="167"/>
                  </a:cubicBezTo>
                  <a:cubicBezTo>
                    <a:pt x="1" y="167"/>
                    <a:pt x="3033" y="5305"/>
                    <a:pt x="1981" y="9791"/>
                  </a:cubicBezTo>
                  <a:cubicBezTo>
                    <a:pt x="8146" y="7184"/>
                    <a:pt x="8372" y="392"/>
                    <a:pt x="3134" y="66"/>
                  </a:cubicBezTo>
                  <a:cubicBezTo>
                    <a:pt x="2615" y="25"/>
                    <a:pt x="2151" y="1"/>
                    <a:pt x="1719" y="1"/>
                  </a:cubicBezTo>
                  <a:close/>
                </a:path>
              </a:pathLst>
            </a:custGeom>
            <a:solidFill>
              <a:srgbClr val="7E3525"/>
            </a:solidFill>
            <a:ln w="9525" cap="flat" cmpd="sng">
              <a:solidFill>
                <a:srgbClr val="7E3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82"/>
            <p:cNvSpPr/>
            <p:nvPr/>
          </p:nvSpPr>
          <p:spPr>
            <a:xfrm>
              <a:off x="3591250" y="4257212"/>
              <a:ext cx="128425" cy="274403"/>
            </a:xfrm>
            <a:custGeom>
              <a:avLst/>
              <a:gdLst/>
              <a:ahLst/>
              <a:cxnLst/>
              <a:rect l="l" t="t" r="r" b="b"/>
              <a:pathLst>
                <a:path w="4587" h="9801" extrusionOk="0">
                  <a:moveTo>
                    <a:pt x="2181" y="1"/>
                  </a:moveTo>
                  <a:cubicBezTo>
                    <a:pt x="1554" y="201"/>
                    <a:pt x="928" y="402"/>
                    <a:pt x="201" y="627"/>
                  </a:cubicBezTo>
                  <a:cubicBezTo>
                    <a:pt x="301" y="828"/>
                    <a:pt x="2181" y="6993"/>
                    <a:pt x="0" y="9800"/>
                  </a:cubicBezTo>
                  <a:lnTo>
                    <a:pt x="2181" y="9800"/>
                  </a:lnTo>
                  <a:lnTo>
                    <a:pt x="2181" y="9700"/>
                  </a:lnTo>
                  <a:cubicBezTo>
                    <a:pt x="4587" y="5941"/>
                    <a:pt x="2181" y="1"/>
                    <a:pt x="2181" y="1"/>
                  </a:cubicBezTo>
                  <a:close/>
                </a:path>
              </a:pathLst>
            </a:custGeom>
            <a:solidFill>
              <a:srgbClr val="7E3525"/>
            </a:solidFill>
            <a:ln w="9525" cap="flat" cmpd="sng">
              <a:solidFill>
                <a:srgbClr val="7E3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82"/>
            <p:cNvSpPr/>
            <p:nvPr/>
          </p:nvSpPr>
          <p:spPr>
            <a:xfrm>
              <a:off x="3409523" y="4292292"/>
              <a:ext cx="108770" cy="221768"/>
            </a:xfrm>
            <a:custGeom>
              <a:avLst/>
              <a:gdLst/>
              <a:ahLst/>
              <a:cxnLst/>
              <a:rect l="l" t="t" r="r" b="b"/>
              <a:pathLst>
                <a:path w="3885" h="7921" extrusionOk="0">
                  <a:moveTo>
                    <a:pt x="3760" y="1"/>
                  </a:moveTo>
                  <a:cubicBezTo>
                    <a:pt x="3133" y="101"/>
                    <a:pt x="2406" y="101"/>
                    <a:pt x="1579" y="101"/>
                  </a:cubicBezTo>
                  <a:cubicBezTo>
                    <a:pt x="1579" y="302"/>
                    <a:pt x="2105" y="5214"/>
                    <a:pt x="0" y="7520"/>
                  </a:cubicBezTo>
                  <a:cubicBezTo>
                    <a:pt x="527" y="7620"/>
                    <a:pt x="1053" y="7820"/>
                    <a:pt x="1679" y="7921"/>
                  </a:cubicBezTo>
                  <a:cubicBezTo>
                    <a:pt x="3885" y="6041"/>
                    <a:pt x="3760" y="101"/>
                    <a:pt x="3760" y="101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7E3525"/>
            </a:solidFill>
            <a:ln w="9525" cap="flat" cmpd="sng">
              <a:solidFill>
                <a:srgbClr val="7E3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82"/>
            <p:cNvSpPr/>
            <p:nvPr/>
          </p:nvSpPr>
          <p:spPr>
            <a:xfrm>
              <a:off x="3278302" y="4274766"/>
              <a:ext cx="90544" cy="192987"/>
            </a:xfrm>
            <a:custGeom>
              <a:avLst/>
              <a:gdLst/>
              <a:ahLst/>
              <a:cxnLst/>
              <a:rect l="l" t="t" r="r" b="b"/>
              <a:pathLst>
                <a:path w="3234" h="6893" extrusionOk="0">
                  <a:moveTo>
                    <a:pt x="1053" y="0"/>
                  </a:moveTo>
                  <a:cubicBezTo>
                    <a:pt x="1053" y="201"/>
                    <a:pt x="1780" y="3334"/>
                    <a:pt x="0" y="6266"/>
                  </a:cubicBezTo>
                  <a:cubicBezTo>
                    <a:pt x="427" y="6467"/>
                    <a:pt x="828" y="6667"/>
                    <a:pt x="1254" y="6893"/>
                  </a:cubicBezTo>
                  <a:cubicBezTo>
                    <a:pt x="3234" y="4913"/>
                    <a:pt x="2707" y="527"/>
                    <a:pt x="2607" y="301"/>
                  </a:cubicBezTo>
                  <a:cubicBezTo>
                    <a:pt x="2081" y="301"/>
                    <a:pt x="1554" y="201"/>
                    <a:pt x="1053" y="0"/>
                  </a:cubicBezTo>
                  <a:close/>
                </a:path>
              </a:pathLst>
            </a:custGeom>
            <a:solidFill>
              <a:srgbClr val="7E3525"/>
            </a:solidFill>
            <a:ln w="9525" cap="flat" cmpd="sng">
              <a:solidFill>
                <a:srgbClr val="7E35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82"/>
            <p:cNvSpPr/>
            <p:nvPr/>
          </p:nvSpPr>
          <p:spPr>
            <a:xfrm>
              <a:off x="3652283" y="4233358"/>
              <a:ext cx="172661" cy="298257"/>
            </a:xfrm>
            <a:custGeom>
              <a:avLst/>
              <a:gdLst/>
              <a:ahLst/>
              <a:cxnLst/>
              <a:rect l="l" t="t" r="r" b="b"/>
              <a:pathLst>
                <a:path w="6167" h="10653" extrusionOk="0">
                  <a:moveTo>
                    <a:pt x="3134" y="1"/>
                  </a:moveTo>
                  <a:cubicBezTo>
                    <a:pt x="1981" y="126"/>
                    <a:pt x="1054" y="427"/>
                    <a:pt x="1" y="853"/>
                  </a:cubicBezTo>
                  <a:cubicBezTo>
                    <a:pt x="1" y="853"/>
                    <a:pt x="2407" y="6793"/>
                    <a:pt x="1" y="10552"/>
                  </a:cubicBezTo>
                  <a:lnTo>
                    <a:pt x="1" y="10652"/>
                  </a:lnTo>
                  <a:cubicBezTo>
                    <a:pt x="427" y="10652"/>
                    <a:pt x="853" y="10652"/>
                    <a:pt x="1154" y="10552"/>
                  </a:cubicBezTo>
                  <a:cubicBezTo>
                    <a:pt x="2733" y="10452"/>
                    <a:pt x="3986" y="10026"/>
                    <a:pt x="5114" y="9625"/>
                  </a:cubicBezTo>
                  <a:cubicBezTo>
                    <a:pt x="6166" y="5139"/>
                    <a:pt x="3134" y="1"/>
                    <a:pt x="313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82"/>
            <p:cNvSpPr/>
            <p:nvPr/>
          </p:nvSpPr>
          <p:spPr>
            <a:xfrm>
              <a:off x="3456529" y="4274766"/>
              <a:ext cx="195787" cy="256849"/>
            </a:xfrm>
            <a:custGeom>
              <a:avLst/>
              <a:gdLst/>
              <a:ahLst/>
              <a:cxnLst/>
              <a:rect l="l" t="t" r="r" b="b"/>
              <a:pathLst>
                <a:path w="6993" h="9174" extrusionOk="0">
                  <a:moveTo>
                    <a:pt x="5013" y="0"/>
                  </a:moveTo>
                  <a:lnTo>
                    <a:pt x="5013" y="0"/>
                  </a:lnTo>
                  <a:cubicBezTo>
                    <a:pt x="4186" y="301"/>
                    <a:pt x="3234" y="527"/>
                    <a:pt x="2081" y="627"/>
                  </a:cubicBezTo>
                  <a:lnTo>
                    <a:pt x="2081" y="727"/>
                  </a:lnTo>
                  <a:cubicBezTo>
                    <a:pt x="2081" y="727"/>
                    <a:pt x="2206" y="6667"/>
                    <a:pt x="0" y="8547"/>
                  </a:cubicBezTo>
                  <a:cubicBezTo>
                    <a:pt x="1454" y="8873"/>
                    <a:pt x="3133" y="9073"/>
                    <a:pt x="4812" y="9173"/>
                  </a:cubicBezTo>
                  <a:cubicBezTo>
                    <a:pt x="6993" y="6366"/>
                    <a:pt x="5113" y="201"/>
                    <a:pt x="501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82"/>
            <p:cNvSpPr/>
            <p:nvPr/>
          </p:nvSpPr>
          <p:spPr>
            <a:xfrm>
              <a:off x="3313382" y="4283193"/>
              <a:ext cx="155106" cy="219640"/>
            </a:xfrm>
            <a:custGeom>
              <a:avLst/>
              <a:gdLst/>
              <a:ahLst/>
              <a:cxnLst/>
              <a:rect l="l" t="t" r="r" b="b"/>
              <a:pathLst>
                <a:path w="5540" h="7845" extrusionOk="0">
                  <a:moveTo>
                    <a:pt x="1354" y="0"/>
                  </a:moveTo>
                  <a:cubicBezTo>
                    <a:pt x="1454" y="226"/>
                    <a:pt x="1981" y="4612"/>
                    <a:pt x="1" y="6592"/>
                  </a:cubicBezTo>
                  <a:cubicBezTo>
                    <a:pt x="1053" y="6993"/>
                    <a:pt x="2181" y="7419"/>
                    <a:pt x="3434" y="7845"/>
                  </a:cubicBezTo>
                  <a:cubicBezTo>
                    <a:pt x="5539" y="5539"/>
                    <a:pt x="5013" y="627"/>
                    <a:pt x="5013" y="426"/>
                  </a:cubicBezTo>
                  <a:lnTo>
                    <a:pt x="4387" y="426"/>
                  </a:lnTo>
                  <a:cubicBezTo>
                    <a:pt x="3234" y="326"/>
                    <a:pt x="2181" y="226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82"/>
            <p:cNvSpPr/>
            <p:nvPr/>
          </p:nvSpPr>
          <p:spPr>
            <a:xfrm>
              <a:off x="3167435" y="4236858"/>
              <a:ext cx="160706" cy="213369"/>
            </a:xfrm>
            <a:custGeom>
              <a:avLst/>
              <a:gdLst/>
              <a:ahLst/>
              <a:cxnLst/>
              <a:rect l="l" t="t" r="r" b="b"/>
              <a:pathLst>
                <a:path w="5740" h="7621" extrusionOk="0">
                  <a:moveTo>
                    <a:pt x="1554" y="1"/>
                  </a:moveTo>
                  <a:cubicBezTo>
                    <a:pt x="1254" y="1655"/>
                    <a:pt x="727" y="3134"/>
                    <a:pt x="1" y="4487"/>
                  </a:cubicBezTo>
                  <a:cubicBezTo>
                    <a:pt x="727" y="5515"/>
                    <a:pt x="2081" y="6668"/>
                    <a:pt x="3960" y="7620"/>
                  </a:cubicBezTo>
                  <a:cubicBezTo>
                    <a:pt x="5740" y="4688"/>
                    <a:pt x="5013" y="1555"/>
                    <a:pt x="5013" y="1354"/>
                  </a:cubicBezTo>
                  <a:cubicBezTo>
                    <a:pt x="3008" y="928"/>
                    <a:pt x="1981" y="402"/>
                    <a:pt x="155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82"/>
            <p:cNvSpPr/>
            <p:nvPr/>
          </p:nvSpPr>
          <p:spPr>
            <a:xfrm>
              <a:off x="2251744" y="3496595"/>
              <a:ext cx="1006258" cy="1048114"/>
            </a:xfrm>
            <a:custGeom>
              <a:avLst/>
              <a:gdLst/>
              <a:ahLst/>
              <a:cxnLst/>
              <a:rect l="l" t="t" r="r" b="b"/>
              <a:pathLst>
                <a:path w="35941" h="37436" extrusionOk="0">
                  <a:moveTo>
                    <a:pt x="27169" y="1"/>
                  </a:moveTo>
                  <a:cubicBezTo>
                    <a:pt x="24337" y="1154"/>
                    <a:pt x="21003" y="1880"/>
                    <a:pt x="17244" y="1880"/>
                  </a:cubicBezTo>
                  <a:cubicBezTo>
                    <a:pt x="13910" y="1880"/>
                    <a:pt x="10978" y="1254"/>
                    <a:pt x="8472" y="427"/>
                  </a:cubicBezTo>
                  <a:cubicBezTo>
                    <a:pt x="8472" y="427"/>
                    <a:pt x="3033" y="7745"/>
                    <a:pt x="1479" y="17144"/>
                  </a:cubicBezTo>
                  <a:cubicBezTo>
                    <a:pt x="1" y="25389"/>
                    <a:pt x="1580" y="31028"/>
                    <a:pt x="5966" y="34362"/>
                  </a:cubicBezTo>
                  <a:cubicBezTo>
                    <a:pt x="6692" y="34988"/>
                    <a:pt x="7645" y="35515"/>
                    <a:pt x="8898" y="35941"/>
                  </a:cubicBezTo>
                  <a:cubicBezTo>
                    <a:pt x="9625" y="36241"/>
                    <a:pt x="10552" y="36467"/>
                    <a:pt x="11504" y="36768"/>
                  </a:cubicBezTo>
                  <a:cubicBezTo>
                    <a:pt x="13398" y="37196"/>
                    <a:pt x="15540" y="37436"/>
                    <a:pt x="17729" y="37436"/>
                  </a:cubicBezTo>
                  <a:cubicBezTo>
                    <a:pt x="19770" y="37436"/>
                    <a:pt x="21851" y="37227"/>
                    <a:pt x="23810" y="36768"/>
                  </a:cubicBezTo>
                  <a:cubicBezTo>
                    <a:pt x="24562" y="36567"/>
                    <a:pt x="25389" y="36342"/>
                    <a:pt x="26116" y="36041"/>
                  </a:cubicBezTo>
                  <a:cubicBezTo>
                    <a:pt x="28622" y="35089"/>
                    <a:pt x="30828" y="33635"/>
                    <a:pt x="32281" y="31555"/>
                  </a:cubicBezTo>
                  <a:cubicBezTo>
                    <a:pt x="32382" y="31329"/>
                    <a:pt x="32482" y="31129"/>
                    <a:pt x="32708" y="30928"/>
                  </a:cubicBezTo>
                  <a:cubicBezTo>
                    <a:pt x="33434" y="29575"/>
                    <a:pt x="33961" y="28096"/>
                    <a:pt x="34261" y="26442"/>
                  </a:cubicBezTo>
                  <a:cubicBezTo>
                    <a:pt x="35941" y="17244"/>
                    <a:pt x="30502" y="3986"/>
                    <a:pt x="2716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82"/>
            <p:cNvSpPr/>
            <p:nvPr/>
          </p:nvSpPr>
          <p:spPr>
            <a:xfrm>
              <a:off x="2479806" y="3496595"/>
              <a:ext cx="547323" cy="94072"/>
            </a:xfrm>
            <a:custGeom>
              <a:avLst/>
              <a:gdLst/>
              <a:ahLst/>
              <a:cxnLst/>
              <a:rect l="l" t="t" r="r" b="b"/>
              <a:pathLst>
                <a:path w="19549" h="3360" extrusionOk="0">
                  <a:moveTo>
                    <a:pt x="19023" y="1"/>
                  </a:moveTo>
                  <a:cubicBezTo>
                    <a:pt x="16191" y="1154"/>
                    <a:pt x="12857" y="1880"/>
                    <a:pt x="9098" y="1880"/>
                  </a:cubicBezTo>
                  <a:cubicBezTo>
                    <a:pt x="5764" y="1880"/>
                    <a:pt x="2832" y="1254"/>
                    <a:pt x="326" y="427"/>
                  </a:cubicBezTo>
                  <a:cubicBezTo>
                    <a:pt x="326" y="427"/>
                    <a:pt x="226" y="627"/>
                    <a:pt x="0" y="953"/>
                  </a:cubicBezTo>
                  <a:cubicBezTo>
                    <a:pt x="2632" y="2632"/>
                    <a:pt x="5539" y="3359"/>
                    <a:pt x="8371" y="3359"/>
                  </a:cubicBezTo>
                  <a:cubicBezTo>
                    <a:pt x="12130" y="3359"/>
                    <a:pt x="15890" y="2206"/>
                    <a:pt x="19549" y="853"/>
                  </a:cubicBezTo>
                  <a:cubicBezTo>
                    <a:pt x="19323" y="527"/>
                    <a:pt x="19223" y="226"/>
                    <a:pt x="19023" y="1"/>
                  </a:cubicBez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82"/>
            <p:cNvSpPr/>
            <p:nvPr/>
          </p:nvSpPr>
          <p:spPr>
            <a:xfrm>
              <a:off x="2132450" y="2763360"/>
              <a:ext cx="1256780" cy="797845"/>
            </a:xfrm>
            <a:custGeom>
              <a:avLst/>
              <a:gdLst/>
              <a:ahLst/>
              <a:cxnLst/>
              <a:rect l="l" t="t" r="r" b="b"/>
              <a:pathLst>
                <a:path w="44889" h="28497" extrusionOk="0">
                  <a:moveTo>
                    <a:pt x="27971" y="0"/>
                  </a:moveTo>
                  <a:cubicBezTo>
                    <a:pt x="23911" y="7293"/>
                    <a:pt x="23184" y="16917"/>
                    <a:pt x="23059" y="17318"/>
                  </a:cubicBezTo>
                  <a:cubicBezTo>
                    <a:pt x="23059" y="17727"/>
                    <a:pt x="22690" y="18803"/>
                    <a:pt x="22019" y="18803"/>
                  </a:cubicBezTo>
                  <a:cubicBezTo>
                    <a:pt x="21990" y="18803"/>
                    <a:pt x="21961" y="18801"/>
                    <a:pt x="21931" y="18797"/>
                  </a:cubicBezTo>
                  <a:cubicBezTo>
                    <a:pt x="21304" y="18572"/>
                    <a:pt x="21079" y="17845"/>
                    <a:pt x="21079" y="17845"/>
                  </a:cubicBezTo>
                  <a:cubicBezTo>
                    <a:pt x="19525" y="6667"/>
                    <a:pt x="15139" y="827"/>
                    <a:pt x="15139" y="827"/>
                  </a:cubicBezTo>
                  <a:cubicBezTo>
                    <a:pt x="14713" y="1128"/>
                    <a:pt x="14287" y="1353"/>
                    <a:pt x="13886" y="1654"/>
                  </a:cubicBezTo>
                  <a:cubicBezTo>
                    <a:pt x="12833" y="2281"/>
                    <a:pt x="11906" y="3133"/>
                    <a:pt x="11054" y="3960"/>
                  </a:cubicBezTo>
                  <a:cubicBezTo>
                    <a:pt x="10653" y="4386"/>
                    <a:pt x="10227" y="4787"/>
                    <a:pt x="9800" y="5313"/>
                  </a:cubicBezTo>
                  <a:cubicBezTo>
                    <a:pt x="7921" y="7394"/>
                    <a:pt x="6467" y="9699"/>
                    <a:pt x="5114" y="11278"/>
                  </a:cubicBezTo>
                  <a:cubicBezTo>
                    <a:pt x="1755" y="15339"/>
                    <a:pt x="1" y="16291"/>
                    <a:pt x="1" y="16291"/>
                  </a:cubicBezTo>
                  <a:cubicBezTo>
                    <a:pt x="1" y="16291"/>
                    <a:pt x="402" y="17018"/>
                    <a:pt x="1254" y="18271"/>
                  </a:cubicBezTo>
                  <a:lnTo>
                    <a:pt x="1354" y="18171"/>
                  </a:lnTo>
                  <a:cubicBezTo>
                    <a:pt x="1354" y="18171"/>
                    <a:pt x="6267" y="14186"/>
                    <a:pt x="11054" y="12531"/>
                  </a:cubicBezTo>
                  <a:cubicBezTo>
                    <a:pt x="12321" y="12093"/>
                    <a:pt x="13429" y="11910"/>
                    <a:pt x="14384" y="11910"/>
                  </a:cubicBezTo>
                  <a:cubicBezTo>
                    <a:pt x="17524" y="11910"/>
                    <a:pt x="18999" y="13897"/>
                    <a:pt x="18999" y="15339"/>
                  </a:cubicBezTo>
                  <a:cubicBezTo>
                    <a:pt x="18999" y="19298"/>
                    <a:pt x="12407" y="22857"/>
                    <a:pt x="11580" y="26517"/>
                  </a:cubicBezTo>
                  <a:cubicBezTo>
                    <a:pt x="11906" y="26717"/>
                    <a:pt x="12307" y="26943"/>
                    <a:pt x="12733" y="27043"/>
                  </a:cubicBezTo>
                  <a:cubicBezTo>
                    <a:pt x="15239" y="27870"/>
                    <a:pt x="18171" y="28496"/>
                    <a:pt x="21505" y="28496"/>
                  </a:cubicBezTo>
                  <a:cubicBezTo>
                    <a:pt x="25264" y="28496"/>
                    <a:pt x="28598" y="27770"/>
                    <a:pt x="31430" y="26617"/>
                  </a:cubicBezTo>
                  <a:cubicBezTo>
                    <a:pt x="31956" y="26416"/>
                    <a:pt x="32357" y="26191"/>
                    <a:pt x="32883" y="25990"/>
                  </a:cubicBezTo>
                  <a:cubicBezTo>
                    <a:pt x="32056" y="22231"/>
                    <a:pt x="25565" y="19198"/>
                    <a:pt x="25264" y="15664"/>
                  </a:cubicBezTo>
                  <a:cubicBezTo>
                    <a:pt x="25184" y="14483"/>
                    <a:pt x="25823" y="11448"/>
                    <a:pt x="29978" y="11448"/>
                  </a:cubicBezTo>
                  <a:cubicBezTo>
                    <a:pt x="31025" y="11448"/>
                    <a:pt x="32296" y="11641"/>
                    <a:pt x="33836" y="12105"/>
                  </a:cubicBezTo>
                  <a:cubicBezTo>
                    <a:pt x="38723" y="13559"/>
                    <a:pt x="42282" y="17218"/>
                    <a:pt x="43009" y="18045"/>
                  </a:cubicBezTo>
                  <a:cubicBezTo>
                    <a:pt x="44262" y="16491"/>
                    <a:pt x="44888" y="15439"/>
                    <a:pt x="44888" y="15439"/>
                  </a:cubicBezTo>
                  <a:cubicBezTo>
                    <a:pt x="44888" y="15439"/>
                    <a:pt x="42708" y="15138"/>
                    <a:pt x="37470" y="8872"/>
                  </a:cubicBezTo>
                  <a:cubicBezTo>
                    <a:pt x="36116" y="7293"/>
                    <a:pt x="35089" y="5840"/>
                    <a:pt x="34136" y="4687"/>
                  </a:cubicBezTo>
                  <a:cubicBezTo>
                    <a:pt x="33710" y="4161"/>
                    <a:pt x="33309" y="3634"/>
                    <a:pt x="32883" y="3233"/>
                  </a:cubicBezTo>
                  <a:cubicBezTo>
                    <a:pt x="32056" y="2281"/>
                    <a:pt x="31104" y="1554"/>
                    <a:pt x="30177" y="927"/>
                  </a:cubicBezTo>
                  <a:cubicBezTo>
                    <a:pt x="29550" y="501"/>
                    <a:pt x="28823" y="201"/>
                    <a:pt x="2797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82"/>
            <p:cNvSpPr/>
            <p:nvPr/>
          </p:nvSpPr>
          <p:spPr>
            <a:xfrm>
              <a:off x="2360512" y="2660584"/>
              <a:ext cx="228068" cy="251558"/>
            </a:xfrm>
            <a:custGeom>
              <a:avLst/>
              <a:gdLst/>
              <a:ahLst/>
              <a:cxnLst/>
              <a:rect l="l" t="t" r="r" b="b"/>
              <a:pathLst>
                <a:path w="8146" h="8985" extrusionOk="0">
                  <a:moveTo>
                    <a:pt x="1807" y="1"/>
                  </a:moveTo>
                  <a:cubicBezTo>
                    <a:pt x="1722" y="1"/>
                    <a:pt x="1638" y="4"/>
                    <a:pt x="1554" y="12"/>
                  </a:cubicBezTo>
                  <a:cubicBezTo>
                    <a:pt x="301" y="212"/>
                    <a:pt x="0" y="6378"/>
                    <a:pt x="1654" y="8984"/>
                  </a:cubicBezTo>
                  <a:cubicBezTo>
                    <a:pt x="2081" y="8458"/>
                    <a:pt x="2507" y="8057"/>
                    <a:pt x="2908" y="7631"/>
                  </a:cubicBezTo>
                  <a:cubicBezTo>
                    <a:pt x="1654" y="5551"/>
                    <a:pt x="1755" y="2092"/>
                    <a:pt x="2281" y="2092"/>
                  </a:cubicBezTo>
                  <a:cubicBezTo>
                    <a:pt x="3434" y="2293"/>
                    <a:pt x="5740" y="5325"/>
                    <a:pt x="5740" y="5325"/>
                  </a:cubicBezTo>
                  <a:cubicBezTo>
                    <a:pt x="6141" y="5024"/>
                    <a:pt x="6567" y="4799"/>
                    <a:pt x="6993" y="4498"/>
                  </a:cubicBezTo>
                  <a:cubicBezTo>
                    <a:pt x="7394" y="4298"/>
                    <a:pt x="7820" y="4172"/>
                    <a:pt x="8146" y="3972"/>
                  </a:cubicBezTo>
                  <a:cubicBezTo>
                    <a:pt x="7322" y="3075"/>
                    <a:pt x="4273" y="1"/>
                    <a:pt x="1807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82"/>
            <p:cNvSpPr/>
            <p:nvPr/>
          </p:nvSpPr>
          <p:spPr>
            <a:xfrm>
              <a:off x="2900793" y="2642862"/>
              <a:ext cx="237195" cy="251726"/>
            </a:xfrm>
            <a:custGeom>
              <a:avLst/>
              <a:gdLst/>
              <a:ahLst/>
              <a:cxnLst/>
              <a:rect l="l" t="t" r="r" b="b"/>
              <a:pathLst>
                <a:path w="8472" h="8991" extrusionOk="0">
                  <a:moveTo>
                    <a:pt x="6474" y="0"/>
                  </a:moveTo>
                  <a:cubicBezTo>
                    <a:pt x="3709" y="0"/>
                    <a:pt x="218" y="3886"/>
                    <a:pt x="1" y="4079"/>
                  </a:cubicBezTo>
                  <a:cubicBezTo>
                    <a:pt x="226" y="4179"/>
                    <a:pt x="427" y="4179"/>
                    <a:pt x="527" y="4304"/>
                  </a:cubicBezTo>
                  <a:cubicBezTo>
                    <a:pt x="1379" y="4505"/>
                    <a:pt x="2106" y="4805"/>
                    <a:pt x="2733" y="5231"/>
                  </a:cubicBezTo>
                  <a:cubicBezTo>
                    <a:pt x="2733" y="5231"/>
                    <a:pt x="4913" y="2199"/>
                    <a:pt x="6066" y="2099"/>
                  </a:cubicBezTo>
                  <a:cubicBezTo>
                    <a:pt x="6073" y="2097"/>
                    <a:pt x="6081" y="2096"/>
                    <a:pt x="6088" y="2096"/>
                  </a:cubicBezTo>
                  <a:cubicBezTo>
                    <a:pt x="6595" y="2096"/>
                    <a:pt x="6675" y="5462"/>
                    <a:pt x="5439" y="7537"/>
                  </a:cubicBezTo>
                  <a:cubicBezTo>
                    <a:pt x="5865" y="7938"/>
                    <a:pt x="6266" y="8465"/>
                    <a:pt x="6692" y="8991"/>
                  </a:cubicBezTo>
                  <a:cubicBezTo>
                    <a:pt x="8472" y="6384"/>
                    <a:pt x="8046" y="119"/>
                    <a:pt x="6793" y="18"/>
                  </a:cubicBezTo>
                  <a:cubicBezTo>
                    <a:pt x="6688" y="6"/>
                    <a:pt x="6581" y="0"/>
                    <a:pt x="6474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82"/>
            <p:cNvSpPr/>
            <p:nvPr/>
          </p:nvSpPr>
          <p:spPr>
            <a:xfrm>
              <a:off x="2556265" y="2739479"/>
              <a:ext cx="359292" cy="550347"/>
            </a:xfrm>
            <a:custGeom>
              <a:avLst/>
              <a:gdLst/>
              <a:ahLst/>
              <a:cxnLst/>
              <a:rect l="l" t="t" r="r" b="b"/>
              <a:pathLst>
                <a:path w="12833" h="19657" extrusionOk="0">
                  <a:moveTo>
                    <a:pt x="6567" y="1"/>
                  </a:moveTo>
                  <a:cubicBezTo>
                    <a:pt x="4587" y="1"/>
                    <a:pt x="2808" y="427"/>
                    <a:pt x="1154" y="1154"/>
                  </a:cubicBezTo>
                  <a:cubicBezTo>
                    <a:pt x="828" y="1354"/>
                    <a:pt x="402" y="1480"/>
                    <a:pt x="1" y="1680"/>
                  </a:cubicBezTo>
                  <a:cubicBezTo>
                    <a:pt x="1" y="1680"/>
                    <a:pt x="4387" y="7520"/>
                    <a:pt x="5941" y="18698"/>
                  </a:cubicBezTo>
                  <a:cubicBezTo>
                    <a:pt x="5941" y="18698"/>
                    <a:pt x="6166" y="19425"/>
                    <a:pt x="6793" y="19650"/>
                  </a:cubicBezTo>
                  <a:cubicBezTo>
                    <a:pt x="6823" y="19654"/>
                    <a:pt x="6852" y="19656"/>
                    <a:pt x="6881" y="19656"/>
                  </a:cubicBezTo>
                  <a:cubicBezTo>
                    <a:pt x="7552" y="19656"/>
                    <a:pt x="7921" y="18580"/>
                    <a:pt x="7921" y="18171"/>
                  </a:cubicBezTo>
                  <a:cubicBezTo>
                    <a:pt x="8046" y="17770"/>
                    <a:pt x="8773" y="8146"/>
                    <a:pt x="12833" y="853"/>
                  </a:cubicBezTo>
                  <a:cubicBezTo>
                    <a:pt x="12733" y="728"/>
                    <a:pt x="12532" y="728"/>
                    <a:pt x="12307" y="628"/>
                  </a:cubicBezTo>
                  <a:cubicBezTo>
                    <a:pt x="10853" y="227"/>
                    <a:pt x="8973" y="1"/>
                    <a:pt x="6567" y="1"/>
                  </a:cubicBezTo>
                  <a:close/>
                </a:path>
              </a:pathLst>
            </a:custGeom>
            <a:solidFill>
              <a:srgbClr val="914A31"/>
            </a:solidFill>
            <a:ln w="9525" cap="flat" cmpd="sng">
              <a:solidFill>
                <a:srgbClr val="914A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82"/>
            <p:cNvSpPr/>
            <p:nvPr/>
          </p:nvSpPr>
          <p:spPr>
            <a:xfrm>
              <a:off x="2837521" y="3083867"/>
              <a:ext cx="499055" cy="407168"/>
            </a:xfrm>
            <a:custGeom>
              <a:avLst/>
              <a:gdLst/>
              <a:ahLst/>
              <a:cxnLst/>
              <a:rect l="l" t="t" r="r" b="b"/>
              <a:pathLst>
                <a:path w="17825" h="14543" extrusionOk="0">
                  <a:moveTo>
                    <a:pt x="4794" y="0"/>
                  </a:moveTo>
                  <a:cubicBezTo>
                    <a:pt x="639" y="0"/>
                    <a:pt x="0" y="3035"/>
                    <a:pt x="80" y="4216"/>
                  </a:cubicBezTo>
                  <a:cubicBezTo>
                    <a:pt x="381" y="7750"/>
                    <a:pt x="6872" y="10783"/>
                    <a:pt x="7699" y="14542"/>
                  </a:cubicBezTo>
                  <a:cubicBezTo>
                    <a:pt x="12612" y="12236"/>
                    <a:pt x="15945" y="8903"/>
                    <a:pt x="17825" y="6597"/>
                  </a:cubicBezTo>
                  <a:cubicBezTo>
                    <a:pt x="17098" y="5770"/>
                    <a:pt x="13539" y="2111"/>
                    <a:pt x="8652" y="657"/>
                  </a:cubicBezTo>
                  <a:cubicBezTo>
                    <a:pt x="7112" y="193"/>
                    <a:pt x="5841" y="0"/>
                    <a:pt x="4794" y="0"/>
                  </a:cubicBezTo>
                  <a:close/>
                </a:path>
              </a:pathLst>
            </a:custGeom>
            <a:solidFill>
              <a:srgbClr val="914A31"/>
            </a:solidFill>
            <a:ln w="9525" cap="flat" cmpd="sng">
              <a:solidFill>
                <a:srgbClr val="914A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82"/>
            <p:cNvSpPr/>
            <p:nvPr/>
          </p:nvSpPr>
          <p:spPr>
            <a:xfrm>
              <a:off x="2167558" y="3096773"/>
              <a:ext cx="496816" cy="408987"/>
            </a:xfrm>
            <a:custGeom>
              <a:avLst/>
              <a:gdLst/>
              <a:ahLst/>
              <a:cxnLst/>
              <a:rect l="l" t="t" r="r" b="b"/>
              <a:pathLst>
                <a:path w="17745" h="14608" extrusionOk="0">
                  <a:moveTo>
                    <a:pt x="13130" y="1"/>
                  </a:moveTo>
                  <a:cubicBezTo>
                    <a:pt x="12175" y="1"/>
                    <a:pt x="11067" y="184"/>
                    <a:pt x="9800" y="622"/>
                  </a:cubicBezTo>
                  <a:cubicBezTo>
                    <a:pt x="5013" y="2277"/>
                    <a:pt x="100" y="6262"/>
                    <a:pt x="100" y="6262"/>
                  </a:cubicBezTo>
                  <a:lnTo>
                    <a:pt x="0" y="6362"/>
                  </a:lnTo>
                  <a:cubicBezTo>
                    <a:pt x="1554" y="8643"/>
                    <a:pt x="4887" y="12402"/>
                    <a:pt x="10326" y="14608"/>
                  </a:cubicBezTo>
                  <a:cubicBezTo>
                    <a:pt x="11153" y="10948"/>
                    <a:pt x="17745" y="7389"/>
                    <a:pt x="17745" y="3430"/>
                  </a:cubicBezTo>
                  <a:cubicBezTo>
                    <a:pt x="17745" y="1988"/>
                    <a:pt x="16270" y="1"/>
                    <a:pt x="13130" y="1"/>
                  </a:cubicBezTo>
                  <a:close/>
                </a:path>
              </a:pathLst>
            </a:custGeom>
            <a:solidFill>
              <a:srgbClr val="914A31"/>
            </a:solidFill>
            <a:ln w="9525" cap="flat" cmpd="sng">
              <a:solidFill>
                <a:srgbClr val="914A3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82"/>
            <p:cNvSpPr/>
            <p:nvPr/>
          </p:nvSpPr>
          <p:spPr>
            <a:xfrm>
              <a:off x="2288560" y="4501511"/>
              <a:ext cx="285295" cy="86512"/>
            </a:xfrm>
            <a:custGeom>
              <a:avLst/>
              <a:gdLst/>
              <a:ahLst/>
              <a:cxnLst/>
              <a:rect l="l" t="t" r="r" b="b"/>
              <a:pathLst>
                <a:path w="10190" h="3090" extrusionOk="0">
                  <a:moveTo>
                    <a:pt x="6364" y="0"/>
                  </a:moveTo>
                  <a:cubicBezTo>
                    <a:pt x="3991" y="0"/>
                    <a:pt x="875" y="554"/>
                    <a:pt x="164" y="1200"/>
                  </a:cubicBezTo>
                  <a:cubicBezTo>
                    <a:pt x="1" y="1345"/>
                    <a:pt x="233" y="1662"/>
                    <a:pt x="1053" y="1662"/>
                  </a:cubicBezTo>
                  <a:cubicBezTo>
                    <a:pt x="1363" y="1662"/>
                    <a:pt x="1757" y="1617"/>
                    <a:pt x="2245" y="1500"/>
                  </a:cubicBezTo>
                  <a:lnTo>
                    <a:pt x="2245" y="1500"/>
                  </a:lnTo>
                  <a:lnTo>
                    <a:pt x="2144" y="1601"/>
                  </a:lnTo>
                  <a:cubicBezTo>
                    <a:pt x="1618" y="1701"/>
                    <a:pt x="691" y="2127"/>
                    <a:pt x="791" y="2553"/>
                  </a:cubicBezTo>
                  <a:cubicBezTo>
                    <a:pt x="791" y="2615"/>
                    <a:pt x="844" y="2642"/>
                    <a:pt x="937" y="2642"/>
                  </a:cubicBezTo>
                  <a:cubicBezTo>
                    <a:pt x="1294" y="2642"/>
                    <a:pt x="2235" y="2245"/>
                    <a:pt x="2971" y="1926"/>
                  </a:cubicBezTo>
                  <a:cubicBezTo>
                    <a:pt x="3197" y="1926"/>
                    <a:pt x="3072" y="1926"/>
                    <a:pt x="2871" y="2027"/>
                  </a:cubicBezTo>
                  <a:cubicBezTo>
                    <a:pt x="2445" y="2453"/>
                    <a:pt x="1944" y="2754"/>
                    <a:pt x="2044" y="2954"/>
                  </a:cubicBezTo>
                  <a:cubicBezTo>
                    <a:pt x="2044" y="3050"/>
                    <a:pt x="2109" y="3090"/>
                    <a:pt x="2234" y="3090"/>
                  </a:cubicBezTo>
                  <a:cubicBezTo>
                    <a:pt x="2794" y="3090"/>
                    <a:pt x="4556" y="2273"/>
                    <a:pt x="6956" y="2027"/>
                  </a:cubicBezTo>
                  <a:cubicBezTo>
                    <a:pt x="8610" y="1826"/>
                    <a:pt x="10189" y="1926"/>
                    <a:pt x="10189" y="874"/>
                  </a:cubicBezTo>
                  <a:cubicBezTo>
                    <a:pt x="9237" y="573"/>
                    <a:pt x="8310" y="347"/>
                    <a:pt x="7583" y="47"/>
                  </a:cubicBezTo>
                  <a:lnTo>
                    <a:pt x="7458" y="47"/>
                  </a:lnTo>
                  <a:cubicBezTo>
                    <a:pt x="7122" y="15"/>
                    <a:pt x="6753" y="0"/>
                    <a:pt x="6364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82"/>
            <p:cNvSpPr/>
            <p:nvPr/>
          </p:nvSpPr>
          <p:spPr>
            <a:xfrm>
              <a:off x="2468579" y="3603375"/>
              <a:ext cx="566977" cy="820187"/>
            </a:xfrm>
            <a:custGeom>
              <a:avLst/>
              <a:gdLst/>
              <a:ahLst/>
              <a:cxnLst/>
              <a:rect l="l" t="t" r="r" b="b"/>
              <a:pathLst>
                <a:path w="20251" h="29295" extrusionOk="0">
                  <a:moveTo>
                    <a:pt x="9978" y="0"/>
                  </a:moveTo>
                  <a:cubicBezTo>
                    <a:pt x="8468" y="0"/>
                    <a:pt x="6988" y="499"/>
                    <a:pt x="5840" y="1425"/>
                  </a:cubicBezTo>
                  <a:cubicBezTo>
                    <a:pt x="4587" y="2352"/>
                    <a:pt x="0" y="9971"/>
                    <a:pt x="627" y="19169"/>
                  </a:cubicBezTo>
                  <a:cubicBezTo>
                    <a:pt x="1153" y="27014"/>
                    <a:pt x="6366" y="29295"/>
                    <a:pt x="10426" y="29295"/>
                  </a:cubicBezTo>
                  <a:cubicBezTo>
                    <a:pt x="15138" y="29295"/>
                    <a:pt x="20251" y="23355"/>
                    <a:pt x="19424" y="14884"/>
                  </a:cubicBezTo>
                  <a:cubicBezTo>
                    <a:pt x="18897" y="10397"/>
                    <a:pt x="16592" y="3204"/>
                    <a:pt x="13985" y="1325"/>
                  </a:cubicBezTo>
                  <a:cubicBezTo>
                    <a:pt x="12783" y="423"/>
                    <a:pt x="11368" y="0"/>
                    <a:pt x="9978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82"/>
            <p:cNvSpPr/>
            <p:nvPr/>
          </p:nvSpPr>
          <p:spPr>
            <a:xfrm>
              <a:off x="2556265" y="3192774"/>
              <a:ext cx="55463" cy="70190"/>
            </a:xfrm>
            <a:custGeom>
              <a:avLst/>
              <a:gdLst/>
              <a:ahLst/>
              <a:cxnLst/>
              <a:rect l="l" t="t" r="r" b="b"/>
              <a:pathLst>
                <a:path w="1981" h="2507" extrusionOk="0">
                  <a:moveTo>
                    <a:pt x="1028" y="1"/>
                  </a:moveTo>
                  <a:cubicBezTo>
                    <a:pt x="527" y="1"/>
                    <a:pt x="1" y="627"/>
                    <a:pt x="1" y="1254"/>
                  </a:cubicBezTo>
                  <a:cubicBezTo>
                    <a:pt x="1" y="1880"/>
                    <a:pt x="527" y="2507"/>
                    <a:pt x="1028" y="2507"/>
                  </a:cubicBezTo>
                  <a:cubicBezTo>
                    <a:pt x="1555" y="2507"/>
                    <a:pt x="1981" y="1880"/>
                    <a:pt x="1981" y="1254"/>
                  </a:cubicBezTo>
                  <a:cubicBezTo>
                    <a:pt x="1981" y="627"/>
                    <a:pt x="1555" y="1"/>
                    <a:pt x="1028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82"/>
            <p:cNvSpPr/>
            <p:nvPr/>
          </p:nvSpPr>
          <p:spPr>
            <a:xfrm>
              <a:off x="2900793" y="3192774"/>
              <a:ext cx="56163" cy="70190"/>
            </a:xfrm>
            <a:custGeom>
              <a:avLst/>
              <a:gdLst/>
              <a:ahLst/>
              <a:cxnLst/>
              <a:rect l="l" t="t" r="r" b="b"/>
              <a:pathLst>
                <a:path w="2006" h="2507" extrusionOk="0">
                  <a:moveTo>
                    <a:pt x="1053" y="1"/>
                  </a:moveTo>
                  <a:cubicBezTo>
                    <a:pt x="427" y="1"/>
                    <a:pt x="1" y="627"/>
                    <a:pt x="1" y="1254"/>
                  </a:cubicBezTo>
                  <a:cubicBezTo>
                    <a:pt x="1" y="1880"/>
                    <a:pt x="427" y="2507"/>
                    <a:pt x="1053" y="2507"/>
                  </a:cubicBezTo>
                  <a:cubicBezTo>
                    <a:pt x="1580" y="2507"/>
                    <a:pt x="2006" y="1880"/>
                    <a:pt x="2006" y="1254"/>
                  </a:cubicBezTo>
                  <a:cubicBezTo>
                    <a:pt x="2006" y="627"/>
                    <a:pt x="1580" y="1"/>
                    <a:pt x="1053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82"/>
            <p:cNvSpPr/>
            <p:nvPr/>
          </p:nvSpPr>
          <p:spPr>
            <a:xfrm>
              <a:off x="2930274" y="3268562"/>
              <a:ext cx="181060" cy="178960"/>
            </a:xfrm>
            <a:custGeom>
              <a:avLst/>
              <a:gdLst/>
              <a:ahLst/>
              <a:cxnLst/>
              <a:rect l="l" t="t" r="r" b="b"/>
              <a:pathLst>
                <a:path w="6467" h="6392" extrusionOk="0">
                  <a:moveTo>
                    <a:pt x="3233" y="0"/>
                  </a:moveTo>
                  <a:cubicBezTo>
                    <a:pt x="1454" y="0"/>
                    <a:pt x="0" y="1479"/>
                    <a:pt x="0" y="3258"/>
                  </a:cubicBezTo>
                  <a:cubicBezTo>
                    <a:pt x="0" y="5013"/>
                    <a:pt x="1454" y="6391"/>
                    <a:pt x="3233" y="6391"/>
                  </a:cubicBezTo>
                  <a:cubicBezTo>
                    <a:pt x="5013" y="6391"/>
                    <a:pt x="6467" y="5013"/>
                    <a:pt x="6467" y="3258"/>
                  </a:cubicBezTo>
                  <a:cubicBezTo>
                    <a:pt x="6467" y="1479"/>
                    <a:pt x="5013" y="0"/>
                    <a:pt x="3233" y="0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82"/>
            <p:cNvSpPr/>
            <p:nvPr/>
          </p:nvSpPr>
          <p:spPr>
            <a:xfrm>
              <a:off x="2398391" y="3262934"/>
              <a:ext cx="181060" cy="178260"/>
            </a:xfrm>
            <a:custGeom>
              <a:avLst/>
              <a:gdLst/>
              <a:ahLst/>
              <a:cxnLst/>
              <a:rect l="l" t="t" r="r" b="b"/>
              <a:pathLst>
                <a:path w="6467" h="6367" extrusionOk="0">
                  <a:moveTo>
                    <a:pt x="3234" y="1"/>
                  </a:moveTo>
                  <a:cubicBezTo>
                    <a:pt x="1454" y="1"/>
                    <a:pt x="1" y="1454"/>
                    <a:pt x="1" y="3134"/>
                  </a:cubicBezTo>
                  <a:cubicBezTo>
                    <a:pt x="1" y="4913"/>
                    <a:pt x="1454" y="6367"/>
                    <a:pt x="3234" y="6367"/>
                  </a:cubicBezTo>
                  <a:cubicBezTo>
                    <a:pt x="5114" y="6367"/>
                    <a:pt x="6467" y="4913"/>
                    <a:pt x="6467" y="3134"/>
                  </a:cubicBezTo>
                  <a:cubicBezTo>
                    <a:pt x="6467" y="1454"/>
                    <a:pt x="5114" y="1"/>
                    <a:pt x="3234" y="1"/>
                  </a:cubicBezTo>
                  <a:close/>
                </a:path>
              </a:pathLst>
            </a:custGeom>
            <a:solidFill>
              <a:srgbClr val="F28F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82"/>
            <p:cNvSpPr/>
            <p:nvPr/>
          </p:nvSpPr>
          <p:spPr>
            <a:xfrm>
              <a:off x="2684686" y="3245576"/>
              <a:ext cx="125625" cy="79149"/>
            </a:xfrm>
            <a:custGeom>
              <a:avLst/>
              <a:gdLst/>
              <a:ahLst/>
              <a:cxnLst/>
              <a:rect l="l" t="t" r="r" b="b"/>
              <a:pathLst>
                <a:path w="4487" h="2827" extrusionOk="0">
                  <a:moveTo>
                    <a:pt x="2247" y="0"/>
                  </a:moveTo>
                  <a:cubicBezTo>
                    <a:pt x="1435" y="0"/>
                    <a:pt x="627" y="207"/>
                    <a:pt x="426" y="621"/>
                  </a:cubicBezTo>
                  <a:cubicBezTo>
                    <a:pt x="0" y="1348"/>
                    <a:pt x="1153" y="2826"/>
                    <a:pt x="2406" y="2826"/>
                  </a:cubicBezTo>
                  <a:cubicBezTo>
                    <a:pt x="3133" y="2826"/>
                    <a:pt x="4487" y="1448"/>
                    <a:pt x="4086" y="621"/>
                  </a:cubicBezTo>
                  <a:cubicBezTo>
                    <a:pt x="3873" y="207"/>
                    <a:pt x="3058" y="0"/>
                    <a:pt x="2247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82"/>
            <p:cNvSpPr/>
            <p:nvPr/>
          </p:nvSpPr>
          <p:spPr>
            <a:xfrm>
              <a:off x="2626453" y="3318368"/>
              <a:ext cx="242794" cy="73017"/>
            </a:xfrm>
            <a:custGeom>
              <a:avLst/>
              <a:gdLst/>
              <a:ahLst/>
              <a:cxnLst/>
              <a:rect l="l" t="t" r="r" b="b"/>
              <a:pathLst>
                <a:path w="8672" h="2608" extrusionOk="0">
                  <a:moveTo>
                    <a:pt x="8446" y="1"/>
                  </a:moveTo>
                  <a:cubicBezTo>
                    <a:pt x="8346" y="1"/>
                    <a:pt x="8246" y="1"/>
                    <a:pt x="8146" y="101"/>
                  </a:cubicBezTo>
                  <a:cubicBezTo>
                    <a:pt x="8246" y="101"/>
                    <a:pt x="8146" y="226"/>
                    <a:pt x="7920" y="327"/>
                  </a:cubicBezTo>
                  <a:cubicBezTo>
                    <a:pt x="7820" y="527"/>
                    <a:pt x="7519" y="728"/>
                    <a:pt x="7193" y="953"/>
                  </a:cubicBezTo>
                  <a:cubicBezTo>
                    <a:pt x="6892" y="1154"/>
                    <a:pt x="6366" y="1354"/>
                    <a:pt x="5940" y="1580"/>
                  </a:cubicBezTo>
                  <a:cubicBezTo>
                    <a:pt x="5740" y="1680"/>
                    <a:pt x="5414" y="1680"/>
                    <a:pt x="5213" y="1680"/>
                  </a:cubicBezTo>
                  <a:cubicBezTo>
                    <a:pt x="5113" y="1780"/>
                    <a:pt x="4912" y="1780"/>
                    <a:pt x="4787" y="1780"/>
                  </a:cubicBezTo>
                  <a:lnTo>
                    <a:pt x="3534" y="1780"/>
                  </a:lnTo>
                  <a:cubicBezTo>
                    <a:pt x="3434" y="1780"/>
                    <a:pt x="3333" y="1680"/>
                    <a:pt x="3233" y="1680"/>
                  </a:cubicBezTo>
                  <a:cubicBezTo>
                    <a:pt x="3033" y="1680"/>
                    <a:pt x="2907" y="1680"/>
                    <a:pt x="2807" y="1580"/>
                  </a:cubicBezTo>
                  <a:cubicBezTo>
                    <a:pt x="2281" y="1479"/>
                    <a:pt x="1880" y="1354"/>
                    <a:pt x="1454" y="1154"/>
                  </a:cubicBezTo>
                  <a:cubicBezTo>
                    <a:pt x="1354" y="1053"/>
                    <a:pt x="1153" y="953"/>
                    <a:pt x="1028" y="853"/>
                  </a:cubicBezTo>
                  <a:cubicBezTo>
                    <a:pt x="927" y="728"/>
                    <a:pt x="727" y="728"/>
                    <a:pt x="727" y="627"/>
                  </a:cubicBezTo>
                  <a:cubicBezTo>
                    <a:pt x="627" y="527"/>
                    <a:pt x="526" y="527"/>
                    <a:pt x="526" y="427"/>
                  </a:cubicBezTo>
                  <a:lnTo>
                    <a:pt x="401" y="427"/>
                  </a:lnTo>
                  <a:cubicBezTo>
                    <a:pt x="301" y="327"/>
                    <a:pt x="201" y="327"/>
                    <a:pt x="201" y="327"/>
                  </a:cubicBezTo>
                  <a:cubicBezTo>
                    <a:pt x="100" y="427"/>
                    <a:pt x="0" y="527"/>
                    <a:pt x="100" y="627"/>
                  </a:cubicBezTo>
                  <a:lnTo>
                    <a:pt x="100" y="728"/>
                  </a:lnTo>
                  <a:cubicBezTo>
                    <a:pt x="201" y="728"/>
                    <a:pt x="201" y="853"/>
                    <a:pt x="301" y="953"/>
                  </a:cubicBezTo>
                  <a:cubicBezTo>
                    <a:pt x="401" y="1053"/>
                    <a:pt x="526" y="1154"/>
                    <a:pt x="627" y="1354"/>
                  </a:cubicBezTo>
                  <a:cubicBezTo>
                    <a:pt x="827" y="1479"/>
                    <a:pt x="927" y="1580"/>
                    <a:pt x="1153" y="1680"/>
                  </a:cubicBezTo>
                  <a:cubicBezTo>
                    <a:pt x="1354" y="1880"/>
                    <a:pt x="1554" y="1981"/>
                    <a:pt x="1780" y="2106"/>
                  </a:cubicBezTo>
                  <a:cubicBezTo>
                    <a:pt x="2080" y="2206"/>
                    <a:pt x="2281" y="2307"/>
                    <a:pt x="2607" y="2407"/>
                  </a:cubicBezTo>
                  <a:cubicBezTo>
                    <a:pt x="2707" y="2407"/>
                    <a:pt x="2907" y="2407"/>
                    <a:pt x="3033" y="2507"/>
                  </a:cubicBezTo>
                  <a:lnTo>
                    <a:pt x="3434" y="2507"/>
                  </a:lnTo>
                  <a:cubicBezTo>
                    <a:pt x="3760" y="2607"/>
                    <a:pt x="4060" y="2607"/>
                    <a:pt x="4386" y="2607"/>
                  </a:cubicBezTo>
                  <a:lnTo>
                    <a:pt x="4787" y="2607"/>
                  </a:lnTo>
                  <a:cubicBezTo>
                    <a:pt x="5013" y="2607"/>
                    <a:pt x="5113" y="2507"/>
                    <a:pt x="5313" y="2507"/>
                  </a:cubicBezTo>
                  <a:cubicBezTo>
                    <a:pt x="5639" y="2507"/>
                    <a:pt x="5940" y="2407"/>
                    <a:pt x="6166" y="2307"/>
                  </a:cubicBezTo>
                  <a:cubicBezTo>
                    <a:pt x="6792" y="2106"/>
                    <a:pt x="7193" y="1780"/>
                    <a:pt x="7619" y="1479"/>
                  </a:cubicBezTo>
                  <a:cubicBezTo>
                    <a:pt x="7920" y="1254"/>
                    <a:pt x="8146" y="953"/>
                    <a:pt x="8346" y="728"/>
                  </a:cubicBezTo>
                  <a:cubicBezTo>
                    <a:pt x="8446" y="427"/>
                    <a:pt x="8547" y="327"/>
                    <a:pt x="8547" y="327"/>
                  </a:cubicBezTo>
                  <a:cubicBezTo>
                    <a:pt x="8672" y="226"/>
                    <a:pt x="8547" y="101"/>
                    <a:pt x="8446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82"/>
            <p:cNvSpPr/>
            <p:nvPr/>
          </p:nvSpPr>
          <p:spPr>
            <a:xfrm>
              <a:off x="2594173" y="3701364"/>
              <a:ext cx="128425" cy="148247"/>
            </a:xfrm>
            <a:custGeom>
              <a:avLst/>
              <a:gdLst/>
              <a:ahLst/>
              <a:cxnLst/>
              <a:rect l="l" t="t" r="r" b="b"/>
              <a:pathLst>
                <a:path w="4587" h="5295" extrusionOk="0">
                  <a:moveTo>
                    <a:pt x="3402" y="0"/>
                  </a:moveTo>
                  <a:cubicBezTo>
                    <a:pt x="3079" y="0"/>
                    <a:pt x="2306" y="1358"/>
                    <a:pt x="2306" y="1358"/>
                  </a:cubicBezTo>
                  <a:cubicBezTo>
                    <a:pt x="2306" y="1358"/>
                    <a:pt x="2109" y="722"/>
                    <a:pt x="1919" y="722"/>
                  </a:cubicBezTo>
                  <a:cubicBezTo>
                    <a:pt x="1906" y="722"/>
                    <a:pt x="1893" y="725"/>
                    <a:pt x="1880" y="732"/>
                  </a:cubicBezTo>
                  <a:cubicBezTo>
                    <a:pt x="1554" y="832"/>
                    <a:pt x="1780" y="2211"/>
                    <a:pt x="1780" y="2211"/>
                  </a:cubicBezTo>
                  <a:cubicBezTo>
                    <a:pt x="1780" y="2211"/>
                    <a:pt x="1053" y="3138"/>
                    <a:pt x="0" y="3238"/>
                  </a:cubicBezTo>
                  <a:cubicBezTo>
                    <a:pt x="0" y="3713"/>
                    <a:pt x="604" y="3770"/>
                    <a:pt x="897" y="3770"/>
                  </a:cubicBezTo>
                  <a:cubicBezTo>
                    <a:pt x="991" y="3770"/>
                    <a:pt x="1053" y="3764"/>
                    <a:pt x="1053" y="3764"/>
                  </a:cubicBezTo>
                  <a:lnTo>
                    <a:pt x="1053" y="3764"/>
                  </a:lnTo>
                  <a:cubicBezTo>
                    <a:pt x="1053" y="3764"/>
                    <a:pt x="527" y="4491"/>
                    <a:pt x="627" y="4491"/>
                  </a:cubicBezTo>
                  <a:cubicBezTo>
                    <a:pt x="647" y="4511"/>
                    <a:pt x="692" y="4519"/>
                    <a:pt x="751" y="4519"/>
                  </a:cubicBezTo>
                  <a:cubicBezTo>
                    <a:pt x="989" y="4519"/>
                    <a:pt x="1454" y="4391"/>
                    <a:pt x="1454" y="4391"/>
                  </a:cubicBezTo>
                  <a:lnTo>
                    <a:pt x="1454" y="4391"/>
                  </a:lnTo>
                  <a:cubicBezTo>
                    <a:pt x="1454" y="4391"/>
                    <a:pt x="1053" y="4817"/>
                    <a:pt x="1053" y="5118"/>
                  </a:cubicBezTo>
                  <a:cubicBezTo>
                    <a:pt x="1053" y="5254"/>
                    <a:pt x="1141" y="5294"/>
                    <a:pt x="1253" y="5294"/>
                  </a:cubicBezTo>
                  <a:cubicBezTo>
                    <a:pt x="1407" y="5294"/>
                    <a:pt x="1607" y="5218"/>
                    <a:pt x="1679" y="5218"/>
                  </a:cubicBezTo>
                  <a:cubicBezTo>
                    <a:pt x="2707" y="4491"/>
                    <a:pt x="3233" y="3464"/>
                    <a:pt x="3334" y="3138"/>
                  </a:cubicBezTo>
                  <a:cubicBezTo>
                    <a:pt x="3434" y="2837"/>
                    <a:pt x="4587" y="1985"/>
                    <a:pt x="4486" y="1784"/>
                  </a:cubicBezTo>
                  <a:cubicBezTo>
                    <a:pt x="4486" y="1734"/>
                    <a:pt x="4441" y="1716"/>
                    <a:pt x="4371" y="1716"/>
                  </a:cubicBezTo>
                  <a:cubicBezTo>
                    <a:pt x="4162" y="1716"/>
                    <a:pt x="3735" y="1885"/>
                    <a:pt x="3659" y="1885"/>
                  </a:cubicBezTo>
                  <a:cubicBezTo>
                    <a:pt x="3760" y="1885"/>
                    <a:pt x="4587" y="732"/>
                    <a:pt x="4386" y="632"/>
                  </a:cubicBezTo>
                  <a:cubicBezTo>
                    <a:pt x="4381" y="626"/>
                    <a:pt x="4372" y="623"/>
                    <a:pt x="4360" y="623"/>
                  </a:cubicBezTo>
                  <a:cubicBezTo>
                    <a:pt x="4169" y="623"/>
                    <a:pt x="3233" y="1358"/>
                    <a:pt x="3233" y="1358"/>
                  </a:cubicBezTo>
                  <a:cubicBezTo>
                    <a:pt x="3233" y="1358"/>
                    <a:pt x="3659" y="5"/>
                    <a:pt x="3434" y="5"/>
                  </a:cubicBezTo>
                  <a:cubicBezTo>
                    <a:pt x="3424" y="2"/>
                    <a:pt x="3413" y="0"/>
                    <a:pt x="3402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82"/>
            <p:cNvSpPr/>
            <p:nvPr/>
          </p:nvSpPr>
          <p:spPr>
            <a:xfrm>
              <a:off x="2746419" y="3701364"/>
              <a:ext cx="125653" cy="148247"/>
            </a:xfrm>
            <a:custGeom>
              <a:avLst/>
              <a:gdLst/>
              <a:ahLst/>
              <a:cxnLst/>
              <a:rect l="l" t="t" r="r" b="b"/>
              <a:pathLst>
                <a:path w="4488" h="5295" extrusionOk="0">
                  <a:moveTo>
                    <a:pt x="1163" y="0"/>
                  </a:moveTo>
                  <a:cubicBezTo>
                    <a:pt x="1151" y="0"/>
                    <a:pt x="1140" y="2"/>
                    <a:pt x="1129" y="5"/>
                  </a:cubicBezTo>
                  <a:cubicBezTo>
                    <a:pt x="828" y="5"/>
                    <a:pt x="1354" y="1358"/>
                    <a:pt x="1354" y="1358"/>
                  </a:cubicBezTo>
                  <a:cubicBezTo>
                    <a:pt x="1354" y="1358"/>
                    <a:pt x="418" y="623"/>
                    <a:pt x="143" y="623"/>
                  </a:cubicBezTo>
                  <a:cubicBezTo>
                    <a:pt x="127" y="623"/>
                    <a:pt x="113" y="626"/>
                    <a:pt x="101" y="632"/>
                  </a:cubicBezTo>
                  <a:cubicBezTo>
                    <a:pt x="1" y="732"/>
                    <a:pt x="828" y="1885"/>
                    <a:pt x="828" y="1885"/>
                  </a:cubicBezTo>
                  <a:cubicBezTo>
                    <a:pt x="828" y="1885"/>
                    <a:pt x="419" y="1716"/>
                    <a:pt x="172" y="1716"/>
                  </a:cubicBezTo>
                  <a:cubicBezTo>
                    <a:pt x="90" y="1716"/>
                    <a:pt x="26" y="1734"/>
                    <a:pt x="1" y="1784"/>
                  </a:cubicBezTo>
                  <a:cubicBezTo>
                    <a:pt x="1" y="1985"/>
                    <a:pt x="1028" y="2837"/>
                    <a:pt x="1254" y="3138"/>
                  </a:cubicBezTo>
                  <a:cubicBezTo>
                    <a:pt x="1354" y="3464"/>
                    <a:pt x="1755" y="4491"/>
                    <a:pt x="2908" y="5218"/>
                  </a:cubicBezTo>
                  <a:cubicBezTo>
                    <a:pt x="2966" y="5218"/>
                    <a:pt x="3168" y="5294"/>
                    <a:pt x="3327" y="5294"/>
                  </a:cubicBezTo>
                  <a:cubicBezTo>
                    <a:pt x="3442" y="5294"/>
                    <a:pt x="3535" y="5254"/>
                    <a:pt x="3535" y="5118"/>
                  </a:cubicBezTo>
                  <a:cubicBezTo>
                    <a:pt x="3535" y="4817"/>
                    <a:pt x="3134" y="4391"/>
                    <a:pt x="3134" y="4391"/>
                  </a:cubicBezTo>
                  <a:lnTo>
                    <a:pt x="3134" y="4391"/>
                  </a:lnTo>
                  <a:cubicBezTo>
                    <a:pt x="3134" y="4391"/>
                    <a:pt x="3599" y="4519"/>
                    <a:pt x="3836" y="4519"/>
                  </a:cubicBezTo>
                  <a:cubicBezTo>
                    <a:pt x="3896" y="4519"/>
                    <a:pt x="3941" y="4511"/>
                    <a:pt x="3961" y="4491"/>
                  </a:cubicBezTo>
                  <a:lnTo>
                    <a:pt x="3434" y="3764"/>
                  </a:lnTo>
                  <a:lnTo>
                    <a:pt x="3434" y="3764"/>
                  </a:lnTo>
                  <a:cubicBezTo>
                    <a:pt x="3435" y="3764"/>
                    <a:pt x="3496" y="3770"/>
                    <a:pt x="3590" y="3770"/>
                  </a:cubicBezTo>
                  <a:cubicBezTo>
                    <a:pt x="3883" y="3770"/>
                    <a:pt x="4487" y="3713"/>
                    <a:pt x="4487" y="3238"/>
                  </a:cubicBezTo>
                  <a:cubicBezTo>
                    <a:pt x="3535" y="3138"/>
                    <a:pt x="2808" y="2211"/>
                    <a:pt x="2808" y="2211"/>
                  </a:cubicBezTo>
                  <a:cubicBezTo>
                    <a:pt x="2808" y="2211"/>
                    <a:pt x="2908" y="832"/>
                    <a:pt x="2708" y="732"/>
                  </a:cubicBezTo>
                  <a:cubicBezTo>
                    <a:pt x="2695" y="725"/>
                    <a:pt x="2682" y="722"/>
                    <a:pt x="2669" y="722"/>
                  </a:cubicBezTo>
                  <a:cubicBezTo>
                    <a:pt x="2479" y="722"/>
                    <a:pt x="2282" y="1358"/>
                    <a:pt x="2282" y="1358"/>
                  </a:cubicBezTo>
                  <a:cubicBezTo>
                    <a:pt x="2282" y="1358"/>
                    <a:pt x="1509" y="0"/>
                    <a:pt x="1163" y="0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82"/>
            <p:cNvSpPr/>
            <p:nvPr/>
          </p:nvSpPr>
          <p:spPr>
            <a:xfrm>
              <a:off x="2827834" y="3590748"/>
              <a:ext cx="245622" cy="277455"/>
            </a:xfrm>
            <a:custGeom>
              <a:avLst/>
              <a:gdLst/>
              <a:ahLst/>
              <a:cxnLst/>
              <a:rect l="l" t="t" r="r" b="b"/>
              <a:pathLst>
                <a:path w="8773" h="9910" extrusionOk="0">
                  <a:moveTo>
                    <a:pt x="5233" y="1"/>
                  </a:moveTo>
                  <a:cubicBezTo>
                    <a:pt x="4028" y="1"/>
                    <a:pt x="3233" y="2076"/>
                    <a:pt x="3233" y="2076"/>
                  </a:cubicBezTo>
                  <a:cubicBezTo>
                    <a:pt x="3233" y="2076"/>
                    <a:pt x="4812" y="6162"/>
                    <a:pt x="2832" y="7089"/>
                  </a:cubicBezTo>
                  <a:cubicBezTo>
                    <a:pt x="2583" y="7206"/>
                    <a:pt x="2333" y="7255"/>
                    <a:pt x="2089" y="7255"/>
                  </a:cubicBezTo>
                  <a:cubicBezTo>
                    <a:pt x="1916" y="7255"/>
                    <a:pt x="1745" y="7231"/>
                    <a:pt x="1579" y="7189"/>
                  </a:cubicBezTo>
                  <a:cubicBezTo>
                    <a:pt x="1579" y="7664"/>
                    <a:pt x="975" y="7721"/>
                    <a:pt x="682" y="7721"/>
                  </a:cubicBezTo>
                  <a:cubicBezTo>
                    <a:pt x="588" y="7721"/>
                    <a:pt x="527" y="7715"/>
                    <a:pt x="526" y="7715"/>
                  </a:cubicBezTo>
                  <a:lnTo>
                    <a:pt x="526" y="7715"/>
                  </a:lnTo>
                  <a:lnTo>
                    <a:pt x="1053" y="8442"/>
                  </a:lnTo>
                  <a:cubicBezTo>
                    <a:pt x="1033" y="8462"/>
                    <a:pt x="988" y="8470"/>
                    <a:pt x="928" y="8470"/>
                  </a:cubicBezTo>
                  <a:cubicBezTo>
                    <a:pt x="691" y="8470"/>
                    <a:pt x="226" y="8342"/>
                    <a:pt x="226" y="8342"/>
                  </a:cubicBezTo>
                  <a:lnTo>
                    <a:pt x="226" y="8342"/>
                  </a:lnTo>
                  <a:cubicBezTo>
                    <a:pt x="226" y="8342"/>
                    <a:pt x="627" y="8768"/>
                    <a:pt x="627" y="9069"/>
                  </a:cubicBezTo>
                  <a:cubicBezTo>
                    <a:pt x="627" y="9205"/>
                    <a:pt x="534" y="9245"/>
                    <a:pt x="419" y="9245"/>
                  </a:cubicBezTo>
                  <a:cubicBezTo>
                    <a:pt x="260" y="9245"/>
                    <a:pt x="58" y="9169"/>
                    <a:pt x="0" y="9169"/>
                  </a:cubicBezTo>
                  <a:cubicBezTo>
                    <a:pt x="646" y="9568"/>
                    <a:pt x="1450" y="9909"/>
                    <a:pt x="2533" y="9909"/>
                  </a:cubicBezTo>
                  <a:cubicBezTo>
                    <a:pt x="2879" y="9909"/>
                    <a:pt x="3253" y="9875"/>
                    <a:pt x="3659" y="9796"/>
                  </a:cubicBezTo>
                  <a:cubicBezTo>
                    <a:pt x="8772" y="8969"/>
                    <a:pt x="6692" y="1024"/>
                    <a:pt x="6692" y="1024"/>
                  </a:cubicBezTo>
                  <a:cubicBezTo>
                    <a:pt x="6164" y="275"/>
                    <a:pt x="5672" y="1"/>
                    <a:pt x="5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82"/>
            <p:cNvSpPr/>
            <p:nvPr/>
          </p:nvSpPr>
          <p:spPr>
            <a:xfrm>
              <a:off x="2392092" y="3604971"/>
              <a:ext cx="249122" cy="263232"/>
            </a:xfrm>
            <a:custGeom>
              <a:avLst/>
              <a:gdLst/>
              <a:ahLst/>
              <a:cxnLst/>
              <a:rect l="l" t="t" r="r" b="b"/>
              <a:pathLst>
                <a:path w="8898" h="9402" extrusionOk="0">
                  <a:moveTo>
                    <a:pt x="3535" y="1"/>
                  </a:moveTo>
                  <a:cubicBezTo>
                    <a:pt x="2852" y="1"/>
                    <a:pt x="2248" y="213"/>
                    <a:pt x="2206" y="516"/>
                  </a:cubicBezTo>
                  <a:cubicBezTo>
                    <a:pt x="2206" y="516"/>
                    <a:pt x="0" y="8461"/>
                    <a:pt x="5138" y="9288"/>
                  </a:cubicBezTo>
                  <a:cubicBezTo>
                    <a:pt x="5538" y="9367"/>
                    <a:pt x="5915" y="9401"/>
                    <a:pt x="6269" y="9401"/>
                  </a:cubicBezTo>
                  <a:cubicBezTo>
                    <a:pt x="7375" y="9401"/>
                    <a:pt x="8252" y="9060"/>
                    <a:pt x="8897" y="8661"/>
                  </a:cubicBezTo>
                  <a:cubicBezTo>
                    <a:pt x="8825" y="8661"/>
                    <a:pt x="8625" y="8737"/>
                    <a:pt x="8471" y="8737"/>
                  </a:cubicBezTo>
                  <a:cubicBezTo>
                    <a:pt x="8359" y="8737"/>
                    <a:pt x="8271" y="8697"/>
                    <a:pt x="8271" y="8561"/>
                  </a:cubicBezTo>
                  <a:cubicBezTo>
                    <a:pt x="8271" y="8260"/>
                    <a:pt x="8672" y="7834"/>
                    <a:pt x="8672" y="7834"/>
                  </a:cubicBezTo>
                  <a:lnTo>
                    <a:pt x="8672" y="7834"/>
                  </a:lnTo>
                  <a:cubicBezTo>
                    <a:pt x="8672" y="7834"/>
                    <a:pt x="8207" y="7962"/>
                    <a:pt x="7969" y="7962"/>
                  </a:cubicBezTo>
                  <a:cubicBezTo>
                    <a:pt x="7910" y="7962"/>
                    <a:pt x="7865" y="7954"/>
                    <a:pt x="7845" y="7934"/>
                  </a:cubicBezTo>
                  <a:cubicBezTo>
                    <a:pt x="7745" y="7934"/>
                    <a:pt x="8271" y="7207"/>
                    <a:pt x="8271" y="7207"/>
                  </a:cubicBezTo>
                  <a:lnTo>
                    <a:pt x="8271" y="7207"/>
                  </a:lnTo>
                  <a:cubicBezTo>
                    <a:pt x="8271" y="7207"/>
                    <a:pt x="8209" y="7213"/>
                    <a:pt x="8115" y="7213"/>
                  </a:cubicBezTo>
                  <a:cubicBezTo>
                    <a:pt x="7822" y="7213"/>
                    <a:pt x="7218" y="7156"/>
                    <a:pt x="7218" y="6681"/>
                  </a:cubicBezTo>
                  <a:cubicBezTo>
                    <a:pt x="7083" y="6723"/>
                    <a:pt x="6935" y="6747"/>
                    <a:pt x="6778" y="6747"/>
                  </a:cubicBezTo>
                  <a:cubicBezTo>
                    <a:pt x="6556" y="6747"/>
                    <a:pt x="6315" y="6698"/>
                    <a:pt x="6065" y="6581"/>
                  </a:cubicBezTo>
                  <a:cubicBezTo>
                    <a:pt x="4085" y="5654"/>
                    <a:pt x="5539" y="1568"/>
                    <a:pt x="5539" y="1568"/>
                  </a:cubicBezTo>
                  <a:cubicBezTo>
                    <a:pt x="5597" y="414"/>
                    <a:pt x="4489" y="1"/>
                    <a:pt x="3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82"/>
            <p:cNvSpPr/>
            <p:nvPr/>
          </p:nvSpPr>
          <p:spPr>
            <a:xfrm>
              <a:off x="2845360" y="3616589"/>
              <a:ext cx="187387" cy="254749"/>
            </a:xfrm>
            <a:custGeom>
              <a:avLst/>
              <a:gdLst/>
              <a:ahLst/>
              <a:cxnLst/>
              <a:rect l="l" t="t" r="r" b="b"/>
              <a:pathLst>
                <a:path w="6693" h="9099" extrusionOk="0">
                  <a:moveTo>
                    <a:pt x="6066" y="0"/>
                  </a:moveTo>
                  <a:lnTo>
                    <a:pt x="5966" y="101"/>
                  </a:lnTo>
                  <a:cubicBezTo>
                    <a:pt x="5966" y="101"/>
                    <a:pt x="6166" y="953"/>
                    <a:pt x="6266" y="2206"/>
                  </a:cubicBezTo>
                  <a:cubicBezTo>
                    <a:pt x="6367" y="2833"/>
                    <a:pt x="6367" y="3559"/>
                    <a:pt x="6266" y="4286"/>
                  </a:cubicBezTo>
                  <a:cubicBezTo>
                    <a:pt x="6266" y="5113"/>
                    <a:pt x="6066" y="5965"/>
                    <a:pt x="5740" y="6692"/>
                  </a:cubicBezTo>
                  <a:cubicBezTo>
                    <a:pt x="5540" y="7118"/>
                    <a:pt x="5339" y="7419"/>
                    <a:pt x="5114" y="7745"/>
                  </a:cubicBezTo>
                  <a:cubicBezTo>
                    <a:pt x="4813" y="8046"/>
                    <a:pt x="4487" y="8246"/>
                    <a:pt x="4186" y="8371"/>
                  </a:cubicBezTo>
                  <a:cubicBezTo>
                    <a:pt x="3986" y="8472"/>
                    <a:pt x="3860" y="8572"/>
                    <a:pt x="3660" y="8572"/>
                  </a:cubicBezTo>
                  <a:cubicBezTo>
                    <a:pt x="3459" y="8672"/>
                    <a:pt x="3234" y="8672"/>
                    <a:pt x="3134" y="8772"/>
                  </a:cubicBezTo>
                  <a:cubicBezTo>
                    <a:pt x="2833" y="8873"/>
                    <a:pt x="2407" y="8873"/>
                    <a:pt x="2106" y="8873"/>
                  </a:cubicBezTo>
                  <a:cubicBezTo>
                    <a:pt x="1479" y="8873"/>
                    <a:pt x="953" y="8873"/>
                    <a:pt x="627" y="8772"/>
                  </a:cubicBezTo>
                  <a:cubicBezTo>
                    <a:pt x="226" y="8672"/>
                    <a:pt x="101" y="8572"/>
                    <a:pt x="101" y="8572"/>
                  </a:cubicBezTo>
                  <a:lnTo>
                    <a:pt x="1" y="8572"/>
                  </a:lnTo>
                  <a:lnTo>
                    <a:pt x="1" y="8672"/>
                  </a:lnTo>
                  <a:cubicBezTo>
                    <a:pt x="1" y="8672"/>
                    <a:pt x="101" y="8672"/>
                    <a:pt x="226" y="8772"/>
                  </a:cubicBezTo>
                  <a:cubicBezTo>
                    <a:pt x="226" y="8772"/>
                    <a:pt x="427" y="8772"/>
                    <a:pt x="527" y="8873"/>
                  </a:cubicBezTo>
                  <a:cubicBezTo>
                    <a:pt x="953" y="8998"/>
                    <a:pt x="1479" y="9098"/>
                    <a:pt x="2106" y="9098"/>
                  </a:cubicBezTo>
                  <a:cubicBezTo>
                    <a:pt x="2407" y="9098"/>
                    <a:pt x="2833" y="9098"/>
                    <a:pt x="3134" y="8998"/>
                  </a:cubicBezTo>
                  <a:cubicBezTo>
                    <a:pt x="3560" y="8998"/>
                    <a:pt x="3986" y="8873"/>
                    <a:pt x="4286" y="8672"/>
                  </a:cubicBezTo>
                  <a:cubicBezTo>
                    <a:pt x="4713" y="8472"/>
                    <a:pt x="5013" y="8246"/>
                    <a:pt x="5339" y="7945"/>
                  </a:cubicBezTo>
                  <a:cubicBezTo>
                    <a:pt x="5640" y="7620"/>
                    <a:pt x="5865" y="7219"/>
                    <a:pt x="6066" y="6792"/>
                  </a:cubicBezTo>
                  <a:cubicBezTo>
                    <a:pt x="6367" y="6066"/>
                    <a:pt x="6592" y="5113"/>
                    <a:pt x="6592" y="4386"/>
                  </a:cubicBezTo>
                  <a:cubicBezTo>
                    <a:pt x="6692" y="3559"/>
                    <a:pt x="6592" y="2833"/>
                    <a:pt x="6492" y="2106"/>
                  </a:cubicBezTo>
                  <a:cubicBezTo>
                    <a:pt x="6492" y="1479"/>
                    <a:pt x="6266" y="953"/>
                    <a:pt x="6266" y="627"/>
                  </a:cubicBezTo>
                  <a:cubicBezTo>
                    <a:pt x="6166" y="226"/>
                    <a:pt x="6066" y="0"/>
                    <a:pt x="6066" y="0"/>
                  </a:cubicBez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82"/>
            <p:cNvSpPr/>
            <p:nvPr/>
          </p:nvSpPr>
          <p:spPr>
            <a:xfrm>
              <a:off x="2874840" y="3648870"/>
              <a:ext cx="64590" cy="145979"/>
            </a:xfrm>
            <a:custGeom>
              <a:avLst/>
              <a:gdLst/>
              <a:ahLst/>
              <a:cxnLst/>
              <a:rect l="l" t="t" r="r" b="b"/>
              <a:pathLst>
                <a:path w="2307" h="5214" extrusionOk="0">
                  <a:moveTo>
                    <a:pt x="1554" y="0"/>
                  </a:moveTo>
                  <a:cubicBezTo>
                    <a:pt x="1554" y="0"/>
                    <a:pt x="1680" y="426"/>
                    <a:pt x="1780" y="1053"/>
                  </a:cubicBezTo>
                  <a:cubicBezTo>
                    <a:pt x="1880" y="1579"/>
                    <a:pt x="1980" y="2406"/>
                    <a:pt x="1980" y="3233"/>
                  </a:cubicBezTo>
                  <a:cubicBezTo>
                    <a:pt x="1980" y="3559"/>
                    <a:pt x="1880" y="3960"/>
                    <a:pt x="1680" y="4286"/>
                  </a:cubicBezTo>
                  <a:cubicBezTo>
                    <a:pt x="1554" y="4386"/>
                    <a:pt x="1554" y="4587"/>
                    <a:pt x="1354" y="4712"/>
                  </a:cubicBezTo>
                  <a:cubicBezTo>
                    <a:pt x="1254" y="4812"/>
                    <a:pt x="1153" y="4812"/>
                    <a:pt x="1053" y="4913"/>
                  </a:cubicBezTo>
                  <a:cubicBezTo>
                    <a:pt x="727" y="5013"/>
                    <a:pt x="527" y="5113"/>
                    <a:pt x="301" y="5113"/>
                  </a:cubicBezTo>
                  <a:lnTo>
                    <a:pt x="0" y="5113"/>
                  </a:lnTo>
                  <a:lnTo>
                    <a:pt x="101" y="5213"/>
                  </a:lnTo>
                  <a:lnTo>
                    <a:pt x="301" y="5213"/>
                  </a:lnTo>
                  <a:cubicBezTo>
                    <a:pt x="527" y="5213"/>
                    <a:pt x="827" y="5213"/>
                    <a:pt x="1153" y="5113"/>
                  </a:cubicBezTo>
                  <a:cubicBezTo>
                    <a:pt x="1254" y="5013"/>
                    <a:pt x="1354" y="5013"/>
                    <a:pt x="1554" y="4812"/>
                  </a:cubicBezTo>
                  <a:cubicBezTo>
                    <a:pt x="1680" y="4712"/>
                    <a:pt x="1880" y="4587"/>
                    <a:pt x="1980" y="4386"/>
                  </a:cubicBezTo>
                  <a:cubicBezTo>
                    <a:pt x="2181" y="4086"/>
                    <a:pt x="2306" y="3659"/>
                    <a:pt x="2306" y="3233"/>
                  </a:cubicBezTo>
                  <a:cubicBezTo>
                    <a:pt x="2306" y="2832"/>
                    <a:pt x="2306" y="2406"/>
                    <a:pt x="2181" y="1980"/>
                  </a:cubicBezTo>
                  <a:cubicBezTo>
                    <a:pt x="2181" y="1579"/>
                    <a:pt x="2081" y="1253"/>
                    <a:pt x="1980" y="953"/>
                  </a:cubicBezTo>
                  <a:cubicBezTo>
                    <a:pt x="1880" y="426"/>
                    <a:pt x="1680" y="0"/>
                    <a:pt x="1680" y="0"/>
                  </a:cubicBez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82"/>
            <p:cNvSpPr/>
            <p:nvPr/>
          </p:nvSpPr>
          <p:spPr>
            <a:xfrm>
              <a:off x="2436299" y="3616589"/>
              <a:ext cx="198586" cy="254749"/>
            </a:xfrm>
            <a:custGeom>
              <a:avLst/>
              <a:gdLst/>
              <a:ahLst/>
              <a:cxnLst/>
              <a:rect l="l" t="t" r="r" b="b"/>
              <a:pathLst>
                <a:path w="7093" h="9099" extrusionOk="0">
                  <a:moveTo>
                    <a:pt x="526" y="0"/>
                  </a:moveTo>
                  <a:cubicBezTo>
                    <a:pt x="526" y="0"/>
                    <a:pt x="526" y="226"/>
                    <a:pt x="426" y="627"/>
                  </a:cubicBezTo>
                  <a:cubicBezTo>
                    <a:pt x="301" y="1053"/>
                    <a:pt x="201" y="1579"/>
                    <a:pt x="100" y="2206"/>
                  </a:cubicBezTo>
                  <a:cubicBezTo>
                    <a:pt x="100" y="2507"/>
                    <a:pt x="100" y="2933"/>
                    <a:pt x="0" y="3234"/>
                  </a:cubicBezTo>
                  <a:cubicBezTo>
                    <a:pt x="0" y="3660"/>
                    <a:pt x="0" y="4086"/>
                    <a:pt x="100" y="4487"/>
                  </a:cubicBezTo>
                  <a:cubicBezTo>
                    <a:pt x="100" y="5339"/>
                    <a:pt x="301" y="6266"/>
                    <a:pt x="727" y="6993"/>
                  </a:cubicBezTo>
                  <a:cubicBezTo>
                    <a:pt x="927" y="7419"/>
                    <a:pt x="1153" y="7845"/>
                    <a:pt x="1554" y="8146"/>
                  </a:cubicBezTo>
                  <a:cubicBezTo>
                    <a:pt x="1880" y="8472"/>
                    <a:pt x="2306" y="8672"/>
                    <a:pt x="2607" y="8772"/>
                  </a:cubicBezTo>
                  <a:cubicBezTo>
                    <a:pt x="3033" y="8998"/>
                    <a:pt x="3434" y="9098"/>
                    <a:pt x="3860" y="9098"/>
                  </a:cubicBezTo>
                  <a:lnTo>
                    <a:pt x="4912" y="9098"/>
                  </a:lnTo>
                  <a:cubicBezTo>
                    <a:pt x="5639" y="9098"/>
                    <a:pt x="6166" y="8873"/>
                    <a:pt x="6466" y="8772"/>
                  </a:cubicBezTo>
                  <a:cubicBezTo>
                    <a:pt x="6692" y="8672"/>
                    <a:pt x="6792" y="8572"/>
                    <a:pt x="6892" y="8572"/>
                  </a:cubicBezTo>
                  <a:cubicBezTo>
                    <a:pt x="6993" y="8472"/>
                    <a:pt x="7093" y="8472"/>
                    <a:pt x="7093" y="8472"/>
                  </a:cubicBezTo>
                  <a:lnTo>
                    <a:pt x="7093" y="8371"/>
                  </a:lnTo>
                  <a:lnTo>
                    <a:pt x="6993" y="8371"/>
                  </a:lnTo>
                  <a:lnTo>
                    <a:pt x="6892" y="8472"/>
                  </a:lnTo>
                  <a:cubicBezTo>
                    <a:pt x="6792" y="8472"/>
                    <a:pt x="6692" y="8572"/>
                    <a:pt x="6466" y="8572"/>
                  </a:cubicBezTo>
                  <a:cubicBezTo>
                    <a:pt x="6065" y="8672"/>
                    <a:pt x="5539" y="8873"/>
                    <a:pt x="4912" y="8873"/>
                  </a:cubicBezTo>
                  <a:cubicBezTo>
                    <a:pt x="4587" y="8873"/>
                    <a:pt x="4286" y="8873"/>
                    <a:pt x="3860" y="8772"/>
                  </a:cubicBezTo>
                  <a:cubicBezTo>
                    <a:pt x="3559" y="8772"/>
                    <a:pt x="3133" y="8672"/>
                    <a:pt x="2707" y="8572"/>
                  </a:cubicBezTo>
                  <a:cubicBezTo>
                    <a:pt x="2406" y="8371"/>
                    <a:pt x="2080" y="8146"/>
                    <a:pt x="1780" y="7945"/>
                  </a:cubicBezTo>
                  <a:cubicBezTo>
                    <a:pt x="1454" y="7620"/>
                    <a:pt x="1153" y="7319"/>
                    <a:pt x="927" y="6893"/>
                  </a:cubicBezTo>
                  <a:cubicBezTo>
                    <a:pt x="627" y="6166"/>
                    <a:pt x="426" y="5339"/>
                    <a:pt x="301" y="4487"/>
                  </a:cubicBezTo>
                  <a:lnTo>
                    <a:pt x="301" y="2206"/>
                  </a:lnTo>
                  <a:cubicBezTo>
                    <a:pt x="426" y="953"/>
                    <a:pt x="627" y="101"/>
                    <a:pt x="627" y="101"/>
                  </a:cubicBezTo>
                  <a:lnTo>
                    <a:pt x="627" y="0"/>
                  </a:ln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82"/>
            <p:cNvSpPr/>
            <p:nvPr/>
          </p:nvSpPr>
          <p:spPr>
            <a:xfrm>
              <a:off x="2526813" y="3648870"/>
              <a:ext cx="64562" cy="145979"/>
            </a:xfrm>
            <a:custGeom>
              <a:avLst/>
              <a:gdLst/>
              <a:ahLst/>
              <a:cxnLst/>
              <a:rect l="l" t="t" r="r" b="b"/>
              <a:pathLst>
                <a:path w="2306" h="5214" extrusionOk="0">
                  <a:moveTo>
                    <a:pt x="727" y="0"/>
                  </a:moveTo>
                  <a:cubicBezTo>
                    <a:pt x="727" y="0"/>
                    <a:pt x="527" y="426"/>
                    <a:pt x="326" y="953"/>
                  </a:cubicBezTo>
                  <a:cubicBezTo>
                    <a:pt x="326" y="1253"/>
                    <a:pt x="201" y="1579"/>
                    <a:pt x="100" y="1980"/>
                  </a:cubicBezTo>
                  <a:cubicBezTo>
                    <a:pt x="100" y="2406"/>
                    <a:pt x="0" y="2832"/>
                    <a:pt x="100" y="3233"/>
                  </a:cubicBezTo>
                  <a:cubicBezTo>
                    <a:pt x="100" y="3659"/>
                    <a:pt x="201" y="4086"/>
                    <a:pt x="426" y="4386"/>
                  </a:cubicBezTo>
                  <a:cubicBezTo>
                    <a:pt x="527" y="4587"/>
                    <a:pt x="627" y="4712"/>
                    <a:pt x="827" y="4812"/>
                  </a:cubicBezTo>
                  <a:cubicBezTo>
                    <a:pt x="953" y="4913"/>
                    <a:pt x="1053" y="5013"/>
                    <a:pt x="1253" y="5113"/>
                  </a:cubicBezTo>
                  <a:cubicBezTo>
                    <a:pt x="1579" y="5213"/>
                    <a:pt x="1780" y="5213"/>
                    <a:pt x="1980" y="5213"/>
                  </a:cubicBezTo>
                  <a:lnTo>
                    <a:pt x="2306" y="5213"/>
                  </a:lnTo>
                  <a:lnTo>
                    <a:pt x="2306" y="5113"/>
                  </a:lnTo>
                  <a:lnTo>
                    <a:pt x="1980" y="5113"/>
                  </a:lnTo>
                  <a:cubicBezTo>
                    <a:pt x="1780" y="5113"/>
                    <a:pt x="1579" y="5013"/>
                    <a:pt x="1354" y="4913"/>
                  </a:cubicBezTo>
                  <a:cubicBezTo>
                    <a:pt x="1153" y="4812"/>
                    <a:pt x="1053" y="4812"/>
                    <a:pt x="953" y="4712"/>
                  </a:cubicBezTo>
                  <a:cubicBezTo>
                    <a:pt x="827" y="4587"/>
                    <a:pt x="727" y="4386"/>
                    <a:pt x="627" y="4286"/>
                  </a:cubicBezTo>
                  <a:cubicBezTo>
                    <a:pt x="527" y="3960"/>
                    <a:pt x="426" y="3559"/>
                    <a:pt x="426" y="3133"/>
                  </a:cubicBezTo>
                  <a:cubicBezTo>
                    <a:pt x="326" y="2406"/>
                    <a:pt x="426" y="1579"/>
                    <a:pt x="627" y="1053"/>
                  </a:cubicBezTo>
                  <a:cubicBezTo>
                    <a:pt x="727" y="426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82"/>
            <p:cNvSpPr/>
            <p:nvPr/>
          </p:nvSpPr>
          <p:spPr>
            <a:xfrm>
              <a:off x="3974358" y="2571750"/>
              <a:ext cx="291930" cy="308112"/>
            </a:xfrm>
            <a:custGeom>
              <a:avLst/>
              <a:gdLst/>
              <a:ahLst/>
              <a:cxnLst/>
              <a:rect l="l" t="t" r="r" b="b"/>
              <a:pathLst>
                <a:path w="10427" h="11005" extrusionOk="0">
                  <a:moveTo>
                    <a:pt x="4387" y="2859"/>
                  </a:moveTo>
                  <a:lnTo>
                    <a:pt x="4387" y="3486"/>
                  </a:lnTo>
                  <a:cubicBezTo>
                    <a:pt x="4261" y="4212"/>
                    <a:pt x="3860" y="5265"/>
                    <a:pt x="3635" y="5892"/>
                  </a:cubicBezTo>
                  <a:lnTo>
                    <a:pt x="3635" y="5265"/>
                  </a:lnTo>
                  <a:cubicBezTo>
                    <a:pt x="3760" y="4438"/>
                    <a:pt x="3961" y="3586"/>
                    <a:pt x="4387" y="2859"/>
                  </a:cubicBezTo>
                  <a:close/>
                  <a:moveTo>
                    <a:pt x="7394" y="3912"/>
                  </a:moveTo>
                  <a:lnTo>
                    <a:pt x="7394" y="3912"/>
                  </a:lnTo>
                  <a:cubicBezTo>
                    <a:pt x="6667" y="5265"/>
                    <a:pt x="5640" y="6418"/>
                    <a:pt x="5114" y="6719"/>
                  </a:cubicBezTo>
                  <a:cubicBezTo>
                    <a:pt x="5214" y="6318"/>
                    <a:pt x="5740" y="5365"/>
                    <a:pt x="7194" y="4112"/>
                  </a:cubicBezTo>
                  <a:cubicBezTo>
                    <a:pt x="7194" y="4012"/>
                    <a:pt x="7294" y="4012"/>
                    <a:pt x="7394" y="3912"/>
                  </a:cubicBezTo>
                  <a:close/>
                  <a:moveTo>
                    <a:pt x="7326" y="647"/>
                  </a:moveTo>
                  <a:cubicBezTo>
                    <a:pt x="7591" y="647"/>
                    <a:pt x="7845" y="744"/>
                    <a:pt x="8021" y="979"/>
                  </a:cubicBezTo>
                  <a:cubicBezTo>
                    <a:pt x="8447" y="1305"/>
                    <a:pt x="8246" y="2032"/>
                    <a:pt x="8146" y="2558"/>
                  </a:cubicBezTo>
                  <a:cubicBezTo>
                    <a:pt x="8021" y="2659"/>
                    <a:pt x="8021" y="2759"/>
                    <a:pt x="7921" y="2959"/>
                  </a:cubicBezTo>
                  <a:cubicBezTo>
                    <a:pt x="7520" y="3085"/>
                    <a:pt x="7094" y="3285"/>
                    <a:pt x="6768" y="3711"/>
                  </a:cubicBezTo>
                  <a:cubicBezTo>
                    <a:pt x="5214" y="4964"/>
                    <a:pt x="4261" y="6418"/>
                    <a:pt x="4587" y="7045"/>
                  </a:cubicBezTo>
                  <a:cubicBezTo>
                    <a:pt x="4587" y="7245"/>
                    <a:pt x="4788" y="7345"/>
                    <a:pt x="5013" y="7345"/>
                  </a:cubicBezTo>
                  <a:cubicBezTo>
                    <a:pt x="5840" y="7345"/>
                    <a:pt x="7620" y="5165"/>
                    <a:pt x="8347" y="3486"/>
                  </a:cubicBezTo>
                  <a:cubicBezTo>
                    <a:pt x="8523" y="3444"/>
                    <a:pt x="8661" y="3420"/>
                    <a:pt x="8776" y="3420"/>
                  </a:cubicBezTo>
                  <a:cubicBezTo>
                    <a:pt x="8939" y="3420"/>
                    <a:pt x="9056" y="3468"/>
                    <a:pt x="9174" y="3586"/>
                  </a:cubicBezTo>
                  <a:cubicBezTo>
                    <a:pt x="9399" y="3811"/>
                    <a:pt x="9399" y="4839"/>
                    <a:pt x="7520" y="6619"/>
                  </a:cubicBezTo>
                  <a:cubicBezTo>
                    <a:pt x="5414" y="8724"/>
                    <a:pt x="3334" y="9651"/>
                    <a:pt x="1880" y="10077"/>
                  </a:cubicBezTo>
                  <a:cubicBezTo>
                    <a:pt x="2181" y="9751"/>
                    <a:pt x="2507" y="9225"/>
                    <a:pt x="2607" y="8724"/>
                  </a:cubicBezTo>
                  <a:cubicBezTo>
                    <a:pt x="2808" y="8097"/>
                    <a:pt x="2607" y="7345"/>
                    <a:pt x="2507" y="6518"/>
                  </a:cubicBezTo>
                  <a:cubicBezTo>
                    <a:pt x="2181" y="5265"/>
                    <a:pt x="1981" y="3811"/>
                    <a:pt x="2808" y="1932"/>
                  </a:cubicBezTo>
                  <a:cubicBezTo>
                    <a:pt x="3134" y="979"/>
                    <a:pt x="3535" y="679"/>
                    <a:pt x="3760" y="679"/>
                  </a:cubicBezTo>
                  <a:lnTo>
                    <a:pt x="3860" y="679"/>
                  </a:lnTo>
                  <a:cubicBezTo>
                    <a:pt x="4061" y="779"/>
                    <a:pt x="4261" y="1205"/>
                    <a:pt x="4387" y="1832"/>
                  </a:cubicBezTo>
                  <a:cubicBezTo>
                    <a:pt x="3635" y="2759"/>
                    <a:pt x="3134" y="3912"/>
                    <a:pt x="3008" y="5265"/>
                  </a:cubicBezTo>
                  <a:cubicBezTo>
                    <a:pt x="2908" y="6318"/>
                    <a:pt x="3008" y="6944"/>
                    <a:pt x="3434" y="6944"/>
                  </a:cubicBezTo>
                  <a:cubicBezTo>
                    <a:pt x="3635" y="6944"/>
                    <a:pt x="3961" y="6844"/>
                    <a:pt x="4487" y="5591"/>
                  </a:cubicBezTo>
                  <a:cubicBezTo>
                    <a:pt x="4688" y="4839"/>
                    <a:pt x="4888" y="4012"/>
                    <a:pt x="5013" y="3486"/>
                  </a:cubicBezTo>
                  <a:cubicBezTo>
                    <a:pt x="5114" y="2959"/>
                    <a:pt x="5114" y="2458"/>
                    <a:pt x="5013" y="2032"/>
                  </a:cubicBezTo>
                  <a:cubicBezTo>
                    <a:pt x="5515" y="1405"/>
                    <a:pt x="6141" y="979"/>
                    <a:pt x="6768" y="779"/>
                  </a:cubicBezTo>
                  <a:cubicBezTo>
                    <a:pt x="6944" y="696"/>
                    <a:pt x="7138" y="647"/>
                    <a:pt x="7326" y="647"/>
                  </a:cubicBezTo>
                  <a:close/>
                  <a:moveTo>
                    <a:pt x="7300" y="1"/>
                  </a:moveTo>
                  <a:cubicBezTo>
                    <a:pt x="7074" y="1"/>
                    <a:pt x="6831" y="49"/>
                    <a:pt x="6567" y="152"/>
                  </a:cubicBezTo>
                  <a:cubicBezTo>
                    <a:pt x="6041" y="353"/>
                    <a:pt x="5414" y="679"/>
                    <a:pt x="4888" y="1305"/>
                  </a:cubicBezTo>
                  <a:cubicBezTo>
                    <a:pt x="4688" y="578"/>
                    <a:pt x="4387" y="152"/>
                    <a:pt x="3961" y="52"/>
                  </a:cubicBezTo>
                  <a:cubicBezTo>
                    <a:pt x="3907" y="36"/>
                    <a:pt x="3842" y="24"/>
                    <a:pt x="3769" y="24"/>
                  </a:cubicBezTo>
                  <a:cubicBezTo>
                    <a:pt x="3395" y="24"/>
                    <a:pt x="2788" y="308"/>
                    <a:pt x="2181" y="1606"/>
                  </a:cubicBezTo>
                  <a:cubicBezTo>
                    <a:pt x="1254" y="3711"/>
                    <a:pt x="1655" y="5365"/>
                    <a:pt x="1880" y="6719"/>
                  </a:cubicBezTo>
                  <a:cubicBezTo>
                    <a:pt x="1981" y="7471"/>
                    <a:pt x="2181" y="8097"/>
                    <a:pt x="1981" y="8498"/>
                  </a:cubicBezTo>
                  <a:cubicBezTo>
                    <a:pt x="1655" y="9852"/>
                    <a:pt x="302" y="10378"/>
                    <a:pt x="302" y="10378"/>
                  </a:cubicBezTo>
                  <a:cubicBezTo>
                    <a:pt x="101" y="10378"/>
                    <a:pt x="1" y="10604"/>
                    <a:pt x="101" y="10704"/>
                  </a:cubicBezTo>
                  <a:cubicBezTo>
                    <a:pt x="101" y="10904"/>
                    <a:pt x="201" y="11005"/>
                    <a:pt x="402" y="11005"/>
                  </a:cubicBezTo>
                  <a:cubicBezTo>
                    <a:pt x="502" y="11005"/>
                    <a:pt x="4387" y="10704"/>
                    <a:pt x="7921" y="7145"/>
                  </a:cubicBezTo>
                  <a:cubicBezTo>
                    <a:pt x="10427" y="4639"/>
                    <a:pt x="9901" y="3486"/>
                    <a:pt x="9600" y="3185"/>
                  </a:cubicBezTo>
                  <a:cubicBezTo>
                    <a:pt x="9399" y="2859"/>
                    <a:pt x="9073" y="2759"/>
                    <a:pt x="8647" y="2759"/>
                  </a:cubicBezTo>
                  <a:cubicBezTo>
                    <a:pt x="8973" y="1832"/>
                    <a:pt x="8973" y="1080"/>
                    <a:pt x="8547" y="578"/>
                  </a:cubicBezTo>
                  <a:cubicBezTo>
                    <a:pt x="8188" y="220"/>
                    <a:pt x="7783" y="1"/>
                    <a:pt x="73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82"/>
            <p:cNvSpPr/>
            <p:nvPr/>
          </p:nvSpPr>
          <p:spPr>
            <a:xfrm>
              <a:off x="2216664" y="3584309"/>
              <a:ext cx="87744" cy="70190"/>
            </a:xfrm>
            <a:custGeom>
              <a:avLst/>
              <a:gdLst/>
              <a:ahLst/>
              <a:cxnLst/>
              <a:rect l="l" t="t" r="r" b="b"/>
              <a:pathLst>
                <a:path w="3134" h="2507" extrusionOk="0">
                  <a:moveTo>
                    <a:pt x="1579" y="1"/>
                  </a:moveTo>
                  <a:cubicBezTo>
                    <a:pt x="0" y="1"/>
                    <a:pt x="0" y="2507"/>
                    <a:pt x="1579" y="2507"/>
                  </a:cubicBezTo>
                  <a:cubicBezTo>
                    <a:pt x="3133" y="2507"/>
                    <a:pt x="3133" y="1"/>
                    <a:pt x="15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82"/>
            <p:cNvSpPr/>
            <p:nvPr/>
          </p:nvSpPr>
          <p:spPr>
            <a:xfrm>
              <a:off x="3824911" y="3906384"/>
              <a:ext cx="70190" cy="71590"/>
            </a:xfrm>
            <a:custGeom>
              <a:avLst/>
              <a:gdLst/>
              <a:ahLst/>
              <a:cxnLst/>
              <a:rect l="l" t="t" r="r" b="b"/>
              <a:pathLst>
                <a:path w="2507" h="2557" extrusionOk="0">
                  <a:moveTo>
                    <a:pt x="1254" y="0"/>
                  </a:moveTo>
                  <a:cubicBezTo>
                    <a:pt x="953" y="0"/>
                    <a:pt x="627" y="101"/>
                    <a:pt x="426" y="301"/>
                  </a:cubicBezTo>
                  <a:cubicBezTo>
                    <a:pt x="201" y="527"/>
                    <a:pt x="0" y="827"/>
                    <a:pt x="0" y="1153"/>
                  </a:cubicBezTo>
                  <a:cubicBezTo>
                    <a:pt x="101" y="1454"/>
                    <a:pt x="101" y="1655"/>
                    <a:pt x="201" y="1880"/>
                  </a:cubicBezTo>
                  <a:cubicBezTo>
                    <a:pt x="326" y="2081"/>
                    <a:pt x="527" y="2281"/>
                    <a:pt x="727" y="2406"/>
                  </a:cubicBezTo>
                  <a:cubicBezTo>
                    <a:pt x="890" y="2507"/>
                    <a:pt x="1072" y="2557"/>
                    <a:pt x="1254" y="2557"/>
                  </a:cubicBezTo>
                  <a:cubicBezTo>
                    <a:pt x="1435" y="2557"/>
                    <a:pt x="1617" y="2507"/>
                    <a:pt x="1780" y="2406"/>
                  </a:cubicBezTo>
                  <a:cubicBezTo>
                    <a:pt x="1980" y="2281"/>
                    <a:pt x="2206" y="2081"/>
                    <a:pt x="2306" y="1880"/>
                  </a:cubicBezTo>
                  <a:cubicBezTo>
                    <a:pt x="2406" y="1655"/>
                    <a:pt x="2406" y="1454"/>
                    <a:pt x="2507" y="1153"/>
                  </a:cubicBezTo>
                  <a:cubicBezTo>
                    <a:pt x="2507" y="928"/>
                    <a:pt x="2306" y="527"/>
                    <a:pt x="2081" y="301"/>
                  </a:cubicBezTo>
                  <a:cubicBezTo>
                    <a:pt x="1880" y="101"/>
                    <a:pt x="1579" y="0"/>
                    <a:pt x="12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82"/>
            <p:cNvSpPr/>
            <p:nvPr/>
          </p:nvSpPr>
          <p:spPr>
            <a:xfrm>
              <a:off x="4012265" y="3862177"/>
              <a:ext cx="98943" cy="76517"/>
            </a:xfrm>
            <a:custGeom>
              <a:avLst/>
              <a:gdLst/>
              <a:ahLst/>
              <a:cxnLst/>
              <a:rect l="l" t="t" r="r" b="b"/>
              <a:pathLst>
                <a:path w="3534" h="2733" extrusionOk="0">
                  <a:moveTo>
                    <a:pt x="1780" y="0"/>
                  </a:moveTo>
                  <a:cubicBezTo>
                    <a:pt x="0" y="0"/>
                    <a:pt x="0" y="2732"/>
                    <a:pt x="1780" y="2732"/>
                  </a:cubicBezTo>
                  <a:cubicBezTo>
                    <a:pt x="3534" y="2732"/>
                    <a:pt x="3534" y="0"/>
                    <a:pt x="17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82"/>
            <p:cNvSpPr/>
            <p:nvPr/>
          </p:nvSpPr>
          <p:spPr>
            <a:xfrm>
              <a:off x="3363216" y="4067058"/>
              <a:ext cx="72989" cy="82649"/>
            </a:xfrm>
            <a:custGeom>
              <a:avLst/>
              <a:gdLst/>
              <a:ahLst/>
              <a:cxnLst/>
              <a:rect l="l" t="t" r="r" b="b"/>
              <a:pathLst>
                <a:path w="2607" h="2952" extrusionOk="0">
                  <a:moveTo>
                    <a:pt x="1353" y="1"/>
                  </a:moveTo>
                  <a:cubicBezTo>
                    <a:pt x="727" y="1"/>
                    <a:pt x="0" y="627"/>
                    <a:pt x="0" y="1254"/>
                  </a:cubicBezTo>
                  <a:cubicBezTo>
                    <a:pt x="100" y="1555"/>
                    <a:pt x="100" y="1780"/>
                    <a:pt x="201" y="1981"/>
                  </a:cubicBezTo>
                  <a:cubicBezTo>
                    <a:pt x="201" y="2181"/>
                    <a:pt x="301" y="2307"/>
                    <a:pt x="301" y="2407"/>
                  </a:cubicBezTo>
                  <a:cubicBezTo>
                    <a:pt x="464" y="2770"/>
                    <a:pt x="884" y="2952"/>
                    <a:pt x="1300" y="2952"/>
                  </a:cubicBezTo>
                  <a:cubicBezTo>
                    <a:pt x="1717" y="2952"/>
                    <a:pt x="2130" y="2770"/>
                    <a:pt x="2281" y="2407"/>
                  </a:cubicBezTo>
                  <a:cubicBezTo>
                    <a:pt x="2281" y="2307"/>
                    <a:pt x="2406" y="2181"/>
                    <a:pt x="2506" y="1981"/>
                  </a:cubicBezTo>
                  <a:cubicBezTo>
                    <a:pt x="2506" y="1780"/>
                    <a:pt x="2607" y="1555"/>
                    <a:pt x="2607" y="1254"/>
                  </a:cubicBezTo>
                  <a:cubicBezTo>
                    <a:pt x="2607" y="928"/>
                    <a:pt x="2406" y="627"/>
                    <a:pt x="2181" y="427"/>
                  </a:cubicBezTo>
                  <a:cubicBezTo>
                    <a:pt x="1980" y="201"/>
                    <a:pt x="1654" y="1"/>
                    <a:pt x="13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67" name="Google Shape;13367;p82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368" name="Google Shape;13368;p82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369" name="Google Shape;13369;p82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370" name="Google Shape;13370;p82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371" name="Google Shape;13371;p82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372" name="Google Shape;13372;p82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373" name="Google Shape;13373;p82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4" name="Google Shape;13374;p82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5" name="Google Shape;13375;p82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6" name="Google Shape;13376;p82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7" name="Google Shape;13377;p82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8" name="Google Shape;13378;p82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79" name="Google Shape;13379;p82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0" name="Google Shape;13380;p82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1" name="Google Shape;13381;p82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2" name="Google Shape;13382;p82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3" name="Google Shape;13383;p82">
            <a:hlinkClick r:id="rId3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84" name="Google Shape;13384;p82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9" name="Google Shape;13389;p83"/>
          <p:cNvSpPr txBox="1">
            <a:spLocks noGrp="1"/>
          </p:cNvSpPr>
          <p:nvPr>
            <p:ph type="title"/>
          </p:nvPr>
        </p:nvSpPr>
        <p:spPr>
          <a:xfrm rot="-6363">
            <a:off x="6698332" y="1920289"/>
            <a:ext cx="1296602" cy="457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13390" name="Google Shape;13390;p83"/>
          <p:cNvSpPr txBox="1">
            <a:spLocks noGrp="1"/>
          </p:cNvSpPr>
          <p:nvPr>
            <p:ph type="title" idx="2"/>
          </p:nvPr>
        </p:nvSpPr>
        <p:spPr>
          <a:xfrm>
            <a:off x="2997963" y="96270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13391" name="Google Shape;13391;p83"/>
          <p:cNvSpPr txBox="1">
            <a:spLocks noGrp="1"/>
          </p:cNvSpPr>
          <p:nvPr>
            <p:ph type="subTitle" idx="1"/>
          </p:nvPr>
        </p:nvSpPr>
        <p:spPr>
          <a:xfrm>
            <a:off x="2997963" y="1343699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13392" name="Google Shape;13392;p83"/>
          <p:cNvSpPr txBox="1">
            <a:spLocks noGrp="1"/>
          </p:cNvSpPr>
          <p:nvPr>
            <p:ph type="subTitle" idx="3"/>
          </p:nvPr>
        </p:nvSpPr>
        <p:spPr>
          <a:xfrm>
            <a:off x="2990933" y="33153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13393" name="Google Shape;13393;p83"/>
          <p:cNvSpPr txBox="1">
            <a:spLocks noGrp="1"/>
          </p:cNvSpPr>
          <p:nvPr>
            <p:ph type="title" idx="4"/>
          </p:nvPr>
        </p:nvSpPr>
        <p:spPr>
          <a:xfrm>
            <a:off x="2990933" y="2924850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13394" name="Google Shape;13394;p83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13395" name="Google Shape;13395;p83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13396" name="Google Shape;13396;p83"/>
          <p:cNvSpPr txBox="1">
            <a:spLocks noGrp="1"/>
          </p:cNvSpPr>
          <p:nvPr>
            <p:ph type="title" idx="7"/>
          </p:nvPr>
        </p:nvSpPr>
        <p:spPr>
          <a:xfrm>
            <a:off x="4816555" y="292484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13397" name="Google Shape;13397;p83"/>
          <p:cNvSpPr txBox="1">
            <a:spLocks noGrp="1"/>
          </p:cNvSpPr>
          <p:nvPr>
            <p:ph type="subTitle" idx="8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3398" name="Google Shape;13398;p83"/>
          <p:cNvSpPr txBox="1">
            <a:spLocks noGrp="1"/>
          </p:cNvSpPr>
          <p:nvPr>
            <p:ph type="title" idx="9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13399" name="Google Shape;13399;p83"/>
          <p:cNvSpPr txBox="1">
            <a:spLocks noGrp="1"/>
          </p:cNvSpPr>
          <p:nvPr>
            <p:ph type="subTitle" idx="13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13400" name="Google Shape;13400;p83"/>
          <p:cNvSpPr txBox="1">
            <a:spLocks noGrp="1"/>
          </p:cNvSpPr>
          <p:nvPr>
            <p:ph type="title" idx="14"/>
          </p:nvPr>
        </p:nvSpPr>
        <p:spPr>
          <a:xfrm>
            <a:off x="1169163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13401" name="Google Shape;13401;p83"/>
          <p:cNvSpPr txBox="1">
            <a:spLocks noGrp="1"/>
          </p:cNvSpPr>
          <p:nvPr>
            <p:ph type="subTitle" idx="15"/>
          </p:nvPr>
        </p:nvSpPr>
        <p:spPr>
          <a:xfrm>
            <a:off x="1169163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grpSp>
        <p:nvGrpSpPr>
          <p:cNvPr id="13402" name="Google Shape;13402;p83"/>
          <p:cNvGrpSpPr/>
          <p:nvPr/>
        </p:nvGrpSpPr>
        <p:grpSpPr>
          <a:xfrm>
            <a:off x="4816890" y="3392325"/>
            <a:ext cx="1346210" cy="848425"/>
            <a:chOff x="2359350" y="3563775"/>
            <a:chExt cx="2209075" cy="848425"/>
          </a:xfrm>
        </p:grpSpPr>
        <p:sp>
          <p:nvSpPr>
            <p:cNvPr id="13403" name="Google Shape;13403;p83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83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83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83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83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08" name="Google Shape;13408;p83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409" name="Google Shape;13409;p83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410" name="Google Shape;13410;p83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411" name="Google Shape;13411;p83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412" name="Google Shape;13412;p83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413" name="Google Shape;13413;p83">
            <a:hlinkClick r:id="rId8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14" name="Google Shape;13414;p83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3415" name="Google Shape;13415;p83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416" name="Google Shape;13416;p83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3417" name="Google Shape;13417;p83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18" name="Google Shape;13418;p83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3419" name="Google Shape;13419;p83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3420" name="Google Shape;13420;p83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83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83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83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3424" name="Google Shape;13424;p83"/>
            <p:cNvGrpSpPr/>
            <p:nvPr/>
          </p:nvGrpSpPr>
          <p:grpSpPr>
            <a:xfrm>
              <a:off x="7702850" y="596800"/>
              <a:ext cx="456034" cy="267991"/>
              <a:chOff x="-1126825" y="596800"/>
              <a:chExt cx="456034" cy="267991"/>
            </a:xfrm>
          </p:grpSpPr>
          <p:sp>
            <p:nvSpPr>
              <p:cNvPr id="13425" name="Google Shape;13425;p83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6" name="Google Shape;13426;p83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7" name="Google Shape;13427;p83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8" name="Google Shape;13428;p83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9" name="Google Shape;13429;p83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0" name="Google Shape;13430;p83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1" name="Google Shape;13431;p83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2" name="Google Shape;13432;p83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3" name="Google Shape;13433;p83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4" name="Google Shape;13434;p83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35" name="Google Shape;13435;p83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3436" name="Google Shape;13436;p83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7" name="Google Shape;13437;p83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8" name="Google Shape;13438;p83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9" name="Google Shape;13439;p83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0" name="Google Shape;13440;p83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1" name="Google Shape;13441;p83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2" name="Google Shape;13442;p83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3" name="Google Shape;13443;p83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4" name="Google Shape;13444;p83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5" name="Google Shape;13445;p83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6" name="Google Shape;13446;p83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7" name="Google Shape;13447;p83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8" name="Google Shape;13448;p83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9" name="Google Shape;13449;p83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0" name="Google Shape;13450;p83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1" name="Google Shape;13451;p83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2" name="Google Shape;13452;p83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3" name="Google Shape;13453;p83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4" name="Google Shape;13454;p83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5" name="Google Shape;13455;p83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6" name="Google Shape;13456;p83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7" name="Google Shape;13457;p83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8" name="Google Shape;13458;p83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9" name="Google Shape;13459;p83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0" name="Google Shape;13460;p83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61" name="Google Shape;13461;p83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62" name="Google Shape;13462;p83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63" name="Google Shape;13463;p83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64" name="Google Shape;13464;p83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65" name="Google Shape;13465;p83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66" name="Google Shape;13466;p83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67" name="Google Shape;13467;p83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68" name="Google Shape;13468;p83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69" name="Google Shape;13469;p83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70" name="Google Shape;13470;p83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71" name="Google Shape;13471;p83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472" name="Google Shape;13472;p83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473" name="Google Shape;13473;p83">
            <a:hlinkClick r:id="rId8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4" name="Google Shape;13474;p83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5" name="Google Shape;13475;p83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6" name="Google Shape;13476;p83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7" name="Google Shape;13477;p83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8" name="Google Shape;13478;p83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79" name="Google Shape;13479;p83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0" name="Google Shape;13480;p83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1" name="Google Shape;13481;p83">
            <a:hlinkClick r:id="rId19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2" name="Google Shape;13482;p83">
            <a:hlinkClick r:id="rId20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3" name="Google Shape;13483;p83">
            <a:hlinkClick r:id="rId11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84" name="Google Shape;13484;p83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85" name="Google Shape;13485;p83"/>
          <p:cNvGrpSpPr/>
          <p:nvPr/>
        </p:nvGrpSpPr>
        <p:grpSpPr>
          <a:xfrm>
            <a:off x="6765459" y="2924859"/>
            <a:ext cx="1371325" cy="1667324"/>
            <a:chOff x="5761375" y="2559976"/>
            <a:chExt cx="1678078" cy="2040289"/>
          </a:xfrm>
        </p:grpSpPr>
        <p:grpSp>
          <p:nvGrpSpPr>
            <p:cNvPr id="13486" name="Google Shape;13486;p83"/>
            <p:cNvGrpSpPr/>
            <p:nvPr/>
          </p:nvGrpSpPr>
          <p:grpSpPr>
            <a:xfrm>
              <a:off x="5761375" y="2559976"/>
              <a:ext cx="1244337" cy="2039970"/>
              <a:chOff x="1378719" y="3569529"/>
              <a:chExt cx="705007" cy="1155463"/>
            </a:xfrm>
          </p:grpSpPr>
          <p:sp>
            <p:nvSpPr>
              <p:cNvPr id="13487" name="Google Shape;13487;p83"/>
              <p:cNvSpPr/>
              <p:nvPr/>
            </p:nvSpPr>
            <p:spPr>
              <a:xfrm>
                <a:off x="1837379" y="3651228"/>
                <a:ext cx="73932" cy="20844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6682" extrusionOk="0">
                    <a:moveTo>
                      <a:pt x="1506" y="0"/>
                    </a:moveTo>
                    <a:cubicBezTo>
                      <a:pt x="952" y="0"/>
                      <a:pt x="972" y="2192"/>
                      <a:pt x="820" y="3077"/>
                    </a:cubicBezTo>
                    <a:cubicBezTo>
                      <a:pt x="448" y="5073"/>
                      <a:pt x="75" y="6190"/>
                      <a:pt x="75" y="6190"/>
                    </a:cubicBezTo>
                    <a:lnTo>
                      <a:pt x="1" y="6310"/>
                    </a:lnTo>
                    <a:cubicBezTo>
                      <a:pt x="194" y="6429"/>
                      <a:pt x="448" y="6563"/>
                      <a:pt x="626" y="6682"/>
                    </a:cubicBezTo>
                    <a:lnTo>
                      <a:pt x="626" y="6622"/>
                    </a:lnTo>
                    <a:cubicBezTo>
                      <a:pt x="626" y="6622"/>
                      <a:pt x="1565" y="5877"/>
                      <a:pt x="1997" y="3956"/>
                    </a:cubicBezTo>
                    <a:cubicBezTo>
                      <a:pt x="2310" y="2704"/>
                      <a:pt x="2369" y="783"/>
                      <a:pt x="1863" y="231"/>
                    </a:cubicBezTo>
                    <a:cubicBezTo>
                      <a:pt x="1723" y="71"/>
                      <a:pt x="1605" y="0"/>
                      <a:pt x="1506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8" name="Google Shape;13488;p83"/>
              <p:cNvSpPr/>
              <p:nvPr/>
            </p:nvSpPr>
            <p:spPr>
              <a:xfrm>
                <a:off x="1579927" y="3644958"/>
                <a:ext cx="79485" cy="212875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6824" extrusionOk="0">
                    <a:moveTo>
                      <a:pt x="686" y="0"/>
                    </a:moveTo>
                    <a:cubicBezTo>
                      <a:pt x="0" y="0"/>
                      <a:pt x="567" y="1982"/>
                      <a:pt x="805" y="3039"/>
                    </a:cubicBezTo>
                    <a:cubicBezTo>
                      <a:pt x="1177" y="4902"/>
                      <a:pt x="1490" y="6630"/>
                      <a:pt x="1550" y="6823"/>
                    </a:cubicBezTo>
                    <a:cubicBezTo>
                      <a:pt x="1803" y="6630"/>
                      <a:pt x="2056" y="6511"/>
                      <a:pt x="2295" y="6391"/>
                    </a:cubicBezTo>
                    <a:lnTo>
                      <a:pt x="2295" y="6332"/>
                    </a:lnTo>
                    <a:cubicBezTo>
                      <a:pt x="2295" y="6332"/>
                      <a:pt x="2548" y="4768"/>
                      <a:pt x="2235" y="2846"/>
                    </a:cubicBezTo>
                    <a:cubicBezTo>
                      <a:pt x="1997" y="1550"/>
                      <a:pt x="1371" y="0"/>
                      <a:pt x="686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9" name="Google Shape;13489;p83"/>
              <p:cNvSpPr/>
              <p:nvPr/>
            </p:nvSpPr>
            <p:spPr>
              <a:xfrm>
                <a:off x="1473490" y="4436687"/>
                <a:ext cx="48383" cy="87096"/>
              </a:xfrm>
              <a:custGeom>
                <a:avLst/>
                <a:gdLst/>
                <a:ahLst/>
                <a:cxnLst/>
                <a:rect l="l" t="t" r="r" b="b"/>
                <a:pathLst>
                  <a:path w="1551" h="2792" extrusionOk="0">
                    <a:moveTo>
                      <a:pt x="562" y="1"/>
                    </a:moveTo>
                    <a:cubicBezTo>
                      <a:pt x="416" y="1"/>
                      <a:pt x="294" y="125"/>
                      <a:pt x="254" y="497"/>
                    </a:cubicBezTo>
                    <a:cubicBezTo>
                      <a:pt x="1" y="2240"/>
                      <a:pt x="1059" y="2732"/>
                      <a:pt x="1312" y="2791"/>
                    </a:cubicBezTo>
                    <a:cubicBezTo>
                      <a:pt x="1550" y="2672"/>
                      <a:pt x="1491" y="1987"/>
                      <a:pt x="1491" y="1555"/>
                    </a:cubicBezTo>
                    <a:cubicBezTo>
                      <a:pt x="1491" y="1183"/>
                      <a:pt x="1550" y="870"/>
                      <a:pt x="1237" y="497"/>
                    </a:cubicBezTo>
                    <a:cubicBezTo>
                      <a:pt x="1237" y="497"/>
                      <a:pt x="853" y="1"/>
                      <a:pt x="562" y="1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0" name="Google Shape;13490;p83"/>
              <p:cNvSpPr/>
              <p:nvPr/>
            </p:nvSpPr>
            <p:spPr>
              <a:xfrm>
                <a:off x="1378719" y="3964021"/>
                <a:ext cx="655532" cy="760971"/>
              </a:xfrm>
              <a:custGeom>
                <a:avLst/>
                <a:gdLst/>
                <a:ahLst/>
                <a:cxnLst/>
                <a:rect l="l" t="t" r="r" b="b"/>
                <a:pathLst>
                  <a:path w="21014" h="24394" extrusionOk="0">
                    <a:moveTo>
                      <a:pt x="1739" y="1"/>
                    </a:moveTo>
                    <a:cubicBezTo>
                      <a:pt x="0" y="1"/>
                      <a:pt x="26" y="3733"/>
                      <a:pt x="1177" y="6398"/>
                    </a:cubicBezTo>
                    <a:cubicBezTo>
                      <a:pt x="2488" y="9258"/>
                      <a:pt x="4961" y="10629"/>
                      <a:pt x="4961" y="10629"/>
                    </a:cubicBezTo>
                    <a:cubicBezTo>
                      <a:pt x="4961" y="10629"/>
                      <a:pt x="4409" y="12983"/>
                      <a:pt x="4275" y="15649"/>
                    </a:cubicBezTo>
                    <a:lnTo>
                      <a:pt x="4275" y="16707"/>
                    </a:lnTo>
                    <a:cubicBezTo>
                      <a:pt x="4275" y="17139"/>
                      <a:pt x="4275" y="17571"/>
                      <a:pt x="4350" y="17943"/>
                    </a:cubicBezTo>
                    <a:cubicBezTo>
                      <a:pt x="4588" y="20551"/>
                      <a:pt x="5393" y="22979"/>
                      <a:pt x="5586" y="23411"/>
                    </a:cubicBezTo>
                    <a:cubicBezTo>
                      <a:pt x="5848" y="23971"/>
                      <a:pt x="6980" y="24169"/>
                      <a:pt x="7897" y="24169"/>
                    </a:cubicBezTo>
                    <a:cubicBezTo>
                      <a:pt x="8494" y="24169"/>
                      <a:pt x="9000" y="24085"/>
                      <a:pt x="9117" y="23962"/>
                    </a:cubicBezTo>
                    <a:cubicBezTo>
                      <a:pt x="9370" y="23724"/>
                      <a:pt x="8879" y="22845"/>
                      <a:pt x="8879" y="22845"/>
                    </a:cubicBezTo>
                    <a:cubicBezTo>
                      <a:pt x="9117" y="22294"/>
                      <a:pt x="9683" y="19806"/>
                      <a:pt x="9683" y="19806"/>
                    </a:cubicBezTo>
                    <a:cubicBezTo>
                      <a:pt x="10180" y="19873"/>
                      <a:pt x="10640" y="19901"/>
                      <a:pt x="11061" y="19901"/>
                    </a:cubicBezTo>
                    <a:cubicBezTo>
                      <a:pt x="11852" y="19901"/>
                      <a:pt x="12510" y="19803"/>
                      <a:pt x="13035" y="19686"/>
                    </a:cubicBezTo>
                    <a:cubicBezTo>
                      <a:pt x="13035" y="19686"/>
                      <a:pt x="13348" y="23158"/>
                      <a:pt x="13720" y="23902"/>
                    </a:cubicBezTo>
                    <a:cubicBezTo>
                      <a:pt x="13925" y="24268"/>
                      <a:pt x="14569" y="24394"/>
                      <a:pt x="15262" y="24394"/>
                    </a:cubicBezTo>
                    <a:cubicBezTo>
                      <a:pt x="16237" y="24394"/>
                      <a:pt x="17307" y="24145"/>
                      <a:pt x="17385" y="23962"/>
                    </a:cubicBezTo>
                    <a:cubicBezTo>
                      <a:pt x="17504" y="23724"/>
                      <a:pt x="17251" y="23217"/>
                      <a:pt x="17251" y="23217"/>
                    </a:cubicBezTo>
                    <a:cubicBezTo>
                      <a:pt x="17251" y="23217"/>
                      <a:pt x="17936" y="19627"/>
                      <a:pt x="17817" y="16513"/>
                    </a:cubicBezTo>
                    <a:cubicBezTo>
                      <a:pt x="17817" y="16025"/>
                      <a:pt x="17770" y="15431"/>
                      <a:pt x="17666" y="14866"/>
                    </a:cubicBezTo>
                    <a:lnTo>
                      <a:pt x="17666" y="14866"/>
                    </a:lnTo>
                    <a:cubicBezTo>
                      <a:pt x="17782" y="15293"/>
                      <a:pt x="18152" y="16193"/>
                      <a:pt x="18994" y="16394"/>
                    </a:cubicBezTo>
                    <a:cubicBezTo>
                      <a:pt x="19047" y="16409"/>
                      <a:pt x="19117" y="16417"/>
                      <a:pt x="19200" y="16417"/>
                    </a:cubicBezTo>
                    <a:cubicBezTo>
                      <a:pt x="19793" y="16417"/>
                      <a:pt x="21013" y="15988"/>
                      <a:pt x="20856" y="14353"/>
                    </a:cubicBezTo>
                    <a:cubicBezTo>
                      <a:pt x="20365" y="9690"/>
                      <a:pt x="16193" y="6651"/>
                      <a:pt x="16193" y="6651"/>
                    </a:cubicBezTo>
                    <a:cubicBezTo>
                      <a:pt x="14951" y="7357"/>
                      <a:pt x="13307" y="7731"/>
                      <a:pt x="11664" y="7731"/>
                    </a:cubicBezTo>
                    <a:cubicBezTo>
                      <a:pt x="11435" y="7731"/>
                      <a:pt x="11207" y="7723"/>
                      <a:pt x="10979" y="7709"/>
                    </a:cubicBezTo>
                    <a:cubicBezTo>
                      <a:pt x="9430" y="7575"/>
                      <a:pt x="8134" y="7336"/>
                      <a:pt x="7195" y="6770"/>
                    </a:cubicBezTo>
                    <a:cubicBezTo>
                      <a:pt x="6763" y="6532"/>
                      <a:pt x="5899" y="5340"/>
                      <a:pt x="4842" y="4163"/>
                    </a:cubicBezTo>
                    <a:cubicBezTo>
                      <a:pt x="3352" y="1988"/>
                      <a:pt x="3099" y="126"/>
                      <a:pt x="1862" y="7"/>
                    </a:cubicBezTo>
                    <a:cubicBezTo>
                      <a:pt x="1820" y="3"/>
                      <a:pt x="1779" y="1"/>
                      <a:pt x="1739" y="1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1" name="Google Shape;13491;p83"/>
              <p:cNvSpPr/>
              <p:nvPr/>
            </p:nvSpPr>
            <p:spPr>
              <a:xfrm>
                <a:off x="1531138" y="3572274"/>
                <a:ext cx="182647" cy="305087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9780" extrusionOk="0">
                    <a:moveTo>
                      <a:pt x="1312" y="0"/>
                    </a:moveTo>
                    <a:cubicBezTo>
                      <a:pt x="64" y="0"/>
                      <a:pt x="0" y="1723"/>
                      <a:pt x="700" y="3880"/>
                    </a:cubicBezTo>
                    <a:cubicBezTo>
                      <a:pt x="1996" y="7842"/>
                      <a:pt x="2250" y="9407"/>
                      <a:pt x="2309" y="9779"/>
                    </a:cubicBezTo>
                    <a:cubicBezTo>
                      <a:pt x="2563" y="9526"/>
                      <a:pt x="2816" y="9332"/>
                      <a:pt x="3114" y="9153"/>
                    </a:cubicBezTo>
                    <a:cubicBezTo>
                      <a:pt x="3054" y="8960"/>
                      <a:pt x="2741" y="7232"/>
                      <a:pt x="2369" y="5369"/>
                    </a:cubicBezTo>
                    <a:cubicBezTo>
                      <a:pt x="2131" y="4312"/>
                      <a:pt x="1564" y="2330"/>
                      <a:pt x="2250" y="2330"/>
                    </a:cubicBezTo>
                    <a:cubicBezTo>
                      <a:pt x="2935" y="2330"/>
                      <a:pt x="3561" y="3880"/>
                      <a:pt x="3799" y="5176"/>
                    </a:cubicBezTo>
                    <a:cubicBezTo>
                      <a:pt x="4112" y="7098"/>
                      <a:pt x="3859" y="8662"/>
                      <a:pt x="3859" y="8662"/>
                    </a:cubicBezTo>
                    <a:lnTo>
                      <a:pt x="3859" y="8721"/>
                    </a:lnTo>
                    <a:cubicBezTo>
                      <a:pt x="4052" y="8587"/>
                      <a:pt x="4306" y="8528"/>
                      <a:pt x="4484" y="8468"/>
                    </a:cubicBezTo>
                    <a:cubicBezTo>
                      <a:pt x="5855" y="6233"/>
                      <a:pt x="4544" y="468"/>
                      <a:pt x="1564" y="21"/>
                    </a:cubicBezTo>
                    <a:cubicBezTo>
                      <a:pt x="1475" y="7"/>
                      <a:pt x="1391" y="0"/>
                      <a:pt x="1312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2" name="Google Shape;13492;p83"/>
              <p:cNvSpPr/>
              <p:nvPr/>
            </p:nvSpPr>
            <p:spPr>
              <a:xfrm>
                <a:off x="1810427" y="3569529"/>
                <a:ext cx="164554" cy="307832"/>
              </a:xfrm>
              <a:custGeom>
                <a:avLst/>
                <a:gdLst/>
                <a:ahLst/>
                <a:cxnLst/>
                <a:rect l="l" t="t" r="r" b="b"/>
                <a:pathLst>
                  <a:path w="5275" h="9868" extrusionOk="0">
                    <a:moveTo>
                      <a:pt x="2067" y="0"/>
                    </a:moveTo>
                    <a:cubicBezTo>
                      <a:pt x="1154" y="0"/>
                      <a:pt x="644" y="1452"/>
                      <a:pt x="433" y="3461"/>
                    </a:cubicBezTo>
                    <a:cubicBezTo>
                      <a:pt x="254" y="5830"/>
                      <a:pt x="60" y="8303"/>
                      <a:pt x="1" y="8556"/>
                    </a:cubicBezTo>
                    <a:cubicBezTo>
                      <a:pt x="313" y="8675"/>
                      <a:pt x="626" y="8809"/>
                      <a:pt x="865" y="8929"/>
                    </a:cubicBezTo>
                    <a:lnTo>
                      <a:pt x="939" y="8809"/>
                    </a:lnTo>
                    <a:cubicBezTo>
                      <a:pt x="939" y="8809"/>
                      <a:pt x="1312" y="7692"/>
                      <a:pt x="1684" y="5696"/>
                    </a:cubicBezTo>
                    <a:cubicBezTo>
                      <a:pt x="1836" y="4811"/>
                      <a:pt x="1816" y="2619"/>
                      <a:pt x="2370" y="2619"/>
                    </a:cubicBezTo>
                    <a:cubicBezTo>
                      <a:pt x="2469" y="2619"/>
                      <a:pt x="2587" y="2690"/>
                      <a:pt x="2727" y="2850"/>
                    </a:cubicBezTo>
                    <a:cubicBezTo>
                      <a:pt x="3233" y="3402"/>
                      <a:pt x="3174" y="5323"/>
                      <a:pt x="2861" y="6575"/>
                    </a:cubicBezTo>
                    <a:cubicBezTo>
                      <a:pt x="2429" y="8496"/>
                      <a:pt x="1490" y="9241"/>
                      <a:pt x="1490" y="9241"/>
                    </a:cubicBezTo>
                    <a:lnTo>
                      <a:pt x="1490" y="9301"/>
                    </a:lnTo>
                    <a:cubicBezTo>
                      <a:pt x="1744" y="9420"/>
                      <a:pt x="1982" y="9673"/>
                      <a:pt x="2235" y="9867"/>
                    </a:cubicBezTo>
                    <a:cubicBezTo>
                      <a:pt x="4351" y="8243"/>
                      <a:pt x="5274" y="1673"/>
                      <a:pt x="2667" y="184"/>
                    </a:cubicBezTo>
                    <a:cubicBezTo>
                      <a:pt x="2450" y="59"/>
                      <a:pt x="2250" y="0"/>
                      <a:pt x="2067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3" name="Google Shape;13493;p83"/>
              <p:cNvSpPr/>
              <p:nvPr/>
            </p:nvSpPr>
            <p:spPr>
              <a:xfrm>
                <a:off x="1518130" y="3824797"/>
                <a:ext cx="451267" cy="380392"/>
              </a:xfrm>
              <a:custGeom>
                <a:avLst/>
                <a:gdLst/>
                <a:ahLst/>
                <a:cxnLst/>
                <a:rect l="l" t="t" r="r" b="b"/>
                <a:pathLst>
                  <a:path w="14466" h="12194" extrusionOk="0">
                    <a:moveTo>
                      <a:pt x="7330" y="1"/>
                    </a:moveTo>
                    <a:cubicBezTo>
                      <a:pt x="6391" y="1"/>
                      <a:pt x="5587" y="120"/>
                      <a:pt x="4901" y="373"/>
                    </a:cubicBezTo>
                    <a:cubicBezTo>
                      <a:pt x="4723" y="433"/>
                      <a:pt x="4469" y="492"/>
                      <a:pt x="4276" y="626"/>
                    </a:cubicBezTo>
                    <a:cubicBezTo>
                      <a:pt x="4037" y="746"/>
                      <a:pt x="3784" y="865"/>
                      <a:pt x="3531" y="1058"/>
                    </a:cubicBezTo>
                    <a:cubicBezTo>
                      <a:pt x="3233" y="1237"/>
                      <a:pt x="2980" y="1431"/>
                      <a:pt x="2726" y="1684"/>
                    </a:cubicBezTo>
                    <a:cubicBezTo>
                      <a:pt x="685" y="3472"/>
                      <a:pt x="0" y="6392"/>
                      <a:pt x="119" y="7509"/>
                    </a:cubicBezTo>
                    <a:cubicBezTo>
                      <a:pt x="179" y="7941"/>
                      <a:pt x="253" y="8254"/>
                      <a:pt x="373" y="8626"/>
                    </a:cubicBezTo>
                    <a:cubicBezTo>
                      <a:pt x="1237" y="9878"/>
                      <a:pt x="1669" y="10369"/>
                      <a:pt x="2726" y="11233"/>
                    </a:cubicBezTo>
                    <a:cubicBezTo>
                      <a:pt x="3724" y="11740"/>
                      <a:pt x="4961" y="12038"/>
                      <a:pt x="6510" y="12172"/>
                    </a:cubicBezTo>
                    <a:cubicBezTo>
                      <a:pt x="6738" y="12186"/>
                      <a:pt x="6966" y="12194"/>
                      <a:pt x="7195" y="12194"/>
                    </a:cubicBezTo>
                    <a:cubicBezTo>
                      <a:pt x="8838" y="12194"/>
                      <a:pt x="10482" y="11820"/>
                      <a:pt x="11724" y="11114"/>
                    </a:cubicBezTo>
                    <a:cubicBezTo>
                      <a:pt x="13408" y="10176"/>
                      <a:pt x="14466" y="8626"/>
                      <a:pt x="14153" y="6451"/>
                    </a:cubicBezTo>
                    <a:cubicBezTo>
                      <a:pt x="13899" y="4589"/>
                      <a:pt x="13035" y="2861"/>
                      <a:pt x="11605" y="1684"/>
                    </a:cubicBezTo>
                    <a:cubicBezTo>
                      <a:pt x="11352" y="1490"/>
                      <a:pt x="11114" y="1237"/>
                      <a:pt x="10860" y="1118"/>
                    </a:cubicBezTo>
                    <a:cubicBezTo>
                      <a:pt x="10682" y="999"/>
                      <a:pt x="10428" y="865"/>
                      <a:pt x="10235" y="746"/>
                    </a:cubicBezTo>
                    <a:cubicBezTo>
                      <a:pt x="9996" y="626"/>
                      <a:pt x="9683" y="492"/>
                      <a:pt x="9371" y="373"/>
                    </a:cubicBezTo>
                    <a:cubicBezTo>
                      <a:pt x="8745" y="194"/>
                      <a:pt x="8075" y="60"/>
                      <a:pt x="7330" y="1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4" name="Google Shape;13494;p83"/>
              <p:cNvSpPr/>
              <p:nvPr/>
            </p:nvSpPr>
            <p:spPr>
              <a:xfrm>
                <a:off x="1806715" y="3990911"/>
                <a:ext cx="44640" cy="41458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1329" extrusionOk="0">
                    <a:moveTo>
                      <a:pt x="710" y="0"/>
                    </a:moveTo>
                    <a:cubicBezTo>
                      <a:pt x="421" y="0"/>
                      <a:pt x="114" y="234"/>
                      <a:pt x="60" y="515"/>
                    </a:cubicBezTo>
                    <a:cubicBezTo>
                      <a:pt x="0" y="888"/>
                      <a:pt x="239" y="1201"/>
                      <a:pt x="552" y="1320"/>
                    </a:cubicBezTo>
                    <a:cubicBezTo>
                      <a:pt x="588" y="1326"/>
                      <a:pt x="624" y="1329"/>
                      <a:pt x="660" y="1329"/>
                    </a:cubicBezTo>
                    <a:cubicBezTo>
                      <a:pt x="984" y="1329"/>
                      <a:pt x="1249" y="1090"/>
                      <a:pt x="1356" y="754"/>
                    </a:cubicBezTo>
                    <a:cubicBezTo>
                      <a:pt x="1431" y="456"/>
                      <a:pt x="1177" y="83"/>
                      <a:pt x="805" y="9"/>
                    </a:cubicBezTo>
                    <a:cubicBezTo>
                      <a:pt x="774" y="3"/>
                      <a:pt x="742" y="0"/>
                      <a:pt x="710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5" name="Google Shape;13495;p83"/>
              <p:cNvSpPr/>
              <p:nvPr/>
            </p:nvSpPr>
            <p:spPr>
              <a:xfrm>
                <a:off x="1825775" y="3990193"/>
                <a:ext cx="34876" cy="23396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750" extrusionOk="0">
                    <a:moveTo>
                      <a:pt x="1055" y="0"/>
                    </a:moveTo>
                    <a:cubicBezTo>
                      <a:pt x="969" y="0"/>
                      <a:pt x="892" y="177"/>
                      <a:pt x="686" y="226"/>
                    </a:cubicBezTo>
                    <a:cubicBezTo>
                      <a:pt x="626" y="245"/>
                      <a:pt x="565" y="252"/>
                      <a:pt x="510" y="252"/>
                    </a:cubicBezTo>
                    <a:cubicBezTo>
                      <a:pt x="399" y="252"/>
                      <a:pt x="313" y="226"/>
                      <a:pt x="313" y="226"/>
                    </a:cubicBezTo>
                    <a:lnTo>
                      <a:pt x="313" y="226"/>
                    </a:lnTo>
                    <a:cubicBezTo>
                      <a:pt x="313" y="226"/>
                      <a:pt x="0" y="479"/>
                      <a:pt x="373" y="717"/>
                    </a:cubicBezTo>
                    <a:cubicBezTo>
                      <a:pt x="415" y="739"/>
                      <a:pt x="458" y="749"/>
                      <a:pt x="499" y="749"/>
                    </a:cubicBezTo>
                    <a:cubicBezTo>
                      <a:pt x="825" y="749"/>
                      <a:pt x="1118" y="151"/>
                      <a:pt x="1118" y="32"/>
                    </a:cubicBezTo>
                    <a:cubicBezTo>
                      <a:pt x="1095" y="10"/>
                      <a:pt x="1075" y="0"/>
                      <a:pt x="1055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6" name="Google Shape;13496;p83"/>
              <p:cNvSpPr/>
              <p:nvPr/>
            </p:nvSpPr>
            <p:spPr>
              <a:xfrm>
                <a:off x="1659381" y="3990942"/>
                <a:ext cx="40928" cy="39524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267" extrusionOk="0">
                    <a:moveTo>
                      <a:pt x="704" y="1"/>
                    </a:moveTo>
                    <a:cubicBezTo>
                      <a:pt x="678" y="1"/>
                      <a:pt x="653" y="3"/>
                      <a:pt x="627" y="8"/>
                    </a:cubicBezTo>
                    <a:cubicBezTo>
                      <a:pt x="254" y="8"/>
                      <a:pt x="1" y="321"/>
                      <a:pt x="1" y="693"/>
                    </a:cubicBezTo>
                    <a:cubicBezTo>
                      <a:pt x="1" y="980"/>
                      <a:pt x="264" y="1267"/>
                      <a:pt x="594" y="1267"/>
                    </a:cubicBezTo>
                    <a:cubicBezTo>
                      <a:pt x="624" y="1267"/>
                      <a:pt x="655" y="1264"/>
                      <a:pt x="686" y="1259"/>
                    </a:cubicBezTo>
                    <a:cubicBezTo>
                      <a:pt x="1059" y="1259"/>
                      <a:pt x="1312" y="946"/>
                      <a:pt x="1312" y="634"/>
                    </a:cubicBezTo>
                    <a:cubicBezTo>
                      <a:pt x="1244" y="292"/>
                      <a:pt x="987" y="1"/>
                      <a:pt x="704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7" name="Google Shape;13497;p83"/>
              <p:cNvSpPr/>
              <p:nvPr/>
            </p:nvSpPr>
            <p:spPr>
              <a:xfrm>
                <a:off x="1649773" y="3986450"/>
                <a:ext cx="32880" cy="24644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90" extrusionOk="0">
                    <a:moveTo>
                      <a:pt x="98" y="0"/>
                    </a:moveTo>
                    <a:cubicBezTo>
                      <a:pt x="83" y="0"/>
                      <a:pt x="70" y="10"/>
                      <a:pt x="56" y="33"/>
                    </a:cubicBezTo>
                    <a:cubicBezTo>
                      <a:pt x="0" y="88"/>
                      <a:pt x="216" y="790"/>
                      <a:pt x="595" y="790"/>
                    </a:cubicBezTo>
                    <a:cubicBezTo>
                      <a:pt x="623" y="790"/>
                      <a:pt x="652" y="786"/>
                      <a:pt x="681" y="778"/>
                    </a:cubicBezTo>
                    <a:cubicBezTo>
                      <a:pt x="1054" y="599"/>
                      <a:pt x="801" y="286"/>
                      <a:pt x="801" y="286"/>
                    </a:cubicBezTo>
                    <a:lnTo>
                      <a:pt x="801" y="286"/>
                    </a:lnTo>
                    <a:cubicBezTo>
                      <a:pt x="801" y="286"/>
                      <a:pt x="721" y="313"/>
                      <a:pt x="611" y="313"/>
                    </a:cubicBezTo>
                    <a:cubicBezTo>
                      <a:pt x="556" y="313"/>
                      <a:pt x="493" y="306"/>
                      <a:pt x="428" y="286"/>
                    </a:cubicBezTo>
                    <a:cubicBezTo>
                      <a:pt x="235" y="177"/>
                      <a:pt x="159" y="0"/>
                      <a:pt x="98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8" name="Google Shape;13498;p83"/>
              <p:cNvSpPr/>
              <p:nvPr/>
            </p:nvSpPr>
            <p:spPr>
              <a:xfrm>
                <a:off x="1727230" y="4012404"/>
                <a:ext cx="56276" cy="33160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063" extrusionOk="0">
                    <a:moveTo>
                      <a:pt x="939" y="1"/>
                    </a:moveTo>
                    <a:cubicBezTo>
                      <a:pt x="577" y="1"/>
                      <a:pt x="192" y="64"/>
                      <a:pt x="120" y="199"/>
                    </a:cubicBezTo>
                    <a:cubicBezTo>
                      <a:pt x="1" y="437"/>
                      <a:pt x="627" y="1063"/>
                      <a:pt x="925" y="1063"/>
                    </a:cubicBezTo>
                    <a:cubicBezTo>
                      <a:pt x="1297" y="1063"/>
                      <a:pt x="1804" y="318"/>
                      <a:pt x="1610" y="139"/>
                    </a:cubicBezTo>
                    <a:cubicBezTo>
                      <a:pt x="1554" y="49"/>
                      <a:pt x="1256" y="1"/>
                      <a:pt x="939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9" name="Google Shape;13499;p83"/>
              <p:cNvSpPr/>
              <p:nvPr/>
            </p:nvSpPr>
            <p:spPr>
              <a:xfrm>
                <a:off x="1697969" y="4041072"/>
                <a:ext cx="116201" cy="45389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1455" extrusionOk="0">
                    <a:moveTo>
                      <a:pt x="126" y="0"/>
                    </a:moveTo>
                    <a:cubicBezTo>
                      <a:pt x="110" y="0"/>
                      <a:pt x="92" y="7"/>
                      <a:pt x="75" y="25"/>
                    </a:cubicBezTo>
                    <a:cubicBezTo>
                      <a:pt x="0" y="25"/>
                      <a:pt x="0" y="84"/>
                      <a:pt x="0" y="144"/>
                    </a:cubicBezTo>
                    <a:cubicBezTo>
                      <a:pt x="0" y="144"/>
                      <a:pt x="0" y="204"/>
                      <a:pt x="75" y="338"/>
                    </a:cubicBezTo>
                    <a:cubicBezTo>
                      <a:pt x="135" y="457"/>
                      <a:pt x="194" y="636"/>
                      <a:pt x="313" y="829"/>
                    </a:cubicBezTo>
                    <a:cubicBezTo>
                      <a:pt x="447" y="889"/>
                      <a:pt x="507" y="1008"/>
                      <a:pt x="626" y="1082"/>
                    </a:cubicBezTo>
                    <a:cubicBezTo>
                      <a:pt x="686" y="1082"/>
                      <a:pt x="745" y="1142"/>
                      <a:pt x="820" y="1202"/>
                    </a:cubicBezTo>
                    <a:cubicBezTo>
                      <a:pt x="820" y="1202"/>
                      <a:pt x="939" y="1261"/>
                      <a:pt x="999" y="1261"/>
                    </a:cubicBezTo>
                    <a:cubicBezTo>
                      <a:pt x="1058" y="1321"/>
                      <a:pt x="1118" y="1321"/>
                      <a:pt x="1192" y="1321"/>
                    </a:cubicBezTo>
                    <a:cubicBezTo>
                      <a:pt x="1252" y="1380"/>
                      <a:pt x="1311" y="1380"/>
                      <a:pt x="1431" y="1380"/>
                    </a:cubicBezTo>
                    <a:cubicBezTo>
                      <a:pt x="1490" y="1380"/>
                      <a:pt x="1565" y="1455"/>
                      <a:pt x="1624" y="1455"/>
                    </a:cubicBezTo>
                    <a:lnTo>
                      <a:pt x="1863" y="1455"/>
                    </a:lnTo>
                    <a:lnTo>
                      <a:pt x="2056" y="1380"/>
                    </a:lnTo>
                    <a:lnTo>
                      <a:pt x="2310" y="1380"/>
                    </a:lnTo>
                    <a:cubicBezTo>
                      <a:pt x="2429" y="1321"/>
                      <a:pt x="2608" y="1321"/>
                      <a:pt x="2742" y="1261"/>
                    </a:cubicBezTo>
                    <a:cubicBezTo>
                      <a:pt x="2980" y="1142"/>
                      <a:pt x="3233" y="948"/>
                      <a:pt x="3352" y="770"/>
                    </a:cubicBezTo>
                    <a:cubicBezTo>
                      <a:pt x="3546" y="636"/>
                      <a:pt x="3606" y="457"/>
                      <a:pt x="3665" y="338"/>
                    </a:cubicBezTo>
                    <a:cubicBezTo>
                      <a:pt x="3665" y="263"/>
                      <a:pt x="3725" y="204"/>
                      <a:pt x="3725" y="204"/>
                    </a:cubicBezTo>
                    <a:lnTo>
                      <a:pt x="3725" y="144"/>
                    </a:lnTo>
                    <a:cubicBezTo>
                      <a:pt x="3725" y="84"/>
                      <a:pt x="3725" y="25"/>
                      <a:pt x="3665" y="25"/>
                    </a:cubicBezTo>
                    <a:cubicBezTo>
                      <a:pt x="3648" y="7"/>
                      <a:pt x="3630" y="0"/>
                      <a:pt x="3614" y="0"/>
                    </a:cubicBezTo>
                    <a:cubicBezTo>
                      <a:pt x="3576" y="0"/>
                      <a:pt x="3546" y="42"/>
                      <a:pt x="3546" y="84"/>
                    </a:cubicBezTo>
                    <a:lnTo>
                      <a:pt x="3486" y="84"/>
                    </a:lnTo>
                    <a:cubicBezTo>
                      <a:pt x="3486" y="144"/>
                      <a:pt x="3486" y="144"/>
                      <a:pt x="3427" y="204"/>
                    </a:cubicBezTo>
                    <a:cubicBezTo>
                      <a:pt x="3352" y="263"/>
                      <a:pt x="3233" y="397"/>
                      <a:pt x="3114" y="516"/>
                    </a:cubicBezTo>
                    <a:cubicBezTo>
                      <a:pt x="2980" y="636"/>
                      <a:pt x="2801" y="770"/>
                      <a:pt x="2548" y="889"/>
                    </a:cubicBezTo>
                    <a:cubicBezTo>
                      <a:pt x="2429" y="889"/>
                      <a:pt x="2369" y="948"/>
                      <a:pt x="2235" y="948"/>
                    </a:cubicBezTo>
                    <a:cubicBezTo>
                      <a:pt x="2175" y="948"/>
                      <a:pt x="2116" y="948"/>
                      <a:pt x="2056" y="1008"/>
                    </a:cubicBezTo>
                    <a:lnTo>
                      <a:pt x="1624" y="1008"/>
                    </a:lnTo>
                    <a:cubicBezTo>
                      <a:pt x="1565" y="1008"/>
                      <a:pt x="1490" y="948"/>
                      <a:pt x="1490" y="948"/>
                    </a:cubicBezTo>
                    <a:lnTo>
                      <a:pt x="1311" y="948"/>
                    </a:lnTo>
                    <a:cubicBezTo>
                      <a:pt x="1252" y="948"/>
                      <a:pt x="1192" y="889"/>
                      <a:pt x="1118" y="889"/>
                    </a:cubicBezTo>
                    <a:cubicBezTo>
                      <a:pt x="999" y="829"/>
                      <a:pt x="939" y="829"/>
                      <a:pt x="820" y="770"/>
                    </a:cubicBezTo>
                    <a:cubicBezTo>
                      <a:pt x="745" y="710"/>
                      <a:pt x="686" y="636"/>
                      <a:pt x="567" y="576"/>
                    </a:cubicBezTo>
                    <a:cubicBezTo>
                      <a:pt x="447" y="457"/>
                      <a:pt x="373" y="338"/>
                      <a:pt x="313" y="204"/>
                    </a:cubicBezTo>
                    <a:lnTo>
                      <a:pt x="194" y="84"/>
                    </a:lnTo>
                    <a:cubicBezTo>
                      <a:pt x="194" y="42"/>
                      <a:pt x="164" y="0"/>
                      <a:pt x="126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0" name="Google Shape;13500;p83"/>
              <p:cNvSpPr/>
              <p:nvPr/>
            </p:nvSpPr>
            <p:spPr>
              <a:xfrm>
                <a:off x="1899645" y="4684532"/>
                <a:ext cx="13507" cy="33036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059" extrusionOk="0">
                    <a:moveTo>
                      <a:pt x="1" y="1"/>
                    </a:moveTo>
                    <a:lnTo>
                      <a:pt x="1" y="120"/>
                    </a:lnTo>
                    <a:lnTo>
                      <a:pt x="61" y="120"/>
                    </a:lnTo>
                    <a:cubicBezTo>
                      <a:pt x="61" y="195"/>
                      <a:pt x="61" y="195"/>
                      <a:pt x="120" y="254"/>
                    </a:cubicBezTo>
                    <a:lnTo>
                      <a:pt x="120" y="373"/>
                    </a:lnTo>
                    <a:cubicBezTo>
                      <a:pt x="180" y="373"/>
                      <a:pt x="180" y="433"/>
                      <a:pt x="180" y="433"/>
                    </a:cubicBezTo>
                    <a:lnTo>
                      <a:pt x="180" y="567"/>
                    </a:lnTo>
                    <a:cubicBezTo>
                      <a:pt x="180" y="627"/>
                      <a:pt x="239" y="686"/>
                      <a:pt x="239" y="686"/>
                    </a:cubicBezTo>
                    <a:lnTo>
                      <a:pt x="239" y="805"/>
                    </a:lnTo>
                    <a:lnTo>
                      <a:pt x="239" y="865"/>
                    </a:lnTo>
                    <a:lnTo>
                      <a:pt x="239" y="999"/>
                    </a:lnTo>
                    <a:lnTo>
                      <a:pt x="239" y="1059"/>
                    </a:lnTo>
                    <a:lnTo>
                      <a:pt x="373" y="1059"/>
                    </a:lnTo>
                    <a:cubicBezTo>
                      <a:pt x="373" y="1059"/>
                      <a:pt x="433" y="999"/>
                      <a:pt x="433" y="865"/>
                    </a:cubicBezTo>
                    <a:lnTo>
                      <a:pt x="433" y="686"/>
                    </a:lnTo>
                    <a:lnTo>
                      <a:pt x="433" y="493"/>
                    </a:lnTo>
                    <a:cubicBezTo>
                      <a:pt x="373" y="433"/>
                      <a:pt x="373" y="373"/>
                      <a:pt x="314" y="314"/>
                    </a:cubicBezTo>
                    <a:cubicBezTo>
                      <a:pt x="314" y="254"/>
                      <a:pt x="239" y="195"/>
                      <a:pt x="239" y="120"/>
                    </a:cubicBezTo>
                    <a:lnTo>
                      <a:pt x="120" y="1"/>
                    </a:ln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1" name="Google Shape;13501;p83"/>
              <p:cNvSpPr/>
              <p:nvPr/>
            </p:nvSpPr>
            <p:spPr>
              <a:xfrm>
                <a:off x="1878276" y="4688275"/>
                <a:ext cx="13507" cy="34876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118" extrusionOk="0">
                    <a:moveTo>
                      <a:pt x="1" y="0"/>
                    </a:moveTo>
                    <a:lnTo>
                      <a:pt x="1" y="75"/>
                    </a:lnTo>
                    <a:lnTo>
                      <a:pt x="1" y="134"/>
                    </a:lnTo>
                    <a:cubicBezTo>
                      <a:pt x="60" y="134"/>
                      <a:pt x="60" y="194"/>
                      <a:pt x="60" y="194"/>
                    </a:cubicBezTo>
                    <a:cubicBezTo>
                      <a:pt x="60" y="253"/>
                      <a:pt x="120" y="253"/>
                      <a:pt x="120" y="253"/>
                    </a:cubicBezTo>
                    <a:lnTo>
                      <a:pt x="120" y="373"/>
                    </a:lnTo>
                    <a:cubicBezTo>
                      <a:pt x="179" y="373"/>
                      <a:pt x="179" y="447"/>
                      <a:pt x="179" y="507"/>
                    </a:cubicBezTo>
                    <a:lnTo>
                      <a:pt x="179" y="685"/>
                    </a:lnTo>
                    <a:lnTo>
                      <a:pt x="179" y="820"/>
                    </a:lnTo>
                    <a:lnTo>
                      <a:pt x="179" y="879"/>
                    </a:lnTo>
                    <a:cubicBezTo>
                      <a:pt x="179" y="998"/>
                      <a:pt x="254" y="1058"/>
                      <a:pt x="254" y="1058"/>
                    </a:cubicBezTo>
                    <a:cubicBezTo>
                      <a:pt x="254" y="1058"/>
                      <a:pt x="254" y="1117"/>
                      <a:pt x="314" y="1117"/>
                    </a:cubicBezTo>
                    <a:lnTo>
                      <a:pt x="314" y="1058"/>
                    </a:lnTo>
                    <a:cubicBezTo>
                      <a:pt x="314" y="1058"/>
                      <a:pt x="373" y="998"/>
                      <a:pt x="373" y="879"/>
                    </a:cubicBezTo>
                    <a:cubicBezTo>
                      <a:pt x="373" y="820"/>
                      <a:pt x="433" y="745"/>
                      <a:pt x="433" y="685"/>
                    </a:cubicBezTo>
                    <a:cubicBezTo>
                      <a:pt x="373" y="626"/>
                      <a:pt x="433" y="566"/>
                      <a:pt x="373" y="507"/>
                    </a:cubicBezTo>
                    <a:cubicBezTo>
                      <a:pt x="373" y="447"/>
                      <a:pt x="373" y="313"/>
                      <a:pt x="314" y="253"/>
                    </a:cubicBezTo>
                    <a:cubicBezTo>
                      <a:pt x="314" y="194"/>
                      <a:pt x="254" y="134"/>
                      <a:pt x="254" y="134"/>
                    </a:cubicBezTo>
                    <a:cubicBezTo>
                      <a:pt x="179" y="75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2" name="Google Shape;13502;p83"/>
              <p:cNvSpPr/>
              <p:nvPr/>
            </p:nvSpPr>
            <p:spPr>
              <a:xfrm>
                <a:off x="1634300" y="4686403"/>
                <a:ext cx="15379" cy="31164"/>
              </a:xfrm>
              <a:custGeom>
                <a:avLst/>
                <a:gdLst/>
                <a:ahLst/>
                <a:cxnLst/>
                <a:rect l="l" t="t" r="r" b="b"/>
                <a:pathLst>
                  <a:path w="493" h="999" extrusionOk="0">
                    <a:moveTo>
                      <a:pt x="60" y="1"/>
                    </a:moveTo>
                    <a:cubicBezTo>
                      <a:pt x="0" y="60"/>
                      <a:pt x="60" y="60"/>
                      <a:pt x="60" y="60"/>
                    </a:cubicBezTo>
                    <a:cubicBezTo>
                      <a:pt x="60" y="60"/>
                      <a:pt x="60" y="135"/>
                      <a:pt x="120" y="194"/>
                    </a:cubicBezTo>
                    <a:cubicBezTo>
                      <a:pt x="179" y="254"/>
                      <a:pt x="179" y="313"/>
                      <a:pt x="179" y="313"/>
                    </a:cubicBezTo>
                    <a:cubicBezTo>
                      <a:pt x="179" y="373"/>
                      <a:pt x="254" y="373"/>
                      <a:pt x="254" y="433"/>
                    </a:cubicBezTo>
                    <a:lnTo>
                      <a:pt x="254" y="507"/>
                    </a:lnTo>
                    <a:lnTo>
                      <a:pt x="254" y="567"/>
                    </a:lnTo>
                    <a:cubicBezTo>
                      <a:pt x="313" y="567"/>
                      <a:pt x="254" y="626"/>
                      <a:pt x="313" y="626"/>
                    </a:cubicBezTo>
                    <a:lnTo>
                      <a:pt x="313" y="686"/>
                    </a:lnTo>
                    <a:lnTo>
                      <a:pt x="313" y="805"/>
                    </a:lnTo>
                    <a:lnTo>
                      <a:pt x="313" y="939"/>
                    </a:lnTo>
                    <a:cubicBezTo>
                      <a:pt x="313" y="999"/>
                      <a:pt x="313" y="999"/>
                      <a:pt x="373" y="999"/>
                    </a:cubicBezTo>
                    <a:lnTo>
                      <a:pt x="373" y="939"/>
                    </a:lnTo>
                    <a:cubicBezTo>
                      <a:pt x="373" y="939"/>
                      <a:pt x="432" y="939"/>
                      <a:pt x="432" y="805"/>
                    </a:cubicBezTo>
                    <a:lnTo>
                      <a:pt x="492" y="745"/>
                    </a:lnTo>
                    <a:lnTo>
                      <a:pt x="492" y="626"/>
                    </a:lnTo>
                    <a:lnTo>
                      <a:pt x="492" y="567"/>
                    </a:lnTo>
                    <a:lnTo>
                      <a:pt x="432" y="433"/>
                    </a:lnTo>
                    <a:cubicBezTo>
                      <a:pt x="432" y="373"/>
                      <a:pt x="432" y="313"/>
                      <a:pt x="373" y="254"/>
                    </a:cubicBezTo>
                    <a:cubicBezTo>
                      <a:pt x="373" y="194"/>
                      <a:pt x="313" y="135"/>
                      <a:pt x="254" y="135"/>
                    </a:cubicBezTo>
                    <a:cubicBezTo>
                      <a:pt x="179" y="1"/>
                      <a:pt x="120" y="1"/>
                      <a:pt x="120" y="1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3" name="Google Shape;13503;p83"/>
              <p:cNvSpPr/>
              <p:nvPr/>
            </p:nvSpPr>
            <p:spPr>
              <a:xfrm>
                <a:off x="1612931" y="4688275"/>
                <a:ext cx="13507" cy="29292"/>
              </a:xfrm>
              <a:custGeom>
                <a:avLst/>
                <a:gdLst/>
                <a:ahLst/>
                <a:cxnLst/>
                <a:rect l="l" t="t" r="r" b="b"/>
                <a:pathLst>
                  <a:path w="433" h="939" extrusionOk="0">
                    <a:moveTo>
                      <a:pt x="0" y="0"/>
                    </a:moveTo>
                    <a:cubicBezTo>
                      <a:pt x="0" y="75"/>
                      <a:pt x="0" y="75"/>
                      <a:pt x="60" y="134"/>
                    </a:cubicBezTo>
                    <a:lnTo>
                      <a:pt x="119" y="194"/>
                    </a:lnTo>
                    <a:lnTo>
                      <a:pt x="119" y="253"/>
                    </a:lnTo>
                    <a:lnTo>
                      <a:pt x="194" y="313"/>
                    </a:lnTo>
                    <a:lnTo>
                      <a:pt x="194" y="373"/>
                    </a:lnTo>
                    <a:cubicBezTo>
                      <a:pt x="253" y="447"/>
                      <a:pt x="253" y="447"/>
                      <a:pt x="253" y="507"/>
                    </a:cubicBezTo>
                    <a:lnTo>
                      <a:pt x="253" y="566"/>
                    </a:lnTo>
                    <a:lnTo>
                      <a:pt x="253" y="626"/>
                    </a:lnTo>
                    <a:lnTo>
                      <a:pt x="253" y="685"/>
                    </a:lnTo>
                    <a:lnTo>
                      <a:pt x="253" y="745"/>
                    </a:lnTo>
                    <a:lnTo>
                      <a:pt x="253" y="879"/>
                    </a:lnTo>
                    <a:cubicBezTo>
                      <a:pt x="253" y="939"/>
                      <a:pt x="313" y="939"/>
                      <a:pt x="313" y="939"/>
                    </a:cubicBezTo>
                    <a:lnTo>
                      <a:pt x="373" y="939"/>
                    </a:lnTo>
                    <a:cubicBezTo>
                      <a:pt x="373" y="939"/>
                      <a:pt x="373" y="879"/>
                      <a:pt x="432" y="745"/>
                    </a:cubicBezTo>
                    <a:lnTo>
                      <a:pt x="432" y="685"/>
                    </a:lnTo>
                    <a:lnTo>
                      <a:pt x="432" y="626"/>
                    </a:lnTo>
                    <a:lnTo>
                      <a:pt x="432" y="507"/>
                    </a:lnTo>
                    <a:lnTo>
                      <a:pt x="432" y="447"/>
                    </a:lnTo>
                    <a:cubicBezTo>
                      <a:pt x="432" y="313"/>
                      <a:pt x="373" y="313"/>
                      <a:pt x="373" y="253"/>
                    </a:cubicBezTo>
                    <a:cubicBezTo>
                      <a:pt x="313" y="194"/>
                      <a:pt x="313" y="134"/>
                      <a:pt x="253" y="134"/>
                    </a:cubicBezTo>
                    <a:cubicBezTo>
                      <a:pt x="194" y="0"/>
                      <a:pt x="119" y="0"/>
                      <a:pt x="119" y="0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4" name="Google Shape;13504;p83"/>
              <p:cNvSpPr/>
              <p:nvPr/>
            </p:nvSpPr>
            <p:spPr>
              <a:xfrm>
                <a:off x="1746758" y="4202631"/>
                <a:ext cx="65572" cy="6182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982" extrusionOk="0">
                    <a:moveTo>
                      <a:pt x="299" y="373"/>
                    </a:moveTo>
                    <a:cubicBezTo>
                      <a:pt x="433" y="373"/>
                      <a:pt x="611" y="492"/>
                      <a:pt x="805" y="552"/>
                    </a:cubicBezTo>
                    <a:cubicBezTo>
                      <a:pt x="984" y="671"/>
                      <a:pt x="1237" y="864"/>
                      <a:pt x="1416" y="984"/>
                    </a:cubicBezTo>
                    <a:cubicBezTo>
                      <a:pt x="1490" y="1118"/>
                      <a:pt x="1610" y="1177"/>
                      <a:pt x="1610" y="1296"/>
                    </a:cubicBezTo>
                    <a:cubicBezTo>
                      <a:pt x="1669" y="1356"/>
                      <a:pt x="1669" y="1416"/>
                      <a:pt x="1610" y="1550"/>
                    </a:cubicBezTo>
                    <a:lnTo>
                      <a:pt x="1416" y="1550"/>
                    </a:lnTo>
                    <a:cubicBezTo>
                      <a:pt x="1297" y="1490"/>
                      <a:pt x="1178" y="1416"/>
                      <a:pt x="1044" y="1296"/>
                    </a:cubicBezTo>
                    <a:cubicBezTo>
                      <a:pt x="865" y="1177"/>
                      <a:pt x="671" y="924"/>
                      <a:pt x="552" y="745"/>
                    </a:cubicBezTo>
                    <a:cubicBezTo>
                      <a:pt x="433" y="611"/>
                      <a:pt x="373" y="432"/>
                      <a:pt x="299" y="373"/>
                    </a:cubicBezTo>
                    <a:close/>
                    <a:moveTo>
                      <a:pt x="179" y="0"/>
                    </a:moveTo>
                    <a:lnTo>
                      <a:pt x="1" y="119"/>
                    </a:lnTo>
                    <a:lnTo>
                      <a:pt x="1" y="179"/>
                    </a:lnTo>
                    <a:lnTo>
                      <a:pt x="1" y="373"/>
                    </a:lnTo>
                    <a:cubicBezTo>
                      <a:pt x="60" y="552"/>
                      <a:pt x="120" y="745"/>
                      <a:pt x="239" y="924"/>
                    </a:cubicBezTo>
                    <a:cubicBezTo>
                      <a:pt x="433" y="1177"/>
                      <a:pt x="552" y="1416"/>
                      <a:pt x="805" y="1609"/>
                    </a:cubicBezTo>
                    <a:cubicBezTo>
                      <a:pt x="924" y="1728"/>
                      <a:pt x="1044" y="1862"/>
                      <a:pt x="1237" y="1922"/>
                    </a:cubicBezTo>
                    <a:cubicBezTo>
                      <a:pt x="1356" y="1982"/>
                      <a:pt x="1416" y="1982"/>
                      <a:pt x="1610" y="1982"/>
                    </a:cubicBezTo>
                    <a:cubicBezTo>
                      <a:pt x="1669" y="1982"/>
                      <a:pt x="1729" y="1922"/>
                      <a:pt x="1788" y="1922"/>
                    </a:cubicBezTo>
                    <a:lnTo>
                      <a:pt x="1922" y="1788"/>
                    </a:lnTo>
                    <a:cubicBezTo>
                      <a:pt x="1982" y="1728"/>
                      <a:pt x="2042" y="1609"/>
                      <a:pt x="2042" y="1490"/>
                    </a:cubicBezTo>
                    <a:cubicBezTo>
                      <a:pt x="2101" y="1356"/>
                      <a:pt x="2042" y="1237"/>
                      <a:pt x="2042" y="1118"/>
                    </a:cubicBezTo>
                    <a:cubicBezTo>
                      <a:pt x="1922" y="924"/>
                      <a:pt x="1788" y="805"/>
                      <a:pt x="1669" y="671"/>
                    </a:cubicBezTo>
                    <a:cubicBezTo>
                      <a:pt x="1416" y="492"/>
                      <a:pt x="1178" y="373"/>
                      <a:pt x="924" y="239"/>
                    </a:cubicBezTo>
                    <a:cubicBezTo>
                      <a:pt x="492" y="6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5" name="Google Shape;13505;p83"/>
              <p:cNvSpPr/>
              <p:nvPr/>
            </p:nvSpPr>
            <p:spPr>
              <a:xfrm>
                <a:off x="1688673" y="4202631"/>
                <a:ext cx="63700" cy="61828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1982" extrusionOk="0">
                    <a:moveTo>
                      <a:pt x="1729" y="373"/>
                    </a:moveTo>
                    <a:cubicBezTo>
                      <a:pt x="1729" y="432"/>
                      <a:pt x="1609" y="611"/>
                      <a:pt x="1490" y="745"/>
                    </a:cubicBezTo>
                    <a:cubicBezTo>
                      <a:pt x="1356" y="924"/>
                      <a:pt x="1177" y="1177"/>
                      <a:pt x="984" y="1296"/>
                    </a:cubicBezTo>
                    <a:cubicBezTo>
                      <a:pt x="865" y="1416"/>
                      <a:pt x="745" y="1490"/>
                      <a:pt x="671" y="1550"/>
                    </a:cubicBezTo>
                    <a:lnTo>
                      <a:pt x="492" y="1550"/>
                    </a:lnTo>
                    <a:cubicBezTo>
                      <a:pt x="433" y="1416"/>
                      <a:pt x="373" y="1356"/>
                      <a:pt x="433" y="1296"/>
                    </a:cubicBezTo>
                    <a:cubicBezTo>
                      <a:pt x="433" y="1177"/>
                      <a:pt x="552" y="1118"/>
                      <a:pt x="611" y="984"/>
                    </a:cubicBezTo>
                    <a:cubicBezTo>
                      <a:pt x="865" y="864"/>
                      <a:pt x="1043" y="671"/>
                      <a:pt x="1297" y="552"/>
                    </a:cubicBezTo>
                    <a:cubicBezTo>
                      <a:pt x="1490" y="492"/>
                      <a:pt x="1609" y="373"/>
                      <a:pt x="1729" y="373"/>
                    </a:cubicBezTo>
                    <a:close/>
                    <a:moveTo>
                      <a:pt x="1922" y="0"/>
                    </a:moveTo>
                    <a:cubicBezTo>
                      <a:pt x="1922" y="0"/>
                      <a:pt x="1609" y="60"/>
                      <a:pt x="1118" y="239"/>
                    </a:cubicBezTo>
                    <a:cubicBezTo>
                      <a:pt x="924" y="373"/>
                      <a:pt x="611" y="492"/>
                      <a:pt x="373" y="671"/>
                    </a:cubicBezTo>
                    <a:cubicBezTo>
                      <a:pt x="239" y="805"/>
                      <a:pt x="120" y="924"/>
                      <a:pt x="60" y="1118"/>
                    </a:cubicBezTo>
                    <a:cubicBezTo>
                      <a:pt x="0" y="1237"/>
                      <a:pt x="0" y="1356"/>
                      <a:pt x="0" y="1490"/>
                    </a:cubicBezTo>
                    <a:cubicBezTo>
                      <a:pt x="0" y="1609"/>
                      <a:pt x="60" y="1728"/>
                      <a:pt x="120" y="1788"/>
                    </a:cubicBezTo>
                    <a:cubicBezTo>
                      <a:pt x="179" y="1788"/>
                      <a:pt x="239" y="1922"/>
                      <a:pt x="298" y="1922"/>
                    </a:cubicBezTo>
                    <a:cubicBezTo>
                      <a:pt x="373" y="1982"/>
                      <a:pt x="433" y="1982"/>
                      <a:pt x="492" y="1982"/>
                    </a:cubicBezTo>
                    <a:cubicBezTo>
                      <a:pt x="611" y="1982"/>
                      <a:pt x="745" y="1982"/>
                      <a:pt x="805" y="1922"/>
                    </a:cubicBezTo>
                    <a:cubicBezTo>
                      <a:pt x="984" y="1862"/>
                      <a:pt x="1118" y="1728"/>
                      <a:pt x="1237" y="1609"/>
                    </a:cubicBezTo>
                    <a:cubicBezTo>
                      <a:pt x="1490" y="1416"/>
                      <a:pt x="1669" y="1177"/>
                      <a:pt x="1788" y="924"/>
                    </a:cubicBezTo>
                    <a:cubicBezTo>
                      <a:pt x="1922" y="745"/>
                      <a:pt x="1982" y="552"/>
                      <a:pt x="2041" y="373"/>
                    </a:cubicBezTo>
                    <a:lnTo>
                      <a:pt x="2041" y="179"/>
                    </a:lnTo>
                    <a:lnTo>
                      <a:pt x="2041" y="119"/>
                    </a:lnTo>
                    <a:lnTo>
                      <a:pt x="19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6" name="Google Shape;13506;p83"/>
              <p:cNvSpPr/>
              <p:nvPr/>
            </p:nvSpPr>
            <p:spPr>
              <a:xfrm>
                <a:off x="1744450" y="4208215"/>
                <a:ext cx="58116" cy="85069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2727" extrusionOk="0">
                    <a:moveTo>
                      <a:pt x="134" y="0"/>
                    </a:moveTo>
                    <a:cubicBezTo>
                      <a:pt x="75" y="0"/>
                      <a:pt x="0" y="60"/>
                      <a:pt x="0" y="119"/>
                    </a:cubicBezTo>
                    <a:lnTo>
                      <a:pt x="0" y="253"/>
                    </a:lnTo>
                    <a:cubicBezTo>
                      <a:pt x="0" y="313"/>
                      <a:pt x="0" y="432"/>
                      <a:pt x="75" y="626"/>
                    </a:cubicBezTo>
                    <a:lnTo>
                      <a:pt x="75" y="864"/>
                    </a:lnTo>
                    <a:cubicBezTo>
                      <a:pt x="134" y="939"/>
                      <a:pt x="134" y="1058"/>
                      <a:pt x="134" y="1117"/>
                    </a:cubicBezTo>
                    <a:cubicBezTo>
                      <a:pt x="194" y="1237"/>
                      <a:pt x="194" y="1311"/>
                      <a:pt x="253" y="1430"/>
                    </a:cubicBezTo>
                    <a:cubicBezTo>
                      <a:pt x="313" y="1549"/>
                      <a:pt x="313" y="1609"/>
                      <a:pt x="373" y="1743"/>
                    </a:cubicBezTo>
                    <a:cubicBezTo>
                      <a:pt x="447" y="1803"/>
                      <a:pt x="507" y="1922"/>
                      <a:pt x="566" y="1981"/>
                    </a:cubicBezTo>
                    <a:cubicBezTo>
                      <a:pt x="626" y="2116"/>
                      <a:pt x="685" y="2175"/>
                      <a:pt x="745" y="2235"/>
                    </a:cubicBezTo>
                    <a:cubicBezTo>
                      <a:pt x="820" y="2294"/>
                      <a:pt x="939" y="2354"/>
                      <a:pt x="998" y="2428"/>
                    </a:cubicBezTo>
                    <a:cubicBezTo>
                      <a:pt x="1058" y="2488"/>
                      <a:pt x="1118" y="2548"/>
                      <a:pt x="1252" y="2548"/>
                    </a:cubicBezTo>
                    <a:cubicBezTo>
                      <a:pt x="1371" y="2667"/>
                      <a:pt x="1490" y="2667"/>
                      <a:pt x="1624" y="2667"/>
                    </a:cubicBezTo>
                    <a:cubicBezTo>
                      <a:pt x="1684" y="2726"/>
                      <a:pt x="1743" y="2726"/>
                      <a:pt x="1743" y="2726"/>
                    </a:cubicBezTo>
                    <a:cubicBezTo>
                      <a:pt x="1803" y="2726"/>
                      <a:pt x="1862" y="2667"/>
                      <a:pt x="1862" y="2607"/>
                    </a:cubicBezTo>
                    <a:cubicBezTo>
                      <a:pt x="1862" y="2548"/>
                      <a:pt x="1862" y="2488"/>
                      <a:pt x="1803" y="2488"/>
                    </a:cubicBezTo>
                    <a:cubicBezTo>
                      <a:pt x="1803" y="2488"/>
                      <a:pt x="1743" y="2488"/>
                      <a:pt x="1684" y="2428"/>
                    </a:cubicBezTo>
                    <a:cubicBezTo>
                      <a:pt x="1624" y="2428"/>
                      <a:pt x="1624" y="2428"/>
                      <a:pt x="1564" y="2354"/>
                    </a:cubicBezTo>
                    <a:cubicBezTo>
                      <a:pt x="1490" y="2354"/>
                      <a:pt x="1430" y="2294"/>
                      <a:pt x="1371" y="2294"/>
                    </a:cubicBezTo>
                    <a:cubicBezTo>
                      <a:pt x="1371" y="2235"/>
                      <a:pt x="1311" y="2175"/>
                      <a:pt x="1252" y="2116"/>
                    </a:cubicBezTo>
                    <a:cubicBezTo>
                      <a:pt x="1192" y="2116"/>
                      <a:pt x="1118" y="1981"/>
                      <a:pt x="1058" y="1981"/>
                    </a:cubicBezTo>
                    <a:cubicBezTo>
                      <a:pt x="998" y="1862"/>
                      <a:pt x="939" y="1803"/>
                      <a:pt x="939" y="1743"/>
                    </a:cubicBezTo>
                    <a:cubicBezTo>
                      <a:pt x="879" y="1683"/>
                      <a:pt x="820" y="1609"/>
                      <a:pt x="745" y="1490"/>
                    </a:cubicBezTo>
                    <a:cubicBezTo>
                      <a:pt x="745" y="1430"/>
                      <a:pt x="685" y="1371"/>
                      <a:pt x="626" y="1237"/>
                    </a:cubicBezTo>
                    <a:cubicBezTo>
                      <a:pt x="626" y="1177"/>
                      <a:pt x="566" y="1117"/>
                      <a:pt x="566" y="998"/>
                    </a:cubicBezTo>
                    <a:cubicBezTo>
                      <a:pt x="507" y="939"/>
                      <a:pt x="507" y="864"/>
                      <a:pt x="447" y="745"/>
                    </a:cubicBezTo>
                    <a:cubicBezTo>
                      <a:pt x="447" y="685"/>
                      <a:pt x="373" y="626"/>
                      <a:pt x="373" y="566"/>
                    </a:cubicBezTo>
                    <a:cubicBezTo>
                      <a:pt x="313" y="432"/>
                      <a:pt x="313" y="313"/>
                      <a:pt x="313" y="194"/>
                    </a:cubicBezTo>
                    <a:cubicBezTo>
                      <a:pt x="253" y="119"/>
                      <a:pt x="253" y="60"/>
                      <a:pt x="253" y="60"/>
                    </a:cubicBezTo>
                    <a:cubicBezTo>
                      <a:pt x="253" y="0"/>
                      <a:pt x="194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7" name="Google Shape;13507;p83"/>
              <p:cNvSpPr/>
              <p:nvPr/>
            </p:nvSpPr>
            <p:spPr>
              <a:xfrm>
                <a:off x="1705861" y="4211927"/>
                <a:ext cx="46512" cy="79017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33" extrusionOk="0">
                    <a:moveTo>
                      <a:pt x="1371" y="0"/>
                    </a:moveTo>
                    <a:cubicBezTo>
                      <a:pt x="1371" y="0"/>
                      <a:pt x="1312" y="0"/>
                      <a:pt x="1312" y="75"/>
                    </a:cubicBezTo>
                    <a:cubicBezTo>
                      <a:pt x="1312" y="75"/>
                      <a:pt x="1312" y="134"/>
                      <a:pt x="1237" y="194"/>
                    </a:cubicBezTo>
                    <a:lnTo>
                      <a:pt x="1237" y="313"/>
                    </a:lnTo>
                    <a:cubicBezTo>
                      <a:pt x="1178" y="373"/>
                      <a:pt x="1178" y="373"/>
                      <a:pt x="1178" y="447"/>
                    </a:cubicBezTo>
                    <a:cubicBezTo>
                      <a:pt x="1118" y="507"/>
                      <a:pt x="1118" y="566"/>
                      <a:pt x="1118" y="626"/>
                    </a:cubicBezTo>
                    <a:cubicBezTo>
                      <a:pt x="1058" y="686"/>
                      <a:pt x="1058" y="745"/>
                      <a:pt x="999" y="879"/>
                    </a:cubicBezTo>
                    <a:cubicBezTo>
                      <a:pt x="999" y="939"/>
                      <a:pt x="939" y="998"/>
                      <a:pt x="939" y="1058"/>
                    </a:cubicBezTo>
                    <a:cubicBezTo>
                      <a:pt x="865" y="1118"/>
                      <a:pt x="805" y="1192"/>
                      <a:pt x="805" y="1252"/>
                    </a:cubicBezTo>
                    <a:cubicBezTo>
                      <a:pt x="686" y="1430"/>
                      <a:pt x="626" y="1564"/>
                      <a:pt x="492" y="1684"/>
                    </a:cubicBezTo>
                    <a:cubicBezTo>
                      <a:pt x="433" y="1803"/>
                      <a:pt x="373" y="1937"/>
                      <a:pt x="254" y="1997"/>
                    </a:cubicBezTo>
                    <a:cubicBezTo>
                      <a:pt x="120" y="2175"/>
                      <a:pt x="1" y="2309"/>
                      <a:pt x="1" y="2309"/>
                    </a:cubicBezTo>
                    <a:cubicBezTo>
                      <a:pt x="1" y="2369"/>
                      <a:pt x="1" y="2429"/>
                      <a:pt x="60" y="2488"/>
                    </a:cubicBezTo>
                    <a:cubicBezTo>
                      <a:pt x="60" y="2518"/>
                      <a:pt x="75" y="2533"/>
                      <a:pt x="99" y="2533"/>
                    </a:cubicBezTo>
                    <a:cubicBezTo>
                      <a:pt x="124" y="2533"/>
                      <a:pt x="157" y="2518"/>
                      <a:pt x="194" y="2488"/>
                    </a:cubicBezTo>
                    <a:cubicBezTo>
                      <a:pt x="194" y="2488"/>
                      <a:pt x="314" y="2429"/>
                      <a:pt x="567" y="2235"/>
                    </a:cubicBezTo>
                    <a:cubicBezTo>
                      <a:pt x="626" y="2175"/>
                      <a:pt x="746" y="2056"/>
                      <a:pt x="865" y="1937"/>
                    </a:cubicBezTo>
                    <a:cubicBezTo>
                      <a:pt x="939" y="1862"/>
                      <a:pt x="939" y="1803"/>
                      <a:pt x="999" y="1684"/>
                    </a:cubicBezTo>
                    <a:lnTo>
                      <a:pt x="1178" y="1490"/>
                    </a:lnTo>
                    <a:cubicBezTo>
                      <a:pt x="1237" y="1311"/>
                      <a:pt x="1312" y="1192"/>
                      <a:pt x="1371" y="998"/>
                    </a:cubicBezTo>
                    <a:cubicBezTo>
                      <a:pt x="1431" y="939"/>
                      <a:pt x="1431" y="820"/>
                      <a:pt x="1431" y="745"/>
                    </a:cubicBezTo>
                    <a:cubicBezTo>
                      <a:pt x="1490" y="686"/>
                      <a:pt x="1490" y="626"/>
                      <a:pt x="1490" y="566"/>
                    </a:cubicBezTo>
                    <a:lnTo>
                      <a:pt x="1490" y="194"/>
                    </a:lnTo>
                    <a:lnTo>
                      <a:pt x="1490" y="75"/>
                    </a:lnTo>
                    <a:cubicBezTo>
                      <a:pt x="1490" y="0"/>
                      <a:pt x="1431" y="0"/>
                      <a:pt x="13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8" name="Google Shape;13508;p83"/>
              <p:cNvSpPr/>
              <p:nvPr/>
            </p:nvSpPr>
            <p:spPr>
              <a:xfrm>
                <a:off x="1595712" y="4167755"/>
                <a:ext cx="297943" cy="48383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551" extrusionOk="0">
                    <a:moveTo>
                      <a:pt x="9431" y="1"/>
                    </a:moveTo>
                    <a:cubicBezTo>
                      <a:pt x="9431" y="1"/>
                      <a:pt x="9372" y="1"/>
                      <a:pt x="9312" y="61"/>
                    </a:cubicBezTo>
                    <a:cubicBezTo>
                      <a:pt x="9237" y="61"/>
                      <a:pt x="9178" y="120"/>
                      <a:pt x="9059" y="180"/>
                    </a:cubicBezTo>
                    <a:cubicBezTo>
                      <a:pt x="8805" y="299"/>
                      <a:pt x="8433" y="433"/>
                      <a:pt x="8001" y="552"/>
                    </a:cubicBezTo>
                    <a:cubicBezTo>
                      <a:pt x="7822" y="671"/>
                      <a:pt x="7569" y="746"/>
                      <a:pt x="7316" y="805"/>
                    </a:cubicBezTo>
                    <a:cubicBezTo>
                      <a:pt x="7077" y="805"/>
                      <a:pt x="6824" y="865"/>
                      <a:pt x="6511" y="925"/>
                    </a:cubicBezTo>
                    <a:cubicBezTo>
                      <a:pt x="6392" y="984"/>
                      <a:pt x="6258" y="984"/>
                      <a:pt x="6079" y="984"/>
                    </a:cubicBezTo>
                    <a:cubicBezTo>
                      <a:pt x="5960" y="984"/>
                      <a:pt x="5826" y="1044"/>
                      <a:pt x="5647" y="1044"/>
                    </a:cubicBezTo>
                    <a:cubicBezTo>
                      <a:pt x="5334" y="1044"/>
                      <a:pt x="5081" y="1044"/>
                      <a:pt x="4768" y="1118"/>
                    </a:cubicBezTo>
                    <a:lnTo>
                      <a:pt x="3845" y="1118"/>
                    </a:lnTo>
                    <a:cubicBezTo>
                      <a:pt x="3725" y="1044"/>
                      <a:pt x="3532" y="1044"/>
                      <a:pt x="3413" y="1044"/>
                    </a:cubicBezTo>
                    <a:cubicBezTo>
                      <a:pt x="3278" y="1044"/>
                      <a:pt x="3159" y="1044"/>
                      <a:pt x="2980" y="984"/>
                    </a:cubicBezTo>
                    <a:cubicBezTo>
                      <a:pt x="2727" y="984"/>
                      <a:pt x="2414" y="925"/>
                      <a:pt x="2161" y="865"/>
                    </a:cubicBezTo>
                    <a:cubicBezTo>
                      <a:pt x="1923" y="805"/>
                      <a:pt x="1669" y="746"/>
                      <a:pt x="1491" y="671"/>
                    </a:cubicBezTo>
                    <a:cubicBezTo>
                      <a:pt x="1237" y="612"/>
                      <a:pt x="1044" y="552"/>
                      <a:pt x="865" y="493"/>
                    </a:cubicBezTo>
                    <a:cubicBezTo>
                      <a:pt x="746" y="433"/>
                      <a:pt x="552" y="373"/>
                      <a:pt x="433" y="299"/>
                    </a:cubicBezTo>
                    <a:cubicBezTo>
                      <a:pt x="180" y="180"/>
                      <a:pt x="61" y="120"/>
                      <a:pt x="61" y="120"/>
                    </a:cubicBezTo>
                    <a:lnTo>
                      <a:pt x="1" y="120"/>
                    </a:lnTo>
                    <a:lnTo>
                      <a:pt x="1" y="180"/>
                    </a:lnTo>
                    <a:cubicBezTo>
                      <a:pt x="1" y="180"/>
                      <a:pt x="120" y="299"/>
                      <a:pt x="373" y="433"/>
                    </a:cubicBezTo>
                    <a:cubicBezTo>
                      <a:pt x="612" y="552"/>
                      <a:pt x="925" y="746"/>
                      <a:pt x="1357" y="925"/>
                    </a:cubicBezTo>
                    <a:cubicBezTo>
                      <a:pt x="1610" y="1044"/>
                      <a:pt x="1863" y="1118"/>
                      <a:pt x="2102" y="1178"/>
                    </a:cubicBezTo>
                    <a:cubicBezTo>
                      <a:pt x="2355" y="1237"/>
                      <a:pt x="2668" y="1357"/>
                      <a:pt x="2906" y="1357"/>
                    </a:cubicBezTo>
                    <a:cubicBezTo>
                      <a:pt x="3100" y="1416"/>
                      <a:pt x="3219" y="1416"/>
                      <a:pt x="3353" y="1416"/>
                    </a:cubicBezTo>
                    <a:cubicBezTo>
                      <a:pt x="3532" y="1491"/>
                      <a:pt x="3651" y="1491"/>
                      <a:pt x="3845" y="1491"/>
                    </a:cubicBezTo>
                    <a:lnTo>
                      <a:pt x="4098" y="1491"/>
                    </a:lnTo>
                    <a:lnTo>
                      <a:pt x="4277" y="1550"/>
                    </a:lnTo>
                    <a:lnTo>
                      <a:pt x="4768" y="1550"/>
                    </a:lnTo>
                    <a:cubicBezTo>
                      <a:pt x="5081" y="1491"/>
                      <a:pt x="5394" y="1491"/>
                      <a:pt x="5707" y="1491"/>
                    </a:cubicBezTo>
                    <a:cubicBezTo>
                      <a:pt x="5826" y="1491"/>
                      <a:pt x="6020" y="1416"/>
                      <a:pt x="6139" y="1416"/>
                    </a:cubicBezTo>
                    <a:cubicBezTo>
                      <a:pt x="6332" y="1357"/>
                      <a:pt x="6452" y="1357"/>
                      <a:pt x="6571" y="1357"/>
                    </a:cubicBezTo>
                    <a:cubicBezTo>
                      <a:pt x="6884" y="1297"/>
                      <a:pt x="7137" y="1237"/>
                      <a:pt x="7450" y="1118"/>
                    </a:cubicBezTo>
                    <a:cubicBezTo>
                      <a:pt x="7569" y="1118"/>
                      <a:pt x="7688" y="1044"/>
                      <a:pt x="7822" y="984"/>
                    </a:cubicBezTo>
                    <a:cubicBezTo>
                      <a:pt x="7941" y="984"/>
                      <a:pt x="8001" y="925"/>
                      <a:pt x="8120" y="865"/>
                    </a:cubicBezTo>
                    <a:cubicBezTo>
                      <a:pt x="8254" y="865"/>
                      <a:pt x="8373" y="805"/>
                      <a:pt x="8433" y="746"/>
                    </a:cubicBezTo>
                    <a:cubicBezTo>
                      <a:pt x="8567" y="671"/>
                      <a:pt x="8627" y="671"/>
                      <a:pt x="8746" y="612"/>
                    </a:cubicBezTo>
                    <a:cubicBezTo>
                      <a:pt x="8865" y="552"/>
                      <a:pt x="9059" y="433"/>
                      <a:pt x="9118" y="373"/>
                    </a:cubicBezTo>
                    <a:cubicBezTo>
                      <a:pt x="9237" y="299"/>
                      <a:pt x="9372" y="239"/>
                      <a:pt x="9431" y="180"/>
                    </a:cubicBezTo>
                    <a:lnTo>
                      <a:pt x="9491" y="120"/>
                    </a:lnTo>
                    <a:cubicBezTo>
                      <a:pt x="9550" y="61"/>
                      <a:pt x="9550" y="61"/>
                      <a:pt x="94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9" name="Google Shape;13509;p83"/>
              <p:cNvSpPr/>
              <p:nvPr/>
            </p:nvSpPr>
            <p:spPr>
              <a:xfrm>
                <a:off x="1411692" y="4008598"/>
                <a:ext cx="42332" cy="43018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379" extrusionOk="0">
                    <a:moveTo>
                      <a:pt x="703" y="1"/>
                    </a:moveTo>
                    <a:cubicBezTo>
                      <a:pt x="673" y="1"/>
                      <a:pt x="642" y="3"/>
                      <a:pt x="611" y="8"/>
                    </a:cubicBezTo>
                    <a:cubicBezTo>
                      <a:pt x="313" y="8"/>
                      <a:pt x="1" y="321"/>
                      <a:pt x="60" y="753"/>
                    </a:cubicBezTo>
                    <a:cubicBezTo>
                      <a:pt x="60" y="1125"/>
                      <a:pt x="373" y="1379"/>
                      <a:pt x="745" y="1379"/>
                    </a:cubicBezTo>
                    <a:cubicBezTo>
                      <a:pt x="1118" y="1379"/>
                      <a:pt x="1356" y="1006"/>
                      <a:pt x="1356" y="634"/>
                    </a:cubicBezTo>
                    <a:cubicBezTo>
                      <a:pt x="1302" y="292"/>
                      <a:pt x="1034" y="1"/>
                      <a:pt x="703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0" name="Google Shape;13510;p83"/>
              <p:cNvSpPr/>
              <p:nvPr/>
            </p:nvSpPr>
            <p:spPr>
              <a:xfrm>
                <a:off x="1448409" y="3991160"/>
                <a:ext cx="15379" cy="1955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627" extrusionOk="0">
                    <a:moveTo>
                      <a:pt x="179" y="1"/>
                    </a:moveTo>
                    <a:cubicBezTo>
                      <a:pt x="60" y="1"/>
                      <a:pt x="0" y="135"/>
                      <a:pt x="0" y="314"/>
                    </a:cubicBezTo>
                    <a:cubicBezTo>
                      <a:pt x="0" y="507"/>
                      <a:pt x="120" y="627"/>
                      <a:pt x="254" y="627"/>
                    </a:cubicBezTo>
                    <a:cubicBezTo>
                      <a:pt x="373" y="567"/>
                      <a:pt x="492" y="448"/>
                      <a:pt x="432" y="254"/>
                    </a:cubicBezTo>
                    <a:cubicBezTo>
                      <a:pt x="432" y="135"/>
                      <a:pt x="313" y="1"/>
                      <a:pt x="179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1" name="Google Shape;13511;p83"/>
              <p:cNvSpPr/>
              <p:nvPr/>
            </p:nvSpPr>
            <p:spPr>
              <a:xfrm>
                <a:off x="1425169" y="3977684"/>
                <a:ext cx="15379" cy="17719"/>
              </a:xfrm>
              <a:custGeom>
                <a:avLst/>
                <a:gdLst/>
                <a:ahLst/>
                <a:cxnLst/>
                <a:rect l="l" t="t" r="r" b="b"/>
                <a:pathLst>
                  <a:path w="493" h="568" extrusionOk="0">
                    <a:moveTo>
                      <a:pt x="254" y="1"/>
                    </a:moveTo>
                    <a:cubicBezTo>
                      <a:pt x="120" y="1"/>
                      <a:pt x="1" y="135"/>
                      <a:pt x="1" y="314"/>
                    </a:cubicBezTo>
                    <a:cubicBezTo>
                      <a:pt x="60" y="433"/>
                      <a:pt x="120" y="567"/>
                      <a:pt x="313" y="567"/>
                    </a:cubicBezTo>
                    <a:cubicBezTo>
                      <a:pt x="433" y="567"/>
                      <a:pt x="492" y="433"/>
                      <a:pt x="492" y="254"/>
                    </a:cubicBezTo>
                    <a:cubicBezTo>
                      <a:pt x="492" y="135"/>
                      <a:pt x="373" y="1"/>
                      <a:pt x="254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2" name="Google Shape;13512;p83"/>
              <p:cNvSpPr/>
              <p:nvPr/>
            </p:nvSpPr>
            <p:spPr>
              <a:xfrm>
                <a:off x="1403800" y="3989320"/>
                <a:ext cx="15348" cy="17688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67" extrusionOk="0">
                    <a:moveTo>
                      <a:pt x="194" y="0"/>
                    </a:moveTo>
                    <a:cubicBezTo>
                      <a:pt x="60" y="0"/>
                      <a:pt x="0" y="134"/>
                      <a:pt x="0" y="313"/>
                    </a:cubicBezTo>
                    <a:cubicBezTo>
                      <a:pt x="0" y="432"/>
                      <a:pt x="119" y="566"/>
                      <a:pt x="254" y="566"/>
                    </a:cubicBezTo>
                    <a:cubicBezTo>
                      <a:pt x="373" y="566"/>
                      <a:pt x="492" y="432"/>
                      <a:pt x="492" y="254"/>
                    </a:cubicBezTo>
                    <a:cubicBezTo>
                      <a:pt x="432" y="134"/>
                      <a:pt x="313" y="0"/>
                      <a:pt x="194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3" name="Google Shape;13513;p83"/>
              <p:cNvSpPr/>
              <p:nvPr/>
            </p:nvSpPr>
            <p:spPr>
              <a:xfrm>
                <a:off x="1657540" y="3766681"/>
                <a:ext cx="75118" cy="87065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2791" extrusionOk="0">
                    <a:moveTo>
                      <a:pt x="1401" y="0"/>
                    </a:moveTo>
                    <a:cubicBezTo>
                      <a:pt x="1391" y="0"/>
                      <a:pt x="1381" y="1"/>
                      <a:pt x="1371" y="1"/>
                    </a:cubicBezTo>
                    <a:cubicBezTo>
                      <a:pt x="492" y="61"/>
                      <a:pt x="0" y="1864"/>
                      <a:pt x="0" y="1864"/>
                    </a:cubicBezTo>
                    <a:cubicBezTo>
                      <a:pt x="0" y="2296"/>
                      <a:pt x="60" y="2489"/>
                      <a:pt x="313" y="2609"/>
                    </a:cubicBezTo>
                    <a:cubicBezTo>
                      <a:pt x="313" y="2609"/>
                      <a:pt x="965" y="2791"/>
                      <a:pt x="1465" y="2791"/>
                    </a:cubicBezTo>
                    <a:cubicBezTo>
                      <a:pt x="1620" y="2791"/>
                      <a:pt x="1760" y="2773"/>
                      <a:pt x="1863" y="2728"/>
                    </a:cubicBezTo>
                    <a:cubicBezTo>
                      <a:pt x="2407" y="2492"/>
                      <a:pt x="2239" y="0"/>
                      <a:pt x="14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4" name="Google Shape;13514;p83"/>
              <p:cNvSpPr/>
              <p:nvPr/>
            </p:nvSpPr>
            <p:spPr>
              <a:xfrm>
                <a:off x="1552975" y="3796441"/>
                <a:ext cx="94833" cy="86473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2772" extrusionOk="0">
                    <a:moveTo>
                      <a:pt x="1069" y="1"/>
                    </a:moveTo>
                    <a:cubicBezTo>
                      <a:pt x="978" y="1"/>
                      <a:pt x="890" y="15"/>
                      <a:pt x="805" y="46"/>
                    </a:cubicBezTo>
                    <a:cubicBezTo>
                      <a:pt x="0" y="418"/>
                      <a:pt x="924" y="2772"/>
                      <a:pt x="1550" y="2772"/>
                    </a:cubicBezTo>
                    <a:cubicBezTo>
                      <a:pt x="2041" y="2772"/>
                      <a:pt x="2920" y="1908"/>
                      <a:pt x="2920" y="1908"/>
                    </a:cubicBezTo>
                    <a:cubicBezTo>
                      <a:pt x="3039" y="1655"/>
                      <a:pt x="3039" y="1535"/>
                      <a:pt x="2861" y="1163"/>
                    </a:cubicBezTo>
                    <a:cubicBezTo>
                      <a:pt x="2861" y="1163"/>
                      <a:pt x="1892" y="1"/>
                      <a:pt x="10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5" name="Google Shape;13515;p83"/>
              <p:cNvSpPr/>
              <p:nvPr/>
            </p:nvSpPr>
            <p:spPr>
              <a:xfrm>
                <a:off x="1634300" y="3816468"/>
                <a:ext cx="40460" cy="3993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280" extrusionOk="0">
                    <a:moveTo>
                      <a:pt x="733" y="0"/>
                    </a:moveTo>
                    <a:cubicBezTo>
                      <a:pt x="488" y="0"/>
                      <a:pt x="160" y="118"/>
                      <a:pt x="60" y="268"/>
                    </a:cubicBezTo>
                    <a:cubicBezTo>
                      <a:pt x="0" y="387"/>
                      <a:pt x="60" y="1013"/>
                      <a:pt x="254" y="1206"/>
                    </a:cubicBezTo>
                    <a:cubicBezTo>
                      <a:pt x="288" y="1258"/>
                      <a:pt x="376" y="1280"/>
                      <a:pt x="485" y="1280"/>
                    </a:cubicBezTo>
                    <a:cubicBezTo>
                      <a:pt x="753" y="1280"/>
                      <a:pt x="1152" y="1150"/>
                      <a:pt x="1237" y="1013"/>
                    </a:cubicBezTo>
                    <a:cubicBezTo>
                      <a:pt x="1297" y="759"/>
                      <a:pt x="1118" y="89"/>
                      <a:pt x="865" y="14"/>
                    </a:cubicBezTo>
                    <a:cubicBezTo>
                      <a:pt x="825" y="5"/>
                      <a:pt x="781" y="0"/>
                      <a:pt x="7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6" name="Google Shape;13516;p83"/>
              <p:cNvSpPr/>
              <p:nvPr/>
            </p:nvSpPr>
            <p:spPr>
              <a:xfrm>
                <a:off x="1870384" y="4237476"/>
                <a:ext cx="67880" cy="45083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14452" extrusionOk="0">
                    <a:moveTo>
                      <a:pt x="0" y="1"/>
                    </a:moveTo>
                    <a:lnTo>
                      <a:pt x="0" y="60"/>
                    </a:lnTo>
                    <a:cubicBezTo>
                      <a:pt x="0" y="60"/>
                      <a:pt x="60" y="239"/>
                      <a:pt x="194" y="671"/>
                    </a:cubicBezTo>
                    <a:cubicBezTo>
                      <a:pt x="254" y="865"/>
                      <a:pt x="373" y="1043"/>
                      <a:pt x="432" y="1356"/>
                    </a:cubicBezTo>
                    <a:cubicBezTo>
                      <a:pt x="567" y="1610"/>
                      <a:pt x="626" y="1922"/>
                      <a:pt x="745" y="2235"/>
                    </a:cubicBezTo>
                    <a:cubicBezTo>
                      <a:pt x="879" y="2533"/>
                      <a:pt x="999" y="2906"/>
                      <a:pt x="1058" y="3278"/>
                    </a:cubicBezTo>
                    <a:cubicBezTo>
                      <a:pt x="1177" y="3650"/>
                      <a:pt x="1311" y="4097"/>
                      <a:pt x="1431" y="4470"/>
                    </a:cubicBezTo>
                    <a:cubicBezTo>
                      <a:pt x="1550" y="4902"/>
                      <a:pt x="1624" y="5334"/>
                      <a:pt x="1684" y="5766"/>
                    </a:cubicBezTo>
                    <a:cubicBezTo>
                      <a:pt x="1743" y="6019"/>
                      <a:pt x="1803" y="6198"/>
                      <a:pt x="1803" y="6451"/>
                    </a:cubicBezTo>
                    <a:cubicBezTo>
                      <a:pt x="1863" y="6704"/>
                      <a:pt x="1922" y="6883"/>
                      <a:pt x="1922" y="7137"/>
                    </a:cubicBezTo>
                    <a:cubicBezTo>
                      <a:pt x="1922" y="7375"/>
                      <a:pt x="1997" y="7569"/>
                      <a:pt x="1997" y="7822"/>
                    </a:cubicBezTo>
                    <a:lnTo>
                      <a:pt x="1997" y="8492"/>
                    </a:lnTo>
                    <a:cubicBezTo>
                      <a:pt x="1997" y="8939"/>
                      <a:pt x="1997" y="9371"/>
                      <a:pt x="1922" y="9803"/>
                    </a:cubicBezTo>
                    <a:cubicBezTo>
                      <a:pt x="1922" y="10235"/>
                      <a:pt x="1863" y="10667"/>
                      <a:pt x="1863" y="11040"/>
                    </a:cubicBezTo>
                    <a:cubicBezTo>
                      <a:pt x="1803" y="11472"/>
                      <a:pt x="1803" y="11844"/>
                      <a:pt x="1743" y="12157"/>
                    </a:cubicBezTo>
                    <a:cubicBezTo>
                      <a:pt x="1743" y="12529"/>
                      <a:pt x="1684" y="12842"/>
                      <a:pt x="1624" y="13095"/>
                    </a:cubicBezTo>
                    <a:cubicBezTo>
                      <a:pt x="1624" y="13408"/>
                      <a:pt x="1550" y="13587"/>
                      <a:pt x="1550" y="13840"/>
                    </a:cubicBezTo>
                    <a:cubicBezTo>
                      <a:pt x="1490" y="14213"/>
                      <a:pt x="1431" y="14451"/>
                      <a:pt x="1431" y="14451"/>
                    </a:cubicBezTo>
                    <a:lnTo>
                      <a:pt x="1490" y="14451"/>
                    </a:lnTo>
                    <a:cubicBezTo>
                      <a:pt x="1490" y="14451"/>
                      <a:pt x="1550" y="14213"/>
                      <a:pt x="1624" y="13840"/>
                    </a:cubicBezTo>
                    <a:cubicBezTo>
                      <a:pt x="1684" y="13468"/>
                      <a:pt x="1803" y="12842"/>
                      <a:pt x="1863" y="12157"/>
                    </a:cubicBezTo>
                    <a:cubicBezTo>
                      <a:pt x="1922" y="11844"/>
                      <a:pt x="1997" y="11472"/>
                      <a:pt x="2056" y="11040"/>
                    </a:cubicBezTo>
                    <a:cubicBezTo>
                      <a:pt x="2056" y="10667"/>
                      <a:pt x="2116" y="10235"/>
                      <a:pt x="2116" y="9803"/>
                    </a:cubicBezTo>
                    <a:cubicBezTo>
                      <a:pt x="2175" y="9371"/>
                      <a:pt x="2175" y="8939"/>
                      <a:pt x="2175" y="8492"/>
                    </a:cubicBezTo>
                    <a:lnTo>
                      <a:pt x="2175" y="7822"/>
                    </a:lnTo>
                    <a:cubicBezTo>
                      <a:pt x="2175" y="7569"/>
                      <a:pt x="2175" y="7315"/>
                      <a:pt x="2116" y="7137"/>
                    </a:cubicBezTo>
                    <a:cubicBezTo>
                      <a:pt x="2116" y="6883"/>
                      <a:pt x="2056" y="6630"/>
                      <a:pt x="2056" y="6392"/>
                    </a:cubicBezTo>
                    <a:cubicBezTo>
                      <a:pt x="1997" y="6198"/>
                      <a:pt x="1997" y="5960"/>
                      <a:pt x="1922" y="5766"/>
                    </a:cubicBezTo>
                    <a:cubicBezTo>
                      <a:pt x="1803" y="5274"/>
                      <a:pt x="1743" y="4842"/>
                      <a:pt x="1624" y="4470"/>
                    </a:cubicBezTo>
                    <a:cubicBezTo>
                      <a:pt x="1550" y="4217"/>
                      <a:pt x="1490" y="4023"/>
                      <a:pt x="1431" y="3844"/>
                    </a:cubicBezTo>
                    <a:cubicBezTo>
                      <a:pt x="1371" y="3591"/>
                      <a:pt x="1311" y="3412"/>
                      <a:pt x="1252" y="3218"/>
                    </a:cubicBezTo>
                    <a:cubicBezTo>
                      <a:pt x="1118" y="2846"/>
                      <a:pt x="999" y="2474"/>
                      <a:pt x="879" y="2161"/>
                    </a:cubicBezTo>
                    <a:cubicBezTo>
                      <a:pt x="686" y="1550"/>
                      <a:pt x="432" y="984"/>
                      <a:pt x="313" y="611"/>
                    </a:cubicBezTo>
                    <a:cubicBezTo>
                      <a:pt x="135" y="239"/>
                      <a:pt x="60" y="60"/>
                      <a:pt x="60" y="6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7" name="Google Shape;13517;p83"/>
              <p:cNvSpPr/>
              <p:nvPr/>
            </p:nvSpPr>
            <p:spPr>
              <a:xfrm>
                <a:off x="1467937" y="3985608"/>
                <a:ext cx="133390" cy="193815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6213" extrusionOk="0">
                    <a:moveTo>
                      <a:pt x="0" y="0"/>
                    </a:moveTo>
                    <a:cubicBezTo>
                      <a:pt x="1" y="2"/>
                      <a:pt x="60" y="120"/>
                      <a:pt x="179" y="313"/>
                    </a:cubicBezTo>
                    <a:cubicBezTo>
                      <a:pt x="239" y="373"/>
                      <a:pt x="239" y="492"/>
                      <a:pt x="298" y="626"/>
                    </a:cubicBezTo>
                    <a:cubicBezTo>
                      <a:pt x="373" y="745"/>
                      <a:pt x="432" y="924"/>
                      <a:pt x="551" y="1058"/>
                    </a:cubicBezTo>
                    <a:cubicBezTo>
                      <a:pt x="805" y="1669"/>
                      <a:pt x="1177" y="2607"/>
                      <a:pt x="1669" y="3352"/>
                    </a:cubicBezTo>
                    <a:cubicBezTo>
                      <a:pt x="1788" y="3605"/>
                      <a:pt x="1982" y="3784"/>
                      <a:pt x="2101" y="3978"/>
                    </a:cubicBezTo>
                    <a:cubicBezTo>
                      <a:pt x="2235" y="4157"/>
                      <a:pt x="2354" y="4350"/>
                      <a:pt x="2473" y="4529"/>
                    </a:cubicBezTo>
                    <a:cubicBezTo>
                      <a:pt x="2667" y="4648"/>
                      <a:pt x="2786" y="4842"/>
                      <a:pt x="2905" y="5021"/>
                    </a:cubicBezTo>
                    <a:cubicBezTo>
                      <a:pt x="3039" y="5155"/>
                      <a:pt x="3158" y="5274"/>
                      <a:pt x="3352" y="5393"/>
                    </a:cubicBezTo>
                    <a:cubicBezTo>
                      <a:pt x="3412" y="5527"/>
                      <a:pt x="3531" y="5646"/>
                      <a:pt x="3650" y="5765"/>
                    </a:cubicBezTo>
                    <a:cubicBezTo>
                      <a:pt x="3784" y="5840"/>
                      <a:pt x="3844" y="5900"/>
                      <a:pt x="3963" y="5959"/>
                    </a:cubicBezTo>
                    <a:cubicBezTo>
                      <a:pt x="4097" y="6138"/>
                      <a:pt x="4216" y="6212"/>
                      <a:pt x="4216" y="6212"/>
                    </a:cubicBezTo>
                    <a:lnTo>
                      <a:pt x="4276" y="6212"/>
                    </a:lnTo>
                    <a:lnTo>
                      <a:pt x="4216" y="6138"/>
                    </a:lnTo>
                    <a:cubicBezTo>
                      <a:pt x="4216" y="6138"/>
                      <a:pt x="4157" y="6078"/>
                      <a:pt x="4022" y="5900"/>
                    </a:cubicBezTo>
                    <a:cubicBezTo>
                      <a:pt x="3963" y="5840"/>
                      <a:pt x="3844" y="5765"/>
                      <a:pt x="3784" y="5646"/>
                    </a:cubicBezTo>
                    <a:cubicBezTo>
                      <a:pt x="3650" y="5527"/>
                      <a:pt x="3531" y="5468"/>
                      <a:pt x="3412" y="5333"/>
                    </a:cubicBezTo>
                    <a:cubicBezTo>
                      <a:pt x="3278" y="5155"/>
                      <a:pt x="3158" y="5021"/>
                      <a:pt x="3039" y="4901"/>
                    </a:cubicBezTo>
                    <a:cubicBezTo>
                      <a:pt x="2905" y="4723"/>
                      <a:pt x="2786" y="4529"/>
                      <a:pt x="2667" y="4410"/>
                    </a:cubicBezTo>
                    <a:cubicBezTo>
                      <a:pt x="2533" y="4216"/>
                      <a:pt x="2414" y="4037"/>
                      <a:pt x="2294" y="3844"/>
                    </a:cubicBezTo>
                    <a:cubicBezTo>
                      <a:pt x="2160" y="3665"/>
                      <a:pt x="1982" y="3471"/>
                      <a:pt x="1862" y="3293"/>
                    </a:cubicBezTo>
                    <a:lnTo>
                      <a:pt x="1669" y="2980"/>
                    </a:lnTo>
                    <a:cubicBezTo>
                      <a:pt x="1609" y="2860"/>
                      <a:pt x="1609" y="2786"/>
                      <a:pt x="1549" y="2667"/>
                    </a:cubicBezTo>
                    <a:cubicBezTo>
                      <a:pt x="1415" y="2488"/>
                      <a:pt x="1296" y="2294"/>
                      <a:pt x="1177" y="2116"/>
                    </a:cubicBezTo>
                    <a:cubicBezTo>
                      <a:pt x="983" y="1669"/>
                      <a:pt x="805" y="1296"/>
                      <a:pt x="611" y="998"/>
                    </a:cubicBezTo>
                    <a:cubicBezTo>
                      <a:pt x="551" y="864"/>
                      <a:pt x="492" y="745"/>
                      <a:pt x="373" y="626"/>
                    </a:cubicBezTo>
                    <a:cubicBezTo>
                      <a:pt x="298" y="492"/>
                      <a:pt x="239" y="373"/>
                      <a:pt x="179" y="253"/>
                    </a:cubicBezTo>
                    <a:cubicBezTo>
                      <a:pt x="60" y="120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8" name="Google Shape;13518;p83"/>
              <p:cNvSpPr/>
              <p:nvPr/>
            </p:nvSpPr>
            <p:spPr>
              <a:xfrm>
                <a:off x="1678909" y="4560469"/>
                <a:ext cx="158502" cy="27452"/>
              </a:xfrm>
              <a:custGeom>
                <a:avLst/>
                <a:gdLst/>
                <a:ahLst/>
                <a:cxnLst/>
                <a:rect l="l" t="t" r="r" b="b"/>
                <a:pathLst>
                  <a:path w="5081" h="880" extrusionOk="0">
                    <a:moveTo>
                      <a:pt x="5021" y="0"/>
                    </a:moveTo>
                    <a:cubicBezTo>
                      <a:pt x="5021" y="0"/>
                      <a:pt x="4962" y="0"/>
                      <a:pt x="4842" y="75"/>
                    </a:cubicBezTo>
                    <a:cubicBezTo>
                      <a:pt x="4783" y="134"/>
                      <a:pt x="4708" y="134"/>
                      <a:pt x="4589" y="194"/>
                    </a:cubicBezTo>
                    <a:cubicBezTo>
                      <a:pt x="4529" y="194"/>
                      <a:pt x="4410" y="194"/>
                      <a:pt x="4276" y="254"/>
                    </a:cubicBezTo>
                    <a:cubicBezTo>
                      <a:pt x="4217" y="254"/>
                      <a:pt x="4157" y="313"/>
                      <a:pt x="4097" y="313"/>
                    </a:cubicBezTo>
                    <a:cubicBezTo>
                      <a:pt x="4038" y="313"/>
                      <a:pt x="3963" y="313"/>
                      <a:pt x="3904" y="373"/>
                    </a:cubicBezTo>
                    <a:cubicBezTo>
                      <a:pt x="3785" y="373"/>
                      <a:pt x="3665" y="447"/>
                      <a:pt x="3472" y="447"/>
                    </a:cubicBezTo>
                    <a:cubicBezTo>
                      <a:pt x="3353" y="507"/>
                      <a:pt x="3219" y="507"/>
                      <a:pt x="3040" y="507"/>
                    </a:cubicBezTo>
                    <a:cubicBezTo>
                      <a:pt x="2921" y="566"/>
                      <a:pt x="2727" y="566"/>
                      <a:pt x="2608" y="566"/>
                    </a:cubicBezTo>
                    <a:cubicBezTo>
                      <a:pt x="2414" y="626"/>
                      <a:pt x="2295" y="626"/>
                      <a:pt x="2101" y="626"/>
                    </a:cubicBezTo>
                    <a:cubicBezTo>
                      <a:pt x="2042" y="656"/>
                      <a:pt x="1967" y="656"/>
                      <a:pt x="1891" y="656"/>
                    </a:cubicBezTo>
                    <a:cubicBezTo>
                      <a:pt x="1814" y="656"/>
                      <a:pt x="1736" y="656"/>
                      <a:pt x="1669" y="686"/>
                    </a:cubicBezTo>
                    <a:lnTo>
                      <a:pt x="1" y="686"/>
                    </a:lnTo>
                    <a:lnTo>
                      <a:pt x="60" y="745"/>
                    </a:lnTo>
                    <a:cubicBezTo>
                      <a:pt x="60" y="745"/>
                      <a:pt x="373" y="745"/>
                      <a:pt x="805" y="820"/>
                    </a:cubicBezTo>
                    <a:cubicBezTo>
                      <a:pt x="924" y="820"/>
                      <a:pt x="1118" y="879"/>
                      <a:pt x="1237" y="879"/>
                    </a:cubicBezTo>
                    <a:lnTo>
                      <a:pt x="1669" y="879"/>
                    </a:lnTo>
                    <a:cubicBezTo>
                      <a:pt x="1803" y="879"/>
                      <a:pt x="1982" y="879"/>
                      <a:pt x="2101" y="820"/>
                    </a:cubicBezTo>
                    <a:lnTo>
                      <a:pt x="2608" y="820"/>
                    </a:lnTo>
                    <a:cubicBezTo>
                      <a:pt x="2786" y="820"/>
                      <a:pt x="2921" y="745"/>
                      <a:pt x="3099" y="745"/>
                    </a:cubicBezTo>
                    <a:cubicBezTo>
                      <a:pt x="3219" y="686"/>
                      <a:pt x="3412" y="686"/>
                      <a:pt x="3531" y="626"/>
                    </a:cubicBezTo>
                    <a:cubicBezTo>
                      <a:pt x="3665" y="626"/>
                      <a:pt x="3844" y="566"/>
                      <a:pt x="3963" y="507"/>
                    </a:cubicBezTo>
                    <a:lnTo>
                      <a:pt x="4157" y="507"/>
                    </a:lnTo>
                    <a:cubicBezTo>
                      <a:pt x="4217" y="447"/>
                      <a:pt x="4276" y="447"/>
                      <a:pt x="4336" y="373"/>
                    </a:cubicBezTo>
                    <a:cubicBezTo>
                      <a:pt x="4470" y="373"/>
                      <a:pt x="4529" y="313"/>
                      <a:pt x="4649" y="313"/>
                    </a:cubicBezTo>
                    <a:cubicBezTo>
                      <a:pt x="4708" y="254"/>
                      <a:pt x="4842" y="194"/>
                      <a:pt x="4902" y="194"/>
                    </a:cubicBezTo>
                    <a:cubicBezTo>
                      <a:pt x="4962" y="134"/>
                      <a:pt x="4962" y="134"/>
                      <a:pt x="5021" y="75"/>
                    </a:cubicBezTo>
                    <a:lnTo>
                      <a:pt x="5081" y="75"/>
                    </a:lnTo>
                    <a:lnTo>
                      <a:pt x="5081" y="0"/>
                    </a:lnTo>
                    <a:close/>
                  </a:path>
                </a:pathLst>
              </a:custGeom>
              <a:solidFill>
                <a:srgbClr val="DB85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9" name="Google Shape;13519;p83"/>
              <p:cNvSpPr/>
              <p:nvPr/>
            </p:nvSpPr>
            <p:spPr>
              <a:xfrm>
                <a:off x="1845272" y="4045533"/>
                <a:ext cx="238455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687" extrusionOk="0">
                    <a:moveTo>
                      <a:pt x="1" y="1"/>
                    </a:moveTo>
                    <a:lnTo>
                      <a:pt x="1" y="61"/>
                    </a:lnTo>
                    <a:lnTo>
                      <a:pt x="1178" y="61"/>
                    </a:lnTo>
                    <a:cubicBezTo>
                      <a:pt x="1550" y="61"/>
                      <a:pt x="1982" y="61"/>
                      <a:pt x="2429" y="120"/>
                    </a:cubicBezTo>
                    <a:cubicBezTo>
                      <a:pt x="2861" y="120"/>
                      <a:pt x="3353" y="195"/>
                      <a:pt x="3785" y="195"/>
                    </a:cubicBezTo>
                    <a:cubicBezTo>
                      <a:pt x="4038" y="195"/>
                      <a:pt x="4291" y="254"/>
                      <a:pt x="4530" y="254"/>
                    </a:cubicBezTo>
                    <a:cubicBezTo>
                      <a:pt x="4783" y="254"/>
                      <a:pt x="4962" y="314"/>
                      <a:pt x="5215" y="314"/>
                    </a:cubicBezTo>
                    <a:cubicBezTo>
                      <a:pt x="5468" y="314"/>
                      <a:pt x="5647" y="373"/>
                      <a:pt x="5841" y="373"/>
                    </a:cubicBezTo>
                    <a:cubicBezTo>
                      <a:pt x="6079" y="433"/>
                      <a:pt x="6273" y="433"/>
                      <a:pt x="6452" y="493"/>
                    </a:cubicBezTo>
                    <a:cubicBezTo>
                      <a:pt x="6586" y="493"/>
                      <a:pt x="6764" y="567"/>
                      <a:pt x="6899" y="567"/>
                    </a:cubicBezTo>
                    <a:cubicBezTo>
                      <a:pt x="7077" y="627"/>
                      <a:pt x="7196" y="627"/>
                      <a:pt x="7271" y="627"/>
                    </a:cubicBezTo>
                    <a:cubicBezTo>
                      <a:pt x="7196" y="567"/>
                      <a:pt x="7077" y="567"/>
                      <a:pt x="6958" y="493"/>
                    </a:cubicBezTo>
                    <a:cubicBezTo>
                      <a:pt x="6764" y="493"/>
                      <a:pt x="6645" y="433"/>
                      <a:pt x="6452" y="373"/>
                    </a:cubicBezTo>
                    <a:cubicBezTo>
                      <a:pt x="6273" y="373"/>
                      <a:pt x="6079" y="373"/>
                      <a:pt x="5900" y="314"/>
                    </a:cubicBezTo>
                    <a:cubicBezTo>
                      <a:pt x="5647" y="314"/>
                      <a:pt x="5468" y="254"/>
                      <a:pt x="5215" y="254"/>
                    </a:cubicBezTo>
                    <a:cubicBezTo>
                      <a:pt x="5036" y="195"/>
                      <a:pt x="4783" y="195"/>
                      <a:pt x="4530" y="195"/>
                    </a:cubicBezTo>
                    <a:cubicBezTo>
                      <a:pt x="4291" y="120"/>
                      <a:pt x="4038" y="120"/>
                      <a:pt x="3845" y="61"/>
                    </a:cubicBezTo>
                    <a:cubicBezTo>
                      <a:pt x="3353" y="61"/>
                      <a:pt x="2861" y="1"/>
                      <a:pt x="2429" y="1"/>
                    </a:cubicBezTo>
                    <a:close/>
                    <a:moveTo>
                      <a:pt x="7271" y="627"/>
                    </a:moveTo>
                    <a:cubicBezTo>
                      <a:pt x="7509" y="686"/>
                      <a:pt x="7643" y="686"/>
                      <a:pt x="7643" y="686"/>
                    </a:cubicBezTo>
                    <a:cubicBezTo>
                      <a:pt x="7643" y="686"/>
                      <a:pt x="7509" y="627"/>
                      <a:pt x="7271" y="627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0" name="Google Shape;13520;p83"/>
              <p:cNvSpPr/>
              <p:nvPr/>
            </p:nvSpPr>
            <p:spPr>
              <a:xfrm>
                <a:off x="1841560" y="4060881"/>
                <a:ext cx="226351" cy="77644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89" extrusionOk="0">
                    <a:moveTo>
                      <a:pt x="1" y="1"/>
                    </a:moveTo>
                    <a:lnTo>
                      <a:pt x="1" y="75"/>
                    </a:lnTo>
                    <a:cubicBezTo>
                      <a:pt x="1" y="75"/>
                      <a:pt x="433" y="194"/>
                      <a:pt x="1118" y="373"/>
                    </a:cubicBezTo>
                    <a:cubicBezTo>
                      <a:pt x="1491" y="507"/>
                      <a:pt x="1863" y="626"/>
                      <a:pt x="2295" y="745"/>
                    </a:cubicBezTo>
                    <a:cubicBezTo>
                      <a:pt x="2727" y="880"/>
                      <a:pt x="3159" y="1058"/>
                      <a:pt x="3666" y="1192"/>
                    </a:cubicBezTo>
                    <a:cubicBezTo>
                      <a:pt x="4098" y="1371"/>
                      <a:pt x="4530" y="1490"/>
                      <a:pt x="4962" y="1624"/>
                    </a:cubicBezTo>
                    <a:cubicBezTo>
                      <a:pt x="5394" y="1803"/>
                      <a:pt x="5766" y="1937"/>
                      <a:pt x="6079" y="2056"/>
                    </a:cubicBezTo>
                    <a:cubicBezTo>
                      <a:pt x="6451" y="2176"/>
                      <a:pt x="6705" y="2310"/>
                      <a:pt x="6883" y="2369"/>
                    </a:cubicBezTo>
                    <a:cubicBezTo>
                      <a:pt x="7137" y="2429"/>
                      <a:pt x="7196" y="2488"/>
                      <a:pt x="7196" y="2488"/>
                    </a:cubicBezTo>
                    <a:lnTo>
                      <a:pt x="7256" y="2488"/>
                    </a:lnTo>
                    <a:cubicBezTo>
                      <a:pt x="7256" y="2488"/>
                      <a:pt x="7137" y="2429"/>
                      <a:pt x="6943" y="2369"/>
                    </a:cubicBezTo>
                    <a:cubicBezTo>
                      <a:pt x="6764" y="2235"/>
                      <a:pt x="6451" y="2176"/>
                      <a:pt x="6139" y="1997"/>
                    </a:cubicBezTo>
                    <a:cubicBezTo>
                      <a:pt x="5766" y="1863"/>
                      <a:pt x="5394" y="1744"/>
                      <a:pt x="4962" y="1565"/>
                    </a:cubicBezTo>
                    <a:cubicBezTo>
                      <a:pt x="4589" y="1431"/>
                      <a:pt x="4098" y="1252"/>
                      <a:pt x="3666" y="1118"/>
                    </a:cubicBezTo>
                    <a:cubicBezTo>
                      <a:pt x="3412" y="1058"/>
                      <a:pt x="3219" y="939"/>
                      <a:pt x="2980" y="880"/>
                    </a:cubicBezTo>
                    <a:cubicBezTo>
                      <a:pt x="2787" y="820"/>
                      <a:pt x="2548" y="745"/>
                      <a:pt x="2355" y="686"/>
                    </a:cubicBezTo>
                    <a:cubicBezTo>
                      <a:pt x="1923" y="567"/>
                      <a:pt x="1491" y="447"/>
                      <a:pt x="1178" y="313"/>
                    </a:cubicBezTo>
                    <a:cubicBezTo>
                      <a:pt x="805" y="254"/>
                      <a:pt x="492" y="135"/>
                      <a:pt x="314" y="75"/>
                    </a:cubicBezTo>
                    <a:cubicBezTo>
                      <a:pt x="120" y="7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1" name="Google Shape;13521;p83"/>
              <p:cNvSpPr/>
              <p:nvPr/>
            </p:nvSpPr>
            <p:spPr>
              <a:xfrm>
                <a:off x="1421457" y="4037641"/>
                <a:ext cx="237955" cy="23271"/>
              </a:xfrm>
              <a:custGeom>
                <a:avLst/>
                <a:gdLst/>
                <a:ahLst/>
                <a:cxnLst/>
                <a:rect l="l" t="t" r="r" b="b"/>
                <a:pathLst>
                  <a:path w="7628" h="746" extrusionOk="0">
                    <a:moveTo>
                      <a:pt x="6451" y="1"/>
                    </a:moveTo>
                    <a:cubicBezTo>
                      <a:pt x="6079" y="1"/>
                      <a:pt x="5647" y="1"/>
                      <a:pt x="5215" y="75"/>
                    </a:cubicBezTo>
                    <a:cubicBezTo>
                      <a:pt x="4768" y="75"/>
                      <a:pt x="4276" y="75"/>
                      <a:pt x="3784" y="135"/>
                    </a:cubicBezTo>
                    <a:cubicBezTo>
                      <a:pt x="3531" y="135"/>
                      <a:pt x="3278" y="194"/>
                      <a:pt x="3099" y="194"/>
                    </a:cubicBezTo>
                    <a:cubicBezTo>
                      <a:pt x="2846" y="194"/>
                      <a:pt x="2607" y="254"/>
                      <a:pt x="2414" y="254"/>
                    </a:cubicBezTo>
                    <a:cubicBezTo>
                      <a:pt x="2161" y="254"/>
                      <a:pt x="1982" y="314"/>
                      <a:pt x="1729" y="373"/>
                    </a:cubicBezTo>
                    <a:cubicBezTo>
                      <a:pt x="1550" y="373"/>
                      <a:pt x="1356" y="373"/>
                      <a:pt x="1177" y="448"/>
                    </a:cubicBezTo>
                    <a:cubicBezTo>
                      <a:pt x="984" y="448"/>
                      <a:pt x="864" y="507"/>
                      <a:pt x="671" y="567"/>
                    </a:cubicBezTo>
                    <a:cubicBezTo>
                      <a:pt x="864" y="567"/>
                      <a:pt x="984" y="507"/>
                      <a:pt x="1177" y="507"/>
                    </a:cubicBezTo>
                    <a:cubicBezTo>
                      <a:pt x="1356" y="507"/>
                      <a:pt x="1550" y="448"/>
                      <a:pt x="1729" y="448"/>
                    </a:cubicBezTo>
                    <a:cubicBezTo>
                      <a:pt x="1982" y="373"/>
                      <a:pt x="2161" y="373"/>
                      <a:pt x="2414" y="314"/>
                    </a:cubicBezTo>
                    <a:cubicBezTo>
                      <a:pt x="2607" y="314"/>
                      <a:pt x="2846" y="314"/>
                      <a:pt x="3099" y="254"/>
                    </a:cubicBezTo>
                    <a:lnTo>
                      <a:pt x="3784" y="254"/>
                    </a:lnTo>
                    <a:cubicBezTo>
                      <a:pt x="4276" y="194"/>
                      <a:pt x="4768" y="135"/>
                      <a:pt x="5215" y="135"/>
                    </a:cubicBezTo>
                    <a:cubicBezTo>
                      <a:pt x="5647" y="135"/>
                      <a:pt x="6079" y="135"/>
                      <a:pt x="6451" y="75"/>
                    </a:cubicBezTo>
                    <a:lnTo>
                      <a:pt x="7628" y="75"/>
                    </a:lnTo>
                    <a:lnTo>
                      <a:pt x="7628" y="1"/>
                    </a:lnTo>
                    <a:close/>
                    <a:moveTo>
                      <a:pt x="671" y="567"/>
                    </a:moveTo>
                    <a:cubicBezTo>
                      <a:pt x="552" y="567"/>
                      <a:pt x="432" y="626"/>
                      <a:pt x="298" y="626"/>
                    </a:cubicBezTo>
                    <a:cubicBezTo>
                      <a:pt x="120" y="686"/>
                      <a:pt x="0" y="686"/>
                      <a:pt x="0" y="686"/>
                    </a:cubicBezTo>
                    <a:lnTo>
                      <a:pt x="0" y="746"/>
                    </a:lnTo>
                    <a:cubicBezTo>
                      <a:pt x="0" y="746"/>
                      <a:pt x="120" y="686"/>
                      <a:pt x="298" y="686"/>
                    </a:cubicBezTo>
                    <a:cubicBezTo>
                      <a:pt x="432" y="626"/>
                      <a:pt x="552" y="626"/>
                      <a:pt x="671" y="567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2" name="Google Shape;13522;p83"/>
              <p:cNvSpPr/>
              <p:nvPr/>
            </p:nvSpPr>
            <p:spPr>
              <a:xfrm>
                <a:off x="1436804" y="4053457"/>
                <a:ext cx="226351" cy="77176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74" extrusionOk="0">
                    <a:moveTo>
                      <a:pt x="7255" y="0"/>
                    </a:moveTo>
                    <a:cubicBezTo>
                      <a:pt x="7255" y="0"/>
                      <a:pt x="7136" y="60"/>
                      <a:pt x="6957" y="119"/>
                    </a:cubicBezTo>
                    <a:cubicBezTo>
                      <a:pt x="6704" y="179"/>
                      <a:pt x="6451" y="239"/>
                      <a:pt x="6078" y="373"/>
                    </a:cubicBezTo>
                    <a:cubicBezTo>
                      <a:pt x="5765" y="432"/>
                      <a:pt x="5333" y="551"/>
                      <a:pt x="4901" y="685"/>
                    </a:cubicBezTo>
                    <a:cubicBezTo>
                      <a:pt x="4723" y="745"/>
                      <a:pt x="4469" y="805"/>
                      <a:pt x="4276" y="924"/>
                    </a:cubicBezTo>
                    <a:cubicBezTo>
                      <a:pt x="4037" y="983"/>
                      <a:pt x="3784" y="1058"/>
                      <a:pt x="3605" y="1118"/>
                    </a:cubicBezTo>
                    <a:cubicBezTo>
                      <a:pt x="3099" y="1296"/>
                      <a:pt x="2667" y="1430"/>
                      <a:pt x="2235" y="1609"/>
                    </a:cubicBezTo>
                    <a:cubicBezTo>
                      <a:pt x="1862" y="1728"/>
                      <a:pt x="1430" y="1922"/>
                      <a:pt x="1117" y="2041"/>
                    </a:cubicBezTo>
                    <a:cubicBezTo>
                      <a:pt x="804" y="2175"/>
                      <a:pt x="492" y="2294"/>
                      <a:pt x="313" y="2354"/>
                    </a:cubicBezTo>
                    <a:cubicBezTo>
                      <a:pt x="119" y="2414"/>
                      <a:pt x="0" y="2473"/>
                      <a:pt x="0" y="2473"/>
                    </a:cubicBezTo>
                    <a:cubicBezTo>
                      <a:pt x="0" y="2473"/>
                      <a:pt x="119" y="2473"/>
                      <a:pt x="313" y="2414"/>
                    </a:cubicBezTo>
                    <a:cubicBezTo>
                      <a:pt x="492" y="2294"/>
                      <a:pt x="804" y="2235"/>
                      <a:pt x="1117" y="2101"/>
                    </a:cubicBezTo>
                    <a:cubicBezTo>
                      <a:pt x="1490" y="1982"/>
                      <a:pt x="1862" y="1803"/>
                      <a:pt x="2294" y="1669"/>
                    </a:cubicBezTo>
                    <a:cubicBezTo>
                      <a:pt x="2726" y="1550"/>
                      <a:pt x="3158" y="1356"/>
                      <a:pt x="3605" y="1237"/>
                    </a:cubicBezTo>
                    <a:cubicBezTo>
                      <a:pt x="4097" y="1118"/>
                      <a:pt x="4529" y="924"/>
                      <a:pt x="4961" y="805"/>
                    </a:cubicBezTo>
                    <a:cubicBezTo>
                      <a:pt x="5393" y="685"/>
                      <a:pt x="5765" y="551"/>
                      <a:pt x="6078" y="432"/>
                    </a:cubicBezTo>
                    <a:cubicBezTo>
                      <a:pt x="6763" y="179"/>
                      <a:pt x="7255" y="60"/>
                      <a:pt x="7255" y="60"/>
                    </a:cubicBezTo>
                    <a:lnTo>
                      <a:pt x="7255" y="0"/>
                    </a:ln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523" name="Google Shape;13523;p83"/>
            <p:cNvSpPr/>
            <p:nvPr/>
          </p:nvSpPr>
          <p:spPr>
            <a:xfrm>
              <a:off x="6785085" y="4230923"/>
              <a:ext cx="399040" cy="61146"/>
            </a:xfrm>
            <a:custGeom>
              <a:avLst/>
              <a:gdLst/>
              <a:ahLst/>
              <a:cxnLst/>
              <a:rect l="l" t="t" r="r" b="b"/>
              <a:pathLst>
                <a:path w="67720" h="10377" extrusionOk="0">
                  <a:moveTo>
                    <a:pt x="35363" y="1"/>
                  </a:moveTo>
                  <a:cubicBezTo>
                    <a:pt x="24417" y="1"/>
                    <a:pt x="11938" y="1101"/>
                    <a:pt x="0" y="4617"/>
                  </a:cubicBezTo>
                  <a:cubicBezTo>
                    <a:pt x="0" y="4617"/>
                    <a:pt x="7873" y="10376"/>
                    <a:pt x="33095" y="10376"/>
                  </a:cubicBezTo>
                  <a:cubicBezTo>
                    <a:pt x="54380" y="10376"/>
                    <a:pt x="67720" y="3086"/>
                    <a:pt x="67720" y="3086"/>
                  </a:cubicBezTo>
                  <a:cubicBezTo>
                    <a:pt x="67720" y="3086"/>
                    <a:pt x="53690" y="1"/>
                    <a:pt x="35363" y="1"/>
                  </a:cubicBezTo>
                  <a:close/>
                </a:path>
              </a:pathLst>
            </a:custGeom>
            <a:solidFill>
              <a:srgbClr val="6D44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83"/>
            <p:cNvSpPr/>
            <p:nvPr/>
          </p:nvSpPr>
          <p:spPr>
            <a:xfrm>
              <a:off x="7295988" y="4406602"/>
              <a:ext cx="75306" cy="75742"/>
            </a:xfrm>
            <a:custGeom>
              <a:avLst/>
              <a:gdLst/>
              <a:ahLst/>
              <a:cxnLst/>
              <a:rect l="l" t="t" r="r" b="b"/>
              <a:pathLst>
                <a:path w="12780" h="12854" extrusionOk="0">
                  <a:moveTo>
                    <a:pt x="6495" y="0"/>
                  </a:moveTo>
                  <a:cubicBezTo>
                    <a:pt x="6409" y="0"/>
                    <a:pt x="6324" y="8"/>
                    <a:pt x="6238" y="25"/>
                  </a:cubicBezTo>
                  <a:cubicBezTo>
                    <a:pt x="1279" y="584"/>
                    <a:pt x="0" y="12854"/>
                    <a:pt x="5737" y="12854"/>
                  </a:cubicBezTo>
                  <a:cubicBezTo>
                    <a:pt x="5988" y="12854"/>
                    <a:pt x="6252" y="12831"/>
                    <a:pt x="6529" y="12782"/>
                  </a:cubicBezTo>
                  <a:cubicBezTo>
                    <a:pt x="12780" y="11858"/>
                    <a:pt x="9756" y="0"/>
                    <a:pt x="64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83"/>
            <p:cNvSpPr/>
            <p:nvPr/>
          </p:nvSpPr>
          <p:spPr>
            <a:xfrm>
              <a:off x="7351902" y="4335816"/>
              <a:ext cx="87551" cy="64010"/>
            </a:xfrm>
            <a:custGeom>
              <a:avLst/>
              <a:gdLst/>
              <a:ahLst/>
              <a:cxnLst/>
              <a:rect l="l" t="t" r="r" b="b"/>
              <a:pathLst>
                <a:path w="14858" h="10863" extrusionOk="0">
                  <a:moveTo>
                    <a:pt x="7202" y="1"/>
                  </a:moveTo>
                  <a:cubicBezTo>
                    <a:pt x="3481" y="1"/>
                    <a:pt x="0" y="2168"/>
                    <a:pt x="1341" y="5915"/>
                  </a:cubicBezTo>
                  <a:cubicBezTo>
                    <a:pt x="2458" y="9301"/>
                    <a:pt x="5542" y="10863"/>
                    <a:pt x="8436" y="10863"/>
                  </a:cubicBezTo>
                  <a:cubicBezTo>
                    <a:pt x="11773" y="10863"/>
                    <a:pt x="14858" y="8787"/>
                    <a:pt x="14389" y="5040"/>
                  </a:cubicBezTo>
                  <a:cubicBezTo>
                    <a:pt x="13687" y="1561"/>
                    <a:pt x="10358" y="1"/>
                    <a:pt x="7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83"/>
            <p:cNvSpPr/>
            <p:nvPr/>
          </p:nvSpPr>
          <p:spPr>
            <a:xfrm>
              <a:off x="7218637" y="4370293"/>
              <a:ext cx="89336" cy="68547"/>
            </a:xfrm>
            <a:custGeom>
              <a:avLst/>
              <a:gdLst/>
              <a:ahLst/>
              <a:cxnLst/>
              <a:rect l="l" t="t" r="r" b="b"/>
              <a:pathLst>
                <a:path w="15161" h="11633" extrusionOk="0">
                  <a:moveTo>
                    <a:pt x="10961" y="1"/>
                  </a:moveTo>
                  <a:cubicBezTo>
                    <a:pt x="6669" y="1"/>
                    <a:pt x="0" y="9408"/>
                    <a:pt x="5733" y="11363"/>
                  </a:cubicBezTo>
                  <a:cubicBezTo>
                    <a:pt x="6262" y="11547"/>
                    <a:pt x="6773" y="11633"/>
                    <a:pt x="7262" y="11633"/>
                  </a:cubicBezTo>
                  <a:cubicBezTo>
                    <a:pt x="12369" y="11633"/>
                    <a:pt x="15161" y="2358"/>
                    <a:pt x="12367" y="428"/>
                  </a:cubicBezTo>
                  <a:cubicBezTo>
                    <a:pt x="11948" y="134"/>
                    <a:pt x="11472" y="1"/>
                    <a:pt x="109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83"/>
            <p:cNvSpPr/>
            <p:nvPr/>
          </p:nvSpPr>
          <p:spPr>
            <a:xfrm>
              <a:off x="7318332" y="4259095"/>
              <a:ext cx="71217" cy="49856"/>
            </a:xfrm>
            <a:custGeom>
              <a:avLst/>
              <a:gdLst/>
              <a:ahLst/>
              <a:cxnLst/>
              <a:rect l="l" t="t" r="r" b="b"/>
              <a:pathLst>
                <a:path w="12086" h="8461" extrusionOk="0">
                  <a:moveTo>
                    <a:pt x="6629" y="0"/>
                  </a:moveTo>
                  <a:cubicBezTo>
                    <a:pt x="3375" y="0"/>
                    <a:pt x="1" y="3341"/>
                    <a:pt x="1862" y="5595"/>
                  </a:cubicBezTo>
                  <a:cubicBezTo>
                    <a:pt x="3381" y="7509"/>
                    <a:pt x="5584" y="8461"/>
                    <a:pt x="7463" y="8461"/>
                  </a:cubicBezTo>
                  <a:cubicBezTo>
                    <a:pt x="10092" y="8461"/>
                    <a:pt x="12086" y="6597"/>
                    <a:pt x="10683" y="2898"/>
                  </a:cubicBezTo>
                  <a:cubicBezTo>
                    <a:pt x="9775" y="795"/>
                    <a:pt x="8216" y="0"/>
                    <a:pt x="66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83"/>
            <p:cNvSpPr/>
            <p:nvPr/>
          </p:nvSpPr>
          <p:spPr>
            <a:xfrm>
              <a:off x="7126991" y="4236651"/>
              <a:ext cx="209190" cy="202319"/>
            </a:xfrm>
            <a:custGeom>
              <a:avLst/>
              <a:gdLst/>
              <a:ahLst/>
              <a:cxnLst/>
              <a:rect l="l" t="t" r="r" b="b"/>
              <a:pathLst>
                <a:path w="35501" h="34335" extrusionOk="0">
                  <a:moveTo>
                    <a:pt x="12174" y="1"/>
                  </a:moveTo>
                  <a:lnTo>
                    <a:pt x="7582" y="875"/>
                  </a:lnTo>
                  <a:cubicBezTo>
                    <a:pt x="5176" y="1823"/>
                    <a:pt x="3062" y="3354"/>
                    <a:pt x="1823" y="4228"/>
                  </a:cubicBezTo>
                  <a:lnTo>
                    <a:pt x="1" y="6051"/>
                  </a:lnTo>
                  <a:lnTo>
                    <a:pt x="1" y="6707"/>
                  </a:lnTo>
                  <a:lnTo>
                    <a:pt x="584" y="6707"/>
                  </a:lnTo>
                  <a:cubicBezTo>
                    <a:pt x="584" y="6707"/>
                    <a:pt x="1240" y="6051"/>
                    <a:pt x="2406" y="5176"/>
                  </a:cubicBezTo>
                  <a:cubicBezTo>
                    <a:pt x="3646" y="4228"/>
                    <a:pt x="5759" y="3062"/>
                    <a:pt x="8165" y="2406"/>
                  </a:cubicBezTo>
                  <a:cubicBezTo>
                    <a:pt x="9404" y="2114"/>
                    <a:pt x="10643" y="1823"/>
                    <a:pt x="12174" y="1823"/>
                  </a:cubicBezTo>
                  <a:cubicBezTo>
                    <a:pt x="13049" y="1823"/>
                    <a:pt x="13632" y="1823"/>
                    <a:pt x="14580" y="2114"/>
                  </a:cubicBezTo>
                  <a:cubicBezTo>
                    <a:pt x="15163" y="2114"/>
                    <a:pt x="15819" y="2406"/>
                    <a:pt x="16694" y="2406"/>
                  </a:cubicBezTo>
                  <a:cubicBezTo>
                    <a:pt x="17277" y="3062"/>
                    <a:pt x="18225" y="3062"/>
                    <a:pt x="18808" y="3645"/>
                  </a:cubicBezTo>
                  <a:cubicBezTo>
                    <a:pt x="19755" y="3937"/>
                    <a:pt x="20339" y="4228"/>
                    <a:pt x="20922" y="4885"/>
                  </a:cubicBezTo>
                  <a:cubicBezTo>
                    <a:pt x="21869" y="5468"/>
                    <a:pt x="22453" y="5759"/>
                    <a:pt x="23109" y="6342"/>
                  </a:cubicBezTo>
                  <a:lnTo>
                    <a:pt x="24931" y="8165"/>
                  </a:lnTo>
                  <a:lnTo>
                    <a:pt x="25806" y="9112"/>
                  </a:lnTo>
                  <a:lnTo>
                    <a:pt x="26753" y="9987"/>
                  </a:lnTo>
                  <a:cubicBezTo>
                    <a:pt x="27337" y="10935"/>
                    <a:pt x="27628" y="11518"/>
                    <a:pt x="28211" y="12174"/>
                  </a:cubicBezTo>
                  <a:cubicBezTo>
                    <a:pt x="29159" y="13632"/>
                    <a:pt x="29742" y="15163"/>
                    <a:pt x="30398" y="16694"/>
                  </a:cubicBezTo>
                  <a:cubicBezTo>
                    <a:pt x="31273" y="18224"/>
                    <a:pt x="31564" y="19755"/>
                    <a:pt x="32221" y="20921"/>
                  </a:cubicBezTo>
                  <a:cubicBezTo>
                    <a:pt x="32512" y="22452"/>
                    <a:pt x="33095" y="23983"/>
                    <a:pt x="33387" y="25222"/>
                  </a:cubicBezTo>
                  <a:cubicBezTo>
                    <a:pt x="33678" y="27919"/>
                    <a:pt x="34334" y="30033"/>
                    <a:pt x="34334" y="31564"/>
                  </a:cubicBezTo>
                  <a:cubicBezTo>
                    <a:pt x="34626" y="33095"/>
                    <a:pt x="34626" y="34043"/>
                    <a:pt x="34626" y="34043"/>
                  </a:cubicBezTo>
                  <a:cubicBezTo>
                    <a:pt x="34626" y="34334"/>
                    <a:pt x="34626" y="34334"/>
                    <a:pt x="34918" y="34334"/>
                  </a:cubicBezTo>
                  <a:lnTo>
                    <a:pt x="35209" y="34043"/>
                  </a:lnTo>
                  <a:cubicBezTo>
                    <a:pt x="35209" y="34043"/>
                    <a:pt x="35501" y="30398"/>
                    <a:pt x="34626" y="24931"/>
                  </a:cubicBezTo>
                  <a:cubicBezTo>
                    <a:pt x="34334" y="23692"/>
                    <a:pt x="34043" y="22161"/>
                    <a:pt x="33678" y="20630"/>
                  </a:cubicBezTo>
                  <a:cubicBezTo>
                    <a:pt x="33387" y="19099"/>
                    <a:pt x="32804" y="17641"/>
                    <a:pt x="32221" y="15819"/>
                  </a:cubicBezTo>
                  <a:cubicBezTo>
                    <a:pt x="31564" y="14288"/>
                    <a:pt x="30690" y="12757"/>
                    <a:pt x="29742" y="11226"/>
                  </a:cubicBezTo>
                  <a:cubicBezTo>
                    <a:pt x="29159" y="10352"/>
                    <a:pt x="28867" y="9696"/>
                    <a:pt x="28211" y="8821"/>
                  </a:cubicBezTo>
                  <a:lnTo>
                    <a:pt x="27337" y="7873"/>
                  </a:lnTo>
                  <a:lnTo>
                    <a:pt x="26389" y="6707"/>
                  </a:lnTo>
                  <a:cubicBezTo>
                    <a:pt x="25223" y="5468"/>
                    <a:pt x="23692" y="4228"/>
                    <a:pt x="22161" y="3062"/>
                  </a:cubicBezTo>
                  <a:cubicBezTo>
                    <a:pt x="21286" y="2698"/>
                    <a:pt x="20630" y="2114"/>
                    <a:pt x="19755" y="1823"/>
                  </a:cubicBezTo>
                  <a:cubicBezTo>
                    <a:pt x="18808" y="1531"/>
                    <a:pt x="18225" y="1240"/>
                    <a:pt x="17277" y="875"/>
                  </a:cubicBezTo>
                  <a:cubicBezTo>
                    <a:pt x="16402" y="584"/>
                    <a:pt x="15455" y="292"/>
                    <a:pt x="14580" y="292"/>
                  </a:cubicBezTo>
                  <a:cubicBezTo>
                    <a:pt x="13997" y="292"/>
                    <a:pt x="13049" y="1"/>
                    <a:pt x="1217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83"/>
            <p:cNvSpPr/>
            <p:nvPr/>
          </p:nvSpPr>
          <p:spPr>
            <a:xfrm>
              <a:off x="7314703" y="4340600"/>
              <a:ext cx="79036" cy="39091"/>
            </a:xfrm>
            <a:custGeom>
              <a:avLst/>
              <a:gdLst/>
              <a:ahLst/>
              <a:cxnLst/>
              <a:rect l="l" t="t" r="r" b="b"/>
              <a:pathLst>
                <a:path w="13413" h="6634" extrusionOk="0">
                  <a:moveTo>
                    <a:pt x="0" y="0"/>
                  </a:moveTo>
                  <a:lnTo>
                    <a:pt x="0" y="292"/>
                  </a:lnTo>
                  <a:cubicBezTo>
                    <a:pt x="0" y="292"/>
                    <a:pt x="656" y="1167"/>
                    <a:pt x="1531" y="2406"/>
                  </a:cubicBezTo>
                  <a:cubicBezTo>
                    <a:pt x="1531" y="2406"/>
                    <a:pt x="1822" y="2697"/>
                    <a:pt x="2187" y="2989"/>
                  </a:cubicBezTo>
                  <a:cubicBezTo>
                    <a:pt x="2478" y="3280"/>
                    <a:pt x="2770" y="3645"/>
                    <a:pt x="3062" y="3937"/>
                  </a:cubicBezTo>
                  <a:cubicBezTo>
                    <a:pt x="3353" y="4228"/>
                    <a:pt x="4009" y="4520"/>
                    <a:pt x="4301" y="4811"/>
                  </a:cubicBezTo>
                  <a:cubicBezTo>
                    <a:pt x="4592" y="5103"/>
                    <a:pt x="5176" y="5467"/>
                    <a:pt x="5467" y="5467"/>
                  </a:cubicBezTo>
                  <a:cubicBezTo>
                    <a:pt x="5832" y="5759"/>
                    <a:pt x="6415" y="6051"/>
                    <a:pt x="6706" y="6051"/>
                  </a:cubicBezTo>
                  <a:cubicBezTo>
                    <a:pt x="7290" y="6342"/>
                    <a:pt x="7654" y="6342"/>
                    <a:pt x="8237" y="6342"/>
                  </a:cubicBezTo>
                  <a:cubicBezTo>
                    <a:pt x="9112" y="6634"/>
                    <a:pt x="10060" y="6634"/>
                    <a:pt x="10643" y="6634"/>
                  </a:cubicBezTo>
                  <a:cubicBezTo>
                    <a:pt x="11590" y="6634"/>
                    <a:pt x="11882" y="6342"/>
                    <a:pt x="12465" y="6342"/>
                  </a:cubicBezTo>
                  <a:cubicBezTo>
                    <a:pt x="12757" y="6051"/>
                    <a:pt x="13121" y="6051"/>
                    <a:pt x="13121" y="6051"/>
                  </a:cubicBezTo>
                  <a:lnTo>
                    <a:pt x="13121" y="5759"/>
                  </a:lnTo>
                  <a:cubicBezTo>
                    <a:pt x="13413" y="5759"/>
                    <a:pt x="13413" y="5467"/>
                    <a:pt x="13121" y="5467"/>
                  </a:cubicBezTo>
                  <a:cubicBezTo>
                    <a:pt x="13121" y="5467"/>
                    <a:pt x="13121" y="5103"/>
                    <a:pt x="12757" y="5103"/>
                  </a:cubicBezTo>
                  <a:lnTo>
                    <a:pt x="12174" y="5103"/>
                  </a:lnTo>
                  <a:cubicBezTo>
                    <a:pt x="12076" y="5224"/>
                    <a:pt x="11947" y="5265"/>
                    <a:pt x="11793" y="5265"/>
                  </a:cubicBezTo>
                  <a:cubicBezTo>
                    <a:pt x="11485" y="5265"/>
                    <a:pt x="11080" y="5103"/>
                    <a:pt x="10643" y="5103"/>
                  </a:cubicBezTo>
                  <a:cubicBezTo>
                    <a:pt x="10351" y="5103"/>
                    <a:pt x="10060" y="5103"/>
                    <a:pt x="9768" y="4811"/>
                  </a:cubicBezTo>
                  <a:cubicBezTo>
                    <a:pt x="9476" y="4811"/>
                    <a:pt x="9112" y="4811"/>
                    <a:pt x="8529" y="4520"/>
                  </a:cubicBezTo>
                  <a:cubicBezTo>
                    <a:pt x="8237" y="4520"/>
                    <a:pt x="7946" y="4520"/>
                    <a:pt x="7654" y="4228"/>
                  </a:cubicBezTo>
                  <a:cubicBezTo>
                    <a:pt x="6998" y="4228"/>
                    <a:pt x="6706" y="3937"/>
                    <a:pt x="6415" y="3645"/>
                  </a:cubicBezTo>
                  <a:cubicBezTo>
                    <a:pt x="6123" y="3645"/>
                    <a:pt x="5467" y="3280"/>
                    <a:pt x="5176" y="3280"/>
                  </a:cubicBezTo>
                  <a:cubicBezTo>
                    <a:pt x="4884" y="2989"/>
                    <a:pt x="4592" y="2697"/>
                    <a:pt x="4301" y="2406"/>
                  </a:cubicBezTo>
                  <a:cubicBezTo>
                    <a:pt x="4009" y="2406"/>
                    <a:pt x="3353" y="2114"/>
                    <a:pt x="3062" y="1823"/>
                  </a:cubicBezTo>
                  <a:cubicBezTo>
                    <a:pt x="2770" y="1823"/>
                    <a:pt x="2478" y="1458"/>
                    <a:pt x="2478" y="1167"/>
                  </a:cubicBezTo>
                  <a:cubicBezTo>
                    <a:pt x="1239" y="583"/>
                    <a:pt x="365" y="0"/>
                    <a:pt x="365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83"/>
            <p:cNvSpPr/>
            <p:nvPr/>
          </p:nvSpPr>
          <p:spPr>
            <a:xfrm>
              <a:off x="7271746" y="4311821"/>
              <a:ext cx="36086" cy="91069"/>
            </a:xfrm>
            <a:custGeom>
              <a:avLst/>
              <a:gdLst/>
              <a:ahLst/>
              <a:cxnLst/>
              <a:rect l="l" t="t" r="r" b="b"/>
              <a:pathLst>
                <a:path w="6124" h="15455" extrusionOk="0">
                  <a:moveTo>
                    <a:pt x="4593" y="0"/>
                  </a:moveTo>
                  <a:lnTo>
                    <a:pt x="4593" y="292"/>
                  </a:lnTo>
                  <a:lnTo>
                    <a:pt x="4593" y="875"/>
                  </a:lnTo>
                  <a:lnTo>
                    <a:pt x="4593" y="2697"/>
                  </a:lnTo>
                  <a:cubicBezTo>
                    <a:pt x="4593" y="3353"/>
                    <a:pt x="4301" y="4228"/>
                    <a:pt x="4301" y="5176"/>
                  </a:cubicBezTo>
                  <a:cubicBezTo>
                    <a:pt x="4301" y="6051"/>
                    <a:pt x="4010" y="6998"/>
                    <a:pt x="3645" y="7873"/>
                  </a:cubicBezTo>
                  <a:lnTo>
                    <a:pt x="2771" y="10643"/>
                  </a:lnTo>
                  <a:cubicBezTo>
                    <a:pt x="2479" y="11518"/>
                    <a:pt x="1823" y="12174"/>
                    <a:pt x="1531" y="12757"/>
                  </a:cubicBezTo>
                  <a:cubicBezTo>
                    <a:pt x="948" y="13996"/>
                    <a:pt x="1" y="14871"/>
                    <a:pt x="1" y="14871"/>
                  </a:cubicBezTo>
                  <a:cubicBezTo>
                    <a:pt x="1" y="14871"/>
                    <a:pt x="1" y="15162"/>
                    <a:pt x="365" y="15454"/>
                  </a:cubicBezTo>
                  <a:lnTo>
                    <a:pt x="657" y="15454"/>
                  </a:lnTo>
                  <a:cubicBezTo>
                    <a:pt x="657" y="15454"/>
                    <a:pt x="1531" y="14871"/>
                    <a:pt x="2771" y="13632"/>
                  </a:cubicBezTo>
                  <a:cubicBezTo>
                    <a:pt x="3354" y="13048"/>
                    <a:pt x="4010" y="12465"/>
                    <a:pt x="4593" y="11518"/>
                  </a:cubicBezTo>
                  <a:cubicBezTo>
                    <a:pt x="4884" y="10643"/>
                    <a:pt x="5468" y="9695"/>
                    <a:pt x="5832" y="8529"/>
                  </a:cubicBezTo>
                  <a:cubicBezTo>
                    <a:pt x="6124" y="7581"/>
                    <a:pt x="6124" y="6342"/>
                    <a:pt x="6124" y="5467"/>
                  </a:cubicBezTo>
                  <a:lnTo>
                    <a:pt x="6124" y="3937"/>
                  </a:lnTo>
                  <a:cubicBezTo>
                    <a:pt x="6124" y="3353"/>
                    <a:pt x="5832" y="3062"/>
                    <a:pt x="5832" y="2697"/>
                  </a:cubicBezTo>
                  <a:cubicBezTo>
                    <a:pt x="5832" y="1823"/>
                    <a:pt x="5468" y="1239"/>
                    <a:pt x="5176" y="583"/>
                  </a:cubicBezTo>
                  <a:lnTo>
                    <a:pt x="5176" y="0"/>
                  </a:ln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83"/>
            <p:cNvSpPr/>
            <p:nvPr/>
          </p:nvSpPr>
          <p:spPr>
            <a:xfrm>
              <a:off x="7264876" y="4267150"/>
              <a:ext cx="87627" cy="23199"/>
            </a:xfrm>
            <a:custGeom>
              <a:avLst/>
              <a:gdLst/>
              <a:ahLst/>
              <a:cxnLst/>
              <a:rect l="l" t="t" r="r" b="b"/>
              <a:pathLst>
                <a:path w="14871" h="3937" extrusionOk="0">
                  <a:moveTo>
                    <a:pt x="292" y="0"/>
                  </a:moveTo>
                  <a:cubicBezTo>
                    <a:pt x="0" y="0"/>
                    <a:pt x="0" y="292"/>
                    <a:pt x="0" y="292"/>
                  </a:cubicBezTo>
                  <a:lnTo>
                    <a:pt x="0" y="583"/>
                  </a:lnTo>
                  <a:cubicBezTo>
                    <a:pt x="0" y="583"/>
                    <a:pt x="583" y="1166"/>
                    <a:pt x="1823" y="1822"/>
                  </a:cubicBezTo>
                  <a:cubicBezTo>
                    <a:pt x="2114" y="2114"/>
                    <a:pt x="2406" y="2406"/>
                    <a:pt x="2989" y="2406"/>
                  </a:cubicBezTo>
                  <a:cubicBezTo>
                    <a:pt x="3353" y="2697"/>
                    <a:pt x="3645" y="2697"/>
                    <a:pt x="4228" y="2989"/>
                  </a:cubicBezTo>
                  <a:cubicBezTo>
                    <a:pt x="4520" y="2989"/>
                    <a:pt x="5176" y="3353"/>
                    <a:pt x="5467" y="3353"/>
                  </a:cubicBezTo>
                  <a:cubicBezTo>
                    <a:pt x="6050" y="3645"/>
                    <a:pt x="6342" y="3645"/>
                    <a:pt x="6998" y="3645"/>
                  </a:cubicBezTo>
                  <a:cubicBezTo>
                    <a:pt x="7873" y="3936"/>
                    <a:pt x="8821" y="3936"/>
                    <a:pt x="9695" y="3936"/>
                  </a:cubicBezTo>
                  <a:cubicBezTo>
                    <a:pt x="10643" y="3645"/>
                    <a:pt x="11518" y="3645"/>
                    <a:pt x="12101" y="3645"/>
                  </a:cubicBezTo>
                  <a:cubicBezTo>
                    <a:pt x="13048" y="3353"/>
                    <a:pt x="13632" y="2989"/>
                    <a:pt x="13923" y="2989"/>
                  </a:cubicBezTo>
                  <a:cubicBezTo>
                    <a:pt x="14288" y="2697"/>
                    <a:pt x="14579" y="2697"/>
                    <a:pt x="14579" y="2697"/>
                  </a:cubicBezTo>
                  <a:cubicBezTo>
                    <a:pt x="14871" y="2697"/>
                    <a:pt x="14871" y="2406"/>
                    <a:pt x="14579" y="2114"/>
                  </a:cubicBezTo>
                  <a:lnTo>
                    <a:pt x="12101" y="2114"/>
                  </a:lnTo>
                  <a:cubicBezTo>
                    <a:pt x="11518" y="2114"/>
                    <a:pt x="10643" y="1822"/>
                    <a:pt x="9695" y="1822"/>
                  </a:cubicBezTo>
                  <a:lnTo>
                    <a:pt x="7290" y="1822"/>
                  </a:lnTo>
                  <a:cubicBezTo>
                    <a:pt x="6342" y="1531"/>
                    <a:pt x="5467" y="1531"/>
                    <a:pt x="4520" y="1166"/>
                  </a:cubicBezTo>
                  <a:cubicBezTo>
                    <a:pt x="3937" y="875"/>
                    <a:pt x="2989" y="875"/>
                    <a:pt x="2406" y="583"/>
                  </a:cubicBezTo>
                  <a:cubicBezTo>
                    <a:pt x="1167" y="292"/>
                    <a:pt x="292" y="0"/>
                    <a:pt x="29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83"/>
            <p:cNvSpPr/>
            <p:nvPr/>
          </p:nvSpPr>
          <p:spPr>
            <a:xfrm>
              <a:off x="6890749" y="4151174"/>
              <a:ext cx="60999" cy="212625"/>
            </a:xfrm>
            <a:custGeom>
              <a:avLst/>
              <a:gdLst/>
              <a:ahLst/>
              <a:cxnLst/>
              <a:rect l="l" t="t" r="r" b="b"/>
              <a:pathLst>
                <a:path w="10352" h="36084" extrusionOk="0">
                  <a:moveTo>
                    <a:pt x="474" y="0"/>
                  </a:moveTo>
                  <a:cubicBezTo>
                    <a:pt x="365" y="0"/>
                    <a:pt x="292" y="73"/>
                    <a:pt x="292" y="219"/>
                  </a:cubicBezTo>
                  <a:cubicBezTo>
                    <a:pt x="0" y="219"/>
                    <a:pt x="0" y="511"/>
                    <a:pt x="0" y="511"/>
                  </a:cubicBezTo>
                  <a:cubicBezTo>
                    <a:pt x="0" y="511"/>
                    <a:pt x="292" y="1167"/>
                    <a:pt x="875" y="2041"/>
                  </a:cubicBezTo>
                  <a:cubicBezTo>
                    <a:pt x="1239" y="2333"/>
                    <a:pt x="1531" y="2989"/>
                    <a:pt x="1823" y="3572"/>
                  </a:cubicBezTo>
                  <a:cubicBezTo>
                    <a:pt x="2406" y="4155"/>
                    <a:pt x="2697" y="4811"/>
                    <a:pt x="3062" y="5686"/>
                  </a:cubicBezTo>
                  <a:cubicBezTo>
                    <a:pt x="3645" y="6269"/>
                    <a:pt x="3937" y="7217"/>
                    <a:pt x="4520" y="8092"/>
                  </a:cubicBezTo>
                  <a:cubicBezTo>
                    <a:pt x="4884" y="9039"/>
                    <a:pt x="5467" y="9914"/>
                    <a:pt x="5759" y="10862"/>
                  </a:cubicBezTo>
                  <a:cubicBezTo>
                    <a:pt x="6051" y="12101"/>
                    <a:pt x="6707" y="12976"/>
                    <a:pt x="6998" y="14215"/>
                  </a:cubicBezTo>
                  <a:cubicBezTo>
                    <a:pt x="7290" y="15090"/>
                    <a:pt x="7581" y="16329"/>
                    <a:pt x="7873" y="17204"/>
                  </a:cubicBezTo>
                  <a:cubicBezTo>
                    <a:pt x="7873" y="17860"/>
                    <a:pt x="8165" y="18443"/>
                    <a:pt x="8165" y="19026"/>
                  </a:cubicBezTo>
                  <a:cubicBezTo>
                    <a:pt x="8165" y="19682"/>
                    <a:pt x="8529" y="20265"/>
                    <a:pt x="8529" y="20848"/>
                  </a:cubicBezTo>
                  <a:cubicBezTo>
                    <a:pt x="8529" y="21213"/>
                    <a:pt x="8821" y="21796"/>
                    <a:pt x="8821" y="22379"/>
                  </a:cubicBezTo>
                  <a:lnTo>
                    <a:pt x="8821" y="23910"/>
                  </a:lnTo>
                  <a:cubicBezTo>
                    <a:pt x="9112" y="25149"/>
                    <a:pt x="8821" y="26024"/>
                    <a:pt x="8821" y="27263"/>
                  </a:cubicBezTo>
                  <a:cubicBezTo>
                    <a:pt x="9112" y="27555"/>
                    <a:pt x="8821" y="28138"/>
                    <a:pt x="8821" y="28502"/>
                  </a:cubicBezTo>
                  <a:lnTo>
                    <a:pt x="8821" y="29960"/>
                  </a:lnTo>
                  <a:cubicBezTo>
                    <a:pt x="8821" y="30325"/>
                    <a:pt x="8821" y="30908"/>
                    <a:pt x="8529" y="31200"/>
                  </a:cubicBezTo>
                  <a:lnTo>
                    <a:pt x="8529" y="32439"/>
                  </a:lnTo>
                  <a:cubicBezTo>
                    <a:pt x="8165" y="33022"/>
                    <a:pt x="8165" y="33605"/>
                    <a:pt x="8165" y="33970"/>
                  </a:cubicBezTo>
                  <a:cubicBezTo>
                    <a:pt x="7873" y="34553"/>
                    <a:pt x="7873" y="34844"/>
                    <a:pt x="7873" y="35136"/>
                  </a:cubicBezTo>
                  <a:lnTo>
                    <a:pt x="7581" y="35427"/>
                  </a:lnTo>
                  <a:cubicBezTo>
                    <a:pt x="7581" y="35792"/>
                    <a:pt x="7581" y="36084"/>
                    <a:pt x="7873" y="36084"/>
                  </a:cubicBezTo>
                  <a:cubicBezTo>
                    <a:pt x="8165" y="36084"/>
                    <a:pt x="8165" y="36084"/>
                    <a:pt x="8529" y="35792"/>
                  </a:cubicBezTo>
                  <a:lnTo>
                    <a:pt x="8529" y="35427"/>
                  </a:lnTo>
                  <a:cubicBezTo>
                    <a:pt x="8821" y="35136"/>
                    <a:pt x="8821" y="34844"/>
                    <a:pt x="9112" y="34261"/>
                  </a:cubicBezTo>
                  <a:cubicBezTo>
                    <a:pt x="9112" y="33970"/>
                    <a:pt x="9404" y="33314"/>
                    <a:pt x="9404" y="32439"/>
                  </a:cubicBezTo>
                  <a:cubicBezTo>
                    <a:pt x="9695" y="32147"/>
                    <a:pt x="9695" y="31783"/>
                    <a:pt x="9695" y="31491"/>
                  </a:cubicBezTo>
                  <a:cubicBezTo>
                    <a:pt x="9695" y="30908"/>
                    <a:pt x="9987" y="30616"/>
                    <a:pt x="9987" y="29960"/>
                  </a:cubicBezTo>
                  <a:cubicBezTo>
                    <a:pt x="9987" y="29669"/>
                    <a:pt x="9987" y="29086"/>
                    <a:pt x="10351" y="28794"/>
                  </a:cubicBezTo>
                  <a:lnTo>
                    <a:pt x="10351" y="27263"/>
                  </a:lnTo>
                  <a:lnTo>
                    <a:pt x="10351" y="25732"/>
                  </a:lnTo>
                  <a:lnTo>
                    <a:pt x="10351" y="23910"/>
                  </a:lnTo>
                  <a:lnTo>
                    <a:pt x="10351" y="22379"/>
                  </a:lnTo>
                  <a:cubicBezTo>
                    <a:pt x="10351" y="21796"/>
                    <a:pt x="9987" y="21213"/>
                    <a:pt x="9987" y="20557"/>
                  </a:cubicBezTo>
                  <a:cubicBezTo>
                    <a:pt x="9987" y="19974"/>
                    <a:pt x="9695" y="19391"/>
                    <a:pt x="9695" y="18734"/>
                  </a:cubicBezTo>
                  <a:cubicBezTo>
                    <a:pt x="9695" y="18151"/>
                    <a:pt x="9404" y="17568"/>
                    <a:pt x="9404" y="16912"/>
                  </a:cubicBezTo>
                  <a:cubicBezTo>
                    <a:pt x="9112" y="15746"/>
                    <a:pt x="8821" y="14798"/>
                    <a:pt x="8529" y="13559"/>
                  </a:cubicBezTo>
                  <a:cubicBezTo>
                    <a:pt x="7873" y="12393"/>
                    <a:pt x="7581" y="11445"/>
                    <a:pt x="7290" y="10279"/>
                  </a:cubicBezTo>
                  <a:cubicBezTo>
                    <a:pt x="6707" y="9331"/>
                    <a:pt x="6051" y="8456"/>
                    <a:pt x="5759" y="7509"/>
                  </a:cubicBezTo>
                  <a:cubicBezTo>
                    <a:pt x="5176" y="6634"/>
                    <a:pt x="4520" y="5686"/>
                    <a:pt x="4228" y="5103"/>
                  </a:cubicBezTo>
                  <a:cubicBezTo>
                    <a:pt x="3937" y="4447"/>
                    <a:pt x="3645" y="4155"/>
                    <a:pt x="3645" y="3864"/>
                  </a:cubicBezTo>
                  <a:cubicBezTo>
                    <a:pt x="3353" y="3572"/>
                    <a:pt x="3062" y="3281"/>
                    <a:pt x="3062" y="2989"/>
                  </a:cubicBezTo>
                  <a:cubicBezTo>
                    <a:pt x="2406" y="2333"/>
                    <a:pt x="2114" y="1750"/>
                    <a:pt x="1823" y="1458"/>
                  </a:cubicBezTo>
                  <a:cubicBezTo>
                    <a:pt x="1239" y="511"/>
                    <a:pt x="875" y="219"/>
                    <a:pt x="875" y="219"/>
                  </a:cubicBezTo>
                  <a:cubicBezTo>
                    <a:pt x="729" y="73"/>
                    <a:pt x="583" y="0"/>
                    <a:pt x="474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83"/>
            <p:cNvSpPr/>
            <p:nvPr/>
          </p:nvSpPr>
          <p:spPr>
            <a:xfrm>
              <a:off x="6799256" y="4049676"/>
              <a:ext cx="121992" cy="113660"/>
            </a:xfrm>
            <a:custGeom>
              <a:avLst/>
              <a:gdLst/>
              <a:ahLst/>
              <a:cxnLst/>
              <a:rect l="l" t="t" r="r" b="b"/>
              <a:pathLst>
                <a:path w="20703" h="19289" extrusionOk="0">
                  <a:moveTo>
                    <a:pt x="13725" y="1"/>
                  </a:moveTo>
                  <a:cubicBezTo>
                    <a:pt x="11131" y="1"/>
                    <a:pt x="10352" y="4979"/>
                    <a:pt x="10352" y="4979"/>
                  </a:cubicBezTo>
                  <a:cubicBezTo>
                    <a:pt x="10352" y="4979"/>
                    <a:pt x="8206" y="1900"/>
                    <a:pt x="6265" y="1900"/>
                  </a:cubicBezTo>
                  <a:cubicBezTo>
                    <a:pt x="5780" y="1900"/>
                    <a:pt x="5307" y="2092"/>
                    <a:pt x="4885" y="2573"/>
                  </a:cubicBezTo>
                  <a:cubicBezTo>
                    <a:pt x="3062" y="5271"/>
                    <a:pt x="5176" y="9571"/>
                    <a:pt x="5176" y="9571"/>
                  </a:cubicBezTo>
                  <a:cubicBezTo>
                    <a:pt x="948" y="9863"/>
                    <a:pt x="1" y="15622"/>
                    <a:pt x="7946" y="16569"/>
                  </a:cubicBezTo>
                  <a:cubicBezTo>
                    <a:pt x="12511" y="16846"/>
                    <a:pt x="16354" y="19288"/>
                    <a:pt x="16985" y="19288"/>
                  </a:cubicBezTo>
                  <a:cubicBezTo>
                    <a:pt x="17019" y="19288"/>
                    <a:pt x="17043" y="19281"/>
                    <a:pt x="17058" y="19266"/>
                  </a:cubicBezTo>
                  <a:cubicBezTo>
                    <a:pt x="20703" y="11102"/>
                    <a:pt x="17933" y="1626"/>
                    <a:pt x="14580" y="168"/>
                  </a:cubicBezTo>
                  <a:cubicBezTo>
                    <a:pt x="14275" y="53"/>
                    <a:pt x="13990" y="1"/>
                    <a:pt x="137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83"/>
            <p:cNvSpPr/>
            <p:nvPr/>
          </p:nvSpPr>
          <p:spPr>
            <a:xfrm>
              <a:off x="6822879" y="4072138"/>
              <a:ext cx="71311" cy="67876"/>
            </a:xfrm>
            <a:custGeom>
              <a:avLst/>
              <a:gdLst/>
              <a:ahLst/>
              <a:cxnLst/>
              <a:rect l="l" t="t" r="r" b="b"/>
              <a:pathLst>
                <a:path w="12102" h="11519" extrusionOk="0">
                  <a:moveTo>
                    <a:pt x="9987" y="1"/>
                  </a:moveTo>
                  <a:cubicBezTo>
                    <a:pt x="7874" y="1"/>
                    <a:pt x="8748" y="7873"/>
                    <a:pt x="8748" y="7873"/>
                  </a:cubicBezTo>
                  <a:cubicBezTo>
                    <a:pt x="6926" y="3281"/>
                    <a:pt x="4520" y="584"/>
                    <a:pt x="3646" y="584"/>
                  </a:cubicBezTo>
                  <a:cubicBezTo>
                    <a:pt x="3281" y="584"/>
                    <a:pt x="2990" y="875"/>
                    <a:pt x="2990" y="875"/>
                  </a:cubicBezTo>
                  <a:cubicBezTo>
                    <a:pt x="1" y="5103"/>
                    <a:pt x="7874" y="9113"/>
                    <a:pt x="7874" y="9113"/>
                  </a:cubicBezTo>
                  <a:cubicBezTo>
                    <a:pt x="7874" y="9113"/>
                    <a:pt x="5103" y="8456"/>
                    <a:pt x="2990" y="8456"/>
                  </a:cubicBezTo>
                  <a:cubicBezTo>
                    <a:pt x="1823" y="8456"/>
                    <a:pt x="876" y="8748"/>
                    <a:pt x="876" y="9404"/>
                  </a:cubicBezTo>
                  <a:cubicBezTo>
                    <a:pt x="1167" y="10570"/>
                    <a:pt x="4812" y="11518"/>
                    <a:pt x="7874" y="11518"/>
                  </a:cubicBezTo>
                  <a:cubicBezTo>
                    <a:pt x="9113" y="11518"/>
                    <a:pt x="10279" y="11227"/>
                    <a:pt x="10571" y="10570"/>
                  </a:cubicBezTo>
                  <a:cubicBezTo>
                    <a:pt x="12101" y="8748"/>
                    <a:pt x="11518" y="292"/>
                    <a:pt x="102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83"/>
            <p:cNvSpPr/>
            <p:nvPr/>
          </p:nvSpPr>
          <p:spPr>
            <a:xfrm>
              <a:off x="6870992" y="4139407"/>
              <a:ext cx="44677" cy="31142"/>
            </a:xfrm>
            <a:custGeom>
              <a:avLst/>
              <a:gdLst/>
              <a:ahLst/>
              <a:cxnLst/>
              <a:rect l="l" t="t" r="r" b="b"/>
              <a:pathLst>
                <a:path w="7582" h="5285" extrusionOk="0">
                  <a:moveTo>
                    <a:pt x="6772" y="0"/>
                  </a:moveTo>
                  <a:cubicBezTo>
                    <a:pt x="6199" y="0"/>
                    <a:pt x="5467" y="1633"/>
                    <a:pt x="5467" y="1633"/>
                  </a:cubicBezTo>
                  <a:cubicBezTo>
                    <a:pt x="5467" y="1633"/>
                    <a:pt x="4472" y="448"/>
                    <a:pt x="3627" y="448"/>
                  </a:cubicBezTo>
                  <a:cubicBezTo>
                    <a:pt x="3425" y="448"/>
                    <a:pt x="3231" y="516"/>
                    <a:pt x="3062" y="685"/>
                  </a:cubicBezTo>
                  <a:cubicBezTo>
                    <a:pt x="2114" y="1341"/>
                    <a:pt x="3353" y="3164"/>
                    <a:pt x="3353" y="3164"/>
                  </a:cubicBezTo>
                  <a:cubicBezTo>
                    <a:pt x="3353" y="3164"/>
                    <a:pt x="2136" y="2502"/>
                    <a:pt x="1169" y="2502"/>
                  </a:cubicBezTo>
                  <a:cubicBezTo>
                    <a:pt x="530" y="2502"/>
                    <a:pt x="0" y="2790"/>
                    <a:pt x="0" y="3747"/>
                  </a:cubicBezTo>
                  <a:cubicBezTo>
                    <a:pt x="0" y="4411"/>
                    <a:pt x="2646" y="5285"/>
                    <a:pt x="4304" y="5285"/>
                  </a:cubicBezTo>
                  <a:cubicBezTo>
                    <a:pt x="4830" y="5285"/>
                    <a:pt x="5256" y="5197"/>
                    <a:pt x="5467" y="4986"/>
                  </a:cubicBezTo>
                  <a:cubicBezTo>
                    <a:pt x="6706" y="4038"/>
                    <a:pt x="7581" y="685"/>
                    <a:pt x="6998" y="102"/>
                  </a:cubicBezTo>
                  <a:cubicBezTo>
                    <a:pt x="6927" y="31"/>
                    <a:pt x="6851" y="0"/>
                    <a:pt x="67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83"/>
            <p:cNvSpPr/>
            <p:nvPr/>
          </p:nvSpPr>
          <p:spPr>
            <a:xfrm>
              <a:off x="6878292" y="4147026"/>
              <a:ext cx="33941" cy="21231"/>
            </a:xfrm>
            <a:custGeom>
              <a:avLst/>
              <a:gdLst/>
              <a:ahLst/>
              <a:cxnLst/>
              <a:rect l="l" t="t" r="r" b="b"/>
              <a:pathLst>
                <a:path w="5760" h="3603" extrusionOk="0">
                  <a:moveTo>
                    <a:pt x="2655" y="0"/>
                  </a:moveTo>
                  <a:cubicBezTo>
                    <a:pt x="2575" y="0"/>
                    <a:pt x="2492" y="15"/>
                    <a:pt x="2406" y="48"/>
                  </a:cubicBezTo>
                  <a:cubicBezTo>
                    <a:pt x="1823" y="340"/>
                    <a:pt x="2697" y="2454"/>
                    <a:pt x="2697" y="2454"/>
                  </a:cubicBezTo>
                  <a:cubicBezTo>
                    <a:pt x="2697" y="2454"/>
                    <a:pt x="1912" y="2263"/>
                    <a:pt x="1184" y="2263"/>
                  </a:cubicBezTo>
                  <a:cubicBezTo>
                    <a:pt x="639" y="2263"/>
                    <a:pt x="125" y="2371"/>
                    <a:pt x="0" y="2745"/>
                  </a:cubicBezTo>
                  <a:cubicBezTo>
                    <a:pt x="0" y="3156"/>
                    <a:pt x="1661" y="3602"/>
                    <a:pt x="2848" y="3602"/>
                  </a:cubicBezTo>
                  <a:cubicBezTo>
                    <a:pt x="3348" y="3602"/>
                    <a:pt x="3764" y="3523"/>
                    <a:pt x="3937" y="3329"/>
                  </a:cubicBezTo>
                  <a:cubicBezTo>
                    <a:pt x="4811" y="2745"/>
                    <a:pt x="5759" y="631"/>
                    <a:pt x="5467" y="340"/>
                  </a:cubicBezTo>
                  <a:cubicBezTo>
                    <a:pt x="5408" y="313"/>
                    <a:pt x="5346" y="301"/>
                    <a:pt x="5284" y="301"/>
                  </a:cubicBezTo>
                  <a:cubicBezTo>
                    <a:pt x="4660" y="301"/>
                    <a:pt x="3937" y="1506"/>
                    <a:pt x="3937" y="1506"/>
                  </a:cubicBezTo>
                  <a:cubicBezTo>
                    <a:pt x="3937" y="1506"/>
                    <a:pt x="3455" y="0"/>
                    <a:pt x="26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83"/>
            <p:cNvSpPr/>
            <p:nvPr/>
          </p:nvSpPr>
          <p:spPr>
            <a:xfrm>
              <a:off x="6838771" y="4190907"/>
              <a:ext cx="61005" cy="40163"/>
            </a:xfrm>
            <a:custGeom>
              <a:avLst/>
              <a:gdLst/>
              <a:ahLst/>
              <a:cxnLst/>
              <a:rect l="l" t="t" r="r" b="b"/>
              <a:pathLst>
                <a:path w="10353" h="6816" extrusionOk="0">
                  <a:moveTo>
                    <a:pt x="3792" y="1"/>
                  </a:moveTo>
                  <a:cubicBezTo>
                    <a:pt x="2281" y="1"/>
                    <a:pt x="1030" y="757"/>
                    <a:pt x="584" y="2588"/>
                  </a:cubicBezTo>
                  <a:cubicBezTo>
                    <a:pt x="1" y="4702"/>
                    <a:pt x="1823" y="6816"/>
                    <a:pt x="5468" y="6816"/>
                  </a:cubicBezTo>
                  <a:cubicBezTo>
                    <a:pt x="7874" y="6816"/>
                    <a:pt x="10352" y="5650"/>
                    <a:pt x="10352" y="4994"/>
                  </a:cubicBezTo>
                  <a:cubicBezTo>
                    <a:pt x="10352" y="3827"/>
                    <a:pt x="8530" y="1349"/>
                    <a:pt x="6051" y="474"/>
                  </a:cubicBezTo>
                  <a:cubicBezTo>
                    <a:pt x="5279" y="170"/>
                    <a:pt x="4507" y="1"/>
                    <a:pt x="3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83"/>
            <p:cNvSpPr/>
            <p:nvPr/>
          </p:nvSpPr>
          <p:spPr>
            <a:xfrm>
              <a:off x="6855094" y="4207872"/>
              <a:ext cx="89354" cy="44677"/>
            </a:xfrm>
            <a:custGeom>
              <a:avLst/>
              <a:gdLst/>
              <a:ahLst/>
              <a:cxnLst/>
              <a:rect l="l" t="t" r="r" b="b"/>
              <a:pathLst>
                <a:path w="15164" h="7582" extrusionOk="0">
                  <a:moveTo>
                    <a:pt x="293" y="1"/>
                  </a:moveTo>
                  <a:cubicBezTo>
                    <a:pt x="1" y="1"/>
                    <a:pt x="1" y="1"/>
                    <a:pt x="1" y="292"/>
                  </a:cubicBezTo>
                  <a:cubicBezTo>
                    <a:pt x="1" y="657"/>
                    <a:pt x="1" y="657"/>
                    <a:pt x="293" y="657"/>
                  </a:cubicBezTo>
                  <a:cubicBezTo>
                    <a:pt x="293" y="657"/>
                    <a:pt x="1167" y="948"/>
                    <a:pt x="2698" y="1531"/>
                  </a:cubicBezTo>
                  <a:cubicBezTo>
                    <a:pt x="2990" y="1531"/>
                    <a:pt x="3281" y="1531"/>
                    <a:pt x="3937" y="1823"/>
                  </a:cubicBezTo>
                  <a:cubicBezTo>
                    <a:pt x="4229" y="1823"/>
                    <a:pt x="4812" y="1823"/>
                    <a:pt x="5104" y="2115"/>
                  </a:cubicBezTo>
                  <a:cubicBezTo>
                    <a:pt x="5760" y="2115"/>
                    <a:pt x="6051" y="2479"/>
                    <a:pt x="6634" y="2479"/>
                  </a:cubicBezTo>
                  <a:cubicBezTo>
                    <a:pt x="6926" y="2771"/>
                    <a:pt x="7582" y="3062"/>
                    <a:pt x="7874" y="3062"/>
                  </a:cubicBezTo>
                  <a:cubicBezTo>
                    <a:pt x="8457" y="3354"/>
                    <a:pt x="8748" y="3645"/>
                    <a:pt x="9404" y="3645"/>
                  </a:cubicBezTo>
                  <a:cubicBezTo>
                    <a:pt x="9696" y="3937"/>
                    <a:pt x="9988" y="4301"/>
                    <a:pt x="10571" y="4301"/>
                  </a:cubicBezTo>
                  <a:lnTo>
                    <a:pt x="11518" y="5176"/>
                  </a:lnTo>
                  <a:cubicBezTo>
                    <a:pt x="11810" y="5176"/>
                    <a:pt x="12393" y="5468"/>
                    <a:pt x="12393" y="5759"/>
                  </a:cubicBezTo>
                  <a:cubicBezTo>
                    <a:pt x="12758" y="6124"/>
                    <a:pt x="13049" y="6124"/>
                    <a:pt x="13341" y="6415"/>
                  </a:cubicBezTo>
                  <a:lnTo>
                    <a:pt x="13924" y="6998"/>
                  </a:lnTo>
                  <a:lnTo>
                    <a:pt x="14216" y="7290"/>
                  </a:lnTo>
                  <a:lnTo>
                    <a:pt x="14216" y="7582"/>
                  </a:lnTo>
                  <a:lnTo>
                    <a:pt x="14872" y="7582"/>
                  </a:lnTo>
                  <a:cubicBezTo>
                    <a:pt x="15163" y="7290"/>
                    <a:pt x="15163" y="7290"/>
                    <a:pt x="14872" y="6998"/>
                  </a:cubicBezTo>
                  <a:cubicBezTo>
                    <a:pt x="14872" y="6998"/>
                    <a:pt x="14872" y="6707"/>
                    <a:pt x="14580" y="6415"/>
                  </a:cubicBezTo>
                  <a:cubicBezTo>
                    <a:pt x="14580" y="6124"/>
                    <a:pt x="14216" y="5759"/>
                    <a:pt x="14216" y="5759"/>
                  </a:cubicBezTo>
                  <a:lnTo>
                    <a:pt x="13341" y="4885"/>
                  </a:lnTo>
                  <a:lnTo>
                    <a:pt x="12393" y="3937"/>
                  </a:lnTo>
                  <a:cubicBezTo>
                    <a:pt x="12102" y="3645"/>
                    <a:pt x="11810" y="3354"/>
                    <a:pt x="11227" y="3062"/>
                  </a:cubicBezTo>
                  <a:cubicBezTo>
                    <a:pt x="10935" y="2771"/>
                    <a:pt x="10279" y="2479"/>
                    <a:pt x="9988" y="2479"/>
                  </a:cubicBezTo>
                  <a:cubicBezTo>
                    <a:pt x="9404" y="2115"/>
                    <a:pt x="9113" y="1823"/>
                    <a:pt x="8457" y="1531"/>
                  </a:cubicBezTo>
                  <a:cubicBezTo>
                    <a:pt x="7874" y="1531"/>
                    <a:pt x="7582" y="1240"/>
                    <a:pt x="6926" y="1240"/>
                  </a:cubicBezTo>
                  <a:cubicBezTo>
                    <a:pt x="6634" y="948"/>
                    <a:pt x="6051" y="948"/>
                    <a:pt x="5468" y="657"/>
                  </a:cubicBezTo>
                  <a:cubicBezTo>
                    <a:pt x="5104" y="657"/>
                    <a:pt x="4520" y="657"/>
                    <a:pt x="4229" y="292"/>
                  </a:cubicBezTo>
                  <a:cubicBezTo>
                    <a:pt x="3646" y="292"/>
                    <a:pt x="3281" y="292"/>
                    <a:pt x="2990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83"/>
            <p:cNvSpPr/>
            <p:nvPr/>
          </p:nvSpPr>
          <p:spPr>
            <a:xfrm>
              <a:off x="6926399" y="4104352"/>
              <a:ext cx="42962" cy="58854"/>
            </a:xfrm>
            <a:custGeom>
              <a:avLst/>
              <a:gdLst/>
              <a:ahLst/>
              <a:cxnLst/>
              <a:rect l="l" t="t" r="r" b="b"/>
              <a:pathLst>
                <a:path w="7291" h="9988" extrusionOk="0">
                  <a:moveTo>
                    <a:pt x="3937" y="1"/>
                  </a:moveTo>
                  <a:cubicBezTo>
                    <a:pt x="1823" y="1"/>
                    <a:pt x="1" y="1823"/>
                    <a:pt x="292" y="5468"/>
                  </a:cubicBezTo>
                  <a:cubicBezTo>
                    <a:pt x="292" y="7873"/>
                    <a:pt x="2115" y="9987"/>
                    <a:pt x="2771" y="9987"/>
                  </a:cubicBezTo>
                  <a:cubicBezTo>
                    <a:pt x="3937" y="9987"/>
                    <a:pt x="6124" y="7873"/>
                    <a:pt x="6707" y="5468"/>
                  </a:cubicBezTo>
                  <a:cubicBezTo>
                    <a:pt x="7290" y="2698"/>
                    <a:pt x="6707" y="292"/>
                    <a:pt x="3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83"/>
            <p:cNvSpPr/>
            <p:nvPr/>
          </p:nvSpPr>
          <p:spPr>
            <a:xfrm>
              <a:off x="6921243" y="4116809"/>
              <a:ext cx="30505" cy="87633"/>
            </a:xfrm>
            <a:custGeom>
              <a:avLst/>
              <a:gdLst/>
              <a:ahLst/>
              <a:cxnLst/>
              <a:rect l="l" t="t" r="r" b="b"/>
              <a:pathLst>
                <a:path w="5177" h="14872" extrusionOk="0">
                  <a:moveTo>
                    <a:pt x="4520" y="1"/>
                  </a:moveTo>
                  <a:lnTo>
                    <a:pt x="3937" y="584"/>
                  </a:lnTo>
                  <a:cubicBezTo>
                    <a:pt x="3937" y="584"/>
                    <a:pt x="3937" y="1532"/>
                    <a:pt x="3646" y="2698"/>
                  </a:cubicBezTo>
                  <a:lnTo>
                    <a:pt x="3646" y="3937"/>
                  </a:lnTo>
                  <a:cubicBezTo>
                    <a:pt x="3646" y="4229"/>
                    <a:pt x="3354" y="4520"/>
                    <a:pt x="3354" y="5176"/>
                  </a:cubicBezTo>
                  <a:cubicBezTo>
                    <a:pt x="3354" y="5468"/>
                    <a:pt x="3354" y="6051"/>
                    <a:pt x="2990" y="6343"/>
                  </a:cubicBezTo>
                  <a:cubicBezTo>
                    <a:pt x="2990" y="6999"/>
                    <a:pt x="2990" y="7290"/>
                    <a:pt x="2698" y="7582"/>
                  </a:cubicBezTo>
                  <a:cubicBezTo>
                    <a:pt x="2698" y="8165"/>
                    <a:pt x="2698" y="8457"/>
                    <a:pt x="2406" y="9113"/>
                  </a:cubicBezTo>
                  <a:cubicBezTo>
                    <a:pt x="2406" y="9404"/>
                    <a:pt x="2115" y="9696"/>
                    <a:pt x="2115" y="10279"/>
                  </a:cubicBezTo>
                  <a:cubicBezTo>
                    <a:pt x="1823" y="10643"/>
                    <a:pt x="1823" y="10935"/>
                    <a:pt x="1532" y="11518"/>
                  </a:cubicBezTo>
                  <a:cubicBezTo>
                    <a:pt x="1532" y="11810"/>
                    <a:pt x="1532" y="12101"/>
                    <a:pt x="1167" y="12466"/>
                  </a:cubicBezTo>
                  <a:cubicBezTo>
                    <a:pt x="876" y="12757"/>
                    <a:pt x="876" y="13049"/>
                    <a:pt x="876" y="13049"/>
                  </a:cubicBezTo>
                  <a:cubicBezTo>
                    <a:pt x="584" y="13341"/>
                    <a:pt x="584" y="13632"/>
                    <a:pt x="292" y="13632"/>
                  </a:cubicBezTo>
                  <a:cubicBezTo>
                    <a:pt x="292" y="13924"/>
                    <a:pt x="1" y="14288"/>
                    <a:pt x="1" y="14288"/>
                  </a:cubicBezTo>
                  <a:cubicBezTo>
                    <a:pt x="1" y="14580"/>
                    <a:pt x="1" y="14871"/>
                    <a:pt x="292" y="14871"/>
                  </a:cubicBezTo>
                  <a:lnTo>
                    <a:pt x="584" y="14871"/>
                  </a:lnTo>
                  <a:lnTo>
                    <a:pt x="1167" y="14288"/>
                  </a:lnTo>
                  <a:lnTo>
                    <a:pt x="1823" y="13632"/>
                  </a:lnTo>
                  <a:lnTo>
                    <a:pt x="2406" y="13049"/>
                  </a:lnTo>
                  <a:cubicBezTo>
                    <a:pt x="2406" y="12757"/>
                    <a:pt x="2698" y="12466"/>
                    <a:pt x="2990" y="11810"/>
                  </a:cubicBezTo>
                  <a:cubicBezTo>
                    <a:pt x="2990" y="11518"/>
                    <a:pt x="3354" y="11227"/>
                    <a:pt x="3354" y="10935"/>
                  </a:cubicBezTo>
                  <a:cubicBezTo>
                    <a:pt x="3646" y="10279"/>
                    <a:pt x="3937" y="9987"/>
                    <a:pt x="3937" y="9404"/>
                  </a:cubicBezTo>
                  <a:cubicBezTo>
                    <a:pt x="4229" y="9113"/>
                    <a:pt x="4229" y="8457"/>
                    <a:pt x="4229" y="8165"/>
                  </a:cubicBezTo>
                  <a:cubicBezTo>
                    <a:pt x="4520" y="7582"/>
                    <a:pt x="4520" y="7290"/>
                    <a:pt x="4520" y="6634"/>
                  </a:cubicBezTo>
                  <a:cubicBezTo>
                    <a:pt x="4812" y="6343"/>
                    <a:pt x="4812" y="5759"/>
                    <a:pt x="4812" y="5468"/>
                  </a:cubicBezTo>
                  <a:lnTo>
                    <a:pt x="4812" y="3937"/>
                  </a:lnTo>
                  <a:cubicBezTo>
                    <a:pt x="5176" y="3646"/>
                    <a:pt x="5176" y="3354"/>
                    <a:pt x="5176" y="2698"/>
                  </a:cubicBezTo>
                  <a:cubicBezTo>
                    <a:pt x="5176" y="1532"/>
                    <a:pt x="4812" y="584"/>
                    <a:pt x="4812" y="584"/>
                  </a:cubicBezTo>
                  <a:cubicBezTo>
                    <a:pt x="4812" y="292"/>
                    <a:pt x="4520" y="1"/>
                    <a:pt x="4520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83"/>
            <p:cNvSpPr/>
            <p:nvPr/>
          </p:nvSpPr>
          <p:spPr>
            <a:xfrm>
              <a:off x="6994693" y="4046794"/>
              <a:ext cx="150347" cy="311419"/>
            </a:xfrm>
            <a:custGeom>
              <a:avLst/>
              <a:gdLst/>
              <a:ahLst/>
              <a:cxnLst/>
              <a:rect l="l" t="t" r="r" b="b"/>
              <a:pathLst>
                <a:path w="25515" h="52850" extrusionOk="0">
                  <a:moveTo>
                    <a:pt x="24567" y="1"/>
                  </a:moveTo>
                  <a:cubicBezTo>
                    <a:pt x="24567" y="1"/>
                    <a:pt x="23984" y="657"/>
                    <a:pt x="22453" y="1532"/>
                  </a:cubicBezTo>
                  <a:cubicBezTo>
                    <a:pt x="21214" y="2771"/>
                    <a:pt x="19391" y="4302"/>
                    <a:pt x="16986" y="6124"/>
                  </a:cubicBezTo>
                  <a:cubicBezTo>
                    <a:pt x="14872" y="7946"/>
                    <a:pt x="12393" y="10352"/>
                    <a:pt x="9988" y="13049"/>
                  </a:cubicBezTo>
                  <a:cubicBezTo>
                    <a:pt x="8748" y="14288"/>
                    <a:pt x="7582" y="15819"/>
                    <a:pt x="6343" y="17350"/>
                  </a:cubicBezTo>
                  <a:cubicBezTo>
                    <a:pt x="5468" y="18881"/>
                    <a:pt x="4229" y="20339"/>
                    <a:pt x="3281" y="22161"/>
                  </a:cubicBezTo>
                  <a:cubicBezTo>
                    <a:pt x="2407" y="23692"/>
                    <a:pt x="1459" y="25514"/>
                    <a:pt x="1167" y="27628"/>
                  </a:cubicBezTo>
                  <a:cubicBezTo>
                    <a:pt x="876" y="28576"/>
                    <a:pt x="584" y="29451"/>
                    <a:pt x="584" y="30398"/>
                  </a:cubicBezTo>
                  <a:cubicBezTo>
                    <a:pt x="584" y="30690"/>
                    <a:pt x="293" y="31273"/>
                    <a:pt x="293" y="31637"/>
                  </a:cubicBezTo>
                  <a:lnTo>
                    <a:pt x="293" y="33095"/>
                  </a:lnTo>
                  <a:cubicBezTo>
                    <a:pt x="1" y="34918"/>
                    <a:pt x="1" y="36740"/>
                    <a:pt x="1" y="38271"/>
                  </a:cubicBezTo>
                  <a:lnTo>
                    <a:pt x="1" y="40749"/>
                  </a:lnTo>
                  <a:cubicBezTo>
                    <a:pt x="1" y="41624"/>
                    <a:pt x="1" y="42207"/>
                    <a:pt x="293" y="43155"/>
                  </a:cubicBezTo>
                  <a:cubicBezTo>
                    <a:pt x="293" y="44394"/>
                    <a:pt x="584" y="45852"/>
                    <a:pt x="584" y="46800"/>
                  </a:cubicBezTo>
                  <a:cubicBezTo>
                    <a:pt x="876" y="48039"/>
                    <a:pt x="1167" y="49205"/>
                    <a:pt x="1167" y="49861"/>
                  </a:cubicBezTo>
                  <a:cubicBezTo>
                    <a:pt x="1459" y="50736"/>
                    <a:pt x="1459" y="51319"/>
                    <a:pt x="1823" y="51975"/>
                  </a:cubicBezTo>
                  <a:lnTo>
                    <a:pt x="1823" y="52558"/>
                  </a:lnTo>
                  <a:cubicBezTo>
                    <a:pt x="1823" y="52850"/>
                    <a:pt x="2115" y="52850"/>
                    <a:pt x="2407" y="52850"/>
                  </a:cubicBezTo>
                  <a:cubicBezTo>
                    <a:pt x="2698" y="52850"/>
                    <a:pt x="2990" y="52558"/>
                    <a:pt x="2990" y="52267"/>
                  </a:cubicBezTo>
                  <a:cubicBezTo>
                    <a:pt x="2990" y="52267"/>
                    <a:pt x="2698" y="51975"/>
                    <a:pt x="2698" y="51684"/>
                  </a:cubicBezTo>
                  <a:cubicBezTo>
                    <a:pt x="2698" y="51028"/>
                    <a:pt x="2698" y="50444"/>
                    <a:pt x="2407" y="49861"/>
                  </a:cubicBezTo>
                  <a:cubicBezTo>
                    <a:pt x="2407" y="48914"/>
                    <a:pt x="2115" y="48039"/>
                    <a:pt x="2115" y="46800"/>
                  </a:cubicBezTo>
                  <a:cubicBezTo>
                    <a:pt x="1823" y="45560"/>
                    <a:pt x="1823" y="44394"/>
                    <a:pt x="1823" y="42863"/>
                  </a:cubicBezTo>
                  <a:lnTo>
                    <a:pt x="1823" y="40749"/>
                  </a:lnTo>
                  <a:lnTo>
                    <a:pt x="1823" y="38271"/>
                  </a:lnTo>
                  <a:cubicBezTo>
                    <a:pt x="1823" y="36740"/>
                    <a:pt x="1823" y="34918"/>
                    <a:pt x="2115" y="33460"/>
                  </a:cubicBezTo>
                  <a:lnTo>
                    <a:pt x="2115" y="31929"/>
                  </a:lnTo>
                  <a:cubicBezTo>
                    <a:pt x="2407" y="31637"/>
                    <a:pt x="2407" y="30981"/>
                    <a:pt x="2407" y="30690"/>
                  </a:cubicBezTo>
                  <a:cubicBezTo>
                    <a:pt x="2407" y="29815"/>
                    <a:pt x="2698" y="28867"/>
                    <a:pt x="2990" y="27993"/>
                  </a:cubicBezTo>
                  <a:cubicBezTo>
                    <a:pt x="3281" y="26462"/>
                    <a:pt x="4229" y="24639"/>
                    <a:pt x="5104" y="23109"/>
                  </a:cubicBezTo>
                  <a:cubicBezTo>
                    <a:pt x="6634" y="19755"/>
                    <a:pt x="9113" y="16694"/>
                    <a:pt x="11518" y="14288"/>
                  </a:cubicBezTo>
                  <a:cubicBezTo>
                    <a:pt x="13924" y="11591"/>
                    <a:pt x="16038" y="9113"/>
                    <a:pt x="18225" y="7290"/>
                  </a:cubicBezTo>
                  <a:cubicBezTo>
                    <a:pt x="20339" y="5176"/>
                    <a:pt x="22161" y="3646"/>
                    <a:pt x="23327" y="2771"/>
                  </a:cubicBezTo>
                  <a:lnTo>
                    <a:pt x="25150" y="948"/>
                  </a:lnTo>
                  <a:cubicBezTo>
                    <a:pt x="25514" y="657"/>
                    <a:pt x="25514" y="292"/>
                    <a:pt x="25150" y="292"/>
                  </a:cubicBezTo>
                  <a:cubicBezTo>
                    <a:pt x="25150" y="1"/>
                    <a:pt x="24858" y="1"/>
                    <a:pt x="24567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83"/>
            <p:cNvSpPr/>
            <p:nvPr/>
          </p:nvSpPr>
          <p:spPr>
            <a:xfrm>
              <a:off x="7050106" y="4068273"/>
              <a:ext cx="28355" cy="66155"/>
            </a:xfrm>
            <a:custGeom>
              <a:avLst/>
              <a:gdLst/>
              <a:ahLst/>
              <a:cxnLst/>
              <a:rect l="l" t="t" r="r" b="b"/>
              <a:pathLst>
                <a:path w="4812" h="11227" extrusionOk="0">
                  <a:moveTo>
                    <a:pt x="4228" y="1"/>
                  </a:moveTo>
                  <a:cubicBezTo>
                    <a:pt x="3937" y="1"/>
                    <a:pt x="3937" y="292"/>
                    <a:pt x="3645" y="292"/>
                  </a:cubicBezTo>
                  <a:cubicBezTo>
                    <a:pt x="3645" y="292"/>
                    <a:pt x="3354" y="948"/>
                    <a:pt x="2989" y="1823"/>
                  </a:cubicBezTo>
                  <a:cubicBezTo>
                    <a:pt x="2698" y="2479"/>
                    <a:pt x="2698" y="3062"/>
                    <a:pt x="2406" y="3645"/>
                  </a:cubicBezTo>
                  <a:cubicBezTo>
                    <a:pt x="2114" y="3937"/>
                    <a:pt x="2114" y="4301"/>
                    <a:pt x="2114" y="4593"/>
                  </a:cubicBezTo>
                  <a:cubicBezTo>
                    <a:pt x="1823" y="4885"/>
                    <a:pt x="1823" y="5176"/>
                    <a:pt x="1823" y="5468"/>
                  </a:cubicBezTo>
                  <a:cubicBezTo>
                    <a:pt x="1531" y="6124"/>
                    <a:pt x="1167" y="6707"/>
                    <a:pt x="1167" y="7290"/>
                  </a:cubicBezTo>
                  <a:cubicBezTo>
                    <a:pt x="875" y="7582"/>
                    <a:pt x="875" y="7946"/>
                    <a:pt x="875" y="8238"/>
                  </a:cubicBezTo>
                  <a:cubicBezTo>
                    <a:pt x="584" y="8529"/>
                    <a:pt x="584" y="8821"/>
                    <a:pt x="584" y="8821"/>
                  </a:cubicBezTo>
                  <a:cubicBezTo>
                    <a:pt x="584" y="9112"/>
                    <a:pt x="292" y="9404"/>
                    <a:pt x="292" y="9769"/>
                  </a:cubicBezTo>
                  <a:lnTo>
                    <a:pt x="292" y="10060"/>
                  </a:lnTo>
                  <a:lnTo>
                    <a:pt x="0" y="10352"/>
                  </a:lnTo>
                  <a:lnTo>
                    <a:pt x="0" y="10643"/>
                  </a:lnTo>
                  <a:cubicBezTo>
                    <a:pt x="0" y="10935"/>
                    <a:pt x="0" y="11226"/>
                    <a:pt x="292" y="11226"/>
                  </a:cubicBezTo>
                  <a:cubicBezTo>
                    <a:pt x="584" y="11226"/>
                    <a:pt x="875" y="11226"/>
                    <a:pt x="875" y="10935"/>
                  </a:cubicBezTo>
                  <a:lnTo>
                    <a:pt x="1167" y="10643"/>
                  </a:lnTo>
                  <a:lnTo>
                    <a:pt x="1531" y="10352"/>
                  </a:lnTo>
                  <a:cubicBezTo>
                    <a:pt x="1823" y="10060"/>
                    <a:pt x="1823" y="9769"/>
                    <a:pt x="2114" y="9769"/>
                  </a:cubicBezTo>
                  <a:cubicBezTo>
                    <a:pt x="2406" y="9112"/>
                    <a:pt x="2406" y="8529"/>
                    <a:pt x="2698" y="7946"/>
                  </a:cubicBezTo>
                  <a:cubicBezTo>
                    <a:pt x="2989" y="7582"/>
                    <a:pt x="2989" y="7290"/>
                    <a:pt x="3354" y="6999"/>
                  </a:cubicBezTo>
                  <a:cubicBezTo>
                    <a:pt x="3354" y="6707"/>
                    <a:pt x="3354" y="6415"/>
                    <a:pt x="3645" y="6124"/>
                  </a:cubicBezTo>
                  <a:cubicBezTo>
                    <a:pt x="3937" y="5468"/>
                    <a:pt x="3937" y="4885"/>
                    <a:pt x="4228" y="4301"/>
                  </a:cubicBezTo>
                  <a:cubicBezTo>
                    <a:pt x="4228" y="3354"/>
                    <a:pt x="4520" y="2771"/>
                    <a:pt x="4520" y="2479"/>
                  </a:cubicBezTo>
                  <a:cubicBezTo>
                    <a:pt x="4812" y="1240"/>
                    <a:pt x="4812" y="657"/>
                    <a:pt x="4812" y="657"/>
                  </a:cubicBezTo>
                  <a:cubicBezTo>
                    <a:pt x="4812" y="292"/>
                    <a:pt x="4520" y="1"/>
                    <a:pt x="422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83"/>
            <p:cNvSpPr/>
            <p:nvPr/>
          </p:nvSpPr>
          <p:spPr>
            <a:xfrm>
              <a:off x="7065998" y="4098772"/>
              <a:ext cx="44677" cy="19763"/>
            </a:xfrm>
            <a:custGeom>
              <a:avLst/>
              <a:gdLst/>
              <a:ahLst/>
              <a:cxnLst/>
              <a:rect l="l" t="t" r="r" b="b"/>
              <a:pathLst>
                <a:path w="7582" h="3354" extrusionOk="0">
                  <a:moveTo>
                    <a:pt x="4885" y="0"/>
                  </a:moveTo>
                  <a:cubicBezTo>
                    <a:pt x="4301" y="0"/>
                    <a:pt x="3937" y="292"/>
                    <a:pt x="3354" y="292"/>
                  </a:cubicBezTo>
                  <a:cubicBezTo>
                    <a:pt x="3062" y="292"/>
                    <a:pt x="2479" y="583"/>
                    <a:pt x="2115" y="948"/>
                  </a:cubicBezTo>
                  <a:cubicBezTo>
                    <a:pt x="1531" y="948"/>
                    <a:pt x="1240" y="1239"/>
                    <a:pt x="948" y="1531"/>
                  </a:cubicBezTo>
                  <a:lnTo>
                    <a:pt x="657" y="1823"/>
                  </a:lnTo>
                  <a:cubicBezTo>
                    <a:pt x="657" y="2114"/>
                    <a:pt x="292" y="2114"/>
                    <a:pt x="292" y="2114"/>
                  </a:cubicBezTo>
                  <a:lnTo>
                    <a:pt x="292" y="2406"/>
                  </a:lnTo>
                  <a:cubicBezTo>
                    <a:pt x="1" y="2770"/>
                    <a:pt x="1" y="3062"/>
                    <a:pt x="292" y="3353"/>
                  </a:cubicBezTo>
                  <a:lnTo>
                    <a:pt x="948" y="3353"/>
                  </a:lnTo>
                  <a:lnTo>
                    <a:pt x="1240" y="3062"/>
                  </a:lnTo>
                  <a:cubicBezTo>
                    <a:pt x="1240" y="3062"/>
                    <a:pt x="1531" y="3062"/>
                    <a:pt x="1823" y="2770"/>
                  </a:cubicBezTo>
                  <a:lnTo>
                    <a:pt x="2479" y="2770"/>
                  </a:lnTo>
                  <a:cubicBezTo>
                    <a:pt x="2479" y="2770"/>
                    <a:pt x="2771" y="2770"/>
                    <a:pt x="2771" y="2406"/>
                  </a:cubicBezTo>
                  <a:cubicBezTo>
                    <a:pt x="3062" y="2406"/>
                    <a:pt x="3645" y="2406"/>
                    <a:pt x="3937" y="2114"/>
                  </a:cubicBezTo>
                  <a:cubicBezTo>
                    <a:pt x="4885" y="2114"/>
                    <a:pt x="5468" y="1823"/>
                    <a:pt x="6124" y="1531"/>
                  </a:cubicBezTo>
                  <a:cubicBezTo>
                    <a:pt x="6999" y="1531"/>
                    <a:pt x="7290" y="1239"/>
                    <a:pt x="7290" y="1239"/>
                  </a:cubicBezTo>
                  <a:cubicBezTo>
                    <a:pt x="7582" y="1239"/>
                    <a:pt x="7582" y="948"/>
                    <a:pt x="7582" y="583"/>
                  </a:cubicBezTo>
                  <a:cubicBezTo>
                    <a:pt x="7582" y="292"/>
                    <a:pt x="7290" y="292"/>
                    <a:pt x="7290" y="292"/>
                  </a:cubicBezTo>
                  <a:cubicBezTo>
                    <a:pt x="7290" y="292"/>
                    <a:pt x="6707" y="0"/>
                    <a:pt x="6124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83"/>
            <p:cNvSpPr/>
            <p:nvPr/>
          </p:nvSpPr>
          <p:spPr>
            <a:xfrm>
              <a:off x="7010591" y="4154179"/>
              <a:ext cx="53698" cy="39521"/>
            </a:xfrm>
            <a:custGeom>
              <a:avLst/>
              <a:gdLst/>
              <a:ahLst/>
              <a:cxnLst/>
              <a:rect l="l" t="t" r="r" b="b"/>
              <a:pathLst>
                <a:path w="9113" h="6707" extrusionOk="0">
                  <a:moveTo>
                    <a:pt x="8529" y="1"/>
                  </a:moveTo>
                  <a:cubicBezTo>
                    <a:pt x="8529" y="1"/>
                    <a:pt x="7873" y="1"/>
                    <a:pt x="6998" y="292"/>
                  </a:cubicBezTo>
                  <a:cubicBezTo>
                    <a:pt x="6415" y="657"/>
                    <a:pt x="5759" y="657"/>
                    <a:pt x="5467" y="948"/>
                  </a:cubicBezTo>
                  <a:lnTo>
                    <a:pt x="3645" y="1823"/>
                  </a:lnTo>
                  <a:cubicBezTo>
                    <a:pt x="3353" y="2115"/>
                    <a:pt x="3062" y="2479"/>
                    <a:pt x="2770" y="2479"/>
                  </a:cubicBezTo>
                  <a:cubicBezTo>
                    <a:pt x="2770" y="2771"/>
                    <a:pt x="2406" y="3062"/>
                    <a:pt x="2114" y="3062"/>
                  </a:cubicBezTo>
                  <a:cubicBezTo>
                    <a:pt x="1822" y="3354"/>
                    <a:pt x="1822" y="3645"/>
                    <a:pt x="1531" y="3645"/>
                  </a:cubicBezTo>
                  <a:cubicBezTo>
                    <a:pt x="1239" y="3937"/>
                    <a:pt x="1239" y="4301"/>
                    <a:pt x="948" y="4301"/>
                  </a:cubicBezTo>
                  <a:cubicBezTo>
                    <a:pt x="948" y="4593"/>
                    <a:pt x="583" y="4885"/>
                    <a:pt x="583" y="4885"/>
                  </a:cubicBezTo>
                  <a:cubicBezTo>
                    <a:pt x="292" y="5176"/>
                    <a:pt x="292" y="5176"/>
                    <a:pt x="292" y="5468"/>
                  </a:cubicBezTo>
                  <a:cubicBezTo>
                    <a:pt x="292" y="5759"/>
                    <a:pt x="0" y="5759"/>
                    <a:pt x="0" y="5759"/>
                  </a:cubicBezTo>
                  <a:cubicBezTo>
                    <a:pt x="0" y="6124"/>
                    <a:pt x="292" y="6415"/>
                    <a:pt x="583" y="6707"/>
                  </a:cubicBezTo>
                  <a:cubicBezTo>
                    <a:pt x="583" y="6707"/>
                    <a:pt x="948" y="6707"/>
                    <a:pt x="948" y="6415"/>
                  </a:cubicBezTo>
                  <a:cubicBezTo>
                    <a:pt x="948" y="6415"/>
                    <a:pt x="1239" y="6415"/>
                    <a:pt x="1239" y="6124"/>
                  </a:cubicBezTo>
                  <a:cubicBezTo>
                    <a:pt x="1531" y="6124"/>
                    <a:pt x="1531" y="6124"/>
                    <a:pt x="1822" y="5759"/>
                  </a:cubicBezTo>
                  <a:cubicBezTo>
                    <a:pt x="1822" y="5759"/>
                    <a:pt x="1822" y="5468"/>
                    <a:pt x="2114" y="5468"/>
                  </a:cubicBezTo>
                  <a:lnTo>
                    <a:pt x="2770" y="4885"/>
                  </a:lnTo>
                  <a:cubicBezTo>
                    <a:pt x="2770" y="4885"/>
                    <a:pt x="3062" y="4593"/>
                    <a:pt x="3353" y="4593"/>
                  </a:cubicBezTo>
                  <a:cubicBezTo>
                    <a:pt x="3645" y="4301"/>
                    <a:pt x="4228" y="3937"/>
                    <a:pt x="4884" y="3645"/>
                  </a:cubicBezTo>
                  <a:cubicBezTo>
                    <a:pt x="5759" y="3062"/>
                    <a:pt x="6706" y="2115"/>
                    <a:pt x="7581" y="1823"/>
                  </a:cubicBezTo>
                  <a:cubicBezTo>
                    <a:pt x="8237" y="1240"/>
                    <a:pt x="8820" y="948"/>
                    <a:pt x="8820" y="948"/>
                  </a:cubicBezTo>
                  <a:cubicBezTo>
                    <a:pt x="9112" y="657"/>
                    <a:pt x="9112" y="292"/>
                    <a:pt x="8820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83"/>
            <p:cNvSpPr/>
            <p:nvPr/>
          </p:nvSpPr>
          <p:spPr>
            <a:xfrm>
              <a:off x="6999849" y="4123686"/>
              <a:ext cx="19763" cy="86808"/>
            </a:xfrm>
            <a:custGeom>
              <a:avLst/>
              <a:gdLst/>
              <a:ahLst/>
              <a:cxnLst/>
              <a:rect l="l" t="t" r="r" b="b"/>
              <a:pathLst>
                <a:path w="3354" h="14732" extrusionOk="0">
                  <a:moveTo>
                    <a:pt x="3062" y="0"/>
                  </a:moveTo>
                  <a:cubicBezTo>
                    <a:pt x="2771" y="0"/>
                    <a:pt x="2406" y="365"/>
                    <a:pt x="2406" y="365"/>
                  </a:cubicBezTo>
                  <a:cubicBezTo>
                    <a:pt x="2406" y="365"/>
                    <a:pt x="2115" y="1239"/>
                    <a:pt x="1532" y="2479"/>
                  </a:cubicBezTo>
                  <a:cubicBezTo>
                    <a:pt x="1240" y="3062"/>
                    <a:pt x="1240" y="4009"/>
                    <a:pt x="948" y="4592"/>
                  </a:cubicBezTo>
                  <a:cubicBezTo>
                    <a:pt x="584" y="5467"/>
                    <a:pt x="584" y="6415"/>
                    <a:pt x="292" y="7290"/>
                  </a:cubicBezTo>
                  <a:lnTo>
                    <a:pt x="292" y="8529"/>
                  </a:lnTo>
                  <a:cubicBezTo>
                    <a:pt x="1" y="8820"/>
                    <a:pt x="1" y="9476"/>
                    <a:pt x="1" y="9768"/>
                  </a:cubicBezTo>
                  <a:lnTo>
                    <a:pt x="1" y="10934"/>
                  </a:lnTo>
                  <a:cubicBezTo>
                    <a:pt x="1" y="11590"/>
                    <a:pt x="292" y="11882"/>
                    <a:pt x="292" y="12174"/>
                  </a:cubicBezTo>
                  <a:lnTo>
                    <a:pt x="292" y="13121"/>
                  </a:lnTo>
                  <a:cubicBezTo>
                    <a:pt x="292" y="13413"/>
                    <a:pt x="584" y="13704"/>
                    <a:pt x="584" y="13704"/>
                  </a:cubicBezTo>
                  <a:cubicBezTo>
                    <a:pt x="584" y="14288"/>
                    <a:pt x="948" y="14288"/>
                    <a:pt x="948" y="14288"/>
                  </a:cubicBezTo>
                  <a:cubicBezTo>
                    <a:pt x="948" y="14492"/>
                    <a:pt x="1092" y="14732"/>
                    <a:pt x="1278" y="14732"/>
                  </a:cubicBezTo>
                  <a:cubicBezTo>
                    <a:pt x="1357" y="14732"/>
                    <a:pt x="1444" y="14688"/>
                    <a:pt x="1532" y="14579"/>
                  </a:cubicBezTo>
                  <a:cubicBezTo>
                    <a:pt x="1823" y="14579"/>
                    <a:pt x="1823" y="14288"/>
                    <a:pt x="1823" y="14288"/>
                  </a:cubicBezTo>
                  <a:lnTo>
                    <a:pt x="1823" y="13996"/>
                  </a:lnTo>
                  <a:lnTo>
                    <a:pt x="1823" y="13704"/>
                  </a:lnTo>
                  <a:lnTo>
                    <a:pt x="1823" y="12757"/>
                  </a:lnTo>
                  <a:lnTo>
                    <a:pt x="1823" y="12174"/>
                  </a:lnTo>
                  <a:lnTo>
                    <a:pt x="1823" y="10934"/>
                  </a:lnTo>
                  <a:lnTo>
                    <a:pt x="1823" y="10060"/>
                  </a:lnTo>
                  <a:cubicBezTo>
                    <a:pt x="2115" y="9112"/>
                    <a:pt x="2115" y="8237"/>
                    <a:pt x="2406" y="7654"/>
                  </a:cubicBezTo>
                  <a:lnTo>
                    <a:pt x="2406" y="6415"/>
                  </a:lnTo>
                  <a:cubicBezTo>
                    <a:pt x="2406" y="5832"/>
                    <a:pt x="2771" y="5467"/>
                    <a:pt x="2771" y="5176"/>
                  </a:cubicBezTo>
                  <a:cubicBezTo>
                    <a:pt x="2771" y="4301"/>
                    <a:pt x="3062" y="3645"/>
                    <a:pt x="3062" y="2770"/>
                  </a:cubicBezTo>
                  <a:cubicBezTo>
                    <a:pt x="3354" y="1531"/>
                    <a:pt x="3354" y="656"/>
                    <a:pt x="3354" y="656"/>
                  </a:cubicBezTo>
                  <a:cubicBezTo>
                    <a:pt x="3354" y="365"/>
                    <a:pt x="3354" y="365"/>
                    <a:pt x="3062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83"/>
            <p:cNvSpPr/>
            <p:nvPr/>
          </p:nvSpPr>
          <p:spPr>
            <a:xfrm>
              <a:off x="6973221" y="4195415"/>
              <a:ext cx="30069" cy="84905"/>
            </a:xfrm>
            <a:custGeom>
              <a:avLst/>
              <a:gdLst/>
              <a:ahLst/>
              <a:cxnLst/>
              <a:rect l="l" t="t" r="r" b="b"/>
              <a:pathLst>
                <a:path w="5103" h="14409" extrusionOk="0">
                  <a:moveTo>
                    <a:pt x="292" y="1"/>
                  </a:moveTo>
                  <a:cubicBezTo>
                    <a:pt x="0" y="292"/>
                    <a:pt x="0" y="292"/>
                    <a:pt x="0" y="584"/>
                  </a:cubicBezTo>
                  <a:cubicBezTo>
                    <a:pt x="0" y="584"/>
                    <a:pt x="0" y="948"/>
                    <a:pt x="292" y="1240"/>
                  </a:cubicBezTo>
                  <a:cubicBezTo>
                    <a:pt x="292" y="1531"/>
                    <a:pt x="583" y="2115"/>
                    <a:pt x="583" y="2771"/>
                  </a:cubicBezTo>
                  <a:cubicBezTo>
                    <a:pt x="875" y="3354"/>
                    <a:pt x="1167" y="3937"/>
                    <a:pt x="1167" y="4885"/>
                  </a:cubicBezTo>
                  <a:cubicBezTo>
                    <a:pt x="1458" y="5468"/>
                    <a:pt x="1823" y="6415"/>
                    <a:pt x="2114" y="7290"/>
                  </a:cubicBezTo>
                  <a:cubicBezTo>
                    <a:pt x="2114" y="7582"/>
                    <a:pt x="2406" y="8238"/>
                    <a:pt x="2406" y="8529"/>
                  </a:cubicBezTo>
                  <a:cubicBezTo>
                    <a:pt x="2697" y="8821"/>
                    <a:pt x="2697" y="9404"/>
                    <a:pt x="2697" y="9696"/>
                  </a:cubicBezTo>
                  <a:cubicBezTo>
                    <a:pt x="2989" y="10060"/>
                    <a:pt x="2989" y="10643"/>
                    <a:pt x="2989" y="10935"/>
                  </a:cubicBezTo>
                  <a:cubicBezTo>
                    <a:pt x="3280" y="11226"/>
                    <a:pt x="3280" y="11518"/>
                    <a:pt x="3280" y="11883"/>
                  </a:cubicBezTo>
                  <a:cubicBezTo>
                    <a:pt x="3645" y="13049"/>
                    <a:pt x="3937" y="13996"/>
                    <a:pt x="3937" y="13996"/>
                  </a:cubicBezTo>
                  <a:cubicBezTo>
                    <a:pt x="3937" y="14203"/>
                    <a:pt x="4082" y="14409"/>
                    <a:pt x="4271" y="14409"/>
                  </a:cubicBezTo>
                  <a:cubicBezTo>
                    <a:pt x="4349" y="14409"/>
                    <a:pt x="4434" y="14373"/>
                    <a:pt x="4520" y="14288"/>
                  </a:cubicBezTo>
                  <a:cubicBezTo>
                    <a:pt x="4811" y="14288"/>
                    <a:pt x="4811" y="14288"/>
                    <a:pt x="4811" y="13996"/>
                  </a:cubicBezTo>
                  <a:cubicBezTo>
                    <a:pt x="4811" y="13996"/>
                    <a:pt x="5103" y="13049"/>
                    <a:pt x="4811" y="11518"/>
                  </a:cubicBezTo>
                  <a:lnTo>
                    <a:pt x="4811" y="10643"/>
                  </a:lnTo>
                  <a:cubicBezTo>
                    <a:pt x="4811" y="10060"/>
                    <a:pt x="4811" y="9696"/>
                    <a:pt x="4520" y="9404"/>
                  </a:cubicBezTo>
                  <a:cubicBezTo>
                    <a:pt x="4520" y="8529"/>
                    <a:pt x="4228" y="7582"/>
                    <a:pt x="3937" y="6707"/>
                  </a:cubicBezTo>
                  <a:cubicBezTo>
                    <a:pt x="3937" y="6415"/>
                    <a:pt x="3645" y="5759"/>
                    <a:pt x="3645" y="5468"/>
                  </a:cubicBezTo>
                  <a:cubicBezTo>
                    <a:pt x="3280" y="4885"/>
                    <a:pt x="3280" y="4593"/>
                    <a:pt x="2989" y="4229"/>
                  </a:cubicBezTo>
                  <a:cubicBezTo>
                    <a:pt x="2697" y="3354"/>
                    <a:pt x="2406" y="2771"/>
                    <a:pt x="2114" y="2115"/>
                  </a:cubicBezTo>
                  <a:cubicBezTo>
                    <a:pt x="1823" y="1531"/>
                    <a:pt x="1458" y="948"/>
                    <a:pt x="1167" y="584"/>
                  </a:cubicBezTo>
                  <a:cubicBezTo>
                    <a:pt x="1167" y="292"/>
                    <a:pt x="875" y="1"/>
                    <a:pt x="875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83"/>
            <p:cNvSpPr/>
            <p:nvPr/>
          </p:nvSpPr>
          <p:spPr>
            <a:xfrm>
              <a:off x="6996413" y="4211737"/>
              <a:ext cx="41242" cy="42962"/>
            </a:xfrm>
            <a:custGeom>
              <a:avLst/>
              <a:gdLst/>
              <a:ahLst/>
              <a:cxnLst/>
              <a:rect l="l" t="t" r="r" b="b"/>
              <a:pathLst>
                <a:path w="6999" h="7291" extrusionOk="0">
                  <a:moveTo>
                    <a:pt x="6342" y="1"/>
                  </a:moveTo>
                  <a:cubicBezTo>
                    <a:pt x="6342" y="1"/>
                    <a:pt x="5759" y="1"/>
                    <a:pt x="4812" y="584"/>
                  </a:cubicBezTo>
                  <a:cubicBezTo>
                    <a:pt x="4520" y="584"/>
                    <a:pt x="4228" y="875"/>
                    <a:pt x="3645" y="1167"/>
                  </a:cubicBezTo>
                  <a:lnTo>
                    <a:pt x="2406" y="2406"/>
                  </a:lnTo>
                  <a:lnTo>
                    <a:pt x="1823" y="2989"/>
                  </a:lnTo>
                  <a:cubicBezTo>
                    <a:pt x="1531" y="3281"/>
                    <a:pt x="1167" y="3645"/>
                    <a:pt x="1167" y="3937"/>
                  </a:cubicBezTo>
                  <a:cubicBezTo>
                    <a:pt x="875" y="3937"/>
                    <a:pt x="875" y="4229"/>
                    <a:pt x="584" y="4520"/>
                  </a:cubicBezTo>
                  <a:cubicBezTo>
                    <a:pt x="584" y="4812"/>
                    <a:pt x="584" y="5103"/>
                    <a:pt x="292" y="5103"/>
                  </a:cubicBezTo>
                  <a:lnTo>
                    <a:pt x="292" y="5759"/>
                  </a:lnTo>
                  <a:cubicBezTo>
                    <a:pt x="1" y="6051"/>
                    <a:pt x="1" y="6051"/>
                    <a:pt x="1" y="6342"/>
                  </a:cubicBezTo>
                  <a:lnTo>
                    <a:pt x="1" y="6634"/>
                  </a:lnTo>
                  <a:cubicBezTo>
                    <a:pt x="1" y="6926"/>
                    <a:pt x="292" y="7290"/>
                    <a:pt x="584" y="7290"/>
                  </a:cubicBezTo>
                  <a:lnTo>
                    <a:pt x="875" y="7290"/>
                  </a:lnTo>
                  <a:lnTo>
                    <a:pt x="1167" y="6926"/>
                  </a:lnTo>
                  <a:lnTo>
                    <a:pt x="1167" y="6634"/>
                  </a:lnTo>
                  <a:lnTo>
                    <a:pt x="1823" y="6051"/>
                  </a:lnTo>
                  <a:cubicBezTo>
                    <a:pt x="1823" y="5759"/>
                    <a:pt x="2115" y="5759"/>
                    <a:pt x="2115" y="5468"/>
                  </a:cubicBezTo>
                  <a:cubicBezTo>
                    <a:pt x="2406" y="5468"/>
                    <a:pt x="2406" y="5103"/>
                    <a:pt x="2698" y="4812"/>
                  </a:cubicBezTo>
                  <a:lnTo>
                    <a:pt x="2989" y="4520"/>
                  </a:lnTo>
                  <a:lnTo>
                    <a:pt x="3645" y="3937"/>
                  </a:lnTo>
                  <a:lnTo>
                    <a:pt x="5759" y="1823"/>
                  </a:lnTo>
                  <a:cubicBezTo>
                    <a:pt x="6634" y="1167"/>
                    <a:pt x="6999" y="875"/>
                    <a:pt x="6999" y="875"/>
                  </a:cubicBezTo>
                  <a:lnTo>
                    <a:pt x="6999" y="1"/>
                  </a:ln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83"/>
            <p:cNvSpPr/>
            <p:nvPr/>
          </p:nvSpPr>
          <p:spPr>
            <a:xfrm>
              <a:off x="7132147" y="4034002"/>
              <a:ext cx="21484" cy="22156"/>
            </a:xfrm>
            <a:custGeom>
              <a:avLst/>
              <a:gdLst/>
              <a:ahLst/>
              <a:cxnLst/>
              <a:rect l="l" t="t" r="r" b="b"/>
              <a:pathLst>
                <a:path w="3646" h="3760" extrusionOk="0">
                  <a:moveTo>
                    <a:pt x="2196" y="1"/>
                  </a:moveTo>
                  <a:cubicBezTo>
                    <a:pt x="2074" y="1"/>
                    <a:pt x="1949" y="19"/>
                    <a:pt x="1823" y="58"/>
                  </a:cubicBezTo>
                  <a:cubicBezTo>
                    <a:pt x="948" y="58"/>
                    <a:pt x="365" y="641"/>
                    <a:pt x="365" y="1589"/>
                  </a:cubicBezTo>
                  <a:cubicBezTo>
                    <a:pt x="0" y="2463"/>
                    <a:pt x="657" y="3703"/>
                    <a:pt x="1531" y="3703"/>
                  </a:cubicBezTo>
                  <a:cubicBezTo>
                    <a:pt x="1658" y="3741"/>
                    <a:pt x="1788" y="3760"/>
                    <a:pt x="1919" y="3760"/>
                  </a:cubicBezTo>
                  <a:cubicBezTo>
                    <a:pt x="2769" y="3760"/>
                    <a:pt x="3645" y="2993"/>
                    <a:pt x="3645" y="2172"/>
                  </a:cubicBezTo>
                  <a:lnTo>
                    <a:pt x="3645" y="1589"/>
                  </a:lnTo>
                  <a:cubicBezTo>
                    <a:pt x="3645" y="767"/>
                    <a:pt x="2988" y="1"/>
                    <a:pt x="2196" y="1"/>
                  </a:cubicBezTo>
                  <a:close/>
                </a:path>
              </a:pathLst>
            </a:custGeom>
            <a:solidFill>
              <a:srgbClr val="DE2A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83"/>
            <p:cNvSpPr/>
            <p:nvPr/>
          </p:nvSpPr>
          <p:spPr>
            <a:xfrm>
              <a:off x="7062563" y="4055374"/>
              <a:ext cx="23199" cy="21295"/>
            </a:xfrm>
            <a:custGeom>
              <a:avLst/>
              <a:gdLst/>
              <a:ahLst/>
              <a:cxnLst/>
              <a:rect l="l" t="t" r="r" b="b"/>
              <a:pathLst>
                <a:path w="3937" h="3614" extrusionOk="0">
                  <a:moveTo>
                    <a:pt x="1652" y="0"/>
                  </a:moveTo>
                  <a:cubicBezTo>
                    <a:pt x="936" y="0"/>
                    <a:pt x="292" y="534"/>
                    <a:pt x="292" y="1315"/>
                  </a:cubicBezTo>
                  <a:cubicBezTo>
                    <a:pt x="0" y="2190"/>
                    <a:pt x="584" y="2846"/>
                    <a:pt x="1240" y="3429"/>
                  </a:cubicBezTo>
                  <a:cubicBezTo>
                    <a:pt x="1494" y="3556"/>
                    <a:pt x="1751" y="3614"/>
                    <a:pt x="2002" y="3614"/>
                  </a:cubicBezTo>
                  <a:cubicBezTo>
                    <a:pt x="2901" y="3614"/>
                    <a:pt x="3709" y="2867"/>
                    <a:pt x="3937" y="1898"/>
                  </a:cubicBezTo>
                  <a:cubicBezTo>
                    <a:pt x="3937" y="1023"/>
                    <a:pt x="3354" y="367"/>
                    <a:pt x="2406" y="76"/>
                  </a:cubicBezTo>
                  <a:lnTo>
                    <a:pt x="2114" y="76"/>
                  </a:lnTo>
                  <a:cubicBezTo>
                    <a:pt x="1961" y="24"/>
                    <a:pt x="1805" y="0"/>
                    <a:pt x="16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83"/>
            <p:cNvSpPr/>
            <p:nvPr/>
          </p:nvSpPr>
          <p:spPr>
            <a:xfrm>
              <a:off x="7099933" y="4087818"/>
              <a:ext cx="26776" cy="23034"/>
            </a:xfrm>
            <a:custGeom>
              <a:avLst/>
              <a:gdLst/>
              <a:ahLst/>
              <a:cxnLst/>
              <a:rect l="l" t="t" r="r" b="b"/>
              <a:pathLst>
                <a:path w="4544" h="3909" extrusionOk="0">
                  <a:moveTo>
                    <a:pt x="2544" y="1"/>
                  </a:moveTo>
                  <a:cubicBezTo>
                    <a:pt x="2429" y="1"/>
                    <a:pt x="2310" y="12"/>
                    <a:pt x="2187" y="37"/>
                  </a:cubicBezTo>
                  <a:cubicBezTo>
                    <a:pt x="948" y="37"/>
                    <a:pt x="0" y="1276"/>
                    <a:pt x="656" y="2442"/>
                  </a:cubicBezTo>
                  <a:lnTo>
                    <a:pt x="656" y="2807"/>
                  </a:lnTo>
                  <a:cubicBezTo>
                    <a:pt x="656" y="3098"/>
                    <a:pt x="948" y="3098"/>
                    <a:pt x="948" y="3098"/>
                  </a:cubicBezTo>
                  <a:cubicBezTo>
                    <a:pt x="948" y="3390"/>
                    <a:pt x="1240" y="3682"/>
                    <a:pt x="1531" y="3682"/>
                  </a:cubicBezTo>
                  <a:cubicBezTo>
                    <a:pt x="1783" y="3836"/>
                    <a:pt x="2050" y="3909"/>
                    <a:pt x="2313" y="3909"/>
                  </a:cubicBezTo>
                  <a:cubicBezTo>
                    <a:pt x="3041" y="3909"/>
                    <a:pt x="3742" y="3353"/>
                    <a:pt x="4010" y="2442"/>
                  </a:cubicBezTo>
                  <a:cubicBezTo>
                    <a:pt x="4544" y="1374"/>
                    <a:pt x="3794" y="1"/>
                    <a:pt x="25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83"/>
            <p:cNvSpPr/>
            <p:nvPr/>
          </p:nvSpPr>
          <p:spPr>
            <a:xfrm>
              <a:off x="6998611" y="4118430"/>
              <a:ext cx="27742" cy="19964"/>
            </a:xfrm>
            <a:custGeom>
              <a:avLst/>
              <a:gdLst/>
              <a:ahLst/>
              <a:cxnLst/>
              <a:rect l="l" t="t" r="r" b="b"/>
              <a:pathLst>
                <a:path w="4708" h="3388" extrusionOk="0">
                  <a:moveTo>
                    <a:pt x="2302" y="1"/>
                  </a:moveTo>
                  <a:cubicBezTo>
                    <a:pt x="2215" y="1"/>
                    <a:pt x="2126" y="6"/>
                    <a:pt x="2033" y="17"/>
                  </a:cubicBezTo>
                  <a:cubicBezTo>
                    <a:pt x="0" y="17"/>
                    <a:pt x="192" y="3387"/>
                    <a:pt x="2089" y="3387"/>
                  </a:cubicBezTo>
                  <a:cubicBezTo>
                    <a:pt x="2165" y="3387"/>
                    <a:pt x="2243" y="3382"/>
                    <a:pt x="2325" y="3371"/>
                  </a:cubicBezTo>
                  <a:cubicBezTo>
                    <a:pt x="4708" y="3371"/>
                    <a:pt x="4462" y="1"/>
                    <a:pt x="2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83"/>
            <p:cNvSpPr/>
            <p:nvPr/>
          </p:nvSpPr>
          <p:spPr>
            <a:xfrm>
              <a:off x="7053541" y="4143443"/>
              <a:ext cx="23199" cy="24642"/>
            </a:xfrm>
            <a:custGeom>
              <a:avLst/>
              <a:gdLst/>
              <a:ahLst/>
              <a:cxnLst/>
              <a:rect l="l" t="t" r="r" b="b"/>
              <a:pathLst>
                <a:path w="3937" h="4182" extrusionOk="0">
                  <a:moveTo>
                    <a:pt x="2115" y="0"/>
                  </a:moveTo>
                  <a:cubicBezTo>
                    <a:pt x="1240" y="0"/>
                    <a:pt x="584" y="292"/>
                    <a:pt x="292" y="1239"/>
                  </a:cubicBezTo>
                  <a:cubicBezTo>
                    <a:pt x="1" y="1531"/>
                    <a:pt x="1" y="2114"/>
                    <a:pt x="292" y="2479"/>
                  </a:cubicBezTo>
                  <a:lnTo>
                    <a:pt x="292" y="3062"/>
                  </a:lnTo>
                  <a:cubicBezTo>
                    <a:pt x="584" y="3645"/>
                    <a:pt x="584" y="3353"/>
                    <a:pt x="584" y="3645"/>
                  </a:cubicBezTo>
                  <a:cubicBezTo>
                    <a:pt x="948" y="3645"/>
                    <a:pt x="948" y="3937"/>
                    <a:pt x="1240" y="3937"/>
                  </a:cubicBezTo>
                  <a:cubicBezTo>
                    <a:pt x="1489" y="4092"/>
                    <a:pt x="1738" y="4181"/>
                    <a:pt x="1993" y="4181"/>
                  </a:cubicBezTo>
                  <a:cubicBezTo>
                    <a:pt x="2334" y="4181"/>
                    <a:pt x="2686" y="4021"/>
                    <a:pt x="3062" y="3645"/>
                  </a:cubicBezTo>
                  <a:cubicBezTo>
                    <a:pt x="3354" y="3645"/>
                    <a:pt x="3645" y="3062"/>
                    <a:pt x="3645" y="3062"/>
                  </a:cubicBezTo>
                  <a:cubicBezTo>
                    <a:pt x="3937" y="2479"/>
                    <a:pt x="3937" y="2114"/>
                    <a:pt x="3937" y="1823"/>
                  </a:cubicBezTo>
                  <a:cubicBezTo>
                    <a:pt x="3937" y="1239"/>
                    <a:pt x="3645" y="948"/>
                    <a:pt x="3354" y="656"/>
                  </a:cubicBezTo>
                  <a:cubicBezTo>
                    <a:pt x="3062" y="292"/>
                    <a:pt x="2406" y="0"/>
                    <a:pt x="2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83"/>
            <p:cNvSpPr/>
            <p:nvPr/>
          </p:nvSpPr>
          <p:spPr>
            <a:xfrm>
              <a:off x="7026913" y="4197136"/>
              <a:ext cx="23199" cy="23199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823" y="0"/>
                  </a:moveTo>
                  <a:cubicBezTo>
                    <a:pt x="875" y="292"/>
                    <a:pt x="0" y="1239"/>
                    <a:pt x="0" y="2114"/>
                  </a:cubicBezTo>
                  <a:cubicBezTo>
                    <a:pt x="292" y="3353"/>
                    <a:pt x="1166" y="3937"/>
                    <a:pt x="2114" y="3937"/>
                  </a:cubicBezTo>
                  <a:cubicBezTo>
                    <a:pt x="3280" y="3937"/>
                    <a:pt x="3936" y="3062"/>
                    <a:pt x="3936" y="1823"/>
                  </a:cubicBezTo>
                  <a:cubicBezTo>
                    <a:pt x="3936" y="948"/>
                    <a:pt x="2697" y="0"/>
                    <a:pt x="1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83"/>
            <p:cNvSpPr/>
            <p:nvPr/>
          </p:nvSpPr>
          <p:spPr>
            <a:xfrm>
              <a:off x="7026913" y="4100487"/>
              <a:ext cx="21478" cy="19763"/>
            </a:xfrm>
            <a:custGeom>
              <a:avLst/>
              <a:gdLst/>
              <a:ahLst/>
              <a:cxnLst/>
              <a:rect l="l" t="t" r="r" b="b"/>
              <a:pathLst>
                <a:path w="3645" h="3354" extrusionOk="0">
                  <a:moveTo>
                    <a:pt x="1823" y="1"/>
                  </a:moveTo>
                  <a:cubicBezTo>
                    <a:pt x="875" y="1"/>
                    <a:pt x="0" y="948"/>
                    <a:pt x="292" y="1823"/>
                  </a:cubicBezTo>
                  <a:cubicBezTo>
                    <a:pt x="292" y="2771"/>
                    <a:pt x="1166" y="3354"/>
                    <a:pt x="2114" y="3354"/>
                  </a:cubicBezTo>
                  <a:cubicBezTo>
                    <a:pt x="2989" y="3062"/>
                    <a:pt x="3645" y="2479"/>
                    <a:pt x="3645" y="1532"/>
                  </a:cubicBezTo>
                  <a:cubicBezTo>
                    <a:pt x="3280" y="657"/>
                    <a:pt x="2697" y="1"/>
                    <a:pt x="1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83"/>
            <p:cNvSpPr/>
            <p:nvPr/>
          </p:nvSpPr>
          <p:spPr>
            <a:xfrm>
              <a:off x="7093062" y="4050660"/>
              <a:ext cx="19763" cy="17619"/>
            </a:xfrm>
            <a:custGeom>
              <a:avLst/>
              <a:gdLst/>
              <a:ahLst/>
              <a:cxnLst/>
              <a:rect l="l" t="t" r="r" b="b"/>
              <a:pathLst>
                <a:path w="3354" h="2990" extrusionOk="0">
                  <a:moveTo>
                    <a:pt x="1531" y="1"/>
                  </a:moveTo>
                  <a:cubicBezTo>
                    <a:pt x="583" y="1"/>
                    <a:pt x="0" y="876"/>
                    <a:pt x="0" y="1459"/>
                  </a:cubicBezTo>
                  <a:cubicBezTo>
                    <a:pt x="292" y="2406"/>
                    <a:pt x="875" y="2990"/>
                    <a:pt x="1822" y="2990"/>
                  </a:cubicBezTo>
                  <a:cubicBezTo>
                    <a:pt x="2697" y="2990"/>
                    <a:pt x="3353" y="2115"/>
                    <a:pt x="3353" y="1167"/>
                  </a:cubicBezTo>
                  <a:cubicBezTo>
                    <a:pt x="2989" y="584"/>
                    <a:pt x="2406" y="1"/>
                    <a:pt x="1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83"/>
            <p:cNvSpPr/>
            <p:nvPr/>
          </p:nvSpPr>
          <p:spPr>
            <a:xfrm>
              <a:off x="7117970" y="4057536"/>
              <a:ext cx="21484" cy="19763"/>
            </a:xfrm>
            <a:custGeom>
              <a:avLst/>
              <a:gdLst/>
              <a:ahLst/>
              <a:cxnLst/>
              <a:rect l="l" t="t" r="r" b="b"/>
              <a:pathLst>
                <a:path w="3646" h="3354" extrusionOk="0">
                  <a:moveTo>
                    <a:pt x="1823" y="0"/>
                  </a:moveTo>
                  <a:cubicBezTo>
                    <a:pt x="949" y="0"/>
                    <a:pt x="1" y="948"/>
                    <a:pt x="293" y="1823"/>
                  </a:cubicBezTo>
                  <a:cubicBezTo>
                    <a:pt x="293" y="2770"/>
                    <a:pt x="1240" y="3353"/>
                    <a:pt x="2115" y="3353"/>
                  </a:cubicBezTo>
                  <a:cubicBezTo>
                    <a:pt x="3063" y="3353"/>
                    <a:pt x="3646" y="2479"/>
                    <a:pt x="3646" y="1531"/>
                  </a:cubicBezTo>
                  <a:cubicBezTo>
                    <a:pt x="3354" y="656"/>
                    <a:pt x="2771" y="0"/>
                    <a:pt x="1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83"/>
            <p:cNvSpPr/>
            <p:nvPr/>
          </p:nvSpPr>
          <p:spPr>
            <a:xfrm>
              <a:off x="7130427" y="4077294"/>
              <a:ext cx="18049" cy="16741"/>
            </a:xfrm>
            <a:custGeom>
              <a:avLst/>
              <a:gdLst/>
              <a:ahLst/>
              <a:cxnLst/>
              <a:rect l="l" t="t" r="r" b="b"/>
              <a:pathLst>
                <a:path w="3063" h="2841" extrusionOk="0">
                  <a:moveTo>
                    <a:pt x="1240" y="0"/>
                  </a:moveTo>
                  <a:cubicBezTo>
                    <a:pt x="292" y="0"/>
                    <a:pt x="1" y="948"/>
                    <a:pt x="1" y="1531"/>
                  </a:cubicBezTo>
                  <a:cubicBezTo>
                    <a:pt x="1" y="2262"/>
                    <a:pt x="459" y="2841"/>
                    <a:pt x="1120" y="2841"/>
                  </a:cubicBezTo>
                  <a:cubicBezTo>
                    <a:pt x="1250" y="2841"/>
                    <a:pt x="1388" y="2818"/>
                    <a:pt x="1532" y="2770"/>
                  </a:cubicBezTo>
                  <a:cubicBezTo>
                    <a:pt x="2479" y="2770"/>
                    <a:pt x="3063" y="2114"/>
                    <a:pt x="2771" y="1240"/>
                  </a:cubicBezTo>
                  <a:cubicBezTo>
                    <a:pt x="2771" y="584"/>
                    <a:pt x="2115" y="0"/>
                    <a:pt x="12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83"/>
            <p:cNvSpPr/>
            <p:nvPr/>
          </p:nvSpPr>
          <p:spPr>
            <a:xfrm>
              <a:off x="7108954" y="4012865"/>
              <a:ext cx="21478" cy="21478"/>
            </a:xfrm>
            <a:custGeom>
              <a:avLst/>
              <a:gdLst/>
              <a:ahLst/>
              <a:cxnLst/>
              <a:rect l="l" t="t" r="r" b="b"/>
              <a:pathLst>
                <a:path w="3645" h="3645" extrusionOk="0">
                  <a:moveTo>
                    <a:pt x="1531" y="0"/>
                  </a:moveTo>
                  <a:cubicBezTo>
                    <a:pt x="656" y="0"/>
                    <a:pt x="0" y="948"/>
                    <a:pt x="0" y="2114"/>
                  </a:cubicBezTo>
                  <a:cubicBezTo>
                    <a:pt x="0" y="3062"/>
                    <a:pt x="948" y="3645"/>
                    <a:pt x="1823" y="3645"/>
                  </a:cubicBezTo>
                  <a:cubicBezTo>
                    <a:pt x="3062" y="3645"/>
                    <a:pt x="3645" y="2770"/>
                    <a:pt x="3645" y="1531"/>
                  </a:cubicBezTo>
                  <a:cubicBezTo>
                    <a:pt x="3353" y="583"/>
                    <a:pt x="2479" y="0"/>
                    <a:pt x="1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83"/>
            <p:cNvSpPr/>
            <p:nvPr/>
          </p:nvSpPr>
          <p:spPr>
            <a:xfrm>
              <a:off x="7078455" y="4126261"/>
              <a:ext cx="10742" cy="12032"/>
            </a:xfrm>
            <a:custGeom>
              <a:avLst/>
              <a:gdLst/>
              <a:ahLst/>
              <a:cxnLst/>
              <a:rect l="l" t="t" r="r" b="b"/>
              <a:pathLst>
                <a:path w="1823" h="2042" extrusionOk="0">
                  <a:moveTo>
                    <a:pt x="948" y="0"/>
                  </a:moveTo>
                  <a:cubicBezTo>
                    <a:pt x="730" y="0"/>
                    <a:pt x="511" y="73"/>
                    <a:pt x="365" y="219"/>
                  </a:cubicBezTo>
                  <a:lnTo>
                    <a:pt x="1" y="511"/>
                  </a:lnTo>
                  <a:lnTo>
                    <a:pt x="1" y="802"/>
                  </a:lnTo>
                  <a:lnTo>
                    <a:pt x="1" y="1094"/>
                  </a:lnTo>
                  <a:lnTo>
                    <a:pt x="1" y="1385"/>
                  </a:lnTo>
                  <a:lnTo>
                    <a:pt x="365" y="1750"/>
                  </a:lnTo>
                  <a:lnTo>
                    <a:pt x="657" y="1750"/>
                  </a:lnTo>
                  <a:lnTo>
                    <a:pt x="948" y="2042"/>
                  </a:lnTo>
                  <a:lnTo>
                    <a:pt x="1240" y="2042"/>
                  </a:lnTo>
                  <a:lnTo>
                    <a:pt x="1240" y="1750"/>
                  </a:lnTo>
                  <a:lnTo>
                    <a:pt x="1823" y="1750"/>
                  </a:lnTo>
                  <a:lnTo>
                    <a:pt x="1823" y="1094"/>
                  </a:lnTo>
                  <a:lnTo>
                    <a:pt x="1823" y="802"/>
                  </a:lnTo>
                  <a:lnTo>
                    <a:pt x="1823" y="511"/>
                  </a:lnTo>
                  <a:cubicBezTo>
                    <a:pt x="1823" y="219"/>
                    <a:pt x="1823" y="219"/>
                    <a:pt x="1531" y="219"/>
                  </a:cubicBezTo>
                  <a:cubicBezTo>
                    <a:pt x="1386" y="73"/>
                    <a:pt x="1167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83"/>
            <p:cNvSpPr/>
            <p:nvPr/>
          </p:nvSpPr>
          <p:spPr>
            <a:xfrm>
              <a:off x="7030348" y="4066552"/>
              <a:ext cx="23199" cy="23205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531" y="1"/>
                  </a:moveTo>
                  <a:cubicBezTo>
                    <a:pt x="583" y="293"/>
                    <a:pt x="0" y="1240"/>
                    <a:pt x="0" y="2115"/>
                  </a:cubicBezTo>
                  <a:cubicBezTo>
                    <a:pt x="0" y="3354"/>
                    <a:pt x="875" y="3937"/>
                    <a:pt x="2114" y="3937"/>
                  </a:cubicBezTo>
                  <a:cubicBezTo>
                    <a:pt x="3062" y="3937"/>
                    <a:pt x="3937" y="2771"/>
                    <a:pt x="3645" y="1823"/>
                  </a:cubicBezTo>
                  <a:cubicBezTo>
                    <a:pt x="3645" y="949"/>
                    <a:pt x="2697" y="1"/>
                    <a:pt x="1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83"/>
            <p:cNvSpPr/>
            <p:nvPr/>
          </p:nvSpPr>
          <p:spPr>
            <a:xfrm>
              <a:off x="6974935" y="4163201"/>
              <a:ext cx="12463" cy="12463"/>
            </a:xfrm>
            <a:custGeom>
              <a:avLst/>
              <a:gdLst/>
              <a:ahLst/>
              <a:cxnLst/>
              <a:rect l="l" t="t" r="r" b="b"/>
              <a:pathLst>
                <a:path w="2115" h="2115" extrusionOk="0">
                  <a:moveTo>
                    <a:pt x="876" y="0"/>
                  </a:moveTo>
                  <a:cubicBezTo>
                    <a:pt x="292" y="0"/>
                    <a:pt x="1" y="584"/>
                    <a:pt x="1" y="1240"/>
                  </a:cubicBezTo>
                  <a:cubicBezTo>
                    <a:pt x="1" y="1823"/>
                    <a:pt x="584" y="2114"/>
                    <a:pt x="1167" y="2114"/>
                  </a:cubicBezTo>
                  <a:cubicBezTo>
                    <a:pt x="1823" y="2114"/>
                    <a:pt x="2115" y="1531"/>
                    <a:pt x="2115" y="948"/>
                  </a:cubicBezTo>
                  <a:cubicBezTo>
                    <a:pt x="2115" y="292"/>
                    <a:pt x="1532" y="0"/>
                    <a:pt x="8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83"/>
            <p:cNvSpPr/>
            <p:nvPr/>
          </p:nvSpPr>
          <p:spPr>
            <a:xfrm>
              <a:off x="6969355" y="4125006"/>
              <a:ext cx="23199" cy="21343"/>
            </a:xfrm>
            <a:custGeom>
              <a:avLst/>
              <a:gdLst/>
              <a:ahLst/>
              <a:cxnLst/>
              <a:rect l="l" t="t" r="r" b="b"/>
              <a:pathLst>
                <a:path w="3937" h="3622" extrusionOk="0">
                  <a:moveTo>
                    <a:pt x="1973" y="0"/>
                  </a:moveTo>
                  <a:cubicBezTo>
                    <a:pt x="1719" y="0"/>
                    <a:pt x="1467" y="46"/>
                    <a:pt x="1239" y="141"/>
                  </a:cubicBezTo>
                  <a:cubicBezTo>
                    <a:pt x="292" y="432"/>
                    <a:pt x="0" y="1307"/>
                    <a:pt x="292" y="2546"/>
                  </a:cubicBezTo>
                  <a:cubicBezTo>
                    <a:pt x="292" y="2838"/>
                    <a:pt x="656" y="3129"/>
                    <a:pt x="948" y="3129"/>
                  </a:cubicBezTo>
                  <a:cubicBezTo>
                    <a:pt x="1239" y="3457"/>
                    <a:pt x="1695" y="3621"/>
                    <a:pt x="2151" y="3621"/>
                  </a:cubicBezTo>
                  <a:cubicBezTo>
                    <a:pt x="2606" y="3621"/>
                    <a:pt x="3062" y="3457"/>
                    <a:pt x="3353" y="3129"/>
                  </a:cubicBezTo>
                  <a:cubicBezTo>
                    <a:pt x="3936" y="2546"/>
                    <a:pt x="3936" y="1598"/>
                    <a:pt x="3645" y="1015"/>
                  </a:cubicBezTo>
                  <a:cubicBezTo>
                    <a:pt x="3429" y="368"/>
                    <a:pt x="2695" y="0"/>
                    <a:pt x="19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83"/>
            <p:cNvSpPr/>
            <p:nvPr/>
          </p:nvSpPr>
          <p:spPr>
            <a:xfrm>
              <a:off x="7062563" y="4177372"/>
              <a:ext cx="14177" cy="13317"/>
            </a:xfrm>
            <a:custGeom>
              <a:avLst/>
              <a:gdLst/>
              <a:ahLst/>
              <a:cxnLst/>
              <a:rect l="l" t="t" r="r" b="b"/>
              <a:pathLst>
                <a:path w="2406" h="2260" extrusionOk="0">
                  <a:moveTo>
                    <a:pt x="1240" y="1"/>
                  </a:moveTo>
                  <a:cubicBezTo>
                    <a:pt x="584" y="1"/>
                    <a:pt x="0" y="657"/>
                    <a:pt x="0" y="1240"/>
                  </a:cubicBezTo>
                  <a:cubicBezTo>
                    <a:pt x="243" y="1725"/>
                    <a:pt x="485" y="2259"/>
                    <a:pt x="1103" y="2259"/>
                  </a:cubicBezTo>
                  <a:cubicBezTo>
                    <a:pt x="1229" y="2259"/>
                    <a:pt x="1371" y="2237"/>
                    <a:pt x="1531" y="2188"/>
                  </a:cubicBezTo>
                  <a:cubicBezTo>
                    <a:pt x="2114" y="2188"/>
                    <a:pt x="2406" y="1532"/>
                    <a:pt x="2406" y="949"/>
                  </a:cubicBezTo>
                  <a:cubicBezTo>
                    <a:pt x="2406" y="365"/>
                    <a:pt x="1823" y="1"/>
                    <a:pt x="1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83"/>
            <p:cNvSpPr/>
            <p:nvPr/>
          </p:nvSpPr>
          <p:spPr>
            <a:xfrm>
              <a:off x="7099933" y="4144086"/>
              <a:ext cx="14230" cy="11820"/>
            </a:xfrm>
            <a:custGeom>
              <a:avLst/>
              <a:gdLst/>
              <a:ahLst/>
              <a:cxnLst/>
              <a:rect l="l" t="t" r="r" b="b"/>
              <a:pathLst>
                <a:path w="2415" h="2006" extrusionOk="0">
                  <a:moveTo>
                    <a:pt x="1115" y="0"/>
                  </a:moveTo>
                  <a:cubicBezTo>
                    <a:pt x="946" y="0"/>
                    <a:pt x="785" y="54"/>
                    <a:pt x="656" y="183"/>
                  </a:cubicBezTo>
                  <a:cubicBezTo>
                    <a:pt x="365" y="547"/>
                    <a:pt x="0" y="839"/>
                    <a:pt x="0" y="1130"/>
                  </a:cubicBezTo>
                  <a:cubicBezTo>
                    <a:pt x="0" y="1422"/>
                    <a:pt x="0" y="1714"/>
                    <a:pt x="365" y="1714"/>
                  </a:cubicBezTo>
                  <a:lnTo>
                    <a:pt x="656" y="2005"/>
                  </a:lnTo>
                  <a:cubicBezTo>
                    <a:pt x="948" y="2005"/>
                    <a:pt x="1240" y="2005"/>
                    <a:pt x="1531" y="1714"/>
                  </a:cubicBezTo>
                  <a:cubicBezTo>
                    <a:pt x="1823" y="1714"/>
                    <a:pt x="1823" y="1422"/>
                    <a:pt x="2187" y="1130"/>
                  </a:cubicBezTo>
                  <a:cubicBezTo>
                    <a:pt x="2414" y="676"/>
                    <a:pt x="1712" y="0"/>
                    <a:pt x="11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83"/>
            <p:cNvSpPr/>
            <p:nvPr/>
          </p:nvSpPr>
          <p:spPr>
            <a:xfrm>
              <a:off x="7123556" y="4033377"/>
              <a:ext cx="82047" cy="138851"/>
            </a:xfrm>
            <a:custGeom>
              <a:avLst/>
              <a:gdLst/>
              <a:ahLst/>
              <a:cxnLst/>
              <a:rect l="l" t="t" r="r" b="b"/>
              <a:pathLst>
                <a:path w="13924" h="23564" extrusionOk="0">
                  <a:moveTo>
                    <a:pt x="4759" y="1"/>
                  </a:moveTo>
                  <a:cubicBezTo>
                    <a:pt x="3079" y="1"/>
                    <a:pt x="1647" y="866"/>
                    <a:pt x="1167" y="2278"/>
                  </a:cubicBezTo>
                  <a:cubicBezTo>
                    <a:pt x="1" y="5631"/>
                    <a:pt x="6051" y="8984"/>
                    <a:pt x="6051" y="8984"/>
                  </a:cubicBezTo>
                  <a:cubicBezTo>
                    <a:pt x="6051" y="8984"/>
                    <a:pt x="5122" y="8582"/>
                    <a:pt x="4026" y="8582"/>
                  </a:cubicBezTo>
                  <a:cubicBezTo>
                    <a:pt x="2609" y="8582"/>
                    <a:pt x="913" y="9254"/>
                    <a:pt x="584" y="12337"/>
                  </a:cubicBezTo>
                  <a:cubicBezTo>
                    <a:pt x="383" y="16099"/>
                    <a:pt x="3461" y="16686"/>
                    <a:pt x="5401" y="16686"/>
                  </a:cubicBezTo>
                  <a:cubicBezTo>
                    <a:pt x="6280" y="16686"/>
                    <a:pt x="6926" y="16565"/>
                    <a:pt x="6926" y="16565"/>
                  </a:cubicBezTo>
                  <a:lnTo>
                    <a:pt x="6926" y="16565"/>
                  </a:lnTo>
                  <a:cubicBezTo>
                    <a:pt x="6926" y="16565"/>
                    <a:pt x="6634" y="18971"/>
                    <a:pt x="5468" y="21158"/>
                  </a:cubicBezTo>
                  <a:cubicBezTo>
                    <a:pt x="4812" y="22032"/>
                    <a:pt x="4520" y="22616"/>
                    <a:pt x="4229" y="22980"/>
                  </a:cubicBezTo>
                  <a:cubicBezTo>
                    <a:pt x="4229" y="23563"/>
                    <a:pt x="4520" y="23563"/>
                    <a:pt x="4812" y="23563"/>
                  </a:cubicBezTo>
                  <a:cubicBezTo>
                    <a:pt x="4812" y="23563"/>
                    <a:pt x="13924" y="16857"/>
                    <a:pt x="11810" y="7745"/>
                  </a:cubicBezTo>
                  <a:cubicBezTo>
                    <a:pt x="10693" y="2163"/>
                    <a:pt x="7416" y="1"/>
                    <a:pt x="47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83"/>
            <p:cNvSpPr/>
            <p:nvPr/>
          </p:nvSpPr>
          <p:spPr>
            <a:xfrm>
              <a:off x="7157491" y="4109508"/>
              <a:ext cx="185997" cy="96702"/>
            </a:xfrm>
            <a:custGeom>
              <a:avLst/>
              <a:gdLst/>
              <a:ahLst/>
              <a:cxnLst/>
              <a:rect l="l" t="t" r="r" b="b"/>
              <a:pathLst>
                <a:path w="31565" h="16411" extrusionOk="0">
                  <a:moveTo>
                    <a:pt x="22452" y="1"/>
                  </a:moveTo>
                  <a:cubicBezTo>
                    <a:pt x="13049" y="1"/>
                    <a:pt x="0" y="10643"/>
                    <a:pt x="0" y="12174"/>
                  </a:cubicBezTo>
                  <a:cubicBezTo>
                    <a:pt x="0" y="12375"/>
                    <a:pt x="139" y="12715"/>
                    <a:pt x="417" y="12715"/>
                  </a:cubicBezTo>
                  <a:cubicBezTo>
                    <a:pt x="541" y="12715"/>
                    <a:pt x="694" y="12646"/>
                    <a:pt x="875" y="12466"/>
                  </a:cubicBezTo>
                  <a:cubicBezTo>
                    <a:pt x="6998" y="9113"/>
                    <a:pt x="8164" y="9112"/>
                    <a:pt x="8165" y="9112"/>
                  </a:cubicBezTo>
                  <a:lnTo>
                    <a:pt x="8165" y="9112"/>
                  </a:lnTo>
                  <a:cubicBezTo>
                    <a:pt x="8165" y="9112"/>
                    <a:pt x="7884" y="16410"/>
                    <a:pt x="12761" y="16410"/>
                  </a:cubicBezTo>
                  <a:cubicBezTo>
                    <a:pt x="12855" y="16410"/>
                    <a:pt x="12951" y="16407"/>
                    <a:pt x="13049" y="16402"/>
                  </a:cubicBezTo>
                  <a:cubicBezTo>
                    <a:pt x="17276" y="16110"/>
                    <a:pt x="16110" y="11883"/>
                    <a:pt x="16110" y="11882"/>
                  </a:cubicBezTo>
                  <a:lnTo>
                    <a:pt x="16110" y="11882"/>
                  </a:lnTo>
                  <a:cubicBezTo>
                    <a:pt x="16110" y="11883"/>
                    <a:pt x="16985" y="13705"/>
                    <a:pt x="18224" y="14580"/>
                  </a:cubicBezTo>
                  <a:cubicBezTo>
                    <a:pt x="18898" y="14997"/>
                    <a:pt x="19742" y="15230"/>
                    <a:pt x="20606" y="15230"/>
                  </a:cubicBezTo>
                  <a:cubicBezTo>
                    <a:pt x="21704" y="15230"/>
                    <a:pt x="22835" y="14853"/>
                    <a:pt x="23691" y="13996"/>
                  </a:cubicBezTo>
                  <a:cubicBezTo>
                    <a:pt x="26388" y="11518"/>
                    <a:pt x="23400" y="7873"/>
                    <a:pt x="23400" y="7873"/>
                  </a:cubicBezTo>
                  <a:lnTo>
                    <a:pt x="23400" y="7873"/>
                  </a:lnTo>
                  <a:cubicBezTo>
                    <a:pt x="23400" y="7873"/>
                    <a:pt x="25471" y="8502"/>
                    <a:pt x="27527" y="8502"/>
                  </a:cubicBezTo>
                  <a:cubicBezTo>
                    <a:pt x="29553" y="8502"/>
                    <a:pt x="31564" y="7892"/>
                    <a:pt x="31564" y="5468"/>
                  </a:cubicBezTo>
                  <a:cubicBezTo>
                    <a:pt x="31564" y="3354"/>
                    <a:pt x="28502" y="292"/>
                    <a:pt x="22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83"/>
            <p:cNvSpPr/>
            <p:nvPr/>
          </p:nvSpPr>
          <p:spPr>
            <a:xfrm>
              <a:off x="6990827" y="4159907"/>
              <a:ext cx="201076" cy="175508"/>
            </a:xfrm>
            <a:custGeom>
              <a:avLst/>
              <a:gdLst/>
              <a:ahLst/>
              <a:cxnLst/>
              <a:rect l="l" t="t" r="r" b="b"/>
              <a:pathLst>
                <a:path w="34124" h="29785" extrusionOk="0">
                  <a:moveTo>
                    <a:pt x="21581" y="0"/>
                  </a:moveTo>
                  <a:cubicBezTo>
                    <a:pt x="20874" y="0"/>
                    <a:pt x="20164" y="85"/>
                    <a:pt x="19464" y="268"/>
                  </a:cubicBezTo>
                  <a:cubicBezTo>
                    <a:pt x="10935" y="2382"/>
                    <a:pt x="1" y="23959"/>
                    <a:pt x="2771" y="28843"/>
                  </a:cubicBezTo>
                  <a:cubicBezTo>
                    <a:pt x="3158" y="29492"/>
                    <a:pt x="3973" y="29785"/>
                    <a:pt x="5094" y="29785"/>
                  </a:cubicBezTo>
                  <a:cubicBezTo>
                    <a:pt x="11777" y="29785"/>
                    <a:pt x="29349" y="19381"/>
                    <a:pt x="32221" y="12077"/>
                  </a:cubicBezTo>
                  <a:cubicBezTo>
                    <a:pt x="34123" y="6895"/>
                    <a:pt x="27938" y="0"/>
                    <a:pt x="21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83"/>
            <p:cNvSpPr/>
            <p:nvPr/>
          </p:nvSpPr>
          <p:spPr>
            <a:xfrm>
              <a:off x="7076734" y="4186394"/>
              <a:ext cx="48548" cy="46828"/>
            </a:xfrm>
            <a:custGeom>
              <a:avLst/>
              <a:gdLst/>
              <a:ahLst/>
              <a:cxnLst/>
              <a:rect l="l" t="t" r="r" b="b"/>
              <a:pathLst>
                <a:path w="8239" h="7947" extrusionOk="0">
                  <a:moveTo>
                    <a:pt x="657" y="1"/>
                  </a:moveTo>
                  <a:cubicBezTo>
                    <a:pt x="293" y="1"/>
                    <a:pt x="1" y="1"/>
                    <a:pt x="1" y="292"/>
                  </a:cubicBezTo>
                  <a:cubicBezTo>
                    <a:pt x="1" y="657"/>
                    <a:pt x="293" y="948"/>
                    <a:pt x="657" y="948"/>
                  </a:cubicBezTo>
                  <a:cubicBezTo>
                    <a:pt x="657" y="948"/>
                    <a:pt x="657" y="1240"/>
                    <a:pt x="949" y="1240"/>
                  </a:cubicBezTo>
                  <a:cubicBezTo>
                    <a:pt x="1240" y="1240"/>
                    <a:pt x="1532" y="1532"/>
                    <a:pt x="1823" y="1823"/>
                  </a:cubicBezTo>
                  <a:cubicBezTo>
                    <a:pt x="2115" y="2115"/>
                    <a:pt x="2479" y="2479"/>
                    <a:pt x="3063" y="2771"/>
                  </a:cubicBezTo>
                  <a:cubicBezTo>
                    <a:pt x="3354" y="3062"/>
                    <a:pt x="3937" y="3354"/>
                    <a:pt x="4302" y="3646"/>
                  </a:cubicBezTo>
                  <a:cubicBezTo>
                    <a:pt x="5177" y="4593"/>
                    <a:pt x="5760" y="5468"/>
                    <a:pt x="6416" y="6416"/>
                  </a:cubicBezTo>
                  <a:lnTo>
                    <a:pt x="6707" y="6707"/>
                  </a:lnTo>
                  <a:cubicBezTo>
                    <a:pt x="6707" y="6999"/>
                    <a:pt x="6707" y="6999"/>
                    <a:pt x="6999" y="7290"/>
                  </a:cubicBezTo>
                  <a:lnTo>
                    <a:pt x="6999" y="7582"/>
                  </a:lnTo>
                  <a:lnTo>
                    <a:pt x="7291" y="7582"/>
                  </a:lnTo>
                  <a:cubicBezTo>
                    <a:pt x="7291" y="7946"/>
                    <a:pt x="7582" y="7946"/>
                    <a:pt x="7582" y="7946"/>
                  </a:cubicBezTo>
                  <a:cubicBezTo>
                    <a:pt x="7947" y="7946"/>
                    <a:pt x="8238" y="7582"/>
                    <a:pt x="8238" y="7290"/>
                  </a:cubicBezTo>
                  <a:lnTo>
                    <a:pt x="8238" y="6707"/>
                  </a:lnTo>
                  <a:cubicBezTo>
                    <a:pt x="8238" y="6416"/>
                    <a:pt x="7947" y="6124"/>
                    <a:pt x="7947" y="5468"/>
                  </a:cubicBezTo>
                  <a:cubicBezTo>
                    <a:pt x="7582" y="5176"/>
                    <a:pt x="7582" y="4885"/>
                    <a:pt x="7582" y="4885"/>
                  </a:cubicBezTo>
                  <a:cubicBezTo>
                    <a:pt x="7291" y="4593"/>
                    <a:pt x="7291" y="4302"/>
                    <a:pt x="6999" y="3937"/>
                  </a:cubicBezTo>
                  <a:cubicBezTo>
                    <a:pt x="6999" y="3646"/>
                    <a:pt x="6707" y="3354"/>
                    <a:pt x="6416" y="3062"/>
                  </a:cubicBezTo>
                  <a:cubicBezTo>
                    <a:pt x="6416" y="2771"/>
                    <a:pt x="6124" y="2479"/>
                    <a:pt x="5760" y="2115"/>
                  </a:cubicBezTo>
                  <a:cubicBezTo>
                    <a:pt x="5177" y="1823"/>
                    <a:pt x="4593" y="1240"/>
                    <a:pt x="4302" y="948"/>
                  </a:cubicBezTo>
                  <a:cubicBezTo>
                    <a:pt x="3646" y="657"/>
                    <a:pt x="3063" y="292"/>
                    <a:pt x="2479" y="292"/>
                  </a:cubicBezTo>
                  <a:cubicBezTo>
                    <a:pt x="1823" y="1"/>
                    <a:pt x="1532" y="1"/>
                    <a:pt x="1240" y="1"/>
                  </a:cubicBezTo>
                  <a:close/>
                </a:path>
              </a:pathLst>
            </a:custGeom>
            <a:solidFill>
              <a:srgbClr val="CD5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83"/>
            <p:cNvSpPr/>
            <p:nvPr/>
          </p:nvSpPr>
          <p:spPr>
            <a:xfrm>
              <a:off x="7059127" y="4211737"/>
              <a:ext cx="39091" cy="44677"/>
            </a:xfrm>
            <a:custGeom>
              <a:avLst/>
              <a:gdLst/>
              <a:ahLst/>
              <a:cxnLst/>
              <a:rect l="l" t="t" r="r" b="b"/>
              <a:pathLst>
                <a:path w="6634" h="7582" extrusionOk="0">
                  <a:moveTo>
                    <a:pt x="875" y="1"/>
                  </a:moveTo>
                  <a:cubicBezTo>
                    <a:pt x="583" y="1"/>
                    <a:pt x="292" y="1"/>
                    <a:pt x="0" y="292"/>
                  </a:cubicBezTo>
                  <a:cubicBezTo>
                    <a:pt x="0" y="584"/>
                    <a:pt x="292" y="875"/>
                    <a:pt x="583" y="1167"/>
                  </a:cubicBezTo>
                  <a:lnTo>
                    <a:pt x="875" y="1167"/>
                  </a:lnTo>
                  <a:cubicBezTo>
                    <a:pt x="875" y="1459"/>
                    <a:pt x="1167" y="1459"/>
                    <a:pt x="1458" y="1823"/>
                  </a:cubicBezTo>
                  <a:lnTo>
                    <a:pt x="3281" y="3645"/>
                  </a:lnTo>
                  <a:cubicBezTo>
                    <a:pt x="3645" y="3937"/>
                    <a:pt x="3937" y="4520"/>
                    <a:pt x="4228" y="4812"/>
                  </a:cubicBezTo>
                  <a:cubicBezTo>
                    <a:pt x="4520" y="5103"/>
                    <a:pt x="4520" y="5468"/>
                    <a:pt x="4811" y="5759"/>
                  </a:cubicBezTo>
                  <a:cubicBezTo>
                    <a:pt x="4811" y="6051"/>
                    <a:pt x="5103" y="6342"/>
                    <a:pt x="5103" y="6342"/>
                  </a:cubicBezTo>
                  <a:lnTo>
                    <a:pt x="5103" y="6634"/>
                  </a:lnTo>
                  <a:cubicBezTo>
                    <a:pt x="5103" y="6926"/>
                    <a:pt x="5467" y="6926"/>
                    <a:pt x="5467" y="6926"/>
                  </a:cubicBezTo>
                  <a:lnTo>
                    <a:pt x="5467" y="7290"/>
                  </a:lnTo>
                  <a:lnTo>
                    <a:pt x="5759" y="7582"/>
                  </a:lnTo>
                  <a:cubicBezTo>
                    <a:pt x="6051" y="7582"/>
                    <a:pt x="6342" y="7290"/>
                    <a:pt x="6342" y="6926"/>
                  </a:cubicBezTo>
                  <a:lnTo>
                    <a:pt x="6342" y="6634"/>
                  </a:lnTo>
                  <a:cubicBezTo>
                    <a:pt x="6342" y="6342"/>
                    <a:pt x="6634" y="5759"/>
                    <a:pt x="6342" y="5468"/>
                  </a:cubicBezTo>
                  <a:lnTo>
                    <a:pt x="6342" y="4812"/>
                  </a:lnTo>
                  <a:cubicBezTo>
                    <a:pt x="6342" y="4520"/>
                    <a:pt x="6051" y="4229"/>
                    <a:pt x="6051" y="3937"/>
                  </a:cubicBezTo>
                  <a:cubicBezTo>
                    <a:pt x="5759" y="3645"/>
                    <a:pt x="5759" y="3281"/>
                    <a:pt x="5759" y="2989"/>
                  </a:cubicBezTo>
                  <a:lnTo>
                    <a:pt x="5103" y="2406"/>
                  </a:lnTo>
                  <a:cubicBezTo>
                    <a:pt x="4520" y="1823"/>
                    <a:pt x="4228" y="1459"/>
                    <a:pt x="3645" y="1167"/>
                  </a:cubicBezTo>
                  <a:cubicBezTo>
                    <a:pt x="3281" y="584"/>
                    <a:pt x="2697" y="584"/>
                    <a:pt x="2406" y="292"/>
                  </a:cubicBezTo>
                  <a:cubicBezTo>
                    <a:pt x="1823" y="1"/>
                    <a:pt x="1458" y="1"/>
                    <a:pt x="1167" y="1"/>
                  </a:cubicBezTo>
                  <a:close/>
                </a:path>
              </a:pathLst>
            </a:custGeom>
            <a:solidFill>
              <a:srgbClr val="CD5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83"/>
            <p:cNvSpPr/>
            <p:nvPr/>
          </p:nvSpPr>
          <p:spPr>
            <a:xfrm>
              <a:off x="7041084" y="4238371"/>
              <a:ext cx="30505" cy="35656"/>
            </a:xfrm>
            <a:custGeom>
              <a:avLst/>
              <a:gdLst/>
              <a:ahLst/>
              <a:cxnLst/>
              <a:rect l="l" t="t" r="r" b="b"/>
              <a:pathLst>
                <a:path w="5177" h="6051" extrusionOk="0">
                  <a:moveTo>
                    <a:pt x="292" y="0"/>
                  </a:moveTo>
                  <a:lnTo>
                    <a:pt x="1" y="292"/>
                  </a:lnTo>
                  <a:cubicBezTo>
                    <a:pt x="1" y="292"/>
                    <a:pt x="1" y="948"/>
                    <a:pt x="292" y="948"/>
                  </a:cubicBezTo>
                  <a:lnTo>
                    <a:pt x="584" y="1239"/>
                  </a:lnTo>
                  <a:lnTo>
                    <a:pt x="875" y="1531"/>
                  </a:lnTo>
                  <a:lnTo>
                    <a:pt x="1240" y="1822"/>
                  </a:lnTo>
                  <a:lnTo>
                    <a:pt x="1823" y="2406"/>
                  </a:lnTo>
                  <a:lnTo>
                    <a:pt x="2115" y="2770"/>
                  </a:lnTo>
                  <a:lnTo>
                    <a:pt x="2406" y="3062"/>
                  </a:lnTo>
                  <a:cubicBezTo>
                    <a:pt x="2698" y="3353"/>
                    <a:pt x="3062" y="3645"/>
                    <a:pt x="3062" y="3936"/>
                  </a:cubicBezTo>
                  <a:cubicBezTo>
                    <a:pt x="3062" y="4228"/>
                    <a:pt x="3354" y="4228"/>
                    <a:pt x="3354" y="4228"/>
                  </a:cubicBezTo>
                  <a:cubicBezTo>
                    <a:pt x="3354" y="4593"/>
                    <a:pt x="3645" y="4593"/>
                    <a:pt x="3645" y="4884"/>
                  </a:cubicBezTo>
                  <a:cubicBezTo>
                    <a:pt x="3937" y="5467"/>
                    <a:pt x="4229" y="5759"/>
                    <a:pt x="4229" y="5759"/>
                  </a:cubicBezTo>
                  <a:lnTo>
                    <a:pt x="4520" y="6050"/>
                  </a:lnTo>
                  <a:cubicBezTo>
                    <a:pt x="4885" y="6050"/>
                    <a:pt x="5176" y="5759"/>
                    <a:pt x="5176" y="5467"/>
                  </a:cubicBezTo>
                  <a:lnTo>
                    <a:pt x="5176" y="4228"/>
                  </a:lnTo>
                  <a:lnTo>
                    <a:pt x="5176" y="3645"/>
                  </a:lnTo>
                  <a:cubicBezTo>
                    <a:pt x="4885" y="3353"/>
                    <a:pt x="4885" y="3353"/>
                    <a:pt x="4885" y="3062"/>
                  </a:cubicBezTo>
                  <a:cubicBezTo>
                    <a:pt x="4885" y="2770"/>
                    <a:pt x="4520" y="2770"/>
                    <a:pt x="4520" y="2406"/>
                  </a:cubicBezTo>
                  <a:cubicBezTo>
                    <a:pt x="4229" y="2114"/>
                    <a:pt x="4229" y="1822"/>
                    <a:pt x="3937" y="1822"/>
                  </a:cubicBezTo>
                  <a:cubicBezTo>
                    <a:pt x="3645" y="1239"/>
                    <a:pt x="3354" y="948"/>
                    <a:pt x="3062" y="583"/>
                  </a:cubicBezTo>
                  <a:cubicBezTo>
                    <a:pt x="2698" y="583"/>
                    <a:pt x="2406" y="583"/>
                    <a:pt x="2406" y="292"/>
                  </a:cubicBezTo>
                  <a:cubicBezTo>
                    <a:pt x="2115" y="292"/>
                    <a:pt x="2115" y="292"/>
                    <a:pt x="1823" y="0"/>
                  </a:cubicBezTo>
                  <a:close/>
                </a:path>
              </a:pathLst>
            </a:custGeom>
            <a:solidFill>
              <a:srgbClr val="CD5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83"/>
            <p:cNvSpPr/>
            <p:nvPr/>
          </p:nvSpPr>
          <p:spPr>
            <a:xfrm>
              <a:off x="7203882" y="4141723"/>
              <a:ext cx="141320" cy="66155"/>
            </a:xfrm>
            <a:custGeom>
              <a:avLst/>
              <a:gdLst/>
              <a:ahLst/>
              <a:cxnLst/>
              <a:rect l="l" t="t" r="r" b="b"/>
              <a:pathLst>
                <a:path w="23983" h="11227" extrusionOk="0">
                  <a:moveTo>
                    <a:pt x="13996" y="1240"/>
                  </a:moveTo>
                  <a:cubicBezTo>
                    <a:pt x="14288" y="1240"/>
                    <a:pt x="14579" y="1531"/>
                    <a:pt x="14871" y="1823"/>
                  </a:cubicBezTo>
                  <a:cubicBezTo>
                    <a:pt x="14946" y="1898"/>
                    <a:pt x="15046" y="1998"/>
                    <a:pt x="15157" y="2115"/>
                  </a:cubicBezTo>
                  <a:lnTo>
                    <a:pt x="15157" y="2115"/>
                  </a:lnTo>
                  <a:cubicBezTo>
                    <a:pt x="14864" y="2111"/>
                    <a:pt x="14288" y="1823"/>
                    <a:pt x="14288" y="1823"/>
                  </a:cubicBezTo>
                  <a:cubicBezTo>
                    <a:pt x="13996" y="1823"/>
                    <a:pt x="13704" y="1531"/>
                    <a:pt x="13704" y="1531"/>
                  </a:cubicBezTo>
                  <a:lnTo>
                    <a:pt x="13704" y="1240"/>
                  </a:lnTo>
                  <a:close/>
                  <a:moveTo>
                    <a:pt x="7873" y="4885"/>
                  </a:moveTo>
                  <a:cubicBezTo>
                    <a:pt x="8237" y="4885"/>
                    <a:pt x="8237" y="5468"/>
                    <a:pt x="8237" y="5759"/>
                  </a:cubicBezTo>
                  <a:cubicBezTo>
                    <a:pt x="8292" y="5994"/>
                    <a:pt x="8327" y="6249"/>
                    <a:pt x="8340" y="6515"/>
                  </a:cubicBezTo>
                  <a:lnTo>
                    <a:pt x="8340" y="6515"/>
                  </a:lnTo>
                  <a:cubicBezTo>
                    <a:pt x="8100" y="6266"/>
                    <a:pt x="7873" y="5990"/>
                    <a:pt x="7873" y="5759"/>
                  </a:cubicBezTo>
                  <a:cubicBezTo>
                    <a:pt x="7581" y="5468"/>
                    <a:pt x="7581" y="5176"/>
                    <a:pt x="7581" y="4885"/>
                  </a:cubicBezTo>
                  <a:close/>
                  <a:moveTo>
                    <a:pt x="23691" y="1"/>
                  </a:moveTo>
                  <a:cubicBezTo>
                    <a:pt x="23691" y="1"/>
                    <a:pt x="23691" y="292"/>
                    <a:pt x="23399" y="584"/>
                  </a:cubicBezTo>
                  <a:cubicBezTo>
                    <a:pt x="23399" y="948"/>
                    <a:pt x="23108" y="1531"/>
                    <a:pt x="22452" y="1823"/>
                  </a:cubicBezTo>
                  <a:cubicBezTo>
                    <a:pt x="21869" y="2406"/>
                    <a:pt x="21285" y="2771"/>
                    <a:pt x="20046" y="2771"/>
                  </a:cubicBezTo>
                  <a:cubicBezTo>
                    <a:pt x="19755" y="2868"/>
                    <a:pt x="19455" y="2900"/>
                    <a:pt x="19139" y="2900"/>
                  </a:cubicBezTo>
                  <a:cubicBezTo>
                    <a:pt x="18507" y="2900"/>
                    <a:pt x="17811" y="2771"/>
                    <a:pt x="16985" y="2771"/>
                  </a:cubicBezTo>
                  <a:cubicBezTo>
                    <a:pt x="16777" y="2641"/>
                    <a:pt x="16569" y="2557"/>
                    <a:pt x="16358" y="2490"/>
                  </a:cubicBezTo>
                  <a:lnTo>
                    <a:pt x="16358" y="2490"/>
                  </a:lnTo>
                  <a:cubicBezTo>
                    <a:pt x="16046" y="2057"/>
                    <a:pt x="15622" y="1648"/>
                    <a:pt x="15162" y="1240"/>
                  </a:cubicBezTo>
                  <a:cubicBezTo>
                    <a:pt x="14871" y="948"/>
                    <a:pt x="14579" y="584"/>
                    <a:pt x="14288" y="584"/>
                  </a:cubicBezTo>
                  <a:lnTo>
                    <a:pt x="13340" y="584"/>
                  </a:lnTo>
                  <a:lnTo>
                    <a:pt x="13048" y="948"/>
                  </a:lnTo>
                  <a:lnTo>
                    <a:pt x="13048" y="1531"/>
                  </a:lnTo>
                  <a:cubicBezTo>
                    <a:pt x="13048" y="1823"/>
                    <a:pt x="13048" y="1823"/>
                    <a:pt x="13340" y="2115"/>
                  </a:cubicBezTo>
                  <a:cubicBezTo>
                    <a:pt x="13340" y="2115"/>
                    <a:pt x="13704" y="2406"/>
                    <a:pt x="13996" y="2406"/>
                  </a:cubicBezTo>
                  <a:cubicBezTo>
                    <a:pt x="14288" y="2406"/>
                    <a:pt x="14579" y="2771"/>
                    <a:pt x="14871" y="2771"/>
                  </a:cubicBezTo>
                  <a:cubicBezTo>
                    <a:pt x="15256" y="2942"/>
                    <a:pt x="15615" y="3012"/>
                    <a:pt x="15965" y="3101"/>
                  </a:cubicBezTo>
                  <a:lnTo>
                    <a:pt x="15965" y="3101"/>
                  </a:lnTo>
                  <a:cubicBezTo>
                    <a:pt x="16019" y="3186"/>
                    <a:pt x="16068" y="3270"/>
                    <a:pt x="16110" y="3354"/>
                  </a:cubicBezTo>
                  <a:cubicBezTo>
                    <a:pt x="16401" y="4229"/>
                    <a:pt x="16693" y="4885"/>
                    <a:pt x="16693" y="5468"/>
                  </a:cubicBezTo>
                  <a:cubicBezTo>
                    <a:pt x="16693" y="6415"/>
                    <a:pt x="16693" y="6999"/>
                    <a:pt x="16110" y="7582"/>
                  </a:cubicBezTo>
                  <a:cubicBezTo>
                    <a:pt x="15818" y="8238"/>
                    <a:pt x="15162" y="8821"/>
                    <a:pt x="14579" y="9113"/>
                  </a:cubicBezTo>
                  <a:cubicBezTo>
                    <a:pt x="13996" y="9404"/>
                    <a:pt x="13048" y="9404"/>
                    <a:pt x="12174" y="9404"/>
                  </a:cubicBezTo>
                  <a:cubicBezTo>
                    <a:pt x="10843" y="9151"/>
                    <a:pt x="9732" y="8181"/>
                    <a:pt x="8890" y="7165"/>
                  </a:cubicBezTo>
                  <a:lnTo>
                    <a:pt x="8890" y="7165"/>
                  </a:lnTo>
                  <a:cubicBezTo>
                    <a:pt x="8953" y="6670"/>
                    <a:pt x="9010" y="6085"/>
                    <a:pt x="8820" y="5468"/>
                  </a:cubicBezTo>
                  <a:cubicBezTo>
                    <a:pt x="8820" y="5176"/>
                    <a:pt x="8820" y="4885"/>
                    <a:pt x="8529" y="4229"/>
                  </a:cubicBezTo>
                  <a:cubicBezTo>
                    <a:pt x="8529" y="4229"/>
                    <a:pt x="8237" y="3937"/>
                    <a:pt x="7873" y="3937"/>
                  </a:cubicBezTo>
                  <a:lnTo>
                    <a:pt x="7581" y="3937"/>
                  </a:lnTo>
                  <a:lnTo>
                    <a:pt x="7581" y="4229"/>
                  </a:lnTo>
                  <a:cubicBezTo>
                    <a:pt x="7290" y="4229"/>
                    <a:pt x="6998" y="4593"/>
                    <a:pt x="6998" y="4885"/>
                  </a:cubicBezTo>
                  <a:cubicBezTo>
                    <a:pt x="6706" y="5468"/>
                    <a:pt x="6998" y="5759"/>
                    <a:pt x="7290" y="6051"/>
                  </a:cubicBezTo>
                  <a:cubicBezTo>
                    <a:pt x="7290" y="6707"/>
                    <a:pt x="7581" y="6999"/>
                    <a:pt x="7873" y="7290"/>
                  </a:cubicBezTo>
                  <a:lnTo>
                    <a:pt x="8264" y="7681"/>
                  </a:lnTo>
                  <a:lnTo>
                    <a:pt x="8264" y="7681"/>
                  </a:lnTo>
                  <a:cubicBezTo>
                    <a:pt x="8124" y="8469"/>
                    <a:pt x="7803" y="9222"/>
                    <a:pt x="7290" y="9696"/>
                  </a:cubicBezTo>
                  <a:cubicBezTo>
                    <a:pt x="6998" y="10060"/>
                    <a:pt x="6706" y="10060"/>
                    <a:pt x="6706" y="10352"/>
                  </a:cubicBezTo>
                  <a:lnTo>
                    <a:pt x="6050" y="10352"/>
                  </a:lnTo>
                  <a:cubicBezTo>
                    <a:pt x="6050" y="10643"/>
                    <a:pt x="5759" y="10643"/>
                    <a:pt x="5759" y="10643"/>
                  </a:cubicBezTo>
                  <a:cubicBezTo>
                    <a:pt x="5176" y="10643"/>
                    <a:pt x="4592" y="10643"/>
                    <a:pt x="3936" y="10352"/>
                  </a:cubicBezTo>
                  <a:cubicBezTo>
                    <a:pt x="2770" y="10060"/>
                    <a:pt x="1822" y="9113"/>
                    <a:pt x="1531" y="8238"/>
                  </a:cubicBezTo>
                  <a:cubicBezTo>
                    <a:pt x="948" y="7290"/>
                    <a:pt x="583" y="6707"/>
                    <a:pt x="583" y="5759"/>
                  </a:cubicBezTo>
                  <a:cubicBezTo>
                    <a:pt x="292" y="5176"/>
                    <a:pt x="292" y="4593"/>
                    <a:pt x="292" y="4229"/>
                  </a:cubicBezTo>
                  <a:lnTo>
                    <a:pt x="292" y="3645"/>
                  </a:lnTo>
                  <a:lnTo>
                    <a:pt x="0" y="3645"/>
                  </a:lnTo>
                  <a:lnTo>
                    <a:pt x="0" y="4229"/>
                  </a:lnTo>
                  <a:cubicBezTo>
                    <a:pt x="0" y="4593"/>
                    <a:pt x="0" y="5176"/>
                    <a:pt x="292" y="6051"/>
                  </a:cubicBezTo>
                  <a:cubicBezTo>
                    <a:pt x="292" y="6707"/>
                    <a:pt x="583" y="7582"/>
                    <a:pt x="1239" y="8529"/>
                  </a:cubicBezTo>
                  <a:cubicBezTo>
                    <a:pt x="1531" y="9404"/>
                    <a:pt x="2406" y="10352"/>
                    <a:pt x="3645" y="10935"/>
                  </a:cubicBezTo>
                  <a:cubicBezTo>
                    <a:pt x="4228" y="10935"/>
                    <a:pt x="4884" y="11227"/>
                    <a:pt x="5759" y="11227"/>
                  </a:cubicBezTo>
                  <a:cubicBezTo>
                    <a:pt x="6050" y="10935"/>
                    <a:pt x="6050" y="10935"/>
                    <a:pt x="6415" y="10935"/>
                  </a:cubicBezTo>
                  <a:lnTo>
                    <a:pt x="6706" y="10935"/>
                  </a:lnTo>
                  <a:cubicBezTo>
                    <a:pt x="7290" y="10643"/>
                    <a:pt x="7581" y="10352"/>
                    <a:pt x="7581" y="10060"/>
                  </a:cubicBezTo>
                  <a:cubicBezTo>
                    <a:pt x="8171" y="9470"/>
                    <a:pt x="8466" y="8939"/>
                    <a:pt x="8732" y="8149"/>
                  </a:cubicBezTo>
                  <a:lnTo>
                    <a:pt x="8732" y="8149"/>
                  </a:lnTo>
                  <a:lnTo>
                    <a:pt x="9695" y="9113"/>
                  </a:lnTo>
                  <a:cubicBezTo>
                    <a:pt x="10351" y="9404"/>
                    <a:pt x="11226" y="10060"/>
                    <a:pt x="12174" y="10060"/>
                  </a:cubicBezTo>
                  <a:cubicBezTo>
                    <a:pt x="12423" y="10144"/>
                    <a:pt x="12679" y="10179"/>
                    <a:pt x="12938" y="10179"/>
                  </a:cubicBezTo>
                  <a:cubicBezTo>
                    <a:pt x="13584" y="10179"/>
                    <a:pt x="14246" y="9956"/>
                    <a:pt x="14871" y="9696"/>
                  </a:cubicBezTo>
                  <a:cubicBezTo>
                    <a:pt x="15818" y="9404"/>
                    <a:pt x="16401" y="8821"/>
                    <a:pt x="16985" y="8238"/>
                  </a:cubicBezTo>
                  <a:cubicBezTo>
                    <a:pt x="16985" y="7873"/>
                    <a:pt x="17349" y="7290"/>
                    <a:pt x="17349" y="6999"/>
                  </a:cubicBezTo>
                  <a:cubicBezTo>
                    <a:pt x="17641" y="6415"/>
                    <a:pt x="17641" y="6051"/>
                    <a:pt x="17349" y="5468"/>
                  </a:cubicBezTo>
                  <a:cubicBezTo>
                    <a:pt x="17349" y="4693"/>
                    <a:pt x="17063" y="4090"/>
                    <a:pt x="16795" y="3354"/>
                  </a:cubicBezTo>
                  <a:lnTo>
                    <a:pt x="20338" y="3354"/>
                  </a:lnTo>
                  <a:cubicBezTo>
                    <a:pt x="21285" y="3062"/>
                    <a:pt x="22160" y="2771"/>
                    <a:pt x="22816" y="2115"/>
                  </a:cubicBezTo>
                  <a:cubicBezTo>
                    <a:pt x="23399" y="1823"/>
                    <a:pt x="23691" y="1240"/>
                    <a:pt x="23691" y="948"/>
                  </a:cubicBezTo>
                  <a:lnTo>
                    <a:pt x="23983" y="292"/>
                  </a:lnTo>
                  <a:lnTo>
                    <a:pt x="239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83"/>
            <p:cNvSpPr/>
            <p:nvPr/>
          </p:nvSpPr>
          <p:spPr>
            <a:xfrm>
              <a:off x="7265936" y="4121947"/>
              <a:ext cx="61759" cy="24772"/>
            </a:xfrm>
            <a:custGeom>
              <a:avLst/>
              <a:gdLst/>
              <a:ahLst/>
              <a:cxnLst/>
              <a:rect l="l" t="t" r="r" b="b"/>
              <a:pathLst>
                <a:path w="10481" h="4204" extrusionOk="0">
                  <a:moveTo>
                    <a:pt x="4065" y="0"/>
                  </a:moveTo>
                  <a:cubicBezTo>
                    <a:pt x="2236" y="0"/>
                    <a:pt x="656" y="414"/>
                    <a:pt x="403" y="951"/>
                  </a:cubicBezTo>
                  <a:cubicBezTo>
                    <a:pt x="0" y="2211"/>
                    <a:pt x="5384" y="4204"/>
                    <a:pt x="8334" y="4204"/>
                  </a:cubicBezTo>
                  <a:cubicBezTo>
                    <a:pt x="9649" y="4204"/>
                    <a:pt x="10481" y="3808"/>
                    <a:pt x="10098" y="2774"/>
                  </a:cubicBezTo>
                  <a:cubicBezTo>
                    <a:pt x="9272" y="708"/>
                    <a:pt x="6456" y="0"/>
                    <a:pt x="4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83"/>
            <p:cNvSpPr/>
            <p:nvPr/>
          </p:nvSpPr>
          <p:spPr>
            <a:xfrm>
              <a:off x="7244482" y="4136072"/>
              <a:ext cx="48224" cy="51447"/>
            </a:xfrm>
            <a:custGeom>
              <a:avLst/>
              <a:gdLst/>
              <a:ahLst/>
              <a:cxnLst/>
              <a:rect l="l" t="t" r="r" b="b"/>
              <a:pathLst>
                <a:path w="8184" h="8731" extrusionOk="0">
                  <a:moveTo>
                    <a:pt x="1759" y="0"/>
                  </a:moveTo>
                  <a:cubicBezTo>
                    <a:pt x="1613" y="0"/>
                    <a:pt x="1475" y="28"/>
                    <a:pt x="1347" y="85"/>
                  </a:cubicBezTo>
                  <a:cubicBezTo>
                    <a:pt x="1" y="854"/>
                    <a:pt x="3110" y="8730"/>
                    <a:pt x="5763" y="8730"/>
                  </a:cubicBezTo>
                  <a:cubicBezTo>
                    <a:pt x="6126" y="8730"/>
                    <a:pt x="6481" y="8583"/>
                    <a:pt x="6814" y="8249"/>
                  </a:cubicBezTo>
                  <a:cubicBezTo>
                    <a:pt x="8184" y="6537"/>
                    <a:pt x="4021" y="0"/>
                    <a:pt x="17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83"/>
            <p:cNvSpPr/>
            <p:nvPr/>
          </p:nvSpPr>
          <p:spPr>
            <a:xfrm>
              <a:off x="7211932" y="4148723"/>
              <a:ext cx="33611" cy="40599"/>
            </a:xfrm>
            <a:custGeom>
              <a:avLst/>
              <a:gdLst/>
              <a:ahLst/>
              <a:cxnLst/>
              <a:rect l="l" t="t" r="r" b="b"/>
              <a:pathLst>
                <a:path w="5704" h="6890" extrusionOk="0">
                  <a:moveTo>
                    <a:pt x="3271" y="1"/>
                  </a:moveTo>
                  <a:cubicBezTo>
                    <a:pt x="1776" y="1"/>
                    <a:pt x="1" y="5305"/>
                    <a:pt x="2279" y="6685"/>
                  </a:cubicBezTo>
                  <a:cubicBezTo>
                    <a:pt x="2472" y="6825"/>
                    <a:pt x="2660" y="6889"/>
                    <a:pt x="2841" y="6889"/>
                  </a:cubicBezTo>
                  <a:cubicBezTo>
                    <a:pt x="4640" y="6889"/>
                    <a:pt x="5704" y="582"/>
                    <a:pt x="3518" y="52"/>
                  </a:cubicBezTo>
                  <a:cubicBezTo>
                    <a:pt x="3437" y="17"/>
                    <a:pt x="3354" y="1"/>
                    <a:pt x="3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83"/>
            <p:cNvSpPr/>
            <p:nvPr/>
          </p:nvSpPr>
          <p:spPr>
            <a:xfrm>
              <a:off x="7140632" y="4046288"/>
              <a:ext cx="46563" cy="43192"/>
            </a:xfrm>
            <a:custGeom>
              <a:avLst/>
              <a:gdLst/>
              <a:ahLst/>
              <a:cxnLst/>
              <a:rect l="l" t="t" r="r" b="b"/>
              <a:pathLst>
                <a:path w="7902" h="7330" extrusionOk="0">
                  <a:moveTo>
                    <a:pt x="2458" y="0"/>
                  </a:moveTo>
                  <a:cubicBezTo>
                    <a:pt x="2129" y="0"/>
                    <a:pt x="1841" y="118"/>
                    <a:pt x="1622" y="378"/>
                  </a:cubicBezTo>
                  <a:cubicBezTo>
                    <a:pt x="0" y="2324"/>
                    <a:pt x="5133" y="7330"/>
                    <a:pt x="6693" y="7330"/>
                  </a:cubicBezTo>
                  <a:cubicBezTo>
                    <a:pt x="6887" y="7330"/>
                    <a:pt x="7025" y="7253"/>
                    <a:pt x="7089" y="7085"/>
                  </a:cubicBezTo>
                  <a:cubicBezTo>
                    <a:pt x="7901" y="4211"/>
                    <a:pt x="4431" y="0"/>
                    <a:pt x="24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83"/>
            <p:cNvSpPr/>
            <p:nvPr/>
          </p:nvSpPr>
          <p:spPr>
            <a:xfrm>
              <a:off x="7133467" y="4092927"/>
              <a:ext cx="46044" cy="21649"/>
            </a:xfrm>
            <a:custGeom>
              <a:avLst/>
              <a:gdLst/>
              <a:ahLst/>
              <a:cxnLst/>
              <a:rect l="l" t="t" r="r" b="b"/>
              <a:pathLst>
                <a:path w="7814" h="3674" extrusionOk="0">
                  <a:moveTo>
                    <a:pt x="3231" y="1"/>
                  </a:moveTo>
                  <a:cubicBezTo>
                    <a:pt x="2137" y="1"/>
                    <a:pt x="1149" y="360"/>
                    <a:pt x="724" y="1284"/>
                  </a:cubicBezTo>
                  <a:cubicBezTo>
                    <a:pt x="1" y="2901"/>
                    <a:pt x="2185" y="3674"/>
                    <a:pt x="4258" y="3674"/>
                  </a:cubicBezTo>
                  <a:cubicBezTo>
                    <a:pt x="5736" y="3674"/>
                    <a:pt x="7158" y="3281"/>
                    <a:pt x="7431" y="2523"/>
                  </a:cubicBezTo>
                  <a:cubicBezTo>
                    <a:pt x="7814" y="1325"/>
                    <a:pt x="5330" y="1"/>
                    <a:pt x="32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83"/>
            <p:cNvSpPr/>
            <p:nvPr/>
          </p:nvSpPr>
          <p:spPr>
            <a:xfrm>
              <a:off x="6785085" y="4249108"/>
              <a:ext cx="399040" cy="351158"/>
            </a:xfrm>
            <a:custGeom>
              <a:avLst/>
              <a:gdLst/>
              <a:ahLst/>
              <a:cxnLst/>
              <a:rect l="l" t="t" r="r" b="b"/>
              <a:pathLst>
                <a:path w="67720" h="59594" extrusionOk="0">
                  <a:moveTo>
                    <a:pt x="67720" y="0"/>
                  </a:moveTo>
                  <a:cubicBezTo>
                    <a:pt x="67719" y="1"/>
                    <a:pt x="54380" y="7290"/>
                    <a:pt x="33095" y="7290"/>
                  </a:cubicBezTo>
                  <a:cubicBezTo>
                    <a:pt x="7873" y="7290"/>
                    <a:pt x="0" y="1531"/>
                    <a:pt x="0" y="1531"/>
                  </a:cubicBezTo>
                  <a:lnTo>
                    <a:pt x="0" y="1531"/>
                  </a:lnTo>
                  <a:cubicBezTo>
                    <a:pt x="0" y="1532"/>
                    <a:pt x="292" y="44977"/>
                    <a:pt x="8529" y="54672"/>
                  </a:cubicBezTo>
                  <a:cubicBezTo>
                    <a:pt x="11295" y="58101"/>
                    <a:pt x="22561" y="59593"/>
                    <a:pt x="33139" y="59593"/>
                  </a:cubicBezTo>
                  <a:cubicBezTo>
                    <a:pt x="42349" y="59593"/>
                    <a:pt x="51037" y="58462"/>
                    <a:pt x="53141" y="56494"/>
                  </a:cubicBezTo>
                  <a:cubicBezTo>
                    <a:pt x="66845" y="43738"/>
                    <a:pt x="67720" y="1"/>
                    <a:pt x="67720" y="0"/>
                  </a:cubicBezTo>
                  <a:close/>
                </a:path>
              </a:pathLst>
            </a:custGeom>
            <a:solidFill>
              <a:srgbClr val="9B61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83"/>
            <p:cNvSpPr/>
            <p:nvPr/>
          </p:nvSpPr>
          <p:spPr>
            <a:xfrm>
              <a:off x="6856814" y="4301079"/>
              <a:ext cx="253861" cy="190499"/>
            </a:xfrm>
            <a:custGeom>
              <a:avLst/>
              <a:gdLst/>
              <a:ahLst/>
              <a:cxnLst/>
              <a:rect l="l" t="t" r="r" b="b"/>
              <a:pathLst>
                <a:path w="43082" h="32329" extrusionOk="0">
                  <a:moveTo>
                    <a:pt x="1531" y="1"/>
                  </a:moveTo>
                  <a:cubicBezTo>
                    <a:pt x="1167" y="1"/>
                    <a:pt x="875" y="292"/>
                    <a:pt x="584" y="584"/>
                  </a:cubicBezTo>
                  <a:cubicBezTo>
                    <a:pt x="584" y="584"/>
                    <a:pt x="292" y="1823"/>
                    <a:pt x="1" y="4229"/>
                  </a:cubicBezTo>
                  <a:lnTo>
                    <a:pt x="1" y="8530"/>
                  </a:lnTo>
                  <a:cubicBezTo>
                    <a:pt x="1" y="9987"/>
                    <a:pt x="292" y="11810"/>
                    <a:pt x="584" y="13997"/>
                  </a:cubicBezTo>
                  <a:cubicBezTo>
                    <a:pt x="1167" y="15819"/>
                    <a:pt x="1823" y="17933"/>
                    <a:pt x="2698" y="20047"/>
                  </a:cubicBezTo>
                  <a:cubicBezTo>
                    <a:pt x="2989" y="21286"/>
                    <a:pt x="3645" y="22161"/>
                    <a:pt x="4228" y="23400"/>
                  </a:cubicBezTo>
                  <a:cubicBezTo>
                    <a:pt x="4520" y="24567"/>
                    <a:pt x="5176" y="25806"/>
                    <a:pt x="6051" y="27045"/>
                  </a:cubicBezTo>
                  <a:cubicBezTo>
                    <a:pt x="7582" y="29159"/>
                    <a:pt x="10279" y="30398"/>
                    <a:pt x="13049" y="31273"/>
                  </a:cubicBezTo>
                  <a:cubicBezTo>
                    <a:pt x="15082" y="31987"/>
                    <a:pt x="17156" y="32329"/>
                    <a:pt x="19210" y="32329"/>
                  </a:cubicBezTo>
                  <a:cubicBezTo>
                    <a:pt x="19881" y="32329"/>
                    <a:pt x="20549" y="32292"/>
                    <a:pt x="21213" y="32221"/>
                  </a:cubicBezTo>
                  <a:cubicBezTo>
                    <a:pt x="22452" y="32221"/>
                    <a:pt x="23983" y="31856"/>
                    <a:pt x="25222" y="31565"/>
                  </a:cubicBezTo>
                  <a:cubicBezTo>
                    <a:pt x="26389" y="31273"/>
                    <a:pt x="27919" y="31273"/>
                    <a:pt x="29450" y="31273"/>
                  </a:cubicBezTo>
                  <a:cubicBezTo>
                    <a:pt x="30690" y="30981"/>
                    <a:pt x="32147" y="30398"/>
                    <a:pt x="33095" y="29451"/>
                  </a:cubicBezTo>
                  <a:cubicBezTo>
                    <a:pt x="34334" y="28867"/>
                    <a:pt x="35209" y="27920"/>
                    <a:pt x="36157" y="26753"/>
                  </a:cubicBezTo>
                  <a:cubicBezTo>
                    <a:pt x="37979" y="24931"/>
                    <a:pt x="39145" y="22744"/>
                    <a:pt x="40093" y="20339"/>
                  </a:cubicBezTo>
                  <a:cubicBezTo>
                    <a:pt x="41259" y="18225"/>
                    <a:pt x="42207" y="16402"/>
                    <a:pt x="42499" y="14288"/>
                  </a:cubicBezTo>
                  <a:cubicBezTo>
                    <a:pt x="43082" y="9987"/>
                    <a:pt x="42790" y="6707"/>
                    <a:pt x="42499" y="4520"/>
                  </a:cubicBezTo>
                  <a:lnTo>
                    <a:pt x="41624" y="876"/>
                  </a:lnTo>
                  <a:cubicBezTo>
                    <a:pt x="41259" y="292"/>
                    <a:pt x="40968" y="292"/>
                    <a:pt x="40385" y="292"/>
                  </a:cubicBezTo>
                  <a:cubicBezTo>
                    <a:pt x="40093" y="584"/>
                    <a:pt x="40093" y="876"/>
                    <a:pt x="40093" y="1240"/>
                  </a:cubicBezTo>
                  <a:lnTo>
                    <a:pt x="40093" y="2115"/>
                  </a:lnTo>
                  <a:cubicBezTo>
                    <a:pt x="40093" y="2698"/>
                    <a:pt x="40093" y="3646"/>
                    <a:pt x="39801" y="4520"/>
                  </a:cubicBezTo>
                  <a:cubicBezTo>
                    <a:pt x="39801" y="6707"/>
                    <a:pt x="39437" y="9987"/>
                    <a:pt x="38854" y="13632"/>
                  </a:cubicBezTo>
                  <a:cubicBezTo>
                    <a:pt x="38562" y="15455"/>
                    <a:pt x="38562" y="17642"/>
                    <a:pt x="37979" y="19464"/>
                  </a:cubicBezTo>
                  <a:cubicBezTo>
                    <a:pt x="37031" y="21578"/>
                    <a:pt x="35792" y="23400"/>
                    <a:pt x="33970" y="24567"/>
                  </a:cubicBezTo>
                  <a:cubicBezTo>
                    <a:pt x="33387" y="25514"/>
                    <a:pt x="32512" y="26097"/>
                    <a:pt x="31273" y="26753"/>
                  </a:cubicBezTo>
                  <a:cubicBezTo>
                    <a:pt x="30325" y="27045"/>
                    <a:pt x="29450" y="27628"/>
                    <a:pt x="28211" y="28211"/>
                  </a:cubicBezTo>
                  <a:cubicBezTo>
                    <a:pt x="27919" y="28576"/>
                    <a:pt x="27336" y="28867"/>
                    <a:pt x="26680" y="29159"/>
                  </a:cubicBezTo>
                  <a:cubicBezTo>
                    <a:pt x="26097" y="29159"/>
                    <a:pt x="25514" y="29451"/>
                    <a:pt x="24858" y="29451"/>
                  </a:cubicBezTo>
                  <a:cubicBezTo>
                    <a:pt x="24275" y="29596"/>
                    <a:pt x="23673" y="29669"/>
                    <a:pt x="23063" y="29669"/>
                  </a:cubicBezTo>
                  <a:cubicBezTo>
                    <a:pt x="22452" y="29669"/>
                    <a:pt x="21833" y="29596"/>
                    <a:pt x="21213" y="29451"/>
                  </a:cubicBezTo>
                  <a:cubicBezTo>
                    <a:pt x="18808" y="29159"/>
                    <a:pt x="16402" y="28867"/>
                    <a:pt x="14288" y="27920"/>
                  </a:cubicBezTo>
                  <a:cubicBezTo>
                    <a:pt x="11810" y="27337"/>
                    <a:pt x="10279" y="25514"/>
                    <a:pt x="8821" y="24275"/>
                  </a:cubicBezTo>
                  <a:cubicBezTo>
                    <a:pt x="7873" y="23692"/>
                    <a:pt x="6998" y="22744"/>
                    <a:pt x="6051" y="22161"/>
                  </a:cubicBezTo>
                  <a:cubicBezTo>
                    <a:pt x="5468" y="21286"/>
                    <a:pt x="4812" y="20339"/>
                    <a:pt x="4520" y="19099"/>
                  </a:cubicBezTo>
                  <a:cubicBezTo>
                    <a:pt x="3645" y="17277"/>
                    <a:pt x="3354" y="15163"/>
                    <a:pt x="2989" y="13341"/>
                  </a:cubicBezTo>
                  <a:cubicBezTo>
                    <a:pt x="2406" y="9696"/>
                    <a:pt x="2406" y="6343"/>
                    <a:pt x="2406" y="4229"/>
                  </a:cubicBezTo>
                  <a:cubicBezTo>
                    <a:pt x="2115" y="2115"/>
                    <a:pt x="2115" y="876"/>
                    <a:pt x="2115" y="876"/>
                  </a:cubicBezTo>
                  <a:cubicBezTo>
                    <a:pt x="2115" y="292"/>
                    <a:pt x="1823" y="1"/>
                    <a:pt x="1531" y="1"/>
                  </a:cubicBezTo>
                  <a:close/>
                </a:path>
              </a:pathLst>
            </a:custGeom>
            <a:solidFill>
              <a:srgbClr val="5A2D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83"/>
            <p:cNvSpPr/>
            <p:nvPr/>
          </p:nvSpPr>
          <p:spPr>
            <a:xfrm>
              <a:off x="6913365" y="4306530"/>
              <a:ext cx="109689" cy="82666"/>
            </a:xfrm>
            <a:custGeom>
              <a:avLst/>
              <a:gdLst/>
              <a:ahLst/>
              <a:cxnLst/>
              <a:rect l="l" t="t" r="r" b="b"/>
              <a:pathLst>
                <a:path w="18615" h="14029" extrusionOk="0">
                  <a:moveTo>
                    <a:pt x="3163" y="0"/>
                  </a:moveTo>
                  <a:cubicBezTo>
                    <a:pt x="1608" y="0"/>
                    <a:pt x="0" y="1966"/>
                    <a:pt x="1338" y="3304"/>
                  </a:cubicBezTo>
                  <a:cubicBezTo>
                    <a:pt x="6149" y="8188"/>
                    <a:pt x="11616" y="12416"/>
                    <a:pt x="18322" y="13946"/>
                  </a:cubicBezTo>
                  <a:cubicBezTo>
                    <a:pt x="18381" y="14005"/>
                    <a:pt x="18427" y="14028"/>
                    <a:pt x="18465" y="14028"/>
                  </a:cubicBezTo>
                  <a:cubicBezTo>
                    <a:pt x="18614" y="14028"/>
                    <a:pt x="18614" y="13655"/>
                    <a:pt x="18614" y="13655"/>
                  </a:cubicBezTo>
                  <a:cubicBezTo>
                    <a:pt x="13147" y="10010"/>
                    <a:pt x="8336" y="6074"/>
                    <a:pt x="4691" y="898"/>
                  </a:cubicBezTo>
                  <a:cubicBezTo>
                    <a:pt x="4284" y="258"/>
                    <a:pt x="3727" y="0"/>
                    <a:pt x="3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83"/>
            <p:cNvSpPr/>
            <p:nvPr/>
          </p:nvSpPr>
          <p:spPr>
            <a:xfrm>
              <a:off x="6876295" y="4330100"/>
              <a:ext cx="103461" cy="89590"/>
            </a:xfrm>
            <a:custGeom>
              <a:avLst/>
              <a:gdLst/>
              <a:ahLst/>
              <a:cxnLst/>
              <a:rect l="l" t="t" r="r" b="b"/>
              <a:pathLst>
                <a:path w="17558" h="15204" extrusionOk="0">
                  <a:moveTo>
                    <a:pt x="3427" y="1"/>
                  </a:moveTo>
                  <a:cubicBezTo>
                    <a:pt x="1782" y="1"/>
                    <a:pt x="0" y="2301"/>
                    <a:pt x="1870" y="3896"/>
                  </a:cubicBezTo>
                  <a:cubicBezTo>
                    <a:pt x="6390" y="7833"/>
                    <a:pt x="10982" y="13591"/>
                    <a:pt x="17032" y="15122"/>
                  </a:cubicBezTo>
                  <a:cubicBezTo>
                    <a:pt x="17091" y="15180"/>
                    <a:pt x="17149" y="15204"/>
                    <a:pt x="17203" y="15204"/>
                  </a:cubicBezTo>
                  <a:cubicBezTo>
                    <a:pt x="17417" y="15204"/>
                    <a:pt x="17557" y="14830"/>
                    <a:pt x="17324" y="14830"/>
                  </a:cubicBezTo>
                  <a:cubicBezTo>
                    <a:pt x="12148" y="10894"/>
                    <a:pt x="8504" y="6302"/>
                    <a:pt x="4859" y="835"/>
                  </a:cubicBezTo>
                  <a:cubicBezTo>
                    <a:pt x="4483" y="244"/>
                    <a:pt x="3962" y="1"/>
                    <a:pt x="3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83"/>
            <p:cNvSpPr/>
            <p:nvPr/>
          </p:nvSpPr>
          <p:spPr>
            <a:xfrm>
              <a:off x="6902652" y="4319694"/>
              <a:ext cx="101263" cy="86926"/>
            </a:xfrm>
            <a:custGeom>
              <a:avLst/>
              <a:gdLst/>
              <a:ahLst/>
              <a:cxnLst/>
              <a:rect l="l" t="t" r="r" b="b"/>
              <a:pathLst>
                <a:path w="17185" h="14752" extrusionOk="0">
                  <a:moveTo>
                    <a:pt x="14655" y="1"/>
                  </a:moveTo>
                  <a:cubicBezTo>
                    <a:pt x="14387" y="1"/>
                    <a:pt x="14098" y="61"/>
                    <a:pt x="13799" y="195"/>
                  </a:cubicBezTo>
                  <a:cubicBezTo>
                    <a:pt x="9206" y="2601"/>
                    <a:pt x="5561" y="6537"/>
                    <a:pt x="1917" y="10182"/>
                  </a:cubicBezTo>
                  <a:cubicBezTo>
                    <a:pt x="1" y="11865"/>
                    <a:pt x="1322" y="14752"/>
                    <a:pt x="3338" y="14752"/>
                  </a:cubicBezTo>
                  <a:cubicBezTo>
                    <a:pt x="3854" y="14752"/>
                    <a:pt x="4414" y="14563"/>
                    <a:pt x="4978" y="14118"/>
                  </a:cubicBezTo>
                  <a:cubicBezTo>
                    <a:pt x="8915" y="10838"/>
                    <a:pt x="11612" y="6537"/>
                    <a:pt x="15621" y="3184"/>
                  </a:cubicBezTo>
                  <a:cubicBezTo>
                    <a:pt x="17185" y="2183"/>
                    <a:pt x="16279" y="1"/>
                    <a:pt x="14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83"/>
            <p:cNvSpPr/>
            <p:nvPr/>
          </p:nvSpPr>
          <p:spPr>
            <a:xfrm>
              <a:off x="7021910" y="4502945"/>
              <a:ext cx="90532" cy="71694"/>
            </a:xfrm>
            <a:custGeom>
              <a:avLst/>
              <a:gdLst/>
              <a:ahLst/>
              <a:cxnLst/>
              <a:rect l="l" t="t" r="r" b="b"/>
              <a:pathLst>
                <a:path w="15364" h="12167" extrusionOk="0">
                  <a:moveTo>
                    <a:pt x="14070" y="1"/>
                  </a:moveTo>
                  <a:cubicBezTo>
                    <a:pt x="13918" y="1"/>
                    <a:pt x="13761" y="25"/>
                    <a:pt x="13606" y="77"/>
                  </a:cubicBezTo>
                  <a:cubicBezTo>
                    <a:pt x="11783" y="1243"/>
                    <a:pt x="10253" y="3065"/>
                    <a:pt x="8430" y="4304"/>
                  </a:cubicBezTo>
                  <a:cubicBezTo>
                    <a:pt x="6608" y="5544"/>
                    <a:pt x="4785" y="6710"/>
                    <a:pt x="2672" y="7366"/>
                  </a:cubicBezTo>
                  <a:cubicBezTo>
                    <a:pt x="0" y="8129"/>
                    <a:pt x="1269" y="12167"/>
                    <a:pt x="3476" y="12167"/>
                  </a:cubicBezTo>
                  <a:cubicBezTo>
                    <a:pt x="3798" y="12167"/>
                    <a:pt x="4141" y="12081"/>
                    <a:pt x="4494" y="11886"/>
                  </a:cubicBezTo>
                  <a:cubicBezTo>
                    <a:pt x="8722" y="9772"/>
                    <a:pt x="13241" y="5835"/>
                    <a:pt x="15064" y="1243"/>
                  </a:cubicBezTo>
                  <a:cubicBezTo>
                    <a:pt x="15364" y="523"/>
                    <a:pt x="14775" y="1"/>
                    <a:pt x="14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83"/>
            <p:cNvSpPr/>
            <p:nvPr/>
          </p:nvSpPr>
          <p:spPr>
            <a:xfrm>
              <a:off x="6986514" y="4489663"/>
              <a:ext cx="88529" cy="57729"/>
            </a:xfrm>
            <a:custGeom>
              <a:avLst/>
              <a:gdLst/>
              <a:ahLst/>
              <a:cxnLst/>
              <a:rect l="l" t="t" r="r" b="b"/>
              <a:pathLst>
                <a:path w="15024" h="9797" extrusionOk="0">
                  <a:moveTo>
                    <a:pt x="12517" y="1"/>
                  </a:moveTo>
                  <a:cubicBezTo>
                    <a:pt x="12244" y="1"/>
                    <a:pt x="11955" y="67"/>
                    <a:pt x="11667" y="217"/>
                  </a:cubicBezTo>
                  <a:cubicBezTo>
                    <a:pt x="8314" y="2331"/>
                    <a:pt x="5325" y="4153"/>
                    <a:pt x="1972" y="5975"/>
                  </a:cubicBezTo>
                  <a:cubicBezTo>
                    <a:pt x="1" y="6931"/>
                    <a:pt x="1065" y="9796"/>
                    <a:pt x="2837" y="9796"/>
                  </a:cubicBezTo>
                  <a:cubicBezTo>
                    <a:pt x="3227" y="9796"/>
                    <a:pt x="3652" y="9657"/>
                    <a:pt x="4086" y="9328"/>
                  </a:cubicBezTo>
                  <a:cubicBezTo>
                    <a:pt x="7439" y="7142"/>
                    <a:pt x="10501" y="5028"/>
                    <a:pt x="13490" y="2914"/>
                  </a:cubicBezTo>
                  <a:cubicBezTo>
                    <a:pt x="15024" y="1870"/>
                    <a:pt x="13975" y="1"/>
                    <a:pt x="125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83"/>
            <p:cNvSpPr/>
            <p:nvPr/>
          </p:nvSpPr>
          <p:spPr>
            <a:xfrm>
              <a:off x="6999648" y="4500688"/>
              <a:ext cx="106454" cy="58654"/>
            </a:xfrm>
            <a:custGeom>
              <a:avLst/>
              <a:gdLst/>
              <a:ahLst/>
              <a:cxnLst/>
              <a:rect l="l" t="t" r="r" b="b"/>
              <a:pathLst>
                <a:path w="18066" h="9954" extrusionOk="0">
                  <a:moveTo>
                    <a:pt x="2564" y="1"/>
                  </a:moveTo>
                  <a:cubicBezTo>
                    <a:pt x="730" y="1"/>
                    <a:pt x="1" y="2680"/>
                    <a:pt x="1857" y="3448"/>
                  </a:cubicBezTo>
                  <a:cubicBezTo>
                    <a:pt x="6450" y="5927"/>
                    <a:pt x="10969" y="8041"/>
                    <a:pt x="15561" y="9863"/>
                  </a:cubicBezTo>
                  <a:cubicBezTo>
                    <a:pt x="15754" y="9925"/>
                    <a:pt x="15937" y="9953"/>
                    <a:pt x="16106" y="9953"/>
                  </a:cubicBezTo>
                  <a:cubicBezTo>
                    <a:pt x="17539" y="9953"/>
                    <a:pt x="18066" y="7940"/>
                    <a:pt x="16436" y="7093"/>
                  </a:cubicBezTo>
                  <a:cubicBezTo>
                    <a:pt x="12208" y="4979"/>
                    <a:pt x="7907" y="1626"/>
                    <a:pt x="3388" y="168"/>
                  </a:cubicBezTo>
                  <a:cubicBezTo>
                    <a:pt x="3095" y="52"/>
                    <a:pt x="2819" y="1"/>
                    <a:pt x="25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83"/>
            <p:cNvSpPr/>
            <p:nvPr/>
          </p:nvSpPr>
          <p:spPr>
            <a:xfrm>
              <a:off x="6870903" y="4493098"/>
              <a:ext cx="63062" cy="45249"/>
            </a:xfrm>
            <a:custGeom>
              <a:avLst/>
              <a:gdLst/>
              <a:ahLst/>
              <a:cxnLst/>
              <a:rect l="l" t="t" r="r" b="b"/>
              <a:pathLst>
                <a:path w="10702" h="7679" extrusionOk="0">
                  <a:moveTo>
                    <a:pt x="3154" y="0"/>
                  </a:moveTo>
                  <a:cubicBezTo>
                    <a:pt x="1521" y="0"/>
                    <a:pt x="1" y="2401"/>
                    <a:pt x="1837" y="3570"/>
                  </a:cubicBezTo>
                  <a:cubicBezTo>
                    <a:pt x="3951" y="5101"/>
                    <a:pt x="6065" y="6267"/>
                    <a:pt x="8252" y="7506"/>
                  </a:cubicBezTo>
                  <a:cubicBezTo>
                    <a:pt x="8451" y="7625"/>
                    <a:pt x="8646" y="7678"/>
                    <a:pt x="8829" y="7678"/>
                  </a:cubicBezTo>
                  <a:cubicBezTo>
                    <a:pt x="9991" y="7678"/>
                    <a:pt x="10701" y="5555"/>
                    <a:pt x="9127" y="4736"/>
                  </a:cubicBezTo>
                  <a:cubicBezTo>
                    <a:pt x="7305" y="3862"/>
                    <a:pt x="6065" y="2622"/>
                    <a:pt x="4607" y="800"/>
                  </a:cubicBezTo>
                  <a:cubicBezTo>
                    <a:pt x="4176" y="231"/>
                    <a:pt x="3660" y="0"/>
                    <a:pt x="3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83"/>
            <p:cNvSpPr/>
            <p:nvPr/>
          </p:nvSpPr>
          <p:spPr>
            <a:xfrm>
              <a:off x="6844446" y="4505125"/>
              <a:ext cx="49744" cy="33923"/>
            </a:xfrm>
            <a:custGeom>
              <a:avLst/>
              <a:gdLst/>
              <a:ahLst/>
              <a:cxnLst/>
              <a:rect l="l" t="t" r="r" b="b"/>
              <a:pathLst>
                <a:path w="8442" h="5757" extrusionOk="0">
                  <a:moveTo>
                    <a:pt x="3175" y="1"/>
                  </a:moveTo>
                  <a:cubicBezTo>
                    <a:pt x="1683" y="1"/>
                    <a:pt x="0" y="1659"/>
                    <a:pt x="1443" y="3351"/>
                  </a:cubicBezTo>
                  <a:cubicBezTo>
                    <a:pt x="2391" y="4882"/>
                    <a:pt x="4214" y="5757"/>
                    <a:pt x="6036" y="5757"/>
                  </a:cubicBezTo>
                  <a:cubicBezTo>
                    <a:pt x="7858" y="5757"/>
                    <a:pt x="8441" y="3060"/>
                    <a:pt x="6327" y="2695"/>
                  </a:cubicBezTo>
                  <a:cubicBezTo>
                    <a:pt x="5744" y="2112"/>
                    <a:pt x="5088" y="1821"/>
                    <a:pt x="4797" y="1237"/>
                  </a:cubicBezTo>
                  <a:cubicBezTo>
                    <a:pt x="4519" y="359"/>
                    <a:pt x="3868" y="1"/>
                    <a:pt x="3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25" name="Google Shape;6125;p39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6126" name="Google Shape;6126;p39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127" name="Google Shape;6127;p39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6128" name="Google Shape;6128;p39"/>
          <p:cNvGrpSpPr/>
          <p:nvPr/>
        </p:nvGrpSpPr>
        <p:grpSpPr>
          <a:xfrm>
            <a:off x="4807365" y="3392325"/>
            <a:ext cx="1346210" cy="848425"/>
            <a:chOff x="2359350" y="3563775"/>
            <a:chExt cx="2209075" cy="848425"/>
          </a:xfrm>
        </p:grpSpPr>
        <p:sp>
          <p:nvSpPr>
            <p:cNvPr id="6129" name="Google Shape;6129;p39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39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39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39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39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4" name="Google Shape;6134;p39"/>
          <p:cNvSpPr txBox="1">
            <a:spLocks noGrp="1"/>
          </p:cNvSpPr>
          <p:nvPr>
            <p:ph type="title"/>
          </p:nvPr>
        </p:nvSpPr>
        <p:spPr>
          <a:xfrm rot="2208536" flipH="1">
            <a:off x="2656595" y="32588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sp>
        <p:nvSpPr>
          <p:cNvPr id="6135" name="Google Shape;6135;p39"/>
          <p:cNvSpPr txBox="1">
            <a:spLocks noGrp="1"/>
          </p:cNvSpPr>
          <p:nvPr>
            <p:ph type="subTitle" idx="7"/>
          </p:nvPr>
        </p:nvSpPr>
        <p:spPr>
          <a:xfrm>
            <a:off x="6619667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6136" name="Google Shape;6136;p39"/>
          <p:cNvSpPr txBox="1">
            <a:spLocks noGrp="1"/>
          </p:cNvSpPr>
          <p:nvPr>
            <p:ph type="title" idx="2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6137" name="Google Shape;6137;p39"/>
          <p:cNvSpPr txBox="1">
            <a:spLocks noGrp="1"/>
          </p:cNvSpPr>
          <p:nvPr>
            <p:ph type="subTitle" idx="1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138" name="Google Shape;6138;p39"/>
          <p:cNvSpPr txBox="1">
            <a:spLocks noGrp="1"/>
          </p:cNvSpPr>
          <p:nvPr>
            <p:ph type="subTitle" idx="3"/>
          </p:nvPr>
        </p:nvSpPr>
        <p:spPr>
          <a:xfrm>
            <a:off x="299093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6139" name="Google Shape;6139;p39"/>
          <p:cNvSpPr txBox="1">
            <a:spLocks noGrp="1"/>
          </p:cNvSpPr>
          <p:nvPr>
            <p:ph type="title" idx="4"/>
          </p:nvPr>
        </p:nvSpPr>
        <p:spPr>
          <a:xfrm>
            <a:off x="299093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6140" name="Google Shape;6140;p39"/>
          <p:cNvSpPr txBox="1">
            <a:spLocks noGrp="1"/>
          </p:cNvSpPr>
          <p:nvPr>
            <p:ph type="title" idx="5"/>
          </p:nvPr>
        </p:nvSpPr>
        <p:spPr>
          <a:xfrm>
            <a:off x="4816555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6141" name="Google Shape;6141;p39"/>
          <p:cNvSpPr txBox="1">
            <a:spLocks noGrp="1"/>
          </p:cNvSpPr>
          <p:nvPr>
            <p:ph type="subTitle" idx="6"/>
          </p:nvPr>
        </p:nvSpPr>
        <p:spPr>
          <a:xfrm>
            <a:off x="4816555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6142" name="Google Shape;6142;p39"/>
          <p:cNvSpPr txBox="1">
            <a:spLocks noGrp="1"/>
          </p:cNvSpPr>
          <p:nvPr>
            <p:ph type="title" idx="8"/>
          </p:nvPr>
        </p:nvSpPr>
        <p:spPr>
          <a:xfrm>
            <a:off x="6631067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6143" name="Google Shape;6143;p39"/>
          <p:cNvSpPr txBox="1">
            <a:spLocks noGrp="1"/>
          </p:cNvSpPr>
          <p:nvPr>
            <p:ph type="title" idx="9"/>
          </p:nvPr>
        </p:nvSpPr>
        <p:spPr>
          <a:xfrm>
            <a:off x="4816555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6144" name="Google Shape;6144;p39"/>
          <p:cNvSpPr txBox="1">
            <a:spLocks noGrp="1"/>
          </p:cNvSpPr>
          <p:nvPr>
            <p:ph type="subTitle" idx="13"/>
          </p:nvPr>
        </p:nvSpPr>
        <p:spPr>
          <a:xfrm>
            <a:off x="4816555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6145" name="Google Shape;6145;p39"/>
          <p:cNvSpPr txBox="1">
            <a:spLocks noGrp="1"/>
          </p:cNvSpPr>
          <p:nvPr>
            <p:ph type="title" idx="14"/>
          </p:nvPr>
        </p:nvSpPr>
        <p:spPr>
          <a:xfrm>
            <a:off x="6631067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6146" name="Google Shape;6146;p39"/>
          <p:cNvSpPr txBox="1">
            <a:spLocks noGrp="1"/>
          </p:cNvSpPr>
          <p:nvPr>
            <p:ph type="subTitle" idx="15"/>
          </p:nvPr>
        </p:nvSpPr>
        <p:spPr>
          <a:xfrm>
            <a:off x="6631067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6147" name="Google Shape;6147;p39">
            <a:hlinkClick r:id="rId3" action="ppaction://hlinksldjump"/>
          </p:cNvPr>
          <p:cNvSpPr/>
          <p:nvPr/>
        </p:nvSpPr>
        <p:spPr>
          <a:xfrm>
            <a:off x="8181150" y="814550"/>
            <a:ext cx="3144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8" name="Google Shape;6148;p39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149" name="Google Shape;6149;p39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150" name="Google Shape;6150;p39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151" name="Google Shape;6151;p39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152" name="Google Shape;6152;p39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153" name="Google Shape;6153;p39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154" name="Google Shape;6154;p39">
            <a:hlinkClick r:id="rId10" action="ppaction://hlinksldjump"/>
          </p:cNvPr>
          <p:cNvSpPr/>
          <p:nvPr/>
        </p:nvSpPr>
        <p:spPr>
          <a:xfrm>
            <a:off x="855627" y="38592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55" name="Google Shape;6155;p39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grpSp>
          <p:nvGrpSpPr>
            <p:cNvPr id="6156" name="Google Shape;6156;p39"/>
            <p:cNvGrpSpPr/>
            <p:nvPr/>
          </p:nvGrpSpPr>
          <p:grpSpPr>
            <a:xfrm>
              <a:off x="790775" y="119354"/>
              <a:ext cx="551700" cy="745438"/>
              <a:chOff x="790775" y="119354"/>
              <a:chExt cx="551700" cy="745438"/>
            </a:xfrm>
          </p:grpSpPr>
          <p:sp>
            <p:nvSpPr>
              <p:cNvPr id="6157" name="Google Shape;6157;p39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8" name="Google Shape;6158;p39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9" name="Google Shape;6159;p39"/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grpSp>
            <p:nvGrpSpPr>
              <p:cNvPr id="6160" name="Google Shape;6160;p39"/>
              <p:cNvGrpSpPr/>
              <p:nvPr/>
            </p:nvGrpSpPr>
            <p:grpSpPr>
              <a:xfrm>
                <a:off x="844850" y="596800"/>
                <a:ext cx="456034" cy="267991"/>
                <a:chOff x="-1126825" y="596800"/>
                <a:chExt cx="456034" cy="267991"/>
              </a:xfrm>
            </p:grpSpPr>
            <p:sp>
              <p:nvSpPr>
                <p:cNvPr id="6161" name="Google Shape;6161;p39"/>
                <p:cNvSpPr/>
                <p:nvPr/>
              </p:nvSpPr>
              <p:spPr>
                <a:xfrm>
                  <a:off x="-1126825" y="596800"/>
                  <a:ext cx="456034" cy="26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20" h="10580" extrusionOk="0">
                      <a:moveTo>
                        <a:pt x="13662" y="1"/>
                      </a:moveTo>
                      <a:lnTo>
                        <a:pt x="13662" y="1"/>
                      </a:lnTo>
                      <a:cubicBezTo>
                        <a:pt x="12786" y="845"/>
                        <a:pt x="9560" y="1166"/>
                        <a:pt x="6476" y="1166"/>
                      </a:cubicBezTo>
                      <a:cubicBezTo>
                        <a:pt x="3630" y="1166"/>
                        <a:pt x="905" y="893"/>
                        <a:pt x="254" y="507"/>
                      </a:cubicBezTo>
                      <a:cubicBezTo>
                        <a:pt x="195" y="433"/>
                        <a:pt x="61" y="373"/>
                        <a:pt x="1" y="314"/>
                      </a:cubicBezTo>
                      <a:lnTo>
                        <a:pt x="1" y="314"/>
                      </a:lnTo>
                      <a:lnTo>
                        <a:pt x="746" y="1058"/>
                      </a:lnTo>
                      <a:cubicBezTo>
                        <a:pt x="61" y="4976"/>
                        <a:pt x="3100" y="10250"/>
                        <a:pt x="6020" y="10563"/>
                      </a:cubicBezTo>
                      <a:cubicBezTo>
                        <a:pt x="6137" y="10574"/>
                        <a:pt x="6254" y="10580"/>
                        <a:pt x="6371" y="10580"/>
                      </a:cubicBezTo>
                      <a:cubicBezTo>
                        <a:pt x="10757" y="10580"/>
                        <a:pt x="14620" y="2845"/>
                        <a:pt x="1366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2" name="Google Shape;6162;p39"/>
                <p:cNvSpPr/>
                <p:nvPr/>
              </p:nvSpPr>
              <p:spPr>
                <a:xfrm>
                  <a:off x="-1014138" y="741047"/>
                  <a:ext cx="19091" cy="37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17" extrusionOk="0">
                      <a:moveTo>
                        <a:pt x="341" y="0"/>
                      </a:moveTo>
                      <a:cubicBezTo>
                        <a:pt x="301" y="0"/>
                        <a:pt x="264" y="15"/>
                        <a:pt x="239" y="40"/>
                      </a:cubicBezTo>
                      <a:cubicBezTo>
                        <a:pt x="180" y="159"/>
                        <a:pt x="120" y="218"/>
                        <a:pt x="120" y="278"/>
                      </a:cubicBezTo>
                      <a:cubicBezTo>
                        <a:pt x="61" y="412"/>
                        <a:pt x="61" y="472"/>
                        <a:pt x="1" y="591"/>
                      </a:cubicBezTo>
                      <a:cubicBezTo>
                        <a:pt x="1" y="784"/>
                        <a:pt x="61" y="963"/>
                        <a:pt x="180" y="1157"/>
                      </a:cubicBezTo>
                      <a:lnTo>
                        <a:pt x="239" y="1217"/>
                      </a:lnTo>
                      <a:cubicBezTo>
                        <a:pt x="299" y="1217"/>
                        <a:pt x="433" y="1217"/>
                        <a:pt x="493" y="1157"/>
                      </a:cubicBezTo>
                      <a:cubicBezTo>
                        <a:pt x="552" y="963"/>
                        <a:pt x="612" y="784"/>
                        <a:pt x="612" y="650"/>
                      </a:cubicBezTo>
                      <a:lnTo>
                        <a:pt x="612" y="412"/>
                      </a:lnTo>
                      <a:cubicBezTo>
                        <a:pt x="612" y="278"/>
                        <a:pt x="612" y="218"/>
                        <a:pt x="552" y="99"/>
                      </a:cubicBezTo>
                      <a:lnTo>
                        <a:pt x="493" y="99"/>
                      </a:lnTo>
                      <a:cubicBezTo>
                        <a:pt x="458" y="29"/>
                        <a:pt x="397" y="0"/>
                        <a:pt x="3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3" name="Google Shape;6163;p39"/>
                <p:cNvSpPr/>
                <p:nvPr/>
              </p:nvSpPr>
              <p:spPr>
                <a:xfrm>
                  <a:off x="-960202" y="696438"/>
                  <a:ext cx="17688" cy="37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202" extrusionOk="0">
                      <a:moveTo>
                        <a:pt x="276" y="0"/>
                      </a:moveTo>
                      <a:cubicBezTo>
                        <a:pt x="224" y="0"/>
                        <a:pt x="169" y="29"/>
                        <a:pt x="134" y="99"/>
                      </a:cubicBezTo>
                      <a:cubicBezTo>
                        <a:pt x="60" y="159"/>
                        <a:pt x="60" y="293"/>
                        <a:pt x="0" y="352"/>
                      </a:cubicBezTo>
                      <a:lnTo>
                        <a:pt x="0" y="591"/>
                      </a:lnTo>
                      <a:cubicBezTo>
                        <a:pt x="0" y="784"/>
                        <a:pt x="0" y="963"/>
                        <a:pt x="134" y="1157"/>
                      </a:cubicBezTo>
                      <a:lnTo>
                        <a:pt x="194" y="1157"/>
                      </a:lnTo>
                      <a:cubicBezTo>
                        <a:pt x="224" y="1187"/>
                        <a:pt x="268" y="1201"/>
                        <a:pt x="313" y="1201"/>
                      </a:cubicBezTo>
                      <a:cubicBezTo>
                        <a:pt x="358" y="1201"/>
                        <a:pt x="402" y="1187"/>
                        <a:pt x="432" y="1157"/>
                      </a:cubicBezTo>
                      <a:cubicBezTo>
                        <a:pt x="566" y="963"/>
                        <a:pt x="566" y="784"/>
                        <a:pt x="566" y="591"/>
                      </a:cubicBezTo>
                      <a:lnTo>
                        <a:pt x="566" y="352"/>
                      </a:lnTo>
                      <a:cubicBezTo>
                        <a:pt x="507" y="218"/>
                        <a:pt x="507" y="159"/>
                        <a:pt x="432" y="99"/>
                      </a:cubicBezTo>
                      <a:lnTo>
                        <a:pt x="373" y="39"/>
                      </a:lnTo>
                      <a:cubicBezTo>
                        <a:pt x="348" y="15"/>
                        <a:pt x="313" y="0"/>
                        <a:pt x="2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4" name="Google Shape;6164;p39"/>
                <p:cNvSpPr/>
                <p:nvPr/>
              </p:nvSpPr>
              <p:spPr>
                <a:xfrm>
                  <a:off x="-963945" y="802844"/>
                  <a:ext cx="19559" cy="31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1024" extrusionOk="0">
                      <a:moveTo>
                        <a:pt x="335" y="1"/>
                      </a:moveTo>
                      <a:cubicBezTo>
                        <a:pt x="288" y="1"/>
                        <a:pt x="235" y="15"/>
                        <a:pt x="180" y="40"/>
                      </a:cubicBezTo>
                      <a:cubicBezTo>
                        <a:pt x="120" y="100"/>
                        <a:pt x="120" y="159"/>
                        <a:pt x="60" y="293"/>
                      </a:cubicBezTo>
                      <a:cubicBezTo>
                        <a:pt x="1" y="353"/>
                        <a:pt x="1" y="412"/>
                        <a:pt x="1" y="472"/>
                      </a:cubicBezTo>
                      <a:cubicBezTo>
                        <a:pt x="1" y="666"/>
                        <a:pt x="60" y="844"/>
                        <a:pt x="180" y="979"/>
                      </a:cubicBezTo>
                      <a:cubicBezTo>
                        <a:pt x="217" y="1008"/>
                        <a:pt x="265" y="1023"/>
                        <a:pt x="312" y="1023"/>
                      </a:cubicBezTo>
                      <a:cubicBezTo>
                        <a:pt x="358" y="1023"/>
                        <a:pt x="403" y="1008"/>
                        <a:pt x="433" y="979"/>
                      </a:cubicBezTo>
                      <a:cubicBezTo>
                        <a:pt x="552" y="785"/>
                        <a:pt x="627" y="666"/>
                        <a:pt x="627" y="532"/>
                      </a:cubicBezTo>
                      <a:cubicBezTo>
                        <a:pt x="627" y="472"/>
                        <a:pt x="627" y="412"/>
                        <a:pt x="552" y="353"/>
                      </a:cubicBezTo>
                      <a:cubicBezTo>
                        <a:pt x="552" y="293"/>
                        <a:pt x="552" y="159"/>
                        <a:pt x="493" y="100"/>
                      </a:cubicBezTo>
                      <a:cubicBezTo>
                        <a:pt x="458" y="30"/>
                        <a:pt x="402" y="1"/>
                        <a:pt x="33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5" name="Google Shape;6165;p39"/>
                <p:cNvSpPr/>
                <p:nvPr/>
              </p:nvSpPr>
              <p:spPr>
                <a:xfrm>
                  <a:off x="-911881" y="749688"/>
                  <a:ext cx="17688" cy="4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566" extrusionOk="0">
                      <a:moveTo>
                        <a:pt x="373" y="1"/>
                      </a:moveTo>
                      <a:cubicBezTo>
                        <a:pt x="313" y="1"/>
                        <a:pt x="194" y="1"/>
                        <a:pt x="135" y="75"/>
                      </a:cubicBezTo>
                      <a:cubicBezTo>
                        <a:pt x="75" y="195"/>
                        <a:pt x="75" y="314"/>
                        <a:pt x="0" y="448"/>
                      </a:cubicBezTo>
                      <a:lnTo>
                        <a:pt x="0" y="746"/>
                      </a:lnTo>
                      <a:cubicBezTo>
                        <a:pt x="0" y="999"/>
                        <a:pt x="0" y="1252"/>
                        <a:pt x="135" y="1491"/>
                      </a:cubicBezTo>
                      <a:cubicBezTo>
                        <a:pt x="194" y="1491"/>
                        <a:pt x="194" y="1491"/>
                        <a:pt x="194" y="1565"/>
                      </a:cubicBezTo>
                      <a:cubicBezTo>
                        <a:pt x="313" y="1565"/>
                        <a:pt x="373" y="1565"/>
                        <a:pt x="447" y="1431"/>
                      </a:cubicBezTo>
                      <a:cubicBezTo>
                        <a:pt x="567" y="1252"/>
                        <a:pt x="567" y="999"/>
                        <a:pt x="567" y="746"/>
                      </a:cubicBezTo>
                      <a:lnTo>
                        <a:pt x="567" y="448"/>
                      </a:lnTo>
                      <a:cubicBezTo>
                        <a:pt x="507" y="314"/>
                        <a:pt x="507" y="195"/>
                        <a:pt x="447" y="75"/>
                      </a:cubicBezTo>
                      <a:cubicBezTo>
                        <a:pt x="447" y="75"/>
                        <a:pt x="373" y="75"/>
                        <a:pt x="37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6" name="Google Shape;6166;p39"/>
                <p:cNvSpPr/>
                <p:nvPr/>
              </p:nvSpPr>
              <p:spPr>
                <a:xfrm>
                  <a:off x="-863092" y="690417"/>
                  <a:ext cx="19091" cy="39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76" extrusionOk="0">
                      <a:moveTo>
                        <a:pt x="303" y="1"/>
                      </a:moveTo>
                      <a:cubicBezTo>
                        <a:pt x="251" y="1"/>
                        <a:pt x="215" y="33"/>
                        <a:pt x="179" y="113"/>
                      </a:cubicBezTo>
                      <a:cubicBezTo>
                        <a:pt x="120" y="173"/>
                        <a:pt x="60" y="292"/>
                        <a:pt x="60" y="352"/>
                      </a:cubicBezTo>
                      <a:cubicBezTo>
                        <a:pt x="1" y="411"/>
                        <a:pt x="1" y="545"/>
                        <a:pt x="1" y="605"/>
                      </a:cubicBezTo>
                      <a:cubicBezTo>
                        <a:pt x="1" y="784"/>
                        <a:pt x="1" y="977"/>
                        <a:pt x="60" y="1156"/>
                      </a:cubicBezTo>
                      <a:lnTo>
                        <a:pt x="120" y="1231"/>
                      </a:lnTo>
                      <a:cubicBezTo>
                        <a:pt x="150" y="1260"/>
                        <a:pt x="194" y="1275"/>
                        <a:pt x="241" y="1275"/>
                      </a:cubicBezTo>
                      <a:cubicBezTo>
                        <a:pt x="287" y="1275"/>
                        <a:pt x="336" y="1260"/>
                        <a:pt x="373" y="1231"/>
                      </a:cubicBezTo>
                      <a:cubicBezTo>
                        <a:pt x="492" y="1037"/>
                        <a:pt x="552" y="858"/>
                        <a:pt x="552" y="664"/>
                      </a:cubicBezTo>
                      <a:cubicBezTo>
                        <a:pt x="611" y="545"/>
                        <a:pt x="611" y="486"/>
                        <a:pt x="552" y="352"/>
                      </a:cubicBezTo>
                      <a:cubicBezTo>
                        <a:pt x="552" y="292"/>
                        <a:pt x="492" y="173"/>
                        <a:pt x="433" y="113"/>
                      </a:cubicBezTo>
                      <a:lnTo>
                        <a:pt x="433" y="39"/>
                      </a:lnTo>
                      <a:cubicBezTo>
                        <a:pt x="379" y="15"/>
                        <a:pt x="337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7" name="Google Shape;6167;p39"/>
                <p:cNvSpPr/>
                <p:nvPr/>
              </p:nvSpPr>
              <p:spPr>
                <a:xfrm>
                  <a:off x="-791531" y="672543"/>
                  <a:ext cx="19091" cy="40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83" extrusionOk="0">
                      <a:moveTo>
                        <a:pt x="314" y="1"/>
                      </a:moveTo>
                      <a:cubicBezTo>
                        <a:pt x="180" y="1"/>
                        <a:pt x="120" y="61"/>
                        <a:pt x="60" y="120"/>
                      </a:cubicBezTo>
                      <a:cubicBezTo>
                        <a:pt x="1" y="239"/>
                        <a:pt x="1" y="314"/>
                        <a:pt x="1" y="433"/>
                      </a:cubicBezTo>
                      <a:lnTo>
                        <a:pt x="1" y="686"/>
                      </a:lnTo>
                      <a:cubicBezTo>
                        <a:pt x="60" y="865"/>
                        <a:pt x="60" y="984"/>
                        <a:pt x="180" y="1178"/>
                      </a:cubicBezTo>
                      <a:lnTo>
                        <a:pt x="180" y="1237"/>
                      </a:lnTo>
                      <a:lnTo>
                        <a:pt x="239" y="1237"/>
                      </a:lnTo>
                      <a:cubicBezTo>
                        <a:pt x="277" y="1267"/>
                        <a:pt x="325" y="1282"/>
                        <a:pt x="364" y="1282"/>
                      </a:cubicBezTo>
                      <a:cubicBezTo>
                        <a:pt x="403" y="1282"/>
                        <a:pt x="433" y="1267"/>
                        <a:pt x="433" y="1237"/>
                      </a:cubicBezTo>
                      <a:cubicBezTo>
                        <a:pt x="612" y="1059"/>
                        <a:pt x="612" y="805"/>
                        <a:pt x="612" y="612"/>
                      </a:cubicBezTo>
                      <a:cubicBezTo>
                        <a:pt x="612" y="493"/>
                        <a:pt x="552" y="433"/>
                        <a:pt x="552" y="314"/>
                      </a:cubicBezTo>
                      <a:cubicBezTo>
                        <a:pt x="493" y="239"/>
                        <a:pt x="433" y="120"/>
                        <a:pt x="373" y="61"/>
                      </a:cubicBezTo>
                      <a:lnTo>
                        <a:pt x="3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8" name="Google Shape;6168;p39"/>
                <p:cNvSpPr/>
                <p:nvPr/>
              </p:nvSpPr>
              <p:spPr>
                <a:xfrm>
                  <a:off x="-844032" y="770308"/>
                  <a:ext cx="19559" cy="39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1277" extrusionOk="0">
                      <a:moveTo>
                        <a:pt x="345" y="1"/>
                      </a:moveTo>
                      <a:cubicBezTo>
                        <a:pt x="318" y="1"/>
                        <a:pt x="289" y="8"/>
                        <a:pt x="254" y="25"/>
                      </a:cubicBezTo>
                      <a:cubicBezTo>
                        <a:pt x="194" y="159"/>
                        <a:pt x="135" y="219"/>
                        <a:pt x="60" y="338"/>
                      </a:cubicBezTo>
                      <a:cubicBezTo>
                        <a:pt x="60" y="398"/>
                        <a:pt x="0" y="532"/>
                        <a:pt x="0" y="651"/>
                      </a:cubicBezTo>
                      <a:cubicBezTo>
                        <a:pt x="0" y="830"/>
                        <a:pt x="60" y="1023"/>
                        <a:pt x="194" y="1202"/>
                      </a:cubicBezTo>
                      <a:lnTo>
                        <a:pt x="254" y="1277"/>
                      </a:lnTo>
                      <a:cubicBezTo>
                        <a:pt x="313" y="1277"/>
                        <a:pt x="433" y="1277"/>
                        <a:pt x="507" y="1202"/>
                      </a:cubicBezTo>
                      <a:lnTo>
                        <a:pt x="507" y="1143"/>
                      </a:lnTo>
                      <a:cubicBezTo>
                        <a:pt x="567" y="964"/>
                        <a:pt x="626" y="830"/>
                        <a:pt x="626" y="651"/>
                      </a:cubicBezTo>
                      <a:lnTo>
                        <a:pt x="626" y="398"/>
                      </a:lnTo>
                      <a:cubicBezTo>
                        <a:pt x="626" y="338"/>
                        <a:pt x="626" y="219"/>
                        <a:pt x="567" y="159"/>
                      </a:cubicBezTo>
                      <a:lnTo>
                        <a:pt x="507" y="85"/>
                      </a:lnTo>
                      <a:cubicBezTo>
                        <a:pt x="454" y="43"/>
                        <a:pt x="409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9" name="Google Shape;6169;p39"/>
                <p:cNvSpPr/>
                <p:nvPr/>
              </p:nvSpPr>
              <p:spPr>
                <a:xfrm>
                  <a:off x="-907701" y="687566"/>
                  <a:ext cx="19091" cy="25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802" extrusionOk="0">
                      <a:moveTo>
                        <a:pt x="239" y="1"/>
                      </a:moveTo>
                      <a:cubicBezTo>
                        <a:pt x="120" y="75"/>
                        <a:pt x="120" y="135"/>
                        <a:pt x="60" y="195"/>
                      </a:cubicBezTo>
                      <a:cubicBezTo>
                        <a:pt x="60" y="254"/>
                        <a:pt x="60" y="314"/>
                        <a:pt x="1" y="373"/>
                      </a:cubicBezTo>
                      <a:cubicBezTo>
                        <a:pt x="1" y="507"/>
                        <a:pt x="60" y="627"/>
                        <a:pt x="179" y="746"/>
                      </a:cubicBezTo>
                      <a:cubicBezTo>
                        <a:pt x="209" y="783"/>
                        <a:pt x="257" y="802"/>
                        <a:pt x="313" y="802"/>
                      </a:cubicBezTo>
                      <a:cubicBezTo>
                        <a:pt x="369" y="802"/>
                        <a:pt x="433" y="783"/>
                        <a:pt x="492" y="746"/>
                      </a:cubicBezTo>
                      <a:lnTo>
                        <a:pt x="492" y="686"/>
                      </a:lnTo>
                      <a:cubicBezTo>
                        <a:pt x="611" y="627"/>
                        <a:pt x="611" y="507"/>
                        <a:pt x="611" y="448"/>
                      </a:cubicBezTo>
                      <a:lnTo>
                        <a:pt x="611" y="254"/>
                      </a:lnTo>
                      <a:cubicBezTo>
                        <a:pt x="552" y="195"/>
                        <a:pt x="552" y="135"/>
                        <a:pt x="492" y="75"/>
                      </a:cubicBezTo>
                      <a:cubicBezTo>
                        <a:pt x="433" y="1"/>
                        <a:pt x="313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0" name="Google Shape;6170;p39"/>
                <p:cNvSpPr/>
                <p:nvPr/>
              </p:nvSpPr>
              <p:spPr>
                <a:xfrm>
                  <a:off x="-1018318" y="685133"/>
                  <a:ext cx="19559" cy="20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657" extrusionOk="0">
                      <a:moveTo>
                        <a:pt x="314" y="1"/>
                      </a:moveTo>
                      <a:cubicBezTo>
                        <a:pt x="269" y="1"/>
                        <a:pt x="224" y="15"/>
                        <a:pt x="195" y="45"/>
                      </a:cubicBezTo>
                      <a:cubicBezTo>
                        <a:pt x="135" y="105"/>
                        <a:pt x="60" y="164"/>
                        <a:pt x="60" y="239"/>
                      </a:cubicBezTo>
                      <a:cubicBezTo>
                        <a:pt x="1" y="299"/>
                        <a:pt x="1" y="299"/>
                        <a:pt x="1" y="358"/>
                      </a:cubicBezTo>
                      <a:cubicBezTo>
                        <a:pt x="60" y="418"/>
                        <a:pt x="60" y="537"/>
                        <a:pt x="195" y="611"/>
                      </a:cubicBezTo>
                      <a:cubicBezTo>
                        <a:pt x="254" y="641"/>
                        <a:pt x="314" y="656"/>
                        <a:pt x="368" y="656"/>
                      </a:cubicBezTo>
                      <a:cubicBezTo>
                        <a:pt x="422" y="656"/>
                        <a:pt x="470" y="641"/>
                        <a:pt x="507" y="611"/>
                      </a:cubicBezTo>
                      <a:cubicBezTo>
                        <a:pt x="627" y="477"/>
                        <a:pt x="627" y="418"/>
                        <a:pt x="627" y="299"/>
                      </a:cubicBezTo>
                      <a:cubicBezTo>
                        <a:pt x="627" y="299"/>
                        <a:pt x="627" y="239"/>
                        <a:pt x="567" y="164"/>
                      </a:cubicBezTo>
                      <a:cubicBezTo>
                        <a:pt x="567" y="105"/>
                        <a:pt x="507" y="105"/>
                        <a:pt x="433" y="45"/>
                      </a:cubicBezTo>
                      <a:cubicBezTo>
                        <a:pt x="403" y="15"/>
                        <a:pt x="358" y="1"/>
                        <a:pt x="3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71" name="Google Shape;6171;p39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6172" name="Google Shape;6172;p39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3" name="Google Shape;6173;p39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4" name="Google Shape;6174;p39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5" name="Google Shape;6175;p39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6" name="Google Shape;6176;p39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7" name="Google Shape;6177;p39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8" name="Google Shape;6178;p39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9" name="Google Shape;6179;p39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0" name="Google Shape;6180;p39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39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39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39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39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39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39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39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39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39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39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39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39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39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39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39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39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97" name="Google Shape;6197;p39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98" name="Google Shape;6198;p39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199" name="Google Shape;6199;p39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200" name="Google Shape;6200;p39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201" name="Google Shape;6201;p39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202" name="Google Shape;6202;p39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203" name="Google Shape;6203;p39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204" name="Google Shape;6204;p39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205" name="Google Shape;6205;p39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206" name="Google Shape;6206;p39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207" name="Google Shape;6207;p39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208" name="Google Shape;6208;p39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209" name="Google Shape;6209;p39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0" name="Google Shape;6210;p39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1" name="Google Shape;6211;p39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2" name="Google Shape;6212;p39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3" name="Google Shape;6213;p39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4" name="Google Shape;6214;p39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5" name="Google Shape;6215;p39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6" name="Google Shape;6216;p39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7" name="Google Shape;6217;p39">
            <a:hlinkClick r:id="rId19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8" name="Google Shape;6218;p39">
            <a:hlinkClick r:id="rId20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9" name="Google Shape;6219;p39">
            <a:hlinkClick r:id="rId21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0" name="Google Shape;6220;p39">
            <a:hlinkClick r:id="rId1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21" name="Google Shape;6221;p39"/>
          <p:cNvGrpSpPr/>
          <p:nvPr/>
        </p:nvGrpSpPr>
        <p:grpSpPr>
          <a:xfrm flipH="1">
            <a:off x="866977" y="2767184"/>
            <a:ext cx="3124554" cy="1995042"/>
            <a:chOff x="1221227" y="903959"/>
            <a:chExt cx="3124554" cy="1995042"/>
          </a:xfrm>
        </p:grpSpPr>
        <p:sp>
          <p:nvSpPr>
            <p:cNvPr id="6222" name="Google Shape;6222;p39"/>
            <p:cNvSpPr/>
            <p:nvPr/>
          </p:nvSpPr>
          <p:spPr>
            <a:xfrm>
              <a:off x="3962695" y="903959"/>
              <a:ext cx="344783" cy="375812"/>
            </a:xfrm>
            <a:custGeom>
              <a:avLst/>
              <a:gdLst/>
              <a:ahLst/>
              <a:cxnLst/>
              <a:rect l="l" t="t" r="r" b="b"/>
              <a:pathLst>
                <a:path w="14212" h="15491" extrusionOk="0">
                  <a:moveTo>
                    <a:pt x="1580" y="1"/>
                  </a:moveTo>
                  <a:lnTo>
                    <a:pt x="1580" y="1"/>
                  </a:lnTo>
                  <a:cubicBezTo>
                    <a:pt x="1580" y="1"/>
                    <a:pt x="1" y="6267"/>
                    <a:pt x="3134" y="11680"/>
                  </a:cubicBezTo>
                  <a:cubicBezTo>
                    <a:pt x="4946" y="14827"/>
                    <a:pt x="7775" y="15490"/>
                    <a:pt x="9836" y="15490"/>
                  </a:cubicBezTo>
                  <a:cubicBezTo>
                    <a:pt x="11337" y="15490"/>
                    <a:pt x="12432" y="15139"/>
                    <a:pt x="12432" y="15139"/>
                  </a:cubicBezTo>
                  <a:cubicBezTo>
                    <a:pt x="12432" y="15139"/>
                    <a:pt x="14211" y="9800"/>
                    <a:pt x="10978" y="5314"/>
                  </a:cubicBezTo>
                  <a:cubicBezTo>
                    <a:pt x="7645" y="828"/>
                    <a:pt x="1580" y="1"/>
                    <a:pt x="1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39"/>
            <p:cNvSpPr/>
            <p:nvPr/>
          </p:nvSpPr>
          <p:spPr>
            <a:xfrm>
              <a:off x="4049032" y="982412"/>
              <a:ext cx="296748" cy="428068"/>
            </a:xfrm>
            <a:custGeom>
              <a:avLst/>
              <a:gdLst/>
              <a:ahLst/>
              <a:cxnLst/>
              <a:rect l="l" t="t" r="r" b="b"/>
              <a:pathLst>
                <a:path w="12232" h="17645" extrusionOk="0">
                  <a:moveTo>
                    <a:pt x="1" y="0"/>
                  </a:moveTo>
                  <a:lnTo>
                    <a:pt x="1" y="201"/>
                  </a:lnTo>
                  <a:cubicBezTo>
                    <a:pt x="1" y="201"/>
                    <a:pt x="727" y="1253"/>
                    <a:pt x="1880" y="2907"/>
                  </a:cubicBezTo>
                  <a:cubicBezTo>
                    <a:pt x="2507" y="3659"/>
                    <a:pt x="3134" y="4587"/>
                    <a:pt x="3860" y="5639"/>
                  </a:cubicBezTo>
                  <a:cubicBezTo>
                    <a:pt x="4186" y="6165"/>
                    <a:pt x="4587" y="6667"/>
                    <a:pt x="4913" y="7193"/>
                  </a:cubicBezTo>
                  <a:cubicBezTo>
                    <a:pt x="5339" y="7719"/>
                    <a:pt x="5740" y="8246"/>
                    <a:pt x="6166" y="8772"/>
                  </a:cubicBezTo>
                  <a:cubicBezTo>
                    <a:pt x="6592" y="9298"/>
                    <a:pt x="6993" y="9800"/>
                    <a:pt x="7319" y="10326"/>
                  </a:cubicBezTo>
                  <a:cubicBezTo>
                    <a:pt x="7720" y="10852"/>
                    <a:pt x="8146" y="11379"/>
                    <a:pt x="8472" y="11905"/>
                  </a:cubicBezTo>
                  <a:cubicBezTo>
                    <a:pt x="8672" y="12105"/>
                    <a:pt x="8873" y="12306"/>
                    <a:pt x="8973" y="12632"/>
                  </a:cubicBezTo>
                  <a:cubicBezTo>
                    <a:pt x="9199" y="12832"/>
                    <a:pt x="9299" y="13058"/>
                    <a:pt x="9499" y="13258"/>
                  </a:cubicBezTo>
                  <a:cubicBezTo>
                    <a:pt x="9825" y="13785"/>
                    <a:pt x="10026" y="14186"/>
                    <a:pt x="10352" y="14612"/>
                  </a:cubicBezTo>
                  <a:cubicBezTo>
                    <a:pt x="10853" y="15439"/>
                    <a:pt x="11179" y="16191"/>
                    <a:pt x="11479" y="16692"/>
                  </a:cubicBezTo>
                  <a:cubicBezTo>
                    <a:pt x="11705" y="17218"/>
                    <a:pt x="11906" y="17544"/>
                    <a:pt x="11906" y="17544"/>
                  </a:cubicBezTo>
                  <a:cubicBezTo>
                    <a:pt x="11906" y="17544"/>
                    <a:pt x="12006" y="17644"/>
                    <a:pt x="12106" y="17644"/>
                  </a:cubicBezTo>
                  <a:cubicBezTo>
                    <a:pt x="12231" y="17544"/>
                    <a:pt x="12231" y="17444"/>
                    <a:pt x="12231" y="17444"/>
                  </a:cubicBezTo>
                  <a:cubicBezTo>
                    <a:pt x="12231" y="17444"/>
                    <a:pt x="12006" y="17118"/>
                    <a:pt x="11805" y="16491"/>
                  </a:cubicBezTo>
                  <a:cubicBezTo>
                    <a:pt x="11605" y="15965"/>
                    <a:pt x="11279" y="15238"/>
                    <a:pt x="10753" y="14411"/>
                  </a:cubicBezTo>
                  <a:cubicBezTo>
                    <a:pt x="10552" y="13885"/>
                    <a:pt x="10352" y="13459"/>
                    <a:pt x="10026" y="12932"/>
                  </a:cubicBezTo>
                  <a:cubicBezTo>
                    <a:pt x="9825" y="12732"/>
                    <a:pt x="9725" y="12531"/>
                    <a:pt x="9499" y="12206"/>
                  </a:cubicBezTo>
                  <a:cubicBezTo>
                    <a:pt x="9399" y="12105"/>
                    <a:pt x="9299" y="12005"/>
                    <a:pt x="9299" y="11905"/>
                  </a:cubicBezTo>
                  <a:cubicBezTo>
                    <a:pt x="9199" y="11679"/>
                    <a:pt x="9098" y="11579"/>
                    <a:pt x="8973" y="11479"/>
                  </a:cubicBezTo>
                  <a:cubicBezTo>
                    <a:pt x="8572" y="10952"/>
                    <a:pt x="8146" y="10551"/>
                    <a:pt x="7845" y="10025"/>
                  </a:cubicBezTo>
                  <a:cubicBezTo>
                    <a:pt x="7419" y="9499"/>
                    <a:pt x="6993" y="8972"/>
                    <a:pt x="6592" y="8446"/>
                  </a:cubicBezTo>
                  <a:cubicBezTo>
                    <a:pt x="6266" y="7820"/>
                    <a:pt x="5840" y="7293"/>
                    <a:pt x="5439" y="6792"/>
                  </a:cubicBezTo>
                  <a:cubicBezTo>
                    <a:pt x="5113" y="6266"/>
                    <a:pt x="4712" y="5739"/>
                    <a:pt x="4286" y="5313"/>
                  </a:cubicBezTo>
                  <a:cubicBezTo>
                    <a:pt x="3560" y="4286"/>
                    <a:pt x="2833" y="3434"/>
                    <a:pt x="2306" y="2607"/>
                  </a:cubicBezTo>
                  <a:cubicBezTo>
                    <a:pt x="1053" y="1028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2252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39"/>
            <p:cNvSpPr/>
            <p:nvPr/>
          </p:nvSpPr>
          <p:spPr>
            <a:xfrm>
              <a:off x="3229388" y="1785628"/>
              <a:ext cx="72666" cy="45222"/>
            </a:xfrm>
            <a:custGeom>
              <a:avLst/>
              <a:gdLst/>
              <a:ahLst/>
              <a:cxnLst/>
              <a:rect l="l" t="t" r="r" b="b"/>
              <a:pathLst>
                <a:path w="2616" h="1628" extrusionOk="0">
                  <a:moveTo>
                    <a:pt x="1918" y="1"/>
                  </a:moveTo>
                  <a:cubicBezTo>
                    <a:pt x="1824" y="1"/>
                    <a:pt x="1703" y="23"/>
                    <a:pt x="1554" y="74"/>
                  </a:cubicBezTo>
                  <a:cubicBezTo>
                    <a:pt x="301" y="475"/>
                    <a:pt x="0" y="1628"/>
                    <a:pt x="0" y="1628"/>
                  </a:cubicBezTo>
                  <a:cubicBezTo>
                    <a:pt x="1834" y="1252"/>
                    <a:pt x="2616" y="1"/>
                    <a:pt x="19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39"/>
            <p:cNvSpPr/>
            <p:nvPr/>
          </p:nvSpPr>
          <p:spPr>
            <a:xfrm>
              <a:off x="3229388" y="1827876"/>
              <a:ext cx="74471" cy="32722"/>
            </a:xfrm>
            <a:custGeom>
              <a:avLst/>
              <a:gdLst/>
              <a:ahLst/>
              <a:cxnLst/>
              <a:rect l="l" t="t" r="r" b="b"/>
              <a:pathLst>
                <a:path w="2681" h="1178" extrusionOk="0">
                  <a:moveTo>
                    <a:pt x="705" y="0"/>
                  </a:moveTo>
                  <a:cubicBezTo>
                    <a:pt x="289" y="0"/>
                    <a:pt x="0" y="107"/>
                    <a:pt x="0" y="107"/>
                  </a:cubicBezTo>
                  <a:cubicBezTo>
                    <a:pt x="816" y="870"/>
                    <a:pt x="1667" y="1177"/>
                    <a:pt x="2138" y="1177"/>
                  </a:cubicBezTo>
                  <a:cubicBezTo>
                    <a:pt x="2565" y="1177"/>
                    <a:pt x="2681" y="926"/>
                    <a:pt x="2181" y="533"/>
                  </a:cubicBezTo>
                  <a:cubicBezTo>
                    <a:pt x="1667" y="107"/>
                    <a:pt x="1122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39"/>
            <p:cNvSpPr/>
            <p:nvPr/>
          </p:nvSpPr>
          <p:spPr>
            <a:xfrm>
              <a:off x="3699288" y="1404616"/>
              <a:ext cx="314914" cy="359246"/>
            </a:xfrm>
            <a:custGeom>
              <a:avLst/>
              <a:gdLst/>
              <a:ahLst/>
              <a:cxnLst/>
              <a:rect l="l" t="t" r="r" b="b"/>
              <a:pathLst>
                <a:path w="11337" h="12933" extrusionOk="0">
                  <a:moveTo>
                    <a:pt x="4959" y="1"/>
                  </a:moveTo>
                  <a:cubicBezTo>
                    <a:pt x="3354" y="1"/>
                    <a:pt x="3672" y="1920"/>
                    <a:pt x="4061" y="3014"/>
                  </a:cubicBezTo>
                  <a:cubicBezTo>
                    <a:pt x="3784" y="2937"/>
                    <a:pt x="3506" y="2890"/>
                    <a:pt x="3253" y="2890"/>
                  </a:cubicBezTo>
                  <a:cubicBezTo>
                    <a:pt x="2841" y="2890"/>
                    <a:pt x="2493" y="3014"/>
                    <a:pt x="2307" y="3340"/>
                  </a:cubicBezTo>
                  <a:cubicBezTo>
                    <a:pt x="1680" y="4392"/>
                    <a:pt x="2607" y="5646"/>
                    <a:pt x="2708" y="5746"/>
                  </a:cubicBezTo>
                  <a:cubicBezTo>
                    <a:pt x="2655" y="5693"/>
                    <a:pt x="2164" y="5522"/>
                    <a:pt x="1653" y="5522"/>
                  </a:cubicBezTo>
                  <a:cubicBezTo>
                    <a:pt x="1193" y="5522"/>
                    <a:pt x="717" y="5660"/>
                    <a:pt x="527" y="6147"/>
                  </a:cubicBezTo>
                  <a:cubicBezTo>
                    <a:pt x="1" y="7525"/>
                    <a:pt x="1154" y="8453"/>
                    <a:pt x="1154" y="8453"/>
                  </a:cubicBezTo>
                  <a:cubicBezTo>
                    <a:pt x="1395" y="8400"/>
                    <a:pt x="1624" y="8374"/>
                    <a:pt x="1840" y="8374"/>
                  </a:cubicBezTo>
                  <a:cubicBezTo>
                    <a:pt x="3771" y="8374"/>
                    <a:pt x="4647" y="10404"/>
                    <a:pt x="4287" y="12839"/>
                  </a:cubicBezTo>
                  <a:cubicBezTo>
                    <a:pt x="4279" y="12902"/>
                    <a:pt x="4316" y="12933"/>
                    <a:pt x="4389" y="12933"/>
                  </a:cubicBezTo>
                  <a:cubicBezTo>
                    <a:pt x="5267" y="12933"/>
                    <a:pt x="11336" y="8442"/>
                    <a:pt x="6893" y="1986"/>
                  </a:cubicBezTo>
                  <a:cubicBezTo>
                    <a:pt x="6367" y="1134"/>
                    <a:pt x="5740" y="508"/>
                    <a:pt x="5114" y="6"/>
                  </a:cubicBezTo>
                  <a:cubicBezTo>
                    <a:pt x="5060" y="3"/>
                    <a:pt x="5009" y="1"/>
                    <a:pt x="4959" y="1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39"/>
            <p:cNvSpPr/>
            <p:nvPr/>
          </p:nvSpPr>
          <p:spPr>
            <a:xfrm>
              <a:off x="2924454" y="1431670"/>
              <a:ext cx="249970" cy="231859"/>
            </a:xfrm>
            <a:custGeom>
              <a:avLst/>
              <a:gdLst/>
              <a:ahLst/>
              <a:cxnLst/>
              <a:rect l="l" t="t" r="r" b="b"/>
              <a:pathLst>
                <a:path w="8999" h="8347" extrusionOk="0">
                  <a:moveTo>
                    <a:pt x="4074" y="1"/>
                  </a:moveTo>
                  <a:cubicBezTo>
                    <a:pt x="3755" y="1"/>
                    <a:pt x="3441" y="21"/>
                    <a:pt x="3134" y="60"/>
                  </a:cubicBezTo>
                  <a:cubicBezTo>
                    <a:pt x="2507" y="160"/>
                    <a:pt x="1881" y="386"/>
                    <a:pt x="1379" y="586"/>
                  </a:cubicBezTo>
                  <a:cubicBezTo>
                    <a:pt x="1154" y="687"/>
                    <a:pt x="953" y="787"/>
                    <a:pt x="753" y="912"/>
                  </a:cubicBezTo>
                  <a:cubicBezTo>
                    <a:pt x="427" y="1113"/>
                    <a:pt x="227" y="1313"/>
                    <a:pt x="1" y="1539"/>
                  </a:cubicBezTo>
                  <a:cubicBezTo>
                    <a:pt x="126" y="1539"/>
                    <a:pt x="2106" y="2667"/>
                    <a:pt x="2733" y="4546"/>
                  </a:cubicBezTo>
                  <a:cubicBezTo>
                    <a:pt x="3359" y="6651"/>
                    <a:pt x="3560" y="8205"/>
                    <a:pt x="3560" y="8205"/>
                  </a:cubicBezTo>
                  <a:cubicBezTo>
                    <a:pt x="3560" y="8205"/>
                    <a:pt x="3876" y="8347"/>
                    <a:pt x="4163" y="8347"/>
                  </a:cubicBezTo>
                  <a:cubicBezTo>
                    <a:pt x="4375" y="8347"/>
                    <a:pt x="4570" y="8270"/>
                    <a:pt x="4613" y="8005"/>
                  </a:cubicBezTo>
                  <a:cubicBezTo>
                    <a:pt x="4713" y="6025"/>
                    <a:pt x="7019" y="2792"/>
                    <a:pt x="8998" y="1839"/>
                  </a:cubicBezTo>
                  <a:cubicBezTo>
                    <a:pt x="8773" y="1639"/>
                    <a:pt x="8673" y="1539"/>
                    <a:pt x="8572" y="1413"/>
                  </a:cubicBezTo>
                  <a:cubicBezTo>
                    <a:pt x="8372" y="1313"/>
                    <a:pt x="8272" y="1213"/>
                    <a:pt x="8046" y="1113"/>
                  </a:cubicBezTo>
                  <a:cubicBezTo>
                    <a:pt x="6794" y="345"/>
                    <a:pt x="5396" y="1"/>
                    <a:pt x="4074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39"/>
            <p:cNvSpPr/>
            <p:nvPr/>
          </p:nvSpPr>
          <p:spPr>
            <a:xfrm>
              <a:off x="3162557" y="1418559"/>
              <a:ext cx="66860" cy="78833"/>
            </a:xfrm>
            <a:custGeom>
              <a:avLst/>
              <a:gdLst/>
              <a:ahLst/>
              <a:cxnLst/>
              <a:rect l="l" t="t" r="r" b="b"/>
              <a:pathLst>
                <a:path w="2407" h="2838" extrusionOk="0">
                  <a:moveTo>
                    <a:pt x="1900" y="1"/>
                  </a:moveTo>
                  <a:cubicBezTo>
                    <a:pt x="1760" y="1"/>
                    <a:pt x="1582" y="39"/>
                    <a:pt x="1354" y="131"/>
                  </a:cubicBezTo>
                  <a:cubicBezTo>
                    <a:pt x="201" y="532"/>
                    <a:pt x="0" y="1885"/>
                    <a:pt x="0" y="1885"/>
                  </a:cubicBezTo>
                  <a:cubicBezTo>
                    <a:pt x="101" y="2011"/>
                    <a:pt x="201" y="2111"/>
                    <a:pt x="426" y="2311"/>
                  </a:cubicBezTo>
                  <a:cubicBezTo>
                    <a:pt x="527" y="2412"/>
                    <a:pt x="727" y="2637"/>
                    <a:pt x="953" y="2838"/>
                  </a:cubicBezTo>
                  <a:cubicBezTo>
                    <a:pt x="1980" y="2512"/>
                    <a:pt x="2406" y="1058"/>
                    <a:pt x="2406" y="758"/>
                  </a:cubicBezTo>
                  <a:cubicBezTo>
                    <a:pt x="2406" y="502"/>
                    <a:pt x="2406" y="1"/>
                    <a:pt x="1900" y="1"/>
                  </a:cubicBezTo>
                  <a:close/>
                </a:path>
              </a:pathLst>
            </a:custGeom>
            <a:solidFill>
              <a:srgbClr val="FFB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39"/>
            <p:cNvSpPr/>
            <p:nvPr/>
          </p:nvSpPr>
          <p:spPr>
            <a:xfrm>
              <a:off x="2875734" y="1393783"/>
              <a:ext cx="69638" cy="86221"/>
            </a:xfrm>
            <a:custGeom>
              <a:avLst/>
              <a:gdLst/>
              <a:ahLst/>
              <a:cxnLst/>
              <a:rect l="l" t="t" r="r" b="b"/>
              <a:pathLst>
                <a:path w="2507" h="3104" extrusionOk="0">
                  <a:moveTo>
                    <a:pt x="567" y="0"/>
                  </a:moveTo>
                  <a:cubicBezTo>
                    <a:pt x="141" y="0"/>
                    <a:pt x="1" y="342"/>
                    <a:pt x="1" y="497"/>
                  </a:cubicBezTo>
                  <a:cubicBezTo>
                    <a:pt x="1" y="697"/>
                    <a:pt x="1" y="2577"/>
                    <a:pt x="1454" y="3103"/>
                  </a:cubicBezTo>
                  <a:cubicBezTo>
                    <a:pt x="1554" y="3003"/>
                    <a:pt x="1655" y="2903"/>
                    <a:pt x="1755" y="2903"/>
                  </a:cubicBezTo>
                  <a:cubicBezTo>
                    <a:pt x="1981" y="2677"/>
                    <a:pt x="2181" y="2477"/>
                    <a:pt x="2507" y="2276"/>
                  </a:cubicBezTo>
                  <a:cubicBezTo>
                    <a:pt x="2507" y="2151"/>
                    <a:pt x="2181" y="898"/>
                    <a:pt x="1354" y="271"/>
                  </a:cubicBezTo>
                  <a:cubicBezTo>
                    <a:pt x="1021" y="73"/>
                    <a:pt x="764" y="0"/>
                    <a:pt x="567" y="0"/>
                  </a:cubicBezTo>
                  <a:close/>
                </a:path>
              </a:pathLst>
            </a:custGeom>
            <a:solidFill>
              <a:srgbClr val="FFBC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39"/>
            <p:cNvSpPr/>
            <p:nvPr/>
          </p:nvSpPr>
          <p:spPr>
            <a:xfrm>
              <a:off x="2823514" y="1984675"/>
              <a:ext cx="359274" cy="397135"/>
            </a:xfrm>
            <a:custGeom>
              <a:avLst/>
              <a:gdLst/>
              <a:ahLst/>
              <a:cxnLst/>
              <a:rect l="l" t="t" r="r" b="b"/>
              <a:pathLst>
                <a:path w="12934" h="14297" extrusionOk="0">
                  <a:moveTo>
                    <a:pt x="12006" y="1"/>
                  </a:moveTo>
                  <a:cubicBezTo>
                    <a:pt x="10390" y="1303"/>
                    <a:pt x="8403" y="2513"/>
                    <a:pt x="6491" y="2513"/>
                  </a:cubicBezTo>
                  <a:cubicBezTo>
                    <a:pt x="6416" y="2513"/>
                    <a:pt x="6341" y="2511"/>
                    <a:pt x="6267" y="2507"/>
                  </a:cubicBezTo>
                  <a:cubicBezTo>
                    <a:pt x="4161" y="2306"/>
                    <a:pt x="2908" y="1354"/>
                    <a:pt x="1881" y="301"/>
                  </a:cubicBezTo>
                  <a:cubicBezTo>
                    <a:pt x="1881" y="301"/>
                    <a:pt x="1" y="4813"/>
                    <a:pt x="302" y="9825"/>
                  </a:cubicBezTo>
                  <a:cubicBezTo>
                    <a:pt x="479" y="12602"/>
                    <a:pt x="3138" y="14296"/>
                    <a:pt x="6725" y="14296"/>
                  </a:cubicBezTo>
                  <a:cubicBezTo>
                    <a:pt x="7184" y="14296"/>
                    <a:pt x="7659" y="14268"/>
                    <a:pt x="8146" y="14211"/>
                  </a:cubicBezTo>
                  <a:cubicBezTo>
                    <a:pt x="11379" y="13785"/>
                    <a:pt x="12632" y="11179"/>
                    <a:pt x="12933" y="8146"/>
                  </a:cubicBezTo>
                  <a:lnTo>
                    <a:pt x="12933" y="8146"/>
                  </a:lnTo>
                  <a:cubicBezTo>
                    <a:pt x="12632" y="8347"/>
                    <a:pt x="12307" y="8447"/>
                    <a:pt x="11906" y="8572"/>
                  </a:cubicBezTo>
                  <a:cubicBezTo>
                    <a:pt x="11327" y="8711"/>
                    <a:pt x="10767" y="8773"/>
                    <a:pt x="10238" y="8773"/>
                  </a:cubicBezTo>
                  <a:cubicBezTo>
                    <a:pt x="7607" y="8773"/>
                    <a:pt x="5762" y="7222"/>
                    <a:pt x="6367" y="5740"/>
                  </a:cubicBezTo>
                  <a:cubicBezTo>
                    <a:pt x="7094" y="4186"/>
                    <a:pt x="9274" y="5314"/>
                    <a:pt x="10653" y="4487"/>
                  </a:cubicBezTo>
                  <a:cubicBezTo>
                    <a:pt x="11379" y="4061"/>
                    <a:pt x="12006" y="3134"/>
                    <a:pt x="12532" y="2306"/>
                  </a:cubicBezTo>
                  <a:cubicBezTo>
                    <a:pt x="12307" y="1354"/>
                    <a:pt x="12106" y="527"/>
                    <a:pt x="12006" y="1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39"/>
            <p:cNvSpPr/>
            <p:nvPr/>
          </p:nvSpPr>
          <p:spPr>
            <a:xfrm>
              <a:off x="2799848" y="1807849"/>
              <a:ext cx="444190" cy="246636"/>
            </a:xfrm>
            <a:custGeom>
              <a:avLst/>
              <a:gdLst/>
              <a:ahLst/>
              <a:cxnLst/>
              <a:rect l="l" t="t" r="r" b="b"/>
              <a:pathLst>
                <a:path w="15991" h="8879" extrusionOk="0">
                  <a:moveTo>
                    <a:pt x="15464" y="1"/>
                  </a:moveTo>
                  <a:cubicBezTo>
                    <a:pt x="15038" y="402"/>
                    <a:pt x="14412" y="728"/>
                    <a:pt x="13685" y="1154"/>
                  </a:cubicBezTo>
                  <a:lnTo>
                    <a:pt x="13685" y="1254"/>
                  </a:lnTo>
                  <a:cubicBezTo>
                    <a:pt x="12737" y="1557"/>
                    <a:pt x="11016" y="2061"/>
                    <a:pt x="8878" y="2061"/>
                  </a:cubicBezTo>
                  <a:cubicBezTo>
                    <a:pt x="8188" y="2061"/>
                    <a:pt x="7456" y="2009"/>
                    <a:pt x="6692" y="1880"/>
                  </a:cubicBezTo>
                  <a:cubicBezTo>
                    <a:pt x="2306" y="1254"/>
                    <a:pt x="1479" y="402"/>
                    <a:pt x="1479" y="402"/>
                  </a:cubicBezTo>
                  <a:cubicBezTo>
                    <a:pt x="1479" y="402"/>
                    <a:pt x="327" y="728"/>
                    <a:pt x="327" y="1655"/>
                  </a:cubicBezTo>
                  <a:cubicBezTo>
                    <a:pt x="327" y="1880"/>
                    <a:pt x="427" y="2081"/>
                    <a:pt x="527" y="2407"/>
                  </a:cubicBezTo>
                  <a:cubicBezTo>
                    <a:pt x="527" y="2407"/>
                    <a:pt x="1" y="2908"/>
                    <a:pt x="728" y="4061"/>
                  </a:cubicBezTo>
                  <a:cubicBezTo>
                    <a:pt x="853" y="4161"/>
                    <a:pt x="953" y="4286"/>
                    <a:pt x="1053" y="4487"/>
                  </a:cubicBezTo>
                  <a:cubicBezTo>
                    <a:pt x="1479" y="5114"/>
                    <a:pt x="1981" y="5941"/>
                    <a:pt x="2733" y="6667"/>
                  </a:cubicBezTo>
                  <a:cubicBezTo>
                    <a:pt x="3760" y="7720"/>
                    <a:pt x="5013" y="8672"/>
                    <a:pt x="7119" y="8873"/>
                  </a:cubicBezTo>
                  <a:cubicBezTo>
                    <a:pt x="7193" y="8877"/>
                    <a:pt x="7268" y="8879"/>
                    <a:pt x="7343" y="8879"/>
                  </a:cubicBezTo>
                  <a:cubicBezTo>
                    <a:pt x="9255" y="8879"/>
                    <a:pt x="11242" y="7669"/>
                    <a:pt x="12858" y="6367"/>
                  </a:cubicBezTo>
                  <a:cubicBezTo>
                    <a:pt x="14312" y="5214"/>
                    <a:pt x="15364" y="3961"/>
                    <a:pt x="15565" y="3535"/>
                  </a:cubicBezTo>
                  <a:cubicBezTo>
                    <a:pt x="15665" y="3334"/>
                    <a:pt x="15765" y="3134"/>
                    <a:pt x="15765" y="3033"/>
                  </a:cubicBezTo>
                  <a:cubicBezTo>
                    <a:pt x="15991" y="2181"/>
                    <a:pt x="15364" y="1555"/>
                    <a:pt x="15264" y="1454"/>
                  </a:cubicBezTo>
                  <a:cubicBezTo>
                    <a:pt x="15665" y="1028"/>
                    <a:pt x="15991" y="527"/>
                    <a:pt x="158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39"/>
            <p:cNvSpPr/>
            <p:nvPr/>
          </p:nvSpPr>
          <p:spPr>
            <a:xfrm>
              <a:off x="3028895" y="2570846"/>
              <a:ext cx="215137" cy="205915"/>
            </a:xfrm>
            <a:custGeom>
              <a:avLst/>
              <a:gdLst/>
              <a:ahLst/>
              <a:cxnLst/>
              <a:rect l="l" t="t" r="r" b="b"/>
              <a:pathLst>
                <a:path w="7745" h="7413" extrusionOk="0">
                  <a:moveTo>
                    <a:pt x="1780" y="1"/>
                  </a:moveTo>
                  <a:lnTo>
                    <a:pt x="1780" y="4687"/>
                  </a:lnTo>
                  <a:cubicBezTo>
                    <a:pt x="1780" y="4687"/>
                    <a:pt x="0" y="5740"/>
                    <a:pt x="226" y="6893"/>
                  </a:cubicBezTo>
                  <a:cubicBezTo>
                    <a:pt x="319" y="7232"/>
                    <a:pt x="1753" y="7413"/>
                    <a:pt x="3311" y="7413"/>
                  </a:cubicBezTo>
                  <a:cubicBezTo>
                    <a:pt x="5093" y="7413"/>
                    <a:pt x="7038" y="7176"/>
                    <a:pt x="7319" y="6667"/>
                  </a:cubicBezTo>
                  <a:cubicBezTo>
                    <a:pt x="7745" y="5740"/>
                    <a:pt x="6893" y="1"/>
                    <a:pt x="6893" y="1"/>
                  </a:cubicBezTo>
                  <a:cubicBezTo>
                    <a:pt x="6893" y="1"/>
                    <a:pt x="6391" y="1"/>
                    <a:pt x="5539" y="101"/>
                  </a:cubicBezTo>
                  <a:lnTo>
                    <a:pt x="2406" y="101"/>
                  </a:lnTo>
                  <a:cubicBezTo>
                    <a:pt x="2106" y="101"/>
                    <a:pt x="1880" y="101"/>
                    <a:pt x="17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39"/>
            <p:cNvSpPr/>
            <p:nvPr/>
          </p:nvSpPr>
          <p:spPr>
            <a:xfrm>
              <a:off x="2657825" y="2515154"/>
              <a:ext cx="223526" cy="219553"/>
            </a:xfrm>
            <a:custGeom>
              <a:avLst/>
              <a:gdLst/>
              <a:ahLst/>
              <a:cxnLst/>
              <a:rect l="l" t="t" r="r" b="b"/>
              <a:pathLst>
                <a:path w="8047" h="7904" extrusionOk="0">
                  <a:moveTo>
                    <a:pt x="3034" y="1"/>
                  </a:moveTo>
                  <a:lnTo>
                    <a:pt x="2081" y="4612"/>
                  </a:lnTo>
                  <a:cubicBezTo>
                    <a:pt x="2081" y="4612"/>
                    <a:pt x="1" y="5138"/>
                    <a:pt x="1" y="6392"/>
                  </a:cubicBezTo>
                  <a:cubicBezTo>
                    <a:pt x="1" y="6958"/>
                    <a:pt x="3802" y="7904"/>
                    <a:pt x="5779" y="7904"/>
                  </a:cubicBezTo>
                  <a:cubicBezTo>
                    <a:pt x="6340" y="7904"/>
                    <a:pt x="6755" y="7828"/>
                    <a:pt x="6893" y="7645"/>
                  </a:cubicBezTo>
                  <a:cubicBezTo>
                    <a:pt x="7620" y="6793"/>
                    <a:pt x="8046" y="1053"/>
                    <a:pt x="8046" y="1053"/>
                  </a:cubicBezTo>
                  <a:lnTo>
                    <a:pt x="7720" y="1053"/>
                  </a:lnTo>
                  <a:cubicBezTo>
                    <a:pt x="6893" y="853"/>
                    <a:pt x="5114" y="527"/>
                    <a:pt x="3961" y="326"/>
                  </a:cubicBezTo>
                  <a:cubicBezTo>
                    <a:pt x="3460" y="226"/>
                    <a:pt x="3134" y="126"/>
                    <a:pt x="30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39"/>
            <p:cNvSpPr/>
            <p:nvPr/>
          </p:nvSpPr>
          <p:spPr>
            <a:xfrm>
              <a:off x="2837457" y="1348146"/>
              <a:ext cx="125332" cy="143693"/>
            </a:xfrm>
            <a:custGeom>
              <a:avLst/>
              <a:gdLst/>
              <a:ahLst/>
              <a:cxnLst/>
              <a:rect l="l" t="t" r="r" b="b"/>
              <a:pathLst>
                <a:path w="4512" h="5173" extrusionOk="0">
                  <a:moveTo>
                    <a:pt x="1248" y="1"/>
                  </a:moveTo>
                  <a:cubicBezTo>
                    <a:pt x="796" y="1"/>
                    <a:pt x="463" y="185"/>
                    <a:pt x="326" y="561"/>
                  </a:cubicBezTo>
                  <a:cubicBezTo>
                    <a:pt x="0" y="1288"/>
                    <a:pt x="326" y="4947"/>
                    <a:pt x="2506" y="5172"/>
                  </a:cubicBezTo>
                  <a:cubicBezTo>
                    <a:pt x="2632" y="5047"/>
                    <a:pt x="2732" y="4846"/>
                    <a:pt x="2832" y="4746"/>
                  </a:cubicBezTo>
                  <a:cubicBezTo>
                    <a:pt x="1379" y="4220"/>
                    <a:pt x="1379" y="2340"/>
                    <a:pt x="1379" y="2140"/>
                  </a:cubicBezTo>
                  <a:cubicBezTo>
                    <a:pt x="1379" y="1985"/>
                    <a:pt x="1519" y="1643"/>
                    <a:pt x="1945" y="1643"/>
                  </a:cubicBezTo>
                  <a:cubicBezTo>
                    <a:pt x="2142" y="1643"/>
                    <a:pt x="2399" y="1716"/>
                    <a:pt x="2732" y="1914"/>
                  </a:cubicBezTo>
                  <a:cubicBezTo>
                    <a:pt x="3559" y="2541"/>
                    <a:pt x="3885" y="3794"/>
                    <a:pt x="3885" y="3919"/>
                  </a:cubicBezTo>
                  <a:cubicBezTo>
                    <a:pt x="4085" y="3794"/>
                    <a:pt x="4286" y="3694"/>
                    <a:pt x="4511" y="3593"/>
                  </a:cubicBezTo>
                  <a:cubicBezTo>
                    <a:pt x="4386" y="3067"/>
                    <a:pt x="4286" y="1613"/>
                    <a:pt x="3258" y="786"/>
                  </a:cubicBezTo>
                  <a:cubicBezTo>
                    <a:pt x="2506" y="267"/>
                    <a:pt x="1791" y="1"/>
                    <a:pt x="1248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39"/>
            <p:cNvSpPr/>
            <p:nvPr/>
          </p:nvSpPr>
          <p:spPr>
            <a:xfrm>
              <a:off x="3147946" y="1371534"/>
              <a:ext cx="133693" cy="137693"/>
            </a:xfrm>
            <a:custGeom>
              <a:avLst/>
              <a:gdLst/>
              <a:ahLst/>
              <a:cxnLst/>
              <a:rect l="l" t="t" r="r" b="b"/>
              <a:pathLst>
                <a:path w="4813" h="4957" extrusionOk="0">
                  <a:moveTo>
                    <a:pt x="3458" y="0"/>
                  </a:moveTo>
                  <a:cubicBezTo>
                    <a:pt x="2977" y="0"/>
                    <a:pt x="2396" y="137"/>
                    <a:pt x="1780" y="446"/>
                  </a:cubicBezTo>
                  <a:cubicBezTo>
                    <a:pt x="526" y="1072"/>
                    <a:pt x="100" y="2852"/>
                    <a:pt x="0" y="3278"/>
                  </a:cubicBezTo>
                  <a:cubicBezTo>
                    <a:pt x="226" y="3378"/>
                    <a:pt x="326" y="3478"/>
                    <a:pt x="526" y="3578"/>
                  </a:cubicBezTo>
                  <a:cubicBezTo>
                    <a:pt x="526" y="3578"/>
                    <a:pt x="727" y="2225"/>
                    <a:pt x="1880" y="1824"/>
                  </a:cubicBezTo>
                  <a:cubicBezTo>
                    <a:pt x="2108" y="1732"/>
                    <a:pt x="2286" y="1694"/>
                    <a:pt x="2426" y="1694"/>
                  </a:cubicBezTo>
                  <a:cubicBezTo>
                    <a:pt x="2932" y="1694"/>
                    <a:pt x="2932" y="2195"/>
                    <a:pt x="2932" y="2451"/>
                  </a:cubicBezTo>
                  <a:cubicBezTo>
                    <a:pt x="2932" y="2751"/>
                    <a:pt x="2506" y="4205"/>
                    <a:pt x="1479" y="4531"/>
                  </a:cubicBezTo>
                  <a:cubicBezTo>
                    <a:pt x="1479" y="4631"/>
                    <a:pt x="1579" y="4631"/>
                    <a:pt x="1679" y="4731"/>
                  </a:cubicBezTo>
                  <a:cubicBezTo>
                    <a:pt x="1679" y="4832"/>
                    <a:pt x="1679" y="4832"/>
                    <a:pt x="1780" y="4957"/>
                  </a:cubicBezTo>
                  <a:cubicBezTo>
                    <a:pt x="3860" y="4957"/>
                    <a:pt x="4812" y="1498"/>
                    <a:pt x="4712" y="671"/>
                  </a:cubicBezTo>
                  <a:cubicBezTo>
                    <a:pt x="4582" y="253"/>
                    <a:pt x="4111" y="0"/>
                    <a:pt x="3458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39"/>
            <p:cNvSpPr/>
            <p:nvPr/>
          </p:nvSpPr>
          <p:spPr>
            <a:xfrm>
              <a:off x="2797070" y="1474390"/>
              <a:ext cx="519384" cy="390746"/>
            </a:xfrm>
            <a:custGeom>
              <a:avLst/>
              <a:gdLst/>
              <a:ahLst/>
              <a:cxnLst/>
              <a:rect l="l" t="t" r="r" b="b"/>
              <a:pathLst>
                <a:path w="18698" h="14067" extrusionOk="0">
                  <a:moveTo>
                    <a:pt x="4587" y="1"/>
                  </a:moveTo>
                  <a:cubicBezTo>
                    <a:pt x="4487" y="1"/>
                    <a:pt x="4386" y="101"/>
                    <a:pt x="4286" y="201"/>
                  </a:cubicBezTo>
                  <a:cubicBezTo>
                    <a:pt x="4186" y="301"/>
                    <a:pt x="4086" y="502"/>
                    <a:pt x="3960" y="627"/>
                  </a:cubicBezTo>
                  <a:cubicBezTo>
                    <a:pt x="3033" y="1755"/>
                    <a:pt x="2406" y="3234"/>
                    <a:pt x="1780" y="5113"/>
                  </a:cubicBezTo>
                  <a:cubicBezTo>
                    <a:pt x="1780" y="5113"/>
                    <a:pt x="427" y="6567"/>
                    <a:pt x="326" y="8246"/>
                  </a:cubicBezTo>
                  <a:cubicBezTo>
                    <a:pt x="0" y="10953"/>
                    <a:pt x="1579" y="12407"/>
                    <a:pt x="1579" y="12407"/>
                  </a:cubicBezTo>
                  <a:cubicBezTo>
                    <a:pt x="1579" y="12407"/>
                    <a:pt x="2406" y="13259"/>
                    <a:pt x="6792" y="13885"/>
                  </a:cubicBezTo>
                  <a:cubicBezTo>
                    <a:pt x="7556" y="14014"/>
                    <a:pt x="8288" y="14066"/>
                    <a:pt x="8978" y="14066"/>
                  </a:cubicBezTo>
                  <a:cubicBezTo>
                    <a:pt x="11116" y="14066"/>
                    <a:pt x="12837" y="13562"/>
                    <a:pt x="13785" y="13259"/>
                  </a:cubicBezTo>
                  <a:lnTo>
                    <a:pt x="13785" y="13159"/>
                  </a:lnTo>
                  <a:cubicBezTo>
                    <a:pt x="14512" y="12733"/>
                    <a:pt x="15138" y="12407"/>
                    <a:pt x="15564" y="12006"/>
                  </a:cubicBezTo>
                  <a:cubicBezTo>
                    <a:pt x="18697" y="9274"/>
                    <a:pt x="15564" y="5740"/>
                    <a:pt x="15564" y="5740"/>
                  </a:cubicBezTo>
                  <a:cubicBezTo>
                    <a:pt x="15564" y="5740"/>
                    <a:pt x="15665" y="2908"/>
                    <a:pt x="14412" y="1254"/>
                  </a:cubicBezTo>
                  <a:cubicBezTo>
                    <a:pt x="14311" y="1129"/>
                    <a:pt x="14311" y="1129"/>
                    <a:pt x="14311" y="1028"/>
                  </a:cubicBezTo>
                  <a:cubicBezTo>
                    <a:pt x="14211" y="928"/>
                    <a:pt x="14111" y="928"/>
                    <a:pt x="14111" y="828"/>
                  </a:cubicBezTo>
                  <a:cubicBezTo>
                    <a:pt x="13885" y="627"/>
                    <a:pt x="13685" y="402"/>
                    <a:pt x="13584" y="301"/>
                  </a:cubicBezTo>
                  <a:cubicBezTo>
                    <a:pt x="11605" y="1254"/>
                    <a:pt x="9299" y="4487"/>
                    <a:pt x="9199" y="6467"/>
                  </a:cubicBezTo>
                  <a:cubicBezTo>
                    <a:pt x="9156" y="6732"/>
                    <a:pt x="8961" y="6809"/>
                    <a:pt x="8749" y="6809"/>
                  </a:cubicBezTo>
                  <a:cubicBezTo>
                    <a:pt x="8462" y="6809"/>
                    <a:pt x="8146" y="6667"/>
                    <a:pt x="8146" y="6667"/>
                  </a:cubicBezTo>
                  <a:cubicBezTo>
                    <a:pt x="8146" y="6667"/>
                    <a:pt x="7945" y="5113"/>
                    <a:pt x="7319" y="3008"/>
                  </a:cubicBezTo>
                  <a:cubicBezTo>
                    <a:pt x="6692" y="1129"/>
                    <a:pt x="4712" y="1"/>
                    <a:pt x="4587" y="1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39"/>
            <p:cNvSpPr/>
            <p:nvPr/>
          </p:nvSpPr>
          <p:spPr>
            <a:xfrm>
              <a:off x="2600049" y="1699409"/>
              <a:ext cx="719187" cy="874269"/>
            </a:xfrm>
            <a:custGeom>
              <a:avLst/>
              <a:gdLst/>
              <a:ahLst/>
              <a:cxnLst/>
              <a:rect l="l" t="t" r="r" b="b"/>
              <a:pathLst>
                <a:path w="25891" h="31474" extrusionOk="0">
                  <a:moveTo>
                    <a:pt x="2006" y="0"/>
                  </a:moveTo>
                  <a:cubicBezTo>
                    <a:pt x="1408" y="0"/>
                    <a:pt x="934" y="412"/>
                    <a:pt x="728" y="972"/>
                  </a:cubicBezTo>
                  <a:cubicBezTo>
                    <a:pt x="1" y="2852"/>
                    <a:pt x="1880" y="8817"/>
                    <a:pt x="5540" y="11098"/>
                  </a:cubicBezTo>
                  <a:cubicBezTo>
                    <a:pt x="4587" y="13078"/>
                    <a:pt x="3434" y="16110"/>
                    <a:pt x="3434" y="18842"/>
                  </a:cubicBezTo>
                  <a:cubicBezTo>
                    <a:pt x="3434" y="23629"/>
                    <a:pt x="6467" y="27088"/>
                    <a:pt x="6467" y="27088"/>
                  </a:cubicBezTo>
                  <a:lnTo>
                    <a:pt x="6041" y="29494"/>
                  </a:lnTo>
                  <a:lnTo>
                    <a:pt x="6041" y="29694"/>
                  </a:lnTo>
                  <a:cubicBezTo>
                    <a:pt x="7194" y="29895"/>
                    <a:pt x="8973" y="30221"/>
                    <a:pt x="9800" y="30421"/>
                  </a:cubicBezTo>
                  <a:lnTo>
                    <a:pt x="10126" y="27915"/>
                  </a:lnTo>
                  <a:cubicBezTo>
                    <a:pt x="10126" y="27915"/>
                    <a:pt x="12418" y="28540"/>
                    <a:pt x="15144" y="28540"/>
                  </a:cubicBezTo>
                  <a:cubicBezTo>
                    <a:pt x="15956" y="28540"/>
                    <a:pt x="16806" y="28485"/>
                    <a:pt x="17645" y="28341"/>
                  </a:cubicBezTo>
                  <a:lnTo>
                    <a:pt x="17845" y="31374"/>
                  </a:lnTo>
                  <a:lnTo>
                    <a:pt x="17845" y="31474"/>
                  </a:lnTo>
                  <a:lnTo>
                    <a:pt x="20978" y="31474"/>
                  </a:lnTo>
                  <a:cubicBezTo>
                    <a:pt x="20978" y="31148"/>
                    <a:pt x="20878" y="28241"/>
                    <a:pt x="20878" y="28241"/>
                  </a:cubicBezTo>
                  <a:cubicBezTo>
                    <a:pt x="20878" y="28241"/>
                    <a:pt x="25164" y="25509"/>
                    <a:pt x="25790" y="21975"/>
                  </a:cubicBezTo>
                  <a:cubicBezTo>
                    <a:pt x="25891" y="21649"/>
                    <a:pt x="25891" y="21223"/>
                    <a:pt x="25891" y="20822"/>
                  </a:cubicBezTo>
                  <a:lnTo>
                    <a:pt x="25891" y="18842"/>
                  </a:lnTo>
                  <a:cubicBezTo>
                    <a:pt x="25690" y="17163"/>
                    <a:pt x="25364" y="15083"/>
                    <a:pt x="24963" y="13203"/>
                  </a:cubicBezTo>
                  <a:cubicBezTo>
                    <a:pt x="24437" y="10697"/>
                    <a:pt x="23710" y="8391"/>
                    <a:pt x="22958" y="6937"/>
                  </a:cubicBezTo>
                  <a:cubicBezTo>
                    <a:pt x="22958" y="7038"/>
                    <a:pt x="22858" y="7238"/>
                    <a:pt x="22758" y="7439"/>
                  </a:cubicBezTo>
                  <a:cubicBezTo>
                    <a:pt x="22557" y="7865"/>
                    <a:pt x="21505" y="9118"/>
                    <a:pt x="20051" y="10271"/>
                  </a:cubicBezTo>
                  <a:cubicBezTo>
                    <a:pt x="20151" y="10797"/>
                    <a:pt x="20352" y="11624"/>
                    <a:pt x="20577" y="12576"/>
                  </a:cubicBezTo>
                  <a:cubicBezTo>
                    <a:pt x="20051" y="13404"/>
                    <a:pt x="19424" y="14331"/>
                    <a:pt x="18698" y="14757"/>
                  </a:cubicBezTo>
                  <a:cubicBezTo>
                    <a:pt x="17319" y="15584"/>
                    <a:pt x="15139" y="14456"/>
                    <a:pt x="14412" y="16010"/>
                  </a:cubicBezTo>
                  <a:cubicBezTo>
                    <a:pt x="13807" y="17492"/>
                    <a:pt x="15652" y="19043"/>
                    <a:pt x="18283" y="19043"/>
                  </a:cubicBezTo>
                  <a:cubicBezTo>
                    <a:pt x="18812" y="19043"/>
                    <a:pt x="19372" y="18981"/>
                    <a:pt x="19951" y="18842"/>
                  </a:cubicBezTo>
                  <a:cubicBezTo>
                    <a:pt x="20352" y="18717"/>
                    <a:pt x="20677" y="18617"/>
                    <a:pt x="20978" y="18416"/>
                  </a:cubicBezTo>
                  <a:lnTo>
                    <a:pt x="20978" y="18416"/>
                  </a:lnTo>
                  <a:cubicBezTo>
                    <a:pt x="20677" y="21449"/>
                    <a:pt x="19424" y="24055"/>
                    <a:pt x="16191" y="24481"/>
                  </a:cubicBezTo>
                  <a:cubicBezTo>
                    <a:pt x="15704" y="24538"/>
                    <a:pt x="15229" y="24566"/>
                    <a:pt x="14770" y="24566"/>
                  </a:cubicBezTo>
                  <a:cubicBezTo>
                    <a:pt x="11183" y="24566"/>
                    <a:pt x="8524" y="22872"/>
                    <a:pt x="8347" y="20095"/>
                  </a:cubicBezTo>
                  <a:cubicBezTo>
                    <a:pt x="8046" y="15083"/>
                    <a:pt x="9926" y="10571"/>
                    <a:pt x="9926" y="10571"/>
                  </a:cubicBezTo>
                  <a:cubicBezTo>
                    <a:pt x="9174" y="9845"/>
                    <a:pt x="8672" y="9018"/>
                    <a:pt x="8246" y="8391"/>
                  </a:cubicBezTo>
                  <a:cubicBezTo>
                    <a:pt x="8146" y="8190"/>
                    <a:pt x="8046" y="8065"/>
                    <a:pt x="7921" y="7965"/>
                  </a:cubicBezTo>
                  <a:cubicBezTo>
                    <a:pt x="7194" y="6812"/>
                    <a:pt x="7720" y="6311"/>
                    <a:pt x="7720" y="6311"/>
                  </a:cubicBezTo>
                  <a:cubicBezTo>
                    <a:pt x="7620" y="5985"/>
                    <a:pt x="7520" y="5784"/>
                    <a:pt x="7520" y="5559"/>
                  </a:cubicBezTo>
                  <a:lnTo>
                    <a:pt x="7419" y="5559"/>
                  </a:lnTo>
                  <a:cubicBezTo>
                    <a:pt x="7419" y="5559"/>
                    <a:pt x="5840" y="4431"/>
                    <a:pt x="4161" y="1699"/>
                  </a:cubicBezTo>
                  <a:cubicBezTo>
                    <a:pt x="3414" y="462"/>
                    <a:pt x="2640" y="0"/>
                    <a:pt x="2006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39"/>
            <p:cNvSpPr/>
            <p:nvPr/>
          </p:nvSpPr>
          <p:spPr>
            <a:xfrm>
              <a:off x="3310829" y="1343313"/>
              <a:ext cx="530522" cy="943352"/>
            </a:xfrm>
            <a:custGeom>
              <a:avLst/>
              <a:gdLst/>
              <a:ahLst/>
              <a:cxnLst/>
              <a:rect l="l" t="t" r="r" b="b"/>
              <a:pathLst>
                <a:path w="19099" h="33961" extrusionOk="0">
                  <a:moveTo>
                    <a:pt x="12885" y="0"/>
                  </a:moveTo>
                  <a:cubicBezTo>
                    <a:pt x="9706" y="0"/>
                    <a:pt x="6512" y="1473"/>
                    <a:pt x="4487" y="4193"/>
                  </a:cubicBezTo>
                  <a:cubicBezTo>
                    <a:pt x="1" y="10133"/>
                    <a:pt x="4688" y="20484"/>
                    <a:pt x="4161" y="26123"/>
                  </a:cubicBezTo>
                  <a:cubicBezTo>
                    <a:pt x="3760" y="31662"/>
                    <a:pt x="302" y="31662"/>
                    <a:pt x="302" y="31662"/>
                  </a:cubicBezTo>
                  <a:lnTo>
                    <a:pt x="302" y="33642"/>
                  </a:lnTo>
                  <a:cubicBezTo>
                    <a:pt x="302" y="33642"/>
                    <a:pt x="1693" y="33960"/>
                    <a:pt x="3631" y="33960"/>
                  </a:cubicBezTo>
                  <a:cubicBezTo>
                    <a:pt x="5977" y="33960"/>
                    <a:pt x="9124" y="33495"/>
                    <a:pt x="11580" y="31437"/>
                  </a:cubicBezTo>
                  <a:cubicBezTo>
                    <a:pt x="17018" y="26750"/>
                    <a:pt x="16066" y="21311"/>
                    <a:pt x="14813" y="17026"/>
                  </a:cubicBezTo>
                  <a:cubicBezTo>
                    <a:pt x="14186" y="14845"/>
                    <a:pt x="12106" y="11286"/>
                    <a:pt x="15139" y="10660"/>
                  </a:cubicBezTo>
                  <a:cubicBezTo>
                    <a:pt x="15139" y="10660"/>
                    <a:pt x="13986" y="9732"/>
                    <a:pt x="14512" y="8354"/>
                  </a:cubicBezTo>
                  <a:cubicBezTo>
                    <a:pt x="14702" y="7867"/>
                    <a:pt x="15178" y="7729"/>
                    <a:pt x="15638" y="7729"/>
                  </a:cubicBezTo>
                  <a:cubicBezTo>
                    <a:pt x="16149" y="7729"/>
                    <a:pt x="16640" y="7900"/>
                    <a:pt x="16693" y="7953"/>
                  </a:cubicBezTo>
                  <a:cubicBezTo>
                    <a:pt x="16592" y="7853"/>
                    <a:pt x="15665" y="6599"/>
                    <a:pt x="16292" y="5547"/>
                  </a:cubicBezTo>
                  <a:cubicBezTo>
                    <a:pt x="16478" y="5221"/>
                    <a:pt x="16826" y="5097"/>
                    <a:pt x="17238" y="5097"/>
                  </a:cubicBezTo>
                  <a:cubicBezTo>
                    <a:pt x="17491" y="5097"/>
                    <a:pt x="17769" y="5144"/>
                    <a:pt x="18046" y="5221"/>
                  </a:cubicBezTo>
                  <a:cubicBezTo>
                    <a:pt x="17657" y="4127"/>
                    <a:pt x="17339" y="2208"/>
                    <a:pt x="18944" y="2208"/>
                  </a:cubicBezTo>
                  <a:cubicBezTo>
                    <a:pt x="18994" y="2208"/>
                    <a:pt x="19045" y="2210"/>
                    <a:pt x="19099" y="2213"/>
                  </a:cubicBezTo>
                  <a:cubicBezTo>
                    <a:pt x="17300" y="713"/>
                    <a:pt x="15096" y="0"/>
                    <a:pt x="12885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39"/>
            <p:cNvSpPr/>
            <p:nvPr/>
          </p:nvSpPr>
          <p:spPr>
            <a:xfrm>
              <a:off x="2840930" y="1818988"/>
              <a:ext cx="365524" cy="52249"/>
            </a:xfrm>
            <a:custGeom>
              <a:avLst/>
              <a:gdLst/>
              <a:ahLst/>
              <a:cxnLst/>
              <a:rect l="l" t="t" r="r" b="b"/>
              <a:pathLst>
                <a:path w="13159" h="1881" extrusionOk="0">
                  <a:moveTo>
                    <a:pt x="0" y="1"/>
                  </a:moveTo>
                  <a:cubicBezTo>
                    <a:pt x="0" y="1"/>
                    <a:pt x="0" y="126"/>
                    <a:pt x="101" y="126"/>
                  </a:cubicBezTo>
                  <a:cubicBezTo>
                    <a:pt x="201" y="226"/>
                    <a:pt x="301" y="327"/>
                    <a:pt x="401" y="327"/>
                  </a:cubicBezTo>
                  <a:cubicBezTo>
                    <a:pt x="727" y="527"/>
                    <a:pt x="1254" y="753"/>
                    <a:pt x="1880" y="953"/>
                  </a:cubicBezTo>
                  <a:cubicBezTo>
                    <a:pt x="2181" y="1053"/>
                    <a:pt x="2507" y="1154"/>
                    <a:pt x="2908" y="1254"/>
                  </a:cubicBezTo>
                  <a:cubicBezTo>
                    <a:pt x="3234" y="1379"/>
                    <a:pt x="3635" y="1379"/>
                    <a:pt x="3960" y="1479"/>
                  </a:cubicBezTo>
                  <a:cubicBezTo>
                    <a:pt x="4386" y="1580"/>
                    <a:pt x="4787" y="1680"/>
                    <a:pt x="5213" y="1680"/>
                  </a:cubicBezTo>
                  <a:cubicBezTo>
                    <a:pt x="5640" y="1780"/>
                    <a:pt x="6041" y="1780"/>
                    <a:pt x="6467" y="1880"/>
                  </a:cubicBezTo>
                  <a:cubicBezTo>
                    <a:pt x="7294" y="1880"/>
                    <a:pt x="8146" y="1880"/>
                    <a:pt x="8973" y="1780"/>
                  </a:cubicBezTo>
                  <a:cubicBezTo>
                    <a:pt x="9800" y="1680"/>
                    <a:pt x="10527" y="1479"/>
                    <a:pt x="11153" y="1254"/>
                  </a:cubicBezTo>
                  <a:cubicBezTo>
                    <a:pt x="11479" y="1254"/>
                    <a:pt x="11680" y="1154"/>
                    <a:pt x="11905" y="1053"/>
                  </a:cubicBezTo>
                  <a:cubicBezTo>
                    <a:pt x="12206" y="953"/>
                    <a:pt x="12407" y="853"/>
                    <a:pt x="12532" y="753"/>
                  </a:cubicBezTo>
                  <a:cubicBezTo>
                    <a:pt x="12933" y="527"/>
                    <a:pt x="13033" y="527"/>
                    <a:pt x="13033" y="527"/>
                  </a:cubicBezTo>
                  <a:lnTo>
                    <a:pt x="13158" y="427"/>
                  </a:lnTo>
                  <a:lnTo>
                    <a:pt x="13033" y="427"/>
                  </a:lnTo>
                  <a:cubicBezTo>
                    <a:pt x="13033" y="427"/>
                    <a:pt x="12833" y="427"/>
                    <a:pt x="12532" y="627"/>
                  </a:cubicBezTo>
                  <a:cubicBezTo>
                    <a:pt x="12306" y="627"/>
                    <a:pt x="12106" y="753"/>
                    <a:pt x="11905" y="853"/>
                  </a:cubicBezTo>
                  <a:cubicBezTo>
                    <a:pt x="11579" y="853"/>
                    <a:pt x="11379" y="953"/>
                    <a:pt x="11053" y="1053"/>
                  </a:cubicBezTo>
                  <a:cubicBezTo>
                    <a:pt x="10427" y="1154"/>
                    <a:pt x="9700" y="1254"/>
                    <a:pt x="8973" y="1379"/>
                  </a:cubicBezTo>
                  <a:cubicBezTo>
                    <a:pt x="8146" y="1479"/>
                    <a:pt x="7294" y="1479"/>
                    <a:pt x="6467" y="1479"/>
                  </a:cubicBezTo>
                  <a:cubicBezTo>
                    <a:pt x="6041" y="1479"/>
                    <a:pt x="5640" y="1379"/>
                    <a:pt x="5213" y="1379"/>
                  </a:cubicBezTo>
                  <a:cubicBezTo>
                    <a:pt x="4787" y="1254"/>
                    <a:pt x="4487" y="1154"/>
                    <a:pt x="4061" y="1154"/>
                  </a:cubicBezTo>
                  <a:cubicBezTo>
                    <a:pt x="3234" y="953"/>
                    <a:pt x="2607" y="853"/>
                    <a:pt x="1980" y="753"/>
                  </a:cubicBezTo>
                  <a:cubicBezTo>
                    <a:pt x="1354" y="527"/>
                    <a:pt x="827" y="427"/>
                    <a:pt x="502" y="226"/>
                  </a:cubicBezTo>
                  <a:cubicBezTo>
                    <a:pt x="301" y="126"/>
                    <a:pt x="201" y="126"/>
                    <a:pt x="1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39"/>
            <p:cNvSpPr/>
            <p:nvPr/>
          </p:nvSpPr>
          <p:spPr>
            <a:xfrm>
              <a:off x="3133308" y="1807849"/>
              <a:ext cx="110721" cy="89832"/>
            </a:xfrm>
            <a:custGeom>
              <a:avLst/>
              <a:gdLst/>
              <a:ahLst/>
              <a:cxnLst/>
              <a:rect l="l" t="t" r="r" b="b"/>
              <a:pathLst>
                <a:path w="3986" h="3234" extrusionOk="0">
                  <a:moveTo>
                    <a:pt x="3886" y="1"/>
                  </a:moveTo>
                  <a:lnTo>
                    <a:pt x="3886" y="201"/>
                  </a:lnTo>
                  <a:cubicBezTo>
                    <a:pt x="3760" y="302"/>
                    <a:pt x="3760" y="527"/>
                    <a:pt x="3660" y="728"/>
                  </a:cubicBezTo>
                  <a:cubicBezTo>
                    <a:pt x="3560" y="928"/>
                    <a:pt x="3359" y="1154"/>
                    <a:pt x="3134" y="1354"/>
                  </a:cubicBezTo>
                  <a:cubicBezTo>
                    <a:pt x="2933" y="1555"/>
                    <a:pt x="2632" y="1780"/>
                    <a:pt x="2407" y="1880"/>
                  </a:cubicBezTo>
                  <a:cubicBezTo>
                    <a:pt x="1881" y="2281"/>
                    <a:pt x="1254" y="2507"/>
                    <a:pt x="853" y="2808"/>
                  </a:cubicBezTo>
                  <a:cubicBezTo>
                    <a:pt x="427" y="3033"/>
                    <a:pt x="126" y="3134"/>
                    <a:pt x="126" y="3134"/>
                  </a:cubicBezTo>
                  <a:lnTo>
                    <a:pt x="1" y="3234"/>
                  </a:lnTo>
                  <a:lnTo>
                    <a:pt x="126" y="3234"/>
                  </a:lnTo>
                  <a:cubicBezTo>
                    <a:pt x="126" y="3234"/>
                    <a:pt x="427" y="3134"/>
                    <a:pt x="953" y="3033"/>
                  </a:cubicBezTo>
                  <a:cubicBezTo>
                    <a:pt x="1379" y="2908"/>
                    <a:pt x="2006" y="2607"/>
                    <a:pt x="2632" y="2281"/>
                  </a:cubicBezTo>
                  <a:cubicBezTo>
                    <a:pt x="2733" y="2181"/>
                    <a:pt x="2933" y="2081"/>
                    <a:pt x="3033" y="1981"/>
                  </a:cubicBezTo>
                  <a:lnTo>
                    <a:pt x="3359" y="1655"/>
                  </a:lnTo>
                  <a:cubicBezTo>
                    <a:pt x="3660" y="1354"/>
                    <a:pt x="3760" y="1154"/>
                    <a:pt x="3886" y="828"/>
                  </a:cubicBezTo>
                  <a:cubicBezTo>
                    <a:pt x="3986" y="627"/>
                    <a:pt x="3986" y="402"/>
                    <a:pt x="3986" y="201"/>
                  </a:cubicBezTo>
                  <a:cubicBezTo>
                    <a:pt x="3986" y="101"/>
                    <a:pt x="3886" y="1"/>
                    <a:pt x="3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39"/>
            <p:cNvSpPr/>
            <p:nvPr/>
          </p:nvSpPr>
          <p:spPr>
            <a:xfrm>
              <a:off x="2689852" y="1935261"/>
              <a:ext cx="104471" cy="519384"/>
            </a:xfrm>
            <a:custGeom>
              <a:avLst/>
              <a:gdLst/>
              <a:ahLst/>
              <a:cxnLst/>
              <a:rect l="l" t="t" r="r" b="b"/>
              <a:pathLst>
                <a:path w="3761" h="18698" extrusionOk="0">
                  <a:moveTo>
                    <a:pt x="3560" y="0"/>
                  </a:moveTo>
                  <a:cubicBezTo>
                    <a:pt x="3560" y="0"/>
                    <a:pt x="3334" y="326"/>
                    <a:pt x="3134" y="727"/>
                  </a:cubicBezTo>
                  <a:cubicBezTo>
                    <a:pt x="2808" y="1253"/>
                    <a:pt x="2407" y="1880"/>
                    <a:pt x="1981" y="2707"/>
                  </a:cubicBezTo>
                  <a:cubicBezTo>
                    <a:pt x="1254" y="4386"/>
                    <a:pt x="302" y="6792"/>
                    <a:pt x="1" y="9299"/>
                  </a:cubicBezTo>
                  <a:lnTo>
                    <a:pt x="1" y="10226"/>
                  </a:lnTo>
                  <a:lnTo>
                    <a:pt x="1" y="11178"/>
                  </a:lnTo>
                  <a:cubicBezTo>
                    <a:pt x="1" y="11479"/>
                    <a:pt x="101" y="11805"/>
                    <a:pt x="101" y="12106"/>
                  </a:cubicBezTo>
                  <a:cubicBezTo>
                    <a:pt x="201" y="12431"/>
                    <a:pt x="201" y="12732"/>
                    <a:pt x="302" y="13058"/>
                  </a:cubicBezTo>
                  <a:cubicBezTo>
                    <a:pt x="427" y="13584"/>
                    <a:pt x="627" y="14111"/>
                    <a:pt x="728" y="14612"/>
                  </a:cubicBezTo>
                  <a:cubicBezTo>
                    <a:pt x="928" y="15138"/>
                    <a:pt x="1154" y="15664"/>
                    <a:pt x="1354" y="16091"/>
                  </a:cubicBezTo>
                  <a:cubicBezTo>
                    <a:pt x="1555" y="16492"/>
                    <a:pt x="1780" y="16817"/>
                    <a:pt x="1981" y="17118"/>
                  </a:cubicBezTo>
                  <a:cubicBezTo>
                    <a:pt x="2181" y="17544"/>
                    <a:pt x="2407" y="17745"/>
                    <a:pt x="2607" y="17970"/>
                  </a:cubicBezTo>
                  <a:cubicBezTo>
                    <a:pt x="2933" y="18371"/>
                    <a:pt x="3134" y="18697"/>
                    <a:pt x="3134" y="18697"/>
                  </a:cubicBezTo>
                  <a:lnTo>
                    <a:pt x="3234" y="18697"/>
                  </a:lnTo>
                  <a:lnTo>
                    <a:pt x="3234" y="18597"/>
                  </a:lnTo>
                  <a:cubicBezTo>
                    <a:pt x="3234" y="18597"/>
                    <a:pt x="3033" y="18271"/>
                    <a:pt x="2708" y="17870"/>
                  </a:cubicBezTo>
                  <a:cubicBezTo>
                    <a:pt x="2607" y="17644"/>
                    <a:pt x="2407" y="17344"/>
                    <a:pt x="2307" y="17018"/>
                  </a:cubicBezTo>
                  <a:cubicBezTo>
                    <a:pt x="2181" y="16918"/>
                    <a:pt x="2081" y="16717"/>
                    <a:pt x="1981" y="16492"/>
                  </a:cubicBezTo>
                  <a:cubicBezTo>
                    <a:pt x="1881" y="16291"/>
                    <a:pt x="1780" y="16091"/>
                    <a:pt x="1680" y="15865"/>
                  </a:cubicBezTo>
                  <a:cubicBezTo>
                    <a:pt x="1254" y="15038"/>
                    <a:pt x="928" y="14111"/>
                    <a:pt x="627" y="12958"/>
                  </a:cubicBezTo>
                  <a:cubicBezTo>
                    <a:pt x="627" y="12632"/>
                    <a:pt x="527" y="12331"/>
                    <a:pt x="527" y="12106"/>
                  </a:cubicBezTo>
                  <a:cubicBezTo>
                    <a:pt x="527" y="11805"/>
                    <a:pt x="427" y="11479"/>
                    <a:pt x="427" y="11178"/>
                  </a:cubicBezTo>
                  <a:lnTo>
                    <a:pt x="427" y="10226"/>
                  </a:lnTo>
                  <a:lnTo>
                    <a:pt x="427" y="9399"/>
                  </a:lnTo>
                  <a:cubicBezTo>
                    <a:pt x="527" y="8146"/>
                    <a:pt x="828" y="6893"/>
                    <a:pt x="1154" y="5840"/>
                  </a:cubicBezTo>
                  <a:cubicBezTo>
                    <a:pt x="1555" y="4712"/>
                    <a:pt x="1881" y="3760"/>
                    <a:pt x="2307" y="2832"/>
                  </a:cubicBezTo>
                  <a:cubicBezTo>
                    <a:pt x="3033" y="1153"/>
                    <a:pt x="3760" y="101"/>
                    <a:pt x="3760" y="101"/>
                  </a:cubicBezTo>
                  <a:cubicBezTo>
                    <a:pt x="3760" y="101"/>
                    <a:pt x="3760" y="0"/>
                    <a:pt x="3660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39"/>
            <p:cNvSpPr/>
            <p:nvPr/>
          </p:nvSpPr>
          <p:spPr>
            <a:xfrm>
              <a:off x="2991285" y="1999314"/>
              <a:ext cx="298691" cy="234637"/>
            </a:xfrm>
            <a:custGeom>
              <a:avLst/>
              <a:gdLst/>
              <a:ahLst/>
              <a:cxnLst/>
              <a:rect l="l" t="t" r="r" b="b"/>
              <a:pathLst>
                <a:path w="10753" h="8447" extrusionOk="0">
                  <a:moveTo>
                    <a:pt x="7319" y="0"/>
                  </a:moveTo>
                  <a:cubicBezTo>
                    <a:pt x="7319" y="0"/>
                    <a:pt x="7219" y="401"/>
                    <a:pt x="6893" y="927"/>
                  </a:cubicBezTo>
                  <a:cubicBezTo>
                    <a:pt x="6592" y="1554"/>
                    <a:pt x="6066" y="2406"/>
                    <a:pt x="5239" y="3233"/>
                  </a:cubicBezTo>
                  <a:cubicBezTo>
                    <a:pt x="5114" y="3434"/>
                    <a:pt x="4813" y="3534"/>
                    <a:pt x="4613" y="3759"/>
                  </a:cubicBezTo>
                  <a:cubicBezTo>
                    <a:pt x="4613" y="3759"/>
                    <a:pt x="4487" y="3860"/>
                    <a:pt x="4387" y="3860"/>
                  </a:cubicBezTo>
                  <a:cubicBezTo>
                    <a:pt x="4387" y="3860"/>
                    <a:pt x="4287" y="3960"/>
                    <a:pt x="4186" y="3960"/>
                  </a:cubicBezTo>
                  <a:cubicBezTo>
                    <a:pt x="4086" y="3960"/>
                    <a:pt x="3986" y="4060"/>
                    <a:pt x="3760" y="4060"/>
                  </a:cubicBezTo>
                  <a:cubicBezTo>
                    <a:pt x="3447" y="4110"/>
                    <a:pt x="3134" y="4110"/>
                    <a:pt x="2795" y="4110"/>
                  </a:cubicBezTo>
                  <a:cubicBezTo>
                    <a:pt x="2457" y="4110"/>
                    <a:pt x="2094" y="4110"/>
                    <a:pt x="1680" y="4160"/>
                  </a:cubicBezTo>
                  <a:cubicBezTo>
                    <a:pt x="1354" y="4160"/>
                    <a:pt x="953" y="4286"/>
                    <a:pt x="628" y="4587"/>
                  </a:cubicBezTo>
                  <a:cubicBezTo>
                    <a:pt x="327" y="4912"/>
                    <a:pt x="101" y="5313"/>
                    <a:pt x="1" y="5739"/>
                  </a:cubicBezTo>
                  <a:cubicBezTo>
                    <a:pt x="1" y="6165"/>
                    <a:pt x="227" y="6566"/>
                    <a:pt x="427" y="6892"/>
                  </a:cubicBezTo>
                  <a:cubicBezTo>
                    <a:pt x="628" y="7293"/>
                    <a:pt x="953" y="7519"/>
                    <a:pt x="1354" y="7719"/>
                  </a:cubicBezTo>
                  <a:cubicBezTo>
                    <a:pt x="1981" y="8145"/>
                    <a:pt x="2833" y="8346"/>
                    <a:pt x="3560" y="8446"/>
                  </a:cubicBezTo>
                  <a:cubicBezTo>
                    <a:pt x="4387" y="8446"/>
                    <a:pt x="5114" y="8346"/>
                    <a:pt x="5866" y="8246"/>
                  </a:cubicBezTo>
                  <a:cubicBezTo>
                    <a:pt x="6267" y="8145"/>
                    <a:pt x="6592" y="8045"/>
                    <a:pt x="6893" y="7820"/>
                  </a:cubicBezTo>
                  <a:cubicBezTo>
                    <a:pt x="7219" y="7719"/>
                    <a:pt x="7520" y="7519"/>
                    <a:pt x="7846" y="7293"/>
                  </a:cubicBezTo>
                  <a:cubicBezTo>
                    <a:pt x="8372" y="6892"/>
                    <a:pt x="8773" y="6466"/>
                    <a:pt x="9199" y="5940"/>
                  </a:cubicBezTo>
                  <a:cubicBezTo>
                    <a:pt x="9926" y="5013"/>
                    <a:pt x="10252" y="4060"/>
                    <a:pt x="10452" y="3434"/>
                  </a:cubicBezTo>
                  <a:cubicBezTo>
                    <a:pt x="10653" y="2807"/>
                    <a:pt x="10753" y="2406"/>
                    <a:pt x="10753" y="2406"/>
                  </a:cubicBezTo>
                  <a:lnTo>
                    <a:pt x="10653" y="2281"/>
                  </a:lnTo>
                  <a:lnTo>
                    <a:pt x="10552" y="2406"/>
                  </a:lnTo>
                  <a:cubicBezTo>
                    <a:pt x="10552" y="2406"/>
                    <a:pt x="10452" y="2807"/>
                    <a:pt x="10252" y="3434"/>
                  </a:cubicBezTo>
                  <a:cubicBezTo>
                    <a:pt x="10026" y="4060"/>
                    <a:pt x="9625" y="4912"/>
                    <a:pt x="8873" y="5739"/>
                  </a:cubicBezTo>
                  <a:cubicBezTo>
                    <a:pt x="8572" y="6266"/>
                    <a:pt x="8146" y="6667"/>
                    <a:pt x="7620" y="6993"/>
                  </a:cubicBezTo>
                  <a:cubicBezTo>
                    <a:pt x="7119" y="7419"/>
                    <a:pt x="6492" y="7719"/>
                    <a:pt x="5740" y="7820"/>
                  </a:cubicBezTo>
                  <a:cubicBezTo>
                    <a:pt x="5114" y="8045"/>
                    <a:pt x="4387" y="8045"/>
                    <a:pt x="3660" y="8045"/>
                  </a:cubicBezTo>
                  <a:cubicBezTo>
                    <a:pt x="2933" y="7920"/>
                    <a:pt x="2207" y="7719"/>
                    <a:pt x="1580" y="7419"/>
                  </a:cubicBezTo>
                  <a:cubicBezTo>
                    <a:pt x="1254" y="7193"/>
                    <a:pt x="953" y="6993"/>
                    <a:pt x="728" y="6667"/>
                  </a:cubicBezTo>
                  <a:cubicBezTo>
                    <a:pt x="527" y="6366"/>
                    <a:pt x="427" y="6040"/>
                    <a:pt x="427" y="5739"/>
                  </a:cubicBezTo>
                  <a:cubicBezTo>
                    <a:pt x="427" y="5414"/>
                    <a:pt x="628" y="5113"/>
                    <a:pt x="853" y="4912"/>
                  </a:cubicBezTo>
                  <a:cubicBezTo>
                    <a:pt x="1054" y="4687"/>
                    <a:pt x="1480" y="4587"/>
                    <a:pt x="1780" y="4587"/>
                  </a:cubicBezTo>
                  <a:cubicBezTo>
                    <a:pt x="2407" y="4486"/>
                    <a:pt x="3134" y="4587"/>
                    <a:pt x="3861" y="4386"/>
                  </a:cubicBezTo>
                  <a:cubicBezTo>
                    <a:pt x="4613" y="4286"/>
                    <a:pt x="5114" y="3860"/>
                    <a:pt x="5540" y="3434"/>
                  </a:cubicBezTo>
                  <a:cubicBezTo>
                    <a:pt x="5866" y="3033"/>
                    <a:pt x="6166" y="2506"/>
                    <a:pt x="6492" y="2080"/>
                  </a:cubicBezTo>
                  <a:cubicBezTo>
                    <a:pt x="6693" y="1779"/>
                    <a:pt x="6893" y="1353"/>
                    <a:pt x="7119" y="1028"/>
                  </a:cubicBezTo>
                  <a:cubicBezTo>
                    <a:pt x="7319" y="401"/>
                    <a:pt x="7520" y="100"/>
                    <a:pt x="7520" y="100"/>
                  </a:cubicBezTo>
                  <a:cubicBezTo>
                    <a:pt x="7520" y="0"/>
                    <a:pt x="7520" y="0"/>
                    <a:pt x="7420" y="0"/>
                  </a:cubicBezTo>
                  <a:close/>
                </a:path>
              </a:pathLst>
            </a:custGeom>
            <a:solidFill>
              <a:srgbClr val="AF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39"/>
            <p:cNvSpPr/>
            <p:nvPr/>
          </p:nvSpPr>
          <p:spPr>
            <a:xfrm>
              <a:off x="2921677" y="1624773"/>
              <a:ext cx="41111" cy="37611"/>
            </a:xfrm>
            <a:custGeom>
              <a:avLst/>
              <a:gdLst/>
              <a:ahLst/>
              <a:cxnLst/>
              <a:rect l="l" t="t" r="r" b="b"/>
              <a:pathLst>
                <a:path w="1480" h="1354" extrusionOk="0">
                  <a:moveTo>
                    <a:pt x="853" y="0"/>
                  </a:moveTo>
                  <a:cubicBezTo>
                    <a:pt x="427" y="0"/>
                    <a:pt x="101" y="326"/>
                    <a:pt x="101" y="627"/>
                  </a:cubicBezTo>
                  <a:cubicBezTo>
                    <a:pt x="1" y="1053"/>
                    <a:pt x="327" y="1354"/>
                    <a:pt x="728" y="1354"/>
                  </a:cubicBezTo>
                  <a:cubicBezTo>
                    <a:pt x="1053" y="1354"/>
                    <a:pt x="1354" y="1153"/>
                    <a:pt x="1479" y="727"/>
                  </a:cubicBezTo>
                  <a:cubicBezTo>
                    <a:pt x="1479" y="426"/>
                    <a:pt x="1154" y="100"/>
                    <a:pt x="853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39"/>
            <p:cNvSpPr/>
            <p:nvPr/>
          </p:nvSpPr>
          <p:spPr>
            <a:xfrm>
              <a:off x="3119392" y="1642161"/>
              <a:ext cx="37611" cy="37639"/>
            </a:xfrm>
            <a:custGeom>
              <a:avLst/>
              <a:gdLst/>
              <a:ahLst/>
              <a:cxnLst/>
              <a:rect l="l" t="t" r="r" b="b"/>
              <a:pathLst>
                <a:path w="1354" h="1355" extrusionOk="0">
                  <a:moveTo>
                    <a:pt x="727" y="1"/>
                  </a:moveTo>
                  <a:cubicBezTo>
                    <a:pt x="402" y="1"/>
                    <a:pt x="1" y="327"/>
                    <a:pt x="1" y="627"/>
                  </a:cubicBezTo>
                  <a:cubicBezTo>
                    <a:pt x="1" y="1053"/>
                    <a:pt x="201" y="1354"/>
                    <a:pt x="627" y="1354"/>
                  </a:cubicBezTo>
                  <a:cubicBezTo>
                    <a:pt x="1028" y="1354"/>
                    <a:pt x="1354" y="1154"/>
                    <a:pt x="1354" y="728"/>
                  </a:cubicBezTo>
                  <a:cubicBezTo>
                    <a:pt x="1354" y="427"/>
                    <a:pt x="1128" y="101"/>
                    <a:pt x="727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39"/>
            <p:cNvSpPr/>
            <p:nvPr/>
          </p:nvSpPr>
          <p:spPr>
            <a:xfrm>
              <a:off x="3026117" y="1679771"/>
              <a:ext cx="14639" cy="49444"/>
            </a:xfrm>
            <a:custGeom>
              <a:avLst/>
              <a:gdLst/>
              <a:ahLst/>
              <a:cxnLst/>
              <a:rect l="l" t="t" r="r" b="b"/>
              <a:pathLst>
                <a:path w="527" h="1780" extrusionOk="0">
                  <a:moveTo>
                    <a:pt x="326" y="0"/>
                  </a:moveTo>
                  <a:cubicBezTo>
                    <a:pt x="226" y="0"/>
                    <a:pt x="100" y="126"/>
                    <a:pt x="100" y="226"/>
                  </a:cubicBezTo>
                  <a:lnTo>
                    <a:pt x="0" y="1579"/>
                  </a:lnTo>
                  <a:cubicBezTo>
                    <a:pt x="0" y="1679"/>
                    <a:pt x="100" y="1780"/>
                    <a:pt x="226" y="1780"/>
                  </a:cubicBezTo>
                  <a:cubicBezTo>
                    <a:pt x="326" y="1780"/>
                    <a:pt x="426" y="1679"/>
                    <a:pt x="426" y="1579"/>
                  </a:cubicBezTo>
                  <a:lnTo>
                    <a:pt x="526" y="226"/>
                  </a:lnTo>
                  <a:cubicBezTo>
                    <a:pt x="526" y="126"/>
                    <a:pt x="426" y="0"/>
                    <a:pt x="326" y="0"/>
                  </a:cubicBezTo>
                  <a:close/>
                </a:path>
              </a:pathLst>
            </a:custGeom>
            <a:solidFill>
              <a:srgbClr val="5B3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39"/>
            <p:cNvSpPr/>
            <p:nvPr/>
          </p:nvSpPr>
          <p:spPr>
            <a:xfrm>
              <a:off x="3003146" y="1723630"/>
              <a:ext cx="54999" cy="33194"/>
            </a:xfrm>
            <a:custGeom>
              <a:avLst/>
              <a:gdLst/>
              <a:ahLst/>
              <a:cxnLst/>
              <a:rect l="l" t="t" r="r" b="b"/>
              <a:pathLst>
                <a:path w="1980" h="1195" extrusionOk="0">
                  <a:moveTo>
                    <a:pt x="201" y="0"/>
                  </a:moveTo>
                  <a:cubicBezTo>
                    <a:pt x="201" y="0"/>
                    <a:pt x="0" y="927"/>
                    <a:pt x="100" y="1053"/>
                  </a:cubicBezTo>
                  <a:cubicBezTo>
                    <a:pt x="201" y="1103"/>
                    <a:pt x="382" y="1128"/>
                    <a:pt x="551" y="1128"/>
                  </a:cubicBezTo>
                  <a:cubicBezTo>
                    <a:pt x="721" y="1128"/>
                    <a:pt x="877" y="1103"/>
                    <a:pt x="927" y="1053"/>
                  </a:cubicBezTo>
                  <a:cubicBezTo>
                    <a:pt x="927" y="942"/>
                    <a:pt x="1025" y="364"/>
                    <a:pt x="1048" y="229"/>
                  </a:cubicBezTo>
                  <a:lnTo>
                    <a:pt x="1048" y="229"/>
                  </a:lnTo>
                  <a:cubicBezTo>
                    <a:pt x="1049" y="229"/>
                    <a:pt x="1051" y="229"/>
                    <a:pt x="1053" y="230"/>
                  </a:cubicBezTo>
                  <a:lnTo>
                    <a:pt x="1053" y="230"/>
                  </a:lnTo>
                  <a:lnTo>
                    <a:pt x="1053" y="201"/>
                  </a:lnTo>
                  <a:cubicBezTo>
                    <a:pt x="1053" y="201"/>
                    <a:pt x="1051" y="211"/>
                    <a:pt x="1048" y="229"/>
                  </a:cubicBezTo>
                  <a:lnTo>
                    <a:pt x="1048" y="229"/>
                  </a:lnTo>
                  <a:cubicBezTo>
                    <a:pt x="584" y="155"/>
                    <a:pt x="201" y="0"/>
                    <a:pt x="201" y="0"/>
                  </a:cubicBezTo>
                  <a:close/>
                  <a:moveTo>
                    <a:pt x="1980" y="201"/>
                  </a:moveTo>
                  <a:lnTo>
                    <a:pt x="1980" y="201"/>
                  </a:lnTo>
                  <a:cubicBezTo>
                    <a:pt x="1828" y="248"/>
                    <a:pt x="1661" y="267"/>
                    <a:pt x="1493" y="267"/>
                  </a:cubicBezTo>
                  <a:cubicBezTo>
                    <a:pt x="1345" y="267"/>
                    <a:pt x="1195" y="252"/>
                    <a:pt x="1053" y="230"/>
                  </a:cubicBezTo>
                  <a:lnTo>
                    <a:pt x="1053" y="230"/>
                  </a:lnTo>
                  <a:lnTo>
                    <a:pt x="1053" y="1053"/>
                  </a:lnTo>
                  <a:cubicBezTo>
                    <a:pt x="1053" y="1124"/>
                    <a:pt x="1366" y="1195"/>
                    <a:pt x="1585" y="1195"/>
                  </a:cubicBezTo>
                  <a:cubicBezTo>
                    <a:pt x="1676" y="1195"/>
                    <a:pt x="1750" y="1182"/>
                    <a:pt x="1780" y="1153"/>
                  </a:cubicBezTo>
                  <a:cubicBezTo>
                    <a:pt x="1980" y="1053"/>
                    <a:pt x="1980" y="201"/>
                    <a:pt x="1980" y="2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39"/>
            <p:cNvSpPr/>
            <p:nvPr/>
          </p:nvSpPr>
          <p:spPr>
            <a:xfrm>
              <a:off x="2846485" y="1674188"/>
              <a:ext cx="110027" cy="107499"/>
            </a:xfrm>
            <a:custGeom>
              <a:avLst/>
              <a:gdLst/>
              <a:ahLst/>
              <a:cxnLst/>
              <a:rect l="l" t="t" r="r" b="b"/>
              <a:pathLst>
                <a:path w="3961" h="3870" extrusionOk="0">
                  <a:moveTo>
                    <a:pt x="2181" y="1"/>
                  </a:moveTo>
                  <a:cubicBezTo>
                    <a:pt x="1054" y="1"/>
                    <a:pt x="101" y="728"/>
                    <a:pt x="1" y="1780"/>
                  </a:cubicBezTo>
                  <a:cubicBezTo>
                    <a:pt x="1" y="2833"/>
                    <a:pt x="728" y="3760"/>
                    <a:pt x="1780" y="3860"/>
                  </a:cubicBezTo>
                  <a:cubicBezTo>
                    <a:pt x="1844" y="3867"/>
                    <a:pt x="1907" y="3870"/>
                    <a:pt x="1970" y="3870"/>
                  </a:cubicBezTo>
                  <a:cubicBezTo>
                    <a:pt x="2922" y="3870"/>
                    <a:pt x="3767" y="3170"/>
                    <a:pt x="3861" y="2206"/>
                  </a:cubicBezTo>
                  <a:cubicBezTo>
                    <a:pt x="3961" y="1053"/>
                    <a:pt x="3234" y="101"/>
                    <a:pt x="2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39"/>
            <p:cNvSpPr/>
            <p:nvPr/>
          </p:nvSpPr>
          <p:spPr>
            <a:xfrm>
              <a:off x="3119392" y="1700270"/>
              <a:ext cx="112804" cy="107832"/>
            </a:xfrm>
            <a:custGeom>
              <a:avLst/>
              <a:gdLst/>
              <a:ahLst/>
              <a:cxnLst/>
              <a:rect l="l" t="t" r="r" b="b"/>
              <a:pathLst>
                <a:path w="4061" h="3882" extrusionOk="0">
                  <a:moveTo>
                    <a:pt x="1953" y="0"/>
                  </a:moveTo>
                  <a:cubicBezTo>
                    <a:pt x="997" y="0"/>
                    <a:pt x="194" y="723"/>
                    <a:pt x="101" y="1768"/>
                  </a:cubicBezTo>
                  <a:cubicBezTo>
                    <a:pt x="1" y="2821"/>
                    <a:pt x="828" y="3774"/>
                    <a:pt x="1880" y="3874"/>
                  </a:cubicBezTo>
                  <a:cubicBezTo>
                    <a:pt x="1937" y="3879"/>
                    <a:pt x="1993" y="3882"/>
                    <a:pt x="2050" y="3882"/>
                  </a:cubicBezTo>
                  <a:cubicBezTo>
                    <a:pt x="3010" y="3882"/>
                    <a:pt x="3866" y="3089"/>
                    <a:pt x="3960" y="2094"/>
                  </a:cubicBezTo>
                  <a:cubicBezTo>
                    <a:pt x="4061" y="1042"/>
                    <a:pt x="3234" y="114"/>
                    <a:pt x="2181" y="14"/>
                  </a:cubicBezTo>
                  <a:cubicBezTo>
                    <a:pt x="2104" y="5"/>
                    <a:pt x="2028" y="0"/>
                    <a:pt x="19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39"/>
            <p:cNvSpPr/>
            <p:nvPr/>
          </p:nvSpPr>
          <p:spPr>
            <a:xfrm>
              <a:off x="2965536" y="1683243"/>
              <a:ext cx="144832" cy="52249"/>
            </a:xfrm>
            <a:custGeom>
              <a:avLst/>
              <a:gdLst/>
              <a:ahLst/>
              <a:cxnLst/>
              <a:rect l="l" t="t" r="r" b="b"/>
              <a:pathLst>
                <a:path w="5214" h="1881" extrusionOk="0">
                  <a:moveTo>
                    <a:pt x="101" y="1"/>
                  </a:moveTo>
                  <a:lnTo>
                    <a:pt x="1" y="101"/>
                  </a:lnTo>
                  <a:cubicBezTo>
                    <a:pt x="1" y="101"/>
                    <a:pt x="1" y="201"/>
                    <a:pt x="101" y="402"/>
                  </a:cubicBezTo>
                  <a:cubicBezTo>
                    <a:pt x="201" y="502"/>
                    <a:pt x="301" y="828"/>
                    <a:pt x="527" y="1028"/>
                  </a:cubicBezTo>
                  <a:cubicBezTo>
                    <a:pt x="727" y="1254"/>
                    <a:pt x="1028" y="1454"/>
                    <a:pt x="1354" y="1554"/>
                  </a:cubicBezTo>
                  <a:cubicBezTo>
                    <a:pt x="1555" y="1655"/>
                    <a:pt x="1780" y="1755"/>
                    <a:pt x="1880" y="1755"/>
                  </a:cubicBezTo>
                  <a:cubicBezTo>
                    <a:pt x="1981" y="1755"/>
                    <a:pt x="2081" y="1755"/>
                    <a:pt x="2181" y="1880"/>
                  </a:cubicBezTo>
                  <a:lnTo>
                    <a:pt x="3134" y="1880"/>
                  </a:lnTo>
                  <a:cubicBezTo>
                    <a:pt x="3234" y="1880"/>
                    <a:pt x="3334" y="1755"/>
                    <a:pt x="3434" y="1755"/>
                  </a:cubicBezTo>
                  <a:cubicBezTo>
                    <a:pt x="3535" y="1755"/>
                    <a:pt x="3535" y="1755"/>
                    <a:pt x="3660" y="1655"/>
                  </a:cubicBezTo>
                  <a:cubicBezTo>
                    <a:pt x="4061" y="1554"/>
                    <a:pt x="4387" y="1454"/>
                    <a:pt x="4587" y="1254"/>
                  </a:cubicBezTo>
                  <a:cubicBezTo>
                    <a:pt x="5113" y="828"/>
                    <a:pt x="5214" y="402"/>
                    <a:pt x="5214" y="402"/>
                  </a:cubicBezTo>
                  <a:lnTo>
                    <a:pt x="5113" y="301"/>
                  </a:lnTo>
                  <a:lnTo>
                    <a:pt x="5013" y="301"/>
                  </a:lnTo>
                  <a:cubicBezTo>
                    <a:pt x="5013" y="301"/>
                    <a:pt x="5013" y="402"/>
                    <a:pt x="4913" y="502"/>
                  </a:cubicBezTo>
                  <a:cubicBezTo>
                    <a:pt x="4788" y="627"/>
                    <a:pt x="4587" y="828"/>
                    <a:pt x="4387" y="928"/>
                  </a:cubicBezTo>
                  <a:cubicBezTo>
                    <a:pt x="4161" y="1128"/>
                    <a:pt x="3860" y="1254"/>
                    <a:pt x="3535" y="1354"/>
                  </a:cubicBezTo>
                  <a:cubicBezTo>
                    <a:pt x="3434" y="1354"/>
                    <a:pt x="3234" y="1454"/>
                    <a:pt x="3033" y="1454"/>
                  </a:cubicBezTo>
                  <a:lnTo>
                    <a:pt x="2281" y="1454"/>
                  </a:lnTo>
                  <a:cubicBezTo>
                    <a:pt x="2181" y="1354"/>
                    <a:pt x="2081" y="1354"/>
                    <a:pt x="1981" y="1354"/>
                  </a:cubicBezTo>
                  <a:cubicBezTo>
                    <a:pt x="1880" y="1354"/>
                    <a:pt x="1655" y="1254"/>
                    <a:pt x="1454" y="1254"/>
                  </a:cubicBezTo>
                  <a:cubicBezTo>
                    <a:pt x="1354" y="1128"/>
                    <a:pt x="1154" y="1128"/>
                    <a:pt x="1028" y="1028"/>
                  </a:cubicBezTo>
                  <a:cubicBezTo>
                    <a:pt x="928" y="928"/>
                    <a:pt x="828" y="828"/>
                    <a:pt x="727" y="828"/>
                  </a:cubicBezTo>
                  <a:cubicBezTo>
                    <a:pt x="527" y="627"/>
                    <a:pt x="402" y="402"/>
                    <a:pt x="301" y="301"/>
                  </a:cubicBezTo>
                  <a:cubicBezTo>
                    <a:pt x="201" y="201"/>
                    <a:pt x="201" y="101"/>
                    <a:pt x="201" y="101"/>
                  </a:cubicBezTo>
                  <a:cubicBezTo>
                    <a:pt x="101" y="101"/>
                    <a:pt x="101" y="1"/>
                    <a:pt x="101" y="1"/>
                  </a:cubicBezTo>
                  <a:close/>
                </a:path>
              </a:pathLst>
            </a:custGeom>
            <a:solidFill>
              <a:srgbClr val="5B3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39"/>
            <p:cNvSpPr/>
            <p:nvPr/>
          </p:nvSpPr>
          <p:spPr>
            <a:xfrm>
              <a:off x="3000340" y="1648217"/>
              <a:ext cx="69527" cy="43611"/>
            </a:xfrm>
            <a:custGeom>
              <a:avLst/>
              <a:gdLst/>
              <a:ahLst/>
              <a:cxnLst/>
              <a:rect l="l" t="t" r="r" b="b"/>
              <a:pathLst>
                <a:path w="2503" h="1570" extrusionOk="0">
                  <a:moveTo>
                    <a:pt x="1032" y="0"/>
                  </a:moveTo>
                  <a:cubicBezTo>
                    <a:pt x="705" y="0"/>
                    <a:pt x="418" y="56"/>
                    <a:pt x="302" y="209"/>
                  </a:cubicBezTo>
                  <a:cubicBezTo>
                    <a:pt x="1" y="510"/>
                    <a:pt x="627" y="1562"/>
                    <a:pt x="1154" y="1562"/>
                  </a:cubicBezTo>
                  <a:cubicBezTo>
                    <a:pt x="1187" y="1567"/>
                    <a:pt x="1221" y="1569"/>
                    <a:pt x="1254" y="1569"/>
                  </a:cubicBezTo>
                  <a:cubicBezTo>
                    <a:pt x="1937" y="1569"/>
                    <a:pt x="2502" y="620"/>
                    <a:pt x="2407" y="309"/>
                  </a:cubicBezTo>
                  <a:cubicBezTo>
                    <a:pt x="2326" y="180"/>
                    <a:pt x="1616" y="0"/>
                    <a:pt x="1032" y="0"/>
                  </a:cubicBezTo>
                  <a:close/>
                </a:path>
              </a:pathLst>
            </a:custGeom>
            <a:solidFill>
              <a:srgbClr val="331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39"/>
            <p:cNvSpPr/>
            <p:nvPr/>
          </p:nvSpPr>
          <p:spPr>
            <a:xfrm>
              <a:off x="3432658" y="2426046"/>
              <a:ext cx="602938" cy="292414"/>
            </a:xfrm>
            <a:custGeom>
              <a:avLst/>
              <a:gdLst/>
              <a:ahLst/>
              <a:cxnLst/>
              <a:rect l="l" t="t" r="r" b="b"/>
              <a:pathLst>
                <a:path w="21706" h="10527" extrusionOk="0">
                  <a:moveTo>
                    <a:pt x="840" y="1"/>
                  </a:moveTo>
                  <a:cubicBezTo>
                    <a:pt x="721" y="1"/>
                    <a:pt x="615" y="26"/>
                    <a:pt x="502" y="76"/>
                  </a:cubicBezTo>
                  <a:lnTo>
                    <a:pt x="201" y="76"/>
                  </a:lnTo>
                  <a:cubicBezTo>
                    <a:pt x="101" y="76"/>
                    <a:pt x="101" y="76"/>
                    <a:pt x="1" y="201"/>
                  </a:cubicBezTo>
                  <a:cubicBezTo>
                    <a:pt x="1" y="301"/>
                    <a:pt x="101" y="402"/>
                    <a:pt x="201" y="502"/>
                  </a:cubicBezTo>
                  <a:lnTo>
                    <a:pt x="502" y="502"/>
                  </a:lnTo>
                  <a:cubicBezTo>
                    <a:pt x="627" y="502"/>
                    <a:pt x="928" y="602"/>
                    <a:pt x="1254" y="602"/>
                  </a:cubicBezTo>
                  <a:cubicBezTo>
                    <a:pt x="1555" y="702"/>
                    <a:pt x="1881" y="828"/>
                    <a:pt x="2382" y="928"/>
                  </a:cubicBezTo>
                  <a:cubicBezTo>
                    <a:pt x="2808" y="1028"/>
                    <a:pt x="3234" y="1128"/>
                    <a:pt x="3860" y="1229"/>
                  </a:cubicBezTo>
                  <a:cubicBezTo>
                    <a:pt x="4061" y="1329"/>
                    <a:pt x="4387" y="1329"/>
                    <a:pt x="4688" y="1454"/>
                  </a:cubicBezTo>
                  <a:cubicBezTo>
                    <a:pt x="4888" y="1554"/>
                    <a:pt x="5214" y="1554"/>
                    <a:pt x="5515" y="1655"/>
                  </a:cubicBezTo>
                  <a:cubicBezTo>
                    <a:pt x="6141" y="1855"/>
                    <a:pt x="6768" y="1955"/>
                    <a:pt x="7520" y="2281"/>
                  </a:cubicBezTo>
                  <a:cubicBezTo>
                    <a:pt x="8146" y="2482"/>
                    <a:pt x="8773" y="2707"/>
                    <a:pt x="9500" y="3008"/>
                  </a:cubicBezTo>
                  <a:cubicBezTo>
                    <a:pt x="10126" y="3209"/>
                    <a:pt x="10853" y="3635"/>
                    <a:pt x="11480" y="3835"/>
                  </a:cubicBezTo>
                  <a:cubicBezTo>
                    <a:pt x="12206" y="4261"/>
                    <a:pt x="12833" y="4587"/>
                    <a:pt x="13460" y="4888"/>
                  </a:cubicBezTo>
                  <a:cubicBezTo>
                    <a:pt x="14186" y="5214"/>
                    <a:pt x="14713" y="5615"/>
                    <a:pt x="15339" y="5940"/>
                  </a:cubicBezTo>
                  <a:cubicBezTo>
                    <a:pt x="15966" y="6341"/>
                    <a:pt x="16492" y="6767"/>
                    <a:pt x="17018" y="7093"/>
                  </a:cubicBezTo>
                  <a:cubicBezTo>
                    <a:pt x="17219" y="7294"/>
                    <a:pt x="17545" y="7494"/>
                    <a:pt x="17745" y="7720"/>
                  </a:cubicBezTo>
                  <a:cubicBezTo>
                    <a:pt x="17946" y="7920"/>
                    <a:pt x="18171" y="8021"/>
                    <a:pt x="18372" y="8221"/>
                  </a:cubicBezTo>
                  <a:cubicBezTo>
                    <a:pt x="18898" y="8547"/>
                    <a:pt x="19299" y="8848"/>
                    <a:pt x="19625" y="9174"/>
                  </a:cubicBezTo>
                  <a:cubicBezTo>
                    <a:pt x="19926" y="9474"/>
                    <a:pt x="20252" y="9700"/>
                    <a:pt x="20552" y="9900"/>
                  </a:cubicBezTo>
                  <a:cubicBezTo>
                    <a:pt x="21079" y="10326"/>
                    <a:pt x="21404" y="10527"/>
                    <a:pt x="21404" y="10527"/>
                  </a:cubicBezTo>
                  <a:lnTo>
                    <a:pt x="21605" y="10527"/>
                  </a:lnTo>
                  <a:cubicBezTo>
                    <a:pt x="21705" y="10427"/>
                    <a:pt x="21705" y="10326"/>
                    <a:pt x="21605" y="10226"/>
                  </a:cubicBezTo>
                  <a:cubicBezTo>
                    <a:pt x="21605" y="10226"/>
                    <a:pt x="21404" y="9900"/>
                    <a:pt x="20878" y="9474"/>
                  </a:cubicBezTo>
                  <a:lnTo>
                    <a:pt x="20051" y="8647"/>
                  </a:lnTo>
                  <a:cubicBezTo>
                    <a:pt x="19625" y="8346"/>
                    <a:pt x="19199" y="8021"/>
                    <a:pt x="18798" y="7720"/>
                  </a:cubicBezTo>
                  <a:cubicBezTo>
                    <a:pt x="18372" y="7394"/>
                    <a:pt x="17846" y="6968"/>
                    <a:pt x="17319" y="6667"/>
                  </a:cubicBezTo>
                  <a:cubicBezTo>
                    <a:pt x="16793" y="6341"/>
                    <a:pt x="16166" y="5940"/>
                    <a:pt x="15540" y="5615"/>
                  </a:cubicBezTo>
                  <a:cubicBezTo>
                    <a:pt x="15038" y="5214"/>
                    <a:pt x="14412" y="4788"/>
                    <a:pt x="13785" y="4462"/>
                  </a:cubicBezTo>
                  <a:cubicBezTo>
                    <a:pt x="13159" y="4061"/>
                    <a:pt x="12407" y="3635"/>
                    <a:pt x="11780" y="3334"/>
                  </a:cubicBezTo>
                  <a:cubicBezTo>
                    <a:pt x="11480" y="3108"/>
                    <a:pt x="11053" y="3008"/>
                    <a:pt x="10753" y="2808"/>
                  </a:cubicBezTo>
                  <a:cubicBezTo>
                    <a:pt x="10427" y="2707"/>
                    <a:pt x="10126" y="2482"/>
                    <a:pt x="9700" y="2381"/>
                  </a:cubicBezTo>
                  <a:cubicBezTo>
                    <a:pt x="9074" y="2081"/>
                    <a:pt x="8347" y="1755"/>
                    <a:pt x="7720" y="1554"/>
                  </a:cubicBezTo>
                  <a:cubicBezTo>
                    <a:pt x="7094" y="1329"/>
                    <a:pt x="6367" y="1128"/>
                    <a:pt x="5740" y="928"/>
                  </a:cubicBezTo>
                  <a:cubicBezTo>
                    <a:pt x="5114" y="702"/>
                    <a:pt x="4587" y="502"/>
                    <a:pt x="3961" y="402"/>
                  </a:cubicBezTo>
                  <a:cubicBezTo>
                    <a:pt x="3434" y="301"/>
                    <a:pt x="2908" y="201"/>
                    <a:pt x="2507" y="201"/>
                  </a:cubicBezTo>
                  <a:cubicBezTo>
                    <a:pt x="1981" y="76"/>
                    <a:pt x="1555" y="76"/>
                    <a:pt x="1254" y="76"/>
                  </a:cubicBezTo>
                  <a:cubicBezTo>
                    <a:pt x="1091" y="26"/>
                    <a:pt x="959" y="1"/>
                    <a:pt x="840" y="1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39"/>
            <p:cNvSpPr/>
            <p:nvPr/>
          </p:nvSpPr>
          <p:spPr>
            <a:xfrm>
              <a:off x="3989610" y="2692674"/>
              <a:ext cx="163693" cy="156804"/>
            </a:xfrm>
            <a:custGeom>
              <a:avLst/>
              <a:gdLst/>
              <a:ahLst/>
              <a:cxnLst/>
              <a:rect l="l" t="t" r="r" b="b"/>
              <a:pathLst>
                <a:path w="5893" h="5645" extrusionOk="0">
                  <a:moveTo>
                    <a:pt x="627" y="1"/>
                  </a:moveTo>
                  <a:lnTo>
                    <a:pt x="627" y="1"/>
                  </a:lnTo>
                  <a:cubicBezTo>
                    <a:pt x="0" y="828"/>
                    <a:pt x="2506" y="5214"/>
                    <a:pt x="4587" y="5640"/>
                  </a:cubicBezTo>
                  <a:cubicBezTo>
                    <a:pt x="4605" y="5643"/>
                    <a:pt x="4624" y="5644"/>
                    <a:pt x="4644" y="5644"/>
                  </a:cubicBezTo>
                  <a:cubicBezTo>
                    <a:pt x="5255" y="5644"/>
                    <a:pt x="5893" y="4104"/>
                    <a:pt x="4386" y="2281"/>
                  </a:cubicBezTo>
                  <a:cubicBezTo>
                    <a:pt x="2607" y="301"/>
                    <a:pt x="627" y="1"/>
                    <a:pt x="6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39"/>
            <p:cNvSpPr/>
            <p:nvPr/>
          </p:nvSpPr>
          <p:spPr>
            <a:xfrm>
              <a:off x="3881698" y="2643259"/>
              <a:ext cx="75916" cy="139249"/>
            </a:xfrm>
            <a:custGeom>
              <a:avLst/>
              <a:gdLst/>
              <a:ahLst/>
              <a:cxnLst/>
              <a:rect l="l" t="t" r="r" b="b"/>
              <a:pathLst>
                <a:path w="2733" h="5013" extrusionOk="0">
                  <a:moveTo>
                    <a:pt x="1379" y="0"/>
                  </a:moveTo>
                  <a:lnTo>
                    <a:pt x="1379" y="0"/>
                  </a:lnTo>
                  <a:cubicBezTo>
                    <a:pt x="0" y="1253"/>
                    <a:pt x="126" y="4912"/>
                    <a:pt x="1680" y="5013"/>
                  </a:cubicBezTo>
                  <a:cubicBezTo>
                    <a:pt x="2306" y="5013"/>
                    <a:pt x="2732" y="3760"/>
                    <a:pt x="2507" y="2707"/>
                  </a:cubicBezTo>
                  <a:cubicBezTo>
                    <a:pt x="2206" y="1354"/>
                    <a:pt x="1379" y="0"/>
                    <a:pt x="1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39"/>
            <p:cNvSpPr/>
            <p:nvPr/>
          </p:nvSpPr>
          <p:spPr>
            <a:xfrm>
              <a:off x="3763341" y="2556235"/>
              <a:ext cx="80333" cy="145054"/>
            </a:xfrm>
            <a:custGeom>
              <a:avLst/>
              <a:gdLst/>
              <a:ahLst/>
              <a:cxnLst/>
              <a:rect l="l" t="t" r="r" b="b"/>
              <a:pathLst>
                <a:path w="2892" h="5222" extrusionOk="0">
                  <a:moveTo>
                    <a:pt x="1128" y="0"/>
                  </a:moveTo>
                  <a:lnTo>
                    <a:pt x="1128" y="0"/>
                  </a:lnTo>
                  <a:cubicBezTo>
                    <a:pt x="1" y="1654"/>
                    <a:pt x="201" y="5213"/>
                    <a:pt x="1755" y="5213"/>
                  </a:cubicBezTo>
                  <a:cubicBezTo>
                    <a:pt x="1796" y="5219"/>
                    <a:pt x="1836" y="5222"/>
                    <a:pt x="1876" y="5222"/>
                  </a:cubicBezTo>
                  <a:cubicBezTo>
                    <a:pt x="2549" y="5222"/>
                    <a:pt x="2891" y="4418"/>
                    <a:pt x="2607" y="3233"/>
                  </a:cubicBezTo>
                  <a:cubicBezTo>
                    <a:pt x="2382" y="1554"/>
                    <a:pt x="1129" y="0"/>
                    <a:pt x="11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39"/>
            <p:cNvSpPr/>
            <p:nvPr/>
          </p:nvSpPr>
          <p:spPr>
            <a:xfrm>
              <a:off x="3630096" y="2494960"/>
              <a:ext cx="89416" cy="142137"/>
            </a:xfrm>
            <a:custGeom>
              <a:avLst/>
              <a:gdLst/>
              <a:ahLst/>
              <a:cxnLst/>
              <a:rect l="l" t="t" r="r" b="b"/>
              <a:pathLst>
                <a:path w="3219" h="5117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1749"/>
                    <a:pt x="687" y="5117"/>
                    <a:pt x="2208" y="5117"/>
                  </a:cubicBezTo>
                  <a:cubicBezTo>
                    <a:pt x="2236" y="5117"/>
                    <a:pt x="2263" y="5116"/>
                    <a:pt x="2291" y="5114"/>
                  </a:cubicBezTo>
                  <a:cubicBezTo>
                    <a:pt x="2918" y="5013"/>
                    <a:pt x="3219" y="4086"/>
                    <a:pt x="2793" y="2933"/>
                  </a:cubicBezTo>
                  <a:cubicBezTo>
                    <a:pt x="2291" y="1354"/>
                    <a:pt x="813" y="1"/>
                    <a:pt x="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39"/>
            <p:cNvSpPr/>
            <p:nvPr/>
          </p:nvSpPr>
          <p:spPr>
            <a:xfrm>
              <a:off x="3672844" y="2423852"/>
              <a:ext cx="151110" cy="63749"/>
            </a:xfrm>
            <a:custGeom>
              <a:avLst/>
              <a:gdLst/>
              <a:ahLst/>
              <a:cxnLst/>
              <a:rect l="l" t="t" r="r" b="b"/>
              <a:pathLst>
                <a:path w="5440" h="2295" extrusionOk="0">
                  <a:moveTo>
                    <a:pt x="3753" y="0"/>
                  </a:moveTo>
                  <a:cubicBezTo>
                    <a:pt x="2516" y="0"/>
                    <a:pt x="814" y="708"/>
                    <a:pt x="0" y="1734"/>
                  </a:cubicBezTo>
                  <a:cubicBezTo>
                    <a:pt x="0" y="1734"/>
                    <a:pt x="1375" y="2295"/>
                    <a:pt x="2847" y="2295"/>
                  </a:cubicBezTo>
                  <a:cubicBezTo>
                    <a:pt x="3051" y="2295"/>
                    <a:pt x="3256" y="2284"/>
                    <a:pt x="3459" y="2260"/>
                  </a:cubicBezTo>
                  <a:cubicBezTo>
                    <a:pt x="4712" y="2034"/>
                    <a:pt x="5439" y="1408"/>
                    <a:pt x="5138" y="681"/>
                  </a:cubicBezTo>
                  <a:cubicBezTo>
                    <a:pt x="4954" y="207"/>
                    <a:pt x="4421" y="0"/>
                    <a:pt x="3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39"/>
            <p:cNvSpPr/>
            <p:nvPr/>
          </p:nvSpPr>
          <p:spPr>
            <a:xfrm>
              <a:off x="3815561" y="2503598"/>
              <a:ext cx="150387" cy="61222"/>
            </a:xfrm>
            <a:custGeom>
              <a:avLst/>
              <a:gdLst/>
              <a:ahLst/>
              <a:cxnLst/>
              <a:rect l="l" t="t" r="r" b="b"/>
              <a:pathLst>
                <a:path w="5414" h="2204" extrusionOk="0">
                  <a:moveTo>
                    <a:pt x="3443" y="0"/>
                  </a:moveTo>
                  <a:cubicBezTo>
                    <a:pt x="2254" y="0"/>
                    <a:pt x="781" y="530"/>
                    <a:pt x="0" y="1369"/>
                  </a:cubicBezTo>
                  <a:cubicBezTo>
                    <a:pt x="0" y="1369"/>
                    <a:pt x="1579" y="2204"/>
                    <a:pt x="3090" y="2204"/>
                  </a:cubicBezTo>
                  <a:cubicBezTo>
                    <a:pt x="3171" y="2204"/>
                    <a:pt x="3253" y="2201"/>
                    <a:pt x="3334" y="2196"/>
                  </a:cubicBezTo>
                  <a:cubicBezTo>
                    <a:pt x="4687" y="2196"/>
                    <a:pt x="5414" y="1569"/>
                    <a:pt x="5213" y="943"/>
                  </a:cubicBezTo>
                  <a:cubicBezTo>
                    <a:pt x="5033" y="285"/>
                    <a:pt x="4314" y="0"/>
                    <a:pt x="34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39"/>
            <p:cNvSpPr/>
            <p:nvPr/>
          </p:nvSpPr>
          <p:spPr>
            <a:xfrm>
              <a:off x="3937390" y="2597484"/>
              <a:ext cx="147610" cy="63610"/>
            </a:xfrm>
            <a:custGeom>
              <a:avLst/>
              <a:gdLst/>
              <a:ahLst/>
              <a:cxnLst/>
              <a:rect l="l" t="t" r="r" b="b"/>
              <a:pathLst>
                <a:path w="5314" h="2290" extrusionOk="0">
                  <a:moveTo>
                    <a:pt x="2731" y="0"/>
                  </a:moveTo>
                  <a:cubicBezTo>
                    <a:pt x="1675" y="0"/>
                    <a:pt x="569" y="296"/>
                    <a:pt x="0" y="921"/>
                  </a:cubicBezTo>
                  <a:cubicBezTo>
                    <a:pt x="0" y="921"/>
                    <a:pt x="1755" y="1949"/>
                    <a:pt x="3008" y="2275"/>
                  </a:cubicBezTo>
                  <a:cubicBezTo>
                    <a:pt x="3110" y="2284"/>
                    <a:pt x="3215" y="2289"/>
                    <a:pt x="3319" y="2289"/>
                  </a:cubicBezTo>
                  <a:cubicBezTo>
                    <a:pt x="4292" y="2289"/>
                    <a:pt x="5314" y="1878"/>
                    <a:pt x="5314" y="1222"/>
                  </a:cubicBezTo>
                  <a:cubicBezTo>
                    <a:pt x="5204" y="428"/>
                    <a:pt x="4003" y="0"/>
                    <a:pt x="27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59" name="Google Shape;6259;p39"/>
            <p:cNvGrpSpPr/>
            <p:nvPr/>
          </p:nvGrpSpPr>
          <p:grpSpPr>
            <a:xfrm rot="-2523449">
              <a:off x="1342840" y="2274235"/>
              <a:ext cx="460423" cy="540097"/>
              <a:chOff x="1418932" y="2274259"/>
              <a:chExt cx="460407" cy="540078"/>
            </a:xfrm>
          </p:grpSpPr>
          <p:sp>
            <p:nvSpPr>
              <p:cNvPr id="6260" name="Google Shape;6260;p39"/>
              <p:cNvSpPr/>
              <p:nvPr/>
            </p:nvSpPr>
            <p:spPr>
              <a:xfrm rot="-1137101">
                <a:off x="1472399" y="2321134"/>
                <a:ext cx="353473" cy="388259"/>
              </a:xfrm>
              <a:custGeom>
                <a:avLst/>
                <a:gdLst/>
                <a:ahLst/>
                <a:cxnLst/>
                <a:rect l="l" t="t" r="r" b="b"/>
                <a:pathLst>
                  <a:path w="24438" h="26843" extrusionOk="0">
                    <a:moveTo>
                      <a:pt x="17770" y="0"/>
                    </a:moveTo>
                    <a:cubicBezTo>
                      <a:pt x="17018" y="0"/>
                      <a:pt x="16292" y="226"/>
                      <a:pt x="15665" y="526"/>
                    </a:cubicBezTo>
                    <a:cubicBezTo>
                      <a:pt x="15139" y="752"/>
                      <a:pt x="14637" y="1153"/>
                      <a:pt x="14211" y="1579"/>
                    </a:cubicBezTo>
                    <a:cubicBezTo>
                      <a:pt x="13585" y="952"/>
                      <a:pt x="12758" y="526"/>
                      <a:pt x="11906" y="526"/>
                    </a:cubicBezTo>
                    <a:cubicBezTo>
                      <a:pt x="10552" y="526"/>
                      <a:pt x="9399" y="1379"/>
                      <a:pt x="8673" y="2406"/>
                    </a:cubicBezTo>
                    <a:cubicBezTo>
                      <a:pt x="8246" y="3033"/>
                      <a:pt x="7946" y="3759"/>
                      <a:pt x="7845" y="4612"/>
                    </a:cubicBezTo>
                    <a:lnTo>
                      <a:pt x="7520" y="4286"/>
                    </a:lnTo>
                    <a:cubicBezTo>
                      <a:pt x="7319" y="4085"/>
                      <a:pt x="6993" y="3985"/>
                      <a:pt x="6793" y="3885"/>
                    </a:cubicBezTo>
                    <a:cubicBezTo>
                      <a:pt x="6609" y="3787"/>
                      <a:pt x="6429" y="3751"/>
                      <a:pt x="6250" y="3751"/>
                    </a:cubicBezTo>
                    <a:cubicBezTo>
                      <a:pt x="6015" y="3751"/>
                      <a:pt x="5782" y="3814"/>
                      <a:pt x="5540" y="3885"/>
                    </a:cubicBezTo>
                    <a:cubicBezTo>
                      <a:pt x="4186" y="4186"/>
                      <a:pt x="3134" y="5138"/>
                      <a:pt x="2307" y="6266"/>
                    </a:cubicBezTo>
                    <a:cubicBezTo>
                      <a:pt x="1580" y="7419"/>
                      <a:pt x="1254" y="8772"/>
                      <a:pt x="953" y="10025"/>
                    </a:cubicBezTo>
                    <a:cubicBezTo>
                      <a:pt x="1" y="15564"/>
                      <a:pt x="3459" y="23609"/>
                      <a:pt x="7946" y="26842"/>
                    </a:cubicBezTo>
                    <a:cubicBezTo>
                      <a:pt x="9299" y="26542"/>
                      <a:pt x="11605" y="25689"/>
                      <a:pt x="12432" y="24662"/>
                    </a:cubicBezTo>
                    <a:cubicBezTo>
                      <a:pt x="13059" y="23810"/>
                      <a:pt x="13384" y="22557"/>
                      <a:pt x="12632" y="21930"/>
                    </a:cubicBezTo>
                    <a:cubicBezTo>
                      <a:pt x="14011" y="21629"/>
                      <a:pt x="15264" y="20902"/>
                      <a:pt x="15891" y="19649"/>
                    </a:cubicBezTo>
                    <a:cubicBezTo>
                      <a:pt x="16191" y="19123"/>
                      <a:pt x="16191" y="18396"/>
                      <a:pt x="16091" y="17770"/>
                    </a:cubicBezTo>
                    <a:cubicBezTo>
                      <a:pt x="16517" y="17770"/>
                      <a:pt x="16818" y="17669"/>
                      <a:pt x="17144" y="17544"/>
                    </a:cubicBezTo>
                    <a:cubicBezTo>
                      <a:pt x="18171" y="17043"/>
                      <a:pt x="19023" y="15990"/>
                      <a:pt x="19224" y="14737"/>
                    </a:cubicBezTo>
                    <a:cubicBezTo>
                      <a:pt x="19424" y="13584"/>
                      <a:pt x="19124" y="12231"/>
                      <a:pt x="18272" y="11404"/>
                    </a:cubicBezTo>
                    <a:cubicBezTo>
                      <a:pt x="19951" y="11178"/>
                      <a:pt x="21630" y="10451"/>
                      <a:pt x="22783" y="9198"/>
                    </a:cubicBezTo>
                    <a:cubicBezTo>
                      <a:pt x="23911" y="7845"/>
                      <a:pt x="24437" y="5965"/>
                      <a:pt x="23810" y="4386"/>
                    </a:cubicBezTo>
                    <a:cubicBezTo>
                      <a:pt x="23610" y="3659"/>
                      <a:pt x="23084" y="2932"/>
                      <a:pt x="22557" y="2406"/>
                    </a:cubicBezTo>
                    <a:cubicBezTo>
                      <a:pt x="21304" y="1053"/>
                      <a:pt x="19650" y="0"/>
                      <a:pt x="177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39"/>
              <p:cNvSpPr/>
              <p:nvPr/>
            </p:nvSpPr>
            <p:spPr>
              <a:xfrm rot="-1137101">
                <a:off x="1605231" y="2375832"/>
                <a:ext cx="156978" cy="424520"/>
              </a:xfrm>
              <a:custGeom>
                <a:avLst/>
                <a:gdLst/>
                <a:ahLst/>
                <a:cxnLst/>
                <a:rect l="l" t="t" r="r" b="b"/>
                <a:pathLst>
                  <a:path w="10853" h="29350" extrusionOk="0">
                    <a:moveTo>
                      <a:pt x="10552" y="1"/>
                    </a:moveTo>
                    <a:cubicBezTo>
                      <a:pt x="8246" y="1480"/>
                      <a:pt x="6266" y="3459"/>
                      <a:pt x="4587" y="5640"/>
                    </a:cubicBezTo>
                    <a:cubicBezTo>
                      <a:pt x="3760" y="6693"/>
                      <a:pt x="3033" y="7946"/>
                      <a:pt x="2406" y="9199"/>
                    </a:cubicBezTo>
                    <a:cubicBezTo>
                      <a:pt x="1880" y="10452"/>
                      <a:pt x="1354" y="11705"/>
                      <a:pt x="953" y="13059"/>
                    </a:cubicBezTo>
                    <a:cubicBezTo>
                      <a:pt x="627" y="14312"/>
                      <a:pt x="326" y="15665"/>
                      <a:pt x="201" y="17144"/>
                    </a:cubicBezTo>
                    <a:cubicBezTo>
                      <a:pt x="101" y="17445"/>
                      <a:pt x="101" y="17770"/>
                      <a:pt x="101" y="18071"/>
                    </a:cubicBezTo>
                    <a:lnTo>
                      <a:pt x="101" y="19124"/>
                    </a:lnTo>
                    <a:cubicBezTo>
                      <a:pt x="101" y="19851"/>
                      <a:pt x="0" y="20477"/>
                      <a:pt x="101" y="21204"/>
                    </a:cubicBezTo>
                    <a:lnTo>
                      <a:pt x="201" y="22257"/>
                    </a:lnTo>
                    <a:lnTo>
                      <a:pt x="326" y="23284"/>
                    </a:lnTo>
                    <a:cubicBezTo>
                      <a:pt x="426" y="23911"/>
                      <a:pt x="527" y="24663"/>
                      <a:pt x="627" y="25289"/>
                    </a:cubicBezTo>
                    <a:cubicBezTo>
                      <a:pt x="727" y="25916"/>
                      <a:pt x="953" y="26643"/>
                      <a:pt x="1153" y="27269"/>
                    </a:cubicBezTo>
                    <a:cubicBezTo>
                      <a:pt x="1354" y="27896"/>
                      <a:pt x="1579" y="28623"/>
                      <a:pt x="1680" y="29249"/>
                    </a:cubicBezTo>
                    <a:cubicBezTo>
                      <a:pt x="1780" y="29349"/>
                      <a:pt x="1880" y="29349"/>
                      <a:pt x="1980" y="29349"/>
                    </a:cubicBezTo>
                    <a:cubicBezTo>
                      <a:pt x="2081" y="29349"/>
                      <a:pt x="2081" y="29249"/>
                      <a:pt x="2081" y="29149"/>
                    </a:cubicBezTo>
                    <a:cubicBezTo>
                      <a:pt x="1354" y="26542"/>
                      <a:pt x="953" y="23810"/>
                      <a:pt x="827" y="21204"/>
                    </a:cubicBezTo>
                    <a:cubicBezTo>
                      <a:pt x="727" y="18497"/>
                      <a:pt x="1053" y="15765"/>
                      <a:pt x="1780" y="13259"/>
                    </a:cubicBezTo>
                    <a:cubicBezTo>
                      <a:pt x="2406" y="10652"/>
                      <a:pt x="3660" y="8246"/>
                      <a:pt x="5213" y="6066"/>
                    </a:cubicBezTo>
                    <a:cubicBezTo>
                      <a:pt x="5965" y="5013"/>
                      <a:pt x="6792" y="3986"/>
                      <a:pt x="7720" y="2933"/>
                    </a:cubicBezTo>
                    <a:cubicBezTo>
                      <a:pt x="8672" y="1981"/>
                      <a:pt x="9725" y="1154"/>
                      <a:pt x="10752" y="327"/>
                    </a:cubicBezTo>
                    <a:cubicBezTo>
                      <a:pt x="10853" y="327"/>
                      <a:pt x="10853" y="226"/>
                      <a:pt x="10853" y="101"/>
                    </a:cubicBezTo>
                    <a:cubicBezTo>
                      <a:pt x="10752" y="1"/>
                      <a:pt x="10652" y="1"/>
                      <a:pt x="10552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62" name="Google Shape;6262;p39"/>
            <p:cNvSpPr/>
            <p:nvPr/>
          </p:nvSpPr>
          <p:spPr>
            <a:xfrm rot="-2700000">
              <a:off x="2211427" y="2526709"/>
              <a:ext cx="171753" cy="337234"/>
            </a:xfrm>
            <a:custGeom>
              <a:avLst/>
              <a:gdLst/>
              <a:ahLst/>
              <a:cxnLst/>
              <a:rect l="l" t="t" r="r" b="b"/>
              <a:pathLst>
                <a:path w="8079" h="15863" extrusionOk="0">
                  <a:moveTo>
                    <a:pt x="5629" y="0"/>
                  </a:moveTo>
                  <a:cubicBezTo>
                    <a:pt x="4808" y="0"/>
                    <a:pt x="1175" y="2604"/>
                    <a:pt x="560" y="7622"/>
                  </a:cubicBezTo>
                  <a:cubicBezTo>
                    <a:pt x="0" y="11452"/>
                    <a:pt x="1702" y="15863"/>
                    <a:pt x="4593" y="15863"/>
                  </a:cubicBezTo>
                  <a:cubicBezTo>
                    <a:pt x="4937" y="15863"/>
                    <a:pt x="5297" y="15800"/>
                    <a:pt x="5673" y="15667"/>
                  </a:cubicBezTo>
                  <a:cubicBezTo>
                    <a:pt x="8079" y="14940"/>
                    <a:pt x="4946" y="11281"/>
                    <a:pt x="5472" y="6494"/>
                  </a:cubicBezTo>
                  <a:cubicBezTo>
                    <a:pt x="5898" y="2509"/>
                    <a:pt x="6400" y="103"/>
                    <a:pt x="5673" y="3"/>
                  </a:cubicBezTo>
                  <a:cubicBezTo>
                    <a:pt x="5659" y="1"/>
                    <a:pt x="5645" y="0"/>
                    <a:pt x="56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39"/>
            <p:cNvSpPr/>
            <p:nvPr/>
          </p:nvSpPr>
          <p:spPr>
            <a:xfrm rot="-2700000">
              <a:off x="2208585" y="2422063"/>
              <a:ext cx="164121" cy="359663"/>
            </a:xfrm>
            <a:custGeom>
              <a:avLst/>
              <a:gdLst/>
              <a:ahLst/>
              <a:cxnLst/>
              <a:rect l="l" t="t" r="r" b="b"/>
              <a:pathLst>
                <a:path w="7720" h="16918" extrusionOk="0">
                  <a:moveTo>
                    <a:pt x="7419" y="0"/>
                  </a:moveTo>
                  <a:cubicBezTo>
                    <a:pt x="6692" y="326"/>
                    <a:pt x="5840" y="627"/>
                    <a:pt x="5213" y="1153"/>
                  </a:cubicBezTo>
                  <a:cubicBezTo>
                    <a:pt x="4487" y="1579"/>
                    <a:pt x="3860" y="2081"/>
                    <a:pt x="3334" y="2707"/>
                  </a:cubicBezTo>
                  <a:cubicBezTo>
                    <a:pt x="2206" y="3960"/>
                    <a:pt x="1454" y="5439"/>
                    <a:pt x="953" y="6993"/>
                  </a:cubicBezTo>
                  <a:cubicBezTo>
                    <a:pt x="426" y="8572"/>
                    <a:pt x="101" y="10226"/>
                    <a:pt x="101" y="11905"/>
                  </a:cubicBezTo>
                  <a:cubicBezTo>
                    <a:pt x="0" y="13484"/>
                    <a:pt x="101" y="15138"/>
                    <a:pt x="426" y="16717"/>
                  </a:cubicBezTo>
                  <a:cubicBezTo>
                    <a:pt x="426" y="16817"/>
                    <a:pt x="527" y="16918"/>
                    <a:pt x="627" y="16918"/>
                  </a:cubicBezTo>
                  <a:cubicBezTo>
                    <a:pt x="727" y="16918"/>
                    <a:pt x="827" y="16817"/>
                    <a:pt x="827" y="16717"/>
                  </a:cubicBezTo>
                  <a:lnTo>
                    <a:pt x="827" y="16617"/>
                  </a:lnTo>
                  <a:cubicBezTo>
                    <a:pt x="727" y="15865"/>
                    <a:pt x="727" y="15038"/>
                    <a:pt x="727" y="14311"/>
                  </a:cubicBezTo>
                  <a:cubicBezTo>
                    <a:pt x="727" y="13484"/>
                    <a:pt x="727" y="12732"/>
                    <a:pt x="827" y="11905"/>
                  </a:cubicBezTo>
                  <a:cubicBezTo>
                    <a:pt x="953" y="10351"/>
                    <a:pt x="1153" y="8772"/>
                    <a:pt x="1680" y="7319"/>
                  </a:cubicBezTo>
                  <a:cubicBezTo>
                    <a:pt x="1880" y="6592"/>
                    <a:pt x="2206" y="5840"/>
                    <a:pt x="2607" y="5113"/>
                  </a:cubicBezTo>
                  <a:cubicBezTo>
                    <a:pt x="2933" y="4487"/>
                    <a:pt x="3334" y="3760"/>
                    <a:pt x="3860" y="3233"/>
                  </a:cubicBezTo>
                  <a:cubicBezTo>
                    <a:pt x="4913" y="1980"/>
                    <a:pt x="6166" y="1053"/>
                    <a:pt x="7519" y="426"/>
                  </a:cubicBezTo>
                  <a:cubicBezTo>
                    <a:pt x="7619" y="326"/>
                    <a:pt x="7720" y="201"/>
                    <a:pt x="7619" y="101"/>
                  </a:cubicBezTo>
                  <a:cubicBezTo>
                    <a:pt x="7619" y="0"/>
                    <a:pt x="7519" y="0"/>
                    <a:pt x="7419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1" name="Google Shape;13591;p84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13592" name="Google Shape;13592;p84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3" name="Google Shape;13593;p84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4" name="Google Shape;13594;p84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5" name="Google Shape;13595;p84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6" name="Google Shape;13596;p84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7" name="Google Shape;13597;p84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8" name="Google Shape;13598;p84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99" name="Google Shape;13599;p84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0" name="Google Shape;13600;p84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1" name="Google Shape;13601;p84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2" name="Google Shape;13602;p84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3" name="Google Shape;13603;p84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04" name="Google Shape;13604;p84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5" name="Google Shape;13605;p84"/>
          <p:cNvGrpSpPr/>
          <p:nvPr/>
        </p:nvGrpSpPr>
        <p:grpSpPr>
          <a:xfrm>
            <a:off x="1433850" y="4173454"/>
            <a:ext cx="7108179" cy="494540"/>
            <a:chOff x="1433850" y="4306804"/>
            <a:chExt cx="7108179" cy="494540"/>
          </a:xfrm>
        </p:grpSpPr>
        <p:sp>
          <p:nvSpPr>
            <p:cNvPr id="13606" name="Google Shape;13606;p84"/>
            <p:cNvSpPr/>
            <p:nvPr/>
          </p:nvSpPr>
          <p:spPr>
            <a:xfrm>
              <a:off x="1433850" y="4346350"/>
              <a:ext cx="733100" cy="369825"/>
            </a:xfrm>
            <a:custGeom>
              <a:avLst/>
              <a:gdLst/>
              <a:ahLst/>
              <a:cxnLst/>
              <a:rect l="l" t="t" r="r" b="b"/>
              <a:pathLst>
                <a:path w="29324" h="14793" extrusionOk="0">
                  <a:moveTo>
                    <a:pt x="65" y="1"/>
                  </a:moveTo>
                  <a:cubicBezTo>
                    <a:pt x="22" y="1"/>
                    <a:pt x="0" y="17"/>
                    <a:pt x="0" y="54"/>
                  </a:cubicBezTo>
                  <a:cubicBezTo>
                    <a:pt x="0" y="1207"/>
                    <a:pt x="627" y="7899"/>
                    <a:pt x="3133" y="9979"/>
                  </a:cubicBezTo>
                  <a:cubicBezTo>
                    <a:pt x="4073" y="10729"/>
                    <a:pt x="5378" y="10965"/>
                    <a:pt x="6750" y="10965"/>
                  </a:cubicBezTo>
                  <a:cubicBezTo>
                    <a:pt x="9059" y="10965"/>
                    <a:pt x="11560" y="10299"/>
                    <a:pt x="12836" y="10299"/>
                  </a:cubicBezTo>
                  <a:cubicBezTo>
                    <a:pt x="12906" y="10299"/>
                    <a:pt x="12971" y="10301"/>
                    <a:pt x="13033" y="10305"/>
                  </a:cubicBezTo>
                  <a:cubicBezTo>
                    <a:pt x="14913" y="10405"/>
                    <a:pt x="16166" y="13438"/>
                    <a:pt x="18797" y="14465"/>
                  </a:cubicBezTo>
                  <a:cubicBezTo>
                    <a:pt x="19361" y="14693"/>
                    <a:pt x="20085" y="14793"/>
                    <a:pt x="20893" y="14793"/>
                  </a:cubicBezTo>
                  <a:cubicBezTo>
                    <a:pt x="23822" y="14793"/>
                    <a:pt x="27851" y="13481"/>
                    <a:pt x="29324" y="12185"/>
                  </a:cubicBezTo>
                  <a:cubicBezTo>
                    <a:pt x="29324" y="12185"/>
                    <a:pt x="28597" y="7172"/>
                    <a:pt x="26191" y="5919"/>
                  </a:cubicBezTo>
                  <a:cubicBezTo>
                    <a:pt x="25465" y="5585"/>
                    <a:pt x="24757" y="5470"/>
                    <a:pt x="24096" y="5470"/>
                  </a:cubicBezTo>
                  <a:cubicBezTo>
                    <a:pt x="22626" y="5470"/>
                    <a:pt x="21382" y="6039"/>
                    <a:pt x="20658" y="6039"/>
                  </a:cubicBezTo>
                  <a:cubicBezTo>
                    <a:pt x="20584" y="6039"/>
                    <a:pt x="20515" y="6033"/>
                    <a:pt x="20452" y="6019"/>
                  </a:cubicBezTo>
                  <a:cubicBezTo>
                    <a:pt x="19524" y="5919"/>
                    <a:pt x="19098" y="4866"/>
                    <a:pt x="16592" y="2786"/>
                  </a:cubicBezTo>
                  <a:cubicBezTo>
                    <a:pt x="15289" y="1683"/>
                    <a:pt x="13409" y="1420"/>
                    <a:pt x="11451" y="1420"/>
                  </a:cubicBezTo>
                  <a:cubicBezTo>
                    <a:pt x="9663" y="1420"/>
                    <a:pt x="7810" y="1640"/>
                    <a:pt x="6271" y="1640"/>
                  </a:cubicBezTo>
                  <a:cubicBezTo>
                    <a:pt x="6124" y="1640"/>
                    <a:pt x="5980" y="1638"/>
                    <a:pt x="5840" y="1633"/>
                  </a:cubicBezTo>
                  <a:cubicBezTo>
                    <a:pt x="2904" y="1633"/>
                    <a:pt x="485" y="1"/>
                    <a:pt x="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84"/>
            <p:cNvSpPr/>
            <p:nvPr/>
          </p:nvSpPr>
          <p:spPr>
            <a:xfrm>
              <a:off x="1467675" y="4392175"/>
              <a:ext cx="835250" cy="275250"/>
            </a:xfrm>
            <a:custGeom>
              <a:avLst/>
              <a:gdLst/>
              <a:ahLst/>
              <a:cxnLst/>
              <a:rect l="l" t="t" r="r" b="b"/>
              <a:pathLst>
                <a:path w="33410" h="11010" extrusionOk="0">
                  <a:moveTo>
                    <a:pt x="101" y="1"/>
                  </a:moveTo>
                  <a:cubicBezTo>
                    <a:pt x="1" y="101"/>
                    <a:pt x="1" y="201"/>
                    <a:pt x="1" y="327"/>
                  </a:cubicBezTo>
                  <a:cubicBezTo>
                    <a:pt x="402" y="1053"/>
                    <a:pt x="928" y="1580"/>
                    <a:pt x="1454" y="2081"/>
                  </a:cubicBezTo>
                  <a:cubicBezTo>
                    <a:pt x="2081" y="2607"/>
                    <a:pt x="2707" y="3033"/>
                    <a:pt x="3434" y="3459"/>
                  </a:cubicBezTo>
                  <a:cubicBezTo>
                    <a:pt x="4061" y="3760"/>
                    <a:pt x="4788" y="3961"/>
                    <a:pt x="5540" y="4186"/>
                  </a:cubicBezTo>
                  <a:cubicBezTo>
                    <a:pt x="6367" y="4387"/>
                    <a:pt x="7093" y="4387"/>
                    <a:pt x="7820" y="4487"/>
                  </a:cubicBezTo>
                  <a:cubicBezTo>
                    <a:pt x="9299" y="4713"/>
                    <a:pt x="10853" y="4813"/>
                    <a:pt x="12307" y="5013"/>
                  </a:cubicBezTo>
                  <a:cubicBezTo>
                    <a:pt x="13058" y="5114"/>
                    <a:pt x="13685" y="5339"/>
                    <a:pt x="14412" y="5540"/>
                  </a:cubicBezTo>
                  <a:cubicBezTo>
                    <a:pt x="15038" y="5840"/>
                    <a:pt x="15665" y="6166"/>
                    <a:pt x="16191" y="6693"/>
                  </a:cubicBezTo>
                  <a:lnTo>
                    <a:pt x="16918" y="7419"/>
                  </a:lnTo>
                  <a:cubicBezTo>
                    <a:pt x="17219" y="7720"/>
                    <a:pt x="17545" y="7946"/>
                    <a:pt x="17845" y="8146"/>
                  </a:cubicBezTo>
                  <a:cubicBezTo>
                    <a:pt x="18472" y="8673"/>
                    <a:pt x="19099" y="9099"/>
                    <a:pt x="19825" y="9399"/>
                  </a:cubicBezTo>
                  <a:cubicBezTo>
                    <a:pt x="21204" y="10126"/>
                    <a:pt x="22657" y="10552"/>
                    <a:pt x="24211" y="10753"/>
                  </a:cubicBezTo>
                  <a:cubicBezTo>
                    <a:pt x="25211" y="10926"/>
                    <a:pt x="26211" y="11010"/>
                    <a:pt x="27207" y="11010"/>
                  </a:cubicBezTo>
                  <a:cubicBezTo>
                    <a:pt x="29233" y="11010"/>
                    <a:pt x="31243" y="10664"/>
                    <a:pt x="33209" y="10026"/>
                  </a:cubicBezTo>
                  <a:cubicBezTo>
                    <a:pt x="33309" y="10026"/>
                    <a:pt x="33409" y="9926"/>
                    <a:pt x="33309" y="9825"/>
                  </a:cubicBezTo>
                  <a:cubicBezTo>
                    <a:pt x="33309" y="9725"/>
                    <a:pt x="33209" y="9600"/>
                    <a:pt x="33109" y="9600"/>
                  </a:cubicBezTo>
                  <a:cubicBezTo>
                    <a:pt x="31630" y="10026"/>
                    <a:pt x="30176" y="10226"/>
                    <a:pt x="28723" y="10352"/>
                  </a:cubicBezTo>
                  <a:cubicBezTo>
                    <a:pt x="27244" y="10352"/>
                    <a:pt x="25790" y="10352"/>
                    <a:pt x="24337" y="10026"/>
                  </a:cubicBezTo>
                  <a:cubicBezTo>
                    <a:pt x="22858" y="9825"/>
                    <a:pt x="21505" y="9399"/>
                    <a:pt x="20151" y="8673"/>
                  </a:cubicBezTo>
                  <a:cubicBezTo>
                    <a:pt x="19525" y="8347"/>
                    <a:pt x="18898" y="7946"/>
                    <a:pt x="18372" y="7520"/>
                  </a:cubicBezTo>
                  <a:cubicBezTo>
                    <a:pt x="18071" y="7319"/>
                    <a:pt x="17745" y="7094"/>
                    <a:pt x="17545" y="6793"/>
                  </a:cubicBezTo>
                  <a:lnTo>
                    <a:pt x="16693" y="6066"/>
                  </a:lnTo>
                  <a:cubicBezTo>
                    <a:pt x="16066" y="5540"/>
                    <a:pt x="15439" y="5114"/>
                    <a:pt x="14612" y="4813"/>
                  </a:cubicBezTo>
                  <a:cubicBezTo>
                    <a:pt x="13885" y="4487"/>
                    <a:pt x="13159" y="4387"/>
                    <a:pt x="12432" y="4186"/>
                  </a:cubicBezTo>
                  <a:cubicBezTo>
                    <a:pt x="10853" y="3961"/>
                    <a:pt x="9399" y="3961"/>
                    <a:pt x="7921" y="3760"/>
                  </a:cubicBezTo>
                  <a:cubicBezTo>
                    <a:pt x="7194" y="3760"/>
                    <a:pt x="6467" y="3660"/>
                    <a:pt x="5740" y="3560"/>
                  </a:cubicBezTo>
                  <a:cubicBezTo>
                    <a:pt x="5013" y="3334"/>
                    <a:pt x="4286" y="3134"/>
                    <a:pt x="3660" y="2833"/>
                  </a:cubicBezTo>
                  <a:cubicBezTo>
                    <a:pt x="3033" y="2607"/>
                    <a:pt x="2407" y="2206"/>
                    <a:pt x="1780" y="1780"/>
                  </a:cubicBezTo>
                  <a:cubicBezTo>
                    <a:pt x="1254" y="1254"/>
                    <a:pt x="728" y="728"/>
                    <a:pt x="402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84"/>
            <p:cNvSpPr/>
            <p:nvPr/>
          </p:nvSpPr>
          <p:spPr>
            <a:xfrm flipH="1">
              <a:off x="6864811" y="45147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84"/>
            <p:cNvSpPr/>
            <p:nvPr/>
          </p:nvSpPr>
          <p:spPr>
            <a:xfrm flipH="1">
              <a:off x="6858104" y="45500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84"/>
            <p:cNvSpPr/>
            <p:nvPr/>
          </p:nvSpPr>
          <p:spPr>
            <a:xfrm flipH="1">
              <a:off x="6812154" y="45459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11" name="Google Shape;13611;p84"/>
            <p:cNvGrpSpPr/>
            <p:nvPr/>
          </p:nvGrpSpPr>
          <p:grpSpPr>
            <a:xfrm flipH="1">
              <a:off x="7953192" y="4306804"/>
              <a:ext cx="588837" cy="445995"/>
              <a:chOff x="2592579" y="4448479"/>
              <a:chExt cx="588837" cy="445995"/>
            </a:xfrm>
          </p:grpSpPr>
          <p:sp>
            <p:nvSpPr>
              <p:cNvPr id="13612" name="Google Shape;13612;p84"/>
              <p:cNvSpPr/>
              <p:nvPr/>
            </p:nvSpPr>
            <p:spPr>
              <a:xfrm>
                <a:off x="2592579" y="4448479"/>
                <a:ext cx="501928" cy="359710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11531" extrusionOk="0">
                    <a:moveTo>
                      <a:pt x="5661" y="0"/>
                    </a:moveTo>
                    <a:cubicBezTo>
                      <a:pt x="3173" y="60"/>
                      <a:pt x="3233" y="1862"/>
                      <a:pt x="2429" y="1862"/>
                    </a:cubicBezTo>
                    <a:cubicBezTo>
                      <a:pt x="2059" y="1862"/>
                      <a:pt x="1636" y="1755"/>
                      <a:pt x="1262" y="1755"/>
                    </a:cubicBezTo>
                    <a:cubicBezTo>
                      <a:pt x="822" y="1755"/>
                      <a:pt x="450" y="1903"/>
                      <a:pt x="313" y="2548"/>
                    </a:cubicBezTo>
                    <a:cubicBezTo>
                      <a:pt x="0" y="3784"/>
                      <a:pt x="4231" y="6391"/>
                      <a:pt x="5900" y="6570"/>
                    </a:cubicBezTo>
                    <a:cubicBezTo>
                      <a:pt x="5900" y="6570"/>
                      <a:pt x="5155" y="7687"/>
                      <a:pt x="6466" y="9177"/>
                    </a:cubicBezTo>
                    <a:cubicBezTo>
                      <a:pt x="7018" y="9811"/>
                      <a:pt x="7629" y="9951"/>
                      <a:pt x="8225" y="9951"/>
                    </a:cubicBezTo>
                    <a:cubicBezTo>
                      <a:pt x="8696" y="9951"/>
                      <a:pt x="9158" y="9864"/>
                      <a:pt x="9573" y="9864"/>
                    </a:cubicBezTo>
                    <a:cubicBezTo>
                      <a:pt x="9866" y="9864"/>
                      <a:pt x="10135" y="9907"/>
                      <a:pt x="10369" y="10056"/>
                    </a:cubicBezTo>
                    <a:cubicBezTo>
                      <a:pt x="11113" y="10511"/>
                      <a:pt x="13101" y="11531"/>
                      <a:pt x="14397" y="11531"/>
                    </a:cubicBezTo>
                    <a:cubicBezTo>
                      <a:pt x="14839" y="11531"/>
                      <a:pt x="15200" y="11413"/>
                      <a:pt x="15404" y="11114"/>
                    </a:cubicBezTo>
                    <a:cubicBezTo>
                      <a:pt x="16090" y="10115"/>
                      <a:pt x="13542" y="2920"/>
                      <a:pt x="11307" y="2175"/>
                    </a:cubicBezTo>
                    <a:cubicBezTo>
                      <a:pt x="10571" y="1930"/>
                      <a:pt x="10084" y="1859"/>
                      <a:pt x="9739" y="1859"/>
                    </a:cubicBezTo>
                    <a:cubicBezTo>
                      <a:pt x="9270" y="1859"/>
                      <a:pt x="9065" y="1990"/>
                      <a:pt x="8854" y="1990"/>
                    </a:cubicBezTo>
                    <a:cubicBezTo>
                      <a:pt x="8751" y="1990"/>
                      <a:pt x="8646" y="1958"/>
                      <a:pt x="8507" y="1862"/>
                    </a:cubicBezTo>
                    <a:cubicBezTo>
                      <a:pt x="7821" y="1430"/>
                      <a:pt x="8075" y="0"/>
                      <a:pt x="56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3" name="Google Shape;13613;p84"/>
              <p:cNvSpPr/>
              <p:nvPr/>
            </p:nvSpPr>
            <p:spPr>
              <a:xfrm>
                <a:off x="2676213" y="4539537"/>
                <a:ext cx="505203" cy="354937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11378" extrusionOk="0">
                    <a:moveTo>
                      <a:pt x="120" y="1"/>
                    </a:moveTo>
                    <a:cubicBezTo>
                      <a:pt x="60" y="1"/>
                      <a:pt x="1" y="1"/>
                      <a:pt x="1" y="61"/>
                    </a:cubicBezTo>
                    <a:cubicBezTo>
                      <a:pt x="1" y="120"/>
                      <a:pt x="1" y="180"/>
                      <a:pt x="60" y="180"/>
                    </a:cubicBezTo>
                    <a:cubicBezTo>
                      <a:pt x="865" y="373"/>
                      <a:pt x="1669" y="612"/>
                      <a:pt x="2414" y="925"/>
                    </a:cubicBezTo>
                    <a:cubicBezTo>
                      <a:pt x="3219" y="1237"/>
                      <a:pt x="3964" y="1550"/>
                      <a:pt x="4649" y="1923"/>
                    </a:cubicBezTo>
                    <a:lnTo>
                      <a:pt x="5766" y="2474"/>
                    </a:lnTo>
                    <a:cubicBezTo>
                      <a:pt x="6079" y="2727"/>
                      <a:pt x="6451" y="2906"/>
                      <a:pt x="6824" y="3159"/>
                    </a:cubicBezTo>
                    <a:cubicBezTo>
                      <a:pt x="7137" y="3412"/>
                      <a:pt x="7450" y="3651"/>
                      <a:pt x="7748" y="3904"/>
                    </a:cubicBezTo>
                    <a:cubicBezTo>
                      <a:pt x="7941" y="4023"/>
                      <a:pt x="8060" y="4157"/>
                      <a:pt x="8254" y="4277"/>
                    </a:cubicBezTo>
                    <a:cubicBezTo>
                      <a:pt x="8373" y="4470"/>
                      <a:pt x="8492" y="4589"/>
                      <a:pt x="8686" y="4709"/>
                    </a:cubicBezTo>
                    <a:cubicBezTo>
                      <a:pt x="9863" y="5885"/>
                      <a:pt x="10980" y="7077"/>
                      <a:pt x="12157" y="8254"/>
                    </a:cubicBezTo>
                    <a:cubicBezTo>
                      <a:pt x="12783" y="8805"/>
                      <a:pt x="13334" y="9431"/>
                      <a:pt x="13960" y="9982"/>
                    </a:cubicBezTo>
                    <a:cubicBezTo>
                      <a:pt x="14273" y="10236"/>
                      <a:pt x="14585" y="10548"/>
                      <a:pt x="14958" y="10802"/>
                    </a:cubicBezTo>
                    <a:cubicBezTo>
                      <a:pt x="15271" y="10980"/>
                      <a:pt x="15643" y="11234"/>
                      <a:pt x="16075" y="11353"/>
                    </a:cubicBezTo>
                    <a:cubicBezTo>
                      <a:pt x="16093" y="11370"/>
                      <a:pt x="16110" y="11378"/>
                      <a:pt x="16126" y="11378"/>
                    </a:cubicBezTo>
                    <a:cubicBezTo>
                      <a:pt x="16165" y="11378"/>
                      <a:pt x="16194" y="11335"/>
                      <a:pt x="16194" y="11293"/>
                    </a:cubicBezTo>
                    <a:cubicBezTo>
                      <a:pt x="16194" y="11293"/>
                      <a:pt x="16194" y="11234"/>
                      <a:pt x="16135" y="11174"/>
                    </a:cubicBezTo>
                    <a:cubicBezTo>
                      <a:pt x="15762" y="11040"/>
                      <a:pt x="15450" y="10802"/>
                      <a:pt x="15077" y="10548"/>
                    </a:cubicBezTo>
                    <a:cubicBezTo>
                      <a:pt x="14764" y="10295"/>
                      <a:pt x="14451" y="10057"/>
                      <a:pt x="14213" y="9744"/>
                    </a:cubicBezTo>
                    <a:cubicBezTo>
                      <a:pt x="13587" y="9178"/>
                      <a:pt x="13036" y="8567"/>
                      <a:pt x="12410" y="8001"/>
                    </a:cubicBezTo>
                    <a:cubicBezTo>
                      <a:pt x="11293" y="6764"/>
                      <a:pt x="10176" y="5588"/>
                      <a:pt x="8999" y="4396"/>
                    </a:cubicBezTo>
                    <a:cubicBezTo>
                      <a:pt x="8805" y="4277"/>
                      <a:pt x="8686" y="4157"/>
                      <a:pt x="8492" y="3964"/>
                    </a:cubicBezTo>
                    <a:cubicBezTo>
                      <a:pt x="8373" y="3845"/>
                      <a:pt x="8194" y="3725"/>
                      <a:pt x="8060" y="3591"/>
                    </a:cubicBezTo>
                    <a:cubicBezTo>
                      <a:pt x="7688" y="3278"/>
                      <a:pt x="7375" y="3040"/>
                      <a:pt x="7003" y="2787"/>
                    </a:cubicBezTo>
                    <a:cubicBezTo>
                      <a:pt x="6705" y="2534"/>
                      <a:pt x="6332" y="2355"/>
                      <a:pt x="5960" y="2161"/>
                    </a:cubicBezTo>
                    <a:cubicBezTo>
                      <a:pt x="5587" y="1923"/>
                      <a:pt x="5215" y="1729"/>
                      <a:pt x="4842" y="1550"/>
                    </a:cubicBezTo>
                    <a:cubicBezTo>
                      <a:pt x="3353" y="865"/>
                      <a:pt x="1729" y="299"/>
                      <a:pt x="12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4" name="Google Shape;13614;p84"/>
              <p:cNvSpPr/>
              <p:nvPr/>
            </p:nvSpPr>
            <p:spPr>
              <a:xfrm>
                <a:off x="2712930" y="4490748"/>
                <a:ext cx="112021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3919" extrusionOk="0">
                    <a:moveTo>
                      <a:pt x="865" y="1"/>
                    </a:moveTo>
                    <a:cubicBezTo>
                      <a:pt x="805" y="1"/>
                      <a:pt x="746" y="75"/>
                      <a:pt x="805" y="135"/>
                    </a:cubicBezTo>
                    <a:cubicBezTo>
                      <a:pt x="865" y="448"/>
                      <a:pt x="1058" y="746"/>
                      <a:pt x="1178" y="1058"/>
                    </a:cubicBezTo>
                    <a:cubicBezTo>
                      <a:pt x="1356" y="1371"/>
                      <a:pt x="1550" y="1625"/>
                      <a:pt x="1803" y="1863"/>
                    </a:cubicBezTo>
                    <a:cubicBezTo>
                      <a:pt x="2081" y="2285"/>
                      <a:pt x="2426" y="2633"/>
                      <a:pt x="2812" y="2962"/>
                    </a:cubicBezTo>
                    <a:lnTo>
                      <a:pt x="2812" y="2962"/>
                    </a:lnTo>
                    <a:cubicBezTo>
                      <a:pt x="1833" y="3064"/>
                      <a:pt x="904" y="3309"/>
                      <a:pt x="60" y="3725"/>
                    </a:cubicBezTo>
                    <a:cubicBezTo>
                      <a:pt x="1" y="3725"/>
                      <a:pt x="1" y="3800"/>
                      <a:pt x="1" y="3859"/>
                    </a:cubicBezTo>
                    <a:cubicBezTo>
                      <a:pt x="1" y="3859"/>
                      <a:pt x="60" y="3919"/>
                      <a:pt x="120" y="3919"/>
                    </a:cubicBezTo>
                    <a:cubicBezTo>
                      <a:pt x="1178" y="3606"/>
                      <a:pt x="2235" y="3353"/>
                      <a:pt x="3353" y="3293"/>
                    </a:cubicBezTo>
                    <a:cubicBezTo>
                      <a:pt x="3412" y="3293"/>
                      <a:pt x="3472" y="3293"/>
                      <a:pt x="3472" y="3233"/>
                    </a:cubicBezTo>
                    <a:cubicBezTo>
                      <a:pt x="3591" y="3174"/>
                      <a:pt x="3591" y="3055"/>
                      <a:pt x="3472" y="2921"/>
                    </a:cubicBezTo>
                    <a:cubicBezTo>
                      <a:pt x="2980" y="2548"/>
                      <a:pt x="2474" y="2116"/>
                      <a:pt x="2042" y="1625"/>
                    </a:cubicBezTo>
                    <a:cubicBezTo>
                      <a:pt x="1863" y="1371"/>
                      <a:pt x="1669" y="1118"/>
                      <a:pt x="1490" y="880"/>
                    </a:cubicBezTo>
                    <a:cubicBezTo>
                      <a:pt x="1297" y="626"/>
                      <a:pt x="1118" y="373"/>
                      <a:pt x="984" y="75"/>
                    </a:cubicBezTo>
                    <a:cubicBezTo>
                      <a:pt x="924" y="1"/>
                      <a:pt x="924" y="1"/>
                      <a:pt x="86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5" name="Google Shape;13615;p84"/>
              <p:cNvSpPr/>
              <p:nvPr/>
            </p:nvSpPr>
            <p:spPr>
              <a:xfrm>
                <a:off x="2799839" y="4529804"/>
                <a:ext cx="118073" cy="137570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4410" extrusionOk="0">
                    <a:moveTo>
                      <a:pt x="999" y="0"/>
                    </a:moveTo>
                    <a:cubicBezTo>
                      <a:pt x="939" y="0"/>
                      <a:pt x="939" y="60"/>
                      <a:pt x="939" y="119"/>
                    </a:cubicBezTo>
                    <a:cubicBezTo>
                      <a:pt x="1118" y="864"/>
                      <a:pt x="1490" y="1549"/>
                      <a:pt x="1922" y="2175"/>
                    </a:cubicBezTo>
                    <a:cubicBezTo>
                      <a:pt x="2228" y="2593"/>
                      <a:pt x="2555" y="3018"/>
                      <a:pt x="2907" y="3421"/>
                    </a:cubicBezTo>
                    <a:lnTo>
                      <a:pt x="2907" y="3421"/>
                    </a:lnTo>
                    <a:cubicBezTo>
                      <a:pt x="2830" y="3415"/>
                      <a:pt x="2750" y="3412"/>
                      <a:pt x="2667" y="3412"/>
                    </a:cubicBezTo>
                    <a:cubicBezTo>
                      <a:pt x="2580" y="3394"/>
                      <a:pt x="2491" y="3387"/>
                      <a:pt x="2402" y="3387"/>
                    </a:cubicBezTo>
                    <a:cubicBezTo>
                      <a:pt x="2186" y="3387"/>
                      <a:pt x="1965" y="3429"/>
                      <a:pt x="1744" y="3471"/>
                    </a:cubicBezTo>
                    <a:cubicBezTo>
                      <a:pt x="1118" y="3665"/>
                      <a:pt x="626" y="3903"/>
                      <a:pt x="60" y="4216"/>
                    </a:cubicBezTo>
                    <a:cubicBezTo>
                      <a:pt x="60" y="4216"/>
                      <a:pt x="1" y="4276"/>
                      <a:pt x="60" y="4335"/>
                    </a:cubicBezTo>
                    <a:cubicBezTo>
                      <a:pt x="60" y="4410"/>
                      <a:pt x="135" y="4410"/>
                      <a:pt x="194" y="4410"/>
                    </a:cubicBezTo>
                    <a:cubicBezTo>
                      <a:pt x="745" y="4157"/>
                      <a:pt x="1252" y="3963"/>
                      <a:pt x="1863" y="3844"/>
                    </a:cubicBezTo>
                    <a:cubicBezTo>
                      <a:pt x="2029" y="3804"/>
                      <a:pt x="2207" y="3785"/>
                      <a:pt x="2389" y="3785"/>
                    </a:cubicBezTo>
                    <a:cubicBezTo>
                      <a:pt x="2760" y="3785"/>
                      <a:pt x="3147" y="3867"/>
                      <a:pt x="3487" y="4037"/>
                    </a:cubicBezTo>
                    <a:cubicBezTo>
                      <a:pt x="3546" y="4037"/>
                      <a:pt x="3606" y="4037"/>
                      <a:pt x="3665" y="3963"/>
                    </a:cubicBezTo>
                    <a:cubicBezTo>
                      <a:pt x="3785" y="3903"/>
                      <a:pt x="3785" y="3784"/>
                      <a:pt x="3725" y="3665"/>
                    </a:cubicBezTo>
                    <a:cubicBezTo>
                      <a:pt x="3233" y="3099"/>
                      <a:pt x="2742" y="2548"/>
                      <a:pt x="2295" y="1981"/>
                    </a:cubicBezTo>
                    <a:cubicBezTo>
                      <a:pt x="1803" y="1356"/>
                      <a:pt x="1431" y="745"/>
                      <a:pt x="1118" y="60"/>
                    </a:cubicBezTo>
                    <a:cubicBezTo>
                      <a:pt x="1118" y="0"/>
                      <a:pt x="1058" y="0"/>
                      <a:pt x="99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6" name="Google Shape;13616;p84"/>
              <p:cNvSpPr/>
              <p:nvPr/>
            </p:nvSpPr>
            <p:spPr>
              <a:xfrm>
                <a:off x="2856083" y="4546993"/>
                <a:ext cx="149206" cy="187763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019" extrusionOk="0">
                    <a:moveTo>
                      <a:pt x="2116" y="0"/>
                    </a:moveTo>
                    <a:cubicBezTo>
                      <a:pt x="2056" y="0"/>
                      <a:pt x="1982" y="60"/>
                      <a:pt x="1982" y="134"/>
                    </a:cubicBezTo>
                    <a:cubicBezTo>
                      <a:pt x="2116" y="1177"/>
                      <a:pt x="2354" y="2175"/>
                      <a:pt x="2801" y="3173"/>
                    </a:cubicBezTo>
                    <a:cubicBezTo>
                      <a:pt x="2980" y="3665"/>
                      <a:pt x="3233" y="4157"/>
                      <a:pt x="3471" y="4604"/>
                    </a:cubicBezTo>
                    <a:cubicBezTo>
                      <a:pt x="3627" y="4907"/>
                      <a:pt x="3806" y="5187"/>
                      <a:pt x="3994" y="5459"/>
                    </a:cubicBezTo>
                    <a:lnTo>
                      <a:pt x="3994" y="5459"/>
                    </a:lnTo>
                    <a:cubicBezTo>
                      <a:pt x="3820" y="5417"/>
                      <a:pt x="3645" y="5376"/>
                      <a:pt x="3471" y="5349"/>
                    </a:cubicBezTo>
                    <a:cubicBezTo>
                      <a:pt x="3099" y="5274"/>
                      <a:pt x="2726" y="5274"/>
                      <a:pt x="2354" y="5274"/>
                    </a:cubicBezTo>
                    <a:cubicBezTo>
                      <a:pt x="1982" y="5274"/>
                      <a:pt x="1609" y="5274"/>
                      <a:pt x="1177" y="5349"/>
                    </a:cubicBezTo>
                    <a:cubicBezTo>
                      <a:pt x="805" y="5408"/>
                      <a:pt x="432" y="5468"/>
                      <a:pt x="119" y="5587"/>
                    </a:cubicBezTo>
                    <a:cubicBezTo>
                      <a:pt x="60" y="5587"/>
                      <a:pt x="0" y="5646"/>
                      <a:pt x="60" y="5721"/>
                    </a:cubicBezTo>
                    <a:cubicBezTo>
                      <a:pt x="60" y="5781"/>
                      <a:pt x="119" y="5781"/>
                      <a:pt x="119" y="5781"/>
                    </a:cubicBezTo>
                    <a:cubicBezTo>
                      <a:pt x="492" y="5721"/>
                      <a:pt x="864" y="5646"/>
                      <a:pt x="1237" y="5646"/>
                    </a:cubicBezTo>
                    <a:cubicBezTo>
                      <a:pt x="1423" y="5617"/>
                      <a:pt x="1609" y="5602"/>
                      <a:pt x="1795" y="5602"/>
                    </a:cubicBezTo>
                    <a:cubicBezTo>
                      <a:pt x="1982" y="5602"/>
                      <a:pt x="2168" y="5617"/>
                      <a:pt x="2354" y="5646"/>
                    </a:cubicBezTo>
                    <a:cubicBezTo>
                      <a:pt x="2726" y="5646"/>
                      <a:pt x="3039" y="5721"/>
                      <a:pt x="3412" y="5781"/>
                    </a:cubicBezTo>
                    <a:cubicBezTo>
                      <a:pt x="3784" y="5840"/>
                      <a:pt x="4157" y="5900"/>
                      <a:pt x="4469" y="6019"/>
                    </a:cubicBezTo>
                    <a:cubicBezTo>
                      <a:pt x="4529" y="6019"/>
                      <a:pt x="4589" y="6019"/>
                      <a:pt x="4663" y="5959"/>
                    </a:cubicBezTo>
                    <a:cubicBezTo>
                      <a:pt x="4782" y="5900"/>
                      <a:pt x="4782" y="5781"/>
                      <a:pt x="4723" y="5721"/>
                    </a:cubicBezTo>
                    <a:cubicBezTo>
                      <a:pt x="4410" y="5274"/>
                      <a:pt x="4097" y="4842"/>
                      <a:pt x="3844" y="4410"/>
                    </a:cubicBezTo>
                    <a:cubicBezTo>
                      <a:pt x="3605" y="3978"/>
                      <a:pt x="3352" y="3486"/>
                      <a:pt x="3173" y="3039"/>
                    </a:cubicBezTo>
                    <a:cubicBezTo>
                      <a:pt x="2726" y="2056"/>
                      <a:pt x="2428" y="1058"/>
                      <a:pt x="2175" y="60"/>
                    </a:cubicBezTo>
                    <a:cubicBezTo>
                      <a:pt x="2175" y="0"/>
                      <a:pt x="2175" y="0"/>
                      <a:pt x="211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17" name="Google Shape;13617;p84"/>
            <p:cNvSpPr/>
            <p:nvPr/>
          </p:nvSpPr>
          <p:spPr>
            <a:xfrm>
              <a:off x="3156579" y="45500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84"/>
            <p:cNvSpPr/>
            <p:nvPr/>
          </p:nvSpPr>
          <p:spPr>
            <a:xfrm>
              <a:off x="3253190" y="45853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84"/>
            <p:cNvSpPr/>
            <p:nvPr/>
          </p:nvSpPr>
          <p:spPr>
            <a:xfrm>
              <a:off x="3314613" y="45812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84"/>
            <p:cNvSpPr/>
            <p:nvPr/>
          </p:nvSpPr>
          <p:spPr>
            <a:xfrm flipH="1">
              <a:off x="5688572" y="4647631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84"/>
            <p:cNvSpPr/>
            <p:nvPr/>
          </p:nvSpPr>
          <p:spPr>
            <a:xfrm flipH="1">
              <a:off x="5683674" y="4673433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84"/>
            <p:cNvSpPr/>
            <p:nvPr/>
          </p:nvSpPr>
          <p:spPr>
            <a:xfrm flipH="1">
              <a:off x="5650099" y="4670424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84"/>
            <p:cNvSpPr/>
            <p:nvPr/>
          </p:nvSpPr>
          <p:spPr>
            <a:xfrm>
              <a:off x="4410612" y="4505019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84"/>
            <p:cNvSpPr/>
            <p:nvPr/>
          </p:nvSpPr>
          <p:spPr>
            <a:xfrm>
              <a:off x="4481205" y="4530821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84"/>
            <p:cNvSpPr/>
            <p:nvPr/>
          </p:nvSpPr>
          <p:spPr>
            <a:xfrm>
              <a:off x="4526086" y="4527812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26" name="Google Shape;13626;p84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3627" name="Google Shape;13627;p84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628" name="Google Shape;13628;p84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629" name="Google Shape;13629;p84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630" name="Google Shape;13630;p84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631" name="Google Shape;13631;p84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632" name="Google Shape;13632;p84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633" name="Google Shape;13633;p84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34" name="Google Shape;13634;p84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3635" name="Google Shape;13635;p84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636" name="Google Shape;13636;p84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3637" name="Google Shape;13637;p84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8" name="Google Shape;13638;p84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3639" name="Google Shape;13639;p84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3640" name="Google Shape;13640;p84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84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84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84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3644" name="Google Shape;13644;p84"/>
            <p:cNvGrpSpPr/>
            <p:nvPr/>
          </p:nvGrpSpPr>
          <p:grpSpPr>
            <a:xfrm>
              <a:off x="7702850" y="596800"/>
              <a:ext cx="456034" cy="267991"/>
              <a:chOff x="-1126825" y="596800"/>
              <a:chExt cx="456034" cy="267991"/>
            </a:xfrm>
          </p:grpSpPr>
          <p:sp>
            <p:nvSpPr>
              <p:cNvPr id="13645" name="Google Shape;13645;p84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6" name="Google Shape;13646;p84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7" name="Google Shape;13647;p84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8" name="Google Shape;13648;p84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9" name="Google Shape;13649;p84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0" name="Google Shape;13650;p84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1" name="Google Shape;13651;p84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2" name="Google Shape;13652;p84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3" name="Google Shape;13653;p84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4" name="Google Shape;13654;p84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55" name="Google Shape;13655;p84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3656" name="Google Shape;13656;p84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7" name="Google Shape;13657;p84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8" name="Google Shape;13658;p84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9" name="Google Shape;13659;p84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0" name="Google Shape;13660;p84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1" name="Google Shape;13661;p84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2" name="Google Shape;13662;p84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3" name="Google Shape;13663;p84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4" name="Google Shape;13664;p84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5" name="Google Shape;13665;p84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6" name="Google Shape;13666;p84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7" name="Google Shape;13667;p84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8" name="Google Shape;13668;p84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9" name="Google Shape;13669;p84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0" name="Google Shape;13670;p84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1" name="Google Shape;13671;p84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2" name="Google Shape;13672;p84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3" name="Google Shape;13673;p84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4" name="Google Shape;13674;p84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5" name="Google Shape;13675;p84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6" name="Google Shape;13676;p84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7" name="Google Shape;13677;p84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8" name="Google Shape;13678;p84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9" name="Google Shape;13679;p84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0" name="Google Shape;13680;p84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81" name="Google Shape;13681;p84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82" name="Google Shape;13682;p84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83" name="Google Shape;13683;p84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84" name="Google Shape;13684;p84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85" name="Google Shape;13685;p84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86" name="Google Shape;13686;p84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87" name="Google Shape;13687;p84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88" name="Google Shape;13688;p84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89" name="Google Shape;13689;p84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90" name="Google Shape;13690;p84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91" name="Google Shape;13691;p84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692" name="Google Shape;13692;p84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693" name="Google Shape;13693;p84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4" name="Google Shape;13694;p84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5" name="Google Shape;13695;p84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6" name="Google Shape;13696;p84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7" name="Google Shape;13697;p84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8" name="Google Shape;13698;p84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9" name="Google Shape;13699;p84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0" name="Google Shape;13700;p84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1" name="Google Shape;13701;p84">
            <a:hlinkClick r:id="rId19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2" name="Google Shape;13702;p84">
            <a:hlinkClick r:id="rId20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3" name="Google Shape;13703;p84">
            <a:hlinkClick r:id="rId11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4" name="Google Shape;13704;p84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9" name="Google Shape;13709;p85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0" name="Google Shape;13710;p85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1" name="Google Shape;13711;p85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2" name="Google Shape;13712;p85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3" name="Google Shape;13713;p85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4" name="Google Shape;13714;p85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5" name="Google Shape;13715;p85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3716" name="Google Shape;13716;p85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7B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717" name="Google Shape;13717;p85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13718" name="Google Shape;13718;p85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9" name="Google Shape;13719;p85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3720" name="Google Shape;13720;p85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13721" name="Google Shape;13721;p8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22" name="Google Shape;13722;p8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723" name="Google Shape;13723;p85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13724" name="Google Shape;13724;p8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25" name="Google Shape;13725;p8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726" name="Google Shape;13726;p85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13727" name="Google Shape;13727;p8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28" name="Google Shape;13728;p8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3729" name="Google Shape;13729;p85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13730" name="Google Shape;13730;p85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731" name="Google Shape;13731;p85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732" name="Google Shape;13732;p85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733" name="Google Shape;13733;p85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734" name="Google Shape;13734;p85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735" name="Google Shape;13735;p85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736" name="Google Shape;13736;p85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737" name="Google Shape;13737;p85">
            <a:hlinkClick r:id="rId8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38" name="Google Shape;13738;p85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13739" name="Google Shape;13739;p8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3740" name="Google Shape;13740;p8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3741" name="Google Shape;13741;p85">
            <a:hlinkClick r:id="rId9" action="ppaction://hlinksldjump"/>
          </p:cNvPr>
          <p:cNvSpPr/>
          <p:nvPr/>
        </p:nvSpPr>
        <p:spPr>
          <a:xfrm>
            <a:off x="8181050" y="814525"/>
            <a:ext cx="307200" cy="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2" name="Google Shape;13742;p85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13743" name="Google Shape;13743;p85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13744" name="Google Shape;13744;p85">
              <a:hlinkClick r:id="rId11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85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85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85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13748" name="Google Shape;13748;p85"/>
            <p:cNvGrpSpPr/>
            <p:nvPr/>
          </p:nvGrpSpPr>
          <p:grpSpPr>
            <a:xfrm>
              <a:off x="7702850" y="596800"/>
              <a:ext cx="456034" cy="267991"/>
              <a:chOff x="-1126825" y="596800"/>
              <a:chExt cx="456034" cy="267991"/>
            </a:xfrm>
          </p:grpSpPr>
          <p:sp>
            <p:nvSpPr>
              <p:cNvPr id="13749" name="Google Shape;13749;p85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85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85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2" name="Google Shape;13752;p85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3" name="Google Shape;13753;p85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4" name="Google Shape;13754;p85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5" name="Google Shape;13755;p85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6" name="Google Shape;13756;p85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7" name="Google Shape;13757;p85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8" name="Google Shape;13758;p85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59" name="Google Shape;13759;p85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13760" name="Google Shape;13760;p85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85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85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85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4" name="Google Shape;13764;p85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5" name="Google Shape;13765;p85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85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85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8" name="Google Shape;13768;p85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9" name="Google Shape;13769;p85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0" name="Google Shape;13770;p85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1" name="Google Shape;13771;p85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2" name="Google Shape;13772;p85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3" name="Google Shape;13773;p85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4" name="Google Shape;13774;p85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5" name="Google Shape;13775;p85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6" name="Google Shape;13776;p85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7" name="Google Shape;13777;p85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8" name="Google Shape;13778;p85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9" name="Google Shape;13779;p85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0" name="Google Shape;13780;p85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1" name="Google Shape;13781;p85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2" name="Google Shape;13782;p85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3" name="Google Shape;13783;p85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4" name="Google Shape;13784;p85">
                <a:hlinkClick r:id="rId11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85" name="Google Shape;13785;p85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86" name="Google Shape;13786;p85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87" name="Google Shape;13787;p85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88" name="Google Shape;13788;p85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89" name="Google Shape;13789;p85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90" name="Google Shape;13790;p85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91" name="Google Shape;13791;p85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92" name="Google Shape;13792;p85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93" name="Google Shape;13793;p85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94" name="Google Shape;13794;p85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95" name="Google Shape;13795;p85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13796" name="Google Shape;13796;p85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797" name="Google Shape;13797;p85">
            <a:hlinkClick r:id="rId8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8" name="Google Shape;13798;p85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9" name="Google Shape;13799;p85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0" name="Google Shape;13800;p85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1" name="Google Shape;13801;p85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2" name="Google Shape;13802;p85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3" name="Google Shape;13803;p85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4" name="Google Shape;13804;p85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5" name="Google Shape;13805;p85">
            <a:hlinkClick r:id="rId19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6" name="Google Shape;13806;p85">
            <a:hlinkClick r:id="rId20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7" name="Google Shape;13807;p85">
            <a:hlinkClick r:id="rId11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8" name="Google Shape;13808;p85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3" name="Google Shape;13813;p86"/>
          <p:cNvSpPr/>
          <p:nvPr/>
        </p:nvSpPr>
        <p:spPr>
          <a:xfrm>
            <a:off x="5123599" y="1446550"/>
            <a:ext cx="2567940" cy="145074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14" name="Google Shape;13814;p86"/>
          <p:cNvGrpSpPr/>
          <p:nvPr/>
        </p:nvGrpSpPr>
        <p:grpSpPr>
          <a:xfrm>
            <a:off x="6723973" y="797772"/>
            <a:ext cx="1598350" cy="1578086"/>
            <a:chOff x="6723973" y="797772"/>
            <a:chExt cx="1598350" cy="1578086"/>
          </a:xfrm>
        </p:grpSpPr>
        <p:grpSp>
          <p:nvGrpSpPr>
            <p:cNvPr id="13815" name="Google Shape;13815;p86"/>
            <p:cNvGrpSpPr/>
            <p:nvPr/>
          </p:nvGrpSpPr>
          <p:grpSpPr>
            <a:xfrm rot="1197139">
              <a:off x="6923113" y="956981"/>
              <a:ext cx="1200069" cy="1259669"/>
              <a:chOff x="-1309687" y="2764896"/>
              <a:chExt cx="955235" cy="1044211"/>
            </a:xfrm>
          </p:grpSpPr>
          <p:sp>
            <p:nvSpPr>
              <p:cNvPr id="13816" name="Google Shape;13816;p86"/>
              <p:cNvSpPr/>
              <p:nvPr/>
            </p:nvSpPr>
            <p:spPr>
              <a:xfrm>
                <a:off x="-709777" y="2882770"/>
                <a:ext cx="106638" cy="30074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6682" extrusionOk="0">
                    <a:moveTo>
                      <a:pt x="1506" y="0"/>
                    </a:moveTo>
                    <a:cubicBezTo>
                      <a:pt x="952" y="0"/>
                      <a:pt x="972" y="2192"/>
                      <a:pt x="820" y="3077"/>
                    </a:cubicBezTo>
                    <a:cubicBezTo>
                      <a:pt x="448" y="5073"/>
                      <a:pt x="75" y="6190"/>
                      <a:pt x="75" y="6190"/>
                    </a:cubicBezTo>
                    <a:lnTo>
                      <a:pt x="1" y="6310"/>
                    </a:lnTo>
                    <a:cubicBezTo>
                      <a:pt x="194" y="6429"/>
                      <a:pt x="448" y="6563"/>
                      <a:pt x="626" y="6682"/>
                    </a:cubicBezTo>
                    <a:lnTo>
                      <a:pt x="626" y="6622"/>
                    </a:lnTo>
                    <a:cubicBezTo>
                      <a:pt x="626" y="6622"/>
                      <a:pt x="1565" y="5877"/>
                      <a:pt x="1997" y="3956"/>
                    </a:cubicBezTo>
                    <a:cubicBezTo>
                      <a:pt x="2310" y="2704"/>
                      <a:pt x="2369" y="783"/>
                      <a:pt x="1863" y="231"/>
                    </a:cubicBezTo>
                    <a:cubicBezTo>
                      <a:pt x="1723" y="71"/>
                      <a:pt x="1605" y="0"/>
                      <a:pt x="15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7" name="Google Shape;13817;p86"/>
              <p:cNvSpPr/>
              <p:nvPr/>
            </p:nvSpPr>
            <p:spPr>
              <a:xfrm>
                <a:off x="-1081115" y="2873723"/>
                <a:ext cx="114647" cy="307131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6824" extrusionOk="0">
                    <a:moveTo>
                      <a:pt x="686" y="0"/>
                    </a:moveTo>
                    <a:cubicBezTo>
                      <a:pt x="0" y="0"/>
                      <a:pt x="567" y="1982"/>
                      <a:pt x="805" y="3039"/>
                    </a:cubicBezTo>
                    <a:cubicBezTo>
                      <a:pt x="1177" y="4902"/>
                      <a:pt x="1490" y="6630"/>
                      <a:pt x="1550" y="6823"/>
                    </a:cubicBezTo>
                    <a:cubicBezTo>
                      <a:pt x="1803" y="6630"/>
                      <a:pt x="2056" y="6511"/>
                      <a:pt x="2295" y="6391"/>
                    </a:cubicBezTo>
                    <a:lnTo>
                      <a:pt x="2295" y="6332"/>
                    </a:lnTo>
                    <a:cubicBezTo>
                      <a:pt x="2295" y="6332"/>
                      <a:pt x="2548" y="4768"/>
                      <a:pt x="2235" y="2846"/>
                    </a:cubicBezTo>
                    <a:cubicBezTo>
                      <a:pt x="1997" y="1550"/>
                      <a:pt x="1371" y="0"/>
                      <a:pt x="6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8" name="Google Shape;13818;p86"/>
              <p:cNvSpPr/>
              <p:nvPr/>
            </p:nvSpPr>
            <p:spPr>
              <a:xfrm>
                <a:off x="-1151487" y="2768857"/>
                <a:ext cx="263446" cy="440173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9780" extrusionOk="0">
                    <a:moveTo>
                      <a:pt x="1312" y="0"/>
                    </a:moveTo>
                    <a:cubicBezTo>
                      <a:pt x="64" y="0"/>
                      <a:pt x="0" y="1723"/>
                      <a:pt x="700" y="3880"/>
                    </a:cubicBezTo>
                    <a:cubicBezTo>
                      <a:pt x="1996" y="7842"/>
                      <a:pt x="2250" y="9407"/>
                      <a:pt x="2309" y="9779"/>
                    </a:cubicBezTo>
                    <a:cubicBezTo>
                      <a:pt x="2563" y="9526"/>
                      <a:pt x="2816" y="9332"/>
                      <a:pt x="3114" y="9153"/>
                    </a:cubicBezTo>
                    <a:cubicBezTo>
                      <a:pt x="3054" y="8960"/>
                      <a:pt x="2741" y="7232"/>
                      <a:pt x="2369" y="5369"/>
                    </a:cubicBezTo>
                    <a:cubicBezTo>
                      <a:pt x="2131" y="4312"/>
                      <a:pt x="1564" y="2330"/>
                      <a:pt x="2250" y="2330"/>
                    </a:cubicBezTo>
                    <a:cubicBezTo>
                      <a:pt x="2935" y="2330"/>
                      <a:pt x="3561" y="3880"/>
                      <a:pt x="3799" y="5176"/>
                    </a:cubicBezTo>
                    <a:cubicBezTo>
                      <a:pt x="4112" y="7098"/>
                      <a:pt x="3859" y="8662"/>
                      <a:pt x="3859" y="8662"/>
                    </a:cubicBezTo>
                    <a:lnTo>
                      <a:pt x="3859" y="8721"/>
                    </a:lnTo>
                    <a:cubicBezTo>
                      <a:pt x="4052" y="8587"/>
                      <a:pt x="4306" y="8528"/>
                      <a:pt x="4484" y="8468"/>
                    </a:cubicBezTo>
                    <a:cubicBezTo>
                      <a:pt x="5855" y="6233"/>
                      <a:pt x="4544" y="468"/>
                      <a:pt x="1564" y="21"/>
                    </a:cubicBezTo>
                    <a:cubicBezTo>
                      <a:pt x="1475" y="7"/>
                      <a:pt x="1391" y="0"/>
                      <a:pt x="13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9" name="Google Shape;13819;p86"/>
              <p:cNvSpPr/>
              <p:nvPr/>
            </p:nvSpPr>
            <p:spPr>
              <a:xfrm>
                <a:off x="-748652" y="2764896"/>
                <a:ext cx="237349" cy="444134"/>
              </a:xfrm>
              <a:custGeom>
                <a:avLst/>
                <a:gdLst/>
                <a:ahLst/>
                <a:cxnLst/>
                <a:rect l="l" t="t" r="r" b="b"/>
                <a:pathLst>
                  <a:path w="5275" h="9868" extrusionOk="0">
                    <a:moveTo>
                      <a:pt x="2067" y="0"/>
                    </a:moveTo>
                    <a:cubicBezTo>
                      <a:pt x="1154" y="0"/>
                      <a:pt x="644" y="1452"/>
                      <a:pt x="433" y="3461"/>
                    </a:cubicBezTo>
                    <a:cubicBezTo>
                      <a:pt x="254" y="5830"/>
                      <a:pt x="60" y="8303"/>
                      <a:pt x="1" y="8556"/>
                    </a:cubicBezTo>
                    <a:cubicBezTo>
                      <a:pt x="313" y="8675"/>
                      <a:pt x="626" y="8809"/>
                      <a:pt x="865" y="8929"/>
                    </a:cubicBezTo>
                    <a:lnTo>
                      <a:pt x="939" y="8809"/>
                    </a:lnTo>
                    <a:cubicBezTo>
                      <a:pt x="939" y="8809"/>
                      <a:pt x="1312" y="7692"/>
                      <a:pt x="1684" y="5696"/>
                    </a:cubicBezTo>
                    <a:cubicBezTo>
                      <a:pt x="1836" y="4811"/>
                      <a:pt x="1816" y="2619"/>
                      <a:pt x="2370" y="2619"/>
                    </a:cubicBezTo>
                    <a:cubicBezTo>
                      <a:pt x="2469" y="2619"/>
                      <a:pt x="2587" y="2690"/>
                      <a:pt x="2727" y="2850"/>
                    </a:cubicBezTo>
                    <a:cubicBezTo>
                      <a:pt x="3233" y="3402"/>
                      <a:pt x="3174" y="5323"/>
                      <a:pt x="2861" y="6575"/>
                    </a:cubicBezTo>
                    <a:cubicBezTo>
                      <a:pt x="2429" y="8496"/>
                      <a:pt x="1490" y="9241"/>
                      <a:pt x="1490" y="9241"/>
                    </a:cubicBezTo>
                    <a:lnTo>
                      <a:pt x="1490" y="9301"/>
                    </a:lnTo>
                    <a:cubicBezTo>
                      <a:pt x="1744" y="9420"/>
                      <a:pt x="1982" y="9673"/>
                      <a:pt x="2235" y="9867"/>
                    </a:cubicBezTo>
                    <a:cubicBezTo>
                      <a:pt x="4351" y="8243"/>
                      <a:pt x="5274" y="1673"/>
                      <a:pt x="2667" y="184"/>
                    </a:cubicBezTo>
                    <a:cubicBezTo>
                      <a:pt x="2450" y="59"/>
                      <a:pt x="2250" y="0"/>
                      <a:pt x="20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0" name="Google Shape;13820;p86"/>
              <p:cNvSpPr/>
              <p:nvPr/>
            </p:nvSpPr>
            <p:spPr>
              <a:xfrm>
                <a:off x="-1170249" y="3133189"/>
                <a:ext cx="650898" cy="548821"/>
              </a:xfrm>
              <a:custGeom>
                <a:avLst/>
                <a:gdLst/>
                <a:ahLst/>
                <a:cxnLst/>
                <a:rect l="l" t="t" r="r" b="b"/>
                <a:pathLst>
                  <a:path w="14466" h="12194" extrusionOk="0">
                    <a:moveTo>
                      <a:pt x="7330" y="1"/>
                    </a:moveTo>
                    <a:cubicBezTo>
                      <a:pt x="6391" y="1"/>
                      <a:pt x="5587" y="120"/>
                      <a:pt x="4901" y="373"/>
                    </a:cubicBezTo>
                    <a:cubicBezTo>
                      <a:pt x="4723" y="433"/>
                      <a:pt x="4469" y="492"/>
                      <a:pt x="4276" y="626"/>
                    </a:cubicBezTo>
                    <a:cubicBezTo>
                      <a:pt x="4037" y="746"/>
                      <a:pt x="3784" y="865"/>
                      <a:pt x="3531" y="1058"/>
                    </a:cubicBezTo>
                    <a:cubicBezTo>
                      <a:pt x="3233" y="1237"/>
                      <a:pt x="2980" y="1431"/>
                      <a:pt x="2726" y="1684"/>
                    </a:cubicBezTo>
                    <a:cubicBezTo>
                      <a:pt x="685" y="3472"/>
                      <a:pt x="0" y="6392"/>
                      <a:pt x="119" y="7509"/>
                    </a:cubicBezTo>
                    <a:cubicBezTo>
                      <a:pt x="179" y="7941"/>
                      <a:pt x="253" y="8254"/>
                      <a:pt x="373" y="8626"/>
                    </a:cubicBezTo>
                    <a:cubicBezTo>
                      <a:pt x="1237" y="9878"/>
                      <a:pt x="1669" y="10369"/>
                      <a:pt x="2726" y="11233"/>
                    </a:cubicBezTo>
                    <a:cubicBezTo>
                      <a:pt x="3724" y="11740"/>
                      <a:pt x="4961" y="12038"/>
                      <a:pt x="6510" y="12172"/>
                    </a:cubicBezTo>
                    <a:cubicBezTo>
                      <a:pt x="6738" y="12186"/>
                      <a:pt x="6966" y="12194"/>
                      <a:pt x="7195" y="12194"/>
                    </a:cubicBezTo>
                    <a:cubicBezTo>
                      <a:pt x="8838" y="12194"/>
                      <a:pt x="10482" y="11820"/>
                      <a:pt x="11724" y="11114"/>
                    </a:cubicBezTo>
                    <a:cubicBezTo>
                      <a:pt x="13408" y="10176"/>
                      <a:pt x="14466" y="8626"/>
                      <a:pt x="14153" y="6451"/>
                    </a:cubicBezTo>
                    <a:cubicBezTo>
                      <a:pt x="13899" y="4589"/>
                      <a:pt x="13035" y="2861"/>
                      <a:pt x="11605" y="1684"/>
                    </a:cubicBezTo>
                    <a:cubicBezTo>
                      <a:pt x="11352" y="1490"/>
                      <a:pt x="11114" y="1237"/>
                      <a:pt x="10860" y="1118"/>
                    </a:cubicBezTo>
                    <a:cubicBezTo>
                      <a:pt x="10682" y="999"/>
                      <a:pt x="10428" y="865"/>
                      <a:pt x="10235" y="746"/>
                    </a:cubicBezTo>
                    <a:cubicBezTo>
                      <a:pt x="9996" y="626"/>
                      <a:pt x="9683" y="492"/>
                      <a:pt x="9371" y="373"/>
                    </a:cubicBezTo>
                    <a:cubicBezTo>
                      <a:pt x="8745" y="194"/>
                      <a:pt x="8075" y="60"/>
                      <a:pt x="73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1" name="Google Shape;13821;p86"/>
              <p:cNvSpPr/>
              <p:nvPr/>
            </p:nvSpPr>
            <p:spPr>
              <a:xfrm>
                <a:off x="-754006" y="3372852"/>
                <a:ext cx="64388" cy="59815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1329" extrusionOk="0">
                    <a:moveTo>
                      <a:pt x="710" y="0"/>
                    </a:moveTo>
                    <a:cubicBezTo>
                      <a:pt x="421" y="0"/>
                      <a:pt x="114" y="234"/>
                      <a:pt x="60" y="515"/>
                    </a:cubicBezTo>
                    <a:cubicBezTo>
                      <a:pt x="0" y="888"/>
                      <a:pt x="239" y="1201"/>
                      <a:pt x="552" y="1320"/>
                    </a:cubicBezTo>
                    <a:cubicBezTo>
                      <a:pt x="588" y="1326"/>
                      <a:pt x="624" y="1329"/>
                      <a:pt x="660" y="1329"/>
                    </a:cubicBezTo>
                    <a:cubicBezTo>
                      <a:pt x="984" y="1329"/>
                      <a:pt x="1249" y="1090"/>
                      <a:pt x="1356" y="754"/>
                    </a:cubicBezTo>
                    <a:cubicBezTo>
                      <a:pt x="1431" y="456"/>
                      <a:pt x="1177" y="83"/>
                      <a:pt x="805" y="9"/>
                    </a:cubicBezTo>
                    <a:cubicBezTo>
                      <a:pt x="774" y="3"/>
                      <a:pt x="742" y="0"/>
                      <a:pt x="7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2" name="Google Shape;13822;p86"/>
              <p:cNvSpPr/>
              <p:nvPr/>
            </p:nvSpPr>
            <p:spPr>
              <a:xfrm>
                <a:off x="-726515" y="3371817"/>
                <a:ext cx="50304" cy="33756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750" extrusionOk="0">
                    <a:moveTo>
                      <a:pt x="1055" y="0"/>
                    </a:moveTo>
                    <a:cubicBezTo>
                      <a:pt x="969" y="0"/>
                      <a:pt x="892" y="177"/>
                      <a:pt x="686" y="226"/>
                    </a:cubicBezTo>
                    <a:cubicBezTo>
                      <a:pt x="626" y="245"/>
                      <a:pt x="565" y="252"/>
                      <a:pt x="510" y="252"/>
                    </a:cubicBezTo>
                    <a:cubicBezTo>
                      <a:pt x="399" y="252"/>
                      <a:pt x="313" y="226"/>
                      <a:pt x="313" y="226"/>
                    </a:cubicBezTo>
                    <a:lnTo>
                      <a:pt x="313" y="226"/>
                    </a:lnTo>
                    <a:cubicBezTo>
                      <a:pt x="313" y="226"/>
                      <a:pt x="0" y="479"/>
                      <a:pt x="373" y="717"/>
                    </a:cubicBezTo>
                    <a:cubicBezTo>
                      <a:pt x="415" y="739"/>
                      <a:pt x="458" y="749"/>
                      <a:pt x="499" y="749"/>
                    </a:cubicBezTo>
                    <a:cubicBezTo>
                      <a:pt x="825" y="749"/>
                      <a:pt x="1118" y="151"/>
                      <a:pt x="1118" y="32"/>
                    </a:cubicBezTo>
                    <a:cubicBezTo>
                      <a:pt x="1095" y="10"/>
                      <a:pt x="1075" y="0"/>
                      <a:pt x="10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3" name="Google Shape;13823;p86"/>
              <p:cNvSpPr/>
              <p:nvPr/>
            </p:nvSpPr>
            <p:spPr>
              <a:xfrm>
                <a:off x="-966515" y="3372897"/>
                <a:ext cx="59033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267" extrusionOk="0">
                    <a:moveTo>
                      <a:pt x="704" y="1"/>
                    </a:moveTo>
                    <a:cubicBezTo>
                      <a:pt x="678" y="1"/>
                      <a:pt x="653" y="3"/>
                      <a:pt x="627" y="8"/>
                    </a:cubicBezTo>
                    <a:cubicBezTo>
                      <a:pt x="254" y="8"/>
                      <a:pt x="1" y="321"/>
                      <a:pt x="1" y="693"/>
                    </a:cubicBezTo>
                    <a:cubicBezTo>
                      <a:pt x="1" y="980"/>
                      <a:pt x="264" y="1267"/>
                      <a:pt x="594" y="1267"/>
                    </a:cubicBezTo>
                    <a:cubicBezTo>
                      <a:pt x="624" y="1267"/>
                      <a:pt x="655" y="1264"/>
                      <a:pt x="686" y="1259"/>
                    </a:cubicBezTo>
                    <a:cubicBezTo>
                      <a:pt x="1059" y="1259"/>
                      <a:pt x="1312" y="946"/>
                      <a:pt x="1312" y="634"/>
                    </a:cubicBezTo>
                    <a:cubicBezTo>
                      <a:pt x="1244" y="292"/>
                      <a:pt x="987" y="1"/>
                      <a:pt x="7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4" name="Google Shape;13824;p86"/>
              <p:cNvSpPr/>
              <p:nvPr/>
            </p:nvSpPr>
            <p:spPr>
              <a:xfrm>
                <a:off x="-980373" y="3366416"/>
                <a:ext cx="47425" cy="35556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90" extrusionOk="0">
                    <a:moveTo>
                      <a:pt x="98" y="0"/>
                    </a:moveTo>
                    <a:cubicBezTo>
                      <a:pt x="83" y="0"/>
                      <a:pt x="70" y="10"/>
                      <a:pt x="56" y="33"/>
                    </a:cubicBezTo>
                    <a:cubicBezTo>
                      <a:pt x="0" y="88"/>
                      <a:pt x="216" y="790"/>
                      <a:pt x="595" y="790"/>
                    </a:cubicBezTo>
                    <a:cubicBezTo>
                      <a:pt x="623" y="790"/>
                      <a:pt x="652" y="786"/>
                      <a:pt x="681" y="778"/>
                    </a:cubicBezTo>
                    <a:cubicBezTo>
                      <a:pt x="1054" y="599"/>
                      <a:pt x="801" y="286"/>
                      <a:pt x="801" y="286"/>
                    </a:cubicBezTo>
                    <a:lnTo>
                      <a:pt x="801" y="286"/>
                    </a:lnTo>
                    <a:cubicBezTo>
                      <a:pt x="801" y="286"/>
                      <a:pt x="721" y="313"/>
                      <a:pt x="611" y="313"/>
                    </a:cubicBezTo>
                    <a:cubicBezTo>
                      <a:pt x="556" y="313"/>
                      <a:pt x="493" y="306"/>
                      <a:pt x="428" y="286"/>
                    </a:cubicBezTo>
                    <a:cubicBezTo>
                      <a:pt x="235" y="177"/>
                      <a:pt x="159" y="0"/>
                      <a:pt x="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5" name="Google Shape;13825;p86"/>
              <p:cNvSpPr/>
              <p:nvPr/>
            </p:nvSpPr>
            <p:spPr>
              <a:xfrm>
                <a:off x="-868652" y="3403862"/>
                <a:ext cx="81171" cy="47843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063" extrusionOk="0">
                    <a:moveTo>
                      <a:pt x="939" y="1"/>
                    </a:moveTo>
                    <a:cubicBezTo>
                      <a:pt x="577" y="1"/>
                      <a:pt x="192" y="64"/>
                      <a:pt x="120" y="199"/>
                    </a:cubicBezTo>
                    <a:cubicBezTo>
                      <a:pt x="1" y="437"/>
                      <a:pt x="627" y="1063"/>
                      <a:pt x="925" y="1063"/>
                    </a:cubicBezTo>
                    <a:cubicBezTo>
                      <a:pt x="1297" y="1063"/>
                      <a:pt x="1804" y="318"/>
                      <a:pt x="1610" y="139"/>
                    </a:cubicBezTo>
                    <a:cubicBezTo>
                      <a:pt x="1554" y="49"/>
                      <a:pt x="1256" y="1"/>
                      <a:pt x="9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6" name="Google Shape;13826;p86"/>
              <p:cNvSpPr/>
              <p:nvPr/>
            </p:nvSpPr>
            <p:spPr>
              <a:xfrm>
                <a:off x="-910857" y="3445224"/>
                <a:ext cx="167606" cy="65486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1455" extrusionOk="0">
                    <a:moveTo>
                      <a:pt x="126" y="0"/>
                    </a:moveTo>
                    <a:cubicBezTo>
                      <a:pt x="110" y="0"/>
                      <a:pt x="92" y="7"/>
                      <a:pt x="75" y="25"/>
                    </a:cubicBezTo>
                    <a:cubicBezTo>
                      <a:pt x="0" y="25"/>
                      <a:pt x="0" y="84"/>
                      <a:pt x="0" y="144"/>
                    </a:cubicBezTo>
                    <a:cubicBezTo>
                      <a:pt x="0" y="144"/>
                      <a:pt x="0" y="204"/>
                      <a:pt x="75" y="338"/>
                    </a:cubicBezTo>
                    <a:cubicBezTo>
                      <a:pt x="135" y="457"/>
                      <a:pt x="194" y="636"/>
                      <a:pt x="313" y="829"/>
                    </a:cubicBezTo>
                    <a:cubicBezTo>
                      <a:pt x="447" y="889"/>
                      <a:pt x="507" y="1008"/>
                      <a:pt x="626" y="1082"/>
                    </a:cubicBezTo>
                    <a:cubicBezTo>
                      <a:pt x="686" y="1082"/>
                      <a:pt x="745" y="1142"/>
                      <a:pt x="820" y="1202"/>
                    </a:cubicBezTo>
                    <a:cubicBezTo>
                      <a:pt x="820" y="1202"/>
                      <a:pt x="939" y="1261"/>
                      <a:pt x="999" y="1261"/>
                    </a:cubicBezTo>
                    <a:cubicBezTo>
                      <a:pt x="1058" y="1321"/>
                      <a:pt x="1118" y="1321"/>
                      <a:pt x="1192" y="1321"/>
                    </a:cubicBezTo>
                    <a:cubicBezTo>
                      <a:pt x="1252" y="1380"/>
                      <a:pt x="1311" y="1380"/>
                      <a:pt x="1431" y="1380"/>
                    </a:cubicBezTo>
                    <a:cubicBezTo>
                      <a:pt x="1490" y="1380"/>
                      <a:pt x="1565" y="1455"/>
                      <a:pt x="1624" y="1455"/>
                    </a:cubicBezTo>
                    <a:lnTo>
                      <a:pt x="1863" y="1455"/>
                    </a:lnTo>
                    <a:lnTo>
                      <a:pt x="2056" y="1380"/>
                    </a:lnTo>
                    <a:lnTo>
                      <a:pt x="2310" y="1380"/>
                    </a:lnTo>
                    <a:cubicBezTo>
                      <a:pt x="2429" y="1321"/>
                      <a:pt x="2608" y="1321"/>
                      <a:pt x="2742" y="1261"/>
                    </a:cubicBezTo>
                    <a:cubicBezTo>
                      <a:pt x="2980" y="1142"/>
                      <a:pt x="3233" y="948"/>
                      <a:pt x="3352" y="770"/>
                    </a:cubicBezTo>
                    <a:cubicBezTo>
                      <a:pt x="3546" y="636"/>
                      <a:pt x="3606" y="457"/>
                      <a:pt x="3665" y="338"/>
                    </a:cubicBezTo>
                    <a:cubicBezTo>
                      <a:pt x="3665" y="263"/>
                      <a:pt x="3725" y="204"/>
                      <a:pt x="3725" y="204"/>
                    </a:cubicBezTo>
                    <a:lnTo>
                      <a:pt x="3725" y="144"/>
                    </a:lnTo>
                    <a:cubicBezTo>
                      <a:pt x="3725" y="84"/>
                      <a:pt x="3725" y="25"/>
                      <a:pt x="3665" y="25"/>
                    </a:cubicBezTo>
                    <a:cubicBezTo>
                      <a:pt x="3648" y="7"/>
                      <a:pt x="3630" y="0"/>
                      <a:pt x="3614" y="0"/>
                    </a:cubicBezTo>
                    <a:cubicBezTo>
                      <a:pt x="3576" y="0"/>
                      <a:pt x="3546" y="42"/>
                      <a:pt x="3546" y="84"/>
                    </a:cubicBezTo>
                    <a:lnTo>
                      <a:pt x="3486" y="84"/>
                    </a:lnTo>
                    <a:cubicBezTo>
                      <a:pt x="3486" y="144"/>
                      <a:pt x="3486" y="144"/>
                      <a:pt x="3427" y="204"/>
                    </a:cubicBezTo>
                    <a:cubicBezTo>
                      <a:pt x="3352" y="263"/>
                      <a:pt x="3233" y="397"/>
                      <a:pt x="3114" y="516"/>
                    </a:cubicBezTo>
                    <a:cubicBezTo>
                      <a:pt x="2980" y="636"/>
                      <a:pt x="2801" y="770"/>
                      <a:pt x="2548" y="889"/>
                    </a:cubicBezTo>
                    <a:cubicBezTo>
                      <a:pt x="2429" y="889"/>
                      <a:pt x="2369" y="948"/>
                      <a:pt x="2235" y="948"/>
                    </a:cubicBezTo>
                    <a:cubicBezTo>
                      <a:pt x="2175" y="948"/>
                      <a:pt x="2116" y="948"/>
                      <a:pt x="2056" y="1008"/>
                    </a:cubicBezTo>
                    <a:lnTo>
                      <a:pt x="1624" y="1008"/>
                    </a:lnTo>
                    <a:cubicBezTo>
                      <a:pt x="1565" y="1008"/>
                      <a:pt x="1490" y="948"/>
                      <a:pt x="1490" y="948"/>
                    </a:cubicBezTo>
                    <a:lnTo>
                      <a:pt x="1311" y="948"/>
                    </a:lnTo>
                    <a:cubicBezTo>
                      <a:pt x="1252" y="948"/>
                      <a:pt x="1192" y="889"/>
                      <a:pt x="1118" y="889"/>
                    </a:cubicBezTo>
                    <a:cubicBezTo>
                      <a:pt x="999" y="829"/>
                      <a:pt x="939" y="829"/>
                      <a:pt x="820" y="770"/>
                    </a:cubicBezTo>
                    <a:cubicBezTo>
                      <a:pt x="745" y="710"/>
                      <a:pt x="686" y="636"/>
                      <a:pt x="567" y="576"/>
                    </a:cubicBezTo>
                    <a:cubicBezTo>
                      <a:pt x="447" y="457"/>
                      <a:pt x="373" y="338"/>
                      <a:pt x="313" y="204"/>
                    </a:cubicBezTo>
                    <a:lnTo>
                      <a:pt x="194" y="84"/>
                    </a:lnTo>
                    <a:cubicBezTo>
                      <a:pt x="194" y="42"/>
                      <a:pt x="164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7" name="Google Shape;13827;p86"/>
              <p:cNvSpPr/>
              <p:nvPr/>
            </p:nvSpPr>
            <p:spPr>
              <a:xfrm>
                <a:off x="-840486" y="3678315"/>
                <a:ext cx="94579" cy="89205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982" extrusionOk="0">
                    <a:moveTo>
                      <a:pt x="299" y="373"/>
                    </a:moveTo>
                    <a:cubicBezTo>
                      <a:pt x="433" y="373"/>
                      <a:pt x="611" y="492"/>
                      <a:pt x="805" y="552"/>
                    </a:cubicBezTo>
                    <a:cubicBezTo>
                      <a:pt x="984" y="671"/>
                      <a:pt x="1237" y="864"/>
                      <a:pt x="1416" y="984"/>
                    </a:cubicBezTo>
                    <a:cubicBezTo>
                      <a:pt x="1490" y="1118"/>
                      <a:pt x="1610" y="1177"/>
                      <a:pt x="1610" y="1296"/>
                    </a:cubicBezTo>
                    <a:cubicBezTo>
                      <a:pt x="1669" y="1356"/>
                      <a:pt x="1669" y="1416"/>
                      <a:pt x="1610" y="1550"/>
                    </a:cubicBezTo>
                    <a:lnTo>
                      <a:pt x="1416" y="1550"/>
                    </a:lnTo>
                    <a:cubicBezTo>
                      <a:pt x="1297" y="1490"/>
                      <a:pt x="1178" y="1416"/>
                      <a:pt x="1044" y="1296"/>
                    </a:cubicBezTo>
                    <a:cubicBezTo>
                      <a:pt x="865" y="1177"/>
                      <a:pt x="671" y="924"/>
                      <a:pt x="552" y="745"/>
                    </a:cubicBezTo>
                    <a:cubicBezTo>
                      <a:pt x="433" y="611"/>
                      <a:pt x="373" y="432"/>
                      <a:pt x="299" y="373"/>
                    </a:cubicBezTo>
                    <a:close/>
                    <a:moveTo>
                      <a:pt x="179" y="0"/>
                    </a:moveTo>
                    <a:lnTo>
                      <a:pt x="1" y="119"/>
                    </a:lnTo>
                    <a:lnTo>
                      <a:pt x="1" y="179"/>
                    </a:lnTo>
                    <a:lnTo>
                      <a:pt x="1" y="373"/>
                    </a:lnTo>
                    <a:cubicBezTo>
                      <a:pt x="60" y="552"/>
                      <a:pt x="120" y="745"/>
                      <a:pt x="239" y="924"/>
                    </a:cubicBezTo>
                    <a:cubicBezTo>
                      <a:pt x="433" y="1177"/>
                      <a:pt x="552" y="1416"/>
                      <a:pt x="805" y="1609"/>
                    </a:cubicBezTo>
                    <a:cubicBezTo>
                      <a:pt x="924" y="1728"/>
                      <a:pt x="1044" y="1862"/>
                      <a:pt x="1237" y="1922"/>
                    </a:cubicBezTo>
                    <a:cubicBezTo>
                      <a:pt x="1356" y="1982"/>
                      <a:pt x="1416" y="1982"/>
                      <a:pt x="1610" y="1982"/>
                    </a:cubicBezTo>
                    <a:cubicBezTo>
                      <a:pt x="1669" y="1982"/>
                      <a:pt x="1729" y="1922"/>
                      <a:pt x="1788" y="1922"/>
                    </a:cubicBezTo>
                    <a:lnTo>
                      <a:pt x="1922" y="1788"/>
                    </a:lnTo>
                    <a:cubicBezTo>
                      <a:pt x="1982" y="1728"/>
                      <a:pt x="2042" y="1609"/>
                      <a:pt x="2042" y="1490"/>
                    </a:cubicBezTo>
                    <a:cubicBezTo>
                      <a:pt x="2101" y="1356"/>
                      <a:pt x="2042" y="1237"/>
                      <a:pt x="2042" y="1118"/>
                    </a:cubicBezTo>
                    <a:cubicBezTo>
                      <a:pt x="1922" y="924"/>
                      <a:pt x="1788" y="805"/>
                      <a:pt x="1669" y="671"/>
                    </a:cubicBezTo>
                    <a:cubicBezTo>
                      <a:pt x="1416" y="492"/>
                      <a:pt x="1178" y="373"/>
                      <a:pt x="924" y="239"/>
                    </a:cubicBezTo>
                    <a:cubicBezTo>
                      <a:pt x="492" y="6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8" name="Google Shape;13828;p86"/>
              <p:cNvSpPr/>
              <p:nvPr/>
            </p:nvSpPr>
            <p:spPr>
              <a:xfrm>
                <a:off x="-924265" y="3678315"/>
                <a:ext cx="91880" cy="89205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1982" extrusionOk="0">
                    <a:moveTo>
                      <a:pt x="1729" y="373"/>
                    </a:moveTo>
                    <a:cubicBezTo>
                      <a:pt x="1729" y="432"/>
                      <a:pt x="1609" y="611"/>
                      <a:pt x="1490" y="745"/>
                    </a:cubicBezTo>
                    <a:cubicBezTo>
                      <a:pt x="1356" y="924"/>
                      <a:pt x="1177" y="1177"/>
                      <a:pt x="984" y="1296"/>
                    </a:cubicBezTo>
                    <a:cubicBezTo>
                      <a:pt x="865" y="1416"/>
                      <a:pt x="745" y="1490"/>
                      <a:pt x="671" y="1550"/>
                    </a:cubicBezTo>
                    <a:lnTo>
                      <a:pt x="492" y="1550"/>
                    </a:lnTo>
                    <a:cubicBezTo>
                      <a:pt x="433" y="1416"/>
                      <a:pt x="373" y="1356"/>
                      <a:pt x="433" y="1296"/>
                    </a:cubicBezTo>
                    <a:cubicBezTo>
                      <a:pt x="433" y="1177"/>
                      <a:pt x="552" y="1118"/>
                      <a:pt x="611" y="984"/>
                    </a:cubicBezTo>
                    <a:cubicBezTo>
                      <a:pt x="865" y="864"/>
                      <a:pt x="1043" y="671"/>
                      <a:pt x="1297" y="552"/>
                    </a:cubicBezTo>
                    <a:cubicBezTo>
                      <a:pt x="1490" y="492"/>
                      <a:pt x="1609" y="373"/>
                      <a:pt x="1729" y="373"/>
                    </a:cubicBezTo>
                    <a:close/>
                    <a:moveTo>
                      <a:pt x="1922" y="0"/>
                    </a:moveTo>
                    <a:cubicBezTo>
                      <a:pt x="1922" y="0"/>
                      <a:pt x="1609" y="60"/>
                      <a:pt x="1118" y="239"/>
                    </a:cubicBezTo>
                    <a:cubicBezTo>
                      <a:pt x="924" y="373"/>
                      <a:pt x="611" y="492"/>
                      <a:pt x="373" y="671"/>
                    </a:cubicBezTo>
                    <a:cubicBezTo>
                      <a:pt x="239" y="805"/>
                      <a:pt x="120" y="924"/>
                      <a:pt x="60" y="1118"/>
                    </a:cubicBezTo>
                    <a:cubicBezTo>
                      <a:pt x="0" y="1237"/>
                      <a:pt x="0" y="1356"/>
                      <a:pt x="0" y="1490"/>
                    </a:cubicBezTo>
                    <a:cubicBezTo>
                      <a:pt x="0" y="1609"/>
                      <a:pt x="60" y="1728"/>
                      <a:pt x="120" y="1788"/>
                    </a:cubicBezTo>
                    <a:cubicBezTo>
                      <a:pt x="179" y="1788"/>
                      <a:pt x="239" y="1922"/>
                      <a:pt x="298" y="1922"/>
                    </a:cubicBezTo>
                    <a:cubicBezTo>
                      <a:pt x="373" y="1982"/>
                      <a:pt x="433" y="1982"/>
                      <a:pt x="492" y="1982"/>
                    </a:cubicBezTo>
                    <a:cubicBezTo>
                      <a:pt x="611" y="1982"/>
                      <a:pt x="745" y="1982"/>
                      <a:pt x="805" y="1922"/>
                    </a:cubicBezTo>
                    <a:cubicBezTo>
                      <a:pt x="984" y="1862"/>
                      <a:pt x="1118" y="1728"/>
                      <a:pt x="1237" y="1609"/>
                    </a:cubicBezTo>
                    <a:cubicBezTo>
                      <a:pt x="1490" y="1416"/>
                      <a:pt x="1669" y="1177"/>
                      <a:pt x="1788" y="924"/>
                    </a:cubicBezTo>
                    <a:cubicBezTo>
                      <a:pt x="1922" y="745"/>
                      <a:pt x="1982" y="552"/>
                      <a:pt x="2041" y="373"/>
                    </a:cubicBezTo>
                    <a:lnTo>
                      <a:pt x="2041" y="179"/>
                    </a:lnTo>
                    <a:lnTo>
                      <a:pt x="2041" y="119"/>
                    </a:lnTo>
                    <a:lnTo>
                      <a:pt x="192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9" name="Google Shape;13829;p86"/>
              <p:cNvSpPr/>
              <p:nvPr/>
            </p:nvSpPr>
            <p:spPr>
              <a:xfrm>
                <a:off x="-843815" y="3686372"/>
                <a:ext cx="83826" cy="122735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2727" extrusionOk="0">
                    <a:moveTo>
                      <a:pt x="134" y="0"/>
                    </a:moveTo>
                    <a:cubicBezTo>
                      <a:pt x="75" y="0"/>
                      <a:pt x="0" y="60"/>
                      <a:pt x="0" y="119"/>
                    </a:cubicBezTo>
                    <a:lnTo>
                      <a:pt x="0" y="253"/>
                    </a:lnTo>
                    <a:cubicBezTo>
                      <a:pt x="0" y="313"/>
                      <a:pt x="0" y="432"/>
                      <a:pt x="75" y="626"/>
                    </a:cubicBezTo>
                    <a:lnTo>
                      <a:pt x="75" y="864"/>
                    </a:lnTo>
                    <a:cubicBezTo>
                      <a:pt x="134" y="939"/>
                      <a:pt x="134" y="1058"/>
                      <a:pt x="134" y="1117"/>
                    </a:cubicBezTo>
                    <a:cubicBezTo>
                      <a:pt x="194" y="1237"/>
                      <a:pt x="194" y="1311"/>
                      <a:pt x="253" y="1430"/>
                    </a:cubicBezTo>
                    <a:cubicBezTo>
                      <a:pt x="313" y="1549"/>
                      <a:pt x="313" y="1609"/>
                      <a:pt x="373" y="1743"/>
                    </a:cubicBezTo>
                    <a:cubicBezTo>
                      <a:pt x="447" y="1803"/>
                      <a:pt x="507" y="1922"/>
                      <a:pt x="566" y="1981"/>
                    </a:cubicBezTo>
                    <a:cubicBezTo>
                      <a:pt x="626" y="2116"/>
                      <a:pt x="685" y="2175"/>
                      <a:pt x="745" y="2235"/>
                    </a:cubicBezTo>
                    <a:cubicBezTo>
                      <a:pt x="820" y="2294"/>
                      <a:pt x="939" y="2354"/>
                      <a:pt x="998" y="2428"/>
                    </a:cubicBezTo>
                    <a:cubicBezTo>
                      <a:pt x="1058" y="2488"/>
                      <a:pt x="1118" y="2548"/>
                      <a:pt x="1252" y="2548"/>
                    </a:cubicBezTo>
                    <a:cubicBezTo>
                      <a:pt x="1371" y="2667"/>
                      <a:pt x="1490" y="2667"/>
                      <a:pt x="1624" y="2667"/>
                    </a:cubicBezTo>
                    <a:cubicBezTo>
                      <a:pt x="1684" y="2726"/>
                      <a:pt x="1743" y="2726"/>
                      <a:pt x="1743" y="2726"/>
                    </a:cubicBezTo>
                    <a:cubicBezTo>
                      <a:pt x="1803" y="2726"/>
                      <a:pt x="1862" y="2667"/>
                      <a:pt x="1862" y="2607"/>
                    </a:cubicBezTo>
                    <a:cubicBezTo>
                      <a:pt x="1862" y="2548"/>
                      <a:pt x="1862" y="2488"/>
                      <a:pt x="1803" y="2488"/>
                    </a:cubicBezTo>
                    <a:cubicBezTo>
                      <a:pt x="1803" y="2488"/>
                      <a:pt x="1743" y="2488"/>
                      <a:pt x="1684" y="2428"/>
                    </a:cubicBezTo>
                    <a:cubicBezTo>
                      <a:pt x="1624" y="2428"/>
                      <a:pt x="1624" y="2428"/>
                      <a:pt x="1564" y="2354"/>
                    </a:cubicBezTo>
                    <a:cubicBezTo>
                      <a:pt x="1490" y="2354"/>
                      <a:pt x="1430" y="2294"/>
                      <a:pt x="1371" y="2294"/>
                    </a:cubicBezTo>
                    <a:cubicBezTo>
                      <a:pt x="1371" y="2235"/>
                      <a:pt x="1311" y="2175"/>
                      <a:pt x="1252" y="2116"/>
                    </a:cubicBezTo>
                    <a:cubicBezTo>
                      <a:pt x="1192" y="2116"/>
                      <a:pt x="1118" y="1981"/>
                      <a:pt x="1058" y="1981"/>
                    </a:cubicBezTo>
                    <a:cubicBezTo>
                      <a:pt x="998" y="1862"/>
                      <a:pt x="939" y="1803"/>
                      <a:pt x="939" y="1743"/>
                    </a:cubicBezTo>
                    <a:cubicBezTo>
                      <a:pt x="879" y="1683"/>
                      <a:pt x="820" y="1609"/>
                      <a:pt x="745" y="1490"/>
                    </a:cubicBezTo>
                    <a:cubicBezTo>
                      <a:pt x="745" y="1430"/>
                      <a:pt x="685" y="1371"/>
                      <a:pt x="626" y="1237"/>
                    </a:cubicBezTo>
                    <a:cubicBezTo>
                      <a:pt x="626" y="1177"/>
                      <a:pt x="566" y="1117"/>
                      <a:pt x="566" y="998"/>
                    </a:cubicBezTo>
                    <a:cubicBezTo>
                      <a:pt x="507" y="939"/>
                      <a:pt x="507" y="864"/>
                      <a:pt x="447" y="745"/>
                    </a:cubicBezTo>
                    <a:cubicBezTo>
                      <a:pt x="447" y="685"/>
                      <a:pt x="373" y="626"/>
                      <a:pt x="373" y="566"/>
                    </a:cubicBezTo>
                    <a:cubicBezTo>
                      <a:pt x="313" y="432"/>
                      <a:pt x="313" y="313"/>
                      <a:pt x="313" y="194"/>
                    </a:cubicBezTo>
                    <a:cubicBezTo>
                      <a:pt x="253" y="119"/>
                      <a:pt x="253" y="60"/>
                      <a:pt x="253" y="60"/>
                    </a:cubicBezTo>
                    <a:cubicBezTo>
                      <a:pt x="253" y="0"/>
                      <a:pt x="194" y="0"/>
                      <a:pt x="1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0" name="Google Shape;13830;p86"/>
              <p:cNvSpPr/>
              <p:nvPr/>
            </p:nvSpPr>
            <p:spPr>
              <a:xfrm>
                <a:off x="-899473" y="3691727"/>
                <a:ext cx="67088" cy="114004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33" extrusionOk="0">
                    <a:moveTo>
                      <a:pt x="1371" y="0"/>
                    </a:moveTo>
                    <a:cubicBezTo>
                      <a:pt x="1371" y="0"/>
                      <a:pt x="1312" y="0"/>
                      <a:pt x="1312" y="75"/>
                    </a:cubicBezTo>
                    <a:cubicBezTo>
                      <a:pt x="1312" y="75"/>
                      <a:pt x="1312" y="134"/>
                      <a:pt x="1237" y="194"/>
                    </a:cubicBezTo>
                    <a:lnTo>
                      <a:pt x="1237" y="313"/>
                    </a:lnTo>
                    <a:cubicBezTo>
                      <a:pt x="1178" y="373"/>
                      <a:pt x="1178" y="373"/>
                      <a:pt x="1178" y="447"/>
                    </a:cubicBezTo>
                    <a:cubicBezTo>
                      <a:pt x="1118" y="507"/>
                      <a:pt x="1118" y="566"/>
                      <a:pt x="1118" y="626"/>
                    </a:cubicBezTo>
                    <a:cubicBezTo>
                      <a:pt x="1058" y="686"/>
                      <a:pt x="1058" y="745"/>
                      <a:pt x="999" y="879"/>
                    </a:cubicBezTo>
                    <a:cubicBezTo>
                      <a:pt x="999" y="939"/>
                      <a:pt x="939" y="998"/>
                      <a:pt x="939" y="1058"/>
                    </a:cubicBezTo>
                    <a:cubicBezTo>
                      <a:pt x="865" y="1118"/>
                      <a:pt x="805" y="1192"/>
                      <a:pt x="805" y="1252"/>
                    </a:cubicBezTo>
                    <a:cubicBezTo>
                      <a:pt x="686" y="1430"/>
                      <a:pt x="626" y="1564"/>
                      <a:pt x="492" y="1684"/>
                    </a:cubicBezTo>
                    <a:cubicBezTo>
                      <a:pt x="433" y="1803"/>
                      <a:pt x="373" y="1937"/>
                      <a:pt x="254" y="1997"/>
                    </a:cubicBezTo>
                    <a:cubicBezTo>
                      <a:pt x="120" y="2175"/>
                      <a:pt x="1" y="2309"/>
                      <a:pt x="1" y="2309"/>
                    </a:cubicBezTo>
                    <a:cubicBezTo>
                      <a:pt x="1" y="2369"/>
                      <a:pt x="1" y="2429"/>
                      <a:pt x="60" y="2488"/>
                    </a:cubicBezTo>
                    <a:cubicBezTo>
                      <a:pt x="60" y="2518"/>
                      <a:pt x="75" y="2533"/>
                      <a:pt x="99" y="2533"/>
                    </a:cubicBezTo>
                    <a:cubicBezTo>
                      <a:pt x="124" y="2533"/>
                      <a:pt x="157" y="2518"/>
                      <a:pt x="194" y="2488"/>
                    </a:cubicBezTo>
                    <a:cubicBezTo>
                      <a:pt x="194" y="2488"/>
                      <a:pt x="314" y="2429"/>
                      <a:pt x="567" y="2235"/>
                    </a:cubicBezTo>
                    <a:cubicBezTo>
                      <a:pt x="626" y="2175"/>
                      <a:pt x="746" y="2056"/>
                      <a:pt x="865" y="1937"/>
                    </a:cubicBezTo>
                    <a:cubicBezTo>
                      <a:pt x="939" y="1862"/>
                      <a:pt x="939" y="1803"/>
                      <a:pt x="999" y="1684"/>
                    </a:cubicBezTo>
                    <a:lnTo>
                      <a:pt x="1178" y="1490"/>
                    </a:lnTo>
                    <a:cubicBezTo>
                      <a:pt x="1237" y="1311"/>
                      <a:pt x="1312" y="1192"/>
                      <a:pt x="1371" y="998"/>
                    </a:cubicBezTo>
                    <a:cubicBezTo>
                      <a:pt x="1431" y="939"/>
                      <a:pt x="1431" y="820"/>
                      <a:pt x="1431" y="745"/>
                    </a:cubicBezTo>
                    <a:cubicBezTo>
                      <a:pt x="1490" y="686"/>
                      <a:pt x="1490" y="626"/>
                      <a:pt x="1490" y="566"/>
                    </a:cubicBezTo>
                    <a:lnTo>
                      <a:pt x="1490" y="194"/>
                    </a:lnTo>
                    <a:lnTo>
                      <a:pt x="1490" y="75"/>
                    </a:lnTo>
                    <a:cubicBezTo>
                      <a:pt x="1490" y="0"/>
                      <a:pt x="1431" y="0"/>
                      <a:pt x="13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1" name="Google Shape;13831;p86"/>
              <p:cNvSpPr/>
              <p:nvPr/>
            </p:nvSpPr>
            <p:spPr>
              <a:xfrm>
                <a:off x="-1058348" y="3627997"/>
                <a:ext cx="429747" cy="69807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551" extrusionOk="0">
                    <a:moveTo>
                      <a:pt x="9431" y="1"/>
                    </a:moveTo>
                    <a:cubicBezTo>
                      <a:pt x="9431" y="1"/>
                      <a:pt x="9372" y="1"/>
                      <a:pt x="9312" y="61"/>
                    </a:cubicBezTo>
                    <a:cubicBezTo>
                      <a:pt x="9237" y="61"/>
                      <a:pt x="9178" y="120"/>
                      <a:pt x="9059" y="180"/>
                    </a:cubicBezTo>
                    <a:cubicBezTo>
                      <a:pt x="8805" y="299"/>
                      <a:pt x="8433" y="433"/>
                      <a:pt x="8001" y="552"/>
                    </a:cubicBezTo>
                    <a:cubicBezTo>
                      <a:pt x="7822" y="671"/>
                      <a:pt x="7569" y="746"/>
                      <a:pt x="7316" y="805"/>
                    </a:cubicBezTo>
                    <a:cubicBezTo>
                      <a:pt x="7077" y="805"/>
                      <a:pt x="6824" y="865"/>
                      <a:pt x="6511" y="925"/>
                    </a:cubicBezTo>
                    <a:cubicBezTo>
                      <a:pt x="6392" y="984"/>
                      <a:pt x="6258" y="984"/>
                      <a:pt x="6079" y="984"/>
                    </a:cubicBezTo>
                    <a:cubicBezTo>
                      <a:pt x="5960" y="984"/>
                      <a:pt x="5826" y="1044"/>
                      <a:pt x="5647" y="1044"/>
                    </a:cubicBezTo>
                    <a:cubicBezTo>
                      <a:pt x="5334" y="1044"/>
                      <a:pt x="5081" y="1044"/>
                      <a:pt x="4768" y="1118"/>
                    </a:cubicBezTo>
                    <a:lnTo>
                      <a:pt x="3845" y="1118"/>
                    </a:lnTo>
                    <a:cubicBezTo>
                      <a:pt x="3725" y="1044"/>
                      <a:pt x="3532" y="1044"/>
                      <a:pt x="3413" y="1044"/>
                    </a:cubicBezTo>
                    <a:cubicBezTo>
                      <a:pt x="3278" y="1044"/>
                      <a:pt x="3159" y="1044"/>
                      <a:pt x="2980" y="984"/>
                    </a:cubicBezTo>
                    <a:cubicBezTo>
                      <a:pt x="2727" y="984"/>
                      <a:pt x="2414" y="925"/>
                      <a:pt x="2161" y="865"/>
                    </a:cubicBezTo>
                    <a:cubicBezTo>
                      <a:pt x="1923" y="805"/>
                      <a:pt x="1669" y="746"/>
                      <a:pt x="1491" y="671"/>
                    </a:cubicBezTo>
                    <a:cubicBezTo>
                      <a:pt x="1237" y="612"/>
                      <a:pt x="1044" y="552"/>
                      <a:pt x="865" y="493"/>
                    </a:cubicBezTo>
                    <a:cubicBezTo>
                      <a:pt x="746" y="433"/>
                      <a:pt x="552" y="373"/>
                      <a:pt x="433" y="299"/>
                    </a:cubicBezTo>
                    <a:cubicBezTo>
                      <a:pt x="180" y="180"/>
                      <a:pt x="61" y="120"/>
                      <a:pt x="61" y="120"/>
                    </a:cubicBezTo>
                    <a:lnTo>
                      <a:pt x="1" y="120"/>
                    </a:lnTo>
                    <a:lnTo>
                      <a:pt x="1" y="180"/>
                    </a:lnTo>
                    <a:cubicBezTo>
                      <a:pt x="1" y="180"/>
                      <a:pt x="120" y="299"/>
                      <a:pt x="373" y="433"/>
                    </a:cubicBezTo>
                    <a:cubicBezTo>
                      <a:pt x="612" y="552"/>
                      <a:pt x="925" y="746"/>
                      <a:pt x="1357" y="925"/>
                    </a:cubicBezTo>
                    <a:cubicBezTo>
                      <a:pt x="1610" y="1044"/>
                      <a:pt x="1863" y="1118"/>
                      <a:pt x="2102" y="1178"/>
                    </a:cubicBezTo>
                    <a:cubicBezTo>
                      <a:pt x="2355" y="1237"/>
                      <a:pt x="2668" y="1357"/>
                      <a:pt x="2906" y="1357"/>
                    </a:cubicBezTo>
                    <a:cubicBezTo>
                      <a:pt x="3100" y="1416"/>
                      <a:pt x="3219" y="1416"/>
                      <a:pt x="3353" y="1416"/>
                    </a:cubicBezTo>
                    <a:cubicBezTo>
                      <a:pt x="3532" y="1491"/>
                      <a:pt x="3651" y="1491"/>
                      <a:pt x="3845" y="1491"/>
                    </a:cubicBezTo>
                    <a:lnTo>
                      <a:pt x="4098" y="1491"/>
                    </a:lnTo>
                    <a:lnTo>
                      <a:pt x="4277" y="1550"/>
                    </a:lnTo>
                    <a:lnTo>
                      <a:pt x="4768" y="1550"/>
                    </a:lnTo>
                    <a:cubicBezTo>
                      <a:pt x="5081" y="1491"/>
                      <a:pt x="5394" y="1491"/>
                      <a:pt x="5707" y="1491"/>
                    </a:cubicBezTo>
                    <a:cubicBezTo>
                      <a:pt x="5826" y="1491"/>
                      <a:pt x="6020" y="1416"/>
                      <a:pt x="6139" y="1416"/>
                    </a:cubicBezTo>
                    <a:cubicBezTo>
                      <a:pt x="6332" y="1357"/>
                      <a:pt x="6452" y="1357"/>
                      <a:pt x="6571" y="1357"/>
                    </a:cubicBezTo>
                    <a:cubicBezTo>
                      <a:pt x="6884" y="1297"/>
                      <a:pt x="7137" y="1237"/>
                      <a:pt x="7450" y="1118"/>
                    </a:cubicBezTo>
                    <a:cubicBezTo>
                      <a:pt x="7569" y="1118"/>
                      <a:pt x="7688" y="1044"/>
                      <a:pt x="7822" y="984"/>
                    </a:cubicBezTo>
                    <a:cubicBezTo>
                      <a:pt x="7941" y="984"/>
                      <a:pt x="8001" y="925"/>
                      <a:pt x="8120" y="865"/>
                    </a:cubicBezTo>
                    <a:cubicBezTo>
                      <a:pt x="8254" y="865"/>
                      <a:pt x="8373" y="805"/>
                      <a:pt x="8433" y="746"/>
                    </a:cubicBezTo>
                    <a:cubicBezTo>
                      <a:pt x="8567" y="671"/>
                      <a:pt x="8627" y="671"/>
                      <a:pt x="8746" y="612"/>
                    </a:cubicBezTo>
                    <a:cubicBezTo>
                      <a:pt x="8865" y="552"/>
                      <a:pt x="9059" y="433"/>
                      <a:pt x="9118" y="373"/>
                    </a:cubicBezTo>
                    <a:cubicBezTo>
                      <a:pt x="9237" y="299"/>
                      <a:pt x="9372" y="239"/>
                      <a:pt x="9431" y="180"/>
                    </a:cubicBezTo>
                    <a:lnTo>
                      <a:pt x="9491" y="120"/>
                    </a:lnTo>
                    <a:cubicBezTo>
                      <a:pt x="9550" y="61"/>
                      <a:pt x="9550" y="61"/>
                      <a:pt x="94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2" name="Google Shape;13832;p86"/>
              <p:cNvSpPr/>
              <p:nvPr/>
            </p:nvSpPr>
            <p:spPr>
              <a:xfrm>
                <a:off x="-969169" y="3049341"/>
                <a:ext cx="108348" cy="125616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2791" extrusionOk="0">
                    <a:moveTo>
                      <a:pt x="1401" y="0"/>
                    </a:moveTo>
                    <a:cubicBezTo>
                      <a:pt x="1391" y="0"/>
                      <a:pt x="1381" y="1"/>
                      <a:pt x="1371" y="1"/>
                    </a:cubicBezTo>
                    <a:cubicBezTo>
                      <a:pt x="492" y="61"/>
                      <a:pt x="0" y="1864"/>
                      <a:pt x="0" y="1864"/>
                    </a:cubicBezTo>
                    <a:cubicBezTo>
                      <a:pt x="0" y="2296"/>
                      <a:pt x="60" y="2489"/>
                      <a:pt x="313" y="2609"/>
                    </a:cubicBezTo>
                    <a:cubicBezTo>
                      <a:pt x="313" y="2609"/>
                      <a:pt x="965" y="2791"/>
                      <a:pt x="1465" y="2791"/>
                    </a:cubicBezTo>
                    <a:cubicBezTo>
                      <a:pt x="1620" y="2791"/>
                      <a:pt x="1760" y="2773"/>
                      <a:pt x="1863" y="2728"/>
                    </a:cubicBezTo>
                    <a:cubicBezTo>
                      <a:pt x="2407" y="2492"/>
                      <a:pt x="2239" y="0"/>
                      <a:pt x="14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3" name="Google Shape;13833;p86"/>
              <p:cNvSpPr/>
              <p:nvPr/>
            </p:nvSpPr>
            <p:spPr>
              <a:xfrm>
                <a:off x="-1119991" y="3092278"/>
                <a:ext cx="136785" cy="124761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2772" extrusionOk="0">
                    <a:moveTo>
                      <a:pt x="1069" y="1"/>
                    </a:moveTo>
                    <a:cubicBezTo>
                      <a:pt x="978" y="1"/>
                      <a:pt x="890" y="15"/>
                      <a:pt x="805" y="46"/>
                    </a:cubicBezTo>
                    <a:cubicBezTo>
                      <a:pt x="0" y="418"/>
                      <a:pt x="924" y="2772"/>
                      <a:pt x="1550" y="2772"/>
                    </a:cubicBezTo>
                    <a:cubicBezTo>
                      <a:pt x="2041" y="2772"/>
                      <a:pt x="2920" y="1908"/>
                      <a:pt x="2920" y="1908"/>
                    </a:cubicBezTo>
                    <a:cubicBezTo>
                      <a:pt x="3039" y="1655"/>
                      <a:pt x="3039" y="1535"/>
                      <a:pt x="2861" y="1163"/>
                    </a:cubicBezTo>
                    <a:cubicBezTo>
                      <a:pt x="2861" y="1163"/>
                      <a:pt x="1892" y="1"/>
                      <a:pt x="10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4" name="Google Shape;13834;p86"/>
              <p:cNvSpPr/>
              <p:nvPr/>
            </p:nvSpPr>
            <p:spPr>
              <a:xfrm>
                <a:off x="-1002690" y="3121172"/>
                <a:ext cx="58359" cy="5761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280" extrusionOk="0">
                    <a:moveTo>
                      <a:pt x="733" y="0"/>
                    </a:moveTo>
                    <a:cubicBezTo>
                      <a:pt x="488" y="0"/>
                      <a:pt x="160" y="118"/>
                      <a:pt x="60" y="268"/>
                    </a:cubicBezTo>
                    <a:cubicBezTo>
                      <a:pt x="0" y="387"/>
                      <a:pt x="60" y="1013"/>
                      <a:pt x="254" y="1206"/>
                    </a:cubicBezTo>
                    <a:cubicBezTo>
                      <a:pt x="288" y="1258"/>
                      <a:pt x="376" y="1280"/>
                      <a:pt x="485" y="1280"/>
                    </a:cubicBezTo>
                    <a:cubicBezTo>
                      <a:pt x="753" y="1280"/>
                      <a:pt x="1152" y="1150"/>
                      <a:pt x="1237" y="1013"/>
                    </a:cubicBezTo>
                    <a:cubicBezTo>
                      <a:pt x="1297" y="759"/>
                      <a:pt x="1118" y="89"/>
                      <a:pt x="865" y="14"/>
                    </a:cubicBezTo>
                    <a:cubicBezTo>
                      <a:pt x="825" y="5"/>
                      <a:pt x="781" y="0"/>
                      <a:pt x="7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5" name="Google Shape;13835;p86"/>
              <p:cNvSpPr/>
              <p:nvPr/>
            </p:nvSpPr>
            <p:spPr>
              <a:xfrm>
                <a:off x="-698393" y="3451660"/>
                <a:ext cx="343942" cy="30920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687" extrusionOk="0">
                    <a:moveTo>
                      <a:pt x="1" y="1"/>
                    </a:moveTo>
                    <a:lnTo>
                      <a:pt x="1" y="61"/>
                    </a:lnTo>
                    <a:lnTo>
                      <a:pt x="1178" y="61"/>
                    </a:lnTo>
                    <a:cubicBezTo>
                      <a:pt x="1550" y="61"/>
                      <a:pt x="1982" y="61"/>
                      <a:pt x="2429" y="120"/>
                    </a:cubicBezTo>
                    <a:cubicBezTo>
                      <a:pt x="2861" y="120"/>
                      <a:pt x="3353" y="195"/>
                      <a:pt x="3785" y="195"/>
                    </a:cubicBezTo>
                    <a:cubicBezTo>
                      <a:pt x="4038" y="195"/>
                      <a:pt x="4291" y="254"/>
                      <a:pt x="4530" y="254"/>
                    </a:cubicBezTo>
                    <a:cubicBezTo>
                      <a:pt x="4783" y="254"/>
                      <a:pt x="4962" y="314"/>
                      <a:pt x="5215" y="314"/>
                    </a:cubicBezTo>
                    <a:cubicBezTo>
                      <a:pt x="5468" y="314"/>
                      <a:pt x="5647" y="373"/>
                      <a:pt x="5841" y="373"/>
                    </a:cubicBezTo>
                    <a:cubicBezTo>
                      <a:pt x="6079" y="433"/>
                      <a:pt x="6273" y="433"/>
                      <a:pt x="6452" y="493"/>
                    </a:cubicBezTo>
                    <a:cubicBezTo>
                      <a:pt x="6586" y="493"/>
                      <a:pt x="6764" y="567"/>
                      <a:pt x="6899" y="567"/>
                    </a:cubicBezTo>
                    <a:cubicBezTo>
                      <a:pt x="7077" y="627"/>
                      <a:pt x="7196" y="627"/>
                      <a:pt x="7271" y="627"/>
                    </a:cubicBezTo>
                    <a:cubicBezTo>
                      <a:pt x="7196" y="567"/>
                      <a:pt x="7077" y="567"/>
                      <a:pt x="6958" y="493"/>
                    </a:cubicBezTo>
                    <a:cubicBezTo>
                      <a:pt x="6764" y="493"/>
                      <a:pt x="6645" y="433"/>
                      <a:pt x="6452" y="373"/>
                    </a:cubicBezTo>
                    <a:cubicBezTo>
                      <a:pt x="6273" y="373"/>
                      <a:pt x="6079" y="373"/>
                      <a:pt x="5900" y="314"/>
                    </a:cubicBezTo>
                    <a:cubicBezTo>
                      <a:pt x="5647" y="314"/>
                      <a:pt x="5468" y="254"/>
                      <a:pt x="5215" y="254"/>
                    </a:cubicBezTo>
                    <a:cubicBezTo>
                      <a:pt x="5036" y="195"/>
                      <a:pt x="4783" y="195"/>
                      <a:pt x="4530" y="195"/>
                    </a:cubicBezTo>
                    <a:cubicBezTo>
                      <a:pt x="4291" y="120"/>
                      <a:pt x="4038" y="120"/>
                      <a:pt x="3845" y="61"/>
                    </a:cubicBezTo>
                    <a:cubicBezTo>
                      <a:pt x="3353" y="61"/>
                      <a:pt x="2861" y="1"/>
                      <a:pt x="2429" y="1"/>
                    </a:cubicBezTo>
                    <a:close/>
                    <a:moveTo>
                      <a:pt x="7271" y="627"/>
                    </a:moveTo>
                    <a:cubicBezTo>
                      <a:pt x="7509" y="686"/>
                      <a:pt x="7643" y="686"/>
                      <a:pt x="7643" y="686"/>
                    </a:cubicBezTo>
                    <a:cubicBezTo>
                      <a:pt x="7643" y="686"/>
                      <a:pt x="7509" y="627"/>
                      <a:pt x="7271" y="62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6" name="Google Shape;13836;p86"/>
              <p:cNvSpPr/>
              <p:nvPr/>
            </p:nvSpPr>
            <p:spPr>
              <a:xfrm>
                <a:off x="-703748" y="3473803"/>
                <a:ext cx="326484" cy="112024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89" extrusionOk="0">
                    <a:moveTo>
                      <a:pt x="1" y="1"/>
                    </a:moveTo>
                    <a:lnTo>
                      <a:pt x="1" y="75"/>
                    </a:lnTo>
                    <a:cubicBezTo>
                      <a:pt x="1" y="75"/>
                      <a:pt x="433" y="194"/>
                      <a:pt x="1118" y="373"/>
                    </a:cubicBezTo>
                    <a:cubicBezTo>
                      <a:pt x="1491" y="507"/>
                      <a:pt x="1863" y="626"/>
                      <a:pt x="2295" y="745"/>
                    </a:cubicBezTo>
                    <a:cubicBezTo>
                      <a:pt x="2727" y="880"/>
                      <a:pt x="3159" y="1058"/>
                      <a:pt x="3666" y="1192"/>
                    </a:cubicBezTo>
                    <a:cubicBezTo>
                      <a:pt x="4098" y="1371"/>
                      <a:pt x="4530" y="1490"/>
                      <a:pt x="4962" y="1624"/>
                    </a:cubicBezTo>
                    <a:cubicBezTo>
                      <a:pt x="5394" y="1803"/>
                      <a:pt x="5766" y="1937"/>
                      <a:pt x="6079" y="2056"/>
                    </a:cubicBezTo>
                    <a:cubicBezTo>
                      <a:pt x="6451" y="2176"/>
                      <a:pt x="6705" y="2310"/>
                      <a:pt x="6883" y="2369"/>
                    </a:cubicBezTo>
                    <a:cubicBezTo>
                      <a:pt x="7137" y="2429"/>
                      <a:pt x="7196" y="2488"/>
                      <a:pt x="7196" y="2488"/>
                    </a:cubicBezTo>
                    <a:lnTo>
                      <a:pt x="7256" y="2488"/>
                    </a:lnTo>
                    <a:cubicBezTo>
                      <a:pt x="7256" y="2488"/>
                      <a:pt x="7137" y="2429"/>
                      <a:pt x="6943" y="2369"/>
                    </a:cubicBezTo>
                    <a:cubicBezTo>
                      <a:pt x="6764" y="2235"/>
                      <a:pt x="6451" y="2176"/>
                      <a:pt x="6139" y="1997"/>
                    </a:cubicBezTo>
                    <a:cubicBezTo>
                      <a:pt x="5766" y="1863"/>
                      <a:pt x="5394" y="1744"/>
                      <a:pt x="4962" y="1565"/>
                    </a:cubicBezTo>
                    <a:cubicBezTo>
                      <a:pt x="4589" y="1431"/>
                      <a:pt x="4098" y="1252"/>
                      <a:pt x="3666" y="1118"/>
                    </a:cubicBezTo>
                    <a:cubicBezTo>
                      <a:pt x="3412" y="1058"/>
                      <a:pt x="3219" y="939"/>
                      <a:pt x="2980" y="880"/>
                    </a:cubicBezTo>
                    <a:cubicBezTo>
                      <a:pt x="2787" y="820"/>
                      <a:pt x="2548" y="745"/>
                      <a:pt x="2355" y="686"/>
                    </a:cubicBezTo>
                    <a:cubicBezTo>
                      <a:pt x="1923" y="567"/>
                      <a:pt x="1491" y="447"/>
                      <a:pt x="1178" y="313"/>
                    </a:cubicBezTo>
                    <a:cubicBezTo>
                      <a:pt x="805" y="254"/>
                      <a:pt x="492" y="135"/>
                      <a:pt x="314" y="75"/>
                    </a:cubicBezTo>
                    <a:cubicBezTo>
                      <a:pt x="120" y="7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7" name="Google Shape;13837;p86"/>
              <p:cNvSpPr/>
              <p:nvPr/>
            </p:nvSpPr>
            <p:spPr>
              <a:xfrm>
                <a:off x="-1309687" y="3440273"/>
                <a:ext cx="343222" cy="33576"/>
              </a:xfrm>
              <a:custGeom>
                <a:avLst/>
                <a:gdLst/>
                <a:ahLst/>
                <a:cxnLst/>
                <a:rect l="l" t="t" r="r" b="b"/>
                <a:pathLst>
                  <a:path w="7628" h="746" extrusionOk="0">
                    <a:moveTo>
                      <a:pt x="6451" y="1"/>
                    </a:moveTo>
                    <a:cubicBezTo>
                      <a:pt x="6079" y="1"/>
                      <a:pt x="5647" y="1"/>
                      <a:pt x="5215" y="75"/>
                    </a:cubicBezTo>
                    <a:cubicBezTo>
                      <a:pt x="4768" y="75"/>
                      <a:pt x="4276" y="75"/>
                      <a:pt x="3784" y="135"/>
                    </a:cubicBezTo>
                    <a:cubicBezTo>
                      <a:pt x="3531" y="135"/>
                      <a:pt x="3278" y="194"/>
                      <a:pt x="3099" y="194"/>
                    </a:cubicBezTo>
                    <a:cubicBezTo>
                      <a:pt x="2846" y="194"/>
                      <a:pt x="2607" y="254"/>
                      <a:pt x="2414" y="254"/>
                    </a:cubicBezTo>
                    <a:cubicBezTo>
                      <a:pt x="2161" y="254"/>
                      <a:pt x="1982" y="314"/>
                      <a:pt x="1729" y="373"/>
                    </a:cubicBezTo>
                    <a:cubicBezTo>
                      <a:pt x="1550" y="373"/>
                      <a:pt x="1356" y="373"/>
                      <a:pt x="1177" y="448"/>
                    </a:cubicBezTo>
                    <a:cubicBezTo>
                      <a:pt x="984" y="448"/>
                      <a:pt x="864" y="507"/>
                      <a:pt x="671" y="567"/>
                    </a:cubicBezTo>
                    <a:cubicBezTo>
                      <a:pt x="864" y="567"/>
                      <a:pt x="984" y="507"/>
                      <a:pt x="1177" y="507"/>
                    </a:cubicBezTo>
                    <a:cubicBezTo>
                      <a:pt x="1356" y="507"/>
                      <a:pt x="1550" y="448"/>
                      <a:pt x="1729" y="448"/>
                    </a:cubicBezTo>
                    <a:cubicBezTo>
                      <a:pt x="1982" y="373"/>
                      <a:pt x="2161" y="373"/>
                      <a:pt x="2414" y="314"/>
                    </a:cubicBezTo>
                    <a:cubicBezTo>
                      <a:pt x="2607" y="314"/>
                      <a:pt x="2846" y="314"/>
                      <a:pt x="3099" y="254"/>
                    </a:cubicBezTo>
                    <a:lnTo>
                      <a:pt x="3784" y="254"/>
                    </a:lnTo>
                    <a:cubicBezTo>
                      <a:pt x="4276" y="194"/>
                      <a:pt x="4768" y="135"/>
                      <a:pt x="5215" y="135"/>
                    </a:cubicBezTo>
                    <a:cubicBezTo>
                      <a:pt x="5647" y="135"/>
                      <a:pt x="6079" y="135"/>
                      <a:pt x="6451" y="75"/>
                    </a:cubicBezTo>
                    <a:lnTo>
                      <a:pt x="7628" y="75"/>
                    </a:lnTo>
                    <a:lnTo>
                      <a:pt x="7628" y="1"/>
                    </a:lnTo>
                    <a:close/>
                    <a:moveTo>
                      <a:pt x="671" y="567"/>
                    </a:moveTo>
                    <a:cubicBezTo>
                      <a:pt x="552" y="567"/>
                      <a:pt x="432" y="626"/>
                      <a:pt x="298" y="626"/>
                    </a:cubicBezTo>
                    <a:cubicBezTo>
                      <a:pt x="120" y="686"/>
                      <a:pt x="0" y="686"/>
                      <a:pt x="0" y="686"/>
                    </a:cubicBezTo>
                    <a:lnTo>
                      <a:pt x="0" y="746"/>
                    </a:lnTo>
                    <a:cubicBezTo>
                      <a:pt x="0" y="746"/>
                      <a:pt x="120" y="686"/>
                      <a:pt x="298" y="686"/>
                    </a:cubicBezTo>
                    <a:cubicBezTo>
                      <a:pt x="432" y="626"/>
                      <a:pt x="552" y="626"/>
                      <a:pt x="671" y="5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8" name="Google Shape;13838;p86"/>
              <p:cNvSpPr/>
              <p:nvPr/>
            </p:nvSpPr>
            <p:spPr>
              <a:xfrm>
                <a:off x="-1287550" y="3463091"/>
                <a:ext cx="326484" cy="111349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74" extrusionOk="0">
                    <a:moveTo>
                      <a:pt x="7255" y="0"/>
                    </a:moveTo>
                    <a:cubicBezTo>
                      <a:pt x="7255" y="0"/>
                      <a:pt x="7136" y="60"/>
                      <a:pt x="6957" y="119"/>
                    </a:cubicBezTo>
                    <a:cubicBezTo>
                      <a:pt x="6704" y="179"/>
                      <a:pt x="6451" y="239"/>
                      <a:pt x="6078" y="373"/>
                    </a:cubicBezTo>
                    <a:cubicBezTo>
                      <a:pt x="5765" y="432"/>
                      <a:pt x="5333" y="551"/>
                      <a:pt x="4901" y="685"/>
                    </a:cubicBezTo>
                    <a:cubicBezTo>
                      <a:pt x="4723" y="745"/>
                      <a:pt x="4469" y="805"/>
                      <a:pt x="4276" y="924"/>
                    </a:cubicBezTo>
                    <a:cubicBezTo>
                      <a:pt x="4037" y="983"/>
                      <a:pt x="3784" y="1058"/>
                      <a:pt x="3605" y="1118"/>
                    </a:cubicBezTo>
                    <a:cubicBezTo>
                      <a:pt x="3099" y="1296"/>
                      <a:pt x="2667" y="1430"/>
                      <a:pt x="2235" y="1609"/>
                    </a:cubicBezTo>
                    <a:cubicBezTo>
                      <a:pt x="1862" y="1728"/>
                      <a:pt x="1430" y="1922"/>
                      <a:pt x="1117" y="2041"/>
                    </a:cubicBezTo>
                    <a:cubicBezTo>
                      <a:pt x="804" y="2175"/>
                      <a:pt x="492" y="2294"/>
                      <a:pt x="313" y="2354"/>
                    </a:cubicBezTo>
                    <a:cubicBezTo>
                      <a:pt x="119" y="2414"/>
                      <a:pt x="0" y="2473"/>
                      <a:pt x="0" y="2473"/>
                    </a:cubicBezTo>
                    <a:cubicBezTo>
                      <a:pt x="0" y="2473"/>
                      <a:pt x="119" y="2473"/>
                      <a:pt x="313" y="2414"/>
                    </a:cubicBezTo>
                    <a:cubicBezTo>
                      <a:pt x="492" y="2294"/>
                      <a:pt x="804" y="2235"/>
                      <a:pt x="1117" y="2101"/>
                    </a:cubicBezTo>
                    <a:cubicBezTo>
                      <a:pt x="1490" y="1982"/>
                      <a:pt x="1862" y="1803"/>
                      <a:pt x="2294" y="1669"/>
                    </a:cubicBezTo>
                    <a:cubicBezTo>
                      <a:pt x="2726" y="1550"/>
                      <a:pt x="3158" y="1356"/>
                      <a:pt x="3605" y="1237"/>
                    </a:cubicBezTo>
                    <a:cubicBezTo>
                      <a:pt x="4097" y="1118"/>
                      <a:pt x="4529" y="924"/>
                      <a:pt x="4961" y="805"/>
                    </a:cubicBezTo>
                    <a:cubicBezTo>
                      <a:pt x="5393" y="685"/>
                      <a:pt x="5765" y="551"/>
                      <a:pt x="6078" y="432"/>
                    </a:cubicBezTo>
                    <a:cubicBezTo>
                      <a:pt x="6763" y="179"/>
                      <a:pt x="7255" y="60"/>
                      <a:pt x="7255" y="60"/>
                    </a:cubicBezTo>
                    <a:lnTo>
                      <a:pt x="725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39" name="Google Shape;13839;p86"/>
            <p:cNvGrpSpPr/>
            <p:nvPr/>
          </p:nvGrpSpPr>
          <p:grpSpPr>
            <a:xfrm rot="1294678">
              <a:off x="7015540" y="1051488"/>
              <a:ext cx="1014277" cy="1108757"/>
              <a:chOff x="-1309687" y="2764896"/>
              <a:chExt cx="955230" cy="1044210"/>
            </a:xfrm>
          </p:grpSpPr>
          <p:sp>
            <p:nvSpPr>
              <p:cNvPr id="13840" name="Google Shape;13840;p86"/>
              <p:cNvSpPr/>
              <p:nvPr/>
            </p:nvSpPr>
            <p:spPr>
              <a:xfrm>
                <a:off x="-709777" y="2882770"/>
                <a:ext cx="106637" cy="300737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6682" extrusionOk="0">
                    <a:moveTo>
                      <a:pt x="1506" y="0"/>
                    </a:moveTo>
                    <a:cubicBezTo>
                      <a:pt x="952" y="0"/>
                      <a:pt x="972" y="2192"/>
                      <a:pt x="820" y="3077"/>
                    </a:cubicBezTo>
                    <a:cubicBezTo>
                      <a:pt x="448" y="5073"/>
                      <a:pt x="75" y="6190"/>
                      <a:pt x="75" y="6190"/>
                    </a:cubicBezTo>
                    <a:lnTo>
                      <a:pt x="1" y="6310"/>
                    </a:lnTo>
                    <a:cubicBezTo>
                      <a:pt x="194" y="6429"/>
                      <a:pt x="448" y="6563"/>
                      <a:pt x="626" y="6682"/>
                    </a:cubicBezTo>
                    <a:lnTo>
                      <a:pt x="626" y="6622"/>
                    </a:lnTo>
                    <a:cubicBezTo>
                      <a:pt x="626" y="6622"/>
                      <a:pt x="1565" y="5877"/>
                      <a:pt x="1997" y="3956"/>
                    </a:cubicBezTo>
                    <a:cubicBezTo>
                      <a:pt x="2310" y="2704"/>
                      <a:pt x="2369" y="783"/>
                      <a:pt x="1863" y="231"/>
                    </a:cubicBezTo>
                    <a:cubicBezTo>
                      <a:pt x="1723" y="71"/>
                      <a:pt x="1605" y="0"/>
                      <a:pt x="1506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1" name="Google Shape;13841;p86"/>
              <p:cNvSpPr/>
              <p:nvPr/>
            </p:nvSpPr>
            <p:spPr>
              <a:xfrm>
                <a:off x="-1081115" y="2873723"/>
                <a:ext cx="114646" cy="307128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6824" extrusionOk="0">
                    <a:moveTo>
                      <a:pt x="686" y="0"/>
                    </a:moveTo>
                    <a:cubicBezTo>
                      <a:pt x="0" y="0"/>
                      <a:pt x="567" y="1982"/>
                      <a:pt x="805" y="3039"/>
                    </a:cubicBezTo>
                    <a:cubicBezTo>
                      <a:pt x="1177" y="4902"/>
                      <a:pt x="1490" y="6630"/>
                      <a:pt x="1550" y="6823"/>
                    </a:cubicBezTo>
                    <a:cubicBezTo>
                      <a:pt x="1803" y="6630"/>
                      <a:pt x="2056" y="6511"/>
                      <a:pt x="2295" y="6391"/>
                    </a:cubicBezTo>
                    <a:lnTo>
                      <a:pt x="2295" y="6332"/>
                    </a:lnTo>
                    <a:cubicBezTo>
                      <a:pt x="2295" y="6332"/>
                      <a:pt x="2548" y="4768"/>
                      <a:pt x="2235" y="2846"/>
                    </a:cubicBezTo>
                    <a:cubicBezTo>
                      <a:pt x="1997" y="1550"/>
                      <a:pt x="1371" y="0"/>
                      <a:pt x="686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2" name="Google Shape;13842;p86"/>
              <p:cNvSpPr/>
              <p:nvPr/>
            </p:nvSpPr>
            <p:spPr>
              <a:xfrm>
                <a:off x="-1151487" y="2768857"/>
                <a:ext cx="263442" cy="440169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9780" extrusionOk="0">
                    <a:moveTo>
                      <a:pt x="1312" y="0"/>
                    </a:moveTo>
                    <a:cubicBezTo>
                      <a:pt x="64" y="0"/>
                      <a:pt x="0" y="1723"/>
                      <a:pt x="700" y="3880"/>
                    </a:cubicBezTo>
                    <a:cubicBezTo>
                      <a:pt x="1996" y="7842"/>
                      <a:pt x="2250" y="9407"/>
                      <a:pt x="2309" y="9779"/>
                    </a:cubicBezTo>
                    <a:cubicBezTo>
                      <a:pt x="2563" y="9526"/>
                      <a:pt x="2816" y="9332"/>
                      <a:pt x="3114" y="9153"/>
                    </a:cubicBezTo>
                    <a:cubicBezTo>
                      <a:pt x="3054" y="8960"/>
                      <a:pt x="2741" y="7232"/>
                      <a:pt x="2369" y="5369"/>
                    </a:cubicBezTo>
                    <a:cubicBezTo>
                      <a:pt x="2131" y="4312"/>
                      <a:pt x="1564" y="2330"/>
                      <a:pt x="2250" y="2330"/>
                    </a:cubicBezTo>
                    <a:cubicBezTo>
                      <a:pt x="2935" y="2330"/>
                      <a:pt x="3561" y="3880"/>
                      <a:pt x="3799" y="5176"/>
                    </a:cubicBezTo>
                    <a:cubicBezTo>
                      <a:pt x="4112" y="7098"/>
                      <a:pt x="3859" y="8662"/>
                      <a:pt x="3859" y="8662"/>
                    </a:cubicBezTo>
                    <a:lnTo>
                      <a:pt x="3859" y="8721"/>
                    </a:lnTo>
                    <a:cubicBezTo>
                      <a:pt x="4052" y="8587"/>
                      <a:pt x="4306" y="8528"/>
                      <a:pt x="4484" y="8468"/>
                    </a:cubicBezTo>
                    <a:cubicBezTo>
                      <a:pt x="5855" y="6233"/>
                      <a:pt x="4544" y="468"/>
                      <a:pt x="1564" y="21"/>
                    </a:cubicBezTo>
                    <a:cubicBezTo>
                      <a:pt x="1475" y="7"/>
                      <a:pt x="1391" y="0"/>
                      <a:pt x="1312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3" name="Google Shape;13843;p86"/>
              <p:cNvSpPr/>
              <p:nvPr/>
            </p:nvSpPr>
            <p:spPr>
              <a:xfrm>
                <a:off x="-748652" y="2764896"/>
                <a:ext cx="237345" cy="444130"/>
              </a:xfrm>
              <a:custGeom>
                <a:avLst/>
                <a:gdLst/>
                <a:ahLst/>
                <a:cxnLst/>
                <a:rect l="l" t="t" r="r" b="b"/>
                <a:pathLst>
                  <a:path w="5275" h="9868" extrusionOk="0">
                    <a:moveTo>
                      <a:pt x="2067" y="0"/>
                    </a:moveTo>
                    <a:cubicBezTo>
                      <a:pt x="1154" y="0"/>
                      <a:pt x="644" y="1452"/>
                      <a:pt x="433" y="3461"/>
                    </a:cubicBezTo>
                    <a:cubicBezTo>
                      <a:pt x="254" y="5830"/>
                      <a:pt x="60" y="8303"/>
                      <a:pt x="1" y="8556"/>
                    </a:cubicBezTo>
                    <a:cubicBezTo>
                      <a:pt x="313" y="8675"/>
                      <a:pt x="626" y="8809"/>
                      <a:pt x="865" y="8929"/>
                    </a:cubicBezTo>
                    <a:lnTo>
                      <a:pt x="939" y="8809"/>
                    </a:lnTo>
                    <a:cubicBezTo>
                      <a:pt x="939" y="8809"/>
                      <a:pt x="1312" y="7692"/>
                      <a:pt x="1684" y="5696"/>
                    </a:cubicBezTo>
                    <a:cubicBezTo>
                      <a:pt x="1836" y="4811"/>
                      <a:pt x="1816" y="2619"/>
                      <a:pt x="2370" y="2619"/>
                    </a:cubicBezTo>
                    <a:cubicBezTo>
                      <a:pt x="2469" y="2619"/>
                      <a:pt x="2587" y="2690"/>
                      <a:pt x="2727" y="2850"/>
                    </a:cubicBezTo>
                    <a:cubicBezTo>
                      <a:pt x="3233" y="3402"/>
                      <a:pt x="3174" y="5323"/>
                      <a:pt x="2861" y="6575"/>
                    </a:cubicBezTo>
                    <a:cubicBezTo>
                      <a:pt x="2429" y="8496"/>
                      <a:pt x="1490" y="9241"/>
                      <a:pt x="1490" y="9241"/>
                    </a:cubicBezTo>
                    <a:lnTo>
                      <a:pt x="1490" y="9301"/>
                    </a:lnTo>
                    <a:cubicBezTo>
                      <a:pt x="1744" y="9420"/>
                      <a:pt x="1982" y="9673"/>
                      <a:pt x="2235" y="9867"/>
                    </a:cubicBezTo>
                    <a:cubicBezTo>
                      <a:pt x="4351" y="8243"/>
                      <a:pt x="5274" y="1673"/>
                      <a:pt x="2667" y="184"/>
                    </a:cubicBezTo>
                    <a:cubicBezTo>
                      <a:pt x="2450" y="59"/>
                      <a:pt x="2250" y="0"/>
                      <a:pt x="2067" y="0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4" name="Google Shape;13844;p86"/>
              <p:cNvSpPr/>
              <p:nvPr/>
            </p:nvSpPr>
            <p:spPr>
              <a:xfrm>
                <a:off x="-1170249" y="3133189"/>
                <a:ext cx="650888" cy="548817"/>
              </a:xfrm>
              <a:custGeom>
                <a:avLst/>
                <a:gdLst/>
                <a:ahLst/>
                <a:cxnLst/>
                <a:rect l="l" t="t" r="r" b="b"/>
                <a:pathLst>
                  <a:path w="14466" h="12194" extrusionOk="0">
                    <a:moveTo>
                      <a:pt x="7330" y="1"/>
                    </a:moveTo>
                    <a:cubicBezTo>
                      <a:pt x="6391" y="1"/>
                      <a:pt x="5587" y="120"/>
                      <a:pt x="4901" y="373"/>
                    </a:cubicBezTo>
                    <a:cubicBezTo>
                      <a:pt x="4723" y="433"/>
                      <a:pt x="4469" y="492"/>
                      <a:pt x="4276" y="626"/>
                    </a:cubicBezTo>
                    <a:cubicBezTo>
                      <a:pt x="4037" y="746"/>
                      <a:pt x="3784" y="865"/>
                      <a:pt x="3531" y="1058"/>
                    </a:cubicBezTo>
                    <a:cubicBezTo>
                      <a:pt x="3233" y="1237"/>
                      <a:pt x="2980" y="1431"/>
                      <a:pt x="2726" y="1684"/>
                    </a:cubicBezTo>
                    <a:cubicBezTo>
                      <a:pt x="685" y="3472"/>
                      <a:pt x="0" y="6392"/>
                      <a:pt x="119" y="7509"/>
                    </a:cubicBezTo>
                    <a:cubicBezTo>
                      <a:pt x="179" y="7941"/>
                      <a:pt x="253" y="8254"/>
                      <a:pt x="373" y="8626"/>
                    </a:cubicBezTo>
                    <a:cubicBezTo>
                      <a:pt x="1237" y="9878"/>
                      <a:pt x="1669" y="10369"/>
                      <a:pt x="2726" y="11233"/>
                    </a:cubicBezTo>
                    <a:cubicBezTo>
                      <a:pt x="3724" y="11740"/>
                      <a:pt x="4961" y="12038"/>
                      <a:pt x="6510" y="12172"/>
                    </a:cubicBezTo>
                    <a:cubicBezTo>
                      <a:pt x="6738" y="12186"/>
                      <a:pt x="6966" y="12194"/>
                      <a:pt x="7195" y="12194"/>
                    </a:cubicBezTo>
                    <a:cubicBezTo>
                      <a:pt x="8838" y="12194"/>
                      <a:pt x="10482" y="11820"/>
                      <a:pt x="11724" y="11114"/>
                    </a:cubicBezTo>
                    <a:cubicBezTo>
                      <a:pt x="13408" y="10176"/>
                      <a:pt x="14466" y="8626"/>
                      <a:pt x="14153" y="6451"/>
                    </a:cubicBezTo>
                    <a:cubicBezTo>
                      <a:pt x="13899" y="4589"/>
                      <a:pt x="13035" y="2861"/>
                      <a:pt x="11605" y="1684"/>
                    </a:cubicBezTo>
                    <a:cubicBezTo>
                      <a:pt x="11352" y="1490"/>
                      <a:pt x="11114" y="1237"/>
                      <a:pt x="10860" y="1118"/>
                    </a:cubicBezTo>
                    <a:cubicBezTo>
                      <a:pt x="10682" y="999"/>
                      <a:pt x="10428" y="865"/>
                      <a:pt x="10235" y="746"/>
                    </a:cubicBezTo>
                    <a:cubicBezTo>
                      <a:pt x="9996" y="626"/>
                      <a:pt x="9683" y="492"/>
                      <a:pt x="9371" y="373"/>
                    </a:cubicBezTo>
                    <a:cubicBezTo>
                      <a:pt x="8745" y="194"/>
                      <a:pt x="8075" y="60"/>
                      <a:pt x="7330" y="1"/>
                    </a:cubicBezTo>
                    <a:close/>
                  </a:path>
                </a:pathLst>
              </a:custGeom>
              <a:solidFill>
                <a:srgbClr val="F7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5" name="Google Shape;13845;p86"/>
              <p:cNvSpPr/>
              <p:nvPr/>
            </p:nvSpPr>
            <p:spPr>
              <a:xfrm>
                <a:off x="-754006" y="3372852"/>
                <a:ext cx="64387" cy="59814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1329" extrusionOk="0">
                    <a:moveTo>
                      <a:pt x="710" y="0"/>
                    </a:moveTo>
                    <a:cubicBezTo>
                      <a:pt x="421" y="0"/>
                      <a:pt x="114" y="234"/>
                      <a:pt x="60" y="515"/>
                    </a:cubicBezTo>
                    <a:cubicBezTo>
                      <a:pt x="0" y="888"/>
                      <a:pt x="239" y="1201"/>
                      <a:pt x="552" y="1320"/>
                    </a:cubicBezTo>
                    <a:cubicBezTo>
                      <a:pt x="588" y="1326"/>
                      <a:pt x="624" y="1329"/>
                      <a:pt x="660" y="1329"/>
                    </a:cubicBezTo>
                    <a:cubicBezTo>
                      <a:pt x="984" y="1329"/>
                      <a:pt x="1249" y="1090"/>
                      <a:pt x="1356" y="754"/>
                    </a:cubicBezTo>
                    <a:cubicBezTo>
                      <a:pt x="1431" y="456"/>
                      <a:pt x="1177" y="83"/>
                      <a:pt x="805" y="9"/>
                    </a:cubicBezTo>
                    <a:cubicBezTo>
                      <a:pt x="774" y="3"/>
                      <a:pt x="742" y="0"/>
                      <a:pt x="710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6" name="Google Shape;13846;p86"/>
              <p:cNvSpPr/>
              <p:nvPr/>
            </p:nvSpPr>
            <p:spPr>
              <a:xfrm>
                <a:off x="-726515" y="3371817"/>
                <a:ext cx="50304" cy="33755"/>
              </a:xfrm>
              <a:custGeom>
                <a:avLst/>
                <a:gdLst/>
                <a:ahLst/>
                <a:cxnLst/>
                <a:rect l="l" t="t" r="r" b="b"/>
                <a:pathLst>
                  <a:path w="1118" h="750" extrusionOk="0">
                    <a:moveTo>
                      <a:pt x="1055" y="0"/>
                    </a:moveTo>
                    <a:cubicBezTo>
                      <a:pt x="969" y="0"/>
                      <a:pt x="892" y="177"/>
                      <a:pt x="686" y="226"/>
                    </a:cubicBezTo>
                    <a:cubicBezTo>
                      <a:pt x="626" y="245"/>
                      <a:pt x="565" y="252"/>
                      <a:pt x="510" y="252"/>
                    </a:cubicBezTo>
                    <a:cubicBezTo>
                      <a:pt x="399" y="252"/>
                      <a:pt x="313" y="226"/>
                      <a:pt x="313" y="226"/>
                    </a:cubicBezTo>
                    <a:lnTo>
                      <a:pt x="313" y="226"/>
                    </a:lnTo>
                    <a:cubicBezTo>
                      <a:pt x="313" y="226"/>
                      <a:pt x="0" y="479"/>
                      <a:pt x="373" y="717"/>
                    </a:cubicBezTo>
                    <a:cubicBezTo>
                      <a:pt x="415" y="739"/>
                      <a:pt x="458" y="749"/>
                      <a:pt x="499" y="749"/>
                    </a:cubicBezTo>
                    <a:cubicBezTo>
                      <a:pt x="825" y="749"/>
                      <a:pt x="1118" y="151"/>
                      <a:pt x="1118" y="32"/>
                    </a:cubicBezTo>
                    <a:cubicBezTo>
                      <a:pt x="1095" y="10"/>
                      <a:pt x="1075" y="0"/>
                      <a:pt x="1055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7" name="Google Shape;13847;p86"/>
              <p:cNvSpPr/>
              <p:nvPr/>
            </p:nvSpPr>
            <p:spPr>
              <a:xfrm>
                <a:off x="-966515" y="3372897"/>
                <a:ext cx="59033" cy="57024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267" extrusionOk="0">
                    <a:moveTo>
                      <a:pt x="704" y="1"/>
                    </a:moveTo>
                    <a:cubicBezTo>
                      <a:pt x="678" y="1"/>
                      <a:pt x="653" y="3"/>
                      <a:pt x="627" y="8"/>
                    </a:cubicBezTo>
                    <a:cubicBezTo>
                      <a:pt x="254" y="8"/>
                      <a:pt x="1" y="321"/>
                      <a:pt x="1" y="693"/>
                    </a:cubicBezTo>
                    <a:cubicBezTo>
                      <a:pt x="1" y="980"/>
                      <a:pt x="264" y="1267"/>
                      <a:pt x="594" y="1267"/>
                    </a:cubicBezTo>
                    <a:cubicBezTo>
                      <a:pt x="624" y="1267"/>
                      <a:pt x="655" y="1264"/>
                      <a:pt x="686" y="1259"/>
                    </a:cubicBezTo>
                    <a:cubicBezTo>
                      <a:pt x="1059" y="1259"/>
                      <a:pt x="1312" y="946"/>
                      <a:pt x="1312" y="634"/>
                    </a:cubicBezTo>
                    <a:cubicBezTo>
                      <a:pt x="1244" y="292"/>
                      <a:pt x="987" y="1"/>
                      <a:pt x="704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8" name="Google Shape;13848;p86"/>
              <p:cNvSpPr/>
              <p:nvPr/>
            </p:nvSpPr>
            <p:spPr>
              <a:xfrm>
                <a:off x="-980373" y="3366416"/>
                <a:ext cx="47424" cy="35556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790" extrusionOk="0">
                    <a:moveTo>
                      <a:pt x="98" y="0"/>
                    </a:moveTo>
                    <a:cubicBezTo>
                      <a:pt x="83" y="0"/>
                      <a:pt x="70" y="10"/>
                      <a:pt x="56" y="33"/>
                    </a:cubicBezTo>
                    <a:cubicBezTo>
                      <a:pt x="0" y="88"/>
                      <a:pt x="216" y="790"/>
                      <a:pt x="595" y="790"/>
                    </a:cubicBezTo>
                    <a:cubicBezTo>
                      <a:pt x="623" y="790"/>
                      <a:pt x="652" y="786"/>
                      <a:pt x="681" y="778"/>
                    </a:cubicBezTo>
                    <a:cubicBezTo>
                      <a:pt x="1054" y="599"/>
                      <a:pt x="801" y="286"/>
                      <a:pt x="801" y="286"/>
                    </a:cubicBezTo>
                    <a:lnTo>
                      <a:pt x="801" y="286"/>
                    </a:lnTo>
                    <a:cubicBezTo>
                      <a:pt x="801" y="286"/>
                      <a:pt x="721" y="313"/>
                      <a:pt x="611" y="313"/>
                    </a:cubicBezTo>
                    <a:cubicBezTo>
                      <a:pt x="556" y="313"/>
                      <a:pt x="493" y="306"/>
                      <a:pt x="428" y="286"/>
                    </a:cubicBezTo>
                    <a:cubicBezTo>
                      <a:pt x="235" y="177"/>
                      <a:pt x="159" y="0"/>
                      <a:pt x="98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9" name="Google Shape;13849;p86"/>
              <p:cNvSpPr/>
              <p:nvPr/>
            </p:nvSpPr>
            <p:spPr>
              <a:xfrm>
                <a:off x="-868652" y="3403862"/>
                <a:ext cx="81170" cy="47843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063" extrusionOk="0">
                    <a:moveTo>
                      <a:pt x="939" y="1"/>
                    </a:moveTo>
                    <a:cubicBezTo>
                      <a:pt x="577" y="1"/>
                      <a:pt x="192" y="64"/>
                      <a:pt x="120" y="199"/>
                    </a:cubicBezTo>
                    <a:cubicBezTo>
                      <a:pt x="1" y="437"/>
                      <a:pt x="627" y="1063"/>
                      <a:pt x="925" y="1063"/>
                    </a:cubicBezTo>
                    <a:cubicBezTo>
                      <a:pt x="1297" y="1063"/>
                      <a:pt x="1804" y="318"/>
                      <a:pt x="1610" y="139"/>
                    </a:cubicBezTo>
                    <a:cubicBezTo>
                      <a:pt x="1554" y="49"/>
                      <a:pt x="1256" y="1"/>
                      <a:pt x="939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0" name="Google Shape;13850;p86"/>
              <p:cNvSpPr/>
              <p:nvPr/>
            </p:nvSpPr>
            <p:spPr>
              <a:xfrm>
                <a:off x="-910857" y="3445224"/>
                <a:ext cx="167604" cy="65485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1455" extrusionOk="0">
                    <a:moveTo>
                      <a:pt x="126" y="0"/>
                    </a:moveTo>
                    <a:cubicBezTo>
                      <a:pt x="110" y="0"/>
                      <a:pt x="92" y="7"/>
                      <a:pt x="75" y="25"/>
                    </a:cubicBezTo>
                    <a:cubicBezTo>
                      <a:pt x="0" y="25"/>
                      <a:pt x="0" y="84"/>
                      <a:pt x="0" y="144"/>
                    </a:cubicBezTo>
                    <a:cubicBezTo>
                      <a:pt x="0" y="144"/>
                      <a:pt x="0" y="204"/>
                      <a:pt x="75" y="338"/>
                    </a:cubicBezTo>
                    <a:cubicBezTo>
                      <a:pt x="135" y="457"/>
                      <a:pt x="194" y="636"/>
                      <a:pt x="313" y="829"/>
                    </a:cubicBezTo>
                    <a:cubicBezTo>
                      <a:pt x="447" y="889"/>
                      <a:pt x="507" y="1008"/>
                      <a:pt x="626" y="1082"/>
                    </a:cubicBezTo>
                    <a:cubicBezTo>
                      <a:pt x="686" y="1082"/>
                      <a:pt x="745" y="1142"/>
                      <a:pt x="820" y="1202"/>
                    </a:cubicBezTo>
                    <a:cubicBezTo>
                      <a:pt x="820" y="1202"/>
                      <a:pt x="939" y="1261"/>
                      <a:pt x="999" y="1261"/>
                    </a:cubicBezTo>
                    <a:cubicBezTo>
                      <a:pt x="1058" y="1321"/>
                      <a:pt x="1118" y="1321"/>
                      <a:pt x="1192" y="1321"/>
                    </a:cubicBezTo>
                    <a:cubicBezTo>
                      <a:pt x="1252" y="1380"/>
                      <a:pt x="1311" y="1380"/>
                      <a:pt x="1431" y="1380"/>
                    </a:cubicBezTo>
                    <a:cubicBezTo>
                      <a:pt x="1490" y="1380"/>
                      <a:pt x="1565" y="1455"/>
                      <a:pt x="1624" y="1455"/>
                    </a:cubicBezTo>
                    <a:lnTo>
                      <a:pt x="1863" y="1455"/>
                    </a:lnTo>
                    <a:lnTo>
                      <a:pt x="2056" y="1380"/>
                    </a:lnTo>
                    <a:lnTo>
                      <a:pt x="2310" y="1380"/>
                    </a:lnTo>
                    <a:cubicBezTo>
                      <a:pt x="2429" y="1321"/>
                      <a:pt x="2608" y="1321"/>
                      <a:pt x="2742" y="1261"/>
                    </a:cubicBezTo>
                    <a:cubicBezTo>
                      <a:pt x="2980" y="1142"/>
                      <a:pt x="3233" y="948"/>
                      <a:pt x="3352" y="770"/>
                    </a:cubicBezTo>
                    <a:cubicBezTo>
                      <a:pt x="3546" y="636"/>
                      <a:pt x="3606" y="457"/>
                      <a:pt x="3665" y="338"/>
                    </a:cubicBezTo>
                    <a:cubicBezTo>
                      <a:pt x="3665" y="263"/>
                      <a:pt x="3725" y="204"/>
                      <a:pt x="3725" y="204"/>
                    </a:cubicBezTo>
                    <a:lnTo>
                      <a:pt x="3725" y="144"/>
                    </a:lnTo>
                    <a:cubicBezTo>
                      <a:pt x="3725" y="84"/>
                      <a:pt x="3725" y="25"/>
                      <a:pt x="3665" y="25"/>
                    </a:cubicBezTo>
                    <a:cubicBezTo>
                      <a:pt x="3648" y="7"/>
                      <a:pt x="3630" y="0"/>
                      <a:pt x="3614" y="0"/>
                    </a:cubicBezTo>
                    <a:cubicBezTo>
                      <a:pt x="3576" y="0"/>
                      <a:pt x="3546" y="42"/>
                      <a:pt x="3546" y="84"/>
                    </a:cubicBezTo>
                    <a:lnTo>
                      <a:pt x="3486" y="84"/>
                    </a:lnTo>
                    <a:cubicBezTo>
                      <a:pt x="3486" y="144"/>
                      <a:pt x="3486" y="144"/>
                      <a:pt x="3427" y="204"/>
                    </a:cubicBezTo>
                    <a:cubicBezTo>
                      <a:pt x="3352" y="263"/>
                      <a:pt x="3233" y="397"/>
                      <a:pt x="3114" y="516"/>
                    </a:cubicBezTo>
                    <a:cubicBezTo>
                      <a:pt x="2980" y="636"/>
                      <a:pt x="2801" y="770"/>
                      <a:pt x="2548" y="889"/>
                    </a:cubicBezTo>
                    <a:cubicBezTo>
                      <a:pt x="2429" y="889"/>
                      <a:pt x="2369" y="948"/>
                      <a:pt x="2235" y="948"/>
                    </a:cubicBezTo>
                    <a:cubicBezTo>
                      <a:pt x="2175" y="948"/>
                      <a:pt x="2116" y="948"/>
                      <a:pt x="2056" y="1008"/>
                    </a:cubicBezTo>
                    <a:lnTo>
                      <a:pt x="1624" y="1008"/>
                    </a:lnTo>
                    <a:cubicBezTo>
                      <a:pt x="1565" y="1008"/>
                      <a:pt x="1490" y="948"/>
                      <a:pt x="1490" y="948"/>
                    </a:cubicBezTo>
                    <a:lnTo>
                      <a:pt x="1311" y="948"/>
                    </a:lnTo>
                    <a:cubicBezTo>
                      <a:pt x="1252" y="948"/>
                      <a:pt x="1192" y="889"/>
                      <a:pt x="1118" y="889"/>
                    </a:cubicBezTo>
                    <a:cubicBezTo>
                      <a:pt x="999" y="829"/>
                      <a:pt x="939" y="829"/>
                      <a:pt x="820" y="770"/>
                    </a:cubicBezTo>
                    <a:cubicBezTo>
                      <a:pt x="745" y="710"/>
                      <a:pt x="686" y="636"/>
                      <a:pt x="567" y="576"/>
                    </a:cubicBezTo>
                    <a:cubicBezTo>
                      <a:pt x="447" y="457"/>
                      <a:pt x="373" y="338"/>
                      <a:pt x="313" y="204"/>
                    </a:cubicBezTo>
                    <a:lnTo>
                      <a:pt x="194" y="84"/>
                    </a:lnTo>
                    <a:cubicBezTo>
                      <a:pt x="194" y="42"/>
                      <a:pt x="164" y="0"/>
                      <a:pt x="126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1" name="Google Shape;13851;p86"/>
              <p:cNvSpPr/>
              <p:nvPr/>
            </p:nvSpPr>
            <p:spPr>
              <a:xfrm>
                <a:off x="-840486" y="3678315"/>
                <a:ext cx="94578" cy="89204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982" extrusionOk="0">
                    <a:moveTo>
                      <a:pt x="299" y="373"/>
                    </a:moveTo>
                    <a:cubicBezTo>
                      <a:pt x="433" y="373"/>
                      <a:pt x="611" y="492"/>
                      <a:pt x="805" y="552"/>
                    </a:cubicBezTo>
                    <a:cubicBezTo>
                      <a:pt x="984" y="671"/>
                      <a:pt x="1237" y="864"/>
                      <a:pt x="1416" y="984"/>
                    </a:cubicBezTo>
                    <a:cubicBezTo>
                      <a:pt x="1490" y="1118"/>
                      <a:pt x="1610" y="1177"/>
                      <a:pt x="1610" y="1296"/>
                    </a:cubicBezTo>
                    <a:cubicBezTo>
                      <a:pt x="1669" y="1356"/>
                      <a:pt x="1669" y="1416"/>
                      <a:pt x="1610" y="1550"/>
                    </a:cubicBezTo>
                    <a:lnTo>
                      <a:pt x="1416" y="1550"/>
                    </a:lnTo>
                    <a:cubicBezTo>
                      <a:pt x="1297" y="1490"/>
                      <a:pt x="1178" y="1416"/>
                      <a:pt x="1044" y="1296"/>
                    </a:cubicBezTo>
                    <a:cubicBezTo>
                      <a:pt x="865" y="1177"/>
                      <a:pt x="671" y="924"/>
                      <a:pt x="552" y="745"/>
                    </a:cubicBezTo>
                    <a:cubicBezTo>
                      <a:pt x="433" y="611"/>
                      <a:pt x="373" y="432"/>
                      <a:pt x="299" y="373"/>
                    </a:cubicBezTo>
                    <a:close/>
                    <a:moveTo>
                      <a:pt x="179" y="0"/>
                    </a:moveTo>
                    <a:lnTo>
                      <a:pt x="1" y="119"/>
                    </a:lnTo>
                    <a:lnTo>
                      <a:pt x="1" y="179"/>
                    </a:lnTo>
                    <a:lnTo>
                      <a:pt x="1" y="373"/>
                    </a:lnTo>
                    <a:cubicBezTo>
                      <a:pt x="60" y="552"/>
                      <a:pt x="120" y="745"/>
                      <a:pt x="239" y="924"/>
                    </a:cubicBezTo>
                    <a:cubicBezTo>
                      <a:pt x="433" y="1177"/>
                      <a:pt x="552" y="1416"/>
                      <a:pt x="805" y="1609"/>
                    </a:cubicBezTo>
                    <a:cubicBezTo>
                      <a:pt x="924" y="1728"/>
                      <a:pt x="1044" y="1862"/>
                      <a:pt x="1237" y="1922"/>
                    </a:cubicBezTo>
                    <a:cubicBezTo>
                      <a:pt x="1356" y="1982"/>
                      <a:pt x="1416" y="1982"/>
                      <a:pt x="1610" y="1982"/>
                    </a:cubicBezTo>
                    <a:cubicBezTo>
                      <a:pt x="1669" y="1982"/>
                      <a:pt x="1729" y="1922"/>
                      <a:pt x="1788" y="1922"/>
                    </a:cubicBezTo>
                    <a:lnTo>
                      <a:pt x="1922" y="1788"/>
                    </a:lnTo>
                    <a:cubicBezTo>
                      <a:pt x="1982" y="1728"/>
                      <a:pt x="2042" y="1609"/>
                      <a:pt x="2042" y="1490"/>
                    </a:cubicBezTo>
                    <a:cubicBezTo>
                      <a:pt x="2101" y="1356"/>
                      <a:pt x="2042" y="1237"/>
                      <a:pt x="2042" y="1118"/>
                    </a:cubicBezTo>
                    <a:cubicBezTo>
                      <a:pt x="1922" y="924"/>
                      <a:pt x="1788" y="805"/>
                      <a:pt x="1669" y="671"/>
                    </a:cubicBezTo>
                    <a:cubicBezTo>
                      <a:pt x="1416" y="492"/>
                      <a:pt x="1178" y="373"/>
                      <a:pt x="924" y="239"/>
                    </a:cubicBezTo>
                    <a:cubicBezTo>
                      <a:pt x="492" y="6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2" name="Google Shape;13852;p86"/>
              <p:cNvSpPr/>
              <p:nvPr/>
            </p:nvSpPr>
            <p:spPr>
              <a:xfrm>
                <a:off x="-924265" y="3678315"/>
                <a:ext cx="91878" cy="89204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1982" extrusionOk="0">
                    <a:moveTo>
                      <a:pt x="1729" y="373"/>
                    </a:moveTo>
                    <a:cubicBezTo>
                      <a:pt x="1729" y="432"/>
                      <a:pt x="1609" y="611"/>
                      <a:pt x="1490" y="745"/>
                    </a:cubicBezTo>
                    <a:cubicBezTo>
                      <a:pt x="1356" y="924"/>
                      <a:pt x="1177" y="1177"/>
                      <a:pt x="984" y="1296"/>
                    </a:cubicBezTo>
                    <a:cubicBezTo>
                      <a:pt x="865" y="1416"/>
                      <a:pt x="745" y="1490"/>
                      <a:pt x="671" y="1550"/>
                    </a:cubicBezTo>
                    <a:lnTo>
                      <a:pt x="492" y="1550"/>
                    </a:lnTo>
                    <a:cubicBezTo>
                      <a:pt x="433" y="1416"/>
                      <a:pt x="373" y="1356"/>
                      <a:pt x="433" y="1296"/>
                    </a:cubicBezTo>
                    <a:cubicBezTo>
                      <a:pt x="433" y="1177"/>
                      <a:pt x="552" y="1118"/>
                      <a:pt x="611" y="984"/>
                    </a:cubicBezTo>
                    <a:cubicBezTo>
                      <a:pt x="865" y="864"/>
                      <a:pt x="1043" y="671"/>
                      <a:pt x="1297" y="552"/>
                    </a:cubicBezTo>
                    <a:cubicBezTo>
                      <a:pt x="1490" y="492"/>
                      <a:pt x="1609" y="373"/>
                      <a:pt x="1729" y="373"/>
                    </a:cubicBezTo>
                    <a:close/>
                    <a:moveTo>
                      <a:pt x="1922" y="0"/>
                    </a:moveTo>
                    <a:cubicBezTo>
                      <a:pt x="1922" y="0"/>
                      <a:pt x="1609" y="60"/>
                      <a:pt x="1118" y="239"/>
                    </a:cubicBezTo>
                    <a:cubicBezTo>
                      <a:pt x="924" y="373"/>
                      <a:pt x="611" y="492"/>
                      <a:pt x="373" y="671"/>
                    </a:cubicBezTo>
                    <a:cubicBezTo>
                      <a:pt x="239" y="805"/>
                      <a:pt x="120" y="924"/>
                      <a:pt x="60" y="1118"/>
                    </a:cubicBezTo>
                    <a:cubicBezTo>
                      <a:pt x="0" y="1237"/>
                      <a:pt x="0" y="1356"/>
                      <a:pt x="0" y="1490"/>
                    </a:cubicBezTo>
                    <a:cubicBezTo>
                      <a:pt x="0" y="1609"/>
                      <a:pt x="60" y="1728"/>
                      <a:pt x="120" y="1788"/>
                    </a:cubicBezTo>
                    <a:cubicBezTo>
                      <a:pt x="179" y="1788"/>
                      <a:pt x="239" y="1922"/>
                      <a:pt x="298" y="1922"/>
                    </a:cubicBezTo>
                    <a:cubicBezTo>
                      <a:pt x="373" y="1982"/>
                      <a:pt x="433" y="1982"/>
                      <a:pt x="492" y="1982"/>
                    </a:cubicBezTo>
                    <a:cubicBezTo>
                      <a:pt x="611" y="1982"/>
                      <a:pt x="745" y="1982"/>
                      <a:pt x="805" y="1922"/>
                    </a:cubicBezTo>
                    <a:cubicBezTo>
                      <a:pt x="984" y="1862"/>
                      <a:pt x="1118" y="1728"/>
                      <a:pt x="1237" y="1609"/>
                    </a:cubicBezTo>
                    <a:cubicBezTo>
                      <a:pt x="1490" y="1416"/>
                      <a:pt x="1669" y="1177"/>
                      <a:pt x="1788" y="924"/>
                    </a:cubicBezTo>
                    <a:cubicBezTo>
                      <a:pt x="1922" y="745"/>
                      <a:pt x="1982" y="552"/>
                      <a:pt x="2041" y="373"/>
                    </a:cubicBezTo>
                    <a:lnTo>
                      <a:pt x="2041" y="179"/>
                    </a:lnTo>
                    <a:lnTo>
                      <a:pt x="2041" y="119"/>
                    </a:lnTo>
                    <a:lnTo>
                      <a:pt x="192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3" name="Google Shape;13853;p86"/>
              <p:cNvSpPr/>
              <p:nvPr/>
            </p:nvSpPr>
            <p:spPr>
              <a:xfrm>
                <a:off x="-843815" y="3686372"/>
                <a:ext cx="83824" cy="122734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2727" extrusionOk="0">
                    <a:moveTo>
                      <a:pt x="134" y="0"/>
                    </a:moveTo>
                    <a:cubicBezTo>
                      <a:pt x="75" y="0"/>
                      <a:pt x="0" y="60"/>
                      <a:pt x="0" y="119"/>
                    </a:cubicBezTo>
                    <a:lnTo>
                      <a:pt x="0" y="253"/>
                    </a:lnTo>
                    <a:cubicBezTo>
                      <a:pt x="0" y="313"/>
                      <a:pt x="0" y="432"/>
                      <a:pt x="75" y="626"/>
                    </a:cubicBezTo>
                    <a:lnTo>
                      <a:pt x="75" y="864"/>
                    </a:lnTo>
                    <a:cubicBezTo>
                      <a:pt x="134" y="939"/>
                      <a:pt x="134" y="1058"/>
                      <a:pt x="134" y="1117"/>
                    </a:cubicBezTo>
                    <a:cubicBezTo>
                      <a:pt x="194" y="1237"/>
                      <a:pt x="194" y="1311"/>
                      <a:pt x="253" y="1430"/>
                    </a:cubicBezTo>
                    <a:cubicBezTo>
                      <a:pt x="313" y="1549"/>
                      <a:pt x="313" y="1609"/>
                      <a:pt x="373" y="1743"/>
                    </a:cubicBezTo>
                    <a:cubicBezTo>
                      <a:pt x="447" y="1803"/>
                      <a:pt x="507" y="1922"/>
                      <a:pt x="566" y="1981"/>
                    </a:cubicBezTo>
                    <a:cubicBezTo>
                      <a:pt x="626" y="2116"/>
                      <a:pt x="685" y="2175"/>
                      <a:pt x="745" y="2235"/>
                    </a:cubicBezTo>
                    <a:cubicBezTo>
                      <a:pt x="820" y="2294"/>
                      <a:pt x="939" y="2354"/>
                      <a:pt x="998" y="2428"/>
                    </a:cubicBezTo>
                    <a:cubicBezTo>
                      <a:pt x="1058" y="2488"/>
                      <a:pt x="1118" y="2548"/>
                      <a:pt x="1252" y="2548"/>
                    </a:cubicBezTo>
                    <a:cubicBezTo>
                      <a:pt x="1371" y="2667"/>
                      <a:pt x="1490" y="2667"/>
                      <a:pt x="1624" y="2667"/>
                    </a:cubicBezTo>
                    <a:cubicBezTo>
                      <a:pt x="1684" y="2726"/>
                      <a:pt x="1743" y="2726"/>
                      <a:pt x="1743" y="2726"/>
                    </a:cubicBezTo>
                    <a:cubicBezTo>
                      <a:pt x="1803" y="2726"/>
                      <a:pt x="1862" y="2667"/>
                      <a:pt x="1862" y="2607"/>
                    </a:cubicBezTo>
                    <a:cubicBezTo>
                      <a:pt x="1862" y="2548"/>
                      <a:pt x="1862" y="2488"/>
                      <a:pt x="1803" y="2488"/>
                    </a:cubicBezTo>
                    <a:cubicBezTo>
                      <a:pt x="1803" y="2488"/>
                      <a:pt x="1743" y="2488"/>
                      <a:pt x="1684" y="2428"/>
                    </a:cubicBezTo>
                    <a:cubicBezTo>
                      <a:pt x="1624" y="2428"/>
                      <a:pt x="1624" y="2428"/>
                      <a:pt x="1564" y="2354"/>
                    </a:cubicBezTo>
                    <a:cubicBezTo>
                      <a:pt x="1490" y="2354"/>
                      <a:pt x="1430" y="2294"/>
                      <a:pt x="1371" y="2294"/>
                    </a:cubicBezTo>
                    <a:cubicBezTo>
                      <a:pt x="1371" y="2235"/>
                      <a:pt x="1311" y="2175"/>
                      <a:pt x="1252" y="2116"/>
                    </a:cubicBezTo>
                    <a:cubicBezTo>
                      <a:pt x="1192" y="2116"/>
                      <a:pt x="1118" y="1981"/>
                      <a:pt x="1058" y="1981"/>
                    </a:cubicBezTo>
                    <a:cubicBezTo>
                      <a:pt x="998" y="1862"/>
                      <a:pt x="939" y="1803"/>
                      <a:pt x="939" y="1743"/>
                    </a:cubicBezTo>
                    <a:cubicBezTo>
                      <a:pt x="879" y="1683"/>
                      <a:pt x="820" y="1609"/>
                      <a:pt x="745" y="1490"/>
                    </a:cubicBezTo>
                    <a:cubicBezTo>
                      <a:pt x="745" y="1430"/>
                      <a:pt x="685" y="1371"/>
                      <a:pt x="626" y="1237"/>
                    </a:cubicBezTo>
                    <a:cubicBezTo>
                      <a:pt x="626" y="1177"/>
                      <a:pt x="566" y="1117"/>
                      <a:pt x="566" y="998"/>
                    </a:cubicBezTo>
                    <a:cubicBezTo>
                      <a:pt x="507" y="939"/>
                      <a:pt x="507" y="864"/>
                      <a:pt x="447" y="745"/>
                    </a:cubicBezTo>
                    <a:cubicBezTo>
                      <a:pt x="447" y="685"/>
                      <a:pt x="373" y="626"/>
                      <a:pt x="373" y="566"/>
                    </a:cubicBezTo>
                    <a:cubicBezTo>
                      <a:pt x="313" y="432"/>
                      <a:pt x="313" y="313"/>
                      <a:pt x="313" y="194"/>
                    </a:cubicBezTo>
                    <a:cubicBezTo>
                      <a:pt x="253" y="119"/>
                      <a:pt x="253" y="60"/>
                      <a:pt x="253" y="60"/>
                    </a:cubicBezTo>
                    <a:cubicBezTo>
                      <a:pt x="253" y="0"/>
                      <a:pt x="194" y="0"/>
                      <a:pt x="1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4" name="Google Shape;13854;p86"/>
              <p:cNvSpPr/>
              <p:nvPr/>
            </p:nvSpPr>
            <p:spPr>
              <a:xfrm>
                <a:off x="-899473" y="3691727"/>
                <a:ext cx="67087" cy="114003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33" extrusionOk="0">
                    <a:moveTo>
                      <a:pt x="1371" y="0"/>
                    </a:moveTo>
                    <a:cubicBezTo>
                      <a:pt x="1371" y="0"/>
                      <a:pt x="1312" y="0"/>
                      <a:pt x="1312" y="75"/>
                    </a:cubicBezTo>
                    <a:cubicBezTo>
                      <a:pt x="1312" y="75"/>
                      <a:pt x="1312" y="134"/>
                      <a:pt x="1237" y="194"/>
                    </a:cubicBezTo>
                    <a:lnTo>
                      <a:pt x="1237" y="313"/>
                    </a:lnTo>
                    <a:cubicBezTo>
                      <a:pt x="1178" y="373"/>
                      <a:pt x="1178" y="373"/>
                      <a:pt x="1178" y="447"/>
                    </a:cubicBezTo>
                    <a:cubicBezTo>
                      <a:pt x="1118" y="507"/>
                      <a:pt x="1118" y="566"/>
                      <a:pt x="1118" y="626"/>
                    </a:cubicBezTo>
                    <a:cubicBezTo>
                      <a:pt x="1058" y="686"/>
                      <a:pt x="1058" y="745"/>
                      <a:pt x="999" y="879"/>
                    </a:cubicBezTo>
                    <a:cubicBezTo>
                      <a:pt x="999" y="939"/>
                      <a:pt x="939" y="998"/>
                      <a:pt x="939" y="1058"/>
                    </a:cubicBezTo>
                    <a:cubicBezTo>
                      <a:pt x="865" y="1118"/>
                      <a:pt x="805" y="1192"/>
                      <a:pt x="805" y="1252"/>
                    </a:cubicBezTo>
                    <a:cubicBezTo>
                      <a:pt x="686" y="1430"/>
                      <a:pt x="626" y="1564"/>
                      <a:pt x="492" y="1684"/>
                    </a:cubicBezTo>
                    <a:cubicBezTo>
                      <a:pt x="433" y="1803"/>
                      <a:pt x="373" y="1937"/>
                      <a:pt x="254" y="1997"/>
                    </a:cubicBezTo>
                    <a:cubicBezTo>
                      <a:pt x="120" y="2175"/>
                      <a:pt x="1" y="2309"/>
                      <a:pt x="1" y="2309"/>
                    </a:cubicBezTo>
                    <a:cubicBezTo>
                      <a:pt x="1" y="2369"/>
                      <a:pt x="1" y="2429"/>
                      <a:pt x="60" y="2488"/>
                    </a:cubicBezTo>
                    <a:cubicBezTo>
                      <a:pt x="60" y="2518"/>
                      <a:pt x="75" y="2533"/>
                      <a:pt x="99" y="2533"/>
                    </a:cubicBezTo>
                    <a:cubicBezTo>
                      <a:pt x="124" y="2533"/>
                      <a:pt x="157" y="2518"/>
                      <a:pt x="194" y="2488"/>
                    </a:cubicBezTo>
                    <a:cubicBezTo>
                      <a:pt x="194" y="2488"/>
                      <a:pt x="314" y="2429"/>
                      <a:pt x="567" y="2235"/>
                    </a:cubicBezTo>
                    <a:cubicBezTo>
                      <a:pt x="626" y="2175"/>
                      <a:pt x="746" y="2056"/>
                      <a:pt x="865" y="1937"/>
                    </a:cubicBezTo>
                    <a:cubicBezTo>
                      <a:pt x="939" y="1862"/>
                      <a:pt x="939" y="1803"/>
                      <a:pt x="999" y="1684"/>
                    </a:cubicBezTo>
                    <a:lnTo>
                      <a:pt x="1178" y="1490"/>
                    </a:lnTo>
                    <a:cubicBezTo>
                      <a:pt x="1237" y="1311"/>
                      <a:pt x="1312" y="1192"/>
                      <a:pt x="1371" y="998"/>
                    </a:cubicBezTo>
                    <a:cubicBezTo>
                      <a:pt x="1431" y="939"/>
                      <a:pt x="1431" y="820"/>
                      <a:pt x="1431" y="745"/>
                    </a:cubicBezTo>
                    <a:cubicBezTo>
                      <a:pt x="1490" y="686"/>
                      <a:pt x="1490" y="626"/>
                      <a:pt x="1490" y="566"/>
                    </a:cubicBezTo>
                    <a:lnTo>
                      <a:pt x="1490" y="194"/>
                    </a:lnTo>
                    <a:lnTo>
                      <a:pt x="1490" y="75"/>
                    </a:lnTo>
                    <a:cubicBezTo>
                      <a:pt x="1490" y="0"/>
                      <a:pt x="1431" y="0"/>
                      <a:pt x="13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5" name="Google Shape;13855;p86"/>
              <p:cNvSpPr/>
              <p:nvPr/>
            </p:nvSpPr>
            <p:spPr>
              <a:xfrm>
                <a:off x="-1058348" y="3627997"/>
                <a:ext cx="429741" cy="69806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551" extrusionOk="0">
                    <a:moveTo>
                      <a:pt x="9431" y="1"/>
                    </a:moveTo>
                    <a:cubicBezTo>
                      <a:pt x="9431" y="1"/>
                      <a:pt x="9372" y="1"/>
                      <a:pt x="9312" y="61"/>
                    </a:cubicBezTo>
                    <a:cubicBezTo>
                      <a:pt x="9237" y="61"/>
                      <a:pt x="9178" y="120"/>
                      <a:pt x="9059" y="180"/>
                    </a:cubicBezTo>
                    <a:cubicBezTo>
                      <a:pt x="8805" y="299"/>
                      <a:pt x="8433" y="433"/>
                      <a:pt x="8001" y="552"/>
                    </a:cubicBezTo>
                    <a:cubicBezTo>
                      <a:pt x="7822" y="671"/>
                      <a:pt x="7569" y="746"/>
                      <a:pt x="7316" y="805"/>
                    </a:cubicBezTo>
                    <a:cubicBezTo>
                      <a:pt x="7077" y="805"/>
                      <a:pt x="6824" y="865"/>
                      <a:pt x="6511" y="925"/>
                    </a:cubicBezTo>
                    <a:cubicBezTo>
                      <a:pt x="6392" y="984"/>
                      <a:pt x="6258" y="984"/>
                      <a:pt x="6079" y="984"/>
                    </a:cubicBezTo>
                    <a:cubicBezTo>
                      <a:pt x="5960" y="984"/>
                      <a:pt x="5826" y="1044"/>
                      <a:pt x="5647" y="1044"/>
                    </a:cubicBezTo>
                    <a:cubicBezTo>
                      <a:pt x="5334" y="1044"/>
                      <a:pt x="5081" y="1044"/>
                      <a:pt x="4768" y="1118"/>
                    </a:cubicBezTo>
                    <a:lnTo>
                      <a:pt x="3845" y="1118"/>
                    </a:lnTo>
                    <a:cubicBezTo>
                      <a:pt x="3725" y="1044"/>
                      <a:pt x="3532" y="1044"/>
                      <a:pt x="3413" y="1044"/>
                    </a:cubicBezTo>
                    <a:cubicBezTo>
                      <a:pt x="3278" y="1044"/>
                      <a:pt x="3159" y="1044"/>
                      <a:pt x="2980" y="984"/>
                    </a:cubicBezTo>
                    <a:cubicBezTo>
                      <a:pt x="2727" y="984"/>
                      <a:pt x="2414" y="925"/>
                      <a:pt x="2161" y="865"/>
                    </a:cubicBezTo>
                    <a:cubicBezTo>
                      <a:pt x="1923" y="805"/>
                      <a:pt x="1669" y="746"/>
                      <a:pt x="1491" y="671"/>
                    </a:cubicBezTo>
                    <a:cubicBezTo>
                      <a:pt x="1237" y="612"/>
                      <a:pt x="1044" y="552"/>
                      <a:pt x="865" y="493"/>
                    </a:cubicBezTo>
                    <a:cubicBezTo>
                      <a:pt x="746" y="433"/>
                      <a:pt x="552" y="373"/>
                      <a:pt x="433" y="299"/>
                    </a:cubicBezTo>
                    <a:cubicBezTo>
                      <a:pt x="180" y="180"/>
                      <a:pt x="61" y="120"/>
                      <a:pt x="61" y="120"/>
                    </a:cubicBezTo>
                    <a:lnTo>
                      <a:pt x="1" y="120"/>
                    </a:lnTo>
                    <a:lnTo>
                      <a:pt x="1" y="180"/>
                    </a:lnTo>
                    <a:cubicBezTo>
                      <a:pt x="1" y="180"/>
                      <a:pt x="120" y="299"/>
                      <a:pt x="373" y="433"/>
                    </a:cubicBezTo>
                    <a:cubicBezTo>
                      <a:pt x="612" y="552"/>
                      <a:pt x="925" y="746"/>
                      <a:pt x="1357" y="925"/>
                    </a:cubicBezTo>
                    <a:cubicBezTo>
                      <a:pt x="1610" y="1044"/>
                      <a:pt x="1863" y="1118"/>
                      <a:pt x="2102" y="1178"/>
                    </a:cubicBezTo>
                    <a:cubicBezTo>
                      <a:pt x="2355" y="1237"/>
                      <a:pt x="2668" y="1357"/>
                      <a:pt x="2906" y="1357"/>
                    </a:cubicBezTo>
                    <a:cubicBezTo>
                      <a:pt x="3100" y="1416"/>
                      <a:pt x="3219" y="1416"/>
                      <a:pt x="3353" y="1416"/>
                    </a:cubicBezTo>
                    <a:cubicBezTo>
                      <a:pt x="3532" y="1491"/>
                      <a:pt x="3651" y="1491"/>
                      <a:pt x="3845" y="1491"/>
                    </a:cubicBezTo>
                    <a:lnTo>
                      <a:pt x="4098" y="1491"/>
                    </a:lnTo>
                    <a:lnTo>
                      <a:pt x="4277" y="1550"/>
                    </a:lnTo>
                    <a:lnTo>
                      <a:pt x="4768" y="1550"/>
                    </a:lnTo>
                    <a:cubicBezTo>
                      <a:pt x="5081" y="1491"/>
                      <a:pt x="5394" y="1491"/>
                      <a:pt x="5707" y="1491"/>
                    </a:cubicBezTo>
                    <a:cubicBezTo>
                      <a:pt x="5826" y="1491"/>
                      <a:pt x="6020" y="1416"/>
                      <a:pt x="6139" y="1416"/>
                    </a:cubicBezTo>
                    <a:cubicBezTo>
                      <a:pt x="6332" y="1357"/>
                      <a:pt x="6452" y="1357"/>
                      <a:pt x="6571" y="1357"/>
                    </a:cubicBezTo>
                    <a:cubicBezTo>
                      <a:pt x="6884" y="1297"/>
                      <a:pt x="7137" y="1237"/>
                      <a:pt x="7450" y="1118"/>
                    </a:cubicBezTo>
                    <a:cubicBezTo>
                      <a:pt x="7569" y="1118"/>
                      <a:pt x="7688" y="1044"/>
                      <a:pt x="7822" y="984"/>
                    </a:cubicBezTo>
                    <a:cubicBezTo>
                      <a:pt x="7941" y="984"/>
                      <a:pt x="8001" y="925"/>
                      <a:pt x="8120" y="865"/>
                    </a:cubicBezTo>
                    <a:cubicBezTo>
                      <a:pt x="8254" y="865"/>
                      <a:pt x="8373" y="805"/>
                      <a:pt x="8433" y="746"/>
                    </a:cubicBezTo>
                    <a:cubicBezTo>
                      <a:pt x="8567" y="671"/>
                      <a:pt x="8627" y="671"/>
                      <a:pt x="8746" y="612"/>
                    </a:cubicBezTo>
                    <a:cubicBezTo>
                      <a:pt x="8865" y="552"/>
                      <a:pt x="9059" y="433"/>
                      <a:pt x="9118" y="373"/>
                    </a:cubicBezTo>
                    <a:cubicBezTo>
                      <a:pt x="9237" y="299"/>
                      <a:pt x="9372" y="239"/>
                      <a:pt x="9431" y="180"/>
                    </a:cubicBezTo>
                    <a:lnTo>
                      <a:pt x="9491" y="120"/>
                    </a:lnTo>
                    <a:cubicBezTo>
                      <a:pt x="9550" y="61"/>
                      <a:pt x="9550" y="61"/>
                      <a:pt x="94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6" name="Google Shape;13856;p86"/>
              <p:cNvSpPr/>
              <p:nvPr/>
            </p:nvSpPr>
            <p:spPr>
              <a:xfrm>
                <a:off x="-969169" y="3049341"/>
                <a:ext cx="108346" cy="125615"/>
              </a:xfrm>
              <a:custGeom>
                <a:avLst/>
                <a:gdLst/>
                <a:ahLst/>
                <a:cxnLst/>
                <a:rect l="l" t="t" r="r" b="b"/>
                <a:pathLst>
                  <a:path w="2408" h="2791" extrusionOk="0">
                    <a:moveTo>
                      <a:pt x="1401" y="0"/>
                    </a:moveTo>
                    <a:cubicBezTo>
                      <a:pt x="1391" y="0"/>
                      <a:pt x="1381" y="1"/>
                      <a:pt x="1371" y="1"/>
                    </a:cubicBezTo>
                    <a:cubicBezTo>
                      <a:pt x="492" y="61"/>
                      <a:pt x="0" y="1864"/>
                      <a:pt x="0" y="1864"/>
                    </a:cubicBezTo>
                    <a:cubicBezTo>
                      <a:pt x="0" y="2296"/>
                      <a:pt x="60" y="2489"/>
                      <a:pt x="313" y="2609"/>
                    </a:cubicBezTo>
                    <a:cubicBezTo>
                      <a:pt x="313" y="2609"/>
                      <a:pt x="965" y="2791"/>
                      <a:pt x="1465" y="2791"/>
                    </a:cubicBezTo>
                    <a:cubicBezTo>
                      <a:pt x="1620" y="2791"/>
                      <a:pt x="1760" y="2773"/>
                      <a:pt x="1863" y="2728"/>
                    </a:cubicBezTo>
                    <a:cubicBezTo>
                      <a:pt x="2407" y="2492"/>
                      <a:pt x="2239" y="0"/>
                      <a:pt x="14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7" name="Google Shape;13857;p86"/>
              <p:cNvSpPr/>
              <p:nvPr/>
            </p:nvSpPr>
            <p:spPr>
              <a:xfrm>
                <a:off x="-1119991" y="3092278"/>
                <a:ext cx="136783" cy="124760"/>
              </a:xfrm>
              <a:custGeom>
                <a:avLst/>
                <a:gdLst/>
                <a:ahLst/>
                <a:cxnLst/>
                <a:rect l="l" t="t" r="r" b="b"/>
                <a:pathLst>
                  <a:path w="3040" h="2772" extrusionOk="0">
                    <a:moveTo>
                      <a:pt x="1069" y="1"/>
                    </a:moveTo>
                    <a:cubicBezTo>
                      <a:pt x="978" y="1"/>
                      <a:pt x="890" y="15"/>
                      <a:pt x="805" y="46"/>
                    </a:cubicBezTo>
                    <a:cubicBezTo>
                      <a:pt x="0" y="418"/>
                      <a:pt x="924" y="2772"/>
                      <a:pt x="1550" y="2772"/>
                    </a:cubicBezTo>
                    <a:cubicBezTo>
                      <a:pt x="2041" y="2772"/>
                      <a:pt x="2920" y="1908"/>
                      <a:pt x="2920" y="1908"/>
                    </a:cubicBezTo>
                    <a:cubicBezTo>
                      <a:pt x="3039" y="1655"/>
                      <a:pt x="3039" y="1535"/>
                      <a:pt x="2861" y="1163"/>
                    </a:cubicBezTo>
                    <a:cubicBezTo>
                      <a:pt x="2861" y="1163"/>
                      <a:pt x="1892" y="1"/>
                      <a:pt x="10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8" name="Google Shape;13858;p86"/>
              <p:cNvSpPr/>
              <p:nvPr/>
            </p:nvSpPr>
            <p:spPr>
              <a:xfrm>
                <a:off x="-1002690" y="3121172"/>
                <a:ext cx="58358" cy="57609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280" extrusionOk="0">
                    <a:moveTo>
                      <a:pt x="733" y="0"/>
                    </a:moveTo>
                    <a:cubicBezTo>
                      <a:pt x="488" y="0"/>
                      <a:pt x="160" y="118"/>
                      <a:pt x="60" y="268"/>
                    </a:cubicBezTo>
                    <a:cubicBezTo>
                      <a:pt x="0" y="387"/>
                      <a:pt x="60" y="1013"/>
                      <a:pt x="254" y="1206"/>
                    </a:cubicBezTo>
                    <a:cubicBezTo>
                      <a:pt x="288" y="1258"/>
                      <a:pt x="376" y="1280"/>
                      <a:pt x="485" y="1280"/>
                    </a:cubicBezTo>
                    <a:cubicBezTo>
                      <a:pt x="753" y="1280"/>
                      <a:pt x="1152" y="1150"/>
                      <a:pt x="1237" y="1013"/>
                    </a:cubicBezTo>
                    <a:cubicBezTo>
                      <a:pt x="1297" y="759"/>
                      <a:pt x="1118" y="89"/>
                      <a:pt x="865" y="14"/>
                    </a:cubicBezTo>
                    <a:cubicBezTo>
                      <a:pt x="825" y="5"/>
                      <a:pt x="781" y="0"/>
                      <a:pt x="7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9" name="Google Shape;13859;p86"/>
              <p:cNvSpPr/>
              <p:nvPr/>
            </p:nvSpPr>
            <p:spPr>
              <a:xfrm>
                <a:off x="-698393" y="3451660"/>
                <a:ext cx="343937" cy="30920"/>
              </a:xfrm>
              <a:custGeom>
                <a:avLst/>
                <a:gdLst/>
                <a:ahLst/>
                <a:cxnLst/>
                <a:rect l="l" t="t" r="r" b="b"/>
                <a:pathLst>
                  <a:path w="7644" h="687" extrusionOk="0">
                    <a:moveTo>
                      <a:pt x="1" y="1"/>
                    </a:moveTo>
                    <a:lnTo>
                      <a:pt x="1" y="61"/>
                    </a:lnTo>
                    <a:lnTo>
                      <a:pt x="1178" y="61"/>
                    </a:lnTo>
                    <a:cubicBezTo>
                      <a:pt x="1550" y="61"/>
                      <a:pt x="1982" y="61"/>
                      <a:pt x="2429" y="120"/>
                    </a:cubicBezTo>
                    <a:cubicBezTo>
                      <a:pt x="2861" y="120"/>
                      <a:pt x="3353" y="195"/>
                      <a:pt x="3785" y="195"/>
                    </a:cubicBezTo>
                    <a:cubicBezTo>
                      <a:pt x="4038" y="195"/>
                      <a:pt x="4291" y="254"/>
                      <a:pt x="4530" y="254"/>
                    </a:cubicBezTo>
                    <a:cubicBezTo>
                      <a:pt x="4783" y="254"/>
                      <a:pt x="4962" y="314"/>
                      <a:pt x="5215" y="314"/>
                    </a:cubicBezTo>
                    <a:cubicBezTo>
                      <a:pt x="5468" y="314"/>
                      <a:pt x="5647" y="373"/>
                      <a:pt x="5841" y="373"/>
                    </a:cubicBezTo>
                    <a:cubicBezTo>
                      <a:pt x="6079" y="433"/>
                      <a:pt x="6273" y="433"/>
                      <a:pt x="6452" y="493"/>
                    </a:cubicBezTo>
                    <a:cubicBezTo>
                      <a:pt x="6586" y="493"/>
                      <a:pt x="6764" y="567"/>
                      <a:pt x="6899" y="567"/>
                    </a:cubicBezTo>
                    <a:cubicBezTo>
                      <a:pt x="7077" y="627"/>
                      <a:pt x="7196" y="627"/>
                      <a:pt x="7271" y="627"/>
                    </a:cubicBezTo>
                    <a:cubicBezTo>
                      <a:pt x="7196" y="567"/>
                      <a:pt x="7077" y="567"/>
                      <a:pt x="6958" y="493"/>
                    </a:cubicBezTo>
                    <a:cubicBezTo>
                      <a:pt x="6764" y="493"/>
                      <a:pt x="6645" y="433"/>
                      <a:pt x="6452" y="373"/>
                    </a:cubicBezTo>
                    <a:cubicBezTo>
                      <a:pt x="6273" y="373"/>
                      <a:pt x="6079" y="373"/>
                      <a:pt x="5900" y="314"/>
                    </a:cubicBezTo>
                    <a:cubicBezTo>
                      <a:pt x="5647" y="314"/>
                      <a:pt x="5468" y="254"/>
                      <a:pt x="5215" y="254"/>
                    </a:cubicBezTo>
                    <a:cubicBezTo>
                      <a:pt x="5036" y="195"/>
                      <a:pt x="4783" y="195"/>
                      <a:pt x="4530" y="195"/>
                    </a:cubicBezTo>
                    <a:cubicBezTo>
                      <a:pt x="4291" y="120"/>
                      <a:pt x="4038" y="120"/>
                      <a:pt x="3845" y="61"/>
                    </a:cubicBezTo>
                    <a:cubicBezTo>
                      <a:pt x="3353" y="61"/>
                      <a:pt x="2861" y="1"/>
                      <a:pt x="2429" y="1"/>
                    </a:cubicBezTo>
                    <a:close/>
                    <a:moveTo>
                      <a:pt x="7271" y="627"/>
                    </a:moveTo>
                    <a:cubicBezTo>
                      <a:pt x="7509" y="686"/>
                      <a:pt x="7643" y="686"/>
                      <a:pt x="7643" y="686"/>
                    </a:cubicBezTo>
                    <a:cubicBezTo>
                      <a:pt x="7643" y="686"/>
                      <a:pt x="7509" y="627"/>
                      <a:pt x="7271" y="627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0" name="Google Shape;13860;p86"/>
              <p:cNvSpPr/>
              <p:nvPr/>
            </p:nvSpPr>
            <p:spPr>
              <a:xfrm>
                <a:off x="-703748" y="3473803"/>
                <a:ext cx="326479" cy="112023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89" extrusionOk="0">
                    <a:moveTo>
                      <a:pt x="1" y="1"/>
                    </a:moveTo>
                    <a:lnTo>
                      <a:pt x="1" y="75"/>
                    </a:lnTo>
                    <a:cubicBezTo>
                      <a:pt x="1" y="75"/>
                      <a:pt x="433" y="194"/>
                      <a:pt x="1118" y="373"/>
                    </a:cubicBezTo>
                    <a:cubicBezTo>
                      <a:pt x="1491" y="507"/>
                      <a:pt x="1863" y="626"/>
                      <a:pt x="2295" y="745"/>
                    </a:cubicBezTo>
                    <a:cubicBezTo>
                      <a:pt x="2727" y="880"/>
                      <a:pt x="3159" y="1058"/>
                      <a:pt x="3666" y="1192"/>
                    </a:cubicBezTo>
                    <a:cubicBezTo>
                      <a:pt x="4098" y="1371"/>
                      <a:pt x="4530" y="1490"/>
                      <a:pt x="4962" y="1624"/>
                    </a:cubicBezTo>
                    <a:cubicBezTo>
                      <a:pt x="5394" y="1803"/>
                      <a:pt x="5766" y="1937"/>
                      <a:pt x="6079" y="2056"/>
                    </a:cubicBezTo>
                    <a:cubicBezTo>
                      <a:pt x="6451" y="2176"/>
                      <a:pt x="6705" y="2310"/>
                      <a:pt x="6883" y="2369"/>
                    </a:cubicBezTo>
                    <a:cubicBezTo>
                      <a:pt x="7137" y="2429"/>
                      <a:pt x="7196" y="2488"/>
                      <a:pt x="7196" y="2488"/>
                    </a:cubicBezTo>
                    <a:lnTo>
                      <a:pt x="7256" y="2488"/>
                    </a:lnTo>
                    <a:cubicBezTo>
                      <a:pt x="7256" y="2488"/>
                      <a:pt x="7137" y="2429"/>
                      <a:pt x="6943" y="2369"/>
                    </a:cubicBezTo>
                    <a:cubicBezTo>
                      <a:pt x="6764" y="2235"/>
                      <a:pt x="6451" y="2176"/>
                      <a:pt x="6139" y="1997"/>
                    </a:cubicBezTo>
                    <a:cubicBezTo>
                      <a:pt x="5766" y="1863"/>
                      <a:pt x="5394" y="1744"/>
                      <a:pt x="4962" y="1565"/>
                    </a:cubicBezTo>
                    <a:cubicBezTo>
                      <a:pt x="4589" y="1431"/>
                      <a:pt x="4098" y="1252"/>
                      <a:pt x="3666" y="1118"/>
                    </a:cubicBezTo>
                    <a:cubicBezTo>
                      <a:pt x="3412" y="1058"/>
                      <a:pt x="3219" y="939"/>
                      <a:pt x="2980" y="880"/>
                    </a:cubicBezTo>
                    <a:cubicBezTo>
                      <a:pt x="2787" y="820"/>
                      <a:pt x="2548" y="745"/>
                      <a:pt x="2355" y="686"/>
                    </a:cubicBezTo>
                    <a:cubicBezTo>
                      <a:pt x="1923" y="567"/>
                      <a:pt x="1491" y="447"/>
                      <a:pt x="1178" y="313"/>
                    </a:cubicBezTo>
                    <a:cubicBezTo>
                      <a:pt x="805" y="254"/>
                      <a:pt x="492" y="135"/>
                      <a:pt x="314" y="75"/>
                    </a:cubicBezTo>
                    <a:cubicBezTo>
                      <a:pt x="120" y="75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1" name="Google Shape;13861;p86"/>
              <p:cNvSpPr/>
              <p:nvPr/>
            </p:nvSpPr>
            <p:spPr>
              <a:xfrm>
                <a:off x="-1309687" y="3440273"/>
                <a:ext cx="343222" cy="33576"/>
              </a:xfrm>
              <a:custGeom>
                <a:avLst/>
                <a:gdLst/>
                <a:ahLst/>
                <a:cxnLst/>
                <a:rect l="l" t="t" r="r" b="b"/>
                <a:pathLst>
                  <a:path w="7628" h="746" extrusionOk="0">
                    <a:moveTo>
                      <a:pt x="6451" y="1"/>
                    </a:moveTo>
                    <a:cubicBezTo>
                      <a:pt x="6079" y="1"/>
                      <a:pt x="5647" y="1"/>
                      <a:pt x="5215" y="75"/>
                    </a:cubicBezTo>
                    <a:cubicBezTo>
                      <a:pt x="4768" y="75"/>
                      <a:pt x="4276" y="75"/>
                      <a:pt x="3784" y="135"/>
                    </a:cubicBezTo>
                    <a:cubicBezTo>
                      <a:pt x="3531" y="135"/>
                      <a:pt x="3278" y="194"/>
                      <a:pt x="3099" y="194"/>
                    </a:cubicBezTo>
                    <a:cubicBezTo>
                      <a:pt x="2846" y="194"/>
                      <a:pt x="2607" y="254"/>
                      <a:pt x="2414" y="254"/>
                    </a:cubicBezTo>
                    <a:cubicBezTo>
                      <a:pt x="2161" y="254"/>
                      <a:pt x="1982" y="314"/>
                      <a:pt x="1729" y="373"/>
                    </a:cubicBezTo>
                    <a:cubicBezTo>
                      <a:pt x="1550" y="373"/>
                      <a:pt x="1356" y="373"/>
                      <a:pt x="1177" y="448"/>
                    </a:cubicBezTo>
                    <a:cubicBezTo>
                      <a:pt x="984" y="448"/>
                      <a:pt x="864" y="507"/>
                      <a:pt x="671" y="567"/>
                    </a:cubicBezTo>
                    <a:cubicBezTo>
                      <a:pt x="864" y="567"/>
                      <a:pt x="984" y="507"/>
                      <a:pt x="1177" y="507"/>
                    </a:cubicBezTo>
                    <a:cubicBezTo>
                      <a:pt x="1356" y="507"/>
                      <a:pt x="1550" y="448"/>
                      <a:pt x="1729" y="448"/>
                    </a:cubicBezTo>
                    <a:cubicBezTo>
                      <a:pt x="1982" y="373"/>
                      <a:pt x="2161" y="373"/>
                      <a:pt x="2414" y="314"/>
                    </a:cubicBezTo>
                    <a:cubicBezTo>
                      <a:pt x="2607" y="314"/>
                      <a:pt x="2846" y="314"/>
                      <a:pt x="3099" y="254"/>
                    </a:cubicBezTo>
                    <a:lnTo>
                      <a:pt x="3784" y="254"/>
                    </a:lnTo>
                    <a:cubicBezTo>
                      <a:pt x="4276" y="194"/>
                      <a:pt x="4768" y="135"/>
                      <a:pt x="5215" y="135"/>
                    </a:cubicBezTo>
                    <a:cubicBezTo>
                      <a:pt x="5647" y="135"/>
                      <a:pt x="6079" y="135"/>
                      <a:pt x="6451" y="75"/>
                    </a:cubicBezTo>
                    <a:lnTo>
                      <a:pt x="7628" y="75"/>
                    </a:lnTo>
                    <a:lnTo>
                      <a:pt x="7628" y="1"/>
                    </a:lnTo>
                    <a:close/>
                    <a:moveTo>
                      <a:pt x="671" y="567"/>
                    </a:moveTo>
                    <a:cubicBezTo>
                      <a:pt x="552" y="567"/>
                      <a:pt x="432" y="626"/>
                      <a:pt x="298" y="626"/>
                    </a:cubicBezTo>
                    <a:cubicBezTo>
                      <a:pt x="120" y="686"/>
                      <a:pt x="0" y="686"/>
                      <a:pt x="0" y="686"/>
                    </a:cubicBezTo>
                    <a:lnTo>
                      <a:pt x="0" y="746"/>
                    </a:lnTo>
                    <a:cubicBezTo>
                      <a:pt x="0" y="746"/>
                      <a:pt x="120" y="686"/>
                      <a:pt x="298" y="686"/>
                    </a:cubicBezTo>
                    <a:cubicBezTo>
                      <a:pt x="432" y="626"/>
                      <a:pt x="552" y="626"/>
                      <a:pt x="671" y="567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2" name="Google Shape;13862;p86"/>
              <p:cNvSpPr/>
              <p:nvPr/>
            </p:nvSpPr>
            <p:spPr>
              <a:xfrm>
                <a:off x="-1287550" y="3463091"/>
                <a:ext cx="326484" cy="111349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2474" extrusionOk="0">
                    <a:moveTo>
                      <a:pt x="7255" y="0"/>
                    </a:moveTo>
                    <a:cubicBezTo>
                      <a:pt x="7255" y="0"/>
                      <a:pt x="7136" y="60"/>
                      <a:pt x="6957" y="119"/>
                    </a:cubicBezTo>
                    <a:cubicBezTo>
                      <a:pt x="6704" y="179"/>
                      <a:pt x="6451" y="239"/>
                      <a:pt x="6078" y="373"/>
                    </a:cubicBezTo>
                    <a:cubicBezTo>
                      <a:pt x="5765" y="432"/>
                      <a:pt x="5333" y="551"/>
                      <a:pt x="4901" y="685"/>
                    </a:cubicBezTo>
                    <a:cubicBezTo>
                      <a:pt x="4723" y="745"/>
                      <a:pt x="4469" y="805"/>
                      <a:pt x="4276" y="924"/>
                    </a:cubicBezTo>
                    <a:cubicBezTo>
                      <a:pt x="4037" y="983"/>
                      <a:pt x="3784" y="1058"/>
                      <a:pt x="3605" y="1118"/>
                    </a:cubicBezTo>
                    <a:cubicBezTo>
                      <a:pt x="3099" y="1296"/>
                      <a:pt x="2667" y="1430"/>
                      <a:pt x="2235" y="1609"/>
                    </a:cubicBezTo>
                    <a:cubicBezTo>
                      <a:pt x="1862" y="1728"/>
                      <a:pt x="1430" y="1922"/>
                      <a:pt x="1117" y="2041"/>
                    </a:cubicBezTo>
                    <a:cubicBezTo>
                      <a:pt x="804" y="2175"/>
                      <a:pt x="492" y="2294"/>
                      <a:pt x="313" y="2354"/>
                    </a:cubicBezTo>
                    <a:cubicBezTo>
                      <a:pt x="119" y="2414"/>
                      <a:pt x="0" y="2473"/>
                      <a:pt x="0" y="2473"/>
                    </a:cubicBezTo>
                    <a:cubicBezTo>
                      <a:pt x="0" y="2473"/>
                      <a:pt x="119" y="2473"/>
                      <a:pt x="313" y="2414"/>
                    </a:cubicBezTo>
                    <a:cubicBezTo>
                      <a:pt x="492" y="2294"/>
                      <a:pt x="804" y="2235"/>
                      <a:pt x="1117" y="2101"/>
                    </a:cubicBezTo>
                    <a:cubicBezTo>
                      <a:pt x="1490" y="1982"/>
                      <a:pt x="1862" y="1803"/>
                      <a:pt x="2294" y="1669"/>
                    </a:cubicBezTo>
                    <a:cubicBezTo>
                      <a:pt x="2726" y="1550"/>
                      <a:pt x="3158" y="1356"/>
                      <a:pt x="3605" y="1237"/>
                    </a:cubicBezTo>
                    <a:cubicBezTo>
                      <a:pt x="4097" y="1118"/>
                      <a:pt x="4529" y="924"/>
                      <a:pt x="4961" y="805"/>
                    </a:cubicBezTo>
                    <a:cubicBezTo>
                      <a:pt x="5393" y="685"/>
                      <a:pt x="5765" y="551"/>
                      <a:pt x="6078" y="432"/>
                    </a:cubicBezTo>
                    <a:cubicBezTo>
                      <a:pt x="6763" y="179"/>
                      <a:pt x="7255" y="60"/>
                      <a:pt x="7255" y="60"/>
                    </a:cubicBezTo>
                    <a:lnTo>
                      <a:pt x="7255" y="0"/>
                    </a:ln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863" name="Google Shape;13863;p86"/>
          <p:cNvSpPr/>
          <p:nvPr/>
        </p:nvSpPr>
        <p:spPr>
          <a:xfrm>
            <a:off x="5123599" y="3122950"/>
            <a:ext cx="2567940" cy="145074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64" name="Google Shape;13864;p86"/>
          <p:cNvGrpSpPr/>
          <p:nvPr/>
        </p:nvGrpSpPr>
        <p:grpSpPr>
          <a:xfrm>
            <a:off x="6928414" y="2745109"/>
            <a:ext cx="1138678" cy="1160397"/>
            <a:chOff x="6928414" y="2745109"/>
            <a:chExt cx="1138678" cy="1160397"/>
          </a:xfrm>
        </p:grpSpPr>
        <p:grpSp>
          <p:nvGrpSpPr>
            <p:cNvPr id="13865" name="Google Shape;13865;p86"/>
            <p:cNvGrpSpPr/>
            <p:nvPr/>
          </p:nvGrpSpPr>
          <p:grpSpPr>
            <a:xfrm flipH="1">
              <a:off x="6928414" y="2745109"/>
              <a:ext cx="1138678" cy="1160397"/>
              <a:chOff x="-1581839" y="2617635"/>
              <a:chExt cx="1060320" cy="1080545"/>
            </a:xfrm>
          </p:grpSpPr>
          <p:sp>
            <p:nvSpPr>
              <p:cNvPr id="13866" name="Google Shape;13866;p86"/>
              <p:cNvSpPr/>
              <p:nvPr/>
            </p:nvSpPr>
            <p:spPr>
              <a:xfrm rot="-1602141">
                <a:off x="-1393413" y="2974371"/>
                <a:ext cx="783789" cy="578517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7" name="Google Shape;13867;p86"/>
              <p:cNvSpPr/>
              <p:nvPr/>
            </p:nvSpPr>
            <p:spPr>
              <a:xfrm rot="-1548245">
                <a:off x="-1052398" y="2747063"/>
                <a:ext cx="159770" cy="126123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6571" extrusionOk="0">
                    <a:moveTo>
                      <a:pt x="3956" y="0"/>
                    </a:moveTo>
                    <a:cubicBezTo>
                      <a:pt x="3733" y="0"/>
                      <a:pt x="3501" y="26"/>
                      <a:pt x="3259" y="79"/>
                    </a:cubicBezTo>
                    <a:cubicBezTo>
                      <a:pt x="0" y="705"/>
                      <a:pt x="1053" y="4590"/>
                      <a:pt x="1053" y="4590"/>
                    </a:cubicBezTo>
                    <a:lnTo>
                      <a:pt x="1053" y="4690"/>
                    </a:lnTo>
                    <a:cubicBezTo>
                      <a:pt x="2306" y="5091"/>
                      <a:pt x="3559" y="5718"/>
                      <a:pt x="4712" y="6570"/>
                    </a:cubicBezTo>
                    <a:cubicBezTo>
                      <a:pt x="8323" y="5304"/>
                      <a:pt x="7196" y="0"/>
                      <a:pt x="39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8" name="Google Shape;13868;p86"/>
              <p:cNvSpPr/>
              <p:nvPr/>
            </p:nvSpPr>
            <p:spPr>
              <a:xfrm rot="-1548245">
                <a:off x="-1473791" y="2986521"/>
                <a:ext cx="149175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7772" h="6674" extrusionOk="0">
                    <a:moveTo>
                      <a:pt x="4304" y="0"/>
                    </a:moveTo>
                    <a:cubicBezTo>
                      <a:pt x="533" y="0"/>
                      <a:pt x="0" y="5959"/>
                      <a:pt x="4012" y="6673"/>
                    </a:cubicBezTo>
                    <a:cubicBezTo>
                      <a:pt x="5040" y="5646"/>
                      <a:pt x="6193" y="4919"/>
                      <a:pt x="7346" y="4167"/>
                    </a:cubicBezTo>
                    <a:cubicBezTo>
                      <a:pt x="7346" y="4167"/>
                      <a:pt x="7772" y="207"/>
                      <a:pt x="4514" y="6"/>
                    </a:cubicBezTo>
                    <a:cubicBezTo>
                      <a:pt x="4443" y="2"/>
                      <a:pt x="4373" y="0"/>
                      <a:pt x="43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9" name="Google Shape;13869;p86"/>
              <p:cNvSpPr/>
              <p:nvPr/>
            </p:nvSpPr>
            <p:spPr>
              <a:xfrm rot="-1548245">
                <a:off x="-1119892" y="2663363"/>
                <a:ext cx="262668" cy="229482"/>
              </a:xfrm>
              <a:custGeom>
                <a:avLst/>
                <a:gdLst/>
                <a:ahLst/>
                <a:cxnLst/>
                <a:rect l="l" t="t" r="r" b="b"/>
                <a:pathLst>
                  <a:path w="13685" h="11956" extrusionOk="0">
                    <a:moveTo>
                      <a:pt x="7233" y="0"/>
                    </a:moveTo>
                    <a:cubicBezTo>
                      <a:pt x="5927" y="0"/>
                      <a:pt x="4522" y="399"/>
                      <a:pt x="3133" y="1303"/>
                    </a:cubicBezTo>
                    <a:cubicBezTo>
                      <a:pt x="1" y="3384"/>
                      <a:pt x="1454" y="8396"/>
                      <a:pt x="1454" y="8396"/>
                    </a:cubicBezTo>
                    <a:lnTo>
                      <a:pt x="1454" y="8522"/>
                    </a:lnTo>
                    <a:cubicBezTo>
                      <a:pt x="2206" y="8722"/>
                      <a:pt x="2933" y="8923"/>
                      <a:pt x="3760" y="9248"/>
                    </a:cubicBezTo>
                    <a:lnTo>
                      <a:pt x="3760" y="9148"/>
                    </a:lnTo>
                    <a:cubicBezTo>
                      <a:pt x="3760" y="9148"/>
                      <a:pt x="2707" y="5263"/>
                      <a:pt x="5966" y="4637"/>
                    </a:cubicBezTo>
                    <a:cubicBezTo>
                      <a:pt x="6208" y="4584"/>
                      <a:pt x="6440" y="4558"/>
                      <a:pt x="6663" y="4558"/>
                    </a:cubicBezTo>
                    <a:cubicBezTo>
                      <a:pt x="9903" y="4558"/>
                      <a:pt x="11030" y="9862"/>
                      <a:pt x="7419" y="11128"/>
                    </a:cubicBezTo>
                    <a:cubicBezTo>
                      <a:pt x="7845" y="11329"/>
                      <a:pt x="8246" y="11654"/>
                      <a:pt x="8672" y="11955"/>
                    </a:cubicBezTo>
                    <a:cubicBezTo>
                      <a:pt x="9499" y="11755"/>
                      <a:pt x="13685" y="10276"/>
                      <a:pt x="13359" y="5689"/>
                    </a:cubicBezTo>
                    <a:cubicBezTo>
                      <a:pt x="13074" y="2426"/>
                      <a:pt x="10454" y="0"/>
                      <a:pt x="7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0" name="Google Shape;13870;p86"/>
              <p:cNvSpPr/>
              <p:nvPr/>
            </p:nvSpPr>
            <p:spPr>
              <a:xfrm rot="-1548245">
                <a:off x="-1543644" y="2907307"/>
                <a:ext cx="251209" cy="23303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12141" extrusionOk="0">
                    <a:moveTo>
                      <a:pt x="6467" y="0"/>
                    </a:moveTo>
                    <a:cubicBezTo>
                      <a:pt x="2761" y="0"/>
                      <a:pt x="1" y="3018"/>
                      <a:pt x="256" y="6602"/>
                    </a:cubicBezTo>
                    <a:cubicBezTo>
                      <a:pt x="556" y="11840"/>
                      <a:pt x="5995" y="12141"/>
                      <a:pt x="5995" y="12141"/>
                    </a:cubicBezTo>
                    <a:cubicBezTo>
                      <a:pt x="6321" y="11840"/>
                      <a:pt x="6622" y="11414"/>
                      <a:pt x="6947" y="11088"/>
                    </a:cubicBezTo>
                    <a:cubicBezTo>
                      <a:pt x="2935" y="10374"/>
                      <a:pt x="3468" y="4415"/>
                      <a:pt x="7239" y="4415"/>
                    </a:cubicBezTo>
                    <a:cubicBezTo>
                      <a:pt x="7308" y="4415"/>
                      <a:pt x="7378" y="4417"/>
                      <a:pt x="7449" y="4421"/>
                    </a:cubicBezTo>
                    <a:cubicBezTo>
                      <a:pt x="10707" y="4622"/>
                      <a:pt x="10281" y="8582"/>
                      <a:pt x="10281" y="8582"/>
                    </a:cubicBezTo>
                    <a:cubicBezTo>
                      <a:pt x="10907" y="8181"/>
                      <a:pt x="11634" y="7855"/>
                      <a:pt x="12361" y="7554"/>
                    </a:cubicBezTo>
                    <a:cubicBezTo>
                      <a:pt x="12361" y="7554"/>
                      <a:pt x="13088" y="2442"/>
                      <a:pt x="9754" y="762"/>
                    </a:cubicBezTo>
                    <a:cubicBezTo>
                      <a:pt x="8615" y="236"/>
                      <a:pt x="7504" y="0"/>
                      <a:pt x="64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1" name="Google Shape;13871;p86"/>
              <p:cNvSpPr/>
              <p:nvPr/>
            </p:nvSpPr>
            <p:spPr>
              <a:xfrm rot="-1548245">
                <a:off x="-1462990" y="2874196"/>
                <a:ext cx="797601" cy="549367"/>
              </a:xfrm>
              <a:custGeom>
                <a:avLst/>
                <a:gdLst/>
                <a:ahLst/>
                <a:cxnLst/>
                <a:rect l="l" t="t" r="r" b="b"/>
                <a:pathLst>
                  <a:path w="41555" h="28622" extrusionOk="0">
                    <a:moveTo>
                      <a:pt x="21548" y="0"/>
                    </a:moveTo>
                    <a:cubicBezTo>
                      <a:pt x="21205" y="0"/>
                      <a:pt x="20880" y="8"/>
                      <a:pt x="20577" y="25"/>
                    </a:cubicBezTo>
                    <a:cubicBezTo>
                      <a:pt x="18272" y="25"/>
                      <a:pt x="15139" y="325"/>
                      <a:pt x="12006" y="1579"/>
                    </a:cubicBezTo>
                    <a:cubicBezTo>
                      <a:pt x="11279" y="1904"/>
                      <a:pt x="10552" y="2305"/>
                      <a:pt x="9800" y="2731"/>
                    </a:cubicBezTo>
                    <a:cubicBezTo>
                      <a:pt x="8672" y="3358"/>
                      <a:pt x="7620" y="4185"/>
                      <a:pt x="6567" y="5238"/>
                    </a:cubicBezTo>
                    <a:cubicBezTo>
                      <a:pt x="6266" y="5564"/>
                      <a:pt x="5840" y="5864"/>
                      <a:pt x="5540" y="6290"/>
                    </a:cubicBezTo>
                    <a:cubicBezTo>
                      <a:pt x="4788" y="7117"/>
                      <a:pt x="4161" y="8170"/>
                      <a:pt x="3535" y="9323"/>
                    </a:cubicBezTo>
                    <a:cubicBezTo>
                      <a:pt x="1" y="15789"/>
                      <a:pt x="728" y="21629"/>
                      <a:pt x="1454" y="24862"/>
                    </a:cubicBezTo>
                    <a:cubicBezTo>
                      <a:pt x="1880" y="26341"/>
                      <a:pt x="2281" y="27168"/>
                      <a:pt x="2281" y="27168"/>
                    </a:cubicBezTo>
                    <a:cubicBezTo>
                      <a:pt x="2908" y="27268"/>
                      <a:pt x="3660" y="27493"/>
                      <a:pt x="4487" y="27594"/>
                    </a:cubicBezTo>
                    <a:cubicBezTo>
                      <a:pt x="6467" y="27995"/>
                      <a:pt x="9174" y="28321"/>
                      <a:pt x="12632" y="28521"/>
                    </a:cubicBezTo>
                    <a:cubicBezTo>
                      <a:pt x="13459" y="28521"/>
                      <a:pt x="14312" y="28621"/>
                      <a:pt x="15139" y="28621"/>
                    </a:cubicBezTo>
                    <a:lnTo>
                      <a:pt x="21404" y="28621"/>
                    </a:lnTo>
                    <a:cubicBezTo>
                      <a:pt x="22557" y="28521"/>
                      <a:pt x="23810" y="28521"/>
                      <a:pt x="24838" y="28421"/>
                    </a:cubicBezTo>
                    <a:cubicBezTo>
                      <a:pt x="28196" y="28321"/>
                      <a:pt x="30903" y="27995"/>
                      <a:pt x="33209" y="27794"/>
                    </a:cubicBezTo>
                    <a:cubicBezTo>
                      <a:pt x="36016" y="27493"/>
                      <a:pt x="38121" y="27067"/>
                      <a:pt x="39475" y="26742"/>
                    </a:cubicBezTo>
                    <a:cubicBezTo>
                      <a:pt x="39876" y="26240"/>
                      <a:pt x="40302" y="25288"/>
                      <a:pt x="40728" y="24135"/>
                    </a:cubicBezTo>
                    <a:cubicBezTo>
                      <a:pt x="41129" y="22681"/>
                      <a:pt x="41455" y="20902"/>
                      <a:pt x="41455" y="19022"/>
                    </a:cubicBezTo>
                    <a:cubicBezTo>
                      <a:pt x="41555" y="15889"/>
                      <a:pt x="40928" y="12330"/>
                      <a:pt x="39149" y="9097"/>
                    </a:cubicBezTo>
                    <a:cubicBezTo>
                      <a:pt x="38121" y="7117"/>
                      <a:pt x="36643" y="5438"/>
                      <a:pt x="35189" y="4310"/>
                    </a:cubicBezTo>
                    <a:cubicBezTo>
                      <a:pt x="34763" y="3985"/>
                      <a:pt x="34362" y="3684"/>
                      <a:pt x="33936" y="3358"/>
                    </a:cubicBezTo>
                    <a:cubicBezTo>
                      <a:pt x="32783" y="2631"/>
                      <a:pt x="31530" y="2005"/>
                      <a:pt x="30176" y="1478"/>
                    </a:cubicBezTo>
                    <a:cubicBezTo>
                      <a:pt x="29450" y="1178"/>
                      <a:pt x="28723" y="952"/>
                      <a:pt x="27971" y="751"/>
                    </a:cubicBezTo>
                    <a:cubicBezTo>
                      <a:pt x="25616" y="226"/>
                      <a:pt x="23333" y="0"/>
                      <a:pt x="215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2" name="Google Shape;13872;p86"/>
              <p:cNvSpPr/>
              <p:nvPr/>
            </p:nvSpPr>
            <p:spPr>
              <a:xfrm rot="-1548245">
                <a:off x="-1228073" y="3202721"/>
                <a:ext cx="41881" cy="42591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2219" extrusionOk="0">
                    <a:moveTo>
                      <a:pt x="1154" y="0"/>
                    </a:moveTo>
                    <a:cubicBezTo>
                      <a:pt x="527" y="0"/>
                      <a:pt x="1" y="426"/>
                      <a:pt x="1" y="1053"/>
                    </a:cubicBezTo>
                    <a:cubicBezTo>
                      <a:pt x="1" y="1680"/>
                      <a:pt x="402" y="2206"/>
                      <a:pt x="1029" y="2206"/>
                    </a:cubicBezTo>
                    <a:cubicBezTo>
                      <a:pt x="1080" y="2214"/>
                      <a:pt x="1132" y="2218"/>
                      <a:pt x="1182" y="2218"/>
                    </a:cubicBezTo>
                    <a:cubicBezTo>
                      <a:pt x="1739" y="2218"/>
                      <a:pt x="2181" y="1728"/>
                      <a:pt x="2181" y="1153"/>
                    </a:cubicBezTo>
                    <a:cubicBezTo>
                      <a:pt x="2181" y="627"/>
                      <a:pt x="1780" y="101"/>
                      <a:pt x="11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3" name="Google Shape;13873;p86"/>
              <p:cNvSpPr/>
              <p:nvPr/>
            </p:nvSpPr>
            <p:spPr>
              <a:xfrm rot="-1548245">
                <a:off x="-949320" y="3056168"/>
                <a:ext cx="44261" cy="42572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2218" extrusionOk="0">
                    <a:moveTo>
                      <a:pt x="1253" y="0"/>
                    </a:moveTo>
                    <a:cubicBezTo>
                      <a:pt x="627" y="0"/>
                      <a:pt x="100" y="426"/>
                      <a:pt x="100" y="1053"/>
                    </a:cubicBezTo>
                    <a:cubicBezTo>
                      <a:pt x="0" y="1679"/>
                      <a:pt x="526" y="2206"/>
                      <a:pt x="1053" y="2206"/>
                    </a:cubicBezTo>
                    <a:cubicBezTo>
                      <a:pt x="1105" y="2214"/>
                      <a:pt x="1156" y="2218"/>
                      <a:pt x="1206" y="2218"/>
                    </a:cubicBezTo>
                    <a:cubicBezTo>
                      <a:pt x="1759" y="2218"/>
                      <a:pt x="2181" y="1728"/>
                      <a:pt x="2181" y="1153"/>
                    </a:cubicBezTo>
                    <a:cubicBezTo>
                      <a:pt x="2306" y="627"/>
                      <a:pt x="1780" y="125"/>
                      <a:pt x="12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4" name="Google Shape;13874;p86"/>
              <p:cNvSpPr/>
              <p:nvPr/>
            </p:nvSpPr>
            <p:spPr>
              <a:xfrm rot="-1548245">
                <a:off x="-1166103" y="3097964"/>
                <a:ext cx="270864" cy="254818"/>
              </a:xfrm>
              <a:custGeom>
                <a:avLst/>
                <a:gdLst/>
                <a:ahLst/>
                <a:cxnLst/>
                <a:rect l="l" t="t" r="r" b="b"/>
                <a:pathLst>
                  <a:path w="14112" h="13276" extrusionOk="0">
                    <a:moveTo>
                      <a:pt x="7248" y="1"/>
                    </a:moveTo>
                    <a:cubicBezTo>
                      <a:pt x="7130" y="1"/>
                      <a:pt x="7011" y="4"/>
                      <a:pt x="6893" y="10"/>
                    </a:cubicBezTo>
                    <a:cubicBezTo>
                      <a:pt x="4086" y="10"/>
                      <a:pt x="1680" y="1363"/>
                      <a:pt x="853" y="4922"/>
                    </a:cubicBezTo>
                    <a:cubicBezTo>
                      <a:pt x="1" y="8456"/>
                      <a:pt x="226" y="11488"/>
                      <a:pt x="3134" y="12541"/>
                    </a:cubicBezTo>
                    <a:cubicBezTo>
                      <a:pt x="4466" y="13010"/>
                      <a:pt x="5942" y="13276"/>
                      <a:pt x="7345" y="13276"/>
                    </a:cubicBezTo>
                    <a:cubicBezTo>
                      <a:pt x="9690" y="13276"/>
                      <a:pt x="11832" y="12534"/>
                      <a:pt x="12758" y="10762"/>
                    </a:cubicBezTo>
                    <a:cubicBezTo>
                      <a:pt x="14111" y="8456"/>
                      <a:pt x="13484" y="5323"/>
                      <a:pt x="12131" y="2942"/>
                    </a:cubicBezTo>
                    <a:cubicBezTo>
                      <a:pt x="10952" y="772"/>
                      <a:pt x="9129" y="1"/>
                      <a:pt x="72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5" name="Google Shape;13875;p86"/>
              <p:cNvSpPr/>
              <p:nvPr/>
            </p:nvSpPr>
            <p:spPr>
              <a:xfrm rot="-1548245">
                <a:off x="-1030910" y="3208098"/>
                <a:ext cx="10115" cy="721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3760" extrusionOk="0">
                    <a:moveTo>
                      <a:pt x="301" y="0"/>
                    </a:moveTo>
                    <a:cubicBezTo>
                      <a:pt x="201" y="0"/>
                      <a:pt x="100" y="100"/>
                      <a:pt x="100" y="201"/>
                    </a:cubicBezTo>
                    <a:lnTo>
                      <a:pt x="0" y="3559"/>
                    </a:lnTo>
                    <a:cubicBezTo>
                      <a:pt x="0" y="3659"/>
                      <a:pt x="100" y="3760"/>
                      <a:pt x="201" y="3760"/>
                    </a:cubicBezTo>
                    <a:cubicBezTo>
                      <a:pt x="301" y="3760"/>
                      <a:pt x="426" y="3659"/>
                      <a:pt x="426" y="3559"/>
                    </a:cubicBezTo>
                    <a:lnTo>
                      <a:pt x="527" y="201"/>
                    </a:lnTo>
                    <a:cubicBezTo>
                      <a:pt x="527" y="100"/>
                      <a:pt x="426" y="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6" name="Google Shape;13876;p86"/>
              <p:cNvSpPr/>
              <p:nvPr/>
            </p:nvSpPr>
            <p:spPr>
              <a:xfrm rot="-1548245">
                <a:off x="-1122088" y="3226287"/>
                <a:ext cx="202553" cy="56660"/>
              </a:xfrm>
              <a:custGeom>
                <a:avLst/>
                <a:gdLst/>
                <a:ahLst/>
                <a:cxnLst/>
                <a:rect l="l" t="t" r="r" b="b"/>
                <a:pathLst>
                  <a:path w="10553" h="2952" extrusionOk="0">
                    <a:moveTo>
                      <a:pt x="10334" y="0"/>
                    </a:moveTo>
                    <a:cubicBezTo>
                      <a:pt x="10260" y="0"/>
                      <a:pt x="10193" y="45"/>
                      <a:pt x="10126" y="45"/>
                    </a:cubicBezTo>
                    <a:lnTo>
                      <a:pt x="10126" y="145"/>
                    </a:lnTo>
                    <a:lnTo>
                      <a:pt x="10026" y="245"/>
                    </a:lnTo>
                    <a:cubicBezTo>
                      <a:pt x="10026" y="245"/>
                      <a:pt x="9926" y="345"/>
                      <a:pt x="9926" y="446"/>
                    </a:cubicBezTo>
                    <a:cubicBezTo>
                      <a:pt x="9825" y="571"/>
                      <a:pt x="9700" y="772"/>
                      <a:pt x="9499" y="872"/>
                    </a:cubicBezTo>
                    <a:lnTo>
                      <a:pt x="9299" y="1072"/>
                    </a:lnTo>
                    <a:cubicBezTo>
                      <a:pt x="9199" y="1198"/>
                      <a:pt x="9073" y="1198"/>
                      <a:pt x="8973" y="1298"/>
                    </a:cubicBezTo>
                    <a:cubicBezTo>
                      <a:pt x="8773" y="1398"/>
                      <a:pt x="8572" y="1498"/>
                      <a:pt x="8246" y="1599"/>
                    </a:cubicBezTo>
                    <a:cubicBezTo>
                      <a:pt x="8146" y="1699"/>
                      <a:pt x="8046" y="1699"/>
                      <a:pt x="7820" y="1824"/>
                    </a:cubicBezTo>
                    <a:cubicBezTo>
                      <a:pt x="7720" y="1824"/>
                      <a:pt x="7519" y="1924"/>
                      <a:pt x="7419" y="1924"/>
                    </a:cubicBezTo>
                    <a:cubicBezTo>
                      <a:pt x="7194" y="1924"/>
                      <a:pt x="7093" y="2025"/>
                      <a:pt x="6893" y="2025"/>
                    </a:cubicBezTo>
                    <a:cubicBezTo>
                      <a:pt x="6793" y="2025"/>
                      <a:pt x="6567" y="2025"/>
                      <a:pt x="6467" y="2125"/>
                    </a:cubicBezTo>
                    <a:lnTo>
                      <a:pt x="4913" y="2125"/>
                    </a:lnTo>
                    <a:cubicBezTo>
                      <a:pt x="4687" y="2125"/>
                      <a:pt x="4587" y="2125"/>
                      <a:pt x="4387" y="2025"/>
                    </a:cubicBezTo>
                    <a:cubicBezTo>
                      <a:pt x="4061" y="2025"/>
                      <a:pt x="3760" y="2025"/>
                      <a:pt x="3434" y="1924"/>
                    </a:cubicBezTo>
                    <a:cubicBezTo>
                      <a:pt x="3234" y="1924"/>
                      <a:pt x="3134" y="1824"/>
                      <a:pt x="2933" y="1824"/>
                    </a:cubicBezTo>
                    <a:cubicBezTo>
                      <a:pt x="2808" y="1824"/>
                      <a:pt x="2607" y="1699"/>
                      <a:pt x="2507" y="1699"/>
                    </a:cubicBezTo>
                    <a:cubicBezTo>
                      <a:pt x="2407" y="1599"/>
                      <a:pt x="2306" y="1599"/>
                      <a:pt x="2081" y="1498"/>
                    </a:cubicBezTo>
                    <a:cubicBezTo>
                      <a:pt x="1981" y="1498"/>
                      <a:pt x="1880" y="1398"/>
                      <a:pt x="1780" y="1398"/>
                    </a:cubicBezTo>
                    <a:cubicBezTo>
                      <a:pt x="1555" y="1298"/>
                      <a:pt x="1354" y="1198"/>
                      <a:pt x="1154" y="1072"/>
                    </a:cubicBezTo>
                    <a:cubicBezTo>
                      <a:pt x="928" y="972"/>
                      <a:pt x="828" y="872"/>
                      <a:pt x="727" y="772"/>
                    </a:cubicBezTo>
                    <a:cubicBezTo>
                      <a:pt x="627" y="671"/>
                      <a:pt x="527" y="571"/>
                      <a:pt x="527" y="446"/>
                    </a:cubicBezTo>
                    <a:lnTo>
                      <a:pt x="427" y="446"/>
                    </a:lnTo>
                    <a:cubicBezTo>
                      <a:pt x="301" y="345"/>
                      <a:pt x="201" y="345"/>
                      <a:pt x="101" y="345"/>
                    </a:cubicBezTo>
                    <a:cubicBezTo>
                      <a:pt x="1" y="446"/>
                      <a:pt x="1" y="571"/>
                      <a:pt x="1" y="671"/>
                    </a:cubicBezTo>
                    <a:cubicBezTo>
                      <a:pt x="1" y="671"/>
                      <a:pt x="101" y="671"/>
                      <a:pt x="101" y="772"/>
                    </a:cubicBezTo>
                    <a:cubicBezTo>
                      <a:pt x="201" y="872"/>
                      <a:pt x="201" y="972"/>
                      <a:pt x="427" y="1072"/>
                    </a:cubicBezTo>
                    <a:cubicBezTo>
                      <a:pt x="627" y="1298"/>
                      <a:pt x="928" y="1699"/>
                      <a:pt x="1454" y="1924"/>
                    </a:cubicBezTo>
                    <a:cubicBezTo>
                      <a:pt x="1555" y="2025"/>
                      <a:pt x="1680" y="2125"/>
                      <a:pt x="1880" y="2125"/>
                    </a:cubicBezTo>
                    <a:cubicBezTo>
                      <a:pt x="1981" y="2225"/>
                      <a:pt x="2081" y="2325"/>
                      <a:pt x="2306" y="2325"/>
                    </a:cubicBezTo>
                    <a:cubicBezTo>
                      <a:pt x="2407" y="2451"/>
                      <a:pt x="2607" y="2451"/>
                      <a:pt x="2707" y="2551"/>
                    </a:cubicBezTo>
                    <a:cubicBezTo>
                      <a:pt x="2933" y="2551"/>
                      <a:pt x="3033" y="2651"/>
                      <a:pt x="3234" y="2651"/>
                    </a:cubicBezTo>
                    <a:cubicBezTo>
                      <a:pt x="3560" y="2752"/>
                      <a:pt x="3961" y="2852"/>
                      <a:pt x="4286" y="2852"/>
                    </a:cubicBezTo>
                    <a:cubicBezTo>
                      <a:pt x="4487" y="2852"/>
                      <a:pt x="4687" y="2952"/>
                      <a:pt x="4813" y="2952"/>
                    </a:cubicBezTo>
                    <a:lnTo>
                      <a:pt x="5941" y="2952"/>
                    </a:lnTo>
                    <a:cubicBezTo>
                      <a:pt x="6166" y="2952"/>
                      <a:pt x="6367" y="2952"/>
                      <a:pt x="6567" y="2852"/>
                    </a:cubicBezTo>
                    <a:lnTo>
                      <a:pt x="7093" y="2852"/>
                    </a:lnTo>
                    <a:cubicBezTo>
                      <a:pt x="7319" y="2752"/>
                      <a:pt x="7419" y="2752"/>
                      <a:pt x="7620" y="2651"/>
                    </a:cubicBezTo>
                    <a:cubicBezTo>
                      <a:pt x="7946" y="2551"/>
                      <a:pt x="8246" y="2451"/>
                      <a:pt x="8572" y="2325"/>
                    </a:cubicBezTo>
                    <a:cubicBezTo>
                      <a:pt x="8873" y="2125"/>
                      <a:pt x="9073" y="2025"/>
                      <a:pt x="9399" y="1824"/>
                    </a:cubicBezTo>
                    <a:cubicBezTo>
                      <a:pt x="9600" y="1599"/>
                      <a:pt x="9825" y="1398"/>
                      <a:pt x="9926" y="1298"/>
                    </a:cubicBezTo>
                    <a:cubicBezTo>
                      <a:pt x="10126" y="1072"/>
                      <a:pt x="10226" y="872"/>
                      <a:pt x="10327" y="772"/>
                    </a:cubicBezTo>
                    <a:cubicBezTo>
                      <a:pt x="10327" y="671"/>
                      <a:pt x="10452" y="446"/>
                      <a:pt x="10452" y="446"/>
                    </a:cubicBezTo>
                    <a:cubicBezTo>
                      <a:pt x="10552" y="345"/>
                      <a:pt x="10552" y="245"/>
                      <a:pt x="10552" y="245"/>
                    </a:cubicBezTo>
                    <a:cubicBezTo>
                      <a:pt x="10552" y="145"/>
                      <a:pt x="10552" y="45"/>
                      <a:pt x="10452" y="45"/>
                    </a:cubicBezTo>
                    <a:cubicBezTo>
                      <a:pt x="10410" y="11"/>
                      <a:pt x="10371" y="0"/>
                      <a:pt x="103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7" name="Google Shape;13877;p86"/>
              <p:cNvSpPr/>
              <p:nvPr/>
            </p:nvSpPr>
            <p:spPr>
              <a:xfrm rot="-1548245">
                <a:off x="-1312668" y="3287203"/>
                <a:ext cx="164050" cy="158752"/>
              </a:xfrm>
              <a:custGeom>
                <a:avLst/>
                <a:gdLst/>
                <a:ahLst/>
                <a:cxnLst/>
                <a:rect l="l" t="t" r="r" b="b"/>
                <a:pathLst>
                  <a:path w="8547" h="8271" extrusionOk="0">
                    <a:moveTo>
                      <a:pt x="4391" y="1"/>
                    </a:moveTo>
                    <a:cubicBezTo>
                      <a:pt x="2170" y="1"/>
                      <a:pt x="298" y="1649"/>
                      <a:pt x="201" y="3865"/>
                    </a:cubicBezTo>
                    <a:cubicBezTo>
                      <a:pt x="0" y="6171"/>
                      <a:pt x="1780" y="8151"/>
                      <a:pt x="4060" y="8251"/>
                    </a:cubicBezTo>
                    <a:cubicBezTo>
                      <a:pt x="4193" y="8264"/>
                      <a:pt x="4324" y="8270"/>
                      <a:pt x="4454" y="8270"/>
                    </a:cubicBezTo>
                    <a:cubicBezTo>
                      <a:pt x="6587" y="8270"/>
                      <a:pt x="8352" y="6564"/>
                      <a:pt x="8446" y="4391"/>
                    </a:cubicBezTo>
                    <a:cubicBezTo>
                      <a:pt x="8547" y="2110"/>
                      <a:pt x="6892" y="105"/>
                      <a:pt x="4587" y="5"/>
                    </a:cubicBezTo>
                    <a:cubicBezTo>
                      <a:pt x="4521" y="2"/>
                      <a:pt x="4456" y="1"/>
                      <a:pt x="43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8" name="Google Shape;13878;p86"/>
              <p:cNvSpPr/>
              <p:nvPr/>
            </p:nvSpPr>
            <p:spPr>
              <a:xfrm rot="-1548245">
                <a:off x="-860595" y="3066274"/>
                <a:ext cx="164069" cy="158656"/>
              </a:xfrm>
              <a:custGeom>
                <a:avLst/>
                <a:gdLst/>
                <a:ahLst/>
                <a:cxnLst/>
                <a:rect l="l" t="t" r="r" b="b"/>
                <a:pathLst>
                  <a:path w="8548" h="8266" extrusionOk="0">
                    <a:moveTo>
                      <a:pt x="4133" y="1"/>
                    </a:moveTo>
                    <a:cubicBezTo>
                      <a:pt x="1982" y="1"/>
                      <a:pt x="196" y="1713"/>
                      <a:pt x="101" y="3876"/>
                    </a:cubicBezTo>
                    <a:cubicBezTo>
                      <a:pt x="1" y="6181"/>
                      <a:pt x="1655" y="8061"/>
                      <a:pt x="3961" y="8262"/>
                    </a:cubicBezTo>
                    <a:cubicBezTo>
                      <a:pt x="4027" y="8265"/>
                      <a:pt x="4093" y="8266"/>
                      <a:pt x="4159" y="8266"/>
                    </a:cubicBezTo>
                    <a:cubicBezTo>
                      <a:pt x="6379" y="8266"/>
                      <a:pt x="8249" y="6641"/>
                      <a:pt x="8347" y="4402"/>
                    </a:cubicBezTo>
                    <a:cubicBezTo>
                      <a:pt x="8547" y="2096"/>
                      <a:pt x="6768" y="116"/>
                      <a:pt x="4487" y="16"/>
                    </a:cubicBezTo>
                    <a:cubicBezTo>
                      <a:pt x="4368" y="6"/>
                      <a:pt x="4250" y="1"/>
                      <a:pt x="41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9" name="Google Shape;13879;p86"/>
              <p:cNvSpPr/>
              <p:nvPr/>
            </p:nvSpPr>
            <p:spPr>
              <a:xfrm rot="-1548245">
                <a:off x="-1124045" y="3148632"/>
                <a:ext cx="131785" cy="719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3751" extrusionOk="0">
                    <a:moveTo>
                      <a:pt x="3247" y="1"/>
                    </a:moveTo>
                    <a:cubicBezTo>
                      <a:pt x="2064" y="1"/>
                      <a:pt x="925" y="381"/>
                      <a:pt x="502" y="1215"/>
                    </a:cubicBezTo>
                    <a:cubicBezTo>
                      <a:pt x="1" y="2368"/>
                      <a:pt x="1655" y="3421"/>
                      <a:pt x="3334" y="3722"/>
                    </a:cubicBezTo>
                    <a:cubicBezTo>
                      <a:pt x="3478" y="3741"/>
                      <a:pt x="3623" y="3750"/>
                      <a:pt x="3768" y="3750"/>
                    </a:cubicBezTo>
                    <a:cubicBezTo>
                      <a:pt x="5319" y="3750"/>
                      <a:pt x="6865" y="2696"/>
                      <a:pt x="6567" y="1641"/>
                    </a:cubicBezTo>
                    <a:cubicBezTo>
                      <a:pt x="6275" y="596"/>
                      <a:pt x="4727" y="1"/>
                      <a:pt x="3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80" name="Google Shape;13880;p86"/>
            <p:cNvGrpSpPr/>
            <p:nvPr/>
          </p:nvGrpSpPr>
          <p:grpSpPr>
            <a:xfrm flipH="1">
              <a:off x="7020651" y="2841473"/>
              <a:ext cx="973268" cy="991832"/>
              <a:chOff x="-1581839" y="2617635"/>
              <a:chExt cx="1060320" cy="1080545"/>
            </a:xfrm>
          </p:grpSpPr>
          <p:sp>
            <p:nvSpPr>
              <p:cNvPr id="13881" name="Google Shape;13881;p86"/>
              <p:cNvSpPr/>
              <p:nvPr/>
            </p:nvSpPr>
            <p:spPr>
              <a:xfrm rot="-1602141">
                <a:off x="-1393413" y="2974371"/>
                <a:ext cx="783789" cy="578517"/>
              </a:xfrm>
              <a:prstGeom prst="ellipse">
                <a:avLst/>
              </a:pr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2" name="Google Shape;13882;p86"/>
              <p:cNvSpPr/>
              <p:nvPr/>
            </p:nvSpPr>
            <p:spPr>
              <a:xfrm rot="-1548245">
                <a:off x="-1052398" y="2747063"/>
                <a:ext cx="159770" cy="126123"/>
              </a:xfrm>
              <a:custGeom>
                <a:avLst/>
                <a:gdLst/>
                <a:ahLst/>
                <a:cxnLst/>
                <a:rect l="l" t="t" r="r" b="b"/>
                <a:pathLst>
                  <a:path w="8324" h="6571" extrusionOk="0">
                    <a:moveTo>
                      <a:pt x="3956" y="0"/>
                    </a:moveTo>
                    <a:cubicBezTo>
                      <a:pt x="3733" y="0"/>
                      <a:pt x="3501" y="26"/>
                      <a:pt x="3259" y="79"/>
                    </a:cubicBezTo>
                    <a:cubicBezTo>
                      <a:pt x="0" y="705"/>
                      <a:pt x="1053" y="4590"/>
                      <a:pt x="1053" y="4590"/>
                    </a:cubicBezTo>
                    <a:lnTo>
                      <a:pt x="1053" y="4690"/>
                    </a:lnTo>
                    <a:cubicBezTo>
                      <a:pt x="2306" y="5091"/>
                      <a:pt x="3559" y="5718"/>
                      <a:pt x="4712" y="6570"/>
                    </a:cubicBezTo>
                    <a:cubicBezTo>
                      <a:pt x="8323" y="5304"/>
                      <a:pt x="7196" y="0"/>
                      <a:pt x="3956" y="0"/>
                    </a:cubicBezTo>
                    <a:close/>
                  </a:path>
                </a:pathLst>
              </a:custGeom>
              <a:solidFill>
                <a:srgbClr val="D59A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3" name="Google Shape;13883;p86"/>
              <p:cNvSpPr/>
              <p:nvPr/>
            </p:nvSpPr>
            <p:spPr>
              <a:xfrm rot="-1548245">
                <a:off x="-1473791" y="2986521"/>
                <a:ext cx="149175" cy="128100"/>
              </a:xfrm>
              <a:custGeom>
                <a:avLst/>
                <a:gdLst/>
                <a:ahLst/>
                <a:cxnLst/>
                <a:rect l="l" t="t" r="r" b="b"/>
                <a:pathLst>
                  <a:path w="7772" h="6674" extrusionOk="0">
                    <a:moveTo>
                      <a:pt x="4304" y="0"/>
                    </a:moveTo>
                    <a:cubicBezTo>
                      <a:pt x="533" y="0"/>
                      <a:pt x="0" y="5959"/>
                      <a:pt x="4012" y="6673"/>
                    </a:cubicBezTo>
                    <a:cubicBezTo>
                      <a:pt x="5040" y="5646"/>
                      <a:pt x="6193" y="4919"/>
                      <a:pt x="7346" y="4167"/>
                    </a:cubicBezTo>
                    <a:cubicBezTo>
                      <a:pt x="7346" y="4167"/>
                      <a:pt x="7772" y="207"/>
                      <a:pt x="4514" y="6"/>
                    </a:cubicBezTo>
                    <a:cubicBezTo>
                      <a:pt x="4443" y="2"/>
                      <a:pt x="4373" y="0"/>
                      <a:pt x="4304" y="0"/>
                    </a:cubicBezTo>
                    <a:close/>
                  </a:path>
                </a:pathLst>
              </a:custGeom>
              <a:solidFill>
                <a:srgbClr val="D59A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4" name="Google Shape;13884;p86"/>
              <p:cNvSpPr/>
              <p:nvPr/>
            </p:nvSpPr>
            <p:spPr>
              <a:xfrm rot="-1548245">
                <a:off x="-1119892" y="2663363"/>
                <a:ext cx="262668" cy="229482"/>
              </a:xfrm>
              <a:custGeom>
                <a:avLst/>
                <a:gdLst/>
                <a:ahLst/>
                <a:cxnLst/>
                <a:rect l="l" t="t" r="r" b="b"/>
                <a:pathLst>
                  <a:path w="13685" h="11956" extrusionOk="0">
                    <a:moveTo>
                      <a:pt x="7233" y="0"/>
                    </a:moveTo>
                    <a:cubicBezTo>
                      <a:pt x="5927" y="0"/>
                      <a:pt x="4522" y="399"/>
                      <a:pt x="3133" y="1303"/>
                    </a:cubicBezTo>
                    <a:cubicBezTo>
                      <a:pt x="1" y="3384"/>
                      <a:pt x="1454" y="8396"/>
                      <a:pt x="1454" y="8396"/>
                    </a:cubicBezTo>
                    <a:lnTo>
                      <a:pt x="1454" y="8522"/>
                    </a:lnTo>
                    <a:cubicBezTo>
                      <a:pt x="2206" y="8722"/>
                      <a:pt x="2933" y="8923"/>
                      <a:pt x="3760" y="9248"/>
                    </a:cubicBezTo>
                    <a:lnTo>
                      <a:pt x="3760" y="9148"/>
                    </a:lnTo>
                    <a:cubicBezTo>
                      <a:pt x="3760" y="9148"/>
                      <a:pt x="2707" y="5263"/>
                      <a:pt x="5966" y="4637"/>
                    </a:cubicBezTo>
                    <a:cubicBezTo>
                      <a:pt x="6208" y="4584"/>
                      <a:pt x="6440" y="4558"/>
                      <a:pt x="6663" y="4558"/>
                    </a:cubicBezTo>
                    <a:cubicBezTo>
                      <a:pt x="9903" y="4558"/>
                      <a:pt x="11030" y="9862"/>
                      <a:pt x="7419" y="11128"/>
                    </a:cubicBezTo>
                    <a:cubicBezTo>
                      <a:pt x="7845" y="11329"/>
                      <a:pt x="8246" y="11654"/>
                      <a:pt x="8672" y="11955"/>
                    </a:cubicBezTo>
                    <a:cubicBezTo>
                      <a:pt x="9499" y="11755"/>
                      <a:pt x="13685" y="10276"/>
                      <a:pt x="13359" y="5689"/>
                    </a:cubicBezTo>
                    <a:cubicBezTo>
                      <a:pt x="13074" y="2426"/>
                      <a:pt x="10454" y="0"/>
                      <a:pt x="7233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5" name="Google Shape;13885;p86"/>
              <p:cNvSpPr/>
              <p:nvPr/>
            </p:nvSpPr>
            <p:spPr>
              <a:xfrm rot="-1548245">
                <a:off x="-1543644" y="2907307"/>
                <a:ext cx="251209" cy="233033"/>
              </a:xfrm>
              <a:custGeom>
                <a:avLst/>
                <a:gdLst/>
                <a:ahLst/>
                <a:cxnLst/>
                <a:rect l="l" t="t" r="r" b="b"/>
                <a:pathLst>
                  <a:path w="13088" h="12141" extrusionOk="0">
                    <a:moveTo>
                      <a:pt x="6467" y="0"/>
                    </a:moveTo>
                    <a:cubicBezTo>
                      <a:pt x="2761" y="0"/>
                      <a:pt x="1" y="3018"/>
                      <a:pt x="256" y="6602"/>
                    </a:cubicBezTo>
                    <a:cubicBezTo>
                      <a:pt x="556" y="11840"/>
                      <a:pt x="5995" y="12141"/>
                      <a:pt x="5995" y="12141"/>
                    </a:cubicBezTo>
                    <a:cubicBezTo>
                      <a:pt x="6321" y="11840"/>
                      <a:pt x="6622" y="11414"/>
                      <a:pt x="6947" y="11088"/>
                    </a:cubicBezTo>
                    <a:cubicBezTo>
                      <a:pt x="2935" y="10374"/>
                      <a:pt x="3468" y="4415"/>
                      <a:pt x="7239" y="4415"/>
                    </a:cubicBezTo>
                    <a:cubicBezTo>
                      <a:pt x="7308" y="4415"/>
                      <a:pt x="7378" y="4417"/>
                      <a:pt x="7449" y="4421"/>
                    </a:cubicBezTo>
                    <a:cubicBezTo>
                      <a:pt x="10707" y="4622"/>
                      <a:pt x="10281" y="8582"/>
                      <a:pt x="10281" y="8582"/>
                    </a:cubicBezTo>
                    <a:cubicBezTo>
                      <a:pt x="10907" y="8181"/>
                      <a:pt x="11634" y="7855"/>
                      <a:pt x="12361" y="7554"/>
                    </a:cubicBezTo>
                    <a:cubicBezTo>
                      <a:pt x="12361" y="7554"/>
                      <a:pt x="13088" y="2442"/>
                      <a:pt x="9754" y="762"/>
                    </a:cubicBezTo>
                    <a:cubicBezTo>
                      <a:pt x="8615" y="236"/>
                      <a:pt x="7504" y="0"/>
                      <a:pt x="6467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6" name="Google Shape;13886;p86"/>
              <p:cNvSpPr/>
              <p:nvPr/>
            </p:nvSpPr>
            <p:spPr>
              <a:xfrm rot="-1548245">
                <a:off x="-1462990" y="2874196"/>
                <a:ext cx="797601" cy="549367"/>
              </a:xfrm>
              <a:custGeom>
                <a:avLst/>
                <a:gdLst/>
                <a:ahLst/>
                <a:cxnLst/>
                <a:rect l="l" t="t" r="r" b="b"/>
                <a:pathLst>
                  <a:path w="41555" h="28622" extrusionOk="0">
                    <a:moveTo>
                      <a:pt x="21548" y="0"/>
                    </a:moveTo>
                    <a:cubicBezTo>
                      <a:pt x="21205" y="0"/>
                      <a:pt x="20880" y="8"/>
                      <a:pt x="20577" y="25"/>
                    </a:cubicBezTo>
                    <a:cubicBezTo>
                      <a:pt x="18272" y="25"/>
                      <a:pt x="15139" y="325"/>
                      <a:pt x="12006" y="1579"/>
                    </a:cubicBezTo>
                    <a:cubicBezTo>
                      <a:pt x="11279" y="1904"/>
                      <a:pt x="10552" y="2305"/>
                      <a:pt x="9800" y="2731"/>
                    </a:cubicBezTo>
                    <a:cubicBezTo>
                      <a:pt x="8672" y="3358"/>
                      <a:pt x="7620" y="4185"/>
                      <a:pt x="6567" y="5238"/>
                    </a:cubicBezTo>
                    <a:cubicBezTo>
                      <a:pt x="6266" y="5564"/>
                      <a:pt x="5840" y="5864"/>
                      <a:pt x="5540" y="6290"/>
                    </a:cubicBezTo>
                    <a:cubicBezTo>
                      <a:pt x="4788" y="7117"/>
                      <a:pt x="4161" y="8170"/>
                      <a:pt x="3535" y="9323"/>
                    </a:cubicBezTo>
                    <a:cubicBezTo>
                      <a:pt x="1" y="15789"/>
                      <a:pt x="728" y="21629"/>
                      <a:pt x="1454" y="24862"/>
                    </a:cubicBezTo>
                    <a:cubicBezTo>
                      <a:pt x="1880" y="26341"/>
                      <a:pt x="2281" y="27168"/>
                      <a:pt x="2281" y="27168"/>
                    </a:cubicBezTo>
                    <a:cubicBezTo>
                      <a:pt x="2908" y="27268"/>
                      <a:pt x="3660" y="27493"/>
                      <a:pt x="4487" y="27594"/>
                    </a:cubicBezTo>
                    <a:cubicBezTo>
                      <a:pt x="6467" y="27995"/>
                      <a:pt x="9174" y="28321"/>
                      <a:pt x="12632" y="28521"/>
                    </a:cubicBezTo>
                    <a:cubicBezTo>
                      <a:pt x="13459" y="28521"/>
                      <a:pt x="14312" y="28621"/>
                      <a:pt x="15139" y="28621"/>
                    </a:cubicBezTo>
                    <a:lnTo>
                      <a:pt x="21404" y="28621"/>
                    </a:lnTo>
                    <a:cubicBezTo>
                      <a:pt x="22557" y="28521"/>
                      <a:pt x="23810" y="28521"/>
                      <a:pt x="24838" y="28421"/>
                    </a:cubicBezTo>
                    <a:cubicBezTo>
                      <a:pt x="28196" y="28321"/>
                      <a:pt x="30903" y="27995"/>
                      <a:pt x="33209" y="27794"/>
                    </a:cubicBezTo>
                    <a:cubicBezTo>
                      <a:pt x="36016" y="27493"/>
                      <a:pt x="38121" y="27067"/>
                      <a:pt x="39475" y="26742"/>
                    </a:cubicBezTo>
                    <a:cubicBezTo>
                      <a:pt x="39876" y="26240"/>
                      <a:pt x="40302" y="25288"/>
                      <a:pt x="40728" y="24135"/>
                    </a:cubicBezTo>
                    <a:cubicBezTo>
                      <a:pt x="41129" y="22681"/>
                      <a:pt x="41455" y="20902"/>
                      <a:pt x="41455" y="19022"/>
                    </a:cubicBezTo>
                    <a:cubicBezTo>
                      <a:pt x="41555" y="15889"/>
                      <a:pt x="40928" y="12330"/>
                      <a:pt x="39149" y="9097"/>
                    </a:cubicBezTo>
                    <a:cubicBezTo>
                      <a:pt x="38121" y="7117"/>
                      <a:pt x="36643" y="5438"/>
                      <a:pt x="35189" y="4310"/>
                    </a:cubicBezTo>
                    <a:cubicBezTo>
                      <a:pt x="34763" y="3985"/>
                      <a:pt x="34362" y="3684"/>
                      <a:pt x="33936" y="3358"/>
                    </a:cubicBezTo>
                    <a:cubicBezTo>
                      <a:pt x="32783" y="2631"/>
                      <a:pt x="31530" y="2005"/>
                      <a:pt x="30176" y="1478"/>
                    </a:cubicBezTo>
                    <a:cubicBezTo>
                      <a:pt x="29450" y="1178"/>
                      <a:pt x="28723" y="952"/>
                      <a:pt x="27971" y="751"/>
                    </a:cubicBezTo>
                    <a:cubicBezTo>
                      <a:pt x="25616" y="226"/>
                      <a:pt x="23333" y="0"/>
                      <a:pt x="21548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7" name="Google Shape;13887;p86"/>
              <p:cNvSpPr/>
              <p:nvPr/>
            </p:nvSpPr>
            <p:spPr>
              <a:xfrm rot="-1548245">
                <a:off x="-1228073" y="3202721"/>
                <a:ext cx="41881" cy="42591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2219" extrusionOk="0">
                    <a:moveTo>
                      <a:pt x="1154" y="0"/>
                    </a:moveTo>
                    <a:cubicBezTo>
                      <a:pt x="527" y="0"/>
                      <a:pt x="1" y="426"/>
                      <a:pt x="1" y="1053"/>
                    </a:cubicBezTo>
                    <a:cubicBezTo>
                      <a:pt x="1" y="1680"/>
                      <a:pt x="402" y="2206"/>
                      <a:pt x="1029" y="2206"/>
                    </a:cubicBezTo>
                    <a:cubicBezTo>
                      <a:pt x="1080" y="2214"/>
                      <a:pt x="1132" y="2218"/>
                      <a:pt x="1182" y="2218"/>
                    </a:cubicBezTo>
                    <a:cubicBezTo>
                      <a:pt x="1739" y="2218"/>
                      <a:pt x="2181" y="1728"/>
                      <a:pt x="2181" y="1153"/>
                    </a:cubicBezTo>
                    <a:cubicBezTo>
                      <a:pt x="2181" y="627"/>
                      <a:pt x="1780" y="101"/>
                      <a:pt x="1154" y="0"/>
                    </a:cubicBezTo>
                    <a:close/>
                  </a:path>
                </a:pathLst>
              </a:custGeom>
              <a:solidFill>
                <a:srgbClr val="18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8" name="Google Shape;13888;p86"/>
              <p:cNvSpPr/>
              <p:nvPr/>
            </p:nvSpPr>
            <p:spPr>
              <a:xfrm rot="-1548245">
                <a:off x="-949320" y="3056168"/>
                <a:ext cx="44261" cy="42572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2218" extrusionOk="0">
                    <a:moveTo>
                      <a:pt x="1253" y="0"/>
                    </a:moveTo>
                    <a:cubicBezTo>
                      <a:pt x="627" y="0"/>
                      <a:pt x="100" y="426"/>
                      <a:pt x="100" y="1053"/>
                    </a:cubicBezTo>
                    <a:cubicBezTo>
                      <a:pt x="0" y="1679"/>
                      <a:pt x="526" y="2206"/>
                      <a:pt x="1053" y="2206"/>
                    </a:cubicBezTo>
                    <a:cubicBezTo>
                      <a:pt x="1105" y="2214"/>
                      <a:pt x="1156" y="2218"/>
                      <a:pt x="1206" y="2218"/>
                    </a:cubicBezTo>
                    <a:cubicBezTo>
                      <a:pt x="1759" y="2218"/>
                      <a:pt x="2181" y="1728"/>
                      <a:pt x="2181" y="1153"/>
                    </a:cubicBezTo>
                    <a:cubicBezTo>
                      <a:pt x="2306" y="627"/>
                      <a:pt x="1780" y="125"/>
                      <a:pt x="1253" y="0"/>
                    </a:cubicBezTo>
                    <a:close/>
                  </a:path>
                </a:pathLst>
              </a:custGeom>
              <a:solidFill>
                <a:srgbClr val="18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9" name="Google Shape;13889;p86"/>
              <p:cNvSpPr/>
              <p:nvPr/>
            </p:nvSpPr>
            <p:spPr>
              <a:xfrm rot="-1548245">
                <a:off x="-1166103" y="3097964"/>
                <a:ext cx="270864" cy="254818"/>
              </a:xfrm>
              <a:custGeom>
                <a:avLst/>
                <a:gdLst/>
                <a:ahLst/>
                <a:cxnLst/>
                <a:rect l="l" t="t" r="r" b="b"/>
                <a:pathLst>
                  <a:path w="14112" h="13276" extrusionOk="0">
                    <a:moveTo>
                      <a:pt x="7248" y="1"/>
                    </a:moveTo>
                    <a:cubicBezTo>
                      <a:pt x="7130" y="1"/>
                      <a:pt x="7011" y="4"/>
                      <a:pt x="6893" y="10"/>
                    </a:cubicBezTo>
                    <a:cubicBezTo>
                      <a:pt x="4086" y="10"/>
                      <a:pt x="1680" y="1363"/>
                      <a:pt x="853" y="4922"/>
                    </a:cubicBezTo>
                    <a:cubicBezTo>
                      <a:pt x="1" y="8456"/>
                      <a:pt x="226" y="11488"/>
                      <a:pt x="3134" y="12541"/>
                    </a:cubicBezTo>
                    <a:cubicBezTo>
                      <a:pt x="4466" y="13010"/>
                      <a:pt x="5942" y="13276"/>
                      <a:pt x="7345" y="13276"/>
                    </a:cubicBezTo>
                    <a:cubicBezTo>
                      <a:pt x="9690" y="13276"/>
                      <a:pt x="11832" y="12534"/>
                      <a:pt x="12758" y="10762"/>
                    </a:cubicBezTo>
                    <a:cubicBezTo>
                      <a:pt x="14111" y="8456"/>
                      <a:pt x="13484" y="5323"/>
                      <a:pt x="12131" y="2942"/>
                    </a:cubicBezTo>
                    <a:cubicBezTo>
                      <a:pt x="10952" y="772"/>
                      <a:pt x="9129" y="1"/>
                      <a:pt x="7248" y="1"/>
                    </a:cubicBezTo>
                    <a:close/>
                  </a:path>
                </a:pathLst>
              </a:custGeom>
              <a:solidFill>
                <a:srgbClr val="D59A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0" name="Google Shape;13890;p86"/>
              <p:cNvSpPr/>
              <p:nvPr/>
            </p:nvSpPr>
            <p:spPr>
              <a:xfrm rot="-1548245">
                <a:off x="-1030910" y="3208098"/>
                <a:ext cx="10115" cy="721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3760" extrusionOk="0">
                    <a:moveTo>
                      <a:pt x="301" y="0"/>
                    </a:moveTo>
                    <a:cubicBezTo>
                      <a:pt x="201" y="0"/>
                      <a:pt x="100" y="100"/>
                      <a:pt x="100" y="201"/>
                    </a:cubicBezTo>
                    <a:lnTo>
                      <a:pt x="0" y="3559"/>
                    </a:lnTo>
                    <a:cubicBezTo>
                      <a:pt x="0" y="3659"/>
                      <a:pt x="100" y="3760"/>
                      <a:pt x="201" y="3760"/>
                    </a:cubicBezTo>
                    <a:cubicBezTo>
                      <a:pt x="301" y="3760"/>
                      <a:pt x="426" y="3659"/>
                      <a:pt x="426" y="3559"/>
                    </a:cubicBezTo>
                    <a:lnTo>
                      <a:pt x="527" y="201"/>
                    </a:lnTo>
                    <a:cubicBezTo>
                      <a:pt x="527" y="100"/>
                      <a:pt x="426" y="0"/>
                      <a:pt x="301" y="0"/>
                    </a:cubicBezTo>
                    <a:close/>
                  </a:path>
                </a:pathLst>
              </a:custGeom>
              <a:solidFill>
                <a:srgbClr val="422A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1" name="Google Shape;13891;p86"/>
              <p:cNvSpPr/>
              <p:nvPr/>
            </p:nvSpPr>
            <p:spPr>
              <a:xfrm rot="-1548245">
                <a:off x="-1122088" y="3226287"/>
                <a:ext cx="202553" cy="56660"/>
              </a:xfrm>
              <a:custGeom>
                <a:avLst/>
                <a:gdLst/>
                <a:ahLst/>
                <a:cxnLst/>
                <a:rect l="l" t="t" r="r" b="b"/>
                <a:pathLst>
                  <a:path w="10553" h="2952" extrusionOk="0">
                    <a:moveTo>
                      <a:pt x="10334" y="0"/>
                    </a:moveTo>
                    <a:cubicBezTo>
                      <a:pt x="10260" y="0"/>
                      <a:pt x="10193" y="45"/>
                      <a:pt x="10126" y="45"/>
                    </a:cubicBezTo>
                    <a:lnTo>
                      <a:pt x="10126" y="145"/>
                    </a:lnTo>
                    <a:lnTo>
                      <a:pt x="10026" y="245"/>
                    </a:lnTo>
                    <a:cubicBezTo>
                      <a:pt x="10026" y="245"/>
                      <a:pt x="9926" y="345"/>
                      <a:pt x="9926" y="446"/>
                    </a:cubicBezTo>
                    <a:cubicBezTo>
                      <a:pt x="9825" y="571"/>
                      <a:pt x="9700" y="772"/>
                      <a:pt x="9499" y="872"/>
                    </a:cubicBezTo>
                    <a:lnTo>
                      <a:pt x="9299" y="1072"/>
                    </a:lnTo>
                    <a:cubicBezTo>
                      <a:pt x="9199" y="1198"/>
                      <a:pt x="9073" y="1198"/>
                      <a:pt x="8973" y="1298"/>
                    </a:cubicBezTo>
                    <a:cubicBezTo>
                      <a:pt x="8773" y="1398"/>
                      <a:pt x="8572" y="1498"/>
                      <a:pt x="8246" y="1599"/>
                    </a:cubicBezTo>
                    <a:cubicBezTo>
                      <a:pt x="8146" y="1699"/>
                      <a:pt x="8046" y="1699"/>
                      <a:pt x="7820" y="1824"/>
                    </a:cubicBezTo>
                    <a:cubicBezTo>
                      <a:pt x="7720" y="1824"/>
                      <a:pt x="7519" y="1924"/>
                      <a:pt x="7419" y="1924"/>
                    </a:cubicBezTo>
                    <a:cubicBezTo>
                      <a:pt x="7194" y="1924"/>
                      <a:pt x="7093" y="2025"/>
                      <a:pt x="6893" y="2025"/>
                    </a:cubicBezTo>
                    <a:cubicBezTo>
                      <a:pt x="6793" y="2025"/>
                      <a:pt x="6567" y="2025"/>
                      <a:pt x="6467" y="2125"/>
                    </a:cubicBezTo>
                    <a:lnTo>
                      <a:pt x="4913" y="2125"/>
                    </a:lnTo>
                    <a:cubicBezTo>
                      <a:pt x="4687" y="2125"/>
                      <a:pt x="4587" y="2125"/>
                      <a:pt x="4387" y="2025"/>
                    </a:cubicBezTo>
                    <a:cubicBezTo>
                      <a:pt x="4061" y="2025"/>
                      <a:pt x="3760" y="2025"/>
                      <a:pt x="3434" y="1924"/>
                    </a:cubicBezTo>
                    <a:cubicBezTo>
                      <a:pt x="3234" y="1924"/>
                      <a:pt x="3134" y="1824"/>
                      <a:pt x="2933" y="1824"/>
                    </a:cubicBezTo>
                    <a:cubicBezTo>
                      <a:pt x="2808" y="1824"/>
                      <a:pt x="2607" y="1699"/>
                      <a:pt x="2507" y="1699"/>
                    </a:cubicBezTo>
                    <a:cubicBezTo>
                      <a:pt x="2407" y="1599"/>
                      <a:pt x="2306" y="1599"/>
                      <a:pt x="2081" y="1498"/>
                    </a:cubicBezTo>
                    <a:cubicBezTo>
                      <a:pt x="1981" y="1498"/>
                      <a:pt x="1880" y="1398"/>
                      <a:pt x="1780" y="1398"/>
                    </a:cubicBezTo>
                    <a:cubicBezTo>
                      <a:pt x="1555" y="1298"/>
                      <a:pt x="1354" y="1198"/>
                      <a:pt x="1154" y="1072"/>
                    </a:cubicBezTo>
                    <a:cubicBezTo>
                      <a:pt x="928" y="972"/>
                      <a:pt x="828" y="872"/>
                      <a:pt x="727" y="772"/>
                    </a:cubicBezTo>
                    <a:cubicBezTo>
                      <a:pt x="627" y="671"/>
                      <a:pt x="527" y="571"/>
                      <a:pt x="527" y="446"/>
                    </a:cubicBezTo>
                    <a:lnTo>
                      <a:pt x="427" y="446"/>
                    </a:lnTo>
                    <a:cubicBezTo>
                      <a:pt x="301" y="345"/>
                      <a:pt x="201" y="345"/>
                      <a:pt x="101" y="345"/>
                    </a:cubicBezTo>
                    <a:cubicBezTo>
                      <a:pt x="1" y="446"/>
                      <a:pt x="1" y="571"/>
                      <a:pt x="1" y="671"/>
                    </a:cubicBezTo>
                    <a:cubicBezTo>
                      <a:pt x="1" y="671"/>
                      <a:pt x="101" y="671"/>
                      <a:pt x="101" y="772"/>
                    </a:cubicBezTo>
                    <a:cubicBezTo>
                      <a:pt x="201" y="872"/>
                      <a:pt x="201" y="972"/>
                      <a:pt x="427" y="1072"/>
                    </a:cubicBezTo>
                    <a:cubicBezTo>
                      <a:pt x="627" y="1298"/>
                      <a:pt x="928" y="1699"/>
                      <a:pt x="1454" y="1924"/>
                    </a:cubicBezTo>
                    <a:cubicBezTo>
                      <a:pt x="1555" y="2025"/>
                      <a:pt x="1680" y="2125"/>
                      <a:pt x="1880" y="2125"/>
                    </a:cubicBezTo>
                    <a:cubicBezTo>
                      <a:pt x="1981" y="2225"/>
                      <a:pt x="2081" y="2325"/>
                      <a:pt x="2306" y="2325"/>
                    </a:cubicBezTo>
                    <a:cubicBezTo>
                      <a:pt x="2407" y="2451"/>
                      <a:pt x="2607" y="2451"/>
                      <a:pt x="2707" y="2551"/>
                    </a:cubicBezTo>
                    <a:cubicBezTo>
                      <a:pt x="2933" y="2551"/>
                      <a:pt x="3033" y="2651"/>
                      <a:pt x="3234" y="2651"/>
                    </a:cubicBezTo>
                    <a:cubicBezTo>
                      <a:pt x="3560" y="2752"/>
                      <a:pt x="3961" y="2852"/>
                      <a:pt x="4286" y="2852"/>
                    </a:cubicBezTo>
                    <a:cubicBezTo>
                      <a:pt x="4487" y="2852"/>
                      <a:pt x="4687" y="2952"/>
                      <a:pt x="4813" y="2952"/>
                    </a:cubicBezTo>
                    <a:lnTo>
                      <a:pt x="5941" y="2952"/>
                    </a:lnTo>
                    <a:cubicBezTo>
                      <a:pt x="6166" y="2952"/>
                      <a:pt x="6367" y="2952"/>
                      <a:pt x="6567" y="2852"/>
                    </a:cubicBezTo>
                    <a:lnTo>
                      <a:pt x="7093" y="2852"/>
                    </a:lnTo>
                    <a:cubicBezTo>
                      <a:pt x="7319" y="2752"/>
                      <a:pt x="7419" y="2752"/>
                      <a:pt x="7620" y="2651"/>
                    </a:cubicBezTo>
                    <a:cubicBezTo>
                      <a:pt x="7946" y="2551"/>
                      <a:pt x="8246" y="2451"/>
                      <a:pt x="8572" y="2325"/>
                    </a:cubicBezTo>
                    <a:cubicBezTo>
                      <a:pt x="8873" y="2125"/>
                      <a:pt x="9073" y="2025"/>
                      <a:pt x="9399" y="1824"/>
                    </a:cubicBezTo>
                    <a:cubicBezTo>
                      <a:pt x="9600" y="1599"/>
                      <a:pt x="9825" y="1398"/>
                      <a:pt x="9926" y="1298"/>
                    </a:cubicBezTo>
                    <a:cubicBezTo>
                      <a:pt x="10126" y="1072"/>
                      <a:pt x="10226" y="872"/>
                      <a:pt x="10327" y="772"/>
                    </a:cubicBezTo>
                    <a:cubicBezTo>
                      <a:pt x="10327" y="671"/>
                      <a:pt x="10452" y="446"/>
                      <a:pt x="10452" y="446"/>
                    </a:cubicBezTo>
                    <a:cubicBezTo>
                      <a:pt x="10552" y="345"/>
                      <a:pt x="10552" y="245"/>
                      <a:pt x="10552" y="245"/>
                    </a:cubicBezTo>
                    <a:cubicBezTo>
                      <a:pt x="10552" y="145"/>
                      <a:pt x="10552" y="45"/>
                      <a:pt x="10452" y="45"/>
                    </a:cubicBezTo>
                    <a:cubicBezTo>
                      <a:pt x="10410" y="11"/>
                      <a:pt x="10371" y="0"/>
                      <a:pt x="10334" y="0"/>
                    </a:cubicBezTo>
                    <a:close/>
                  </a:path>
                </a:pathLst>
              </a:custGeom>
              <a:solidFill>
                <a:srgbClr val="422A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2" name="Google Shape;13892;p86"/>
              <p:cNvSpPr/>
              <p:nvPr/>
            </p:nvSpPr>
            <p:spPr>
              <a:xfrm rot="-1548245">
                <a:off x="-1312668" y="3287203"/>
                <a:ext cx="164050" cy="158752"/>
              </a:xfrm>
              <a:custGeom>
                <a:avLst/>
                <a:gdLst/>
                <a:ahLst/>
                <a:cxnLst/>
                <a:rect l="l" t="t" r="r" b="b"/>
                <a:pathLst>
                  <a:path w="8547" h="8271" extrusionOk="0">
                    <a:moveTo>
                      <a:pt x="4391" y="1"/>
                    </a:moveTo>
                    <a:cubicBezTo>
                      <a:pt x="2170" y="1"/>
                      <a:pt x="298" y="1649"/>
                      <a:pt x="201" y="3865"/>
                    </a:cubicBezTo>
                    <a:cubicBezTo>
                      <a:pt x="0" y="6171"/>
                      <a:pt x="1780" y="8151"/>
                      <a:pt x="4060" y="8251"/>
                    </a:cubicBezTo>
                    <a:cubicBezTo>
                      <a:pt x="4193" y="8264"/>
                      <a:pt x="4324" y="8270"/>
                      <a:pt x="4454" y="8270"/>
                    </a:cubicBezTo>
                    <a:cubicBezTo>
                      <a:pt x="6587" y="8270"/>
                      <a:pt x="8352" y="6564"/>
                      <a:pt x="8446" y="4391"/>
                    </a:cubicBezTo>
                    <a:cubicBezTo>
                      <a:pt x="8547" y="2110"/>
                      <a:pt x="6892" y="105"/>
                      <a:pt x="4587" y="5"/>
                    </a:cubicBezTo>
                    <a:cubicBezTo>
                      <a:pt x="4521" y="2"/>
                      <a:pt x="4456" y="1"/>
                      <a:pt x="43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3" name="Google Shape;13893;p86"/>
              <p:cNvSpPr/>
              <p:nvPr/>
            </p:nvSpPr>
            <p:spPr>
              <a:xfrm rot="-1548245">
                <a:off x="-860595" y="3066274"/>
                <a:ext cx="164069" cy="158656"/>
              </a:xfrm>
              <a:custGeom>
                <a:avLst/>
                <a:gdLst/>
                <a:ahLst/>
                <a:cxnLst/>
                <a:rect l="l" t="t" r="r" b="b"/>
                <a:pathLst>
                  <a:path w="8548" h="8266" extrusionOk="0">
                    <a:moveTo>
                      <a:pt x="4133" y="1"/>
                    </a:moveTo>
                    <a:cubicBezTo>
                      <a:pt x="1982" y="1"/>
                      <a:pt x="196" y="1713"/>
                      <a:pt x="101" y="3876"/>
                    </a:cubicBezTo>
                    <a:cubicBezTo>
                      <a:pt x="1" y="6181"/>
                      <a:pt x="1655" y="8061"/>
                      <a:pt x="3961" y="8262"/>
                    </a:cubicBezTo>
                    <a:cubicBezTo>
                      <a:pt x="4027" y="8265"/>
                      <a:pt x="4093" y="8266"/>
                      <a:pt x="4159" y="8266"/>
                    </a:cubicBezTo>
                    <a:cubicBezTo>
                      <a:pt x="6379" y="8266"/>
                      <a:pt x="8249" y="6641"/>
                      <a:pt x="8347" y="4402"/>
                    </a:cubicBezTo>
                    <a:cubicBezTo>
                      <a:pt x="8547" y="2096"/>
                      <a:pt x="6768" y="116"/>
                      <a:pt x="4487" y="16"/>
                    </a:cubicBezTo>
                    <a:cubicBezTo>
                      <a:pt x="4368" y="6"/>
                      <a:pt x="4250" y="1"/>
                      <a:pt x="41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4" name="Google Shape;13894;p86"/>
              <p:cNvSpPr/>
              <p:nvPr/>
            </p:nvSpPr>
            <p:spPr>
              <a:xfrm rot="-1548245">
                <a:off x="-1124045" y="3148632"/>
                <a:ext cx="131785" cy="719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3751" extrusionOk="0">
                    <a:moveTo>
                      <a:pt x="3247" y="1"/>
                    </a:moveTo>
                    <a:cubicBezTo>
                      <a:pt x="2064" y="1"/>
                      <a:pt x="925" y="381"/>
                      <a:pt x="502" y="1215"/>
                    </a:cubicBezTo>
                    <a:cubicBezTo>
                      <a:pt x="1" y="2368"/>
                      <a:pt x="1655" y="3421"/>
                      <a:pt x="3334" y="3722"/>
                    </a:cubicBezTo>
                    <a:cubicBezTo>
                      <a:pt x="3478" y="3741"/>
                      <a:pt x="3623" y="3750"/>
                      <a:pt x="3768" y="3750"/>
                    </a:cubicBezTo>
                    <a:cubicBezTo>
                      <a:pt x="5319" y="3750"/>
                      <a:pt x="6865" y="2696"/>
                      <a:pt x="6567" y="1641"/>
                    </a:cubicBezTo>
                    <a:cubicBezTo>
                      <a:pt x="6275" y="596"/>
                      <a:pt x="4727" y="1"/>
                      <a:pt x="3247" y="1"/>
                    </a:cubicBezTo>
                    <a:close/>
                  </a:path>
                </a:pathLst>
              </a:custGeom>
              <a:solidFill>
                <a:srgbClr val="2A03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895" name="Google Shape;13895;p86"/>
          <p:cNvSpPr/>
          <p:nvPr/>
        </p:nvSpPr>
        <p:spPr>
          <a:xfrm>
            <a:off x="1618399" y="3122950"/>
            <a:ext cx="2567940" cy="145074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96" name="Google Shape;13896;p86"/>
          <p:cNvGrpSpPr/>
          <p:nvPr/>
        </p:nvGrpSpPr>
        <p:grpSpPr>
          <a:xfrm>
            <a:off x="1098138" y="2734330"/>
            <a:ext cx="1212185" cy="1215889"/>
            <a:chOff x="1098138" y="2734330"/>
            <a:chExt cx="1212185" cy="1215889"/>
          </a:xfrm>
        </p:grpSpPr>
        <p:grpSp>
          <p:nvGrpSpPr>
            <p:cNvPr id="13897" name="Google Shape;13897;p86"/>
            <p:cNvGrpSpPr/>
            <p:nvPr/>
          </p:nvGrpSpPr>
          <p:grpSpPr>
            <a:xfrm rot="-1616117">
              <a:off x="1252919" y="2890247"/>
              <a:ext cx="902624" cy="904053"/>
              <a:chOff x="-2014183" y="3001939"/>
              <a:chExt cx="973278" cy="968805"/>
            </a:xfrm>
          </p:grpSpPr>
          <p:sp>
            <p:nvSpPr>
              <p:cNvPr id="13898" name="Google Shape;13898;p86"/>
              <p:cNvSpPr/>
              <p:nvPr/>
            </p:nvSpPr>
            <p:spPr>
              <a:xfrm>
                <a:off x="-1775472" y="3158464"/>
                <a:ext cx="468420" cy="434482"/>
              </a:xfrm>
              <a:custGeom>
                <a:avLst/>
                <a:gdLst/>
                <a:ahLst/>
                <a:cxnLst/>
                <a:rect l="l" t="t" r="r" b="b"/>
                <a:pathLst>
                  <a:path w="8999" h="8347" extrusionOk="0">
                    <a:moveTo>
                      <a:pt x="4074" y="1"/>
                    </a:moveTo>
                    <a:cubicBezTo>
                      <a:pt x="3755" y="1"/>
                      <a:pt x="3441" y="21"/>
                      <a:pt x="3134" y="60"/>
                    </a:cubicBezTo>
                    <a:cubicBezTo>
                      <a:pt x="2507" y="160"/>
                      <a:pt x="1881" y="386"/>
                      <a:pt x="1379" y="586"/>
                    </a:cubicBezTo>
                    <a:cubicBezTo>
                      <a:pt x="1154" y="687"/>
                      <a:pt x="953" y="787"/>
                      <a:pt x="753" y="912"/>
                    </a:cubicBezTo>
                    <a:cubicBezTo>
                      <a:pt x="427" y="1113"/>
                      <a:pt x="227" y="1313"/>
                      <a:pt x="1" y="1539"/>
                    </a:cubicBezTo>
                    <a:cubicBezTo>
                      <a:pt x="126" y="1539"/>
                      <a:pt x="2106" y="2667"/>
                      <a:pt x="2733" y="4546"/>
                    </a:cubicBezTo>
                    <a:cubicBezTo>
                      <a:pt x="3359" y="6651"/>
                      <a:pt x="3560" y="8205"/>
                      <a:pt x="3560" y="8205"/>
                    </a:cubicBezTo>
                    <a:cubicBezTo>
                      <a:pt x="3560" y="8205"/>
                      <a:pt x="3876" y="8347"/>
                      <a:pt x="4163" y="8347"/>
                    </a:cubicBezTo>
                    <a:cubicBezTo>
                      <a:pt x="4375" y="8347"/>
                      <a:pt x="4570" y="8270"/>
                      <a:pt x="4613" y="8005"/>
                    </a:cubicBezTo>
                    <a:cubicBezTo>
                      <a:pt x="4713" y="6025"/>
                      <a:pt x="7019" y="2792"/>
                      <a:pt x="8998" y="1839"/>
                    </a:cubicBezTo>
                    <a:cubicBezTo>
                      <a:pt x="8773" y="1639"/>
                      <a:pt x="8673" y="1539"/>
                      <a:pt x="8572" y="1413"/>
                    </a:cubicBezTo>
                    <a:cubicBezTo>
                      <a:pt x="8372" y="1313"/>
                      <a:pt x="8272" y="1213"/>
                      <a:pt x="8046" y="1113"/>
                    </a:cubicBezTo>
                    <a:cubicBezTo>
                      <a:pt x="6794" y="345"/>
                      <a:pt x="5396" y="1"/>
                      <a:pt x="40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9" name="Google Shape;13899;p86"/>
              <p:cNvSpPr/>
              <p:nvPr/>
            </p:nvSpPr>
            <p:spPr>
              <a:xfrm>
                <a:off x="-1329280" y="3133894"/>
                <a:ext cx="125290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2838" extrusionOk="0">
                    <a:moveTo>
                      <a:pt x="1900" y="1"/>
                    </a:moveTo>
                    <a:cubicBezTo>
                      <a:pt x="1760" y="1"/>
                      <a:pt x="1582" y="39"/>
                      <a:pt x="1354" y="131"/>
                    </a:cubicBezTo>
                    <a:cubicBezTo>
                      <a:pt x="201" y="532"/>
                      <a:pt x="0" y="1885"/>
                      <a:pt x="0" y="1885"/>
                    </a:cubicBezTo>
                    <a:cubicBezTo>
                      <a:pt x="101" y="2011"/>
                      <a:pt x="201" y="2111"/>
                      <a:pt x="426" y="2311"/>
                    </a:cubicBezTo>
                    <a:cubicBezTo>
                      <a:pt x="527" y="2412"/>
                      <a:pt x="727" y="2637"/>
                      <a:pt x="953" y="2838"/>
                    </a:cubicBezTo>
                    <a:cubicBezTo>
                      <a:pt x="1980" y="2512"/>
                      <a:pt x="2406" y="1058"/>
                      <a:pt x="2406" y="758"/>
                    </a:cubicBezTo>
                    <a:cubicBezTo>
                      <a:pt x="2406" y="502"/>
                      <a:pt x="2406" y="1"/>
                      <a:pt x="19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0" name="Google Shape;13900;p86"/>
              <p:cNvSpPr/>
              <p:nvPr/>
            </p:nvSpPr>
            <p:spPr>
              <a:xfrm>
                <a:off x="-1866772" y="3087463"/>
                <a:ext cx="130496" cy="161571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3104" extrusionOk="0">
                    <a:moveTo>
                      <a:pt x="567" y="0"/>
                    </a:moveTo>
                    <a:cubicBezTo>
                      <a:pt x="141" y="0"/>
                      <a:pt x="1" y="342"/>
                      <a:pt x="1" y="497"/>
                    </a:cubicBezTo>
                    <a:cubicBezTo>
                      <a:pt x="1" y="697"/>
                      <a:pt x="1" y="2577"/>
                      <a:pt x="1454" y="3103"/>
                    </a:cubicBezTo>
                    <a:cubicBezTo>
                      <a:pt x="1554" y="3003"/>
                      <a:pt x="1655" y="2903"/>
                      <a:pt x="1755" y="2903"/>
                    </a:cubicBezTo>
                    <a:cubicBezTo>
                      <a:pt x="1981" y="2677"/>
                      <a:pt x="2181" y="2477"/>
                      <a:pt x="2507" y="2276"/>
                    </a:cubicBezTo>
                    <a:cubicBezTo>
                      <a:pt x="2507" y="2151"/>
                      <a:pt x="2181" y="898"/>
                      <a:pt x="1354" y="271"/>
                    </a:cubicBezTo>
                    <a:cubicBezTo>
                      <a:pt x="1021" y="73"/>
                      <a:pt x="764" y="0"/>
                      <a:pt x="5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1" name="Google Shape;13901;p86"/>
              <p:cNvSpPr/>
              <p:nvPr/>
            </p:nvSpPr>
            <p:spPr>
              <a:xfrm>
                <a:off x="-1938500" y="3001939"/>
                <a:ext cx="234861" cy="269268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173" extrusionOk="0">
                    <a:moveTo>
                      <a:pt x="1248" y="1"/>
                    </a:moveTo>
                    <a:cubicBezTo>
                      <a:pt x="796" y="1"/>
                      <a:pt x="463" y="185"/>
                      <a:pt x="326" y="561"/>
                    </a:cubicBezTo>
                    <a:cubicBezTo>
                      <a:pt x="0" y="1288"/>
                      <a:pt x="326" y="4947"/>
                      <a:pt x="2506" y="5172"/>
                    </a:cubicBezTo>
                    <a:cubicBezTo>
                      <a:pt x="2632" y="5047"/>
                      <a:pt x="2732" y="4846"/>
                      <a:pt x="2832" y="4746"/>
                    </a:cubicBezTo>
                    <a:cubicBezTo>
                      <a:pt x="1379" y="4220"/>
                      <a:pt x="1379" y="2340"/>
                      <a:pt x="1379" y="2140"/>
                    </a:cubicBezTo>
                    <a:cubicBezTo>
                      <a:pt x="1379" y="1985"/>
                      <a:pt x="1519" y="1643"/>
                      <a:pt x="1945" y="1643"/>
                    </a:cubicBezTo>
                    <a:cubicBezTo>
                      <a:pt x="2142" y="1643"/>
                      <a:pt x="2399" y="1716"/>
                      <a:pt x="2732" y="1914"/>
                    </a:cubicBezTo>
                    <a:cubicBezTo>
                      <a:pt x="3559" y="2541"/>
                      <a:pt x="3885" y="3794"/>
                      <a:pt x="3885" y="3919"/>
                    </a:cubicBezTo>
                    <a:cubicBezTo>
                      <a:pt x="4085" y="3794"/>
                      <a:pt x="4286" y="3694"/>
                      <a:pt x="4511" y="3593"/>
                    </a:cubicBezTo>
                    <a:cubicBezTo>
                      <a:pt x="4386" y="3067"/>
                      <a:pt x="4286" y="1613"/>
                      <a:pt x="3258" y="786"/>
                    </a:cubicBezTo>
                    <a:cubicBezTo>
                      <a:pt x="2506" y="267"/>
                      <a:pt x="1791" y="1"/>
                      <a:pt x="12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2" name="Google Shape;13902;p86"/>
              <p:cNvSpPr/>
              <p:nvPr/>
            </p:nvSpPr>
            <p:spPr>
              <a:xfrm>
                <a:off x="-1356660" y="3045768"/>
                <a:ext cx="250529" cy="258024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957" extrusionOk="0">
                    <a:moveTo>
                      <a:pt x="3458" y="0"/>
                    </a:moveTo>
                    <a:cubicBezTo>
                      <a:pt x="2977" y="0"/>
                      <a:pt x="2396" y="137"/>
                      <a:pt x="1780" y="446"/>
                    </a:cubicBezTo>
                    <a:cubicBezTo>
                      <a:pt x="526" y="1072"/>
                      <a:pt x="100" y="2852"/>
                      <a:pt x="0" y="3278"/>
                    </a:cubicBezTo>
                    <a:cubicBezTo>
                      <a:pt x="226" y="3378"/>
                      <a:pt x="326" y="3478"/>
                      <a:pt x="526" y="3578"/>
                    </a:cubicBezTo>
                    <a:cubicBezTo>
                      <a:pt x="526" y="3578"/>
                      <a:pt x="727" y="2225"/>
                      <a:pt x="1880" y="1824"/>
                    </a:cubicBezTo>
                    <a:cubicBezTo>
                      <a:pt x="2108" y="1732"/>
                      <a:pt x="2286" y="1694"/>
                      <a:pt x="2426" y="1694"/>
                    </a:cubicBezTo>
                    <a:cubicBezTo>
                      <a:pt x="2932" y="1694"/>
                      <a:pt x="2932" y="2195"/>
                      <a:pt x="2932" y="2451"/>
                    </a:cubicBezTo>
                    <a:cubicBezTo>
                      <a:pt x="2932" y="2751"/>
                      <a:pt x="2506" y="4205"/>
                      <a:pt x="1479" y="4531"/>
                    </a:cubicBezTo>
                    <a:cubicBezTo>
                      <a:pt x="1479" y="4631"/>
                      <a:pt x="1579" y="4631"/>
                      <a:pt x="1679" y="4731"/>
                    </a:cubicBezTo>
                    <a:cubicBezTo>
                      <a:pt x="1679" y="4832"/>
                      <a:pt x="1679" y="4832"/>
                      <a:pt x="1780" y="4957"/>
                    </a:cubicBezTo>
                    <a:cubicBezTo>
                      <a:pt x="3860" y="4957"/>
                      <a:pt x="4812" y="1498"/>
                      <a:pt x="4712" y="671"/>
                    </a:cubicBezTo>
                    <a:cubicBezTo>
                      <a:pt x="4582" y="253"/>
                      <a:pt x="4111" y="0"/>
                      <a:pt x="34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3" name="Google Shape;13903;p86"/>
              <p:cNvSpPr/>
              <p:nvPr/>
            </p:nvSpPr>
            <p:spPr>
              <a:xfrm>
                <a:off x="-2014183" y="3238522"/>
                <a:ext cx="973278" cy="732223"/>
              </a:xfrm>
              <a:custGeom>
                <a:avLst/>
                <a:gdLst/>
                <a:ahLst/>
                <a:cxnLst/>
                <a:rect l="l" t="t" r="r" b="b"/>
                <a:pathLst>
                  <a:path w="18698" h="14067" extrusionOk="0">
                    <a:moveTo>
                      <a:pt x="4587" y="1"/>
                    </a:moveTo>
                    <a:cubicBezTo>
                      <a:pt x="4487" y="1"/>
                      <a:pt x="4386" y="101"/>
                      <a:pt x="4286" y="201"/>
                    </a:cubicBezTo>
                    <a:cubicBezTo>
                      <a:pt x="4186" y="301"/>
                      <a:pt x="4086" y="502"/>
                      <a:pt x="3960" y="627"/>
                    </a:cubicBezTo>
                    <a:cubicBezTo>
                      <a:pt x="3033" y="1755"/>
                      <a:pt x="2406" y="3234"/>
                      <a:pt x="1780" y="5113"/>
                    </a:cubicBezTo>
                    <a:cubicBezTo>
                      <a:pt x="1780" y="5113"/>
                      <a:pt x="427" y="6567"/>
                      <a:pt x="326" y="8246"/>
                    </a:cubicBezTo>
                    <a:cubicBezTo>
                      <a:pt x="0" y="10953"/>
                      <a:pt x="1579" y="12407"/>
                      <a:pt x="1579" y="12407"/>
                    </a:cubicBezTo>
                    <a:cubicBezTo>
                      <a:pt x="1579" y="12407"/>
                      <a:pt x="2406" y="13259"/>
                      <a:pt x="6792" y="13885"/>
                    </a:cubicBezTo>
                    <a:cubicBezTo>
                      <a:pt x="7556" y="14014"/>
                      <a:pt x="8288" y="14066"/>
                      <a:pt x="8978" y="14066"/>
                    </a:cubicBezTo>
                    <a:cubicBezTo>
                      <a:pt x="11116" y="14066"/>
                      <a:pt x="12837" y="13562"/>
                      <a:pt x="13785" y="13259"/>
                    </a:cubicBezTo>
                    <a:lnTo>
                      <a:pt x="13785" y="13159"/>
                    </a:lnTo>
                    <a:cubicBezTo>
                      <a:pt x="14512" y="12733"/>
                      <a:pt x="15138" y="12407"/>
                      <a:pt x="15564" y="12006"/>
                    </a:cubicBezTo>
                    <a:cubicBezTo>
                      <a:pt x="18697" y="9274"/>
                      <a:pt x="15564" y="5740"/>
                      <a:pt x="15564" y="5740"/>
                    </a:cubicBezTo>
                    <a:cubicBezTo>
                      <a:pt x="15564" y="5740"/>
                      <a:pt x="15665" y="2908"/>
                      <a:pt x="14412" y="1254"/>
                    </a:cubicBezTo>
                    <a:cubicBezTo>
                      <a:pt x="14311" y="1129"/>
                      <a:pt x="14311" y="1129"/>
                      <a:pt x="14311" y="1028"/>
                    </a:cubicBezTo>
                    <a:cubicBezTo>
                      <a:pt x="14211" y="928"/>
                      <a:pt x="14111" y="928"/>
                      <a:pt x="14111" y="828"/>
                    </a:cubicBezTo>
                    <a:cubicBezTo>
                      <a:pt x="13885" y="627"/>
                      <a:pt x="13685" y="402"/>
                      <a:pt x="13584" y="301"/>
                    </a:cubicBezTo>
                    <a:cubicBezTo>
                      <a:pt x="11605" y="1254"/>
                      <a:pt x="9299" y="4487"/>
                      <a:pt x="9199" y="6467"/>
                    </a:cubicBezTo>
                    <a:cubicBezTo>
                      <a:pt x="9156" y="6732"/>
                      <a:pt x="8961" y="6809"/>
                      <a:pt x="8749" y="6809"/>
                    </a:cubicBezTo>
                    <a:cubicBezTo>
                      <a:pt x="8462" y="6809"/>
                      <a:pt x="8146" y="6667"/>
                      <a:pt x="8146" y="6667"/>
                    </a:cubicBezTo>
                    <a:cubicBezTo>
                      <a:pt x="8146" y="6667"/>
                      <a:pt x="7945" y="5113"/>
                      <a:pt x="7319" y="3008"/>
                    </a:cubicBezTo>
                    <a:cubicBezTo>
                      <a:pt x="6692" y="1129"/>
                      <a:pt x="4712" y="1"/>
                      <a:pt x="45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4" name="Google Shape;13904;p86"/>
              <p:cNvSpPr/>
              <p:nvPr/>
            </p:nvSpPr>
            <p:spPr>
              <a:xfrm>
                <a:off x="-1780677" y="3520339"/>
                <a:ext cx="77038" cy="7047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54" extrusionOk="0">
                    <a:moveTo>
                      <a:pt x="853" y="0"/>
                    </a:moveTo>
                    <a:cubicBezTo>
                      <a:pt x="427" y="0"/>
                      <a:pt x="101" y="326"/>
                      <a:pt x="101" y="627"/>
                    </a:cubicBezTo>
                    <a:cubicBezTo>
                      <a:pt x="1" y="1053"/>
                      <a:pt x="327" y="1354"/>
                      <a:pt x="728" y="1354"/>
                    </a:cubicBezTo>
                    <a:cubicBezTo>
                      <a:pt x="1053" y="1354"/>
                      <a:pt x="1354" y="1153"/>
                      <a:pt x="1479" y="727"/>
                    </a:cubicBezTo>
                    <a:cubicBezTo>
                      <a:pt x="1479" y="426"/>
                      <a:pt x="1154" y="100"/>
                      <a:pt x="8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5" name="Google Shape;13905;p86"/>
              <p:cNvSpPr/>
              <p:nvPr/>
            </p:nvSpPr>
            <p:spPr>
              <a:xfrm>
                <a:off x="-1410169" y="3552924"/>
                <a:ext cx="70479" cy="70531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355" extrusionOk="0">
                    <a:moveTo>
                      <a:pt x="727" y="1"/>
                    </a:moveTo>
                    <a:cubicBezTo>
                      <a:pt x="402" y="1"/>
                      <a:pt x="1" y="327"/>
                      <a:pt x="1" y="627"/>
                    </a:cubicBezTo>
                    <a:cubicBezTo>
                      <a:pt x="1" y="1053"/>
                      <a:pt x="201" y="1354"/>
                      <a:pt x="627" y="1354"/>
                    </a:cubicBezTo>
                    <a:cubicBezTo>
                      <a:pt x="1028" y="1354"/>
                      <a:pt x="1354" y="1154"/>
                      <a:pt x="1354" y="728"/>
                    </a:cubicBezTo>
                    <a:cubicBezTo>
                      <a:pt x="1354" y="427"/>
                      <a:pt x="1128" y="101"/>
                      <a:pt x="7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6" name="Google Shape;13906;p86"/>
              <p:cNvSpPr/>
              <p:nvPr/>
            </p:nvSpPr>
            <p:spPr>
              <a:xfrm>
                <a:off x="-1584961" y="3623405"/>
                <a:ext cx="27432" cy="9265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780" extrusionOk="0">
                    <a:moveTo>
                      <a:pt x="326" y="0"/>
                    </a:moveTo>
                    <a:cubicBezTo>
                      <a:pt x="226" y="0"/>
                      <a:pt x="100" y="126"/>
                      <a:pt x="100" y="226"/>
                    </a:cubicBezTo>
                    <a:lnTo>
                      <a:pt x="0" y="1579"/>
                    </a:lnTo>
                    <a:cubicBezTo>
                      <a:pt x="0" y="1679"/>
                      <a:pt x="100" y="1780"/>
                      <a:pt x="226" y="1780"/>
                    </a:cubicBezTo>
                    <a:cubicBezTo>
                      <a:pt x="326" y="1780"/>
                      <a:pt x="426" y="1679"/>
                      <a:pt x="426" y="1579"/>
                    </a:cubicBezTo>
                    <a:lnTo>
                      <a:pt x="526" y="226"/>
                    </a:lnTo>
                    <a:cubicBezTo>
                      <a:pt x="526" y="126"/>
                      <a:pt x="426" y="0"/>
                      <a:pt x="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7" name="Google Shape;13907;p86"/>
              <p:cNvSpPr/>
              <p:nvPr/>
            </p:nvSpPr>
            <p:spPr>
              <a:xfrm>
                <a:off x="-1628008" y="3705597"/>
                <a:ext cx="103064" cy="6220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195" extrusionOk="0">
                    <a:moveTo>
                      <a:pt x="201" y="0"/>
                    </a:moveTo>
                    <a:cubicBezTo>
                      <a:pt x="201" y="0"/>
                      <a:pt x="0" y="927"/>
                      <a:pt x="100" y="1053"/>
                    </a:cubicBezTo>
                    <a:cubicBezTo>
                      <a:pt x="201" y="1103"/>
                      <a:pt x="382" y="1128"/>
                      <a:pt x="551" y="1128"/>
                    </a:cubicBezTo>
                    <a:cubicBezTo>
                      <a:pt x="721" y="1128"/>
                      <a:pt x="877" y="1103"/>
                      <a:pt x="927" y="1053"/>
                    </a:cubicBezTo>
                    <a:cubicBezTo>
                      <a:pt x="927" y="942"/>
                      <a:pt x="1025" y="364"/>
                      <a:pt x="1048" y="229"/>
                    </a:cubicBezTo>
                    <a:lnTo>
                      <a:pt x="1048" y="229"/>
                    </a:lnTo>
                    <a:cubicBezTo>
                      <a:pt x="1049" y="229"/>
                      <a:pt x="1051" y="229"/>
                      <a:pt x="1053" y="230"/>
                    </a:cubicBezTo>
                    <a:lnTo>
                      <a:pt x="1053" y="230"/>
                    </a:lnTo>
                    <a:lnTo>
                      <a:pt x="1053" y="201"/>
                    </a:lnTo>
                    <a:cubicBezTo>
                      <a:pt x="1053" y="201"/>
                      <a:pt x="1051" y="211"/>
                      <a:pt x="1048" y="229"/>
                    </a:cubicBezTo>
                    <a:lnTo>
                      <a:pt x="1048" y="229"/>
                    </a:lnTo>
                    <a:cubicBezTo>
                      <a:pt x="584" y="155"/>
                      <a:pt x="201" y="0"/>
                      <a:pt x="201" y="0"/>
                    </a:cubicBezTo>
                    <a:close/>
                    <a:moveTo>
                      <a:pt x="1980" y="201"/>
                    </a:moveTo>
                    <a:lnTo>
                      <a:pt x="1980" y="201"/>
                    </a:lnTo>
                    <a:cubicBezTo>
                      <a:pt x="1828" y="248"/>
                      <a:pt x="1661" y="267"/>
                      <a:pt x="1493" y="267"/>
                    </a:cubicBezTo>
                    <a:cubicBezTo>
                      <a:pt x="1345" y="267"/>
                      <a:pt x="1195" y="252"/>
                      <a:pt x="1053" y="230"/>
                    </a:cubicBezTo>
                    <a:lnTo>
                      <a:pt x="1053" y="230"/>
                    </a:lnTo>
                    <a:lnTo>
                      <a:pt x="1053" y="1053"/>
                    </a:lnTo>
                    <a:cubicBezTo>
                      <a:pt x="1053" y="1124"/>
                      <a:pt x="1366" y="1195"/>
                      <a:pt x="1585" y="1195"/>
                    </a:cubicBezTo>
                    <a:cubicBezTo>
                      <a:pt x="1676" y="1195"/>
                      <a:pt x="1750" y="1182"/>
                      <a:pt x="1780" y="1153"/>
                    </a:cubicBezTo>
                    <a:cubicBezTo>
                      <a:pt x="1980" y="1053"/>
                      <a:pt x="1980" y="201"/>
                      <a:pt x="1980" y="20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8" name="Google Shape;13908;p86"/>
              <p:cNvSpPr/>
              <p:nvPr/>
            </p:nvSpPr>
            <p:spPr>
              <a:xfrm>
                <a:off x="-1921583" y="3612942"/>
                <a:ext cx="206180" cy="201443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870" extrusionOk="0">
                    <a:moveTo>
                      <a:pt x="2181" y="1"/>
                    </a:moveTo>
                    <a:cubicBezTo>
                      <a:pt x="1054" y="1"/>
                      <a:pt x="101" y="728"/>
                      <a:pt x="1" y="1780"/>
                    </a:cubicBezTo>
                    <a:cubicBezTo>
                      <a:pt x="1" y="2833"/>
                      <a:pt x="728" y="3760"/>
                      <a:pt x="1780" y="3860"/>
                    </a:cubicBezTo>
                    <a:cubicBezTo>
                      <a:pt x="1844" y="3867"/>
                      <a:pt x="1907" y="3870"/>
                      <a:pt x="1970" y="3870"/>
                    </a:cubicBezTo>
                    <a:cubicBezTo>
                      <a:pt x="2922" y="3870"/>
                      <a:pt x="3767" y="3170"/>
                      <a:pt x="3861" y="2206"/>
                    </a:cubicBezTo>
                    <a:cubicBezTo>
                      <a:pt x="3961" y="1053"/>
                      <a:pt x="3234" y="101"/>
                      <a:pt x="218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9" name="Google Shape;13909;p86"/>
              <p:cNvSpPr/>
              <p:nvPr/>
            </p:nvSpPr>
            <p:spPr>
              <a:xfrm>
                <a:off x="-1410169" y="3661820"/>
                <a:ext cx="211385" cy="202068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3882" extrusionOk="0">
                    <a:moveTo>
                      <a:pt x="1953" y="0"/>
                    </a:moveTo>
                    <a:cubicBezTo>
                      <a:pt x="997" y="0"/>
                      <a:pt x="194" y="723"/>
                      <a:pt x="101" y="1768"/>
                    </a:cubicBezTo>
                    <a:cubicBezTo>
                      <a:pt x="1" y="2821"/>
                      <a:pt x="828" y="3774"/>
                      <a:pt x="1880" y="3874"/>
                    </a:cubicBezTo>
                    <a:cubicBezTo>
                      <a:pt x="1937" y="3879"/>
                      <a:pt x="1993" y="3882"/>
                      <a:pt x="2050" y="3882"/>
                    </a:cubicBezTo>
                    <a:cubicBezTo>
                      <a:pt x="3010" y="3882"/>
                      <a:pt x="3866" y="3089"/>
                      <a:pt x="3960" y="2094"/>
                    </a:cubicBezTo>
                    <a:cubicBezTo>
                      <a:pt x="4061" y="1042"/>
                      <a:pt x="3234" y="114"/>
                      <a:pt x="2181" y="14"/>
                    </a:cubicBezTo>
                    <a:cubicBezTo>
                      <a:pt x="2104" y="5"/>
                      <a:pt x="2028" y="0"/>
                      <a:pt x="19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0" name="Google Shape;13910;p86"/>
              <p:cNvSpPr/>
              <p:nvPr/>
            </p:nvSpPr>
            <p:spPr>
              <a:xfrm>
                <a:off x="-1698487" y="3629911"/>
                <a:ext cx="271402" cy="97911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881" extrusionOk="0">
                    <a:moveTo>
                      <a:pt x="101" y="1"/>
                    </a:moveTo>
                    <a:lnTo>
                      <a:pt x="1" y="101"/>
                    </a:lnTo>
                    <a:cubicBezTo>
                      <a:pt x="1" y="101"/>
                      <a:pt x="1" y="201"/>
                      <a:pt x="101" y="402"/>
                    </a:cubicBezTo>
                    <a:cubicBezTo>
                      <a:pt x="201" y="502"/>
                      <a:pt x="301" y="828"/>
                      <a:pt x="527" y="1028"/>
                    </a:cubicBezTo>
                    <a:cubicBezTo>
                      <a:pt x="727" y="1254"/>
                      <a:pt x="1028" y="1454"/>
                      <a:pt x="1354" y="1554"/>
                    </a:cubicBezTo>
                    <a:cubicBezTo>
                      <a:pt x="1555" y="1655"/>
                      <a:pt x="1780" y="1755"/>
                      <a:pt x="1880" y="1755"/>
                    </a:cubicBezTo>
                    <a:cubicBezTo>
                      <a:pt x="1981" y="1755"/>
                      <a:pt x="2081" y="1755"/>
                      <a:pt x="2181" y="1880"/>
                    </a:cubicBezTo>
                    <a:lnTo>
                      <a:pt x="3134" y="1880"/>
                    </a:lnTo>
                    <a:cubicBezTo>
                      <a:pt x="3234" y="1880"/>
                      <a:pt x="3334" y="1755"/>
                      <a:pt x="3434" y="1755"/>
                    </a:cubicBezTo>
                    <a:cubicBezTo>
                      <a:pt x="3535" y="1755"/>
                      <a:pt x="3535" y="1755"/>
                      <a:pt x="3660" y="1655"/>
                    </a:cubicBezTo>
                    <a:cubicBezTo>
                      <a:pt x="4061" y="1554"/>
                      <a:pt x="4387" y="1454"/>
                      <a:pt x="4587" y="1254"/>
                    </a:cubicBezTo>
                    <a:cubicBezTo>
                      <a:pt x="5113" y="828"/>
                      <a:pt x="5214" y="402"/>
                      <a:pt x="5214" y="402"/>
                    </a:cubicBezTo>
                    <a:lnTo>
                      <a:pt x="5113" y="301"/>
                    </a:lnTo>
                    <a:lnTo>
                      <a:pt x="5013" y="301"/>
                    </a:lnTo>
                    <a:cubicBezTo>
                      <a:pt x="5013" y="301"/>
                      <a:pt x="5013" y="402"/>
                      <a:pt x="4913" y="502"/>
                    </a:cubicBezTo>
                    <a:cubicBezTo>
                      <a:pt x="4788" y="627"/>
                      <a:pt x="4587" y="828"/>
                      <a:pt x="4387" y="928"/>
                    </a:cubicBezTo>
                    <a:cubicBezTo>
                      <a:pt x="4161" y="1128"/>
                      <a:pt x="3860" y="1254"/>
                      <a:pt x="3535" y="1354"/>
                    </a:cubicBezTo>
                    <a:cubicBezTo>
                      <a:pt x="3434" y="1354"/>
                      <a:pt x="3234" y="1454"/>
                      <a:pt x="3033" y="1454"/>
                    </a:cubicBezTo>
                    <a:lnTo>
                      <a:pt x="2281" y="1454"/>
                    </a:lnTo>
                    <a:cubicBezTo>
                      <a:pt x="2181" y="1354"/>
                      <a:pt x="2081" y="1354"/>
                      <a:pt x="1981" y="1354"/>
                    </a:cubicBezTo>
                    <a:cubicBezTo>
                      <a:pt x="1880" y="1354"/>
                      <a:pt x="1655" y="1254"/>
                      <a:pt x="1454" y="1254"/>
                    </a:cubicBezTo>
                    <a:cubicBezTo>
                      <a:pt x="1354" y="1128"/>
                      <a:pt x="1154" y="1128"/>
                      <a:pt x="1028" y="1028"/>
                    </a:cubicBezTo>
                    <a:cubicBezTo>
                      <a:pt x="928" y="928"/>
                      <a:pt x="828" y="828"/>
                      <a:pt x="727" y="828"/>
                    </a:cubicBezTo>
                    <a:cubicBezTo>
                      <a:pt x="527" y="627"/>
                      <a:pt x="402" y="402"/>
                      <a:pt x="301" y="301"/>
                    </a:cubicBezTo>
                    <a:cubicBezTo>
                      <a:pt x="201" y="201"/>
                      <a:pt x="201" y="101"/>
                      <a:pt x="201" y="101"/>
                    </a:cubicBezTo>
                    <a:cubicBezTo>
                      <a:pt x="101" y="101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1" name="Google Shape;13911;p86"/>
              <p:cNvSpPr/>
              <p:nvPr/>
            </p:nvSpPr>
            <p:spPr>
              <a:xfrm>
                <a:off x="-1633265" y="3564272"/>
                <a:ext cx="130287" cy="81722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1570" extrusionOk="0">
                    <a:moveTo>
                      <a:pt x="1032" y="0"/>
                    </a:moveTo>
                    <a:cubicBezTo>
                      <a:pt x="705" y="0"/>
                      <a:pt x="418" y="56"/>
                      <a:pt x="302" y="209"/>
                    </a:cubicBezTo>
                    <a:cubicBezTo>
                      <a:pt x="1" y="510"/>
                      <a:pt x="627" y="1562"/>
                      <a:pt x="1154" y="1562"/>
                    </a:cubicBezTo>
                    <a:cubicBezTo>
                      <a:pt x="1187" y="1567"/>
                      <a:pt x="1221" y="1569"/>
                      <a:pt x="1254" y="1569"/>
                    </a:cubicBezTo>
                    <a:cubicBezTo>
                      <a:pt x="1937" y="1569"/>
                      <a:pt x="2502" y="620"/>
                      <a:pt x="2407" y="309"/>
                    </a:cubicBezTo>
                    <a:cubicBezTo>
                      <a:pt x="2326" y="180"/>
                      <a:pt x="1616" y="0"/>
                      <a:pt x="10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12" name="Google Shape;13912;p86"/>
            <p:cNvGrpSpPr/>
            <p:nvPr/>
          </p:nvGrpSpPr>
          <p:grpSpPr>
            <a:xfrm rot="-1644951">
              <a:off x="1297313" y="2954349"/>
              <a:ext cx="797316" cy="795097"/>
              <a:chOff x="-2014183" y="3001939"/>
              <a:chExt cx="973278" cy="968805"/>
            </a:xfrm>
          </p:grpSpPr>
          <p:sp>
            <p:nvSpPr>
              <p:cNvPr id="13913" name="Google Shape;13913;p86"/>
              <p:cNvSpPr/>
              <p:nvPr/>
            </p:nvSpPr>
            <p:spPr>
              <a:xfrm>
                <a:off x="-1775472" y="3158464"/>
                <a:ext cx="468420" cy="434482"/>
              </a:xfrm>
              <a:custGeom>
                <a:avLst/>
                <a:gdLst/>
                <a:ahLst/>
                <a:cxnLst/>
                <a:rect l="l" t="t" r="r" b="b"/>
                <a:pathLst>
                  <a:path w="8999" h="8347" extrusionOk="0">
                    <a:moveTo>
                      <a:pt x="4074" y="1"/>
                    </a:moveTo>
                    <a:cubicBezTo>
                      <a:pt x="3755" y="1"/>
                      <a:pt x="3441" y="21"/>
                      <a:pt x="3134" y="60"/>
                    </a:cubicBezTo>
                    <a:cubicBezTo>
                      <a:pt x="2507" y="160"/>
                      <a:pt x="1881" y="386"/>
                      <a:pt x="1379" y="586"/>
                    </a:cubicBezTo>
                    <a:cubicBezTo>
                      <a:pt x="1154" y="687"/>
                      <a:pt x="953" y="787"/>
                      <a:pt x="753" y="912"/>
                    </a:cubicBezTo>
                    <a:cubicBezTo>
                      <a:pt x="427" y="1113"/>
                      <a:pt x="227" y="1313"/>
                      <a:pt x="1" y="1539"/>
                    </a:cubicBezTo>
                    <a:cubicBezTo>
                      <a:pt x="126" y="1539"/>
                      <a:pt x="2106" y="2667"/>
                      <a:pt x="2733" y="4546"/>
                    </a:cubicBezTo>
                    <a:cubicBezTo>
                      <a:pt x="3359" y="6651"/>
                      <a:pt x="3560" y="8205"/>
                      <a:pt x="3560" y="8205"/>
                    </a:cubicBezTo>
                    <a:cubicBezTo>
                      <a:pt x="3560" y="8205"/>
                      <a:pt x="3876" y="8347"/>
                      <a:pt x="4163" y="8347"/>
                    </a:cubicBezTo>
                    <a:cubicBezTo>
                      <a:pt x="4375" y="8347"/>
                      <a:pt x="4570" y="8270"/>
                      <a:pt x="4613" y="8005"/>
                    </a:cubicBezTo>
                    <a:cubicBezTo>
                      <a:pt x="4713" y="6025"/>
                      <a:pt x="7019" y="2792"/>
                      <a:pt x="8998" y="1839"/>
                    </a:cubicBezTo>
                    <a:cubicBezTo>
                      <a:pt x="8773" y="1639"/>
                      <a:pt x="8673" y="1539"/>
                      <a:pt x="8572" y="1413"/>
                    </a:cubicBezTo>
                    <a:cubicBezTo>
                      <a:pt x="8372" y="1313"/>
                      <a:pt x="8272" y="1213"/>
                      <a:pt x="8046" y="1113"/>
                    </a:cubicBezTo>
                    <a:cubicBezTo>
                      <a:pt x="6794" y="345"/>
                      <a:pt x="5396" y="1"/>
                      <a:pt x="4074" y="1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4" name="Google Shape;13914;p86"/>
              <p:cNvSpPr/>
              <p:nvPr/>
            </p:nvSpPr>
            <p:spPr>
              <a:xfrm>
                <a:off x="-1329280" y="3133894"/>
                <a:ext cx="125290" cy="14772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2838" extrusionOk="0">
                    <a:moveTo>
                      <a:pt x="1900" y="1"/>
                    </a:moveTo>
                    <a:cubicBezTo>
                      <a:pt x="1760" y="1"/>
                      <a:pt x="1582" y="39"/>
                      <a:pt x="1354" y="131"/>
                    </a:cubicBezTo>
                    <a:cubicBezTo>
                      <a:pt x="201" y="532"/>
                      <a:pt x="0" y="1885"/>
                      <a:pt x="0" y="1885"/>
                    </a:cubicBezTo>
                    <a:cubicBezTo>
                      <a:pt x="101" y="2011"/>
                      <a:pt x="201" y="2111"/>
                      <a:pt x="426" y="2311"/>
                    </a:cubicBezTo>
                    <a:cubicBezTo>
                      <a:pt x="527" y="2412"/>
                      <a:pt x="727" y="2637"/>
                      <a:pt x="953" y="2838"/>
                    </a:cubicBezTo>
                    <a:cubicBezTo>
                      <a:pt x="1980" y="2512"/>
                      <a:pt x="2406" y="1058"/>
                      <a:pt x="2406" y="758"/>
                    </a:cubicBezTo>
                    <a:cubicBezTo>
                      <a:pt x="2406" y="502"/>
                      <a:pt x="2406" y="1"/>
                      <a:pt x="1900" y="1"/>
                    </a:cubicBezTo>
                    <a:close/>
                  </a:path>
                </a:pathLst>
              </a:custGeom>
              <a:solidFill>
                <a:srgbClr val="FFBC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5" name="Google Shape;13915;p86"/>
              <p:cNvSpPr/>
              <p:nvPr/>
            </p:nvSpPr>
            <p:spPr>
              <a:xfrm>
                <a:off x="-1866772" y="3087463"/>
                <a:ext cx="130496" cy="161571"/>
              </a:xfrm>
              <a:custGeom>
                <a:avLst/>
                <a:gdLst/>
                <a:ahLst/>
                <a:cxnLst/>
                <a:rect l="l" t="t" r="r" b="b"/>
                <a:pathLst>
                  <a:path w="2507" h="3104" extrusionOk="0">
                    <a:moveTo>
                      <a:pt x="567" y="0"/>
                    </a:moveTo>
                    <a:cubicBezTo>
                      <a:pt x="141" y="0"/>
                      <a:pt x="1" y="342"/>
                      <a:pt x="1" y="497"/>
                    </a:cubicBezTo>
                    <a:cubicBezTo>
                      <a:pt x="1" y="697"/>
                      <a:pt x="1" y="2577"/>
                      <a:pt x="1454" y="3103"/>
                    </a:cubicBezTo>
                    <a:cubicBezTo>
                      <a:pt x="1554" y="3003"/>
                      <a:pt x="1655" y="2903"/>
                      <a:pt x="1755" y="2903"/>
                    </a:cubicBezTo>
                    <a:cubicBezTo>
                      <a:pt x="1981" y="2677"/>
                      <a:pt x="2181" y="2477"/>
                      <a:pt x="2507" y="2276"/>
                    </a:cubicBezTo>
                    <a:cubicBezTo>
                      <a:pt x="2507" y="2151"/>
                      <a:pt x="2181" y="898"/>
                      <a:pt x="1354" y="271"/>
                    </a:cubicBezTo>
                    <a:cubicBezTo>
                      <a:pt x="1021" y="73"/>
                      <a:pt x="764" y="0"/>
                      <a:pt x="567" y="0"/>
                    </a:cubicBezTo>
                    <a:close/>
                  </a:path>
                </a:pathLst>
              </a:custGeom>
              <a:solidFill>
                <a:srgbClr val="FFBC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6" name="Google Shape;13916;p86"/>
              <p:cNvSpPr/>
              <p:nvPr/>
            </p:nvSpPr>
            <p:spPr>
              <a:xfrm>
                <a:off x="-1938500" y="3001939"/>
                <a:ext cx="234861" cy="269268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5173" extrusionOk="0">
                    <a:moveTo>
                      <a:pt x="1248" y="1"/>
                    </a:moveTo>
                    <a:cubicBezTo>
                      <a:pt x="796" y="1"/>
                      <a:pt x="463" y="185"/>
                      <a:pt x="326" y="561"/>
                    </a:cubicBezTo>
                    <a:cubicBezTo>
                      <a:pt x="0" y="1288"/>
                      <a:pt x="326" y="4947"/>
                      <a:pt x="2506" y="5172"/>
                    </a:cubicBezTo>
                    <a:cubicBezTo>
                      <a:pt x="2632" y="5047"/>
                      <a:pt x="2732" y="4846"/>
                      <a:pt x="2832" y="4746"/>
                    </a:cubicBezTo>
                    <a:cubicBezTo>
                      <a:pt x="1379" y="4220"/>
                      <a:pt x="1379" y="2340"/>
                      <a:pt x="1379" y="2140"/>
                    </a:cubicBezTo>
                    <a:cubicBezTo>
                      <a:pt x="1379" y="1985"/>
                      <a:pt x="1519" y="1643"/>
                      <a:pt x="1945" y="1643"/>
                    </a:cubicBezTo>
                    <a:cubicBezTo>
                      <a:pt x="2142" y="1643"/>
                      <a:pt x="2399" y="1716"/>
                      <a:pt x="2732" y="1914"/>
                    </a:cubicBezTo>
                    <a:cubicBezTo>
                      <a:pt x="3559" y="2541"/>
                      <a:pt x="3885" y="3794"/>
                      <a:pt x="3885" y="3919"/>
                    </a:cubicBezTo>
                    <a:cubicBezTo>
                      <a:pt x="4085" y="3794"/>
                      <a:pt x="4286" y="3694"/>
                      <a:pt x="4511" y="3593"/>
                    </a:cubicBezTo>
                    <a:cubicBezTo>
                      <a:pt x="4386" y="3067"/>
                      <a:pt x="4286" y="1613"/>
                      <a:pt x="3258" y="786"/>
                    </a:cubicBezTo>
                    <a:cubicBezTo>
                      <a:pt x="2506" y="267"/>
                      <a:pt x="1791" y="1"/>
                      <a:pt x="1248" y="1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7" name="Google Shape;13917;p86"/>
              <p:cNvSpPr/>
              <p:nvPr/>
            </p:nvSpPr>
            <p:spPr>
              <a:xfrm>
                <a:off x="-1356660" y="3045768"/>
                <a:ext cx="250529" cy="258024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957" extrusionOk="0">
                    <a:moveTo>
                      <a:pt x="3458" y="0"/>
                    </a:moveTo>
                    <a:cubicBezTo>
                      <a:pt x="2977" y="0"/>
                      <a:pt x="2396" y="137"/>
                      <a:pt x="1780" y="446"/>
                    </a:cubicBezTo>
                    <a:cubicBezTo>
                      <a:pt x="526" y="1072"/>
                      <a:pt x="100" y="2852"/>
                      <a:pt x="0" y="3278"/>
                    </a:cubicBezTo>
                    <a:cubicBezTo>
                      <a:pt x="226" y="3378"/>
                      <a:pt x="326" y="3478"/>
                      <a:pt x="526" y="3578"/>
                    </a:cubicBezTo>
                    <a:cubicBezTo>
                      <a:pt x="526" y="3578"/>
                      <a:pt x="727" y="2225"/>
                      <a:pt x="1880" y="1824"/>
                    </a:cubicBezTo>
                    <a:cubicBezTo>
                      <a:pt x="2108" y="1732"/>
                      <a:pt x="2286" y="1694"/>
                      <a:pt x="2426" y="1694"/>
                    </a:cubicBezTo>
                    <a:cubicBezTo>
                      <a:pt x="2932" y="1694"/>
                      <a:pt x="2932" y="2195"/>
                      <a:pt x="2932" y="2451"/>
                    </a:cubicBezTo>
                    <a:cubicBezTo>
                      <a:pt x="2932" y="2751"/>
                      <a:pt x="2506" y="4205"/>
                      <a:pt x="1479" y="4531"/>
                    </a:cubicBezTo>
                    <a:cubicBezTo>
                      <a:pt x="1479" y="4631"/>
                      <a:pt x="1579" y="4631"/>
                      <a:pt x="1679" y="4731"/>
                    </a:cubicBezTo>
                    <a:cubicBezTo>
                      <a:pt x="1679" y="4832"/>
                      <a:pt x="1679" y="4832"/>
                      <a:pt x="1780" y="4957"/>
                    </a:cubicBezTo>
                    <a:cubicBezTo>
                      <a:pt x="3860" y="4957"/>
                      <a:pt x="4812" y="1498"/>
                      <a:pt x="4712" y="671"/>
                    </a:cubicBezTo>
                    <a:cubicBezTo>
                      <a:pt x="4582" y="253"/>
                      <a:pt x="4111" y="0"/>
                      <a:pt x="3458" y="0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8" name="Google Shape;13918;p86"/>
              <p:cNvSpPr/>
              <p:nvPr/>
            </p:nvSpPr>
            <p:spPr>
              <a:xfrm>
                <a:off x="-2014183" y="3238522"/>
                <a:ext cx="973278" cy="732223"/>
              </a:xfrm>
              <a:custGeom>
                <a:avLst/>
                <a:gdLst/>
                <a:ahLst/>
                <a:cxnLst/>
                <a:rect l="l" t="t" r="r" b="b"/>
                <a:pathLst>
                  <a:path w="18698" h="14067" extrusionOk="0">
                    <a:moveTo>
                      <a:pt x="4587" y="1"/>
                    </a:moveTo>
                    <a:cubicBezTo>
                      <a:pt x="4487" y="1"/>
                      <a:pt x="4386" y="101"/>
                      <a:pt x="4286" y="201"/>
                    </a:cubicBezTo>
                    <a:cubicBezTo>
                      <a:pt x="4186" y="301"/>
                      <a:pt x="4086" y="502"/>
                      <a:pt x="3960" y="627"/>
                    </a:cubicBezTo>
                    <a:cubicBezTo>
                      <a:pt x="3033" y="1755"/>
                      <a:pt x="2406" y="3234"/>
                      <a:pt x="1780" y="5113"/>
                    </a:cubicBezTo>
                    <a:cubicBezTo>
                      <a:pt x="1780" y="5113"/>
                      <a:pt x="427" y="6567"/>
                      <a:pt x="326" y="8246"/>
                    </a:cubicBezTo>
                    <a:cubicBezTo>
                      <a:pt x="0" y="10953"/>
                      <a:pt x="1579" y="12407"/>
                      <a:pt x="1579" y="12407"/>
                    </a:cubicBezTo>
                    <a:cubicBezTo>
                      <a:pt x="1579" y="12407"/>
                      <a:pt x="2406" y="13259"/>
                      <a:pt x="6792" y="13885"/>
                    </a:cubicBezTo>
                    <a:cubicBezTo>
                      <a:pt x="7556" y="14014"/>
                      <a:pt x="8288" y="14066"/>
                      <a:pt x="8978" y="14066"/>
                    </a:cubicBezTo>
                    <a:cubicBezTo>
                      <a:pt x="11116" y="14066"/>
                      <a:pt x="12837" y="13562"/>
                      <a:pt x="13785" y="13259"/>
                    </a:cubicBezTo>
                    <a:lnTo>
                      <a:pt x="13785" y="13159"/>
                    </a:lnTo>
                    <a:cubicBezTo>
                      <a:pt x="14512" y="12733"/>
                      <a:pt x="15138" y="12407"/>
                      <a:pt x="15564" y="12006"/>
                    </a:cubicBezTo>
                    <a:cubicBezTo>
                      <a:pt x="18697" y="9274"/>
                      <a:pt x="15564" y="5740"/>
                      <a:pt x="15564" y="5740"/>
                    </a:cubicBezTo>
                    <a:cubicBezTo>
                      <a:pt x="15564" y="5740"/>
                      <a:pt x="15665" y="2908"/>
                      <a:pt x="14412" y="1254"/>
                    </a:cubicBezTo>
                    <a:cubicBezTo>
                      <a:pt x="14311" y="1129"/>
                      <a:pt x="14311" y="1129"/>
                      <a:pt x="14311" y="1028"/>
                    </a:cubicBezTo>
                    <a:cubicBezTo>
                      <a:pt x="14211" y="928"/>
                      <a:pt x="14111" y="928"/>
                      <a:pt x="14111" y="828"/>
                    </a:cubicBezTo>
                    <a:cubicBezTo>
                      <a:pt x="13885" y="627"/>
                      <a:pt x="13685" y="402"/>
                      <a:pt x="13584" y="301"/>
                    </a:cubicBezTo>
                    <a:cubicBezTo>
                      <a:pt x="11605" y="1254"/>
                      <a:pt x="9299" y="4487"/>
                      <a:pt x="9199" y="6467"/>
                    </a:cubicBezTo>
                    <a:cubicBezTo>
                      <a:pt x="9156" y="6732"/>
                      <a:pt x="8961" y="6809"/>
                      <a:pt x="8749" y="6809"/>
                    </a:cubicBezTo>
                    <a:cubicBezTo>
                      <a:pt x="8462" y="6809"/>
                      <a:pt x="8146" y="6667"/>
                      <a:pt x="8146" y="6667"/>
                    </a:cubicBezTo>
                    <a:cubicBezTo>
                      <a:pt x="8146" y="6667"/>
                      <a:pt x="7945" y="5113"/>
                      <a:pt x="7319" y="3008"/>
                    </a:cubicBezTo>
                    <a:cubicBezTo>
                      <a:pt x="6692" y="1129"/>
                      <a:pt x="4712" y="1"/>
                      <a:pt x="4587" y="1"/>
                    </a:cubicBezTo>
                    <a:close/>
                  </a:path>
                </a:pathLst>
              </a:custGeom>
              <a:solidFill>
                <a:srgbClr val="F6B8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9" name="Google Shape;13919;p86"/>
              <p:cNvSpPr/>
              <p:nvPr/>
            </p:nvSpPr>
            <p:spPr>
              <a:xfrm>
                <a:off x="-1780677" y="3520339"/>
                <a:ext cx="77038" cy="7047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54" extrusionOk="0">
                    <a:moveTo>
                      <a:pt x="853" y="0"/>
                    </a:moveTo>
                    <a:cubicBezTo>
                      <a:pt x="427" y="0"/>
                      <a:pt x="101" y="326"/>
                      <a:pt x="101" y="627"/>
                    </a:cubicBezTo>
                    <a:cubicBezTo>
                      <a:pt x="1" y="1053"/>
                      <a:pt x="327" y="1354"/>
                      <a:pt x="728" y="1354"/>
                    </a:cubicBezTo>
                    <a:cubicBezTo>
                      <a:pt x="1053" y="1354"/>
                      <a:pt x="1354" y="1153"/>
                      <a:pt x="1479" y="727"/>
                    </a:cubicBezTo>
                    <a:cubicBezTo>
                      <a:pt x="1479" y="426"/>
                      <a:pt x="1154" y="100"/>
                      <a:pt x="853" y="0"/>
                    </a:cubicBezTo>
                    <a:close/>
                  </a:path>
                </a:pathLst>
              </a:custGeom>
              <a:solidFill>
                <a:srgbClr val="2222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0" name="Google Shape;13920;p86"/>
              <p:cNvSpPr/>
              <p:nvPr/>
            </p:nvSpPr>
            <p:spPr>
              <a:xfrm>
                <a:off x="-1410169" y="3552924"/>
                <a:ext cx="70479" cy="70531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355" extrusionOk="0">
                    <a:moveTo>
                      <a:pt x="727" y="1"/>
                    </a:moveTo>
                    <a:cubicBezTo>
                      <a:pt x="402" y="1"/>
                      <a:pt x="1" y="327"/>
                      <a:pt x="1" y="627"/>
                    </a:cubicBezTo>
                    <a:cubicBezTo>
                      <a:pt x="1" y="1053"/>
                      <a:pt x="201" y="1354"/>
                      <a:pt x="627" y="1354"/>
                    </a:cubicBezTo>
                    <a:cubicBezTo>
                      <a:pt x="1028" y="1354"/>
                      <a:pt x="1354" y="1154"/>
                      <a:pt x="1354" y="728"/>
                    </a:cubicBezTo>
                    <a:cubicBezTo>
                      <a:pt x="1354" y="427"/>
                      <a:pt x="1128" y="101"/>
                      <a:pt x="727" y="1"/>
                    </a:cubicBezTo>
                    <a:close/>
                  </a:path>
                </a:pathLst>
              </a:custGeom>
              <a:solidFill>
                <a:srgbClr val="2222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1" name="Google Shape;13921;p86"/>
              <p:cNvSpPr/>
              <p:nvPr/>
            </p:nvSpPr>
            <p:spPr>
              <a:xfrm>
                <a:off x="-1584961" y="3623405"/>
                <a:ext cx="27432" cy="9265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780" extrusionOk="0">
                    <a:moveTo>
                      <a:pt x="326" y="0"/>
                    </a:moveTo>
                    <a:cubicBezTo>
                      <a:pt x="226" y="0"/>
                      <a:pt x="100" y="126"/>
                      <a:pt x="100" y="226"/>
                    </a:cubicBezTo>
                    <a:lnTo>
                      <a:pt x="0" y="1579"/>
                    </a:lnTo>
                    <a:cubicBezTo>
                      <a:pt x="0" y="1679"/>
                      <a:pt x="100" y="1780"/>
                      <a:pt x="226" y="1780"/>
                    </a:cubicBezTo>
                    <a:cubicBezTo>
                      <a:pt x="326" y="1780"/>
                      <a:pt x="426" y="1679"/>
                      <a:pt x="426" y="1579"/>
                    </a:cubicBezTo>
                    <a:lnTo>
                      <a:pt x="526" y="226"/>
                    </a:lnTo>
                    <a:cubicBezTo>
                      <a:pt x="526" y="126"/>
                      <a:pt x="426" y="0"/>
                      <a:pt x="326" y="0"/>
                    </a:cubicBezTo>
                    <a:close/>
                  </a:path>
                </a:pathLst>
              </a:custGeom>
              <a:solidFill>
                <a:srgbClr val="5B3D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2" name="Google Shape;13922;p86"/>
              <p:cNvSpPr/>
              <p:nvPr/>
            </p:nvSpPr>
            <p:spPr>
              <a:xfrm>
                <a:off x="-1628008" y="3705597"/>
                <a:ext cx="103064" cy="62203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195" extrusionOk="0">
                    <a:moveTo>
                      <a:pt x="201" y="0"/>
                    </a:moveTo>
                    <a:cubicBezTo>
                      <a:pt x="201" y="0"/>
                      <a:pt x="0" y="927"/>
                      <a:pt x="100" y="1053"/>
                    </a:cubicBezTo>
                    <a:cubicBezTo>
                      <a:pt x="201" y="1103"/>
                      <a:pt x="382" y="1128"/>
                      <a:pt x="551" y="1128"/>
                    </a:cubicBezTo>
                    <a:cubicBezTo>
                      <a:pt x="721" y="1128"/>
                      <a:pt x="877" y="1103"/>
                      <a:pt x="927" y="1053"/>
                    </a:cubicBezTo>
                    <a:cubicBezTo>
                      <a:pt x="927" y="942"/>
                      <a:pt x="1025" y="364"/>
                      <a:pt x="1048" y="229"/>
                    </a:cubicBezTo>
                    <a:lnTo>
                      <a:pt x="1048" y="229"/>
                    </a:lnTo>
                    <a:cubicBezTo>
                      <a:pt x="1049" y="229"/>
                      <a:pt x="1051" y="229"/>
                      <a:pt x="1053" y="230"/>
                    </a:cubicBezTo>
                    <a:lnTo>
                      <a:pt x="1053" y="230"/>
                    </a:lnTo>
                    <a:lnTo>
                      <a:pt x="1053" y="201"/>
                    </a:lnTo>
                    <a:cubicBezTo>
                      <a:pt x="1053" y="201"/>
                      <a:pt x="1051" y="211"/>
                      <a:pt x="1048" y="229"/>
                    </a:cubicBezTo>
                    <a:lnTo>
                      <a:pt x="1048" y="229"/>
                    </a:lnTo>
                    <a:cubicBezTo>
                      <a:pt x="584" y="155"/>
                      <a:pt x="201" y="0"/>
                      <a:pt x="201" y="0"/>
                    </a:cubicBezTo>
                    <a:close/>
                    <a:moveTo>
                      <a:pt x="1980" y="201"/>
                    </a:moveTo>
                    <a:lnTo>
                      <a:pt x="1980" y="201"/>
                    </a:lnTo>
                    <a:cubicBezTo>
                      <a:pt x="1828" y="248"/>
                      <a:pt x="1661" y="267"/>
                      <a:pt x="1493" y="267"/>
                    </a:cubicBezTo>
                    <a:cubicBezTo>
                      <a:pt x="1345" y="267"/>
                      <a:pt x="1195" y="252"/>
                      <a:pt x="1053" y="230"/>
                    </a:cubicBezTo>
                    <a:lnTo>
                      <a:pt x="1053" y="230"/>
                    </a:lnTo>
                    <a:lnTo>
                      <a:pt x="1053" y="1053"/>
                    </a:lnTo>
                    <a:cubicBezTo>
                      <a:pt x="1053" y="1124"/>
                      <a:pt x="1366" y="1195"/>
                      <a:pt x="1585" y="1195"/>
                    </a:cubicBezTo>
                    <a:cubicBezTo>
                      <a:pt x="1676" y="1195"/>
                      <a:pt x="1750" y="1182"/>
                      <a:pt x="1780" y="1153"/>
                    </a:cubicBezTo>
                    <a:cubicBezTo>
                      <a:pt x="1980" y="1053"/>
                      <a:pt x="1980" y="201"/>
                      <a:pt x="1980" y="20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3" name="Google Shape;13923;p86"/>
              <p:cNvSpPr/>
              <p:nvPr/>
            </p:nvSpPr>
            <p:spPr>
              <a:xfrm>
                <a:off x="-1921583" y="3612942"/>
                <a:ext cx="206180" cy="201443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870" extrusionOk="0">
                    <a:moveTo>
                      <a:pt x="2181" y="1"/>
                    </a:moveTo>
                    <a:cubicBezTo>
                      <a:pt x="1054" y="1"/>
                      <a:pt x="101" y="728"/>
                      <a:pt x="1" y="1780"/>
                    </a:cubicBezTo>
                    <a:cubicBezTo>
                      <a:pt x="1" y="2833"/>
                      <a:pt x="728" y="3760"/>
                      <a:pt x="1780" y="3860"/>
                    </a:cubicBezTo>
                    <a:cubicBezTo>
                      <a:pt x="1844" y="3867"/>
                      <a:pt x="1907" y="3870"/>
                      <a:pt x="1970" y="3870"/>
                    </a:cubicBezTo>
                    <a:cubicBezTo>
                      <a:pt x="2922" y="3870"/>
                      <a:pt x="3767" y="3170"/>
                      <a:pt x="3861" y="2206"/>
                    </a:cubicBezTo>
                    <a:cubicBezTo>
                      <a:pt x="3961" y="1053"/>
                      <a:pt x="3234" y="101"/>
                      <a:pt x="21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4" name="Google Shape;13924;p86"/>
              <p:cNvSpPr/>
              <p:nvPr/>
            </p:nvSpPr>
            <p:spPr>
              <a:xfrm>
                <a:off x="-1410169" y="3661820"/>
                <a:ext cx="211385" cy="202068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3882" extrusionOk="0">
                    <a:moveTo>
                      <a:pt x="1953" y="0"/>
                    </a:moveTo>
                    <a:cubicBezTo>
                      <a:pt x="997" y="0"/>
                      <a:pt x="194" y="723"/>
                      <a:pt x="101" y="1768"/>
                    </a:cubicBezTo>
                    <a:cubicBezTo>
                      <a:pt x="1" y="2821"/>
                      <a:pt x="828" y="3774"/>
                      <a:pt x="1880" y="3874"/>
                    </a:cubicBezTo>
                    <a:cubicBezTo>
                      <a:pt x="1937" y="3879"/>
                      <a:pt x="1993" y="3882"/>
                      <a:pt x="2050" y="3882"/>
                    </a:cubicBezTo>
                    <a:cubicBezTo>
                      <a:pt x="3010" y="3882"/>
                      <a:pt x="3866" y="3089"/>
                      <a:pt x="3960" y="2094"/>
                    </a:cubicBezTo>
                    <a:cubicBezTo>
                      <a:pt x="4061" y="1042"/>
                      <a:pt x="3234" y="114"/>
                      <a:pt x="2181" y="14"/>
                    </a:cubicBezTo>
                    <a:cubicBezTo>
                      <a:pt x="2104" y="5"/>
                      <a:pt x="2028" y="0"/>
                      <a:pt x="19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5" name="Google Shape;13925;p86"/>
              <p:cNvSpPr/>
              <p:nvPr/>
            </p:nvSpPr>
            <p:spPr>
              <a:xfrm>
                <a:off x="-1698487" y="3629911"/>
                <a:ext cx="271402" cy="97911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881" extrusionOk="0">
                    <a:moveTo>
                      <a:pt x="101" y="1"/>
                    </a:moveTo>
                    <a:lnTo>
                      <a:pt x="1" y="101"/>
                    </a:lnTo>
                    <a:cubicBezTo>
                      <a:pt x="1" y="101"/>
                      <a:pt x="1" y="201"/>
                      <a:pt x="101" y="402"/>
                    </a:cubicBezTo>
                    <a:cubicBezTo>
                      <a:pt x="201" y="502"/>
                      <a:pt x="301" y="828"/>
                      <a:pt x="527" y="1028"/>
                    </a:cubicBezTo>
                    <a:cubicBezTo>
                      <a:pt x="727" y="1254"/>
                      <a:pt x="1028" y="1454"/>
                      <a:pt x="1354" y="1554"/>
                    </a:cubicBezTo>
                    <a:cubicBezTo>
                      <a:pt x="1555" y="1655"/>
                      <a:pt x="1780" y="1755"/>
                      <a:pt x="1880" y="1755"/>
                    </a:cubicBezTo>
                    <a:cubicBezTo>
                      <a:pt x="1981" y="1755"/>
                      <a:pt x="2081" y="1755"/>
                      <a:pt x="2181" y="1880"/>
                    </a:cubicBezTo>
                    <a:lnTo>
                      <a:pt x="3134" y="1880"/>
                    </a:lnTo>
                    <a:cubicBezTo>
                      <a:pt x="3234" y="1880"/>
                      <a:pt x="3334" y="1755"/>
                      <a:pt x="3434" y="1755"/>
                    </a:cubicBezTo>
                    <a:cubicBezTo>
                      <a:pt x="3535" y="1755"/>
                      <a:pt x="3535" y="1755"/>
                      <a:pt x="3660" y="1655"/>
                    </a:cubicBezTo>
                    <a:cubicBezTo>
                      <a:pt x="4061" y="1554"/>
                      <a:pt x="4387" y="1454"/>
                      <a:pt x="4587" y="1254"/>
                    </a:cubicBezTo>
                    <a:cubicBezTo>
                      <a:pt x="5113" y="828"/>
                      <a:pt x="5214" y="402"/>
                      <a:pt x="5214" y="402"/>
                    </a:cubicBezTo>
                    <a:lnTo>
                      <a:pt x="5113" y="301"/>
                    </a:lnTo>
                    <a:lnTo>
                      <a:pt x="5013" y="301"/>
                    </a:lnTo>
                    <a:cubicBezTo>
                      <a:pt x="5013" y="301"/>
                      <a:pt x="5013" y="402"/>
                      <a:pt x="4913" y="502"/>
                    </a:cubicBezTo>
                    <a:cubicBezTo>
                      <a:pt x="4788" y="627"/>
                      <a:pt x="4587" y="828"/>
                      <a:pt x="4387" y="928"/>
                    </a:cubicBezTo>
                    <a:cubicBezTo>
                      <a:pt x="4161" y="1128"/>
                      <a:pt x="3860" y="1254"/>
                      <a:pt x="3535" y="1354"/>
                    </a:cubicBezTo>
                    <a:cubicBezTo>
                      <a:pt x="3434" y="1354"/>
                      <a:pt x="3234" y="1454"/>
                      <a:pt x="3033" y="1454"/>
                    </a:cubicBezTo>
                    <a:lnTo>
                      <a:pt x="2281" y="1454"/>
                    </a:lnTo>
                    <a:cubicBezTo>
                      <a:pt x="2181" y="1354"/>
                      <a:pt x="2081" y="1354"/>
                      <a:pt x="1981" y="1354"/>
                    </a:cubicBezTo>
                    <a:cubicBezTo>
                      <a:pt x="1880" y="1354"/>
                      <a:pt x="1655" y="1254"/>
                      <a:pt x="1454" y="1254"/>
                    </a:cubicBezTo>
                    <a:cubicBezTo>
                      <a:pt x="1354" y="1128"/>
                      <a:pt x="1154" y="1128"/>
                      <a:pt x="1028" y="1028"/>
                    </a:cubicBezTo>
                    <a:cubicBezTo>
                      <a:pt x="928" y="928"/>
                      <a:pt x="828" y="828"/>
                      <a:pt x="727" y="828"/>
                    </a:cubicBezTo>
                    <a:cubicBezTo>
                      <a:pt x="527" y="627"/>
                      <a:pt x="402" y="402"/>
                      <a:pt x="301" y="301"/>
                    </a:cubicBezTo>
                    <a:cubicBezTo>
                      <a:pt x="201" y="201"/>
                      <a:pt x="201" y="101"/>
                      <a:pt x="201" y="101"/>
                    </a:cubicBezTo>
                    <a:cubicBezTo>
                      <a:pt x="101" y="101"/>
                      <a:pt x="101" y="1"/>
                      <a:pt x="101" y="1"/>
                    </a:cubicBezTo>
                    <a:close/>
                  </a:path>
                </a:pathLst>
              </a:custGeom>
              <a:solidFill>
                <a:srgbClr val="5B3D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6" name="Google Shape;13926;p86"/>
              <p:cNvSpPr/>
              <p:nvPr/>
            </p:nvSpPr>
            <p:spPr>
              <a:xfrm>
                <a:off x="-1633265" y="3564272"/>
                <a:ext cx="130287" cy="81722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1570" extrusionOk="0">
                    <a:moveTo>
                      <a:pt x="1032" y="0"/>
                    </a:moveTo>
                    <a:cubicBezTo>
                      <a:pt x="705" y="0"/>
                      <a:pt x="418" y="56"/>
                      <a:pt x="302" y="209"/>
                    </a:cubicBezTo>
                    <a:cubicBezTo>
                      <a:pt x="1" y="510"/>
                      <a:pt x="627" y="1562"/>
                      <a:pt x="1154" y="1562"/>
                    </a:cubicBezTo>
                    <a:cubicBezTo>
                      <a:pt x="1187" y="1567"/>
                      <a:pt x="1221" y="1569"/>
                      <a:pt x="1254" y="1569"/>
                    </a:cubicBezTo>
                    <a:cubicBezTo>
                      <a:pt x="1937" y="1569"/>
                      <a:pt x="2502" y="620"/>
                      <a:pt x="2407" y="309"/>
                    </a:cubicBezTo>
                    <a:cubicBezTo>
                      <a:pt x="2326" y="180"/>
                      <a:pt x="1616" y="0"/>
                      <a:pt x="1032" y="0"/>
                    </a:cubicBezTo>
                    <a:close/>
                  </a:path>
                </a:pathLst>
              </a:custGeom>
              <a:solidFill>
                <a:srgbClr val="331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27" name="Google Shape;13927;p86"/>
          <p:cNvSpPr/>
          <p:nvPr/>
        </p:nvSpPr>
        <p:spPr>
          <a:xfrm>
            <a:off x="1618399" y="1446550"/>
            <a:ext cx="2567940" cy="145074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28" name="Google Shape;13928;p86"/>
          <p:cNvGrpSpPr/>
          <p:nvPr/>
        </p:nvGrpSpPr>
        <p:grpSpPr>
          <a:xfrm>
            <a:off x="1003871" y="1108289"/>
            <a:ext cx="1365408" cy="1201672"/>
            <a:chOff x="1003871" y="1108289"/>
            <a:chExt cx="1365408" cy="1201672"/>
          </a:xfrm>
        </p:grpSpPr>
        <p:grpSp>
          <p:nvGrpSpPr>
            <p:cNvPr id="13929" name="Google Shape;13929;p86"/>
            <p:cNvGrpSpPr/>
            <p:nvPr/>
          </p:nvGrpSpPr>
          <p:grpSpPr>
            <a:xfrm rot="-1362587">
              <a:off x="1119815" y="1294987"/>
              <a:ext cx="1133520" cy="828276"/>
              <a:chOff x="-1677550" y="1957062"/>
              <a:chExt cx="1256780" cy="918343"/>
            </a:xfrm>
          </p:grpSpPr>
          <p:sp>
            <p:nvSpPr>
              <p:cNvPr id="13930" name="Google Shape;13930;p86"/>
              <p:cNvSpPr/>
              <p:nvPr/>
            </p:nvSpPr>
            <p:spPr>
              <a:xfrm>
                <a:off x="-832719" y="2015743"/>
                <a:ext cx="110394" cy="152362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5442" extrusionOk="0">
                    <a:moveTo>
                      <a:pt x="3356" y="0"/>
                    </a:moveTo>
                    <a:cubicBezTo>
                      <a:pt x="3349" y="0"/>
                      <a:pt x="3341" y="1"/>
                      <a:pt x="3334" y="3"/>
                    </a:cubicBezTo>
                    <a:cubicBezTo>
                      <a:pt x="2181" y="103"/>
                      <a:pt x="1" y="3135"/>
                      <a:pt x="1" y="3135"/>
                    </a:cubicBezTo>
                    <a:cubicBezTo>
                      <a:pt x="928" y="3762"/>
                      <a:pt x="1880" y="4489"/>
                      <a:pt x="2707" y="5441"/>
                    </a:cubicBezTo>
                    <a:cubicBezTo>
                      <a:pt x="3943" y="3366"/>
                      <a:pt x="3863" y="0"/>
                      <a:pt x="33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1" name="Google Shape;13931;p86"/>
              <p:cNvSpPr/>
              <p:nvPr/>
            </p:nvSpPr>
            <p:spPr>
              <a:xfrm>
                <a:off x="-1403182" y="2033353"/>
                <a:ext cx="114398" cy="155078"/>
              </a:xfrm>
              <a:custGeom>
                <a:avLst/>
                <a:gdLst/>
                <a:ahLst/>
                <a:cxnLst/>
                <a:rect l="l" t="t" r="r" b="b"/>
                <a:pathLst>
                  <a:path w="4086" h="5539" extrusionOk="0">
                    <a:moveTo>
                      <a:pt x="627" y="0"/>
                    </a:moveTo>
                    <a:cubicBezTo>
                      <a:pt x="101" y="0"/>
                      <a:pt x="0" y="3459"/>
                      <a:pt x="1254" y="5539"/>
                    </a:cubicBezTo>
                    <a:cubicBezTo>
                      <a:pt x="2106" y="4712"/>
                      <a:pt x="3033" y="3860"/>
                      <a:pt x="4086" y="3233"/>
                    </a:cubicBezTo>
                    <a:cubicBezTo>
                      <a:pt x="4086" y="3233"/>
                      <a:pt x="1780" y="201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2" name="Google Shape;13932;p86"/>
              <p:cNvSpPr/>
              <p:nvPr/>
            </p:nvSpPr>
            <p:spPr>
              <a:xfrm>
                <a:off x="-1677550" y="2077560"/>
                <a:ext cx="1256780" cy="797845"/>
              </a:xfrm>
              <a:custGeom>
                <a:avLst/>
                <a:gdLst/>
                <a:ahLst/>
                <a:cxnLst/>
                <a:rect l="l" t="t" r="r" b="b"/>
                <a:pathLst>
                  <a:path w="44889" h="28497" extrusionOk="0">
                    <a:moveTo>
                      <a:pt x="27971" y="0"/>
                    </a:moveTo>
                    <a:cubicBezTo>
                      <a:pt x="23911" y="7293"/>
                      <a:pt x="23184" y="16917"/>
                      <a:pt x="23059" y="17318"/>
                    </a:cubicBezTo>
                    <a:cubicBezTo>
                      <a:pt x="23059" y="17727"/>
                      <a:pt x="22690" y="18803"/>
                      <a:pt x="22019" y="18803"/>
                    </a:cubicBezTo>
                    <a:cubicBezTo>
                      <a:pt x="21990" y="18803"/>
                      <a:pt x="21961" y="18801"/>
                      <a:pt x="21931" y="18797"/>
                    </a:cubicBezTo>
                    <a:cubicBezTo>
                      <a:pt x="21304" y="18572"/>
                      <a:pt x="21079" y="17845"/>
                      <a:pt x="21079" y="17845"/>
                    </a:cubicBezTo>
                    <a:cubicBezTo>
                      <a:pt x="19525" y="6667"/>
                      <a:pt x="15139" y="827"/>
                      <a:pt x="15139" y="827"/>
                    </a:cubicBezTo>
                    <a:cubicBezTo>
                      <a:pt x="14713" y="1128"/>
                      <a:pt x="14287" y="1353"/>
                      <a:pt x="13886" y="1654"/>
                    </a:cubicBezTo>
                    <a:cubicBezTo>
                      <a:pt x="12833" y="2281"/>
                      <a:pt x="11906" y="3133"/>
                      <a:pt x="11054" y="3960"/>
                    </a:cubicBezTo>
                    <a:cubicBezTo>
                      <a:pt x="10653" y="4386"/>
                      <a:pt x="10227" y="4787"/>
                      <a:pt x="9800" y="5313"/>
                    </a:cubicBezTo>
                    <a:cubicBezTo>
                      <a:pt x="7921" y="7394"/>
                      <a:pt x="6467" y="9699"/>
                      <a:pt x="5114" y="11278"/>
                    </a:cubicBezTo>
                    <a:cubicBezTo>
                      <a:pt x="1755" y="15339"/>
                      <a:pt x="1" y="16291"/>
                      <a:pt x="1" y="16291"/>
                    </a:cubicBezTo>
                    <a:cubicBezTo>
                      <a:pt x="1" y="16291"/>
                      <a:pt x="402" y="17018"/>
                      <a:pt x="1254" y="18271"/>
                    </a:cubicBezTo>
                    <a:lnTo>
                      <a:pt x="1354" y="18171"/>
                    </a:lnTo>
                    <a:cubicBezTo>
                      <a:pt x="1354" y="18171"/>
                      <a:pt x="6267" y="14186"/>
                      <a:pt x="11054" y="12531"/>
                    </a:cubicBezTo>
                    <a:cubicBezTo>
                      <a:pt x="12321" y="12093"/>
                      <a:pt x="13429" y="11910"/>
                      <a:pt x="14384" y="11910"/>
                    </a:cubicBezTo>
                    <a:cubicBezTo>
                      <a:pt x="17524" y="11910"/>
                      <a:pt x="18999" y="13897"/>
                      <a:pt x="18999" y="15339"/>
                    </a:cubicBezTo>
                    <a:cubicBezTo>
                      <a:pt x="18999" y="19298"/>
                      <a:pt x="12407" y="22857"/>
                      <a:pt x="11580" y="26517"/>
                    </a:cubicBezTo>
                    <a:cubicBezTo>
                      <a:pt x="11906" y="26717"/>
                      <a:pt x="12307" y="26943"/>
                      <a:pt x="12733" y="27043"/>
                    </a:cubicBezTo>
                    <a:cubicBezTo>
                      <a:pt x="15239" y="27870"/>
                      <a:pt x="18171" y="28496"/>
                      <a:pt x="21505" y="28496"/>
                    </a:cubicBezTo>
                    <a:cubicBezTo>
                      <a:pt x="25264" y="28496"/>
                      <a:pt x="28598" y="27770"/>
                      <a:pt x="31430" y="26617"/>
                    </a:cubicBezTo>
                    <a:cubicBezTo>
                      <a:pt x="31956" y="26416"/>
                      <a:pt x="32357" y="26191"/>
                      <a:pt x="32883" y="25990"/>
                    </a:cubicBezTo>
                    <a:cubicBezTo>
                      <a:pt x="32056" y="22231"/>
                      <a:pt x="25565" y="19198"/>
                      <a:pt x="25264" y="15664"/>
                    </a:cubicBezTo>
                    <a:cubicBezTo>
                      <a:pt x="25184" y="14483"/>
                      <a:pt x="25823" y="11448"/>
                      <a:pt x="29978" y="11448"/>
                    </a:cubicBezTo>
                    <a:cubicBezTo>
                      <a:pt x="31025" y="11448"/>
                      <a:pt x="32296" y="11641"/>
                      <a:pt x="33836" y="12105"/>
                    </a:cubicBezTo>
                    <a:cubicBezTo>
                      <a:pt x="38723" y="13559"/>
                      <a:pt x="42282" y="17218"/>
                      <a:pt x="43009" y="18045"/>
                    </a:cubicBezTo>
                    <a:cubicBezTo>
                      <a:pt x="44262" y="16491"/>
                      <a:pt x="44888" y="15439"/>
                      <a:pt x="44888" y="15439"/>
                    </a:cubicBezTo>
                    <a:cubicBezTo>
                      <a:pt x="44888" y="15439"/>
                      <a:pt x="42708" y="15138"/>
                      <a:pt x="37470" y="8872"/>
                    </a:cubicBezTo>
                    <a:cubicBezTo>
                      <a:pt x="36116" y="7293"/>
                      <a:pt x="35089" y="5840"/>
                      <a:pt x="34136" y="4687"/>
                    </a:cubicBezTo>
                    <a:cubicBezTo>
                      <a:pt x="33710" y="4161"/>
                      <a:pt x="33309" y="3634"/>
                      <a:pt x="32883" y="3233"/>
                    </a:cubicBezTo>
                    <a:cubicBezTo>
                      <a:pt x="32056" y="2281"/>
                      <a:pt x="31104" y="1554"/>
                      <a:pt x="30177" y="927"/>
                    </a:cubicBezTo>
                    <a:cubicBezTo>
                      <a:pt x="29550" y="501"/>
                      <a:pt x="28823" y="201"/>
                      <a:pt x="279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3" name="Google Shape;13933;p86"/>
              <p:cNvSpPr/>
              <p:nvPr/>
            </p:nvSpPr>
            <p:spPr>
              <a:xfrm>
                <a:off x="-1449488" y="1974784"/>
                <a:ext cx="228068" cy="251558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8985" extrusionOk="0">
                    <a:moveTo>
                      <a:pt x="1807" y="1"/>
                    </a:moveTo>
                    <a:cubicBezTo>
                      <a:pt x="1722" y="1"/>
                      <a:pt x="1638" y="4"/>
                      <a:pt x="1554" y="12"/>
                    </a:cubicBezTo>
                    <a:cubicBezTo>
                      <a:pt x="301" y="212"/>
                      <a:pt x="0" y="6378"/>
                      <a:pt x="1654" y="8984"/>
                    </a:cubicBezTo>
                    <a:cubicBezTo>
                      <a:pt x="2081" y="8458"/>
                      <a:pt x="2507" y="8057"/>
                      <a:pt x="2908" y="7631"/>
                    </a:cubicBezTo>
                    <a:cubicBezTo>
                      <a:pt x="1654" y="5551"/>
                      <a:pt x="1755" y="2092"/>
                      <a:pt x="2281" y="2092"/>
                    </a:cubicBezTo>
                    <a:cubicBezTo>
                      <a:pt x="3434" y="2293"/>
                      <a:pt x="5740" y="5325"/>
                      <a:pt x="5740" y="5325"/>
                    </a:cubicBezTo>
                    <a:cubicBezTo>
                      <a:pt x="6141" y="5024"/>
                      <a:pt x="6567" y="4799"/>
                      <a:pt x="6993" y="4498"/>
                    </a:cubicBezTo>
                    <a:cubicBezTo>
                      <a:pt x="7394" y="4298"/>
                      <a:pt x="7820" y="4172"/>
                      <a:pt x="8146" y="3972"/>
                    </a:cubicBezTo>
                    <a:cubicBezTo>
                      <a:pt x="7322" y="3075"/>
                      <a:pt x="4273" y="1"/>
                      <a:pt x="18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4" name="Google Shape;13934;p86"/>
              <p:cNvSpPr/>
              <p:nvPr/>
            </p:nvSpPr>
            <p:spPr>
              <a:xfrm>
                <a:off x="-909207" y="1957062"/>
                <a:ext cx="237195" cy="251726"/>
              </a:xfrm>
              <a:custGeom>
                <a:avLst/>
                <a:gdLst/>
                <a:ahLst/>
                <a:cxnLst/>
                <a:rect l="l" t="t" r="r" b="b"/>
                <a:pathLst>
                  <a:path w="8472" h="8991" extrusionOk="0">
                    <a:moveTo>
                      <a:pt x="6474" y="0"/>
                    </a:moveTo>
                    <a:cubicBezTo>
                      <a:pt x="3709" y="0"/>
                      <a:pt x="218" y="3886"/>
                      <a:pt x="1" y="4079"/>
                    </a:cubicBezTo>
                    <a:cubicBezTo>
                      <a:pt x="226" y="4179"/>
                      <a:pt x="427" y="4179"/>
                      <a:pt x="527" y="4304"/>
                    </a:cubicBezTo>
                    <a:cubicBezTo>
                      <a:pt x="1379" y="4505"/>
                      <a:pt x="2106" y="4805"/>
                      <a:pt x="2733" y="5231"/>
                    </a:cubicBezTo>
                    <a:cubicBezTo>
                      <a:pt x="2733" y="5231"/>
                      <a:pt x="4913" y="2199"/>
                      <a:pt x="6066" y="2099"/>
                    </a:cubicBezTo>
                    <a:cubicBezTo>
                      <a:pt x="6073" y="2097"/>
                      <a:pt x="6081" y="2096"/>
                      <a:pt x="6088" y="2096"/>
                    </a:cubicBezTo>
                    <a:cubicBezTo>
                      <a:pt x="6595" y="2096"/>
                      <a:pt x="6675" y="5462"/>
                      <a:pt x="5439" y="7537"/>
                    </a:cubicBezTo>
                    <a:cubicBezTo>
                      <a:pt x="5865" y="7938"/>
                      <a:pt x="6266" y="8465"/>
                      <a:pt x="6692" y="8991"/>
                    </a:cubicBezTo>
                    <a:cubicBezTo>
                      <a:pt x="8472" y="6384"/>
                      <a:pt x="8046" y="119"/>
                      <a:pt x="6793" y="18"/>
                    </a:cubicBezTo>
                    <a:cubicBezTo>
                      <a:pt x="6688" y="6"/>
                      <a:pt x="6581" y="0"/>
                      <a:pt x="64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5" name="Google Shape;13935;p86"/>
              <p:cNvSpPr/>
              <p:nvPr/>
            </p:nvSpPr>
            <p:spPr>
              <a:xfrm>
                <a:off x="-1253735" y="2053679"/>
                <a:ext cx="359292" cy="550347"/>
              </a:xfrm>
              <a:custGeom>
                <a:avLst/>
                <a:gdLst/>
                <a:ahLst/>
                <a:cxnLst/>
                <a:rect l="l" t="t" r="r" b="b"/>
                <a:pathLst>
                  <a:path w="12833" h="19657" extrusionOk="0">
                    <a:moveTo>
                      <a:pt x="6567" y="1"/>
                    </a:moveTo>
                    <a:cubicBezTo>
                      <a:pt x="4587" y="1"/>
                      <a:pt x="2808" y="427"/>
                      <a:pt x="1154" y="1154"/>
                    </a:cubicBezTo>
                    <a:cubicBezTo>
                      <a:pt x="828" y="1354"/>
                      <a:pt x="402" y="1480"/>
                      <a:pt x="1" y="1680"/>
                    </a:cubicBezTo>
                    <a:cubicBezTo>
                      <a:pt x="1" y="1680"/>
                      <a:pt x="4387" y="7520"/>
                      <a:pt x="5941" y="18698"/>
                    </a:cubicBezTo>
                    <a:cubicBezTo>
                      <a:pt x="5941" y="18698"/>
                      <a:pt x="6166" y="19425"/>
                      <a:pt x="6793" y="19650"/>
                    </a:cubicBezTo>
                    <a:cubicBezTo>
                      <a:pt x="6823" y="19654"/>
                      <a:pt x="6852" y="19656"/>
                      <a:pt x="6881" y="19656"/>
                    </a:cubicBezTo>
                    <a:cubicBezTo>
                      <a:pt x="7552" y="19656"/>
                      <a:pt x="7921" y="18580"/>
                      <a:pt x="7921" y="18171"/>
                    </a:cubicBezTo>
                    <a:cubicBezTo>
                      <a:pt x="8046" y="17770"/>
                      <a:pt x="8773" y="8146"/>
                      <a:pt x="12833" y="853"/>
                    </a:cubicBezTo>
                    <a:cubicBezTo>
                      <a:pt x="12733" y="728"/>
                      <a:pt x="12532" y="728"/>
                      <a:pt x="12307" y="628"/>
                    </a:cubicBezTo>
                    <a:cubicBezTo>
                      <a:pt x="10853" y="227"/>
                      <a:pt x="8973" y="1"/>
                      <a:pt x="65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6" name="Google Shape;13936;p86"/>
              <p:cNvSpPr/>
              <p:nvPr/>
            </p:nvSpPr>
            <p:spPr>
              <a:xfrm>
                <a:off x="-972479" y="2398067"/>
                <a:ext cx="499055" cy="407168"/>
              </a:xfrm>
              <a:custGeom>
                <a:avLst/>
                <a:gdLst/>
                <a:ahLst/>
                <a:cxnLst/>
                <a:rect l="l" t="t" r="r" b="b"/>
                <a:pathLst>
                  <a:path w="17825" h="14543" extrusionOk="0">
                    <a:moveTo>
                      <a:pt x="4794" y="0"/>
                    </a:moveTo>
                    <a:cubicBezTo>
                      <a:pt x="639" y="0"/>
                      <a:pt x="0" y="3035"/>
                      <a:pt x="80" y="4216"/>
                    </a:cubicBezTo>
                    <a:cubicBezTo>
                      <a:pt x="381" y="7750"/>
                      <a:pt x="6872" y="10783"/>
                      <a:pt x="7699" y="14542"/>
                    </a:cubicBezTo>
                    <a:cubicBezTo>
                      <a:pt x="12612" y="12236"/>
                      <a:pt x="15945" y="8903"/>
                      <a:pt x="17825" y="6597"/>
                    </a:cubicBezTo>
                    <a:cubicBezTo>
                      <a:pt x="17098" y="5770"/>
                      <a:pt x="13539" y="2111"/>
                      <a:pt x="8652" y="657"/>
                    </a:cubicBezTo>
                    <a:cubicBezTo>
                      <a:pt x="7112" y="193"/>
                      <a:pt x="5841" y="0"/>
                      <a:pt x="4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7" name="Google Shape;13937;p86"/>
              <p:cNvSpPr/>
              <p:nvPr/>
            </p:nvSpPr>
            <p:spPr>
              <a:xfrm>
                <a:off x="-1642442" y="2410973"/>
                <a:ext cx="496816" cy="408987"/>
              </a:xfrm>
              <a:custGeom>
                <a:avLst/>
                <a:gdLst/>
                <a:ahLst/>
                <a:cxnLst/>
                <a:rect l="l" t="t" r="r" b="b"/>
                <a:pathLst>
                  <a:path w="17745" h="14608" extrusionOk="0">
                    <a:moveTo>
                      <a:pt x="13130" y="1"/>
                    </a:moveTo>
                    <a:cubicBezTo>
                      <a:pt x="12175" y="1"/>
                      <a:pt x="11067" y="184"/>
                      <a:pt x="9800" y="622"/>
                    </a:cubicBezTo>
                    <a:cubicBezTo>
                      <a:pt x="5013" y="2277"/>
                      <a:pt x="100" y="6262"/>
                      <a:pt x="100" y="6262"/>
                    </a:cubicBezTo>
                    <a:lnTo>
                      <a:pt x="0" y="6362"/>
                    </a:lnTo>
                    <a:cubicBezTo>
                      <a:pt x="1554" y="8643"/>
                      <a:pt x="4887" y="12402"/>
                      <a:pt x="10326" y="14608"/>
                    </a:cubicBezTo>
                    <a:cubicBezTo>
                      <a:pt x="11153" y="10948"/>
                      <a:pt x="17745" y="7389"/>
                      <a:pt x="17745" y="3430"/>
                    </a:cubicBezTo>
                    <a:cubicBezTo>
                      <a:pt x="17745" y="1988"/>
                      <a:pt x="16270" y="1"/>
                      <a:pt x="13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8" name="Google Shape;13938;p86"/>
              <p:cNvSpPr/>
              <p:nvPr/>
            </p:nvSpPr>
            <p:spPr>
              <a:xfrm>
                <a:off x="-1253735" y="2506974"/>
                <a:ext cx="55463" cy="7019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07" extrusionOk="0">
                    <a:moveTo>
                      <a:pt x="1028" y="1"/>
                    </a:moveTo>
                    <a:cubicBezTo>
                      <a:pt x="527" y="1"/>
                      <a:pt x="1" y="627"/>
                      <a:pt x="1" y="1254"/>
                    </a:cubicBezTo>
                    <a:cubicBezTo>
                      <a:pt x="1" y="1880"/>
                      <a:pt x="527" y="2507"/>
                      <a:pt x="1028" y="2507"/>
                    </a:cubicBezTo>
                    <a:cubicBezTo>
                      <a:pt x="1555" y="2507"/>
                      <a:pt x="1981" y="1880"/>
                      <a:pt x="1981" y="1254"/>
                    </a:cubicBezTo>
                    <a:cubicBezTo>
                      <a:pt x="1981" y="627"/>
                      <a:pt x="1555" y="1"/>
                      <a:pt x="10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9" name="Google Shape;13939;p86"/>
              <p:cNvSpPr/>
              <p:nvPr/>
            </p:nvSpPr>
            <p:spPr>
              <a:xfrm>
                <a:off x="-909207" y="2506974"/>
                <a:ext cx="56163" cy="70190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507" extrusionOk="0">
                    <a:moveTo>
                      <a:pt x="1053" y="1"/>
                    </a:moveTo>
                    <a:cubicBezTo>
                      <a:pt x="427" y="1"/>
                      <a:pt x="1" y="627"/>
                      <a:pt x="1" y="1254"/>
                    </a:cubicBezTo>
                    <a:cubicBezTo>
                      <a:pt x="1" y="1880"/>
                      <a:pt x="427" y="2507"/>
                      <a:pt x="1053" y="2507"/>
                    </a:cubicBezTo>
                    <a:cubicBezTo>
                      <a:pt x="1580" y="2507"/>
                      <a:pt x="2006" y="1880"/>
                      <a:pt x="2006" y="1254"/>
                    </a:cubicBezTo>
                    <a:cubicBezTo>
                      <a:pt x="2006" y="627"/>
                      <a:pt x="1580" y="1"/>
                      <a:pt x="10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0" name="Google Shape;13940;p86"/>
              <p:cNvSpPr/>
              <p:nvPr/>
            </p:nvSpPr>
            <p:spPr>
              <a:xfrm>
                <a:off x="-879726" y="2582762"/>
                <a:ext cx="181060" cy="178960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6392" extrusionOk="0">
                    <a:moveTo>
                      <a:pt x="3233" y="0"/>
                    </a:moveTo>
                    <a:cubicBezTo>
                      <a:pt x="1454" y="0"/>
                      <a:pt x="0" y="1479"/>
                      <a:pt x="0" y="3258"/>
                    </a:cubicBezTo>
                    <a:cubicBezTo>
                      <a:pt x="0" y="5013"/>
                      <a:pt x="1454" y="6391"/>
                      <a:pt x="3233" y="6391"/>
                    </a:cubicBezTo>
                    <a:cubicBezTo>
                      <a:pt x="5013" y="6391"/>
                      <a:pt x="6467" y="5013"/>
                      <a:pt x="6467" y="3258"/>
                    </a:cubicBezTo>
                    <a:cubicBezTo>
                      <a:pt x="6467" y="1479"/>
                      <a:pt x="5013" y="0"/>
                      <a:pt x="3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1" name="Google Shape;13941;p86"/>
              <p:cNvSpPr/>
              <p:nvPr/>
            </p:nvSpPr>
            <p:spPr>
              <a:xfrm>
                <a:off x="-1411609" y="2577134"/>
                <a:ext cx="181060" cy="178260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6367" extrusionOk="0">
                    <a:moveTo>
                      <a:pt x="3234" y="1"/>
                    </a:moveTo>
                    <a:cubicBezTo>
                      <a:pt x="1454" y="1"/>
                      <a:pt x="1" y="1454"/>
                      <a:pt x="1" y="3134"/>
                    </a:cubicBezTo>
                    <a:cubicBezTo>
                      <a:pt x="1" y="4913"/>
                      <a:pt x="1454" y="6367"/>
                      <a:pt x="3234" y="6367"/>
                    </a:cubicBezTo>
                    <a:cubicBezTo>
                      <a:pt x="5114" y="6367"/>
                      <a:pt x="6467" y="4913"/>
                      <a:pt x="6467" y="3134"/>
                    </a:cubicBezTo>
                    <a:cubicBezTo>
                      <a:pt x="6467" y="1454"/>
                      <a:pt x="5114" y="1"/>
                      <a:pt x="32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2" name="Google Shape;13942;p86"/>
              <p:cNvSpPr/>
              <p:nvPr/>
            </p:nvSpPr>
            <p:spPr>
              <a:xfrm>
                <a:off x="-1125314" y="2559776"/>
                <a:ext cx="125625" cy="79149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2827" extrusionOk="0">
                    <a:moveTo>
                      <a:pt x="2247" y="0"/>
                    </a:moveTo>
                    <a:cubicBezTo>
                      <a:pt x="1435" y="0"/>
                      <a:pt x="627" y="207"/>
                      <a:pt x="426" y="621"/>
                    </a:cubicBezTo>
                    <a:cubicBezTo>
                      <a:pt x="0" y="1348"/>
                      <a:pt x="1153" y="2826"/>
                      <a:pt x="2406" y="2826"/>
                    </a:cubicBezTo>
                    <a:cubicBezTo>
                      <a:pt x="3133" y="2826"/>
                      <a:pt x="4487" y="1448"/>
                      <a:pt x="4086" y="621"/>
                    </a:cubicBezTo>
                    <a:cubicBezTo>
                      <a:pt x="3873" y="207"/>
                      <a:pt x="3058" y="0"/>
                      <a:pt x="22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3" name="Google Shape;13943;p86"/>
              <p:cNvSpPr/>
              <p:nvPr/>
            </p:nvSpPr>
            <p:spPr>
              <a:xfrm>
                <a:off x="-1183547" y="2632568"/>
                <a:ext cx="242794" cy="73017"/>
              </a:xfrm>
              <a:custGeom>
                <a:avLst/>
                <a:gdLst/>
                <a:ahLst/>
                <a:cxnLst/>
                <a:rect l="l" t="t" r="r" b="b"/>
                <a:pathLst>
                  <a:path w="8672" h="2608" extrusionOk="0">
                    <a:moveTo>
                      <a:pt x="8446" y="1"/>
                    </a:moveTo>
                    <a:cubicBezTo>
                      <a:pt x="8346" y="1"/>
                      <a:pt x="8246" y="1"/>
                      <a:pt x="8146" y="101"/>
                    </a:cubicBezTo>
                    <a:cubicBezTo>
                      <a:pt x="8246" y="101"/>
                      <a:pt x="8146" y="226"/>
                      <a:pt x="7920" y="327"/>
                    </a:cubicBezTo>
                    <a:cubicBezTo>
                      <a:pt x="7820" y="527"/>
                      <a:pt x="7519" y="728"/>
                      <a:pt x="7193" y="953"/>
                    </a:cubicBezTo>
                    <a:cubicBezTo>
                      <a:pt x="6892" y="1154"/>
                      <a:pt x="6366" y="1354"/>
                      <a:pt x="5940" y="1580"/>
                    </a:cubicBezTo>
                    <a:cubicBezTo>
                      <a:pt x="5740" y="1680"/>
                      <a:pt x="5414" y="1680"/>
                      <a:pt x="5213" y="1680"/>
                    </a:cubicBezTo>
                    <a:cubicBezTo>
                      <a:pt x="5113" y="1780"/>
                      <a:pt x="4912" y="1780"/>
                      <a:pt x="4787" y="1780"/>
                    </a:cubicBezTo>
                    <a:lnTo>
                      <a:pt x="3534" y="1780"/>
                    </a:lnTo>
                    <a:cubicBezTo>
                      <a:pt x="3434" y="1780"/>
                      <a:pt x="3333" y="1680"/>
                      <a:pt x="3233" y="1680"/>
                    </a:cubicBezTo>
                    <a:cubicBezTo>
                      <a:pt x="3033" y="1680"/>
                      <a:pt x="2907" y="1680"/>
                      <a:pt x="2807" y="1580"/>
                    </a:cubicBezTo>
                    <a:cubicBezTo>
                      <a:pt x="2281" y="1479"/>
                      <a:pt x="1880" y="1354"/>
                      <a:pt x="1454" y="1154"/>
                    </a:cubicBezTo>
                    <a:cubicBezTo>
                      <a:pt x="1354" y="1053"/>
                      <a:pt x="1153" y="953"/>
                      <a:pt x="1028" y="853"/>
                    </a:cubicBezTo>
                    <a:cubicBezTo>
                      <a:pt x="927" y="728"/>
                      <a:pt x="727" y="728"/>
                      <a:pt x="727" y="627"/>
                    </a:cubicBezTo>
                    <a:cubicBezTo>
                      <a:pt x="627" y="527"/>
                      <a:pt x="526" y="527"/>
                      <a:pt x="526" y="427"/>
                    </a:cubicBezTo>
                    <a:lnTo>
                      <a:pt x="401" y="427"/>
                    </a:lnTo>
                    <a:cubicBezTo>
                      <a:pt x="301" y="327"/>
                      <a:pt x="201" y="327"/>
                      <a:pt x="201" y="327"/>
                    </a:cubicBezTo>
                    <a:cubicBezTo>
                      <a:pt x="100" y="427"/>
                      <a:pt x="0" y="527"/>
                      <a:pt x="100" y="627"/>
                    </a:cubicBezTo>
                    <a:lnTo>
                      <a:pt x="100" y="728"/>
                    </a:lnTo>
                    <a:cubicBezTo>
                      <a:pt x="201" y="728"/>
                      <a:pt x="201" y="853"/>
                      <a:pt x="301" y="953"/>
                    </a:cubicBezTo>
                    <a:cubicBezTo>
                      <a:pt x="401" y="1053"/>
                      <a:pt x="526" y="1154"/>
                      <a:pt x="627" y="1354"/>
                    </a:cubicBezTo>
                    <a:cubicBezTo>
                      <a:pt x="827" y="1479"/>
                      <a:pt x="927" y="1580"/>
                      <a:pt x="1153" y="1680"/>
                    </a:cubicBezTo>
                    <a:cubicBezTo>
                      <a:pt x="1354" y="1880"/>
                      <a:pt x="1554" y="1981"/>
                      <a:pt x="1780" y="2106"/>
                    </a:cubicBezTo>
                    <a:cubicBezTo>
                      <a:pt x="2080" y="2206"/>
                      <a:pt x="2281" y="2307"/>
                      <a:pt x="2607" y="2407"/>
                    </a:cubicBezTo>
                    <a:cubicBezTo>
                      <a:pt x="2707" y="2407"/>
                      <a:pt x="2907" y="2407"/>
                      <a:pt x="3033" y="2507"/>
                    </a:cubicBezTo>
                    <a:lnTo>
                      <a:pt x="3434" y="2507"/>
                    </a:lnTo>
                    <a:cubicBezTo>
                      <a:pt x="3760" y="2607"/>
                      <a:pt x="4060" y="2607"/>
                      <a:pt x="4386" y="2607"/>
                    </a:cubicBezTo>
                    <a:lnTo>
                      <a:pt x="4787" y="2607"/>
                    </a:lnTo>
                    <a:cubicBezTo>
                      <a:pt x="5013" y="2607"/>
                      <a:pt x="5113" y="2507"/>
                      <a:pt x="5313" y="2507"/>
                    </a:cubicBezTo>
                    <a:cubicBezTo>
                      <a:pt x="5639" y="2507"/>
                      <a:pt x="5940" y="2407"/>
                      <a:pt x="6166" y="2307"/>
                    </a:cubicBezTo>
                    <a:cubicBezTo>
                      <a:pt x="6792" y="2106"/>
                      <a:pt x="7193" y="1780"/>
                      <a:pt x="7619" y="1479"/>
                    </a:cubicBezTo>
                    <a:cubicBezTo>
                      <a:pt x="7920" y="1254"/>
                      <a:pt x="8146" y="953"/>
                      <a:pt x="8346" y="728"/>
                    </a:cubicBezTo>
                    <a:cubicBezTo>
                      <a:pt x="8446" y="427"/>
                      <a:pt x="8547" y="327"/>
                      <a:pt x="8547" y="327"/>
                    </a:cubicBezTo>
                    <a:cubicBezTo>
                      <a:pt x="8672" y="226"/>
                      <a:pt x="8547" y="101"/>
                      <a:pt x="84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44" name="Google Shape;13944;p86"/>
            <p:cNvGrpSpPr/>
            <p:nvPr/>
          </p:nvGrpSpPr>
          <p:grpSpPr>
            <a:xfrm rot="-1344917">
              <a:off x="1201990" y="1354960"/>
              <a:ext cx="969322" cy="708294"/>
              <a:chOff x="-1677550" y="1957062"/>
              <a:chExt cx="1256780" cy="918343"/>
            </a:xfrm>
          </p:grpSpPr>
          <p:sp>
            <p:nvSpPr>
              <p:cNvPr id="13945" name="Google Shape;13945;p86"/>
              <p:cNvSpPr/>
              <p:nvPr/>
            </p:nvSpPr>
            <p:spPr>
              <a:xfrm>
                <a:off x="-832719" y="2015743"/>
                <a:ext cx="110394" cy="152362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5442" extrusionOk="0">
                    <a:moveTo>
                      <a:pt x="3356" y="0"/>
                    </a:moveTo>
                    <a:cubicBezTo>
                      <a:pt x="3349" y="0"/>
                      <a:pt x="3341" y="1"/>
                      <a:pt x="3334" y="3"/>
                    </a:cubicBezTo>
                    <a:cubicBezTo>
                      <a:pt x="2181" y="103"/>
                      <a:pt x="1" y="3135"/>
                      <a:pt x="1" y="3135"/>
                    </a:cubicBezTo>
                    <a:cubicBezTo>
                      <a:pt x="928" y="3762"/>
                      <a:pt x="1880" y="4489"/>
                      <a:pt x="2707" y="5441"/>
                    </a:cubicBezTo>
                    <a:cubicBezTo>
                      <a:pt x="3943" y="3366"/>
                      <a:pt x="3863" y="0"/>
                      <a:pt x="3356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6" name="Google Shape;13946;p86"/>
              <p:cNvSpPr/>
              <p:nvPr/>
            </p:nvSpPr>
            <p:spPr>
              <a:xfrm>
                <a:off x="-1403182" y="2033353"/>
                <a:ext cx="114398" cy="155078"/>
              </a:xfrm>
              <a:custGeom>
                <a:avLst/>
                <a:gdLst/>
                <a:ahLst/>
                <a:cxnLst/>
                <a:rect l="l" t="t" r="r" b="b"/>
                <a:pathLst>
                  <a:path w="4086" h="5539" extrusionOk="0">
                    <a:moveTo>
                      <a:pt x="627" y="0"/>
                    </a:moveTo>
                    <a:cubicBezTo>
                      <a:pt x="101" y="0"/>
                      <a:pt x="0" y="3459"/>
                      <a:pt x="1254" y="5539"/>
                    </a:cubicBezTo>
                    <a:cubicBezTo>
                      <a:pt x="2106" y="4712"/>
                      <a:pt x="3033" y="3860"/>
                      <a:pt x="4086" y="3233"/>
                    </a:cubicBezTo>
                    <a:cubicBezTo>
                      <a:pt x="4086" y="3233"/>
                      <a:pt x="1780" y="201"/>
                      <a:pt x="627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7" name="Google Shape;13947;p86"/>
              <p:cNvSpPr/>
              <p:nvPr/>
            </p:nvSpPr>
            <p:spPr>
              <a:xfrm>
                <a:off x="-1677550" y="2077560"/>
                <a:ext cx="1256780" cy="797845"/>
              </a:xfrm>
              <a:custGeom>
                <a:avLst/>
                <a:gdLst/>
                <a:ahLst/>
                <a:cxnLst/>
                <a:rect l="l" t="t" r="r" b="b"/>
                <a:pathLst>
                  <a:path w="44889" h="28497" extrusionOk="0">
                    <a:moveTo>
                      <a:pt x="27971" y="0"/>
                    </a:moveTo>
                    <a:cubicBezTo>
                      <a:pt x="23911" y="7293"/>
                      <a:pt x="23184" y="16917"/>
                      <a:pt x="23059" y="17318"/>
                    </a:cubicBezTo>
                    <a:cubicBezTo>
                      <a:pt x="23059" y="17727"/>
                      <a:pt x="22690" y="18803"/>
                      <a:pt x="22019" y="18803"/>
                    </a:cubicBezTo>
                    <a:cubicBezTo>
                      <a:pt x="21990" y="18803"/>
                      <a:pt x="21961" y="18801"/>
                      <a:pt x="21931" y="18797"/>
                    </a:cubicBezTo>
                    <a:cubicBezTo>
                      <a:pt x="21304" y="18572"/>
                      <a:pt x="21079" y="17845"/>
                      <a:pt x="21079" y="17845"/>
                    </a:cubicBezTo>
                    <a:cubicBezTo>
                      <a:pt x="19525" y="6667"/>
                      <a:pt x="15139" y="827"/>
                      <a:pt x="15139" y="827"/>
                    </a:cubicBezTo>
                    <a:cubicBezTo>
                      <a:pt x="14713" y="1128"/>
                      <a:pt x="14287" y="1353"/>
                      <a:pt x="13886" y="1654"/>
                    </a:cubicBezTo>
                    <a:cubicBezTo>
                      <a:pt x="12833" y="2281"/>
                      <a:pt x="11906" y="3133"/>
                      <a:pt x="11054" y="3960"/>
                    </a:cubicBezTo>
                    <a:cubicBezTo>
                      <a:pt x="10653" y="4386"/>
                      <a:pt x="10227" y="4787"/>
                      <a:pt x="9800" y="5313"/>
                    </a:cubicBezTo>
                    <a:cubicBezTo>
                      <a:pt x="7921" y="7394"/>
                      <a:pt x="6467" y="9699"/>
                      <a:pt x="5114" y="11278"/>
                    </a:cubicBezTo>
                    <a:cubicBezTo>
                      <a:pt x="1755" y="15339"/>
                      <a:pt x="1" y="16291"/>
                      <a:pt x="1" y="16291"/>
                    </a:cubicBezTo>
                    <a:cubicBezTo>
                      <a:pt x="1" y="16291"/>
                      <a:pt x="402" y="17018"/>
                      <a:pt x="1254" y="18271"/>
                    </a:cubicBezTo>
                    <a:lnTo>
                      <a:pt x="1354" y="18171"/>
                    </a:lnTo>
                    <a:cubicBezTo>
                      <a:pt x="1354" y="18171"/>
                      <a:pt x="6267" y="14186"/>
                      <a:pt x="11054" y="12531"/>
                    </a:cubicBezTo>
                    <a:cubicBezTo>
                      <a:pt x="12321" y="12093"/>
                      <a:pt x="13429" y="11910"/>
                      <a:pt x="14384" y="11910"/>
                    </a:cubicBezTo>
                    <a:cubicBezTo>
                      <a:pt x="17524" y="11910"/>
                      <a:pt x="18999" y="13897"/>
                      <a:pt x="18999" y="15339"/>
                    </a:cubicBezTo>
                    <a:cubicBezTo>
                      <a:pt x="18999" y="19298"/>
                      <a:pt x="12407" y="22857"/>
                      <a:pt x="11580" y="26517"/>
                    </a:cubicBezTo>
                    <a:cubicBezTo>
                      <a:pt x="11906" y="26717"/>
                      <a:pt x="12307" y="26943"/>
                      <a:pt x="12733" y="27043"/>
                    </a:cubicBezTo>
                    <a:cubicBezTo>
                      <a:pt x="15239" y="27870"/>
                      <a:pt x="18171" y="28496"/>
                      <a:pt x="21505" y="28496"/>
                    </a:cubicBezTo>
                    <a:cubicBezTo>
                      <a:pt x="25264" y="28496"/>
                      <a:pt x="28598" y="27770"/>
                      <a:pt x="31430" y="26617"/>
                    </a:cubicBezTo>
                    <a:cubicBezTo>
                      <a:pt x="31956" y="26416"/>
                      <a:pt x="32357" y="26191"/>
                      <a:pt x="32883" y="25990"/>
                    </a:cubicBezTo>
                    <a:cubicBezTo>
                      <a:pt x="32056" y="22231"/>
                      <a:pt x="25565" y="19198"/>
                      <a:pt x="25264" y="15664"/>
                    </a:cubicBezTo>
                    <a:cubicBezTo>
                      <a:pt x="25184" y="14483"/>
                      <a:pt x="25823" y="11448"/>
                      <a:pt x="29978" y="11448"/>
                    </a:cubicBezTo>
                    <a:cubicBezTo>
                      <a:pt x="31025" y="11448"/>
                      <a:pt x="32296" y="11641"/>
                      <a:pt x="33836" y="12105"/>
                    </a:cubicBezTo>
                    <a:cubicBezTo>
                      <a:pt x="38723" y="13559"/>
                      <a:pt x="42282" y="17218"/>
                      <a:pt x="43009" y="18045"/>
                    </a:cubicBezTo>
                    <a:cubicBezTo>
                      <a:pt x="44262" y="16491"/>
                      <a:pt x="44888" y="15439"/>
                      <a:pt x="44888" y="15439"/>
                    </a:cubicBezTo>
                    <a:cubicBezTo>
                      <a:pt x="44888" y="15439"/>
                      <a:pt x="42708" y="15138"/>
                      <a:pt x="37470" y="8872"/>
                    </a:cubicBezTo>
                    <a:cubicBezTo>
                      <a:pt x="36116" y="7293"/>
                      <a:pt x="35089" y="5840"/>
                      <a:pt x="34136" y="4687"/>
                    </a:cubicBezTo>
                    <a:cubicBezTo>
                      <a:pt x="33710" y="4161"/>
                      <a:pt x="33309" y="3634"/>
                      <a:pt x="32883" y="3233"/>
                    </a:cubicBezTo>
                    <a:cubicBezTo>
                      <a:pt x="32056" y="2281"/>
                      <a:pt x="31104" y="1554"/>
                      <a:pt x="30177" y="927"/>
                    </a:cubicBezTo>
                    <a:cubicBezTo>
                      <a:pt x="29550" y="501"/>
                      <a:pt x="28823" y="201"/>
                      <a:pt x="279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8" name="Google Shape;13948;p86"/>
              <p:cNvSpPr/>
              <p:nvPr/>
            </p:nvSpPr>
            <p:spPr>
              <a:xfrm>
                <a:off x="-1449488" y="1974784"/>
                <a:ext cx="228068" cy="251558"/>
              </a:xfrm>
              <a:custGeom>
                <a:avLst/>
                <a:gdLst/>
                <a:ahLst/>
                <a:cxnLst/>
                <a:rect l="l" t="t" r="r" b="b"/>
                <a:pathLst>
                  <a:path w="8146" h="8985" extrusionOk="0">
                    <a:moveTo>
                      <a:pt x="1807" y="1"/>
                    </a:moveTo>
                    <a:cubicBezTo>
                      <a:pt x="1722" y="1"/>
                      <a:pt x="1638" y="4"/>
                      <a:pt x="1554" y="12"/>
                    </a:cubicBezTo>
                    <a:cubicBezTo>
                      <a:pt x="301" y="212"/>
                      <a:pt x="0" y="6378"/>
                      <a:pt x="1654" y="8984"/>
                    </a:cubicBezTo>
                    <a:cubicBezTo>
                      <a:pt x="2081" y="8458"/>
                      <a:pt x="2507" y="8057"/>
                      <a:pt x="2908" y="7631"/>
                    </a:cubicBezTo>
                    <a:cubicBezTo>
                      <a:pt x="1654" y="5551"/>
                      <a:pt x="1755" y="2092"/>
                      <a:pt x="2281" y="2092"/>
                    </a:cubicBezTo>
                    <a:cubicBezTo>
                      <a:pt x="3434" y="2293"/>
                      <a:pt x="5740" y="5325"/>
                      <a:pt x="5740" y="5325"/>
                    </a:cubicBezTo>
                    <a:cubicBezTo>
                      <a:pt x="6141" y="5024"/>
                      <a:pt x="6567" y="4799"/>
                      <a:pt x="6993" y="4498"/>
                    </a:cubicBezTo>
                    <a:cubicBezTo>
                      <a:pt x="7394" y="4298"/>
                      <a:pt x="7820" y="4172"/>
                      <a:pt x="8146" y="3972"/>
                    </a:cubicBezTo>
                    <a:cubicBezTo>
                      <a:pt x="7322" y="3075"/>
                      <a:pt x="4273" y="1"/>
                      <a:pt x="1807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9" name="Google Shape;13949;p86"/>
              <p:cNvSpPr/>
              <p:nvPr/>
            </p:nvSpPr>
            <p:spPr>
              <a:xfrm>
                <a:off x="-909207" y="1957062"/>
                <a:ext cx="237195" cy="251726"/>
              </a:xfrm>
              <a:custGeom>
                <a:avLst/>
                <a:gdLst/>
                <a:ahLst/>
                <a:cxnLst/>
                <a:rect l="l" t="t" r="r" b="b"/>
                <a:pathLst>
                  <a:path w="8472" h="8991" extrusionOk="0">
                    <a:moveTo>
                      <a:pt x="6474" y="0"/>
                    </a:moveTo>
                    <a:cubicBezTo>
                      <a:pt x="3709" y="0"/>
                      <a:pt x="218" y="3886"/>
                      <a:pt x="1" y="4079"/>
                    </a:cubicBezTo>
                    <a:cubicBezTo>
                      <a:pt x="226" y="4179"/>
                      <a:pt x="427" y="4179"/>
                      <a:pt x="527" y="4304"/>
                    </a:cubicBezTo>
                    <a:cubicBezTo>
                      <a:pt x="1379" y="4505"/>
                      <a:pt x="2106" y="4805"/>
                      <a:pt x="2733" y="5231"/>
                    </a:cubicBezTo>
                    <a:cubicBezTo>
                      <a:pt x="2733" y="5231"/>
                      <a:pt x="4913" y="2199"/>
                      <a:pt x="6066" y="2099"/>
                    </a:cubicBezTo>
                    <a:cubicBezTo>
                      <a:pt x="6073" y="2097"/>
                      <a:pt x="6081" y="2096"/>
                      <a:pt x="6088" y="2096"/>
                    </a:cubicBezTo>
                    <a:cubicBezTo>
                      <a:pt x="6595" y="2096"/>
                      <a:pt x="6675" y="5462"/>
                      <a:pt x="5439" y="7537"/>
                    </a:cubicBezTo>
                    <a:cubicBezTo>
                      <a:pt x="5865" y="7938"/>
                      <a:pt x="6266" y="8465"/>
                      <a:pt x="6692" y="8991"/>
                    </a:cubicBezTo>
                    <a:cubicBezTo>
                      <a:pt x="8472" y="6384"/>
                      <a:pt x="8046" y="119"/>
                      <a:pt x="6793" y="18"/>
                    </a:cubicBezTo>
                    <a:cubicBezTo>
                      <a:pt x="6688" y="6"/>
                      <a:pt x="6581" y="0"/>
                      <a:pt x="6474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0" name="Google Shape;13950;p86"/>
              <p:cNvSpPr/>
              <p:nvPr/>
            </p:nvSpPr>
            <p:spPr>
              <a:xfrm>
                <a:off x="-1253735" y="2053679"/>
                <a:ext cx="359292" cy="550347"/>
              </a:xfrm>
              <a:custGeom>
                <a:avLst/>
                <a:gdLst/>
                <a:ahLst/>
                <a:cxnLst/>
                <a:rect l="l" t="t" r="r" b="b"/>
                <a:pathLst>
                  <a:path w="12833" h="19657" extrusionOk="0">
                    <a:moveTo>
                      <a:pt x="6567" y="1"/>
                    </a:moveTo>
                    <a:cubicBezTo>
                      <a:pt x="4587" y="1"/>
                      <a:pt x="2808" y="427"/>
                      <a:pt x="1154" y="1154"/>
                    </a:cubicBezTo>
                    <a:cubicBezTo>
                      <a:pt x="828" y="1354"/>
                      <a:pt x="402" y="1480"/>
                      <a:pt x="1" y="1680"/>
                    </a:cubicBezTo>
                    <a:cubicBezTo>
                      <a:pt x="1" y="1680"/>
                      <a:pt x="4387" y="7520"/>
                      <a:pt x="5941" y="18698"/>
                    </a:cubicBezTo>
                    <a:cubicBezTo>
                      <a:pt x="5941" y="18698"/>
                      <a:pt x="6166" y="19425"/>
                      <a:pt x="6793" y="19650"/>
                    </a:cubicBezTo>
                    <a:cubicBezTo>
                      <a:pt x="6823" y="19654"/>
                      <a:pt x="6852" y="19656"/>
                      <a:pt x="6881" y="19656"/>
                    </a:cubicBezTo>
                    <a:cubicBezTo>
                      <a:pt x="7552" y="19656"/>
                      <a:pt x="7921" y="18580"/>
                      <a:pt x="7921" y="18171"/>
                    </a:cubicBezTo>
                    <a:cubicBezTo>
                      <a:pt x="8046" y="17770"/>
                      <a:pt x="8773" y="8146"/>
                      <a:pt x="12833" y="853"/>
                    </a:cubicBezTo>
                    <a:cubicBezTo>
                      <a:pt x="12733" y="728"/>
                      <a:pt x="12532" y="728"/>
                      <a:pt x="12307" y="628"/>
                    </a:cubicBezTo>
                    <a:cubicBezTo>
                      <a:pt x="10853" y="227"/>
                      <a:pt x="8973" y="1"/>
                      <a:pt x="6567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 w="9525" cap="flat" cmpd="sng">
                <a:solidFill>
                  <a:srgbClr val="914A3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1" name="Google Shape;13951;p86"/>
              <p:cNvSpPr/>
              <p:nvPr/>
            </p:nvSpPr>
            <p:spPr>
              <a:xfrm>
                <a:off x="-972479" y="2398067"/>
                <a:ext cx="499055" cy="407168"/>
              </a:xfrm>
              <a:custGeom>
                <a:avLst/>
                <a:gdLst/>
                <a:ahLst/>
                <a:cxnLst/>
                <a:rect l="l" t="t" r="r" b="b"/>
                <a:pathLst>
                  <a:path w="17825" h="14543" extrusionOk="0">
                    <a:moveTo>
                      <a:pt x="4794" y="0"/>
                    </a:moveTo>
                    <a:cubicBezTo>
                      <a:pt x="639" y="0"/>
                      <a:pt x="0" y="3035"/>
                      <a:pt x="80" y="4216"/>
                    </a:cubicBezTo>
                    <a:cubicBezTo>
                      <a:pt x="381" y="7750"/>
                      <a:pt x="6872" y="10783"/>
                      <a:pt x="7699" y="14542"/>
                    </a:cubicBezTo>
                    <a:cubicBezTo>
                      <a:pt x="12612" y="12236"/>
                      <a:pt x="15945" y="8903"/>
                      <a:pt x="17825" y="6597"/>
                    </a:cubicBezTo>
                    <a:cubicBezTo>
                      <a:pt x="17098" y="5770"/>
                      <a:pt x="13539" y="2111"/>
                      <a:pt x="8652" y="657"/>
                    </a:cubicBezTo>
                    <a:cubicBezTo>
                      <a:pt x="7112" y="193"/>
                      <a:pt x="5841" y="0"/>
                      <a:pt x="4794" y="0"/>
                    </a:cubicBezTo>
                    <a:close/>
                  </a:path>
                </a:pathLst>
              </a:custGeom>
              <a:solidFill>
                <a:srgbClr val="914A31"/>
              </a:solidFill>
              <a:ln w="9525" cap="flat" cmpd="sng">
                <a:solidFill>
                  <a:srgbClr val="914A3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2" name="Google Shape;13952;p86"/>
              <p:cNvSpPr/>
              <p:nvPr/>
            </p:nvSpPr>
            <p:spPr>
              <a:xfrm>
                <a:off x="-1642442" y="2410973"/>
                <a:ext cx="496816" cy="408987"/>
              </a:xfrm>
              <a:custGeom>
                <a:avLst/>
                <a:gdLst/>
                <a:ahLst/>
                <a:cxnLst/>
                <a:rect l="l" t="t" r="r" b="b"/>
                <a:pathLst>
                  <a:path w="17745" h="14608" extrusionOk="0">
                    <a:moveTo>
                      <a:pt x="13130" y="1"/>
                    </a:moveTo>
                    <a:cubicBezTo>
                      <a:pt x="12175" y="1"/>
                      <a:pt x="11067" y="184"/>
                      <a:pt x="9800" y="622"/>
                    </a:cubicBezTo>
                    <a:cubicBezTo>
                      <a:pt x="5013" y="2277"/>
                      <a:pt x="100" y="6262"/>
                      <a:pt x="100" y="6262"/>
                    </a:cubicBezTo>
                    <a:lnTo>
                      <a:pt x="0" y="6362"/>
                    </a:lnTo>
                    <a:cubicBezTo>
                      <a:pt x="1554" y="8643"/>
                      <a:pt x="4887" y="12402"/>
                      <a:pt x="10326" y="14608"/>
                    </a:cubicBezTo>
                    <a:cubicBezTo>
                      <a:pt x="11153" y="10948"/>
                      <a:pt x="17745" y="7389"/>
                      <a:pt x="17745" y="3430"/>
                    </a:cubicBezTo>
                    <a:cubicBezTo>
                      <a:pt x="17745" y="1988"/>
                      <a:pt x="16270" y="1"/>
                      <a:pt x="13130" y="1"/>
                    </a:cubicBezTo>
                    <a:close/>
                  </a:path>
                </a:pathLst>
              </a:custGeom>
              <a:solidFill>
                <a:srgbClr val="914A31"/>
              </a:solidFill>
              <a:ln w="9525" cap="flat" cmpd="sng">
                <a:solidFill>
                  <a:srgbClr val="914A3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3" name="Google Shape;13953;p86"/>
              <p:cNvSpPr/>
              <p:nvPr/>
            </p:nvSpPr>
            <p:spPr>
              <a:xfrm>
                <a:off x="-1253735" y="2506974"/>
                <a:ext cx="55463" cy="7019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2507" extrusionOk="0">
                    <a:moveTo>
                      <a:pt x="1028" y="1"/>
                    </a:moveTo>
                    <a:cubicBezTo>
                      <a:pt x="527" y="1"/>
                      <a:pt x="1" y="627"/>
                      <a:pt x="1" y="1254"/>
                    </a:cubicBezTo>
                    <a:cubicBezTo>
                      <a:pt x="1" y="1880"/>
                      <a:pt x="527" y="2507"/>
                      <a:pt x="1028" y="2507"/>
                    </a:cubicBezTo>
                    <a:cubicBezTo>
                      <a:pt x="1555" y="2507"/>
                      <a:pt x="1981" y="1880"/>
                      <a:pt x="1981" y="1254"/>
                    </a:cubicBezTo>
                    <a:cubicBezTo>
                      <a:pt x="1981" y="627"/>
                      <a:pt x="1555" y="1"/>
                      <a:pt x="1028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4" name="Google Shape;13954;p86"/>
              <p:cNvSpPr/>
              <p:nvPr/>
            </p:nvSpPr>
            <p:spPr>
              <a:xfrm>
                <a:off x="-909207" y="2506974"/>
                <a:ext cx="56163" cy="70190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507" extrusionOk="0">
                    <a:moveTo>
                      <a:pt x="1053" y="1"/>
                    </a:moveTo>
                    <a:cubicBezTo>
                      <a:pt x="427" y="1"/>
                      <a:pt x="1" y="627"/>
                      <a:pt x="1" y="1254"/>
                    </a:cubicBezTo>
                    <a:cubicBezTo>
                      <a:pt x="1" y="1880"/>
                      <a:pt x="427" y="2507"/>
                      <a:pt x="1053" y="2507"/>
                    </a:cubicBezTo>
                    <a:cubicBezTo>
                      <a:pt x="1580" y="2507"/>
                      <a:pt x="2006" y="1880"/>
                      <a:pt x="2006" y="1254"/>
                    </a:cubicBezTo>
                    <a:cubicBezTo>
                      <a:pt x="2006" y="627"/>
                      <a:pt x="1580" y="1"/>
                      <a:pt x="1053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5" name="Google Shape;13955;p86"/>
              <p:cNvSpPr/>
              <p:nvPr/>
            </p:nvSpPr>
            <p:spPr>
              <a:xfrm>
                <a:off x="-879726" y="2582762"/>
                <a:ext cx="181060" cy="178960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6392" extrusionOk="0">
                    <a:moveTo>
                      <a:pt x="3233" y="0"/>
                    </a:moveTo>
                    <a:cubicBezTo>
                      <a:pt x="1454" y="0"/>
                      <a:pt x="0" y="1479"/>
                      <a:pt x="0" y="3258"/>
                    </a:cubicBezTo>
                    <a:cubicBezTo>
                      <a:pt x="0" y="5013"/>
                      <a:pt x="1454" y="6391"/>
                      <a:pt x="3233" y="6391"/>
                    </a:cubicBezTo>
                    <a:cubicBezTo>
                      <a:pt x="5013" y="6391"/>
                      <a:pt x="6467" y="5013"/>
                      <a:pt x="6467" y="3258"/>
                    </a:cubicBezTo>
                    <a:cubicBezTo>
                      <a:pt x="6467" y="1479"/>
                      <a:pt x="5013" y="0"/>
                      <a:pt x="3233" y="0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6" name="Google Shape;13956;p86"/>
              <p:cNvSpPr/>
              <p:nvPr/>
            </p:nvSpPr>
            <p:spPr>
              <a:xfrm>
                <a:off x="-1411609" y="2577134"/>
                <a:ext cx="181060" cy="178260"/>
              </a:xfrm>
              <a:custGeom>
                <a:avLst/>
                <a:gdLst/>
                <a:ahLst/>
                <a:cxnLst/>
                <a:rect l="l" t="t" r="r" b="b"/>
                <a:pathLst>
                  <a:path w="6467" h="6367" extrusionOk="0">
                    <a:moveTo>
                      <a:pt x="3234" y="1"/>
                    </a:moveTo>
                    <a:cubicBezTo>
                      <a:pt x="1454" y="1"/>
                      <a:pt x="1" y="1454"/>
                      <a:pt x="1" y="3134"/>
                    </a:cubicBezTo>
                    <a:cubicBezTo>
                      <a:pt x="1" y="4913"/>
                      <a:pt x="1454" y="6367"/>
                      <a:pt x="3234" y="6367"/>
                    </a:cubicBezTo>
                    <a:cubicBezTo>
                      <a:pt x="5114" y="6367"/>
                      <a:pt x="6467" y="4913"/>
                      <a:pt x="6467" y="3134"/>
                    </a:cubicBezTo>
                    <a:cubicBezTo>
                      <a:pt x="6467" y="1454"/>
                      <a:pt x="5114" y="1"/>
                      <a:pt x="3234" y="1"/>
                    </a:cubicBezTo>
                    <a:close/>
                  </a:path>
                </a:pathLst>
              </a:custGeom>
              <a:solidFill>
                <a:srgbClr val="F28F7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7" name="Google Shape;13957;p86"/>
              <p:cNvSpPr/>
              <p:nvPr/>
            </p:nvSpPr>
            <p:spPr>
              <a:xfrm>
                <a:off x="-1125314" y="2559776"/>
                <a:ext cx="125625" cy="79149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2827" extrusionOk="0">
                    <a:moveTo>
                      <a:pt x="2247" y="0"/>
                    </a:moveTo>
                    <a:cubicBezTo>
                      <a:pt x="1435" y="0"/>
                      <a:pt x="627" y="207"/>
                      <a:pt x="426" y="621"/>
                    </a:cubicBezTo>
                    <a:cubicBezTo>
                      <a:pt x="0" y="1348"/>
                      <a:pt x="1153" y="2826"/>
                      <a:pt x="2406" y="2826"/>
                    </a:cubicBezTo>
                    <a:cubicBezTo>
                      <a:pt x="3133" y="2826"/>
                      <a:pt x="4487" y="1448"/>
                      <a:pt x="4086" y="621"/>
                    </a:cubicBezTo>
                    <a:cubicBezTo>
                      <a:pt x="3873" y="207"/>
                      <a:pt x="3058" y="0"/>
                      <a:pt x="2247" y="0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8" name="Google Shape;13958;p86"/>
              <p:cNvSpPr/>
              <p:nvPr/>
            </p:nvSpPr>
            <p:spPr>
              <a:xfrm>
                <a:off x="-1183547" y="2632568"/>
                <a:ext cx="242794" cy="73017"/>
              </a:xfrm>
              <a:custGeom>
                <a:avLst/>
                <a:gdLst/>
                <a:ahLst/>
                <a:cxnLst/>
                <a:rect l="l" t="t" r="r" b="b"/>
                <a:pathLst>
                  <a:path w="8672" h="2608" extrusionOk="0">
                    <a:moveTo>
                      <a:pt x="8446" y="1"/>
                    </a:moveTo>
                    <a:cubicBezTo>
                      <a:pt x="8346" y="1"/>
                      <a:pt x="8246" y="1"/>
                      <a:pt x="8146" y="101"/>
                    </a:cubicBezTo>
                    <a:cubicBezTo>
                      <a:pt x="8246" y="101"/>
                      <a:pt x="8146" y="226"/>
                      <a:pt x="7920" y="327"/>
                    </a:cubicBezTo>
                    <a:cubicBezTo>
                      <a:pt x="7820" y="527"/>
                      <a:pt x="7519" y="728"/>
                      <a:pt x="7193" y="953"/>
                    </a:cubicBezTo>
                    <a:cubicBezTo>
                      <a:pt x="6892" y="1154"/>
                      <a:pt x="6366" y="1354"/>
                      <a:pt x="5940" y="1580"/>
                    </a:cubicBezTo>
                    <a:cubicBezTo>
                      <a:pt x="5740" y="1680"/>
                      <a:pt x="5414" y="1680"/>
                      <a:pt x="5213" y="1680"/>
                    </a:cubicBezTo>
                    <a:cubicBezTo>
                      <a:pt x="5113" y="1780"/>
                      <a:pt x="4912" y="1780"/>
                      <a:pt x="4787" y="1780"/>
                    </a:cubicBezTo>
                    <a:lnTo>
                      <a:pt x="3534" y="1780"/>
                    </a:lnTo>
                    <a:cubicBezTo>
                      <a:pt x="3434" y="1780"/>
                      <a:pt x="3333" y="1680"/>
                      <a:pt x="3233" y="1680"/>
                    </a:cubicBezTo>
                    <a:cubicBezTo>
                      <a:pt x="3033" y="1680"/>
                      <a:pt x="2907" y="1680"/>
                      <a:pt x="2807" y="1580"/>
                    </a:cubicBezTo>
                    <a:cubicBezTo>
                      <a:pt x="2281" y="1479"/>
                      <a:pt x="1880" y="1354"/>
                      <a:pt x="1454" y="1154"/>
                    </a:cubicBezTo>
                    <a:cubicBezTo>
                      <a:pt x="1354" y="1053"/>
                      <a:pt x="1153" y="953"/>
                      <a:pt x="1028" y="853"/>
                    </a:cubicBezTo>
                    <a:cubicBezTo>
                      <a:pt x="927" y="728"/>
                      <a:pt x="727" y="728"/>
                      <a:pt x="727" y="627"/>
                    </a:cubicBezTo>
                    <a:cubicBezTo>
                      <a:pt x="627" y="527"/>
                      <a:pt x="526" y="527"/>
                      <a:pt x="526" y="427"/>
                    </a:cubicBezTo>
                    <a:lnTo>
                      <a:pt x="401" y="427"/>
                    </a:lnTo>
                    <a:cubicBezTo>
                      <a:pt x="301" y="327"/>
                      <a:pt x="201" y="327"/>
                      <a:pt x="201" y="327"/>
                    </a:cubicBezTo>
                    <a:cubicBezTo>
                      <a:pt x="100" y="427"/>
                      <a:pt x="0" y="527"/>
                      <a:pt x="100" y="627"/>
                    </a:cubicBezTo>
                    <a:lnTo>
                      <a:pt x="100" y="728"/>
                    </a:lnTo>
                    <a:cubicBezTo>
                      <a:pt x="201" y="728"/>
                      <a:pt x="201" y="853"/>
                      <a:pt x="301" y="953"/>
                    </a:cubicBezTo>
                    <a:cubicBezTo>
                      <a:pt x="401" y="1053"/>
                      <a:pt x="526" y="1154"/>
                      <a:pt x="627" y="1354"/>
                    </a:cubicBezTo>
                    <a:cubicBezTo>
                      <a:pt x="827" y="1479"/>
                      <a:pt x="927" y="1580"/>
                      <a:pt x="1153" y="1680"/>
                    </a:cubicBezTo>
                    <a:cubicBezTo>
                      <a:pt x="1354" y="1880"/>
                      <a:pt x="1554" y="1981"/>
                      <a:pt x="1780" y="2106"/>
                    </a:cubicBezTo>
                    <a:cubicBezTo>
                      <a:pt x="2080" y="2206"/>
                      <a:pt x="2281" y="2307"/>
                      <a:pt x="2607" y="2407"/>
                    </a:cubicBezTo>
                    <a:cubicBezTo>
                      <a:pt x="2707" y="2407"/>
                      <a:pt x="2907" y="2407"/>
                      <a:pt x="3033" y="2507"/>
                    </a:cubicBezTo>
                    <a:lnTo>
                      <a:pt x="3434" y="2507"/>
                    </a:lnTo>
                    <a:cubicBezTo>
                      <a:pt x="3760" y="2607"/>
                      <a:pt x="4060" y="2607"/>
                      <a:pt x="4386" y="2607"/>
                    </a:cubicBezTo>
                    <a:lnTo>
                      <a:pt x="4787" y="2607"/>
                    </a:lnTo>
                    <a:cubicBezTo>
                      <a:pt x="5013" y="2607"/>
                      <a:pt x="5113" y="2507"/>
                      <a:pt x="5313" y="2507"/>
                    </a:cubicBezTo>
                    <a:cubicBezTo>
                      <a:pt x="5639" y="2507"/>
                      <a:pt x="5940" y="2407"/>
                      <a:pt x="6166" y="2307"/>
                    </a:cubicBezTo>
                    <a:cubicBezTo>
                      <a:pt x="6792" y="2106"/>
                      <a:pt x="7193" y="1780"/>
                      <a:pt x="7619" y="1479"/>
                    </a:cubicBezTo>
                    <a:cubicBezTo>
                      <a:pt x="7920" y="1254"/>
                      <a:pt x="8146" y="953"/>
                      <a:pt x="8346" y="728"/>
                    </a:cubicBezTo>
                    <a:cubicBezTo>
                      <a:pt x="8446" y="427"/>
                      <a:pt x="8547" y="327"/>
                      <a:pt x="8547" y="327"/>
                    </a:cubicBezTo>
                    <a:cubicBezTo>
                      <a:pt x="8672" y="226"/>
                      <a:pt x="8547" y="101"/>
                      <a:pt x="8446" y="1"/>
                    </a:cubicBezTo>
                    <a:close/>
                  </a:path>
                </a:pathLst>
              </a:custGeom>
              <a:solidFill>
                <a:srgbClr val="2A0D0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959" name="Google Shape;13959;p86"/>
          <p:cNvSpPr/>
          <p:nvPr/>
        </p:nvSpPr>
        <p:spPr>
          <a:xfrm>
            <a:off x="8271482" y="841800"/>
            <a:ext cx="654059" cy="565027"/>
          </a:xfrm>
          <a:custGeom>
            <a:avLst/>
            <a:gdLst/>
            <a:ahLst/>
            <a:cxnLst/>
            <a:rect l="l" t="t" r="r" b="b"/>
            <a:pathLst>
              <a:path w="18123" h="14875" extrusionOk="0">
                <a:moveTo>
                  <a:pt x="13360" y="1"/>
                </a:moveTo>
                <a:cubicBezTo>
                  <a:pt x="10125" y="1"/>
                  <a:pt x="5819" y="1242"/>
                  <a:pt x="3463" y="4440"/>
                </a:cubicBezTo>
                <a:cubicBezTo>
                  <a:pt x="1" y="8998"/>
                  <a:pt x="1539" y="14875"/>
                  <a:pt x="6518" y="14875"/>
                </a:cubicBezTo>
                <a:cubicBezTo>
                  <a:pt x="6616" y="14875"/>
                  <a:pt x="6715" y="14873"/>
                  <a:pt x="6815" y="14868"/>
                </a:cubicBezTo>
                <a:cubicBezTo>
                  <a:pt x="12104" y="14615"/>
                  <a:pt x="18122" y="1952"/>
                  <a:pt x="17243" y="1028"/>
                </a:cubicBezTo>
                <a:cubicBezTo>
                  <a:pt x="16626" y="384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60" name="Google Shape;13960;p86"/>
          <p:cNvSpPr txBox="1">
            <a:spLocks noGrp="1"/>
          </p:cNvSpPr>
          <p:nvPr>
            <p:ph type="title"/>
          </p:nvPr>
        </p:nvSpPr>
        <p:spPr>
          <a:xfrm>
            <a:off x="495500" y="849425"/>
            <a:ext cx="8153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contacts</a:t>
            </a:r>
            <a:endParaRPr/>
          </a:p>
        </p:txBody>
      </p:sp>
      <p:sp>
        <p:nvSpPr>
          <p:cNvPr id="13961" name="Google Shape;13961;p86"/>
          <p:cNvSpPr txBox="1">
            <a:spLocks noGrp="1"/>
          </p:cNvSpPr>
          <p:nvPr>
            <p:ph type="subTitle" idx="2"/>
          </p:nvPr>
        </p:nvSpPr>
        <p:spPr>
          <a:xfrm>
            <a:off x="2432225" y="1660300"/>
            <a:ext cx="1577100" cy="4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John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962" name="Google Shape;13962;p86"/>
          <p:cNvSpPr txBox="1">
            <a:spLocks noGrp="1"/>
          </p:cNvSpPr>
          <p:nvPr>
            <p:ph type="subTitle" idx="1"/>
          </p:nvPr>
        </p:nvSpPr>
        <p:spPr>
          <a:xfrm>
            <a:off x="1742225" y="1980100"/>
            <a:ext cx="2267100" cy="8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Saturn is composed of hydrogen and helium</a:t>
            </a:r>
            <a:endParaRPr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963" name="Google Shape;13963;p86"/>
          <p:cNvSpPr txBox="1">
            <a:spLocks noGrp="1"/>
          </p:cNvSpPr>
          <p:nvPr>
            <p:ph type="subTitle" idx="3"/>
          </p:nvPr>
        </p:nvSpPr>
        <p:spPr>
          <a:xfrm>
            <a:off x="5295400" y="1980100"/>
            <a:ext cx="22671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Despite being red, Mars is a cold place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964" name="Google Shape;13964;p86"/>
          <p:cNvSpPr txBox="1">
            <a:spLocks noGrp="1"/>
          </p:cNvSpPr>
          <p:nvPr>
            <p:ph type="subTitle" idx="4"/>
          </p:nvPr>
        </p:nvSpPr>
        <p:spPr>
          <a:xfrm>
            <a:off x="5295400" y="1660300"/>
            <a:ext cx="1577100" cy="4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Marie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965" name="Google Shape;13965;p86"/>
          <p:cNvSpPr txBox="1">
            <a:spLocks noGrp="1"/>
          </p:cNvSpPr>
          <p:nvPr>
            <p:ph type="subTitle" idx="5"/>
          </p:nvPr>
        </p:nvSpPr>
        <p:spPr>
          <a:xfrm>
            <a:off x="1742225" y="3656900"/>
            <a:ext cx="22671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Jupiter is the biggest planet of them all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966" name="Google Shape;13966;p86"/>
          <p:cNvSpPr txBox="1">
            <a:spLocks noGrp="1"/>
          </p:cNvSpPr>
          <p:nvPr>
            <p:ph type="subTitle" idx="6"/>
          </p:nvPr>
        </p:nvSpPr>
        <p:spPr>
          <a:xfrm>
            <a:off x="2432225" y="3337100"/>
            <a:ext cx="1577100" cy="4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Jane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967" name="Google Shape;13967;p86"/>
          <p:cNvSpPr txBox="1">
            <a:spLocks noGrp="1"/>
          </p:cNvSpPr>
          <p:nvPr>
            <p:ph type="subTitle" idx="7"/>
          </p:nvPr>
        </p:nvSpPr>
        <p:spPr>
          <a:xfrm>
            <a:off x="5295400" y="3656900"/>
            <a:ext cx="2267100" cy="8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Mercury is the closest planet to the Sun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968" name="Google Shape;13968;p86"/>
          <p:cNvSpPr txBox="1">
            <a:spLocks noGrp="1"/>
          </p:cNvSpPr>
          <p:nvPr>
            <p:ph type="subTitle" idx="8"/>
          </p:nvPr>
        </p:nvSpPr>
        <p:spPr>
          <a:xfrm>
            <a:off x="5295400" y="3337100"/>
            <a:ext cx="1577100" cy="40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Steven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969" name="Google Shape;13969;p86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970" name="Google Shape;13970;p86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971" name="Google Shape;13971;p86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972" name="Google Shape;13972;p86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973" name="Google Shape;13973;p86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974" name="Google Shape;13974;p86">
            <a:hlinkClick r:id="rId8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3975" name="Google Shape;13975;p86"/>
          <p:cNvSpPr/>
          <p:nvPr/>
        </p:nvSpPr>
        <p:spPr>
          <a:xfrm>
            <a:off x="7123684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6" name="Google Shape;13976;p86"/>
          <p:cNvSpPr/>
          <p:nvPr/>
        </p:nvSpPr>
        <p:spPr>
          <a:xfrm>
            <a:off x="7028883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7" name="Google Shape;13977;p86"/>
          <p:cNvSpPr/>
          <p:nvPr/>
        </p:nvSpPr>
        <p:spPr>
          <a:xfrm>
            <a:off x="463366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6" y="0"/>
                </a:moveTo>
                <a:cubicBezTo>
                  <a:pt x="730" y="0"/>
                  <a:pt x="640" y="39"/>
                  <a:pt x="566" y="123"/>
                </a:cubicBezTo>
                <a:cubicBezTo>
                  <a:pt x="60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40" y="1269"/>
                  <a:pt x="1443" y="0"/>
                  <a:pt x="8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8" name="Google Shape;13978;p86"/>
          <p:cNvSpPr/>
          <p:nvPr/>
        </p:nvSpPr>
        <p:spPr>
          <a:xfrm>
            <a:off x="4538866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4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82" y="7923"/>
                </a:cubicBezTo>
                <a:cubicBezTo>
                  <a:pt x="2679" y="8345"/>
                  <a:pt x="5505" y="8635"/>
                  <a:pt x="8409" y="8635"/>
                </a:cubicBezTo>
                <a:cubicBezTo>
                  <a:pt x="11458" y="8635"/>
                  <a:pt x="14594" y="8315"/>
                  <a:pt x="15449" y="7491"/>
                </a:cubicBezTo>
                <a:cubicBezTo>
                  <a:pt x="17192" y="5808"/>
                  <a:pt x="16566" y="1711"/>
                  <a:pt x="13095" y="475"/>
                </a:cubicBezTo>
                <a:cubicBezTo>
                  <a:pt x="12370" y="182"/>
                  <a:pt x="11140" y="0"/>
                  <a:pt x="97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79" name="Google Shape;13979;p86"/>
          <p:cNvSpPr/>
          <p:nvPr/>
        </p:nvSpPr>
        <p:spPr>
          <a:xfrm>
            <a:off x="525731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28" y="0"/>
                </a:moveTo>
                <a:cubicBezTo>
                  <a:pt x="720" y="0"/>
                  <a:pt x="627" y="39"/>
                  <a:pt x="552" y="123"/>
                </a:cubicBezTo>
                <a:cubicBezTo>
                  <a:pt x="60" y="749"/>
                  <a:pt x="1" y="1181"/>
                  <a:pt x="373" y="1732"/>
                </a:cubicBezTo>
                <a:cubicBezTo>
                  <a:pt x="746" y="2239"/>
                  <a:pt x="2787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8" y="6768"/>
                </a:cubicBezTo>
                <a:cubicBezTo>
                  <a:pt x="5453" y="6202"/>
                  <a:pt x="5081" y="4220"/>
                  <a:pt x="3591" y="2537"/>
                </a:cubicBezTo>
                <a:cubicBezTo>
                  <a:pt x="2539" y="1269"/>
                  <a:pt x="1443" y="0"/>
                  <a:pt x="8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0" name="Google Shape;13980;p86"/>
          <p:cNvSpPr/>
          <p:nvPr/>
        </p:nvSpPr>
        <p:spPr>
          <a:xfrm>
            <a:off x="5162517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3" y="0"/>
                </a:moveTo>
                <a:cubicBezTo>
                  <a:pt x="9362" y="0"/>
                  <a:pt x="8967" y="14"/>
                  <a:pt x="8567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40" y="415"/>
                  <a:pt x="2846" y="1160"/>
                  <a:pt x="1788" y="2516"/>
                </a:cubicBezTo>
                <a:cubicBezTo>
                  <a:pt x="1" y="4944"/>
                  <a:pt x="1118" y="7059"/>
                  <a:pt x="1788" y="7730"/>
                </a:cubicBezTo>
                <a:cubicBezTo>
                  <a:pt x="1863" y="7864"/>
                  <a:pt x="1922" y="7864"/>
                  <a:pt x="1982" y="7923"/>
                </a:cubicBezTo>
                <a:cubicBezTo>
                  <a:pt x="2680" y="8345"/>
                  <a:pt x="5505" y="8635"/>
                  <a:pt x="8410" y="8635"/>
                </a:cubicBezTo>
                <a:cubicBezTo>
                  <a:pt x="11459" y="8635"/>
                  <a:pt x="14595" y="8315"/>
                  <a:pt x="15449" y="7491"/>
                </a:cubicBezTo>
                <a:cubicBezTo>
                  <a:pt x="17192" y="5808"/>
                  <a:pt x="16567" y="1711"/>
                  <a:pt x="13096" y="475"/>
                </a:cubicBezTo>
                <a:cubicBezTo>
                  <a:pt x="12359" y="182"/>
                  <a:pt x="11136" y="0"/>
                  <a:pt x="97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1" name="Google Shape;13981;p86"/>
          <p:cNvSpPr/>
          <p:nvPr/>
        </p:nvSpPr>
        <p:spPr>
          <a:xfrm>
            <a:off x="5880532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5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7" y="0"/>
                  <a:pt x="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2" name="Google Shape;13982;p86"/>
          <p:cNvSpPr/>
          <p:nvPr/>
        </p:nvSpPr>
        <p:spPr>
          <a:xfrm>
            <a:off x="5785731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3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58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3" name="Google Shape;13983;p86"/>
          <p:cNvSpPr/>
          <p:nvPr/>
        </p:nvSpPr>
        <p:spPr>
          <a:xfrm>
            <a:off x="6507926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4" name="Google Shape;13984;p86"/>
          <p:cNvSpPr/>
          <p:nvPr/>
        </p:nvSpPr>
        <p:spPr>
          <a:xfrm>
            <a:off x="6413124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0" y="1160"/>
                  <a:pt x="1803" y="2516"/>
                </a:cubicBezTo>
                <a:cubicBezTo>
                  <a:pt x="0" y="4944"/>
                  <a:pt x="1117" y="7059"/>
                  <a:pt x="1803" y="7730"/>
                </a:cubicBezTo>
                <a:cubicBezTo>
                  <a:pt x="1862" y="7864"/>
                  <a:pt x="1996" y="7864"/>
                  <a:pt x="2056" y="7923"/>
                </a:cubicBezTo>
                <a:cubicBezTo>
                  <a:pt x="2717" y="8345"/>
                  <a:pt x="5524" y="8635"/>
                  <a:pt x="8421" y="8635"/>
                </a:cubicBezTo>
                <a:cubicBezTo>
                  <a:pt x="11461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69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5" name="Google Shape;13985;p86"/>
          <p:cNvSpPr/>
          <p:nvPr/>
        </p:nvSpPr>
        <p:spPr>
          <a:xfrm>
            <a:off x="775107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7" y="6202"/>
                  <a:pt x="515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6" name="Google Shape;13986;p86"/>
          <p:cNvSpPr/>
          <p:nvPr/>
        </p:nvSpPr>
        <p:spPr>
          <a:xfrm>
            <a:off x="7656245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6" y="0"/>
                </a:moveTo>
                <a:cubicBezTo>
                  <a:pt x="9363" y="0"/>
                  <a:pt x="8968" y="14"/>
                  <a:pt x="8567" y="43"/>
                </a:cubicBezTo>
                <a:cubicBezTo>
                  <a:pt x="8195" y="43"/>
                  <a:pt x="7822" y="102"/>
                  <a:pt x="7450" y="162"/>
                </a:cubicBezTo>
                <a:cubicBezTo>
                  <a:pt x="5156" y="415"/>
                  <a:pt x="2861" y="1160"/>
                  <a:pt x="1804" y="2516"/>
                </a:cubicBezTo>
                <a:cubicBezTo>
                  <a:pt x="1" y="4944"/>
                  <a:pt x="1118" y="7059"/>
                  <a:pt x="1804" y="7730"/>
                </a:cubicBezTo>
                <a:cubicBezTo>
                  <a:pt x="1863" y="7864"/>
                  <a:pt x="1997" y="7864"/>
                  <a:pt x="2057" y="7923"/>
                </a:cubicBezTo>
                <a:cubicBezTo>
                  <a:pt x="2718" y="8345"/>
                  <a:pt x="5525" y="8635"/>
                  <a:pt x="8422" y="8635"/>
                </a:cubicBezTo>
                <a:cubicBezTo>
                  <a:pt x="11462" y="8635"/>
                  <a:pt x="14603" y="8315"/>
                  <a:pt x="15465" y="7491"/>
                </a:cubicBezTo>
                <a:cubicBezTo>
                  <a:pt x="17193" y="5808"/>
                  <a:pt x="16642" y="1711"/>
                  <a:pt x="13170" y="475"/>
                </a:cubicBezTo>
                <a:cubicBezTo>
                  <a:pt x="12387" y="182"/>
                  <a:pt x="11145" y="0"/>
                  <a:pt x="9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7" name="Google Shape;13987;p86"/>
          <p:cNvSpPr/>
          <p:nvPr/>
        </p:nvSpPr>
        <p:spPr>
          <a:xfrm>
            <a:off x="3378880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5" y="0"/>
                  <a:pt x="691" y="39"/>
                  <a:pt x="62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8" name="Google Shape;13988;p86"/>
          <p:cNvSpPr/>
          <p:nvPr/>
        </p:nvSpPr>
        <p:spPr>
          <a:xfrm>
            <a:off x="3284079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9" name="Google Shape;13989;p86"/>
          <p:cNvSpPr/>
          <p:nvPr/>
        </p:nvSpPr>
        <p:spPr>
          <a:xfrm>
            <a:off x="88886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28" y="0"/>
                </a:moveTo>
                <a:cubicBezTo>
                  <a:pt x="721" y="0"/>
                  <a:pt x="628" y="39"/>
                  <a:pt x="552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746" y="2164"/>
                  <a:pt x="2787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53" y="6142"/>
                  <a:pt x="5081" y="4220"/>
                  <a:pt x="3591" y="2477"/>
                </a:cubicBezTo>
                <a:cubicBezTo>
                  <a:pt x="2539" y="1260"/>
                  <a:pt x="1444" y="0"/>
                  <a:pt x="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0" name="Google Shape;13990;p86"/>
          <p:cNvSpPr/>
          <p:nvPr/>
        </p:nvSpPr>
        <p:spPr>
          <a:xfrm>
            <a:off x="79406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8" y="1"/>
                </a:moveTo>
                <a:cubicBezTo>
                  <a:pt x="9302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40" y="408"/>
                  <a:pt x="2846" y="1093"/>
                  <a:pt x="1788" y="2523"/>
                </a:cubicBezTo>
                <a:cubicBezTo>
                  <a:pt x="1" y="4952"/>
                  <a:pt x="1118" y="7052"/>
                  <a:pt x="1788" y="7738"/>
                </a:cubicBezTo>
                <a:cubicBezTo>
                  <a:pt x="1863" y="7797"/>
                  <a:pt x="1922" y="7857"/>
                  <a:pt x="2042" y="7931"/>
                </a:cubicBezTo>
                <a:cubicBezTo>
                  <a:pt x="2699" y="8317"/>
                  <a:pt x="5429" y="8590"/>
                  <a:pt x="8274" y="8590"/>
                </a:cubicBezTo>
                <a:cubicBezTo>
                  <a:pt x="11359" y="8590"/>
                  <a:pt x="14582" y="8269"/>
                  <a:pt x="15449" y="7425"/>
                </a:cubicBezTo>
                <a:cubicBezTo>
                  <a:pt x="17192" y="5756"/>
                  <a:pt x="16626" y="1719"/>
                  <a:pt x="13155" y="482"/>
                </a:cubicBezTo>
                <a:cubicBezTo>
                  <a:pt x="12356" y="184"/>
                  <a:pt x="11088" y="1"/>
                  <a:pt x="96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1" name="Google Shape;13991;p86"/>
          <p:cNvSpPr/>
          <p:nvPr/>
        </p:nvSpPr>
        <p:spPr>
          <a:xfrm>
            <a:off x="151207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4" y="674"/>
                  <a:pt x="0" y="1166"/>
                  <a:pt x="373" y="1673"/>
                </a:cubicBezTo>
                <a:cubicBezTo>
                  <a:pt x="745" y="2164"/>
                  <a:pt x="280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7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54" y="1260"/>
                  <a:pt x="1447" y="0"/>
                  <a:pt x="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2" name="Google Shape;13992;p86"/>
          <p:cNvSpPr/>
          <p:nvPr/>
        </p:nvSpPr>
        <p:spPr>
          <a:xfrm>
            <a:off x="1417276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6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18" y="7052"/>
                  <a:pt x="1803" y="7738"/>
                </a:cubicBezTo>
                <a:cubicBezTo>
                  <a:pt x="1863" y="7797"/>
                  <a:pt x="1997" y="7857"/>
                  <a:pt x="2056" y="7931"/>
                </a:cubicBezTo>
                <a:cubicBezTo>
                  <a:pt x="2707" y="8317"/>
                  <a:pt x="5432" y="8590"/>
                  <a:pt x="8278" y="8590"/>
                </a:cubicBezTo>
                <a:cubicBezTo>
                  <a:pt x="11362" y="8590"/>
                  <a:pt x="14588" y="8269"/>
                  <a:pt x="15464" y="7425"/>
                </a:cubicBezTo>
                <a:cubicBezTo>
                  <a:pt x="17192" y="5756"/>
                  <a:pt x="16641" y="1719"/>
                  <a:pt x="13170" y="482"/>
                </a:cubicBezTo>
                <a:cubicBezTo>
                  <a:pt x="12370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3" name="Google Shape;13993;p86"/>
          <p:cNvSpPr/>
          <p:nvPr/>
        </p:nvSpPr>
        <p:spPr>
          <a:xfrm>
            <a:off x="213572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2" y="0"/>
                  <a:pt x="640" y="39"/>
                  <a:pt x="56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4" name="Google Shape;13994;p86"/>
          <p:cNvSpPr/>
          <p:nvPr/>
        </p:nvSpPr>
        <p:spPr>
          <a:xfrm>
            <a:off x="2040927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699" y="8317"/>
                  <a:pt x="5429" y="8590"/>
                  <a:pt x="8283" y="8590"/>
                </a:cubicBezTo>
                <a:cubicBezTo>
                  <a:pt x="11377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5" name="Google Shape;13995;p86"/>
          <p:cNvSpPr/>
          <p:nvPr/>
        </p:nvSpPr>
        <p:spPr>
          <a:xfrm>
            <a:off x="2763122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6" name="Google Shape;13996;p86"/>
          <p:cNvSpPr/>
          <p:nvPr/>
        </p:nvSpPr>
        <p:spPr>
          <a:xfrm>
            <a:off x="2668321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1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7" name="Google Shape;13997;p86"/>
          <p:cNvSpPr/>
          <p:nvPr/>
        </p:nvSpPr>
        <p:spPr>
          <a:xfrm>
            <a:off x="400627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8" name="Google Shape;13998;p86"/>
          <p:cNvSpPr/>
          <p:nvPr/>
        </p:nvSpPr>
        <p:spPr>
          <a:xfrm>
            <a:off x="391147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77" y="7052"/>
                  <a:pt x="1803" y="7738"/>
                </a:cubicBezTo>
                <a:cubicBezTo>
                  <a:pt x="1922" y="7797"/>
                  <a:pt x="1982" y="7857"/>
                  <a:pt x="2041" y="7931"/>
                </a:cubicBezTo>
                <a:cubicBezTo>
                  <a:pt x="2728" y="8317"/>
                  <a:pt x="5472" y="8590"/>
                  <a:pt x="8327" y="8590"/>
                </a:cubicBezTo>
                <a:cubicBezTo>
                  <a:pt x="11422" y="8590"/>
                  <a:pt x="14648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99" name="Google Shape;13999;p86">
            <a:hlinkClick r:id="rId9" action="ppaction://hlinksldjump"/>
          </p:cNvPr>
          <p:cNvSpPr txBox="1"/>
          <p:nvPr/>
        </p:nvSpPr>
        <p:spPr>
          <a:xfrm>
            <a:off x="7907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Sep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0" name="Google Shape;14000;p86"/>
          <p:cNvSpPr txBox="1"/>
          <p:nvPr/>
        </p:nvSpPr>
        <p:spPr>
          <a:xfrm>
            <a:off x="1412281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Oct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1" name="Google Shape;14001;p86"/>
          <p:cNvSpPr txBox="1"/>
          <p:nvPr/>
        </p:nvSpPr>
        <p:spPr>
          <a:xfrm>
            <a:off x="198800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Nov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2" name="Google Shape;14002;p86"/>
          <p:cNvSpPr txBox="1"/>
          <p:nvPr/>
        </p:nvSpPr>
        <p:spPr>
          <a:xfrm>
            <a:off x="26576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Dec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3" name="Google Shape;14003;p86"/>
          <p:cNvSpPr txBox="1"/>
          <p:nvPr/>
        </p:nvSpPr>
        <p:spPr>
          <a:xfrm>
            <a:off x="32334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Jan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4" name="Google Shape;14004;p86"/>
          <p:cNvSpPr txBox="1"/>
          <p:nvPr/>
        </p:nvSpPr>
        <p:spPr>
          <a:xfrm>
            <a:off x="3869194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Feb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5" name="Google Shape;14005;p86"/>
          <p:cNvSpPr txBox="1"/>
          <p:nvPr/>
        </p:nvSpPr>
        <p:spPr>
          <a:xfrm>
            <a:off x="44907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Mar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6" name="Google Shape;14006;p86"/>
          <p:cNvSpPr txBox="1"/>
          <p:nvPr/>
        </p:nvSpPr>
        <p:spPr>
          <a:xfrm>
            <a:off x="511935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Apr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7" name="Google Shape;14007;p86"/>
          <p:cNvSpPr txBox="1"/>
          <p:nvPr/>
        </p:nvSpPr>
        <p:spPr>
          <a:xfrm>
            <a:off x="574085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May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8" name="Google Shape;14008;p86"/>
          <p:cNvSpPr txBox="1"/>
          <p:nvPr/>
        </p:nvSpPr>
        <p:spPr>
          <a:xfrm>
            <a:off x="636712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09" name="Google Shape;14009;p86"/>
          <p:cNvSpPr txBox="1"/>
          <p:nvPr/>
        </p:nvSpPr>
        <p:spPr>
          <a:xfrm>
            <a:off x="6981488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Jul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10" name="Google Shape;14010;p86"/>
          <p:cNvSpPr txBox="1"/>
          <p:nvPr/>
        </p:nvSpPr>
        <p:spPr>
          <a:xfrm>
            <a:off x="760537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Aug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11" name="Google Shape;14011;p86">
            <a:hlinkClick r:id="rId10" action="ppaction://hlinksldjump"/>
          </p:cNvPr>
          <p:cNvSpPr/>
          <p:nvPr/>
        </p:nvSpPr>
        <p:spPr>
          <a:xfrm>
            <a:off x="1466950" y="333030"/>
            <a:ext cx="428700" cy="309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2" name="Google Shape;14012;p86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3" name="Google Shape;14013;p86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4" name="Google Shape;14014;p86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5" name="Google Shape;14015;p86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6" name="Google Shape;14016;p86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7" name="Google Shape;14017;p86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8" name="Google Shape;14018;p86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19" name="Google Shape;14019;p86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0" name="Google Shape;14020;p86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1" name="Google Shape;14021;p86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2" name="Google Shape;14022;p86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3" name="Google Shape;14023;p86">
            <a:hlinkClick r:id="rId9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" name="Google Shape;14028;p87"/>
          <p:cNvSpPr/>
          <p:nvPr/>
        </p:nvSpPr>
        <p:spPr>
          <a:xfrm>
            <a:off x="8272197" y="1487910"/>
            <a:ext cx="653337" cy="563962"/>
          </a:xfrm>
          <a:custGeom>
            <a:avLst/>
            <a:gdLst/>
            <a:ahLst/>
            <a:cxnLst/>
            <a:rect l="l" t="t" r="r" b="b"/>
            <a:pathLst>
              <a:path w="18103" h="14846" extrusionOk="0">
                <a:moveTo>
                  <a:pt x="13340" y="1"/>
                </a:moveTo>
                <a:cubicBezTo>
                  <a:pt x="10105" y="1"/>
                  <a:pt x="5799" y="1255"/>
                  <a:pt x="3443" y="4406"/>
                </a:cubicBezTo>
                <a:cubicBezTo>
                  <a:pt x="0" y="8953"/>
                  <a:pt x="1501" y="14845"/>
                  <a:pt x="6413" y="14845"/>
                </a:cubicBezTo>
                <a:cubicBezTo>
                  <a:pt x="6538" y="14845"/>
                  <a:pt x="6666" y="14842"/>
                  <a:pt x="6795" y="14834"/>
                </a:cubicBezTo>
                <a:cubicBezTo>
                  <a:pt x="12084" y="14581"/>
                  <a:pt x="18102" y="1992"/>
                  <a:pt x="17223" y="1054"/>
                </a:cubicBezTo>
                <a:cubicBezTo>
                  <a:pt x="16606" y="388"/>
                  <a:pt x="15139" y="1"/>
                  <a:pt x="1334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29" name="Google Shape;14029;p87"/>
          <p:cNvSpPr/>
          <p:nvPr/>
        </p:nvSpPr>
        <p:spPr>
          <a:xfrm>
            <a:off x="2074925" y="1487650"/>
            <a:ext cx="5162503" cy="3112445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30" name="Google Shape;14030;p87"/>
          <p:cNvSpPr txBox="1">
            <a:spLocks noGrp="1"/>
          </p:cNvSpPr>
          <p:nvPr>
            <p:ph type="body" idx="2"/>
          </p:nvPr>
        </p:nvSpPr>
        <p:spPr>
          <a:xfrm>
            <a:off x="2210425" y="2205175"/>
            <a:ext cx="4891500" cy="23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Saturn is composed of hydrogen and helium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Jupiter is the biggest planet of them all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Despite being red, Mars is a cold place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Mercury is the closest planet to the Sun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Venus is the second planet from the Sun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60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031" name="Google Shape;14031;p87"/>
          <p:cNvSpPr txBox="1">
            <a:spLocks noGrp="1"/>
          </p:cNvSpPr>
          <p:nvPr>
            <p:ph type="subTitle" idx="1"/>
          </p:nvPr>
        </p:nvSpPr>
        <p:spPr>
          <a:xfrm>
            <a:off x="2653107" y="1707338"/>
            <a:ext cx="2873400" cy="5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Priorities</a:t>
            </a:r>
            <a:endParaRPr/>
          </a:p>
        </p:txBody>
      </p:sp>
      <p:sp>
        <p:nvSpPr>
          <p:cNvPr id="14032" name="Google Shape;14032;p87"/>
          <p:cNvSpPr txBox="1">
            <a:spLocks noGrp="1"/>
          </p:cNvSpPr>
          <p:nvPr>
            <p:ph type="title"/>
          </p:nvPr>
        </p:nvSpPr>
        <p:spPr>
          <a:xfrm>
            <a:off x="1143200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to-do list</a:t>
            </a:r>
            <a:endParaRPr/>
          </a:p>
        </p:txBody>
      </p:sp>
      <p:grpSp>
        <p:nvGrpSpPr>
          <p:cNvPr id="14033" name="Google Shape;14033;p87"/>
          <p:cNvGrpSpPr/>
          <p:nvPr/>
        </p:nvGrpSpPr>
        <p:grpSpPr>
          <a:xfrm>
            <a:off x="2741671" y="2522950"/>
            <a:ext cx="4133842" cy="1396592"/>
            <a:chOff x="2359350" y="3563775"/>
            <a:chExt cx="2209075" cy="848425"/>
          </a:xfrm>
        </p:grpSpPr>
        <p:sp>
          <p:nvSpPr>
            <p:cNvPr id="14034" name="Google Shape;14034;p87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87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87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87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87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39" name="Google Shape;14039;p87"/>
          <p:cNvGrpSpPr/>
          <p:nvPr/>
        </p:nvGrpSpPr>
        <p:grpSpPr>
          <a:xfrm>
            <a:off x="1121436" y="2737088"/>
            <a:ext cx="1222580" cy="1958323"/>
            <a:chOff x="998758" y="3013214"/>
            <a:chExt cx="1042001" cy="1669072"/>
          </a:xfrm>
        </p:grpSpPr>
        <p:sp>
          <p:nvSpPr>
            <p:cNvPr id="14040" name="Google Shape;14040;p87"/>
            <p:cNvSpPr/>
            <p:nvPr/>
          </p:nvSpPr>
          <p:spPr>
            <a:xfrm>
              <a:off x="1006765" y="4381507"/>
              <a:ext cx="213887" cy="220616"/>
            </a:xfrm>
            <a:custGeom>
              <a:avLst/>
              <a:gdLst/>
              <a:ahLst/>
              <a:cxnLst/>
              <a:rect l="l" t="t" r="r" b="b"/>
              <a:pathLst>
                <a:path w="11380" h="11738" extrusionOk="0">
                  <a:moveTo>
                    <a:pt x="10025" y="0"/>
                  </a:moveTo>
                  <a:cubicBezTo>
                    <a:pt x="8441" y="0"/>
                    <a:pt x="4946" y="357"/>
                    <a:pt x="2808" y="3271"/>
                  </a:cubicBezTo>
                  <a:cubicBezTo>
                    <a:pt x="1" y="7130"/>
                    <a:pt x="1555" y="11617"/>
                    <a:pt x="1555" y="11617"/>
                  </a:cubicBezTo>
                  <a:cubicBezTo>
                    <a:pt x="1555" y="11617"/>
                    <a:pt x="1970" y="11738"/>
                    <a:pt x="2653" y="11738"/>
                  </a:cubicBezTo>
                  <a:cubicBezTo>
                    <a:pt x="4078" y="11738"/>
                    <a:pt x="6667" y="11211"/>
                    <a:pt x="9073" y="7957"/>
                  </a:cubicBezTo>
                  <a:cubicBezTo>
                    <a:pt x="11379" y="4825"/>
                    <a:pt x="10853" y="38"/>
                    <a:pt x="10853" y="38"/>
                  </a:cubicBezTo>
                  <a:cubicBezTo>
                    <a:pt x="10853" y="38"/>
                    <a:pt x="10540" y="0"/>
                    <a:pt x="100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87"/>
            <p:cNvSpPr/>
            <p:nvPr/>
          </p:nvSpPr>
          <p:spPr>
            <a:xfrm>
              <a:off x="998758" y="4429776"/>
              <a:ext cx="176673" cy="252511"/>
            </a:xfrm>
            <a:custGeom>
              <a:avLst/>
              <a:gdLst/>
              <a:ahLst/>
              <a:cxnLst/>
              <a:rect l="l" t="t" r="r" b="b"/>
              <a:pathLst>
                <a:path w="9400" h="13435" extrusionOk="0">
                  <a:moveTo>
                    <a:pt x="9233" y="1"/>
                  </a:moveTo>
                  <a:cubicBezTo>
                    <a:pt x="9192" y="1"/>
                    <a:pt x="9136" y="26"/>
                    <a:pt x="9073" y="76"/>
                  </a:cubicBezTo>
                  <a:cubicBezTo>
                    <a:pt x="9073" y="76"/>
                    <a:pt x="8873" y="176"/>
                    <a:pt x="8447" y="377"/>
                  </a:cubicBezTo>
                  <a:cubicBezTo>
                    <a:pt x="8246" y="502"/>
                    <a:pt x="8046" y="703"/>
                    <a:pt x="7720" y="803"/>
                  </a:cubicBezTo>
                  <a:cubicBezTo>
                    <a:pt x="7520" y="1003"/>
                    <a:pt x="7194" y="1229"/>
                    <a:pt x="6993" y="1530"/>
                  </a:cubicBezTo>
                  <a:cubicBezTo>
                    <a:pt x="6692" y="1755"/>
                    <a:pt x="6367" y="2056"/>
                    <a:pt x="6066" y="2382"/>
                  </a:cubicBezTo>
                  <a:cubicBezTo>
                    <a:pt x="5740" y="2683"/>
                    <a:pt x="5439" y="3009"/>
                    <a:pt x="5114" y="3410"/>
                  </a:cubicBezTo>
                  <a:cubicBezTo>
                    <a:pt x="4813" y="3735"/>
                    <a:pt x="4487" y="4136"/>
                    <a:pt x="4186" y="4562"/>
                  </a:cubicBezTo>
                  <a:cubicBezTo>
                    <a:pt x="3860" y="4988"/>
                    <a:pt x="3660" y="5389"/>
                    <a:pt x="3334" y="5816"/>
                  </a:cubicBezTo>
                  <a:cubicBezTo>
                    <a:pt x="3033" y="6242"/>
                    <a:pt x="2808" y="6643"/>
                    <a:pt x="2507" y="7069"/>
                  </a:cubicBezTo>
                  <a:cubicBezTo>
                    <a:pt x="2306" y="7495"/>
                    <a:pt x="2081" y="8021"/>
                    <a:pt x="1880" y="8422"/>
                  </a:cubicBezTo>
                  <a:cubicBezTo>
                    <a:pt x="1454" y="9274"/>
                    <a:pt x="1154" y="10101"/>
                    <a:pt x="828" y="10828"/>
                  </a:cubicBezTo>
                  <a:cubicBezTo>
                    <a:pt x="301" y="12182"/>
                    <a:pt x="1" y="13234"/>
                    <a:pt x="1" y="13234"/>
                  </a:cubicBezTo>
                  <a:cubicBezTo>
                    <a:pt x="1" y="13334"/>
                    <a:pt x="101" y="13435"/>
                    <a:pt x="201" y="13435"/>
                  </a:cubicBezTo>
                  <a:cubicBezTo>
                    <a:pt x="301" y="13435"/>
                    <a:pt x="427" y="13435"/>
                    <a:pt x="427" y="13334"/>
                  </a:cubicBezTo>
                  <a:cubicBezTo>
                    <a:pt x="427" y="13334"/>
                    <a:pt x="527" y="13134"/>
                    <a:pt x="728" y="12708"/>
                  </a:cubicBezTo>
                  <a:cubicBezTo>
                    <a:pt x="828" y="12282"/>
                    <a:pt x="1154" y="11655"/>
                    <a:pt x="1454" y="11029"/>
                  </a:cubicBezTo>
                  <a:cubicBezTo>
                    <a:pt x="1555" y="10728"/>
                    <a:pt x="1780" y="10302"/>
                    <a:pt x="1981" y="10001"/>
                  </a:cubicBezTo>
                  <a:cubicBezTo>
                    <a:pt x="2081" y="9575"/>
                    <a:pt x="2306" y="9149"/>
                    <a:pt x="2507" y="8748"/>
                  </a:cubicBezTo>
                  <a:cubicBezTo>
                    <a:pt x="2707" y="8322"/>
                    <a:pt x="3033" y="7896"/>
                    <a:pt x="3234" y="7495"/>
                  </a:cubicBezTo>
                  <a:cubicBezTo>
                    <a:pt x="3434" y="7069"/>
                    <a:pt x="3760" y="6643"/>
                    <a:pt x="4061" y="6242"/>
                  </a:cubicBezTo>
                  <a:cubicBezTo>
                    <a:pt x="4286" y="5816"/>
                    <a:pt x="4587" y="5389"/>
                    <a:pt x="4913" y="4988"/>
                  </a:cubicBezTo>
                  <a:cubicBezTo>
                    <a:pt x="5114" y="4663"/>
                    <a:pt x="5439" y="4262"/>
                    <a:pt x="5740" y="3836"/>
                  </a:cubicBezTo>
                  <a:cubicBezTo>
                    <a:pt x="6066" y="3510"/>
                    <a:pt x="6266" y="3209"/>
                    <a:pt x="6567" y="2883"/>
                  </a:cubicBezTo>
                  <a:cubicBezTo>
                    <a:pt x="6893" y="2582"/>
                    <a:pt x="7093" y="2257"/>
                    <a:pt x="7419" y="1956"/>
                  </a:cubicBezTo>
                  <a:cubicBezTo>
                    <a:pt x="7720" y="1755"/>
                    <a:pt x="7946" y="1530"/>
                    <a:pt x="8146" y="1329"/>
                  </a:cubicBezTo>
                  <a:cubicBezTo>
                    <a:pt x="8347" y="1129"/>
                    <a:pt x="8572" y="903"/>
                    <a:pt x="8773" y="803"/>
                  </a:cubicBezTo>
                  <a:cubicBezTo>
                    <a:pt x="9073" y="502"/>
                    <a:pt x="9299" y="377"/>
                    <a:pt x="9299" y="377"/>
                  </a:cubicBezTo>
                  <a:cubicBezTo>
                    <a:pt x="9399" y="277"/>
                    <a:pt x="9399" y="176"/>
                    <a:pt x="9299" y="76"/>
                  </a:cubicBezTo>
                  <a:cubicBezTo>
                    <a:pt x="9299" y="26"/>
                    <a:pt x="9274" y="1"/>
                    <a:pt x="9233" y="1"/>
                  </a:cubicBezTo>
                  <a:close/>
                </a:path>
              </a:pathLst>
            </a:custGeom>
            <a:solidFill>
              <a:srgbClr val="823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87"/>
            <p:cNvSpPr/>
            <p:nvPr/>
          </p:nvSpPr>
          <p:spPr>
            <a:xfrm>
              <a:off x="1611170" y="3133076"/>
              <a:ext cx="117149" cy="367743"/>
            </a:xfrm>
            <a:custGeom>
              <a:avLst/>
              <a:gdLst/>
              <a:ahLst/>
              <a:cxnLst/>
              <a:rect l="l" t="t" r="r" b="b"/>
              <a:pathLst>
                <a:path w="6233" h="19566" extrusionOk="0">
                  <a:moveTo>
                    <a:pt x="3974" y="0"/>
                  </a:moveTo>
                  <a:cubicBezTo>
                    <a:pt x="3907" y="0"/>
                    <a:pt x="3835" y="14"/>
                    <a:pt x="3760" y="41"/>
                  </a:cubicBezTo>
                  <a:cubicBezTo>
                    <a:pt x="1153" y="969"/>
                    <a:pt x="0" y="19365"/>
                    <a:pt x="0" y="19365"/>
                  </a:cubicBezTo>
                  <a:cubicBezTo>
                    <a:pt x="426" y="19365"/>
                    <a:pt x="827" y="19465"/>
                    <a:pt x="1153" y="19565"/>
                  </a:cubicBezTo>
                  <a:cubicBezTo>
                    <a:pt x="3976" y="15112"/>
                    <a:pt x="6232" y="0"/>
                    <a:pt x="3974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87"/>
            <p:cNvSpPr/>
            <p:nvPr/>
          </p:nvSpPr>
          <p:spPr>
            <a:xfrm>
              <a:off x="1386351" y="3140782"/>
              <a:ext cx="130606" cy="365676"/>
            </a:xfrm>
            <a:custGeom>
              <a:avLst/>
              <a:gdLst/>
              <a:ahLst/>
              <a:cxnLst/>
              <a:rect l="l" t="t" r="r" b="b"/>
              <a:pathLst>
                <a:path w="6949" h="19456" extrusionOk="0">
                  <a:moveTo>
                    <a:pt x="2273" y="1"/>
                  </a:moveTo>
                  <a:cubicBezTo>
                    <a:pt x="0" y="1"/>
                    <a:pt x="2741" y="14987"/>
                    <a:pt x="5696" y="19456"/>
                  </a:cubicBezTo>
                  <a:cubicBezTo>
                    <a:pt x="6122" y="19356"/>
                    <a:pt x="6523" y="19255"/>
                    <a:pt x="6949" y="19155"/>
                  </a:cubicBezTo>
                  <a:cubicBezTo>
                    <a:pt x="6748" y="17576"/>
                    <a:pt x="4969" y="884"/>
                    <a:pt x="2463" y="32"/>
                  </a:cubicBezTo>
                  <a:cubicBezTo>
                    <a:pt x="2396" y="11"/>
                    <a:pt x="2332" y="1"/>
                    <a:pt x="2273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87"/>
            <p:cNvSpPr/>
            <p:nvPr/>
          </p:nvSpPr>
          <p:spPr>
            <a:xfrm>
              <a:off x="1587618" y="3013214"/>
              <a:ext cx="207234" cy="499364"/>
            </a:xfrm>
            <a:custGeom>
              <a:avLst/>
              <a:gdLst/>
              <a:ahLst/>
              <a:cxnLst/>
              <a:rect l="l" t="t" r="r" b="b"/>
              <a:pathLst>
                <a:path w="11026" h="26569" extrusionOk="0">
                  <a:moveTo>
                    <a:pt x="6080" y="1"/>
                  </a:moveTo>
                  <a:cubicBezTo>
                    <a:pt x="5940" y="1"/>
                    <a:pt x="5793" y="18"/>
                    <a:pt x="5639" y="52"/>
                  </a:cubicBezTo>
                  <a:cubicBezTo>
                    <a:pt x="201" y="1406"/>
                    <a:pt x="0" y="25516"/>
                    <a:pt x="0" y="25516"/>
                  </a:cubicBezTo>
                  <a:cubicBezTo>
                    <a:pt x="426" y="25616"/>
                    <a:pt x="827" y="25616"/>
                    <a:pt x="1253" y="25742"/>
                  </a:cubicBezTo>
                  <a:cubicBezTo>
                    <a:pt x="1253" y="25742"/>
                    <a:pt x="2406" y="7346"/>
                    <a:pt x="5013" y="6418"/>
                  </a:cubicBezTo>
                  <a:cubicBezTo>
                    <a:pt x="5088" y="6391"/>
                    <a:pt x="5160" y="6377"/>
                    <a:pt x="5227" y="6377"/>
                  </a:cubicBezTo>
                  <a:cubicBezTo>
                    <a:pt x="7485" y="6377"/>
                    <a:pt x="5229" y="21489"/>
                    <a:pt x="2406" y="25942"/>
                  </a:cubicBezTo>
                  <a:cubicBezTo>
                    <a:pt x="3033" y="26143"/>
                    <a:pt x="3434" y="26368"/>
                    <a:pt x="3960" y="26569"/>
                  </a:cubicBezTo>
                  <a:cubicBezTo>
                    <a:pt x="8322" y="20891"/>
                    <a:pt x="11026" y="1"/>
                    <a:pt x="6080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87"/>
            <p:cNvSpPr/>
            <p:nvPr/>
          </p:nvSpPr>
          <p:spPr>
            <a:xfrm>
              <a:off x="1316223" y="3022819"/>
              <a:ext cx="224281" cy="497767"/>
            </a:xfrm>
            <a:custGeom>
              <a:avLst/>
              <a:gdLst/>
              <a:ahLst/>
              <a:cxnLst/>
              <a:rect l="l" t="t" r="r" b="b"/>
              <a:pathLst>
                <a:path w="11933" h="26484" extrusionOk="0">
                  <a:moveTo>
                    <a:pt x="4943" y="0"/>
                  </a:moveTo>
                  <a:cubicBezTo>
                    <a:pt x="1" y="0"/>
                    <a:pt x="3380" y="20864"/>
                    <a:pt x="7973" y="26484"/>
                  </a:cubicBezTo>
                  <a:cubicBezTo>
                    <a:pt x="8474" y="26158"/>
                    <a:pt x="8900" y="25957"/>
                    <a:pt x="9427" y="25732"/>
                  </a:cubicBezTo>
                  <a:cubicBezTo>
                    <a:pt x="6472" y="21263"/>
                    <a:pt x="3731" y="6277"/>
                    <a:pt x="6004" y="6277"/>
                  </a:cubicBezTo>
                  <a:cubicBezTo>
                    <a:pt x="6063" y="6277"/>
                    <a:pt x="6127" y="6287"/>
                    <a:pt x="6194" y="6308"/>
                  </a:cubicBezTo>
                  <a:cubicBezTo>
                    <a:pt x="8700" y="7160"/>
                    <a:pt x="10479" y="23852"/>
                    <a:pt x="10680" y="25431"/>
                  </a:cubicBezTo>
                  <a:cubicBezTo>
                    <a:pt x="10981" y="25331"/>
                    <a:pt x="11407" y="25231"/>
                    <a:pt x="11933" y="25105"/>
                  </a:cubicBezTo>
                  <a:cubicBezTo>
                    <a:pt x="11833" y="23125"/>
                    <a:pt x="10580" y="1095"/>
                    <a:pt x="5341" y="43"/>
                  </a:cubicBezTo>
                  <a:cubicBezTo>
                    <a:pt x="5203" y="14"/>
                    <a:pt x="5070" y="0"/>
                    <a:pt x="4943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87"/>
            <p:cNvSpPr/>
            <p:nvPr/>
          </p:nvSpPr>
          <p:spPr>
            <a:xfrm>
              <a:off x="1793472" y="4269201"/>
              <a:ext cx="90028" cy="82228"/>
            </a:xfrm>
            <a:custGeom>
              <a:avLst/>
              <a:gdLst/>
              <a:ahLst/>
              <a:cxnLst/>
              <a:rect l="l" t="t" r="r" b="b"/>
              <a:pathLst>
                <a:path w="4790" h="4375" extrusionOk="0">
                  <a:moveTo>
                    <a:pt x="3289" y="1"/>
                  </a:moveTo>
                  <a:cubicBezTo>
                    <a:pt x="2511" y="1"/>
                    <a:pt x="1757" y="1124"/>
                    <a:pt x="1680" y="1201"/>
                  </a:cubicBezTo>
                  <a:cubicBezTo>
                    <a:pt x="1" y="2153"/>
                    <a:pt x="853" y="3281"/>
                    <a:pt x="226" y="4133"/>
                  </a:cubicBezTo>
                  <a:cubicBezTo>
                    <a:pt x="601" y="4300"/>
                    <a:pt x="960" y="4374"/>
                    <a:pt x="1297" y="4374"/>
                  </a:cubicBezTo>
                  <a:cubicBezTo>
                    <a:pt x="3485" y="4374"/>
                    <a:pt x="4789" y="1264"/>
                    <a:pt x="3986" y="374"/>
                  </a:cubicBezTo>
                  <a:cubicBezTo>
                    <a:pt x="3763" y="105"/>
                    <a:pt x="3525" y="1"/>
                    <a:pt x="3289" y="1"/>
                  </a:cubicBezTo>
                  <a:close/>
                </a:path>
              </a:pathLst>
            </a:custGeom>
            <a:solidFill>
              <a:srgbClr val="A56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87"/>
            <p:cNvSpPr/>
            <p:nvPr/>
          </p:nvSpPr>
          <p:spPr>
            <a:xfrm>
              <a:off x="1116534" y="3661921"/>
              <a:ext cx="924225" cy="938058"/>
            </a:xfrm>
            <a:custGeom>
              <a:avLst/>
              <a:gdLst/>
              <a:ahLst/>
              <a:cxnLst/>
              <a:rect l="l" t="t" r="r" b="b"/>
              <a:pathLst>
                <a:path w="49174" h="49910" extrusionOk="0">
                  <a:moveTo>
                    <a:pt x="44487" y="1"/>
                  </a:moveTo>
                  <a:cubicBezTo>
                    <a:pt x="42808" y="1"/>
                    <a:pt x="42507" y="1880"/>
                    <a:pt x="42507" y="1880"/>
                  </a:cubicBezTo>
                  <a:cubicBezTo>
                    <a:pt x="42507" y="1880"/>
                    <a:pt x="42022" y="1294"/>
                    <a:pt x="41481" y="1294"/>
                  </a:cubicBezTo>
                  <a:cubicBezTo>
                    <a:pt x="41263" y="1294"/>
                    <a:pt x="41036" y="1389"/>
                    <a:pt x="40828" y="1655"/>
                  </a:cubicBezTo>
                  <a:cubicBezTo>
                    <a:pt x="40101" y="2607"/>
                    <a:pt x="40828" y="3760"/>
                    <a:pt x="40828" y="3760"/>
                  </a:cubicBezTo>
                  <a:cubicBezTo>
                    <a:pt x="37494" y="10226"/>
                    <a:pt x="32682" y="12632"/>
                    <a:pt x="32682" y="12632"/>
                  </a:cubicBezTo>
                  <a:lnTo>
                    <a:pt x="32582" y="12733"/>
                  </a:lnTo>
                  <a:cubicBezTo>
                    <a:pt x="31855" y="11905"/>
                    <a:pt x="31329" y="11479"/>
                    <a:pt x="31229" y="11479"/>
                  </a:cubicBezTo>
                  <a:cubicBezTo>
                    <a:pt x="29249" y="12206"/>
                    <a:pt x="26517" y="12632"/>
                    <a:pt x="23083" y="12632"/>
                  </a:cubicBezTo>
                  <a:cubicBezTo>
                    <a:pt x="21204" y="12532"/>
                    <a:pt x="19524" y="12407"/>
                    <a:pt x="18171" y="12106"/>
                  </a:cubicBezTo>
                  <a:cubicBezTo>
                    <a:pt x="18171" y="12106"/>
                    <a:pt x="17645" y="12632"/>
                    <a:pt x="16918" y="13560"/>
                  </a:cubicBezTo>
                  <a:lnTo>
                    <a:pt x="16918" y="13459"/>
                  </a:lnTo>
                  <a:cubicBezTo>
                    <a:pt x="16918" y="13459"/>
                    <a:pt x="11579" y="12206"/>
                    <a:pt x="8046" y="5214"/>
                  </a:cubicBezTo>
                  <a:cubicBezTo>
                    <a:pt x="8046" y="5214"/>
                    <a:pt x="8672" y="4061"/>
                    <a:pt x="7945" y="3234"/>
                  </a:cubicBezTo>
                  <a:cubicBezTo>
                    <a:pt x="7715" y="3004"/>
                    <a:pt x="7495" y="2920"/>
                    <a:pt x="7295" y="2920"/>
                  </a:cubicBezTo>
                  <a:cubicBezTo>
                    <a:pt x="6754" y="2920"/>
                    <a:pt x="6366" y="3534"/>
                    <a:pt x="6366" y="3534"/>
                  </a:cubicBezTo>
                  <a:cubicBezTo>
                    <a:pt x="6366" y="3534"/>
                    <a:pt x="5987" y="1862"/>
                    <a:pt x="4471" y="1862"/>
                  </a:cubicBezTo>
                  <a:cubicBezTo>
                    <a:pt x="4380" y="1862"/>
                    <a:pt x="4285" y="1868"/>
                    <a:pt x="4186" y="1880"/>
                  </a:cubicBezTo>
                  <a:cubicBezTo>
                    <a:pt x="1880" y="1981"/>
                    <a:pt x="0" y="11479"/>
                    <a:pt x="13885" y="18171"/>
                  </a:cubicBezTo>
                  <a:cubicBezTo>
                    <a:pt x="13058" y="19926"/>
                    <a:pt x="12331" y="22031"/>
                    <a:pt x="11905" y="24312"/>
                  </a:cubicBezTo>
                  <a:cubicBezTo>
                    <a:pt x="11078" y="29951"/>
                    <a:pt x="11705" y="37169"/>
                    <a:pt x="18697" y="39876"/>
                  </a:cubicBezTo>
                  <a:cubicBezTo>
                    <a:pt x="18898" y="41354"/>
                    <a:pt x="19324" y="44688"/>
                    <a:pt x="19950" y="46467"/>
                  </a:cubicBezTo>
                  <a:cubicBezTo>
                    <a:pt x="19950" y="46467"/>
                    <a:pt x="19143" y="46411"/>
                    <a:pt x="18017" y="46411"/>
                  </a:cubicBezTo>
                  <a:cubicBezTo>
                    <a:pt x="15685" y="46411"/>
                    <a:pt x="11989" y="46651"/>
                    <a:pt x="11279" y="48121"/>
                  </a:cubicBezTo>
                  <a:cubicBezTo>
                    <a:pt x="11178" y="48447"/>
                    <a:pt x="11379" y="49074"/>
                    <a:pt x="11705" y="49174"/>
                  </a:cubicBezTo>
                  <a:cubicBezTo>
                    <a:pt x="11705" y="49274"/>
                    <a:pt x="11705" y="49500"/>
                    <a:pt x="11805" y="49600"/>
                  </a:cubicBezTo>
                  <a:cubicBezTo>
                    <a:pt x="11905" y="49901"/>
                    <a:pt x="13058" y="49901"/>
                    <a:pt x="13158" y="49901"/>
                  </a:cubicBezTo>
                  <a:lnTo>
                    <a:pt x="13259" y="49901"/>
                  </a:lnTo>
                  <a:cubicBezTo>
                    <a:pt x="13474" y="49907"/>
                    <a:pt x="13700" y="49910"/>
                    <a:pt x="13934" y="49910"/>
                  </a:cubicBezTo>
                  <a:cubicBezTo>
                    <a:pt x="17459" y="49910"/>
                    <a:pt x="22858" y="49223"/>
                    <a:pt x="22858" y="48447"/>
                  </a:cubicBezTo>
                  <a:cubicBezTo>
                    <a:pt x="22983" y="46567"/>
                    <a:pt x="22858" y="43008"/>
                    <a:pt x="23810" y="41028"/>
                  </a:cubicBezTo>
                  <a:lnTo>
                    <a:pt x="26617" y="41028"/>
                  </a:lnTo>
                  <a:cubicBezTo>
                    <a:pt x="27143" y="41028"/>
                    <a:pt x="27569" y="41028"/>
                    <a:pt x="28096" y="40928"/>
                  </a:cubicBezTo>
                  <a:lnTo>
                    <a:pt x="28096" y="41028"/>
                  </a:lnTo>
                  <a:cubicBezTo>
                    <a:pt x="28823" y="42908"/>
                    <a:pt x="29249" y="46041"/>
                    <a:pt x="29349" y="48447"/>
                  </a:cubicBezTo>
                  <a:cubicBezTo>
                    <a:pt x="29443" y="49223"/>
                    <a:pt x="34870" y="49910"/>
                    <a:pt x="38377" y="49910"/>
                  </a:cubicBezTo>
                  <a:cubicBezTo>
                    <a:pt x="38610" y="49910"/>
                    <a:pt x="38834" y="49907"/>
                    <a:pt x="39048" y="49901"/>
                  </a:cubicBezTo>
                  <a:lnTo>
                    <a:pt x="39148" y="49800"/>
                  </a:lnTo>
                  <a:cubicBezTo>
                    <a:pt x="39274" y="49800"/>
                    <a:pt x="40402" y="49800"/>
                    <a:pt x="40527" y="49500"/>
                  </a:cubicBezTo>
                  <a:cubicBezTo>
                    <a:pt x="40627" y="49374"/>
                    <a:pt x="40627" y="49274"/>
                    <a:pt x="40627" y="49174"/>
                  </a:cubicBezTo>
                  <a:cubicBezTo>
                    <a:pt x="40928" y="49074"/>
                    <a:pt x="41153" y="48347"/>
                    <a:pt x="41028" y="48121"/>
                  </a:cubicBezTo>
                  <a:cubicBezTo>
                    <a:pt x="40335" y="46651"/>
                    <a:pt x="36644" y="46411"/>
                    <a:pt x="34314" y="46411"/>
                  </a:cubicBezTo>
                  <a:cubicBezTo>
                    <a:pt x="33189" y="46411"/>
                    <a:pt x="32382" y="46467"/>
                    <a:pt x="32382" y="46467"/>
                  </a:cubicBezTo>
                  <a:cubicBezTo>
                    <a:pt x="32582" y="44061"/>
                    <a:pt x="32682" y="40402"/>
                    <a:pt x="32682" y="39675"/>
                  </a:cubicBezTo>
                  <a:cubicBezTo>
                    <a:pt x="34261" y="38848"/>
                    <a:pt x="35389" y="37695"/>
                    <a:pt x="36241" y="36442"/>
                  </a:cubicBezTo>
                  <a:cubicBezTo>
                    <a:pt x="36868" y="35590"/>
                    <a:pt x="37394" y="34562"/>
                    <a:pt x="37695" y="33510"/>
                  </a:cubicBezTo>
                  <a:cubicBezTo>
                    <a:pt x="39374" y="28597"/>
                    <a:pt x="38221" y="22758"/>
                    <a:pt x="37494" y="20878"/>
                  </a:cubicBezTo>
                  <a:cubicBezTo>
                    <a:pt x="36868" y="19098"/>
                    <a:pt x="36141" y="17645"/>
                    <a:pt x="35389" y="16492"/>
                  </a:cubicBezTo>
                  <a:cubicBezTo>
                    <a:pt x="49174" y="6893"/>
                    <a:pt x="46893" y="1"/>
                    <a:pt x="44487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87"/>
            <p:cNvSpPr/>
            <p:nvPr/>
          </p:nvSpPr>
          <p:spPr>
            <a:xfrm>
              <a:off x="1442513" y="3877680"/>
              <a:ext cx="270874" cy="50897"/>
            </a:xfrm>
            <a:custGeom>
              <a:avLst/>
              <a:gdLst/>
              <a:ahLst/>
              <a:cxnLst/>
              <a:rect l="l" t="t" r="r" b="b"/>
              <a:pathLst>
                <a:path w="14412" h="2708" extrusionOk="0">
                  <a:moveTo>
                    <a:pt x="13886" y="0"/>
                  </a:moveTo>
                  <a:cubicBezTo>
                    <a:pt x="12006" y="727"/>
                    <a:pt x="9600" y="1153"/>
                    <a:pt x="6467" y="1153"/>
                  </a:cubicBezTo>
                  <a:lnTo>
                    <a:pt x="5740" y="1153"/>
                  </a:lnTo>
                  <a:cubicBezTo>
                    <a:pt x="3861" y="1053"/>
                    <a:pt x="2181" y="928"/>
                    <a:pt x="828" y="627"/>
                  </a:cubicBezTo>
                  <a:cubicBezTo>
                    <a:pt x="828" y="627"/>
                    <a:pt x="502" y="928"/>
                    <a:pt x="1" y="1554"/>
                  </a:cubicBezTo>
                  <a:cubicBezTo>
                    <a:pt x="2081" y="2306"/>
                    <a:pt x="4161" y="2707"/>
                    <a:pt x="6267" y="2707"/>
                  </a:cubicBezTo>
                  <a:cubicBezTo>
                    <a:pt x="9074" y="2707"/>
                    <a:pt x="11906" y="1980"/>
                    <a:pt x="14412" y="426"/>
                  </a:cubicBezTo>
                  <a:cubicBezTo>
                    <a:pt x="14086" y="101"/>
                    <a:pt x="13986" y="0"/>
                    <a:pt x="13886" y="0"/>
                  </a:cubicBezTo>
                  <a:close/>
                </a:path>
              </a:pathLst>
            </a:custGeom>
            <a:solidFill>
              <a:srgbClr val="AE6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87"/>
            <p:cNvSpPr/>
            <p:nvPr/>
          </p:nvSpPr>
          <p:spPr>
            <a:xfrm>
              <a:off x="1318629" y="3485276"/>
              <a:ext cx="510171" cy="422023"/>
            </a:xfrm>
            <a:custGeom>
              <a:avLst/>
              <a:gdLst/>
              <a:ahLst/>
              <a:cxnLst/>
              <a:rect l="l" t="t" r="r" b="b"/>
              <a:pathLst>
                <a:path w="27144" h="22454" extrusionOk="0">
                  <a:moveTo>
                    <a:pt x="14311" y="0"/>
                  </a:moveTo>
                  <a:cubicBezTo>
                    <a:pt x="13785" y="0"/>
                    <a:pt x="13259" y="0"/>
                    <a:pt x="12632" y="100"/>
                  </a:cubicBezTo>
                  <a:lnTo>
                    <a:pt x="11805" y="100"/>
                  </a:lnTo>
                  <a:cubicBezTo>
                    <a:pt x="11279" y="201"/>
                    <a:pt x="10853" y="301"/>
                    <a:pt x="10552" y="401"/>
                  </a:cubicBezTo>
                  <a:cubicBezTo>
                    <a:pt x="10126" y="501"/>
                    <a:pt x="9725" y="627"/>
                    <a:pt x="9299" y="727"/>
                  </a:cubicBezTo>
                  <a:cubicBezTo>
                    <a:pt x="8772" y="927"/>
                    <a:pt x="8346" y="1128"/>
                    <a:pt x="7845" y="1454"/>
                  </a:cubicBezTo>
                  <a:cubicBezTo>
                    <a:pt x="3459" y="3960"/>
                    <a:pt x="3133" y="9399"/>
                    <a:pt x="3133" y="9399"/>
                  </a:cubicBezTo>
                  <a:cubicBezTo>
                    <a:pt x="1253" y="12732"/>
                    <a:pt x="0" y="19925"/>
                    <a:pt x="8045" y="21930"/>
                  </a:cubicBezTo>
                  <a:cubicBezTo>
                    <a:pt x="9299" y="22231"/>
                    <a:pt x="10652" y="22431"/>
                    <a:pt x="12431" y="22431"/>
                  </a:cubicBezTo>
                  <a:cubicBezTo>
                    <a:pt x="12797" y="22446"/>
                    <a:pt x="13153" y="22453"/>
                    <a:pt x="13499" y="22453"/>
                  </a:cubicBezTo>
                  <a:cubicBezTo>
                    <a:pt x="16118" y="22453"/>
                    <a:pt x="18178" y="22046"/>
                    <a:pt x="19750" y="21404"/>
                  </a:cubicBezTo>
                  <a:cubicBezTo>
                    <a:pt x="27143" y="18572"/>
                    <a:pt x="24762" y="10752"/>
                    <a:pt x="23384" y="8973"/>
                  </a:cubicBezTo>
                  <a:cubicBezTo>
                    <a:pt x="23384" y="8973"/>
                    <a:pt x="22883" y="3333"/>
                    <a:pt x="18271" y="1028"/>
                  </a:cubicBezTo>
                  <a:cubicBezTo>
                    <a:pt x="17745" y="827"/>
                    <a:pt x="17344" y="627"/>
                    <a:pt x="16717" y="401"/>
                  </a:cubicBezTo>
                  <a:cubicBezTo>
                    <a:pt x="16391" y="301"/>
                    <a:pt x="15990" y="201"/>
                    <a:pt x="15564" y="201"/>
                  </a:cubicBezTo>
                  <a:cubicBezTo>
                    <a:pt x="15138" y="100"/>
                    <a:pt x="14737" y="100"/>
                    <a:pt x="14311" y="0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87"/>
            <p:cNvSpPr/>
            <p:nvPr/>
          </p:nvSpPr>
          <p:spPr>
            <a:xfrm>
              <a:off x="1357724" y="4572531"/>
              <a:ext cx="35353" cy="27328"/>
            </a:xfrm>
            <a:custGeom>
              <a:avLst/>
              <a:gdLst/>
              <a:ahLst/>
              <a:cxnLst/>
              <a:rect l="l" t="t" r="r" b="b"/>
              <a:pathLst>
                <a:path w="1881" h="1454" extrusionOk="0">
                  <a:moveTo>
                    <a:pt x="953" y="0"/>
                  </a:moveTo>
                  <a:cubicBezTo>
                    <a:pt x="853" y="100"/>
                    <a:pt x="752" y="201"/>
                    <a:pt x="527" y="201"/>
                  </a:cubicBezTo>
                  <a:cubicBezTo>
                    <a:pt x="427" y="301"/>
                    <a:pt x="427" y="301"/>
                    <a:pt x="326" y="426"/>
                  </a:cubicBezTo>
                  <a:cubicBezTo>
                    <a:pt x="326" y="426"/>
                    <a:pt x="226" y="526"/>
                    <a:pt x="226" y="627"/>
                  </a:cubicBezTo>
                  <a:cubicBezTo>
                    <a:pt x="126" y="727"/>
                    <a:pt x="1" y="927"/>
                    <a:pt x="1" y="1053"/>
                  </a:cubicBezTo>
                  <a:cubicBezTo>
                    <a:pt x="1" y="1253"/>
                    <a:pt x="126" y="1353"/>
                    <a:pt x="226" y="1353"/>
                  </a:cubicBezTo>
                  <a:cubicBezTo>
                    <a:pt x="226" y="1454"/>
                    <a:pt x="326" y="1454"/>
                    <a:pt x="326" y="1454"/>
                  </a:cubicBezTo>
                  <a:lnTo>
                    <a:pt x="427" y="1454"/>
                  </a:lnTo>
                  <a:lnTo>
                    <a:pt x="427" y="1353"/>
                  </a:lnTo>
                  <a:cubicBezTo>
                    <a:pt x="427" y="1353"/>
                    <a:pt x="326" y="1353"/>
                    <a:pt x="326" y="1253"/>
                  </a:cubicBezTo>
                  <a:lnTo>
                    <a:pt x="326" y="1053"/>
                  </a:lnTo>
                  <a:cubicBezTo>
                    <a:pt x="427" y="1053"/>
                    <a:pt x="427" y="1053"/>
                    <a:pt x="427" y="927"/>
                  </a:cubicBezTo>
                  <a:cubicBezTo>
                    <a:pt x="427" y="927"/>
                    <a:pt x="427" y="827"/>
                    <a:pt x="527" y="827"/>
                  </a:cubicBezTo>
                  <a:cubicBezTo>
                    <a:pt x="527" y="827"/>
                    <a:pt x="527" y="727"/>
                    <a:pt x="627" y="727"/>
                  </a:cubicBezTo>
                  <a:cubicBezTo>
                    <a:pt x="627" y="627"/>
                    <a:pt x="752" y="627"/>
                    <a:pt x="752" y="627"/>
                  </a:cubicBezTo>
                  <a:cubicBezTo>
                    <a:pt x="853" y="526"/>
                    <a:pt x="953" y="426"/>
                    <a:pt x="1153" y="426"/>
                  </a:cubicBezTo>
                  <a:cubicBezTo>
                    <a:pt x="1254" y="301"/>
                    <a:pt x="1379" y="301"/>
                    <a:pt x="1479" y="201"/>
                  </a:cubicBezTo>
                  <a:lnTo>
                    <a:pt x="1680" y="201"/>
                  </a:lnTo>
                  <a:lnTo>
                    <a:pt x="1780" y="100"/>
                  </a:lnTo>
                  <a:lnTo>
                    <a:pt x="1880" y="100"/>
                  </a:lnTo>
                  <a:lnTo>
                    <a:pt x="1780" y="0"/>
                  </a:ln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87"/>
            <p:cNvSpPr/>
            <p:nvPr/>
          </p:nvSpPr>
          <p:spPr>
            <a:xfrm>
              <a:off x="1336523" y="4582418"/>
              <a:ext cx="19" cy="7556"/>
            </a:xfrm>
            <a:custGeom>
              <a:avLst/>
              <a:gdLst/>
              <a:ahLst/>
              <a:cxnLst/>
              <a:rect l="l" t="t" r="r" b="b"/>
              <a:pathLst>
                <a:path w="1" h="402" extrusionOk="0">
                  <a:moveTo>
                    <a:pt x="1" y="101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101"/>
                  </a:lnTo>
                  <a:lnTo>
                    <a:pt x="1" y="101"/>
                  </a:lnTo>
                  <a:lnTo>
                    <a:pt x="1" y="201"/>
                  </a:lnTo>
                  <a:lnTo>
                    <a:pt x="1" y="301"/>
                  </a:lnTo>
                  <a:lnTo>
                    <a:pt x="1" y="401"/>
                  </a:lnTo>
                  <a:lnTo>
                    <a:pt x="1" y="301"/>
                  </a:lnTo>
                  <a:lnTo>
                    <a:pt x="1" y="301"/>
                  </a:ln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87"/>
            <p:cNvSpPr/>
            <p:nvPr/>
          </p:nvSpPr>
          <p:spPr>
            <a:xfrm>
              <a:off x="1334173" y="4558867"/>
              <a:ext cx="35353" cy="27328"/>
            </a:xfrm>
            <a:custGeom>
              <a:avLst/>
              <a:gdLst/>
              <a:ahLst/>
              <a:cxnLst/>
              <a:rect l="l" t="t" r="r" b="b"/>
              <a:pathLst>
                <a:path w="1881" h="1454" extrusionOk="0">
                  <a:moveTo>
                    <a:pt x="1880" y="0"/>
                  </a:moveTo>
                  <a:cubicBezTo>
                    <a:pt x="1479" y="0"/>
                    <a:pt x="1053" y="100"/>
                    <a:pt x="627" y="301"/>
                  </a:cubicBezTo>
                  <a:cubicBezTo>
                    <a:pt x="426" y="401"/>
                    <a:pt x="326" y="627"/>
                    <a:pt x="226" y="827"/>
                  </a:cubicBezTo>
                  <a:cubicBezTo>
                    <a:pt x="126" y="928"/>
                    <a:pt x="0" y="1253"/>
                    <a:pt x="0" y="1454"/>
                  </a:cubicBezTo>
                  <a:lnTo>
                    <a:pt x="226" y="1454"/>
                  </a:lnTo>
                  <a:cubicBezTo>
                    <a:pt x="326" y="1153"/>
                    <a:pt x="627" y="827"/>
                    <a:pt x="853" y="627"/>
                  </a:cubicBezTo>
                  <a:cubicBezTo>
                    <a:pt x="1153" y="401"/>
                    <a:pt x="1579" y="301"/>
                    <a:pt x="1880" y="100"/>
                  </a:cubicBezTo>
                  <a:lnTo>
                    <a:pt x="1880" y="0"/>
                  </a:ln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87"/>
            <p:cNvSpPr/>
            <p:nvPr/>
          </p:nvSpPr>
          <p:spPr>
            <a:xfrm>
              <a:off x="1363852" y="4596083"/>
              <a:ext cx="19" cy="8025"/>
            </a:xfrm>
            <a:custGeom>
              <a:avLst/>
              <a:gdLst/>
              <a:ahLst/>
              <a:cxnLst/>
              <a:rect l="l" t="t" r="r" b="b"/>
              <a:pathLst>
                <a:path w="1" h="427" extrusionOk="0">
                  <a:moveTo>
                    <a:pt x="0" y="201"/>
                  </a:moveTo>
                  <a:lnTo>
                    <a:pt x="0" y="301"/>
                  </a:lnTo>
                  <a:lnTo>
                    <a:pt x="0" y="426"/>
                  </a:lnTo>
                  <a:lnTo>
                    <a:pt x="0" y="301"/>
                  </a:lnTo>
                  <a:lnTo>
                    <a:pt x="0" y="201"/>
                  </a:lnTo>
                  <a:lnTo>
                    <a:pt x="0" y="1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87"/>
            <p:cNvSpPr/>
            <p:nvPr/>
          </p:nvSpPr>
          <p:spPr>
            <a:xfrm>
              <a:off x="1823151" y="4572531"/>
              <a:ext cx="33474" cy="27328"/>
            </a:xfrm>
            <a:custGeom>
              <a:avLst/>
              <a:gdLst/>
              <a:ahLst/>
              <a:cxnLst/>
              <a:rect l="l" t="t" r="r" b="b"/>
              <a:pathLst>
                <a:path w="1781" h="1454" extrusionOk="0">
                  <a:moveTo>
                    <a:pt x="1" y="0"/>
                  </a:moveTo>
                  <a:lnTo>
                    <a:pt x="101" y="100"/>
                  </a:lnTo>
                  <a:lnTo>
                    <a:pt x="201" y="100"/>
                  </a:lnTo>
                  <a:cubicBezTo>
                    <a:pt x="201" y="201"/>
                    <a:pt x="301" y="201"/>
                    <a:pt x="427" y="201"/>
                  </a:cubicBezTo>
                  <a:cubicBezTo>
                    <a:pt x="527" y="301"/>
                    <a:pt x="627" y="301"/>
                    <a:pt x="727" y="426"/>
                  </a:cubicBezTo>
                  <a:cubicBezTo>
                    <a:pt x="828" y="426"/>
                    <a:pt x="928" y="526"/>
                    <a:pt x="1053" y="526"/>
                  </a:cubicBezTo>
                  <a:cubicBezTo>
                    <a:pt x="1254" y="727"/>
                    <a:pt x="1454" y="827"/>
                    <a:pt x="1454" y="1053"/>
                  </a:cubicBezTo>
                  <a:cubicBezTo>
                    <a:pt x="1554" y="1153"/>
                    <a:pt x="1554" y="1153"/>
                    <a:pt x="1554" y="1253"/>
                  </a:cubicBezTo>
                  <a:lnTo>
                    <a:pt x="1554" y="1353"/>
                  </a:lnTo>
                  <a:lnTo>
                    <a:pt x="1554" y="1454"/>
                  </a:lnTo>
                  <a:lnTo>
                    <a:pt x="1680" y="1353"/>
                  </a:lnTo>
                  <a:lnTo>
                    <a:pt x="1780" y="1253"/>
                  </a:lnTo>
                  <a:lnTo>
                    <a:pt x="1780" y="927"/>
                  </a:lnTo>
                  <a:cubicBezTo>
                    <a:pt x="1780" y="827"/>
                    <a:pt x="1780" y="627"/>
                    <a:pt x="1680" y="526"/>
                  </a:cubicBezTo>
                  <a:cubicBezTo>
                    <a:pt x="1554" y="426"/>
                    <a:pt x="1454" y="301"/>
                    <a:pt x="1254" y="201"/>
                  </a:cubicBezTo>
                  <a:cubicBezTo>
                    <a:pt x="1153" y="100"/>
                    <a:pt x="1053" y="100"/>
                    <a:pt x="828" y="0"/>
                  </a:cubicBez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87"/>
            <p:cNvSpPr/>
            <p:nvPr/>
          </p:nvSpPr>
          <p:spPr>
            <a:xfrm>
              <a:off x="1846703" y="4558867"/>
              <a:ext cx="35353" cy="33455"/>
            </a:xfrm>
            <a:custGeom>
              <a:avLst/>
              <a:gdLst/>
              <a:ahLst/>
              <a:cxnLst/>
              <a:rect l="l" t="t" r="r" b="b"/>
              <a:pathLst>
                <a:path w="1881" h="1780" extrusionOk="0">
                  <a:moveTo>
                    <a:pt x="1" y="0"/>
                  </a:moveTo>
                  <a:lnTo>
                    <a:pt x="1" y="100"/>
                  </a:lnTo>
                  <a:lnTo>
                    <a:pt x="101" y="201"/>
                  </a:lnTo>
                  <a:cubicBezTo>
                    <a:pt x="101" y="201"/>
                    <a:pt x="201" y="201"/>
                    <a:pt x="301" y="301"/>
                  </a:cubicBezTo>
                  <a:cubicBezTo>
                    <a:pt x="527" y="401"/>
                    <a:pt x="828" y="527"/>
                    <a:pt x="1053" y="727"/>
                  </a:cubicBezTo>
                  <a:cubicBezTo>
                    <a:pt x="1354" y="928"/>
                    <a:pt x="1454" y="1153"/>
                    <a:pt x="1555" y="1354"/>
                  </a:cubicBezTo>
                  <a:lnTo>
                    <a:pt x="1555" y="1454"/>
                  </a:lnTo>
                  <a:cubicBezTo>
                    <a:pt x="1680" y="1454"/>
                    <a:pt x="1680" y="1554"/>
                    <a:pt x="1680" y="1554"/>
                  </a:cubicBezTo>
                  <a:lnTo>
                    <a:pt x="1680" y="1654"/>
                  </a:lnTo>
                  <a:lnTo>
                    <a:pt x="1680" y="1780"/>
                  </a:lnTo>
                  <a:cubicBezTo>
                    <a:pt x="1780" y="1780"/>
                    <a:pt x="1780" y="1780"/>
                    <a:pt x="1780" y="1654"/>
                  </a:cubicBezTo>
                  <a:cubicBezTo>
                    <a:pt x="1780" y="1654"/>
                    <a:pt x="1880" y="1654"/>
                    <a:pt x="1880" y="1554"/>
                  </a:cubicBezTo>
                  <a:lnTo>
                    <a:pt x="1880" y="1454"/>
                  </a:lnTo>
                  <a:lnTo>
                    <a:pt x="1880" y="1253"/>
                  </a:lnTo>
                  <a:cubicBezTo>
                    <a:pt x="1880" y="1028"/>
                    <a:pt x="1780" y="928"/>
                    <a:pt x="1680" y="727"/>
                  </a:cubicBezTo>
                  <a:cubicBezTo>
                    <a:pt x="1555" y="627"/>
                    <a:pt x="1454" y="527"/>
                    <a:pt x="1354" y="401"/>
                  </a:cubicBezTo>
                  <a:cubicBezTo>
                    <a:pt x="1053" y="201"/>
                    <a:pt x="728" y="100"/>
                    <a:pt x="427" y="0"/>
                  </a:cubicBezTo>
                  <a:close/>
                </a:path>
              </a:pathLst>
            </a:custGeom>
            <a:solidFill>
              <a:srgbClr val="834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87"/>
            <p:cNvSpPr/>
            <p:nvPr/>
          </p:nvSpPr>
          <p:spPr>
            <a:xfrm>
              <a:off x="1479729" y="3683123"/>
              <a:ext cx="27347" cy="27817"/>
            </a:xfrm>
            <a:custGeom>
              <a:avLst/>
              <a:gdLst/>
              <a:ahLst/>
              <a:cxnLst/>
              <a:rect l="l" t="t" r="r" b="b"/>
              <a:pathLst>
                <a:path w="1455" h="1480" extrusionOk="0">
                  <a:moveTo>
                    <a:pt x="728" y="0"/>
                  </a:moveTo>
                  <a:cubicBezTo>
                    <a:pt x="302" y="0"/>
                    <a:pt x="1" y="326"/>
                    <a:pt x="1" y="752"/>
                  </a:cubicBezTo>
                  <a:cubicBezTo>
                    <a:pt x="1" y="1153"/>
                    <a:pt x="302" y="1479"/>
                    <a:pt x="728" y="1479"/>
                  </a:cubicBezTo>
                  <a:cubicBezTo>
                    <a:pt x="1154" y="1479"/>
                    <a:pt x="1454" y="1153"/>
                    <a:pt x="1454" y="752"/>
                  </a:cubicBezTo>
                  <a:cubicBezTo>
                    <a:pt x="1454" y="326"/>
                    <a:pt x="1154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87"/>
            <p:cNvSpPr/>
            <p:nvPr/>
          </p:nvSpPr>
          <p:spPr>
            <a:xfrm>
              <a:off x="1621057" y="3683123"/>
              <a:ext cx="27347" cy="27817"/>
            </a:xfrm>
            <a:custGeom>
              <a:avLst/>
              <a:gdLst/>
              <a:ahLst/>
              <a:cxnLst/>
              <a:rect l="l" t="t" r="r" b="b"/>
              <a:pathLst>
                <a:path w="1455" h="1480" extrusionOk="0">
                  <a:moveTo>
                    <a:pt x="727" y="0"/>
                  </a:moveTo>
                  <a:cubicBezTo>
                    <a:pt x="301" y="0"/>
                    <a:pt x="1" y="326"/>
                    <a:pt x="1" y="752"/>
                  </a:cubicBezTo>
                  <a:cubicBezTo>
                    <a:pt x="1" y="1153"/>
                    <a:pt x="301" y="1479"/>
                    <a:pt x="727" y="1479"/>
                  </a:cubicBezTo>
                  <a:cubicBezTo>
                    <a:pt x="1154" y="1479"/>
                    <a:pt x="1454" y="1153"/>
                    <a:pt x="1454" y="752"/>
                  </a:cubicBezTo>
                  <a:cubicBezTo>
                    <a:pt x="1454" y="326"/>
                    <a:pt x="1154" y="0"/>
                    <a:pt x="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87"/>
            <p:cNvSpPr/>
            <p:nvPr/>
          </p:nvSpPr>
          <p:spPr>
            <a:xfrm>
              <a:off x="1467963" y="3629911"/>
              <a:ext cx="35335" cy="27178"/>
            </a:xfrm>
            <a:custGeom>
              <a:avLst/>
              <a:gdLst/>
              <a:ahLst/>
              <a:cxnLst/>
              <a:rect l="l" t="t" r="r" b="b"/>
              <a:pathLst>
                <a:path w="1880" h="1446" extrusionOk="0">
                  <a:moveTo>
                    <a:pt x="1257" y="0"/>
                  </a:moveTo>
                  <a:cubicBezTo>
                    <a:pt x="1005" y="0"/>
                    <a:pt x="707" y="145"/>
                    <a:pt x="527" y="325"/>
                  </a:cubicBezTo>
                  <a:cubicBezTo>
                    <a:pt x="100" y="751"/>
                    <a:pt x="0" y="1177"/>
                    <a:pt x="201" y="1378"/>
                  </a:cubicBezTo>
                  <a:cubicBezTo>
                    <a:pt x="225" y="1426"/>
                    <a:pt x="268" y="1445"/>
                    <a:pt x="323" y="1445"/>
                  </a:cubicBezTo>
                  <a:cubicBezTo>
                    <a:pt x="499" y="1445"/>
                    <a:pt x="799" y="1253"/>
                    <a:pt x="1028" y="1177"/>
                  </a:cubicBezTo>
                  <a:cubicBezTo>
                    <a:pt x="1354" y="952"/>
                    <a:pt x="1880" y="751"/>
                    <a:pt x="1654" y="225"/>
                  </a:cubicBezTo>
                  <a:cubicBezTo>
                    <a:pt x="1574" y="65"/>
                    <a:pt x="1426" y="0"/>
                    <a:pt x="1257" y="0"/>
                  </a:cubicBezTo>
                  <a:close/>
                </a:path>
              </a:pathLst>
            </a:custGeom>
            <a:solidFill>
              <a:srgbClr val="8C4B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87"/>
            <p:cNvSpPr/>
            <p:nvPr/>
          </p:nvSpPr>
          <p:spPr>
            <a:xfrm>
              <a:off x="1624835" y="3625945"/>
              <a:ext cx="35335" cy="26651"/>
            </a:xfrm>
            <a:custGeom>
              <a:avLst/>
              <a:gdLst/>
              <a:ahLst/>
              <a:cxnLst/>
              <a:rect l="l" t="t" r="r" b="b"/>
              <a:pathLst>
                <a:path w="1880" h="1418" extrusionOk="0">
                  <a:moveTo>
                    <a:pt x="646" y="0"/>
                  </a:moveTo>
                  <a:cubicBezTo>
                    <a:pt x="488" y="0"/>
                    <a:pt x="366" y="67"/>
                    <a:pt x="326" y="235"/>
                  </a:cubicBezTo>
                  <a:cubicBezTo>
                    <a:pt x="0" y="762"/>
                    <a:pt x="526" y="962"/>
                    <a:pt x="827" y="1163"/>
                  </a:cubicBezTo>
                  <a:cubicBezTo>
                    <a:pt x="1120" y="1249"/>
                    <a:pt x="1365" y="1418"/>
                    <a:pt x="1555" y="1418"/>
                  </a:cubicBezTo>
                  <a:cubicBezTo>
                    <a:pt x="1642" y="1418"/>
                    <a:pt x="1717" y="1382"/>
                    <a:pt x="1780" y="1288"/>
                  </a:cubicBezTo>
                  <a:cubicBezTo>
                    <a:pt x="1880" y="1063"/>
                    <a:pt x="1780" y="762"/>
                    <a:pt x="1454" y="336"/>
                  </a:cubicBezTo>
                  <a:cubicBezTo>
                    <a:pt x="1212" y="154"/>
                    <a:pt x="888" y="0"/>
                    <a:pt x="646" y="0"/>
                  </a:cubicBezTo>
                  <a:close/>
                </a:path>
              </a:pathLst>
            </a:custGeom>
            <a:solidFill>
              <a:srgbClr val="8C4B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87"/>
            <p:cNvSpPr/>
            <p:nvPr/>
          </p:nvSpPr>
          <p:spPr>
            <a:xfrm>
              <a:off x="1562169" y="3720809"/>
              <a:ext cx="7556" cy="47119"/>
            </a:xfrm>
            <a:custGeom>
              <a:avLst/>
              <a:gdLst/>
              <a:ahLst/>
              <a:cxnLst/>
              <a:rect l="l" t="t" r="r" b="b"/>
              <a:pathLst>
                <a:path w="402" h="2507" extrusionOk="0">
                  <a:moveTo>
                    <a:pt x="201" y="0"/>
                  </a:moveTo>
                  <a:cubicBezTo>
                    <a:pt x="101" y="0"/>
                    <a:pt x="1" y="101"/>
                    <a:pt x="1" y="201"/>
                  </a:cubicBezTo>
                  <a:lnTo>
                    <a:pt x="1" y="2281"/>
                  </a:lnTo>
                  <a:cubicBezTo>
                    <a:pt x="1" y="2381"/>
                    <a:pt x="101" y="2507"/>
                    <a:pt x="201" y="2507"/>
                  </a:cubicBezTo>
                  <a:cubicBezTo>
                    <a:pt x="302" y="2507"/>
                    <a:pt x="402" y="2381"/>
                    <a:pt x="402" y="2281"/>
                  </a:cubicBezTo>
                  <a:lnTo>
                    <a:pt x="402" y="201"/>
                  </a:lnTo>
                  <a:cubicBezTo>
                    <a:pt x="402" y="101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844B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87"/>
            <p:cNvSpPr/>
            <p:nvPr/>
          </p:nvSpPr>
          <p:spPr>
            <a:xfrm>
              <a:off x="1505179" y="3734473"/>
              <a:ext cx="123427" cy="35353"/>
            </a:xfrm>
            <a:custGeom>
              <a:avLst/>
              <a:gdLst/>
              <a:ahLst/>
              <a:cxnLst/>
              <a:rect l="l" t="t" r="r" b="b"/>
              <a:pathLst>
                <a:path w="6567" h="1881" extrusionOk="0">
                  <a:moveTo>
                    <a:pt x="6466" y="0"/>
                  </a:moveTo>
                  <a:cubicBezTo>
                    <a:pt x="6366" y="0"/>
                    <a:pt x="6266" y="0"/>
                    <a:pt x="6266" y="101"/>
                  </a:cubicBezTo>
                  <a:cubicBezTo>
                    <a:pt x="6266" y="101"/>
                    <a:pt x="6166" y="101"/>
                    <a:pt x="6065" y="301"/>
                  </a:cubicBezTo>
                  <a:cubicBezTo>
                    <a:pt x="5940" y="401"/>
                    <a:pt x="5740" y="527"/>
                    <a:pt x="5439" y="727"/>
                  </a:cubicBezTo>
                  <a:cubicBezTo>
                    <a:pt x="5113" y="827"/>
                    <a:pt x="4812" y="928"/>
                    <a:pt x="4486" y="1028"/>
                  </a:cubicBezTo>
                  <a:cubicBezTo>
                    <a:pt x="4286" y="1153"/>
                    <a:pt x="4060" y="1153"/>
                    <a:pt x="3860" y="1153"/>
                  </a:cubicBezTo>
                  <a:cubicBezTo>
                    <a:pt x="3760" y="1253"/>
                    <a:pt x="3659" y="1253"/>
                    <a:pt x="3559" y="1253"/>
                  </a:cubicBezTo>
                  <a:lnTo>
                    <a:pt x="2607" y="1253"/>
                  </a:lnTo>
                  <a:cubicBezTo>
                    <a:pt x="2506" y="1253"/>
                    <a:pt x="2306" y="1153"/>
                    <a:pt x="2080" y="1153"/>
                  </a:cubicBezTo>
                  <a:cubicBezTo>
                    <a:pt x="1880" y="1153"/>
                    <a:pt x="1679" y="1028"/>
                    <a:pt x="1554" y="1028"/>
                  </a:cubicBezTo>
                  <a:cubicBezTo>
                    <a:pt x="1354" y="928"/>
                    <a:pt x="1253" y="827"/>
                    <a:pt x="1053" y="827"/>
                  </a:cubicBezTo>
                  <a:cubicBezTo>
                    <a:pt x="827" y="627"/>
                    <a:pt x="627" y="527"/>
                    <a:pt x="426" y="401"/>
                  </a:cubicBezTo>
                  <a:cubicBezTo>
                    <a:pt x="426" y="301"/>
                    <a:pt x="301" y="301"/>
                    <a:pt x="301" y="301"/>
                  </a:cubicBezTo>
                  <a:lnTo>
                    <a:pt x="201" y="201"/>
                  </a:lnTo>
                  <a:cubicBezTo>
                    <a:pt x="201" y="201"/>
                    <a:pt x="156" y="156"/>
                    <a:pt x="97" y="156"/>
                  </a:cubicBezTo>
                  <a:cubicBezTo>
                    <a:pt x="67" y="156"/>
                    <a:pt x="34" y="167"/>
                    <a:pt x="0" y="201"/>
                  </a:cubicBezTo>
                  <a:lnTo>
                    <a:pt x="0" y="401"/>
                  </a:lnTo>
                  <a:lnTo>
                    <a:pt x="0" y="527"/>
                  </a:lnTo>
                  <a:cubicBezTo>
                    <a:pt x="100" y="527"/>
                    <a:pt x="100" y="627"/>
                    <a:pt x="201" y="627"/>
                  </a:cubicBezTo>
                  <a:cubicBezTo>
                    <a:pt x="301" y="827"/>
                    <a:pt x="527" y="1028"/>
                    <a:pt x="827" y="1253"/>
                  </a:cubicBezTo>
                  <a:cubicBezTo>
                    <a:pt x="928" y="1354"/>
                    <a:pt x="1153" y="1454"/>
                    <a:pt x="1354" y="1454"/>
                  </a:cubicBezTo>
                  <a:cubicBezTo>
                    <a:pt x="1554" y="1554"/>
                    <a:pt x="1679" y="1654"/>
                    <a:pt x="1980" y="1654"/>
                  </a:cubicBezTo>
                  <a:cubicBezTo>
                    <a:pt x="2181" y="1780"/>
                    <a:pt x="2406" y="1780"/>
                    <a:pt x="2607" y="1880"/>
                  </a:cubicBezTo>
                  <a:lnTo>
                    <a:pt x="3334" y="1880"/>
                  </a:lnTo>
                  <a:cubicBezTo>
                    <a:pt x="3559" y="1880"/>
                    <a:pt x="3760" y="1880"/>
                    <a:pt x="3960" y="1780"/>
                  </a:cubicBezTo>
                  <a:cubicBezTo>
                    <a:pt x="4186" y="1780"/>
                    <a:pt x="4386" y="1654"/>
                    <a:pt x="4587" y="1654"/>
                  </a:cubicBezTo>
                  <a:cubicBezTo>
                    <a:pt x="5013" y="1454"/>
                    <a:pt x="5439" y="1253"/>
                    <a:pt x="5740" y="1153"/>
                  </a:cubicBezTo>
                  <a:lnTo>
                    <a:pt x="6366" y="527"/>
                  </a:lnTo>
                  <a:cubicBezTo>
                    <a:pt x="6466" y="401"/>
                    <a:pt x="6466" y="301"/>
                    <a:pt x="6466" y="301"/>
                  </a:cubicBezTo>
                  <a:cubicBezTo>
                    <a:pt x="6567" y="201"/>
                    <a:pt x="6567" y="101"/>
                    <a:pt x="6466" y="0"/>
                  </a:cubicBezTo>
                  <a:close/>
                </a:path>
              </a:pathLst>
            </a:custGeom>
            <a:solidFill>
              <a:srgbClr val="2A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87"/>
            <p:cNvSpPr/>
            <p:nvPr/>
          </p:nvSpPr>
          <p:spPr>
            <a:xfrm>
              <a:off x="1393061" y="3712802"/>
              <a:ext cx="106004" cy="106004"/>
            </a:xfrm>
            <a:custGeom>
              <a:avLst/>
              <a:gdLst/>
              <a:ahLst/>
              <a:cxnLst/>
              <a:rect l="l" t="t" r="r" b="b"/>
              <a:pathLst>
                <a:path w="5640" h="5640" extrusionOk="0">
                  <a:moveTo>
                    <a:pt x="2832" y="0"/>
                  </a:moveTo>
                  <a:cubicBezTo>
                    <a:pt x="1253" y="0"/>
                    <a:pt x="0" y="1254"/>
                    <a:pt x="0" y="2807"/>
                  </a:cubicBezTo>
                  <a:cubicBezTo>
                    <a:pt x="0" y="4386"/>
                    <a:pt x="1253" y="5640"/>
                    <a:pt x="2832" y="5640"/>
                  </a:cubicBezTo>
                  <a:cubicBezTo>
                    <a:pt x="4386" y="5640"/>
                    <a:pt x="5639" y="4386"/>
                    <a:pt x="5639" y="2807"/>
                  </a:cubicBezTo>
                  <a:cubicBezTo>
                    <a:pt x="5639" y="1254"/>
                    <a:pt x="4386" y="0"/>
                    <a:pt x="28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87"/>
            <p:cNvSpPr/>
            <p:nvPr/>
          </p:nvSpPr>
          <p:spPr>
            <a:xfrm>
              <a:off x="1650266" y="3710922"/>
              <a:ext cx="106004" cy="106004"/>
            </a:xfrm>
            <a:custGeom>
              <a:avLst/>
              <a:gdLst/>
              <a:ahLst/>
              <a:cxnLst/>
              <a:rect l="l" t="t" r="r" b="b"/>
              <a:pathLst>
                <a:path w="5640" h="5640" extrusionOk="0">
                  <a:moveTo>
                    <a:pt x="2833" y="0"/>
                  </a:moveTo>
                  <a:cubicBezTo>
                    <a:pt x="1254" y="0"/>
                    <a:pt x="1" y="1253"/>
                    <a:pt x="1" y="2807"/>
                  </a:cubicBezTo>
                  <a:cubicBezTo>
                    <a:pt x="1" y="4386"/>
                    <a:pt x="1254" y="5639"/>
                    <a:pt x="2833" y="5639"/>
                  </a:cubicBezTo>
                  <a:cubicBezTo>
                    <a:pt x="4387" y="5639"/>
                    <a:pt x="5640" y="4386"/>
                    <a:pt x="5640" y="2807"/>
                  </a:cubicBezTo>
                  <a:cubicBezTo>
                    <a:pt x="5640" y="1253"/>
                    <a:pt x="4387" y="0"/>
                    <a:pt x="28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87"/>
            <p:cNvSpPr/>
            <p:nvPr/>
          </p:nvSpPr>
          <p:spPr>
            <a:xfrm>
              <a:off x="1451949" y="3950233"/>
              <a:ext cx="267096" cy="373081"/>
            </a:xfrm>
            <a:custGeom>
              <a:avLst/>
              <a:gdLst/>
              <a:ahLst/>
              <a:cxnLst/>
              <a:rect l="l" t="t" r="r" b="b"/>
              <a:pathLst>
                <a:path w="14211" h="19850" extrusionOk="0">
                  <a:moveTo>
                    <a:pt x="7118" y="0"/>
                  </a:moveTo>
                  <a:cubicBezTo>
                    <a:pt x="3133" y="0"/>
                    <a:pt x="0" y="4486"/>
                    <a:pt x="0" y="9925"/>
                  </a:cubicBezTo>
                  <a:cubicBezTo>
                    <a:pt x="0" y="15464"/>
                    <a:pt x="3133" y="19850"/>
                    <a:pt x="7118" y="19850"/>
                  </a:cubicBezTo>
                  <a:cubicBezTo>
                    <a:pt x="11078" y="19850"/>
                    <a:pt x="14211" y="15364"/>
                    <a:pt x="14211" y="9925"/>
                  </a:cubicBezTo>
                  <a:cubicBezTo>
                    <a:pt x="14211" y="4486"/>
                    <a:pt x="10978" y="0"/>
                    <a:pt x="7118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87"/>
            <p:cNvSpPr/>
            <p:nvPr/>
          </p:nvSpPr>
          <p:spPr>
            <a:xfrm>
              <a:off x="1195195" y="3737086"/>
              <a:ext cx="42890" cy="44826"/>
            </a:xfrm>
            <a:custGeom>
              <a:avLst/>
              <a:gdLst/>
              <a:ahLst/>
              <a:cxnLst/>
              <a:rect l="l" t="t" r="r" b="b"/>
              <a:pathLst>
                <a:path w="2282" h="2385" extrusionOk="0">
                  <a:moveTo>
                    <a:pt x="839" y="0"/>
                  </a:moveTo>
                  <a:cubicBezTo>
                    <a:pt x="725" y="0"/>
                    <a:pt x="611" y="20"/>
                    <a:pt x="502" y="62"/>
                  </a:cubicBezTo>
                  <a:cubicBezTo>
                    <a:pt x="101" y="388"/>
                    <a:pt x="1" y="1014"/>
                    <a:pt x="302" y="1641"/>
                  </a:cubicBezTo>
                  <a:cubicBezTo>
                    <a:pt x="541" y="2101"/>
                    <a:pt x="942" y="2385"/>
                    <a:pt x="1297" y="2385"/>
                  </a:cubicBezTo>
                  <a:cubicBezTo>
                    <a:pt x="1426" y="2385"/>
                    <a:pt x="1548" y="2347"/>
                    <a:pt x="1655" y="2267"/>
                  </a:cubicBezTo>
                  <a:cubicBezTo>
                    <a:pt x="2181" y="2042"/>
                    <a:pt x="2282" y="1315"/>
                    <a:pt x="1981" y="789"/>
                  </a:cubicBezTo>
                  <a:cubicBezTo>
                    <a:pt x="1723" y="292"/>
                    <a:pt x="1276" y="0"/>
                    <a:pt x="839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87"/>
            <p:cNvSpPr/>
            <p:nvPr/>
          </p:nvSpPr>
          <p:spPr>
            <a:xfrm>
              <a:off x="1244196" y="3732594"/>
              <a:ext cx="15562" cy="21201"/>
            </a:xfrm>
            <a:custGeom>
              <a:avLst/>
              <a:gdLst/>
              <a:ahLst/>
              <a:cxnLst/>
              <a:rect l="l" t="t" r="r" b="b"/>
              <a:pathLst>
                <a:path w="828" h="1128" extrusionOk="0">
                  <a:moveTo>
                    <a:pt x="401" y="0"/>
                  </a:moveTo>
                  <a:cubicBezTo>
                    <a:pt x="101" y="0"/>
                    <a:pt x="0" y="201"/>
                    <a:pt x="0" y="501"/>
                  </a:cubicBezTo>
                  <a:cubicBezTo>
                    <a:pt x="0" y="827"/>
                    <a:pt x="101" y="1128"/>
                    <a:pt x="401" y="1128"/>
                  </a:cubicBezTo>
                  <a:cubicBezTo>
                    <a:pt x="627" y="1128"/>
                    <a:pt x="827" y="827"/>
                    <a:pt x="827" y="501"/>
                  </a:cubicBezTo>
                  <a:cubicBezTo>
                    <a:pt x="827" y="201"/>
                    <a:pt x="627" y="0"/>
                    <a:pt x="401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87"/>
            <p:cNvSpPr/>
            <p:nvPr/>
          </p:nvSpPr>
          <p:spPr>
            <a:xfrm>
              <a:off x="1206980" y="3713986"/>
              <a:ext cx="15562" cy="16258"/>
            </a:xfrm>
            <a:custGeom>
              <a:avLst/>
              <a:gdLst/>
              <a:ahLst/>
              <a:cxnLst/>
              <a:rect l="l" t="t" r="r" b="b"/>
              <a:pathLst>
                <a:path w="828" h="865" extrusionOk="0">
                  <a:moveTo>
                    <a:pt x="450" y="0"/>
                  </a:moveTo>
                  <a:cubicBezTo>
                    <a:pt x="401" y="0"/>
                    <a:pt x="351" y="13"/>
                    <a:pt x="301" y="38"/>
                  </a:cubicBezTo>
                  <a:cubicBezTo>
                    <a:pt x="101" y="38"/>
                    <a:pt x="0" y="238"/>
                    <a:pt x="101" y="564"/>
                  </a:cubicBezTo>
                  <a:cubicBezTo>
                    <a:pt x="101" y="764"/>
                    <a:pt x="301" y="865"/>
                    <a:pt x="502" y="865"/>
                  </a:cubicBezTo>
                  <a:cubicBezTo>
                    <a:pt x="727" y="764"/>
                    <a:pt x="828" y="564"/>
                    <a:pt x="727" y="363"/>
                  </a:cubicBezTo>
                  <a:cubicBezTo>
                    <a:pt x="727" y="118"/>
                    <a:pt x="599" y="0"/>
                    <a:pt x="450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87"/>
            <p:cNvSpPr/>
            <p:nvPr/>
          </p:nvSpPr>
          <p:spPr>
            <a:xfrm>
              <a:off x="1175422" y="3734473"/>
              <a:ext cx="15562" cy="16070"/>
            </a:xfrm>
            <a:custGeom>
              <a:avLst/>
              <a:gdLst/>
              <a:ahLst/>
              <a:cxnLst/>
              <a:rect l="l" t="t" r="r" b="b"/>
              <a:pathLst>
                <a:path w="828" h="855" extrusionOk="0">
                  <a:moveTo>
                    <a:pt x="301" y="0"/>
                  </a:moveTo>
                  <a:cubicBezTo>
                    <a:pt x="100" y="101"/>
                    <a:pt x="0" y="301"/>
                    <a:pt x="0" y="527"/>
                  </a:cubicBezTo>
                  <a:cubicBezTo>
                    <a:pt x="82" y="690"/>
                    <a:pt x="231" y="854"/>
                    <a:pt x="405" y="854"/>
                  </a:cubicBezTo>
                  <a:cubicBezTo>
                    <a:pt x="445" y="854"/>
                    <a:pt x="485" y="846"/>
                    <a:pt x="527" y="827"/>
                  </a:cubicBezTo>
                  <a:cubicBezTo>
                    <a:pt x="727" y="827"/>
                    <a:pt x="827" y="627"/>
                    <a:pt x="727" y="301"/>
                  </a:cubicBezTo>
                  <a:cubicBezTo>
                    <a:pt x="727" y="101"/>
                    <a:pt x="527" y="0"/>
                    <a:pt x="301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87"/>
            <p:cNvSpPr/>
            <p:nvPr/>
          </p:nvSpPr>
          <p:spPr>
            <a:xfrm>
              <a:off x="1187188" y="3716561"/>
              <a:ext cx="15562" cy="16765"/>
            </a:xfrm>
            <a:custGeom>
              <a:avLst/>
              <a:gdLst/>
              <a:ahLst/>
              <a:cxnLst/>
              <a:rect l="l" t="t" r="r" b="b"/>
              <a:pathLst>
                <a:path w="828" h="892" extrusionOk="0">
                  <a:moveTo>
                    <a:pt x="201" y="1"/>
                  </a:moveTo>
                  <a:cubicBezTo>
                    <a:pt x="101" y="101"/>
                    <a:pt x="1" y="327"/>
                    <a:pt x="101" y="627"/>
                  </a:cubicBezTo>
                  <a:cubicBezTo>
                    <a:pt x="101" y="794"/>
                    <a:pt x="278" y="892"/>
                    <a:pt x="411" y="892"/>
                  </a:cubicBezTo>
                  <a:cubicBezTo>
                    <a:pt x="459" y="892"/>
                    <a:pt x="501" y="879"/>
                    <a:pt x="527" y="853"/>
                  </a:cubicBezTo>
                  <a:cubicBezTo>
                    <a:pt x="728" y="853"/>
                    <a:pt x="828" y="527"/>
                    <a:pt x="728" y="327"/>
                  </a:cubicBezTo>
                  <a:cubicBezTo>
                    <a:pt x="627" y="101"/>
                    <a:pt x="427" y="1"/>
                    <a:pt x="201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87"/>
            <p:cNvSpPr/>
            <p:nvPr/>
          </p:nvSpPr>
          <p:spPr>
            <a:xfrm>
              <a:off x="1909369" y="3706618"/>
              <a:ext cx="45240" cy="44582"/>
            </a:xfrm>
            <a:custGeom>
              <a:avLst/>
              <a:gdLst/>
              <a:ahLst/>
              <a:cxnLst/>
              <a:rect l="l" t="t" r="r" b="b"/>
              <a:pathLst>
                <a:path w="2407" h="2372" extrusionOk="0">
                  <a:moveTo>
                    <a:pt x="1340" y="1"/>
                  </a:moveTo>
                  <a:cubicBezTo>
                    <a:pt x="939" y="1"/>
                    <a:pt x="546" y="298"/>
                    <a:pt x="326" y="755"/>
                  </a:cubicBezTo>
                  <a:cubicBezTo>
                    <a:pt x="0" y="1382"/>
                    <a:pt x="100" y="2009"/>
                    <a:pt x="627" y="2309"/>
                  </a:cubicBezTo>
                  <a:cubicBezTo>
                    <a:pt x="738" y="2352"/>
                    <a:pt x="855" y="2372"/>
                    <a:pt x="972" y="2372"/>
                  </a:cubicBezTo>
                  <a:cubicBezTo>
                    <a:pt x="1406" y="2372"/>
                    <a:pt x="1849" y="2097"/>
                    <a:pt x="2105" y="1683"/>
                  </a:cubicBezTo>
                  <a:cubicBezTo>
                    <a:pt x="2406" y="1056"/>
                    <a:pt x="2306" y="329"/>
                    <a:pt x="1780" y="129"/>
                  </a:cubicBezTo>
                  <a:cubicBezTo>
                    <a:pt x="1638" y="41"/>
                    <a:pt x="1488" y="1"/>
                    <a:pt x="1340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87"/>
            <p:cNvSpPr/>
            <p:nvPr/>
          </p:nvSpPr>
          <p:spPr>
            <a:xfrm>
              <a:off x="1887697" y="3701016"/>
              <a:ext cx="17912" cy="21689"/>
            </a:xfrm>
            <a:custGeom>
              <a:avLst/>
              <a:gdLst/>
              <a:ahLst/>
              <a:cxnLst/>
              <a:rect l="l" t="t" r="r" b="b"/>
              <a:pathLst>
                <a:path w="953" h="1154" extrusionOk="0">
                  <a:moveTo>
                    <a:pt x="527" y="1"/>
                  </a:moveTo>
                  <a:cubicBezTo>
                    <a:pt x="226" y="1"/>
                    <a:pt x="0" y="302"/>
                    <a:pt x="0" y="627"/>
                  </a:cubicBezTo>
                  <a:cubicBezTo>
                    <a:pt x="0" y="928"/>
                    <a:pt x="226" y="1154"/>
                    <a:pt x="527" y="1154"/>
                  </a:cubicBezTo>
                  <a:cubicBezTo>
                    <a:pt x="752" y="1154"/>
                    <a:pt x="953" y="928"/>
                    <a:pt x="953" y="627"/>
                  </a:cubicBezTo>
                  <a:cubicBezTo>
                    <a:pt x="953" y="302"/>
                    <a:pt x="752" y="1"/>
                    <a:pt x="527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87"/>
            <p:cNvSpPr/>
            <p:nvPr/>
          </p:nvSpPr>
          <p:spPr>
            <a:xfrm>
              <a:off x="1925383" y="3682653"/>
              <a:ext cx="15562" cy="17009"/>
            </a:xfrm>
            <a:custGeom>
              <a:avLst/>
              <a:gdLst/>
              <a:ahLst/>
              <a:cxnLst/>
              <a:rect l="l" t="t" r="r" b="b"/>
              <a:pathLst>
                <a:path w="828" h="905" extrusionOk="0">
                  <a:moveTo>
                    <a:pt x="443" y="1"/>
                  </a:moveTo>
                  <a:cubicBezTo>
                    <a:pt x="336" y="1"/>
                    <a:pt x="184" y="185"/>
                    <a:pt x="100" y="351"/>
                  </a:cubicBezTo>
                  <a:cubicBezTo>
                    <a:pt x="0" y="552"/>
                    <a:pt x="100" y="878"/>
                    <a:pt x="301" y="878"/>
                  </a:cubicBezTo>
                  <a:cubicBezTo>
                    <a:pt x="337" y="896"/>
                    <a:pt x="375" y="904"/>
                    <a:pt x="412" y="904"/>
                  </a:cubicBezTo>
                  <a:cubicBezTo>
                    <a:pt x="579" y="904"/>
                    <a:pt x="745" y="736"/>
                    <a:pt x="827" y="552"/>
                  </a:cubicBezTo>
                  <a:cubicBezTo>
                    <a:pt x="827" y="351"/>
                    <a:pt x="727" y="151"/>
                    <a:pt x="501" y="25"/>
                  </a:cubicBezTo>
                  <a:cubicBezTo>
                    <a:pt x="484" y="8"/>
                    <a:pt x="465" y="1"/>
                    <a:pt x="443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87"/>
            <p:cNvSpPr/>
            <p:nvPr/>
          </p:nvSpPr>
          <p:spPr>
            <a:xfrm>
              <a:off x="1540497" y="3698028"/>
              <a:ext cx="47138" cy="30335"/>
            </a:xfrm>
            <a:custGeom>
              <a:avLst/>
              <a:gdLst/>
              <a:ahLst/>
              <a:cxnLst/>
              <a:rect l="l" t="t" r="r" b="b"/>
              <a:pathLst>
                <a:path w="2508" h="1614" extrusionOk="0">
                  <a:moveTo>
                    <a:pt x="1278" y="0"/>
                  </a:moveTo>
                  <a:cubicBezTo>
                    <a:pt x="710" y="0"/>
                    <a:pt x="151" y="101"/>
                    <a:pt x="101" y="360"/>
                  </a:cubicBezTo>
                  <a:cubicBezTo>
                    <a:pt x="1" y="786"/>
                    <a:pt x="928" y="1613"/>
                    <a:pt x="1354" y="1613"/>
                  </a:cubicBezTo>
                  <a:cubicBezTo>
                    <a:pt x="1780" y="1613"/>
                    <a:pt x="2507" y="586"/>
                    <a:pt x="2507" y="260"/>
                  </a:cubicBezTo>
                  <a:cubicBezTo>
                    <a:pt x="2456" y="107"/>
                    <a:pt x="1863" y="0"/>
                    <a:pt x="1278" y="0"/>
                  </a:cubicBezTo>
                  <a:close/>
                </a:path>
              </a:pathLst>
            </a:custGeom>
            <a:solidFill>
              <a:srgbClr val="B846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87"/>
            <p:cNvSpPr/>
            <p:nvPr/>
          </p:nvSpPr>
          <p:spPr>
            <a:xfrm>
              <a:off x="1061424" y="4037860"/>
              <a:ext cx="204452" cy="198795"/>
            </a:xfrm>
            <a:custGeom>
              <a:avLst/>
              <a:gdLst/>
              <a:ahLst/>
              <a:cxnLst/>
              <a:rect l="l" t="t" r="r" b="b"/>
              <a:pathLst>
                <a:path w="10878" h="10577" extrusionOk="0">
                  <a:moveTo>
                    <a:pt x="5865" y="2857"/>
                  </a:moveTo>
                  <a:lnTo>
                    <a:pt x="5865" y="2857"/>
                  </a:lnTo>
                  <a:cubicBezTo>
                    <a:pt x="6266" y="3483"/>
                    <a:pt x="6692" y="4311"/>
                    <a:pt x="6792" y="5163"/>
                  </a:cubicBezTo>
                  <a:cubicBezTo>
                    <a:pt x="6892" y="5463"/>
                    <a:pt x="6892" y="5689"/>
                    <a:pt x="6892" y="5789"/>
                  </a:cubicBezTo>
                  <a:cubicBezTo>
                    <a:pt x="6592" y="5263"/>
                    <a:pt x="6065" y="4210"/>
                    <a:pt x="5965" y="3383"/>
                  </a:cubicBezTo>
                  <a:cubicBezTo>
                    <a:pt x="5865" y="3283"/>
                    <a:pt x="5865" y="3057"/>
                    <a:pt x="5865" y="2857"/>
                  </a:cubicBezTo>
                  <a:close/>
                  <a:moveTo>
                    <a:pt x="2932" y="4210"/>
                  </a:moveTo>
                  <a:cubicBezTo>
                    <a:pt x="3033" y="4210"/>
                    <a:pt x="3133" y="4311"/>
                    <a:pt x="3233" y="4311"/>
                  </a:cubicBezTo>
                  <a:cubicBezTo>
                    <a:pt x="4712" y="5463"/>
                    <a:pt x="5338" y="6416"/>
                    <a:pt x="5439" y="6717"/>
                  </a:cubicBezTo>
                  <a:cubicBezTo>
                    <a:pt x="5013" y="6516"/>
                    <a:pt x="3759" y="5363"/>
                    <a:pt x="2932" y="4210"/>
                  </a:cubicBezTo>
                  <a:close/>
                  <a:moveTo>
                    <a:pt x="6369" y="650"/>
                  </a:moveTo>
                  <a:cubicBezTo>
                    <a:pt x="6604" y="650"/>
                    <a:pt x="6965" y="991"/>
                    <a:pt x="7419" y="1704"/>
                  </a:cubicBezTo>
                  <a:cubicBezTo>
                    <a:pt x="8371" y="3584"/>
                    <a:pt x="8246" y="5062"/>
                    <a:pt x="8045" y="6416"/>
                  </a:cubicBezTo>
                  <a:cubicBezTo>
                    <a:pt x="8045" y="7143"/>
                    <a:pt x="7945" y="7869"/>
                    <a:pt x="8145" y="8496"/>
                  </a:cubicBezTo>
                  <a:cubicBezTo>
                    <a:pt x="8371" y="9022"/>
                    <a:pt x="8672" y="9448"/>
                    <a:pt x="8998" y="9749"/>
                  </a:cubicBezTo>
                  <a:cubicBezTo>
                    <a:pt x="7519" y="9549"/>
                    <a:pt x="5338" y="8822"/>
                    <a:pt x="3133" y="6942"/>
                  </a:cubicBezTo>
                  <a:cubicBezTo>
                    <a:pt x="1153" y="5263"/>
                    <a:pt x="952" y="4210"/>
                    <a:pt x="1153" y="4010"/>
                  </a:cubicBezTo>
                  <a:cubicBezTo>
                    <a:pt x="1253" y="3910"/>
                    <a:pt x="1479" y="3809"/>
                    <a:pt x="1780" y="3809"/>
                  </a:cubicBezTo>
                  <a:lnTo>
                    <a:pt x="1980" y="3809"/>
                  </a:lnTo>
                  <a:cubicBezTo>
                    <a:pt x="2932" y="5363"/>
                    <a:pt x="4912" y="7443"/>
                    <a:pt x="5639" y="7443"/>
                  </a:cubicBezTo>
                  <a:cubicBezTo>
                    <a:pt x="5865" y="7343"/>
                    <a:pt x="6065" y="7243"/>
                    <a:pt x="6065" y="7042"/>
                  </a:cubicBezTo>
                  <a:cubicBezTo>
                    <a:pt x="6266" y="6416"/>
                    <a:pt x="5238" y="5062"/>
                    <a:pt x="3559" y="3910"/>
                  </a:cubicBezTo>
                  <a:cubicBezTo>
                    <a:pt x="3133" y="3584"/>
                    <a:pt x="2732" y="3383"/>
                    <a:pt x="2406" y="3283"/>
                  </a:cubicBezTo>
                  <a:cubicBezTo>
                    <a:pt x="2306" y="3057"/>
                    <a:pt x="2206" y="2957"/>
                    <a:pt x="2206" y="2857"/>
                  </a:cubicBezTo>
                  <a:cubicBezTo>
                    <a:pt x="1980" y="2331"/>
                    <a:pt x="1780" y="1704"/>
                    <a:pt x="1980" y="1303"/>
                  </a:cubicBezTo>
                  <a:cubicBezTo>
                    <a:pt x="2267" y="1016"/>
                    <a:pt x="2599" y="922"/>
                    <a:pt x="2916" y="922"/>
                  </a:cubicBezTo>
                  <a:cubicBezTo>
                    <a:pt x="3069" y="922"/>
                    <a:pt x="3219" y="944"/>
                    <a:pt x="3358" y="977"/>
                  </a:cubicBezTo>
                  <a:cubicBezTo>
                    <a:pt x="3860" y="1077"/>
                    <a:pt x="4612" y="1504"/>
                    <a:pt x="5113" y="2030"/>
                  </a:cubicBezTo>
                  <a:cubicBezTo>
                    <a:pt x="5113" y="2556"/>
                    <a:pt x="5238" y="2957"/>
                    <a:pt x="5338" y="3584"/>
                  </a:cubicBezTo>
                  <a:cubicBezTo>
                    <a:pt x="5439" y="4110"/>
                    <a:pt x="5739" y="4837"/>
                    <a:pt x="6065" y="5564"/>
                  </a:cubicBezTo>
                  <a:cubicBezTo>
                    <a:pt x="6692" y="6817"/>
                    <a:pt x="6993" y="6817"/>
                    <a:pt x="7218" y="6817"/>
                  </a:cubicBezTo>
                  <a:cubicBezTo>
                    <a:pt x="7619" y="6717"/>
                    <a:pt x="7619" y="6190"/>
                    <a:pt x="7419" y="5062"/>
                  </a:cubicBezTo>
                  <a:cubicBezTo>
                    <a:pt x="7218" y="3809"/>
                    <a:pt x="6592" y="2656"/>
                    <a:pt x="5739" y="1804"/>
                  </a:cubicBezTo>
                  <a:cubicBezTo>
                    <a:pt x="5865" y="1077"/>
                    <a:pt x="6065" y="676"/>
                    <a:pt x="6266" y="676"/>
                  </a:cubicBezTo>
                  <a:cubicBezTo>
                    <a:pt x="6297" y="659"/>
                    <a:pt x="6331" y="650"/>
                    <a:pt x="6369" y="650"/>
                  </a:cubicBezTo>
                  <a:close/>
                  <a:moveTo>
                    <a:pt x="6325" y="1"/>
                  </a:moveTo>
                  <a:cubicBezTo>
                    <a:pt x="6219" y="1"/>
                    <a:pt x="6131" y="22"/>
                    <a:pt x="6065" y="50"/>
                  </a:cubicBezTo>
                  <a:cubicBezTo>
                    <a:pt x="5639" y="150"/>
                    <a:pt x="5338" y="676"/>
                    <a:pt x="5238" y="1303"/>
                  </a:cubicBezTo>
                  <a:cubicBezTo>
                    <a:pt x="4612" y="777"/>
                    <a:pt x="4085" y="451"/>
                    <a:pt x="3459" y="351"/>
                  </a:cubicBezTo>
                  <a:cubicBezTo>
                    <a:pt x="3240" y="299"/>
                    <a:pt x="3037" y="274"/>
                    <a:pt x="2848" y="274"/>
                  </a:cubicBezTo>
                  <a:cubicBezTo>
                    <a:pt x="2300" y="274"/>
                    <a:pt x="1877" y="485"/>
                    <a:pt x="1579" y="877"/>
                  </a:cubicBezTo>
                  <a:cubicBezTo>
                    <a:pt x="1153" y="1403"/>
                    <a:pt x="1153" y="2230"/>
                    <a:pt x="1579" y="3183"/>
                  </a:cubicBezTo>
                  <a:cubicBezTo>
                    <a:pt x="1253" y="3183"/>
                    <a:pt x="952" y="3283"/>
                    <a:pt x="727" y="3584"/>
                  </a:cubicBezTo>
                  <a:cubicBezTo>
                    <a:pt x="426" y="4010"/>
                    <a:pt x="0" y="5163"/>
                    <a:pt x="2732" y="7343"/>
                  </a:cubicBezTo>
                  <a:cubicBezTo>
                    <a:pt x="6366" y="10476"/>
                    <a:pt x="9925" y="10576"/>
                    <a:pt x="10551" y="10576"/>
                  </a:cubicBezTo>
                  <a:cubicBezTo>
                    <a:pt x="10752" y="10576"/>
                    <a:pt x="10877" y="10476"/>
                    <a:pt x="10877" y="10275"/>
                  </a:cubicBezTo>
                  <a:cubicBezTo>
                    <a:pt x="10877" y="10175"/>
                    <a:pt x="10752" y="10075"/>
                    <a:pt x="10652" y="9950"/>
                  </a:cubicBezTo>
                  <a:cubicBezTo>
                    <a:pt x="10652" y="9950"/>
                    <a:pt x="9198" y="9649"/>
                    <a:pt x="8772" y="8296"/>
                  </a:cubicBezTo>
                  <a:cubicBezTo>
                    <a:pt x="8572" y="7769"/>
                    <a:pt x="8672" y="7143"/>
                    <a:pt x="8672" y="6416"/>
                  </a:cubicBezTo>
                  <a:cubicBezTo>
                    <a:pt x="8872" y="5062"/>
                    <a:pt x="8998" y="3383"/>
                    <a:pt x="7945" y="1504"/>
                  </a:cubicBezTo>
                  <a:cubicBezTo>
                    <a:pt x="7300" y="272"/>
                    <a:pt x="6700" y="1"/>
                    <a:pt x="63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75" name="Google Shape;14075;p87"/>
          <p:cNvGrpSpPr/>
          <p:nvPr/>
        </p:nvGrpSpPr>
        <p:grpSpPr>
          <a:xfrm>
            <a:off x="6543538" y="1273933"/>
            <a:ext cx="820983" cy="781852"/>
            <a:chOff x="6542750" y="1157100"/>
            <a:chExt cx="637508" cy="607122"/>
          </a:xfrm>
        </p:grpSpPr>
        <p:sp>
          <p:nvSpPr>
            <p:cNvPr id="14076" name="Google Shape;14076;p87"/>
            <p:cNvSpPr/>
            <p:nvPr/>
          </p:nvSpPr>
          <p:spPr>
            <a:xfrm>
              <a:off x="6781892" y="1588101"/>
              <a:ext cx="48948" cy="156697"/>
            </a:xfrm>
            <a:custGeom>
              <a:avLst/>
              <a:gdLst/>
              <a:ahLst/>
              <a:cxnLst/>
              <a:rect l="l" t="t" r="r" b="b"/>
              <a:pathLst>
                <a:path w="1580" h="5058" extrusionOk="0">
                  <a:moveTo>
                    <a:pt x="1347" y="1"/>
                  </a:moveTo>
                  <a:cubicBezTo>
                    <a:pt x="1310" y="1"/>
                    <a:pt x="1254" y="45"/>
                    <a:pt x="1254" y="45"/>
                  </a:cubicBezTo>
                  <a:lnTo>
                    <a:pt x="1254" y="672"/>
                  </a:lnTo>
                  <a:cubicBezTo>
                    <a:pt x="1254" y="772"/>
                    <a:pt x="1154" y="973"/>
                    <a:pt x="1154" y="1198"/>
                  </a:cubicBezTo>
                  <a:lnTo>
                    <a:pt x="1154" y="1825"/>
                  </a:lnTo>
                  <a:cubicBezTo>
                    <a:pt x="1154" y="2226"/>
                    <a:pt x="1154" y="2652"/>
                    <a:pt x="1254" y="2978"/>
                  </a:cubicBezTo>
                  <a:lnTo>
                    <a:pt x="1254" y="3479"/>
                  </a:lnTo>
                  <a:cubicBezTo>
                    <a:pt x="1053" y="3604"/>
                    <a:pt x="853" y="3704"/>
                    <a:pt x="753" y="3805"/>
                  </a:cubicBezTo>
                  <a:cubicBezTo>
                    <a:pt x="527" y="3905"/>
                    <a:pt x="327" y="4005"/>
                    <a:pt x="126" y="4105"/>
                  </a:cubicBezTo>
                  <a:cubicBezTo>
                    <a:pt x="1" y="4105"/>
                    <a:pt x="1" y="4231"/>
                    <a:pt x="1" y="4231"/>
                  </a:cubicBezTo>
                  <a:cubicBezTo>
                    <a:pt x="1" y="4331"/>
                    <a:pt x="126" y="4331"/>
                    <a:pt x="226" y="4331"/>
                  </a:cubicBezTo>
                  <a:cubicBezTo>
                    <a:pt x="327" y="4331"/>
                    <a:pt x="527" y="4231"/>
                    <a:pt x="753" y="4231"/>
                  </a:cubicBezTo>
                  <a:lnTo>
                    <a:pt x="627" y="4331"/>
                  </a:lnTo>
                  <a:lnTo>
                    <a:pt x="527" y="4431"/>
                  </a:lnTo>
                  <a:cubicBezTo>
                    <a:pt x="427" y="4531"/>
                    <a:pt x="427" y="4632"/>
                    <a:pt x="427" y="4632"/>
                  </a:cubicBezTo>
                  <a:lnTo>
                    <a:pt x="427" y="4732"/>
                  </a:lnTo>
                  <a:cubicBezTo>
                    <a:pt x="427" y="4795"/>
                    <a:pt x="452" y="4826"/>
                    <a:pt x="490" y="4826"/>
                  </a:cubicBezTo>
                  <a:cubicBezTo>
                    <a:pt x="527" y="4826"/>
                    <a:pt x="577" y="4795"/>
                    <a:pt x="627" y="4732"/>
                  </a:cubicBezTo>
                  <a:lnTo>
                    <a:pt x="753" y="4632"/>
                  </a:lnTo>
                  <a:cubicBezTo>
                    <a:pt x="853" y="4632"/>
                    <a:pt x="853" y="4632"/>
                    <a:pt x="953" y="4531"/>
                  </a:cubicBezTo>
                  <a:cubicBezTo>
                    <a:pt x="953" y="4431"/>
                    <a:pt x="1053" y="4431"/>
                    <a:pt x="1154" y="4331"/>
                  </a:cubicBezTo>
                  <a:lnTo>
                    <a:pt x="1154" y="4958"/>
                  </a:lnTo>
                  <a:cubicBezTo>
                    <a:pt x="1154" y="4958"/>
                    <a:pt x="1154" y="5058"/>
                    <a:pt x="1254" y="5058"/>
                  </a:cubicBezTo>
                  <a:cubicBezTo>
                    <a:pt x="1254" y="5058"/>
                    <a:pt x="1379" y="5058"/>
                    <a:pt x="1379" y="4958"/>
                  </a:cubicBezTo>
                  <a:cubicBezTo>
                    <a:pt x="1480" y="4531"/>
                    <a:pt x="1580" y="4105"/>
                    <a:pt x="1580" y="3704"/>
                  </a:cubicBezTo>
                  <a:lnTo>
                    <a:pt x="1580" y="3604"/>
                  </a:lnTo>
                  <a:lnTo>
                    <a:pt x="1480" y="3479"/>
                  </a:lnTo>
                  <a:cubicBezTo>
                    <a:pt x="1480" y="3479"/>
                    <a:pt x="1580" y="3278"/>
                    <a:pt x="1580" y="2978"/>
                  </a:cubicBezTo>
                  <a:lnTo>
                    <a:pt x="1580" y="1825"/>
                  </a:lnTo>
                  <a:lnTo>
                    <a:pt x="1580" y="1198"/>
                  </a:lnTo>
                  <a:lnTo>
                    <a:pt x="1580" y="672"/>
                  </a:lnTo>
                  <a:cubicBezTo>
                    <a:pt x="1580" y="246"/>
                    <a:pt x="1480" y="45"/>
                    <a:pt x="1480" y="45"/>
                  </a:cubicBezTo>
                  <a:lnTo>
                    <a:pt x="1379" y="45"/>
                  </a:lnTo>
                  <a:cubicBezTo>
                    <a:pt x="1379" y="12"/>
                    <a:pt x="1365" y="1"/>
                    <a:pt x="13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87"/>
            <p:cNvSpPr/>
            <p:nvPr/>
          </p:nvSpPr>
          <p:spPr>
            <a:xfrm>
              <a:off x="6607190" y="1157100"/>
              <a:ext cx="573068" cy="475109"/>
            </a:xfrm>
            <a:custGeom>
              <a:avLst/>
              <a:gdLst/>
              <a:ahLst/>
              <a:cxnLst/>
              <a:rect l="l" t="t" r="r" b="b"/>
              <a:pathLst>
                <a:path w="18498" h="15336" extrusionOk="0">
                  <a:moveTo>
                    <a:pt x="6838" y="0"/>
                  </a:moveTo>
                  <a:cubicBezTo>
                    <a:pt x="5916" y="0"/>
                    <a:pt x="4928" y="269"/>
                    <a:pt x="3885" y="900"/>
                  </a:cubicBezTo>
                  <a:cubicBezTo>
                    <a:pt x="627" y="2779"/>
                    <a:pt x="1" y="7692"/>
                    <a:pt x="1580" y="10925"/>
                  </a:cubicBezTo>
                  <a:cubicBezTo>
                    <a:pt x="2752" y="13637"/>
                    <a:pt x="6122" y="15335"/>
                    <a:pt x="10047" y="15335"/>
                  </a:cubicBezTo>
                  <a:cubicBezTo>
                    <a:pt x="10655" y="15335"/>
                    <a:pt x="11277" y="15294"/>
                    <a:pt x="11906" y="15210"/>
                  </a:cubicBezTo>
                  <a:cubicBezTo>
                    <a:pt x="16517" y="14484"/>
                    <a:pt x="18497" y="10824"/>
                    <a:pt x="18397" y="9997"/>
                  </a:cubicBezTo>
                  <a:cubicBezTo>
                    <a:pt x="18397" y="9997"/>
                    <a:pt x="14938" y="9471"/>
                    <a:pt x="13911" y="6539"/>
                  </a:cubicBezTo>
                  <a:cubicBezTo>
                    <a:pt x="12918" y="3898"/>
                    <a:pt x="10353" y="0"/>
                    <a:pt x="68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87"/>
            <p:cNvSpPr/>
            <p:nvPr/>
          </p:nvSpPr>
          <p:spPr>
            <a:xfrm>
              <a:off x="6542750" y="1294437"/>
              <a:ext cx="122712" cy="49072"/>
            </a:xfrm>
            <a:custGeom>
              <a:avLst/>
              <a:gdLst/>
              <a:ahLst/>
              <a:cxnLst/>
              <a:rect l="l" t="t" r="r" b="b"/>
              <a:pathLst>
                <a:path w="3961" h="1584" extrusionOk="0">
                  <a:moveTo>
                    <a:pt x="1830" y="0"/>
                  </a:moveTo>
                  <a:cubicBezTo>
                    <a:pt x="890" y="0"/>
                    <a:pt x="1" y="25"/>
                    <a:pt x="1" y="25"/>
                  </a:cubicBezTo>
                  <a:cubicBezTo>
                    <a:pt x="1" y="25"/>
                    <a:pt x="2607" y="1579"/>
                    <a:pt x="3334" y="1579"/>
                  </a:cubicBezTo>
                  <a:cubicBezTo>
                    <a:pt x="3353" y="1582"/>
                    <a:pt x="3372" y="1584"/>
                    <a:pt x="3391" y="1584"/>
                  </a:cubicBezTo>
                  <a:cubicBezTo>
                    <a:pt x="3960" y="1584"/>
                    <a:pt x="3960" y="126"/>
                    <a:pt x="3960" y="126"/>
                  </a:cubicBezTo>
                  <a:cubicBezTo>
                    <a:pt x="3760" y="25"/>
                    <a:pt x="2770" y="0"/>
                    <a:pt x="18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87"/>
            <p:cNvSpPr/>
            <p:nvPr/>
          </p:nvSpPr>
          <p:spPr>
            <a:xfrm>
              <a:off x="6691830" y="1268816"/>
              <a:ext cx="31878" cy="32622"/>
            </a:xfrm>
            <a:custGeom>
              <a:avLst/>
              <a:gdLst/>
              <a:ahLst/>
              <a:cxnLst/>
              <a:rect l="l" t="t" r="r" b="b"/>
              <a:pathLst>
                <a:path w="1029" h="1053" extrusionOk="0">
                  <a:moveTo>
                    <a:pt x="527" y="0"/>
                  </a:moveTo>
                  <a:cubicBezTo>
                    <a:pt x="201" y="0"/>
                    <a:pt x="1" y="226"/>
                    <a:pt x="1" y="527"/>
                  </a:cubicBezTo>
                  <a:cubicBezTo>
                    <a:pt x="1" y="852"/>
                    <a:pt x="201" y="1053"/>
                    <a:pt x="527" y="1053"/>
                  </a:cubicBezTo>
                  <a:cubicBezTo>
                    <a:pt x="828" y="1053"/>
                    <a:pt x="1028" y="852"/>
                    <a:pt x="1028" y="527"/>
                  </a:cubicBezTo>
                  <a:cubicBezTo>
                    <a:pt x="1028" y="226"/>
                    <a:pt x="828" y="0"/>
                    <a:pt x="5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87"/>
            <p:cNvSpPr/>
            <p:nvPr/>
          </p:nvSpPr>
          <p:spPr>
            <a:xfrm>
              <a:off x="6678632" y="1314605"/>
              <a:ext cx="107191" cy="103318"/>
            </a:xfrm>
            <a:custGeom>
              <a:avLst/>
              <a:gdLst/>
              <a:ahLst/>
              <a:cxnLst/>
              <a:rect l="l" t="t" r="r" b="b"/>
              <a:pathLst>
                <a:path w="3460" h="3335" extrusionOk="0">
                  <a:moveTo>
                    <a:pt x="1680" y="1"/>
                  </a:moveTo>
                  <a:cubicBezTo>
                    <a:pt x="727" y="1"/>
                    <a:pt x="1" y="728"/>
                    <a:pt x="1" y="1655"/>
                  </a:cubicBezTo>
                  <a:cubicBezTo>
                    <a:pt x="1" y="2608"/>
                    <a:pt x="727" y="3334"/>
                    <a:pt x="1680" y="3334"/>
                  </a:cubicBezTo>
                  <a:cubicBezTo>
                    <a:pt x="2607" y="3334"/>
                    <a:pt x="3459" y="2608"/>
                    <a:pt x="3459" y="1655"/>
                  </a:cubicBezTo>
                  <a:cubicBezTo>
                    <a:pt x="3459" y="728"/>
                    <a:pt x="2607" y="1"/>
                    <a:pt x="16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87"/>
            <p:cNvSpPr/>
            <p:nvPr/>
          </p:nvSpPr>
          <p:spPr>
            <a:xfrm>
              <a:off x="6818232" y="1319965"/>
              <a:ext cx="309986" cy="185818"/>
            </a:xfrm>
            <a:custGeom>
              <a:avLst/>
              <a:gdLst/>
              <a:ahLst/>
              <a:cxnLst/>
              <a:rect l="l" t="t" r="r" b="b"/>
              <a:pathLst>
                <a:path w="10006" h="5998" extrusionOk="0">
                  <a:moveTo>
                    <a:pt x="3313" y="0"/>
                  </a:moveTo>
                  <a:cubicBezTo>
                    <a:pt x="2027" y="0"/>
                    <a:pt x="976" y="815"/>
                    <a:pt x="708" y="1808"/>
                  </a:cubicBezTo>
                  <a:cubicBezTo>
                    <a:pt x="0" y="4247"/>
                    <a:pt x="1975" y="5997"/>
                    <a:pt x="4391" y="5997"/>
                  </a:cubicBezTo>
                  <a:cubicBezTo>
                    <a:pt x="4458" y="5997"/>
                    <a:pt x="4525" y="5996"/>
                    <a:pt x="4592" y="5993"/>
                  </a:cubicBezTo>
                  <a:cubicBezTo>
                    <a:pt x="7926" y="5768"/>
                    <a:pt x="10006" y="3487"/>
                    <a:pt x="10006" y="3487"/>
                  </a:cubicBezTo>
                  <a:cubicBezTo>
                    <a:pt x="10006" y="3487"/>
                    <a:pt x="8026" y="2961"/>
                    <a:pt x="5720" y="981"/>
                  </a:cubicBezTo>
                  <a:cubicBezTo>
                    <a:pt x="4911" y="284"/>
                    <a:pt x="4071" y="0"/>
                    <a:pt x="3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87"/>
            <p:cNvSpPr/>
            <p:nvPr/>
          </p:nvSpPr>
          <p:spPr>
            <a:xfrm>
              <a:off x="6908480" y="1608889"/>
              <a:ext cx="52046" cy="155334"/>
            </a:xfrm>
            <a:custGeom>
              <a:avLst/>
              <a:gdLst/>
              <a:ahLst/>
              <a:cxnLst/>
              <a:rect l="l" t="t" r="r" b="b"/>
              <a:pathLst>
                <a:path w="1680" h="5014" extrusionOk="0">
                  <a:moveTo>
                    <a:pt x="1153" y="1"/>
                  </a:moveTo>
                  <a:cubicBezTo>
                    <a:pt x="1053" y="1"/>
                    <a:pt x="1053" y="101"/>
                    <a:pt x="1053" y="101"/>
                  </a:cubicBezTo>
                  <a:lnTo>
                    <a:pt x="1053" y="627"/>
                  </a:lnTo>
                  <a:lnTo>
                    <a:pt x="1053" y="1254"/>
                  </a:lnTo>
                  <a:lnTo>
                    <a:pt x="1053" y="1881"/>
                  </a:lnTo>
                  <a:cubicBezTo>
                    <a:pt x="1153" y="2307"/>
                    <a:pt x="1153" y="2708"/>
                    <a:pt x="1253" y="3033"/>
                  </a:cubicBezTo>
                  <a:cubicBezTo>
                    <a:pt x="1253" y="3334"/>
                    <a:pt x="1353" y="3560"/>
                    <a:pt x="1353" y="3560"/>
                  </a:cubicBezTo>
                  <a:cubicBezTo>
                    <a:pt x="1153" y="3660"/>
                    <a:pt x="927" y="3660"/>
                    <a:pt x="727" y="3760"/>
                  </a:cubicBezTo>
                  <a:cubicBezTo>
                    <a:pt x="526" y="3860"/>
                    <a:pt x="301" y="3961"/>
                    <a:pt x="100" y="4061"/>
                  </a:cubicBezTo>
                  <a:lnTo>
                    <a:pt x="0" y="4186"/>
                  </a:lnTo>
                  <a:cubicBezTo>
                    <a:pt x="0" y="4287"/>
                    <a:pt x="100" y="4287"/>
                    <a:pt x="201" y="4287"/>
                  </a:cubicBezTo>
                  <a:cubicBezTo>
                    <a:pt x="301" y="4287"/>
                    <a:pt x="526" y="4186"/>
                    <a:pt x="727" y="4186"/>
                  </a:cubicBezTo>
                  <a:cubicBezTo>
                    <a:pt x="627" y="4186"/>
                    <a:pt x="627" y="4287"/>
                    <a:pt x="526" y="4287"/>
                  </a:cubicBezTo>
                  <a:cubicBezTo>
                    <a:pt x="526" y="4387"/>
                    <a:pt x="426" y="4487"/>
                    <a:pt x="426" y="4487"/>
                  </a:cubicBezTo>
                  <a:cubicBezTo>
                    <a:pt x="301" y="4587"/>
                    <a:pt x="301" y="4688"/>
                    <a:pt x="301" y="4688"/>
                  </a:cubicBezTo>
                  <a:lnTo>
                    <a:pt x="201" y="4813"/>
                  </a:lnTo>
                  <a:cubicBezTo>
                    <a:pt x="301" y="4913"/>
                    <a:pt x="301" y="4913"/>
                    <a:pt x="426" y="4913"/>
                  </a:cubicBezTo>
                  <a:cubicBezTo>
                    <a:pt x="426" y="4913"/>
                    <a:pt x="526" y="4813"/>
                    <a:pt x="627" y="4813"/>
                  </a:cubicBezTo>
                  <a:cubicBezTo>
                    <a:pt x="727" y="4688"/>
                    <a:pt x="727" y="4688"/>
                    <a:pt x="827" y="4587"/>
                  </a:cubicBezTo>
                  <a:cubicBezTo>
                    <a:pt x="927" y="4587"/>
                    <a:pt x="927" y="4487"/>
                    <a:pt x="1053" y="4387"/>
                  </a:cubicBezTo>
                  <a:lnTo>
                    <a:pt x="1153" y="4387"/>
                  </a:lnTo>
                  <a:cubicBezTo>
                    <a:pt x="1053" y="4487"/>
                    <a:pt x="1053" y="4688"/>
                    <a:pt x="1053" y="4913"/>
                  </a:cubicBezTo>
                  <a:lnTo>
                    <a:pt x="1053" y="5013"/>
                  </a:lnTo>
                  <a:lnTo>
                    <a:pt x="1253" y="5013"/>
                  </a:lnTo>
                  <a:cubicBezTo>
                    <a:pt x="1454" y="4587"/>
                    <a:pt x="1554" y="4186"/>
                    <a:pt x="1679" y="3760"/>
                  </a:cubicBezTo>
                  <a:lnTo>
                    <a:pt x="1679" y="3660"/>
                  </a:lnTo>
                  <a:cubicBezTo>
                    <a:pt x="1679" y="3560"/>
                    <a:pt x="1554" y="3560"/>
                    <a:pt x="1554" y="3560"/>
                  </a:cubicBezTo>
                  <a:lnTo>
                    <a:pt x="1554" y="3033"/>
                  </a:lnTo>
                  <a:cubicBezTo>
                    <a:pt x="1554" y="2607"/>
                    <a:pt x="1554" y="2181"/>
                    <a:pt x="1454" y="1780"/>
                  </a:cubicBezTo>
                  <a:lnTo>
                    <a:pt x="1454" y="1154"/>
                  </a:lnTo>
                  <a:cubicBezTo>
                    <a:pt x="1353" y="928"/>
                    <a:pt x="1353" y="828"/>
                    <a:pt x="1353" y="627"/>
                  </a:cubicBezTo>
                  <a:cubicBezTo>
                    <a:pt x="1253" y="302"/>
                    <a:pt x="1253" y="101"/>
                    <a:pt x="1253" y="101"/>
                  </a:cubicBezTo>
                  <a:lnTo>
                    <a:pt x="11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83" name="Google Shape;14083;p87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4" name="Google Shape;14084;p87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5" name="Google Shape;14085;p87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6" name="Google Shape;14086;p87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7" name="Google Shape;14087;p87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8" name="Google Shape;14088;p87">
            <a:hlinkClick r:id="rId8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089" name="Google Shape;14089;p87"/>
          <p:cNvSpPr/>
          <p:nvPr/>
        </p:nvSpPr>
        <p:spPr>
          <a:xfrm>
            <a:off x="7123684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0" name="Google Shape;14090;p87"/>
          <p:cNvSpPr/>
          <p:nvPr/>
        </p:nvSpPr>
        <p:spPr>
          <a:xfrm>
            <a:off x="7028883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1" name="Google Shape;14091;p87"/>
          <p:cNvSpPr/>
          <p:nvPr/>
        </p:nvSpPr>
        <p:spPr>
          <a:xfrm>
            <a:off x="463366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6" y="0"/>
                </a:moveTo>
                <a:cubicBezTo>
                  <a:pt x="730" y="0"/>
                  <a:pt x="640" y="39"/>
                  <a:pt x="566" y="123"/>
                </a:cubicBezTo>
                <a:cubicBezTo>
                  <a:pt x="60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40" y="1269"/>
                  <a:pt x="1443" y="0"/>
                  <a:pt x="8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2" name="Google Shape;14092;p87"/>
          <p:cNvSpPr/>
          <p:nvPr/>
        </p:nvSpPr>
        <p:spPr>
          <a:xfrm>
            <a:off x="4538866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4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82" y="7923"/>
                </a:cubicBezTo>
                <a:cubicBezTo>
                  <a:pt x="2679" y="8345"/>
                  <a:pt x="5505" y="8635"/>
                  <a:pt x="8409" y="8635"/>
                </a:cubicBezTo>
                <a:cubicBezTo>
                  <a:pt x="11458" y="8635"/>
                  <a:pt x="14594" y="8315"/>
                  <a:pt x="15449" y="7491"/>
                </a:cubicBezTo>
                <a:cubicBezTo>
                  <a:pt x="17192" y="5808"/>
                  <a:pt x="16566" y="1711"/>
                  <a:pt x="13095" y="475"/>
                </a:cubicBezTo>
                <a:cubicBezTo>
                  <a:pt x="12370" y="182"/>
                  <a:pt x="11140" y="0"/>
                  <a:pt x="97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3" name="Google Shape;14093;p87"/>
          <p:cNvSpPr/>
          <p:nvPr/>
        </p:nvSpPr>
        <p:spPr>
          <a:xfrm>
            <a:off x="525731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28" y="0"/>
                </a:moveTo>
                <a:cubicBezTo>
                  <a:pt x="720" y="0"/>
                  <a:pt x="627" y="39"/>
                  <a:pt x="552" y="123"/>
                </a:cubicBezTo>
                <a:cubicBezTo>
                  <a:pt x="60" y="749"/>
                  <a:pt x="1" y="1181"/>
                  <a:pt x="373" y="1732"/>
                </a:cubicBezTo>
                <a:cubicBezTo>
                  <a:pt x="746" y="2239"/>
                  <a:pt x="2787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8" y="6768"/>
                </a:cubicBezTo>
                <a:cubicBezTo>
                  <a:pt x="5453" y="6202"/>
                  <a:pt x="5081" y="4220"/>
                  <a:pt x="3591" y="2537"/>
                </a:cubicBezTo>
                <a:cubicBezTo>
                  <a:pt x="2539" y="1269"/>
                  <a:pt x="1443" y="0"/>
                  <a:pt x="8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4" name="Google Shape;14094;p87"/>
          <p:cNvSpPr/>
          <p:nvPr/>
        </p:nvSpPr>
        <p:spPr>
          <a:xfrm>
            <a:off x="5162517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3" y="0"/>
                </a:moveTo>
                <a:cubicBezTo>
                  <a:pt x="9362" y="0"/>
                  <a:pt x="8967" y="14"/>
                  <a:pt x="8567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40" y="415"/>
                  <a:pt x="2846" y="1160"/>
                  <a:pt x="1788" y="2516"/>
                </a:cubicBezTo>
                <a:cubicBezTo>
                  <a:pt x="1" y="4944"/>
                  <a:pt x="1118" y="7059"/>
                  <a:pt x="1788" y="7730"/>
                </a:cubicBezTo>
                <a:cubicBezTo>
                  <a:pt x="1863" y="7864"/>
                  <a:pt x="1922" y="7864"/>
                  <a:pt x="1982" y="7923"/>
                </a:cubicBezTo>
                <a:cubicBezTo>
                  <a:pt x="2680" y="8345"/>
                  <a:pt x="5505" y="8635"/>
                  <a:pt x="8410" y="8635"/>
                </a:cubicBezTo>
                <a:cubicBezTo>
                  <a:pt x="11459" y="8635"/>
                  <a:pt x="14595" y="8315"/>
                  <a:pt x="15449" y="7491"/>
                </a:cubicBezTo>
                <a:cubicBezTo>
                  <a:pt x="17192" y="5808"/>
                  <a:pt x="16567" y="1711"/>
                  <a:pt x="13096" y="475"/>
                </a:cubicBezTo>
                <a:cubicBezTo>
                  <a:pt x="12359" y="182"/>
                  <a:pt x="11136" y="0"/>
                  <a:pt x="97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5" name="Google Shape;14095;p87"/>
          <p:cNvSpPr/>
          <p:nvPr/>
        </p:nvSpPr>
        <p:spPr>
          <a:xfrm>
            <a:off x="5880532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5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7" y="0"/>
                  <a:pt x="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6" name="Google Shape;14096;p87"/>
          <p:cNvSpPr/>
          <p:nvPr/>
        </p:nvSpPr>
        <p:spPr>
          <a:xfrm>
            <a:off x="5785731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3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58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7" name="Google Shape;14097;p87"/>
          <p:cNvSpPr/>
          <p:nvPr/>
        </p:nvSpPr>
        <p:spPr>
          <a:xfrm>
            <a:off x="6507926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8" name="Google Shape;14098;p87"/>
          <p:cNvSpPr/>
          <p:nvPr/>
        </p:nvSpPr>
        <p:spPr>
          <a:xfrm>
            <a:off x="6413124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0" y="1160"/>
                  <a:pt x="1803" y="2516"/>
                </a:cubicBezTo>
                <a:cubicBezTo>
                  <a:pt x="0" y="4944"/>
                  <a:pt x="1117" y="7059"/>
                  <a:pt x="1803" y="7730"/>
                </a:cubicBezTo>
                <a:cubicBezTo>
                  <a:pt x="1862" y="7864"/>
                  <a:pt x="1996" y="7864"/>
                  <a:pt x="2056" y="7923"/>
                </a:cubicBezTo>
                <a:cubicBezTo>
                  <a:pt x="2717" y="8345"/>
                  <a:pt x="5524" y="8635"/>
                  <a:pt x="8421" y="8635"/>
                </a:cubicBezTo>
                <a:cubicBezTo>
                  <a:pt x="11461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69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9" name="Google Shape;14099;p87"/>
          <p:cNvSpPr/>
          <p:nvPr/>
        </p:nvSpPr>
        <p:spPr>
          <a:xfrm>
            <a:off x="775107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7" y="6202"/>
                  <a:pt x="515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0" name="Google Shape;14100;p87"/>
          <p:cNvSpPr/>
          <p:nvPr/>
        </p:nvSpPr>
        <p:spPr>
          <a:xfrm>
            <a:off x="7656245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6" y="0"/>
                </a:moveTo>
                <a:cubicBezTo>
                  <a:pt x="9363" y="0"/>
                  <a:pt x="8968" y="14"/>
                  <a:pt x="8567" y="43"/>
                </a:cubicBezTo>
                <a:cubicBezTo>
                  <a:pt x="8195" y="43"/>
                  <a:pt x="7822" y="102"/>
                  <a:pt x="7450" y="162"/>
                </a:cubicBezTo>
                <a:cubicBezTo>
                  <a:pt x="5156" y="415"/>
                  <a:pt x="2861" y="1160"/>
                  <a:pt x="1804" y="2516"/>
                </a:cubicBezTo>
                <a:cubicBezTo>
                  <a:pt x="1" y="4944"/>
                  <a:pt x="1118" y="7059"/>
                  <a:pt x="1804" y="7730"/>
                </a:cubicBezTo>
                <a:cubicBezTo>
                  <a:pt x="1863" y="7864"/>
                  <a:pt x="1997" y="7864"/>
                  <a:pt x="2057" y="7923"/>
                </a:cubicBezTo>
                <a:cubicBezTo>
                  <a:pt x="2718" y="8345"/>
                  <a:pt x="5525" y="8635"/>
                  <a:pt x="8422" y="8635"/>
                </a:cubicBezTo>
                <a:cubicBezTo>
                  <a:pt x="11462" y="8635"/>
                  <a:pt x="14603" y="8315"/>
                  <a:pt x="15465" y="7491"/>
                </a:cubicBezTo>
                <a:cubicBezTo>
                  <a:pt x="17193" y="5808"/>
                  <a:pt x="16642" y="1711"/>
                  <a:pt x="13170" y="475"/>
                </a:cubicBezTo>
                <a:cubicBezTo>
                  <a:pt x="12387" y="182"/>
                  <a:pt x="11145" y="0"/>
                  <a:pt x="9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1" name="Google Shape;14101;p87"/>
          <p:cNvSpPr/>
          <p:nvPr/>
        </p:nvSpPr>
        <p:spPr>
          <a:xfrm>
            <a:off x="3378880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5" y="0"/>
                  <a:pt x="691" y="39"/>
                  <a:pt x="62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2" name="Google Shape;14102;p87"/>
          <p:cNvSpPr/>
          <p:nvPr/>
        </p:nvSpPr>
        <p:spPr>
          <a:xfrm>
            <a:off x="3284079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3" name="Google Shape;14103;p87"/>
          <p:cNvSpPr/>
          <p:nvPr/>
        </p:nvSpPr>
        <p:spPr>
          <a:xfrm>
            <a:off x="88886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28" y="0"/>
                </a:moveTo>
                <a:cubicBezTo>
                  <a:pt x="721" y="0"/>
                  <a:pt x="628" y="39"/>
                  <a:pt x="552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746" y="2164"/>
                  <a:pt x="2787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53" y="6142"/>
                  <a:pt x="5081" y="4220"/>
                  <a:pt x="3591" y="2477"/>
                </a:cubicBezTo>
                <a:cubicBezTo>
                  <a:pt x="2539" y="1260"/>
                  <a:pt x="1444" y="0"/>
                  <a:pt x="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4" name="Google Shape;14104;p87"/>
          <p:cNvSpPr/>
          <p:nvPr/>
        </p:nvSpPr>
        <p:spPr>
          <a:xfrm>
            <a:off x="79406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8" y="1"/>
                </a:moveTo>
                <a:cubicBezTo>
                  <a:pt x="9302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40" y="408"/>
                  <a:pt x="2846" y="1093"/>
                  <a:pt x="1788" y="2523"/>
                </a:cubicBezTo>
                <a:cubicBezTo>
                  <a:pt x="1" y="4952"/>
                  <a:pt x="1118" y="7052"/>
                  <a:pt x="1788" y="7738"/>
                </a:cubicBezTo>
                <a:cubicBezTo>
                  <a:pt x="1863" y="7797"/>
                  <a:pt x="1922" y="7857"/>
                  <a:pt x="2042" y="7931"/>
                </a:cubicBezTo>
                <a:cubicBezTo>
                  <a:pt x="2699" y="8317"/>
                  <a:pt x="5429" y="8590"/>
                  <a:pt x="8274" y="8590"/>
                </a:cubicBezTo>
                <a:cubicBezTo>
                  <a:pt x="11359" y="8590"/>
                  <a:pt x="14582" y="8269"/>
                  <a:pt x="15449" y="7425"/>
                </a:cubicBezTo>
                <a:cubicBezTo>
                  <a:pt x="17192" y="5756"/>
                  <a:pt x="16626" y="1719"/>
                  <a:pt x="13155" y="482"/>
                </a:cubicBezTo>
                <a:cubicBezTo>
                  <a:pt x="12356" y="184"/>
                  <a:pt x="11088" y="1"/>
                  <a:pt x="96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5" name="Google Shape;14105;p87"/>
          <p:cNvSpPr/>
          <p:nvPr/>
        </p:nvSpPr>
        <p:spPr>
          <a:xfrm>
            <a:off x="151207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4" y="674"/>
                  <a:pt x="0" y="1166"/>
                  <a:pt x="373" y="1673"/>
                </a:cubicBezTo>
                <a:cubicBezTo>
                  <a:pt x="745" y="2164"/>
                  <a:pt x="280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7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54" y="1260"/>
                  <a:pt x="1447" y="0"/>
                  <a:pt x="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6" name="Google Shape;14106;p87"/>
          <p:cNvSpPr/>
          <p:nvPr/>
        </p:nvSpPr>
        <p:spPr>
          <a:xfrm>
            <a:off x="1417276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6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18" y="7052"/>
                  <a:pt x="1803" y="7738"/>
                </a:cubicBezTo>
                <a:cubicBezTo>
                  <a:pt x="1863" y="7797"/>
                  <a:pt x="1997" y="7857"/>
                  <a:pt x="2056" y="7931"/>
                </a:cubicBezTo>
                <a:cubicBezTo>
                  <a:pt x="2707" y="8317"/>
                  <a:pt x="5432" y="8590"/>
                  <a:pt x="8278" y="8590"/>
                </a:cubicBezTo>
                <a:cubicBezTo>
                  <a:pt x="11362" y="8590"/>
                  <a:pt x="14588" y="8269"/>
                  <a:pt x="15464" y="7425"/>
                </a:cubicBezTo>
                <a:cubicBezTo>
                  <a:pt x="17192" y="5756"/>
                  <a:pt x="16641" y="1719"/>
                  <a:pt x="13170" y="482"/>
                </a:cubicBezTo>
                <a:cubicBezTo>
                  <a:pt x="12370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7" name="Google Shape;14107;p87"/>
          <p:cNvSpPr/>
          <p:nvPr/>
        </p:nvSpPr>
        <p:spPr>
          <a:xfrm>
            <a:off x="213572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2" y="0"/>
                  <a:pt x="640" y="39"/>
                  <a:pt x="56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8" name="Google Shape;14108;p87"/>
          <p:cNvSpPr/>
          <p:nvPr/>
        </p:nvSpPr>
        <p:spPr>
          <a:xfrm>
            <a:off x="2040927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699" y="8317"/>
                  <a:pt x="5429" y="8590"/>
                  <a:pt x="8283" y="8590"/>
                </a:cubicBezTo>
                <a:cubicBezTo>
                  <a:pt x="11377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9" name="Google Shape;14109;p87"/>
          <p:cNvSpPr/>
          <p:nvPr/>
        </p:nvSpPr>
        <p:spPr>
          <a:xfrm>
            <a:off x="2763122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0" name="Google Shape;14110;p87"/>
          <p:cNvSpPr/>
          <p:nvPr/>
        </p:nvSpPr>
        <p:spPr>
          <a:xfrm>
            <a:off x="2668321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1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1" name="Google Shape;14111;p87"/>
          <p:cNvSpPr/>
          <p:nvPr/>
        </p:nvSpPr>
        <p:spPr>
          <a:xfrm>
            <a:off x="400627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2" name="Google Shape;14112;p87"/>
          <p:cNvSpPr/>
          <p:nvPr/>
        </p:nvSpPr>
        <p:spPr>
          <a:xfrm>
            <a:off x="391147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77" y="7052"/>
                  <a:pt x="1803" y="7738"/>
                </a:cubicBezTo>
                <a:cubicBezTo>
                  <a:pt x="1922" y="7797"/>
                  <a:pt x="1982" y="7857"/>
                  <a:pt x="2041" y="7931"/>
                </a:cubicBezTo>
                <a:cubicBezTo>
                  <a:pt x="2728" y="8317"/>
                  <a:pt x="5472" y="8590"/>
                  <a:pt x="8327" y="8590"/>
                </a:cubicBezTo>
                <a:cubicBezTo>
                  <a:pt x="11422" y="8590"/>
                  <a:pt x="14648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3" name="Google Shape;14113;p87">
            <a:hlinkClick r:id="rId9" action="ppaction://hlinksldjump"/>
          </p:cNvPr>
          <p:cNvSpPr txBox="1"/>
          <p:nvPr/>
        </p:nvSpPr>
        <p:spPr>
          <a:xfrm>
            <a:off x="7907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Sep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4" name="Google Shape;14114;p87"/>
          <p:cNvSpPr txBox="1"/>
          <p:nvPr/>
        </p:nvSpPr>
        <p:spPr>
          <a:xfrm>
            <a:off x="1412281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Oct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5" name="Google Shape;14115;p87"/>
          <p:cNvSpPr txBox="1"/>
          <p:nvPr/>
        </p:nvSpPr>
        <p:spPr>
          <a:xfrm>
            <a:off x="198800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Nov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6" name="Google Shape;14116;p87"/>
          <p:cNvSpPr txBox="1"/>
          <p:nvPr/>
        </p:nvSpPr>
        <p:spPr>
          <a:xfrm>
            <a:off x="26576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Dec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7" name="Google Shape;14117;p87"/>
          <p:cNvSpPr txBox="1"/>
          <p:nvPr/>
        </p:nvSpPr>
        <p:spPr>
          <a:xfrm>
            <a:off x="32334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Jan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8" name="Google Shape;14118;p87"/>
          <p:cNvSpPr txBox="1"/>
          <p:nvPr/>
        </p:nvSpPr>
        <p:spPr>
          <a:xfrm>
            <a:off x="3869194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Feb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19" name="Google Shape;14119;p87"/>
          <p:cNvSpPr txBox="1"/>
          <p:nvPr/>
        </p:nvSpPr>
        <p:spPr>
          <a:xfrm>
            <a:off x="44907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Mar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0" name="Google Shape;14120;p87"/>
          <p:cNvSpPr txBox="1"/>
          <p:nvPr/>
        </p:nvSpPr>
        <p:spPr>
          <a:xfrm>
            <a:off x="511935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Apr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1" name="Google Shape;14121;p87"/>
          <p:cNvSpPr txBox="1"/>
          <p:nvPr/>
        </p:nvSpPr>
        <p:spPr>
          <a:xfrm>
            <a:off x="574085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May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2" name="Google Shape;14122;p87"/>
          <p:cNvSpPr txBox="1"/>
          <p:nvPr/>
        </p:nvSpPr>
        <p:spPr>
          <a:xfrm>
            <a:off x="636712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3" name="Google Shape;14123;p87"/>
          <p:cNvSpPr txBox="1"/>
          <p:nvPr/>
        </p:nvSpPr>
        <p:spPr>
          <a:xfrm>
            <a:off x="6981488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Jul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4" name="Google Shape;14124;p87"/>
          <p:cNvSpPr txBox="1"/>
          <p:nvPr/>
        </p:nvSpPr>
        <p:spPr>
          <a:xfrm>
            <a:off x="760537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Aug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125" name="Google Shape;14125;p87">
            <a:hlinkClick r:id="rId10" action="ppaction://hlinksldjump"/>
          </p:cNvPr>
          <p:cNvSpPr/>
          <p:nvPr/>
        </p:nvSpPr>
        <p:spPr>
          <a:xfrm>
            <a:off x="1466950" y="333030"/>
            <a:ext cx="428700" cy="309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6" name="Google Shape;14126;p87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7" name="Google Shape;14127;p87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8" name="Google Shape;14128;p87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29" name="Google Shape;14129;p87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0" name="Google Shape;14130;p87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1" name="Google Shape;14131;p87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2" name="Google Shape;14132;p87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3" name="Google Shape;14133;p87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4" name="Google Shape;14134;p87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5" name="Google Shape;14135;p87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6" name="Google Shape;14136;p87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7" name="Google Shape;14137;p87">
            <a:hlinkClick r:id="rId9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8" name="Google Shape;14138;p87"/>
          <p:cNvSpPr/>
          <p:nvPr/>
        </p:nvSpPr>
        <p:spPr>
          <a:xfrm flipH="1">
            <a:off x="1121437" y="2786780"/>
            <a:ext cx="239887" cy="233249"/>
          </a:xfrm>
          <a:custGeom>
            <a:avLst/>
            <a:gdLst/>
            <a:ahLst/>
            <a:cxnLst/>
            <a:rect l="l" t="t" r="r" b="b"/>
            <a:pathLst>
              <a:path w="10878" h="10577" extrusionOk="0">
                <a:moveTo>
                  <a:pt x="5865" y="2857"/>
                </a:moveTo>
                <a:lnTo>
                  <a:pt x="5865" y="2857"/>
                </a:lnTo>
                <a:cubicBezTo>
                  <a:pt x="6266" y="3483"/>
                  <a:pt x="6692" y="4311"/>
                  <a:pt x="6792" y="5163"/>
                </a:cubicBezTo>
                <a:cubicBezTo>
                  <a:pt x="6892" y="5463"/>
                  <a:pt x="6892" y="5689"/>
                  <a:pt x="6892" y="5789"/>
                </a:cubicBezTo>
                <a:cubicBezTo>
                  <a:pt x="6592" y="5263"/>
                  <a:pt x="6065" y="4210"/>
                  <a:pt x="5965" y="3383"/>
                </a:cubicBezTo>
                <a:cubicBezTo>
                  <a:pt x="5865" y="3283"/>
                  <a:pt x="5865" y="3057"/>
                  <a:pt x="5865" y="2857"/>
                </a:cubicBezTo>
                <a:close/>
                <a:moveTo>
                  <a:pt x="2932" y="4210"/>
                </a:moveTo>
                <a:cubicBezTo>
                  <a:pt x="3033" y="4210"/>
                  <a:pt x="3133" y="4311"/>
                  <a:pt x="3233" y="4311"/>
                </a:cubicBezTo>
                <a:cubicBezTo>
                  <a:pt x="4712" y="5463"/>
                  <a:pt x="5338" y="6416"/>
                  <a:pt x="5439" y="6717"/>
                </a:cubicBezTo>
                <a:cubicBezTo>
                  <a:pt x="5013" y="6516"/>
                  <a:pt x="3759" y="5363"/>
                  <a:pt x="2932" y="4210"/>
                </a:cubicBezTo>
                <a:close/>
                <a:moveTo>
                  <a:pt x="6369" y="650"/>
                </a:moveTo>
                <a:cubicBezTo>
                  <a:pt x="6604" y="650"/>
                  <a:pt x="6965" y="991"/>
                  <a:pt x="7419" y="1704"/>
                </a:cubicBezTo>
                <a:cubicBezTo>
                  <a:pt x="8371" y="3584"/>
                  <a:pt x="8246" y="5062"/>
                  <a:pt x="8045" y="6416"/>
                </a:cubicBezTo>
                <a:cubicBezTo>
                  <a:pt x="8045" y="7143"/>
                  <a:pt x="7945" y="7869"/>
                  <a:pt x="8145" y="8496"/>
                </a:cubicBezTo>
                <a:cubicBezTo>
                  <a:pt x="8371" y="9022"/>
                  <a:pt x="8672" y="9448"/>
                  <a:pt x="8998" y="9749"/>
                </a:cubicBezTo>
                <a:cubicBezTo>
                  <a:pt x="7519" y="9549"/>
                  <a:pt x="5338" y="8822"/>
                  <a:pt x="3133" y="6942"/>
                </a:cubicBezTo>
                <a:cubicBezTo>
                  <a:pt x="1153" y="5263"/>
                  <a:pt x="952" y="4210"/>
                  <a:pt x="1153" y="4010"/>
                </a:cubicBezTo>
                <a:cubicBezTo>
                  <a:pt x="1253" y="3910"/>
                  <a:pt x="1479" y="3809"/>
                  <a:pt x="1780" y="3809"/>
                </a:cubicBezTo>
                <a:lnTo>
                  <a:pt x="1980" y="3809"/>
                </a:lnTo>
                <a:cubicBezTo>
                  <a:pt x="2932" y="5363"/>
                  <a:pt x="4912" y="7443"/>
                  <a:pt x="5639" y="7443"/>
                </a:cubicBezTo>
                <a:cubicBezTo>
                  <a:pt x="5865" y="7343"/>
                  <a:pt x="6065" y="7243"/>
                  <a:pt x="6065" y="7042"/>
                </a:cubicBezTo>
                <a:cubicBezTo>
                  <a:pt x="6266" y="6416"/>
                  <a:pt x="5238" y="5062"/>
                  <a:pt x="3559" y="3910"/>
                </a:cubicBezTo>
                <a:cubicBezTo>
                  <a:pt x="3133" y="3584"/>
                  <a:pt x="2732" y="3383"/>
                  <a:pt x="2406" y="3283"/>
                </a:cubicBezTo>
                <a:cubicBezTo>
                  <a:pt x="2306" y="3057"/>
                  <a:pt x="2206" y="2957"/>
                  <a:pt x="2206" y="2857"/>
                </a:cubicBezTo>
                <a:cubicBezTo>
                  <a:pt x="1980" y="2331"/>
                  <a:pt x="1780" y="1704"/>
                  <a:pt x="1980" y="1303"/>
                </a:cubicBezTo>
                <a:cubicBezTo>
                  <a:pt x="2267" y="1016"/>
                  <a:pt x="2599" y="922"/>
                  <a:pt x="2916" y="922"/>
                </a:cubicBezTo>
                <a:cubicBezTo>
                  <a:pt x="3069" y="922"/>
                  <a:pt x="3219" y="944"/>
                  <a:pt x="3358" y="977"/>
                </a:cubicBezTo>
                <a:cubicBezTo>
                  <a:pt x="3860" y="1077"/>
                  <a:pt x="4612" y="1504"/>
                  <a:pt x="5113" y="2030"/>
                </a:cubicBezTo>
                <a:cubicBezTo>
                  <a:pt x="5113" y="2556"/>
                  <a:pt x="5238" y="2957"/>
                  <a:pt x="5338" y="3584"/>
                </a:cubicBezTo>
                <a:cubicBezTo>
                  <a:pt x="5439" y="4110"/>
                  <a:pt x="5739" y="4837"/>
                  <a:pt x="6065" y="5564"/>
                </a:cubicBezTo>
                <a:cubicBezTo>
                  <a:pt x="6692" y="6817"/>
                  <a:pt x="6993" y="6817"/>
                  <a:pt x="7218" y="6817"/>
                </a:cubicBezTo>
                <a:cubicBezTo>
                  <a:pt x="7619" y="6717"/>
                  <a:pt x="7619" y="6190"/>
                  <a:pt x="7419" y="5062"/>
                </a:cubicBezTo>
                <a:cubicBezTo>
                  <a:pt x="7218" y="3809"/>
                  <a:pt x="6592" y="2656"/>
                  <a:pt x="5739" y="1804"/>
                </a:cubicBezTo>
                <a:cubicBezTo>
                  <a:pt x="5865" y="1077"/>
                  <a:pt x="6065" y="676"/>
                  <a:pt x="6266" y="676"/>
                </a:cubicBezTo>
                <a:cubicBezTo>
                  <a:pt x="6297" y="659"/>
                  <a:pt x="6331" y="650"/>
                  <a:pt x="6369" y="650"/>
                </a:cubicBezTo>
                <a:close/>
                <a:moveTo>
                  <a:pt x="6325" y="1"/>
                </a:moveTo>
                <a:cubicBezTo>
                  <a:pt x="6219" y="1"/>
                  <a:pt x="6131" y="22"/>
                  <a:pt x="6065" y="50"/>
                </a:cubicBezTo>
                <a:cubicBezTo>
                  <a:pt x="5639" y="150"/>
                  <a:pt x="5338" y="676"/>
                  <a:pt x="5238" y="1303"/>
                </a:cubicBezTo>
                <a:cubicBezTo>
                  <a:pt x="4612" y="777"/>
                  <a:pt x="4085" y="451"/>
                  <a:pt x="3459" y="351"/>
                </a:cubicBezTo>
                <a:cubicBezTo>
                  <a:pt x="3240" y="299"/>
                  <a:pt x="3037" y="274"/>
                  <a:pt x="2848" y="274"/>
                </a:cubicBezTo>
                <a:cubicBezTo>
                  <a:pt x="2300" y="274"/>
                  <a:pt x="1877" y="485"/>
                  <a:pt x="1579" y="877"/>
                </a:cubicBezTo>
                <a:cubicBezTo>
                  <a:pt x="1153" y="1403"/>
                  <a:pt x="1153" y="2230"/>
                  <a:pt x="1579" y="3183"/>
                </a:cubicBezTo>
                <a:cubicBezTo>
                  <a:pt x="1253" y="3183"/>
                  <a:pt x="952" y="3283"/>
                  <a:pt x="727" y="3584"/>
                </a:cubicBezTo>
                <a:cubicBezTo>
                  <a:pt x="426" y="4010"/>
                  <a:pt x="0" y="5163"/>
                  <a:pt x="2732" y="7343"/>
                </a:cubicBezTo>
                <a:cubicBezTo>
                  <a:pt x="6366" y="10476"/>
                  <a:pt x="9925" y="10576"/>
                  <a:pt x="10551" y="10576"/>
                </a:cubicBezTo>
                <a:cubicBezTo>
                  <a:pt x="10752" y="10576"/>
                  <a:pt x="10877" y="10476"/>
                  <a:pt x="10877" y="10275"/>
                </a:cubicBezTo>
                <a:cubicBezTo>
                  <a:pt x="10877" y="10175"/>
                  <a:pt x="10752" y="10075"/>
                  <a:pt x="10652" y="9950"/>
                </a:cubicBezTo>
                <a:cubicBezTo>
                  <a:pt x="10652" y="9950"/>
                  <a:pt x="9198" y="9649"/>
                  <a:pt x="8772" y="8296"/>
                </a:cubicBezTo>
                <a:cubicBezTo>
                  <a:pt x="8572" y="7769"/>
                  <a:pt x="8672" y="7143"/>
                  <a:pt x="8672" y="6416"/>
                </a:cubicBezTo>
                <a:cubicBezTo>
                  <a:pt x="8872" y="5062"/>
                  <a:pt x="8998" y="3383"/>
                  <a:pt x="7945" y="1504"/>
                </a:cubicBezTo>
                <a:cubicBezTo>
                  <a:pt x="7300" y="272"/>
                  <a:pt x="6700" y="1"/>
                  <a:pt x="632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3" name="Google Shape;14143;p88"/>
          <p:cNvSpPr txBox="1">
            <a:spLocks noGrp="1"/>
          </p:cNvSpPr>
          <p:nvPr>
            <p:ph type="title" idx="6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New Year’s resolutions</a:t>
            </a:r>
            <a:endParaRPr/>
          </a:p>
        </p:txBody>
      </p:sp>
      <p:sp>
        <p:nvSpPr>
          <p:cNvPr id="14144" name="Google Shape;14144;p88"/>
          <p:cNvSpPr/>
          <p:nvPr/>
        </p:nvSpPr>
        <p:spPr>
          <a:xfrm>
            <a:off x="5875110" y="1719950"/>
            <a:ext cx="2412920" cy="28802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45" name="Google Shape;14145;p88"/>
          <p:cNvGrpSpPr/>
          <p:nvPr/>
        </p:nvGrpSpPr>
        <p:grpSpPr>
          <a:xfrm>
            <a:off x="6640528" y="1982522"/>
            <a:ext cx="882083" cy="925609"/>
            <a:chOff x="6640528" y="1982522"/>
            <a:chExt cx="882083" cy="925609"/>
          </a:xfrm>
        </p:grpSpPr>
        <p:grpSp>
          <p:nvGrpSpPr>
            <p:cNvPr id="14146" name="Google Shape;14146;p88"/>
            <p:cNvGrpSpPr/>
            <p:nvPr/>
          </p:nvGrpSpPr>
          <p:grpSpPr>
            <a:xfrm>
              <a:off x="6640528" y="1982522"/>
              <a:ext cx="882083" cy="925609"/>
              <a:chOff x="7058075" y="2077784"/>
              <a:chExt cx="754304" cy="791322"/>
            </a:xfrm>
          </p:grpSpPr>
          <p:sp>
            <p:nvSpPr>
              <p:cNvPr id="14147" name="Google Shape;14147;p88"/>
              <p:cNvSpPr/>
              <p:nvPr/>
            </p:nvSpPr>
            <p:spPr>
              <a:xfrm>
                <a:off x="7097585" y="2165963"/>
                <a:ext cx="714793" cy="461009"/>
              </a:xfrm>
              <a:custGeom>
                <a:avLst/>
                <a:gdLst/>
                <a:ahLst/>
                <a:cxnLst/>
                <a:rect l="l" t="t" r="r" b="b"/>
                <a:pathLst>
                  <a:path w="16626" h="10723" extrusionOk="0">
                    <a:moveTo>
                      <a:pt x="6590" y="0"/>
                    </a:moveTo>
                    <a:cubicBezTo>
                      <a:pt x="2181" y="0"/>
                      <a:pt x="1" y="4011"/>
                      <a:pt x="661" y="4751"/>
                    </a:cubicBezTo>
                    <a:cubicBezTo>
                      <a:pt x="661" y="4851"/>
                      <a:pt x="761" y="4976"/>
                      <a:pt x="961" y="5077"/>
                    </a:cubicBezTo>
                    <a:cubicBezTo>
                      <a:pt x="2604" y="6401"/>
                      <a:pt x="9835" y="10722"/>
                      <a:pt x="13574" y="10722"/>
                    </a:cubicBezTo>
                    <a:cubicBezTo>
                      <a:pt x="13657" y="10722"/>
                      <a:pt x="13739" y="10720"/>
                      <a:pt x="13819" y="10716"/>
                    </a:cubicBezTo>
                    <a:cubicBezTo>
                      <a:pt x="14019" y="10716"/>
                      <a:pt x="14245" y="10716"/>
                      <a:pt x="14445" y="10616"/>
                    </a:cubicBezTo>
                    <a:cubicBezTo>
                      <a:pt x="15498" y="10290"/>
                      <a:pt x="16626" y="3723"/>
                      <a:pt x="10360" y="891"/>
                    </a:cubicBezTo>
                    <a:cubicBezTo>
                      <a:pt x="8967" y="258"/>
                      <a:pt x="7707" y="0"/>
                      <a:pt x="65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8" name="Google Shape;14148;p88"/>
              <p:cNvSpPr/>
              <p:nvPr/>
            </p:nvSpPr>
            <p:spPr>
              <a:xfrm>
                <a:off x="7058075" y="2384194"/>
                <a:ext cx="633623" cy="484912"/>
              </a:xfrm>
              <a:custGeom>
                <a:avLst/>
                <a:gdLst/>
                <a:ahLst/>
                <a:cxnLst/>
                <a:rect l="l" t="t" r="r" b="b"/>
                <a:pathLst>
                  <a:path w="14738" h="11279" extrusionOk="0">
                    <a:moveTo>
                      <a:pt x="1880" y="1"/>
                    </a:moveTo>
                    <a:lnTo>
                      <a:pt x="1680" y="101"/>
                    </a:lnTo>
                    <a:cubicBezTo>
                      <a:pt x="1680" y="101"/>
                      <a:pt x="1" y="2808"/>
                      <a:pt x="427" y="4913"/>
                    </a:cubicBezTo>
                    <a:cubicBezTo>
                      <a:pt x="953" y="6993"/>
                      <a:pt x="3033" y="9499"/>
                      <a:pt x="3560" y="10026"/>
                    </a:cubicBezTo>
                    <a:cubicBezTo>
                      <a:pt x="3885" y="10226"/>
                      <a:pt x="3459" y="11053"/>
                      <a:pt x="3760" y="11279"/>
                    </a:cubicBezTo>
                    <a:cubicBezTo>
                      <a:pt x="3885" y="11279"/>
                      <a:pt x="4186" y="11053"/>
                      <a:pt x="4512" y="10953"/>
                    </a:cubicBezTo>
                    <a:cubicBezTo>
                      <a:pt x="4712" y="10753"/>
                      <a:pt x="5139" y="10552"/>
                      <a:pt x="5439" y="10552"/>
                    </a:cubicBezTo>
                    <a:cubicBezTo>
                      <a:pt x="5993" y="10693"/>
                      <a:pt x="6816" y="10812"/>
                      <a:pt x="7741" y="10812"/>
                    </a:cubicBezTo>
                    <a:cubicBezTo>
                      <a:pt x="9450" y="10812"/>
                      <a:pt x="11508" y="10405"/>
                      <a:pt x="12858" y="8973"/>
                    </a:cubicBezTo>
                    <a:cubicBezTo>
                      <a:pt x="14412" y="7419"/>
                      <a:pt x="14738" y="5640"/>
                      <a:pt x="14738" y="5640"/>
                    </a:cubicBezTo>
                    <a:lnTo>
                      <a:pt x="14738" y="5640"/>
                    </a:lnTo>
                    <a:cubicBezTo>
                      <a:pt x="14658" y="5644"/>
                      <a:pt x="14576" y="5646"/>
                      <a:pt x="14493" y="5646"/>
                    </a:cubicBezTo>
                    <a:cubicBezTo>
                      <a:pt x="10754" y="5646"/>
                      <a:pt x="3523" y="1325"/>
                      <a:pt x="18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9" name="Google Shape;14149;p88"/>
              <p:cNvSpPr/>
              <p:nvPr/>
            </p:nvSpPr>
            <p:spPr>
              <a:xfrm>
                <a:off x="7511735" y="2077784"/>
                <a:ext cx="148453" cy="1646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829" extrusionOk="0">
                    <a:moveTo>
                      <a:pt x="2490" y="0"/>
                    </a:moveTo>
                    <a:cubicBezTo>
                      <a:pt x="2461" y="0"/>
                      <a:pt x="2433" y="3"/>
                      <a:pt x="2406" y="10"/>
                    </a:cubicBezTo>
                    <a:cubicBezTo>
                      <a:pt x="0" y="962"/>
                      <a:pt x="326" y="3569"/>
                      <a:pt x="326" y="3569"/>
                    </a:cubicBezTo>
                    <a:cubicBezTo>
                      <a:pt x="375" y="3776"/>
                      <a:pt x="500" y="3829"/>
                      <a:pt x="616" y="3829"/>
                    </a:cubicBezTo>
                    <a:cubicBezTo>
                      <a:pt x="740" y="3829"/>
                      <a:pt x="852" y="3769"/>
                      <a:pt x="852" y="3769"/>
                    </a:cubicBezTo>
                    <a:cubicBezTo>
                      <a:pt x="852" y="3769"/>
                      <a:pt x="952" y="3143"/>
                      <a:pt x="1579" y="2215"/>
                    </a:cubicBezTo>
                    <a:cubicBezTo>
                      <a:pt x="2406" y="1063"/>
                      <a:pt x="3133" y="1063"/>
                      <a:pt x="3359" y="862"/>
                    </a:cubicBezTo>
                    <a:cubicBezTo>
                      <a:pt x="3452" y="651"/>
                      <a:pt x="2909" y="0"/>
                      <a:pt x="24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0" name="Google Shape;14150;p88"/>
              <p:cNvSpPr/>
              <p:nvPr/>
            </p:nvSpPr>
            <p:spPr>
              <a:xfrm>
                <a:off x="7256358" y="2734413"/>
                <a:ext cx="116381" cy="85168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1981" extrusionOk="0">
                    <a:moveTo>
                      <a:pt x="301" y="0"/>
                    </a:moveTo>
                    <a:cubicBezTo>
                      <a:pt x="100" y="0"/>
                      <a:pt x="0" y="100"/>
                      <a:pt x="0" y="301"/>
                    </a:cubicBezTo>
                    <a:cubicBezTo>
                      <a:pt x="100" y="827"/>
                      <a:pt x="527" y="1153"/>
                      <a:pt x="928" y="1454"/>
                    </a:cubicBezTo>
                    <a:cubicBezTo>
                      <a:pt x="1153" y="1554"/>
                      <a:pt x="1253" y="1780"/>
                      <a:pt x="1554" y="1880"/>
                    </a:cubicBezTo>
                    <a:cubicBezTo>
                      <a:pt x="1667" y="1930"/>
                      <a:pt x="1798" y="1930"/>
                      <a:pt x="1943" y="1930"/>
                    </a:cubicBezTo>
                    <a:cubicBezTo>
                      <a:pt x="2087" y="1930"/>
                      <a:pt x="2243" y="1930"/>
                      <a:pt x="2406" y="1980"/>
                    </a:cubicBezTo>
                    <a:cubicBezTo>
                      <a:pt x="2507" y="1980"/>
                      <a:pt x="2707" y="1780"/>
                      <a:pt x="2507" y="1654"/>
                    </a:cubicBezTo>
                    <a:cubicBezTo>
                      <a:pt x="2406" y="1554"/>
                      <a:pt x="2181" y="1353"/>
                      <a:pt x="2080" y="1153"/>
                    </a:cubicBezTo>
                    <a:cubicBezTo>
                      <a:pt x="1880" y="927"/>
                      <a:pt x="1654" y="827"/>
                      <a:pt x="1454" y="727"/>
                    </a:cubicBezTo>
                    <a:cubicBezTo>
                      <a:pt x="1153" y="526"/>
                      <a:pt x="727" y="100"/>
                      <a:pt x="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1" name="Google Shape;14151;p88"/>
              <p:cNvSpPr/>
              <p:nvPr/>
            </p:nvSpPr>
            <p:spPr>
              <a:xfrm>
                <a:off x="7391054" y="2823838"/>
                <a:ext cx="8641" cy="4342"/>
              </a:xfrm>
              <a:custGeom>
                <a:avLst/>
                <a:gdLst/>
                <a:ahLst/>
                <a:cxnLst/>
                <a:rect l="l" t="t" r="r" b="b"/>
                <a:pathLst>
                  <a:path w="201" h="101" extrusionOk="0">
                    <a:moveTo>
                      <a:pt x="0" y="0"/>
                    </a:moveTo>
                    <a:lnTo>
                      <a:pt x="0" y="101"/>
                    </a:lnTo>
                    <a:lnTo>
                      <a:pt x="201" y="101"/>
                    </a:lnTo>
                    <a:cubicBezTo>
                      <a:pt x="100" y="101"/>
                      <a:pt x="100" y="101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2" name="Google Shape;14152;p88"/>
              <p:cNvSpPr/>
              <p:nvPr/>
            </p:nvSpPr>
            <p:spPr>
              <a:xfrm>
                <a:off x="7417968" y="2832437"/>
                <a:ext cx="43" cy="546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7" extrusionOk="0">
                    <a:moveTo>
                      <a:pt x="1" y="1"/>
                    </a:moveTo>
                    <a:lnTo>
                      <a:pt x="1" y="126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3" name="Google Shape;14153;p88"/>
              <p:cNvSpPr/>
              <p:nvPr/>
            </p:nvSpPr>
            <p:spPr>
              <a:xfrm>
                <a:off x="7337141" y="2724697"/>
                <a:ext cx="106836" cy="68573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1595" extrusionOk="0">
                    <a:moveTo>
                      <a:pt x="201" y="1"/>
                    </a:moveTo>
                    <a:cubicBezTo>
                      <a:pt x="101" y="1"/>
                      <a:pt x="1" y="126"/>
                      <a:pt x="1" y="226"/>
                    </a:cubicBezTo>
                    <a:cubicBezTo>
                      <a:pt x="201" y="627"/>
                      <a:pt x="527" y="953"/>
                      <a:pt x="828" y="1153"/>
                    </a:cubicBezTo>
                    <a:cubicBezTo>
                      <a:pt x="1029" y="1379"/>
                      <a:pt x="1254" y="1479"/>
                      <a:pt x="1455" y="1579"/>
                    </a:cubicBezTo>
                    <a:lnTo>
                      <a:pt x="2081" y="1579"/>
                    </a:lnTo>
                    <a:cubicBezTo>
                      <a:pt x="2115" y="1590"/>
                      <a:pt x="2146" y="1595"/>
                      <a:pt x="2174" y="1595"/>
                    </a:cubicBezTo>
                    <a:cubicBezTo>
                      <a:pt x="2424" y="1595"/>
                      <a:pt x="2484" y="1233"/>
                      <a:pt x="2282" y="1053"/>
                    </a:cubicBezTo>
                    <a:cubicBezTo>
                      <a:pt x="2081" y="953"/>
                      <a:pt x="1981" y="853"/>
                      <a:pt x="1780" y="752"/>
                    </a:cubicBezTo>
                    <a:cubicBezTo>
                      <a:pt x="1555" y="627"/>
                      <a:pt x="1455" y="527"/>
                      <a:pt x="1254" y="427"/>
                    </a:cubicBezTo>
                    <a:cubicBezTo>
                      <a:pt x="928" y="326"/>
                      <a:pt x="527" y="126"/>
                      <a:pt x="2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4" name="Google Shape;14154;p88"/>
              <p:cNvSpPr/>
              <p:nvPr/>
            </p:nvSpPr>
            <p:spPr>
              <a:xfrm>
                <a:off x="7401028" y="2701954"/>
                <a:ext cx="131256" cy="78289"/>
              </a:xfrm>
              <a:custGeom>
                <a:avLst/>
                <a:gdLst/>
                <a:ahLst/>
                <a:cxnLst/>
                <a:rect l="l" t="t" r="r" b="b"/>
                <a:pathLst>
                  <a:path w="3053" h="1821" extrusionOk="0">
                    <a:moveTo>
                      <a:pt x="291" y="0"/>
                    </a:moveTo>
                    <a:cubicBezTo>
                      <a:pt x="116" y="0"/>
                      <a:pt x="0" y="245"/>
                      <a:pt x="169" y="329"/>
                    </a:cubicBezTo>
                    <a:cubicBezTo>
                      <a:pt x="796" y="956"/>
                      <a:pt x="1422" y="1582"/>
                      <a:pt x="2274" y="1783"/>
                    </a:cubicBezTo>
                    <a:cubicBezTo>
                      <a:pt x="2335" y="1809"/>
                      <a:pt x="2393" y="1820"/>
                      <a:pt x="2447" y="1820"/>
                    </a:cubicBezTo>
                    <a:cubicBezTo>
                      <a:pt x="2860" y="1820"/>
                      <a:pt x="3052" y="1133"/>
                      <a:pt x="2675" y="956"/>
                    </a:cubicBezTo>
                    <a:cubicBezTo>
                      <a:pt x="1949" y="530"/>
                      <a:pt x="1222" y="329"/>
                      <a:pt x="395" y="28"/>
                    </a:cubicBezTo>
                    <a:cubicBezTo>
                      <a:pt x="359" y="9"/>
                      <a:pt x="324" y="0"/>
                      <a:pt x="2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5" name="Google Shape;14155;p88"/>
              <p:cNvSpPr/>
              <p:nvPr/>
            </p:nvSpPr>
            <p:spPr>
              <a:xfrm>
                <a:off x="7468656" y="2670010"/>
                <a:ext cx="115306" cy="60104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398" extrusionOk="0">
                    <a:moveTo>
                      <a:pt x="202" y="0"/>
                    </a:moveTo>
                    <a:cubicBezTo>
                      <a:pt x="54" y="0"/>
                      <a:pt x="1" y="258"/>
                      <a:pt x="175" y="345"/>
                    </a:cubicBezTo>
                    <a:cubicBezTo>
                      <a:pt x="701" y="546"/>
                      <a:pt x="902" y="872"/>
                      <a:pt x="1328" y="1172"/>
                    </a:cubicBezTo>
                    <a:cubicBezTo>
                      <a:pt x="1729" y="1398"/>
                      <a:pt x="2055" y="1398"/>
                      <a:pt x="2481" y="1398"/>
                    </a:cubicBezTo>
                    <a:cubicBezTo>
                      <a:pt x="2581" y="1398"/>
                      <a:pt x="2681" y="1172"/>
                      <a:pt x="2681" y="1072"/>
                    </a:cubicBezTo>
                    <a:cubicBezTo>
                      <a:pt x="2481" y="546"/>
                      <a:pt x="2255" y="345"/>
                      <a:pt x="1729" y="245"/>
                    </a:cubicBezTo>
                    <a:cubicBezTo>
                      <a:pt x="1328" y="19"/>
                      <a:pt x="802" y="145"/>
                      <a:pt x="275" y="19"/>
                    </a:cubicBezTo>
                    <a:cubicBezTo>
                      <a:pt x="249" y="6"/>
                      <a:pt x="225" y="0"/>
                      <a:pt x="2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6" name="Google Shape;14156;p88"/>
              <p:cNvSpPr/>
              <p:nvPr/>
            </p:nvSpPr>
            <p:spPr>
              <a:xfrm>
                <a:off x="7184173" y="2212868"/>
                <a:ext cx="246777" cy="167069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3886" extrusionOk="0">
                    <a:moveTo>
                      <a:pt x="5439" y="1"/>
                    </a:moveTo>
                    <a:cubicBezTo>
                      <a:pt x="4186" y="126"/>
                      <a:pt x="3133" y="427"/>
                      <a:pt x="2080" y="1154"/>
                    </a:cubicBezTo>
                    <a:cubicBezTo>
                      <a:pt x="1253" y="1680"/>
                      <a:pt x="201" y="2507"/>
                      <a:pt x="100" y="3560"/>
                    </a:cubicBezTo>
                    <a:cubicBezTo>
                      <a:pt x="0" y="3760"/>
                      <a:pt x="326" y="3885"/>
                      <a:pt x="526" y="3885"/>
                    </a:cubicBezTo>
                    <a:cubicBezTo>
                      <a:pt x="1353" y="3760"/>
                      <a:pt x="1980" y="2833"/>
                      <a:pt x="2506" y="2306"/>
                    </a:cubicBezTo>
                    <a:cubicBezTo>
                      <a:pt x="3333" y="1479"/>
                      <a:pt x="4386" y="753"/>
                      <a:pt x="5439" y="427"/>
                    </a:cubicBezTo>
                    <a:cubicBezTo>
                      <a:pt x="5739" y="427"/>
                      <a:pt x="5639" y="1"/>
                      <a:pt x="54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7" name="Google Shape;14157;p88"/>
              <p:cNvSpPr/>
              <p:nvPr/>
            </p:nvSpPr>
            <p:spPr>
              <a:xfrm>
                <a:off x="7314527" y="2262438"/>
                <a:ext cx="192907" cy="229537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5339" extrusionOk="0">
                    <a:moveTo>
                      <a:pt x="4186" y="1"/>
                    </a:moveTo>
                    <a:cubicBezTo>
                      <a:pt x="4186" y="1"/>
                      <a:pt x="4061" y="1"/>
                      <a:pt x="4061" y="101"/>
                    </a:cubicBezTo>
                    <a:cubicBezTo>
                      <a:pt x="2933" y="727"/>
                      <a:pt x="1981" y="1153"/>
                      <a:pt x="1254" y="2306"/>
                    </a:cubicBezTo>
                    <a:cubicBezTo>
                      <a:pt x="727" y="3033"/>
                      <a:pt x="1" y="4286"/>
                      <a:pt x="427" y="5239"/>
                    </a:cubicBezTo>
                    <a:cubicBezTo>
                      <a:pt x="527" y="5239"/>
                      <a:pt x="527" y="5339"/>
                      <a:pt x="627" y="5339"/>
                    </a:cubicBezTo>
                    <a:lnTo>
                      <a:pt x="727" y="5239"/>
                    </a:lnTo>
                    <a:cubicBezTo>
                      <a:pt x="1454" y="4913"/>
                      <a:pt x="1880" y="3760"/>
                      <a:pt x="2407" y="3133"/>
                    </a:cubicBezTo>
                    <a:cubicBezTo>
                      <a:pt x="2933" y="2206"/>
                      <a:pt x="3560" y="1153"/>
                      <a:pt x="4387" y="427"/>
                    </a:cubicBezTo>
                    <a:cubicBezTo>
                      <a:pt x="4487" y="326"/>
                      <a:pt x="4387" y="1"/>
                      <a:pt x="41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8" name="Google Shape;14158;p88"/>
              <p:cNvSpPr/>
              <p:nvPr/>
            </p:nvSpPr>
            <p:spPr>
              <a:xfrm>
                <a:off x="7471837" y="2293694"/>
                <a:ext cx="103483" cy="265092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6166" extrusionOk="0">
                    <a:moveTo>
                      <a:pt x="2181" y="0"/>
                    </a:moveTo>
                    <a:cubicBezTo>
                      <a:pt x="2081" y="0"/>
                      <a:pt x="2081" y="0"/>
                      <a:pt x="1981" y="126"/>
                    </a:cubicBezTo>
                    <a:cubicBezTo>
                      <a:pt x="1154" y="2106"/>
                      <a:pt x="1" y="3885"/>
                      <a:pt x="201" y="6066"/>
                    </a:cubicBezTo>
                    <a:cubicBezTo>
                      <a:pt x="201" y="6166"/>
                      <a:pt x="302" y="6166"/>
                      <a:pt x="302" y="6166"/>
                    </a:cubicBezTo>
                    <a:lnTo>
                      <a:pt x="402" y="6166"/>
                    </a:lnTo>
                    <a:cubicBezTo>
                      <a:pt x="1880" y="4386"/>
                      <a:pt x="1981" y="2306"/>
                      <a:pt x="2407" y="226"/>
                    </a:cubicBezTo>
                    <a:cubicBezTo>
                      <a:pt x="2407" y="126"/>
                      <a:pt x="2282" y="0"/>
                      <a:pt x="21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9" name="Google Shape;14159;p88"/>
              <p:cNvSpPr/>
              <p:nvPr/>
            </p:nvSpPr>
            <p:spPr>
              <a:xfrm>
                <a:off x="7623774" y="2320608"/>
                <a:ext cx="59330" cy="28345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6593" extrusionOk="0">
                    <a:moveTo>
                      <a:pt x="226" y="1"/>
                    </a:moveTo>
                    <a:cubicBezTo>
                      <a:pt x="126" y="1"/>
                      <a:pt x="1" y="126"/>
                      <a:pt x="1" y="227"/>
                    </a:cubicBezTo>
                    <a:cubicBezTo>
                      <a:pt x="226" y="1379"/>
                      <a:pt x="326" y="2507"/>
                      <a:pt x="427" y="3660"/>
                    </a:cubicBezTo>
                    <a:cubicBezTo>
                      <a:pt x="427" y="4613"/>
                      <a:pt x="126" y="5540"/>
                      <a:pt x="427" y="6392"/>
                    </a:cubicBezTo>
                    <a:cubicBezTo>
                      <a:pt x="427" y="6492"/>
                      <a:pt x="527" y="6593"/>
                      <a:pt x="627" y="6593"/>
                    </a:cubicBezTo>
                    <a:cubicBezTo>
                      <a:pt x="753" y="6593"/>
                      <a:pt x="753" y="6492"/>
                      <a:pt x="853" y="6492"/>
                    </a:cubicBezTo>
                    <a:cubicBezTo>
                      <a:pt x="1379" y="5640"/>
                      <a:pt x="1154" y="4387"/>
                      <a:pt x="1154" y="3460"/>
                    </a:cubicBezTo>
                    <a:cubicBezTo>
                      <a:pt x="1053" y="2307"/>
                      <a:pt x="753" y="1254"/>
                      <a:pt x="326" y="227"/>
                    </a:cubicBezTo>
                    <a:cubicBezTo>
                      <a:pt x="326" y="126"/>
                      <a:pt x="226" y="1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160" name="Google Shape;14160;p88"/>
              <p:cNvGrpSpPr/>
              <p:nvPr/>
            </p:nvGrpSpPr>
            <p:grpSpPr>
              <a:xfrm rot="1636033">
                <a:off x="7150169" y="2560437"/>
                <a:ext cx="370942" cy="156636"/>
                <a:chOff x="6136063" y="2480375"/>
                <a:chExt cx="370975" cy="156650"/>
              </a:xfrm>
            </p:grpSpPr>
            <p:sp>
              <p:nvSpPr>
                <p:cNvPr id="14161" name="Google Shape;14161;p88"/>
                <p:cNvSpPr/>
                <p:nvPr/>
              </p:nvSpPr>
              <p:spPr>
                <a:xfrm>
                  <a:off x="6219413" y="2480375"/>
                  <a:ext cx="33850" cy="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1580" extrusionOk="0">
                      <a:moveTo>
                        <a:pt x="627" y="0"/>
                      </a:moveTo>
                      <a:cubicBezTo>
                        <a:pt x="326" y="0"/>
                        <a:pt x="0" y="426"/>
                        <a:pt x="0" y="852"/>
                      </a:cubicBezTo>
                      <a:cubicBezTo>
                        <a:pt x="0" y="1253"/>
                        <a:pt x="326" y="1579"/>
                        <a:pt x="627" y="1579"/>
                      </a:cubicBezTo>
                      <a:cubicBezTo>
                        <a:pt x="1053" y="1579"/>
                        <a:pt x="1354" y="1253"/>
                        <a:pt x="1354" y="852"/>
                      </a:cubicBezTo>
                      <a:cubicBezTo>
                        <a:pt x="1354" y="426"/>
                        <a:pt x="1053" y="0"/>
                        <a:pt x="6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2" name="Google Shape;14162;p88"/>
                <p:cNvSpPr/>
                <p:nvPr/>
              </p:nvSpPr>
              <p:spPr>
                <a:xfrm>
                  <a:off x="6407388" y="2480375"/>
                  <a:ext cx="33850" cy="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1580" extrusionOk="0">
                      <a:moveTo>
                        <a:pt x="627" y="0"/>
                      </a:moveTo>
                      <a:cubicBezTo>
                        <a:pt x="326" y="0"/>
                        <a:pt x="0" y="426"/>
                        <a:pt x="0" y="852"/>
                      </a:cubicBezTo>
                      <a:cubicBezTo>
                        <a:pt x="0" y="1253"/>
                        <a:pt x="326" y="1579"/>
                        <a:pt x="627" y="1579"/>
                      </a:cubicBezTo>
                      <a:cubicBezTo>
                        <a:pt x="1053" y="1579"/>
                        <a:pt x="1354" y="1253"/>
                        <a:pt x="1354" y="852"/>
                      </a:cubicBezTo>
                      <a:cubicBezTo>
                        <a:pt x="1354" y="426"/>
                        <a:pt x="1053" y="0"/>
                        <a:pt x="6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3" name="Google Shape;14163;p88"/>
                <p:cNvSpPr/>
                <p:nvPr/>
              </p:nvSpPr>
              <p:spPr>
                <a:xfrm>
                  <a:off x="6136063" y="2538025"/>
                  <a:ext cx="99025" cy="9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1" h="3960" extrusionOk="0">
                      <a:moveTo>
                        <a:pt x="1981" y="0"/>
                      </a:moveTo>
                      <a:cubicBezTo>
                        <a:pt x="828" y="0"/>
                        <a:pt x="1" y="827"/>
                        <a:pt x="1" y="1980"/>
                      </a:cubicBezTo>
                      <a:cubicBezTo>
                        <a:pt x="1" y="3133"/>
                        <a:pt x="828" y="3960"/>
                        <a:pt x="1981" y="3960"/>
                      </a:cubicBezTo>
                      <a:cubicBezTo>
                        <a:pt x="3134" y="3960"/>
                        <a:pt x="3961" y="3133"/>
                        <a:pt x="3961" y="1980"/>
                      </a:cubicBezTo>
                      <a:cubicBezTo>
                        <a:pt x="3961" y="827"/>
                        <a:pt x="3134" y="0"/>
                        <a:pt x="19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4" name="Google Shape;14164;p88"/>
                <p:cNvSpPr/>
                <p:nvPr/>
              </p:nvSpPr>
              <p:spPr>
                <a:xfrm>
                  <a:off x="6407388" y="2538025"/>
                  <a:ext cx="99650" cy="9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6" h="3960" extrusionOk="0">
                      <a:moveTo>
                        <a:pt x="1980" y="0"/>
                      </a:moveTo>
                      <a:cubicBezTo>
                        <a:pt x="852" y="0"/>
                        <a:pt x="0" y="827"/>
                        <a:pt x="0" y="1980"/>
                      </a:cubicBezTo>
                      <a:cubicBezTo>
                        <a:pt x="0" y="3133"/>
                        <a:pt x="852" y="3960"/>
                        <a:pt x="1980" y="3960"/>
                      </a:cubicBezTo>
                      <a:cubicBezTo>
                        <a:pt x="3133" y="3960"/>
                        <a:pt x="3985" y="3133"/>
                        <a:pt x="3985" y="1980"/>
                      </a:cubicBezTo>
                      <a:cubicBezTo>
                        <a:pt x="3985" y="827"/>
                        <a:pt x="3133" y="0"/>
                        <a:pt x="198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5" name="Google Shape;14165;p88"/>
                <p:cNvSpPr/>
                <p:nvPr/>
              </p:nvSpPr>
              <p:spPr>
                <a:xfrm>
                  <a:off x="6268913" y="2522350"/>
                  <a:ext cx="115300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081" extrusionOk="0">
                      <a:moveTo>
                        <a:pt x="126" y="0"/>
                      </a:moveTo>
                      <a:cubicBezTo>
                        <a:pt x="0" y="0"/>
                        <a:pt x="0" y="101"/>
                        <a:pt x="0" y="201"/>
                      </a:cubicBezTo>
                      <a:lnTo>
                        <a:pt x="0" y="301"/>
                      </a:lnTo>
                      <a:cubicBezTo>
                        <a:pt x="0" y="301"/>
                        <a:pt x="126" y="427"/>
                        <a:pt x="126" y="527"/>
                      </a:cubicBezTo>
                      <a:cubicBezTo>
                        <a:pt x="226" y="627"/>
                        <a:pt x="326" y="828"/>
                        <a:pt x="426" y="1053"/>
                      </a:cubicBezTo>
                      <a:cubicBezTo>
                        <a:pt x="627" y="1354"/>
                        <a:pt x="852" y="1554"/>
                        <a:pt x="1253" y="1780"/>
                      </a:cubicBezTo>
                      <a:cubicBezTo>
                        <a:pt x="1379" y="1880"/>
                        <a:pt x="1579" y="1980"/>
                        <a:pt x="1780" y="1980"/>
                      </a:cubicBezTo>
                      <a:cubicBezTo>
                        <a:pt x="1880" y="2081"/>
                        <a:pt x="2106" y="2081"/>
                        <a:pt x="2306" y="2081"/>
                      </a:cubicBezTo>
                      <a:lnTo>
                        <a:pt x="2933" y="2081"/>
                      </a:lnTo>
                      <a:cubicBezTo>
                        <a:pt x="3033" y="2081"/>
                        <a:pt x="3133" y="1980"/>
                        <a:pt x="3258" y="1980"/>
                      </a:cubicBezTo>
                      <a:cubicBezTo>
                        <a:pt x="3359" y="1980"/>
                        <a:pt x="3459" y="1880"/>
                        <a:pt x="3559" y="1880"/>
                      </a:cubicBezTo>
                      <a:cubicBezTo>
                        <a:pt x="3885" y="1680"/>
                        <a:pt x="4086" y="1354"/>
                        <a:pt x="4286" y="1153"/>
                      </a:cubicBezTo>
                      <a:cubicBezTo>
                        <a:pt x="4386" y="828"/>
                        <a:pt x="4512" y="627"/>
                        <a:pt x="4512" y="427"/>
                      </a:cubicBezTo>
                      <a:cubicBezTo>
                        <a:pt x="4612" y="301"/>
                        <a:pt x="4612" y="201"/>
                        <a:pt x="4612" y="201"/>
                      </a:cubicBezTo>
                      <a:cubicBezTo>
                        <a:pt x="4612" y="101"/>
                        <a:pt x="4512" y="0"/>
                        <a:pt x="4512" y="0"/>
                      </a:cubicBezTo>
                      <a:cubicBezTo>
                        <a:pt x="4386" y="0"/>
                        <a:pt x="4286" y="0"/>
                        <a:pt x="4286" y="101"/>
                      </a:cubicBezTo>
                      <a:cubicBezTo>
                        <a:pt x="4286" y="101"/>
                        <a:pt x="4286" y="201"/>
                        <a:pt x="4186" y="301"/>
                      </a:cubicBezTo>
                      <a:cubicBezTo>
                        <a:pt x="4086" y="427"/>
                        <a:pt x="3985" y="627"/>
                        <a:pt x="3885" y="828"/>
                      </a:cubicBezTo>
                      <a:cubicBezTo>
                        <a:pt x="3659" y="1053"/>
                        <a:pt x="3459" y="1153"/>
                        <a:pt x="3258" y="1354"/>
                      </a:cubicBezTo>
                      <a:lnTo>
                        <a:pt x="3033" y="1354"/>
                      </a:lnTo>
                      <a:cubicBezTo>
                        <a:pt x="2933" y="1454"/>
                        <a:pt x="2933" y="1454"/>
                        <a:pt x="2832" y="1454"/>
                      </a:cubicBezTo>
                      <a:lnTo>
                        <a:pt x="2406" y="1454"/>
                      </a:lnTo>
                      <a:cubicBezTo>
                        <a:pt x="2206" y="1454"/>
                        <a:pt x="2106" y="1454"/>
                        <a:pt x="1880" y="1354"/>
                      </a:cubicBezTo>
                      <a:cubicBezTo>
                        <a:pt x="1780" y="1354"/>
                        <a:pt x="1579" y="1354"/>
                        <a:pt x="1479" y="1254"/>
                      </a:cubicBezTo>
                      <a:cubicBezTo>
                        <a:pt x="1253" y="1153"/>
                        <a:pt x="1053" y="928"/>
                        <a:pt x="852" y="727"/>
                      </a:cubicBezTo>
                      <a:cubicBezTo>
                        <a:pt x="627" y="627"/>
                        <a:pt x="527" y="427"/>
                        <a:pt x="426" y="301"/>
                      </a:cubicBezTo>
                      <a:cubicBezTo>
                        <a:pt x="426" y="201"/>
                        <a:pt x="326" y="201"/>
                        <a:pt x="326" y="201"/>
                      </a:cubicBezTo>
                      <a:lnTo>
                        <a:pt x="326" y="101"/>
                      </a:lnTo>
                      <a:cubicBezTo>
                        <a:pt x="326" y="0"/>
                        <a:pt x="226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66" name="Google Shape;14166;p88"/>
            <p:cNvGrpSpPr/>
            <p:nvPr/>
          </p:nvGrpSpPr>
          <p:grpSpPr>
            <a:xfrm>
              <a:off x="6704418" y="2077784"/>
              <a:ext cx="754304" cy="791322"/>
              <a:chOff x="7058075" y="2077784"/>
              <a:chExt cx="754304" cy="791322"/>
            </a:xfrm>
          </p:grpSpPr>
          <p:sp>
            <p:nvSpPr>
              <p:cNvPr id="14167" name="Google Shape;14167;p88"/>
              <p:cNvSpPr/>
              <p:nvPr/>
            </p:nvSpPr>
            <p:spPr>
              <a:xfrm>
                <a:off x="7097585" y="2165963"/>
                <a:ext cx="714793" cy="461009"/>
              </a:xfrm>
              <a:custGeom>
                <a:avLst/>
                <a:gdLst/>
                <a:ahLst/>
                <a:cxnLst/>
                <a:rect l="l" t="t" r="r" b="b"/>
                <a:pathLst>
                  <a:path w="16626" h="10723" extrusionOk="0">
                    <a:moveTo>
                      <a:pt x="6590" y="0"/>
                    </a:moveTo>
                    <a:cubicBezTo>
                      <a:pt x="2181" y="0"/>
                      <a:pt x="1" y="4011"/>
                      <a:pt x="661" y="4751"/>
                    </a:cubicBezTo>
                    <a:cubicBezTo>
                      <a:pt x="661" y="4851"/>
                      <a:pt x="761" y="4976"/>
                      <a:pt x="961" y="5077"/>
                    </a:cubicBezTo>
                    <a:cubicBezTo>
                      <a:pt x="2604" y="6401"/>
                      <a:pt x="9835" y="10722"/>
                      <a:pt x="13574" y="10722"/>
                    </a:cubicBezTo>
                    <a:cubicBezTo>
                      <a:pt x="13657" y="10722"/>
                      <a:pt x="13739" y="10720"/>
                      <a:pt x="13819" y="10716"/>
                    </a:cubicBezTo>
                    <a:cubicBezTo>
                      <a:pt x="14019" y="10716"/>
                      <a:pt x="14245" y="10716"/>
                      <a:pt x="14445" y="10616"/>
                    </a:cubicBezTo>
                    <a:cubicBezTo>
                      <a:pt x="15498" y="10290"/>
                      <a:pt x="16626" y="3723"/>
                      <a:pt x="10360" y="891"/>
                    </a:cubicBezTo>
                    <a:cubicBezTo>
                      <a:pt x="8967" y="258"/>
                      <a:pt x="7707" y="0"/>
                      <a:pt x="6590" y="0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8" name="Google Shape;14168;p88"/>
              <p:cNvSpPr/>
              <p:nvPr/>
            </p:nvSpPr>
            <p:spPr>
              <a:xfrm>
                <a:off x="7058075" y="2384194"/>
                <a:ext cx="633623" cy="484912"/>
              </a:xfrm>
              <a:custGeom>
                <a:avLst/>
                <a:gdLst/>
                <a:ahLst/>
                <a:cxnLst/>
                <a:rect l="l" t="t" r="r" b="b"/>
                <a:pathLst>
                  <a:path w="14738" h="11279" extrusionOk="0">
                    <a:moveTo>
                      <a:pt x="1880" y="1"/>
                    </a:moveTo>
                    <a:lnTo>
                      <a:pt x="1680" y="101"/>
                    </a:lnTo>
                    <a:cubicBezTo>
                      <a:pt x="1680" y="101"/>
                      <a:pt x="1" y="2808"/>
                      <a:pt x="427" y="4913"/>
                    </a:cubicBezTo>
                    <a:cubicBezTo>
                      <a:pt x="953" y="6993"/>
                      <a:pt x="3033" y="9499"/>
                      <a:pt x="3560" y="10026"/>
                    </a:cubicBezTo>
                    <a:cubicBezTo>
                      <a:pt x="3885" y="10226"/>
                      <a:pt x="3459" y="11053"/>
                      <a:pt x="3760" y="11279"/>
                    </a:cubicBezTo>
                    <a:cubicBezTo>
                      <a:pt x="3885" y="11279"/>
                      <a:pt x="4186" y="11053"/>
                      <a:pt x="4512" y="10953"/>
                    </a:cubicBezTo>
                    <a:cubicBezTo>
                      <a:pt x="4712" y="10753"/>
                      <a:pt x="5139" y="10552"/>
                      <a:pt x="5439" y="10552"/>
                    </a:cubicBezTo>
                    <a:cubicBezTo>
                      <a:pt x="5993" y="10693"/>
                      <a:pt x="6816" y="10812"/>
                      <a:pt x="7741" y="10812"/>
                    </a:cubicBezTo>
                    <a:cubicBezTo>
                      <a:pt x="9450" y="10812"/>
                      <a:pt x="11508" y="10405"/>
                      <a:pt x="12858" y="8973"/>
                    </a:cubicBezTo>
                    <a:cubicBezTo>
                      <a:pt x="14412" y="7419"/>
                      <a:pt x="14738" y="5640"/>
                      <a:pt x="14738" y="5640"/>
                    </a:cubicBezTo>
                    <a:lnTo>
                      <a:pt x="14738" y="5640"/>
                    </a:lnTo>
                    <a:cubicBezTo>
                      <a:pt x="14658" y="5644"/>
                      <a:pt x="14576" y="5646"/>
                      <a:pt x="14493" y="5646"/>
                    </a:cubicBezTo>
                    <a:cubicBezTo>
                      <a:pt x="10754" y="5646"/>
                      <a:pt x="3523" y="1325"/>
                      <a:pt x="1880" y="1"/>
                    </a:cubicBezTo>
                    <a:close/>
                  </a:path>
                </a:pathLst>
              </a:custGeom>
              <a:solidFill>
                <a:srgbClr val="D39A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9" name="Google Shape;14169;p88"/>
              <p:cNvSpPr/>
              <p:nvPr/>
            </p:nvSpPr>
            <p:spPr>
              <a:xfrm>
                <a:off x="7511735" y="2077784"/>
                <a:ext cx="148453" cy="1646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829" extrusionOk="0">
                    <a:moveTo>
                      <a:pt x="2490" y="0"/>
                    </a:moveTo>
                    <a:cubicBezTo>
                      <a:pt x="2461" y="0"/>
                      <a:pt x="2433" y="3"/>
                      <a:pt x="2406" y="10"/>
                    </a:cubicBezTo>
                    <a:cubicBezTo>
                      <a:pt x="0" y="962"/>
                      <a:pt x="326" y="3569"/>
                      <a:pt x="326" y="3569"/>
                    </a:cubicBezTo>
                    <a:cubicBezTo>
                      <a:pt x="375" y="3776"/>
                      <a:pt x="500" y="3829"/>
                      <a:pt x="616" y="3829"/>
                    </a:cubicBezTo>
                    <a:cubicBezTo>
                      <a:pt x="740" y="3829"/>
                      <a:pt x="852" y="3769"/>
                      <a:pt x="852" y="3769"/>
                    </a:cubicBezTo>
                    <a:cubicBezTo>
                      <a:pt x="852" y="3769"/>
                      <a:pt x="952" y="3143"/>
                      <a:pt x="1579" y="2215"/>
                    </a:cubicBezTo>
                    <a:cubicBezTo>
                      <a:pt x="2406" y="1063"/>
                      <a:pt x="3133" y="1063"/>
                      <a:pt x="3359" y="862"/>
                    </a:cubicBezTo>
                    <a:cubicBezTo>
                      <a:pt x="3452" y="651"/>
                      <a:pt x="2909" y="0"/>
                      <a:pt x="2490" y="0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0" name="Google Shape;14170;p88"/>
              <p:cNvSpPr/>
              <p:nvPr/>
            </p:nvSpPr>
            <p:spPr>
              <a:xfrm>
                <a:off x="7256358" y="2734413"/>
                <a:ext cx="116381" cy="85168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1981" extrusionOk="0">
                    <a:moveTo>
                      <a:pt x="301" y="0"/>
                    </a:moveTo>
                    <a:cubicBezTo>
                      <a:pt x="100" y="0"/>
                      <a:pt x="0" y="100"/>
                      <a:pt x="0" y="301"/>
                    </a:cubicBezTo>
                    <a:cubicBezTo>
                      <a:pt x="100" y="827"/>
                      <a:pt x="527" y="1153"/>
                      <a:pt x="928" y="1454"/>
                    </a:cubicBezTo>
                    <a:cubicBezTo>
                      <a:pt x="1153" y="1554"/>
                      <a:pt x="1253" y="1780"/>
                      <a:pt x="1554" y="1880"/>
                    </a:cubicBezTo>
                    <a:cubicBezTo>
                      <a:pt x="1667" y="1930"/>
                      <a:pt x="1798" y="1930"/>
                      <a:pt x="1943" y="1930"/>
                    </a:cubicBezTo>
                    <a:cubicBezTo>
                      <a:pt x="2087" y="1930"/>
                      <a:pt x="2243" y="1930"/>
                      <a:pt x="2406" y="1980"/>
                    </a:cubicBezTo>
                    <a:cubicBezTo>
                      <a:pt x="2507" y="1980"/>
                      <a:pt x="2707" y="1780"/>
                      <a:pt x="2507" y="1654"/>
                    </a:cubicBezTo>
                    <a:cubicBezTo>
                      <a:pt x="2406" y="1554"/>
                      <a:pt x="2181" y="1353"/>
                      <a:pt x="2080" y="1153"/>
                    </a:cubicBezTo>
                    <a:cubicBezTo>
                      <a:pt x="1880" y="927"/>
                      <a:pt x="1654" y="827"/>
                      <a:pt x="1454" y="727"/>
                    </a:cubicBezTo>
                    <a:cubicBezTo>
                      <a:pt x="1153" y="526"/>
                      <a:pt x="727" y="100"/>
                      <a:pt x="301" y="0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1" name="Google Shape;14171;p88"/>
              <p:cNvSpPr/>
              <p:nvPr/>
            </p:nvSpPr>
            <p:spPr>
              <a:xfrm>
                <a:off x="7391054" y="2823838"/>
                <a:ext cx="8641" cy="4342"/>
              </a:xfrm>
              <a:custGeom>
                <a:avLst/>
                <a:gdLst/>
                <a:ahLst/>
                <a:cxnLst/>
                <a:rect l="l" t="t" r="r" b="b"/>
                <a:pathLst>
                  <a:path w="201" h="101" extrusionOk="0">
                    <a:moveTo>
                      <a:pt x="0" y="0"/>
                    </a:moveTo>
                    <a:lnTo>
                      <a:pt x="0" y="101"/>
                    </a:lnTo>
                    <a:lnTo>
                      <a:pt x="201" y="101"/>
                    </a:lnTo>
                    <a:cubicBezTo>
                      <a:pt x="100" y="101"/>
                      <a:pt x="100" y="101"/>
                      <a:pt x="0" y="0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2" name="Google Shape;14172;p88"/>
              <p:cNvSpPr/>
              <p:nvPr/>
            </p:nvSpPr>
            <p:spPr>
              <a:xfrm>
                <a:off x="7417968" y="2832437"/>
                <a:ext cx="43" cy="546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7" extrusionOk="0">
                    <a:moveTo>
                      <a:pt x="1" y="1"/>
                    </a:moveTo>
                    <a:lnTo>
                      <a:pt x="1" y="126"/>
                    </a:ln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3" name="Google Shape;14173;p88"/>
              <p:cNvSpPr/>
              <p:nvPr/>
            </p:nvSpPr>
            <p:spPr>
              <a:xfrm>
                <a:off x="7337141" y="2724697"/>
                <a:ext cx="106836" cy="68573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1595" extrusionOk="0">
                    <a:moveTo>
                      <a:pt x="201" y="1"/>
                    </a:moveTo>
                    <a:cubicBezTo>
                      <a:pt x="101" y="1"/>
                      <a:pt x="1" y="126"/>
                      <a:pt x="1" y="226"/>
                    </a:cubicBezTo>
                    <a:cubicBezTo>
                      <a:pt x="201" y="627"/>
                      <a:pt x="527" y="953"/>
                      <a:pt x="828" y="1153"/>
                    </a:cubicBezTo>
                    <a:cubicBezTo>
                      <a:pt x="1029" y="1379"/>
                      <a:pt x="1254" y="1479"/>
                      <a:pt x="1455" y="1579"/>
                    </a:cubicBezTo>
                    <a:lnTo>
                      <a:pt x="2081" y="1579"/>
                    </a:lnTo>
                    <a:cubicBezTo>
                      <a:pt x="2115" y="1590"/>
                      <a:pt x="2146" y="1595"/>
                      <a:pt x="2174" y="1595"/>
                    </a:cubicBezTo>
                    <a:cubicBezTo>
                      <a:pt x="2424" y="1595"/>
                      <a:pt x="2484" y="1233"/>
                      <a:pt x="2282" y="1053"/>
                    </a:cubicBezTo>
                    <a:cubicBezTo>
                      <a:pt x="2081" y="953"/>
                      <a:pt x="1981" y="853"/>
                      <a:pt x="1780" y="752"/>
                    </a:cubicBezTo>
                    <a:cubicBezTo>
                      <a:pt x="1555" y="627"/>
                      <a:pt x="1455" y="527"/>
                      <a:pt x="1254" y="427"/>
                    </a:cubicBezTo>
                    <a:cubicBezTo>
                      <a:pt x="928" y="326"/>
                      <a:pt x="527" y="126"/>
                      <a:pt x="201" y="1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4" name="Google Shape;14174;p88"/>
              <p:cNvSpPr/>
              <p:nvPr/>
            </p:nvSpPr>
            <p:spPr>
              <a:xfrm>
                <a:off x="7401028" y="2701954"/>
                <a:ext cx="131256" cy="78289"/>
              </a:xfrm>
              <a:custGeom>
                <a:avLst/>
                <a:gdLst/>
                <a:ahLst/>
                <a:cxnLst/>
                <a:rect l="l" t="t" r="r" b="b"/>
                <a:pathLst>
                  <a:path w="3053" h="1821" extrusionOk="0">
                    <a:moveTo>
                      <a:pt x="291" y="0"/>
                    </a:moveTo>
                    <a:cubicBezTo>
                      <a:pt x="116" y="0"/>
                      <a:pt x="0" y="245"/>
                      <a:pt x="169" y="329"/>
                    </a:cubicBezTo>
                    <a:cubicBezTo>
                      <a:pt x="796" y="956"/>
                      <a:pt x="1422" y="1582"/>
                      <a:pt x="2274" y="1783"/>
                    </a:cubicBezTo>
                    <a:cubicBezTo>
                      <a:pt x="2335" y="1809"/>
                      <a:pt x="2393" y="1820"/>
                      <a:pt x="2447" y="1820"/>
                    </a:cubicBezTo>
                    <a:cubicBezTo>
                      <a:pt x="2860" y="1820"/>
                      <a:pt x="3052" y="1133"/>
                      <a:pt x="2675" y="956"/>
                    </a:cubicBezTo>
                    <a:cubicBezTo>
                      <a:pt x="1949" y="530"/>
                      <a:pt x="1222" y="329"/>
                      <a:pt x="395" y="28"/>
                    </a:cubicBezTo>
                    <a:cubicBezTo>
                      <a:pt x="359" y="9"/>
                      <a:pt x="324" y="0"/>
                      <a:pt x="291" y="0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5" name="Google Shape;14175;p88"/>
              <p:cNvSpPr/>
              <p:nvPr/>
            </p:nvSpPr>
            <p:spPr>
              <a:xfrm>
                <a:off x="7468656" y="2670010"/>
                <a:ext cx="115306" cy="60104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398" extrusionOk="0">
                    <a:moveTo>
                      <a:pt x="202" y="0"/>
                    </a:moveTo>
                    <a:cubicBezTo>
                      <a:pt x="54" y="0"/>
                      <a:pt x="1" y="258"/>
                      <a:pt x="175" y="345"/>
                    </a:cubicBezTo>
                    <a:cubicBezTo>
                      <a:pt x="701" y="546"/>
                      <a:pt x="902" y="872"/>
                      <a:pt x="1328" y="1172"/>
                    </a:cubicBezTo>
                    <a:cubicBezTo>
                      <a:pt x="1729" y="1398"/>
                      <a:pt x="2055" y="1398"/>
                      <a:pt x="2481" y="1398"/>
                    </a:cubicBezTo>
                    <a:cubicBezTo>
                      <a:pt x="2581" y="1398"/>
                      <a:pt x="2681" y="1172"/>
                      <a:pt x="2681" y="1072"/>
                    </a:cubicBezTo>
                    <a:cubicBezTo>
                      <a:pt x="2481" y="546"/>
                      <a:pt x="2255" y="345"/>
                      <a:pt x="1729" y="245"/>
                    </a:cubicBezTo>
                    <a:cubicBezTo>
                      <a:pt x="1328" y="19"/>
                      <a:pt x="802" y="145"/>
                      <a:pt x="275" y="19"/>
                    </a:cubicBezTo>
                    <a:cubicBezTo>
                      <a:pt x="249" y="6"/>
                      <a:pt x="225" y="0"/>
                      <a:pt x="202" y="0"/>
                    </a:cubicBezTo>
                    <a:close/>
                  </a:path>
                </a:pathLst>
              </a:custGeom>
              <a:solidFill>
                <a:srgbClr val="B77B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6" name="Google Shape;14176;p88"/>
              <p:cNvSpPr/>
              <p:nvPr/>
            </p:nvSpPr>
            <p:spPr>
              <a:xfrm>
                <a:off x="7184173" y="2212868"/>
                <a:ext cx="246777" cy="167069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3886" extrusionOk="0">
                    <a:moveTo>
                      <a:pt x="5439" y="1"/>
                    </a:moveTo>
                    <a:cubicBezTo>
                      <a:pt x="4186" y="126"/>
                      <a:pt x="3133" y="427"/>
                      <a:pt x="2080" y="1154"/>
                    </a:cubicBezTo>
                    <a:cubicBezTo>
                      <a:pt x="1253" y="1680"/>
                      <a:pt x="201" y="2507"/>
                      <a:pt x="100" y="3560"/>
                    </a:cubicBezTo>
                    <a:cubicBezTo>
                      <a:pt x="0" y="3760"/>
                      <a:pt x="326" y="3885"/>
                      <a:pt x="526" y="3885"/>
                    </a:cubicBezTo>
                    <a:cubicBezTo>
                      <a:pt x="1353" y="3760"/>
                      <a:pt x="1980" y="2833"/>
                      <a:pt x="2506" y="2306"/>
                    </a:cubicBezTo>
                    <a:cubicBezTo>
                      <a:pt x="3333" y="1479"/>
                      <a:pt x="4386" y="753"/>
                      <a:pt x="5439" y="427"/>
                    </a:cubicBezTo>
                    <a:cubicBezTo>
                      <a:pt x="5739" y="427"/>
                      <a:pt x="5639" y="1"/>
                      <a:pt x="5439" y="1"/>
                    </a:cubicBezTo>
                    <a:close/>
                  </a:path>
                </a:pathLst>
              </a:custGeom>
              <a:solidFill>
                <a:srgbClr val="5223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7" name="Google Shape;14177;p88"/>
              <p:cNvSpPr/>
              <p:nvPr/>
            </p:nvSpPr>
            <p:spPr>
              <a:xfrm>
                <a:off x="7314527" y="2262438"/>
                <a:ext cx="192907" cy="229537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5339" extrusionOk="0">
                    <a:moveTo>
                      <a:pt x="4186" y="1"/>
                    </a:moveTo>
                    <a:cubicBezTo>
                      <a:pt x="4186" y="1"/>
                      <a:pt x="4061" y="1"/>
                      <a:pt x="4061" y="101"/>
                    </a:cubicBezTo>
                    <a:cubicBezTo>
                      <a:pt x="2933" y="727"/>
                      <a:pt x="1981" y="1153"/>
                      <a:pt x="1254" y="2306"/>
                    </a:cubicBezTo>
                    <a:cubicBezTo>
                      <a:pt x="727" y="3033"/>
                      <a:pt x="1" y="4286"/>
                      <a:pt x="427" y="5239"/>
                    </a:cubicBezTo>
                    <a:cubicBezTo>
                      <a:pt x="527" y="5239"/>
                      <a:pt x="527" y="5339"/>
                      <a:pt x="627" y="5339"/>
                    </a:cubicBezTo>
                    <a:lnTo>
                      <a:pt x="727" y="5239"/>
                    </a:lnTo>
                    <a:cubicBezTo>
                      <a:pt x="1454" y="4913"/>
                      <a:pt x="1880" y="3760"/>
                      <a:pt x="2407" y="3133"/>
                    </a:cubicBezTo>
                    <a:cubicBezTo>
                      <a:pt x="2933" y="2206"/>
                      <a:pt x="3560" y="1153"/>
                      <a:pt x="4387" y="427"/>
                    </a:cubicBezTo>
                    <a:cubicBezTo>
                      <a:pt x="4487" y="326"/>
                      <a:pt x="4387" y="1"/>
                      <a:pt x="4186" y="1"/>
                    </a:cubicBezTo>
                    <a:close/>
                  </a:path>
                </a:pathLst>
              </a:custGeom>
              <a:solidFill>
                <a:srgbClr val="52231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8" name="Google Shape;14178;p88"/>
              <p:cNvSpPr/>
              <p:nvPr/>
            </p:nvSpPr>
            <p:spPr>
              <a:xfrm>
                <a:off x="7471837" y="2293694"/>
                <a:ext cx="103483" cy="265092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6166" extrusionOk="0">
                    <a:moveTo>
                      <a:pt x="2181" y="0"/>
                    </a:moveTo>
                    <a:cubicBezTo>
                      <a:pt x="2081" y="0"/>
                      <a:pt x="2081" y="0"/>
                      <a:pt x="1981" y="126"/>
                    </a:cubicBezTo>
                    <a:cubicBezTo>
                      <a:pt x="1154" y="2106"/>
                      <a:pt x="1" y="3885"/>
                      <a:pt x="201" y="6066"/>
                    </a:cubicBezTo>
                    <a:cubicBezTo>
                      <a:pt x="201" y="6166"/>
                      <a:pt x="302" y="6166"/>
                      <a:pt x="302" y="6166"/>
                    </a:cubicBezTo>
                    <a:lnTo>
                      <a:pt x="402" y="6166"/>
                    </a:lnTo>
                    <a:cubicBezTo>
                      <a:pt x="1880" y="4386"/>
                      <a:pt x="1981" y="2306"/>
                      <a:pt x="2407" y="226"/>
                    </a:cubicBezTo>
                    <a:cubicBezTo>
                      <a:pt x="2407" y="126"/>
                      <a:pt x="2282" y="0"/>
                      <a:pt x="2181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9" name="Google Shape;14179;p88"/>
              <p:cNvSpPr/>
              <p:nvPr/>
            </p:nvSpPr>
            <p:spPr>
              <a:xfrm>
                <a:off x="7623774" y="2320608"/>
                <a:ext cx="59330" cy="28345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6593" extrusionOk="0">
                    <a:moveTo>
                      <a:pt x="226" y="1"/>
                    </a:moveTo>
                    <a:cubicBezTo>
                      <a:pt x="126" y="1"/>
                      <a:pt x="1" y="126"/>
                      <a:pt x="1" y="227"/>
                    </a:cubicBezTo>
                    <a:cubicBezTo>
                      <a:pt x="226" y="1379"/>
                      <a:pt x="326" y="2507"/>
                      <a:pt x="427" y="3660"/>
                    </a:cubicBezTo>
                    <a:cubicBezTo>
                      <a:pt x="427" y="4613"/>
                      <a:pt x="126" y="5540"/>
                      <a:pt x="427" y="6392"/>
                    </a:cubicBezTo>
                    <a:cubicBezTo>
                      <a:pt x="427" y="6492"/>
                      <a:pt x="527" y="6593"/>
                      <a:pt x="627" y="6593"/>
                    </a:cubicBezTo>
                    <a:cubicBezTo>
                      <a:pt x="753" y="6593"/>
                      <a:pt x="753" y="6492"/>
                      <a:pt x="853" y="6492"/>
                    </a:cubicBezTo>
                    <a:cubicBezTo>
                      <a:pt x="1379" y="5640"/>
                      <a:pt x="1154" y="4387"/>
                      <a:pt x="1154" y="3460"/>
                    </a:cubicBezTo>
                    <a:cubicBezTo>
                      <a:pt x="1053" y="2307"/>
                      <a:pt x="753" y="1254"/>
                      <a:pt x="326" y="227"/>
                    </a:cubicBezTo>
                    <a:cubicBezTo>
                      <a:pt x="326" y="126"/>
                      <a:pt x="226" y="1"/>
                      <a:pt x="226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180" name="Google Shape;14180;p88"/>
              <p:cNvGrpSpPr/>
              <p:nvPr/>
            </p:nvGrpSpPr>
            <p:grpSpPr>
              <a:xfrm rot="1636033">
                <a:off x="7150169" y="2560437"/>
                <a:ext cx="370942" cy="156636"/>
                <a:chOff x="6136063" y="2480375"/>
                <a:chExt cx="370975" cy="156650"/>
              </a:xfrm>
            </p:grpSpPr>
            <p:sp>
              <p:nvSpPr>
                <p:cNvPr id="14181" name="Google Shape;14181;p88"/>
                <p:cNvSpPr/>
                <p:nvPr/>
              </p:nvSpPr>
              <p:spPr>
                <a:xfrm>
                  <a:off x="6219413" y="2480375"/>
                  <a:ext cx="33850" cy="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1580" extrusionOk="0">
                      <a:moveTo>
                        <a:pt x="627" y="0"/>
                      </a:moveTo>
                      <a:cubicBezTo>
                        <a:pt x="326" y="0"/>
                        <a:pt x="0" y="426"/>
                        <a:pt x="0" y="852"/>
                      </a:cubicBezTo>
                      <a:cubicBezTo>
                        <a:pt x="0" y="1253"/>
                        <a:pt x="326" y="1579"/>
                        <a:pt x="627" y="1579"/>
                      </a:cubicBezTo>
                      <a:cubicBezTo>
                        <a:pt x="1053" y="1579"/>
                        <a:pt x="1354" y="1253"/>
                        <a:pt x="1354" y="852"/>
                      </a:cubicBezTo>
                      <a:cubicBezTo>
                        <a:pt x="1354" y="426"/>
                        <a:pt x="1053" y="0"/>
                        <a:pt x="6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2" name="Google Shape;14182;p88"/>
                <p:cNvSpPr/>
                <p:nvPr/>
              </p:nvSpPr>
              <p:spPr>
                <a:xfrm>
                  <a:off x="6407388" y="2480375"/>
                  <a:ext cx="33850" cy="3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1580" extrusionOk="0">
                      <a:moveTo>
                        <a:pt x="627" y="0"/>
                      </a:moveTo>
                      <a:cubicBezTo>
                        <a:pt x="326" y="0"/>
                        <a:pt x="0" y="426"/>
                        <a:pt x="0" y="852"/>
                      </a:cubicBezTo>
                      <a:cubicBezTo>
                        <a:pt x="0" y="1253"/>
                        <a:pt x="326" y="1579"/>
                        <a:pt x="627" y="1579"/>
                      </a:cubicBezTo>
                      <a:cubicBezTo>
                        <a:pt x="1053" y="1579"/>
                        <a:pt x="1354" y="1253"/>
                        <a:pt x="1354" y="852"/>
                      </a:cubicBezTo>
                      <a:cubicBezTo>
                        <a:pt x="1354" y="426"/>
                        <a:pt x="1053" y="0"/>
                        <a:pt x="6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3" name="Google Shape;14183;p88"/>
                <p:cNvSpPr/>
                <p:nvPr/>
              </p:nvSpPr>
              <p:spPr>
                <a:xfrm>
                  <a:off x="6136063" y="2538025"/>
                  <a:ext cx="99025" cy="9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1" h="3960" extrusionOk="0">
                      <a:moveTo>
                        <a:pt x="1981" y="0"/>
                      </a:moveTo>
                      <a:cubicBezTo>
                        <a:pt x="828" y="0"/>
                        <a:pt x="1" y="827"/>
                        <a:pt x="1" y="1980"/>
                      </a:cubicBezTo>
                      <a:cubicBezTo>
                        <a:pt x="1" y="3133"/>
                        <a:pt x="828" y="3960"/>
                        <a:pt x="1981" y="3960"/>
                      </a:cubicBezTo>
                      <a:cubicBezTo>
                        <a:pt x="3134" y="3960"/>
                        <a:pt x="3961" y="3133"/>
                        <a:pt x="3961" y="1980"/>
                      </a:cubicBezTo>
                      <a:cubicBezTo>
                        <a:pt x="3961" y="827"/>
                        <a:pt x="3134" y="0"/>
                        <a:pt x="198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4" name="Google Shape;14184;p88"/>
                <p:cNvSpPr/>
                <p:nvPr/>
              </p:nvSpPr>
              <p:spPr>
                <a:xfrm>
                  <a:off x="6407388" y="2538025"/>
                  <a:ext cx="99650" cy="9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6" h="3960" extrusionOk="0">
                      <a:moveTo>
                        <a:pt x="1980" y="0"/>
                      </a:moveTo>
                      <a:cubicBezTo>
                        <a:pt x="852" y="0"/>
                        <a:pt x="0" y="827"/>
                        <a:pt x="0" y="1980"/>
                      </a:cubicBezTo>
                      <a:cubicBezTo>
                        <a:pt x="0" y="3133"/>
                        <a:pt x="852" y="3960"/>
                        <a:pt x="1980" y="3960"/>
                      </a:cubicBezTo>
                      <a:cubicBezTo>
                        <a:pt x="3133" y="3960"/>
                        <a:pt x="3985" y="3133"/>
                        <a:pt x="3985" y="1980"/>
                      </a:cubicBezTo>
                      <a:cubicBezTo>
                        <a:pt x="3985" y="827"/>
                        <a:pt x="3133" y="0"/>
                        <a:pt x="19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85" name="Google Shape;14185;p88"/>
                <p:cNvSpPr/>
                <p:nvPr/>
              </p:nvSpPr>
              <p:spPr>
                <a:xfrm>
                  <a:off x="6268913" y="2522350"/>
                  <a:ext cx="115300" cy="5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2081" extrusionOk="0">
                      <a:moveTo>
                        <a:pt x="126" y="0"/>
                      </a:moveTo>
                      <a:cubicBezTo>
                        <a:pt x="0" y="0"/>
                        <a:pt x="0" y="101"/>
                        <a:pt x="0" y="201"/>
                      </a:cubicBezTo>
                      <a:lnTo>
                        <a:pt x="0" y="301"/>
                      </a:lnTo>
                      <a:cubicBezTo>
                        <a:pt x="0" y="301"/>
                        <a:pt x="126" y="427"/>
                        <a:pt x="126" y="527"/>
                      </a:cubicBezTo>
                      <a:cubicBezTo>
                        <a:pt x="226" y="627"/>
                        <a:pt x="326" y="828"/>
                        <a:pt x="426" y="1053"/>
                      </a:cubicBezTo>
                      <a:cubicBezTo>
                        <a:pt x="627" y="1354"/>
                        <a:pt x="852" y="1554"/>
                        <a:pt x="1253" y="1780"/>
                      </a:cubicBezTo>
                      <a:cubicBezTo>
                        <a:pt x="1379" y="1880"/>
                        <a:pt x="1579" y="1980"/>
                        <a:pt x="1780" y="1980"/>
                      </a:cubicBezTo>
                      <a:cubicBezTo>
                        <a:pt x="1880" y="2081"/>
                        <a:pt x="2106" y="2081"/>
                        <a:pt x="2306" y="2081"/>
                      </a:cubicBezTo>
                      <a:lnTo>
                        <a:pt x="2933" y="2081"/>
                      </a:lnTo>
                      <a:cubicBezTo>
                        <a:pt x="3033" y="2081"/>
                        <a:pt x="3133" y="1980"/>
                        <a:pt x="3258" y="1980"/>
                      </a:cubicBezTo>
                      <a:cubicBezTo>
                        <a:pt x="3359" y="1980"/>
                        <a:pt x="3459" y="1880"/>
                        <a:pt x="3559" y="1880"/>
                      </a:cubicBezTo>
                      <a:cubicBezTo>
                        <a:pt x="3885" y="1680"/>
                        <a:pt x="4086" y="1354"/>
                        <a:pt x="4286" y="1153"/>
                      </a:cubicBezTo>
                      <a:cubicBezTo>
                        <a:pt x="4386" y="828"/>
                        <a:pt x="4512" y="627"/>
                        <a:pt x="4512" y="427"/>
                      </a:cubicBezTo>
                      <a:cubicBezTo>
                        <a:pt x="4612" y="301"/>
                        <a:pt x="4612" y="201"/>
                        <a:pt x="4612" y="201"/>
                      </a:cubicBezTo>
                      <a:cubicBezTo>
                        <a:pt x="4612" y="101"/>
                        <a:pt x="4512" y="0"/>
                        <a:pt x="4512" y="0"/>
                      </a:cubicBezTo>
                      <a:cubicBezTo>
                        <a:pt x="4386" y="0"/>
                        <a:pt x="4286" y="0"/>
                        <a:pt x="4286" y="101"/>
                      </a:cubicBezTo>
                      <a:cubicBezTo>
                        <a:pt x="4286" y="101"/>
                        <a:pt x="4286" y="201"/>
                        <a:pt x="4186" y="301"/>
                      </a:cubicBezTo>
                      <a:cubicBezTo>
                        <a:pt x="4086" y="427"/>
                        <a:pt x="3985" y="627"/>
                        <a:pt x="3885" y="828"/>
                      </a:cubicBezTo>
                      <a:cubicBezTo>
                        <a:pt x="3659" y="1053"/>
                        <a:pt x="3459" y="1153"/>
                        <a:pt x="3258" y="1354"/>
                      </a:cubicBezTo>
                      <a:lnTo>
                        <a:pt x="3033" y="1354"/>
                      </a:lnTo>
                      <a:cubicBezTo>
                        <a:pt x="2933" y="1454"/>
                        <a:pt x="2933" y="1454"/>
                        <a:pt x="2832" y="1454"/>
                      </a:cubicBezTo>
                      <a:lnTo>
                        <a:pt x="2406" y="1454"/>
                      </a:lnTo>
                      <a:cubicBezTo>
                        <a:pt x="2206" y="1454"/>
                        <a:pt x="2106" y="1454"/>
                        <a:pt x="1880" y="1354"/>
                      </a:cubicBezTo>
                      <a:cubicBezTo>
                        <a:pt x="1780" y="1354"/>
                        <a:pt x="1579" y="1354"/>
                        <a:pt x="1479" y="1254"/>
                      </a:cubicBezTo>
                      <a:cubicBezTo>
                        <a:pt x="1253" y="1153"/>
                        <a:pt x="1053" y="928"/>
                        <a:pt x="852" y="727"/>
                      </a:cubicBezTo>
                      <a:cubicBezTo>
                        <a:pt x="627" y="627"/>
                        <a:pt x="527" y="427"/>
                        <a:pt x="426" y="301"/>
                      </a:cubicBezTo>
                      <a:cubicBezTo>
                        <a:pt x="426" y="201"/>
                        <a:pt x="326" y="201"/>
                        <a:pt x="326" y="201"/>
                      </a:cubicBezTo>
                      <a:lnTo>
                        <a:pt x="326" y="101"/>
                      </a:lnTo>
                      <a:cubicBezTo>
                        <a:pt x="326" y="0"/>
                        <a:pt x="226" y="0"/>
                        <a:pt x="12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186" name="Google Shape;14186;p88"/>
          <p:cNvSpPr/>
          <p:nvPr/>
        </p:nvSpPr>
        <p:spPr>
          <a:xfrm>
            <a:off x="3444746" y="1719950"/>
            <a:ext cx="2412920" cy="28802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87" name="Google Shape;14187;p88"/>
          <p:cNvGrpSpPr/>
          <p:nvPr/>
        </p:nvGrpSpPr>
        <p:grpSpPr>
          <a:xfrm>
            <a:off x="4199028" y="1964769"/>
            <a:ext cx="904358" cy="961108"/>
            <a:chOff x="4199028" y="1964769"/>
            <a:chExt cx="904358" cy="961108"/>
          </a:xfrm>
        </p:grpSpPr>
        <p:grpSp>
          <p:nvGrpSpPr>
            <p:cNvPr id="14188" name="Google Shape;14188;p88"/>
            <p:cNvGrpSpPr/>
            <p:nvPr/>
          </p:nvGrpSpPr>
          <p:grpSpPr>
            <a:xfrm>
              <a:off x="4199028" y="1964769"/>
              <a:ext cx="904358" cy="961108"/>
              <a:chOff x="4346325" y="1821950"/>
              <a:chExt cx="982250" cy="1043775"/>
            </a:xfrm>
          </p:grpSpPr>
          <p:sp>
            <p:nvSpPr>
              <p:cNvPr id="14189" name="Google Shape;14189;p88"/>
              <p:cNvSpPr/>
              <p:nvPr/>
            </p:nvSpPr>
            <p:spPr>
              <a:xfrm>
                <a:off x="4558500" y="1821950"/>
                <a:ext cx="245650" cy="277625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1105" extrusionOk="0">
                    <a:moveTo>
                      <a:pt x="6213" y="4639"/>
                    </a:moveTo>
                    <a:cubicBezTo>
                      <a:pt x="6157" y="4923"/>
                      <a:pt x="6074" y="5202"/>
                      <a:pt x="5966" y="5465"/>
                    </a:cubicBezTo>
                    <a:cubicBezTo>
                      <a:pt x="5865" y="5766"/>
                      <a:pt x="5640" y="6192"/>
                      <a:pt x="5439" y="6518"/>
                    </a:cubicBezTo>
                    <a:cubicBezTo>
                      <a:pt x="5239" y="6819"/>
                      <a:pt x="5013" y="7019"/>
                      <a:pt x="4712" y="7145"/>
                    </a:cubicBezTo>
                    <a:lnTo>
                      <a:pt x="4487" y="7145"/>
                    </a:lnTo>
                    <a:cubicBezTo>
                      <a:pt x="4487" y="7145"/>
                      <a:pt x="4387" y="7145"/>
                      <a:pt x="4387" y="7019"/>
                    </a:cubicBezTo>
                    <a:cubicBezTo>
                      <a:pt x="4286" y="6919"/>
                      <a:pt x="4186" y="6819"/>
                      <a:pt x="4186" y="6618"/>
                    </a:cubicBezTo>
                    <a:cubicBezTo>
                      <a:pt x="4186" y="6292"/>
                      <a:pt x="4286" y="5992"/>
                      <a:pt x="4487" y="5666"/>
                    </a:cubicBezTo>
                    <a:cubicBezTo>
                      <a:pt x="4805" y="4957"/>
                      <a:pt x="5504" y="4653"/>
                      <a:pt x="6213" y="4639"/>
                    </a:cubicBezTo>
                    <a:close/>
                    <a:moveTo>
                      <a:pt x="3599" y="0"/>
                    </a:moveTo>
                    <a:cubicBezTo>
                      <a:pt x="3051" y="0"/>
                      <a:pt x="2637" y="168"/>
                      <a:pt x="2206" y="353"/>
                    </a:cubicBezTo>
                    <a:cubicBezTo>
                      <a:pt x="1680" y="453"/>
                      <a:pt x="1354" y="754"/>
                      <a:pt x="1053" y="979"/>
                    </a:cubicBezTo>
                    <a:cubicBezTo>
                      <a:pt x="427" y="1380"/>
                      <a:pt x="101" y="1606"/>
                      <a:pt x="101" y="1606"/>
                    </a:cubicBezTo>
                    <a:cubicBezTo>
                      <a:pt x="101" y="1706"/>
                      <a:pt x="1" y="1706"/>
                      <a:pt x="101" y="1806"/>
                    </a:cubicBezTo>
                    <a:lnTo>
                      <a:pt x="226" y="1806"/>
                    </a:lnTo>
                    <a:lnTo>
                      <a:pt x="427" y="1606"/>
                    </a:lnTo>
                    <a:cubicBezTo>
                      <a:pt x="627" y="1505"/>
                      <a:pt x="853" y="1380"/>
                      <a:pt x="1154" y="1180"/>
                    </a:cubicBezTo>
                    <a:cubicBezTo>
                      <a:pt x="1479" y="979"/>
                      <a:pt x="1780" y="754"/>
                      <a:pt x="2306" y="553"/>
                    </a:cubicBezTo>
                    <a:cubicBezTo>
                      <a:pt x="2608" y="482"/>
                      <a:pt x="3009" y="411"/>
                      <a:pt x="3396" y="411"/>
                    </a:cubicBezTo>
                    <a:cubicBezTo>
                      <a:pt x="3556" y="411"/>
                      <a:pt x="3714" y="423"/>
                      <a:pt x="3860" y="453"/>
                    </a:cubicBezTo>
                    <a:cubicBezTo>
                      <a:pt x="3986" y="453"/>
                      <a:pt x="4186" y="453"/>
                      <a:pt x="4286" y="553"/>
                    </a:cubicBezTo>
                    <a:cubicBezTo>
                      <a:pt x="4387" y="553"/>
                      <a:pt x="4612" y="653"/>
                      <a:pt x="4712" y="754"/>
                    </a:cubicBezTo>
                    <a:cubicBezTo>
                      <a:pt x="5013" y="879"/>
                      <a:pt x="5239" y="1079"/>
                      <a:pt x="5439" y="1280"/>
                    </a:cubicBezTo>
                    <a:cubicBezTo>
                      <a:pt x="5966" y="1806"/>
                      <a:pt x="6166" y="2433"/>
                      <a:pt x="6266" y="3160"/>
                    </a:cubicBezTo>
                    <a:cubicBezTo>
                      <a:pt x="6308" y="3461"/>
                      <a:pt x="6315" y="3785"/>
                      <a:pt x="6288" y="4112"/>
                    </a:cubicBezTo>
                    <a:lnTo>
                      <a:pt x="6288" y="4112"/>
                    </a:lnTo>
                    <a:cubicBezTo>
                      <a:pt x="6280" y="4112"/>
                      <a:pt x="6273" y="4112"/>
                      <a:pt x="6266" y="4112"/>
                    </a:cubicBezTo>
                    <a:cubicBezTo>
                      <a:pt x="5865" y="4212"/>
                      <a:pt x="5439" y="4312"/>
                      <a:pt x="5013" y="4513"/>
                    </a:cubicBezTo>
                    <a:cubicBezTo>
                      <a:pt x="4612" y="4638"/>
                      <a:pt x="4286" y="4939"/>
                      <a:pt x="4086" y="5365"/>
                    </a:cubicBezTo>
                    <a:cubicBezTo>
                      <a:pt x="3860" y="5766"/>
                      <a:pt x="3660" y="6192"/>
                      <a:pt x="3660" y="6719"/>
                    </a:cubicBezTo>
                    <a:cubicBezTo>
                      <a:pt x="3760" y="6919"/>
                      <a:pt x="3760" y="7245"/>
                      <a:pt x="3986" y="7445"/>
                    </a:cubicBezTo>
                    <a:cubicBezTo>
                      <a:pt x="4086" y="7546"/>
                      <a:pt x="4186" y="7646"/>
                      <a:pt x="4387" y="7646"/>
                    </a:cubicBezTo>
                    <a:lnTo>
                      <a:pt x="4813" y="7646"/>
                    </a:lnTo>
                    <a:cubicBezTo>
                      <a:pt x="5113" y="7646"/>
                      <a:pt x="5339" y="7445"/>
                      <a:pt x="5439" y="7345"/>
                    </a:cubicBezTo>
                    <a:cubicBezTo>
                      <a:pt x="5640" y="7145"/>
                      <a:pt x="5740" y="7019"/>
                      <a:pt x="5966" y="6819"/>
                    </a:cubicBezTo>
                    <a:cubicBezTo>
                      <a:pt x="6166" y="6393"/>
                      <a:pt x="6367" y="5992"/>
                      <a:pt x="6492" y="5666"/>
                    </a:cubicBezTo>
                    <a:cubicBezTo>
                      <a:pt x="6610" y="5342"/>
                      <a:pt x="6697" y="5018"/>
                      <a:pt x="6753" y="4693"/>
                    </a:cubicBezTo>
                    <a:lnTo>
                      <a:pt x="6753" y="4693"/>
                    </a:lnTo>
                    <a:cubicBezTo>
                      <a:pt x="6948" y="4731"/>
                      <a:pt x="7144" y="4785"/>
                      <a:pt x="7319" y="4839"/>
                    </a:cubicBezTo>
                    <a:cubicBezTo>
                      <a:pt x="7620" y="4939"/>
                      <a:pt x="7946" y="5140"/>
                      <a:pt x="8146" y="5365"/>
                    </a:cubicBezTo>
                    <a:cubicBezTo>
                      <a:pt x="8672" y="5766"/>
                      <a:pt x="8873" y="6393"/>
                      <a:pt x="9098" y="6919"/>
                    </a:cubicBezTo>
                    <a:cubicBezTo>
                      <a:pt x="9399" y="8072"/>
                      <a:pt x="9499" y="9125"/>
                      <a:pt x="9499" y="9851"/>
                    </a:cubicBezTo>
                    <a:cubicBezTo>
                      <a:pt x="9499" y="10578"/>
                      <a:pt x="9399" y="11004"/>
                      <a:pt x="9399" y="11004"/>
                    </a:cubicBezTo>
                    <a:lnTo>
                      <a:pt x="9499" y="11105"/>
                    </a:lnTo>
                    <a:cubicBezTo>
                      <a:pt x="9625" y="11105"/>
                      <a:pt x="9725" y="11105"/>
                      <a:pt x="9725" y="11004"/>
                    </a:cubicBezTo>
                    <a:cubicBezTo>
                      <a:pt x="9725" y="11004"/>
                      <a:pt x="9825" y="10578"/>
                      <a:pt x="9825" y="9851"/>
                    </a:cubicBezTo>
                    <a:lnTo>
                      <a:pt x="9825" y="8498"/>
                    </a:lnTo>
                    <a:cubicBezTo>
                      <a:pt x="9825" y="7972"/>
                      <a:pt x="9725" y="7445"/>
                      <a:pt x="9625" y="6819"/>
                    </a:cubicBezTo>
                    <a:cubicBezTo>
                      <a:pt x="9399" y="6192"/>
                      <a:pt x="9098" y="5465"/>
                      <a:pt x="8572" y="4939"/>
                    </a:cubicBezTo>
                    <a:cubicBezTo>
                      <a:pt x="8246" y="4638"/>
                      <a:pt x="7845" y="4413"/>
                      <a:pt x="7519" y="4312"/>
                    </a:cubicBezTo>
                    <a:cubicBezTo>
                      <a:pt x="7292" y="4256"/>
                      <a:pt x="7057" y="4199"/>
                      <a:pt x="6818" y="4160"/>
                    </a:cubicBezTo>
                    <a:lnTo>
                      <a:pt x="6818" y="4160"/>
                    </a:lnTo>
                    <a:cubicBezTo>
                      <a:pt x="6841" y="3830"/>
                      <a:pt x="6832" y="3497"/>
                      <a:pt x="6793" y="3160"/>
                    </a:cubicBezTo>
                    <a:cubicBezTo>
                      <a:pt x="6692" y="2333"/>
                      <a:pt x="6367" y="1606"/>
                      <a:pt x="5740" y="979"/>
                    </a:cubicBezTo>
                    <a:cubicBezTo>
                      <a:pt x="5540" y="754"/>
                      <a:pt x="5239" y="553"/>
                      <a:pt x="4913" y="353"/>
                    </a:cubicBezTo>
                    <a:cubicBezTo>
                      <a:pt x="4712" y="252"/>
                      <a:pt x="4612" y="252"/>
                      <a:pt x="4387" y="127"/>
                    </a:cubicBezTo>
                    <a:cubicBezTo>
                      <a:pt x="4286" y="127"/>
                      <a:pt x="4086" y="27"/>
                      <a:pt x="3986" y="27"/>
                    </a:cubicBezTo>
                    <a:cubicBezTo>
                      <a:pt x="3849" y="9"/>
                      <a:pt x="3721" y="0"/>
                      <a:pt x="35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0" name="Google Shape;14190;p88"/>
              <p:cNvSpPr/>
              <p:nvPr/>
            </p:nvSpPr>
            <p:spPr>
              <a:xfrm>
                <a:off x="4783450" y="1838200"/>
                <a:ext cx="181750" cy="258875"/>
              </a:xfrm>
              <a:custGeom>
                <a:avLst/>
                <a:gdLst/>
                <a:ahLst/>
                <a:cxnLst/>
                <a:rect l="l" t="t" r="r" b="b"/>
                <a:pathLst>
                  <a:path w="7270" h="10355" extrusionOk="0">
                    <a:moveTo>
                      <a:pt x="5735" y="1"/>
                    </a:moveTo>
                    <a:cubicBezTo>
                      <a:pt x="5527" y="1"/>
                      <a:pt x="5340" y="31"/>
                      <a:pt x="5213" y="104"/>
                    </a:cubicBezTo>
                    <a:cubicBezTo>
                      <a:pt x="1253" y="2510"/>
                      <a:pt x="0" y="9302"/>
                      <a:pt x="0" y="9502"/>
                    </a:cubicBezTo>
                    <a:cubicBezTo>
                      <a:pt x="401" y="9928"/>
                      <a:pt x="627" y="10354"/>
                      <a:pt x="627" y="10354"/>
                    </a:cubicBezTo>
                    <a:cubicBezTo>
                      <a:pt x="827" y="10254"/>
                      <a:pt x="1128" y="10254"/>
                      <a:pt x="1354" y="10129"/>
                    </a:cubicBezTo>
                    <a:cubicBezTo>
                      <a:pt x="1597" y="10102"/>
                      <a:pt x="1843" y="10090"/>
                      <a:pt x="2086" y="10090"/>
                    </a:cubicBezTo>
                    <a:cubicBezTo>
                      <a:pt x="2766" y="10090"/>
                      <a:pt x="3424" y="10188"/>
                      <a:pt x="3960" y="10354"/>
                    </a:cubicBezTo>
                    <a:cubicBezTo>
                      <a:pt x="3960" y="10354"/>
                      <a:pt x="4060" y="9502"/>
                      <a:pt x="5314" y="9201"/>
                    </a:cubicBezTo>
                    <a:cubicBezTo>
                      <a:pt x="4787" y="6069"/>
                      <a:pt x="7093" y="855"/>
                      <a:pt x="7193" y="530"/>
                    </a:cubicBezTo>
                    <a:cubicBezTo>
                      <a:pt x="7269" y="301"/>
                      <a:pt x="6392" y="1"/>
                      <a:pt x="57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1" name="Google Shape;14191;p88"/>
              <p:cNvSpPr/>
              <p:nvPr/>
            </p:nvSpPr>
            <p:spPr>
              <a:xfrm>
                <a:off x="4882450" y="2063200"/>
                <a:ext cx="446125" cy="764875"/>
              </a:xfrm>
              <a:custGeom>
                <a:avLst/>
                <a:gdLst/>
                <a:ahLst/>
                <a:cxnLst/>
                <a:rect l="l" t="t" r="r" b="b"/>
                <a:pathLst>
                  <a:path w="17845" h="30595" extrusionOk="0">
                    <a:moveTo>
                      <a:pt x="2607" y="1"/>
                    </a:moveTo>
                    <a:cubicBezTo>
                      <a:pt x="2080" y="1"/>
                      <a:pt x="1679" y="101"/>
                      <a:pt x="1354" y="201"/>
                    </a:cubicBezTo>
                    <a:cubicBezTo>
                      <a:pt x="100" y="502"/>
                      <a:pt x="0" y="1354"/>
                      <a:pt x="0" y="1354"/>
                    </a:cubicBezTo>
                    <a:cubicBezTo>
                      <a:pt x="8045" y="3861"/>
                      <a:pt x="9699" y="24312"/>
                      <a:pt x="7193" y="28598"/>
                    </a:cubicBezTo>
                    <a:cubicBezTo>
                      <a:pt x="6792" y="29224"/>
                      <a:pt x="6266" y="29851"/>
                      <a:pt x="5639" y="30277"/>
                    </a:cubicBezTo>
                    <a:cubicBezTo>
                      <a:pt x="6439" y="30489"/>
                      <a:pt x="7244" y="30595"/>
                      <a:pt x="8034" y="30595"/>
                    </a:cubicBezTo>
                    <a:cubicBezTo>
                      <a:pt x="11155" y="30595"/>
                      <a:pt x="14044" y="28951"/>
                      <a:pt x="15464" y="25790"/>
                    </a:cubicBezTo>
                    <a:cubicBezTo>
                      <a:pt x="17845" y="20678"/>
                      <a:pt x="16291" y="10953"/>
                      <a:pt x="11704" y="5414"/>
                    </a:cubicBezTo>
                    <a:cubicBezTo>
                      <a:pt x="8346" y="1555"/>
                      <a:pt x="5013" y="1"/>
                      <a:pt x="26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2" name="Google Shape;14192;p88"/>
              <p:cNvSpPr/>
              <p:nvPr/>
            </p:nvSpPr>
            <p:spPr>
              <a:xfrm>
                <a:off x="4346325" y="2047900"/>
                <a:ext cx="452800" cy="791325"/>
              </a:xfrm>
              <a:custGeom>
                <a:avLst/>
                <a:gdLst/>
                <a:ahLst/>
                <a:cxnLst/>
                <a:rect l="l" t="t" r="r" b="b"/>
                <a:pathLst>
                  <a:path w="18112" h="31653" extrusionOk="0">
                    <a:moveTo>
                      <a:pt x="14478" y="1"/>
                    </a:moveTo>
                    <a:cubicBezTo>
                      <a:pt x="13702" y="1"/>
                      <a:pt x="12789" y="171"/>
                      <a:pt x="11721" y="613"/>
                    </a:cubicBezTo>
                    <a:cubicBezTo>
                      <a:pt x="6708" y="2894"/>
                      <a:pt x="869" y="13019"/>
                      <a:pt x="442" y="19510"/>
                    </a:cubicBezTo>
                    <a:cubicBezTo>
                      <a:pt x="0" y="27250"/>
                      <a:pt x="3362" y="31653"/>
                      <a:pt x="9892" y="31653"/>
                    </a:cubicBezTo>
                    <a:cubicBezTo>
                      <a:pt x="10763" y="31653"/>
                      <a:pt x="11691" y="31574"/>
                      <a:pt x="12673" y="31415"/>
                    </a:cubicBezTo>
                    <a:cubicBezTo>
                      <a:pt x="8187" y="29836"/>
                      <a:pt x="8387" y="20237"/>
                      <a:pt x="10367" y="13545"/>
                    </a:cubicBezTo>
                    <a:cubicBezTo>
                      <a:pt x="12473" y="6352"/>
                      <a:pt x="15480" y="2894"/>
                      <a:pt x="18112" y="1966"/>
                    </a:cubicBezTo>
                    <a:cubicBezTo>
                      <a:pt x="18112" y="1966"/>
                      <a:pt x="17886" y="1540"/>
                      <a:pt x="17485" y="1114"/>
                    </a:cubicBezTo>
                    <a:cubicBezTo>
                      <a:pt x="16868" y="578"/>
                      <a:pt x="15904" y="1"/>
                      <a:pt x="144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3" name="Google Shape;14193;p88"/>
              <p:cNvSpPr/>
              <p:nvPr/>
            </p:nvSpPr>
            <p:spPr>
              <a:xfrm>
                <a:off x="4550975" y="2090425"/>
                <a:ext cx="573975" cy="775300"/>
              </a:xfrm>
              <a:custGeom>
                <a:avLst/>
                <a:gdLst/>
                <a:ahLst/>
                <a:cxnLst/>
                <a:rect l="l" t="t" r="r" b="b"/>
                <a:pathLst>
                  <a:path w="22959" h="31012" extrusionOk="0">
                    <a:moveTo>
                      <a:pt x="11385" y="1"/>
                    </a:moveTo>
                    <a:cubicBezTo>
                      <a:pt x="11142" y="1"/>
                      <a:pt x="10896" y="13"/>
                      <a:pt x="10653" y="40"/>
                    </a:cubicBezTo>
                    <a:cubicBezTo>
                      <a:pt x="10427" y="165"/>
                      <a:pt x="10126" y="165"/>
                      <a:pt x="9926" y="265"/>
                    </a:cubicBezTo>
                    <a:cubicBezTo>
                      <a:pt x="7294" y="1193"/>
                      <a:pt x="4287" y="4651"/>
                      <a:pt x="2181" y="11844"/>
                    </a:cubicBezTo>
                    <a:cubicBezTo>
                      <a:pt x="201" y="18536"/>
                      <a:pt x="1" y="28135"/>
                      <a:pt x="4487" y="29714"/>
                    </a:cubicBezTo>
                    <a:cubicBezTo>
                      <a:pt x="6412" y="30458"/>
                      <a:pt x="9184" y="31012"/>
                      <a:pt x="11922" y="31012"/>
                    </a:cubicBezTo>
                    <a:cubicBezTo>
                      <a:pt x="14533" y="31012"/>
                      <a:pt x="17112" y="30509"/>
                      <a:pt x="18898" y="29188"/>
                    </a:cubicBezTo>
                    <a:cubicBezTo>
                      <a:pt x="19525" y="28762"/>
                      <a:pt x="20051" y="28135"/>
                      <a:pt x="20452" y="27509"/>
                    </a:cubicBezTo>
                    <a:cubicBezTo>
                      <a:pt x="22958" y="23223"/>
                      <a:pt x="21304" y="2772"/>
                      <a:pt x="13259" y="265"/>
                    </a:cubicBezTo>
                    <a:cubicBezTo>
                      <a:pt x="12723" y="99"/>
                      <a:pt x="12065" y="1"/>
                      <a:pt x="113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4" name="Google Shape;14194;p88"/>
              <p:cNvSpPr/>
              <p:nvPr/>
            </p:nvSpPr>
            <p:spPr>
              <a:xfrm>
                <a:off x="4715150" y="2386525"/>
                <a:ext cx="338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580" extrusionOk="0">
                    <a:moveTo>
                      <a:pt x="627" y="0"/>
                    </a:moveTo>
                    <a:cubicBezTo>
                      <a:pt x="326" y="0"/>
                      <a:pt x="0" y="426"/>
                      <a:pt x="0" y="852"/>
                    </a:cubicBezTo>
                    <a:cubicBezTo>
                      <a:pt x="0" y="1253"/>
                      <a:pt x="326" y="1579"/>
                      <a:pt x="627" y="1579"/>
                    </a:cubicBezTo>
                    <a:cubicBezTo>
                      <a:pt x="1053" y="1579"/>
                      <a:pt x="1354" y="1253"/>
                      <a:pt x="1354" y="852"/>
                    </a:cubicBezTo>
                    <a:cubicBezTo>
                      <a:pt x="1354" y="426"/>
                      <a:pt x="1053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5" name="Google Shape;14195;p88"/>
              <p:cNvSpPr/>
              <p:nvPr/>
            </p:nvSpPr>
            <p:spPr>
              <a:xfrm>
                <a:off x="4903125" y="2386525"/>
                <a:ext cx="338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580" extrusionOk="0">
                    <a:moveTo>
                      <a:pt x="627" y="0"/>
                    </a:moveTo>
                    <a:cubicBezTo>
                      <a:pt x="326" y="0"/>
                      <a:pt x="0" y="426"/>
                      <a:pt x="0" y="852"/>
                    </a:cubicBezTo>
                    <a:cubicBezTo>
                      <a:pt x="0" y="1253"/>
                      <a:pt x="326" y="1579"/>
                      <a:pt x="627" y="1579"/>
                    </a:cubicBezTo>
                    <a:cubicBezTo>
                      <a:pt x="1053" y="1579"/>
                      <a:pt x="1354" y="1253"/>
                      <a:pt x="1354" y="852"/>
                    </a:cubicBezTo>
                    <a:cubicBezTo>
                      <a:pt x="1354" y="426"/>
                      <a:pt x="1053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6" name="Google Shape;14196;p88"/>
              <p:cNvSpPr/>
              <p:nvPr/>
            </p:nvSpPr>
            <p:spPr>
              <a:xfrm>
                <a:off x="4631800" y="2444175"/>
                <a:ext cx="99025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960" extrusionOk="0">
                    <a:moveTo>
                      <a:pt x="1981" y="0"/>
                    </a:moveTo>
                    <a:cubicBezTo>
                      <a:pt x="828" y="0"/>
                      <a:pt x="1" y="827"/>
                      <a:pt x="1" y="1980"/>
                    </a:cubicBezTo>
                    <a:cubicBezTo>
                      <a:pt x="1" y="3133"/>
                      <a:pt x="828" y="3960"/>
                      <a:pt x="1981" y="3960"/>
                    </a:cubicBezTo>
                    <a:cubicBezTo>
                      <a:pt x="3134" y="3960"/>
                      <a:pt x="3961" y="3133"/>
                      <a:pt x="3961" y="1980"/>
                    </a:cubicBezTo>
                    <a:cubicBezTo>
                      <a:pt x="3961" y="827"/>
                      <a:pt x="3134" y="0"/>
                      <a:pt x="19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7" name="Google Shape;14197;p88"/>
              <p:cNvSpPr/>
              <p:nvPr/>
            </p:nvSpPr>
            <p:spPr>
              <a:xfrm>
                <a:off x="4903125" y="2444175"/>
                <a:ext cx="99650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3960" extrusionOk="0">
                    <a:moveTo>
                      <a:pt x="1980" y="0"/>
                    </a:moveTo>
                    <a:cubicBezTo>
                      <a:pt x="852" y="0"/>
                      <a:pt x="0" y="827"/>
                      <a:pt x="0" y="1980"/>
                    </a:cubicBezTo>
                    <a:cubicBezTo>
                      <a:pt x="0" y="3133"/>
                      <a:pt x="852" y="3960"/>
                      <a:pt x="1980" y="3960"/>
                    </a:cubicBezTo>
                    <a:cubicBezTo>
                      <a:pt x="3133" y="3960"/>
                      <a:pt x="3985" y="3133"/>
                      <a:pt x="3985" y="1980"/>
                    </a:cubicBezTo>
                    <a:cubicBezTo>
                      <a:pt x="3985" y="827"/>
                      <a:pt x="3133" y="0"/>
                      <a:pt x="19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8" name="Google Shape;14198;p88"/>
              <p:cNvSpPr/>
              <p:nvPr/>
            </p:nvSpPr>
            <p:spPr>
              <a:xfrm>
                <a:off x="4764650" y="2428500"/>
                <a:ext cx="1153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2081" extrusionOk="0">
                    <a:moveTo>
                      <a:pt x="126" y="0"/>
                    </a:moveTo>
                    <a:cubicBezTo>
                      <a:pt x="0" y="0"/>
                      <a:pt x="0" y="101"/>
                      <a:pt x="0" y="201"/>
                    </a:cubicBezTo>
                    <a:lnTo>
                      <a:pt x="0" y="301"/>
                    </a:lnTo>
                    <a:cubicBezTo>
                      <a:pt x="0" y="301"/>
                      <a:pt x="126" y="427"/>
                      <a:pt x="126" y="527"/>
                    </a:cubicBezTo>
                    <a:cubicBezTo>
                      <a:pt x="226" y="627"/>
                      <a:pt x="326" y="828"/>
                      <a:pt x="426" y="1053"/>
                    </a:cubicBezTo>
                    <a:cubicBezTo>
                      <a:pt x="627" y="1354"/>
                      <a:pt x="852" y="1554"/>
                      <a:pt x="1253" y="1780"/>
                    </a:cubicBezTo>
                    <a:cubicBezTo>
                      <a:pt x="1379" y="1880"/>
                      <a:pt x="1579" y="1980"/>
                      <a:pt x="1780" y="1980"/>
                    </a:cubicBezTo>
                    <a:cubicBezTo>
                      <a:pt x="1880" y="2081"/>
                      <a:pt x="2106" y="2081"/>
                      <a:pt x="2306" y="2081"/>
                    </a:cubicBezTo>
                    <a:lnTo>
                      <a:pt x="2933" y="2081"/>
                    </a:lnTo>
                    <a:cubicBezTo>
                      <a:pt x="3033" y="2081"/>
                      <a:pt x="3133" y="1980"/>
                      <a:pt x="3258" y="1980"/>
                    </a:cubicBezTo>
                    <a:cubicBezTo>
                      <a:pt x="3359" y="1980"/>
                      <a:pt x="3459" y="1880"/>
                      <a:pt x="3559" y="1880"/>
                    </a:cubicBezTo>
                    <a:cubicBezTo>
                      <a:pt x="3885" y="1680"/>
                      <a:pt x="4086" y="1354"/>
                      <a:pt x="4286" y="1153"/>
                    </a:cubicBezTo>
                    <a:cubicBezTo>
                      <a:pt x="4386" y="828"/>
                      <a:pt x="4512" y="627"/>
                      <a:pt x="4512" y="427"/>
                    </a:cubicBezTo>
                    <a:cubicBezTo>
                      <a:pt x="4612" y="301"/>
                      <a:pt x="4612" y="201"/>
                      <a:pt x="4612" y="201"/>
                    </a:cubicBezTo>
                    <a:cubicBezTo>
                      <a:pt x="4612" y="101"/>
                      <a:pt x="4512" y="0"/>
                      <a:pt x="4512" y="0"/>
                    </a:cubicBezTo>
                    <a:cubicBezTo>
                      <a:pt x="4386" y="0"/>
                      <a:pt x="4286" y="0"/>
                      <a:pt x="4286" y="101"/>
                    </a:cubicBezTo>
                    <a:cubicBezTo>
                      <a:pt x="4286" y="101"/>
                      <a:pt x="4286" y="201"/>
                      <a:pt x="4186" y="301"/>
                    </a:cubicBezTo>
                    <a:cubicBezTo>
                      <a:pt x="4086" y="427"/>
                      <a:pt x="3985" y="627"/>
                      <a:pt x="3885" y="828"/>
                    </a:cubicBezTo>
                    <a:cubicBezTo>
                      <a:pt x="3659" y="1053"/>
                      <a:pt x="3459" y="1153"/>
                      <a:pt x="3258" y="1354"/>
                    </a:cubicBezTo>
                    <a:lnTo>
                      <a:pt x="3033" y="1354"/>
                    </a:lnTo>
                    <a:cubicBezTo>
                      <a:pt x="2933" y="1454"/>
                      <a:pt x="2933" y="1454"/>
                      <a:pt x="2832" y="1454"/>
                    </a:cubicBezTo>
                    <a:lnTo>
                      <a:pt x="2406" y="1454"/>
                    </a:lnTo>
                    <a:cubicBezTo>
                      <a:pt x="2206" y="1454"/>
                      <a:pt x="2106" y="1454"/>
                      <a:pt x="1880" y="1354"/>
                    </a:cubicBezTo>
                    <a:cubicBezTo>
                      <a:pt x="1780" y="1354"/>
                      <a:pt x="1579" y="1354"/>
                      <a:pt x="1479" y="1254"/>
                    </a:cubicBezTo>
                    <a:cubicBezTo>
                      <a:pt x="1253" y="1153"/>
                      <a:pt x="1053" y="928"/>
                      <a:pt x="852" y="727"/>
                    </a:cubicBezTo>
                    <a:cubicBezTo>
                      <a:pt x="627" y="627"/>
                      <a:pt x="527" y="427"/>
                      <a:pt x="426" y="301"/>
                    </a:cubicBezTo>
                    <a:cubicBezTo>
                      <a:pt x="426" y="201"/>
                      <a:pt x="326" y="201"/>
                      <a:pt x="326" y="201"/>
                    </a:cubicBezTo>
                    <a:lnTo>
                      <a:pt x="326" y="101"/>
                    </a:lnTo>
                    <a:cubicBezTo>
                      <a:pt x="326" y="0"/>
                      <a:pt x="226" y="0"/>
                      <a:pt x="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9" name="Google Shape;14199;p88"/>
            <p:cNvGrpSpPr/>
            <p:nvPr/>
          </p:nvGrpSpPr>
          <p:grpSpPr>
            <a:xfrm>
              <a:off x="4275938" y="2068104"/>
              <a:ext cx="750537" cy="797548"/>
              <a:chOff x="4346325" y="1821950"/>
              <a:chExt cx="982250" cy="1043775"/>
            </a:xfrm>
          </p:grpSpPr>
          <p:sp>
            <p:nvSpPr>
              <p:cNvPr id="14200" name="Google Shape;14200;p88"/>
              <p:cNvSpPr/>
              <p:nvPr/>
            </p:nvSpPr>
            <p:spPr>
              <a:xfrm>
                <a:off x="4558500" y="1821950"/>
                <a:ext cx="245650" cy="277625"/>
              </a:xfrm>
              <a:custGeom>
                <a:avLst/>
                <a:gdLst/>
                <a:ahLst/>
                <a:cxnLst/>
                <a:rect l="l" t="t" r="r" b="b"/>
                <a:pathLst>
                  <a:path w="9826" h="11105" extrusionOk="0">
                    <a:moveTo>
                      <a:pt x="6213" y="4639"/>
                    </a:moveTo>
                    <a:cubicBezTo>
                      <a:pt x="6157" y="4923"/>
                      <a:pt x="6074" y="5202"/>
                      <a:pt x="5966" y="5465"/>
                    </a:cubicBezTo>
                    <a:cubicBezTo>
                      <a:pt x="5865" y="5766"/>
                      <a:pt x="5640" y="6192"/>
                      <a:pt x="5439" y="6518"/>
                    </a:cubicBezTo>
                    <a:cubicBezTo>
                      <a:pt x="5239" y="6819"/>
                      <a:pt x="5013" y="7019"/>
                      <a:pt x="4712" y="7145"/>
                    </a:cubicBezTo>
                    <a:lnTo>
                      <a:pt x="4487" y="7145"/>
                    </a:lnTo>
                    <a:cubicBezTo>
                      <a:pt x="4487" y="7145"/>
                      <a:pt x="4387" y="7145"/>
                      <a:pt x="4387" y="7019"/>
                    </a:cubicBezTo>
                    <a:cubicBezTo>
                      <a:pt x="4286" y="6919"/>
                      <a:pt x="4186" y="6819"/>
                      <a:pt x="4186" y="6618"/>
                    </a:cubicBezTo>
                    <a:cubicBezTo>
                      <a:pt x="4186" y="6292"/>
                      <a:pt x="4286" y="5992"/>
                      <a:pt x="4487" y="5666"/>
                    </a:cubicBezTo>
                    <a:cubicBezTo>
                      <a:pt x="4805" y="4957"/>
                      <a:pt x="5504" y="4653"/>
                      <a:pt x="6213" y="4639"/>
                    </a:cubicBezTo>
                    <a:close/>
                    <a:moveTo>
                      <a:pt x="3599" y="0"/>
                    </a:moveTo>
                    <a:cubicBezTo>
                      <a:pt x="3051" y="0"/>
                      <a:pt x="2637" y="168"/>
                      <a:pt x="2206" y="353"/>
                    </a:cubicBezTo>
                    <a:cubicBezTo>
                      <a:pt x="1680" y="453"/>
                      <a:pt x="1354" y="754"/>
                      <a:pt x="1053" y="979"/>
                    </a:cubicBezTo>
                    <a:cubicBezTo>
                      <a:pt x="427" y="1380"/>
                      <a:pt x="101" y="1606"/>
                      <a:pt x="101" y="1606"/>
                    </a:cubicBezTo>
                    <a:cubicBezTo>
                      <a:pt x="101" y="1706"/>
                      <a:pt x="1" y="1706"/>
                      <a:pt x="101" y="1806"/>
                    </a:cubicBezTo>
                    <a:lnTo>
                      <a:pt x="226" y="1806"/>
                    </a:lnTo>
                    <a:lnTo>
                      <a:pt x="427" y="1606"/>
                    </a:lnTo>
                    <a:cubicBezTo>
                      <a:pt x="627" y="1505"/>
                      <a:pt x="853" y="1380"/>
                      <a:pt x="1154" y="1180"/>
                    </a:cubicBezTo>
                    <a:cubicBezTo>
                      <a:pt x="1479" y="979"/>
                      <a:pt x="1780" y="754"/>
                      <a:pt x="2306" y="553"/>
                    </a:cubicBezTo>
                    <a:cubicBezTo>
                      <a:pt x="2608" y="482"/>
                      <a:pt x="3009" y="411"/>
                      <a:pt x="3396" y="411"/>
                    </a:cubicBezTo>
                    <a:cubicBezTo>
                      <a:pt x="3556" y="411"/>
                      <a:pt x="3714" y="423"/>
                      <a:pt x="3860" y="453"/>
                    </a:cubicBezTo>
                    <a:cubicBezTo>
                      <a:pt x="3986" y="453"/>
                      <a:pt x="4186" y="453"/>
                      <a:pt x="4286" y="553"/>
                    </a:cubicBezTo>
                    <a:cubicBezTo>
                      <a:pt x="4387" y="553"/>
                      <a:pt x="4612" y="653"/>
                      <a:pt x="4712" y="754"/>
                    </a:cubicBezTo>
                    <a:cubicBezTo>
                      <a:pt x="5013" y="879"/>
                      <a:pt x="5239" y="1079"/>
                      <a:pt x="5439" y="1280"/>
                    </a:cubicBezTo>
                    <a:cubicBezTo>
                      <a:pt x="5966" y="1806"/>
                      <a:pt x="6166" y="2433"/>
                      <a:pt x="6266" y="3160"/>
                    </a:cubicBezTo>
                    <a:cubicBezTo>
                      <a:pt x="6308" y="3461"/>
                      <a:pt x="6315" y="3785"/>
                      <a:pt x="6288" y="4112"/>
                    </a:cubicBezTo>
                    <a:lnTo>
                      <a:pt x="6288" y="4112"/>
                    </a:lnTo>
                    <a:cubicBezTo>
                      <a:pt x="6280" y="4112"/>
                      <a:pt x="6273" y="4112"/>
                      <a:pt x="6266" y="4112"/>
                    </a:cubicBezTo>
                    <a:cubicBezTo>
                      <a:pt x="5865" y="4212"/>
                      <a:pt x="5439" y="4312"/>
                      <a:pt x="5013" y="4513"/>
                    </a:cubicBezTo>
                    <a:cubicBezTo>
                      <a:pt x="4612" y="4638"/>
                      <a:pt x="4286" y="4939"/>
                      <a:pt x="4086" y="5365"/>
                    </a:cubicBezTo>
                    <a:cubicBezTo>
                      <a:pt x="3860" y="5766"/>
                      <a:pt x="3660" y="6192"/>
                      <a:pt x="3660" y="6719"/>
                    </a:cubicBezTo>
                    <a:cubicBezTo>
                      <a:pt x="3760" y="6919"/>
                      <a:pt x="3760" y="7245"/>
                      <a:pt x="3986" y="7445"/>
                    </a:cubicBezTo>
                    <a:cubicBezTo>
                      <a:pt x="4086" y="7546"/>
                      <a:pt x="4186" y="7646"/>
                      <a:pt x="4387" y="7646"/>
                    </a:cubicBezTo>
                    <a:lnTo>
                      <a:pt x="4813" y="7646"/>
                    </a:lnTo>
                    <a:cubicBezTo>
                      <a:pt x="5113" y="7646"/>
                      <a:pt x="5339" y="7445"/>
                      <a:pt x="5439" y="7345"/>
                    </a:cubicBezTo>
                    <a:cubicBezTo>
                      <a:pt x="5640" y="7145"/>
                      <a:pt x="5740" y="7019"/>
                      <a:pt x="5966" y="6819"/>
                    </a:cubicBezTo>
                    <a:cubicBezTo>
                      <a:pt x="6166" y="6393"/>
                      <a:pt x="6367" y="5992"/>
                      <a:pt x="6492" y="5666"/>
                    </a:cubicBezTo>
                    <a:cubicBezTo>
                      <a:pt x="6610" y="5342"/>
                      <a:pt x="6697" y="5018"/>
                      <a:pt x="6753" y="4693"/>
                    </a:cubicBezTo>
                    <a:lnTo>
                      <a:pt x="6753" y="4693"/>
                    </a:lnTo>
                    <a:cubicBezTo>
                      <a:pt x="6948" y="4731"/>
                      <a:pt x="7144" y="4785"/>
                      <a:pt x="7319" y="4839"/>
                    </a:cubicBezTo>
                    <a:cubicBezTo>
                      <a:pt x="7620" y="4939"/>
                      <a:pt x="7946" y="5140"/>
                      <a:pt x="8146" y="5365"/>
                    </a:cubicBezTo>
                    <a:cubicBezTo>
                      <a:pt x="8672" y="5766"/>
                      <a:pt x="8873" y="6393"/>
                      <a:pt x="9098" y="6919"/>
                    </a:cubicBezTo>
                    <a:cubicBezTo>
                      <a:pt x="9399" y="8072"/>
                      <a:pt x="9499" y="9125"/>
                      <a:pt x="9499" y="9851"/>
                    </a:cubicBezTo>
                    <a:cubicBezTo>
                      <a:pt x="9499" y="10578"/>
                      <a:pt x="9399" y="11004"/>
                      <a:pt x="9399" y="11004"/>
                    </a:cubicBezTo>
                    <a:lnTo>
                      <a:pt x="9499" y="11105"/>
                    </a:lnTo>
                    <a:cubicBezTo>
                      <a:pt x="9625" y="11105"/>
                      <a:pt x="9725" y="11105"/>
                      <a:pt x="9725" y="11004"/>
                    </a:cubicBezTo>
                    <a:cubicBezTo>
                      <a:pt x="9725" y="11004"/>
                      <a:pt x="9825" y="10578"/>
                      <a:pt x="9825" y="9851"/>
                    </a:cubicBezTo>
                    <a:lnTo>
                      <a:pt x="9825" y="8498"/>
                    </a:lnTo>
                    <a:cubicBezTo>
                      <a:pt x="9825" y="7972"/>
                      <a:pt x="9725" y="7445"/>
                      <a:pt x="9625" y="6819"/>
                    </a:cubicBezTo>
                    <a:cubicBezTo>
                      <a:pt x="9399" y="6192"/>
                      <a:pt x="9098" y="5465"/>
                      <a:pt x="8572" y="4939"/>
                    </a:cubicBezTo>
                    <a:cubicBezTo>
                      <a:pt x="8246" y="4638"/>
                      <a:pt x="7845" y="4413"/>
                      <a:pt x="7519" y="4312"/>
                    </a:cubicBezTo>
                    <a:cubicBezTo>
                      <a:pt x="7292" y="4256"/>
                      <a:pt x="7057" y="4199"/>
                      <a:pt x="6818" y="4160"/>
                    </a:cubicBezTo>
                    <a:lnTo>
                      <a:pt x="6818" y="4160"/>
                    </a:lnTo>
                    <a:cubicBezTo>
                      <a:pt x="6841" y="3830"/>
                      <a:pt x="6832" y="3497"/>
                      <a:pt x="6793" y="3160"/>
                    </a:cubicBezTo>
                    <a:cubicBezTo>
                      <a:pt x="6692" y="2333"/>
                      <a:pt x="6367" y="1606"/>
                      <a:pt x="5740" y="979"/>
                    </a:cubicBezTo>
                    <a:cubicBezTo>
                      <a:pt x="5540" y="754"/>
                      <a:pt x="5239" y="553"/>
                      <a:pt x="4913" y="353"/>
                    </a:cubicBezTo>
                    <a:cubicBezTo>
                      <a:pt x="4712" y="252"/>
                      <a:pt x="4612" y="252"/>
                      <a:pt x="4387" y="127"/>
                    </a:cubicBezTo>
                    <a:cubicBezTo>
                      <a:pt x="4286" y="127"/>
                      <a:pt x="4086" y="27"/>
                      <a:pt x="3986" y="27"/>
                    </a:cubicBezTo>
                    <a:cubicBezTo>
                      <a:pt x="3849" y="9"/>
                      <a:pt x="3721" y="0"/>
                      <a:pt x="3599" y="0"/>
                    </a:cubicBezTo>
                    <a:close/>
                  </a:path>
                </a:pathLst>
              </a:custGeom>
              <a:solidFill>
                <a:srgbClr val="3E8D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1" name="Google Shape;14201;p88"/>
              <p:cNvSpPr/>
              <p:nvPr/>
            </p:nvSpPr>
            <p:spPr>
              <a:xfrm>
                <a:off x="4783450" y="1838200"/>
                <a:ext cx="181750" cy="258875"/>
              </a:xfrm>
              <a:custGeom>
                <a:avLst/>
                <a:gdLst/>
                <a:ahLst/>
                <a:cxnLst/>
                <a:rect l="l" t="t" r="r" b="b"/>
                <a:pathLst>
                  <a:path w="7270" h="10355" extrusionOk="0">
                    <a:moveTo>
                      <a:pt x="5735" y="1"/>
                    </a:moveTo>
                    <a:cubicBezTo>
                      <a:pt x="5527" y="1"/>
                      <a:pt x="5340" y="31"/>
                      <a:pt x="5213" y="104"/>
                    </a:cubicBezTo>
                    <a:cubicBezTo>
                      <a:pt x="1253" y="2510"/>
                      <a:pt x="0" y="9302"/>
                      <a:pt x="0" y="9502"/>
                    </a:cubicBezTo>
                    <a:cubicBezTo>
                      <a:pt x="401" y="9928"/>
                      <a:pt x="627" y="10354"/>
                      <a:pt x="627" y="10354"/>
                    </a:cubicBezTo>
                    <a:cubicBezTo>
                      <a:pt x="827" y="10254"/>
                      <a:pt x="1128" y="10254"/>
                      <a:pt x="1354" y="10129"/>
                    </a:cubicBezTo>
                    <a:cubicBezTo>
                      <a:pt x="1597" y="10102"/>
                      <a:pt x="1843" y="10090"/>
                      <a:pt x="2086" y="10090"/>
                    </a:cubicBezTo>
                    <a:cubicBezTo>
                      <a:pt x="2766" y="10090"/>
                      <a:pt x="3424" y="10188"/>
                      <a:pt x="3960" y="10354"/>
                    </a:cubicBezTo>
                    <a:cubicBezTo>
                      <a:pt x="3960" y="10354"/>
                      <a:pt x="4060" y="9502"/>
                      <a:pt x="5314" y="9201"/>
                    </a:cubicBezTo>
                    <a:cubicBezTo>
                      <a:pt x="4787" y="6069"/>
                      <a:pt x="7093" y="855"/>
                      <a:pt x="7193" y="530"/>
                    </a:cubicBezTo>
                    <a:cubicBezTo>
                      <a:pt x="7269" y="301"/>
                      <a:pt x="6392" y="1"/>
                      <a:pt x="5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2" name="Google Shape;14202;p88"/>
              <p:cNvSpPr/>
              <p:nvPr/>
            </p:nvSpPr>
            <p:spPr>
              <a:xfrm>
                <a:off x="4882450" y="2063200"/>
                <a:ext cx="446125" cy="764875"/>
              </a:xfrm>
              <a:custGeom>
                <a:avLst/>
                <a:gdLst/>
                <a:ahLst/>
                <a:cxnLst/>
                <a:rect l="l" t="t" r="r" b="b"/>
                <a:pathLst>
                  <a:path w="17845" h="30595" extrusionOk="0">
                    <a:moveTo>
                      <a:pt x="2607" y="1"/>
                    </a:moveTo>
                    <a:cubicBezTo>
                      <a:pt x="2080" y="1"/>
                      <a:pt x="1679" y="101"/>
                      <a:pt x="1354" y="201"/>
                    </a:cubicBezTo>
                    <a:cubicBezTo>
                      <a:pt x="100" y="502"/>
                      <a:pt x="0" y="1354"/>
                      <a:pt x="0" y="1354"/>
                    </a:cubicBezTo>
                    <a:cubicBezTo>
                      <a:pt x="8045" y="3861"/>
                      <a:pt x="9699" y="24312"/>
                      <a:pt x="7193" y="28598"/>
                    </a:cubicBezTo>
                    <a:cubicBezTo>
                      <a:pt x="6792" y="29224"/>
                      <a:pt x="6266" y="29851"/>
                      <a:pt x="5639" y="30277"/>
                    </a:cubicBezTo>
                    <a:cubicBezTo>
                      <a:pt x="6439" y="30489"/>
                      <a:pt x="7244" y="30595"/>
                      <a:pt x="8034" y="30595"/>
                    </a:cubicBezTo>
                    <a:cubicBezTo>
                      <a:pt x="11155" y="30595"/>
                      <a:pt x="14044" y="28951"/>
                      <a:pt x="15464" y="25790"/>
                    </a:cubicBezTo>
                    <a:cubicBezTo>
                      <a:pt x="17845" y="20678"/>
                      <a:pt x="16291" y="10953"/>
                      <a:pt x="11704" y="5414"/>
                    </a:cubicBezTo>
                    <a:cubicBezTo>
                      <a:pt x="8346" y="1555"/>
                      <a:pt x="5013" y="1"/>
                      <a:pt x="260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3" name="Google Shape;14203;p88"/>
              <p:cNvSpPr/>
              <p:nvPr/>
            </p:nvSpPr>
            <p:spPr>
              <a:xfrm>
                <a:off x="4346325" y="2047900"/>
                <a:ext cx="452800" cy="791325"/>
              </a:xfrm>
              <a:custGeom>
                <a:avLst/>
                <a:gdLst/>
                <a:ahLst/>
                <a:cxnLst/>
                <a:rect l="l" t="t" r="r" b="b"/>
                <a:pathLst>
                  <a:path w="18112" h="31653" extrusionOk="0">
                    <a:moveTo>
                      <a:pt x="14478" y="1"/>
                    </a:moveTo>
                    <a:cubicBezTo>
                      <a:pt x="13702" y="1"/>
                      <a:pt x="12789" y="171"/>
                      <a:pt x="11721" y="613"/>
                    </a:cubicBezTo>
                    <a:cubicBezTo>
                      <a:pt x="6708" y="2894"/>
                      <a:pt x="869" y="13019"/>
                      <a:pt x="442" y="19510"/>
                    </a:cubicBezTo>
                    <a:cubicBezTo>
                      <a:pt x="0" y="27250"/>
                      <a:pt x="3362" y="31653"/>
                      <a:pt x="9892" y="31653"/>
                    </a:cubicBezTo>
                    <a:cubicBezTo>
                      <a:pt x="10763" y="31653"/>
                      <a:pt x="11691" y="31574"/>
                      <a:pt x="12673" y="31415"/>
                    </a:cubicBezTo>
                    <a:cubicBezTo>
                      <a:pt x="8187" y="29836"/>
                      <a:pt x="8387" y="20237"/>
                      <a:pt x="10367" y="13545"/>
                    </a:cubicBezTo>
                    <a:cubicBezTo>
                      <a:pt x="12473" y="6352"/>
                      <a:pt x="15480" y="2894"/>
                      <a:pt x="18112" y="1966"/>
                    </a:cubicBezTo>
                    <a:cubicBezTo>
                      <a:pt x="18112" y="1966"/>
                      <a:pt x="17886" y="1540"/>
                      <a:pt x="17485" y="1114"/>
                    </a:cubicBezTo>
                    <a:cubicBezTo>
                      <a:pt x="16868" y="578"/>
                      <a:pt x="15904" y="1"/>
                      <a:pt x="144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4" name="Google Shape;14204;p88"/>
              <p:cNvSpPr/>
              <p:nvPr/>
            </p:nvSpPr>
            <p:spPr>
              <a:xfrm>
                <a:off x="4550975" y="2090425"/>
                <a:ext cx="573975" cy="775300"/>
              </a:xfrm>
              <a:custGeom>
                <a:avLst/>
                <a:gdLst/>
                <a:ahLst/>
                <a:cxnLst/>
                <a:rect l="l" t="t" r="r" b="b"/>
                <a:pathLst>
                  <a:path w="22959" h="31012" extrusionOk="0">
                    <a:moveTo>
                      <a:pt x="11385" y="1"/>
                    </a:moveTo>
                    <a:cubicBezTo>
                      <a:pt x="11142" y="1"/>
                      <a:pt x="10896" y="13"/>
                      <a:pt x="10653" y="40"/>
                    </a:cubicBezTo>
                    <a:cubicBezTo>
                      <a:pt x="10427" y="165"/>
                      <a:pt x="10126" y="165"/>
                      <a:pt x="9926" y="265"/>
                    </a:cubicBezTo>
                    <a:cubicBezTo>
                      <a:pt x="7294" y="1193"/>
                      <a:pt x="4287" y="4651"/>
                      <a:pt x="2181" y="11844"/>
                    </a:cubicBezTo>
                    <a:cubicBezTo>
                      <a:pt x="201" y="18536"/>
                      <a:pt x="1" y="28135"/>
                      <a:pt x="4487" y="29714"/>
                    </a:cubicBezTo>
                    <a:cubicBezTo>
                      <a:pt x="6412" y="30458"/>
                      <a:pt x="9184" y="31012"/>
                      <a:pt x="11922" y="31012"/>
                    </a:cubicBezTo>
                    <a:cubicBezTo>
                      <a:pt x="14533" y="31012"/>
                      <a:pt x="17112" y="30509"/>
                      <a:pt x="18898" y="29188"/>
                    </a:cubicBezTo>
                    <a:cubicBezTo>
                      <a:pt x="19525" y="28762"/>
                      <a:pt x="20051" y="28135"/>
                      <a:pt x="20452" y="27509"/>
                    </a:cubicBezTo>
                    <a:cubicBezTo>
                      <a:pt x="22958" y="23223"/>
                      <a:pt x="21304" y="2772"/>
                      <a:pt x="13259" y="265"/>
                    </a:cubicBezTo>
                    <a:cubicBezTo>
                      <a:pt x="12723" y="99"/>
                      <a:pt x="12065" y="1"/>
                      <a:pt x="11385" y="1"/>
                    </a:cubicBezTo>
                    <a:close/>
                  </a:path>
                </a:pathLst>
              </a:custGeom>
              <a:solidFill>
                <a:srgbClr val="E5A3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5" name="Google Shape;14205;p88"/>
              <p:cNvSpPr/>
              <p:nvPr/>
            </p:nvSpPr>
            <p:spPr>
              <a:xfrm>
                <a:off x="4715150" y="2386525"/>
                <a:ext cx="338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580" extrusionOk="0">
                    <a:moveTo>
                      <a:pt x="627" y="0"/>
                    </a:moveTo>
                    <a:cubicBezTo>
                      <a:pt x="326" y="0"/>
                      <a:pt x="0" y="426"/>
                      <a:pt x="0" y="852"/>
                    </a:cubicBezTo>
                    <a:cubicBezTo>
                      <a:pt x="0" y="1253"/>
                      <a:pt x="326" y="1579"/>
                      <a:pt x="627" y="1579"/>
                    </a:cubicBezTo>
                    <a:cubicBezTo>
                      <a:pt x="1053" y="1579"/>
                      <a:pt x="1354" y="1253"/>
                      <a:pt x="1354" y="852"/>
                    </a:cubicBezTo>
                    <a:cubicBezTo>
                      <a:pt x="1354" y="426"/>
                      <a:pt x="1053" y="0"/>
                      <a:pt x="6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6" name="Google Shape;14206;p88"/>
              <p:cNvSpPr/>
              <p:nvPr/>
            </p:nvSpPr>
            <p:spPr>
              <a:xfrm>
                <a:off x="4903125" y="2386525"/>
                <a:ext cx="33850" cy="39500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580" extrusionOk="0">
                    <a:moveTo>
                      <a:pt x="627" y="0"/>
                    </a:moveTo>
                    <a:cubicBezTo>
                      <a:pt x="326" y="0"/>
                      <a:pt x="0" y="426"/>
                      <a:pt x="0" y="852"/>
                    </a:cubicBezTo>
                    <a:cubicBezTo>
                      <a:pt x="0" y="1253"/>
                      <a:pt x="326" y="1579"/>
                      <a:pt x="627" y="1579"/>
                    </a:cubicBezTo>
                    <a:cubicBezTo>
                      <a:pt x="1053" y="1579"/>
                      <a:pt x="1354" y="1253"/>
                      <a:pt x="1354" y="852"/>
                    </a:cubicBezTo>
                    <a:cubicBezTo>
                      <a:pt x="1354" y="426"/>
                      <a:pt x="1053" y="0"/>
                      <a:pt x="6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7" name="Google Shape;14207;p88"/>
              <p:cNvSpPr/>
              <p:nvPr/>
            </p:nvSpPr>
            <p:spPr>
              <a:xfrm>
                <a:off x="4631800" y="2444175"/>
                <a:ext cx="99025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960" extrusionOk="0">
                    <a:moveTo>
                      <a:pt x="1981" y="0"/>
                    </a:moveTo>
                    <a:cubicBezTo>
                      <a:pt x="828" y="0"/>
                      <a:pt x="1" y="827"/>
                      <a:pt x="1" y="1980"/>
                    </a:cubicBezTo>
                    <a:cubicBezTo>
                      <a:pt x="1" y="3133"/>
                      <a:pt x="828" y="3960"/>
                      <a:pt x="1981" y="3960"/>
                    </a:cubicBezTo>
                    <a:cubicBezTo>
                      <a:pt x="3134" y="3960"/>
                      <a:pt x="3961" y="3133"/>
                      <a:pt x="3961" y="1980"/>
                    </a:cubicBezTo>
                    <a:cubicBezTo>
                      <a:pt x="3961" y="827"/>
                      <a:pt x="3134" y="0"/>
                      <a:pt x="19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8" name="Google Shape;14208;p88"/>
              <p:cNvSpPr/>
              <p:nvPr/>
            </p:nvSpPr>
            <p:spPr>
              <a:xfrm>
                <a:off x="4903125" y="2444175"/>
                <a:ext cx="99650" cy="9900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3960" extrusionOk="0">
                    <a:moveTo>
                      <a:pt x="1980" y="0"/>
                    </a:moveTo>
                    <a:cubicBezTo>
                      <a:pt x="852" y="0"/>
                      <a:pt x="0" y="827"/>
                      <a:pt x="0" y="1980"/>
                    </a:cubicBezTo>
                    <a:cubicBezTo>
                      <a:pt x="0" y="3133"/>
                      <a:pt x="852" y="3960"/>
                      <a:pt x="1980" y="3960"/>
                    </a:cubicBezTo>
                    <a:cubicBezTo>
                      <a:pt x="3133" y="3960"/>
                      <a:pt x="3985" y="3133"/>
                      <a:pt x="3985" y="1980"/>
                    </a:cubicBezTo>
                    <a:cubicBezTo>
                      <a:pt x="3985" y="827"/>
                      <a:pt x="3133" y="0"/>
                      <a:pt x="19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9" name="Google Shape;14209;p88"/>
              <p:cNvSpPr/>
              <p:nvPr/>
            </p:nvSpPr>
            <p:spPr>
              <a:xfrm>
                <a:off x="4764650" y="2428500"/>
                <a:ext cx="1153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2081" extrusionOk="0">
                    <a:moveTo>
                      <a:pt x="126" y="0"/>
                    </a:moveTo>
                    <a:cubicBezTo>
                      <a:pt x="0" y="0"/>
                      <a:pt x="0" y="101"/>
                      <a:pt x="0" y="201"/>
                    </a:cubicBezTo>
                    <a:lnTo>
                      <a:pt x="0" y="301"/>
                    </a:lnTo>
                    <a:cubicBezTo>
                      <a:pt x="0" y="301"/>
                      <a:pt x="126" y="427"/>
                      <a:pt x="126" y="527"/>
                    </a:cubicBezTo>
                    <a:cubicBezTo>
                      <a:pt x="226" y="627"/>
                      <a:pt x="326" y="828"/>
                      <a:pt x="426" y="1053"/>
                    </a:cubicBezTo>
                    <a:cubicBezTo>
                      <a:pt x="627" y="1354"/>
                      <a:pt x="852" y="1554"/>
                      <a:pt x="1253" y="1780"/>
                    </a:cubicBezTo>
                    <a:cubicBezTo>
                      <a:pt x="1379" y="1880"/>
                      <a:pt x="1579" y="1980"/>
                      <a:pt x="1780" y="1980"/>
                    </a:cubicBezTo>
                    <a:cubicBezTo>
                      <a:pt x="1880" y="2081"/>
                      <a:pt x="2106" y="2081"/>
                      <a:pt x="2306" y="2081"/>
                    </a:cubicBezTo>
                    <a:lnTo>
                      <a:pt x="2933" y="2081"/>
                    </a:lnTo>
                    <a:cubicBezTo>
                      <a:pt x="3033" y="2081"/>
                      <a:pt x="3133" y="1980"/>
                      <a:pt x="3258" y="1980"/>
                    </a:cubicBezTo>
                    <a:cubicBezTo>
                      <a:pt x="3359" y="1980"/>
                      <a:pt x="3459" y="1880"/>
                      <a:pt x="3559" y="1880"/>
                    </a:cubicBezTo>
                    <a:cubicBezTo>
                      <a:pt x="3885" y="1680"/>
                      <a:pt x="4086" y="1354"/>
                      <a:pt x="4286" y="1153"/>
                    </a:cubicBezTo>
                    <a:cubicBezTo>
                      <a:pt x="4386" y="828"/>
                      <a:pt x="4512" y="627"/>
                      <a:pt x="4512" y="427"/>
                    </a:cubicBezTo>
                    <a:cubicBezTo>
                      <a:pt x="4612" y="301"/>
                      <a:pt x="4612" y="201"/>
                      <a:pt x="4612" y="201"/>
                    </a:cubicBezTo>
                    <a:cubicBezTo>
                      <a:pt x="4612" y="101"/>
                      <a:pt x="4512" y="0"/>
                      <a:pt x="4512" y="0"/>
                    </a:cubicBezTo>
                    <a:cubicBezTo>
                      <a:pt x="4386" y="0"/>
                      <a:pt x="4286" y="0"/>
                      <a:pt x="4286" y="101"/>
                    </a:cubicBezTo>
                    <a:cubicBezTo>
                      <a:pt x="4286" y="101"/>
                      <a:pt x="4286" y="201"/>
                      <a:pt x="4186" y="301"/>
                    </a:cubicBezTo>
                    <a:cubicBezTo>
                      <a:pt x="4086" y="427"/>
                      <a:pt x="3985" y="627"/>
                      <a:pt x="3885" y="828"/>
                    </a:cubicBezTo>
                    <a:cubicBezTo>
                      <a:pt x="3659" y="1053"/>
                      <a:pt x="3459" y="1153"/>
                      <a:pt x="3258" y="1354"/>
                    </a:cubicBezTo>
                    <a:lnTo>
                      <a:pt x="3033" y="1354"/>
                    </a:lnTo>
                    <a:cubicBezTo>
                      <a:pt x="2933" y="1454"/>
                      <a:pt x="2933" y="1454"/>
                      <a:pt x="2832" y="1454"/>
                    </a:cubicBezTo>
                    <a:lnTo>
                      <a:pt x="2406" y="1454"/>
                    </a:lnTo>
                    <a:cubicBezTo>
                      <a:pt x="2206" y="1454"/>
                      <a:pt x="2106" y="1454"/>
                      <a:pt x="1880" y="1354"/>
                    </a:cubicBezTo>
                    <a:cubicBezTo>
                      <a:pt x="1780" y="1354"/>
                      <a:pt x="1579" y="1354"/>
                      <a:pt x="1479" y="1254"/>
                    </a:cubicBezTo>
                    <a:cubicBezTo>
                      <a:pt x="1253" y="1153"/>
                      <a:pt x="1053" y="928"/>
                      <a:pt x="852" y="727"/>
                    </a:cubicBezTo>
                    <a:cubicBezTo>
                      <a:pt x="627" y="627"/>
                      <a:pt x="527" y="427"/>
                      <a:pt x="426" y="301"/>
                    </a:cubicBezTo>
                    <a:cubicBezTo>
                      <a:pt x="426" y="201"/>
                      <a:pt x="326" y="201"/>
                      <a:pt x="326" y="201"/>
                    </a:cubicBezTo>
                    <a:lnTo>
                      <a:pt x="326" y="101"/>
                    </a:lnTo>
                    <a:cubicBezTo>
                      <a:pt x="326" y="0"/>
                      <a:pt x="226" y="0"/>
                      <a:pt x="1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210" name="Google Shape;14210;p88"/>
          <p:cNvSpPr/>
          <p:nvPr/>
        </p:nvSpPr>
        <p:spPr>
          <a:xfrm>
            <a:off x="1010514" y="1719950"/>
            <a:ext cx="2412920" cy="2880266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11" name="Google Shape;14211;p88"/>
          <p:cNvGrpSpPr/>
          <p:nvPr/>
        </p:nvGrpSpPr>
        <p:grpSpPr>
          <a:xfrm>
            <a:off x="1768410" y="2029587"/>
            <a:ext cx="897128" cy="920589"/>
            <a:chOff x="1768410" y="2029587"/>
            <a:chExt cx="897128" cy="920589"/>
          </a:xfrm>
        </p:grpSpPr>
        <p:grpSp>
          <p:nvGrpSpPr>
            <p:cNvPr id="14212" name="Google Shape;14212;p88"/>
            <p:cNvGrpSpPr/>
            <p:nvPr/>
          </p:nvGrpSpPr>
          <p:grpSpPr>
            <a:xfrm>
              <a:off x="1768410" y="2029587"/>
              <a:ext cx="897128" cy="920589"/>
              <a:chOff x="1829200" y="2124438"/>
              <a:chExt cx="689250" cy="707275"/>
            </a:xfrm>
          </p:grpSpPr>
          <p:sp>
            <p:nvSpPr>
              <p:cNvPr id="14213" name="Google Shape;14213;p88"/>
              <p:cNvSpPr/>
              <p:nvPr/>
            </p:nvSpPr>
            <p:spPr>
              <a:xfrm>
                <a:off x="2006525" y="2124438"/>
                <a:ext cx="208675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4148" extrusionOk="0">
                    <a:moveTo>
                      <a:pt x="7624" y="0"/>
                    </a:moveTo>
                    <a:cubicBezTo>
                      <a:pt x="5760" y="0"/>
                      <a:pt x="3810" y="350"/>
                      <a:pt x="1880" y="1170"/>
                    </a:cubicBezTo>
                    <a:cubicBezTo>
                      <a:pt x="1254" y="1371"/>
                      <a:pt x="627" y="1697"/>
                      <a:pt x="1" y="1997"/>
                    </a:cubicBezTo>
                    <a:cubicBezTo>
                      <a:pt x="585" y="3348"/>
                      <a:pt x="2046" y="4148"/>
                      <a:pt x="3691" y="4148"/>
                    </a:cubicBezTo>
                    <a:cubicBezTo>
                      <a:pt x="4090" y="4148"/>
                      <a:pt x="4501" y="4100"/>
                      <a:pt x="4913" y="4002"/>
                    </a:cubicBezTo>
                    <a:cubicBezTo>
                      <a:pt x="6993" y="3476"/>
                      <a:pt x="8346" y="1797"/>
                      <a:pt x="8346" y="17"/>
                    </a:cubicBezTo>
                    <a:cubicBezTo>
                      <a:pt x="8107" y="6"/>
                      <a:pt x="7867" y="0"/>
                      <a:pt x="7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4" name="Google Shape;14214;p88"/>
              <p:cNvSpPr/>
              <p:nvPr/>
            </p:nvSpPr>
            <p:spPr>
              <a:xfrm>
                <a:off x="1829200" y="2427638"/>
                <a:ext cx="143525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5741" h="7414" extrusionOk="0">
                    <a:moveTo>
                      <a:pt x="1645" y="0"/>
                    </a:moveTo>
                    <a:cubicBezTo>
                      <a:pt x="1341" y="0"/>
                      <a:pt x="1033" y="39"/>
                      <a:pt x="728" y="120"/>
                    </a:cubicBezTo>
                    <a:cubicBezTo>
                      <a:pt x="502" y="120"/>
                      <a:pt x="301" y="220"/>
                      <a:pt x="101" y="220"/>
                    </a:cubicBezTo>
                    <a:cubicBezTo>
                      <a:pt x="1" y="1574"/>
                      <a:pt x="1" y="2827"/>
                      <a:pt x="301" y="3980"/>
                    </a:cubicBezTo>
                    <a:cubicBezTo>
                      <a:pt x="728" y="5534"/>
                      <a:pt x="1655" y="6787"/>
                      <a:pt x="3134" y="7413"/>
                    </a:cubicBezTo>
                    <a:cubicBezTo>
                      <a:pt x="4788" y="6787"/>
                      <a:pt x="5740" y="4807"/>
                      <a:pt x="5314" y="2927"/>
                    </a:cubicBezTo>
                    <a:cubicBezTo>
                      <a:pt x="4869" y="1168"/>
                      <a:pt x="3312" y="0"/>
                      <a:pt x="16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5" name="Google Shape;14215;p88"/>
              <p:cNvSpPr/>
              <p:nvPr/>
            </p:nvSpPr>
            <p:spPr>
              <a:xfrm>
                <a:off x="2244000" y="2425238"/>
                <a:ext cx="196025" cy="109425"/>
              </a:xfrm>
              <a:custGeom>
                <a:avLst/>
                <a:gdLst/>
                <a:ahLst/>
                <a:cxnLst/>
                <a:rect l="l" t="t" r="r" b="b"/>
                <a:pathLst>
                  <a:path w="7841" h="4377" extrusionOk="0">
                    <a:moveTo>
                      <a:pt x="5149" y="0"/>
                    </a:moveTo>
                    <a:cubicBezTo>
                      <a:pt x="3737" y="0"/>
                      <a:pt x="1893" y="309"/>
                      <a:pt x="0" y="843"/>
                    </a:cubicBezTo>
                    <a:lnTo>
                      <a:pt x="0" y="943"/>
                    </a:lnTo>
                    <a:cubicBezTo>
                      <a:pt x="953" y="1996"/>
                      <a:pt x="1680" y="3123"/>
                      <a:pt x="2306" y="4377"/>
                    </a:cubicBezTo>
                    <a:cubicBezTo>
                      <a:pt x="4812" y="3449"/>
                      <a:pt x="6592" y="2397"/>
                      <a:pt x="7720" y="1369"/>
                    </a:cubicBezTo>
                    <a:cubicBezTo>
                      <a:pt x="7841" y="414"/>
                      <a:pt x="6785" y="0"/>
                      <a:pt x="5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6" name="Google Shape;14216;p88"/>
              <p:cNvSpPr/>
              <p:nvPr/>
            </p:nvSpPr>
            <p:spPr>
              <a:xfrm>
                <a:off x="1964550" y="2482638"/>
                <a:ext cx="224950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8998" h="6084" extrusionOk="0">
                    <a:moveTo>
                      <a:pt x="7319" y="0"/>
                    </a:moveTo>
                    <a:cubicBezTo>
                      <a:pt x="1253" y="2832"/>
                      <a:pt x="0" y="5965"/>
                      <a:pt x="0" y="5965"/>
                    </a:cubicBezTo>
                    <a:cubicBezTo>
                      <a:pt x="494" y="6044"/>
                      <a:pt x="1012" y="6083"/>
                      <a:pt x="1552" y="6083"/>
                    </a:cubicBezTo>
                    <a:cubicBezTo>
                      <a:pt x="3750" y="6083"/>
                      <a:pt x="6301" y="5434"/>
                      <a:pt x="8998" y="4186"/>
                    </a:cubicBezTo>
                    <a:cubicBezTo>
                      <a:pt x="8246" y="1880"/>
                      <a:pt x="7419" y="101"/>
                      <a:pt x="7419" y="101"/>
                    </a:cubicBezTo>
                    <a:lnTo>
                      <a:pt x="731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7" name="Google Shape;14217;p88"/>
              <p:cNvSpPr/>
              <p:nvPr/>
            </p:nvSpPr>
            <p:spPr>
              <a:xfrm>
                <a:off x="2147500" y="2446288"/>
                <a:ext cx="232475" cy="385425"/>
              </a:xfrm>
              <a:custGeom>
                <a:avLst/>
                <a:gdLst/>
                <a:ahLst/>
                <a:cxnLst/>
                <a:rect l="l" t="t" r="r" b="b"/>
                <a:pathLst>
                  <a:path w="9299" h="15417" extrusionOk="0">
                    <a:moveTo>
                      <a:pt x="3860" y="1"/>
                    </a:moveTo>
                    <a:cubicBezTo>
                      <a:pt x="3334" y="201"/>
                      <a:pt x="2808" y="301"/>
                      <a:pt x="2306" y="527"/>
                    </a:cubicBezTo>
                    <a:cubicBezTo>
                      <a:pt x="1454" y="828"/>
                      <a:pt x="727" y="1154"/>
                      <a:pt x="1" y="1454"/>
                    </a:cubicBezTo>
                    <a:lnTo>
                      <a:pt x="101" y="1555"/>
                    </a:lnTo>
                    <a:cubicBezTo>
                      <a:pt x="101" y="1555"/>
                      <a:pt x="928" y="3334"/>
                      <a:pt x="1680" y="5640"/>
                    </a:cubicBezTo>
                    <a:cubicBezTo>
                      <a:pt x="1880" y="6567"/>
                      <a:pt x="2181" y="7820"/>
                      <a:pt x="2306" y="8973"/>
                    </a:cubicBezTo>
                    <a:cubicBezTo>
                      <a:pt x="2507" y="12733"/>
                      <a:pt x="1680" y="14512"/>
                      <a:pt x="2407" y="15139"/>
                    </a:cubicBezTo>
                    <a:cubicBezTo>
                      <a:pt x="2591" y="15323"/>
                      <a:pt x="3056" y="15416"/>
                      <a:pt x="3655" y="15416"/>
                    </a:cubicBezTo>
                    <a:cubicBezTo>
                      <a:pt x="5089" y="15416"/>
                      <a:pt x="7292" y="14881"/>
                      <a:pt x="8246" y="13785"/>
                    </a:cubicBezTo>
                    <a:cubicBezTo>
                      <a:pt x="9299" y="12532"/>
                      <a:pt x="8572" y="7820"/>
                      <a:pt x="6166" y="3535"/>
                    </a:cubicBezTo>
                    <a:cubicBezTo>
                      <a:pt x="5540" y="2281"/>
                      <a:pt x="4813" y="1154"/>
                      <a:pt x="3860" y="101"/>
                    </a:cubicBezTo>
                    <a:lnTo>
                      <a:pt x="38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8" name="Google Shape;14218;p88"/>
              <p:cNvSpPr/>
              <p:nvPr/>
            </p:nvSpPr>
            <p:spPr>
              <a:xfrm>
                <a:off x="1831700" y="2124863"/>
                <a:ext cx="686750" cy="506925"/>
              </a:xfrm>
              <a:custGeom>
                <a:avLst/>
                <a:gdLst/>
                <a:ahLst/>
                <a:cxnLst/>
                <a:rect l="l" t="t" r="r" b="b"/>
                <a:pathLst>
                  <a:path w="27470" h="20277" extrusionOk="0">
                    <a:moveTo>
                      <a:pt x="15339" y="0"/>
                    </a:moveTo>
                    <a:cubicBezTo>
                      <a:pt x="15339" y="1780"/>
                      <a:pt x="13986" y="3459"/>
                      <a:pt x="11906" y="3985"/>
                    </a:cubicBezTo>
                    <a:cubicBezTo>
                      <a:pt x="11494" y="4083"/>
                      <a:pt x="11083" y="4131"/>
                      <a:pt x="10684" y="4131"/>
                    </a:cubicBezTo>
                    <a:cubicBezTo>
                      <a:pt x="9039" y="4131"/>
                      <a:pt x="7578" y="3331"/>
                      <a:pt x="6994" y="1980"/>
                    </a:cubicBezTo>
                    <a:cubicBezTo>
                      <a:pt x="2808" y="4386"/>
                      <a:pt x="527" y="8572"/>
                      <a:pt x="1" y="12331"/>
                    </a:cubicBezTo>
                    <a:cubicBezTo>
                      <a:pt x="201" y="12331"/>
                      <a:pt x="402" y="12231"/>
                      <a:pt x="628" y="12231"/>
                    </a:cubicBezTo>
                    <a:cubicBezTo>
                      <a:pt x="933" y="12150"/>
                      <a:pt x="1241" y="12111"/>
                      <a:pt x="1545" y="12111"/>
                    </a:cubicBezTo>
                    <a:cubicBezTo>
                      <a:pt x="3212" y="12111"/>
                      <a:pt x="4769" y="13279"/>
                      <a:pt x="5214" y="15038"/>
                    </a:cubicBezTo>
                    <a:cubicBezTo>
                      <a:pt x="5640" y="16918"/>
                      <a:pt x="4688" y="18898"/>
                      <a:pt x="3034" y="19524"/>
                    </a:cubicBezTo>
                    <a:cubicBezTo>
                      <a:pt x="3660" y="19950"/>
                      <a:pt x="4487" y="20151"/>
                      <a:pt x="5314" y="20276"/>
                    </a:cubicBezTo>
                    <a:cubicBezTo>
                      <a:pt x="5314" y="20276"/>
                      <a:pt x="6567" y="17143"/>
                      <a:pt x="12633" y="14311"/>
                    </a:cubicBezTo>
                    <a:cubicBezTo>
                      <a:pt x="13359" y="14011"/>
                      <a:pt x="14086" y="13685"/>
                      <a:pt x="14938" y="13384"/>
                    </a:cubicBezTo>
                    <a:cubicBezTo>
                      <a:pt x="15440" y="13158"/>
                      <a:pt x="15966" y="13058"/>
                      <a:pt x="16492" y="12858"/>
                    </a:cubicBezTo>
                    <a:cubicBezTo>
                      <a:pt x="18385" y="12324"/>
                      <a:pt x="20229" y="12015"/>
                      <a:pt x="21641" y="12015"/>
                    </a:cubicBezTo>
                    <a:cubicBezTo>
                      <a:pt x="23277" y="12015"/>
                      <a:pt x="24333" y="12429"/>
                      <a:pt x="24212" y="13384"/>
                    </a:cubicBezTo>
                    <a:cubicBezTo>
                      <a:pt x="27470" y="10552"/>
                      <a:pt x="26517" y="7419"/>
                      <a:pt x="25365" y="4913"/>
                    </a:cubicBezTo>
                    <a:cubicBezTo>
                      <a:pt x="24212" y="2507"/>
                      <a:pt x="20151" y="101"/>
                      <a:pt x="153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9" name="Google Shape;14219;p88"/>
              <p:cNvSpPr/>
              <p:nvPr/>
            </p:nvSpPr>
            <p:spPr>
              <a:xfrm>
                <a:off x="2252150" y="2208138"/>
                <a:ext cx="213675" cy="183725"/>
              </a:xfrm>
              <a:custGeom>
                <a:avLst/>
                <a:gdLst/>
                <a:ahLst/>
                <a:cxnLst/>
                <a:rect l="l" t="t" r="r" b="b"/>
                <a:pathLst>
                  <a:path w="8547" h="7349" extrusionOk="0">
                    <a:moveTo>
                      <a:pt x="4349" y="1"/>
                    </a:moveTo>
                    <a:cubicBezTo>
                      <a:pt x="4014" y="1"/>
                      <a:pt x="3674" y="42"/>
                      <a:pt x="3333" y="128"/>
                    </a:cubicBezTo>
                    <a:cubicBezTo>
                      <a:pt x="1253" y="654"/>
                      <a:pt x="0" y="2634"/>
                      <a:pt x="501" y="4614"/>
                    </a:cubicBezTo>
                    <a:cubicBezTo>
                      <a:pt x="942" y="6271"/>
                      <a:pt x="2487" y="7348"/>
                      <a:pt x="4198" y="7348"/>
                    </a:cubicBezTo>
                    <a:cubicBezTo>
                      <a:pt x="4532" y="7348"/>
                      <a:pt x="4873" y="7307"/>
                      <a:pt x="5213" y="7221"/>
                    </a:cubicBezTo>
                    <a:cubicBezTo>
                      <a:pt x="7193" y="6695"/>
                      <a:pt x="8547" y="4614"/>
                      <a:pt x="8020" y="2735"/>
                    </a:cubicBezTo>
                    <a:cubicBezTo>
                      <a:pt x="7601" y="1078"/>
                      <a:pt x="6059" y="1"/>
                      <a:pt x="4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0" name="Google Shape;14220;p88"/>
              <p:cNvSpPr/>
              <p:nvPr/>
            </p:nvSpPr>
            <p:spPr>
              <a:xfrm>
                <a:off x="1904400" y="2253863"/>
                <a:ext cx="115300" cy="1056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4225" extrusionOk="0">
                    <a:moveTo>
                      <a:pt x="2339" y="0"/>
                    </a:moveTo>
                    <a:cubicBezTo>
                      <a:pt x="2155" y="0"/>
                      <a:pt x="1967" y="26"/>
                      <a:pt x="1780" y="79"/>
                    </a:cubicBezTo>
                    <a:cubicBezTo>
                      <a:pt x="627" y="379"/>
                      <a:pt x="0" y="1532"/>
                      <a:pt x="226" y="2685"/>
                    </a:cubicBezTo>
                    <a:cubicBezTo>
                      <a:pt x="473" y="3633"/>
                      <a:pt x="1296" y="4225"/>
                      <a:pt x="2221" y="4225"/>
                    </a:cubicBezTo>
                    <a:cubicBezTo>
                      <a:pt x="2422" y="4225"/>
                      <a:pt x="2627" y="4197"/>
                      <a:pt x="2832" y="4139"/>
                    </a:cubicBezTo>
                    <a:cubicBezTo>
                      <a:pt x="3985" y="3938"/>
                      <a:pt x="4612" y="2785"/>
                      <a:pt x="4386" y="1633"/>
                    </a:cubicBezTo>
                    <a:cubicBezTo>
                      <a:pt x="4134" y="667"/>
                      <a:pt x="3285" y="0"/>
                      <a:pt x="23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1" name="Google Shape;14221;p88"/>
              <p:cNvSpPr/>
              <p:nvPr/>
            </p:nvSpPr>
            <p:spPr>
              <a:xfrm>
                <a:off x="2042875" y="2302813"/>
                <a:ext cx="26325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55" extrusionOk="0">
                    <a:moveTo>
                      <a:pt x="426" y="0"/>
                    </a:moveTo>
                    <a:cubicBezTo>
                      <a:pt x="100" y="101"/>
                      <a:pt x="0" y="301"/>
                      <a:pt x="0" y="627"/>
                    </a:cubicBezTo>
                    <a:cubicBezTo>
                      <a:pt x="82" y="791"/>
                      <a:pt x="247" y="954"/>
                      <a:pt x="469" y="954"/>
                    </a:cubicBezTo>
                    <a:cubicBezTo>
                      <a:pt x="519" y="954"/>
                      <a:pt x="572" y="946"/>
                      <a:pt x="627" y="928"/>
                    </a:cubicBezTo>
                    <a:cubicBezTo>
                      <a:pt x="852" y="928"/>
                      <a:pt x="1053" y="627"/>
                      <a:pt x="953" y="401"/>
                    </a:cubicBezTo>
                    <a:cubicBezTo>
                      <a:pt x="953" y="101"/>
                      <a:pt x="627" y="0"/>
                      <a:pt x="4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2" name="Google Shape;14222;p88"/>
              <p:cNvSpPr/>
              <p:nvPr/>
            </p:nvSpPr>
            <p:spPr>
              <a:xfrm>
                <a:off x="2158150" y="2260163"/>
                <a:ext cx="25725" cy="24775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991" extrusionOk="0">
                    <a:moveTo>
                      <a:pt x="532" y="0"/>
                    </a:moveTo>
                    <a:cubicBezTo>
                      <a:pt x="487" y="0"/>
                      <a:pt x="443" y="9"/>
                      <a:pt x="402" y="27"/>
                    </a:cubicBezTo>
                    <a:cubicBezTo>
                      <a:pt x="101" y="127"/>
                      <a:pt x="1" y="328"/>
                      <a:pt x="101" y="654"/>
                    </a:cubicBezTo>
                    <a:cubicBezTo>
                      <a:pt x="101" y="814"/>
                      <a:pt x="293" y="991"/>
                      <a:pt x="486" y="991"/>
                    </a:cubicBezTo>
                    <a:cubicBezTo>
                      <a:pt x="534" y="991"/>
                      <a:pt x="582" y="980"/>
                      <a:pt x="627" y="954"/>
                    </a:cubicBezTo>
                    <a:cubicBezTo>
                      <a:pt x="928" y="954"/>
                      <a:pt x="1028" y="654"/>
                      <a:pt x="1028" y="328"/>
                    </a:cubicBezTo>
                    <a:cubicBezTo>
                      <a:pt x="946" y="164"/>
                      <a:pt x="731" y="0"/>
                      <a:pt x="5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3" name="Google Shape;14223;p88"/>
              <p:cNvSpPr/>
              <p:nvPr/>
            </p:nvSpPr>
            <p:spPr>
              <a:xfrm>
                <a:off x="2076700" y="2289663"/>
                <a:ext cx="865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081" extrusionOk="0">
                    <a:moveTo>
                      <a:pt x="3259" y="0"/>
                    </a:moveTo>
                    <a:cubicBezTo>
                      <a:pt x="3133" y="0"/>
                      <a:pt x="3133" y="100"/>
                      <a:pt x="3133" y="201"/>
                    </a:cubicBezTo>
                    <a:cubicBezTo>
                      <a:pt x="3133" y="201"/>
                      <a:pt x="3033" y="401"/>
                      <a:pt x="2933" y="627"/>
                    </a:cubicBezTo>
                    <a:cubicBezTo>
                      <a:pt x="2833" y="827"/>
                      <a:pt x="2732" y="927"/>
                      <a:pt x="2507" y="1028"/>
                    </a:cubicBezTo>
                    <a:cubicBezTo>
                      <a:pt x="2407" y="1028"/>
                      <a:pt x="2306" y="1153"/>
                      <a:pt x="2306" y="1153"/>
                    </a:cubicBezTo>
                    <a:cubicBezTo>
                      <a:pt x="2206" y="1253"/>
                      <a:pt x="2106" y="1253"/>
                      <a:pt x="2006" y="1353"/>
                    </a:cubicBezTo>
                    <a:cubicBezTo>
                      <a:pt x="1880" y="1353"/>
                      <a:pt x="1780" y="1454"/>
                      <a:pt x="1680" y="1454"/>
                    </a:cubicBezTo>
                    <a:lnTo>
                      <a:pt x="853" y="1454"/>
                    </a:lnTo>
                    <a:cubicBezTo>
                      <a:pt x="627" y="1454"/>
                      <a:pt x="527" y="1353"/>
                      <a:pt x="427" y="1353"/>
                    </a:cubicBezTo>
                    <a:lnTo>
                      <a:pt x="126" y="1353"/>
                    </a:lnTo>
                    <a:cubicBezTo>
                      <a:pt x="1" y="1454"/>
                      <a:pt x="126" y="1554"/>
                      <a:pt x="126" y="1554"/>
                    </a:cubicBezTo>
                    <a:cubicBezTo>
                      <a:pt x="126" y="1554"/>
                      <a:pt x="226" y="1654"/>
                      <a:pt x="326" y="1654"/>
                    </a:cubicBezTo>
                    <a:cubicBezTo>
                      <a:pt x="427" y="1779"/>
                      <a:pt x="527" y="1880"/>
                      <a:pt x="752" y="1980"/>
                    </a:cubicBezTo>
                    <a:cubicBezTo>
                      <a:pt x="953" y="1980"/>
                      <a:pt x="1153" y="2080"/>
                      <a:pt x="1379" y="2080"/>
                    </a:cubicBezTo>
                    <a:cubicBezTo>
                      <a:pt x="1579" y="2080"/>
                      <a:pt x="1680" y="2080"/>
                      <a:pt x="1780" y="1980"/>
                    </a:cubicBezTo>
                    <a:cubicBezTo>
                      <a:pt x="2006" y="1980"/>
                      <a:pt x="2106" y="1980"/>
                      <a:pt x="2206" y="1880"/>
                    </a:cubicBezTo>
                    <a:cubicBezTo>
                      <a:pt x="2306" y="1880"/>
                      <a:pt x="2407" y="1779"/>
                      <a:pt x="2632" y="1779"/>
                    </a:cubicBezTo>
                    <a:lnTo>
                      <a:pt x="2933" y="1454"/>
                    </a:lnTo>
                    <a:cubicBezTo>
                      <a:pt x="3133" y="1353"/>
                      <a:pt x="3259" y="1153"/>
                      <a:pt x="3359" y="927"/>
                    </a:cubicBezTo>
                    <a:cubicBezTo>
                      <a:pt x="3459" y="727"/>
                      <a:pt x="3459" y="526"/>
                      <a:pt x="3459" y="401"/>
                    </a:cubicBezTo>
                    <a:lnTo>
                      <a:pt x="3459" y="201"/>
                    </a:lnTo>
                    <a:cubicBezTo>
                      <a:pt x="3459" y="100"/>
                      <a:pt x="3359" y="0"/>
                      <a:pt x="32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4" name="Google Shape;14224;p88"/>
              <p:cNvSpPr/>
              <p:nvPr/>
            </p:nvSpPr>
            <p:spPr>
              <a:xfrm>
                <a:off x="1977700" y="2347638"/>
                <a:ext cx="109675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3922" extrusionOk="0">
                    <a:moveTo>
                      <a:pt x="2241" y="1"/>
                    </a:moveTo>
                    <a:cubicBezTo>
                      <a:pt x="2054" y="1"/>
                      <a:pt x="1865" y="28"/>
                      <a:pt x="1680" y="87"/>
                    </a:cubicBezTo>
                    <a:cubicBezTo>
                      <a:pt x="627" y="288"/>
                      <a:pt x="1" y="1340"/>
                      <a:pt x="326" y="2368"/>
                    </a:cubicBezTo>
                    <a:cubicBezTo>
                      <a:pt x="493" y="3327"/>
                      <a:pt x="1319" y="3921"/>
                      <a:pt x="2183" y="3921"/>
                    </a:cubicBezTo>
                    <a:cubicBezTo>
                      <a:pt x="2358" y="3921"/>
                      <a:pt x="2534" y="3897"/>
                      <a:pt x="2707" y="3846"/>
                    </a:cubicBezTo>
                    <a:cubicBezTo>
                      <a:pt x="3760" y="3521"/>
                      <a:pt x="4387" y="2468"/>
                      <a:pt x="4086" y="1440"/>
                    </a:cubicBezTo>
                    <a:cubicBezTo>
                      <a:pt x="3901" y="577"/>
                      <a:pt x="3092" y="1"/>
                      <a:pt x="2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5" name="Google Shape;14225;p88"/>
              <p:cNvSpPr/>
              <p:nvPr/>
            </p:nvSpPr>
            <p:spPr>
              <a:xfrm>
                <a:off x="2197000" y="2258913"/>
                <a:ext cx="1096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3971" extrusionOk="0">
                    <a:moveTo>
                      <a:pt x="2283" y="0"/>
                    </a:moveTo>
                    <a:cubicBezTo>
                      <a:pt x="2118" y="0"/>
                      <a:pt x="1949" y="25"/>
                      <a:pt x="1780" y="77"/>
                    </a:cubicBezTo>
                    <a:cubicBezTo>
                      <a:pt x="727" y="278"/>
                      <a:pt x="1" y="1330"/>
                      <a:pt x="326" y="2383"/>
                    </a:cubicBezTo>
                    <a:cubicBezTo>
                      <a:pt x="504" y="3295"/>
                      <a:pt x="1354" y="3970"/>
                      <a:pt x="2261" y="3970"/>
                    </a:cubicBezTo>
                    <a:cubicBezTo>
                      <a:pt x="2376" y="3970"/>
                      <a:pt x="2492" y="3959"/>
                      <a:pt x="2607" y="3937"/>
                    </a:cubicBezTo>
                    <a:cubicBezTo>
                      <a:pt x="3660" y="3636"/>
                      <a:pt x="4387" y="2583"/>
                      <a:pt x="4086" y="1531"/>
                    </a:cubicBezTo>
                    <a:cubicBezTo>
                      <a:pt x="3897" y="668"/>
                      <a:pt x="3142" y="0"/>
                      <a:pt x="22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26" name="Google Shape;14226;p88"/>
            <p:cNvGrpSpPr/>
            <p:nvPr/>
          </p:nvGrpSpPr>
          <p:grpSpPr>
            <a:xfrm>
              <a:off x="1828340" y="2077789"/>
              <a:ext cx="777267" cy="797594"/>
              <a:chOff x="1829200" y="2124438"/>
              <a:chExt cx="689250" cy="707275"/>
            </a:xfrm>
          </p:grpSpPr>
          <p:sp>
            <p:nvSpPr>
              <p:cNvPr id="14227" name="Google Shape;14227;p88"/>
              <p:cNvSpPr/>
              <p:nvPr/>
            </p:nvSpPr>
            <p:spPr>
              <a:xfrm>
                <a:off x="2006525" y="2124438"/>
                <a:ext cx="208675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8347" h="4148" extrusionOk="0">
                    <a:moveTo>
                      <a:pt x="7624" y="0"/>
                    </a:moveTo>
                    <a:cubicBezTo>
                      <a:pt x="5760" y="0"/>
                      <a:pt x="3810" y="350"/>
                      <a:pt x="1880" y="1170"/>
                    </a:cubicBezTo>
                    <a:cubicBezTo>
                      <a:pt x="1254" y="1371"/>
                      <a:pt x="627" y="1697"/>
                      <a:pt x="1" y="1997"/>
                    </a:cubicBezTo>
                    <a:cubicBezTo>
                      <a:pt x="585" y="3348"/>
                      <a:pt x="2046" y="4148"/>
                      <a:pt x="3691" y="4148"/>
                    </a:cubicBezTo>
                    <a:cubicBezTo>
                      <a:pt x="4090" y="4148"/>
                      <a:pt x="4501" y="4100"/>
                      <a:pt x="4913" y="4002"/>
                    </a:cubicBezTo>
                    <a:cubicBezTo>
                      <a:pt x="6993" y="3476"/>
                      <a:pt x="8346" y="1797"/>
                      <a:pt x="8346" y="17"/>
                    </a:cubicBezTo>
                    <a:cubicBezTo>
                      <a:pt x="8107" y="6"/>
                      <a:pt x="7867" y="0"/>
                      <a:pt x="76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8" name="Google Shape;14228;p88"/>
              <p:cNvSpPr/>
              <p:nvPr/>
            </p:nvSpPr>
            <p:spPr>
              <a:xfrm>
                <a:off x="1829200" y="2427638"/>
                <a:ext cx="143525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5741" h="7414" extrusionOk="0">
                    <a:moveTo>
                      <a:pt x="1645" y="0"/>
                    </a:moveTo>
                    <a:cubicBezTo>
                      <a:pt x="1341" y="0"/>
                      <a:pt x="1033" y="39"/>
                      <a:pt x="728" y="120"/>
                    </a:cubicBezTo>
                    <a:cubicBezTo>
                      <a:pt x="502" y="120"/>
                      <a:pt x="301" y="220"/>
                      <a:pt x="101" y="220"/>
                    </a:cubicBezTo>
                    <a:cubicBezTo>
                      <a:pt x="1" y="1574"/>
                      <a:pt x="1" y="2827"/>
                      <a:pt x="301" y="3980"/>
                    </a:cubicBezTo>
                    <a:cubicBezTo>
                      <a:pt x="728" y="5534"/>
                      <a:pt x="1655" y="6787"/>
                      <a:pt x="3134" y="7413"/>
                    </a:cubicBezTo>
                    <a:cubicBezTo>
                      <a:pt x="4788" y="6787"/>
                      <a:pt x="5740" y="4807"/>
                      <a:pt x="5314" y="2927"/>
                    </a:cubicBezTo>
                    <a:cubicBezTo>
                      <a:pt x="4869" y="1168"/>
                      <a:pt x="3312" y="0"/>
                      <a:pt x="164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9" name="Google Shape;14229;p88"/>
              <p:cNvSpPr/>
              <p:nvPr/>
            </p:nvSpPr>
            <p:spPr>
              <a:xfrm>
                <a:off x="2244000" y="2425238"/>
                <a:ext cx="196025" cy="109425"/>
              </a:xfrm>
              <a:custGeom>
                <a:avLst/>
                <a:gdLst/>
                <a:ahLst/>
                <a:cxnLst/>
                <a:rect l="l" t="t" r="r" b="b"/>
                <a:pathLst>
                  <a:path w="7841" h="4377" extrusionOk="0">
                    <a:moveTo>
                      <a:pt x="5149" y="0"/>
                    </a:moveTo>
                    <a:cubicBezTo>
                      <a:pt x="3737" y="0"/>
                      <a:pt x="1893" y="309"/>
                      <a:pt x="0" y="843"/>
                    </a:cubicBezTo>
                    <a:lnTo>
                      <a:pt x="0" y="943"/>
                    </a:lnTo>
                    <a:cubicBezTo>
                      <a:pt x="953" y="1996"/>
                      <a:pt x="1680" y="3123"/>
                      <a:pt x="2306" y="4377"/>
                    </a:cubicBezTo>
                    <a:cubicBezTo>
                      <a:pt x="4812" y="3449"/>
                      <a:pt x="6592" y="2397"/>
                      <a:pt x="7720" y="1369"/>
                    </a:cubicBezTo>
                    <a:cubicBezTo>
                      <a:pt x="7841" y="414"/>
                      <a:pt x="6785" y="0"/>
                      <a:pt x="51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0" name="Google Shape;14230;p88"/>
              <p:cNvSpPr/>
              <p:nvPr/>
            </p:nvSpPr>
            <p:spPr>
              <a:xfrm>
                <a:off x="1964550" y="2482638"/>
                <a:ext cx="224950" cy="152100"/>
              </a:xfrm>
              <a:custGeom>
                <a:avLst/>
                <a:gdLst/>
                <a:ahLst/>
                <a:cxnLst/>
                <a:rect l="l" t="t" r="r" b="b"/>
                <a:pathLst>
                  <a:path w="8998" h="6084" extrusionOk="0">
                    <a:moveTo>
                      <a:pt x="7319" y="0"/>
                    </a:moveTo>
                    <a:cubicBezTo>
                      <a:pt x="1253" y="2832"/>
                      <a:pt x="0" y="5965"/>
                      <a:pt x="0" y="5965"/>
                    </a:cubicBezTo>
                    <a:cubicBezTo>
                      <a:pt x="494" y="6044"/>
                      <a:pt x="1012" y="6083"/>
                      <a:pt x="1552" y="6083"/>
                    </a:cubicBezTo>
                    <a:cubicBezTo>
                      <a:pt x="3750" y="6083"/>
                      <a:pt x="6301" y="5434"/>
                      <a:pt x="8998" y="4186"/>
                    </a:cubicBezTo>
                    <a:cubicBezTo>
                      <a:pt x="8246" y="1880"/>
                      <a:pt x="7419" y="101"/>
                      <a:pt x="7419" y="101"/>
                    </a:cubicBezTo>
                    <a:lnTo>
                      <a:pt x="73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1" name="Google Shape;14231;p88"/>
              <p:cNvSpPr/>
              <p:nvPr/>
            </p:nvSpPr>
            <p:spPr>
              <a:xfrm>
                <a:off x="2147500" y="2446288"/>
                <a:ext cx="232475" cy="385425"/>
              </a:xfrm>
              <a:custGeom>
                <a:avLst/>
                <a:gdLst/>
                <a:ahLst/>
                <a:cxnLst/>
                <a:rect l="l" t="t" r="r" b="b"/>
                <a:pathLst>
                  <a:path w="9299" h="15417" extrusionOk="0">
                    <a:moveTo>
                      <a:pt x="3860" y="1"/>
                    </a:moveTo>
                    <a:cubicBezTo>
                      <a:pt x="3334" y="201"/>
                      <a:pt x="2808" y="301"/>
                      <a:pt x="2306" y="527"/>
                    </a:cubicBezTo>
                    <a:cubicBezTo>
                      <a:pt x="1454" y="828"/>
                      <a:pt x="727" y="1154"/>
                      <a:pt x="1" y="1454"/>
                    </a:cubicBezTo>
                    <a:lnTo>
                      <a:pt x="101" y="1555"/>
                    </a:lnTo>
                    <a:cubicBezTo>
                      <a:pt x="101" y="1555"/>
                      <a:pt x="928" y="3334"/>
                      <a:pt x="1680" y="5640"/>
                    </a:cubicBezTo>
                    <a:cubicBezTo>
                      <a:pt x="1880" y="6567"/>
                      <a:pt x="2181" y="7820"/>
                      <a:pt x="2306" y="8973"/>
                    </a:cubicBezTo>
                    <a:cubicBezTo>
                      <a:pt x="2507" y="12733"/>
                      <a:pt x="1680" y="14512"/>
                      <a:pt x="2407" y="15139"/>
                    </a:cubicBezTo>
                    <a:cubicBezTo>
                      <a:pt x="2591" y="15323"/>
                      <a:pt x="3056" y="15416"/>
                      <a:pt x="3655" y="15416"/>
                    </a:cubicBezTo>
                    <a:cubicBezTo>
                      <a:pt x="5089" y="15416"/>
                      <a:pt x="7292" y="14881"/>
                      <a:pt x="8246" y="13785"/>
                    </a:cubicBezTo>
                    <a:cubicBezTo>
                      <a:pt x="9299" y="12532"/>
                      <a:pt x="8572" y="7820"/>
                      <a:pt x="6166" y="3535"/>
                    </a:cubicBezTo>
                    <a:cubicBezTo>
                      <a:pt x="5540" y="2281"/>
                      <a:pt x="4813" y="1154"/>
                      <a:pt x="3860" y="101"/>
                    </a:cubicBezTo>
                    <a:lnTo>
                      <a:pt x="3860" y="1"/>
                    </a:ln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2" name="Google Shape;14232;p88"/>
              <p:cNvSpPr/>
              <p:nvPr/>
            </p:nvSpPr>
            <p:spPr>
              <a:xfrm>
                <a:off x="1831700" y="2124863"/>
                <a:ext cx="686750" cy="506925"/>
              </a:xfrm>
              <a:custGeom>
                <a:avLst/>
                <a:gdLst/>
                <a:ahLst/>
                <a:cxnLst/>
                <a:rect l="l" t="t" r="r" b="b"/>
                <a:pathLst>
                  <a:path w="27470" h="20277" extrusionOk="0">
                    <a:moveTo>
                      <a:pt x="15339" y="0"/>
                    </a:moveTo>
                    <a:cubicBezTo>
                      <a:pt x="15339" y="1780"/>
                      <a:pt x="13986" y="3459"/>
                      <a:pt x="11906" y="3985"/>
                    </a:cubicBezTo>
                    <a:cubicBezTo>
                      <a:pt x="11494" y="4083"/>
                      <a:pt x="11083" y="4131"/>
                      <a:pt x="10684" y="4131"/>
                    </a:cubicBezTo>
                    <a:cubicBezTo>
                      <a:pt x="9039" y="4131"/>
                      <a:pt x="7578" y="3331"/>
                      <a:pt x="6994" y="1980"/>
                    </a:cubicBezTo>
                    <a:cubicBezTo>
                      <a:pt x="2808" y="4386"/>
                      <a:pt x="527" y="8572"/>
                      <a:pt x="1" y="12331"/>
                    </a:cubicBezTo>
                    <a:cubicBezTo>
                      <a:pt x="201" y="12331"/>
                      <a:pt x="402" y="12231"/>
                      <a:pt x="628" y="12231"/>
                    </a:cubicBezTo>
                    <a:cubicBezTo>
                      <a:pt x="933" y="12150"/>
                      <a:pt x="1241" y="12111"/>
                      <a:pt x="1545" y="12111"/>
                    </a:cubicBezTo>
                    <a:cubicBezTo>
                      <a:pt x="3212" y="12111"/>
                      <a:pt x="4769" y="13279"/>
                      <a:pt x="5214" y="15038"/>
                    </a:cubicBezTo>
                    <a:cubicBezTo>
                      <a:pt x="5640" y="16918"/>
                      <a:pt x="4688" y="18898"/>
                      <a:pt x="3034" y="19524"/>
                    </a:cubicBezTo>
                    <a:cubicBezTo>
                      <a:pt x="3660" y="19950"/>
                      <a:pt x="4487" y="20151"/>
                      <a:pt x="5314" y="20276"/>
                    </a:cubicBezTo>
                    <a:cubicBezTo>
                      <a:pt x="5314" y="20276"/>
                      <a:pt x="6567" y="17143"/>
                      <a:pt x="12633" y="14311"/>
                    </a:cubicBezTo>
                    <a:cubicBezTo>
                      <a:pt x="13359" y="14011"/>
                      <a:pt x="14086" y="13685"/>
                      <a:pt x="14938" y="13384"/>
                    </a:cubicBezTo>
                    <a:cubicBezTo>
                      <a:pt x="15440" y="13158"/>
                      <a:pt x="15966" y="13058"/>
                      <a:pt x="16492" y="12858"/>
                    </a:cubicBezTo>
                    <a:cubicBezTo>
                      <a:pt x="18385" y="12324"/>
                      <a:pt x="20229" y="12015"/>
                      <a:pt x="21641" y="12015"/>
                    </a:cubicBezTo>
                    <a:cubicBezTo>
                      <a:pt x="23277" y="12015"/>
                      <a:pt x="24333" y="12429"/>
                      <a:pt x="24212" y="13384"/>
                    </a:cubicBezTo>
                    <a:cubicBezTo>
                      <a:pt x="27470" y="10552"/>
                      <a:pt x="26517" y="7419"/>
                      <a:pt x="25365" y="4913"/>
                    </a:cubicBezTo>
                    <a:cubicBezTo>
                      <a:pt x="24212" y="2507"/>
                      <a:pt x="20151" y="101"/>
                      <a:pt x="15339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3" name="Google Shape;14233;p88"/>
              <p:cNvSpPr/>
              <p:nvPr/>
            </p:nvSpPr>
            <p:spPr>
              <a:xfrm>
                <a:off x="2252150" y="2208138"/>
                <a:ext cx="213675" cy="183725"/>
              </a:xfrm>
              <a:custGeom>
                <a:avLst/>
                <a:gdLst/>
                <a:ahLst/>
                <a:cxnLst/>
                <a:rect l="l" t="t" r="r" b="b"/>
                <a:pathLst>
                  <a:path w="8547" h="7349" extrusionOk="0">
                    <a:moveTo>
                      <a:pt x="4349" y="1"/>
                    </a:moveTo>
                    <a:cubicBezTo>
                      <a:pt x="4014" y="1"/>
                      <a:pt x="3674" y="42"/>
                      <a:pt x="3333" y="128"/>
                    </a:cubicBezTo>
                    <a:cubicBezTo>
                      <a:pt x="1253" y="654"/>
                      <a:pt x="0" y="2634"/>
                      <a:pt x="501" y="4614"/>
                    </a:cubicBezTo>
                    <a:cubicBezTo>
                      <a:pt x="942" y="6271"/>
                      <a:pt x="2487" y="7348"/>
                      <a:pt x="4198" y="7348"/>
                    </a:cubicBezTo>
                    <a:cubicBezTo>
                      <a:pt x="4532" y="7348"/>
                      <a:pt x="4873" y="7307"/>
                      <a:pt x="5213" y="7221"/>
                    </a:cubicBezTo>
                    <a:cubicBezTo>
                      <a:pt x="7193" y="6695"/>
                      <a:pt x="8547" y="4614"/>
                      <a:pt x="8020" y="2735"/>
                    </a:cubicBezTo>
                    <a:cubicBezTo>
                      <a:pt x="7601" y="1078"/>
                      <a:pt x="6059" y="1"/>
                      <a:pt x="43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4" name="Google Shape;14234;p88"/>
              <p:cNvSpPr/>
              <p:nvPr/>
            </p:nvSpPr>
            <p:spPr>
              <a:xfrm>
                <a:off x="1904400" y="2253863"/>
                <a:ext cx="115300" cy="1056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4225" extrusionOk="0">
                    <a:moveTo>
                      <a:pt x="2339" y="0"/>
                    </a:moveTo>
                    <a:cubicBezTo>
                      <a:pt x="2155" y="0"/>
                      <a:pt x="1967" y="26"/>
                      <a:pt x="1780" y="79"/>
                    </a:cubicBezTo>
                    <a:cubicBezTo>
                      <a:pt x="627" y="379"/>
                      <a:pt x="0" y="1532"/>
                      <a:pt x="226" y="2685"/>
                    </a:cubicBezTo>
                    <a:cubicBezTo>
                      <a:pt x="473" y="3633"/>
                      <a:pt x="1296" y="4225"/>
                      <a:pt x="2221" y="4225"/>
                    </a:cubicBezTo>
                    <a:cubicBezTo>
                      <a:pt x="2422" y="4225"/>
                      <a:pt x="2627" y="4197"/>
                      <a:pt x="2832" y="4139"/>
                    </a:cubicBezTo>
                    <a:cubicBezTo>
                      <a:pt x="3985" y="3938"/>
                      <a:pt x="4612" y="2785"/>
                      <a:pt x="4386" y="1633"/>
                    </a:cubicBezTo>
                    <a:cubicBezTo>
                      <a:pt x="4134" y="667"/>
                      <a:pt x="3285" y="0"/>
                      <a:pt x="23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5" name="Google Shape;14235;p88"/>
              <p:cNvSpPr/>
              <p:nvPr/>
            </p:nvSpPr>
            <p:spPr>
              <a:xfrm>
                <a:off x="2042875" y="2302813"/>
                <a:ext cx="26325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955" extrusionOk="0">
                    <a:moveTo>
                      <a:pt x="426" y="0"/>
                    </a:moveTo>
                    <a:cubicBezTo>
                      <a:pt x="100" y="101"/>
                      <a:pt x="0" y="301"/>
                      <a:pt x="0" y="627"/>
                    </a:cubicBezTo>
                    <a:cubicBezTo>
                      <a:pt x="82" y="791"/>
                      <a:pt x="247" y="954"/>
                      <a:pt x="469" y="954"/>
                    </a:cubicBezTo>
                    <a:cubicBezTo>
                      <a:pt x="519" y="954"/>
                      <a:pt x="572" y="946"/>
                      <a:pt x="627" y="928"/>
                    </a:cubicBezTo>
                    <a:cubicBezTo>
                      <a:pt x="852" y="928"/>
                      <a:pt x="1053" y="627"/>
                      <a:pt x="953" y="401"/>
                    </a:cubicBezTo>
                    <a:cubicBezTo>
                      <a:pt x="953" y="101"/>
                      <a:pt x="627" y="0"/>
                      <a:pt x="42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6" name="Google Shape;14236;p88"/>
              <p:cNvSpPr/>
              <p:nvPr/>
            </p:nvSpPr>
            <p:spPr>
              <a:xfrm>
                <a:off x="2158150" y="2260163"/>
                <a:ext cx="25725" cy="24775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991" extrusionOk="0">
                    <a:moveTo>
                      <a:pt x="532" y="0"/>
                    </a:moveTo>
                    <a:cubicBezTo>
                      <a:pt x="487" y="0"/>
                      <a:pt x="443" y="9"/>
                      <a:pt x="402" y="27"/>
                    </a:cubicBezTo>
                    <a:cubicBezTo>
                      <a:pt x="101" y="127"/>
                      <a:pt x="1" y="328"/>
                      <a:pt x="101" y="654"/>
                    </a:cubicBezTo>
                    <a:cubicBezTo>
                      <a:pt x="101" y="814"/>
                      <a:pt x="293" y="991"/>
                      <a:pt x="486" y="991"/>
                    </a:cubicBezTo>
                    <a:cubicBezTo>
                      <a:pt x="534" y="991"/>
                      <a:pt x="582" y="980"/>
                      <a:pt x="627" y="954"/>
                    </a:cubicBezTo>
                    <a:cubicBezTo>
                      <a:pt x="928" y="954"/>
                      <a:pt x="1028" y="654"/>
                      <a:pt x="1028" y="328"/>
                    </a:cubicBezTo>
                    <a:cubicBezTo>
                      <a:pt x="946" y="164"/>
                      <a:pt x="731" y="0"/>
                      <a:pt x="5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7" name="Google Shape;14237;p88"/>
              <p:cNvSpPr/>
              <p:nvPr/>
            </p:nvSpPr>
            <p:spPr>
              <a:xfrm>
                <a:off x="2076700" y="2289663"/>
                <a:ext cx="86500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3460" h="2081" extrusionOk="0">
                    <a:moveTo>
                      <a:pt x="3259" y="0"/>
                    </a:moveTo>
                    <a:cubicBezTo>
                      <a:pt x="3133" y="0"/>
                      <a:pt x="3133" y="100"/>
                      <a:pt x="3133" y="201"/>
                    </a:cubicBezTo>
                    <a:cubicBezTo>
                      <a:pt x="3133" y="201"/>
                      <a:pt x="3033" y="401"/>
                      <a:pt x="2933" y="627"/>
                    </a:cubicBezTo>
                    <a:cubicBezTo>
                      <a:pt x="2833" y="827"/>
                      <a:pt x="2732" y="927"/>
                      <a:pt x="2507" y="1028"/>
                    </a:cubicBezTo>
                    <a:cubicBezTo>
                      <a:pt x="2407" y="1028"/>
                      <a:pt x="2306" y="1153"/>
                      <a:pt x="2306" y="1153"/>
                    </a:cubicBezTo>
                    <a:cubicBezTo>
                      <a:pt x="2206" y="1253"/>
                      <a:pt x="2106" y="1253"/>
                      <a:pt x="2006" y="1353"/>
                    </a:cubicBezTo>
                    <a:cubicBezTo>
                      <a:pt x="1880" y="1353"/>
                      <a:pt x="1780" y="1454"/>
                      <a:pt x="1680" y="1454"/>
                    </a:cubicBezTo>
                    <a:lnTo>
                      <a:pt x="853" y="1454"/>
                    </a:lnTo>
                    <a:cubicBezTo>
                      <a:pt x="627" y="1454"/>
                      <a:pt x="527" y="1353"/>
                      <a:pt x="427" y="1353"/>
                    </a:cubicBezTo>
                    <a:lnTo>
                      <a:pt x="126" y="1353"/>
                    </a:lnTo>
                    <a:cubicBezTo>
                      <a:pt x="1" y="1454"/>
                      <a:pt x="126" y="1554"/>
                      <a:pt x="126" y="1554"/>
                    </a:cubicBezTo>
                    <a:cubicBezTo>
                      <a:pt x="126" y="1554"/>
                      <a:pt x="226" y="1654"/>
                      <a:pt x="326" y="1654"/>
                    </a:cubicBezTo>
                    <a:cubicBezTo>
                      <a:pt x="427" y="1779"/>
                      <a:pt x="527" y="1880"/>
                      <a:pt x="752" y="1980"/>
                    </a:cubicBezTo>
                    <a:cubicBezTo>
                      <a:pt x="953" y="1980"/>
                      <a:pt x="1153" y="2080"/>
                      <a:pt x="1379" y="2080"/>
                    </a:cubicBezTo>
                    <a:cubicBezTo>
                      <a:pt x="1579" y="2080"/>
                      <a:pt x="1680" y="2080"/>
                      <a:pt x="1780" y="1980"/>
                    </a:cubicBezTo>
                    <a:cubicBezTo>
                      <a:pt x="2006" y="1980"/>
                      <a:pt x="2106" y="1980"/>
                      <a:pt x="2206" y="1880"/>
                    </a:cubicBezTo>
                    <a:cubicBezTo>
                      <a:pt x="2306" y="1880"/>
                      <a:pt x="2407" y="1779"/>
                      <a:pt x="2632" y="1779"/>
                    </a:cubicBezTo>
                    <a:lnTo>
                      <a:pt x="2933" y="1454"/>
                    </a:lnTo>
                    <a:cubicBezTo>
                      <a:pt x="3133" y="1353"/>
                      <a:pt x="3259" y="1153"/>
                      <a:pt x="3359" y="927"/>
                    </a:cubicBezTo>
                    <a:cubicBezTo>
                      <a:pt x="3459" y="727"/>
                      <a:pt x="3459" y="526"/>
                      <a:pt x="3459" y="401"/>
                    </a:cubicBezTo>
                    <a:lnTo>
                      <a:pt x="3459" y="201"/>
                    </a:lnTo>
                    <a:cubicBezTo>
                      <a:pt x="3459" y="100"/>
                      <a:pt x="3359" y="0"/>
                      <a:pt x="3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8" name="Google Shape;14238;p88"/>
              <p:cNvSpPr/>
              <p:nvPr/>
            </p:nvSpPr>
            <p:spPr>
              <a:xfrm>
                <a:off x="1977700" y="2347638"/>
                <a:ext cx="109675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3922" extrusionOk="0">
                    <a:moveTo>
                      <a:pt x="2241" y="1"/>
                    </a:moveTo>
                    <a:cubicBezTo>
                      <a:pt x="2054" y="1"/>
                      <a:pt x="1865" y="28"/>
                      <a:pt x="1680" y="87"/>
                    </a:cubicBezTo>
                    <a:cubicBezTo>
                      <a:pt x="627" y="288"/>
                      <a:pt x="1" y="1340"/>
                      <a:pt x="326" y="2368"/>
                    </a:cubicBezTo>
                    <a:cubicBezTo>
                      <a:pt x="493" y="3327"/>
                      <a:pt x="1319" y="3921"/>
                      <a:pt x="2183" y="3921"/>
                    </a:cubicBezTo>
                    <a:cubicBezTo>
                      <a:pt x="2358" y="3921"/>
                      <a:pt x="2534" y="3897"/>
                      <a:pt x="2707" y="3846"/>
                    </a:cubicBezTo>
                    <a:cubicBezTo>
                      <a:pt x="3760" y="3521"/>
                      <a:pt x="4387" y="2468"/>
                      <a:pt x="4086" y="1440"/>
                    </a:cubicBezTo>
                    <a:cubicBezTo>
                      <a:pt x="3901" y="577"/>
                      <a:pt x="3092" y="1"/>
                      <a:pt x="2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9" name="Google Shape;14239;p88"/>
              <p:cNvSpPr/>
              <p:nvPr/>
            </p:nvSpPr>
            <p:spPr>
              <a:xfrm>
                <a:off x="2197000" y="2258913"/>
                <a:ext cx="1096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4387" h="3971" extrusionOk="0">
                    <a:moveTo>
                      <a:pt x="2283" y="0"/>
                    </a:moveTo>
                    <a:cubicBezTo>
                      <a:pt x="2118" y="0"/>
                      <a:pt x="1949" y="25"/>
                      <a:pt x="1780" y="77"/>
                    </a:cubicBezTo>
                    <a:cubicBezTo>
                      <a:pt x="727" y="278"/>
                      <a:pt x="1" y="1330"/>
                      <a:pt x="326" y="2383"/>
                    </a:cubicBezTo>
                    <a:cubicBezTo>
                      <a:pt x="504" y="3295"/>
                      <a:pt x="1354" y="3970"/>
                      <a:pt x="2261" y="3970"/>
                    </a:cubicBezTo>
                    <a:cubicBezTo>
                      <a:pt x="2376" y="3970"/>
                      <a:pt x="2492" y="3959"/>
                      <a:pt x="2607" y="3937"/>
                    </a:cubicBezTo>
                    <a:cubicBezTo>
                      <a:pt x="3660" y="3636"/>
                      <a:pt x="4387" y="2583"/>
                      <a:pt x="4086" y="1531"/>
                    </a:cubicBezTo>
                    <a:cubicBezTo>
                      <a:pt x="3897" y="668"/>
                      <a:pt x="3142" y="0"/>
                      <a:pt x="22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240" name="Google Shape;14240;p88"/>
          <p:cNvSpPr/>
          <p:nvPr/>
        </p:nvSpPr>
        <p:spPr>
          <a:xfrm>
            <a:off x="8271475" y="2161531"/>
            <a:ext cx="654059" cy="566622"/>
          </a:xfrm>
          <a:custGeom>
            <a:avLst/>
            <a:gdLst/>
            <a:ahLst/>
            <a:cxnLst/>
            <a:rect l="l" t="t" r="r" b="b"/>
            <a:pathLst>
              <a:path w="18123" h="14916" extrusionOk="0">
                <a:moveTo>
                  <a:pt x="13360" y="1"/>
                </a:moveTo>
                <a:cubicBezTo>
                  <a:pt x="10125" y="1"/>
                  <a:pt x="5819" y="1255"/>
                  <a:pt x="3463" y="4405"/>
                </a:cubicBezTo>
                <a:cubicBezTo>
                  <a:pt x="1" y="9037"/>
                  <a:pt x="1539" y="14915"/>
                  <a:pt x="6518" y="14915"/>
                </a:cubicBezTo>
                <a:cubicBezTo>
                  <a:pt x="6616" y="14915"/>
                  <a:pt x="6715" y="14913"/>
                  <a:pt x="6815" y="14908"/>
                </a:cubicBezTo>
                <a:cubicBezTo>
                  <a:pt x="12104" y="14595"/>
                  <a:pt x="18122" y="1992"/>
                  <a:pt x="17243" y="1053"/>
                </a:cubicBezTo>
                <a:cubicBezTo>
                  <a:pt x="16626" y="388"/>
                  <a:pt x="15159" y="1"/>
                  <a:pt x="1336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1" name="Google Shape;14241;p88"/>
          <p:cNvSpPr txBox="1">
            <a:spLocks noGrp="1"/>
          </p:cNvSpPr>
          <p:nvPr>
            <p:ph type="title" idx="2"/>
          </p:nvPr>
        </p:nvSpPr>
        <p:spPr>
          <a:xfrm>
            <a:off x="3522306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To eat healthy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242" name="Google Shape;14242;p88"/>
          <p:cNvSpPr txBox="1">
            <a:spLocks noGrp="1"/>
          </p:cNvSpPr>
          <p:nvPr>
            <p:ph type="title"/>
          </p:nvPr>
        </p:nvSpPr>
        <p:spPr>
          <a:xfrm>
            <a:off x="1088074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To be happy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243" name="Google Shape;14243;p88"/>
          <p:cNvSpPr txBox="1">
            <a:spLocks noGrp="1"/>
          </p:cNvSpPr>
          <p:nvPr>
            <p:ph type="subTitle" idx="1"/>
          </p:nvPr>
        </p:nvSpPr>
        <p:spPr>
          <a:xfrm>
            <a:off x="1088074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Mercury is the closest planet to the Sun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244" name="Google Shape;14244;p88"/>
          <p:cNvSpPr txBox="1">
            <a:spLocks noGrp="1"/>
          </p:cNvSpPr>
          <p:nvPr>
            <p:ph type="subTitle" idx="3"/>
          </p:nvPr>
        </p:nvSpPr>
        <p:spPr>
          <a:xfrm>
            <a:off x="3522306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Venus has a beautiful name, but it’s hot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245" name="Google Shape;14245;p88"/>
          <p:cNvSpPr txBox="1">
            <a:spLocks noGrp="1"/>
          </p:cNvSpPr>
          <p:nvPr>
            <p:ph type="title" idx="4"/>
          </p:nvPr>
        </p:nvSpPr>
        <p:spPr>
          <a:xfrm>
            <a:off x="5952670" y="3037025"/>
            <a:ext cx="2257800" cy="4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 learn a new skill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246" name="Google Shape;14246;p88"/>
          <p:cNvSpPr txBox="1">
            <a:spLocks noGrp="1"/>
          </p:cNvSpPr>
          <p:nvPr>
            <p:ph type="subTitle" idx="5"/>
          </p:nvPr>
        </p:nvSpPr>
        <p:spPr>
          <a:xfrm>
            <a:off x="5952670" y="3491925"/>
            <a:ext cx="22578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It is the farthest planet from the Sun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247" name="Google Shape;14247;p88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48" name="Google Shape;14248;p88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49" name="Google Shape;14249;p88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50" name="Google Shape;14250;p88">
            <a:hlinkClick r:id="rId6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51" name="Google Shape;14251;p88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52" name="Google Shape;14252;p88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53" name="Google Shape;14253;p88"/>
          <p:cNvSpPr/>
          <p:nvPr/>
        </p:nvSpPr>
        <p:spPr>
          <a:xfrm>
            <a:off x="7123684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4" name="Google Shape;14254;p88"/>
          <p:cNvSpPr/>
          <p:nvPr/>
        </p:nvSpPr>
        <p:spPr>
          <a:xfrm>
            <a:off x="7028883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5" name="Google Shape;14255;p88"/>
          <p:cNvSpPr/>
          <p:nvPr/>
        </p:nvSpPr>
        <p:spPr>
          <a:xfrm>
            <a:off x="463366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6" y="0"/>
                </a:moveTo>
                <a:cubicBezTo>
                  <a:pt x="730" y="0"/>
                  <a:pt x="640" y="39"/>
                  <a:pt x="566" y="123"/>
                </a:cubicBezTo>
                <a:cubicBezTo>
                  <a:pt x="60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40" y="1269"/>
                  <a:pt x="1443" y="0"/>
                  <a:pt x="8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6" name="Google Shape;14256;p88"/>
          <p:cNvSpPr/>
          <p:nvPr/>
        </p:nvSpPr>
        <p:spPr>
          <a:xfrm>
            <a:off x="4538866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4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82" y="7923"/>
                </a:cubicBezTo>
                <a:cubicBezTo>
                  <a:pt x="2679" y="8345"/>
                  <a:pt x="5505" y="8635"/>
                  <a:pt x="8409" y="8635"/>
                </a:cubicBezTo>
                <a:cubicBezTo>
                  <a:pt x="11458" y="8635"/>
                  <a:pt x="14594" y="8315"/>
                  <a:pt x="15449" y="7491"/>
                </a:cubicBezTo>
                <a:cubicBezTo>
                  <a:pt x="17192" y="5808"/>
                  <a:pt x="16566" y="1711"/>
                  <a:pt x="13095" y="475"/>
                </a:cubicBezTo>
                <a:cubicBezTo>
                  <a:pt x="12370" y="182"/>
                  <a:pt x="11140" y="0"/>
                  <a:pt x="97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7" name="Google Shape;14257;p88"/>
          <p:cNvSpPr/>
          <p:nvPr/>
        </p:nvSpPr>
        <p:spPr>
          <a:xfrm>
            <a:off x="525731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28" y="0"/>
                </a:moveTo>
                <a:cubicBezTo>
                  <a:pt x="720" y="0"/>
                  <a:pt x="627" y="39"/>
                  <a:pt x="552" y="123"/>
                </a:cubicBezTo>
                <a:cubicBezTo>
                  <a:pt x="60" y="749"/>
                  <a:pt x="1" y="1181"/>
                  <a:pt x="373" y="1732"/>
                </a:cubicBezTo>
                <a:cubicBezTo>
                  <a:pt x="746" y="2239"/>
                  <a:pt x="2787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8" y="6768"/>
                </a:cubicBezTo>
                <a:cubicBezTo>
                  <a:pt x="5453" y="6202"/>
                  <a:pt x="5081" y="4220"/>
                  <a:pt x="3591" y="2537"/>
                </a:cubicBezTo>
                <a:cubicBezTo>
                  <a:pt x="2539" y="1269"/>
                  <a:pt x="1443" y="0"/>
                  <a:pt x="8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8" name="Google Shape;14258;p88"/>
          <p:cNvSpPr/>
          <p:nvPr/>
        </p:nvSpPr>
        <p:spPr>
          <a:xfrm>
            <a:off x="5162517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3" y="0"/>
                </a:moveTo>
                <a:cubicBezTo>
                  <a:pt x="9362" y="0"/>
                  <a:pt x="8967" y="14"/>
                  <a:pt x="8567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40" y="415"/>
                  <a:pt x="2846" y="1160"/>
                  <a:pt x="1788" y="2516"/>
                </a:cubicBezTo>
                <a:cubicBezTo>
                  <a:pt x="1" y="4944"/>
                  <a:pt x="1118" y="7059"/>
                  <a:pt x="1788" y="7730"/>
                </a:cubicBezTo>
                <a:cubicBezTo>
                  <a:pt x="1863" y="7864"/>
                  <a:pt x="1922" y="7864"/>
                  <a:pt x="1982" y="7923"/>
                </a:cubicBezTo>
                <a:cubicBezTo>
                  <a:pt x="2680" y="8345"/>
                  <a:pt x="5505" y="8635"/>
                  <a:pt x="8410" y="8635"/>
                </a:cubicBezTo>
                <a:cubicBezTo>
                  <a:pt x="11459" y="8635"/>
                  <a:pt x="14595" y="8315"/>
                  <a:pt x="15449" y="7491"/>
                </a:cubicBezTo>
                <a:cubicBezTo>
                  <a:pt x="17192" y="5808"/>
                  <a:pt x="16567" y="1711"/>
                  <a:pt x="13096" y="475"/>
                </a:cubicBezTo>
                <a:cubicBezTo>
                  <a:pt x="12359" y="182"/>
                  <a:pt x="11136" y="0"/>
                  <a:pt x="97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9" name="Google Shape;14259;p88"/>
          <p:cNvSpPr/>
          <p:nvPr/>
        </p:nvSpPr>
        <p:spPr>
          <a:xfrm>
            <a:off x="5880532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5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7" y="0"/>
                  <a:pt x="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0" name="Google Shape;14260;p88"/>
          <p:cNvSpPr/>
          <p:nvPr/>
        </p:nvSpPr>
        <p:spPr>
          <a:xfrm>
            <a:off x="5785731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3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58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1" name="Google Shape;14261;p88"/>
          <p:cNvSpPr/>
          <p:nvPr/>
        </p:nvSpPr>
        <p:spPr>
          <a:xfrm>
            <a:off x="6507926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2" name="Google Shape;14262;p88"/>
          <p:cNvSpPr/>
          <p:nvPr/>
        </p:nvSpPr>
        <p:spPr>
          <a:xfrm>
            <a:off x="6413124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0" y="1160"/>
                  <a:pt x="1803" y="2516"/>
                </a:cubicBezTo>
                <a:cubicBezTo>
                  <a:pt x="0" y="4944"/>
                  <a:pt x="1117" y="7059"/>
                  <a:pt x="1803" y="7730"/>
                </a:cubicBezTo>
                <a:cubicBezTo>
                  <a:pt x="1862" y="7864"/>
                  <a:pt x="1996" y="7864"/>
                  <a:pt x="2056" y="7923"/>
                </a:cubicBezTo>
                <a:cubicBezTo>
                  <a:pt x="2717" y="8345"/>
                  <a:pt x="5524" y="8635"/>
                  <a:pt x="8421" y="8635"/>
                </a:cubicBezTo>
                <a:cubicBezTo>
                  <a:pt x="11461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69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3" name="Google Shape;14263;p88"/>
          <p:cNvSpPr/>
          <p:nvPr/>
        </p:nvSpPr>
        <p:spPr>
          <a:xfrm>
            <a:off x="775107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7" y="6202"/>
                  <a:pt x="515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4" name="Google Shape;14264;p88"/>
          <p:cNvSpPr/>
          <p:nvPr/>
        </p:nvSpPr>
        <p:spPr>
          <a:xfrm>
            <a:off x="7656245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6" y="0"/>
                </a:moveTo>
                <a:cubicBezTo>
                  <a:pt x="9363" y="0"/>
                  <a:pt x="8968" y="14"/>
                  <a:pt x="8567" y="43"/>
                </a:cubicBezTo>
                <a:cubicBezTo>
                  <a:pt x="8195" y="43"/>
                  <a:pt x="7822" y="102"/>
                  <a:pt x="7450" y="162"/>
                </a:cubicBezTo>
                <a:cubicBezTo>
                  <a:pt x="5156" y="415"/>
                  <a:pt x="2861" y="1160"/>
                  <a:pt x="1804" y="2516"/>
                </a:cubicBezTo>
                <a:cubicBezTo>
                  <a:pt x="1" y="4944"/>
                  <a:pt x="1118" y="7059"/>
                  <a:pt x="1804" y="7730"/>
                </a:cubicBezTo>
                <a:cubicBezTo>
                  <a:pt x="1863" y="7864"/>
                  <a:pt x="1997" y="7864"/>
                  <a:pt x="2057" y="7923"/>
                </a:cubicBezTo>
                <a:cubicBezTo>
                  <a:pt x="2718" y="8345"/>
                  <a:pt x="5525" y="8635"/>
                  <a:pt x="8422" y="8635"/>
                </a:cubicBezTo>
                <a:cubicBezTo>
                  <a:pt x="11462" y="8635"/>
                  <a:pt x="14603" y="8315"/>
                  <a:pt x="15465" y="7491"/>
                </a:cubicBezTo>
                <a:cubicBezTo>
                  <a:pt x="17193" y="5808"/>
                  <a:pt x="16642" y="1711"/>
                  <a:pt x="13170" y="475"/>
                </a:cubicBezTo>
                <a:cubicBezTo>
                  <a:pt x="12387" y="182"/>
                  <a:pt x="11145" y="0"/>
                  <a:pt x="9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5" name="Google Shape;14265;p88"/>
          <p:cNvSpPr/>
          <p:nvPr/>
        </p:nvSpPr>
        <p:spPr>
          <a:xfrm>
            <a:off x="3378880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5" y="0"/>
                  <a:pt x="691" y="39"/>
                  <a:pt x="62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6" name="Google Shape;14266;p88"/>
          <p:cNvSpPr/>
          <p:nvPr/>
        </p:nvSpPr>
        <p:spPr>
          <a:xfrm>
            <a:off x="3284079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7" name="Google Shape;14267;p88"/>
          <p:cNvSpPr/>
          <p:nvPr/>
        </p:nvSpPr>
        <p:spPr>
          <a:xfrm>
            <a:off x="88886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28" y="0"/>
                </a:moveTo>
                <a:cubicBezTo>
                  <a:pt x="721" y="0"/>
                  <a:pt x="628" y="39"/>
                  <a:pt x="552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746" y="2164"/>
                  <a:pt x="2787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53" y="6142"/>
                  <a:pt x="5081" y="4220"/>
                  <a:pt x="3591" y="2477"/>
                </a:cubicBezTo>
                <a:cubicBezTo>
                  <a:pt x="2539" y="1260"/>
                  <a:pt x="1444" y="0"/>
                  <a:pt x="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8" name="Google Shape;14268;p88"/>
          <p:cNvSpPr/>
          <p:nvPr/>
        </p:nvSpPr>
        <p:spPr>
          <a:xfrm>
            <a:off x="79406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8" y="1"/>
                </a:moveTo>
                <a:cubicBezTo>
                  <a:pt x="9302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40" y="408"/>
                  <a:pt x="2846" y="1093"/>
                  <a:pt x="1788" y="2523"/>
                </a:cubicBezTo>
                <a:cubicBezTo>
                  <a:pt x="1" y="4952"/>
                  <a:pt x="1118" y="7052"/>
                  <a:pt x="1788" y="7738"/>
                </a:cubicBezTo>
                <a:cubicBezTo>
                  <a:pt x="1863" y="7797"/>
                  <a:pt x="1922" y="7857"/>
                  <a:pt x="2042" y="7931"/>
                </a:cubicBezTo>
                <a:cubicBezTo>
                  <a:pt x="2699" y="8317"/>
                  <a:pt x="5429" y="8590"/>
                  <a:pt x="8274" y="8590"/>
                </a:cubicBezTo>
                <a:cubicBezTo>
                  <a:pt x="11359" y="8590"/>
                  <a:pt x="14582" y="8269"/>
                  <a:pt x="15449" y="7425"/>
                </a:cubicBezTo>
                <a:cubicBezTo>
                  <a:pt x="17192" y="5756"/>
                  <a:pt x="16626" y="1719"/>
                  <a:pt x="13155" y="482"/>
                </a:cubicBezTo>
                <a:cubicBezTo>
                  <a:pt x="12356" y="184"/>
                  <a:pt x="11088" y="1"/>
                  <a:pt x="96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9" name="Google Shape;14269;p88"/>
          <p:cNvSpPr/>
          <p:nvPr/>
        </p:nvSpPr>
        <p:spPr>
          <a:xfrm>
            <a:off x="151207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4" y="674"/>
                  <a:pt x="0" y="1166"/>
                  <a:pt x="373" y="1673"/>
                </a:cubicBezTo>
                <a:cubicBezTo>
                  <a:pt x="745" y="2164"/>
                  <a:pt x="280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7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54" y="1260"/>
                  <a:pt x="1447" y="0"/>
                  <a:pt x="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0" name="Google Shape;14270;p88"/>
          <p:cNvSpPr/>
          <p:nvPr/>
        </p:nvSpPr>
        <p:spPr>
          <a:xfrm>
            <a:off x="1417276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6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18" y="7052"/>
                  <a:pt x="1803" y="7738"/>
                </a:cubicBezTo>
                <a:cubicBezTo>
                  <a:pt x="1863" y="7797"/>
                  <a:pt x="1997" y="7857"/>
                  <a:pt x="2056" y="7931"/>
                </a:cubicBezTo>
                <a:cubicBezTo>
                  <a:pt x="2707" y="8317"/>
                  <a:pt x="5432" y="8590"/>
                  <a:pt x="8278" y="8590"/>
                </a:cubicBezTo>
                <a:cubicBezTo>
                  <a:pt x="11362" y="8590"/>
                  <a:pt x="14588" y="8269"/>
                  <a:pt x="15464" y="7425"/>
                </a:cubicBezTo>
                <a:cubicBezTo>
                  <a:pt x="17192" y="5756"/>
                  <a:pt x="16641" y="1719"/>
                  <a:pt x="13170" y="482"/>
                </a:cubicBezTo>
                <a:cubicBezTo>
                  <a:pt x="12370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1" name="Google Shape;14271;p88"/>
          <p:cNvSpPr/>
          <p:nvPr/>
        </p:nvSpPr>
        <p:spPr>
          <a:xfrm>
            <a:off x="213572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2" y="0"/>
                  <a:pt x="640" y="39"/>
                  <a:pt x="56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2" name="Google Shape;14272;p88"/>
          <p:cNvSpPr/>
          <p:nvPr/>
        </p:nvSpPr>
        <p:spPr>
          <a:xfrm>
            <a:off x="2040927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699" y="8317"/>
                  <a:pt x="5429" y="8590"/>
                  <a:pt x="8283" y="8590"/>
                </a:cubicBezTo>
                <a:cubicBezTo>
                  <a:pt x="11377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3" name="Google Shape;14273;p88"/>
          <p:cNvSpPr/>
          <p:nvPr/>
        </p:nvSpPr>
        <p:spPr>
          <a:xfrm>
            <a:off x="2763122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4" name="Google Shape;14274;p88"/>
          <p:cNvSpPr/>
          <p:nvPr/>
        </p:nvSpPr>
        <p:spPr>
          <a:xfrm>
            <a:off x="2668321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1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5" name="Google Shape;14275;p88"/>
          <p:cNvSpPr/>
          <p:nvPr/>
        </p:nvSpPr>
        <p:spPr>
          <a:xfrm>
            <a:off x="400627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6" name="Google Shape;14276;p88"/>
          <p:cNvSpPr/>
          <p:nvPr/>
        </p:nvSpPr>
        <p:spPr>
          <a:xfrm>
            <a:off x="391147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77" y="7052"/>
                  <a:pt x="1803" y="7738"/>
                </a:cubicBezTo>
                <a:cubicBezTo>
                  <a:pt x="1922" y="7797"/>
                  <a:pt x="1982" y="7857"/>
                  <a:pt x="2041" y="7931"/>
                </a:cubicBezTo>
                <a:cubicBezTo>
                  <a:pt x="2728" y="8317"/>
                  <a:pt x="5472" y="8590"/>
                  <a:pt x="8327" y="8590"/>
                </a:cubicBezTo>
                <a:cubicBezTo>
                  <a:pt x="11422" y="8590"/>
                  <a:pt x="14648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7" name="Google Shape;14277;p88">
            <a:hlinkClick r:id="rId9" action="ppaction://hlinksldjump"/>
          </p:cNvPr>
          <p:cNvSpPr txBox="1"/>
          <p:nvPr/>
        </p:nvSpPr>
        <p:spPr>
          <a:xfrm>
            <a:off x="7907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Sep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78" name="Google Shape;14278;p88"/>
          <p:cNvSpPr txBox="1"/>
          <p:nvPr/>
        </p:nvSpPr>
        <p:spPr>
          <a:xfrm>
            <a:off x="1412281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Oct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79" name="Google Shape;14279;p88"/>
          <p:cNvSpPr txBox="1"/>
          <p:nvPr/>
        </p:nvSpPr>
        <p:spPr>
          <a:xfrm>
            <a:off x="198800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Nov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0" name="Google Shape;14280;p88"/>
          <p:cNvSpPr txBox="1"/>
          <p:nvPr/>
        </p:nvSpPr>
        <p:spPr>
          <a:xfrm>
            <a:off x="26576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Dec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1" name="Google Shape;14281;p88"/>
          <p:cNvSpPr txBox="1"/>
          <p:nvPr/>
        </p:nvSpPr>
        <p:spPr>
          <a:xfrm>
            <a:off x="32334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Jan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2" name="Google Shape;14282;p88"/>
          <p:cNvSpPr txBox="1"/>
          <p:nvPr/>
        </p:nvSpPr>
        <p:spPr>
          <a:xfrm>
            <a:off x="3869194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Feb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3" name="Google Shape;14283;p88"/>
          <p:cNvSpPr txBox="1"/>
          <p:nvPr/>
        </p:nvSpPr>
        <p:spPr>
          <a:xfrm>
            <a:off x="44907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Mar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4" name="Google Shape;14284;p88"/>
          <p:cNvSpPr txBox="1"/>
          <p:nvPr/>
        </p:nvSpPr>
        <p:spPr>
          <a:xfrm>
            <a:off x="511935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Apr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5" name="Google Shape;14285;p88"/>
          <p:cNvSpPr txBox="1"/>
          <p:nvPr/>
        </p:nvSpPr>
        <p:spPr>
          <a:xfrm>
            <a:off x="574085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May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6" name="Google Shape;14286;p88"/>
          <p:cNvSpPr txBox="1"/>
          <p:nvPr/>
        </p:nvSpPr>
        <p:spPr>
          <a:xfrm>
            <a:off x="636712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7" name="Google Shape;14287;p88"/>
          <p:cNvSpPr txBox="1"/>
          <p:nvPr/>
        </p:nvSpPr>
        <p:spPr>
          <a:xfrm>
            <a:off x="6981488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Jul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8" name="Google Shape;14288;p88"/>
          <p:cNvSpPr txBox="1"/>
          <p:nvPr/>
        </p:nvSpPr>
        <p:spPr>
          <a:xfrm>
            <a:off x="760537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Aug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289" name="Google Shape;14289;p88">
            <a:hlinkClick r:id="rId10" action="ppaction://hlinksldjump"/>
          </p:cNvPr>
          <p:cNvSpPr/>
          <p:nvPr/>
        </p:nvSpPr>
        <p:spPr>
          <a:xfrm>
            <a:off x="1466950" y="333030"/>
            <a:ext cx="428700" cy="309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0" name="Google Shape;14290;p88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1" name="Google Shape;14291;p88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2" name="Google Shape;14292;p88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3" name="Google Shape;14293;p88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4" name="Google Shape;14294;p88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5" name="Google Shape;14295;p88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6" name="Google Shape;14296;p88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7" name="Google Shape;14297;p88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8" name="Google Shape;14298;p88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9" name="Google Shape;14299;p88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0" name="Google Shape;14300;p88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1" name="Google Shape;14301;p88">
            <a:hlinkClick r:id="rId9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6" name="Google Shape;14306;p89"/>
          <p:cNvSpPr/>
          <p:nvPr/>
        </p:nvSpPr>
        <p:spPr>
          <a:xfrm>
            <a:off x="1057475" y="3524950"/>
            <a:ext cx="2752744" cy="1221572"/>
          </a:xfrm>
          <a:custGeom>
            <a:avLst/>
            <a:gdLst/>
            <a:ahLst/>
            <a:cxnLst/>
            <a:rect l="l" t="t" r="r" b="b"/>
            <a:pathLst>
              <a:path w="67399" h="75139" extrusionOk="0">
                <a:moveTo>
                  <a:pt x="11271" y="1"/>
                </a:moveTo>
                <a:cubicBezTo>
                  <a:pt x="7589" y="1"/>
                  <a:pt x="3832" y="1973"/>
                  <a:pt x="2198" y="13788"/>
                </a:cubicBezTo>
                <a:cubicBezTo>
                  <a:pt x="0" y="29361"/>
                  <a:pt x="0" y="49479"/>
                  <a:pt x="2198" y="60825"/>
                </a:cubicBezTo>
                <a:cubicBezTo>
                  <a:pt x="2743" y="63642"/>
                  <a:pt x="3363" y="75138"/>
                  <a:pt x="16042" y="75138"/>
                </a:cubicBezTo>
                <a:lnTo>
                  <a:pt x="53217" y="75138"/>
                </a:lnTo>
                <a:cubicBezTo>
                  <a:pt x="59416" y="75138"/>
                  <a:pt x="64018" y="70912"/>
                  <a:pt x="64487" y="65840"/>
                </a:cubicBezTo>
                <a:cubicBezTo>
                  <a:pt x="65821" y="52052"/>
                  <a:pt x="67399" y="35691"/>
                  <a:pt x="64487" y="10182"/>
                </a:cubicBezTo>
                <a:cubicBezTo>
                  <a:pt x="63868" y="4546"/>
                  <a:pt x="58946" y="1"/>
                  <a:pt x="521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7" name="Google Shape;14307;p89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trips</a:t>
            </a:r>
            <a:endParaRPr/>
          </a:p>
        </p:txBody>
      </p:sp>
      <p:grpSp>
        <p:nvGrpSpPr>
          <p:cNvPr id="14308" name="Google Shape;14308;p89"/>
          <p:cNvGrpSpPr/>
          <p:nvPr/>
        </p:nvGrpSpPr>
        <p:grpSpPr>
          <a:xfrm>
            <a:off x="2750296" y="1542042"/>
            <a:ext cx="5238328" cy="2897575"/>
            <a:chOff x="2654821" y="2311071"/>
            <a:chExt cx="2279715" cy="1262120"/>
          </a:xfrm>
        </p:grpSpPr>
        <p:grpSp>
          <p:nvGrpSpPr>
            <p:cNvPr id="14309" name="Google Shape;14309;p89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14310" name="Google Shape;14310;p89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sp>
            <p:nvSpPr>
              <p:cNvPr id="14311" name="Google Shape;14311;p89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12" name="Google Shape;14312;p89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14313" name="Google Shape;14313;p89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grpSp>
            <p:nvGrpSpPr>
              <p:cNvPr id="14314" name="Google Shape;14314;p89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14315" name="Google Shape;14315;p89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68BC91"/>
                </a:solidFill>
                <a:ln>
                  <a:noFill/>
                </a:ln>
              </p:spPr>
            </p:sp>
            <p:sp>
              <p:nvSpPr>
                <p:cNvPr id="14316" name="Google Shape;14316;p89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7" name="Google Shape;14317;p89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8" name="Google Shape;14318;p89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9" name="Google Shape;14319;p89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4320" name="Google Shape;14320;p89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321" name="Google Shape;14321;p89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14322" name="Google Shape;14322;p89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sp>
            <p:nvSpPr>
              <p:cNvPr id="14323" name="Google Shape;14323;p89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24" name="Google Shape;14324;p89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14325" name="Google Shape;14325;p89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sp>
            <p:nvSpPr>
              <p:cNvPr id="14326" name="Google Shape;14326;p89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7" name="Google Shape;14327;p89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8" name="Google Shape;14328;p89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9" name="Google Shape;14329;p89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0" name="Google Shape;14330;p89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1" name="Google Shape;14331;p89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14332" name="Google Shape;14332;p89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3" name="Google Shape;14333;p89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</p:grpSp>
        <p:grpSp>
          <p:nvGrpSpPr>
            <p:cNvPr id="14334" name="Google Shape;14334;p89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14335" name="Google Shape;14335;p89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6" name="Google Shape;14336;p89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sp>
            <p:nvSpPr>
              <p:cNvPr id="14337" name="Google Shape;14337;p89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</p:grpSp>
        <p:grpSp>
          <p:nvGrpSpPr>
            <p:cNvPr id="14338" name="Google Shape;14338;p89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14339" name="Google Shape;14339;p89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0" name="Google Shape;14340;p89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</p:grpSp>
        <p:grpSp>
          <p:nvGrpSpPr>
            <p:cNvPr id="14341" name="Google Shape;14341;p89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14342" name="Google Shape;14342;p89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sp>
            <p:nvSpPr>
              <p:cNvPr id="14343" name="Google Shape;14343;p89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44" name="Google Shape;14344;p89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14345" name="Google Shape;14345;p89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grpSp>
            <p:nvGrpSpPr>
              <p:cNvPr id="14346" name="Google Shape;14346;p89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14347" name="Google Shape;14347;p89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48" name="Google Shape;14348;p89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349" name="Google Shape;14349;p89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14350" name="Google Shape;14350;p89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sp>
            <p:nvSpPr>
              <p:cNvPr id="14351" name="Google Shape;14351;p89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14352" name="Google Shape;14352;p89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14353" name="Google Shape;14353;p89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sp>
            <p:nvSpPr>
              <p:cNvPr id="14354" name="Google Shape;14354;p89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55" name="Google Shape;14355;p89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14356" name="Google Shape;14356;p89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68BC91"/>
              </a:solidFill>
              <a:ln>
                <a:noFill/>
              </a:ln>
            </p:spPr>
          </p:sp>
          <p:sp>
            <p:nvSpPr>
              <p:cNvPr id="14357" name="Google Shape;14357;p89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58" name="Google Shape;14358;p89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89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89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14361" name="Google Shape;14361;p89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14362" name="Google Shape;14362;p89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3" name="Google Shape;14363;p89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4" name="Google Shape;14364;p89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5" name="Google Shape;14365;p89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6" name="Google Shape;14366;p89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7" name="Google Shape;14367;p89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8" name="Google Shape;14368;p89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9" name="Google Shape;14369;p89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0" name="Google Shape;14370;p89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1" name="Google Shape;14371;p89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2" name="Google Shape;14372;p89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3" name="Google Shape;14373;p89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4" name="Google Shape;14374;p89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5" name="Google Shape;14375;p89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6" name="Google Shape;14376;p89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7" name="Google Shape;14377;p89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14378" name="Google Shape;14378;p89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89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89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89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89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89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89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89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89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89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89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89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89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89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89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89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89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89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89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89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4398" name="Google Shape;14398;p89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4399" name="Google Shape;14399;p89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00" name="Google Shape;14400;p89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14401" name="Google Shape;14401;p89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2" name="Google Shape;14402;p89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03" name="Google Shape;14403;p89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04" name="Google Shape;14404;p89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14405" name="Google Shape;14405;p89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6" name="Google Shape;14406;p89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7" name="Google Shape;14407;p89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8" name="Google Shape;14408;p89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09" name="Google Shape;14409;p89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89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89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89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89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4" name="Google Shape;14414;p89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89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16" name="Google Shape;14416;p89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14417" name="Google Shape;14417;p89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8" name="Google Shape;14418;p89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9" name="Google Shape;14419;p89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0" name="Google Shape;14420;p89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21" name="Google Shape;14421;p89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89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89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89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89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89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89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89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89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89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89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89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89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89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89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89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89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89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89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89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89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89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89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89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89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89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89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89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89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50" name="Google Shape;14450;p89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14451" name="Google Shape;14451;p89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2" name="Google Shape;14452;p89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53" name="Google Shape;14453;p89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54" name="Google Shape;14454;p89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4455" name="Google Shape;14455;p89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14456" name="Google Shape;14456;p89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57" name="Google Shape;14457;p89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14458" name="Google Shape;14458;p89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9" name="Google Shape;14459;p89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60" name="Google Shape;14460;p89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89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89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89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89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89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89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89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68" name="Google Shape;14468;p89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14469" name="Google Shape;14469;p89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0" name="Google Shape;14470;p89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1" name="Google Shape;14471;p89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2" name="Google Shape;14472;p89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73" name="Google Shape;14473;p89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89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89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89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89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89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89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89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81" name="Google Shape;14481;p89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4482" name="Google Shape;14482;p89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3" name="Google Shape;14483;p89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4" name="Google Shape;14484;p89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5" name="Google Shape;14485;p89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86" name="Google Shape;14486;p89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89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89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89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89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89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89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89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89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89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89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89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89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89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89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89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89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4503" name="Google Shape;14503;p89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89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89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89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89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89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89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89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89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89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89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89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4515" name="Google Shape;14515;p89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89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89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89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89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89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89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89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89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89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89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89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89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28" name="Google Shape;14528;p89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14529" name="Google Shape;14529;p89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0" name="Google Shape;14530;p89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531" name="Google Shape;14531;p89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89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89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89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89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89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89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89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89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4540" name="Google Shape;14540;p89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89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89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89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89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89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89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89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89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89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14550" name="Google Shape;14550;p89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89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89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89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89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89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14556" name="Google Shape;14556;p89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89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89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8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89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89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89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 w="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89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89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89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66" name="Google Shape;14566;p89"/>
          <p:cNvGrpSpPr/>
          <p:nvPr/>
        </p:nvGrpSpPr>
        <p:grpSpPr>
          <a:xfrm rot="-2699774">
            <a:off x="7222374" y="3605055"/>
            <a:ext cx="290580" cy="264957"/>
            <a:chOff x="6170697" y="2574669"/>
            <a:chExt cx="270126" cy="246306"/>
          </a:xfrm>
        </p:grpSpPr>
        <p:sp>
          <p:nvSpPr>
            <p:cNvPr id="14567" name="Google Shape;14567;p89"/>
            <p:cNvSpPr/>
            <p:nvPr/>
          </p:nvSpPr>
          <p:spPr>
            <a:xfrm>
              <a:off x="6208346" y="2574669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89"/>
            <p:cNvSpPr/>
            <p:nvPr/>
          </p:nvSpPr>
          <p:spPr>
            <a:xfrm>
              <a:off x="6170697" y="2627215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69" name="Google Shape;14569;p89"/>
          <p:cNvGrpSpPr/>
          <p:nvPr/>
        </p:nvGrpSpPr>
        <p:grpSpPr>
          <a:xfrm rot="-2699774">
            <a:off x="4327946" y="3447658"/>
            <a:ext cx="290580" cy="264957"/>
            <a:chOff x="6170697" y="2574669"/>
            <a:chExt cx="270126" cy="246306"/>
          </a:xfrm>
        </p:grpSpPr>
        <p:sp>
          <p:nvSpPr>
            <p:cNvPr id="14570" name="Google Shape;14570;p89"/>
            <p:cNvSpPr/>
            <p:nvPr/>
          </p:nvSpPr>
          <p:spPr>
            <a:xfrm>
              <a:off x="6208346" y="2574669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89"/>
            <p:cNvSpPr/>
            <p:nvPr/>
          </p:nvSpPr>
          <p:spPr>
            <a:xfrm>
              <a:off x="6170697" y="2627215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2" name="Google Shape;14572;p89"/>
          <p:cNvGrpSpPr/>
          <p:nvPr/>
        </p:nvGrpSpPr>
        <p:grpSpPr>
          <a:xfrm rot="-2699774">
            <a:off x="5501499" y="1978619"/>
            <a:ext cx="290580" cy="264957"/>
            <a:chOff x="6170697" y="2574669"/>
            <a:chExt cx="270126" cy="246306"/>
          </a:xfrm>
        </p:grpSpPr>
        <p:sp>
          <p:nvSpPr>
            <p:cNvPr id="14573" name="Google Shape;14573;p89"/>
            <p:cNvSpPr/>
            <p:nvPr/>
          </p:nvSpPr>
          <p:spPr>
            <a:xfrm>
              <a:off x="6208346" y="2574669"/>
              <a:ext cx="232476" cy="203480"/>
            </a:xfrm>
            <a:custGeom>
              <a:avLst/>
              <a:gdLst/>
              <a:ahLst/>
              <a:cxnLst/>
              <a:rect l="l" t="t" r="r" b="b"/>
              <a:pathLst>
                <a:path w="12844" h="11242" extrusionOk="0">
                  <a:moveTo>
                    <a:pt x="4732" y="1"/>
                  </a:moveTo>
                  <a:cubicBezTo>
                    <a:pt x="4305" y="1"/>
                    <a:pt x="3751" y="152"/>
                    <a:pt x="3033" y="550"/>
                  </a:cubicBezTo>
                  <a:cubicBezTo>
                    <a:pt x="1" y="2329"/>
                    <a:pt x="1379" y="10249"/>
                    <a:pt x="2106" y="10976"/>
                  </a:cubicBezTo>
                  <a:cubicBezTo>
                    <a:pt x="2250" y="11149"/>
                    <a:pt x="2690" y="11242"/>
                    <a:pt x="3310" y="11242"/>
                  </a:cubicBezTo>
                  <a:cubicBezTo>
                    <a:pt x="5392" y="11242"/>
                    <a:pt x="9498" y="10189"/>
                    <a:pt x="11179" y="7543"/>
                  </a:cubicBezTo>
                  <a:cubicBezTo>
                    <a:pt x="12843" y="4808"/>
                    <a:pt x="11484" y="584"/>
                    <a:pt x="8673" y="584"/>
                  </a:cubicBezTo>
                  <a:cubicBezTo>
                    <a:pt x="7929" y="584"/>
                    <a:pt x="7084" y="880"/>
                    <a:pt x="6166" y="1578"/>
                  </a:cubicBezTo>
                  <a:cubicBezTo>
                    <a:pt x="6166" y="1578"/>
                    <a:pt x="6108" y="1"/>
                    <a:pt x="4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89"/>
            <p:cNvSpPr/>
            <p:nvPr/>
          </p:nvSpPr>
          <p:spPr>
            <a:xfrm>
              <a:off x="6170697" y="2627215"/>
              <a:ext cx="183281" cy="193760"/>
            </a:xfrm>
            <a:custGeom>
              <a:avLst/>
              <a:gdLst/>
              <a:ahLst/>
              <a:cxnLst/>
              <a:rect l="l" t="t" r="r" b="b"/>
              <a:pathLst>
                <a:path w="10126" h="10705" extrusionOk="0">
                  <a:moveTo>
                    <a:pt x="9938" y="1"/>
                  </a:moveTo>
                  <a:cubicBezTo>
                    <a:pt x="9874" y="1"/>
                    <a:pt x="9825" y="83"/>
                    <a:pt x="9825" y="153"/>
                  </a:cubicBezTo>
                  <a:cubicBezTo>
                    <a:pt x="9599" y="680"/>
                    <a:pt x="9299" y="1306"/>
                    <a:pt x="9098" y="1807"/>
                  </a:cubicBezTo>
                  <a:cubicBezTo>
                    <a:pt x="8873" y="2033"/>
                    <a:pt x="8772" y="2334"/>
                    <a:pt x="8672" y="2660"/>
                  </a:cubicBezTo>
                  <a:lnTo>
                    <a:pt x="8146" y="3386"/>
                  </a:lnTo>
                  <a:cubicBezTo>
                    <a:pt x="7519" y="4439"/>
                    <a:pt x="6893" y="5366"/>
                    <a:pt x="6066" y="6193"/>
                  </a:cubicBezTo>
                  <a:cubicBezTo>
                    <a:pt x="5639" y="6720"/>
                    <a:pt x="5213" y="7046"/>
                    <a:pt x="4812" y="7447"/>
                  </a:cubicBezTo>
                  <a:cubicBezTo>
                    <a:pt x="4286" y="7873"/>
                    <a:pt x="3860" y="8299"/>
                    <a:pt x="3334" y="8599"/>
                  </a:cubicBezTo>
                  <a:cubicBezTo>
                    <a:pt x="2406" y="9326"/>
                    <a:pt x="1253" y="9752"/>
                    <a:pt x="101" y="10279"/>
                  </a:cubicBezTo>
                  <a:cubicBezTo>
                    <a:pt x="0" y="10279"/>
                    <a:pt x="0" y="10379"/>
                    <a:pt x="0" y="10479"/>
                  </a:cubicBezTo>
                  <a:cubicBezTo>
                    <a:pt x="101" y="10579"/>
                    <a:pt x="201" y="10705"/>
                    <a:pt x="326" y="10705"/>
                  </a:cubicBezTo>
                  <a:cubicBezTo>
                    <a:pt x="527" y="10579"/>
                    <a:pt x="827" y="10479"/>
                    <a:pt x="1153" y="10379"/>
                  </a:cubicBezTo>
                  <a:cubicBezTo>
                    <a:pt x="1454" y="10279"/>
                    <a:pt x="1780" y="10178"/>
                    <a:pt x="2081" y="10078"/>
                  </a:cubicBezTo>
                  <a:lnTo>
                    <a:pt x="2933" y="9652"/>
                  </a:lnTo>
                  <a:cubicBezTo>
                    <a:pt x="3233" y="9552"/>
                    <a:pt x="3459" y="9326"/>
                    <a:pt x="3760" y="9226"/>
                  </a:cubicBezTo>
                  <a:cubicBezTo>
                    <a:pt x="4286" y="8925"/>
                    <a:pt x="4812" y="8499"/>
                    <a:pt x="5339" y="8073"/>
                  </a:cubicBezTo>
                  <a:cubicBezTo>
                    <a:pt x="5740" y="7672"/>
                    <a:pt x="6266" y="7246"/>
                    <a:pt x="6692" y="6820"/>
                  </a:cubicBezTo>
                  <a:cubicBezTo>
                    <a:pt x="7519" y="5893"/>
                    <a:pt x="8246" y="4840"/>
                    <a:pt x="8873" y="3687"/>
                  </a:cubicBezTo>
                  <a:cubicBezTo>
                    <a:pt x="9399" y="2660"/>
                    <a:pt x="9925" y="1507"/>
                    <a:pt x="10126" y="254"/>
                  </a:cubicBezTo>
                  <a:cubicBezTo>
                    <a:pt x="10126" y="153"/>
                    <a:pt x="10126" y="53"/>
                    <a:pt x="10025" y="53"/>
                  </a:cubicBezTo>
                  <a:cubicBezTo>
                    <a:pt x="9995" y="16"/>
                    <a:pt x="9965" y="1"/>
                    <a:pt x="9938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75" name="Google Shape;14575;p89"/>
          <p:cNvSpPr/>
          <p:nvPr/>
        </p:nvSpPr>
        <p:spPr>
          <a:xfrm rot="-2700000">
            <a:off x="1205514" y="3741554"/>
            <a:ext cx="227007" cy="198693"/>
          </a:xfrm>
          <a:custGeom>
            <a:avLst/>
            <a:gdLst/>
            <a:ahLst/>
            <a:cxnLst/>
            <a:rect l="l" t="t" r="r" b="b"/>
            <a:pathLst>
              <a:path w="12844" h="11242" extrusionOk="0">
                <a:moveTo>
                  <a:pt x="4732" y="1"/>
                </a:moveTo>
                <a:cubicBezTo>
                  <a:pt x="4305" y="1"/>
                  <a:pt x="3751" y="152"/>
                  <a:pt x="3033" y="550"/>
                </a:cubicBezTo>
                <a:cubicBezTo>
                  <a:pt x="1" y="2329"/>
                  <a:pt x="1379" y="10249"/>
                  <a:pt x="2106" y="10976"/>
                </a:cubicBezTo>
                <a:cubicBezTo>
                  <a:pt x="2250" y="11149"/>
                  <a:pt x="2690" y="11242"/>
                  <a:pt x="3310" y="11242"/>
                </a:cubicBezTo>
                <a:cubicBezTo>
                  <a:pt x="5392" y="11242"/>
                  <a:pt x="9498" y="10189"/>
                  <a:pt x="11179" y="7543"/>
                </a:cubicBezTo>
                <a:cubicBezTo>
                  <a:pt x="12843" y="4808"/>
                  <a:pt x="11484" y="584"/>
                  <a:pt x="8673" y="584"/>
                </a:cubicBezTo>
                <a:cubicBezTo>
                  <a:pt x="7929" y="584"/>
                  <a:pt x="7084" y="880"/>
                  <a:pt x="6166" y="1578"/>
                </a:cubicBezTo>
                <a:cubicBezTo>
                  <a:pt x="6166" y="1578"/>
                  <a:pt x="6108" y="1"/>
                  <a:pt x="47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6" name="Google Shape;14576;p89"/>
          <p:cNvSpPr/>
          <p:nvPr/>
        </p:nvSpPr>
        <p:spPr>
          <a:xfrm rot="-2700000">
            <a:off x="1205514" y="4046354"/>
            <a:ext cx="227007" cy="198693"/>
          </a:xfrm>
          <a:custGeom>
            <a:avLst/>
            <a:gdLst/>
            <a:ahLst/>
            <a:cxnLst/>
            <a:rect l="l" t="t" r="r" b="b"/>
            <a:pathLst>
              <a:path w="12844" h="11242" extrusionOk="0">
                <a:moveTo>
                  <a:pt x="4732" y="1"/>
                </a:moveTo>
                <a:cubicBezTo>
                  <a:pt x="4305" y="1"/>
                  <a:pt x="3751" y="152"/>
                  <a:pt x="3033" y="550"/>
                </a:cubicBezTo>
                <a:cubicBezTo>
                  <a:pt x="1" y="2329"/>
                  <a:pt x="1379" y="10249"/>
                  <a:pt x="2106" y="10976"/>
                </a:cubicBezTo>
                <a:cubicBezTo>
                  <a:pt x="2250" y="11149"/>
                  <a:pt x="2690" y="11242"/>
                  <a:pt x="3310" y="11242"/>
                </a:cubicBezTo>
                <a:cubicBezTo>
                  <a:pt x="5392" y="11242"/>
                  <a:pt x="9498" y="10189"/>
                  <a:pt x="11179" y="7543"/>
                </a:cubicBezTo>
                <a:cubicBezTo>
                  <a:pt x="12843" y="4808"/>
                  <a:pt x="11484" y="584"/>
                  <a:pt x="8673" y="584"/>
                </a:cubicBezTo>
                <a:cubicBezTo>
                  <a:pt x="7929" y="584"/>
                  <a:pt x="7084" y="880"/>
                  <a:pt x="6166" y="1578"/>
                </a:cubicBezTo>
                <a:cubicBezTo>
                  <a:pt x="6166" y="1578"/>
                  <a:pt x="6108" y="1"/>
                  <a:pt x="473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7" name="Google Shape;14577;p89"/>
          <p:cNvSpPr/>
          <p:nvPr/>
        </p:nvSpPr>
        <p:spPr>
          <a:xfrm rot="-2700000">
            <a:off x="1205514" y="4351154"/>
            <a:ext cx="227007" cy="198693"/>
          </a:xfrm>
          <a:custGeom>
            <a:avLst/>
            <a:gdLst/>
            <a:ahLst/>
            <a:cxnLst/>
            <a:rect l="l" t="t" r="r" b="b"/>
            <a:pathLst>
              <a:path w="12844" h="11242" extrusionOk="0">
                <a:moveTo>
                  <a:pt x="4732" y="1"/>
                </a:moveTo>
                <a:cubicBezTo>
                  <a:pt x="4305" y="1"/>
                  <a:pt x="3751" y="152"/>
                  <a:pt x="3033" y="550"/>
                </a:cubicBezTo>
                <a:cubicBezTo>
                  <a:pt x="1" y="2329"/>
                  <a:pt x="1379" y="10249"/>
                  <a:pt x="2106" y="10976"/>
                </a:cubicBezTo>
                <a:cubicBezTo>
                  <a:pt x="2250" y="11149"/>
                  <a:pt x="2690" y="11242"/>
                  <a:pt x="3310" y="11242"/>
                </a:cubicBezTo>
                <a:cubicBezTo>
                  <a:pt x="5392" y="11242"/>
                  <a:pt x="9498" y="10189"/>
                  <a:pt x="11179" y="7543"/>
                </a:cubicBezTo>
                <a:cubicBezTo>
                  <a:pt x="12843" y="4808"/>
                  <a:pt x="11484" y="584"/>
                  <a:pt x="8673" y="584"/>
                </a:cubicBezTo>
                <a:cubicBezTo>
                  <a:pt x="7929" y="584"/>
                  <a:pt x="7084" y="880"/>
                  <a:pt x="6166" y="1578"/>
                </a:cubicBezTo>
                <a:cubicBezTo>
                  <a:pt x="6166" y="1578"/>
                  <a:pt x="6108" y="1"/>
                  <a:pt x="473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78" name="Google Shape;14578;p89"/>
          <p:cNvSpPr txBox="1">
            <a:spLocks noGrp="1"/>
          </p:cNvSpPr>
          <p:nvPr>
            <p:ph type="subTitle" idx="4294967295"/>
          </p:nvPr>
        </p:nvSpPr>
        <p:spPr>
          <a:xfrm>
            <a:off x="1469525" y="3654750"/>
            <a:ext cx="24471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I’m going to travel to...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4579" name="Google Shape;14579;p89"/>
          <p:cNvSpPr txBox="1">
            <a:spLocks noGrp="1"/>
          </p:cNvSpPr>
          <p:nvPr>
            <p:ph type="subTitle" idx="4294967295"/>
          </p:nvPr>
        </p:nvSpPr>
        <p:spPr>
          <a:xfrm>
            <a:off x="1469525" y="3959550"/>
            <a:ext cx="24471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I’ve been here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4580" name="Google Shape;14580;p89"/>
          <p:cNvSpPr txBox="1">
            <a:spLocks noGrp="1"/>
          </p:cNvSpPr>
          <p:nvPr>
            <p:ph type="subTitle" idx="4294967295"/>
          </p:nvPr>
        </p:nvSpPr>
        <p:spPr>
          <a:xfrm>
            <a:off x="1469525" y="4264350"/>
            <a:ext cx="2447100" cy="4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I’d like to go back to...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4581" name="Google Shape;14581;p89"/>
          <p:cNvSpPr/>
          <p:nvPr/>
        </p:nvSpPr>
        <p:spPr>
          <a:xfrm>
            <a:off x="8271619" y="2837811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6"/>
                </a:cubicBezTo>
                <a:cubicBezTo>
                  <a:pt x="1" y="8989"/>
                  <a:pt x="1531" y="14872"/>
                  <a:pt x="6497" y="14872"/>
                </a:cubicBezTo>
                <a:cubicBezTo>
                  <a:pt x="6600" y="14872"/>
                  <a:pt x="6705" y="14869"/>
                  <a:pt x="6811" y="14864"/>
                </a:cubicBezTo>
                <a:cubicBezTo>
                  <a:pt x="12100" y="14551"/>
                  <a:pt x="18118" y="1948"/>
                  <a:pt x="17239" y="1024"/>
                </a:cubicBezTo>
                <a:cubicBezTo>
                  <a:pt x="16623" y="382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82" name="Google Shape;14582;p89"/>
          <p:cNvGrpSpPr/>
          <p:nvPr/>
        </p:nvGrpSpPr>
        <p:grpSpPr>
          <a:xfrm>
            <a:off x="1322338" y="2328299"/>
            <a:ext cx="1121291" cy="1291909"/>
            <a:chOff x="1322338" y="2328299"/>
            <a:chExt cx="1121291" cy="1291909"/>
          </a:xfrm>
        </p:grpSpPr>
        <p:grpSp>
          <p:nvGrpSpPr>
            <p:cNvPr id="14583" name="Google Shape;14583;p89"/>
            <p:cNvGrpSpPr/>
            <p:nvPr/>
          </p:nvGrpSpPr>
          <p:grpSpPr>
            <a:xfrm flipH="1">
              <a:off x="1406976" y="2328299"/>
              <a:ext cx="1036653" cy="1291909"/>
              <a:chOff x="7445826" y="3496299"/>
              <a:chExt cx="1036653" cy="1291909"/>
            </a:xfrm>
          </p:grpSpPr>
          <p:sp>
            <p:nvSpPr>
              <p:cNvPr id="14584" name="Google Shape;14584;p89"/>
              <p:cNvSpPr/>
              <p:nvPr/>
            </p:nvSpPr>
            <p:spPr>
              <a:xfrm>
                <a:off x="7621179" y="4674938"/>
                <a:ext cx="144036" cy="113064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060" extrusionOk="0">
                    <a:moveTo>
                      <a:pt x="3880" y="0"/>
                    </a:moveTo>
                    <a:cubicBezTo>
                      <a:pt x="3806" y="0"/>
                      <a:pt x="3733" y="3"/>
                      <a:pt x="3659" y="9"/>
                    </a:cubicBezTo>
                    <a:cubicBezTo>
                      <a:pt x="2607" y="9"/>
                      <a:pt x="0" y="3142"/>
                      <a:pt x="301" y="3769"/>
                    </a:cubicBezTo>
                    <a:cubicBezTo>
                      <a:pt x="431" y="4003"/>
                      <a:pt x="614" y="4100"/>
                      <a:pt x="827" y="4100"/>
                    </a:cubicBezTo>
                    <a:cubicBezTo>
                      <a:pt x="1845" y="4100"/>
                      <a:pt x="3558" y="1889"/>
                      <a:pt x="3559" y="1889"/>
                    </a:cubicBezTo>
                    <a:lnTo>
                      <a:pt x="3559" y="1889"/>
                    </a:lnTo>
                    <a:cubicBezTo>
                      <a:pt x="3558" y="1890"/>
                      <a:pt x="1554" y="5122"/>
                      <a:pt x="2707" y="5523"/>
                    </a:cubicBezTo>
                    <a:cubicBezTo>
                      <a:pt x="2818" y="5563"/>
                      <a:pt x="2926" y="5581"/>
                      <a:pt x="3030" y="5581"/>
                    </a:cubicBezTo>
                    <a:cubicBezTo>
                      <a:pt x="4305" y="5581"/>
                      <a:pt x="5012" y="2817"/>
                      <a:pt x="5013" y="2816"/>
                    </a:cubicBezTo>
                    <a:lnTo>
                      <a:pt x="5013" y="2816"/>
                    </a:lnTo>
                    <a:cubicBezTo>
                      <a:pt x="5013" y="2817"/>
                      <a:pt x="4919" y="6060"/>
                      <a:pt x="5664" y="6060"/>
                    </a:cubicBezTo>
                    <a:cubicBezTo>
                      <a:pt x="5688" y="6060"/>
                      <a:pt x="5713" y="6056"/>
                      <a:pt x="5739" y="6049"/>
                    </a:cubicBezTo>
                    <a:cubicBezTo>
                      <a:pt x="7093" y="5849"/>
                      <a:pt x="7719" y="1989"/>
                      <a:pt x="7318" y="1563"/>
                    </a:cubicBezTo>
                    <a:cubicBezTo>
                      <a:pt x="6912" y="1157"/>
                      <a:pt x="5369" y="0"/>
                      <a:pt x="38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5" name="Google Shape;14585;p89"/>
              <p:cNvSpPr/>
              <p:nvPr/>
            </p:nvSpPr>
            <p:spPr>
              <a:xfrm>
                <a:off x="7956437" y="4679696"/>
                <a:ext cx="142170" cy="108512"/>
              </a:xfrm>
              <a:custGeom>
                <a:avLst/>
                <a:gdLst/>
                <a:ahLst/>
                <a:cxnLst/>
                <a:rect l="l" t="t" r="r" b="b"/>
                <a:pathLst>
                  <a:path w="7620" h="5816" extrusionOk="0">
                    <a:moveTo>
                      <a:pt x="3670" y="0"/>
                    </a:moveTo>
                    <a:cubicBezTo>
                      <a:pt x="2283" y="0"/>
                      <a:pt x="874" y="822"/>
                      <a:pt x="501" y="1107"/>
                    </a:cubicBezTo>
                    <a:cubicBezTo>
                      <a:pt x="0" y="1508"/>
                      <a:pt x="201" y="5393"/>
                      <a:pt x="1554" y="5794"/>
                    </a:cubicBezTo>
                    <a:cubicBezTo>
                      <a:pt x="1591" y="5809"/>
                      <a:pt x="1627" y="5816"/>
                      <a:pt x="1662" y="5816"/>
                    </a:cubicBezTo>
                    <a:cubicBezTo>
                      <a:pt x="2401" y="5816"/>
                      <a:pt x="2607" y="2661"/>
                      <a:pt x="2607" y="2661"/>
                    </a:cubicBezTo>
                    <a:cubicBezTo>
                      <a:pt x="2607" y="2661"/>
                      <a:pt x="2961" y="5631"/>
                      <a:pt x="4316" y="5631"/>
                    </a:cubicBezTo>
                    <a:cubicBezTo>
                      <a:pt x="4402" y="5631"/>
                      <a:pt x="4492" y="5619"/>
                      <a:pt x="4587" y="5594"/>
                    </a:cubicBezTo>
                    <a:cubicBezTo>
                      <a:pt x="5739" y="5268"/>
                      <a:pt x="4261" y="1935"/>
                      <a:pt x="4261" y="1935"/>
                    </a:cubicBezTo>
                    <a:lnTo>
                      <a:pt x="4261" y="1935"/>
                    </a:lnTo>
                    <a:cubicBezTo>
                      <a:pt x="4261" y="1935"/>
                      <a:pt x="5808" y="4476"/>
                      <a:pt x="6770" y="4476"/>
                    </a:cubicBezTo>
                    <a:cubicBezTo>
                      <a:pt x="6931" y="4476"/>
                      <a:pt x="7075" y="4405"/>
                      <a:pt x="7193" y="4240"/>
                    </a:cubicBezTo>
                    <a:cubicBezTo>
                      <a:pt x="7619" y="3614"/>
                      <a:pt x="5313" y="155"/>
                      <a:pt x="4261" y="55"/>
                    </a:cubicBezTo>
                    <a:cubicBezTo>
                      <a:pt x="4066" y="17"/>
                      <a:pt x="3868" y="0"/>
                      <a:pt x="36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6" name="Google Shape;14586;p89"/>
              <p:cNvSpPr/>
              <p:nvPr/>
            </p:nvSpPr>
            <p:spPr>
              <a:xfrm>
                <a:off x="7500527" y="3696896"/>
                <a:ext cx="802440" cy="1020845"/>
              </a:xfrm>
              <a:custGeom>
                <a:avLst/>
                <a:gdLst/>
                <a:ahLst/>
                <a:cxnLst/>
                <a:rect l="l" t="t" r="r" b="b"/>
                <a:pathLst>
                  <a:path w="43009" h="54715" extrusionOk="0">
                    <a:moveTo>
                      <a:pt x="14412" y="1"/>
                    </a:moveTo>
                    <a:cubicBezTo>
                      <a:pt x="14412" y="1"/>
                      <a:pt x="13034" y="201"/>
                      <a:pt x="11580" y="427"/>
                    </a:cubicBezTo>
                    <a:cubicBezTo>
                      <a:pt x="2181" y="7194"/>
                      <a:pt x="5414" y="19625"/>
                      <a:pt x="5414" y="19625"/>
                    </a:cubicBezTo>
                    <a:cubicBezTo>
                      <a:pt x="5414" y="19625"/>
                      <a:pt x="1" y="23810"/>
                      <a:pt x="627" y="36242"/>
                    </a:cubicBezTo>
                    <a:cubicBezTo>
                      <a:pt x="1354" y="48447"/>
                      <a:pt x="10527" y="54713"/>
                      <a:pt x="18798" y="54713"/>
                    </a:cubicBezTo>
                    <a:cubicBezTo>
                      <a:pt x="18943" y="54714"/>
                      <a:pt x="19089" y="54715"/>
                      <a:pt x="19235" y="54715"/>
                    </a:cubicBezTo>
                    <a:cubicBezTo>
                      <a:pt x="29563" y="54715"/>
                      <a:pt x="41468" y="51158"/>
                      <a:pt x="42382" y="35515"/>
                    </a:cubicBezTo>
                    <a:cubicBezTo>
                      <a:pt x="43009" y="25991"/>
                      <a:pt x="38723" y="19951"/>
                      <a:pt x="38723" y="19951"/>
                    </a:cubicBezTo>
                    <a:cubicBezTo>
                      <a:pt x="42382" y="11179"/>
                      <a:pt x="37996" y="3860"/>
                      <a:pt x="35289" y="1981"/>
                    </a:cubicBezTo>
                    <a:cubicBezTo>
                      <a:pt x="34663" y="1680"/>
                      <a:pt x="34237" y="1354"/>
                      <a:pt x="33936" y="1053"/>
                    </a:cubicBezTo>
                    <a:cubicBezTo>
                      <a:pt x="33936" y="1053"/>
                      <a:pt x="33889" y="1050"/>
                      <a:pt x="33801" y="1050"/>
                    </a:cubicBezTo>
                    <a:cubicBezTo>
                      <a:pt x="32727" y="1050"/>
                      <a:pt x="25521" y="1500"/>
                      <a:pt x="22232" y="13359"/>
                    </a:cubicBezTo>
                    <a:cubicBezTo>
                      <a:pt x="22232" y="13359"/>
                      <a:pt x="21705" y="13685"/>
                      <a:pt x="21179" y="13685"/>
                    </a:cubicBezTo>
                    <a:cubicBezTo>
                      <a:pt x="20678" y="13685"/>
                      <a:pt x="20452" y="13058"/>
                      <a:pt x="20452" y="13058"/>
                    </a:cubicBezTo>
                    <a:cubicBezTo>
                      <a:pt x="20252" y="2808"/>
                      <a:pt x="15440" y="201"/>
                      <a:pt x="14412" y="1"/>
                    </a:cubicBezTo>
                    <a:close/>
                  </a:path>
                </a:pathLst>
              </a:custGeom>
              <a:solidFill>
                <a:srgbClr val="D98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7" name="Google Shape;14587;p89"/>
              <p:cNvSpPr/>
              <p:nvPr/>
            </p:nvSpPr>
            <p:spPr>
              <a:xfrm>
                <a:off x="7581944" y="3594154"/>
                <a:ext cx="713444" cy="358093"/>
              </a:xfrm>
              <a:custGeom>
                <a:avLst/>
                <a:gdLst/>
                <a:ahLst/>
                <a:cxnLst/>
                <a:rect l="l" t="t" r="r" b="b"/>
                <a:pathLst>
                  <a:path w="38239" h="19193" extrusionOk="0">
                    <a:moveTo>
                      <a:pt x="2945" y="1"/>
                    </a:moveTo>
                    <a:cubicBezTo>
                      <a:pt x="1289" y="1"/>
                      <a:pt x="1" y="501"/>
                      <a:pt x="223" y="1548"/>
                    </a:cubicBezTo>
                    <a:cubicBezTo>
                      <a:pt x="424" y="2275"/>
                      <a:pt x="1151" y="2575"/>
                      <a:pt x="1903" y="2575"/>
                    </a:cubicBezTo>
                    <a:cubicBezTo>
                      <a:pt x="1151" y="3202"/>
                      <a:pt x="649" y="4054"/>
                      <a:pt x="1050" y="4555"/>
                    </a:cubicBezTo>
                    <a:cubicBezTo>
                      <a:pt x="1216" y="4823"/>
                      <a:pt x="1510" y="4928"/>
                      <a:pt x="1855" y="4928"/>
                    </a:cubicBezTo>
                    <a:cubicBezTo>
                      <a:pt x="2190" y="4928"/>
                      <a:pt x="2572" y="4829"/>
                      <a:pt x="2930" y="4681"/>
                    </a:cubicBezTo>
                    <a:lnTo>
                      <a:pt x="2930" y="5182"/>
                    </a:lnTo>
                    <a:cubicBezTo>
                      <a:pt x="3153" y="5835"/>
                      <a:pt x="4201" y="6040"/>
                      <a:pt x="5444" y="6040"/>
                    </a:cubicBezTo>
                    <a:cubicBezTo>
                      <a:pt x="6014" y="6040"/>
                      <a:pt x="6625" y="5997"/>
                      <a:pt x="7216" y="5934"/>
                    </a:cubicBezTo>
                    <a:cubicBezTo>
                      <a:pt x="8670" y="5708"/>
                      <a:pt x="10048" y="5508"/>
                      <a:pt x="10048" y="5508"/>
                    </a:cubicBezTo>
                    <a:cubicBezTo>
                      <a:pt x="11076" y="5708"/>
                      <a:pt x="15888" y="8315"/>
                      <a:pt x="16088" y="18565"/>
                    </a:cubicBezTo>
                    <a:cubicBezTo>
                      <a:pt x="16088" y="18565"/>
                      <a:pt x="16314" y="19192"/>
                      <a:pt x="16815" y="19192"/>
                    </a:cubicBezTo>
                    <a:cubicBezTo>
                      <a:pt x="17341" y="19192"/>
                      <a:pt x="17868" y="18866"/>
                      <a:pt x="17868" y="18866"/>
                    </a:cubicBezTo>
                    <a:cubicBezTo>
                      <a:pt x="21157" y="7007"/>
                      <a:pt x="28363" y="6557"/>
                      <a:pt x="29437" y="6557"/>
                    </a:cubicBezTo>
                    <a:cubicBezTo>
                      <a:pt x="29525" y="6557"/>
                      <a:pt x="29572" y="6560"/>
                      <a:pt x="29572" y="6560"/>
                    </a:cubicBezTo>
                    <a:cubicBezTo>
                      <a:pt x="29873" y="6861"/>
                      <a:pt x="30299" y="7187"/>
                      <a:pt x="30925" y="7488"/>
                    </a:cubicBezTo>
                    <a:cubicBezTo>
                      <a:pt x="31929" y="8059"/>
                      <a:pt x="33185" y="8535"/>
                      <a:pt x="34113" y="8535"/>
                    </a:cubicBezTo>
                    <a:cubicBezTo>
                      <a:pt x="34528" y="8535"/>
                      <a:pt x="34878" y="8439"/>
                      <a:pt x="35111" y="8215"/>
                    </a:cubicBezTo>
                    <a:cubicBezTo>
                      <a:pt x="35311" y="8014"/>
                      <a:pt x="35311" y="7814"/>
                      <a:pt x="35211" y="7488"/>
                    </a:cubicBezTo>
                    <a:lnTo>
                      <a:pt x="35211" y="7488"/>
                    </a:lnTo>
                    <a:cubicBezTo>
                      <a:pt x="35326" y="7500"/>
                      <a:pt x="35442" y="7506"/>
                      <a:pt x="35557" y="7506"/>
                    </a:cubicBezTo>
                    <a:cubicBezTo>
                      <a:pt x="36365" y="7506"/>
                      <a:pt x="37128" y="7197"/>
                      <a:pt x="37391" y="6560"/>
                    </a:cubicBezTo>
                    <a:cubicBezTo>
                      <a:pt x="37617" y="5808"/>
                      <a:pt x="37191" y="5082"/>
                      <a:pt x="36564" y="4555"/>
                    </a:cubicBezTo>
                    <a:cubicBezTo>
                      <a:pt x="37391" y="4455"/>
                      <a:pt x="38018" y="4154"/>
                      <a:pt x="38118" y="3728"/>
                    </a:cubicBezTo>
                    <a:cubicBezTo>
                      <a:pt x="38239" y="2933"/>
                      <a:pt x="37548" y="1743"/>
                      <a:pt x="34527" y="1743"/>
                    </a:cubicBezTo>
                    <a:cubicBezTo>
                      <a:pt x="34408" y="1743"/>
                      <a:pt x="34285" y="1745"/>
                      <a:pt x="34158" y="1748"/>
                    </a:cubicBezTo>
                    <a:cubicBezTo>
                      <a:pt x="30725" y="1849"/>
                      <a:pt x="28319" y="5082"/>
                      <a:pt x="28319" y="5082"/>
                    </a:cubicBezTo>
                    <a:cubicBezTo>
                      <a:pt x="28319" y="5082"/>
                      <a:pt x="24033" y="2801"/>
                      <a:pt x="18920" y="2575"/>
                    </a:cubicBezTo>
                    <a:cubicBezTo>
                      <a:pt x="18668" y="2566"/>
                      <a:pt x="18420" y="2561"/>
                      <a:pt x="18178" y="2561"/>
                    </a:cubicBezTo>
                    <a:cubicBezTo>
                      <a:pt x="13399" y="2561"/>
                      <a:pt x="10675" y="4355"/>
                      <a:pt x="10675" y="4355"/>
                    </a:cubicBezTo>
                    <a:cubicBezTo>
                      <a:pt x="10675" y="4355"/>
                      <a:pt x="10148" y="2901"/>
                      <a:pt x="7542" y="1222"/>
                    </a:cubicBezTo>
                    <a:cubicBezTo>
                      <a:pt x="6284" y="420"/>
                      <a:pt x="4460" y="1"/>
                      <a:pt x="2945" y="1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8" name="Google Shape;14588;p89"/>
              <p:cNvSpPr/>
              <p:nvPr/>
            </p:nvSpPr>
            <p:spPr>
              <a:xfrm>
                <a:off x="7866680" y="3929397"/>
                <a:ext cx="58435" cy="123886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6640" extrusionOk="0">
                    <a:moveTo>
                      <a:pt x="1615" y="0"/>
                    </a:moveTo>
                    <a:cubicBezTo>
                      <a:pt x="1040" y="0"/>
                      <a:pt x="185" y="778"/>
                      <a:pt x="99" y="1850"/>
                    </a:cubicBezTo>
                    <a:cubicBezTo>
                      <a:pt x="0" y="2368"/>
                      <a:pt x="413" y="6639"/>
                      <a:pt x="809" y="6639"/>
                    </a:cubicBezTo>
                    <a:cubicBezTo>
                      <a:pt x="815" y="6639"/>
                      <a:pt x="820" y="6638"/>
                      <a:pt x="826" y="6637"/>
                    </a:cubicBezTo>
                    <a:cubicBezTo>
                      <a:pt x="1152" y="6637"/>
                      <a:pt x="2706" y="3103"/>
                      <a:pt x="2806" y="2576"/>
                    </a:cubicBezTo>
                    <a:cubicBezTo>
                      <a:pt x="3132" y="1424"/>
                      <a:pt x="2706" y="596"/>
                      <a:pt x="1879" y="70"/>
                    </a:cubicBezTo>
                    <a:cubicBezTo>
                      <a:pt x="1802" y="23"/>
                      <a:pt x="1713" y="0"/>
                      <a:pt x="1615" y="0"/>
                    </a:cubicBezTo>
                    <a:close/>
                  </a:path>
                </a:pathLst>
              </a:custGeom>
              <a:solidFill>
                <a:srgbClr val="2D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9" name="Google Shape;14589;p89"/>
              <p:cNvSpPr/>
              <p:nvPr/>
            </p:nvSpPr>
            <p:spPr>
              <a:xfrm>
                <a:off x="7975597" y="3915274"/>
                <a:ext cx="39293" cy="40692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81" extrusionOk="0">
                    <a:moveTo>
                      <a:pt x="1053" y="0"/>
                    </a:moveTo>
                    <a:cubicBezTo>
                      <a:pt x="427" y="0"/>
                      <a:pt x="1" y="401"/>
                      <a:pt x="1" y="1028"/>
                    </a:cubicBezTo>
                    <a:cubicBezTo>
                      <a:pt x="1" y="1654"/>
                      <a:pt x="427" y="2181"/>
                      <a:pt x="1053" y="2181"/>
                    </a:cubicBezTo>
                    <a:cubicBezTo>
                      <a:pt x="1680" y="2181"/>
                      <a:pt x="2106" y="1654"/>
                      <a:pt x="2106" y="1028"/>
                    </a:cubicBezTo>
                    <a:cubicBezTo>
                      <a:pt x="2106" y="401"/>
                      <a:pt x="1680" y="0"/>
                      <a:pt x="1053" y="0"/>
                    </a:cubicBezTo>
                    <a:close/>
                  </a:path>
                </a:pathLst>
              </a:custGeom>
              <a:solidFill>
                <a:srgbClr val="2D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0" name="Google Shape;14590;p89"/>
              <p:cNvSpPr/>
              <p:nvPr/>
            </p:nvSpPr>
            <p:spPr>
              <a:xfrm>
                <a:off x="7784834" y="3899359"/>
                <a:ext cx="40692" cy="39311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2107" extrusionOk="0">
                    <a:moveTo>
                      <a:pt x="1053" y="1"/>
                    </a:moveTo>
                    <a:cubicBezTo>
                      <a:pt x="426" y="1"/>
                      <a:pt x="0" y="427"/>
                      <a:pt x="0" y="1054"/>
                    </a:cubicBezTo>
                    <a:cubicBezTo>
                      <a:pt x="0" y="1680"/>
                      <a:pt x="426" y="2106"/>
                      <a:pt x="1053" y="2106"/>
                    </a:cubicBezTo>
                    <a:cubicBezTo>
                      <a:pt x="1679" y="2106"/>
                      <a:pt x="2180" y="1680"/>
                      <a:pt x="2180" y="1054"/>
                    </a:cubicBezTo>
                    <a:cubicBezTo>
                      <a:pt x="2180" y="427"/>
                      <a:pt x="1679" y="1"/>
                      <a:pt x="1053" y="1"/>
                    </a:cubicBezTo>
                    <a:close/>
                  </a:path>
                </a:pathLst>
              </a:custGeom>
              <a:solidFill>
                <a:srgbClr val="2D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1" name="Google Shape;14591;p89"/>
              <p:cNvSpPr/>
              <p:nvPr/>
            </p:nvSpPr>
            <p:spPr>
              <a:xfrm>
                <a:off x="7656234" y="3938650"/>
                <a:ext cx="148252" cy="147786"/>
              </a:xfrm>
              <a:custGeom>
                <a:avLst/>
                <a:gdLst/>
                <a:ahLst/>
                <a:cxnLst/>
                <a:rect l="l" t="t" r="r" b="b"/>
                <a:pathLst>
                  <a:path w="7946" h="7921" extrusionOk="0">
                    <a:moveTo>
                      <a:pt x="3961" y="0"/>
                    </a:moveTo>
                    <a:cubicBezTo>
                      <a:pt x="1780" y="0"/>
                      <a:pt x="1" y="1755"/>
                      <a:pt x="1" y="3960"/>
                    </a:cubicBezTo>
                    <a:cubicBezTo>
                      <a:pt x="1" y="6141"/>
                      <a:pt x="1780" y="7920"/>
                      <a:pt x="3961" y="7920"/>
                    </a:cubicBezTo>
                    <a:cubicBezTo>
                      <a:pt x="6166" y="7920"/>
                      <a:pt x="7946" y="6141"/>
                      <a:pt x="7946" y="3960"/>
                    </a:cubicBezTo>
                    <a:cubicBezTo>
                      <a:pt x="7946" y="1755"/>
                      <a:pt x="6166" y="0"/>
                      <a:pt x="3961" y="0"/>
                    </a:cubicBezTo>
                    <a:close/>
                  </a:path>
                </a:pathLst>
              </a:custGeom>
              <a:solidFill>
                <a:srgbClr val="D564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2" name="Google Shape;14592;p89"/>
              <p:cNvSpPr/>
              <p:nvPr/>
            </p:nvSpPr>
            <p:spPr>
              <a:xfrm>
                <a:off x="8000858" y="3957811"/>
                <a:ext cx="148234" cy="148252"/>
              </a:xfrm>
              <a:custGeom>
                <a:avLst/>
                <a:gdLst/>
                <a:ahLst/>
                <a:cxnLst/>
                <a:rect l="l" t="t" r="r" b="b"/>
                <a:pathLst>
                  <a:path w="7945" h="7946" extrusionOk="0">
                    <a:moveTo>
                      <a:pt x="3985" y="1"/>
                    </a:moveTo>
                    <a:cubicBezTo>
                      <a:pt x="1779" y="1"/>
                      <a:pt x="0" y="1780"/>
                      <a:pt x="0" y="3986"/>
                    </a:cubicBezTo>
                    <a:cubicBezTo>
                      <a:pt x="0" y="6166"/>
                      <a:pt x="1779" y="7946"/>
                      <a:pt x="3985" y="7946"/>
                    </a:cubicBezTo>
                    <a:cubicBezTo>
                      <a:pt x="6165" y="7946"/>
                      <a:pt x="7945" y="6166"/>
                      <a:pt x="7945" y="3986"/>
                    </a:cubicBezTo>
                    <a:cubicBezTo>
                      <a:pt x="7945" y="1780"/>
                      <a:pt x="6165" y="1"/>
                      <a:pt x="3985" y="1"/>
                    </a:cubicBezTo>
                    <a:close/>
                  </a:path>
                </a:pathLst>
              </a:custGeom>
              <a:solidFill>
                <a:srgbClr val="D564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3" name="Google Shape;14593;p89"/>
              <p:cNvSpPr/>
              <p:nvPr/>
            </p:nvSpPr>
            <p:spPr>
              <a:xfrm>
                <a:off x="7736271" y="3811691"/>
                <a:ext cx="100620" cy="57726"/>
              </a:xfrm>
              <a:custGeom>
                <a:avLst/>
                <a:gdLst/>
                <a:ahLst/>
                <a:cxnLst/>
                <a:rect l="l" t="t" r="r" b="b"/>
                <a:pathLst>
                  <a:path w="5393" h="3094" extrusionOk="0">
                    <a:moveTo>
                      <a:pt x="2082" y="0"/>
                    </a:moveTo>
                    <a:cubicBezTo>
                      <a:pt x="1760" y="0"/>
                      <a:pt x="1469" y="95"/>
                      <a:pt x="1250" y="314"/>
                    </a:cubicBezTo>
                    <a:cubicBezTo>
                      <a:pt x="0" y="1484"/>
                      <a:pt x="2486" y="3093"/>
                      <a:pt x="3938" y="3093"/>
                    </a:cubicBezTo>
                    <a:cubicBezTo>
                      <a:pt x="4321" y="3093"/>
                      <a:pt x="4632" y="2982"/>
                      <a:pt x="4783" y="2720"/>
                    </a:cubicBezTo>
                    <a:cubicBezTo>
                      <a:pt x="5392" y="1705"/>
                      <a:pt x="3454" y="0"/>
                      <a:pt x="2082" y="0"/>
                    </a:cubicBezTo>
                    <a:close/>
                  </a:path>
                </a:pathLst>
              </a:custGeom>
              <a:solidFill>
                <a:srgbClr val="ECBB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4" name="Google Shape;14594;p89"/>
              <p:cNvSpPr/>
              <p:nvPr/>
            </p:nvSpPr>
            <p:spPr>
              <a:xfrm>
                <a:off x="7968097" y="3822643"/>
                <a:ext cx="98773" cy="54312"/>
              </a:xfrm>
              <a:custGeom>
                <a:avLst/>
                <a:gdLst/>
                <a:ahLst/>
                <a:cxnLst/>
                <a:rect l="l" t="t" r="r" b="b"/>
                <a:pathLst>
                  <a:path w="5294" h="2911" extrusionOk="0">
                    <a:moveTo>
                      <a:pt x="3228" y="1"/>
                    </a:moveTo>
                    <a:cubicBezTo>
                      <a:pt x="1867" y="1"/>
                      <a:pt x="0" y="1405"/>
                      <a:pt x="403" y="2459"/>
                    </a:cubicBezTo>
                    <a:cubicBezTo>
                      <a:pt x="560" y="2774"/>
                      <a:pt x="971" y="2910"/>
                      <a:pt x="1475" y="2910"/>
                    </a:cubicBezTo>
                    <a:cubicBezTo>
                      <a:pt x="2972" y="2910"/>
                      <a:pt x="5294" y="1710"/>
                      <a:pt x="4262" y="454"/>
                    </a:cubicBezTo>
                    <a:cubicBezTo>
                      <a:pt x="4020" y="135"/>
                      <a:pt x="3648" y="1"/>
                      <a:pt x="3228" y="1"/>
                    </a:cubicBezTo>
                    <a:close/>
                  </a:path>
                </a:pathLst>
              </a:custGeom>
              <a:solidFill>
                <a:srgbClr val="ECBB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5" name="Google Shape;14595;p89"/>
              <p:cNvSpPr/>
              <p:nvPr/>
            </p:nvSpPr>
            <p:spPr>
              <a:xfrm>
                <a:off x="7445826" y="4063016"/>
                <a:ext cx="377852" cy="604615"/>
              </a:xfrm>
              <a:custGeom>
                <a:avLst/>
                <a:gdLst/>
                <a:ahLst/>
                <a:cxnLst/>
                <a:rect l="l" t="t" r="r" b="b"/>
                <a:pathLst>
                  <a:path w="20252" h="32406" extrusionOk="0">
                    <a:moveTo>
                      <a:pt x="8346" y="1"/>
                    </a:moveTo>
                    <a:cubicBezTo>
                      <a:pt x="1" y="3660"/>
                      <a:pt x="201" y="24537"/>
                      <a:pt x="8246" y="31856"/>
                    </a:cubicBezTo>
                    <a:cubicBezTo>
                      <a:pt x="8571" y="32162"/>
                      <a:pt x="8888" y="32288"/>
                      <a:pt x="9190" y="32288"/>
                    </a:cubicBezTo>
                    <a:cubicBezTo>
                      <a:pt x="10541" y="32288"/>
                      <a:pt x="11580" y="29775"/>
                      <a:pt x="11580" y="29775"/>
                    </a:cubicBezTo>
                    <a:cubicBezTo>
                      <a:pt x="11580" y="29775"/>
                      <a:pt x="12131" y="31783"/>
                      <a:pt x="13420" y="31783"/>
                    </a:cubicBezTo>
                    <a:cubicBezTo>
                      <a:pt x="13505" y="31783"/>
                      <a:pt x="13593" y="31774"/>
                      <a:pt x="13685" y="31755"/>
                    </a:cubicBezTo>
                    <a:cubicBezTo>
                      <a:pt x="15038" y="31329"/>
                      <a:pt x="15138" y="28623"/>
                      <a:pt x="15138" y="28623"/>
                    </a:cubicBezTo>
                    <a:cubicBezTo>
                      <a:pt x="15138" y="28623"/>
                      <a:pt x="15490" y="32406"/>
                      <a:pt x="16887" y="32406"/>
                    </a:cubicBezTo>
                    <a:cubicBezTo>
                      <a:pt x="17029" y="32406"/>
                      <a:pt x="17181" y="32367"/>
                      <a:pt x="17344" y="32282"/>
                    </a:cubicBezTo>
                    <a:cubicBezTo>
                      <a:pt x="19524" y="31029"/>
                      <a:pt x="20251" y="22783"/>
                      <a:pt x="17645" y="13785"/>
                    </a:cubicBezTo>
                    <a:cubicBezTo>
                      <a:pt x="15138" y="4813"/>
                      <a:pt x="8346" y="1"/>
                      <a:pt x="8346" y="1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6" name="Google Shape;14596;p89"/>
              <p:cNvSpPr/>
              <p:nvPr/>
            </p:nvSpPr>
            <p:spPr>
              <a:xfrm>
                <a:off x="7880206" y="4069098"/>
                <a:ext cx="524220" cy="629448"/>
              </a:xfrm>
              <a:custGeom>
                <a:avLst/>
                <a:gdLst/>
                <a:ahLst/>
                <a:cxnLst/>
                <a:rect l="l" t="t" r="r" b="b"/>
                <a:pathLst>
                  <a:path w="28097" h="33737" extrusionOk="0">
                    <a:moveTo>
                      <a:pt x="18372" y="1"/>
                    </a:moveTo>
                    <a:cubicBezTo>
                      <a:pt x="18372" y="1"/>
                      <a:pt x="16492" y="2081"/>
                      <a:pt x="12006" y="6667"/>
                    </a:cubicBezTo>
                    <a:cubicBezTo>
                      <a:pt x="7845" y="11053"/>
                      <a:pt x="4387" y="14512"/>
                      <a:pt x="2206" y="20978"/>
                    </a:cubicBezTo>
                    <a:cubicBezTo>
                      <a:pt x="1" y="27470"/>
                      <a:pt x="2507" y="33735"/>
                      <a:pt x="3560" y="33735"/>
                    </a:cubicBezTo>
                    <a:cubicBezTo>
                      <a:pt x="3570" y="33736"/>
                      <a:pt x="3581" y="33737"/>
                      <a:pt x="3592" y="33737"/>
                    </a:cubicBezTo>
                    <a:cubicBezTo>
                      <a:pt x="4624" y="33737"/>
                      <a:pt x="6367" y="29023"/>
                      <a:pt x="6367" y="29023"/>
                    </a:cubicBezTo>
                    <a:cubicBezTo>
                      <a:pt x="6367" y="29023"/>
                      <a:pt x="6367" y="32526"/>
                      <a:pt x="8368" y="32526"/>
                    </a:cubicBezTo>
                    <a:cubicBezTo>
                      <a:pt x="8495" y="32526"/>
                      <a:pt x="8630" y="32512"/>
                      <a:pt x="8773" y="32482"/>
                    </a:cubicBezTo>
                    <a:cubicBezTo>
                      <a:pt x="11079" y="31856"/>
                      <a:pt x="11705" y="28497"/>
                      <a:pt x="11705" y="28497"/>
                    </a:cubicBezTo>
                    <a:cubicBezTo>
                      <a:pt x="11705" y="28497"/>
                      <a:pt x="12438" y="31364"/>
                      <a:pt x="14700" y="31364"/>
                    </a:cubicBezTo>
                    <a:cubicBezTo>
                      <a:pt x="14840" y="31364"/>
                      <a:pt x="14987" y="31353"/>
                      <a:pt x="15139" y="31329"/>
                    </a:cubicBezTo>
                    <a:cubicBezTo>
                      <a:pt x="18171" y="30703"/>
                      <a:pt x="28096" y="15239"/>
                      <a:pt x="18372" y="1"/>
                    </a:cubicBezTo>
                    <a:close/>
                  </a:path>
                </a:pathLst>
              </a:custGeom>
              <a:solidFill>
                <a:srgbClr val="8C3A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7" name="Google Shape;14597;p89"/>
              <p:cNvSpPr/>
              <p:nvPr/>
            </p:nvSpPr>
            <p:spPr>
              <a:xfrm>
                <a:off x="7580022" y="4536692"/>
                <a:ext cx="23397" cy="39610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2123" extrusionOk="0">
                    <a:moveTo>
                      <a:pt x="326" y="1"/>
                    </a:moveTo>
                    <a:cubicBezTo>
                      <a:pt x="126" y="101"/>
                      <a:pt x="1" y="201"/>
                      <a:pt x="1" y="402"/>
                    </a:cubicBezTo>
                    <a:lnTo>
                      <a:pt x="1" y="727"/>
                    </a:lnTo>
                    <a:lnTo>
                      <a:pt x="1" y="928"/>
                    </a:lnTo>
                    <a:lnTo>
                      <a:pt x="1" y="1254"/>
                    </a:lnTo>
                    <a:cubicBezTo>
                      <a:pt x="1" y="1354"/>
                      <a:pt x="1" y="1354"/>
                      <a:pt x="126" y="1454"/>
                    </a:cubicBezTo>
                    <a:cubicBezTo>
                      <a:pt x="126" y="1554"/>
                      <a:pt x="126" y="1655"/>
                      <a:pt x="226" y="1655"/>
                    </a:cubicBezTo>
                    <a:cubicBezTo>
                      <a:pt x="226" y="1780"/>
                      <a:pt x="326" y="1880"/>
                      <a:pt x="326" y="1880"/>
                    </a:cubicBezTo>
                    <a:lnTo>
                      <a:pt x="427" y="1980"/>
                    </a:lnTo>
                    <a:cubicBezTo>
                      <a:pt x="527" y="2081"/>
                      <a:pt x="527" y="2081"/>
                      <a:pt x="627" y="2081"/>
                    </a:cubicBezTo>
                    <a:cubicBezTo>
                      <a:pt x="664" y="2110"/>
                      <a:pt x="707" y="2122"/>
                      <a:pt x="752" y="2122"/>
                    </a:cubicBezTo>
                    <a:cubicBezTo>
                      <a:pt x="861" y="2122"/>
                      <a:pt x="982" y="2051"/>
                      <a:pt x="1053" y="1980"/>
                    </a:cubicBezTo>
                    <a:cubicBezTo>
                      <a:pt x="1153" y="1880"/>
                      <a:pt x="1153" y="1880"/>
                      <a:pt x="1153" y="1780"/>
                    </a:cubicBezTo>
                    <a:lnTo>
                      <a:pt x="1153" y="1655"/>
                    </a:lnTo>
                    <a:cubicBezTo>
                      <a:pt x="1254" y="1554"/>
                      <a:pt x="1254" y="1554"/>
                      <a:pt x="1254" y="1454"/>
                    </a:cubicBezTo>
                    <a:lnTo>
                      <a:pt x="1254" y="1254"/>
                    </a:lnTo>
                    <a:cubicBezTo>
                      <a:pt x="1254" y="1153"/>
                      <a:pt x="1153" y="1028"/>
                      <a:pt x="1153" y="928"/>
                    </a:cubicBezTo>
                    <a:cubicBezTo>
                      <a:pt x="1153" y="828"/>
                      <a:pt x="1053" y="727"/>
                      <a:pt x="1053" y="627"/>
                    </a:cubicBezTo>
                    <a:cubicBezTo>
                      <a:pt x="953" y="627"/>
                      <a:pt x="953" y="527"/>
                      <a:pt x="953" y="527"/>
                    </a:cubicBezTo>
                    <a:cubicBezTo>
                      <a:pt x="853" y="402"/>
                      <a:pt x="752" y="301"/>
                      <a:pt x="752" y="201"/>
                    </a:cubicBezTo>
                    <a:cubicBezTo>
                      <a:pt x="627" y="1"/>
                      <a:pt x="427" y="1"/>
                      <a:pt x="32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8" name="Google Shape;14598;p89"/>
              <p:cNvSpPr/>
              <p:nvPr/>
            </p:nvSpPr>
            <p:spPr>
              <a:xfrm>
                <a:off x="7626776" y="4536692"/>
                <a:ext cx="29479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981" extrusionOk="0">
                    <a:moveTo>
                      <a:pt x="627" y="1"/>
                    </a:moveTo>
                    <a:cubicBezTo>
                      <a:pt x="527" y="1"/>
                      <a:pt x="527" y="1"/>
                      <a:pt x="427" y="101"/>
                    </a:cubicBezTo>
                    <a:cubicBezTo>
                      <a:pt x="327" y="101"/>
                      <a:pt x="327" y="101"/>
                      <a:pt x="226" y="201"/>
                    </a:cubicBezTo>
                    <a:cubicBezTo>
                      <a:pt x="226" y="301"/>
                      <a:pt x="126" y="301"/>
                      <a:pt x="126" y="402"/>
                    </a:cubicBezTo>
                    <a:lnTo>
                      <a:pt x="126" y="527"/>
                    </a:lnTo>
                    <a:cubicBezTo>
                      <a:pt x="1" y="627"/>
                      <a:pt x="1" y="727"/>
                      <a:pt x="126" y="828"/>
                    </a:cubicBezTo>
                    <a:lnTo>
                      <a:pt x="126" y="928"/>
                    </a:lnTo>
                    <a:cubicBezTo>
                      <a:pt x="126" y="1028"/>
                      <a:pt x="126" y="1153"/>
                      <a:pt x="226" y="1153"/>
                    </a:cubicBezTo>
                    <a:cubicBezTo>
                      <a:pt x="226" y="1254"/>
                      <a:pt x="226" y="1354"/>
                      <a:pt x="327" y="1454"/>
                    </a:cubicBezTo>
                    <a:lnTo>
                      <a:pt x="327" y="1554"/>
                    </a:lnTo>
                    <a:cubicBezTo>
                      <a:pt x="427" y="1780"/>
                      <a:pt x="527" y="1880"/>
                      <a:pt x="753" y="1880"/>
                    </a:cubicBezTo>
                    <a:cubicBezTo>
                      <a:pt x="853" y="1980"/>
                      <a:pt x="953" y="1980"/>
                      <a:pt x="1053" y="1980"/>
                    </a:cubicBezTo>
                    <a:lnTo>
                      <a:pt x="1254" y="1980"/>
                    </a:lnTo>
                    <a:cubicBezTo>
                      <a:pt x="1254" y="1980"/>
                      <a:pt x="1379" y="1880"/>
                      <a:pt x="1480" y="1880"/>
                    </a:cubicBezTo>
                    <a:cubicBezTo>
                      <a:pt x="1480" y="1780"/>
                      <a:pt x="1580" y="1655"/>
                      <a:pt x="1580" y="1554"/>
                    </a:cubicBezTo>
                    <a:lnTo>
                      <a:pt x="1580" y="1354"/>
                    </a:lnTo>
                    <a:lnTo>
                      <a:pt x="1580" y="1254"/>
                    </a:lnTo>
                    <a:lnTo>
                      <a:pt x="1580" y="1028"/>
                    </a:lnTo>
                    <a:cubicBezTo>
                      <a:pt x="1580" y="1028"/>
                      <a:pt x="1580" y="928"/>
                      <a:pt x="1480" y="928"/>
                    </a:cubicBezTo>
                    <a:cubicBezTo>
                      <a:pt x="1480" y="828"/>
                      <a:pt x="1480" y="727"/>
                      <a:pt x="1379" y="627"/>
                    </a:cubicBezTo>
                    <a:cubicBezTo>
                      <a:pt x="1379" y="627"/>
                      <a:pt x="1254" y="527"/>
                      <a:pt x="1254" y="402"/>
                    </a:cubicBezTo>
                    <a:lnTo>
                      <a:pt x="1154" y="301"/>
                    </a:lnTo>
                    <a:lnTo>
                      <a:pt x="953" y="101"/>
                    </a:lnTo>
                    <a:cubicBezTo>
                      <a:pt x="853" y="101"/>
                      <a:pt x="753" y="1"/>
                      <a:pt x="6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9" name="Google Shape;14599;p89"/>
              <p:cNvSpPr/>
              <p:nvPr/>
            </p:nvSpPr>
            <p:spPr>
              <a:xfrm>
                <a:off x="7681495" y="4505367"/>
                <a:ext cx="23397" cy="33210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780" extrusionOk="0">
                    <a:moveTo>
                      <a:pt x="326" y="0"/>
                    </a:moveTo>
                    <a:cubicBezTo>
                      <a:pt x="201" y="0"/>
                      <a:pt x="201" y="101"/>
                      <a:pt x="100" y="101"/>
                    </a:cubicBezTo>
                    <a:cubicBezTo>
                      <a:pt x="100" y="201"/>
                      <a:pt x="0" y="201"/>
                      <a:pt x="0" y="326"/>
                    </a:cubicBezTo>
                    <a:lnTo>
                      <a:pt x="0" y="627"/>
                    </a:lnTo>
                    <a:lnTo>
                      <a:pt x="0" y="827"/>
                    </a:lnTo>
                    <a:lnTo>
                      <a:pt x="0" y="953"/>
                    </a:lnTo>
                    <a:cubicBezTo>
                      <a:pt x="0" y="1053"/>
                      <a:pt x="0" y="1153"/>
                      <a:pt x="100" y="1253"/>
                    </a:cubicBezTo>
                    <a:lnTo>
                      <a:pt x="100" y="1454"/>
                    </a:lnTo>
                    <a:cubicBezTo>
                      <a:pt x="201" y="1579"/>
                      <a:pt x="326" y="1680"/>
                      <a:pt x="426" y="1680"/>
                    </a:cubicBezTo>
                    <a:cubicBezTo>
                      <a:pt x="526" y="1780"/>
                      <a:pt x="727" y="1780"/>
                      <a:pt x="827" y="1780"/>
                    </a:cubicBezTo>
                    <a:cubicBezTo>
                      <a:pt x="953" y="1680"/>
                      <a:pt x="1053" y="1680"/>
                      <a:pt x="1153" y="1454"/>
                    </a:cubicBezTo>
                    <a:cubicBezTo>
                      <a:pt x="1253" y="1354"/>
                      <a:pt x="1253" y="1253"/>
                      <a:pt x="1253" y="1153"/>
                    </a:cubicBezTo>
                    <a:lnTo>
                      <a:pt x="1253" y="953"/>
                    </a:lnTo>
                    <a:cubicBezTo>
                      <a:pt x="1153" y="827"/>
                      <a:pt x="1153" y="627"/>
                      <a:pt x="1053" y="527"/>
                    </a:cubicBezTo>
                    <a:cubicBezTo>
                      <a:pt x="1053" y="527"/>
                      <a:pt x="1053" y="426"/>
                      <a:pt x="953" y="426"/>
                    </a:cubicBezTo>
                    <a:cubicBezTo>
                      <a:pt x="953" y="326"/>
                      <a:pt x="827" y="201"/>
                      <a:pt x="827" y="101"/>
                    </a:cubicBezTo>
                    <a:cubicBezTo>
                      <a:pt x="627" y="0"/>
                      <a:pt x="526" y="0"/>
                      <a:pt x="326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0" name="Google Shape;14600;p89"/>
              <p:cNvSpPr/>
              <p:nvPr/>
            </p:nvSpPr>
            <p:spPr>
              <a:xfrm>
                <a:off x="7724499" y="4530610"/>
                <a:ext cx="21531" cy="3134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680" extrusionOk="0">
                    <a:moveTo>
                      <a:pt x="302" y="1"/>
                    </a:moveTo>
                    <a:lnTo>
                      <a:pt x="201" y="101"/>
                    </a:lnTo>
                    <a:cubicBezTo>
                      <a:pt x="101" y="226"/>
                      <a:pt x="101" y="226"/>
                      <a:pt x="101" y="327"/>
                    </a:cubicBezTo>
                    <a:cubicBezTo>
                      <a:pt x="1" y="527"/>
                      <a:pt x="1" y="627"/>
                      <a:pt x="1" y="853"/>
                    </a:cubicBezTo>
                    <a:lnTo>
                      <a:pt x="1" y="953"/>
                    </a:lnTo>
                    <a:lnTo>
                      <a:pt x="1" y="1154"/>
                    </a:lnTo>
                    <a:cubicBezTo>
                      <a:pt x="1" y="1254"/>
                      <a:pt x="1" y="1254"/>
                      <a:pt x="101" y="1354"/>
                    </a:cubicBezTo>
                    <a:lnTo>
                      <a:pt x="402" y="1680"/>
                    </a:lnTo>
                    <a:lnTo>
                      <a:pt x="627" y="1680"/>
                    </a:lnTo>
                    <a:cubicBezTo>
                      <a:pt x="728" y="1680"/>
                      <a:pt x="728" y="1680"/>
                      <a:pt x="828" y="1580"/>
                    </a:cubicBezTo>
                    <a:lnTo>
                      <a:pt x="928" y="1580"/>
                    </a:lnTo>
                    <a:cubicBezTo>
                      <a:pt x="1029" y="1479"/>
                      <a:pt x="1029" y="1479"/>
                      <a:pt x="1029" y="1354"/>
                    </a:cubicBezTo>
                    <a:cubicBezTo>
                      <a:pt x="1154" y="1354"/>
                      <a:pt x="1154" y="1254"/>
                      <a:pt x="1154" y="1254"/>
                    </a:cubicBezTo>
                    <a:lnTo>
                      <a:pt x="1154" y="953"/>
                    </a:lnTo>
                    <a:lnTo>
                      <a:pt x="1154" y="853"/>
                    </a:lnTo>
                    <a:lnTo>
                      <a:pt x="1154" y="728"/>
                    </a:lnTo>
                    <a:cubicBezTo>
                      <a:pt x="1029" y="627"/>
                      <a:pt x="1029" y="527"/>
                      <a:pt x="1029" y="527"/>
                    </a:cubicBezTo>
                    <a:cubicBezTo>
                      <a:pt x="1029" y="327"/>
                      <a:pt x="1029" y="226"/>
                      <a:pt x="928" y="101"/>
                    </a:cubicBezTo>
                    <a:lnTo>
                      <a:pt x="828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1" name="Google Shape;14601;p89"/>
              <p:cNvSpPr/>
              <p:nvPr/>
            </p:nvSpPr>
            <p:spPr>
              <a:xfrm>
                <a:off x="7743677" y="4555871"/>
                <a:ext cx="2351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1" extrusionOk="0">
                    <a:moveTo>
                      <a:pt x="126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2" name="Google Shape;14602;p89"/>
              <p:cNvSpPr/>
              <p:nvPr/>
            </p:nvSpPr>
            <p:spPr>
              <a:xfrm>
                <a:off x="7743677" y="4555871"/>
                <a:ext cx="19" cy="2351"/>
              </a:xfrm>
              <a:custGeom>
                <a:avLst/>
                <a:gdLst/>
                <a:ahLst/>
                <a:cxnLst/>
                <a:rect l="l" t="t" r="r" b="b"/>
                <a:pathLst>
                  <a:path w="1" h="126" extrusionOk="0">
                    <a:moveTo>
                      <a:pt x="1" y="125"/>
                    </a:moveTo>
                    <a:lnTo>
                      <a:pt x="1" y="125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3" name="Google Shape;14603;p89"/>
              <p:cNvSpPr/>
              <p:nvPr/>
            </p:nvSpPr>
            <p:spPr>
              <a:xfrm>
                <a:off x="7759573" y="4485722"/>
                <a:ext cx="25281" cy="3606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1933" extrusionOk="0">
                    <a:moveTo>
                      <a:pt x="402" y="1"/>
                    </a:moveTo>
                    <a:cubicBezTo>
                      <a:pt x="201" y="1"/>
                      <a:pt x="1" y="226"/>
                      <a:pt x="1" y="527"/>
                    </a:cubicBezTo>
                    <a:cubicBezTo>
                      <a:pt x="1" y="627"/>
                      <a:pt x="1" y="753"/>
                      <a:pt x="101" y="953"/>
                    </a:cubicBezTo>
                    <a:lnTo>
                      <a:pt x="101" y="1254"/>
                    </a:lnTo>
                    <a:cubicBezTo>
                      <a:pt x="101" y="1379"/>
                      <a:pt x="201" y="1479"/>
                      <a:pt x="201" y="1580"/>
                    </a:cubicBezTo>
                    <a:cubicBezTo>
                      <a:pt x="201" y="1680"/>
                      <a:pt x="301" y="1680"/>
                      <a:pt x="402" y="1780"/>
                    </a:cubicBezTo>
                    <a:cubicBezTo>
                      <a:pt x="489" y="1850"/>
                      <a:pt x="663" y="1933"/>
                      <a:pt x="829" y="1933"/>
                    </a:cubicBezTo>
                    <a:cubicBezTo>
                      <a:pt x="899" y="1933"/>
                      <a:pt x="968" y="1918"/>
                      <a:pt x="1028" y="1880"/>
                    </a:cubicBezTo>
                    <a:cubicBezTo>
                      <a:pt x="1154" y="1780"/>
                      <a:pt x="1354" y="1580"/>
                      <a:pt x="1254" y="1379"/>
                    </a:cubicBezTo>
                    <a:lnTo>
                      <a:pt x="1254" y="1154"/>
                    </a:lnTo>
                    <a:cubicBezTo>
                      <a:pt x="1254" y="1053"/>
                      <a:pt x="1154" y="953"/>
                      <a:pt x="1154" y="953"/>
                    </a:cubicBezTo>
                    <a:lnTo>
                      <a:pt x="1154" y="853"/>
                    </a:lnTo>
                    <a:cubicBezTo>
                      <a:pt x="1028" y="753"/>
                      <a:pt x="1028" y="753"/>
                      <a:pt x="1028" y="627"/>
                    </a:cubicBezTo>
                    <a:cubicBezTo>
                      <a:pt x="1028" y="527"/>
                      <a:pt x="928" y="427"/>
                      <a:pt x="928" y="326"/>
                    </a:cubicBezTo>
                    <a:cubicBezTo>
                      <a:pt x="828" y="126"/>
                      <a:pt x="627" y="1"/>
                      <a:pt x="402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4" name="Google Shape;14604;p89"/>
              <p:cNvSpPr/>
              <p:nvPr/>
            </p:nvSpPr>
            <p:spPr>
              <a:xfrm>
                <a:off x="7615097" y="4452998"/>
                <a:ext cx="27594" cy="34498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849" extrusionOk="0">
                    <a:moveTo>
                      <a:pt x="326" y="0"/>
                    </a:moveTo>
                    <a:cubicBezTo>
                      <a:pt x="226" y="0"/>
                      <a:pt x="226" y="101"/>
                      <a:pt x="126" y="201"/>
                    </a:cubicBezTo>
                    <a:cubicBezTo>
                      <a:pt x="126" y="201"/>
                      <a:pt x="0" y="301"/>
                      <a:pt x="126" y="401"/>
                    </a:cubicBezTo>
                    <a:lnTo>
                      <a:pt x="126" y="627"/>
                    </a:lnTo>
                    <a:lnTo>
                      <a:pt x="126" y="928"/>
                    </a:lnTo>
                    <a:cubicBezTo>
                      <a:pt x="126" y="1028"/>
                      <a:pt x="126" y="1128"/>
                      <a:pt x="226" y="1253"/>
                    </a:cubicBezTo>
                    <a:lnTo>
                      <a:pt x="226" y="1354"/>
                    </a:lnTo>
                    <a:cubicBezTo>
                      <a:pt x="226" y="1454"/>
                      <a:pt x="326" y="1554"/>
                      <a:pt x="426" y="1654"/>
                    </a:cubicBezTo>
                    <a:cubicBezTo>
                      <a:pt x="426" y="1654"/>
                      <a:pt x="426" y="1755"/>
                      <a:pt x="527" y="1755"/>
                    </a:cubicBezTo>
                    <a:cubicBezTo>
                      <a:pt x="639" y="1817"/>
                      <a:pt x="721" y="1849"/>
                      <a:pt x="799" y="1849"/>
                    </a:cubicBezTo>
                    <a:cubicBezTo>
                      <a:pt x="877" y="1849"/>
                      <a:pt x="953" y="1817"/>
                      <a:pt x="1053" y="1755"/>
                    </a:cubicBezTo>
                    <a:cubicBezTo>
                      <a:pt x="1253" y="1755"/>
                      <a:pt x="1379" y="1554"/>
                      <a:pt x="1379" y="1454"/>
                    </a:cubicBezTo>
                    <a:cubicBezTo>
                      <a:pt x="1479" y="1128"/>
                      <a:pt x="1379" y="928"/>
                      <a:pt x="1253" y="727"/>
                    </a:cubicBezTo>
                    <a:cubicBezTo>
                      <a:pt x="1253" y="727"/>
                      <a:pt x="1153" y="627"/>
                      <a:pt x="1153" y="502"/>
                    </a:cubicBezTo>
                    <a:cubicBezTo>
                      <a:pt x="1053" y="401"/>
                      <a:pt x="1053" y="401"/>
                      <a:pt x="953" y="301"/>
                    </a:cubicBezTo>
                    <a:lnTo>
                      <a:pt x="953" y="201"/>
                    </a:lnTo>
                    <a:cubicBezTo>
                      <a:pt x="852" y="101"/>
                      <a:pt x="752" y="0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5" name="Google Shape;14605;p89"/>
              <p:cNvSpPr/>
              <p:nvPr/>
            </p:nvSpPr>
            <p:spPr>
              <a:xfrm>
                <a:off x="7703006" y="4431487"/>
                <a:ext cx="27128" cy="35860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922" extrusionOk="0">
                    <a:moveTo>
                      <a:pt x="426" y="0"/>
                    </a:moveTo>
                    <a:cubicBezTo>
                      <a:pt x="301" y="0"/>
                      <a:pt x="201" y="0"/>
                      <a:pt x="100" y="101"/>
                    </a:cubicBezTo>
                    <a:lnTo>
                      <a:pt x="0" y="201"/>
                    </a:lnTo>
                    <a:lnTo>
                      <a:pt x="0" y="527"/>
                    </a:lnTo>
                    <a:lnTo>
                      <a:pt x="0" y="727"/>
                    </a:lnTo>
                    <a:lnTo>
                      <a:pt x="0" y="1153"/>
                    </a:lnTo>
                    <a:cubicBezTo>
                      <a:pt x="100" y="1254"/>
                      <a:pt x="100" y="1354"/>
                      <a:pt x="201" y="1454"/>
                    </a:cubicBezTo>
                    <a:cubicBezTo>
                      <a:pt x="201" y="1554"/>
                      <a:pt x="301" y="1655"/>
                      <a:pt x="301" y="1655"/>
                    </a:cubicBezTo>
                    <a:lnTo>
                      <a:pt x="526" y="1880"/>
                    </a:lnTo>
                    <a:lnTo>
                      <a:pt x="727" y="1880"/>
                    </a:lnTo>
                    <a:cubicBezTo>
                      <a:pt x="786" y="1909"/>
                      <a:pt x="846" y="1922"/>
                      <a:pt x="906" y="1922"/>
                    </a:cubicBezTo>
                    <a:cubicBezTo>
                      <a:pt x="1049" y="1922"/>
                      <a:pt x="1182" y="1851"/>
                      <a:pt x="1253" y="1780"/>
                    </a:cubicBezTo>
                    <a:cubicBezTo>
                      <a:pt x="1454" y="1554"/>
                      <a:pt x="1454" y="1354"/>
                      <a:pt x="1454" y="1153"/>
                    </a:cubicBezTo>
                    <a:cubicBezTo>
                      <a:pt x="1454" y="1028"/>
                      <a:pt x="1353" y="1028"/>
                      <a:pt x="1353" y="928"/>
                    </a:cubicBezTo>
                    <a:cubicBezTo>
                      <a:pt x="1253" y="827"/>
                      <a:pt x="1253" y="827"/>
                      <a:pt x="1153" y="727"/>
                    </a:cubicBezTo>
                    <a:lnTo>
                      <a:pt x="1153" y="627"/>
                    </a:lnTo>
                    <a:cubicBezTo>
                      <a:pt x="1053" y="627"/>
                      <a:pt x="1053" y="527"/>
                      <a:pt x="1053" y="401"/>
                    </a:cubicBezTo>
                    <a:lnTo>
                      <a:pt x="927" y="301"/>
                    </a:lnTo>
                    <a:cubicBezTo>
                      <a:pt x="927" y="201"/>
                      <a:pt x="827" y="101"/>
                      <a:pt x="7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6" name="Google Shape;14606;p89"/>
              <p:cNvSpPr/>
              <p:nvPr/>
            </p:nvSpPr>
            <p:spPr>
              <a:xfrm>
                <a:off x="7566459" y="4446916"/>
                <a:ext cx="27613" cy="43976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357" extrusionOk="0">
                    <a:moveTo>
                      <a:pt x="627" y="0"/>
                    </a:moveTo>
                    <a:cubicBezTo>
                      <a:pt x="527" y="0"/>
                      <a:pt x="427" y="0"/>
                      <a:pt x="327" y="101"/>
                    </a:cubicBezTo>
                    <a:cubicBezTo>
                      <a:pt x="101" y="201"/>
                      <a:pt x="1" y="427"/>
                      <a:pt x="101" y="627"/>
                    </a:cubicBezTo>
                    <a:lnTo>
                      <a:pt x="101" y="828"/>
                    </a:lnTo>
                    <a:cubicBezTo>
                      <a:pt x="101" y="953"/>
                      <a:pt x="226" y="1153"/>
                      <a:pt x="226" y="1254"/>
                    </a:cubicBezTo>
                    <a:lnTo>
                      <a:pt x="226" y="1680"/>
                    </a:lnTo>
                    <a:cubicBezTo>
                      <a:pt x="226" y="1780"/>
                      <a:pt x="327" y="1780"/>
                      <a:pt x="327" y="1880"/>
                    </a:cubicBezTo>
                    <a:cubicBezTo>
                      <a:pt x="327" y="1980"/>
                      <a:pt x="327" y="1980"/>
                      <a:pt x="427" y="2081"/>
                    </a:cubicBezTo>
                    <a:lnTo>
                      <a:pt x="527" y="2206"/>
                    </a:lnTo>
                    <a:cubicBezTo>
                      <a:pt x="577" y="2306"/>
                      <a:pt x="709" y="2356"/>
                      <a:pt x="840" y="2356"/>
                    </a:cubicBezTo>
                    <a:cubicBezTo>
                      <a:pt x="972" y="2356"/>
                      <a:pt x="1103" y="2306"/>
                      <a:pt x="1154" y="2206"/>
                    </a:cubicBezTo>
                    <a:cubicBezTo>
                      <a:pt x="1254" y="2081"/>
                      <a:pt x="1354" y="1980"/>
                      <a:pt x="1354" y="1880"/>
                    </a:cubicBezTo>
                    <a:cubicBezTo>
                      <a:pt x="1479" y="1780"/>
                      <a:pt x="1479" y="1680"/>
                      <a:pt x="1479" y="1579"/>
                    </a:cubicBezTo>
                    <a:cubicBezTo>
                      <a:pt x="1479" y="1354"/>
                      <a:pt x="1354" y="1153"/>
                      <a:pt x="1354" y="1053"/>
                    </a:cubicBezTo>
                    <a:cubicBezTo>
                      <a:pt x="1254" y="828"/>
                      <a:pt x="1254" y="727"/>
                      <a:pt x="1154" y="627"/>
                    </a:cubicBezTo>
                    <a:cubicBezTo>
                      <a:pt x="1154" y="527"/>
                      <a:pt x="1053" y="427"/>
                      <a:pt x="953" y="326"/>
                    </a:cubicBezTo>
                    <a:cubicBezTo>
                      <a:pt x="953" y="201"/>
                      <a:pt x="853" y="101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7" name="Google Shape;14607;p89"/>
              <p:cNvSpPr/>
              <p:nvPr/>
            </p:nvSpPr>
            <p:spPr>
              <a:xfrm>
                <a:off x="7654369" y="4409976"/>
                <a:ext cx="21531" cy="38826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081" extrusionOk="0">
                    <a:moveTo>
                      <a:pt x="301" y="0"/>
                    </a:moveTo>
                    <a:cubicBezTo>
                      <a:pt x="201" y="101"/>
                      <a:pt x="101" y="201"/>
                      <a:pt x="101" y="301"/>
                    </a:cubicBezTo>
                    <a:cubicBezTo>
                      <a:pt x="1" y="627"/>
                      <a:pt x="1" y="828"/>
                      <a:pt x="1" y="1053"/>
                    </a:cubicBezTo>
                    <a:lnTo>
                      <a:pt x="1" y="1554"/>
                    </a:lnTo>
                    <a:cubicBezTo>
                      <a:pt x="101" y="1554"/>
                      <a:pt x="101" y="1680"/>
                      <a:pt x="101" y="1680"/>
                    </a:cubicBezTo>
                    <a:cubicBezTo>
                      <a:pt x="101" y="1780"/>
                      <a:pt x="201" y="1880"/>
                      <a:pt x="201" y="1880"/>
                    </a:cubicBezTo>
                    <a:cubicBezTo>
                      <a:pt x="301" y="1980"/>
                      <a:pt x="301" y="1980"/>
                      <a:pt x="402" y="1980"/>
                    </a:cubicBezTo>
                    <a:lnTo>
                      <a:pt x="402" y="2081"/>
                    </a:lnTo>
                    <a:lnTo>
                      <a:pt x="828" y="2081"/>
                    </a:lnTo>
                    <a:cubicBezTo>
                      <a:pt x="1028" y="1980"/>
                      <a:pt x="1028" y="1880"/>
                      <a:pt x="1153" y="1780"/>
                    </a:cubicBezTo>
                    <a:lnTo>
                      <a:pt x="1153" y="1680"/>
                    </a:lnTo>
                    <a:lnTo>
                      <a:pt x="1153" y="1354"/>
                    </a:lnTo>
                    <a:lnTo>
                      <a:pt x="1153" y="1153"/>
                    </a:lnTo>
                    <a:cubicBezTo>
                      <a:pt x="1028" y="1053"/>
                      <a:pt x="1028" y="928"/>
                      <a:pt x="1028" y="727"/>
                    </a:cubicBezTo>
                    <a:lnTo>
                      <a:pt x="1028" y="427"/>
                    </a:lnTo>
                    <a:cubicBezTo>
                      <a:pt x="1028" y="201"/>
                      <a:pt x="828" y="0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8" name="Google Shape;14608;p89"/>
              <p:cNvSpPr/>
              <p:nvPr/>
            </p:nvSpPr>
            <p:spPr>
              <a:xfrm>
                <a:off x="7586104" y="4382849"/>
                <a:ext cx="23397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981" extrusionOk="0">
                    <a:moveTo>
                      <a:pt x="426" y="1"/>
                    </a:moveTo>
                    <a:cubicBezTo>
                      <a:pt x="301" y="1"/>
                      <a:pt x="201" y="1"/>
                      <a:pt x="201" y="101"/>
                    </a:cubicBezTo>
                    <a:cubicBezTo>
                      <a:pt x="101" y="201"/>
                      <a:pt x="0" y="302"/>
                      <a:pt x="0" y="402"/>
                    </a:cubicBezTo>
                    <a:cubicBezTo>
                      <a:pt x="101" y="627"/>
                      <a:pt x="101" y="828"/>
                      <a:pt x="101" y="1028"/>
                    </a:cubicBezTo>
                    <a:cubicBezTo>
                      <a:pt x="101" y="1129"/>
                      <a:pt x="101" y="1354"/>
                      <a:pt x="201" y="1454"/>
                    </a:cubicBezTo>
                    <a:cubicBezTo>
                      <a:pt x="201" y="1555"/>
                      <a:pt x="301" y="1655"/>
                      <a:pt x="301" y="1755"/>
                    </a:cubicBezTo>
                    <a:cubicBezTo>
                      <a:pt x="426" y="1881"/>
                      <a:pt x="527" y="1881"/>
                      <a:pt x="527" y="1981"/>
                    </a:cubicBezTo>
                    <a:lnTo>
                      <a:pt x="827" y="1981"/>
                    </a:lnTo>
                    <a:cubicBezTo>
                      <a:pt x="1053" y="1981"/>
                      <a:pt x="1053" y="1881"/>
                      <a:pt x="1153" y="1755"/>
                    </a:cubicBezTo>
                    <a:cubicBezTo>
                      <a:pt x="1153" y="1655"/>
                      <a:pt x="1253" y="1655"/>
                      <a:pt x="1253" y="1555"/>
                    </a:cubicBezTo>
                    <a:lnTo>
                      <a:pt x="1253" y="1254"/>
                    </a:lnTo>
                    <a:lnTo>
                      <a:pt x="1253" y="1028"/>
                    </a:lnTo>
                    <a:lnTo>
                      <a:pt x="1153" y="928"/>
                    </a:lnTo>
                    <a:cubicBezTo>
                      <a:pt x="1153" y="728"/>
                      <a:pt x="1053" y="502"/>
                      <a:pt x="928" y="302"/>
                    </a:cubicBezTo>
                    <a:cubicBezTo>
                      <a:pt x="928" y="201"/>
                      <a:pt x="827" y="101"/>
                      <a:pt x="727" y="101"/>
                    </a:cubicBezTo>
                    <a:cubicBezTo>
                      <a:pt x="627" y="1"/>
                      <a:pt x="527" y="1"/>
                      <a:pt x="42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9" name="Google Shape;14609;p89"/>
              <p:cNvSpPr/>
              <p:nvPr/>
            </p:nvSpPr>
            <p:spPr>
              <a:xfrm>
                <a:off x="7623044" y="4341711"/>
                <a:ext cx="21531" cy="3772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022" extrusionOk="0">
                    <a:moveTo>
                      <a:pt x="627" y="0"/>
                    </a:moveTo>
                    <a:cubicBezTo>
                      <a:pt x="426" y="0"/>
                      <a:pt x="201" y="101"/>
                      <a:pt x="201" y="326"/>
                    </a:cubicBezTo>
                    <a:cubicBezTo>
                      <a:pt x="101" y="527"/>
                      <a:pt x="101" y="727"/>
                      <a:pt x="101" y="953"/>
                    </a:cubicBezTo>
                    <a:cubicBezTo>
                      <a:pt x="101" y="1053"/>
                      <a:pt x="0" y="1153"/>
                      <a:pt x="0" y="1153"/>
                    </a:cubicBezTo>
                    <a:cubicBezTo>
                      <a:pt x="0" y="1354"/>
                      <a:pt x="0" y="1454"/>
                      <a:pt x="101" y="1579"/>
                    </a:cubicBezTo>
                    <a:cubicBezTo>
                      <a:pt x="101" y="1680"/>
                      <a:pt x="101" y="1780"/>
                      <a:pt x="201" y="1880"/>
                    </a:cubicBezTo>
                    <a:cubicBezTo>
                      <a:pt x="360" y="1951"/>
                      <a:pt x="507" y="2022"/>
                      <a:pt x="651" y="2022"/>
                    </a:cubicBezTo>
                    <a:cubicBezTo>
                      <a:pt x="710" y="2022"/>
                      <a:pt x="769" y="2010"/>
                      <a:pt x="827" y="1980"/>
                    </a:cubicBezTo>
                    <a:cubicBezTo>
                      <a:pt x="1053" y="1880"/>
                      <a:pt x="1153" y="1680"/>
                      <a:pt x="1153" y="1454"/>
                    </a:cubicBezTo>
                    <a:lnTo>
                      <a:pt x="1153" y="1253"/>
                    </a:lnTo>
                    <a:cubicBezTo>
                      <a:pt x="1153" y="1153"/>
                      <a:pt x="1053" y="953"/>
                      <a:pt x="1053" y="827"/>
                    </a:cubicBezTo>
                    <a:lnTo>
                      <a:pt x="1053" y="426"/>
                    </a:lnTo>
                    <a:cubicBezTo>
                      <a:pt x="1053" y="201"/>
                      <a:pt x="827" y="101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0" name="Google Shape;14610;p89"/>
              <p:cNvSpPr/>
              <p:nvPr/>
            </p:nvSpPr>
            <p:spPr>
              <a:xfrm>
                <a:off x="7683361" y="4343091"/>
                <a:ext cx="27613" cy="46513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493" extrusionOk="0">
                    <a:moveTo>
                      <a:pt x="537" y="0"/>
                    </a:moveTo>
                    <a:cubicBezTo>
                      <a:pt x="500" y="0"/>
                      <a:pt x="463" y="8"/>
                      <a:pt x="426" y="27"/>
                    </a:cubicBezTo>
                    <a:cubicBezTo>
                      <a:pt x="226" y="27"/>
                      <a:pt x="0" y="252"/>
                      <a:pt x="0" y="453"/>
                    </a:cubicBezTo>
                    <a:lnTo>
                      <a:pt x="0" y="1079"/>
                    </a:lnTo>
                    <a:cubicBezTo>
                      <a:pt x="101" y="1380"/>
                      <a:pt x="101" y="1806"/>
                      <a:pt x="226" y="2007"/>
                    </a:cubicBezTo>
                    <a:cubicBezTo>
                      <a:pt x="326" y="2132"/>
                      <a:pt x="426" y="2332"/>
                      <a:pt x="627" y="2433"/>
                    </a:cubicBezTo>
                    <a:cubicBezTo>
                      <a:pt x="710" y="2469"/>
                      <a:pt x="802" y="2493"/>
                      <a:pt x="896" y="2493"/>
                    </a:cubicBezTo>
                    <a:cubicBezTo>
                      <a:pt x="1059" y="2493"/>
                      <a:pt x="1227" y="2423"/>
                      <a:pt x="1354" y="2232"/>
                    </a:cubicBezTo>
                    <a:cubicBezTo>
                      <a:pt x="1479" y="2007"/>
                      <a:pt x="1354" y="1806"/>
                      <a:pt x="1354" y="1606"/>
                    </a:cubicBezTo>
                    <a:cubicBezTo>
                      <a:pt x="1354" y="1505"/>
                      <a:pt x="1354" y="1380"/>
                      <a:pt x="1254" y="1280"/>
                    </a:cubicBezTo>
                    <a:lnTo>
                      <a:pt x="1254" y="1179"/>
                    </a:lnTo>
                    <a:cubicBezTo>
                      <a:pt x="1153" y="979"/>
                      <a:pt x="1053" y="653"/>
                      <a:pt x="953" y="352"/>
                    </a:cubicBezTo>
                    <a:cubicBezTo>
                      <a:pt x="871" y="168"/>
                      <a:pt x="705" y="0"/>
                      <a:pt x="53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1" name="Google Shape;14611;p89"/>
              <p:cNvSpPr/>
              <p:nvPr/>
            </p:nvSpPr>
            <p:spPr>
              <a:xfrm>
                <a:off x="7741812" y="4380050"/>
                <a:ext cx="27594" cy="43509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332" extrusionOk="0">
                    <a:moveTo>
                      <a:pt x="437" y="1"/>
                    </a:moveTo>
                    <a:cubicBezTo>
                      <a:pt x="398" y="1"/>
                      <a:pt x="360" y="9"/>
                      <a:pt x="326" y="26"/>
                    </a:cubicBezTo>
                    <a:cubicBezTo>
                      <a:pt x="226" y="26"/>
                      <a:pt x="101" y="151"/>
                      <a:pt x="101" y="251"/>
                    </a:cubicBezTo>
                    <a:cubicBezTo>
                      <a:pt x="0" y="351"/>
                      <a:pt x="0" y="452"/>
                      <a:pt x="0" y="552"/>
                    </a:cubicBezTo>
                    <a:cubicBezTo>
                      <a:pt x="101" y="878"/>
                      <a:pt x="101" y="1078"/>
                      <a:pt x="226" y="1279"/>
                    </a:cubicBezTo>
                    <a:cubicBezTo>
                      <a:pt x="326" y="1604"/>
                      <a:pt x="426" y="1905"/>
                      <a:pt x="527" y="2131"/>
                    </a:cubicBezTo>
                    <a:cubicBezTo>
                      <a:pt x="627" y="2231"/>
                      <a:pt x="727" y="2331"/>
                      <a:pt x="852" y="2331"/>
                    </a:cubicBezTo>
                    <a:lnTo>
                      <a:pt x="1153" y="2331"/>
                    </a:lnTo>
                    <a:cubicBezTo>
                      <a:pt x="1253" y="2231"/>
                      <a:pt x="1354" y="2231"/>
                      <a:pt x="1354" y="2131"/>
                    </a:cubicBezTo>
                    <a:cubicBezTo>
                      <a:pt x="1479" y="2031"/>
                      <a:pt x="1479" y="1805"/>
                      <a:pt x="1479" y="1705"/>
                    </a:cubicBezTo>
                    <a:cubicBezTo>
                      <a:pt x="1479" y="1604"/>
                      <a:pt x="1354" y="1504"/>
                      <a:pt x="1354" y="1404"/>
                    </a:cubicBezTo>
                    <a:lnTo>
                      <a:pt x="1253" y="1279"/>
                    </a:lnTo>
                    <a:cubicBezTo>
                      <a:pt x="1253" y="1178"/>
                      <a:pt x="1153" y="1078"/>
                      <a:pt x="1153" y="978"/>
                    </a:cubicBezTo>
                    <a:cubicBezTo>
                      <a:pt x="1053" y="777"/>
                      <a:pt x="953" y="552"/>
                      <a:pt x="953" y="351"/>
                    </a:cubicBezTo>
                    <a:cubicBezTo>
                      <a:pt x="869" y="185"/>
                      <a:pt x="630" y="1"/>
                      <a:pt x="43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2" name="Google Shape;14612;p89"/>
              <p:cNvSpPr/>
              <p:nvPr/>
            </p:nvSpPr>
            <p:spPr>
              <a:xfrm>
                <a:off x="7539351" y="4366953"/>
                <a:ext cx="25262" cy="41998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2251" extrusionOk="0">
                    <a:moveTo>
                      <a:pt x="526" y="1"/>
                    </a:moveTo>
                    <a:cubicBezTo>
                      <a:pt x="426" y="1"/>
                      <a:pt x="426" y="1"/>
                      <a:pt x="301" y="101"/>
                    </a:cubicBezTo>
                    <a:cubicBezTo>
                      <a:pt x="201" y="101"/>
                      <a:pt x="201" y="226"/>
                      <a:pt x="100" y="327"/>
                    </a:cubicBezTo>
                    <a:lnTo>
                      <a:pt x="100" y="527"/>
                    </a:lnTo>
                    <a:cubicBezTo>
                      <a:pt x="0" y="627"/>
                      <a:pt x="0" y="627"/>
                      <a:pt x="0" y="728"/>
                    </a:cubicBezTo>
                    <a:lnTo>
                      <a:pt x="0" y="1154"/>
                    </a:lnTo>
                    <a:cubicBezTo>
                      <a:pt x="0" y="1254"/>
                      <a:pt x="0" y="1479"/>
                      <a:pt x="100" y="1680"/>
                    </a:cubicBezTo>
                    <a:cubicBezTo>
                      <a:pt x="100" y="1780"/>
                      <a:pt x="100" y="1780"/>
                      <a:pt x="201" y="1880"/>
                    </a:cubicBezTo>
                    <a:cubicBezTo>
                      <a:pt x="201" y="1981"/>
                      <a:pt x="301" y="2106"/>
                      <a:pt x="426" y="2206"/>
                    </a:cubicBezTo>
                    <a:lnTo>
                      <a:pt x="727" y="2206"/>
                    </a:lnTo>
                    <a:cubicBezTo>
                      <a:pt x="760" y="2240"/>
                      <a:pt x="783" y="2251"/>
                      <a:pt x="801" y="2251"/>
                    </a:cubicBezTo>
                    <a:cubicBezTo>
                      <a:pt x="838" y="2251"/>
                      <a:pt x="861" y="2206"/>
                      <a:pt x="927" y="2206"/>
                    </a:cubicBezTo>
                    <a:cubicBezTo>
                      <a:pt x="1053" y="2206"/>
                      <a:pt x="1053" y="2106"/>
                      <a:pt x="1153" y="1981"/>
                    </a:cubicBezTo>
                    <a:cubicBezTo>
                      <a:pt x="1253" y="1780"/>
                      <a:pt x="1353" y="1580"/>
                      <a:pt x="1253" y="1354"/>
                    </a:cubicBezTo>
                    <a:cubicBezTo>
                      <a:pt x="1253" y="1254"/>
                      <a:pt x="1153" y="1154"/>
                      <a:pt x="1153" y="1053"/>
                    </a:cubicBezTo>
                    <a:cubicBezTo>
                      <a:pt x="1153" y="953"/>
                      <a:pt x="1153" y="853"/>
                      <a:pt x="1053" y="728"/>
                    </a:cubicBezTo>
                    <a:lnTo>
                      <a:pt x="1053" y="627"/>
                    </a:lnTo>
                    <a:cubicBezTo>
                      <a:pt x="1053" y="559"/>
                      <a:pt x="994" y="490"/>
                      <a:pt x="957" y="421"/>
                    </a:cubicBezTo>
                    <a:lnTo>
                      <a:pt x="957" y="421"/>
                    </a:lnTo>
                    <a:cubicBezTo>
                      <a:pt x="975" y="427"/>
                      <a:pt x="1005" y="427"/>
                      <a:pt x="1053" y="427"/>
                    </a:cubicBezTo>
                    <a:cubicBezTo>
                      <a:pt x="928" y="427"/>
                      <a:pt x="927" y="328"/>
                      <a:pt x="927" y="327"/>
                    </a:cubicBezTo>
                    <a:lnTo>
                      <a:pt x="927" y="327"/>
                    </a:lnTo>
                    <a:cubicBezTo>
                      <a:pt x="927" y="327"/>
                      <a:pt x="927" y="327"/>
                      <a:pt x="927" y="327"/>
                    </a:cubicBezTo>
                    <a:cubicBezTo>
                      <a:pt x="927" y="226"/>
                      <a:pt x="827" y="101"/>
                      <a:pt x="827" y="101"/>
                    </a:cubicBezTo>
                    <a:cubicBezTo>
                      <a:pt x="727" y="1"/>
                      <a:pt x="627" y="1"/>
                      <a:pt x="52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3" name="Google Shape;14613;p89"/>
              <p:cNvSpPr/>
              <p:nvPr/>
            </p:nvSpPr>
            <p:spPr>
              <a:xfrm>
                <a:off x="7521571" y="4435218"/>
                <a:ext cx="23397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981" extrusionOk="0">
                    <a:moveTo>
                      <a:pt x="627" y="1"/>
                    </a:moveTo>
                    <a:cubicBezTo>
                      <a:pt x="427" y="1"/>
                      <a:pt x="226" y="101"/>
                      <a:pt x="126" y="427"/>
                    </a:cubicBezTo>
                    <a:cubicBezTo>
                      <a:pt x="126" y="627"/>
                      <a:pt x="1" y="828"/>
                      <a:pt x="1" y="1054"/>
                    </a:cubicBezTo>
                    <a:cubicBezTo>
                      <a:pt x="1" y="1154"/>
                      <a:pt x="126" y="1254"/>
                      <a:pt x="126" y="1354"/>
                    </a:cubicBezTo>
                    <a:lnTo>
                      <a:pt x="126" y="1455"/>
                    </a:lnTo>
                    <a:cubicBezTo>
                      <a:pt x="226" y="1580"/>
                      <a:pt x="226" y="1680"/>
                      <a:pt x="226" y="1680"/>
                    </a:cubicBezTo>
                    <a:lnTo>
                      <a:pt x="326" y="1780"/>
                    </a:lnTo>
                    <a:lnTo>
                      <a:pt x="527" y="1981"/>
                    </a:lnTo>
                    <a:lnTo>
                      <a:pt x="1053" y="1981"/>
                    </a:lnTo>
                    <a:cubicBezTo>
                      <a:pt x="1154" y="1881"/>
                      <a:pt x="1254" y="1780"/>
                      <a:pt x="1254" y="1680"/>
                    </a:cubicBezTo>
                    <a:lnTo>
                      <a:pt x="1254" y="1580"/>
                    </a:lnTo>
                    <a:lnTo>
                      <a:pt x="1254" y="1254"/>
                    </a:lnTo>
                    <a:cubicBezTo>
                      <a:pt x="1254" y="1254"/>
                      <a:pt x="1254" y="1154"/>
                      <a:pt x="1154" y="1154"/>
                    </a:cubicBezTo>
                    <a:cubicBezTo>
                      <a:pt x="1154" y="1088"/>
                      <a:pt x="1154" y="1022"/>
                      <a:pt x="1125" y="949"/>
                    </a:cubicBezTo>
                    <a:lnTo>
                      <a:pt x="1125" y="949"/>
                    </a:lnTo>
                    <a:cubicBezTo>
                      <a:pt x="1134" y="952"/>
                      <a:pt x="1143" y="953"/>
                      <a:pt x="1154" y="953"/>
                    </a:cubicBezTo>
                    <a:cubicBezTo>
                      <a:pt x="1053" y="828"/>
                      <a:pt x="1053" y="627"/>
                      <a:pt x="953" y="527"/>
                    </a:cubicBezTo>
                    <a:cubicBezTo>
                      <a:pt x="953" y="427"/>
                      <a:pt x="953" y="201"/>
                      <a:pt x="853" y="201"/>
                    </a:cubicBezTo>
                    <a:cubicBezTo>
                      <a:pt x="753" y="101"/>
                      <a:pt x="753" y="101"/>
                      <a:pt x="6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4" name="Google Shape;14614;p89"/>
              <p:cNvSpPr/>
              <p:nvPr/>
            </p:nvSpPr>
            <p:spPr>
              <a:xfrm>
                <a:off x="7508008" y="4282475"/>
                <a:ext cx="25281" cy="44591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390" extrusionOk="0">
                    <a:moveTo>
                      <a:pt x="784" y="1"/>
                    </a:moveTo>
                    <a:cubicBezTo>
                      <a:pt x="669" y="1"/>
                      <a:pt x="598" y="72"/>
                      <a:pt x="527" y="143"/>
                    </a:cubicBezTo>
                    <a:cubicBezTo>
                      <a:pt x="327" y="243"/>
                      <a:pt x="327" y="469"/>
                      <a:pt x="226" y="669"/>
                    </a:cubicBezTo>
                    <a:cubicBezTo>
                      <a:pt x="226" y="769"/>
                      <a:pt x="101" y="870"/>
                      <a:pt x="101" y="1095"/>
                    </a:cubicBezTo>
                    <a:cubicBezTo>
                      <a:pt x="101" y="1195"/>
                      <a:pt x="1" y="1396"/>
                      <a:pt x="1" y="1621"/>
                    </a:cubicBezTo>
                    <a:cubicBezTo>
                      <a:pt x="101" y="1722"/>
                      <a:pt x="101" y="1922"/>
                      <a:pt x="226" y="2022"/>
                    </a:cubicBezTo>
                    <a:cubicBezTo>
                      <a:pt x="226" y="2123"/>
                      <a:pt x="327" y="2248"/>
                      <a:pt x="427" y="2348"/>
                    </a:cubicBezTo>
                    <a:cubicBezTo>
                      <a:pt x="486" y="2378"/>
                      <a:pt x="547" y="2390"/>
                      <a:pt x="608" y="2390"/>
                    </a:cubicBezTo>
                    <a:cubicBezTo>
                      <a:pt x="757" y="2390"/>
                      <a:pt x="912" y="2319"/>
                      <a:pt x="1053" y="2248"/>
                    </a:cubicBezTo>
                    <a:cubicBezTo>
                      <a:pt x="1254" y="2022"/>
                      <a:pt x="1254" y="1822"/>
                      <a:pt x="1354" y="1621"/>
                    </a:cubicBezTo>
                    <a:cubicBezTo>
                      <a:pt x="1354" y="1496"/>
                      <a:pt x="1354" y="1296"/>
                      <a:pt x="1254" y="1195"/>
                    </a:cubicBezTo>
                    <a:lnTo>
                      <a:pt x="1254" y="769"/>
                    </a:lnTo>
                    <a:lnTo>
                      <a:pt x="1254" y="669"/>
                    </a:lnTo>
                    <a:lnTo>
                      <a:pt x="1254" y="569"/>
                    </a:lnTo>
                    <a:lnTo>
                      <a:pt x="1254" y="243"/>
                    </a:lnTo>
                    <a:cubicBezTo>
                      <a:pt x="1154" y="143"/>
                      <a:pt x="1053" y="42"/>
                      <a:pt x="953" y="42"/>
                    </a:cubicBezTo>
                    <a:cubicBezTo>
                      <a:pt x="887" y="13"/>
                      <a:pt x="832" y="1"/>
                      <a:pt x="784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5" name="Google Shape;14615;p89"/>
              <p:cNvSpPr/>
              <p:nvPr/>
            </p:nvSpPr>
            <p:spPr>
              <a:xfrm>
                <a:off x="7531385" y="4286990"/>
                <a:ext cx="19" cy="2370"/>
              </a:xfrm>
              <a:custGeom>
                <a:avLst/>
                <a:gdLst/>
                <a:ahLst/>
                <a:cxnLst/>
                <a:rect l="l" t="t" r="r" b="b"/>
                <a:pathLst>
                  <a:path w="1" h="127" extrusionOk="0">
                    <a:moveTo>
                      <a:pt x="1" y="126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6" name="Google Shape;14616;p89"/>
              <p:cNvSpPr/>
              <p:nvPr/>
            </p:nvSpPr>
            <p:spPr>
              <a:xfrm>
                <a:off x="7529519" y="4286990"/>
                <a:ext cx="1884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" extrusionOk="0">
                    <a:moveTo>
                      <a:pt x="1" y="1"/>
                    </a:moveTo>
                    <a:lnTo>
                      <a:pt x="101" y="1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7" name="Google Shape;14617;p89"/>
              <p:cNvSpPr/>
              <p:nvPr/>
            </p:nvSpPr>
            <p:spPr>
              <a:xfrm>
                <a:off x="7568325" y="4293072"/>
                <a:ext cx="25747" cy="44909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407" extrusionOk="0">
                    <a:moveTo>
                      <a:pt x="628" y="1"/>
                    </a:moveTo>
                    <a:cubicBezTo>
                      <a:pt x="527" y="1"/>
                      <a:pt x="427" y="101"/>
                      <a:pt x="327" y="201"/>
                    </a:cubicBezTo>
                    <a:cubicBezTo>
                      <a:pt x="227" y="302"/>
                      <a:pt x="227" y="427"/>
                      <a:pt x="126" y="627"/>
                    </a:cubicBezTo>
                    <a:lnTo>
                      <a:pt x="126" y="928"/>
                    </a:lnTo>
                    <a:lnTo>
                      <a:pt x="126" y="1254"/>
                    </a:lnTo>
                    <a:cubicBezTo>
                      <a:pt x="126" y="1454"/>
                      <a:pt x="1" y="1680"/>
                      <a:pt x="126" y="1881"/>
                    </a:cubicBezTo>
                    <a:cubicBezTo>
                      <a:pt x="126" y="1981"/>
                      <a:pt x="227" y="2081"/>
                      <a:pt x="327" y="2181"/>
                    </a:cubicBezTo>
                    <a:cubicBezTo>
                      <a:pt x="327" y="2307"/>
                      <a:pt x="527" y="2307"/>
                      <a:pt x="628" y="2407"/>
                    </a:cubicBezTo>
                    <a:cubicBezTo>
                      <a:pt x="753" y="2407"/>
                      <a:pt x="853" y="2407"/>
                      <a:pt x="953" y="2307"/>
                    </a:cubicBezTo>
                    <a:cubicBezTo>
                      <a:pt x="953" y="2307"/>
                      <a:pt x="1054" y="2307"/>
                      <a:pt x="1054" y="2181"/>
                    </a:cubicBezTo>
                    <a:cubicBezTo>
                      <a:pt x="1154" y="2181"/>
                      <a:pt x="1154" y="2081"/>
                      <a:pt x="1254" y="2081"/>
                    </a:cubicBezTo>
                    <a:cubicBezTo>
                      <a:pt x="1254" y="1981"/>
                      <a:pt x="1379" y="1780"/>
                      <a:pt x="1379" y="1680"/>
                    </a:cubicBezTo>
                    <a:lnTo>
                      <a:pt x="1379" y="1154"/>
                    </a:lnTo>
                    <a:cubicBezTo>
                      <a:pt x="1379" y="928"/>
                      <a:pt x="1379" y="728"/>
                      <a:pt x="1254" y="427"/>
                    </a:cubicBezTo>
                    <a:cubicBezTo>
                      <a:pt x="1254" y="201"/>
                      <a:pt x="953" y="1"/>
                      <a:pt x="628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8" name="Google Shape;14618;p89"/>
              <p:cNvSpPr/>
              <p:nvPr/>
            </p:nvSpPr>
            <p:spPr>
              <a:xfrm>
                <a:off x="7634723" y="4281393"/>
                <a:ext cx="21531" cy="3321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780" extrusionOk="0">
                    <a:moveTo>
                      <a:pt x="527" y="0"/>
                    </a:moveTo>
                    <a:cubicBezTo>
                      <a:pt x="427" y="0"/>
                      <a:pt x="427" y="100"/>
                      <a:pt x="327" y="100"/>
                    </a:cubicBezTo>
                    <a:cubicBezTo>
                      <a:pt x="327" y="100"/>
                      <a:pt x="201" y="100"/>
                      <a:pt x="201" y="201"/>
                    </a:cubicBezTo>
                    <a:cubicBezTo>
                      <a:pt x="101" y="301"/>
                      <a:pt x="1" y="426"/>
                      <a:pt x="1" y="527"/>
                    </a:cubicBezTo>
                    <a:lnTo>
                      <a:pt x="1" y="928"/>
                    </a:lnTo>
                    <a:lnTo>
                      <a:pt x="1" y="1053"/>
                    </a:lnTo>
                    <a:cubicBezTo>
                      <a:pt x="1" y="1153"/>
                      <a:pt x="1" y="1153"/>
                      <a:pt x="101" y="1253"/>
                    </a:cubicBezTo>
                    <a:cubicBezTo>
                      <a:pt x="101" y="1354"/>
                      <a:pt x="101" y="1454"/>
                      <a:pt x="201" y="1554"/>
                    </a:cubicBezTo>
                    <a:cubicBezTo>
                      <a:pt x="327" y="1679"/>
                      <a:pt x="327" y="1679"/>
                      <a:pt x="427" y="1679"/>
                    </a:cubicBezTo>
                    <a:cubicBezTo>
                      <a:pt x="527" y="1780"/>
                      <a:pt x="527" y="1780"/>
                      <a:pt x="627" y="1780"/>
                    </a:cubicBezTo>
                    <a:lnTo>
                      <a:pt x="728" y="1780"/>
                    </a:lnTo>
                    <a:cubicBezTo>
                      <a:pt x="828" y="1679"/>
                      <a:pt x="953" y="1679"/>
                      <a:pt x="1054" y="1554"/>
                    </a:cubicBezTo>
                    <a:cubicBezTo>
                      <a:pt x="1054" y="1554"/>
                      <a:pt x="1054" y="1454"/>
                      <a:pt x="1154" y="1454"/>
                    </a:cubicBezTo>
                    <a:lnTo>
                      <a:pt x="1154" y="1253"/>
                    </a:lnTo>
                    <a:lnTo>
                      <a:pt x="1154" y="1153"/>
                    </a:lnTo>
                    <a:lnTo>
                      <a:pt x="1154" y="1053"/>
                    </a:lnTo>
                    <a:lnTo>
                      <a:pt x="1154" y="727"/>
                    </a:lnTo>
                    <a:lnTo>
                      <a:pt x="1054" y="426"/>
                    </a:lnTo>
                    <a:cubicBezTo>
                      <a:pt x="1054" y="301"/>
                      <a:pt x="1054" y="301"/>
                      <a:pt x="953" y="201"/>
                    </a:cubicBezTo>
                    <a:lnTo>
                      <a:pt x="828" y="100"/>
                    </a:lnTo>
                    <a:lnTo>
                      <a:pt x="728" y="100"/>
                    </a:lnTo>
                    <a:cubicBezTo>
                      <a:pt x="627" y="0"/>
                      <a:pt x="527" y="0"/>
                      <a:pt x="5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9" name="Google Shape;14619;p89"/>
              <p:cNvSpPr/>
              <p:nvPr/>
            </p:nvSpPr>
            <p:spPr>
              <a:xfrm>
                <a:off x="7687559" y="4271561"/>
                <a:ext cx="21064" cy="27147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455" extrusionOk="0">
                    <a:moveTo>
                      <a:pt x="502" y="1"/>
                    </a:moveTo>
                    <a:cubicBezTo>
                      <a:pt x="502" y="1"/>
                      <a:pt x="402" y="1"/>
                      <a:pt x="402" y="101"/>
                    </a:cubicBezTo>
                    <a:lnTo>
                      <a:pt x="201" y="101"/>
                    </a:lnTo>
                    <a:lnTo>
                      <a:pt x="201" y="201"/>
                    </a:lnTo>
                    <a:cubicBezTo>
                      <a:pt x="101" y="201"/>
                      <a:pt x="101" y="327"/>
                      <a:pt x="101" y="327"/>
                    </a:cubicBezTo>
                    <a:cubicBezTo>
                      <a:pt x="1" y="427"/>
                      <a:pt x="1" y="427"/>
                      <a:pt x="1" y="527"/>
                    </a:cubicBezTo>
                    <a:lnTo>
                      <a:pt x="1" y="627"/>
                    </a:lnTo>
                    <a:lnTo>
                      <a:pt x="1" y="728"/>
                    </a:lnTo>
                    <a:lnTo>
                      <a:pt x="1" y="1154"/>
                    </a:lnTo>
                    <a:cubicBezTo>
                      <a:pt x="101" y="1154"/>
                      <a:pt x="101" y="1254"/>
                      <a:pt x="201" y="1254"/>
                    </a:cubicBezTo>
                    <a:cubicBezTo>
                      <a:pt x="201" y="1354"/>
                      <a:pt x="302" y="1455"/>
                      <a:pt x="402" y="1455"/>
                    </a:cubicBezTo>
                    <a:lnTo>
                      <a:pt x="728" y="1455"/>
                    </a:lnTo>
                    <a:cubicBezTo>
                      <a:pt x="928" y="1354"/>
                      <a:pt x="1129" y="1254"/>
                      <a:pt x="1129" y="1054"/>
                    </a:cubicBezTo>
                    <a:lnTo>
                      <a:pt x="1129" y="953"/>
                    </a:lnTo>
                    <a:lnTo>
                      <a:pt x="1129" y="728"/>
                    </a:lnTo>
                    <a:cubicBezTo>
                      <a:pt x="1129" y="627"/>
                      <a:pt x="1129" y="627"/>
                      <a:pt x="1029" y="527"/>
                    </a:cubicBezTo>
                    <a:lnTo>
                      <a:pt x="1029" y="427"/>
                    </a:lnTo>
                    <a:lnTo>
                      <a:pt x="1029" y="327"/>
                    </a:lnTo>
                    <a:cubicBezTo>
                      <a:pt x="928" y="327"/>
                      <a:pt x="928" y="201"/>
                      <a:pt x="928" y="201"/>
                    </a:cubicBezTo>
                    <a:cubicBezTo>
                      <a:pt x="928" y="101"/>
                      <a:pt x="828" y="101"/>
                      <a:pt x="828" y="101"/>
                    </a:cubicBezTo>
                    <a:cubicBezTo>
                      <a:pt x="728" y="101"/>
                      <a:pt x="728" y="1"/>
                      <a:pt x="728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0" name="Google Shape;14620;p89"/>
              <p:cNvSpPr/>
              <p:nvPr/>
            </p:nvSpPr>
            <p:spPr>
              <a:xfrm>
                <a:off x="7714685" y="4234621"/>
                <a:ext cx="27147" cy="40711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182" extrusionOk="0">
                    <a:moveTo>
                      <a:pt x="301" y="1"/>
                    </a:moveTo>
                    <a:cubicBezTo>
                      <a:pt x="201" y="1"/>
                      <a:pt x="201" y="101"/>
                      <a:pt x="101" y="101"/>
                    </a:cubicBezTo>
                    <a:cubicBezTo>
                      <a:pt x="1" y="201"/>
                      <a:pt x="1" y="302"/>
                      <a:pt x="1" y="427"/>
                    </a:cubicBezTo>
                    <a:lnTo>
                      <a:pt x="1" y="828"/>
                    </a:lnTo>
                    <a:cubicBezTo>
                      <a:pt x="1" y="828"/>
                      <a:pt x="1" y="928"/>
                      <a:pt x="101" y="1054"/>
                    </a:cubicBezTo>
                    <a:lnTo>
                      <a:pt x="101" y="1254"/>
                    </a:lnTo>
                    <a:cubicBezTo>
                      <a:pt x="101" y="1354"/>
                      <a:pt x="201" y="1455"/>
                      <a:pt x="201" y="1555"/>
                    </a:cubicBezTo>
                    <a:cubicBezTo>
                      <a:pt x="301" y="1881"/>
                      <a:pt x="427" y="2181"/>
                      <a:pt x="727" y="2181"/>
                    </a:cubicBezTo>
                    <a:lnTo>
                      <a:pt x="1053" y="2181"/>
                    </a:lnTo>
                    <a:cubicBezTo>
                      <a:pt x="1153" y="2181"/>
                      <a:pt x="1254" y="2181"/>
                      <a:pt x="1254" y="2081"/>
                    </a:cubicBezTo>
                    <a:lnTo>
                      <a:pt x="1354" y="2081"/>
                    </a:lnTo>
                    <a:cubicBezTo>
                      <a:pt x="1354" y="1981"/>
                      <a:pt x="1454" y="1881"/>
                      <a:pt x="1454" y="1780"/>
                    </a:cubicBezTo>
                    <a:lnTo>
                      <a:pt x="1454" y="1555"/>
                    </a:lnTo>
                    <a:cubicBezTo>
                      <a:pt x="1454" y="1455"/>
                      <a:pt x="1454" y="1254"/>
                      <a:pt x="1354" y="1154"/>
                    </a:cubicBezTo>
                    <a:cubicBezTo>
                      <a:pt x="1354" y="1054"/>
                      <a:pt x="1254" y="928"/>
                      <a:pt x="1254" y="828"/>
                    </a:cubicBezTo>
                    <a:cubicBezTo>
                      <a:pt x="1153" y="728"/>
                      <a:pt x="1053" y="628"/>
                      <a:pt x="1053" y="527"/>
                    </a:cubicBezTo>
                    <a:cubicBezTo>
                      <a:pt x="928" y="427"/>
                      <a:pt x="828" y="302"/>
                      <a:pt x="828" y="201"/>
                    </a:cubicBez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1" name="Google Shape;14621;p89"/>
              <p:cNvSpPr/>
              <p:nvPr/>
            </p:nvSpPr>
            <p:spPr>
              <a:xfrm>
                <a:off x="7728249" y="4312718"/>
                <a:ext cx="25262" cy="27147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455" extrusionOk="0">
                    <a:moveTo>
                      <a:pt x="326" y="0"/>
                    </a:moveTo>
                    <a:lnTo>
                      <a:pt x="201" y="101"/>
                    </a:lnTo>
                    <a:lnTo>
                      <a:pt x="101" y="201"/>
                    </a:lnTo>
                    <a:lnTo>
                      <a:pt x="101" y="301"/>
                    </a:lnTo>
                    <a:cubicBezTo>
                      <a:pt x="0" y="301"/>
                      <a:pt x="0" y="401"/>
                      <a:pt x="0" y="502"/>
                    </a:cubicBezTo>
                    <a:cubicBezTo>
                      <a:pt x="0" y="627"/>
                      <a:pt x="0" y="627"/>
                      <a:pt x="101" y="727"/>
                    </a:cubicBezTo>
                    <a:lnTo>
                      <a:pt x="101" y="828"/>
                    </a:lnTo>
                    <a:cubicBezTo>
                      <a:pt x="101" y="928"/>
                      <a:pt x="101" y="1028"/>
                      <a:pt x="201" y="1028"/>
                    </a:cubicBezTo>
                    <a:lnTo>
                      <a:pt x="201" y="1128"/>
                    </a:lnTo>
                    <a:cubicBezTo>
                      <a:pt x="326" y="1128"/>
                      <a:pt x="326" y="1254"/>
                      <a:pt x="326" y="1254"/>
                    </a:cubicBezTo>
                    <a:lnTo>
                      <a:pt x="426" y="1354"/>
                    </a:lnTo>
                    <a:cubicBezTo>
                      <a:pt x="527" y="1354"/>
                      <a:pt x="527" y="1454"/>
                      <a:pt x="627" y="1454"/>
                    </a:cubicBezTo>
                    <a:lnTo>
                      <a:pt x="727" y="1454"/>
                    </a:lnTo>
                    <a:cubicBezTo>
                      <a:pt x="828" y="1454"/>
                      <a:pt x="953" y="1454"/>
                      <a:pt x="953" y="1354"/>
                    </a:cubicBezTo>
                    <a:cubicBezTo>
                      <a:pt x="1053" y="1354"/>
                      <a:pt x="1053" y="1354"/>
                      <a:pt x="1153" y="1254"/>
                    </a:cubicBezTo>
                    <a:cubicBezTo>
                      <a:pt x="1153" y="1254"/>
                      <a:pt x="1254" y="1254"/>
                      <a:pt x="1254" y="1128"/>
                    </a:cubicBezTo>
                    <a:lnTo>
                      <a:pt x="1254" y="1028"/>
                    </a:lnTo>
                    <a:lnTo>
                      <a:pt x="1254" y="928"/>
                    </a:lnTo>
                    <a:cubicBezTo>
                      <a:pt x="1354" y="828"/>
                      <a:pt x="1354" y="828"/>
                      <a:pt x="1254" y="727"/>
                    </a:cubicBezTo>
                    <a:cubicBezTo>
                      <a:pt x="1254" y="627"/>
                      <a:pt x="1254" y="502"/>
                      <a:pt x="1153" y="401"/>
                    </a:cubicBezTo>
                    <a:lnTo>
                      <a:pt x="1153" y="301"/>
                    </a:lnTo>
                    <a:cubicBezTo>
                      <a:pt x="1053" y="301"/>
                      <a:pt x="1053" y="201"/>
                      <a:pt x="953" y="201"/>
                    </a:cubicBezTo>
                    <a:lnTo>
                      <a:pt x="953" y="101"/>
                    </a:lnTo>
                    <a:lnTo>
                      <a:pt x="828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2" name="Google Shape;14622;p89"/>
              <p:cNvSpPr/>
              <p:nvPr/>
            </p:nvSpPr>
            <p:spPr>
              <a:xfrm>
                <a:off x="7544948" y="4220292"/>
                <a:ext cx="21531" cy="3961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123" extrusionOk="0">
                    <a:moveTo>
                      <a:pt x="756" y="1"/>
                    </a:moveTo>
                    <a:cubicBezTo>
                      <a:pt x="590" y="1"/>
                      <a:pt x="427" y="71"/>
                      <a:pt x="427" y="142"/>
                    </a:cubicBezTo>
                    <a:cubicBezTo>
                      <a:pt x="327" y="443"/>
                      <a:pt x="226" y="669"/>
                      <a:pt x="126" y="869"/>
                    </a:cubicBezTo>
                    <a:lnTo>
                      <a:pt x="126" y="1295"/>
                    </a:lnTo>
                    <a:cubicBezTo>
                      <a:pt x="126" y="1396"/>
                      <a:pt x="1" y="1396"/>
                      <a:pt x="1" y="1496"/>
                    </a:cubicBezTo>
                    <a:cubicBezTo>
                      <a:pt x="1" y="1596"/>
                      <a:pt x="126" y="1696"/>
                      <a:pt x="126" y="1822"/>
                    </a:cubicBezTo>
                    <a:lnTo>
                      <a:pt x="226" y="1922"/>
                    </a:lnTo>
                    <a:lnTo>
                      <a:pt x="327" y="2022"/>
                    </a:lnTo>
                    <a:cubicBezTo>
                      <a:pt x="427" y="2122"/>
                      <a:pt x="527" y="2122"/>
                      <a:pt x="627" y="2122"/>
                    </a:cubicBezTo>
                    <a:cubicBezTo>
                      <a:pt x="753" y="2122"/>
                      <a:pt x="853" y="2022"/>
                      <a:pt x="953" y="2022"/>
                    </a:cubicBezTo>
                    <a:cubicBezTo>
                      <a:pt x="1053" y="1922"/>
                      <a:pt x="1053" y="1822"/>
                      <a:pt x="1154" y="1696"/>
                    </a:cubicBezTo>
                    <a:lnTo>
                      <a:pt x="1154" y="1496"/>
                    </a:lnTo>
                    <a:lnTo>
                      <a:pt x="1154" y="1295"/>
                    </a:lnTo>
                    <a:lnTo>
                      <a:pt x="1154" y="1070"/>
                    </a:lnTo>
                    <a:lnTo>
                      <a:pt x="1154" y="568"/>
                    </a:lnTo>
                    <a:lnTo>
                      <a:pt x="1154" y="142"/>
                    </a:lnTo>
                    <a:cubicBezTo>
                      <a:pt x="1053" y="142"/>
                      <a:pt x="1053" y="42"/>
                      <a:pt x="953" y="42"/>
                    </a:cubicBezTo>
                    <a:cubicBezTo>
                      <a:pt x="894" y="13"/>
                      <a:pt x="825" y="1"/>
                      <a:pt x="75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3" name="Google Shape;14623;p89"/>
              <p:cNvSpPr/>
              <p:nvPr/>
            </p:nvSpPr>
            <p:spPr>
              <a:xfrm>
                <a:off x="7594052" y="4224807"/>
                <a:ext cx="21064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981" extrusionOk="0">
                    <a:moveTo>
                      <a:pt x="401" y="1"/>
                    </a:moveTo>
                    <a:cubicBezTo>
                      <a:pt x="301" y="1"/>
                      <a:pt x="201" y="1"/>
                      <a:pt x="101" y="101"/>
                    </a:cubicBezTo>
                    <a:cubicBezTo>
                      <a:pt x="0" y="201"/>
                      <a:pt x="0" y="326"/>
                      <a:pt x="0" y="427"/>
                    </a:cubicBezTo>
                    <a:lnTo>
                      <a:pt x="0" y="953"/>
                    </a:lnTo>
                    <a:lnTo>
                      <a:pt x="0" y="1154"/>
                    </a:lnTo>
                    <a:cubicBezTo>
                      <a:pt x="0" y="1354"/>
                      <a:pt x="0" y="1580"/>
                      <a:pt x="101" y="1680"/>
                    </a:cubicBezTo>
                    <a:cubicBezTo>
                      <a:pt x="201" y="1880"/>
                      <a:pt x="301" y="1880"/>
                      <a:pt x="502" y="1981"/>
                    </a:cubicBezTo>
                    <a:lnTo>
                      <a:pt x="727" y="1981"/>
                    </a:lnTo>
                    <a:cubicBezTo>
                      <a:pt x="827" y="1880"/>
                      <a:pt x="827" y="1880"/>
                      <a:pt x="928" y="1780"/>
                    </a:cubicBezTo>
                    <a:cubicBezTo>
                      <a:pt x="1028" y="1680"/>
                      <a:pt x="1028" y="1680"/>
                      <a:pt x="1028" y="1580"/>
                    </a:cubicBezTo>
                    <a:lnTo>
                      <a:pt x="1128" y="1454"/>
                    </a:lnTo>
                    <a:lnTo>
                      <a:pt x="1128" y="1354"/>
                    </a:lnTo>
                    <a:lnTo>
                      <a:pt x="1128" y="1254"/>
                    </a:lnTo>
                    <a:cubicBezTo>
                      <a:pt x="1128" y="1053"/>
                      <a:pt x="1128" y="953"/>
                      <a:pt x="1028" y="828"/>
                    </a:cubicBezTo>
                    <a:cubicBezTo>
                      <a:pt x="1028" y="627"/>
                      <a:pt x="928" y="527"/>
                      <a:pt x="928" y="326"/>
                    </a:cubicBezTo>
                    <a:cubicBezTo>
                      <a:pt x="827" y="201"/>
                      <a:pt x="827" y="101"/>
                      <a:pt x="7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4" name="Google Shape;14624;p89"/>
              <p:cNvSpPr/>
              <p:nvPr/>
            </p:nvSpPr>
            <p:spPr>
              <a:xfrm>
                <a:off x="7642671" y="4214994"/>
                <a:ext cx="23415" cy="30878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655" extrusionOk="0">
                    <a:moveTo>
                      <a:pt x="302" y="0"/>
                    </a:moveTo>
                    <a:cubicBezTo>
                      <a:pt x="201" y="0"/>
                      <a:pt x="201" y="101"/>
                      <a:pt x="201" y="101"/>
                    </a:cubicBezTo>
                    <a:cubicBezTo>
                      <a:pt x="101" y="101"/>
                      <a:pt x="101" y="226"/>
                      <a:pt x="101" y="226"/>
                    </a:cubicBezTo>
                    <a:lnTo>
                      <a:pt x="1" y="326"/>
                    </a:lnTo>
                    <a:lnTo>
                      <a:pt x="1" y="627"/>
                    </a:lnTo>
                    <a:cubicBezTo>
                      <a:pt x="1" y="627"/>
                      <a:pt x="1" y="727"/>
                      <a:pt x="101" y="852"/>
                    </a:cubicBezTo>
                    <a:lnTo>
                      <a:pt x="101" y="1053"/>
                    </a:lnTo>
                    <a:lnTo>
                      <a:pt x="101" y="1153"/>
                    </a:lnTo>
                    <a:lnTo>
                      <a:pt x="201" y="1253"/>
                    </a:lnTo>
                    <a:lnTo>
                      <a:pt x="201" y="1354"/>
                    </a:lnTo>
                    <a:lnTo>
                      <a:pt x="302" y="1479"/>
                    </a:lnTo>
                    <a:cubicBezTo>
                      <a:pt x="402" y="1579"/>
                      <a:pt x="527" y="1579"/>
                      <a:pt x="527" y="1579"/>
                    </a:cubicBezTo>
                    <a:cubicBezTo>
                      <a:pt x="577" y="1629"/>
                      <a:pt x="628" y="1654"/>
                      <a:pt x="678" y="1654"/>
                    </a:cubicBezTo>
                    <a:cubicBezTo>
                      <a:pt x="728" y="1654"/>
                      <a:pt x="778" y="1629"/>
                      <a:pt x="828" y="1579"/>
                    </a:cubicBezTo>
                    <a:cubicBezTo>
                      <a:pt x="1029" y="1579"/>
                      <a:pt x="1154" y="1479"/>
                      <a:pt x="1154" y="1253"/>
                    </a:cubicBezTo>
                    <a:cubicBezTo>
                      <a:pt x="1154" y="1153"/>
                      <a:pt x="1254" y="1153"/>
                      <a:pt x="1254" y="1053"/>
                    </a:cubicBezTo>
                    <a:cubicBezTo>
                      <a:pt x="1154" y="953"/>
                      <a:pt x="1154" y="852"/>
                      <a:pt x="1154" y="727"/>
                    </a:cubicBezTo>
                    <a:cubicBezTo>
                      <a:pt x="1029" y="627"/>
                      <a:pt x="1029" y="627"/>
                      <a:pt x="1029" y="527"/>
                    </a:cubicBezTo>
                    <a:cubicBezTo>
                      <a:pt x="928" y="426"/>
                      <a:pt x="928" y="326"/>
                      <a:pt x="828" y="226"/>
                    </a:cubicBezTo>
                    <a:cubicBezTo>
                      <a:pt x="828" y="226"/>
                      <a:pt x="828" y="101"/>
                      <a:pt x="728" y="101"/>
                    </a:cubicBezTo>
                    <a:lnTo>
                      <a:pt x="628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5" name="Google Shape;14625;p89"/>
              <p:cNvSpPr/>
              <p:nvPr/>
            </p:nvSpPr>
            <p:spPr>
              <a:xfrm>
                <a:off x="7566459" y="4148016"/>
                <a:ext cx="25281" cy="45487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438" extrusionOk="0">
                    <a:moveTo>
                      <a:pt x="846" y="1"/>
                    </a:moveTo>
                    <a:cubicBezTo>
                      <a:pt x="772" y="1"/>
                      <a:pt x="694" y="56"/>
                      <a:pt x="627" y="56"/>
                    </a:cubicBezTo>
                    <a:cubicBezTo>
                      <a:pt x="527" y="157"/>
                      <a:pt x="527" y="257"/>
                      <a:pt x="427" y="357"/>
                    </a:cubicBezTo>
                    <a:cubicBezTo>
                      <a:pt x="327" y="558"/>
                      <a:pt x="226" y="884"/>
                      <a:pt x="101" y="1084"/>
                    </a:cubicBezTo>
                    <a:cubicBezTo>
                      <a:pt x="101" y="1184"/>
                      <a:pt x="101" y="1310"/>
                      <a:pt x="1" y="1510"/>
                    </a:cubicBezTo>
                    <a:lnTo>
                      <a:pt x="1" y="1610"/>
                    </a:lnTo>
                    <a:lnTo>
                      <a:pt x="1" y="2036"/>
                    </a:lnTo>
                    <a:cubicBezTo>
                      <a:pt x="1" y="2036"/>
                      <a:pt x="101" y="2137"/>
                      <a:pt x="101" y="2237"/>
                    </a:cubicBezTo>
                    <a:cubicBezTo>
                      <a:pt x="101" y="2337"/>
                      <a:pt x="327" y="2437"/>
                      <a:pt x="527" y="2437"/>
                    </a:cubicBezTo>
                    <a:cubicBezTo>
                      <a:pt x="627" y="2437"/>
                      <a:pt x="853" y="2437"/>
                      <a:pt x="953" y="2337"/>
                    </a:cubicBezTo>
                    <a:cubicBezTo>
                      <a:pt x="1154" y="2036"/>
                      <a:pt x="1254" y="1711"/>
                      <a:pt x="1254" y="1410"/>
                    </a:cubicBezTo>
                    <a:cubicBezTo>
                      <a:pt x="1354" y="1084"/>
                      <a:pt x="1354" y="783"/>
                      <a:pt x="1354" y="457"/>
                    </a:cubicBezTo>
                    <a:cubicBezTo>
                      <a:pt x="1354" y="357"/>
                      <a:pt x="1354" y="257"/>
                      <a:pt x="1254" y="157"/>
                    </a:cubicBezTo>
                    <a:cubicBezTo>
                      <a:pt x="1154" y="56"/>
                      <a:pt x="1053" y="56"/>
                      <a:pt x="953" y="56"/>
                    </a:cubicBezTo>
                    <a:cubicBezTo>
                      <a:pt x="920" y="15"/>
                      <a:pt x="883" y="1"/>
                      <a:pt x="84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6" name="Google Shape;14626;p89"/>
              <p:cNvSpPr/>
              <p:nvPr/>
            </p:nvSpPr>
            <p:spPr>
              <a:xfrm>
                <a:off x="7603399" y="4146729"/>
                <a:ext cx="23397" cy="43024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2306" extrusionOk="0">
                    <a:moveTo>
                      <a:pt x="627" y="0"/>
                    </a:moveTo>
                    <a:cubicBezTo>
                      <a:pt x="427" y="0"/>
                      <a:pt x="126" y="125"/>
                      <a:pt x="126" y="426"/>
                    </a:cubicBezTo>
                    <a:cubicBezTo>
                      <a:pt x="1" y="627"/>
                      <a:pt x="1" y="953"/>
                      <a:pt x="1" y="1153"/>
                    </a:cubicBezTo>
                    <a:lnTo>
                      <a:pt x="1" y="1479"/>
                    </a:lnTo>
                    <a:lnTo>
                      <a:pt x="1" y="1579"/>
                    </a:lnTo>
                    <a:cubicBezTo>
                      <a:pt x="1" y="1780"/>
                      <a:pt x="1" y="1880"/>
                      <a:pt x="126" y="2005"/>
                    </a:cubicBezTo>
                    <a:cubicBezTo>
                      <a:pt x="126" y="2105"/>
                      <a:pt x="226" y="2105"/>
                      <a:pt x="226" y="2105"/>
                    </a:cubicBezTo>
                    <a:cubicBezTo>
                      <a:pt x="226" y="2206"/>
                      <a:pt x="326" y="2206"/>
                      <a:pt x="427" y="2306"/>
                    </a:cubicBezTo>
                    <a:lnTo>
                      <a:pt x="753" y="2306"/>
                    </a:lnTo>
                    <a:cubicBezTo>
                      <a:pt x="853" y="2306"/>
                      <a:pt x="953" y="2206"/>
                      <a:pt x="1053" y="2105"/>
                    </a:cubicBezTo>
                    <a:lnTo>
                      <a:pt x="1154" y="2005"/>
                    </a:lnTo>
                    <a:lnTo>
                      <a:pt x="1154" y="1780"/>
                    </a:lnTo>
                    <a:cubicBezTo>
                      <a:pt x="1254" y="1579"/>
                      <a:pt x="1154" y="1479"/>
                      <a:pt x="1154" y="1253"/>
                    </a:cubicBezTo>
                    <a:lnTo>
                      <a:pt x="1154" y="526"/>
                    </a:lnTo>
                    <a:cubicBezTo>
                      <a:pt x="1154" y="426"/>
                      <a:pt x="1053" y="226"/>
                      <a:pt x="953" y="226"/>
                    </a:cubicBezTo>
                    <a:cubicBezTo>
                      <a:pt x="853" y="125"/>
                      <a:pt x="753" y="0"/>
                      <a:pt x="6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7" name="Google Shape;14627;p89"/>
              <p:cNvSpPr/>
              <p:nvPr/>
            </p:nvSpPr>
            <p:spPr>
              <a:xfrm>
                <a:off x="8160763" y="4182382"/>
                <a:ext cx="33210" cy="34498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849" extrusionOk="0">
                    <a:moveTo>
                      <a:pt x="1319" y="0"/>
                    </a:moveTo>
                    <a:cubicBezTo>
                      <a:pt x="1254" y="0"/>
                      <a:pt x="1204" y="32"/>
                      <a:pt x="1153" y="94"/>
                    </a:cubicBezTo>
                    <a:cubicBezTo>
                      <a:pt x="1053" y="94"/>
                      <a:pt x="1053" y="94"/>
                      <a:pt x="953" y="194"/>
                    </a:cubicBezTo>
                    <a:lnTo>
                      <a:pt x="828" y="194"/>
                    </a:lnTo>
                    <a:cubicBezTo>
                      <a:pt x="828" y="295"/>
                      <a:pt x="727" y="295"/>
                      <a:pt x="727" y="395"/>
                    </a:cubicBezTo>
                    <a:cubicBezTo>
                      <a:pt x="627" y="395"/>
                      <a:pt x="627" y="495"/>
                      <a:pt x="527" y="595"/>
                    </a:cubicBezTo>
                    <a:cubicBezTo>
                      <a:pt x="527" y="595"/>
                      <a:pt x="427" y="595"/>
                      <a:pt x="427" y="721"/>
                    </a:cubicBezTo>
                    <a:cubicBezTo>
                      <a:pt x="326" y="721"/>
                      <a:pt x="101" y="821"/>
                      <a:pt x="101" y="921"/>
                    </a:cubicBezTo>
                    <a:cubicBezTo>
                      <a:pt x="1" y="1021"/>
                      <a:pt x="1" y="1122"/>
                      <a:pt x="1" y="1222"/>
                    </a:cubicBezTo>
                    <a:lnTo>
                      <a:pt x="1" y="1448"/>
                    </a:lnTo>
                    <a:cubicBezTo>
                      <a:pt x="1" y="1448"/>
                      <a:pt x="101" y="1548"/>
                      <a:pt x="101" y="1648"/>
                    </a:cubicBezTo>
                    <a:cubicBezTo>
                      <a:pt x="201" y="1648"/>
                      <a:pt x="201" y="1648"/>
                      <a:pt x="201" y="1748"/>
                    </a:cubicBezTo>
                    <a:lnTo>
                      <a:pt x="427" y="1748"/>
                    </a:lnTo>
                    <a:cubicBezTo>
                      <a:pt x="427" y="1849"/>
                      <a:pt x="527" y="1849"/>
                      <a:pt x="527" y="1849"/>
                    </a:cubicBezTo>
                    <a:lnTo>
                      <a:pt x="727" y="1849"/>
                    </a:lnTo>
                    <a:cubicBezTo>
                      <a:pt x="953" y="1748"/>
                      <a:pt x="1053" y="1648"/>
                      <a:pt x="1254" y="1448"/>
                    </a:cubicBezTo>
                    <a:cubicBezTo>
                      <a:pt x="1354" y="1347"/>
                      <a:pt x="1354" y="1222"/>
                      <a:pt x="1454" y="1122"/>
                    </a:cubicBezTo>
                    <a:cubicBezTo>
                      <a:pt x="1579" y="1021"/>
                      <a:pt x="1579" y="921"/>
                      <a:pt x="1680" y="821"/>
                    </a:cubicBezTo>
                    <a:lnTo>
                      <a:pt x="1680" y="595"/>
                    </a:lnTo>
                    <a:cubicBezTo>
                      <a:pt x="1780" y="595"/>
                      <a:pt x="1780" y="495"/>
                      <a:pt x="1780" y="395"/>
                    </a:cubicBezTo>
                    <a:cubicBezTo>
                      <a:pt x="1780" y="295"/>
                      <a:pt x="1680" y="94"/>
                      <a:pt x="1579" y="94"/>
                    </a:cubicBezTo>
                    <a:cubicBezTo>
                      <a:pt x="1467" y="32"/>
                      <a:pt x="1385" y="0"/>
                      <a:pt x="1319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8" name="Google Shape;14628;p89"/>
              <p:cNvSpPr/>
              <p:nvPr/>
            </p:nvSpPr>
            <p:spPr>
              <a:xfrm>
                <a:off x="8193953" y="4196860"/>
                <a:ext cx="33229" cy="39666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2126" extrusionOk="0">
                    <a:moveTo>
                      <a:pt x="1254" y="0"/>
                    </a:moveTo>
                    <a:cubicBezTo>
                      <a:pt x="1221" y="0"/>
                      <a:pt x="1187" y="12"/>
                      <a:pt x="1154" y="45"/>
                    </a:cubicBezTo>
                    <a:lnTo>
                      <a:pt x="928" y="45"/>
                    </a:lnTo>
                    <a:cubicBezTo>
                      <a:pt x="928" y="145"/>
                      <a:pt x="828" y="145"/>
                      <a:pt x="828" y="245"/>
                    </a:cubicBezTo>
                    <a:cubicBezTo>
                      <a:pt x="728" y="446"/>
                      <a:pt x="527" y="571"/>
                      <a:pt x="427" y="772"/>
                    </a:cubicBezTo>
                    <a:cubicBezTo>
                      <a:pt x="427" y="872"/>
                      <a:pt x="302" y="972"/>
                      <a:pt x="201" y="1073"/>
                    </a:cubicBezTo>
                    <a:cubicBezTo>
                      <a:pt x="101" y="1198"/>
                      <a:pt x="1" y="1398"/>
                      <a:pt x="1" y="1599"/>
                    </a:cubicBezTo>
                    <a:cubicBezTo>
                      <a:pt x="1" y="1699"/>
                      <a:pt x="1" y="1824"/>
                      <a:pt x="101" y="1925"/>
                    </a:cubicBezTo>
                    <a:cubicBezTo>
                      <a:pt x="101" y="1925"/>
                      <a:pt x="201" y="2025"/>
                      <a:pt x="302" y="2125"/>
                    </a:cubicBezTo>
                    <a:lnTo>
                      <a:pt x="928" y="2125"/>
                    </a:lnTo>
                    <a:cubicBezTo>
                      <a:pt x="1054" y="2025"/>
                      <a:pt x="1154" y="1824"/>
                      <a:pt x="1254" y="1599"/>
                    </a:cubicBezTo>
                    <a:cubicBezTo>
                      <a:pt x="1254" y="1499"/>
                      <a:pt x="1354" y="1398"/>
                      <a:pt x="1354" y="1298"/>
                    </a:cubicBezTo>
                    <a:cubicBezTo>
                      <a:pt x="1455" y="1198"/>
                      <a:pt x="1555" y="972"/>
                      <a:pt x="1680" y="772"/>
                    </a:cubicBezTo>
                    <a:cubicBezTo>
                      <a:pt x="1680" y="672"/>
                      <a:pt x="1780" y="446"/>
                      <a:pt x="1680" y="346"/>
                    </a:cubicBezTo>
                    <a:cubicBezTo>
                      <a:pt x="1680" y="245"/>
                      <a:pt x="1555" y="145"/>
                      <a:pt x="1455" y="45"/>
                    </a:cubicBezTo>
                    <a:cubicBezTo>
                      <a:pt x="1388" y="45"/>
                      <a:pt x="1321" y="0"/>
                      <a:pt x="1254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9" name="Google Shape;14629;p89"/>
              <p:cNvSpPr/>
              <p:nvPr/>
            </p:nvSpPr>
            <p:spPr>
              <a:xfrm>
                <a:off x="8230893" y="4221076"/>
                <a:ext cx="27147" cy="42558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281" extrusionOk="0">
                    <a:moveTo>
                      <a:pt x="1154" y="0"/>
                    </a:moveTo>
                    <a:cubicBezTo>
                      <a:pt x="953" y="0"/>
                      <a:pt x="828" y="0"/>
                      <a:pt x="728" y="100"/>
                    </a:cubicBezTo>
                    <a:cubicBezTo>
                      <a:pt x="628" y="100"/>
                      <a:pt x="527" y="201"/>
                      <a:pt x="527" y="401"/>
                    </a:cubicBezTo>
                    <a:cubicBezTo>
                      <a:pt x="527" y="401"/>
                      <a:pt x="427" y="526"/>
                      <a:pt x="427" y="627"/>
                    </a:cubicBezTo>
                    <a:cubicBezTo>
                      <a:pt x="327" y="727"/>
                      <a:pt x="327" y="927"/>
                      <a:pt x="201" y="1028"/>
                    </a:cubicBezTo>
                    <a:cubicBezTo>
                      <a:pt x="201" y="1153"/>
                      <a:pt x="101" y="1153"/>
                      <a:pt x="101" y="1253"/>
                    </a:cubicBezTo>
                    <a:cubicBezTo>
                      <a:pt x="101" y="1354"/>
                      <a:pt x="1" y="1454"/>
                      <a:pt x="1" y="1454"/>
                    </a:cubicBezTo>
                    <a:lnTo>
                      <a:pt x="1" y="1880"/>
                    </a:lnTo>
                    <a:cubicBezTo>
                      <a:pt x="1" y="1980"/>
                      <a:pt x="101" y="2080"/>
                      <a:pt x="201" y="2080"/>
                    </a:cubicBezTo>
                    <a:cubicBezTo>
                      <a:pt x="201" y="2181"/>
                      <a:pt x="327" y="2181"/>
                      <a:pt x="327" y="2181"/>
                    </a:cubicBezTo>
                    <a:cubicBezTo>
                      <a:pt x="427" y="2281"/>
                      <a:pt x="527" y="2281"/>
                      <a:pt x="527" y="2281"/>
                    </a:cubicBezTo>
                    <a:cubicBezTo>
                      <a:pt x="628" y="2281"/>
                      <a:pt x="728" y="2281"/>
                      <a:pt x="828" y="2181"/>
                    </a:cubicBezTo>
                    <a:cubicBezTo>
                      <a:pt x="953" y="2181"/>
                      <a:pt x="1154" y="1980"/>
                      <a:pt x="1154" y="1780"/>
                    </a:cubicBezTo>
                    <a:cubicBezTo>
                      <a:pt x="1154" y="1780"/>
                      <a:pt x="1154" y="1654"/>
                      <a:pt x="1254" y="1654"/>
                    </a:cubicBezTo>
                    <a:lnTo>
                      <a:pt x="1254" y="1354"/>
                    </a:lnTo>
                    <a:cubicBezTo>
                      <a:pt x="1354" y="1028"/>
                      <a:pt x="1455" y="827"/>
                      <a:pt x="1455" y="627"/>
                    </a:cubicBezTo>
                    <a:lnTo>
                      <a:pt x="1455" y="201"/>
                    </a:lnTo>
                    <a:cubicBezTo>
                      <a:pt x="1354" y="201"/>
                      <a:pt x="1254" y="100"/>
                      <a:pt x="1154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0" name="Google Shape;14630;p89"/>
              <p:cNvSpPr/>
              <p:nvPr/>
            </p:nvSpPr>
            <p:spPr>
              <a:xfrm>
                <a:off x="8106062" y="4250069"/>
                <a:ext cx="39293" cy="40692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181" extrusionOk="0">
                    <a:moveTo>
                      <a:pt x="1579" y="0"/>
                    </a:moveTo>
                    <a:cubicBezTo>
                      <a:pt x="1579" y="100"/>
                      <a:pt x="1479" y="100"/>
                      <a:pt x="1479" y="100"/>
                    </a:cubicBezTo>
                    <a:cubicBezTo>
                      <a:pt x="1379" y="100"/>
                      <a:pt x="1253" y="100"/>
                      <a:pt x="1153" y="226"/>
                    </a:cubicBezTo>
                    <a:cubicBezTo>
                      <a:pt x="1153" y="326"/>
                      <a:pt x="1053" y="326"/>
                      <a:pt x="953" y="426"/>
                    </a:cubicBezTo>
                    <a:cubicBezTo>
                      <a:pt x="852" y="526"/>
                      <a:pt x="752" y="627"/>
                      <a:pt x="627" y="727"/>
                    </a:cubicBezTo>
                    <a:cubicBezTo>
                      <a:pt x="526" y="727"/>
                      <a:pt x="426" y="852"/>
                      <a:pt x="326" y="952"/>
                    </a:cubicBezTo>
                    <a:cubicBezTo>
                      <a:pt x="226" y="1053"/>
                      <a:pt x="0" y="1253"/>
                      <a:pt x="0" y="1479"/>
                    </a:cubicBezTo>
                    <a:lnTo>
                      <a:pt x="0" y="1779"/>
                    </a:lnTo>
                    <a:cubicBezTo>
                      <a:pt x="0" y="1880"/>
                      <a:pt x="125" y="1880"/>
                      <a:pt x="125" y="1980"/>
                    </a:cubicBezTo>
                    <a:cubicBezTo>
                      <a:pt x="226" y="2105"/>
                      <a:pt x="326" y="2105"/>
                      <a:pt x="426" y="2105"/>
                    </a:cubicBezTo>
                    <a:cubicBezTo>
                      <a:pt x="476" y="2155"/>
                      <a:pt x="526" y="2180"/>
                      <a:pt x="580" y="2180"/>
                    </a:cubicBezTo>
                    <a:cubicBezTo>
                      <a:pt x="633" y="2180"/>
                      <a:pt x="689" y="2155"/>
                      <a:pt x="752" y="2105"/>
                    </a:cubicBezTo>
                    <a:cubicBezTo>
                      <a:pt x="953" y="2105"/>
                      <a:pt x="1053" y="1980"/>
                      <a:pt x="1153" y="1779"/>
                    </a:cubicBezTo>
                    <a:cubicBezTo>
                      <a:pt x="1253" y="1679"/>
                      <a:pt x="1379" y="1579"/>
                      <a:pt x="1479" y="1479"/>
                    </a:cubicBezTo>
                    <a:cubicBezTo>
                      <a:pt x="1579" y="1479"/>
                      <a:pt x="1679" y="1353"/>
                      <a:pt x="1679" y="1253"/>
                    </a:cubicBezTo>
                    <a:cubicBezTo>
                      <a:pt x="1780" y="1153"/>
                      <a:pt x="1880" y="1053"/>
                      <a:pt x="2005" y="952"/>
                    </a:cubicBezTo>
                    <a:cubicBezTo>
                      <a:pt x="2005" y="952"/>
                      <a:pt x="2005" y="852"/>
                      <a:pt x="2105" y="727"/>
                    </a:cubicBezTo>
                    <a:lnTo>
                      <a:pt x="2105" y="526"/>
                    </a:lnTo>
                    <a:cubicBezTo>
                      <a:pt x="2105" y="426"/>
                      <a:pt x="2005" y="326"/>
                      <a:pt x="2005" y="226"/>
                    </a:cubicBezTo>
                    <a:cubicBezTo>
                      <a:pt x="1880" y="100"/>
                      <a:pt x="1679" y="0"/>
                      <a:pt x="1579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1" name="Google Shape;14631;p89"/>
              <p:cNvSpPr/>
              <p:nvPr/>
            </p:nvSpPr>
            <p:spPr>
              <a:xfrm>
                <a:off x="8166845" y="4271561"/>
                <a:ext cx="35095" cy="47259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2533" extrusionOk="0">
                    <a:moveTo>
                      <a:pt x="1354" y="1"/>
                    </a:moveTo>
                    <a:cubicBezTo>
                      <a:pt x="1253" y="1"/>
                      <a:pt x="1128" y="101"/>
                      <a:pt x="1028" y="201"/>
                    </a:cubicBezTo>
                    <a:cubicBezTo>
                      <a:pt x="928" y="427"/>
                      <a:pt x="727" y="728"/>
                      <a:pt x="502" y="953"/>
                    </a:cubicBezTo>
                    <a:cubicBezTo>
                      <a:pt x="401" y="1054"/>
                      <a:pt x="301" y="1254"/>
                      <a:pt x="201" y="1354"/>
                    </a:cubicBezTo>
                    <a:cubicBezTo>
                      <a:pt x="101" y="1580"/>
                      <a:pt x="0" y="1780"/>
                      <a:pt x="0" y="1981"/>
                    </a:cubicBezTo>
                    <a:cubicBezTo>
                      <a:pt x="0" y="2334"/>
                      <a:pt x="276" y="2533"/>
                      <a:pt x="614" y="2533"/>
                    </a:cubicBezTo>
                    <a:cubicBezTo>
                      <a:pt x="683" y="2533"/>
                      <a:pt x="755" y="2524"/>
                      <a:pt x="827" y="2507"/>
                    </a:cubicBezTo>
                    <a:cubicBezTo>
                      <a:pt x="1028" y="2407"/>
                      <a:pt x="1128" y="2081"/>
                      <a:pt x="1253" y="1881"/>
                    </a:cubicBezTo>
                    <a:cubicBezTo>
                      <a:pt x="1354" y="1780"/>
                      <a:pt x="1354" y="1680"/>
                      <a:pt x="1454" y="1580"/>
                    </a:cubicBezTo>
                    <a:cubicBezTo>
                      <a:pt x="1554" y="1254"/>
                      <a:pt x="1654" y="953"/>
                      <a:pt x="1755" y="627"/>
                    </a:cubicBezTo>
                    <a:cubicBezTo>
                      <a:pt x="1880" y="527"/>
                      <a:pt x="1880" y="427"/>
                      <a:pt x="1880" y="327"/>
                    </a:cubicBezTo>
                    <a:cubicBezTo>
                      <a:pt x="1880" y="201"/>
                      <a:pt x="1755" y="101"/>
                      <a:pt x="1654" y="101"/>
                    </a:cubicBezTo>
                    <a:cubicBezTo>
                      <a:pt x="1554" y="1"/>
                      <a:pt x="1454" y="1"/>
                      <a:pt x="1354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2" name="Google Shape;14632;p89"/>
              <p:cNvSpPr/>
              <p:nvPr/>
            </p:nvSpPr>
            <p:spPr>
              <a:xfrm>
                <a:off x="8215464" y="4296095"/>
                <a:ext cx="33229" cy="45170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2421" extrusionOk="0">
                    <a:moveTo>
                      <a:pt x="1277" y="0"/>
                    </a:moveTo>
                    <a:cubicBezTo>
                      <a:pt x="1098" y="0"/>
                      <a:pt x="902" y="99"/>
                      <a:pt x="828" y="265"/>
                    </a:cubicBezTo>
                    <a:cubicBezTo>
                      <a:pt x="728" y="465"/>
                      <a:pt x="527" y="666"/>
                      <a:pt x="402" y="992"/>
                    </a:cubicBezTo>
                    <a:lnTo>
                      <a:pt x="302" y="1292"/>
                    </a:lnTo>
                    <a:cubicBezTo>
                      <a:pt x="201" y="1518"/>
                      <a:pt x="1" y="1719"/>
                      <a:pt x="101" y="1919"/>
                    </a:cubicBezTo>
                    <a:cubicBezTo>
                      <a:pt x="101" y="2145"/>
                      <a:pt x="201" y="2245"/>
                      <a:pt x="302" y="2345"/>
                    </a:cubicBezTo>
                    <a:cubicBezTo>
                      <a:pt x="414" y="2395"/>
                      <a:pt x="521" y="2420"/>
                      <a:pt x="624" y="2420"/>
                    </a:cubicBezTo>
                    <a:cubicBezTo>
                      <a:pt x="728" y="2420"/>
                      <a:pt x="828" y="2395"/>
                      <a:pt x="928" y="2345"/>
                    </a:cubicBezTo>
                    <a:cubicBezTo>
                      <a:pt x="1028" y="2345"/>
                      <a:pt x="1154" y="2245"/>
                      <a:pt x="1154" y="2019"/>
                    </a:cubicBezTo>
                    <a:cubicBezTo>
                      <a:pt x="1254" y="2019"/>
                      <a:pt x="1254" y="1819"/>
                      <a:pt x="1254" y="1819"/>
                    </a:cubicBezTo>
                    <a:cubicBezTo>
                      <a:pt x="1354" y="1618"/>
                      <a:pt x="1354" y="1518"/>
                      <a:pt x="1455" y="1393"/>
                    </a:cubicBezTo>
                    <a:cubicBezTo>
                      <a:pt x="1555" y="1192"/>
                      <a:pt x="1655" y="891"/>
                      <a:pt x="1780" y="666"/>
                    </a:cubicBezTo>
                    <a:cubicBezTo>
                      <a:pt x="1780" y="566"/>
                      <a:pt x="1780" y="365"/>
                      <a:pt x="1655" y="265"/>
                    </a:cubicBezTo>
                    <a:cubicBezTo>
                      <a:pt x="1655" y="140"/>
                      <a:pt x="1555" y="39"/>
                      <a:pt x="1455" y="39"/>
                    </a:cubicBezTo>
                    <a:cubicBezTo>
                      <a:pt x="1402" y="13"/>
                      <a:pt x="1340" y="0"/>
                      <a:pt x="127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3" name="Google Shape;14633;p89"/>
              <p:cNvSpPr/>
              <p:nvPr/>
            </p:nvSpPr>
            <p:spPr>
              <a:xfrm>
                <a:off x="8219214" y="4123333"/>
                <a:ext cx="23397" cy="34628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856" extrusionOk="0">
                    <a:moveTo>
                      <a:pt x="953" y="1"/>
                    </a:moveTo>
                    <a:cubicBezTo>
                      <a:pt x="827" y="1"/>
                      <a:pt x="727" y="1"/>
                      <a:pt x="627" y="126"/>
                    </a:cubicBezTo>
                    <a:lnTo>
                      <a:pt x="527" y="227"/>
                    </a:lnTo>
                    <a:cubicBezTo>
                      <a:pt x="426" y="227"/>
                      <a:pt x="426" y="327"/>
                      <a:pt x="426" y="327"/>
                    </a:cubicBezTo>
                    <a:cubicBezTo>
                      <a:pt x="326" y="527"/>
                      <a:pt x="326" y="628"/>
                      <a:pt x="201" y="853"/>
                    </a:cubicBezTo>
                    <a:cubicBezTo>
                      <a:pt x="201" y="953"/>
                      <a:pt x="101" y="953"/>
                      <a:pt x="101" y="1054"/>
                    </a:cubicBezTo>
                    <a:cubicBezTo>
                      <a:pt x="101" y="1154"/>
                      <a:pt x="0" y="1254"/>
                      <a:pt x="0" y="1379"/>
                    </a:cubicBezTo>
                    <a:cubicBezTo>
                      <a:pt x="101" y="1480"/>
                      <a:pt x="101" y="1580"/>
                      <a:pt x="101" y="1680"/>
                    </a:cubicBezTo>
                    <a:cubicBezTo>
                      <a:pt x="201" y="1680"/>
                      <a:pt x="201" y="1780"/>
                      <a:pt x="326" y="1780"/>
                    </a:cubicBezTo>
                    <a:cubicBezTo>
                      <a:pt x="426" y="1831"/>
                      <a:pt x="527" y="1856"/>
                      <a:pt x="614" y="1856"/>
                    </a:cubicBezTo>
                    <a:cubicBezTo>
                      <a:pt x="702" y="1856"/>
                      <a:pt x="777" y="1831"/>
                      <a:pt x="827" y="1780"/>
                    </a:cubicBezTo>
                    <a:cubicBezTo>
                      <a:pt x="953" y="1680"/>
                      <a:pt x="1053" y="1580"/>
                      <a:pt x="1053" y="1480"/>
                    </a:cubicBezTo>
                    <a:lnTo>
                      <a:pt x="1053" y="1379"/>
                    </a:lnTo>
                    <a:lnTo>
                      <a:pt x="1153" y="1054"/>
                    </a:lnTo>
                    <a:cubicBezTo>
                      <a:pt x="1153" y="953"/>
                      <a:pt x="1153" y="753"/>
                      <a:pt x="1254" y="628"/>
                    </a:cubicBezTo>
                    <a:cubicBezTo>
                      <a:pt x="1254" y="527"/>
                      <a:pt x="1254" y="327"/>
                      <a:pt x="1153" y="227"/>
                    </a:cubicBezTo>
                    <a:cubicBezTo>
                      <a:pt x="1153" y="227"/>
                      <a:pt x="1053" y="126"/>
                      <a:pt x="9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4" name="Google Shape;14634;p89"/>
              <p:cNvSpPr/>
              <p:nvPr/>
            </p:nvSpPr>
            <p:spPr>
              <a:xfrm>
                <a:off x="8024235" y="4297923"/>
                <a:ext cx="43024" cy="49218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2638" extrusionOk="0">
                    <a:moveTo>
                      <a:pt x="1836" y="1"/>
                    </a:moveTo>
                    <a:cubicBezTo>
                      <a:pt x="1788" y="1"/>
                      <a:pt x="1737" y="13"/>
                      <a:pt x="1679" y="42"/>
                    </a:cubicBezTo>
                    <a:cubicBezTo>
                      <a:pt x="1479" y="167"/>
                      <a:pt x="1379" y="267"/>
                      <a:pt x="1153" y="468"/>
                    </a:cubicBezTo>
                    <a:cubicBezTo>
                      <a:pt x="1053" y="568"/>
                      <a:pt x="852" y="668"/>
                      <a:pt x="752" y="894"/>
                    </a:cubicBezTo>
                    <a:cubicBezTo>
                      <a:pt x="627" y="994"/>
                      <a:pt x="426" y="1194"/>
                      <a:pt x="326" y="1420"/>
                    </a:cubicBezTo>
                    <a:cubicBezTo>
                      <a:pt x="125" y="1621"/>
                      <a:pt x="0" y="1821"/>
                      <a:pt x="0" y="2147"/>
                    </a:cubicBezTo>
                    <a:cubicBezTo>
                      <a:pt x="0" y="2438"/>
                      <a:pt x="226" y="2637"/>
                      <a:pt x="512" y="2637"/>
                    </a:cubicBezTo>
                    <a:cubicBezTo>
                      <a:pt x="620" y="2637"/>
                      <a:pt x="736" y="2609"/>
                      <a:pt x="852" y="2548"/>
                    </a:cubicBezTo>
                    <a:cubicBezTo>
                      <a:pt x="953" y="2548"/>
                      <a:pt x="1053" y="2448"/>
                      <a:pt x="1053" y="2347"/>
                    </a:cubicBezTo>
                    <a:cubicBezTo>
                      <a:pt x="1253" y="2047"/>
                      <a:pt x="1479" y="1721"/>
                      <a:pt x="1679" y="1420"/>
                    </a:cubicBezTo>
                    <a:cubicBezTo>
                      <a:pt x="1679" y="1420"/>
                      <a:pt x="1780" y="1295"/>
                      <a:pt x="1780" y="1194"/>
                    </a:cubicBezTo>
                    <a:lnTo>
                      <a:pt x="1880" y="1094"/>
                    </a:lnTo>
                    <a:cubicBezTo>
                      <a:pt x="2005" y="994"/>
                      <a:pt x="2105" y="793"/>
                      <a:pt x="2206" y="668"/>
                    </a:cubicBezTo>
                    <a:cubicBezTo>
                      <a:pt x="2306" y="468"/>
                      <a:pt x="2306" y="267"/>
                      <a:pt x="2206" y="167"/>
                    </a:cubicBezTo>
                    <a:cubicBezTo>
                      <a:pt x="2062" y="77"/>
                      <a:pt x="1958" y="1"/>
                      <a:pt x="183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5" name="Google Shape;14635;p89"/>
              <p:cNvSpPr/>
              <p:nvPr/>
            </p:nvSpPr>
            <p:spPr>
              <a:xfrm>
                <a:off x="8043861" y="4341711"/>
                <a:ext cx="19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6" name="Google Shape;14636;p89"/>
              <p:cNvSpPr/>
              <p:nvPr/>
            </p:nvSpPr>
            <p:spPr>
              <a:xfrm>
                <a:off x="8043861" y="4339845"/>
                <a:ext cx="1903" cy="188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1" extrusionOk="0">
                    <a:moveTo>
                      <a:pt x="101" y="0"/>
                    </a:moveTo>
                    <a:lnTo>
                      <a:pt x="1" y="100"/>
                    </a:lnTo>
                    <a:lnTo>
                      <a:pt x="1" y="10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7" name="Google Shape;14637;p89"/>
              <p:cNvSpPr/>
              <p:nvPr/>
            </p:nvSpPr>
            <p:spPr>
              <a:xfrm>
                <a:off x="8108394" y="4345442"/>
                <a:ext cx="1884" cy="2370"/>
              </a:xfrm>
              <a:custGeom>
                <a:avLst/>
                <a:gdLst/>
                <a:ahLst/>
                <a:cxnLst/>
                <a:rect l="l" t="t" r="r" b="b"/>
                <a:pathLst>
                  <a:path w="101" h="127" extrusionOk="0">
                    <a:moveTo>
                      <a:pt x="101" y="1"/>
                    </a:moveTo>
                    <a:lnTo>
                      <a:pt x="101" y="1"/>
                    </a:lnTo>
                    <a:lnTo>
                      <a:pt x="0" y="126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8" name="Google Shape;14638;p89"/>
              <p:cNvSpPr/>
              <p:nvPr/>
            </p:nvSpPr>
            <p:spPr>
              <a:xfrm>
                <a:off x="8090633" y="4303837"/>
                <a:ext cx="43024" cy="47707"/>
              </a:xfrm>
              <a:custGeom>
                <a:avLst/>
                <a:gdLst/>
                <a:ahLst/>
                <a:cxnLst/>
                <a:rect l="l" t="t" r="r" b="b"/>
                <a:pathLst>
                  <a:path w="2306" h="2557" extrusionOk="0">
                    <a:moveTo>
                      <a:pt x="1726" y="0"/>
                    </a:moveTo>
                    <a:cubicBezTo>
                      <a:pt x="1598" y="0"/>
                      <a:pt x="1466" y="50"/>
                      <a:pt x="1353" y="151"/>
                    </a:cubicBezTo>
                    <a:cubicBezTo>
                      <a:pt x="1153" y="351"/>
                      <a:pt x="827" y="677"/>
                      <a:pt x="627" y="877"/>
                    </a:cubicBezTo>
                    <a:cubicBezTo>
                      <a:pt x="426" y="1103"/>
                      <a:pt x="326" y="1304"/>
                      <a:pt x="201" y="1404"/>
                    </a:cubicBezTo>
                    <a:cubicBezTo>
                      <a:pt x="100" y="1504"/>
                      <a:pt x="100" y="1604"/>
                      <a:pt x="100" y="1830"/>
                    </a:cubicBezTo>
                    <a:cubicBezTo>
                      <a:pt x="0" y="1930"/>
                      <a:pt x="0" y="2030"/>
                      <a:pt x="100" y="2231"/>
                    </a:cubicBezTo>
                    <a:cubicBezTo>
                      <a:pt x="100" y="2356"/>
                      <a:pt x="201" y="2456"/>
                      <a:pt x="201" y="2456"/>
                    </a:cubicBezTo>
                    <a:cubicBezTo>
                      <a:pt x="326" y="2557"/>
                      <a:pt x="426" y="2557"/>
                      <a:pt x="526" y="2557"/>
                    </a:cubicBezTo>
                    <a:cubicBezTo>
                      <a:pt x="727" y="2456"/>
                      <a:pt x="827" y="2356"/>
                      <a:pt x="1053" y="2231"/>
                    </a:cubicBezTo>
                    <a:lnTo>
                      <a:pt x="1153" y="2131"/>
                    </a:lnTo>
                    <a:cubicBezTo>
                      <a:pt x="1253" y="2030"/>
                      <a:pt x="1353" y="1930"/>
                      <a:pt x="1353" y="1830"/>
                    </a:cubicBezTo>
                    <a:cubicBezTo>
                      <a:pt x="1454" y="1730"/>
                      <a:pt x="1579" y="1604"/>
                      <a:pt x="1679" y="1504"/>
                    </a:cubicBezTo>
                    <a:cubicBezTo>
                      <a:pt x="1780" y="1304"/>
                      <a:pt x="1980" y="1103"/>
                      <a:pt x="2080" y="877"/>
                    </a:cubicBezTo>
                    <a:cubicBezTo>
                      <a:pt x="2206" y="777"/>
                      <a:pt x="2306" y="677"/>
                      <a:pt x="2306" y="577"/>
                    </a:cubicBezTo>
                    <a:cubicBezTo>
                      <a:pt x="2306" y="351"/>
                      <a:pt x="2206" y="251"/>
                      <a:pt x="2080" y="151"/>
                    </a:cubicBezTo>
                    <a:cubicBezTo>
                      <a:pt x="1980" y="50"/>
                      <a:pt x="1855" y="0"/>
                      <a:pt x="1726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9" name="Google Shape;14639;p89"/>
              <p:cNvSpPr/>
              <p:nvPr/>
            </p:nvSpPr>
            <p:spPr>
              <a:xfrm>
                <a:off x="8157032" y="4345442"/>
                <a:ext cx="30878" cy="3509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1881" extrusionOk="0">
                    <a:moveTo>
                      <a:pt x="827" y="1"/>
                    </a:moveTo>
                    <a:cubicBezTo>
                      <a:pt x="627" y="226"/>
                      <a:pt x="401" y="427"/>
                      <a:pt x="301" y="627"/>
                    </a:cubicBezTo>
                    <a:cubicBezTo>
                      <a:pt x="201" y="753"/>
                      <a:pt x="100" y="853"/>
                      <a:pt x="100" y="953"/>
                    </a:cubicBezTo>
                    <a:cubicBezTo>
                      <a:pt x="100" y="1053"/>
                      <a:pt x="0" y="1154"/>
                      <a:pt x="0" y="1254"/>
                    </a:cubicBezTo>
                    <a:cubicBezTo>
                      <a:pt x="0" y="1379"/>
                      <a:pt x="0" y="1480"/>
                      <a:pt x="100" y="1480"/>
                    </a:cubicBezTo>
                    <a:cubicBezTo>
                      <a:pt x="100" y="1580"/>
                      <a:pt x="100" y="1680"/>
                      <a:pt x="201" y="1780"/>
                    </a:cubicBezTo>
                    <a:cubicBezTo>
                      <a:pt x="301" y="1780"/>
                      <a:pt x="401" y="1881"/>
                      <a:pt x="526" y="1881"/>
                    </a:cubicBezTo>
                    <a:lnTo>
                      <a:pt x="727" y="1881"/>
                    </a:lnTo>
                    <a:cubicBezTo>
                      <a:pt x="827" y="1780"/>
                      <a:pt x="927" y="1780"/>
                      <a:pt x="1028" y="1680"/>
                    </a:cubicBezTo>
                    <a:lnTo>
                      <a:pt x="1028" y="1580"/>
                    </a:lnTo>
                    <a:cubicBezTo>
                      <a:pt x="1153" y="1480"/>
                      <a:pt x="1153" y="1379"/>
                      <a:pt x="1153" y="1254"/>
                    </a:cubicBezTo>
                    <a:lnTo>
                      <a:pt x="1253" y="1154"/>
                    </a:lnTo>
                    <a:lnTo>
                      <a:pt x="1253" y="1053"/>
                    </a:lnTo>
                    <a:cubicBezTo>
                      <a:pt x="1353" y="953"/>
                      <a:pt x="1353" y="953"/>
                      <a:pt x="1454" y="853"/>
                    </a:cubicBezTo>
                    <a:cubicBezTo>
                      <a:pt x="1554" y="753"/>
                      <a:pt x="1554" y="753"/>
                      <a:pt x="1554" y="627"/>
                    </a:cubicBezTo>
                    <a:cubicBezTo>
                      <a:pt x="1654" y="527"/>
                      <a:pt x="1554" y="327"/>
                      <a:pt x="1554" y="226"/>
                    </a:cubicBezTo>
                    <a:cubicBezTo>
                      <a:pt x="1454" y="126"/>
                      <a:pt x="1353" y="1"/>
                      <a:pt x="12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0" name="Google Shape;14640;p89"/>
              <p:cNvSpPr/>
              <p:nvPr/>
            </p:nvSpPr>
            <p:spPr>
              <a:xfrm>
                <a:off x="8229027" y="4368800"/>
                <a:ext cx="33229" cy="51010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2734" extrusionOk="0">
                    <a:moveTo>
                      <a:pt x="1216" y="0"/>
                    </a:moveTo>
                    <a:cubicBezTo>
                      <a:pt x="1092" y="0"/>
                      <a:pt x="964" y="91"/>
                      <a:pt x="828" y="228"/>
                    </a:cubicBezTo>
                    <a:cubicBezTo>
                      <a:pt x="627" y="528"/>
                      <a:pt x="527" y="754"/>
                      <a:pt x="427" y="1055"/>
                    </a:cubicBezTo>
                    <a:cubicBezTo>
                      <a:pt x="301" y="1255"/>
                      <a:pt x="201" y="1380"/>
                      <a:pt x="101" y="1581"/>
                    </a:cubicBezTo>
                    <a:lnTo>
                      <a:pt x="101" y="1781"/>
                    </a:lnTo>
                    <a:cubicBezTo>
                      <a:pt x="1" y="2007"/>
                      <a:pt x="1" y="2207"/>
                      <a:pt x="101" y="2308"/>
                    </a:cubicBezTo>
                    <a:cubicBezTo>
                      <a:pt x="101" y="2508"/>
                      <a:pt x="301" y="2634"/>
                      <a:pt x="527" y="2734"/>
                    </a:cubicBezTo>
                    <a:cubicBezTo>
                      <a:pt x="627" y="2734"/>
                      <a:pt x="828" y="2734"/>
                      <a:pt x="1053" y="2508"/>
                    </a:cubicBezTo>
                    <a:cubicBezTo>
                      <a:pt x="1154" y="2408"/>
                      <a:pt x="1254" y="2207"/>
                      <a:pt x="1254" y="1882"/>
                    </a:cubicBezTo>
                    <a:cubicBezTo>
                      <a:pt x="1254" y="1781"/>
                      <a:pt x="1354" y="1581"/>
                      <a:pt x="1354" y="1481"/>
                    </a:cubicBezTo>
                    <a:cubicBezTo>
                      <a:pt x="1454" y="1380"/>
                      <a:pt x="1454" y="1155"/>
                      <a:pt x="1454" y="1055"/>
                    </a:cubicBezTo>
                    <a:cubicBezTo>
                      <a:pt x="1555" y="954"/>
                      <a:pt x="1555" y="954"/>
                      <a:pt x="1555" y="854"/>
                    </a:cubicBezTo>
                    <a:cubicBezTo>
                      <a:pt x="1555" y="754"/>
                      <a:pt x="1680" y="754"/>
                      <a:pt x="1680" y="754"/>
                    </a:cubicBezTo>
                    <a:cubicBezTo>
                      <a:pt x="1680" y="629"/>
                      <a:pt x="1780" y="428"/>
                      <a:pt x="1680" y="328"/>
                    </a:cubicBezTo>
                    <a:cubicBezTo>
                      <a:pt x="1680" y="228"/>
                      <a:pt x="1555" y="127"/>
                      <a:pt x="1454" y="127"/>
                    </a:cubicBezTo>
                    <a:cubicBezTo>
                      <a:pt x="1375" y="38"/>
                      <a:pt x="1296" y="0"/>
                      <a:pt x="1216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1" name="Google Shape;14641;p89"/>
              <p:cNvSpPr/>
              <p:nvPr/>
            </p:nvSpPr>
            <p:spPr>
              <a:xfrm>
                <a:off x="7973731" y="4391002"/>
                <a:ext cx="33210" cy="44237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2371" extrusionOk="0">
                    <a:moveTo>
                      <a:pt x="1319" y="1"/>
                    </a:moveTo>
                    <a:cubicBezTo>
                      <a:pt x="1193" y="1"/>
                      <a:pt x="1073" y="55"/>
                      <a:pt x="953" y="190"/>
                    </a:cubicBezTo>
                    <a:lnTo>
                      <a:pt x="627" y="491"/>
                    </a:lnTo>
                    <a:cubicBezTo>
                      <a:pt x="527" y="692"/>
                      <a:pt x="527" y="817"/>
                      <a:pt x="426" y="917"/>
                    </a:cubicBezTo>
                    <a:cubicBezTo>
                      <a:pt x="201" y="1218"/>
                      <a:pt x="0" y="1544"/>
                      <a:pt x="0" y="1845"/>
                    </a:cubicBezTo>
                    <a:cubicBezTo>
                      <a:pt x="0" y="2070"/>
                      <a:pt x="101" y="2271"/>
                      <a:pt x="326" y="2371"/>
                    </a:cubicBezTo>
                    <a:lnTo>
                      <a:pt x="727" y="2371"/>
                    </a:lnTo>
                    <a:cubicBezTo>
                      <a:pt x="1053" y="2170"/>
                      <a:pt x="1254" y="1845"/>
                      <a:pt x="1354" y="1444"/>
                    </a:cubicBezTo>
                    <a:cubicBezTo>
                      <a:pt x="1454" y="1318"/>
                      <a:pt x="1579" y="1218"/>
                      <a:pt x="1579" y="1118"/>
                    </a:cubicBezTo>
                    <a:cubicBezTo>
                      <a:pt x="1579" y="1017"/>
                      <a:pt x="1680" y="917"/>
                      <a:pt x="1680" y="817"/>
                    </a:cubicBezTo>
                    <a:cubicBezTo>
                      <a:pt x="1680" y="692"/>
                      <a:pt x="1780" y="692"/>
                      <a:pt x="1780" y="591"/>
                    </a:cubicBezTo>
                    <a:cubicBezTo>
                      <a:pt x="1780" y="391"/>
                      <a:pt x="1680" y="190"/>
                      <a:pt x="1579" y="65"/>
                    </a:cubicBezTo>
                    <a:cubicBezTo>
                      <a:pt x="1489" y="25"/>
                      <a:pt x="1403" y="1"/>
                      <a:pt x="1319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2" name="Google Shape;14642;p89"/>
              <p:cNvSpPr/>
              <p:nvPr/>
            </p:nvSpPr>
            <p:spPr>
              <a:xfrm>
                <a:off x="8049943" y="4372308"/>
                <a:ext cx="30878" cy="44274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373" extrusionOk="0">
                    <a:moveTo>
                      <a:pt x="1119" y="0"/>
                    </a:moveTo>
                    <a:cubicBezTo>
                      <a:pt x="928" y="0"/>
                      <a:pt x="801" y="93"/>
                      <a:pt x="727" y="240"/>
                    </a:cubicBezTo>
                    <a:cubicBezTo>
                      <a:pt x="502" y="441"/>
                      <a:pt x="402" y="666"/>
                      <a:pt x="301" y="867"/>
                    </a:cubicBezTo>
                    <a:cubicBezTo>
                      <a:pt x="301" y="967"/>
                      <a:pt x="201" y="1067"/>
                      <a:pt x="201" y="1192"/>
                    </a:cubicBezTo>
                    <a:cubicBezTo>
                      <a:pt x="101" y="1293"/>
                      <a:pt x="101" y="1393"/>
                      <a:pt x="101" y="1493"/>
                    </a:cubicBezTo>
                    <a:cubicBezTo>
                      <a:pt x="1" y="1593"/>
                      <a:pt x="1" y="1694"/>
                      <a:pt x="1" y="1819"/>
                    </a:cubicBezTo>
                    <a:cubicBezTo>
                      <a:pt x="1" y="2019"/>
                      <a:pt x="201" y="2220"/>
                      <a:pt x="402" y="2320"/>
                    </a:cubicBezTo>
                    <a:cubicBezTo>
                      <a:pt x="469" y="2358"/>
                      <a:pt x="534" y="2373"/>
                      <a:pt x="598" y="2373"/>
                    </a:cubicBezTo>
                    <a:cubicBezTo>
                      <a:pt x="747" y="2373"/>
                      <a:pt x="888" y="2290"/>
                      <a:pt x="1028" y="2220"/>
                    </a:cubicBezTo>
                    <a:cubicBezTo>
                      <a:pt x="1028" y="2120"/>
                      <a:pt x="1128" y="2019"/>
                      <a:pt x="1128" y="1919"/>
                    </a:cubicBezTo>
                    <a:lnTo>
                      <a:pt x="1354" y="1694"/>
                    </a:lnTo>
                    <a:cubicBezTo>
                      <a:pt x="1354" y="1593"/>
                      <a:pt x="1354" y="1393"/>
                      <a:pt x="1454" y="1293"/>
                    </a:cubicBezTo>
                    <a:cubicBezTo>
                      <a:pt x="1454" y="1067"/>
                      <a:pt x="1555" y="867"/>
                      <a:pt x="1555" y="666"/>
                    </a:cubicBezTo>
                    <a:cubicBezTo>
                      <a:pt x="1655" y="340"/>
                      <a:pt x="1555" y="140"/>
                      <a:pt x="1354" y="40"/>
                    </a:cubicBezTo>
                    <a:cubicBezTo>
                      <a:pt x="1267" y="13"/>
                      <a:pt x="1188" y="0"/>
                      <a:pt x="1119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3" name="Google Shape;14643;p89"/>
              <p:cNvSpPr/>
              <p:nvPr/>
            </p:nvSpPr>
            <p:spPr>
              <a:xfrm>
                <a:off x="8102312" y="4398744"/>
                <a:ext cx="29479" cy="41998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2251" extrusionOk="0">
                    <a:moveTo>
                      <a:pt x="941" y="1"/>
                    </a:moveTo>
                    <a:cubicBezTo>
                      <a:pt x="859" y="1"/>
                      <a:pt x="778" y="26"/>
                      <a:pt x="727" y="76"/>
                    </a:cubicBezTo>
                    <a:cubicBezTo>
                      <a:pt x="627" y="176"/>
                      <a:pt x="527" y="277"/>
                      <a:pt x="527" y="402"/>
                    </a:cubicBezTo>
                    <a:lnTo>
                      <a:pt x="527" y="502"/>
                    </a:lnTo>
                    <a:cubicBezTo>
                      <a:pt x="427" y="703"/>
                      <a:pt x="326" y="803"/>
                      <a:pt x="201" y="903"/>
                    </a:cubicBezTo>
                    <a:cubicBezTo>
                      <a:pt x="201" y="1029"/>
                      <a:pt x="201" y="1129"/>
                      <a:pt x="101" y="1229"/>
                    </a:cubicBezTo>
                    <a:cubicBezTo>
                      <a:pt x="101" y="1229"/>
                      <a:pt x="1" y="1329"/>
                      <a:pt x="1" y="1430"/>
                    </a:cubicBezTo>
                    <a:lnTo>
                      <a:pt x="1" y="1655"/>
                    </a:lnTo>
                    <a:lnTo>
                      <a:pt x="1" y="1956"/>
                    </a:lnTo>
                    <a:cubicBezTo>
                      <a:pt x="101" y="2056"/>
                      <a:pt x="101" y="2156"/>
                      <a:pt x="201" y="2156"/>
                    </a:cubicBezTo>
                    <a:cubicBezTo>
                      <a:pt x="314" y="2219"/>
                      <a:pt x="420" y="2250"/>
                      <a:pt x="524" y="2250"/>
                    </a:cubicBezTo>
                    <a:cubicBezTo>
                      <a:pt x="627" y="2250"/>
                      <a:pt x="727" y="2219"/>
                      <a:pt x="828" y="2156"/>
                    </a:cubicBezTo>
                    <a:lnTo>
                      <a:pt x="953" y="2056"/>
                    </a:lnTo>
                    <a:cubicBezTo>
                      <a:pt x="1053" y="1956"/>
                      <a:pt x="1053" y="1956"/>
                      <a:pt x="1053" y="1856"/>
                    </a:cubicBezTo>
                    <a:cubicBezTo>
                      <a:pt x="1154" y="1856"/>
                      <a:pt x="1154" y="1755"/>
                      <a:pt x="1154" y="1755"/>
                    </a:cubicBezTo>
                    <a:cubicBezTo>
                      <a:pt x="1254" y="1655"/>
                      <a:pt x="1254" y="1430"/>
                      <a:pt x="1354" y="1329"/>
                    </a:cubicBezTo>
                    <a:cubicBezTo>
                      <a:pt x="1454" y="1129"/>
                      <a:pt x="1454" y="903"/>
                      <a:pt x="1580" y="703"/>
                    </a:cubicBezTo>
                    <a:cubicBezTo>
                      <a:pt x="1580" y="502"/>
                      <a:pt x="1580" y="402"/>
                      <a:pt x="1454" y="277"/>
                    </a:cubicBezTo>
                    <a:cubicBezTo>
                      <a:pt x="1354" y="176"/>
                      <a:pt x="1254" y="76"/>
                      <a:pt x="1154" y="76"/>
                    </a:cubicBezTo>
                    <a:cubicBezTo>
                      <a:pt x="1103" y="26"/>
                      <a:pt x="1022" y="1"/>
                      <a:pt x="941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4" name="Google Shape;14644;p89"/>
              <p:cNvSpPr/>
              <p:nvPr/>
            </p:nvSpPr>
            <p:spPr>
              <a:xfrm>
                <a:off x="8166845" y="4413707"/>
                <a:ext cx="29012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1981" extrusionOk="0">
                    <a:moveTo>
                      <a:pt x="827" y="1"/>
                    </a:moveTo>
                    <a:cubicBezTo>
                      <a:pt x="727" y="101"/>
                      <a:pt x="627" y="101"/>
                      <a:pt x="502" y="327"/>
                    </a:cubicBezTo>
                    <a:cubicBezTo>
                      <a:pt x="401" y="427"/>
                      <a:pt x="301" y="628"/>
                      <a:pt x="301" y="728"/>
                    </a:cubicBezTo>
                    <a:cubicBezTo>
                      <a:pt x="201" y="953"/>
                      <a:pt x="101" y="1054"/>
                      <a:pt x="101" y="1154"/>
                    </a:cubicBezTo>
                    <a:lnTo>
                      <a:pt x="101" y="1254"/>
                    </a:lnTo>
                    <a:lnTo>
                      <a:pt x="0" y="1354"/>
                    </a:lnTo>
                    <a:cubicBezTo>
                      <a:pt x="0" y="1480"/>
                      <a:pt x="101" y="1580"/>
                      <a:pt x="101" y="1680"/>
                    </a:cubicBezTo>
                    <a:cubicBezTo>
                      <a:pt x="201" y="1780"/>
                      <a:pt x="301" y="1881"/>
                      <a:pt x="401" y="1881"/>
                    </a:cubicBezTo>
                    <a:cubicBezTo>
                      <a:pt x="502" y="1981"/>
                      <a:pt x="627" y="1981"/>
                      <a:pt x="727" y="1981"/>
                    </a:cubicBezTo>
                    <a:cubicBezTo>
                      <a:pt x="827" y="1881"/>
                      <a:pt x="928" y="1881"/>
                      <a:pt x="1028" y="1780"/>
                    </a:cubicBezTo>
                    <a:cubicBezTo>
                      <a:pt x="1028" y="1780"/>
                      <a:pt x="1028" y="1680"/>
                      <a:pt x="1128" y="1680"/>
                    </a:cubicBezTo>
                    <a:lnTo>
                      <a:pt x="1128" y="1580"/>
                    </a:lnTo>
                    <a:cubicBezTo>
                      <a:pt x="1253" y="1480"/>
                      <a:pt x="1253" y="1354"/>
                      <a:pt x="1354" y="1254"/>
                    </a:cubicBezTo>
                    <a:cubicBezTo>
                      <a:pt x="1354" y="1054"/>
                      <a:pt x="1454" y="853"/>
                      <a:pt x="1454" y="628"/>
                    </a:cubicBezTo>
                    <a:cubicBezTo>
                      <a:pt x="1554" y="527"/>
                      <a:pt x="1554" y="427"/>
                      <a:pt x="1454" y="327"/>
                    </a:cubicBezTo>
                    <a:cubicBezTo>
                      <a:pt x="1354" y="227"/>
                      <a:pt x="1354" y="101"/>
                      <a:pt x="1253" y="101"/>
                    </a:cubicBezTo>
                    <a:cubicBezTo>
                      <a:pt x="1128" y="1"/>
                      <a:pt x="928" y="1"/>
                      <a:pt x="8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5" name="Google Shape;14645;p89"/>
              <p:cNvSpPr/>
              <p:nvPr/>
            </p:nvSpPr>
            <p:spPr>
              <a:xfrm>
                <a:off x="8211266" y="4450647"/>
                <a:ext cx="31345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2307" extrusionOk="0">
                    <a:moveTo>
                      <a:pt x="852" y="1"/>
                    </a:moveTo>
                    <a:cubicBezTo>
                      <a:pt x="627" y="126"/>
                      <a:pt x="627" y="227"/>
                      <a:pt x="527" y="427"/>
                    </a:cubicBezTo>
                    <a:cubicBezTo>
                      <a:pt x="527" y="628"/>
                      <a:pt x="426" y="853"/>
                      <a:pt x="326" y="1054"/>
                    </a:cubicBezTo>
                    <a:lnTo>
                      <a:pt x="226" y="1254"/>
                    </a:lnTo>
                    <a:cubicBezTo>
                      <a:pt x="226" y="1379"/>
                      <a:pt x="126" y="1480"/>
                      <a:pt x="126" y="1580"/>
                    </a:cubicBezTo>
                    <a:cubicBezTo>
                      <a:pt x="0" y="1881"/>
                      <a:pt x="226" y="2206"/>
                      <a:pt x="426" y="2307"/>
                    </a:cubicBezTo>
                    <a:lnTo>
                      <a:pt x="852" y="2307"/>
                    </a:lnTo>
                    <a:cubicBezTo>
                      <a:pt x="953" y="2307"/>
                      <a:pt x="1053" y="2206"/>
                      <a:pt x="1153" y="2106"/>
                    </a:cubicBezTo>
                    <a:cubicBezTo>
                      <a:pt x="1153" y="1881"/>
                      <a:pt x="1253" y="1780"/>
                      <a:pt x="1379" y="1580"/>
                    </a:cubicBezTo>
                    <a:lnTo>
                      <a:pt x="1379" y="1379"/>
                    </a:lnTo>
                    <a:cubicBezTo>
                      <a:pt x="1479" y="1054"/>
                      <a:pt x="1579" y="853"/>
                      <a:pt x="1579" y="628"/>
                    </a:cubicBezTo>
                    <a:cubicBezTo>
                      <a:pt x="1680" y="427"/>
                      <a:pt x="1479" y="126"/>
                      <a:pt x="12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6" name="Google Shape;14646;p89"/>
              <p:cNvSpPr/>
              <p:nvPr/>
            </p:nvSpPr>
            <p:spPr>
              <a:xfrm>
                <a:off x="7944739" y="4478241"/>
                <a:ext cx="32744" cy="40711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2182" extrusionOk="0">
                    <a:moveTo>
                      <a:pt x="1128" y="1"/>
                    </a:moveTo>
                    <a:cubicBezTo>
                      <a:pt x="928" y="101"/>
                      <a:pt x="828" y="101"/>
                      <a:pt x="828" y="301"/>
                    </a:cubicBezTo>
                    <a:cubicBezTo>
                      <a:pt x="627" y="527"/>
                      <a:pt x="502" y="727"/>
                      <a:pt x="301" y="928"/>
                    </a:cubicBezTo>
                    <a:lnTo>
                      <a:pt x="201" y="1028"/>
                    </a:lnTo>
                    <a:lnTo>
                      <a:pt x="201" y="1154"/>
                    </a:lnTo>
                    <a:cubicBezTo>
                      <a:pt x="101" y="1254"/>
                      <a:pt x="101" y="1254"/>
                      <a:pt x="101" y="1354"/>
                    </a:cubicBezTo>
                    <a:cubicBezTo>
                      <a:pt x="101" y="1354"/>
                      <a:pt x="101" y="1454"/>
                      <a:pt x="1" y="1454"/>
                    </a:cubicBezTo>
                    <a:lnTo>
                      <a:pt x="1" y="1780"/>
                    </a:lnTo>
                    <a:cubicBezTo>
                      <a:pt x="101" y="1981"/>
                      <a:pt x="201" y="2081"/>
                      <a:pt x="301" y="2081"/>
                    </a:cubicBezTo>
                    <a:cubicBezTo>
                      <a:pt x="402" y="2181"/>
                      <a:pt x="502" y="2181"/>
                      <a:pt x="727" y="2181"/>
                    </a:cubicBezTo>
                    <a:cubicBezTo>
                      <a:pt x="727" y="2181"/>
                      <a:pt x="928" y="2081"/>
                      <a:pt x="928" y="1981"/>
                    </a:cubicBezTo>
                    <a:cubicBezTo>
                      <a:pt x="1028" y="1981"/>
                      <a:pt x="1028" y="1981"/>
                      <a:pt x="1028" y="1880"/>
                    </a:cubicBezTo>
                    <a:cubicBezTo>
                      <a:pt x="1128" y="1880"/>
                      <a:pt x="1128" y="1780"/>
                      <a:pt x="1128" y="1655"/>
                    </a:cubicBezTo>
                    <a:lnTo>
                      <a:pt x="1354" y="1454"/>
                    </a:lnTo>
                    <a:cubicBezTo>
                      <a:pt x="1454" y="1254"/>
                      <a:pt x="1554" y="1028"/>
                      <a:pt x="1655" y="828"/>
                    </a:cubicBezTo>
                    <a:cubicBezTo>
                      <a:pt x="1755" y="627"/>
                      <a:pt x="1755" y="527"/>
                      <a:pt x="1755" y="402"/>
                    </a:cubicBezTo>
                    <a:cubicBezTo>
                      <a:pt x="1655" y="301"/>
                      <a:pt x="1554" y="101"/>
                      <a:pt x="1454" y="101"/>
                    </a:cubicBezTo>
                    <a:cubicBezTo>
                      <a:pt x="1354" y="1"/>
                      <a:pt x="1254" y="1"/>
                      <a:pt x="1128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7" name="Google Shape;14647;p89"/>
              <p:cNvSpPr/>
              <p:nvPr/>
            </p:nvSpPr>
            <p:spPr>
              <a:xfrm>
                <a:off x="8008806" y="4462345"/>
                <a:ext cx="31345" cy="37427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2006" extrusionOk="0">
                    <a:moveTo>
                      <a:pt x="1253" y="1"/>
                    </a:moveTo>
                    <a:cubicBezTo>
                      <a:pt x="1153" y="1"/>
                      <a:pt x="1053" y="1"/>
                      <a:pt x="827" y="126"/>
                    </a:cubicBezTo>
                    <a:cubicBezTo>
                      <a:pt x="727" y="226"/>
                      <a:pt x="627" y="326"/>
                      <a:pt x="526" y="326"/>
                    </a:cubicBezTo>
                    <a:cubicBezTo>
                      <a:pt x="526" y="427"/>
                      <a:pt x="426" y="527"/>
                      <a:pt x="326" y="627"/>
                    </a:cubicBezTo>
                    <a:cubicBezTo>
                      <a:pt x="201" y="853"/>
                      <a:pt x="100" y="953"/>
                      <a:pt x="100" y="1053"/>
                    </a:cubicBezTo>
                    <a:lnTo>
                      <a:pt x="100" y="1153"/>
                    </a:lnTo>
                    <a:lnTo>
                      <a:pt x="100" y="1254"/>
                    </a:lnTo>
                    <a:lnTo>
                      <a:pt x="0" y="1254"/>
                    </a:lnTo>
                    <a:lnTo>
                      <a:pt x="0" y="1479"/>
                    </a:lnTo>
                    <a:cubicBezTo>
                      <a:pt x="100" y="1479"/>
                      <a:pt x="100" y="1579"/>
                      <a:pt x="100" y="1579"/>
                    </a:cubicBezTo>
                    <a:cubicBezTo>
                      <a:pt x="100" y="1780"/>
                      <a:pt x="201" y="1880"/>
                      <a:pt x="426" y="1880"/>
                    </a:cubicBezTo>
                    <a:lnTo>
                      <a:pt x="526" y="2006"/>
                    </a:lnTo>
                    <a:cubicBezTo>
                      <a:pt x="627" y="2006"/>
                      <a:pt x="727" y="1880"/>
                      <a:pt x="827" y="1880"/>
                    </a:cubicBezTo>
                    <a:cubicBezTo>
                      <a:pt x="952" y="1780"/>
                      <a:pt x="952" y="1780"/>
                      <a:pt x="1053" y="1680"/>
                    </a:cubicBezTo>
                    <a:cubicBezTo>
                      <a:pt x="1053" y="1680"/>
                      <a:pt x="1053" y="1579"/>
                      <a:pt x="1153" y="1579"/>
                    </a:cubicBezTo>
                    <a:lnTo>
                      <a:pt x="1153" y="1479"/>
                    </a:lnTo>
                    <a:cubicBezTo>
                      <a:pt x="1187" y="1403"/>
                      <a:pt x="1221" y="1341"/>
                      <a:pt x="1251" y="1289"/>
                    </a:cubicBezTo>
                    <a:lnTo>
                      <a:pt x="1251" y="1289"/>
                    </a:lnTo>
                    <a:cubicBezTo>
                      <a:pt x="1235" y="1397"/>
                      <a:pt x="1153" y="1479"/>
                      <a:pt x="1153" y="1479"/>
                    </a:cubicBezTo>
                    <a:cubicBezTo>
                      <a:pt x="1244" y="1388"/>
                      <a:pt x="1252" y="1380"/>
                      <a:pt x="1253" y="1284"/>
                    </a:cubicBezTo>
                    <a:lnTo>
                      <a:pt x="1253" y="1284"/>
                    </a:lnTo>
                    <a:cubicBezTo>
                      <a:pt x="1252" y="1286"/>
                      <a:pt x="1252" y="1287"/>
                      <a:pt x="1251" y="1289"/>
                    </a:cubicBezTo>
                    <a:lnTo>
                      <a:pt x="1251" y="1289"/>
                    </a:lnTo>
                    <a:cubicBezTo>
                      <a:pt x="1252" y="1277"/>
                      <a:pt x="1253" y="1266"/>
                      <a:pt x="1253" y="1254"/>
                    </a:cubicBezTo>
                    <a:lnTo>
                      <a:pt x="1253" y="1254"/>
                    </a:lnTo>
                    <a:cubicBezTo>
                      <a:pt x="1253" y="1265"/>
                      <a:pt x="1253" y="1275"/>
                      <a:pt x="1253" y="1284"/>
                    </a:cubicBezTo>
                    <a:lnTo>
                      <a:pt x="1253" y="1284"/>
                    </a:lnTo>
                    <a:cubicBezTo>
                      <a:pt x="1311" y="1184"/>
                      <a:pt x="1353" y="1119"/>
                      <a:pt x="1353" y="1053"/>
                    </a:cubicBezTo>
                    <a:cubicBezTo>
                      <a:pt x="1454" y="1053"/>
                      <a:pt x="1454" y="953"/>
                      <a:pt x="1579" y="953"/>
                    </a:cubicBezTo>
                    <a:cubicBezTo>
                      <a:pt x="1579" y="853"/>
                      <a:pt x="1679" y="752"/>
                      <a:pt x="1679" y="527"/>
                    </a:cubicBezTo>
                    <a:cubicBezTo>
                      <a:pt x="1679" y="427"/>
                      <a:pt x="1679" y="326"/>
                      <a:pt x="1579" y="226"/>
                    </a:cubicBezTo>
                    <a:cubicBezTo>
                      <a:pt x="1454" y="126"/>
                      <a:pt x="1353" y="126"/>
                      <a:pt x="12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8" name="Google Shape;14648;p89"/>
              <p:cNvSpPr/>
              <p:nvPr/>
            </p:nvSpPr>
            <p:spPr>
              <a:xfrm>
                <a:off x="8063507" y="4477513"/>
                <a:ext cx="29012" cy="43304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2321" extrusionOk="0">
                    <a:moveTo>
                      <a:pt x="1061" y="0"/>
                    </a:moveTo>
                    <a:cubicBezTo>
                      <a:pt x="881" y="0"/>
                      <a:pt x="700" y="93"/>
                      <a:pt x="627" y="240"/>
                    </a:cubicBezTo>
                    <a:cubicBezTo>
                      <a:pt x="527" y="441"/>
                      <a:pt x="401" y="666"/>
                      <a:pt x="301" y="867"/>
                    </a:cubicBezTo>
                    <a:cubicBezTo>
                      <a:pt x="201" y="967"/>
                      <a:pt x="201" y="1067"/>
                      <a:pt x="101" y="1193"/>
                    </a:cubicBezTo>
                    <a:cubicBezTo>
                      <a:pt x="101" y="1293"/>
                      <a:pt x="0" y="1393"/>
                      <a:pt x="0" y="1493"/>
                    </a:cubicBezTo>
                    <a:lnTo>
                      <a:pt x="0" y="1919"/>
                    </a:lnTo>
                    <a:cubicBezTo>
                      <a:pt x="101" y="2120"/>
                      <a:pt x="101" y="2220"/>
                      <a:pt x="301" y="2220"/>
                    </a:cubicBezTo>
                    <a:cubicBezTo>
                      <a:pt x="301" y="2320"/>
                      <a:pt x="401" y="2320"/>
                      <a:pt x="527" y="2320"/>
                    </a:cubicBezTo>
                    <a:cubicBezTo>
                      <a:pt x="627" y="2320"/>
                      <a:pt x="627" y="2220"/>
                      <a:pt x="727" y="2220"/>
                    </a:cubicBezTo>
                    <a:cubicBezTo>
                      <a:pt x="1028" y="2120"/>
                      <a:pt x="1153" y="1694"/>
                      <a:pt x="1354" y="1293"/>
                    </a:cubicBezTo>
                    <a:cubicBezTo>
                      <a:pt x="1354" y="1067"/>
                      <a:pt x="1454" y="867"/>
                      <a:pt x="1554" y="666"/>
                    </a:cubicBezTo>
                    <a:lnTo>
                      <a:pt x="1554" y="240"/>
                    </a:lnTo>
                    <a:cubicBezTo>
                      <a:pt x="1454" y="140"/>
                      <a:pt x="1354" y="40"/>
                      <a:pt x="1254" y="40"/>
                    </a:cubicBezTo>
                    <a:cubicBezTo>
                      <a:pt x="1193" y="13"/>
                      <a:pt x="1127" y="0"/>
                      <a:pt x="1061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9" name="Google Shape;14649;p89"/>
              <p:cNvSpPr/>
              <p:nvPr/>
            </p:nvSpPr>
            <p:spPr>
              <a:xfrm>
                <a:off x="8135521" y="4493670"/>
                <a:ext cx="27128" cy="38360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2056" extrusionOk="0">
                    <a:moveTo>
                      <a:pt x="1053" y="1"/>
                    </a:moveTo>
                    <a:cubicBezTo>
                      <a:pt x="827" y="1"/>
                      <a:pt x="727" y="1"/>
                      <a:pt x="627" y="101"/>
                    </a:cubicBezTo>
                    <a:cubicBezTo>
                      <a:pt x="526" y="201"/>
                      <a:pt x="426" y="327"/>
                      <a:pt x="426" y="427"/>
                    </a:cubicBezTo>
                    <a:cubicBezTo>
                      <a:pt x="426" y="527"/>
                      <a:pt x="426" y="527"/>
                      <a:pt x="301" y="627"/>
                    </a:cubicBezTo>
                    <a:cubicBezTo>
                      <a:pt x="301" y="728"/>
                      <a:pt x="301" y="828"/>
                      <a:pt x="201" y="828"/>
                    </a:cubicBezTo>
                    <a:cubicBezTo>
                      <a:pt x="201" y="953"/>
                      <a:pt x="100" y="1053"/>
                      <a:pt x="100" y="1154"/>
                    </a:cubicBezTo>
                    <a:cubicBezTo>
                      <a:pt x="100" y="1254"/>
                      <a:pt x="0" y="1354"/>
                      <a:pt x="0" y="1454"/>
                    </a:cubicBezTo>
                    <a:cubicBezTo>
                      <a:pt x="0" y="1680"/>
                      <a:pt x="100" y="1880"/>
                      <a:pt x="301" y="1981"/>
                    </a:cubicBezTo>
                    <a:cubicBezTo>
                      <a:pt x="414" y="2031"/>
                      <a:pt x="520" y="2056"/>
                      <a:pt x="624" y="2056"/>
                    </a:cubicBezTo>
                    <a:cubicBezTo>
                      <a:pt x="727" y="2056"/>
                      <a:pt x="827" y="2031"/>
                      <a:pt x="927" y="1981"/>
                    </a:cubicBezTo>
                    <a:cubicBezTo>
                      <a:pt x="1053" y="1880"/>
                      <a:pt x="1153" y="1780"/>
                      <a:pt x="1253" y="1580"/>
                    </a:cubicBezTo>
                    <a:cubicBezTo>
                      <a:pt x="1354" y="1454"/>
                      <a:pt x="1354" y="1354"/>
                      <a:pt x="1354" y="1154"/>
                    </a:cubicBezTo>
                    <a:cubicBezTo>
                      <a:pt x="1454" y="1053"/>
                      <a:pt x="1454" y="728"/>
                      <a:pt x="1454" y="527"/>
                    </a:cubicBezTo>
                    <a:cubicBezTo>
                      <a:pt x="1454" y="427"/>
                      <a:pt x="1354" y="327"/>
                      <a:pt x="1253" y="201"/>
                    </a:cubicBezTo>
                    <a:cubicBezTo>
                      <a:pt x="1253" y="101"/>
                      <a:pt x="1153" y="101"/>
                      <a:pt x="105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0" name="Google Shape;14650;p89"/>
              <p:cNvSpPr/>
              <p:nvPr/>
            </p:nvSpPr>
            <p:spPr>
              <a:xfrm>
                <a:off x="8184140" y="4516319"/>
                <a:ext cx="31345" cy="45636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2446" extrusionOk="0">
                    <a:moveTo>
                      <a:pt x="1072" y="1"/>
                    </a:moveTo>
                    <a:cubicBezTo>
                      <a:pt x="895" y="1"/>
                      <a:pt x="701" y="94"/>
                      <a:pt x="627" y="240"/>
                    </a:cubicBezTo>
                    <a:cubicBezTo>
                      <a:pt x="527" y="466"/>
                      <a:pt x="427" y="767"/>
                      <a:pt x="201" y="992"/>
                    </a:cubicBezTo>
                    <a:cubicBezTo>
                      <a:pt x="201" y="1193"/>
                      <a:pt x="101" y="1293"/>
                      <a:pt x="1" y="1494"/>
                    </a:cubicBezTo>
                    <a:lnTo>
                      <a:pt x="1" y="1819"/>
                    </a:lnTo>
                    <a:lnTo>
                      <a:pt x="1" y="2020"/>
                    </a:lnTo>
                    <a:cubicBezTo>
                      <a:pt x="1" y="2120"/>
                      <a:pt x="101" y="2346"/>
                      <a:pt x="201" y="2446"/>
                    </a:cubicBezTo>
                    <a:cubicBezTo>
                      <a:pt x="427" y="2446"/>
                      <a:pt x="627" y="2446"/>
                      <a:pt x="727" y="2346"/>
                    </a:cubicBezTo>
                    <a:cubicBezTo>
                      <a:pt x="828" y="2245"/>
                      <a:pt x="828" y="2245"/>
                      <a:pt x="953" y="2245"/>
                    </a:cubicBezTo>
                    <a:cubicBezTo>
                      <a:pt x="1053" y="2120"/>
                      <a:pt x="1053" y="2020"/>
                      <a:pt x="1053" y="1920"/>
                    </a:cubicBezTo>
                    <a:cubicBezTo>
                      <a:pt x="1154" y="1819"/>
                      <a:pt x="1254" y="1619"/>
                      <a:pt x="1354" y="1393"/>
                    </a:cubicBezTo>
                    <a:cubicBezTo>
                      <a:pt x="1354" y="1193"/>
                      <a:pt x="1454" y="867"/>
                      <a:pt x="1580" y="666"/>
                    </a:cubicBezTo>
                    <a:cubicBezTo>
                      <a:pt x="1680" y="566"/>
                      <a:pt x="1580" y="366"/>
                      <a:pt x="1580" y="240"/>
                    </a:cubicBezTo>
                    <a:cubicBezTo>
                      <a:pt x="1454" y="140"/>
                      <a:pt x="1354" y="40"/>
                      <a:pt x="1254" y="40"/>
                    </a:cubicBezTo>
                    <a:cubicBezTo>
                      <a:pt x="1200" y="13"/>
                      <a:pt x="1137" y="1"/>
                      <a:pt x="1072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1" name="Google Shape;14651;p89"/>
              <p:cNvSpPr/>
              <p:nvPr/>
            </p:nvSpPr>
            <p:spPr>
              <a:xfrm>
                <a:off x="7928844" y="4566823"/>
                <a:ext cx="29479" cy="4985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2672" extrusionOk="0">
                    <a:moveTo>
                      <a:pt x="993" y="1"/>
                    </a:moveTo>
                    <a:cubicBezTo>
                      <a:pt x="843" y="1"/>
                      <a:pt x="701" y="99"/>
                      <a:pt x="627" y="265"/>
                    </a:cubicBezTo>
                    <a:cubicBezTo>
                      <a:pt x="527" y="365"/>
                      <a:pt x="527" y="365"/>
                      <a:pt x="527" y="466"/>
                    </a:cubicBezTo>
                    <a:cubicBezTo>
                      <a:pt x="426" y="566"/>
                      <a:pt x="426" y="666"/>
                      <a:pt x="326" y="792"/>
                    </a:cubicBezTo>
                    <a:cubicBezTo>
                      <a:pt x="326" y="992"/>
                      <a:pt x="226" y="1092"/>
                      <a:pt x="226" y="1193"/>
                    </a:cubicBezTo>
                    <a:cubicBezTo>
                      <a:pt x="101" y="1418"/>
                      <a:pt x="101" y="1619"/>
                      <a:pt x="0" y="1819"/>
                    </a:cubicBezTo>
                    <a:lnTo>
                      <a:pt x="0" y="2045"/>
                    </a:lnTo>
                    <a:cubicBezTo>
                      <a:pt x="0" y="2245"/>
                      <a:pt x="101" y="2345"/>
                      <a:pt x="226" y="2546"/>
                    </a:cubicBezTo>
                    <a:cubicBezTo>
                      <a:pt x="326" y="2671"/>
                      <a:pt x="527" y="2671"/>
                      <a:pt x="627" y="2671"/>
                    </a:cubicBezTo>
                    <a:cubicBezTo>
                      <a:pt x="853" y="2546"/>
                      <a:pt x="953" y="2446"/>
                      <a:pt x="1053" y="2345"/>
                    </a:cubicBezTo>
                    <a:cubicBezTo>
                      <a:pt x="1053" y="2345"/>
                      <a:pt x="1153" y="2245"/>
                      <a:pt x="1153" y="2145"/>
                    </a:cubicBezTo>
                    <a:cubicBezTo>
                      <a:pt x="1254" y="1919"/>
                      <a:pt x="1354" y="1719"/>
                      <a:pt x="1354" y="1619"/>
                    </a:cubicBezTo>
                    <a:cubicBezTo>
                      <a:pt x="1479" y="1418"/>
                      <a:pt x="1479" y="1293"/>
                      <a:pt x="1479" y="1092"/>
                    </a:cubicBezTo>
                    <a:cubicBezTo>
                      <a:pt x="1479" y="892"/>
                      <a:pt x="1579" y="666"/>
                      <a:pt x="1579" y="466"/>
                    </a:cubicBezTo>
                    <a:cubicBezTo>
                      <a:pt x="1579" y="265"/>
                      <a:pt x="1354" y="40"/>
                      <a:pt x="1153" y="40"/>
                    </a:cubicBezTo>
                    <a:cubicBezTo>
                      <a:pt x="1101" y="13"/>
                      <a:pt x="1046" y="1"/>
                      <a:pt x="993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2" name="Google Shape;14652;p89"/>
              <p:cNvSpPr/>
              <p:nvPr/>
            </p:nvSpPr>
            <p:spPr>
              <a:xfrm>
                <a:off x="8005056" y="4527905"/>
                <a:ext cx="27147" cy="3489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870" extrusionOk="0">
                    <a:moveTo>
                      <a:pt x="929" y="1"/>
                    </a:moveTo>
                    <a:cubicBezTo>
                      <a:pt x="895" y="1"/>
                      <a:pt x="861" y="12"/>
                      <a:pt x="828" y="45"/>
                    </a:cubicBezTo>
                    <a:cubicBezTo>
                      <a:pt x="627" y="45"/>
                      <a:pt x="527" y="146"/>
                      <a:pt x="527" y="246"/>
                    </a:cubicBezTo>
                    <a:cubicBezTo>
                      <a:pt x="402" y="371"/>
                      <a:pt x="301" y="472"/>
                      <a:pt x="201" y="672"/>
                    </a:cubicBezTo>
                    <a:lnTo>
                      <a:pt x="201" y="772"/>
                    </a:lnTo>
                    <a:cubicBezTo>
                      <a:pt x="101" y="772"/>
                      <a:pt x="101" y="873"/>
                      <a:pt x="101" y="998"/>
                    </a:cubicBezTo>
                    <a:cubicBezTo>
                      <a:pt x="1" y="1098"/>
                      <a:pt x="1" y="1299"/>
                      <a:pt x="1" y="1399"/>
                    </a:cubicBezTo>
                    <a:cubicBezTo>
                      <a:pt x="1" y="1499"/>
                      <a:pt x="101" y="1624"/>
                      <a:pt x="101" y="1624"/>
                    </a:cubicBezTo>
                    <a:cubicBezTo>
                      <a:pt x="201" y="1725"/>
                      <a:pt x="201" y="1725"/>
                      <a:pt x="301" y="1825"/>
                    </a:cubicBezTo>
                    <a:cubicBezTo>
                      <a:pt x="368" y="1825"/>
                      <a:pt x="446" y="1869"/>
                      <a:pt x="550" y="1869"/>
                    </a:cubicBezTo>
                    <a:cubicBezTo>
                      <a:pt x="602" y="1869"/>
                      <a:pt x="661" y="1858"/>
                      <a:pt x="727" y="1825"/>
                    </a:cubicBezTo>
                    <a:cubicBezTo>
                      <a:pt x="828" y="1825"/>
                      <a:pt x="828" y="1725"/>
                      <a:pt x="928" y="1725"/>
                    </a:cubicBezTo>
                    <a:cubicBezTo>
                      <a:pt x="1028" y="1624"/>
                      <a:pt x="1028" y="1624"/>
                      <a:pt x="1028" y="1499"/>
                    </a:cubicBezTo>
                    <a:lnTo>
                      <a:pt x="1153" y="1399"/>
                    </a:lnTo>
                    <a:cubicBezTo>
                      <a:pt x="1153" y="1299"/>
                      <a:pt x="1254" y="1198"/>
                      <a:pt x="1254" y="1098"/>
                    </a:cubicBezTo>
                    <a:cubicBezTo>
                      <a:pt x="1254" y="873"/>
                      <a:pt x="1354" y="772"/>
                      <a:pt x="1354" y="572"/>
                    </a:cubicBezTo>
                    <a:cubicBezTo>
                      <a:pt x="1454" y="472"/>
                      <a:pt x="1354" y="371"/>
                      <a:pt x="1354" y="246"/>
                    </a:cubicBezTo>
                    <a:cubicBezTo>
                      <a:pt x="1254" y="146"/>
                      <a:pt x="1254" y="45"/>
                      <a:pt x="1153" y="45"/>
                    </a:cubicBezTo>
                    <a:cubicBezTo>
                      <a:pt x="1070" y="45"/>
                      <a:pt x="998" y="1"/>
                      <a:pt x="929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3" name="Google Shape;14653;p89"/>
              <p:cNvSpPr/>
              <p:nvPr/>
            </p:nvSpPr>
            <p:spPr>
              <a:xfrm>
                <a:off x="8051809" y="4557532"/>
                <a:ext cx="27147" cy="4089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192" extrusionOk="0">
                    <a:moveTo>
                      <a:pt x="796" y="0"/>
                    </a:moveTo>
                    <a:cubicBezTo>
                      <a:pt x="610" y="0"/>
                      <a:pt x="402" y="177"/>
                      <a:pt x="402" y="337"/>
                    </a:cubicBezTo>
                    <a:cubicBezTo>
                      <a:pt x="302" y="538"/>
                      <a:pt x="302" y="763"/>
                      <a:pt x="201" y="964"/>
                    </a:cubicBezTo>
                    <a:cubicBezTo>
                      <a:pt x="201" y="1064"/>
                      <a:pt x="101" y="1064"/>
                      <a:pt x="101" y="1164"/>
                    </a:cubicBezTo>
                    <a:cubicBezTo>
                      <a:pt x="101" y="1290"/>
                      <a:pt x="1" y="1290"/>
                      <a:pt x="1" y="1390"/>
                    </a:cubicBezTo>
                    <a:lnTo>
                      <a:pt x="1" y="1490"/>
                    </a:lnTo>
                    <a:lnTo>
                      <a:pt x="1" y="1791"/>
                    </a:lnTo>
                    <a:cubicBezTo>
                      <a:pt x="1" y="1916"/>
                      <a:pt x="201" y="2117"/>
                      <a:pt x="302" y="2117"/>
                    </a:cubicBezTo>
                    <a:cubicBezTo>
                      <a:pt x="414" y="2167"/>
                      <a:pt x="496" y="2192"/>
                      <a:pt x="574" y="2192"/>
                    </a:cubicBezTo>
                    <a:cubicBezTo>
                      <a:pt x="653" y="2192"/>
                      <a:pt x="728" y="2167"/>
                      <a:pt x="828" y="2117"/>
                    </a:cubicBezTo>
                    <a:cubicBezTo>
                      <a:pt x="1028" y="2016"/>
                      <a:pt x="1154" y="1791"/>
                      <a:pt x="1254" y="1590"/>
                    </a:cubicBezTo>
                    <a:lnTo>
                      <a:pt x="1254" y="1290"/>
                    </a:lnTo>
                    <a:cubicBezTo>
                      <a:pt x="1354" y="964"/>
                      <a:pt x="1354" y="763"/>
                      <a:pt x="1455" y="538"/>
                    </a:cubicBezTo>
                    <a:cubicBezTo>
                      <a:pt x="1455" y="337"/>
                      <a:pt x="1354" y="237"/>
                      <a:pt x="1254" y="137"/>
                    </a:cubicBezTo>
                    <a:cubicBezTo>
                      <a:pt x="1154" y="36"/>
                      <a:pt x="1028" y="36"/>
                      <a:pt x="928" y="36"/>
                    </a:cubicBezTo>
                    <a:cubicBezTo>
                      <a:pt x="888" y="11"/>
                      <a:pt x="843" y="0"/>
                      <a:pt x="796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4" name="Google Shape;14654;p89"/>
              <p:cNvSpPr/>
              <p:nvPr/>
            </p:nvSpPr>
            <p:spPr>
              <a:xfrm>
                <a:off x="8129439" y="4563035"/>
                <a:ext cx="27594" cy="43808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2348" extrusionOk="0">
                    <a:moveTo>
                      <a:pt x="1479" y="669"/>
                    </a:moveTo>
                    <a:lnTo>
                      <a:pt x="1479" y="669"/>
                    </a:lnTo>
                    <a:cubicBezTo>
                      <a:pt x="1479" y="698"/>
                      <a:pt x="1477" y="725"/>
                      <a:pt x="1473" y="751"/>
                    </a:cubicBezTo>
                    <a:lnTo>
                      <a:pt x="1473" y="751"/>
                    </a:lnTo>
                    <a:cubicBezTo>
                      <a:pt x="1479" y="731"/>
                      <a:pt x="1479" y="707"/>
                      <a:pt x="1479" y="669"/>
                    </a:cubicBezTo>
                    <a:close/>
                    <a:moveTo>
                      <a:pt x="954" y="1"/>
                    </a:moveTo>
                    <a:cubicBezTo>
                      <a:pt x="781" y="1"/>
                      <a:pt x="598" y="72"/>
                      <a:pt x="527" y="142"/>
                    </a:cubicBezTo>
                    <a:cubicBezTo>
                      <a:pt x="326" y="368"/>
                      <a:pt x="326" y="568"/>
                      <a:pt x="226" y="769"/>
                    </a:cubicBezTo>
                    <a:cubicBezTo>
                      <a:pt x="126" y="995"/>
                      <a:pt x="126" y="1195"/>
                      <a:pt x="0" y="1295"/>
                    </a:cubicBezTo>
                    <a:lnTo>
                      <a:pt x="0" y="1621"/>
                    </a:lnTo>
                    <a:lnTo>
                      <a:pt x="0" y="1822"/>
                    </a:lnTo>
                    <a:cubicBezTo>
                      <a:pt x="126" y="2022"/>
                      <a:pt x="226" y="2248"/>
                      <a:pt x="426" y="2348"/>
                    </a:cubicBezTo>
                    <a:cubicBezTo>
                      <a:pt x="627" y="2348"/>
                      <a:pt x="852" y="2348"/>
                      <a:pt x="953" y="2122"/>
                    </a:cubicBezTo>
                    <a:cubicBezTo>
                      <a:pt x="1153" y="2122"/>
                      <a:pt x="1153" y="1922"/>
                      <a:pt x="1253" y="1822"/>
                    </a:cubicBezTo>
                    <a:lnTo>
                      <a:pt x="1253" y="1621"/>
                    </a:lnTo>
                    <a:cubicBezTo>
                      <a:pt x="1253" y="1496"/>
                      <a:pt x="1253" y="1396"/>
                      <a:pt x="1379" y="1295"/>
                    </a:cubicBezTo>
                    <a:lnTo>
                      <a:pt x="1379" y="1095"/>
                    </a:lnTo>
                    <a:cubicBezTo>
                      <a:pt x="1379" y="1009"/>
                      <a:pt x="1452" y="905"/>
                      <a:pt x="1473" y="751"/>
                    </a:cubicBezTo>
                    <a:lnTo>
                      <a:pt x="1473" y="751"/>
                    </a:lnTo>
                    <a:cubicBezTo>
                      <a:pt x="1464" y="784"/>
                      <a:pt x="1440" y="808"/>
                      <a:pt x="1379" y="869"/>
                    </a:cubicBezTo>
                    <a:cubicBezTo>
                      <a:pt x="1479" y="769"/>
                      <a:pt x="1479" y="669"/>
                      <a:pt x="1479" y="568"/>
                    </a:cubicBezTo>
                    <a:cubicBezTo>
                      <a:pt x="1479" y="368"/>
                      <a:pt x="1379" y="142"/>
                      <a:pt x="1153" y="42"/>
                    </a:cubicBezTo>
                    <a:cubicBezTo>
                      <a:pt x="1094" y="13"/>
                      <a:pt x="1025" y="1"/>
                      <a:pt x="954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5" name="Google Shape;14655;p89"/>
              <p:cNvSpPr/>
              <p:nvPr/>
            </p:nvSpPr>
            <p:spPr>
              <a:xfrm>
                <a:off x="7839535" y="3677270"/>
                <a:ext cx="17314" cy="3134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680" extrusionOk="0">
                    <a:moveTo>
                      <a:pt x="401" y="0"/>
                    </a:moveTo>
                    <a:cubicBezTo>
                      <a:pt x="301" y="0"/>
                      <a:pt x="201" y="0"/>
                      <a:pt x="101" y="100"/>
                    </a:cubicBezTo>
                    <a:cubicBezTo>
                      <a:pt x="101" y="226"/>
                      <a:pt x="0" y="326"/>
                      <a:pt x="0" y="426"/>
                    </a:cubicBezTo>
                    <a:cubicBezTo>
                      <a:pt x="0" y="526"/>
                      <a:pt x="101" y="727"/>
                      <a:pt x="101" y="852"/>
                    </a:cubicBezTo>
                    <a:lnTo>
                      <a:pt x="101" y="1153"/>
                    </a:lnTo>
                    <a:cubicBezTo>
                      <a:pt x="101" y="1153"/>
                      <a:pt x="101" y="1253"/>
                      <a:pt x="201" y="1353"/>
                    </a:cubicBezTo>
                    <a:cubicBezTo>
                      <a:pt x="201" y="1579"/>
                      <a:pt x="401" y="1679"/>
                      <a:pt x="502" y="1679"/>
                    </a:cubicBezTo>
                    <a:cubicBezTo>
                      <a:pt x="727" y="1679"/>
                      <a:pt x="827" y="1479"/>
                      <a:pt x="928" y="1353"/>
                    </a:cubicBezTo>
                    <a:lnTo>
                      <a:pt x="928" y="1153"/>
                    </a:lnTo>
                    <a:lnTo>
                      <a:pt x="928" y="852"/>
                    </a:lnTo>
                    <a:cubicBezTo>
                      <a:pt x="827" y="727"/>
                      <a:pt x="827" y="526"/>
                      <a:pt x="827" y="426"/>
                    </a:cubicBezTo>
                    <a:lnTo>
                      <a:pt x="827" y="226"/>
                    </a:lnTo>
                    <a:lnTo>
                      <a:pt x="727" y="100"/>
                    </a:lnTo>
                    <a:cubicBezTo>
                      <a:pt x="627" y="0"/>
                      <a:pt x="502" y="0"/>
                      <a:pt x="401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6" name="Google Shape;14656;p89"/>
              <p:cNvSpPr/>
              <p:nvPr/>
            </p:nvSpPr>
            <p:spPr>
              <a:xfrm>
                <a:off x="7864777" y="3722158"/>
                <a:ext cx="21531" cy="35076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880" extrusionOk="0">
                    <a:moveTo>
                      <a:pt x="527" y="0"/>
                    </a:moveTo>
                    <a:cubicBezTo>
                      <a:pt x="402" y="0"/>
                      <a:pt x="302" y="0"/>
                      <a:pt x="302" y="100"/>
                    </a:cubicBezTo>
                    <a:cubicBezTo>
                      <a:pt x="201" y="100"/>
                      <a:pt x="101" y="201"/>
                      <a:pt x="101" y="326"/>
                    </a:cubicBezTo>
                    <a:cubicBezTo>
                      <a:pt x="1" y="526"/>
                      <a:pt x="1" y="727"/>
                      <a:pt x="1" y="953"/>
                    </a:cubicBezTo>
                    <a:lnTo>
                      <a:pt x="1" y="1253"/>
                    </a:lnTo>
                    <a:lnTo>
                      <a:pt x="1" y="1454"/>
                    </a:lnTo>
                    <a:cubicBezTo>
                      <a:pt x="101" y="1579"/>
                      <a:pt x="101" y="1579"/>
                      <a:pt x="101" y="1679"/>
                    </a:cubicBezTo>
                    <a:cubicBezTo>
                      <a:pt x="101" y="1679"/>
                      <a:pt x="201" y="1780"/>
                      <a:pt x="302" y="1780"/>
                    </a:cubicBezTo>
                    <a:cubicBezTo>
                      <a:pt x="302" y="1880"/>
                      <a:pt x="402" y="1880"/>
                      <a:pt x="402" y="1880"/>
                    </a:cubicBezTo>
                    <a:lnTo>
                      <a:pt x="728" y="1880"/>
                    </a:lnTo>
                    <a:cubicBezTo>
                      <a:pt x="828" y="1880"/>
                      <a:pt x="828" y="1780"/>
                      <a:pt x="928" y="1780"/>
                    </a:cubicBezTo>
                    <a:cubicBezTo>
                      <a:pt x="1154" y="1579"/>
                      <a:pt x="1154" y="1253"/>
                      <a:pt x="1028" y="1053"/>
                    </a:cubicBezTo>
                    <a:cubicBezTo>
                      <a:pt x="1028" y="1053"/>
                      <a:pt x="1028" y="953"/>
                      <a:pt x="928" y="827"/>
                    </a:cubicBezTo>
                    <a:lnTo>
                      <a:pt x="928" y="426"/>
                    </a:lnTo>
                    <a:cubicBezTo>
                      <a:pt x="928" y="426"/>
                      <a:pt x="928" y="326"/>
                      <a:pt x="828" y="326"/>
                    </a:cubicBezTo>
                    <a:cubicBezTo>
                      <a:pt x="828" y="201"/>
                      <a:pt x="828" y="201"/>
                      <a:pt x="728" y="201"/>
                    </a:cubicBezTo>
                    <a:cubicBezTo>
                      <a:pt x="728" y="100"/>
                      <a:pt x="627" y="100"/>
                      <a:pt x="5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7" name="Google Shape;14657;p89"/>
              <p:cNvSpPr/>
              <p:nvPr/>
            </p:nvSpPr>
            <p:spPr>
              <a:xfrm>
                <a:off x="7888154" y="3681467"/>
                <a:ext cx="23415" cy="30878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1655" extrusionOk="0">
                    <a:moveTo>
                      <a:pt x="302" y="1"/>
                    </a:moveTo>
                    <a:cubicBezTo>
                      <a:pt x="302" y="1"/>
                      <a:pt x="302" y="101"/>
                      <a:pt x="201" y="101"/>
                    </a:cubicBezTo>
                    <a:lnTo>
                      <a:pt x="201" y="201"/>
                    </a:lnTo>
                    <a:cubicBezTo>
                      <a:pt x="101" y="201"/>
                      <a:pt x="101" y="301"/>
                      <a:pt x="101" y="301"/>
                    </a:cubicBezTo>
                    <a:cubicBezTo>
                      <a:pt x="101" y="402"/>
                      <a:pt x="101" y="402"/>
                      <a:pt x="1" y="502"/>
                    </a:cubicBezTo>
                    <a:lnTo>
                      <a:pt x="1" y="727"/>
                    </a:lnTo>
                    <a:lnTo>
                      <a:pt x="1" y="928"/>
                    </a:lnTo>
                    <a:cubicBezTo>
                      <a:pt x="1" y="1028"/>
                      <a:pt x="1" y="1254"/>
                      <a:pt x="101" y="1354"/>
                    </a:cubicBezTo>
                    <a:lnTo>
                      <a:pt x="201" y="1454"/>
                    </a:lnTo>
                    <a:lnTo>
                      <a:pt x="302" y="1555"/>
                    </a:lnTo>
                    <a:cubicBezTo>
                      <a:pt x="402" y="1555"/>
                      <a:pt x="402" y="1555"/>
                      <a:pt x="527" y="1655"/>
                    </a:cubicBezTo>
                    <a:lnTo>
                      <a:pt x="728" y="1655"/>
                    </a:lnTo>
                    <a:cubicBezTo>
                      <a:pt x="728" y="1655"/>
                      <a:pt x="828" y="1655"/>
                      <a:pt x="828" y="1555"/>
                    </a:cubicBezTo>
                    <a:lnTo>
                      <a:pt x="928" y="1555"/>
                    </a:lnTo>
                    <a:lnTo>
                      <a:pt x="1028" y="1454"/>
                    </a:lnTo>
                    <a:cubicBezTo>
                      <a:pt x="1154" y="1354"/>
                      <a:pt x="1154" y="1254"/>
                      <a:pt x="1154" y="1254"/>
                    </a:cubicBezTo>
                    <a:cubicBezTo>
                      <a:pt x="1254" y="1028"/>
                      <a:pt x="1254" y="928"/>
                      <a:pt x="1154" y="727"/>
                    </a:cubicBezTo>
                    <a:lnTo>
                      <a:pt x="1154" y="627"/>
                    </a:lnTo>
                    <a:cubicBezTo>
                      <a:pt x="1028" y="502"/>
                      <a:pt x="1028" y="301"/>
                      <a:pt x="928" y="201"/>
                    </a:cubicBezTo>
                    <a:lnTo>
                      <a:pt x="828" y="101"/>
                    </a:lnTo>
                    <a:lnTo>
                      <a:pt x="728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8" name="Google Shape;14658;p89"/>
              <p:cNvSpPr/>
              <p:nvPr/>
            </p:nvSpPr>
            <p:spPr>
              <a:xfrm>
                <a:off x="7940523" y="3663706"/>
                <a:ext cx="21531" cy="3134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680" extrusionOk="0">
                    <a:moveTo>
                      <a:pt x="427" y="0"/>
                    </a:moveTo>
                    <a:cubicBezTo>
                      <a:pt x="427" y="0"/>
                      <a:pt x="327" y="0"/>
                      <a:pt x="327" y="101"/>
                    </a:cubicBezTo>
                    <a:cubicBezTo>
                      <a:pt x="227" y="101"/>
                      <a:pt x="227" y="101"/>
                      <a:pt x="101" y="201"/>
                    </a:cubicBezTo>
                    <a:cubicBezTo>
                      <a:pt x="1" y="326"/>
                      <a:pt x="1" y="426"/>
                      <a:pt x="1" y="527"/>
                    </a:cubicBezTo>
                    <a:lnTo>
                      <a:pt x="1" y="827"/>
                    </a:lnTo>
                    <a:lnTo>
                      <a:pt x="1" y="1053"/>
                    </a:lnTo>
                    <a:lnTo>
                      <a:pt x="1" y="1253"/>
                    </a:lnTo>
                    <a:cubicBezTo>
                      <a:pt x="1" y="1354"/>
                      <a:pt x="101" y="1454"/>
                      <a:pt x="227" y="1579"/>
                    </a:cubicBezTo>
                    <a:cubicBezTo>
                      <a:pt x="227" y="1579"/>
                      <a:pt x="327" y="1679"/>
                      <a:pt x="427" y="1679"/>
                    </a:cubicBezTo>
                    <a:lnTo>
                      <a:pt x="628" y="1679"/>
                    </a:lnTo>
                    <a:cubicBezTo>
                      <a:pt x="728" y="1679"/>
                      <a:pt x="728" y="1679"/>
                      <a:pt x="853" y="1579"/>
                    </a:cubicBezTo>
                    <a:cubicBezTo>
                      <a:pt x="953" y="1579"/>
                      <a:pt x="953" y="1454"/>
                      <a:pt x="1054" y="1454"/>
                    </a:cubicBezTo>
                    <a:lnTo>
                      <a:pt x="1054" y="1354"/>
                    </a:lnTo>
                    <a:lnTo>
                      <a:pt x="1054" y="1153"/>
                    </a:lnTo>
                    <a:lnTo>
                      <a:pt x="1154" y="1053"/>
                    </a:lnTo>
                    <a:cubicBezTo>
                      <a:pt x="1154" y="1053"/>
                      <a:pt x="1054" y="953"/>
                      <a:pt x="1054" y="827"/>
                    </a:cubicBezTo>
                    <a:lnTo>
                      <a:pt x="1054" y="727"/>
                    </a:lnTo>
                    <a:cubicBezTo>
                      <a:pt x="1054" y="627"/>
                      <a:pt x="953" y="527"/>
                      <a:pt x="953" y="426"/>
                    </a:cubicBezTo>
                    <a:cubicBezTo>
                      <a:pt x="953" y="326"/>
                      <a:pt x="953" y="326"/>
                      <a:pt x="853" y="201"/>
                    </a:cubicBezTo>
                    <a:cubicBezTo>
                      <a:pt x="853" y="201"/>
                      <a:pt x="853" y="101"/>
                      <a:pt x="728" y="101"/>
                    </a:cubicBezTo>
                    <a:cubicBezTo>
                      <a:pt x="728" y="101"/>
                      <a:pt x="628" y="101"/>
                      <a:pt x="628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9" name="Google Shape;14659;p89"/>
              <p:cNvSpPr/>
              <p:nvPr/>
            </p:nvSpPr>
            <p:spPr>
              <a:xfrm>
                <a:off x="7921362" y="3729266"/>
                <a:ext cx="21064" cy="31718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700" extrusionOk="0">
                    <a:moveTo>
                      <a:pt x="620" y="1"/>
                    </a:moveTo>
                    <a:cubicBezTo>
                      <a:pt x="546" y="1"/>
                      <a:pt x="468" y="45"/>
                      <a:pt x="401" y="45"/>
                    </a:cubicBezTo>
                    <a:cubicBezTo>
                      <a:pt x="301" y="145"/>
                      <a:pt x="301" y="246"/>
                      <a:pt x="201" y="346"/>
                    </a:cubicBezTo>
                    <a:cubicBezTo>
                      <a:pt x="201" y="446"/>
                      <a:pt x="101" y="572"/>
                      <a:pt x="101" y="672"/>
                    </a:cubicBezTo>
                    <a:lnTo>
                      <a:pt x="101" y="872"/>
                    </a:lnTo>
                    <a:cubicBezTo>
                      <a:pt x="0" y="973"/>
                      <a:pt x="0" y="1198"/>
                      <a:pt x="101" y="1298"/>
                    </a:cubicBezTo>
                    <a:lnTo>
                      <a:pt x="101" y="1499"/>
                    </a:lnTo>
                    <a:lnTo>
                      <a:pt x="201" y="1599"/>
                    </a:lnTo>
                    <a:lnTo>
                      <a:pt x="301" y="1599"/>
                    </a:lnTo>
                    <a:cubicBezTo>
                      <a:pt x="301" y="1699"/>
                      <a:pt x="401" y="1699"/>
                      <a:pt x="502" y="1699"/>
                    </a:cubicBezTo>
                    <a:lnTo>
                      <a:pt x="727" y="1699"/>
                    </a:lnTo>
                    <a:lnTo>
                      <a:pt x="827" y="1599"/>
                    </a:lnTo>
                    <a:cubicBezTo>
                      <a:pt x="928" y="1599"/>
                      <a:pt x="928" y="1499"/>
                      <a:pt x="928" y="1499"/>
                    </a:cubicBezTo>
                    <a:cubicBezTo>
                      <a:pt x="1028" y="1298"/>
                      <a:pt x="1128" y="1198"/>
                      <a:pt x="1128" y="1073"/>
                    </a:cubicBezTo>
                    <a:lnTo>
                      <a:pt x="1128" y="872"/>
                    </a:lnTo>
                    <a:lnTo>
                      <a:pt x="1128" y="446"/>
                    </a:lnTo>
                    <a:cubicBezTo>
                      <a:pt x="1128" y="346"/>
                      <a:pt x="1028" y="145"/>
                      <a:pt x="1028" y="145"/>
                    </a:cubicBezTo>
                    <a:lnTo>
                      <a:pt x="928" y="45"/>
                    </a:lnTo>
                    <a:lnTo>
                      <a:pt x="727" y="45"/>
                    </a:lnTo>
                    <a:cubicBezTo>
                      <a:pt x="694" y="12"/>
                      <a:pt x="658" y="1"/>
                      <a:pt x="620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0" name="Google Shape;14660;p89"/>
              <p:cNvSpPr/>
              <p:nvPr/>
            </p:nvSpPr>
            <p:spPr>
              <a:xfrm>
                <a:off x="7971866" y="3702512"/>
                <a:ext cx="21531" cy="30878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655" extrusionOk="0">
                    <a:moveTo>
                      <a:pt x="426" y="0"/>
                    </a:moveTo>
                    <a:cubicBezTo>
                      <a:pt x="301" y="0"/>
                      <a:pt x="301" y="0"/>
                      <a:pt x="201" y="126"/>
                    </a:cubicBezTo>
                    <a:cubicBezTo>
                      <a:pt x="201" y="226"/>
                      <a:pt x="100" y="326"/>
                      <a:pt x="100" y="427"/>
                    </a:cubicBezTo>
                    <a:lnTo>
                      <a:pt x="100" y="627"/>
                    </a:lnTo>
                    <a:lnTo>
                      <a:pt x="100" y="752"/>
                    </a:lnTo>
                    <a:cubicBezTo>
                      <a:pt x="100" y="853"/>
                      <a:pt x="0" y="853"/>
                      <a:pt x="0" y="853"/>
                    </a:cubicBezTo>
                    <a:lnTo>
                      <a:pt x="0" y="1254"/>
                    </a:lnTo>
                    <a:lnTo>
                      <a:pt x="201" y="1479"/>
                    </a:lnTo>
                    <a:cubicBezTo>
                      <a:pt x="201" y="1579"/>
                      <a:pt x="301" y="1579"/>
                      <a:pt x="426" y="1579"/>
                    </a:cubicBezTo>
                    <a:cubicBezTo>
                      <a:pt x="476" y="1630"/>
                      <a:pt x="526" y="1655"/>
                      <a:pt x="564" y="1655"/>
                    </a:cubicBezTo>
                    <a:cubicBezTo>
                      <a:pt x="602" y="1655"/>
                      <a:pt x="627" y="1630"/>
                      <a:pt x="627" y="1579"/>
                    </a:cubicBezTo>
                    <a:cubicBezTo>
                      <a:pt x="727" y="1579"/>
                      <a:pt x="827" y="1579"/>
                      <a:pt x="927" y="1479"/>
                    </a:cubicBezTo>
                    <a:cubicBezTo>
                      <a:pt x="1053" y="1379"/>
                      <a:pt x="1053" y="1254"/>
                      <a:pt x="1053" y="1153"/>
                    </a:cubicBezTo>
                    <a:cubicBezTo>
                      <a:pt x="1153" y="1053"/>
                      <a:pt x="1153" y="1053"/>
                      <a:pt x="1053" y="953"/>
                    </a:cubicBezTo>
                    <a:lnTo>
                      <a:pt x="1053" y="853"/>
                    </a:lnTo>
                    <a:lnTo>
                      <a:pt x="1053" y="527"/>
                    </a:lnTo>
                    <a:lnTo>
                      <a:pt x="1053" y="326"/>
                    </a:lnTo>
                    <a:cubicBezTo>
                      <a:pt x="927" y="226"/>
                      <a:pt x="927" y="126"/>
                      <a:pt x="827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1" name="Google Shape;14661;p89"/>
              <p:cNvSpPr/>
              <p:nvPr/>
            </p:nvSpPr>
            <p:spPr>
              <a:xfrm>
                <a:off x="8024235" y="3687083"/>
                <a:ext cx="21531" cy="27147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1455" extrusionOk="0">
                    <a:moveTo>
                      <a:pt x="526" y="0"/>
                    </a:moveTo>
                    <a:cubicBezTo>
                      <a:pt x="426" y="0"/>
                      <a:pt x="426" y="101"/>
                      <a:pt x="326" y="101"/>
                    </a:cubicBezTo>
                    <a:lnTo>
                      <a:pt x="326" y="201"/>
                    </a:lnTo>
                    <a:cubicBezTo>
                      <a:pt x="226" y="201"/>
                      <a:pt x="226" y="326"/>
                      <a:pt x="226" y="426"/>
                    </a:cubicBezTo>
                    <a:lnTo>
                      <a:pt x="226" y="527"/>
                    </a:lnTo>
                    <a:cubicBezTo>
                      <a:pt x="226" y="527"/>
                      <a:pt x="125" y="627"/>
                      <a:pt x="125" y="727"/>
                    </a:cubicBezTo>
                    <a:lnTo>
                      <a:pt x="125" y="827"/>
                    </a:lnTo>
                    <a:cubicBezTo>
                      <a:pt x="125" y="827"/>
                      <a:pt x="125" y="953"/>
                      <a:pt x="0" y="953"/>
                    </a:cubicBezTo>
                    <a:lnTo>
                      <a:pt x="125" y="1053"/>
                    </a:lnTo>
                    <a:lnTo>
                      <a:pt x="125" y="1254"/>
                    </a:lnTo>
                    <a:cubicBezTo>
                      <a:pt x="125" y="1254"/>
                      <a:pt x="226" y="1254"/>
                      <a:pt x="226" y="1354"/>
                    </a:cubicBezTo>
                    <a:lnTo>
                      <a:pt x="326" y="1354"/>
                    </a:lnTo>
                    <a:lnTo>
                      <a:pt x="426" y="1454"/>
                    </a:lnTo>
                    <a:lnTo>
                      <a:pt x="627" y="1454"/>
                    </a:lnTo>
                    <a:lnTo>
                      <a:pt x="752" y="1354"/>
                    </a:lnTo>
                    <a:lnTo>
                      <a:pt x="852" y="1354"/>
                    </a:lnTo>
                    <a:cubicBezTo>
                      <a:pt x="852" y="1254"/>
                      <a:pt x="953" y="1254"/>
                      <a:pt x="953" y="1254"/>
                    </a:cubicBezTo>
                    <a:cubicBezTo>
                      <a:pt x="953" y="1153"/>
                      <a:pt x="1053" y="1153"/>
                      <a:pt x="1053" y="1053"/>
                    </a:cubicBezTo>
                    <a:cubicBezTo>
                      <a:pt x="1053" y="1053"/>
                      <a:pt x="1053" y="953"/>
                      <a:pt x="1153" y="953"/>
                    </a:cubicBezTo>
                    <a:lnTo>
                      <a:pt x="1153" y="827"/>
                    </a:lnTo>
                    <a:lnTo>
                      <a:pt x="1153" y="627"/>
                    </a:lnTo>
                    <a:lnTo>
                      <a:pt x="1153" y="426"/>
                    </a:lnTo>
                    <a:lnTo>
                      <a:pt x="1153" y="326"/>
                    </a:lnTo>
                    <a:cubicBezTo>
                      <a:pt x="1153" y="201"/>
                      <a:pt x="1053" y="201"/>
                      <a:pt x="1053" y="201"/>
                    </a:cubicBezTo>
                    <a:cubicBezTo>
                      <a:pt x="1053" y="101"/>
                      <a:pt x="953" y="101"/>
                      <a:pt x="953" y="0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2" name="Google Shape;14662;p89"/>
              <p:cNvSpPr/>
              <p:nvPr/>
            </p:nvSpPr>
            <p:spPr>
              <a:xfrm>
                <a:off x="7882090" y="3777326"/>
                <a:ext cx="21512" cy="34628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1856" extrusionOk="0">
                    <a:moveTo>
                      <a:pt x="476" y="1"/>
                    </a:moveTo>
                    <a:cubicBezTo>
                      <a:pt x="426" y="1"/>
                      <a:pt x="376" y="26"/>
                      <a:pt x="326" y="76"/>
                    </a:cubicBezTo>
                    <a:cubicBezTo>
                      <a:pt x="326" y="76"/>
                      <a:pt x="226" y="76"/>
                      <a:pt x="100" y="176"/>
                    </a:cubicBezTo>
                    <a:cubicBezTo>
                      <a:pt x="100" y="176"/>
                      <a:pt x="0" y="276"/>
                      <a:pt x="0" y="376"/>
                    </a:cubicBezTo>
                    <a:cubicBezTo>
                      <a:pt x="100" y="602"/>
                      <a:pt x="100" y="803"/>
                      <a:pt x="100" y="903"/>
                    </a:cubicBezTo>
                    <a:lnTo>
                      <a:pt x="100" y="1229"/>
                    </a:lnTo>
                    <a:cubicBezTo>
                      <a:pt x="100" y="1429"/>
                      <a:pt x="100" y="1630"/>
                      <a:pt x="326" y="1755"/>
                    </a:cubicBezTo>
                    <a:cubicBezTo>
                      <a:pt x="426" y="1855"/>
                      <a:pt x="526" y="1855"/>
                      <a:pt x="727" y="1855"/>
                    </a:cubicBezTo>
                    <a:lnTo>
                      <a:pt x="852" y="1855"/>
                    </a:lnTo>
                    <a:cubicBezTo>
                      <a:pt x="952" y="1755"/>
                      <a:pt x="1053" y="1755"/>
                      <a:pt x="1053" y="1630"/>
                    </a:cubicBezTo>
                    <a:cubicBezTo>
                      <a:pt x="1153" y="1529"/>
                      <a:pt x="1153" y="1429"/>
                      <a:pt x="1153" y="1329"/>
                    </a:cubicBezTo>
                    <a:cubicBezTo>
                      <a:pt x="1153" y="1229"/>
                      <a:pt x="1153" y="1128"/>
                      <a:pt x="1053" y="1003"/>
                    </a:cubicBezTo>
                    <a:lnTo>
                      <a:pt x="1053" y="803"/>
                    </a:lnTo>
                    <a:cubicBezTo>
                      <a:pt x="952" y="602"/>
                      <a:pt x="852" y="376"/>
                      <a:pt x="852" y="176"/>
                    </a:cubicBezTo>
                    <a:lnTo>
                      <a:pt x="727" y="176"/>
                    </a:lnTo>
                    <a:cubicBezTo>
                      <a:pt x="727" y="76"/>
                      <a:pt x="627" y="76"/>
                      <a:pt x="627" y="76"/>
                    </a:cubicBezTo>
                    <a:cubicBezTo>
                      <a:pt x="577" y="26"/>
                      <a:pt x="526" y="1"/>
                      <a:pt x="476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3" name="Google Shape;14663;p89"/>
              <p:cNvSpPr/>
              <p:nvPr/>
            </p:nvSpPr>
            <p:spPr>
              <a:xfrm>
                <a:off x="7897986" y="3823613"/>
                <a:ext cx="23397" cy="3322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781" extrusionOk="0">
                    <a:moveTo>
                      <a:pt x="627" y="1"/>
                    </a:moveTo>
                    <a:lnTo>
                      <a:pt x="501" y="101"/>
                    </a:lnTo>
                    <a:cubicBezTo>
                      <a:pt x="401" y="201"/>
                      <a:pt x="401" y="201"/>
                      <a:pt x="401" y="302"/>
                    </a:cubicBezTo>
                    <a:cubicBezTo>
                      <a:pt x="301" y="402"/>
                      <a:pt x="201" y="627"/>
                      <a:pt x="201" y="728"/>
                    </a:cubicBezTo>
                    <a:cubicBezTo>
                      <a:pt x="201" y="828"/>
                      <a:pt x="100" y="928"/>
                      <a:pt x="100" y="928"/>
                    </a:cubicBezTo>
                    <a:cubicBezTo>
                      <a:pt x="100" y="1028"/>
                      <a:pt x="0" y="1154"/>
                      <a:pt x="0" y="1254"/>
                    </a:cubicBezTo>
                    <a:cubicBezTo>
                      <a:pt x="100" y="1354"/>
                      <a:pt x="100" y="1454"/>
                      <a:pt x="201" y="1555"/>
                    </a:cubicBezTo>
                    <a:cubicBezTo>
                      <a:pt x="201" y="1655"/>
                      <a:pt x="301" y="1655"/>
                      <a:pt x="301" y="1655"/>
                    </a:cubicBezTo>
                    <a:cubicBezTo>
                      <a:pt x="401" y="1780"/>
                      <a:pt x="401" y="1780"/>
                      <a:pt x="501" y="1780"/>
                    </a:cubicBezTo>
                    <a:cubicBezTo>
                      <a:pt x="627" y="1780"/>
                      <a:pt x="727" y="1780"/>
                      <a:pt x="827" y="1655"/>
                    </a:cubicBezTo>
                    <a:cubicBezTo>
                      <a:pt x="928" y="1655"/>
                      <a:pt x="1028" y="1555"/>
                      <a:pt x="1028" y="1454"/>
                    </a:cubicBezTo>
                    <a:cubicBezTo>
                      <a:pt x="1128" y="1354"/>
                      <a:pt x="1128" y="1254"/>
                      <a:pt x="1128" y="1154"/>
                    </a:cubicBezTo>
                    <a:cubicBezTo>
                      <a:pt x="1128" y="1028"/>
                      <a:pt x="1128" y="928"/>
                      <a:pt x="1253" y="928"/>
                    </a:cubicBezTo>
                    <a:lnTo>
                      <a:pt x="1253" y="402"/>
                    </a:lnTo>
                    <a:cubicBezTo>
                      <a:pt x="1253" y="302"/>
                      <a:pt x="1253" y="201"/>
                      <a:pt x="1128" y="101"/>
                    </a:cubicBezTo>
                    <a:cubicBezTo>
                      <a:pt x="1028" y="1"/>
                      <a:pt x="928" y="1"/>
                      <a:pt x="827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4" name="Google Shape;14664;p89"/>
              <p:cNvSpPr/>
              <p:nvPr/>
            </p:nvSpPr>
            <p:spPr>
              <a:xfrm>
                <a:off x="7938657" y="3784341"/>
                <a:ext cx="19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5" name="Google Shape;14665;p89"/>
              <p:cNvSpPr/>
              <p:nvPr/>
            </p:nvSpPr>
            <p:spPr>
              <a:xfrm>
                <a:off x="7933041" y="3780591"/>
                <a:ext cx="21064" cy="29479"/>
              </a:xfrm>
              <a:custGeom>
                <a:avLst/>
                <a:gdLst/>
                <a:ahLst/>
                <a:cxnLst/>
                <a:rect l="l" t="t" r="r" b="b"/>
                <a:pathLst>
                  <a:path w="1129" h="1580" extrusionOk="0">
                    <a:moveTo>
                      <a:pt x="502" y="1"/>
                    </a:moveTo>
                    <a:lnTo>
                      <a:pt x="402" y="101"/>
                    </a:lnTo>
                    <a:cubicBezTo>
                      <a:pt x="402" y="101"/>
                      <a:pt x="302" y="101"/>
                      <a:pt x="302" y="201"/>
                    </a:cubicBezTo>
                    <a:cubicBezTo>
                      <a:pt x="302" y="201"/>
                      <a:pt x="201" y="201"/>
                      <a:pt x="201" y="327"/>
                    </a:cubicBezTo>
                    <a:lnTo>
                      <a:pt x="201" y="427"/>
                    </a:lnTo>
                    <a:lnTo>
                      <a:pt x="201" y="527"/>
                    </a:lnTo>
                    <a:lnTo>
                      <a:pt x="101" y="628"/>
                    </a:lnTo>
                    <a:cubicBezTo>
                      <a:pt x="101" y="728"/>
                      <a:pt x="101" y="728"/>
                      <a:pt x="1" y="828"/>
                    </a:cubicBezTo>
                    <a:lnTo>
                      <a:pt x="1" y="953"/>
                    </a:lnTo>
                    <a:lnTo>
                      <a:pt x="1" y="1054"/>
                    </a:lnTo>
                    <a:cubicBezTo>
                      <a:pt x="1" y="1154"/>
                      <a:pt x="1" y="1254"/>
                      <a:pt x="101" y="1254"/>
                    </a:cubicBezTo>
                    <a:lnTo>
                      <a:pt x="201" y="1354"/>
                    </a:lnTo>
                    <a:cubicBezTo>
                      <a:pt x="201" y="1455"/>
                      <a:pt x="302" y="1455"/>
                      <a:pt x="302" y="1455"/>
                    </a:cubicBezTo>
                    <a:cubicBezTo>
                      <a:pt x="402" y="1580"/>
                      <a:pt x="402" y="1580"/>
                      <a:pt x="502" y="1580"/>
                    </a:cubicBezTo>
                    <a:lnTo>
                      <a:pt x="728" y="1580"/>
                    </a:lnTo>
                    <a:lnTo>
                      <a:pt x="828" y="1455"/>
                    </a:lnTo>
                    <a:cubicBezTo>
                      <a:pt x="928" y="1455"/>
                      <a:pt x="928" y="1354"/>
                      <a:pt x="1029" y="1254"/>
                    </a:cubicBezTo>
                    <a:cubicBezTo>
                      <a:pt x="1029" y="1254"/>
                      <a:pt x="1129" y="1154"/>
                      <a:pt x="1129" y="1054"/>
                    </a:cubicBezTo>
                    <a:lnTo>
                      <a:pt x="1129" y="828"/>
                    </a:lnTo>
                    <a:lnTo>
                      <a:pt x="1129" y="527"/>
                    </a:lnTo>
                    <a:cubicBezTo>
                      <a:pt x="1029" y="527"/>
                      <a:pt x="1029" y="427"/>
                      <a:pt x="1029" y="327"/>
                    </a:cubicBezTo>
                    <a:cubicBezTo>
                      <a:pt x="928" y="201"/>
                      <a:pt x="828" y="101"/>
                      <a:pt x="728" y="101"/>
                    </a:cubicBezTo>
                    <a:cubicBezTo>
                      <a:pt x="728" y="1"/>
                      <a:pt x="728" y="1"/>
                      <a:pt x="628" y="1"/>
                    </a:cubicBez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6" name="Google Shape;14666;p89"/>
              <p:cNvSpPr/>
              <p:nvPr/>
            </p:nvSpPr>
            <p:spPr>
              <a:xfrm>
                <a:off x="7938657" y="3782475"/>
                <a:ext cx="19" cy="188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" extrusionOk="0">
                    <a:moveTo>
                      <a:pt x="1" y="100"/>
                    </a:moveTo>
                    <a:lnTo>
                      <a:pt x="1" y="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7" name="Google Shape;14667;p89"/>
              <p:cNvSpPr/>
              <p:nvPr/>
            </p:nvSpPr>
            <p:spPr>
              <a:xfrm>
                <a:off x="7968116" y="3753482"/>
                <a:ext cx="17314" cy="21531"/>
              </a:xfrm>
              <a:custGeom>
                <a:avLst/>
                <a:gdLst/>
                <a:ahLst/>
                <a:cxnLst/>
                <a:rect l="l" t="t" r="r" b="b"/>
                <a:pathLst>
                  <a:path w="928" h="1154" extrusionOk="0">
                    <a:moveTo>
                      <a:pt x="301" y="0"/>
                    </a:moveTo>
                    <a:lnTo>
                      <a:pt x="201" y="101"/>
                    </a:lnTo>
                    <a:cubicBezTo>
                      <a:pt x="101" y="201"/>
                      <a:pt x="101" y="201"/>
                      <a:pt x="101" y="301"/>
                    </a:cubicBezTo>
                    <a:lnTo>
                      <a:pt x="101" y="527"/>
                    </a:lnTo>
                    <a:lnTo>
                      <a:pt x="1" y="627"/>
                    </a:lnTo>
                    <a:lnTo>
                      <a:pt x="101" y="727"/>
                    </a:lnTo>
                    <a:lnTo>
                      <a:pt x="101" y="827"/>
                    </a:lnTo>
                    <a:cubicBezTo>
                      <a:pt x="101" y="928"/>
                      <a:pt x="201" y="1028"/>
                      <a:pt x="301" y="1153"/>
                    </a:cubicBezTo>
                    <a:lnTo>
                      <a:pt x="727" y="1153"/>
                    </a:lnTo>
                    <a:cubicBezTo>
                      <a:pt x="727" y="1028"/>
                      <a:pt x="828" y="1028"/>
                      <a:pt x="828" y="928"/>
                    </a:cubicBezTo>
                    <a:lnTo>
                      <a:pt x="928" y="827"/>
                    </a:lnTo>
                    <a:lnTo>
                      <a:pt x="928" y="627"/>
                    </a:lnTo>
                    <a:lnTo>
                      <a:pt x="928" y="401"/>
                    </a:lnTo>
                    <a:lnTo>
                      <a:pt x="928" y="301"/>
                    </a:lnTo>
                    <a:lnTo>
                      <a:pt x="828" y="201"/>
                    </a:lnTo>
                    <a:cubicBezTo>
                      <a:pt x="828" y="101"/>
                      <a:pt x="828" y="101"/>
                      <a:pt x="727" y="101"/>
                    </a:cubicBezTo>
                    <a:lnTo>
                      <a:pt x="627" y="0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8" name="Google Shape;14668;p89"/>
              <p:cNvSpPr/>
              <p:nvPr/>
            </p:nvSpPr>
            <p:spPr>
              <a:xfrm>
                <a:off x="7901717" y="3875982"/>
                <a:ext cx="17333" cy="25281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355" extrusionOk="0">
                    <a:moveTo>
                      <a:pt x="301" y="1"/>
                    </a:moveTo>
                    <a:cubicBezTo>
                      <a:pt x="201" y="101"/>
                      <a:pt x="201" y="101"/>
                      <a:pt x="101" y="101"/>
                    </a:cubicBezTo>
                    <a:lnTo>
                      <a:pt x="101" y="327"/>
                    </a:lnTo>
                    <a:cubicBezTo>
                      <a:pt x="101" y="327"/>
                      <a:pt x="101" y="427"/>
                      <a:pt x="1" y="427"/>
                    </a:cubicBezTo>
                    <a:lnTo>
                      <a:pt x="1" y="527"/>
                    </a:lnTo>
                    <a:lnTo>
                      <a:pt x="1" y="728"/>
                    </a:lnTo>
                    <a:cubicBezTo>
                      <a:pt x="1" y="853"/>
                      <a:pt x="1" y="953"/>
                      <a:pt x="101" y="1053"/>
                    </a:cubicBezTo>
                    <a:lnTo>
                      <a:pt x="101" y="1154"/>
                    </a:lnTo>
                    <a:cubicBezTo>
                      <a:pt x="201" y="1154"/>
                      <a:pt x="201" y="1254"/>
                      <a:pt x="301" y="1254"/>
                    </a:cubicBezTo>
                    <a:lnTo>
                      <a:pt x="427" y="1254"/>
                    </a:lnTo>
                    <a:lnTo>
                      <a:pt x="427" y="1354"/>
                    </a:lnTo>
                    <a:lnTo>
                      <a:pt x="527" y="1254"/>
                    </a:lnTo>
                    <a:lnTo>
                      <a:pt x="627" y="1254"/>
                    </a:lnTo>
                    <a:cubicBezTo>
                      <a:pt x="728" y="1254"/>
                      <a:pt x="728" y="1154"/>
                      <a:pt x="828" y="1154"/>
                    </a:cubicBezTo>
                    <a:lnTo>
                      <a:pt x="828" y="1053"/>
                    </a:lnTo>
                    <a:cubicBezTo>
                      <a:pt x="928" y="953"/>
                      <a:pt x="928" y="853"/>
                      <a:pt x="928" y="728"/>
                    </a:cubicBezTo>
                    <a:lnTo>
                      <a:pt x="928" y="527"/>
                    </a:lnTo>
                    <a:lnTo>
                      <a:pt x="928" y="427"/>
                    </a:lnTo>
                    <a:cubicBezTo>
                      <a:pt x="828" y="427"/>
                      <a:pt x="828" y="327"/>
                      <a:pt x="828" y="327"/>
                    </a:cubicBezTo>
                    <a:lnTo>
                      <a:pt x="828" y="226"/>
                    </a:lnTo>
                    <a:cubicBezTo>
                      <a:pt x="828" y="101"/>
                      <a:pt x="728" y="101"/>
                      <a:pt x="728" y="101"/>
                    </a:cubicBezTo>
                    <a:lnTo>
                      <a:pt x="627" y="1"/>
                    </a:lnTo>
                    <a:close/>
                  </a:path>
                </a:pathLst>
              </a:custGeom>
              <a:solidFill>
                <a:srgbClr val="AF5D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9" name="Google Shape;14669;p89"/>
              <p:cNvSpPr/>
              <p:nvPr/>
            </p:nvSpPr>
            <p:spPr>
              <a:xfrm>
                <a:off x="7586104" y="3620684"/>
                <a:ext cx="183310" cy="88399"/>
              </a:xfrm>
              <a:custGeom>
                <a:avLst/>
                <a:gdLst/>
                <a:ahLst/>
                <a:cxnLst/>
                <a:rect l="l" t="t" r="r" b="b"/>
                <a:pathLst>
                  <a:path w="9825" h="4738" extrusionOk="0">
                    <a:moveTo>
                      <a:pt x="3630" y="282"/>
                    </a:moveTo>
                    <a:cubicBezTo>
                      <a:pt x="3660" y="282"/>
                      <a:pt x="3660" y="326"/>
                      <a:pt x="3660" y="326"/>
                    </a:cubicBezTo>
                    <a:cubicBezTo>
                      <a:pt x="3660" y="326"/>
                      <a:pt x="3660" y="427"/>
                      <a:pt x="3559" y="427"/>
                    </a:cubicBezTo>
                    <a:cubicBezTo>
                      <a:pt x="3434" y="527"/>
                      <a:pt x="3334" y="527"/>
                      <a:pt x="3233" y="627"/>
                    </a:cubicBezTo>
                    <a:cubicBezTo>
                      <a:pt x="3033" y="752"/>
                      <a:pt x="2807" y="853"/>
                      <a:pt x="2607" y="853"/>
                    </a:cubicBezTo>
                    <a:cubicBezTo>
                      <a:pt x="2462" y="880"/>
                      <a:pt x="2317" y="908"/>
                      <a:pt x="2174" y="931"/>
                    </a:cubicBezTo>
                    <a:lnTo>
                      <a:pt x="2174" y="931"/>
                    </a:lnTo>
                    <a:cubicBezTo>
                      <a:pt x="2283" y="866"/>
                      <a:pt x="2394" y="805"/>
                      <a:pt x="2507" y="752"/>
                    </a:cubicBezTo>
                    <a:cubicBezTo>
                      <a:pt x="2707" y="527"/>
                      <a:pt x="2933" y="427"/>
                      <a:pt x="3133" y="326"/>
                    </a:cubicBezTo>
                    <a:lnTo>
                      <a:pt x="3559" y="326"/>
                    </a:lnTo>
                    <a:cubicBezTo>
                      <a:pt x="3593" y="293"/>
                      <a:pt x="3615" y="282"/>
                      <a:pt x="3630" y="282"/>
                    </a:cubicBezTo>
                    <a:close/>
                    <a:moveTo>
                      <a:pt x="4286" y="1880"/>
                    </a:moveTo>
                    <a:cubicBezTo>
                      <a:pt x="4286" y="2106"/>
                      <a:pt x="4061" y="2206"/>
                      <a:pt x="3860" y="2407"/>
                    </a:cubicBezTo>
                    <a:cubicBezTo>
                      <a:pt x="3660" y="2507"/>
                      <a:pt x="3434" y="2632"/>
                      <a:pt x="3233" y="2833"/>
                    </a:cubicBezTo>
                    <a:cubicBezTo>
                      <a:pt x="3141" y="2876"/>
                      <a:pt x="3049" y="2921"/>
                      <a:pt x="2957" y="2966"/>
                    </a:cubicBezTo>
                    <a:lnTo>
                      <a:pt x="2957" y="2966"/>
                    </a:lnTo>
                    <a:cubicBezTo>
                      <a:pt x="2972" y="2883"/>
                      <a:pt x="2995" y="2808"/>
                      <a:pt x="3033" y="2732"/>
                    </a:cubicBezTo>
                    <a:cubicBezTo>
                      <a:pt x="3033" y="2507"/>
                      <a:pt x="3233" y="2407"/>
                      <a:pt x="3334" y="2206"/>
                    </a:cubicBezTo>
                    <a:cubicBezTo>
                      <a:pt x="3559" y="2106"/>
                      <a:pt x="3760" y="2006"/>
                      <a:pt x="3960" y="1880"/>
                    </a:cubicBezTo>
                    <a:close/>
                    <a:moveTo>
                      <a:pt x="3434" y="0"/>
                    </a:moveTo>
                    <a:cubicBezTo>
                      <a:pt x="3334" y="0"/>
                      <a:pt x="3233" y="0"/>
                      <a:pt x="3033" y="126"/>
                    </a:cubicBezTo>
                    <a:cubicBezTo>
                      <a:pt x="2807" y="226"/>
                      <a:pt x="2607" y="326"/>
                      <a:pt x="2406" y="427"/>
                    </a:cubicBezTo>
                    <a:cubicBezTo>
                      <a:pt x="2103" y="614"/>
                      <a:pt x="1833" y="794"/>
                      <a:pt x="1601" y="993"/>
                    </a:cubicBezTo>
                    <a:lnTo>
                      <a:pt x="1601" y="993"/>
                    </a:lnTo>
                    <a:cubicBezTo>
                      <a:pt x="1579" y="994"/>
                      <a:pt x="1557" y="994"/>
                      <a:pt x="1535" y="994"/>
                    </a:cubicBezTo>
                    <a:cubicBezTo>
                      <a:pt x="1399" y="994"/>
                      <a:pt x="1271" y="982"/>
                      <a:pt x="1153" y="953"/>
                    </a:cubicBezTo>
                    <a:cubicBezTo>
                      <a:pt x="627" y="953"/>
                      <a:pt x="201" y="627"/>
                      <a:pt x="101" y="126"/>
                    </a:cubicBezTo>
                    <a:lnTo>
                      <a:pt x="0" y="126"/>
                    </a:lnTo>
                    <a:cubicBezTo>
                      <a:pt x="0" y="427"/>
                      <a:pt x="101" y="627"/>
                      <a:pt x="301" y="853"/>
                    </a:cubicBezTo>
                    <a:cubicBezTo>
                      <a:pt x="527" y="1053"/>
                      <a:pt x="827" y="1153"/>
                      <a:pt x="1053" y="1153"/>
                    </a:cubicBezTo>
                    <a:cubicBezTo>
                      <a:pt x="1146" y="1195"/>
                      <a:pt x="1243" y="1225"/>
                      <a:pt x="1342" y="1245"/>
                    </a:cubicBezTo>
                    <a:lnTo>
                      <a:pt x="1342" y="1245"/>
                    </a:lnTo>
                    <a:cubicBezTo>
                      <a:pt x="1274" y="1319"/>
                      <a:pt x="1211" y="1397"/>
                      <a:pt x="1153" y="1479"/>
                    </a:cubicBezTo>
                    <a:cubicBezTo>
                      <a:pt x="928" y="1579"/>
                      <a:pt x="827" y="1780"/>
                      <a:pt x="727" y="2106"/>
                    </a:cubicBezTo>
                    <a:cubicBezTo>
                      <a:pt x="527" y="2306"/>
                      <a:pt x="426" y="2632"/>
                      <a:pt x="527" y="2933"/>
                    </a:cubicBezTo>
                    <a:cubicBezTo>
                      <a:pt x="627" y="3259"/>
                      <a:pt x="827" y="3459"/>
                      <a:pt x="1053" y="3559"/>
                    </a:cubicBezTo>
                    <a:cubicBezTo>
                      <a:pt x="1354" y="3660"/>
                      <a:pt x="1680" y="3660"/>
                      <a:pt x="1880" y="3660"/>
                    </a:cubicBezTo>
                    <a:cubicBezTo>
                      <a:pt x="2112" y="3623"/>
                      <a:pt x="2316" y="3572"/>
                      <a:pt x="2507" y="3511"/>
                    </a:cubicBezTo>
                    <a:lnTo>
                      <a:pt x="2507" y="3511"/>
                    </a:lnTo>
                    <a:cubicBezTo>
                      <a:pt x="2509" y="3619"/>
                      <a:pt x="2522" y="3779"/>
                      <a:pt x="2607" y="3885"/>
                    </a:cubicBezTo>
                    <a:cubicBezTo>
                      <a:pt x="2607" y="4086"/>
                      <a:pt x="2707" y="4186"/>
                      <a:pt x="2933" y="4286"/>
                    </a:cubicBezTo>
                    <a:cubicBezTo>
                      <a:pt x="3133" y="4512"/>
                      <a:pt x="3334" y="4512"/>
                      <a:pt x="3660" y="4612"/>
                    </a:cubicBezTo>
                    <a:cubicBezTo>
                      <a:pt x="4173" y="4712"/>
                      <a:pt x="4693" y="4737"/>
                      <a:pt x="5217" y="4737"/>
                    </a:cubicBezTo>
                    <a:cubicBezTo>
                      <a:pt x="5740" y="4737"/>
                      <a:pt x="6266" y="4712"/>
                      <a:pt x="6792" y="4712"/>
                    </a:cubicBezTo>
                    <a:cubicBezTo>
                      <a:pt x="7720" y="4612"/>
                      <a:pt x="8772" y="4386"/>
                      <a:pt x="9825" y="4186"/>
                    </a:cubicBezTo>
                    <a:lnTo>
                      <a:pt x="9825" y="4086"/>
                    </a:lnTo>
                    <a:lnTo>
                      <a:pt x="9700" y="4086"/>
                    </a:lnTo>
                    <a:cubicBezTo>
                      <a:pt x="8772" y="4186"/>
                      <a:pt x="7720" y="4286"/>
                      <a:pt x="6692" y="4386"/>
                    </a:cubicBezTo>
                    <a:cubicBezTo>
                      <a:pt x="6278" y="4386"/>
                      <a:pt x="5845" y="4410"/>
                      <a:pt x="5412" y="4410"/>
                    </a:cubicBezTo>
                    <a:cubicBezTo>
                      <a:pt x="4848" y="4410"/>
                      <a:pt x="4284" y="4370"/>
                      <a:pt x="3760" y="4186"/>
                    </a:cubicBezTo>
                    <a:cubicBezTo>
                      <a:pt x="3559" y="4186"/>
                      <a:pt x="3334" y="4086"/>
                      <a:pt x="3133" y="3985"/>
                    </a:cubicBezTo>
                    <a:cubicBezTo>
                      <a:pt x="3033" y="3885"/>
                      <a:pt x="3033" y="3885"/>
                      <a:pt x="2933" y="3760"/>
                    </a:cubicBezTo>
                    <a:lnTo>
                      <a:pt x="2933" y="3459"/>
                    </a:lnTo>
                    <a:cubicBezTo>
                      <a:pt x="2933" y="3423"/>
                      <a:pt x="2933" y="3388"/>
                      <a:pt x="2933" y="3354"/>
                    </a:cubicBezTo>
                    <a:lnTo>
                      <a:pt x="2933" y="3354"/>
                    </a:lnTo>
                    <a:cubicBezTo>
                      <a:pt x="3098" y="3285"/>
                      <a:pt x="3262" y="3211"/>
                      <a:pt x="3434" y="3133"/>
                    </a:cubicBezTo>
                    <a:cubicBezTo>
                      <a:pt x="3660" y="2933"/>
                      <a:pt x="3860" y="2833"/>
                      <a:pt x="4061" y="2732"/>
                    </a:cubicBezTo>
                    <a:lnTo>
                      <a:pt x="4386" y="2407"/>
                    </a:lnTo>
                    <a:lnTo>
                      <a:pt x="4687" y="2106"/>
                    </a:lnTo>
                    <a:lnTo>
                      <a:pt x="4687" y="1880"/>
                    </a:lnTo>
                    <a:cubicBezTo>
                      <a:pt x="4687" y="1780"/>
                      <a:pt x="4587" y="1680"/>
                      <a:pt x="4587" y="1680"/>
                    </a:cubicBezTo>
                    <a:cubicBezTo>
                      <a:pt x="4487" y="1579"/>
                      <a:pt x="4386" y="1579"/>
                      <a:pt x="4286" y="1579"/>
                    </a:cubicBezTo>
                    <a:cubicBezTo>
                      <a:pt x="4236" y="1529"/>
                      <a:pt x="4155" y="1504"/>
                      <a:pt x="4073" y="1504"/>
                    </a:cubicBezTo>
                    <a:cubicBezTo>
                      <a:pt x="3992" y="1504"/>
                      <a:pt x="3910" y="1529"/>
                      <a:pt x="3860" y="1579"/>
                    </a:cubicBezTo>
                    <a:cubicBezTo>
                      <a:pt x="3559" y="1579"/>
                      <a:pt x="3334" y="1680"/>
                      <a:pt x="3133" y="1880"/>
                    </a:cubicBezTo>
                    <a:cubicBezTo>
                      <a:pt x="2933" y="2106"/>
                      <a:pt x="2707" y="2306"/>
                      <a:pt x="2607" y="2632"/>
                    </a:cubicBezTo>
                    <a:cubicBezTo>
                      <a:pt x="2540" y="2833"/>
                      <a:pt x="2518" y="2990"/>
                      <a:pt x="2510" y="3168"/>
                    </a:cubicBezTo>
                    <a:lnTo>
                      <a:pt x="2510" y="3168"/>
                    </a:lnTo>
                    <a:cubicBezTo>
                      <a:pt x="2316" y="3247"/>
                      <a:pt x="2110" y="3315"/>
                      <a:pt x="1880" y="3359"/>
                    </a:cubicBezTo>
                    <a:cubicBezTo>
                      <a:pt x="1680" y="3359"/>
                      <a:pt x="1354" y="3359"/>
                      <a:pt x="1253" y="3259"/>
                    </a:cubicBezTo>
                    <a:cubicBezTo>
                      <a:pt x="1053" y="3259"/>
                      <a:pt x="827" y="3033"/>
                      <a:pt x="827" y="2833"/>
                    </a:cubicBezTo>
                    <a:cubicBezTo>
                      <a:pt x="727" y="2632"/>
                      <a:pt x="827" y="2407"/>
                      <a:pt x="928" y="2206"/>
                    </a:cubicBezTo>
                    <a:cubicBezTo>
                      <a:pt x="1053" y="2006"/>
                      <a:pt x="1253" y="1780"/>
                      <a:pt x="1354" y="1579"/>
                    </a:cubicBezTo>
                    <a:cubicBezTo>
                      <a:pt x="1457" y="1476"/>
                      <a:pt x="1568" y="1375"/>
                      <a:pt x="1685" y="1280"/>
                    </a:cubicBezTo>
                    <a:lnTo>
                      <a:pt x="1685" y="1280"/>
                    </a:lnTo>
                    <a:cubicBezTo>
                      <a:pt x="1695" y="1280"/>
                      <a:pt x="1705" y="1280"/>
                      <a:pt x="1715" y="1280"/>
                    </a:cubicBezTo>
                    <a:cubicBezTo>
                      <a:pt x="2037" y="1280"/>
                      <a:pt x="2357" y="1212"/>
                      <a:pt x="2607" y="1153"/>
                    </a:cubicBezTo>
                    <a:cubicBezTo>
                      <a:pt x="2933" y="1053"/>
                      <a:pt x="3133" y="1053"/>
                      <a:pt x="3434" y="953"/>
                    </a:cubicBezTo>
                    <a:cubicBezTo>
                      <a:pt x="3559" y="853"/>
                      <a:pt x="3660" y="752"/>
                      <a:pt x="3760" y="627"/>
                    </a:cubicBezTo>
                    <a:cubicBezTo>
                      <a:pt x="3860" y="627"/>
                      <a:pt x="3860" y="627"/>
                      <a:pt x="3960" y="527"/>
                    </a:cubicBezTo>
                    <a:cubicBezTo>
                      <a:pt x="3960" y="427"/>
                      <a:pt x="4061" y="326"/>
                      <a:pt x="3960" y="226"/>
                    </a:cubicBezTo>
                    <a:cubicBezTo>
                      <a:pt x="3960" y="126"/>
                      <a:pt x="3860" y="0"/>
                      <a:pt x="3760" y="0"/>
                    </a:cubicBezTo>
                    <a:close/>
                  </a:path>
                </a:pathLst>
              </a:custGeom>
              <a:solidFill>
                <a:srgbClr val="5E24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0" name="Google Shape;14670;p89"/>
              <p:cNvSpPr/>
              <p:nvPr/>
            </p:nvSpPr>
            <p:spPr>
              <a:xfrm>
                <a:off x="8133636" y="3662923"/>
                <a:ext cx="159484" cy="93679"/>
              </a:xfrm>
              <a:custGeom>
                <a:avLst/>
                <a:gdLst/>
                <a:ahLst/>
                <a:cxnLst/>
                <a:rect l="l" t="t" r="r" b="b"/>
                <a:pathLst>
                  <a:path w="8548" h="5021" extrusionOk="0">
                    <a:moveTo>
                      <a:pt x="5414" y="368"/>
                    </a:moveTo>
                    <a:cubicBezTo>
                      <a:pt x="5540" y="368"/>
                      <a:pt x="5841" y="368"/>
                      <a:pt x="6041" y="468"/>
                    </a:cubicBezTo>
                    <a:cubicBezTo>
                      <a:pt x="6267" y="569"/>
                      <a:pt x="6367" y="669"/>
                      <a:pt x="6567" y="769"/>
                    </a:cubicBezTo>
                    <a:cubicBezTo>
                      <a:pt x="6581" y="779"/>
                      <a:pt x="6594" y="790"/>
                      <a:pt x="6607" y="800"/>
                    </a:cubicBezTo>
                    <a:lnTo>
                      <a:pt x="6607" y="800"/>
                    </a:lnTo>
                    <a:cubicBezTo>
                      <a:pt x="6533" y="807"/>
                      <a:pt x="6457" y="811"/>
                      <a:pt x="6379" y="811"/>
                    </a:cubicBezTo>
                    <a:cubicBezTo>
                      <a:pt x="6240" y="811"/>
                      <a:pt x="6095" y="798"/>
                      <a:pt x="5941" y="769"/>
                    </a:cubicBezTo>
                    <a:cubicBezTo>
                      <a:pt x="5740" y="769"/>
                      <a:pt x="5540" y="769"/>
                      <a:pt x="5414" y="669"/>
                    </a:cubicBezTo>
                    <a:cubicBezTo>
                      <a:pt x="5314" y="569"/>
                      <a:pt x="5314" y="569"/>
                      <a:pt x="5314" y="468"/>
                    </a:cubicBezTo>
                    <a:cubicBezTo>
                      <a:pt x="5314" y="368"/>
                      <a:pt x="5314" y="368"/>
                      <a:pt x="5414" y="368"/>
                    </a:cubicBezTo>
                    <a:close/>
                    <a:moveTo>
                      <a:pt x="3760" y="2649"/>
                    </a:moveTo>
                    <a:cubicBezTo>
                      <a:pt x="3861" y="2649"/>
                      <a:pt x="4161" y="2649"/>
                      <a:pt x="4387" y="2749"/>
                    </a:cubicBezTo>
                    <a:cubicBezTo>
                      <a:pt x="4788" y="2975"/>
                      <a:pt x="5214" y="3175"/>
                      <a:pt x="5414" y="3601"/>
                    </a:cubicBezTo>
                    <a:cubicBezTo>
                      <a:pt x="5426" y="3620"/>
                      <a:pt x="5438" y="3639"/>
                      <a:pt x="5449" y="3658"/>
                    </a:cubicBezTo>
                    <a:lnTo>
                      <a:pt x="5449" y="3658"/>
                    </a:lnTo>
                    <a:cubicBezTo>
                      <a:pt x="5334" y="3646"/>
                      <a:pt x="5222" y="3627"/>
                      <a:pt x="5114" y="3601"/>
                    </a:cubicBezTo>
                    <a:cubicBezTo>
                      <a:pt x="4688" y="3501"/>
                      <a:pt x="4161" y="3376"/>
                      <a:pt x="3861" y="3075"/>
                    </a:cubicBezTo>
                    <a:cubicBezTo>
                      <a:pt x="3861" y="2975"/>
                      <a:pt x="3760" y="2874"/>
                      <a:pt x="3760" y="2874"/>
                    </a:cubicBezTo>
                    <a:lnTo>
                      <a:pt x="3760" y="2649"/>
                    </a:lnTo>
                    <a:close/>
                    <a:moveTo>
                      <a:pt x="5593" y="1"/>
                    </a:moveTo>
                    <a:cubicBezTo>
                      <a:pt x="5503" y="1"/>
                      <a:pt x="5410" y="13"/>
                      <a:pt x="5314" y="42"/>
                    </a:cubicBezTo>
                    <a:cubicBezTo>
                      <a:pt x="5214" y="42"/>
                      <a:pt x="5114" y="42"/>
                      <a:pt x="5114" y="143"/>
                    </a:cubicBezTo>
                    <a:cubicBezTo>
                      <a:pt x="5013" y="243"/>
                      <a:pt x="5013" y="368"/>
                      <a:pt x="5013" y="468"/>
                    </a:cubicBezTo>
                    <a:cubicBezTo>
                      <a:pt x="5013" y="569"/>
                      <a:pt x="5013" y="769"/>
                      <a:pt x="5214" y="869"/>
                    </a:cubicBezTo>
                    <a:cubicBezTo>
                      <a:pt x="5414" y="1095"/>
                      <a:pt x="5740" y="1095"/>
                      <a:pt x="5941" y="1095"/>
                    </a:cubicBezTo>
                    <a:cubicBezTo>
                      <a:pt x="6079" y="1121"/>
                      <a:pt x="6218" y="1134"/>
                      <a:pt x="6354" y="1134"/>
                    </a:cubicBezTo>
                    <a:cubicBezTo>
                      <a:pt x="6548" y="1134"/>
                      <a:pt x="6739" y="1108"/>
                      <a:pt x="6921" y="1062"/>
                    </a:cubicBezTo>
                    <a:lnTo>
                      <a:pt x="6921" y="1062"/>
                    </a:lnTo>
                    <a:cubicBezTo>
                      <a:pt x="7168" y="1288"/>
                      <a:pt x="7362" y="1524"/>
                      <a:pt x="7520" y="1822"/>
                    </a:cubicBezTo>
                    <a:cubicBezTo>
                      <a:pt x="7720" y="2122"/>
                      <a:pt x="7720" y="2549"/>
                      <a:pt x="7520" y="2975"/>
                    </a:cubicBezTo>
                    <a:cubicBezTo>
                      <a:pt x="7294" y="3275"/>
                      <a:pt x="6893" y="3501"/>
                      <a:pt x="6467" y="3601"/>
                    </a:cubicBezTo>
                    <a:cubicBezTo>
                      <a:pt x="6265" y="3649"/>
                      <a:pt x="6045" y="3674"/>
                      <a:pt x="5825" y="3676"/>
                    </a:cubicBezTo>
                    <a:lnTo>
                      <a:pt x="5825" y="3676"/>
                    </a:lnTo>
                    <a:cubicBezTo>
                      <a:pt x="5783" y="3566"/>
                      <a:pt x="5719" y="3465"/>
                      <a:pt x="5640" y="3376"/>
                    </a:cubicBezTo>
                    <a:cubicBezTo>
                      <a:pt x="5314" y="2975"/>
                      <a:pt x="4913" y="2649"/>
                      <a:pt x="4487" y="2448"/>
                    </a:cubicBezTo>
                    <a:cubicBezTo>
                      <a:pt x="4387" y="2448"/>
                      <a:pt x="4287" y="2348"/>
                      <a:pt x="4061" y="2348"/>
                    </a:cubicBezTo>
                    <a:cubicBezTo>
                      <a:pt x="3961" y="2348"/>
                      <a:pt x="3861" y="2348"/>
                      <a:pt x="3660" y="2448"/>
                    </a:cubicBezTo>
                    <a:cubicBezTo>
                      <a:pt x="3535" y="2448"/>
                      <a:pt x="3434" y="2549"/>
                      <a:pt x="3434" y="2649"/>
                    </a:cubicBezTo>
                    <a:lnTo>
                      <a:pt x="3434" y="2874"/>
                    </a:lnTo>
                    <a:cubicBezTo>
                      <a:pt x="3434" y="3075"/>
                      <a:pt x="3535" y="3175"/>
                      <a:pt x="3660" y="3275"/>
                    </a:cubicBezTo>
                    <a:cubicBezTo>
                      <a:pt x="4061" y="3701"/>
                      <a:pt x="4487" y="3802"/>
                      <a:pt x="5013" y="3902"/>
                    </a:cubicBezTo>
                    <a:cubicBezTo>
                      <a:pt x="5205" y="3938"/>
                      <a:pt x="5393" y="3978"/>
                      <a:pt x="5581" y="4008"/>
                    </a:cubicBezTo>
                    <a:lnTo>
                      <a:pt x="5581" y="4008"/>
                    </a:lnTo>
                    <a:cubicBezTo>
                      <a:pt x="5580" y="4053"/>
                      <a:pt x="5567" y="4093"/>
                      <a:pt x="5540" y="4128"/>
                    </a:cubicBezTo>
                    <a:cubicBezTo>
                      <a:pt x="5540" y="4328"/>
                      <a:pt x="5314" y="4529"/>
                      <a:pt x="5114" y="4529"/>
                    </a:cubicBezTo>
                    <a:cubicBezTo>
                      <a:pt x="4927" y="4658"/>
                      <a:pt x="4683" y="4713"/>
                      <a:pt x="4428" y="4713"/>
                    </a:cubicBezTo>
                    <a:cubicBezTo>
                      <a:pt x="4238" y="4713"/>
                      <a:pt x="4042" y="4682"/>
                      <a:pt x="3861" y="4629"/>
                    </a:cubicBezTo>
                    <a:cubicBezTo>
                      <a:pt x="3334" y="4529"/>
                      <a:pt x="2908" y="4328"/>
                      <a:pt x="2507" y="4228"/>
                    </a:cubicBezTo>
                    <a:cubicBezTo>
                      <a:pt x="2081" y="4002"/>
                      <a:pt x="1655" y="3802"/>
                      <a:pt x="1254" y="3601"/>
                    </a:cubicBezTo>
                    <a:cubicBezTo>
                      <a:pt x="828" y="3376"/>
                      <a:pt x="402" y="3075"/>
                      <a:pt x="101" y="2749"/>
                    </a:cubicBezTo>
                    <a:lnTo>
                      <a:pt x="1" y="2749"/>
                    </a:lnTo>
                    <a:lnTo>
                      <a:pt x="1" y="2874"/>
                    </a:lnTo>
                    <a:cubicBezTo>
                      <a:pt x="302" y="3275"/>
                      <a:pt x="728" y="3501"/>
                      <a:pt x="1154" y="3802"/>
                    </a:cubicBezTo>
                    <a:cubicBezTo>
                      <a:pt x="1455" y="4128"/>
                      <a:pt x="1981" y="4328"/>
                      <a:pt x="2407" y="4529"/>
                    </a:cubicBezTo>
                    <a:cubicBezTo>
                      <a:pt x="2808" y="4629"/>
                      <a:pt x="3334" y="4854"/>
                      <a:pt x="3760" y="4955"/>
                    </a:cubicBezTo>
                    <a:cubicBezTo>
                      <a:pt x="3978" y="4996"/>
                      <a:pt x="4192" y="5020"/>
                      <a:pt x="4405" y="5020"/>
                    </a:cubicBezTo>
                    <a:cubicBezTo>
                      <a:pt x="4706" y="5020"/>
                      <a:pt x="5006" y="4972"/>
                      <a:pt x="5314" y="4854"/>
                    </a:cubicBezTo>
                    <a:cubicBezTo>
                      <a:pt x="5540" y="4754"/>
                      <a:pt x="5740" y="4529"/>
                      <a:pt x="5841" y="4228"/>
                    </a:cubicBezTo>
                    <a:cubicBezTo>
                      <a:pt x="5860" y="4166"/>
                      <a:pt x="5871" y="4105"/>
                      <a:pt x="5877" y="4045"/>
                    </a:cubicBezTo>
                    <a:lnTo>
                      <a:pt x="5877" y="4045"/>
                    </a:lnTo>
                    <a:cubicBezTo>
                      <a:pt x="5951" y="4051"/>
                      <a:pt x="6026" y="4055"/>
                      <a:pt x="6100" y="4055"/>
                    </a:cubicBezTo>
                    <a:cubicBezTo>
                      <a:pt x="6255" y="4055"/>
                      <a:pt x="6410" y="4040"/>
                      <a:pt x="6567" y="4002"/>
                    </a:cubicBezTo>
                    <a:cubicBezTo>
                      <a:pt x="6993" y="3902"/>
                      <a:pt x="7520" y="3701"/>
                      <a:pt x="7820" y="3175"/>
                    </a:cubicBezTo>
                    <a:cubicBezTo>
                      <a:pt x="8046" y="2975"/>
                      <a:pt x="8046" y="2649"/>
                      <a:pt x="8046" y="2348"/>
                    </a:cubicBezTo>
                    <a:cubicBezTo>
                      <a:pt x="8046" y="2122"/>
                      <a:pt x="7921" y="1822"/>
                      <a:pt x="7820" y="1621"/>
                    </a:cubicBezTo>
                    <a:cubicBezTo>
                      <a:pt x="7711" y="1335"/>
                      <a:pt x="7536" y="1108"/>
                      <a:pt x="7334" y="912"/>
                    </a:cubicBezTo>
                    <a:lnTo>
                      <a:pt x="7334" y="912"/>
                    </a:lnTo>
                    <a:cubicBezTo>
                      <a:pt x="7363" y="899"/>
                      <a:pt x="7391" y="884"/>
                      <a:pt x="7419" y="869"/>
                    </a:cubicBezTo>
                    <a:cubicBezTo>
                      <a:pt x="7620" y="869"/>
                      <a:pt x="7820" y="769"/>
                      <a:pt x="8146" y="669"/>
                    </a:cubicBezTo>
                    <a:cubicBezTo>
                      <a:pt x="8347" y="468"/>
                      <a:pt x="8547" y="368"/>
                      <a:pt x="8547" y="42"/>
                    </a:cubicBezTo>
                    <a:lnTo>
                      <a:pt x="8447" y="42"/>
                    </a:lnTo>
                    <a:cubicBezTo>
                      <a:pt x="8447" y="243"/>
                      <a:pt x="8247" y="368"/>
                      <a:pt x="8046" y="468"/>
                    </a:cubicBezTo>
                    <a:cubicBezTo>
                      <a:pt x="7820" y="569"/>
                      <a:pt x="7620" y="669"/>
                      <a:pt x="7294" y="669"/>
                    </a:cubicBezTo>
                    <a:cubicBezTo>
                      <a:pt x="7233" y="684"/>
                      <a:pt x="7172" y="699"/>
                      <a:pt x="7110" y="714"/>
                    </a:cubicBezTo>
                    <a:lnTo>
                      <a:pt x="7110" y="714"/>
                    </a:lnTo>
                    <a:cubicBezTo>
                      <a:pt x="7005" y="628"/>
                      <a:pt x="6898" y="547"/>
                      <a:pt x="6793" y="468"/>
                    </a:cubicBezTo>
                    <a:cubicBezTo>
                      <a:pt x="6567" y="368"/>
                      <a:pt x="6367" y="243"/>
                      <a:pt x="6166" y="143"/>
                    </a:cubicBezTo>
                    <a:cubicBezTo>
                      <a:pt x="6007" y="72"/>
                      <a:pt x="5810" y="1"/>
                      <a:pt x="5593" y="1"/>
                    </a:cubicBezTo>
                    <a:close/>
                  </a:path>
                </a:pathLst>
              </a:custGeom>
              <a:solidFill>
                <a:srgbClr val="5E24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1" name="Google Shape;14671;p89"/>
              <p:cNvSpPr/>
              <p:nvPr/>
            </p:nvSpPr>
            <p:spPr>
              <a:xfrm>
                <a:off x="7759573" y="3496299"/>
                <a:ext cx="75768" cy="68286"/>
              </a:xfrm>
              <a:custGeom>
                <a:avLst/>
                <a:gdLst/>
                <a:ahLst/>
                <a:cxnLst/>
                <a:rect l="l" t="t" r="r" b="b"/>
                <a:pathLst>
                  <a:path w="4061" h="3660" extrusionOk="0">
                    <a:moveTo>
                      <a:pt x="2707" y="1"/>
                    </a:moveTo>
                    <a:cubicBezTo>
                      <a:pt x="2181" y="1"/>
                      <a:pt x="1780" y="1"/>
                      <a:pt x="1354" y="201"/>
                    </a:cubicBezTo>
                    <a:cubicBezTo>
                      <a:pt x="828" y="402"/>
                      <a:pt x="301" y="828"/>
                      <a:pt x="201" y="1354"/>
                    </a:cubicBezTo>
                    <a:cubicBezTo>
                      <a:pt x="1" y="1981"/>
                      <a:pt x="201" y="2607"/>
                      <a:pt x="627" y="3033"/>
                    </a:cubicBezTo>
                    <a:cubicBezTo>
                      <a:pt x="1028" y="3434"/>
                      <a:pt x="1555" y="3660"/>
                      <a:pt x="2181" y="3660"/>
                    </a:cubicBezTo>
                    <a:cubicBezTo>
                      <a:pt x="2808" y="3660"/>
                      <a:pt x="3334" y="3334"/>
                      <a:pt x="3660" y="2808"/>
                    </a:cubicBezTo>
                    <a:cubicBezTo>
                      <a:pt x="3961" y="2282"/>
                      <a:pt x="4061" y="1655"/>
                      <a:pt x="3961" y="1154"/>
                    </a:cubicBezTo>
                    <a:cubicBezTo>
                      <a:pt x="3760" y="627"/>
                      <a:pt x="3234" y="101"/>
                      <a:pt x="27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2" name="Google Shape;14672;p89"/>
              <p:cNvSpPr/>
              <p:nvPr/>
            </p:nvSpPr>
            <p:spPr>
              <a:xfrm>
                <a:off x="7872258" y="3541187"/>
                <a:ext cx="31345" cy="27147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1455" extrusionOk="0">
                    <a:moveTo>
                      <a:pt x="853" y="1"/>
                    </a:moveTo>
                    <a:cubicBezTo>
                      <a:pt x="753" y="1"/>
                      <a:pt x="627" y="1"/>
                      <a:pt x="527" y="101"/>
                    </a:cubicBezTo>
                    <a:lnTo>
                      <a:pt x="327" y="101"/>
                    </a:lnTo>
                    <a:lnTo>
                      <a:pt x="126" y="302"/>
                    </a:lnTo>
                    <a:cubicBezTo>
                      <a:pt x="126" y="302"/>
                      <a:pt x="126" y="402"/>
                      <a:pt x="1" y="502"/>
                    </a:cubicBezTo>
                    <a:lnTo>
                      <a:pt x="1" y="728"/>
                    </a:lnTo>
                    <a:cubicBezTo>
                      <a:pt x="1" y="828"/>
                      <a:pt x="1" y="928"/>
                      <a:pt x="126" y="1028"/>
                    </a:cubicBezTo>
                    <a:lnTo>
                      <a:pt x="226" y="1129"/>
                    </a:lnTo>
                    <a:cubicBezTo>
                      <a:pt x="327" y="1254"/>
                      <a:pt x="427" y="1354"/>
                      <a:pt x="527" y="1354"/>
                    </a:cubicBezTo>
                    <a:lnTo>
                      <a:pt x="753" y="1354"/>
                    </a:lnTo>
                    <a:cubicBezTo>
                      <a:pt x="753" y="1454"/>
                      <a:pt x="853" y="1454"/>
                      <a:pt x="953" y="1454"/>
                    </a:cubicBezTo>
                    <a:cubicBezTo>
                      <a:pt x="1053" y="1454"/>
                      <a:pt x="1154" y="1454"/>
                      <a:pt x="1254" y="1354"/>
                    </a:cubicBezTo>
                    <a:cubicBezTo>
                      <a:pt x="1254" y="1354"/>
                      <a:pt x="1379" y="1354"/>
                      <a:pt x="1479" y="1254"/>
                    </a:cubicBezTo>
                    <a:cubicBezTo>
                      <a:pt x="1479" y="1129"/>
                      <a:pt x="1479" y="1129"/>
                      <a:pt x="1580" y="1129"/>
                    </a:cubicBezTo>
                    <a:cubicBezTo>
                      <a:pt x="1580" y="1028"/>
                      <a:pt x="1580" y="928"/>
                      <a:pt x="1680" y="828"/>
                    </a:cubicBezTo>
                    <a:lnTo>
                      <a:pt x="1680" y="627"/>
                    </a:lnTo>
                    <a:cubicBezTo>
                      <a:pt x="1580" y="627"/>
                      <a:pt x="1580" y="502"/>
                      <a:pt x="1580" y="402"/>
                    </a:cubicBezTo>
                    <a:cubicBezTo>
                      <a:pt x="1479" y="402"/>
                      <a:pt x="1479" y="302"/>
                      <a:pt x="1479" y="302"/>
                    </a:cubicBezTo>
                    <a:cubicBezTo>
                      <a:pt x="1379" y="201"/>
                      <a:pt x="1254" y="101"/>
                      <a:pt x="1154" y="101"/>
                    </a:cubicBezTo>
                    <a:lnTo>
                      <a:pt x="1053" y="101"/>
                    </a:lnTo>
                    <a:cubicBezTo>
                      <a:pt x="1053" y="101"/>
                      <a:pt x="953" y="101"/>
                      <a:pt x="8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3" name="Google Shape;14673;p89"/>
              <p:cNvSpPr/>
              <p:nvPr/>
            </p:nvSpPr>
            <p:spPr>
              <a:xfrm>
                <a:off x="8374921" y="4191486"/>
                <a:ext cx="93530" cy="205438"/>
              </a:xfrm>
              <a:custGeom>
                <a:avLst/>
                <a:gdLst/>
                <a:ahLst/>
                <a:cxnLst/>
                <a:rect l="l" t="t" r="r" b="b"/>
                <a:pathLst>
                  <a:path w="5013" h="11011" extrusionOk="0">
                    <a:moveTo>
                      <a:pt x="3295" y="1"/>
                    </a:moveTo>
                    <a:cubicBezTo>
                      <a:pt x="2151" y="1"/>
                      <a:pt x="1565" y="1005"/>
                      <a:pt x="1253" y="1987"/>
                    </a:cubicBezTo>
                    <a:cubicBezTo>
                      <a:pt x="627" y="3767"/>
                      <a:pt x="326" y="5646"/>
                      <a:pt x="226" y="7526"/>
                    </a:cubicBezTo>
                    <a:lnTo>
                      <a:pt x="226" y="7752"/>
                    </a:lnTo>
                    <a:cubicBezTo>
                      <a:pt x="126" y="8378"/>
                      <a:pt x="126" y="9005"/>
                      <a:pt x="126" y="9506"/>
                    </a:cubicBezTo>
                    <a:cubicBezTo>
                      <a:pt x="0" y="10032"/>
                      <a:pt x="226" y="10559"/>
                      <a:pt x="627" y="10884"/>
                    </a:cubicBezTo>
                    <a:cubicBezTo>
                      <a:pt x="752" y="10884"/>
                      <a:pt x="852" y="10985"/>
                      <a:pt x="953" y="10985"/>
                    </a:cubicBezTo>
                    <a:cubicBezTo>
                      <a:pt x="1005" y="11002"/>
                      <a:pt x="1065" y="11011"/>
                      <a:pt x="1129" y="11011"/>
                    </a:cubicBezTo>
                    <a:cubicBezTo>
                      <a:pt x="1425" y="11011"/>
                      <a:pt x="1797" y="10827"/>
                      <a:pt x="1880" y="10559"/>
                    </a:cubicBezTo>
                    <a:cubicBezTo>
                      <a:pt x="2406" y="10133"/>
                      <a:pt x="2732" y="9406"/>
                      <a:pt x="3033" y="8879"/>
                    </a:cubicBezTo>
                    <a:cubicBezTo>
                      <a:pt x="4186" y="6899"/>
                      <a:pt x="4812" y="4619"/>
                      <a:pt x="4913" y="2313"/>
                    </a:cubicBezTo>
                    <a:cubicBezTo>
                      <a:pt x="5013" y="1260"/>
                      <a:pt x="4712" y="107"/>
                      <a:pt x="3459" y="7"/>
                    </a:cubicBezTo>
                    <a:cubicBezTo>
                      <a:pt x="3403" y="3"/>
                      <a:pt x="3349" y="1"/>
                      <a:pt x="3295" y="1"/>
                    </a:cubicBezTo>
                    <a:close/>
                  </a:path>
                </a:pathLst>
              </a:custGeom>
              <a:solidFill>
                <a:srgbClr val="F2A0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4" name="Google Shape;14674;p89"/>
              <p:cNvSpPr/>
              <p:nvPr/>
            </p:nvSpPr>
            <p:spPr>
              <a:xfrm>
                <a:off x="8312721" y="4443166"/>
                <a:ext cx="76253" cy="77932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4177" extrusionOk="0">
                    <a:moveTo>
                      <a:pt x="2833" y="1"/>
                    </a:moveTo>
                    <a:cubicBezTo>
                      <a:pt x="2507" y="1"/>
                      <a:pt x="2307" y="1"/>
                      <a:pt x="1981" y="101"/>
                    </a:cubicBezTo>
                    <a:cubicBezTo>
                      <a:pt x="1354" y="402"/>
                      <a:pt x="828" y="828"/>
                      <a:pt x="627" y="1555"/>
                    </a:cubicBezTo>
                    <a:cubicBezTo>
                      <a:pt x="1" y="2507"/>
                      <a:pt x="527" y="3660"/>
                      <a:pt x="1354" y="4061"/>
                    </a:cubicBezTo>
                    <a:cubicBezTo>
                      <a:pt x="1540" y="4141"/>
                      <a:pt x="1750" y="4177"/>
                      <a:pt x="1964" y="4177"/>
                    </a:cubicBezTo>
                    <a:cubicBezTo>
                      <a:pt x="2356" y="4177"/>
                      <a:pt x="2758" y="4055"/>
                      <a:pt x="3034" y="3861"/>
                    </a:cubicBezTo>
                    <a:cubicBezTo>
                      <a:pt x="3560" y="3535"/>
                      <a:pt x="3861" y="3034"/>
                      <a:pt x="4086" y="2507"/>
                    </a:cubicBezTo>
                    <a:lnTo>
                      <a:pt x="4086" y="1555"/>
                    </a:lnTo>
                    <a:cubicBezTo>
                      <a:pt x="4086" y="1354"/>
                      <a:pt x="3961" y="1029"/>
                      <a:pt x="3861" y="728"/>
                    </a:cubicBezTo>
                    <a:cubicBezTo>
                      <a:pt x="3861" y="527"/>
                      <a:pt x="3660" y="302"/>
                      <a:pt x="3460" y="101"/>
                    </a:cubicBezTo>
                    <a:cubicBezTo>
                      <a:pt x="3234" y="1"/>
                      <a:pt x="3034" y="1"/>
                      <a:pt x="28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5" name="Google Shape;14675;p89"/>
              <p:cNvSpPr/>
              <p:nvPr/>
            </p:nvSpPr>
            <p:spPr>
              <a:xfrm>
                <a:off x="8347795" y="4493670"/>
                <a:ext cx="19" cy="1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6" name="Google Shape;14676;p89"/>
              <p:cNvSpPr/>
              <p:nvPr/>
            </p:nvSpPr>
            <p:spPr>
              <a:xfrm>
                <a:off x="8445051" y="4430554"/>
                <a:ext cx="37427" cy="45841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2457" extrusionOk="0">
                    <a:moveTo>
                      <a:pt x="1066" y="0"/>
                    </a:moveTo>
                    <a:cubicBezTo>
                      <a:pt x="872" y="0"/>
                      <a:pt x="690" y="50"/>
                      <a:pt x="527" y="151"/>
                    </a:cubicBezTo>
                    <a:cubicBezTo>
                      <a:pt x="226" y="451"/>
                      <a:pt x="1" y="777"/>
                      <a:pt x="1" y="1203"/>
                    </a:cubicBezTo>
                    <a:cubicBezTo>
                      <a:pt x="1" y="1504"/>
                      <a:pt x="1" y="1705"/>
                      <a:pt x="126" y="1930"/>
                    </a:cubicBezTo>
                    <a:cubicBezTo>
                      <a:pt x="226" y="1930"/>
                      <a:pt x="226" y="2030"/>
                      <a:pt x="327" y="2131"/>
                    </a:cubicBezTo>
                    <a:lnTo>
                      <a:pt x="427" y="2231"/>
                    </a:lnTo>
                    <a:cubicBezTo>
                      <a:pt x="427" y="2231"/>
                      <a:pt x="527" y="2331"/>
                      <a:pt x="627" y="2331"/>
                    </a:cubicBezTo>
                    <a:cubicBezTo>
                      <a:pt x="853" y="2456"/>
                      <a:pt x="953" y="2456"/>
                      <a:pt x="1254" y="2456"/>
                    </a:cubicBezTo>
                    <a:cubicBezTo>
                      <a:pt x="1379" y="2456"/>
                      <a:pt x="1580" y="2331"/>
                      <a:pt x="1680" y="2231"/>
                    </a:cubicBezTo>
                    <a:cubicBezTo>
                      <a:pt x="1880" y="2030"/>
                      <a:pt x="1880" y="1705"/>
                      <a:pt x="2006" y="1504"/>
                    </a:cubicBezTo>
                    <a:cubicBezTo>
                      <a:pt x="2006" y="1203"/>
                      <a:pt x="1880" y="978"/>
                      <a:pt x="1680" y="777"/>
                    </a:cubicBezTo>
                    <a:cubicBezTo>
                      <a:pt x="1780" y="777"/>
                      <a:pt x="1780" y="677"/>
                      <a:pt x="1880" y="677"/>
                    </a:cubicBezTo>
                    <a:cubicBezTo>
                      <a:pt x="1880" y="451"/>
                      <a:pt x="1780" y="251"/>
                      <a:pt x="1680" y="151"/>
                    </a:cubicBezTo>
                    <a:cubicBezTo>
                      <a:pt x="1467" y="50"/>
                      <a:pt x="1260" y="0"/>
                      <a:pt x="10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77" name="Google Shape;14677;p89"/>
            <p:cNvSpPr/>
            <p:nvPr/>
          </p:nvSpPr>
          <p:spPr>
            <a:xfrm>
              <a:off x="1322338" y="2414189"/>
              <a:ext cx="141241" cy="277325"/>
            </a:xfrm>
            <a:custGeom>
              <a:avLst/>
              <a:gdLst/>
              <a:ahLst/>
              <a:cxnLst/>
              <a:rect l="l" t="t" r="r" b="b"/>
              <a:pathLst>
                <a:path w="8079" h="15863" extrusionOk="0">
                  <a:moveTo>
                    <a:pt x="5629" y="0"/>
                  </a:moveTo>
                  <a:cubicBezTo>
                    <a:pt x="4808" y="0"/>
                    <a:pt x="1175" y="2604"/>
                    <a:pt x="560" y="7622"/>
                  </a:cubicBezTo>
                  <a:cubicBezTo>
                    <a:pt x="0" y="11452"/>
                    <a:pt x="1702" y="15863"/>
                    <a:pt x="4593" y="15863"/>
                  </a:cubicBezTo>
                  <a:cubicBezTo>
                    <a:pt x="4937" y="15863"/>
                    <a:pt x="5297" y="15800"/>
                    <a:pt x="5673" y="15667"/>
                  </a:cubicBezTo>
                  <a:cubicBezTo>
                    <a:pt x="8079" y="14940"/>
                    <a:pt x="4946" y="11281"/>
                    <a:pt x="5472" y="6494"/>
                  </a:cubicBezTo>
                  <a:cubicBezTo>
                    <a:pt x="5898" y="2509"/>
                    <a:pt x="6400" y="103"/>
                    <a:pt x="5673" y="3"/>
                  </a:cubicBezTo>
                  <a:cubicBezTo>
                    <a:pt x="5659" y="1"/>
                    <a:pt x="5645" y="0"/>
                    <a:pt x="56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89"/>
            <p:cNvSpPr/>
            <p:nvPr/>
          </p:nvSpPr>
          <p:spPr>
            <a:xfrm>
              <a:off x="1375938" y="2346760"/>
              <a:ext cx="134965" cy="295769"/>
            </a:xfrm>
            <a:custGeom>
              <a:avLst/>
              <a:gdLst/>
              <a:ahLst/>
              <a:cxnLst/>
              <a:rect l="l" t="t" r="r" b="b"/>
              <a:pathLst>
                <a:path w="7720" h="16918" extrusionOk="0">
                  <a:moveTo>
                    <a:pt x="7419" y="0"/>
                  </a:moveTo>
                  <a:cubicBezTo>
                    <a:pt x="6692" y="326"/>
                    <a:pt x="5840" y="627"/>
                    <a:pt x="5213" y="1153"/>
                  </a:cubicBezTo>
                  <a:cubicBezTo>
                    <a:pt x="4487" y="1579"/>
                    <a:pt x="3860" y="2081"/>
                    <a:pt x="3334" y="2707"/>
                  </a:cubicBezTo>
                  <a:cubicBezTo>
                    <a:pt x="2206" y="3960"/>
                    <a:pt x="1454" y="5439"/>
                    <a:pt x="953" y="6993"/>
                  </a:cubicBezTo>
                  <a:cubicBezTo>
                    <a:pt x="426" y="8572"/>
                    <a:pt x="101" y="10226"/>
                    <a:pt x="101" y="11905"/>
                  </a:cubicBezTo>
                  <a:cubicBezTo>
                    <a:pt x="0" y="13484"/>
                    <a:pt x="101" y="15138"/>
                    <a:pt x="426" y="16717"/>
                  </a:cubicBezTo>
                  <a:cubicBezTo>
                    <a:pt x="426" y="16817"/>
                    <a:pt x="527" y="16918"/>
                    <a:pt x="627" y="16918"/>
                  </a:cubicBezTo>
                  <a:cubicBezTo>
                    <a:pt x="727" y="16918"/>
                    <a:pt x="827" y="16817"/>
                    <a:pt x="827" y="16717"/>
                  </a:cubicBezTo>
                  <a:lnTo>
                    <a:pt x="827" y="16617"/>
                  </a:lnTo>
                  <a:cubicBezTo>
                    <a:pt x="727" y="15865"/>
                    <a:pt x="727" y="15038"/>
                    <a:pt x="727" y="14311"/>
                  </a:cubicBezTo>
                  <a:cubicBezTo>
                    <a:pt x="727" y="13484"/>
                    <a:pt x="727" y="12732"/>
                    <a:pt x="827" y="11905"/>
                  </a:cubicBezTo>
                  <a:cubicBezTo>
                    <a:pt x="953" y="10351"/>
                    <a:pt x="1153" y="8772"/>
                    <a:pt x="1680" y="7319"/>
                  </a:cubicBezTo>
                  <a:cubicBezTo>
                    <a:pt x="1880" y="6592"/>
                    <a:pt x="2206" y="5840"/>
                    <a:pt x="2607" y="5113"/>
                  </a:cubicBezTo>
                  <a:cubicBezTo>
                    <a:pt x="2933" y="4487"/>
                    <a:pt x="3334" y="3760"/>
                    <a:pt x="3860" y="3233"/>
                  </a:cubicBezTo>
                  <a:cubicBezTo>
                    <a:pt x="4913" y="1980"/>
                    <a:pt x="6166" y="1053"/>
                    <a:pt x="7519" y="426"/>
                  </a:cubicBezTo>
                  <a:cubicBezTo>
                    <a:pt x="7619" y="326"/>
                    <a:pt x="7720" y="201"/>
                    <a:pt x="7619" y="101"/>
                  </a:cubicBezTo>
                  <a:cubicBezTo>
                    <a:pt x="7619" y="0"/>
                    <a:pt x="7519" y="0"/>
                    <a:pt x="7419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79" name="Google Shape;14679;p89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680" name="Google Shape;14680;p89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681" name="Google Shape;14681;p89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682" name="Google Shape;14682;p89">
            <a:hlinkClick r:id="rId6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683" name="Google Shape;14683;p89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684" name="Google Shape;14684;p89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685" name="Google Shape;14685;p89"/>
          <p:cNvSpPr/>
          <p:nvPr/>
        </p:nvSpPr>
        <p:spPr>
          <a:xfrm>
            <a:off x="7123684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6" name="Google Shape;14686;p89"/>
          <p:cNvSpPr/>
          <p:nvPr/>
        </p:nvSpPr>
        <p:spPr>
          <a:xfrm>
            <a:off x="7028883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7" name="Google Shape;14687;p89"/>
          <p:cNvSpPr/>
          <p:nvPr/>
        </p:nvSpPr>
        <p:spPr>
          <a:xfrm>
            <a:off x="463366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6" y="0"/>
                </a:moveTo>
                <a:cubicBezTo>
                  <a:pt x="730" y="0"/>
                  <a:pt x="640" y="39"/>
                  <a:pt x="566" y="123"/>
                </a:cubicBezTo>
                <a:cubicBezTo>
                  <a:pt x="60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40" y="1269"/>
                  <a:pt x="1443" y="0"/>
                  <a:pt x="8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8" name="Google Shape;14688;p89"/>
          <p:cNvSpPr/>
          <p:nvPr/>
        </p:nvSpPr>
        <p:spPr>
          <a:xfrm>
            <a:off x="4538866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4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82" y="7923"/>
                </a:cubicBezTo>
                <a:cubicBezTo>
                  <a:pt x="2679" y="8345"/>
                  <a:pt x="5505" y="8635"/>
                  <a:pt x="8409" y="8635"/>
                </a:cubicBezTo>
                <a:cubicBezTo>
                  <a:pt x="11458" y="8635"/>
                  <a:pt x="14594" y="8315"/>
                  <a:pt x="15449" y="7491"/>
                </a:cubicBezTo>
                <a:cubicBezTo>
                  <a:pt x="17192" y="5808"/>
                  <a:pt x="16566" y="1711"/>
                  <a:pt x="13095" y="475"/>
                </a:cubicBezTo>
                <a:cubicBezTo>
                  <a:pt x="12370" y="182"/>
                  <a:pt x="11140" y="0"/>
                  <a:pt x="97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9" name="Google Shape;14689;p89"/>
          <p:cNvSpPr/>
          <p:nvPr/>
        </p:nvSpPr>
        <p:spPr>
          <a:xfrm>
            <a:off x="525731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28" y="0"/>
                </a:moveTo>
                <a:cubicBezTo>
                  <a:pt x="720" y="0"/>
                  <a:pt x="627" y="39"/>
                  <a:pt x="552" y="123"/>
                </a:cubicBezTo>
                <a:cubicBezTo>
                  <a:pt x="60" y="749"/>
                  <a:pt x="1" y="1181"/>
                  <a:pt x="373" y="1732"/>
                </a:cubicBezTo>
                <a:cubicBezTo>
                  <a:pt x="746" y="2239"/>
                  <a:pt x="2787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8" y="6768"/>
                </a:cubicBezTo>
                <a:cubicBezTo>
                  <a:pt x="5453" y="6202"/>
                  <a:pt x="5081" y="4220"/>
                  <a:pt x="3591" y="2537"/>
                </a:cubicBezTo>
                <a:cubicBezTo>
                  <a:pt x="2539" y="1269"/>
                  <a:pt x="1443" y="0"/>
                  <a:pt x="8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0" name="Google Shape;14690;p89"/>
          <p:cNvSpPr/>
          <p:nvPr/>
        </p:nvSpPr>
        <p:spPr>
          <a:xfrm>
            <a:off x="5162517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3" y="0"/>
                </a:moveTo>
                <a:cubicBezTo>
                  <a:pt x="9362" y="0"/>
                  <a:pt x="8967" y="14"/>
                  <a:pt x="8567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40" y="415"/>
                  <a:pt x="2846" y="1160"/>
                  <a:pt x="1788" y="2516"/>
                </a:cubicBezTo>
                <a:cubicBezTo>
                  <a:pt x="1" y="4944"/>
                  <a:pt x="1118" y="7059"/>
                  <a:pt x="1788" y="7730"/>
                </a:cubicBezTo>
                <a:cubicBezTo>
                  <a:pt x="1863" y="7864"/>
                  <a:pt x="1922" y="7864"/>
                  <a:pt x="1982" y="7923"/>
                </a:cubicBezTo>
                <a:cubicBezTo>
                  <a:pt x="2680" y="8345"/>
                  <a:pt x="5505" y="8635"/>
                  <a:pt x="8410" y="8635"/>
                </a:cubicBezTo>
                <a:cubicBezTo>
                  <a:pt x="11459" y="8635"/>
                  <a:pt x="14595" y="8315"/>
                  <a:pt x="15449" y="7491"/>
                </a:cubicBezTo>
                <a:cubicBezTo>
                  <a:pt x="17192" y="5808"/>
                  <a:pt x="16567" y="1711"/>
                  <a:pt x="13096" y="475"/>
                </a:cubicBezTo>
                <a:cubicBezTo>
                  <a:pt x="12359" y="182"/>
                  <a:pt x="11136" y="0"/>
                  <a:pt x="97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1" name="Google Shape;14691;p89"/>
          <p:cNvSpPr/>
          <p:nvPr/>
        </p:nvSpPr>
        <p:spPr>
          <a:xfrm>
            <a:off x="5880532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5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7" y="0"/>
                  <a:pt x="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2" name="Google Shape;14692;p89"/>
          <p:cNvSpPr/>
          <p:nvPr/>
        </p:nvSpPr>
        <p:spPr>
          <a:xfrm>
            <a:off x="5785731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3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58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3" name="Google Shape;14693;p89"/>
          <p:cNvSpPr/>
          <p:nvPr/>
        </p:nvSpPr>
        <p:spPr>
          <a:xfrm>
            <a:off x="6507926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4" name="Google Shape;14694;p89"/>
          <p:cNvSpPr/>
          <p:nvPr/>
        </p:nvSpPr>
        <p:spPr>
          <a:xfrm>
            <a:off x="6413124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0" y="1160"/>
                  <a:pt x="1803" y="2516"/>
                </a:cubicBezTo>
                <a:cubicBezTo>
                  <a:pt x="0" y="4944"/>
                  <a:pt x="1117" y="7059"/>
                  <a:pt x="1803" y="7730"/>
                </a:cubicBezTo>
                <a:cubicBezTo>
                  <a:pt x="1862" y="7864"/>
                  <a:pt x="1996" y="7864"/>
                  <a:pt x="2056" y="7923"/>
                </a:cubicBezTo>
                <a:cubicBezTo>
                  <a:pt x="2717" y="8345"/>
                  <a:pt x="5524" y="8635"/>
                  <a:pt x="8421" y="8635"/>
                </a:cubicBezTo>
                <a:cubicBezTo>
                  <a:pt x="11461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69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5" name="Google Shape;14695;p89"/>
          <p:cNvSpPr/>
          <p:nvPr/>
        </p:nvSpPr>
        <p:spPr>
          <a:xfrm>
            <a:off x="775107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7" y="6202"/>
                  <a:pt x="515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6" name="Google Shape;14696;p89"/>
          <p:cNvSpPr/>
          <p:nvPr/>
        </p:nvSpPr>
        <p:spPr>
          <a:xfrm>
            <a:off x="7656245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6" y="0"/>
                </a:moveTo>
                <a:cubicBezTo>
                  <a:pt x="9363" y="0"/>
                  <a:pt x="8968" y="14"/>
                  <a:pt x="8567" y="43"/>
                </a:cubicBezTo>
                <a:cubicBezTo>
                  <a:pt x="8195" y="43"/>
                  <a:pt x="7822" y="102"/>
                  <a:pt x="7450" y="162"/>
                </a:cubicBezTo>
                <a:cubicBezTo>
                  <a:pt x="5156" y="415"/>
                  <a:pt x="2861" y="1160"/>
                  <a:pt x="1804" y="2516"/>
                </a:cubicBezTo>
                <a:cubicBezTo>
                  <a:pt x="1" y="4944"/>
                  <a:pt x="1118" y="7059"/>
                  <a:pt x="1804" y="7730"/>
                </a:cubicBezTo>
                <a:cubicBezTo>
                  <a:pt x="1863" y="7864"/>
                  <a:pt x="1997" y="7864"/>
                  <a:pt x="2057" y="7923"/>
                </a:cubicBezTo>
                <a:cubicBezTo>
                  <a:pt x="2718" y="8345"/>
                  <a:pt x="5525" y="8635"/>
                  <a:pt x="8422" y="8635"/>
                </a:cubicBezTo>
                <a:cubicBezTo>
                  <a:pt x="11462" y="8635"/>
                  <a:pt x="14603" y="8315"/>
                  <a:pt x="15465" y="7491"/>
                </a:cubicBezTo>
                <a:cubicBezTo>
                  <a:pt x="17193" y="5808"/>
                  <a:pt x="16642" y="1711"/>
                  <a:pt x="13170" y="475"/>
                </a:cubicBezTo>
                <a:cubicBezTo>
                  <a:pt x="12387" y="182"/>
                  <a:pt x="11145" y="0"/>
                  <a:pt x="9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7" name="Google Shape;14697;p89"/>
          <p:cNvSpPr/>
          <p:nvPr/>
        </p:nvSpPr>
        <p:spPr>
          <a:xfrm>
            <a:off x="3378880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5" y="0"/>
                  <a:pt x="691" y="39"/>
                  <a:pt x="62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8" name="Google Shape;14698;p89"/>
          <p:cNvSpPr/>
          <p:nvPr/>
        </p:nvSpPr>
        <p:spPr>
          <a:xfrm>
            <a:off x="3284079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9" name="Google Shape;14699;p89"/>
          <p:cNvSpPr/>
          <p:nvPr/>
        </p:nvSpPr>
        <p:spPr>
          <a:xfrm>
            <a:off x="88886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28" y="0"/>
                </a:moveTo>
                <a:cubicBezTo>
                  <a:pt x="721" y="0"/>
                  <a:pt x="628" y="39"/>
                  <a:pt x="552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746" y="2164"/>
                  <a:pt x="2787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53" y="6142"/>
                  <a:pt x="5081" y="4220"/>
                  <a:pt x="3591" y="2477"/>
                </a:cubicBezTo>
                <a:cubicBezTo>
                  <a:pt x="2539" y="1260"/>
                  <a:pt x="1444" y="0"/>
                  <a:pt x="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0" name="Google Shape;14700;p89"/>
          <p:cNvSpPr/>
          <p:nvPr/>
        </p:nvSpPr>
        <p:spPr>
          <a:xfrm>
            <a:off x="79406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8" y="1"/>
                </a:moveTo>
                <a:cubicBezTo>
                  <a:pt x="9302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40" y="408"/>
                  <a:pt x="2846" y="1093"/>
                  <a:pt x="1788" y="2523"/>
                </a:cubicBezTo>
                <a:cubicBezTo>
                  <a:pt x="1" y="4952"/>
                  <a:pt x="1118" y="7052"/>
                  <a:pt x="1788" y="7738"/>
                </a:cubicBezTo>
                <a:cubicBezTo>
                  <a:pt x="1863" y="7797"/>
                  <a:pt x="1922" y="7857"/>
                  <a:pt x="2042" y="7931"/>
                </a:cubicBezTo>
                <a:cubicBezTo>
                  <a:pt x="2699" y="8317"/>
                  <a:pt x="5429" y="8590"/>
                  <a:pt x="8274" y="8590"/>
                </a:cubicBezTo>
                <a:cubicBezTo>
                  <a:pt x="11359" y="8590"/>
                  <a:pt x="14582" y="8269"/>
                  <a:pt x="15449" y="7425"/>
                </a:cubicBezTo>
                <a:cubicBezTo>
                  <a:pt x="17192" y="5756"/>
                  <a:pt x="16626" y="1719"/>
                  <a:pt x="13155" y="482"/>
                </a:cubicBezTo>
                <a:cubicBezTo>
                  <a:pt x="12356" y="184"/>
                  <a:pt x="11088" y="1"/>
                  <a:pt x="96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1" name="Google Shape;14701;p89"/>
          <p:cNvSpPr/>
          <p:nvPr/>
        </p:nvSpPr>
        <p:spPr>
          <a:xfrm>
            <a:off x="151207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4" y="674"/>
                  <a:pt x="0" y="1166"/>
                  <a:pt x="373" y="1673"/>
                </a:cubicBezTo>
                <a:cubicBezTo>
                  <a:pt x="745" y="2164"/>
                  <a:pt x="280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7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54" y="1260"/>
                  <a:pt x="1447" y="0"/>
                  <a:pt x="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2" name="Google Shape;14702;p89"/>
          <p:cNvSpPr/>
          <p:nvPr/>
        </p:nvSpPr>
        <p:spPr>
          <a:xfrm>
            <a:off x="1417276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6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18" y="7052"/>
                  <a:pt x="1803" y="7738"/>
                </a:cubicBezTo>
                <a:cubicBezTo>
                  <a:pt x="1863" y="7797"/>
                  <a:pt x="1997" y="7857"/>
                  <a:pt x="2056" y="7931"/>
                </a:cubicBezTo>
                <a:cubicBezTo>
                  <a:pt x="2707" y="8317"/>
                  <a:pt x="5432" y="8590"/>
                  <a:pt x="8278" y="8590"/>
                </a:cubicBezTo>
                <a:cubicBezTo>
                  <a:pt x="11362" y="8590"/>
                  <a:pt x="14588" y="8269"/>
                  <a:pt x="15464" y="7425"/>
                </a:cubicBezTo>
                <a:cubicBezTo>
                  <a:pt x="17192" y="5756"/>
                  <a:pt x="16641" y="1719"/>
                  <a:pt x="13170" y="482"/>
                </a:cubicBezTo>
                <a:cubicBezTo>
                  <a:pt x="12370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3" name="Google Shape;14703;p89"/>
          <p:cNvSpPr/>
          <p:nvPr/>
        </p:nvSpPr>
        <p:spPr>
          <a:xfrm>
            <a:off x="213572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2" y="0"/>
                  <a:pt x="640" y="39"/>
                  <a:pt x="56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4" name="Google Shape;14704;p89"/>
          <p:cNvSpPr/>
          <p:nvPr/>
        </p:nvSpPr>
        <p:spPr>
          <a:xfrm>
            <a:off x="2040927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699" y="8317"/>
                  <a:pt x="5429" y="8590"/>
                  <a:pt x="8283" y="8590"/>
                </a:cubicBezTo>
                <a:cubicBezTo>
                  <a:pt x="11377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5" name="Google Shape;14705;p89"/>
          <p:cNvSpPr/>
          <p:nvPr/>
        </p:nvSpPr>
        <p:spPr>
          <a:xfrm>
            <a:off x="2763122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6" name="Google Shape;14706;p89"/>
          <p:cNvSpPr/>
          <p:nvPr/>
        </p:nvSpPr>
        <p:spPr>
          <a:xfrm>
            <a:off x="2668321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1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7" name="Google Shape;14707;p89"/>
          <p:cNvSpPr/>
          <p:nvPr/>
        </p:nvSpPr>
        <p:spPr>
          <a:xfrm>
            <a:off x="400627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8" name="Google Shape;14708;p89"/>
          <p:cNvSpPr/>
          <p:nvPr/>
        </p:nvSpPr>
        <p:spPr>
          <a:xfrm>
            <a:off x="391147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77" y="7052"/>
                  <a:pt x="1803" y="7738"/>
                </a:cubicBezTo>
                <a:cubicBezTo>
                  <a:pt x="1922" y="7797"/>
                  <a:pt x="1982" y="7857"/>
                  <a:pt x="2041" y="7931"/>
                </a:cubicBezTo>
                <a:cubicBezTo>
                  <a:pt x="2728" y="8317"/>
                  <a:pt x="5472" y="8590"/>
                  <a:pt x="8327" y="8590"/>
                </a:cubicBezTo>
                <a:cubicBezTo>
                  <a:pt x="11422" y="8590"/>
                  <a:pt x="14648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09" name="Google Shape;14709;p89">
            <a:hlinkClick r:id="rId9" action="ppaction://hlinksldjump"/>
          </p:cNvPr>
          <p:cNvSpPr txBox="1"/>
          <p:nvPr/>
        </p:nvSpPr>
        <p:spPr>
          <a:xfrm>
            <a:off x="7907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Sep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0" name="Google Shape;14710;p89"/>
          <p:cNvSpPr txBox="1"/>
          <p:nvPr/>
        </p:nvSpPr>
        <p:spPr>
          <a:xfrm>
            <a:off x="1412281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Oct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1" name="Google Shape;14711;p89"/>
          <p:cNvSpPr txBox="1"/>
          <p:nvPr/>
        </p:nvSpPr>
        <p:spPr>
          <a:xfrm>
            <a:off x="198800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Nov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2" name="Google Shape;14712;p89"/>
          <p:cNvSpPr txBox="1"/>
          <p:nvPr/>
        </p:nvSpPr>
        <p:spPr>
          <a:xfrm>
            <a:off x="26576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Dec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3" name="Google Shape;14713;p89"/>
          <p:cNvSpPr txBox="1"/>
          <p:nvPr/>
        </p:nvSpPr>
        <p:spPr>
          <a:xfrm>
            <a:off x="32334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Jan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4" name="Google Shape;14714;p89"/>
          <p:cNvSpPr txBox="1"/>
          <p:nvPr/>
        </p:nvSpPr>
        <p:spPr>
          <a:xfrm>
            <a:off x="3869194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Feb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5" name="Google Shape;14715;p89"/>
          <p:cNvSpPr txBox="1"/>
          <p:nvPr/>
        </p:nvSpPr>
        <p:spPr>
          <a:xfrm>
            <a:off x="44907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Mar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6" name="Google Shape;14716;p89"/>
          <p:cNvSpPr txBox="1"/>
          <p:nvPr/>
        </p:nvSpPr>
        <p:spPr>
          <a:xfrm>
            <a:off x="511935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Apr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7" name="Google Shape;14717;p89"/>
          <p:cNvSpPr txBox="1"/>
          <p:nvPr/>
        </p:nvSpPr>
        <p:spPr>
          <a:xfrm>
            <a:off x="574085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May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8" name="Google Shape;14718;p89"/>
          <p:cNvSpPr txBox="1"/>
          <p:nvPr/>
        </p:nvSpPr>
        <p:spPr>
          <a:xfrm>
            <a:off x="636712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19" name="Google Shape;14719;p89"/>
          <p:cNvSpPr txBox="1"/>
          <p:nvPr/>
        </p:nvSpPr>
        <p:spPr>
          <a:xfrm>
            <a:off x="6981488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Jul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20" name="Google Shape;14720;p89"/>
          <p:cNvSpPr txBox="1"/>
          <p:nvPr/>
        </p:nvSpPr>
        <p:spPr>
          <a:xfrm>
            <a:off x="760537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Aug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21" name="Google Shape;14721;p89">
            <a:hlinkClick r:id="rId10" action="ppaction://hlinksldjump"/>
          </p:cNvPr>
          <p:cNvSpPr/>
          <p:nvPr/>
        </p:nvSpPr>
        <p:spPr>
          <a:xfrm>
            <a:off x="1466950" y="333030"/>
            <a:ext cx="428700" cy="309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2" name="Google Shape;14722;p89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3" name="Google Shape;14723;p89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4" name="Google Shape;14724;p89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5" name="Google Shape;14725;p89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6" name="Google Shape;14726;p89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7" name="Google Shape;14727;p89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8" name="Google Shape;14728;p89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29" name="Google Shape;14729;p89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0" name="Google Shape;14730;p89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1" name="Google Shape;14731;p89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2" name="Google Shape;14732;p89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3" name="Google Shape;14733;p89">
            <a:hlinkClick r:id="rId9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38" name="Google Shape;14738;p90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61488" y="1645920"/>
            <a:ext cx="3840479" cy="2258567"/>
          </a:xfrm>
          <a:prstGeom prst="rect">
            <a:avLst/>
          </a:prstGeom>
          <a:noFill/>
          <a:ln>
            <a:noFill/>
          </a:ln>
        </p:spPr>
      </p:pic>
      <p:sp>
        <p:nvSpPr>
          <p:cNvPr id="14739" name="Google Shape;14739;p90"/>
          <p:cNvSpPr/>
          <p:nvPr/>
        </p:nvSpPr>
        <p:spPr>
          <a:xfrm>
            <a:off x="8271619" y="3512420"/>
            <a:ext cx="653915" cy="564950"/>
          </a:xfrm>
          <a:custGeom>
            <a:avLst/>
            <a:gdLst/>
            <a:ahLst/>
            <a:cxnLst/>
            <a:rect l="l" t="t" r="r" b="b"/>
            <a:pathLst>
              <a:path w="18119" h="14872" extrusionOk="0">
                <a:moveTo>
                  <a:pt x="13369" y="0"/>
                </a:moveTo>
                <a:cubicBezTo>
                  <a:pt x="10132" y="0"/>
                  <a:pt x="5818" y="1243"/>
                  <a:pt x="3459" y="4435"/>
                </a:cubicBezTo>
                <a:cubicBezTo>
                  <a:pt x="1" y="9003"/>
                  <a:pt x="1531" y="14871"/>
                  <a:pt x="6496" y="14871"/>
                </a:cubicBezTo>
                <a:cubicBezTo>
                  <a:pt x="6599" y="14871"/>
                  <a:pt x="6705" y="14869"/>
                  <a:pt x="6811" y="14864"/>
                </a:cubicBezTo>
                <a:cubicBezTo>
                  <a:pt x="12100" y="14625"/>
                  <a:pt x="18118" y="1963"/>
                  <a:pt x="17239" y="1024"/>
                </a:cubicBezTo>
                <a:cubicBezTo>
                  <a:pt x="16623" y="381"/>
                  <a:pt x="15161" y="0"/>
                  <a:pt x="133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0" name="Google Shape;14740;p90"/>
          <p:cNvSpPr/>
          <p:nvPr/>
        </p:nvSpPr>
        <p:spPr>
          <a:xfrm>
            <a:off x="1099049" y="2991075"/>
            <a:ext cx="1702862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1" name="Google Shape;14741;p90"/>
          <p:cNvSpPr/>
          <p:nvPr/>
        </p:nvSpPr>
        <p:spPr>
          <a:xfrm>
            <a:off x="1099049" y="1695675"/>
            <a:ext cx="1702862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2" name="Google Shape;14742;p90"/>
          <p:cNvSpPr/>
          <p:nvPr/>
        </p:nvSpPr>
        <p:spPr>
          <a:xfrm>
            <a:off x="6601522" y="1695675"/>
            <a:ext cx="1702862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3" name="Google Shape;14743;p90"/>
          <p:cNvSpPr/>
          <p:nvPr/>
        </p:nvSpPr>
        <p:spPr>
          <a:xfrm>
            <a:off x="6601522" y="2991075"/>
            <a:ext cx="1702862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44" name="Google Shape;14744;p90"/>
          <p:cNvSpPr txBox="1">
            <a:spLocks noGrp="1"/>
          </p:cNvSpPr>
          <p:nvPr>
            <p:ph type="title"/>
          </p:nvPr>
        </p:nvSpPr>
        <p:spPr>
          <a:xfrm>
            <a:off x="495500" y="849425"/>
            <a:ext cx="8153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expenses</a:t>
            </a:r>
            <a:endParaRPr/>
          </a:p>
        </p:txBody>
      </p:sp>
      <p:sp>
        <p:nvSpPr>
          <p:cNvPr id="14745" name="Google Shape;14745;p90"/>
          <p:cNvSpPr txBox="1"/>
          <p:nvPr/>
        </p:nvSpPr>
        <p:spPr>
          <a:xfrm>
            <a:off x="1119838" y="3366046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Jupiter is a gas giant and the biggest planet</a:t>
            </a:r>
            <a:endParaRPr sz="1600">
              <a:solidFill>
                <a:schemeClr val="dk2"/>
              </a:solidFill>
              <a:latin typeface="Montserrat Alternates"/>
              <a:ea typeface="Montserrat Alternates"/>
              <a:cs typeface="Montserrat Alternates"/>
              <a:sym typeface="Montserrat Alternates"/>
            </a:endParaRPr>
          </a:p>
        </p:txBody>
      </p:sp>
      <p:sp>
        <p:nvSpPr>
          <p:cNvPr id="14746" name="Google Shape;14746;p90"/>
          <p:cNvSpPr txBox="1"/>
          <p:nvPr/>
        </p:nvSpPr>
        <p:spPr>
          <a:xfrm>
            <a:off x="6025213" y="2990634"/>
            <a:ext cx="2264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Dinner</a:t>
            </a:r>
            <a:endParaRPr sz="18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47" name="Google Shape;14747;p90"/>
          <p:cNvSpPr txBox="1"/>
          <p:nvPr/>
        </p:nvSpPr>
        <p:spPr>
          <a:xfrm>
            <a:off x="6025213" y="3366046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Despite being red, Mars is a cold place</a:t>
            </a:r>
            <a:endParaRPr sz="1600">
              <a:solidFill>
                <a:schemeClr val="dk2"/>
              </a:solidFill>
              <a:latin typeface="Montserrat Alternates"/>
              <a:ea typeface="Montserrat Alternates"/>
              <a:cs typeface="Montserrat Alternates"/>
              <a:sym typeface="Montserrat Alternates"/>
            </a:endParaRPr>
          </a:p>
        </p:txBody>
      </p:sp>
      <p:sp>
        <p:nvSpPr>
          <p:cNvPr id="14748" name="Google Shape;14748;p90"/>
          <p:cNvSpPr txBox="1"/>
          <p:nvPr/>
        </p:nvSpPr>
        <p:spPr>
          <a:xfrm>
            <a:off x="6025213" y="2070646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Neptune is the farthest planet from the Sun </a:t>
            </a:r>
            <a:endParaRPr>
              <a:solidFill>
                <a:schemeClr val="dk2"/>
              </a:solidFill>
              <a:latin typeface="Montserrat Alternates"/>
              <a:ea typeface="Montserrat Alternates"/>
              <a:cs typeface="Montserrat Alternates"/>
              <a:sym typeface="Montserrat Alternates"/>
            </a:endParaRPr>
          </a:p>
        </p:txBody>
      </p:sp>
      <p:sp>
        <p:nvSpPr>
          <p:cNvPr id="14749" name="Google Shape;14749;p90"/>
          <p:cNvSpPr txBox="1"/>
          <p:nvPr/>
        </p:nvSpPr>
        <p:spPr>
          <a:xfrm>
            <a:off x="1119838" y="2070646"/>
            <a:ext cx="2265000" cy="5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Saturn is composed of hydrogen and helium</a:t>
            </a:r>
            <a:endParaRPr sz="1600">
              <a:solidFill>
                <a:schemeClr val="dk2"/>
              </a:solidFill>
              <a:latin typeface="Montserrat Alternates"/>
              <a:ea typeface="Montserrat Alternates"/>
              <a:cs typeface="Montserrat Alternates"/>
              <a:sym typeface="Montserrat Alternates"/>
            </a:endParaRPr>
          </a:p>
        </p:txBody>
      </p:sp>
      <p:sp>
        <p:nvSpPr>
          <p:cNvPr id="14750" name="Google Shape;14750;p90"/>
          <p:cNvSpPr txBox="1">
            <a:spLocks noGrp="1"/>
          </p:cNvSpPr>
          <p:nvPr>
            <p:ph type="subTitle" idx="4294967295"/>
          </p:nvPr>
        </p:nvSpPr>
        <p:spPr>
          <a:xfrm>
            <a:off x="2589875" y="4169075"/>
            <a:ext cx="42387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/>
              <a:t>To modify this graph, click on it, follow the link, change the data and paste the new graph here</a:t>
            </a:r>
            <a:endParaRPr sz="1100"/>
          </a:p>
        </p:txBody>
      </p:sp>
      <p:sp>
        <p:nvSpPr>
          <p:cNvPr id="14751" name="Google Shape;14751;p90"/>
          <p:cNvSpPr txBox="1"/>
          <p:nvPr/>
        </p:nvSpPr>
        <p:spPr>
          <a:xfrm>
            <a:off x="6025213" y="1695234"/>
            <a:ext cx="2264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Clothes</a:t>
            </a:r>
            <a:endParaRPr sz="18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52" name="Google Shape;14752;p90"/>
          <p:cNvSpPr txBox="1"/>
          <p:nvPr/>
        </p:nvSpPr>
        <p:spPr>
          <a:xfrm>
            <a:off x="1119838" y="1695234"/>
            <a:ext cx="2264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Books</a:t>
            </a:r>
            <a:endParaRPr sz="18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53" name="Google Shape;14753;p90"/>
          <p:cNvSpPr txBox="1"/>
          <p:nvPr/>
        </p:nvSpPr>
        <p:spPr>
          <a:xfrm>
            <a:off x="1119838" y="2990634"/>
            <a:ext cx="22647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Trips</a:t>
            </a:r>
            <a:endParaRPr sz="18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54" name="Google Shape;14754;p90">
            <a:hlinkClick r:id="rId5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55" name="Google Shape;14755;p90">
            <a:hlinkClick r:id="rId6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56" name="Google Shape;14756;p90">
            <a:hlinkClick r:id="rId7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57" name="Google Shape;14757;p90">
            <a:hlinkClick r:id="rId8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58" name="Google Shape;14758;p90">
            <a:hlinkClick r:id="rId9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59" name="Google Shape;14759;p90">
            <a:hlinkClick r:id="rId10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60" name="Google Shape;14760;p90"/>
          <p:cNvSpPr/>
          <p:nvPr/>
        </p:nvSpPr>
        <p:spPr>
          <a:xfrm>
            <a:off x="7123684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1" name="Google Shape;14761;p90"/>
          <p:cNvSpPr/>
          <p:nvPr/>
        </p:nvSpPr>
        <p:spPr>
          <a:xfrm>
            <a:off x="7028883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2" name="Google Shape;14762;p90"/>
          <p:cNvSpPr/>
          <p:nvPr/>
        </p:nvSpPr>
        <p:spPr>
          <a:xfrm>
            <a:off x="463366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6" y="0"/>
                </a:moveTo>
                <a:cubicBezTo>
                  <a:pt x="730" y="0"/>
                  <a:pt x="640" y="39"/>
                  <a:pt x="566" y="123"/>
                </a:cubicBezTo>
                <a:cubicBezTo>
                  <a:pt x="60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40" y="1269"/>
                  <a:pt x="1443" y="0"/>
                  <a:pt x="8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3" name="Google Shape;14763;p90"/>
          <p:cNvSpPr/>
          <p:nvPr/>
        </p:nvSpPr>
        <p:spPr>
          <a:xfrm>
            <a:off x="4538866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4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82" y="7923"/>
                </a:cubicBezTo>
                <a:cubicBezTo>
                  <a:pt x="2679" y="8345"/>
                  <a:pt x="5505" y="8635"/>
                  <a:pt x="8409" y="8635"/>
                </a:cubicBezTo>
                <a:cubicBezTo>
                  <a:pt x="11458" y="8635"/>
                  <a:pt x="14594" y="8315"/>
                  <a:pt x="15449" y="7491"/>
                </a:cubicBezTo>
                <a:cubicBezTo>
                  <a:pt x="17192" y="5808"/>
                  <a:pt x="16566" y="1711"/>
                  <a:pt x="13095" y="475"/>
                </a:cubicBezTo>
                <a:cubicBezTo>
                  <a:pt x="12370" y="182"/>
                  <a:pt x="11140" y="0"/>
                  <a:pt x="97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4" name="Google Shape;14764;p90"/>
          <p:cNvSpPr/>
          <p:nvPr/>
        </p:nvSpPr>
        <p:spPr>
          <a:xfrm>
            <a:off x="525731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28" y="0"/>
                </a:moveTo>
                <a:cubicBezTo>
                  <a:pt x="720" y="0"/>
                  <a:pt x="627" y="39"/>
                  <a:pt x="552" y="123"/>
                </a:cubicBezTo>
                <a:cubicBezTo>
                  <a:pt x="60" y="749"/>
                  <a:pt x="1" y="1181"/>
                  <a:pt x="373" y="1732"/>
                </a:cubicBezTo>
                <a:cubicBezTo>
                  <a:pt x="746" y="2239"/>
                  <a:pt x="2787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8" y="6768"/>
                </a:cubicBezTo>
                <a:cubicBezTo>
                  <a:pt x="5453" y="6202"/>
                  <a:pt x="5081" y="4220"/>
                  <a:pt x="3591" y="2537"/>
                </a:cubicBezTo>
                <a:cubicBezTo>
                  <a:pt x="2539" y="1269"/>
                  <a:pt x="1443" y="0"/>
                  <a:pt x="8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5" name="Google Shape;14765;p90"/>
          <p:cNvSpPr/>
          <p:nvPr/>
        </p:nvSpPr>
        <p:spPr>
          <a:xfrm>
            <a:off x="5162517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3" y="0"/>
                </a:moveTo>
                <a:cubicBezTo>
                  <a:pt x="9362" y="0"/>
                  <a:pt x="8967" y="14"/>
                  <a:pt x="8567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40" y="415"/>
                  <a:pt x="2846" y="1160"/>
                  <a:pt x="1788" y="2516"/>
                </a:cubicBezTo>
                <a:cubicBezTo>
                  <a:pt x="1" y="4944"/>
                  <a:pt x="1118" y="7059"/>
                  <a:pt x="1788" y="7730"/>
                </a:cubicBezTo>
                <a:cubicBezTo>
                  <a:pt x="1863" y="7864"/>
                  <a:pt x="1922" y="7864"/>
                  <a:pt x="1982" y="7923"/>
                </a:cubicBezTo>
                <a:cubicBezTo>
                  <a:pt x="2680" y="8345"/>
                  <a:pt x="5505" y="8635"/>
                  <a:pt x="8410" y="8635"/>
                </a:cubicBezTo>
                <a:cubicBezTo>
                  <a:pt x="11459" y="8635"/>
                  <a:pt x="14595" y="8315"/>
                  <a:pt x="15449" y="7491"/>
                </a:cubicBezTo>
                <a:cubicBezTo>
                  <a:pt x="17192" y="5808"/>
                  <a:pt x="16567" y="1711"/>
                  <a:pt x="13096" y="475"/>
                </a:cubicBezTo>
                <a:cubicBezTo>
                  <a:pt x="12359" y="182"/>
                  <a:pt x="11136" y="0"/>
                  <a:pt x="97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6" name="Google Shape;14766;p90"/>
          <p:cNvSpPr/>
          <p:nvPr/>
        </p:nvSpPr>
        <p:spPr>
          <a:xfrm>
            <a:off x="5880532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5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7" y="0"/>
                  <a:pt x="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7" name="Google Shape;14767;p90"/>
          <p:cNvSpPr/>
          <p:nvPr/>
        </p:nvSpPr>
        <p:spPr>
          <a:xfrm>
            <a:off x="5785731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3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58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8" name="Google Shape;14768;p90"/>
          <p:cNvSpPr/>
          <p:nvPr/>
        </p:nvSpPr>
        <p:spPr>
          <a:xfrm>
            <a:off x="6507926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69" name="Google Shape;14769;p90"/>
          <p:cNvSpPr/>
          <p:nvPr/>
        </p:nvSpPr>
        <p:spPr>
          <a:xfrm>
            <a:off x="6413124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0" y="1160"/>
                  <a:pt x="1803" y="2516"/>
                </a:cubicBezTo>
                <a:cubicBezTo>
                  <a:pt x="0" y="4944"/>
                  <a:pt x="1117" y="7059"/>
                  <a:pt x="1803" y="7730"/>
                </a:cubicBezTo>
                <a:cubicBezTo>
                  <a:pt x="1862" y="7864"/>
                  <a:pt x="1996" y="7864"/>
                  <a:pt x="2056" y="7923"/>
                </a:cubicBezTo>
                <a:cubicBezTo>
                  <a:pt x="2717" y="8345"/>
                  <a:pt x="5524" y="8635"/>
                  <a:pt x="8421" y="8635"/>
                </a:cubicBezTo>
                <a:cubicBezTo>
                  <a:pt x="11461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69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0" name="Google Shape;14770;p90"/>
          <p:cNvSpPr/>
          <p:nvPr/>
        </p:nvSpPr>
        <p:spPr>
          <a:xfrm>
            <a:off x="775107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7" y="6202"/>
                  <a:pt x="515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1" name="Google Shape;14771;p90"/>
          <p:cNvSpPr/>
          <p:nvPr/>
        </p:nvSpPr>
        <p:spPr>
          <a:xfrm>
            <a:off x="7656245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6" y="0"/>
                </a:moveTo>
                <a:cubicBezTo>
                  <a:pt x="9363" y="0"/>
                  <a:pt x="8968" y="14"/>
                  <a:pt x="8567" y="43"/>
                </a:cubicBezTo>
                <a:cubicBezTo>
                  <a:pt x="8195" y="43"/>
                  <a:pt x="7822" y="102"/>
                  <a:pt x="7450" y="162"/>
                </a:cubicBezTo>
                <a:cubicBezTo>
                  <a:pt x="5156" y="415"/>
                  <a:pt x="2861" y="1160"/>
                  <a:pt x="1804" y="2516"/>
                </a:cubicBezTo>
                <a:cubicBezTo>
                  <a:pt x="1" y="4944"/>
                  <a:pt x="1118" y="7059"/>
                  <a:pt x="1804" y="7730"/>
                </a:cubicBezTo>
                <a:cubicBezTo>
                  <a:pt x="1863" y="7864"/>
                  <a:pt x="1997" y="7864"/>
                  <a:pt x="2057" y="7923"/>
                </a:cubicBezTo>
                <a:cubicBezTo>
                  <a:pt x="2718" y="8345"/>
                  <a:pt x="5525" y="8635"/>
                  <a:pt x="8422" y="8635"/>
                </a:cubicBezTo>
                <a:cubicBezTo>
                  <a:pt x="11462" y="8635"/>
                  <a:pt x="14603" y="8315"/>
                  <a:pt x="15465" y="7491"/>
                </a:cubicBezTo>
                <a:cubicBezTo>
                  <a:pt x="17193" y="5808"/>
                  <a:pt x="16642" y="1711"/>
                  <a:pt x="13170" y="475"/>
                </a:cubicBezTo>
                <a:cubicBezTo>
                  <a:pt x="12387" y="182"/>
                  <a:pt x="11145" y="0"/>
                  <a:pt x="9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2" name="Google Shape;14772;p90"/>
          <p:cNvSpPr/>
          <p:nvPr/>
        </p:nvSpPr>
        <p:spPr>
          <a:xfrm>
            <a:off x="3378880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5" y="0"/>
                  <a:pt x="691" y="39"/>
                  <a:pt x="62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3" name="Google Shape;14773;p90"/>
          <p:cNvSpPr/>
          <p:nvPr/>
        </p:nvSpPr>
        <p:spPr>
          <a:xfrm>
            <a:off x="3284079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4" name="Google Shape;14774;p90"/>
          <p:cNvSpPr/>
          <p:nvPr/>
        </p:nvSpPr>
        <p:spPr>
          <a:xfrm>
            <a:off x="88886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28" y="0"/>
                </a:moveTo>
                <a:cubicBezTo>
                  <a:pt x="721" y="0"/>
                  <a:pt x="628" y="39"/>
                  <a:pt x="552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746" y="2164"/>
                  <a:pt x="2787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53" y="6142"/>
                  <a:pt x="5081" y="4220"/>
                  <a:pt x="3591" y="2477"/>
                </a:cubicBezTo>
                <a:cubicBezTo>
                  <a:pt x="2539" y="1260"/>
                  <a:pt x="1444" y="0"/>
                  <a:pt x="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5" name="Google Shape;14775;p90"/>
          <p:cNvSpPr/>
          <p:nvPr/>
        </p:nvSpPr>
        <p:spPr>
          <a:xfrm>
            <a:off x="79406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8" y="1"/>
                </a:moveTo>
                <a:cubicBezTo>
                  <a:pt x="9302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40" y="408"/>
                  <a:pt x="2846" y="1093"/>
                  <a:pt x="1788" y="2523"/>
                </a:cubicBezTo>
                <a:cubicBezTo>
                  <a:pt x="1" y="4952"/>
                  <a:pt x="1118" y="7052"/>
                  <a:pt x="1788" y="7738"/>
                </a:cubicBezTo>
                <a:cubicBezTo>
                  <a:pt x="1863" y="7797"/>
                  <a:pt x="1922" y="7857"/>
                  <a:pt x="2042" y="7931"/>
                </a:cubicBezTo>
                <a:cubicBezTo>
                  <a:pt x="2699" y="8317"/>
                  <a:pt x="5429" y="8590"/>
                  <a:pt x="8274" y="8590"/>
                </a:cubicBezTo>
                <a:cubicBezTo>
                  <a:pt x="11359" y="8590"/>
                  <a:pt x="14582" y="8269"/>
                  <a:pt x="15449" y="7425"/>
                </a:cubicBezTo>
                <a:cubicBezTo>
                  <a:pt x="17192" y="5756"/>
                  <a:pt x="16626" y="1719"/>
                  <a:pt x="13155" y="482"/>
                </a:cubicBezTo>
                <a:cubicBezTo>
                  <a:pt x="12356" y="184"/>
                  <a:pt x="11088" y="1"/>
                  <a:pt x="96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6" name="Google Shape;14776;p90"/>
          <p:cNvSpPr/>
          <p:nvPr/>
        </p:nvSpPr>
        <p:spPr>
          <a:xfrm>
            <a:off x="151207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4" y="674"/>
                  <a:pt x="0" y="1166"/>
                  <a:pt x="373" y="1673"/>
                </a:cubicBezTo>
                <a:cubicBezTo>
                  <a:pt x="745" y="2164"/>
                  <a:pt x="280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7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54" y="1260"/>
                  <a:pt x="1447" y="0"/>
                  <a:pt x="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7" name="Google Shape;14777;p90"/>
          <p:cNvSpPr/>
          <p:nvPr/>
        </p:nvSpPr>
        <p:spPr>
          <a:xfrm>
            <a:off x="1417276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6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18" y="7052"/>
                  <a:pt x="1803" y="7738"/>
                </a:cubicBezTo>
                <a:cubicBezTo>
                  <a:pt x="1863" y="7797"/>
                  <a:pt x="1997" y="7857"/>
                  <a:pt x="2056" y="7931"/>
                </a:cubicBezTo>
                <a:cubicBezTo>
                  <a:pt x="2707" y="8317"/>
                  <a:pt x="5432" y="8590"/>
                  <a:pt x="8278" y="8590"/>
                </a:cubicBezTo>
                <a:cubicBezTo>
                  <a:pt x="11362" y="8590"/>
                  <a:pt x="14588" y="8269"/>
                  <a:pt x="15464" y="7425"/>
                </a:cubicBezTo>
                <a:cubicBezTo>
                  <a:pt x="17192" y="5756"/>
                  <a:pt x="16641" y="1719"/>
                  <a:pt x="13170" y="482"/>
                </a:cubicBezTo>
                <a:cubicBezTo>
                  <a:pt x="12370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8" name="Google Shape;14778;p90"/>
          <p:cNvSpPr/>
          <p:nvPr/>
        </p:nvSpPr>
        <p:spPr>
          <a:xfrm>
            <a:off x="213572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2" y="0"/>
                  <a:pt x="640" y="39"/>
                  <a:pt x="56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79" name="Google Shape;14779;p90"/>
          <p:cNvSpPr/>
          <p:nvPr/>
        </p:nvSpPr>
        <p:spPr>
          <a:xfrm>
            <a:off x="2040927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699" y="8317"/>
                  <a:pt x="5429" y="8590"/>
                  <a:pt x="8283" y="8590"/>
                </a:cubicBezTo>
                <a:cubicBezTo>
                  <a:pt x="11377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0" name="Google Shape;14780;p90"/>
          <p:cNvSpPr/>
          <p:nvPr/>
        </p:nvSpPr>
        <p:spPr>
          <a:xfrm>
            <a:off x="2763122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1" name="Google Shape;14781;p90"/>
          <p:cNvSpPr/>
          <p:nvPr/>
        </p:nvSpPr>
        <p:spPr>
          <a:xfrm>
            <a:off x="2668321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1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2" name="Google Shape;14782;p90"/>
          <p:cNvSpPr/>
          <p:nvPr/>
        </p:nvSpPr>
        <p:spPr>
          <a:xfrm>
            <a:off x="400627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3" name="Google Shape;14783;p90"/>
          <p:cNvSpPr/>
          <p:nvPr/>
        </p:nvSpPr>
        <p:spPr>
          <a:xfrm>
            <a:off x="391147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77" y="7052"/>
                  <a:pt x="1803" y="7738"/>
                </a:cubicBezTo>
                <a:cubicBezTo>
                  <a:pt x="1922" y="7797"/>
                  <a:pt x="1982" y="7857"/>
                  <a:pt x="2041" y="7931"/>
                </a:cubicBezTo>
                <a:cubicBezTo>
                  <a:pt x="2728" y="8317"/>
                  <a:pt x="5472" y="8590"/>
                  <a:pt x="8327" y="8590"/>
                </a:cubicBezTo>
                <a:cubicBezTo>
                  <a:pt x="11422" y="8590"/>
                  <a:pt x="14648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84" name="Google Shape;14784;p90">
            <a:hlinkClick r:id="rId11" action="ppaction://hlinksldjump"/>
          </p:cNvPr>
          <p:cNvSpPr txBox="1"/>
          <p:nvPr/>
        </p:nvSpPr>
        <p:spPr>
          <a:xfrm>
            <a:off x="7907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Sep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85" name="Google Shape;14785;p90"/>
          <p:cNvSpPr txBox="1"/>
          <p:nvPr/>
        </p:nvSpPr>
        <p:spPr>
          <a:xfrm>
            <a:off x="1412281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Oct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86" name="Google Shape;14786;p90"/>
          <p:cNvSpPr txBox="1"/>
          <p:nvPr/>
        </p:nvSpPr>
        <p:spPr>
          <a:xfrm>
            <a:off x="198800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Nov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87" name="Google Shape;14787;p90"/>
          <p:cNvSpPr txBox="1"/>
          <p:nvPr/>
        </p:nvSpPr>
        <p:spPr>
          <a:xfrm>
            <a:off x="26576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Dec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88" name="Google Shape;14788;p90"/>
          <p:cNvSpPr txBox="1"/>
          <p:nvPr/>
        </p:nvSpPr>
        <p:spPr>
          <a:xfrm>
            <a:off x="32334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Jan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89" name="Google Shape;14789;p90"/>
          <p:cNvSpPr txBox="1"/>
          <p:nvPr/>
        </p:nvSpPr>
        <p:spPr>
          <a:xfrm>
            <a:off x="3869194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Feb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90" name="Google Shape;14790;p90"/>
          <p:cNvSpPr txBox="1"/>
          <p:nvPr/>
        </p:nvSpPr>
        <p:spPr>
          <a:xfrm>
            <a:off x="44907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Mar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91" name="Google Shape;14791;p90"/>
          <p:cNvSpPr txBox="1"/>
          <p:nvPr/>
        </p:nvSpPr>
        <p:spPr>
          <a:xfrm>
            <a:off x="511935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Apr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92" name="Google Shape;14792;p90"/>
          <p:cNvSpPr txBox="1"/>
          <p:nvPr/>
        </p:nvSpPr>
        <p:spPr>
          <a:xfrm>
            <a:off x="574085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May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93" name="Google Shape;14793;p90"/>
          <p:cNvSpPr txBox="1"/>
          <p:nvPr/>
        </p:nvSpPr>
        <p:spPr>
          <a:xfrm>
            <a:off x="636712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94" name="Google Shape;14794;p90"/>
          <p:cNvSpPr txBox="1"/>
          <p:nvPr/>
        </p:nvSpPr>
        <p:spPr>
          <a:xfrm>
            <a:off x="6981488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Jul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95" name="Google Shape;14795;p90"/>
          <p:cNvSpPr txBox="1"/>
          <p:nvPr/>
        </p:nvSpPr>
        <p:spPr>
          <a:xfrm>
            <a:off x="760537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Aug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796" name="Google Shape;14796;p90">
            <a:hlinkClick r:id="rId12" action="ppaction://hlinksldjump"/>
          </p:cNvPr>
          <p:cNvSpPr/>
          <p:nvPr/>
        </p:nvSpPr>
        <p:spPr>
          <a:xfrm>
            <a:off x="1466950" y="333030"/>
            <a:ext cx="428700" cy="309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7" name="Google Shape;14797;p90">
            <a:hlinkClick r:id="rId12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8" name="Google Shape;14798;p90">
            <a:hlinkClick r:id="rId13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99" name="Google Shape;14799;p90">
            <a:hlinkClick r:id="rId14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0" name="Google Shape;14800;p90">
            <a:hlinkClick r:id="rId15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1" name="Google Shape;14801;p90">
            <a:hlinkClick r:id="rId16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2" name="Google Shape;14802;p90">
            <a:hlinkClick r:id="rId17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3" name="Google Shape;14803;p90">
            <a:hlinkClick r:id="rId18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4" name="Google Shape;14804;p90">
            <a:hlinkClick r:id="rId19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5" name="Google Shape;14805;p90">
            <a:hlinkClick r:id="rId20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6" name="Google Shape;14806;p90">
            <a:hlinkClick r:id="rId21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7" name="Google Shape;14807;p90">
            <a:hlinkClick r:id="rId22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8" name="Google Shape;14808;p90">
            <a:hlinkClick r:id="rId1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9" name="Google Shape;14809;p90"/>
          <p:cNvSpPr txBox="1"/>
          <p:nvPr/>
        </p:nvSpPr>
        <p:spPr>
          <a:xfrm>
            <a:off x="2038350" y="1743075"/>
            <a:ext cx="7248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13%</a:t>
            </a:r>
            <a:endParaRPr sz="18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10" name="Google Shape;14810;p90"/>
          <p:cNvSpPr txBox="1"/>
          <p:nvPr/>
        </p:nvSpPr>
        <p:spPr>
          <a:xfrm>
            <a:off x="2038350" y="3038475"/>
            <a:ext cx="7248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40%</a:t>
            </a:r>
            <a:endParaRPr sz="18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11" name="Google Shape;14811;p90"/>
          <p:cNvSpPr txBox="1"/>
          <p:nvPr/>
        </p:nvSpPr>
        <p:spPr>
          <a:xfrm>
            <a:off x="6610350" y="1743075"/>
            <a:ext cx="7248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13%</a:t>
            </a:r>
            <a:endParaRPr sz="18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12" name="Google Shape;14812;p90"/>
          <p:cNvSpPr txBox="1"/>
          <p:nvPr/>
        </p:nvSpPr>
        <p:spPr>
          <a:xfrm>
            <a:off x="6610350" y="3038475"/>
            <a:ext cx="7248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34%</a:t>
            </a:r>
            <a:endParaRPr sz="18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7" name="Google Shape;14817;p91"/>
          <p:cNvSpPr/>
          <p:nvPr/>
        </p:nvSpPr>
        <p:spPr>
          <a:xfrm>
            <a:off x="8272052" y="4187028"/>
            <a:ext cx="653482" cy="564038"/>
          </a:xfrm>
          <a:custGeom>
            <a:avLst/>
            <a:gdLst/>
            <a:ahLst/>
            <a:cxnLst/>
            <a:rect l="l" t="t" r="r" b="b"/>
            <a:pathLst>
              <a:path w="18107" h="14848" extrusionOk="0">
                <a:moveTo>
                  <a:pt x="13332" y="1"/>
                </a:moveTo>
                <a:cubicBezTo>
                  <a:pt x="10098" y="1"/>
                  <a:pt x="5800" y="1253"/>
                  <a:pt x="3447" y="4409"/>
                </a:cubicBezTo>
                <a:cubicBezTo>
                  <a:pt x="0" y="8947"/>
                  <a:pt x="1509" y="14848"/>
                  <a:pt x="6434" y="14848"/>
                </a:cubicBezTo>
                <a:cubicBezTo>
                  <a:pt x="6554" y="14848"/>
                  <a:pt x="6676" y="14844"/>
                  <a:pt x="6799" y="14837"/>
                </a:cubicBezTo>
                <a:cubicBezTo>
                  <a:pt x="12088" y="14584"/>
                  <a:pt x="18106" y="1981"/>
                  <a:pt x="17227" y="1057"/>
                </a:cubicBezTo>
                <a:cubicBezTo>
                  <a:pt x="16609" y="390"/>
                  <a:pt x="15136" y="1"/>
                  <a:pt x="1333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18" name="Google Shape;14818;p91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by step I will achieve my goals</a:t>
            </a:r>
            <a:endParaRPr/>
          </a:p>
        </p:txBody>
      </p:sp>
      <p:sp>
        <p:nvSpPr>
          <p:cNvPr id="14819" name="Google Shape;14819;p91">
            <a:hlinkClick r:id="rId3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0" name="Google Shape;14820;p91">
            <a:hlinkClick r:id="rId4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1" name="Google Shape;14821;p91">
            <a:hlinkClick r:id="rId5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2" name="Google Shape;14822;p91">
            <a:hlinkClick r:id="rId6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3" name="Google Shape;14823;p91">
            <a:hlinkClick r:id="rId7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4" name="Google Shape;14824;p91">
            <a:hlinkClick r:id="rId8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25" name="Google Shape;14825;p91"/>
          <p:cNvSpPr/>
          <p:nvPr/>
        </p:nvSpPr>
        <p:spPr>
          <a:xfrm>
            <a:off x="7123684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6" name="Google Shape;14826;p91"/>
          <p:cNvSpPr/>
          <p:nvPr/>
        </p:nvSpPr>
        <p:spPr>
          <a:xfrm>
            <a:off x="7028883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7" name="Google Shape;14827;p91"/>
          <p:cNvSpPr/>
          <p:nvPr/>
        </p:nvSpPr>
        <p:spPr>
          <a:xfrm>
            <a:off x="463366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6" y="0"/>
                </a:moveTo>
                <a:cubicBezTo>
                  <a:pt x="730" y="0"/>
                  <a:pt x="640" y="39"/>
                  <a:pt x="566" y="123"/>
                </a:cubicBezTo>
                <a:cubicBezTo>
                  <a:pt x="60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40" y="1269"/>
                  <a:pt x="1443" y="0"/>
                  <a:pt x="83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8" name="Google Shape;14828;p91"/>
          <p:cNvSpPr/>
          <p:nvPr/>
        </p:nvSpPr>
        <p:spPr>
          <a:xfrm>
            <a:off x="4538866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4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2" y="7864"/>
                  <a:pt x="1922" y="7864"/>
                  <a:pt x="1982" y="7923"/>
                </a:cubicBezTo>
                <a:cubicBezTo>
                  <a:pt x="2679" y="8345"/>
                  <a:pt x="5505" y="8635"/>
                  <a:pt x="8409" y="8635"/>
                </a:cubicBezTo>
                <a:cubicBezTo>
                  <a:pt x="11458" y="8635"/>
                  <a:pt x="14594" y="8315"/>
                  <a:pt x="15449" y="7491"/>
                </a:cubicBezTo>
                <a:cubicBezTo>
                  <a:pt x="17192" y="5808"/>
                  <a:pt x="16566" y="1711"/>
                  <a:pt x="13095" y="475"/>
                </a:cubicBezTo>
                <a:cubicBezTo>
                  <a:pt x="12370" y="182"/>
                  <a:pt x="11140" y="0"/>
                  <a:pt x="974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29" name="Google Shape;14829;p91"/>
          <p:cNvSpPr/>
          <p:nvPr/>
        </p:nvSpPr>
        <p:spPr>
          <a:xfrm>
            <a:off x="525731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28" y="0"/>
                </a:moveTo>
                <a:cubicBezTo>
                  <a:pt x="720" y="0"/>
                  <a:pt x="627" y="39"/>
                  <a:pt x="552" y="123"/>
                </a:cubicBezTo>
                <a:cubicBezTo>
                  <a:pt x="60" y="749"/>
                  <a:pt x="1" y="1181"/>
                  <a:pt x="373" y="1732"/>
                </a:cubicBezTo>
                <a:cubicBezTo>
                  <a:pt x="746" y="2239"/>
                  <a:pt x="2787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8" y="6768"/>
                </a:cubicBezTo>
                <a:cubicBezTo>
                  <a:pt x="5453" y="6202"/>
                  <a:pt x="5081" y="4220"/>
                  <a:pt x="3591" y="2537"/>
                </a:cubicBezTo>
                <a:cubicBezTo>
                  <a:pt x="2539" y="1269"/>
                  <a:pt x="1443" y="0"/>
                  <a:pt x="8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0" name="Google Shape;14830;p91"/>
          <p:cNvSpPr/>
          <p:nvPr/>
        </p:nvSpPr>
        <p:spPr>
          <a:xfrm>
            <a:off x="5162517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3" y="0"/>
                </a:moveTo>
                <a:cubicBezTo>
                  <a:pt x="9362" y="0"/>
                  <a:pt x="8967" y="14"/>
                  <a:pt x="8567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40" y="415"/>
                  <a:pt x="2846" y="1160"/>
                  <a:pt x="1788" y="2516"/>
                </a:cubicBezTo>
                <a:cubicBezTo>
                  <a:pt x="1" y="4944"/>
                  <a:pt x="1118" y="7059"/>
                  <a:pt x="1788" y="7730"/>
                </a:cubicBezTo>
                <a:cubicBezTo>
                  <a:pt x="1863" y="7864"/>
                  <a:pt x="1922" y="7864"/>
                  <a:pt x="1982" y="7923"/>
                </a:cubicBezTo>
                <a:cubicBezTo>
                  <a:pt x="2680" y="8345"/>
                  <a:pt x="5505" y="8635"/>
                  <a:pt x="8410" y="8635"/>
                </a:cubicBezTo>
                <a:cubicBezTo>
                  <a:pt x="11459" y="8635"/>
                  <a:pt x="14595" y="8315"/>
                  <a:pt x="15449" y="7491"/>
                </a:cubicBezTo>
                <a:cubicBezTo>
                  <a:pt x="17192" y="5808"/>
                  <a:pt x="16567" y="1711"/>
                  <a:pt x="13096" y="475"/>
                </a:cubicBezTo>
                <a:cubicBezTo>
                  <a:pt x="12359" y="182"/>
                  <a:pt x="11136" y="0"/>
                  <a:pt x="97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1" name="Google Shape;14831;p91"/>
          <p:cNvSpPr/>
          <p:nvPr/>
        </p:nvSpPr>
        <p:spPr>
          <a:xfrm>
            <a:off x="5880532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5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3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6" y="2537"/>
                </a:cubicBezTo>
                <a:cubicBezTo>
                  <a:pt x="2553" y="1269"/>
                  <a:pt x="1447" y="0"/>
                  <a:pt x="83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2" name="Google Shape;14832;p91"/>
          <p:cNvSpPr/>
          <p:nvPr/>
        </p:nvSpPr>
        <p:spPr>
          <a:xfrm>
            <a:off x="5785731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2" y="102"/>
                  <a:pt x="7449" y="162"/>
                </a:cubicBezTo>
                <a:cubicBezTo>
                  <a:pt x="5155" y="415"/>
                  <a:pt x="2861" y="1160"/>
                  <a:pt x="1803" y="2516"/>
                </a:cubicBezTo>
                <a:cubicBezTo>
                  <a:pt x="0" y="4944"/>
                  <a:pt x="1118" y="7059"/>
                  <a:pt x="1803" y="7730"/>
                </a:cubicBezTo>
                <a:cubicBezTo>
                  <a:pt x="1863" y="7864"/>
                  <a:pt x="1922" y="7864"/>
                  <a:pt x="1997" y="7923"/>
                </a:cubicBezTo>
                <a:cubicBezTo>
                  <a:pt x="2687" y="8345"/>
                  <a:pt x="5509" y="8635"/>
                  <a:pt x="8413" y="8635"/>
                </a:cubicBezTo>
                <a:cubicBezTo>
                  <a:pt x="11462" y="8635"/>
                  <a:pt x="14602" y="8315"/>
                  <a:pt x="15464" y="7491"/>
                </a:cubicBezTo>
                <a:cubicBezTo>
                  <a:pt x="17192" y="5808"/>
                  <a:pt x="16581" y="1711"/>
                  <a:pt x="13170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3" name="Google Shape;14833;p91"/>
          <p:cNvSpPr/>
          <p:nvPr/>
        </p:nvSpPr>
        <p:spPr>
          <a:xfrm>
            <a:off x="6507926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8" y="6202"/>
                  <a:pt x="509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4" name="Google Shape;14834;p91"/>
          <p:cNvSpPr/>
          <p:nvPr/>
        </p:nvSpPr>
        <p:spPr>
          <a:xfrm>
            <a:off x="6413124" y="358045"/>
            <a:ext cx="536304" cy="301181"/>
          </a:xfrm>
          <a:custGeom>
            <a:avLst/>
            <a:gdLst/>
            <a:ahLst/>
            <a:cxnLst/>
            <a:rect l="l" t="t" r="r" b="b"/>
            <a:pathLst>
              <a:path w="17192" h="8636" extrusionOk="0">
                <a:moveTo>
                  <a:pt x="9745" y="0"/>
                </a:moveTo>
                <a:cubicBezTo>
                  <a:pt x="9362" y="0"/>
                  <a:pt x="8967" y="14"/>
                  <a:pt x="8566" y="43"/>
                </a:cubicBezTo>
                <a:cubicBezTo>
                  <a:pt x="8194" y="43"/>
                  <a:pt x="7821" y="102"/>
                  <a:pt x="7449" y="162"/>
                </a:cubicBezTo>
                <a:cubicBezTo>
                  <a:pt x="5155" y="415"/>
                  <a:pt x="2860" y="1160"/>
                  <a:pt x="1803" y="2516"/>
                </a:cubicBezTo>
                <a:cubicBezTo>
                  <a:pt x="0" y="4944"/>
                  <a:pt x="1117" y="7059"/>
                  <a:pt x="1803" y="7730"/>
                </a:cubicBezTo>
                <a:cubicBezTo>
                  <a:pt x="1862" y="7864"/>
                  <a:pt x="1996" y="7864"/>
                  <a:pt x="2056" y="7923"/>
                </a:cubicBezTo>
                <a:cubicBezTo>
                  <a:pt x="2717" y="8345"/>
                  <a:pt x="5524" y="8635"/>
                  <a:pt x="8421" y="8635"/>
                </a:cubicBezTo>
                <a:cubicBezTo>
                  <a:pt x="11461" y="8635"/>
                  <a:pt x="14602" y="8315"/>
                  <a:pt x="15464" y="7491"/>
                </a:cubicBezTo>
                <a:cubicBezTo>
                  <a:pt x="17192" y="5808"/>
                  <a:pt x="16641" y="1711"/>
                  <a:pt x="13169" y="475"/>
                </a:cubicBezTo>
                <a:cubicBezTo>
                  <a:pt x="12386" y="182"/>
                  <a:pt x="11144" y="0"/>
                  <a:pt x="974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5" name="Google Shape;14835;p91"/>
          <p:cNvSpPr/>
          <p:nvPr/>
        </p:nvSpPr>
        <p:spPr>
          <a:xfrm>
            <a:off x="7751078" y="123504"/>
            <a:ext cx="172446" cy="240184"/>
          </a:xfrm>
          <a:custGeom>
            <a:avLst/>
            <a:gdLst/>
            <a:ahLst/>
            <a:cxnLst/>
            <a:rect l="l" t="t" r="r" b="b"/>
            <a:pathLst>
              <a:path w="5528" h="6887" extrusionOk="0">
                <a:moveTo>
                  <a:pt x="837" y="0"/>
                </a:moveTo>
                <a:cubicBezTo>
                  <a:pt x="731" y="0"/>
                  <a:pt x="639" y="39"/>
                  <a:pt x="566" y="123"/>
                </a:cubicBezTo>
                <a:cubicBezTo>
                  <a:pt x="134" y="749"/>
                  <a:pt x="0" y="1181"/>
                  <a:pt x="373" y="1732"/>
                </a:cubicBezTo>
                <a:cubicBezTo>
                  <a:pt x="745" y="2239"/>
                  <a:pt x="2801" y="3535"/>
                  <a:pt x="4410" y="6708"/>
                </a:cubicBezTo>
                <a:lnTo>
                  <a:pt x="4410" y="6887"/>
                </a:lnTo>
                <a:cubicBezTo>
                  <a:pt x="4782" y="6827"/>
                  <a:pt x="5155" y="6768"/>
                  <a:pt x="5527" y="6768"/>
                </a:cubicBezTo>
                <a:cubicBezTo>
                  <a:pt x="5467" y="6202"/>
                  <a:pt x="5155" y="4220"/>
                  <a:pt x="3605" y="2537"/>
                </a:cubicBezTo>
                <a:cubicBezTo>
                  <a:pt x="2553" y="1269"/>
                  <a:pt x="1446" y="0"/>
                  <a:pt x="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6" name="Google Shape;14836;p91"/>
          <p:cNvSpPr/>
          <p:nvPr/>
        </p:nvSpPr>
        <p:spPr>
          <a:xfrm>
            <a:off x="7656245" y="358045"/>
            <a:ext cx="536336" cy="301181"/>
          </a:xfrm>
          <a:custGeom>
            <a:avLst/>
            <a:gdLst/>
            <a:ahLst/>
            <a:cxnLst/>
            <a:rect l="l" t="t" r="r" b="b"/>
            <a:pathLst>
              <a:path w="17193" h="8636" extrusionOk="0">
                <a:moveTo>
                  <a:pt x="9746" y="0"/>
                </a:moveTo>
                <a:cubicBezTo>
                  <a:pt x="9363" y="0"/>
                  <a:pt x="8968" y="14"/>
                  <a:pt x="8567" y="43"/>
                </a:cubicBezTo>
                <a:cubicBezTo>
                  <a:pt x="8195" y="43"/>
                  <a:pt x="7822" y="102"/>
                  <a:pt x="7450" y="162"/>
                </a:cubicBezTo>
                <a:cubicBezTo>
                  <a:pt x="5156" y="415"/>
                  <a:pt x="2861" y="1160"/>
                  <a:pt x="1804" y="2516"/>
                </a:cubicBezTo>
                <a:cubicBezTo>
                  <a:pt x="1" y="4944"/>
                  <a:pt x="1118" y="7059"/>
                  <a:pt x="1804" y="7730"/>
                </a:cubicBezTo>
                <a:cubicBezTo>
                  <a:pt x="1863" y="7864"/>
                  <a:pt x="1997" y="7864"/>
                  <a:pt x="2057" y="7923"/>
                </a:cubicBezTo>
                <a:cubicBezTo>
                  <a:pt x="2718" y="8345"/>
                  <a:pt x="5525" y="8635"/>
                  <a:pt x="8422" y="8635"/>
                </a:cubicBezTo>
                <a:cubicBezTo>
                  <a:pt x="11462" y="8635"/>
                  <a:pt x="14603" y="8315"/>
                  <a:pt x="15465" y="7491"/>
                </a:cubicBezTo>
                <a:cubicBezTo>
                  <a:pt x="17193" y="5808"/>
                  <a:pt x="16642" y="1711"/>
                  <a:pt x="13170" y="475"/>
                </a:cubicBezTo>
                <a:cubicBezTo>
                  <a:pt x="12387" y="182"/>
                  <a:pt x="11145" y="0"/>
                  <a:pt x="974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7" name="Google Shape;14837;p91"/>
          <p:cNvSpPr/>
          <p:nvPr/>
        </p:nvSpPr>
        <p:spPr>
          <a:xfrm>
            <a:off x="3378880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5" y="0"/>
                  <a:pt x="691" y="39"/>
                  <a:pt x="62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8" name="Google Shape;14838;p91"/>
          <p:cNvSpPr/>
          <p:nvPr/>
        </p:nvSpPr>
        <p:spPr>
          <a:xfrm>
            <a:off x="3284079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39" name="Google Shape;14839;p91"/>
          <p:cNvSpPr/>
          <p:nvPr/>
        </p:nvSpPr>
        <p:spPr>
          <a:xfrm>
            <a:off x="88886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28" y="0"/>
                </a:moveTo>
                <a:cubicBezTo>
                  <a:pt x="721" y="0"/>
                  <a:pt x="628" y="39"/>
                  <a:pt x="552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746" y="2164"/>
                  <a:pt x="2787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53" y="6142"/>
                  <a:pt x="5081" y="4220"/>
                  <a:pt x="3591" y="2477"/>
                </a:cubicBezTo>
                <a:cubicBezTo>
                  <a:pt x="2539" y="1260"/>
                  <a:pt x="1444" y="0"/>
                  <a:pt x="82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0" name="Google Shape;14840;p91"/>
          <p:cNvSpPr/>
          <p:nvPr/>
        </p:nvSpPr>
        <p:spPr>
          <a:xfrm>
            <a:off x="79406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8" y="1"/>
                </a:moveTo>
                <a:cubicBezTo>
                  <a:pt x="9302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40" y="408"/>
                  <a:pt x="2846" y="1093"/>
                  <a:pt x="1788" y="2523"/>
                </a:cubicBezTo>
                <a:cubicBezTo>
                  <a:pt x="1" y="4952"/>
                  <a:pt x="1118" y="7052"/>
                  <a:pt x="1788" y="7738"/>
                </a:cubicBezTo>
                <a:cubicBezTo>
                  <a:pt x="1863" y="7797"/>
                  <a:pt x="1922" y="7857"/>
                  <a:pt x="2042" y="7931"/>
                </a:cubicBezTo>
                <a:cubicBezTo>
                  <a:pt x="2699" y="8317"/>
                  <a:pt x="5429" y="8590"/>
                  <a:pt x="8274" y="8590"/>
                </a:cubicBezTo>
                <a:cubicBezTo>
                  <a:pt x="11359" y="8590"/>
                  <a:pt x="14582" y="8269"/>
                  <a:pt x="15449" y="7425"/>
                </a:cubicBezTo>
                <a:cubicBezTo>
                  <a:pt x="17192" y="5756"/>
                  <a:pt x="16626" y="1719"/>
                  <a:pt x="13155" y="482"/>
                </a:cubicBezTo>
                <a:cubicBezTo>
                  <a:pt x="12356" y="184"/>
                  <a:pt x="11088" y="1"/>
                  <a:pt x="965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1" name="Google Shape;14841;p91"/>
          <p:cNvSpPr/>
          <p:nvPr/>
        </p:nvSpPr>
        <p:spPr>
          <a:xfrm>
            <a:off x="151207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1" y="0"/>
                  <a:pt x="640" y="39"/>
                  <a:pt x="567" y="123"/>
                </a:cubicBezTo>
                <a:cubicBezTo>
                  <a:pt x="134" y="674"/>
                  <a:pt x="0" y="1166"/>
                  <a:pt x="373" y="1673"/>
                </a:cubicBezTo>
                <a:cubicBezTo>
                  <a:pt x="745" y="2164"/>
                  <a:pt x="280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7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54" y="1260"/>
                  <a:pt x="1447" y="0"/>
                  <a:pt x="8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2" name="Google Shape;14842;p91"/>
          <p:cNvSpPr/>
          <p:nvPr/>
        </p:nvSpPr>
        <p:spPr>
          <a:xfrm>
            <a:off x="1417276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6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18" y="7052"/>
                  <a:pt x="1803" y="7738"/>
                </a:cubicBezTo>
                <a:cubicBezTo>
                  <a:pt x="1863" y="7797"/>
                  <a:pt x="1997" y="7857"/>
                  <a:pt x="2056" y="7931"/>
                </a:cubicBezTo>
                <a:cubicBezTo>
                  <a:pt x="2707" y="8317"/>
                  <a:pt x="5432" y="8590"/>
                  <a:pt x="8278" y="8590"/>
                </a:cubicBezTo>
                <a:cubicBezTo>
                  <a:pt x="11362" y="8590"/>
                  <a:pt x="14588" y="8269"/>
                  <a:pt x="15464" y="7425"/>
                </a:cubicBezTo>
                <a:cubicBezTo>
                  <a:pt x="17192" y="5756"/>
                  <a:pt x="16641" y="1719"/>
                  <a:pt x="13170" y="482"/>
                </a:cubicBezTo>
                <a:cubicBezTo>
                  <a:pt x="12370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3" name="Google Shape;14843;p91"/>
          <p:cNvSpPr/>
          <p:nvPr/>
        </p:nvSpPr>
        <p:spPr>
          <a:xfrm>
            <a:off x="2135728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38" y="0"/>
                </a:moveTo>
                <a:cubicBezTo>
                  <a:pt x="732" y="0"/>
                  <a:pt x="640" y="39"/>
                  <a:pt x="567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02" y="3475"/>
                  <a:pt x="4411" y="6693"/>
                </a:cubicBezTo>
                <a:lnTo>
                  <a:pt x="4411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4" name="Google Shape;14844;p91"/>
          <p:cNvSpPr/>
          <p:nvPr/>
        </p:nvSpPr>
        <p:spPr>
          <a:xfrm>
            <a:off x="2040927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50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2" y="7931"/>
                </a:cubicBezTo>
                <a:cubicBezTo>
                  <a:pt x="2699" y="8317"/>
                  <a:pt x="5429" y="8590"/>
                  <a:pt x="8283" y="8590"/>
                </a:cubicBezTo>
                <a:cubicBezTo>
                  <a:pt x="11377" y="8590"/>
                  <a:pt x="14617" y="8269"/>
                  <a:pt x="15524" y="7425"/>
                </a:cubicBezTo>
                <a:cubicBezTo>
                  <a:pt x="17193" y="5756"/>
                  <a:pt x="16641" y="1719"/>
                  <a:pt x="13155" y="482"/>
                </a:cubicBezTo>
                <a:cubicBezTo>
                  <a:pt x="12368" y="184"/>
                  <a:pt x="11093" y="1"/>
                  <a:pt x="965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5" name="Google Shape;14845;p91"/>
          <p:cNvSpPr/>
          <p:nvPr/>
        </p:nvSpPr>
        <p:spPr>
          <a:xfrm>
            <a:off x="2763122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6" name="Google Shape;14846;p91"/>
          <p:cNvSpPr/>
          <p:nvPr/>
        </p:nvSpPr>
        <p:spPr>
          <a:xfrm>
            <a:off x="2668321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1" y="4952"/>
                  <a:pt x="1118" y="7052"/>
                  <a:pt x="1803" y="7738"/>
                </a:cubicBezTo>
                <a:cubicBezTo>
                  <a:pt x="1863" y="7797"/>
                  <a:pt x="1982" y="7857"/>
                  <a:pt x="2041" y="7931"/>
                </a:cubicBezTo>
                <a:cubicBezTo>
                  <a:pt x="2728" y="8317"/>
                  <a:pt x="5458" y="8590"/>
                  <a:pt x="8306" y="8590"/>
                </a:cubicBezTo>
                <a:cubicBezTo>
                  <a:pt x="11393" y="8590"/>
                  <a:pt x="14617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7" name="Google Shape;14847;p91"/>
          <p:cNvSpPr/>
          <p:nvPr/>
        </p:nvSpPr>
        <p:spPr>
          <a:xfrm>
            <a:off x="4006274" y="119354"/>
            <a:ext cx="172446" cy="238127"/>
          </a:xfrm>
          <a:custGeom>
            <a:avLst/>
            <a:gdLst/>
            <a:ahLst/>
            <a:cxnLst/>
            <a:rect l="l" t="t" r="r" b="b"/>
            <a:pathLst>
              <a:path w="5528" h="6828" extrusionOk="0">
                <a:moveTo>
                  <a:pt x="874" y="0"/>
                </a:moveTo>
                <a:cubicBezTo>
                  <a:pt x="774" y="0"/>
                  <a:pt x="691" y="39"/>
                  <a:pt x="626" y="123"/>
                </a:cubicBezTo>
                <a:cubicBezTo>
                  <a:pt x="120" y="674"/>
                  <a:pt x="1" y="1166"/>
                  <a:pt x="373" y="1673"/>
                </a:cubicBezTo>
                <a:cubicBezTo>
                  <a:pt x="805" y="2164"/>
                  <a:pt x="2861" y="3475"/>
                  <a:pt x="4410" y="6693"/>
                </a:cubicBezTo>
                <a:lnTo>
                  <a:pt x="4410" y="6827"/>
                </a:lnTo>
                <a:cubicBezTo>
                  <a:pt x="4783" y="6827"/>
                  <a:pt x="5155" y="6753"/>
                  <a:pt x="5528" y="6753"/>
                </a:cubicBezTo>
                <a:cubicBezTo>
                  <a:pt x="5468" y="6142"/>
                  <a:pt x="5155" y="4220"/>
                  <a:pt x="3606" y="2477"/>
                </a:cubicBezTo>
                <a:cubicBezTo>
                  <a:pt x="2541" y="1260"/>
                  <a:pt x="1444" y="0"/>
                  <a:pt x="87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8" name="Google Shape;14848;p91"/>
          <p:cNvSpPr/>
          <p:nvPr/>
        </p:nvSpPr>
        <p:spPr>
          <a:xfrm>
            <a:off x="3911473" y="353616"/>
            <a:ext cx="536336" cy="299611"/>
          </a:xfrm>
          <a:custGeom>
            <a:avLst/>
            <a:gdLst/>
            <a:ahLst/>
            <a:cxnLst/>
            <a:rect l="l" t="t" r="r" b="b"/>
            <a:pathLst>
              <a:path w="17193" h="8591" extrusionOk="0">
                <a:moveTo>
                  <a:pt x="9659" y="1"/>
                </a:moveTo>
                <a:cubicBezTo>
                  <a:pt x="9303" y="1"/>
                  <a:pt x="8937" y="12"/>
                  <a:pt x="8567" y="36"/>
                </a:cubicBezTo>
                <a:cubicBezTo>
                  <a:pt x="8194" y="36"/>
                  <a:pt x="7822" y="110"/>
                  <a:pt x="7449" y="110"/>
                </a:cubicBezTo>
                <a:cubicBezTo>
                  <a:pt x="5155" y="408"/>
                  <a:pt x="2861" y="1093"/>
                  <a:pt x="1803" y="2523"/>
                </a:cubicBezTo>
                <a:cubicBezTo>
                  <a:pt x="0" y="4952"/>
                  <a:pt x="1177" y="7052"/>
                  <a:pt x="1803" y="7738"/>
                </a:cubicBezTo>
                <a:cubicBezTo>
                  <a:pt x="1922" y="7797"/>
                  <a:pt x="1982" y="7857"/>
                  <a:pt x="2041" y="7931"/>
                </a:cubicBezTo>
                <a:cubicBezTo>
                  <a:pt x="2728" y="8317"/>
                  <a:pt x="5472" y="8590"/>
                  <a:pt x="8327" y="8590"/>
                </a:cubicBezTo>
                <a:cubicBezTo>
                  <a:pt x="11422" y="8590"/>
                  <a:pt x="14648" y="8269"/>
                  <a:pt x="15524" y="7425"/>
                </a:cubicBezTo>
                <a:cubicBezTo>
                  <a:pt x="17192" y="5756"/>
                  <a:pt x="16641" y="1719"/>
                  <a:pt x="13155" y="482"/>
                </a:cubicBezTo>
                <a:cubicBezTo>
                  <a:pt x="12367" y="184"/>
                  <a:pt x="11092" y="1"/>
                  <a:pt x="96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49" name="Google Shape;14849;p91">
            <a:hlinkClick r:id="rId9" action="ppaction://hlinksldjump"/>
          </p:cNvPr>
          <p:cNvSpPr txBox="1"/>
          <p:nvPr/>
        </p:nvSpPr>
        <p:spPr>
          <a:xfrm>
            <a:off x="7907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Sep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0" name="Google Shape;14850;p91"/>
          <p:cNvSpPr txBox="1"/>
          <p:nvPr/>
        </p:nvSpPr>
        <p:spPr>
          <a:xfrm>
            <a:off x="1412281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Oct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1" name="Google Shape;14851;p91"/>
          <p:cNvSpPr txBox="1"/>
          <p:nvPr/>
        </p:nvSpPr>
        <p:spPr>
          <a:xfrm>
            <a:off x="198800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Nov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2" name="Google Shape;14852;p91"/>
          <p:cNvSpPr txBox="1"/>
          <p:nvPr/>
        </p:nvSpPr>
        <p:spPr>
          <a:xfrm>
            <a:off x="2657675" y="414509"/>
            <a:ext cx="5517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Dec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3" name="Google Shape;14853;p91"/>
          <p:cNvSpPr txBox="1"/>
          <p:nvPr/>
        </p:nvSpPr>
        <p:spPr>
          <a:xfrm>
            <a:off x="32334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Jan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4" name="Google Shape;14854;p91"/>
          <p:cNvSpPr txBox="1"/>
          <p:nvPr/>
        </p:nvSpPr>
        <p:spPr>
          <a:xfrm>
            <a:off x="3869194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Feb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5" name="Google Shape;14855;p91"/>
          <p:cNvSpPr txBox="1"/>
          <p:nvPr/>
        </p:nvSpPr>
        <p:spPr>
          <a:xfrm>
            <a:off x="449070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Mar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6" name="Google Shape;14856;p91"/>
          <p:cNvSpPr txBox="1"/>
          <p:nvPr/>
        </p:nvSpPr>
        <p:spPr>
          <a:xfrm>
            <a:off x="5119350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Apr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7" name="Google Shape;14857;p91"/>
          <p:cNvSpPr txBox="1"/>
          <p:nvPr/>
        </p:nvSpPr>
        <p:spPr>
          <a:xfrm>
            <a:off x="5740856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May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8" name="Google Shape;14858;p91"/>
          <p:cNvSpPr txBox="1"/>
          <p:nvPr/>
        </p:nvSpPr>
        <p:spPr>
          <a:xfrm>
            <a:off x="636712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Jun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59" name="Google Shape;14859;p91"/>
          <p:cNvSpPr txBox="1"/>
          <p:nvPr/>
        </p:nvSpPr>
        <p:spPr>
          <a:xfrm>
            <a:off x="6981488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Jul</a:t>
            </a:r>
            <a:endParaRPr sz="1300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60" name="Google Shape;14860;p91"/>
          <p:cNvSpPr txBox="1"/>
          <p:nvPr/>
        </p:nvSpPr>
        <p:spPr>
          <a:xfrm>
            <a:off x="7605375" y="414509"/>
            <a:ext cx="633300" cy="2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Pangolin"/>
                <a:ea typeface="Pangolin"/>
                <a:cs typeface="Pangolin"/>
                <a:sym typeface="Pangolin"/>
              </a:rPr>
              <a:t>Aug</a:t>
            </a:r>
            <a:endParaRPr sz="1300">
              <a:solidFill>
                <a:schemeClr val="dk2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14861" name="Google Shape;14861;p91">
            <a:hlinkClick r:id="rId10" action="ppaction://hlinksldjump"/>
          </p:cNvPr>
          <p:cNvSpPr/>
          <p:nvPr/>
        </p:nvSpPr>
        <p:spPr>
          <a:xfrm>
            <a:off x="1466950" y="333030"/>
            <a:ext cx="428700" cy="309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2" name="Google Shape;14862;p91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3" name="Google Shape;14863;p91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4" name="Google Shape;14864;p91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5" name="Google Shape;14865;p91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6" name="Google Shape;14866;p91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7" name="Google Shape;14867;p91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8" name="Google Shape;14868;p91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9" name="Google Shape;14869;p91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0" name="Google Shape;14870;p91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1" name="Google Shape;14871;p91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2" name="Google Shape;14872;p91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3" name="Google Shape;14873;p91">
            <a:hlinkClick r:id="rId9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74" name="Google Shape;14874;p91"/>
          <p:cNvGrpSpPr/>
          <p:nvPr/>
        </p:nvGrpSpPr>
        <p:grpSpPr>
          <a:xfrm>
            <a:off x="1245609" y="1253288"/>
            <a:ext cx="6809510" cy="3423339"/>
            <a:chOff x="1245609" y="1253288"/>
            <a:chExt cx="6809510" cy="3423339"/>
          </a:xfrm>
        </p:grpSpPr>
        <p:sp>
          <p:nvSpPr>
            <p:cNvPr id="14875" name="Google Shape;14875;p91"/>
            <p:cNvSpPr txBox="1"/>
            <p:nvPr/>
          </p:nvSpPr>
          <p:spPr>
            <a:xfrm rot="3319480">
              <a:off x="1066506" y="3194954"/>
              <a:ext cx="1645207" cy="4269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2"/>
                  </a:solidFill>
                  <a:latin typeface="Pangolin"/>
                  <a:ea typeface="Pangolin"/>
                  <a:cs typeface="Pangolin"/>
                  <a:sym typeface="Pangolin"/>
                </a:rPr>
                <a:t>Saturn</a:t>
              </a:r>
              <a:endParaRPr sz="1600" b="1">
                <a:solidFill>
                  <a:schemeClr val="accent2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76" name="Google Shape;14876;p91"/>
            <p:cNvSpPr txBox="1"/>
            <p:nvPr/>
          </p:nvSpPr>
          <p:spPr>
            <a:xfrm rot="620926" flipH="1">
              <a:off x="2789488" y="2263421"/>
              <a:ext cx="1644959" cy="4263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6"/>
                  </a:solidFill>
                  <a:latin typeface="Pangolin"/>
                  <a:ea typeface="Pangolin"/>
                  <a:cs typeface="Pangolin"/>
                  <a:sym typeface="Pangolin"/>
                </a:rPr>
                <a:t>Venus</a:t>
              </a:r>
              <a:endParaRPr sz="1600" b="1">
                <a:solidFill>
                  <a:schemeClr val="accent6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77" name="Google Shape;14877;p91"/>
            <p:cNvSpPr txBox="1"/>
            <p:nvPr/>
          </p:nvSpPr>
          <p:spPr>
            <a:xfrm rot="620926" flipH="1">
              <a:off x="4873413" y="3207632"/>
              <a:ext cx="1644959" cy="4263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4"/>
                  </a:solidFill>
                  <a:latin typeface="Pangolin"/>
                  <a:ea typeface="Pangolin"/>
                  <a:cs typeface="Pangolin"/>
                  <a:sym typeface="Pangolin"/>
                </a:rPr>
                <a:t>Mars</a:t>
              </a:r>
              <a:endParaRPr sz="1600" b="1">
                <a:solidFill>
                  <a:schemeClr val="accent4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78" name="Google Shape;14878;p91"/>
            <p:cNvSpPr txBox="1"/>
            <p:nvPr/>
          </p:nvSpPr>
          <p:spPr>
            <a:xfrm rot="-1883307" flipH="1">
              <a:off x="4010294" y="3852786"/>
              <a:ext cx="1645042" cy="4266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3"/>
                  </a:solidFill>
                  <a:latin typeface="Pangolin"/>
                  <a:ea typeface="Pangolin"/>
                  <a:cs typeface="Pangolin"/>
                  <a:sym typeface="Pangolin"/>
                </a:rPr>
                <a:t>Jupiter</a:t>
              </a:r>
              <a:endParaRPr sz="1600" b="1">
                <a:solidFill>
                  <a:schemeClr val="accent3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79" name="Google Shape;14879;p91"/>
            <p:cNvSpPr txBox="1"/>
            <p:nvPr/>
          </p:nvSpPr>
          <p:spPr>
            <a:xfrm rot="-1883307" flipH="1">
              <a:off x="3630741" y="1650447"/>
              <a:ext cx="1645042" cy="4266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1"/>
                  </a:solidFill>
                  <a:latin typeface="Pangolin"/>
                  <a:ea typeface="Pangolin"/>
                  <a:cs typeface="Pangolin"/>
                  <a:sym typeface="Pangolin"/>
                </a:rPr>
                <a:t>Mercury</a:t>
              </a:r>
              <a:endParaRPr sz="1600" b="1">
                <a:solidFill>
                  <a:schemeClr val="accen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80" name="Google Shape;14880;p91"/>
            <p:cNvSpPr txBox="1"/>
            <p:nvPr/>
          </p:nvSpPr>
          <p:spPr>
            <a:xfrm rot="3320352">
              <a:off x="6589128" y="2287549"/>
              <a:ext cx="1645283" cy="4269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accent5"/>
                  </a:solidFill>
                  <a:latin typeface="Pangolin"/>
                  <a:ea typeface="Pangolin"/>
                  <a:cs typeface="Pangolin"/>
                  <a:sym typeface="Pangolin"/>
                </a:rPr>
                <a:t>Earth</a:t>
              </a:r>
              <a:endParaRPr sz="1600" b="1">
                <a:solidFill>
                  <a:schemeClr val="accent5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sp>
          <p:nvSpPr>
            <p:cNvPr id="14881" name="Google Shape;14881;p91"/>
            <p:cNvSpPr/>
            <p:nvPr/>
          </p:nvSpPr>
          <p:spPr>
            <a:xfrm>
              <a:off x="7214925" y="3747388"/>
              <a:ext cx="16539" cy="17278"/>
            </a:xfrm>
            <a:custGeom>
              <a:avLst/>
              <a:gdLst/>
              <a:ahLst/>
              <a:cxnLst/>
              <a:rect l="l" t="t" r="r" b="b"/>
              <a:pathLst>
                <a:path w="828" h="865" extrusionOk="0">
                  <a:moveTo>
                    <a:pt x="450" y="0"/>
                  </a:moveTo>
                  <a:cubicBezTo>
                    <a:pt x="401" y="0"/>
                    <a:pt x="351" y="13"/>
                    <a:pt x="301" y="38"/>
                  </a:cubicBezTo>
                  <a:cubicBezTo>
                    <a:pt x="101" y="38"/>
                    <a:pt x="0" y="238"/>
                    <a:pt x="101" y="564"/>
                  </a:cubicBezTo>
                  <a:cubicBezTo>
                    <a:pt x="101" y="764"/>
                    <a:pt x="301" y="865"/>
                    <a:pt x="502" y="865"/>
                  </a:cubicBezTo>
                  <a:cubicBezTo>
                    <a:pt x="727" y="764"/>
                    <a:pt x="828" y="564"/>
                    <a:pt x="727" y="363"/>
                  </a:cubicBezTo>
                  <a:cubicBezTo>
                    <a:pt x="727" y="118"/>
                    <a:pt x="599" y="0"/>
                    <a:pt x="450" y="0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91"/>
            <p:cNvSpPr/>
            <p:nvPr/>
          </p:nvSpPr>
          <p:spPr>
            <a:xfrm>
              <a:off x="7193889" y="3750124"/>
              <a:ext cx="16539" cy="17818"/>
            </a:xfrm>
            <a:custGeom>
              <a:avLst/>
              <a:gdLst/>
              <a:ahLst/>
              <a:cxnLst/>
              <a:rect l="l" t="t" r="r" b="b"/>
              <a:pathLst>
                <a:path w="828" h="892" extrusionOk="0">
                  <a:moveTo>
                    <a:pt x="201" y="1"/>
                  </a:moveTo>
                  <a:cubicBezTo>
                    <a:pt x="101" y="101"/>
                    <a:pt x="1" y="327"/>
                    <a:pt x="101" y="627"/>
                  </a:cubicBezTo>
                  <a:cubicBezTo>
                    <a:pt x="101" y="794"/>
                    <a:pt x="278" y="892"/>
                    <a:pt x="411" y="892"/>
                  </a:cubicBezTo>
                  <a:cubicBezTo>
                    <a:pt x="459" y="892"/>
                    <a:pt x="501" y="879"/>
                    <a:pt x="527" y="853"/>
                  </a:cubicBezTo>
                  <a:cubicBezTo>
                    <a:pt x="728" y="853"/>
                    <a:pt x="828" y="527"/>
                    <a:pt x="728" y="327"/>
                  </a:cubicBezTo>
                  <a:cubicBezTo>
                    <a:pt x="627" y="101"/>
                    <a:pt x="427" y="1"/>
                    <a:pt x="201" y="1"/>
                  </a:cubicBezTo>
                  <a:close/>
                </a:path>
              </a:pathLst>
            </a:custGeom>
            <a:solidFill>
              <a:srgbClr val="F9D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83" name="Google Shape;14883;p91"/>
            <p:cNvGrpSpPr/>
            <p:nvPr/>
          </p:nvGrpSpPr>
          <p:grpSpPr>
            <a:xfrm rot="620474">
              <a:off x="1713489" y="1913062"/>
              <a:ext cx="1617543" cy="1679954"/>
              <a:chOff x="1757327" y="2451201"/>
              <a:chExt cx="1617635" cy="1680049"/>
            </a:xfrm>
          </p:grpSpPr>
          <p:sp>
            <p:nvSpPr>
              <p:cNvPr id="14884" name="Google Shape;14884;p91"/>
              <p:cNvSpPr/>
              <p:nvPr/>
            </p:nvSpPr>
            <p:spPr>
              <a:xfrm rot="1538442">
                <a:off x="1981538" y="2640052"/>
                <a:ext cx="1169212" cy="1302349"/>
              </a:xfrm>
              <a:custGeom>
                <a:avLst/>
                <a:gdLst/>
                <a:ahLst/>
                <a:cxnLst/>
                <a:rect l="l" t="t" r="r" b="b"/>
                <a:pathLst>
                  <a:path w="68860" h="76701" extrusionOk="0">
                    <a:moveTo>
                      <a:pt x="46872" y="1"/>
                    </a:moveTo>
                    <a:lnTo>
                      <a:pt x="0" y="46873"/>
                    </a:lnTo>
                    <a:cubicBezTo>
                      <a:pt x="17726" y="64684"/>
                      <a:pt x="41929" y="75678"/>
                      <a:pt x="68860" y="76700"/>
                    </a:cubicBezTo>
                    <a:lnTo>
                      <a:pt x="68860" y="9972"/>
                    </a:lnTo>
                    <a:cubicBezTo>
                      <a:pt x="60337" y="9290"/>
                      <a:pt x="52923" y="5370"/>
                      <a:pt x="468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885" name="Google Shape;14885;p91"/>
              <p:cNvGrpSpPr/>
              <p:nvPr/>
            </p:nvGrpSpPr>
            <p:grpSpPr>
              <a:xfrm rot="-4555491">
                <a:off x="2253081" y="3197210"/>
                <a:ext cx="667475" cy="654088"/>
                <a:chOff x="2372205" y="3070995"/>
                <a:chExt cx="667459" cy="654073"/>
              </a:xfrm>
            </p:grpSpPr>
            <p:sp>
              <p:nvSpPr>
                <p:cNvPr id="14886" name="Google Shape;14886;p91"/>
                <p:cNvSpPr/>
                <p:nvPr/>
              </p:nvSpPr>
              <p:spPr>
                <a:xfrm rot="-3027126">
                  <a:off x="2417942" y="3211478"/>
                  <a:ext cx="540153" cy="373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63" h="17243" extrusionOk="0">
                      <a:moveTo>
                        <a:pt x="11160" y="1"/>
                      </a:moveTo>
                      <a:cubicBezTo>
                        <a:pt x="10929" y="1"/>
                        <a:pt x="10693" y="24"/>
                        <a:pt x="10451" y="75"/>
                      </a:cubicBezTo>
                      <a:cubicBezTo>
                        <a:pt x="7519" y="802"/>
                        <a:pt x="8471" y="3108"/>
                        <a:pt x="7945" y="3434"/>
                      </a:cubicBezTo>
                      <a:cubicBezTo>
                        <a:pt x="7319" y="3935"/>
                        <a:pt x="2607" y="3634"/>
                        <a:pt x="1354" y="7394"/>
                      </a:cubicBezTo>
                      <a:cubicBezTo>
                        <a:pt x="0" y="11679"/>
                        <a:pt x="8471" y="10627"/>
                        <a:pt x="8672" y="11053"/>
                      </a:cubicBezTo>
                      <a:cubicBezTo>
                        <a:pt x="9198" y="11780"/>
                        <a:pt x="6692" y="13133"/>
                        <a:pt x="8772" y="14712"/>
                      </a:cubicBezTo>
                      <a:cubicBezTo>
                        <a:pt x="9291" y="15084"/>
                        <a:pt x="9872" y="15225"/>
                        <a:pt x="10466" y="15225"/>
                      </a:cubicBezTo>
                      <a:cubicBezTo>
                        <a:pt x="12337" y="15225"/>
                        <a:pt x="14336" y="13822"/>
                        <a:pt x="14915" y="13822"/>
                      </a:cubicBezTo>
                      <a:cubicBezTo>
                        <a:pt x="14968" y="13822"/>
                        <a:pt x="15010" y="13834"/>
                        <a:pt x="15038" y="13860"/>
                      </a:cubicBezTo>
                      <a:cubicBezTo>
                        <a:pt x="15364" y="14186"/>
                        <a:pt x="14111" y="15539"/>
                        <a:pt x="15664" y="16792"/>
                      </a:cubicBezTo>
                      <a:cubicBezTo>
                        <a:pt x="16012" y="17092"/>
                        <a:pt x="16587" y="17242"/>
                        <a:pt x="17284" y="17242"/>
                      </a:cubicBezTo>
                      <a:cubicBezTo>
                        <a:pt x="19503" y="17242"/>
                        <a:pt x="22958" y="15716"/>
                        <a:pt x="24236" y="12607"/>
                      </a:cubicBezTo>
                      <a:cubicBezTo>
                        <a:pt x="24963" y="10827"/>
                        <a:pt x="24637" y="2807"/>
                        <a:pt x="20476" y="1955"/>
                      </a:cubicBezTo>
                      <a:cubicBezTo>
                        <a:pt x="20165" y="1899"/>
                        <a:pt x="19892" y="1874"/>
                        <a:pt x="19651" y="1874"/>
                      </a:cubicBezTo>
                      <a:cubicBezTo>
                        <a:pt x="17619" y="1874"/>
                        <a:pt x="17869" y="3656"/>
                        <a:pt x="17018" y="3835"/>
                      </a:cubicBezTo>
                      <a:cubicBezTo>
                        <a:pt x="16991" y="3846"/>
                        <a:pt x="16962" y="3851"/>
                        <a:pt x="16932" y="3851"/>
                      </a:cubicBezTo>
                      <a:cubicBezTo>
                        <a:pt x="16103" y="3851"/>
                        <a:pt x="14095" y="1"/>
                        <a:pt x="1116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7" name="Google Shape;14887;p91"/>
                <p:cNvSpPr/>
                <p:nvPr/>
              </p:nvSpPr>
              <p:spPr>
                <a:xfrm rot="-3027126">
                  <a:off x="2509130" y="3280277"/>
                  <a:ext cx="558610" cy="190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16" h="8797" extrusionOk="0">
                      <a:moveTo>
                        <a:pt x="3249" y="1"/>
                      </a:moveTo>
                      <a:cubicBezTo>
                        <a:pt x="2482" y="1"/>
                        <a:pt x="1864" y="56"/>
                        <a:pt x="1379" y="56"/>
                      </a:cubicBezTo>
                      <a:cubicBezTo>
                        <a:pt x="627" y="156"/>
                        <a:pt x="126" y="156"/>
                        <a:pt x="126" y="156"/>
                      </a:cubicBezTo>
                      <a:cubicBezTo>
                        <a:pt x="1" y="257"/>
                        <a:pt x="1" y="257"/>
                        <a:pt x="1" y="457"/>
                      </a:cubicBezTo>
                      <a:cubicBezTo>
                        <a:pt x="1" y="527"/>
                        <a:pt x="62" y="610"/>
                        <a:pt x="133" y="610"/>
                      </a:cubicBezTo>
                      <a:cubicBezTo>
                        <a:pt x="164" y="610"/>
                        <a:pt x="196" y="595"/>
                        <a:pt x="226" y="557"/>
                      </a:cubicBezTo>
                      <a:lnTo>
                        <a:pt x="1379" y="557"/>
                      </a:lnTo>
                      <a:cubicBezTo>
                        <a:pt x="2106" y="557"/>
                        <a:pt x="3133" y="557"/>
                        <a:pt x="4512" y="683"/>
                      </a:cubicBezTo>
                      <a:cubicBezTo>
                        <a:pt x="5138" y="683"/>
                        <a:pt x="5765" y="683"/>
                        <a:pt x="6492" y="783"/>
                      </a:cubicBezTo>
                      <a:cubicBezTo>
                        <a:pt x="6893" y="783"/>
                        <a:pt x="7219" y="883"/>
                        <a:pt x="7645" y="883"/>
                      </a:cubicBezTo>
                      <a:cubicBezTo>
                        <a:pt x="8046" y="984"/>
                        <a:pt x="8372" y="984"/>
                        <a:pt x="8773" y="1084"/>
                      </a:cubicBezTo>
                      <a:cubicBezTo>
                        <a:pt x="9625" y="1184"/>
                        <a:pt x="10452" y="1309"/>
                        <a:pt x="11179" y="1510"/>
                      </a:cubicBezTo>
                      <a:cubicBezTo>
                        <a:pt x="12031" y="1610"/>
                        <a:pt x="12858" y="1811"/>
                        <a:pt x="13685" y="2036"/>
                      </a:cubicBezTo>
                      <a:cubicBezTo>
                        <a:pt x="14111" y="2237"/>
                        <a:pt x="14537" y="2337"/>
                        <a:pt x="14838" y="2437"/>
                      </a:cubicBezTo>
                      <a:lnTo>
                        <a:pt x="15464" y="2663"/>
                      </a:lnTo>
                      <a:cubicBezTo>
                        <a:pt x="15665" y="2763"/>
                        <a:pt x="15890" y="2863"/>
                        <a:pt x="16091" y="2863"/>
                      </a:cubicBezTo>
                      <a:cubicBezTo>
                        <a:pt x="16417" y="3064"/>
                        <a:pt x="16818" y="3289"/>
                        <a:pt x="17244" y="3390"/>
                      </a:cubicBezTo>
                      <a:cubicBezTo>
                        <a:pt x="17545" y="3590"/>
                        <a:pt x="17971" y="3690"/>
                        <a:pt x="18296" y="3916"/>
                      </a:cubicBezTo>
                      <a:cubicBezTo>
                        <a:pt x="18697" y="4116"/>
                        <a:pt x="19023" y="4217"/>
                        <a:pt x="19324" y="4442"/>
                      </a:cubicBezTo>
                      <a:cubicBezTo>
                        <a:pt x="19650" y="4643"/>
                        <a:pt x="20051" y="4843"/>
                        <a:pt x="20377" y="4943"/>
                      </a:cubicBezTo>
                      <a:cubicBezTo>
                        <a:pt x="21003" y="5370"/>
                        <a:pt x="21529" y="5695"/>
                        <a:pt x="22056" y="6096"/>
                      </a:cubicBezTo>
                      <a:cubicBezTo>
                        <a:pt x="22557" y="6422"/>
                        <a:pt x="23083" y="6723"/>
                        <a:pt x="23509" y="7049"/>
                      </a:cubicBezTo>
                      <a:cubicBezTo>
                        <a:pt x="23936" y="7350"/>
                        <a:pt x="24236" y="7675"/>
                        <a:pt x="24562" y="7876"/>
                      </a:cubicBezTo>
                      <a:cubicBezTo>
                        <a:pt x="24763" y="8202"/>
                        <a:pt x="24963" y="8402"/>
                        <a:pt x="25189" y="8502"/>
                      </a:cubicBezTo>
                      <a:lnTo>
                        <a:pt x="25389" y="8703"/>
                      </a:lnTo>
                      <a:cubicBezTo>
                        <a:pt x="25439" y="8766"/>
                        <a:pt x="25489" y="8797"/>
                        <a:pt x="25540" y="8797"/>
                      </a:cubicBezTo>
                      <a:cubicBezTo>
                        <a:pt x="25590" y="8797"/>
                        <a:pt x="25640" y="8766"/>
                        <a:pt x="25690" y="8703"/>
                      </a:cubicBezTo>
                      <a:cubicBezTo>
                        <a:pt x="25690" y="8703"/>
                        <a:pt x="25815" y="8502"/>
                        <a:pt x="25690" y="8402"/>
                      </a:cubicBezTo>
                      <a:cubicBezTo>
                        <a:pt x="25690" y="8402"/>
                        <a:pt x="25590" y="8402"/>
                        <a:pt x="25489" y="8202"/>
                      </a:cubicBezTo>
                      <a:cubicBezTo>
                        <a:pt x="25389" y="8076"/>
                        <a:pt x="25189" y="7776"/>
                        <a:pt x="24863" y="7575"/>
                      </a:cubicBezTo>
                      <a:cubicBezTo>
                        <a:pt x="24337" y="7049"/>
                        <a:pt x="23509" y="6322"/>
                        <a:pt x="22457" y="5570"/>
                      </a:cubicBezTo>
                      <a:cubicBezTo>
                        <a:pt x="21930" y="5169"/>
                        <a:pt x="21304" y="4743"/>
                        <a:pt x="20677" y="4317"/>
                      </a:cubicBezTo>
                      <a:cubicBezTo>
                        <a:pt x="20051" y="4016"/>
                        <a:pt x="19324" y="3590"/>
                        <a:pt x="18597" y="3189"/>
                      </a:cubicBezTo>
                      <a:cubicBezTo>
                        <a:pt x="18296" y="3064"/>
                        <a:pt x="17870" y="2863"/>
                        <a:pt x="17545" y="2663"/>
                      </a:cubicBezTo>
                      <a:cubicBezTo>
                        <a:pt x="17143" y="2437"/>
                        <a:pt x="16717" y="2337"/>
                        <a:pt x="16417" y="2136"/>
                      </a:cubicBezTo>
                      <a:cubicBezTo>
                        <a:pt x="16191" y="2136"/>
                        <a:pt x="15991" y="2036"/>
                        <a:pt x="15790" y="1936"/>
                      </a:cubicBezTo>
                      <a:lnTo>
                        <a:pt x="15164" y="1710"/>
                      </a:lnTo>
                      <a:cubicBezTo>
                        <a:pt x="14737" y="1510"/>
                        <a:pt x="14311" y="1410"/>
                        <a:pt x="13910" y="1309"/>
                      </a:cubicBezTo>
                      <a:cubicBezTo>
                        <a:pt x="13058" y="984"/>
                        <a:pt x="12231" y="883"/>
                        <a:pt x="11404" y="683"/>
                      </a:cubicBezTo>
                      <a:cubicBezTo>
                        <a:pt x="10552" y="457"/>
                        <a:pt x="9725" y="357"/>
                        <a:pt x="8898" y="257"/>
                      </a:cubicBezTo>
                      <a:cubicBezTo>
                        <a:pt x="8472" y="257"/>
                        <a:pt x="8146" y="156"/>
                        <a:pt x="7745" y="156"/>
                      </a:cubicBezTo>
                      <a:cubicBezTo>
                        <a:pt x="7319" y="156"/>
                        <a:pt x="6893" y="56"/>
                        <a:pt x="6592" y="56"/>
                      </a:cubicBezTo>
                      <a:lnTo>
                        <a:pt x="4512" y="56"/>
                      </a:lnTo>
                      <a:cubicBezTo>
                        <a:pt x="4052" y="14"/>
                        <a:pt x="3632" y="1"/>
                        <a:pt x="3249" y="1"/>
                      </a:cubicBezTo>
                      <a:close/>
                    </a:path>
                  </a:pathLst>
                </a:custGeom>
                <a:solidFill>
                  <a:srgbClr val="0023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8" name="Google Shape;14888;p91"/>
                <p:cNvSpPr/>
                <p:nvPr/>
              </p:nvSpPr>
              <p:spPr>
                <a:xfrm rot="-3027126">
                  <a:off x="2620139" y="3267460"/>
                  <a:ext cx="157829" cy="188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4" h="8718" extrusionOk="0">
                      <a:moveTo>
                        <a:pt x="1454" y="1"/>
                      </a:moveTo>
                      <a:cubicBezTo>
                        <a:pt x="1387" y="1"/>
                        <a:pt x="1320" y="45"/>
                        <a:pt x="1254" y="45"/>
                      </a:cubicBezTo>
                      <a:cubicBezTo>
                        <a:pt x="1153" y="146"/>
                        <a:pt x="1153" y="246"/>
                        <a:pt x="1254" y="346"/>
                      </a:cubicBezTo>
                      <a:cubicBezTo>
                        <a:pt x="2181" y="1198"/>
                        <a:pt x="3133" y="2025"/>
                        <a:pt x="4061" y="2852"/>
                      </a:cubicBezTo>
                      <a:cubicBezTo>
                        <a:pt x="4487" y="3278"/>
                        <a:pt x="4913" y="3704"/>
                        <a:pt x="5314" y="4105"/>
                      </a:cubicBezTo>
                      <a:cubicBezTo>
                        <a:pt x="5539" y="4331"/>
                        <a:pt x="5740" y="4532"/>
                        <a:pt x="5940" y="4732"/>
                      </a:cubicBezTo>
                      <a:cubicBezTo>
                        <a:pt x="6017" y="4828"/>
                        <a:pt x="6109" y="4910"/>
                        <a:pt x="6193" y="5034"/>
                      </a:cubicBezTo>
                      <a:lnTo>
                        <a:pt x="6193" y="5034"/>
                      </a:lnTo>
                      <a:cubicBezTo>
                        <a:pt x="5768" y="5211"/>
                        <a:pt x="5374" y="5418"/>
                        <a:pt x="4913" y="5584"/>
                      </a:cubicBezTo>
                      <a:cubicBezTo>
                        <a:pt x="4386" y="5785"/>
                        <a:pt x="3760" y="6111"/>
                        <a:pt x="3233" y="6311"/>
                      </a:cubicBezTo>
                      <a:cubicBezTo>
                        <a:pt x="2707" y="6612"/>
                        <a:pt x="2181" y="6938"/>
                        <a:pt x="1655" y="7238"/>
                      </a:cubicBezTo>
                      <a:cubicBezTo>
                        <a:pt x="1153" y="7564"/>
                        <a:pt x="627" y="7990"/>
                        <a:pt x="101" y="8291"/>
                      </a:cubicBezTo>
                      <a:cubicBezTo>
                        <a:pt x="0" y="8391"/>
                        <a:pt x="0" y="8491"/>
                        <a:pt x="0" y="8617"/>
                      </a:cubicBezTo>
                      <a:cubicBezTo>
                        <a:pt x="101" y="8717"/>
                        <a:pt x="201" y="8717"/>
                        <a:pt x="301" y="8717"/>
                      </a:cubicBezTo>
                      <a:cubicBezTo>
                        <a:pt x="627" y="8491"/>
                        <a:pt x="827" y="8391"/>
                        <a:pt x="1153" y="8291"/>
                      </a:cubicBezTo>
                      <a:cubicBezTo>
                        <a:pt x="1354" y="8090"/>
                        <a:pt x="1655" y="7990"/>
                        <a:pt x="1980" y="7765"/>
                      </a:cubicBezTo>
                      <a:cubicBezTo>
                        <a:pt x="2507" y="7564"/>
                        <a:pt x="3033" y="7238"/>
                        <a:pt x="3534" y="7038"/>
                      </a:cubicBezTo>
                      <a:cubicBezTo>
                        <a:pt x="4161" y="6837"/>
                        <a:pt x="4687" y="6512"/>
                        <a:pt x="5213" y="6311"/>
                      </a:cubicBezTo>
                      <a:cubicBezTo>
                        <a:pt x="5840" y="6111"/>
                        <a:pt x="6366" y="5885"/>
                        <a:pt x="6993" y="5684"/>
                      </a:cubicBezTo>
                      <a:lnTo>
                        <a:pt x="7093" y="5584"/>
                      </a:lnTo>
                      <a:cubicBezTo>
                        <a:pt x="7193" y="5484"/>
                        <a:pt x="7294" y="5258"/>
                        <a:pt x="7193" y="5058"/>
                      </a:cubicBezTo>
                      <a:cubicBezTo>
                        <a:pt x="7093" y="4958"/>
                        <a:pt x="6993" y="4732"/>
                        <a:pt x="6893" y="4632"/>
                      </a:cubicBezTo>
                      <a:cubicBezTo>
                        <a:pt x="6792" y="4532"/>
                        <a:pt x="6667" y="4331"/>
                        <a:pt x="6567" y="4231"/>
                      </a:cubicBezTo>
                      <a:cubicBezTo>
                        <a:pt x="6366" y="4005"/>
                        <a:pt x="6166" y="3805"/>
                        <a:pt x="5940" y="3604"/>
                      </a:cubicBezTo>
                      <a:cubicBezTo>
                        <a:pt x="5414" y="3078"/>
                        <a:pt x="5013" y="2652"/>
                        <a:pt x="4487" y="2351"/>
                      </a:cubicBezTo>
                      <a:cubicBezTo>
                        <a:pt x="4061" y="1925"/>
                        <a:pt x="3534" y="1499"/>
                        <a:pt x="3033" y="1098"/>
                      </a:cubicBezTo>
                      <a:cubicBezTo>
                        <a:pt x="2507" y="772"/>
                        <a:pt x="2081" y="346"/>
                        <a:pt x="1554" y="45"/>
                      </a:cubicBezTo>
                      <a:cubicBezTo>
                        <a:pt x="1521" y="12"/>
                        <a:pt x="1487" y="1"/>
                        <a:pt x="1454" y="1"/>
                      </a:cubicBezTo>
                      <a:close/>
                    </a:path>
                  </a:pathLst>
                </a:custGeom>
                <a:solidFill>
                  <a:srgbClr val="0023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89" name="Google Shape;14889;p91"/>
                <p:cNvSpPr/>
                <p:nvPr/>
              </p:nvSpPr>
              <p:spPr>
                <a:xfrm rot="-3027126">
                  <a:off x="2560733" y="3393986"/>
                  <a:ext cx="103192" cy="109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9" h="5055" extrusionOk="0">
                      <a:moveTo>
                        <a:pt x="4061" y="3033"/>
                      </a:moveTo>
                      <a:lnTo>
                        <a:pt x="4087" y="3059"/>
                      </a:lnTo>
                      <a:lnTo>
                        <a:pt x="4087" y="3059"/>
                      </a:lnTo>
                      <a:cubicBezTo>
                        <a:pt x="4061" y="3050"/>
                        <a:pt x="4035" y="3041"/>
                        <a:pt x="4012" y="3033"/>
                      </a:cubicBezTo>
                      <a:close/>
                      <a:moveTo>
                        <a:pt x="827" y="0"/>
                      </a:moveTo>
                      <a:cubicBezTo>
                        <a:pt x="727" y="0"/>
                        <a:pt x="627" y="0"/>
                        <a:pt x="527" y="101"/>
                      </a:cubicBezTo>
                      <a:lnTo>
                        <a:pt x="527" y="301"/>
                      </a:lnTo>
                      <a:lnTo>
                        <a:pt x="827" y="627"/>
                      </a:lnTo>
                      <a:cubicBezTo>
                        <a:pt x="1028" y="727"/>
                        <a:pt x="1354" y="1053"/>
                        <a:pt x="1655" y="1254"/>
                      </a:cubicBezTo>
                      <a:cubicBezTo>
                        <a:pt x="1980" y="1554"/>
                        <a:pt x="2406" y="1880"/>
                        <a:pt x="2807" y="2181"/>
                      </a:cubicBezTo>
                      <a:cubicBezTo>
                        <a:pt x="3033" y="2306"/>
                        <a:pt x="3233" y="2507"/>
                        <a:pt x="3434" y="2607"/>
                      </a:cubicBezTo>
                      <a:cubicBezTo>
                        <a:pt x="3463" y="2636"/>
                        <a:pt x="3495" y="2666"/>
                        <a:pt x="3529" y="2695"/>
                      </a:cubicBezTo>
                      <a:lnTo>
                        <a:pt x="3529" y="2695"/>
                      </a:lnTo>
                      <a:cubicBezTo>
                        <a:pt x="3439" y="2736"/>
                        <a:pt x="3341" y="2772"/>
                        <a:pt x="3233" y="2807"/>
                      </a:cubicBezTo>
                      <a:cubicBezTo>
                        <a:pt x="3033" y="3033"/>
                        <a:pt x="2807" y="3133"/>
                        <a:pt x="2607" y="3234"/>
                      </a:cubicBezTo>
                      <a:cubicBezTo>
                        <a:pt x="2081" y="3559"/>
                        <a:pt x="1655" y="3760"/>
                        <a:pt x="1354" y="3960"/>
                      </a:cubicBezTo>
                      <a:cubicBezTo>
                        <a:pt x="928" y="4186"/>
                        <a:pt x="627" y="4386"/>
                        <a:pt x="401" y="4487"/>
                      </a:cubicBezTo>
                      <a:cubicBezTo>
                        <a:pt x="201" y="4587"/>
                        <a:pt x="101" y="4587"/>
                        <a:pt x="101" y="4587"/>
                      </a:cubicBezTo>
                      <a:cubicBezTo>
                        <a:pt x="0" y="4687"/>
                        <a:pt x="0" y="4813"/>
                        <a:pt x="0" y="4913"/>
                      </a:cubicBezTo>
                      <a:cubicBezTo>
                        <a:pt x="0" y="4984"/>
                        <a:pt x="51" y="5055"/>
                        <a:pt x="115" y="5055"/>
                      </a:cubicBezTo>
                      <a:cubicBezTo>
                        <a:pt x="142" y="5055"/>
                        <a:pt x="172" y="5042"/>
                        <a:pt x="201" y="5013"/>
                      </a:cubicBezTo>
                      <a:cubicBezTo>
                        <a:pt x="201" y="5013"/>
                        <a:pt x="401" y="5013"/>
                        <a:pt x="627" y="4913"/>
                      </a:cubicBezTo>
                      <a:cubicBezTo>
                        <a:pt x="827" y="4913"/>
                        <a:pt x="1254" y="4813"/>
                        <a:pt x="1554" y="4587"/>
                      </a:cubicBezTo>
                      <a:cubicBezTo>
                        <a:pt x="1980" y="4386"/>
                        <a:pt x="2507" y="4186"/>
                        <a:pt x="2908" y="3960"/>
                      </a:cubicBezTo>
                      <a:cubicBezTo>
                        <a:pt x="3233" y="3860"/>
                        <a:pt x="3434" y="3760"/>
                        <a:pt x="3660" y="3559"/>
                      </a:cubicBezTo>
                      <a:cubicBezTo>
                        <a:pt x="3960" y="3434"/>
                        <a:pt x="4161" y="3334"/>
                        <a:pt x="4386" y="3133"/>
                      </a:cubicBezTo>
                      <a:cubicBezTo>
                        <a:pt x="4487" y="3133"/>
                        <a:pt x="4487" y="3133"/>
                        <a:pt x="4587" y="3033"/>
                      </a:cubicBezTo>
                      <a:cubicBezTo>
                        <a:pt x="4587" y="3033"/>
                        <a:pt x="4687" y="2933"/>
                        <a:pt x="4687" y="2807"/>
                      </a:cubicBezTo>
                      <a:cubicBezTo>
                        <a:pt x="4769" y="2644"/>
                        <a:pt x="4651" y="2481"/>
                        <a:pt x="4605" y="2426"/>
                      </a:cubicBezTo>
                      <a:lnTo>
                        <a:pt x="4605" y="2426"/>
                      </a:lnTo>
                      <a:cubicBezTo>
                        <a:pt x="4619" y="2431"/>
                        <a:pt x="4630" y="2435"/>
                        <a:pt x="4633" y="2435"/>
                      </a:cubicBezTo>
                      <a:cubicBezTo>
                        <a:pt x="4639" y="2435"/>
                        <a:pt x="4627" y="2427"/>
                        <a:pt x="4587" y="2406"/>
                      </a:cubicBezTo>
                      <a:lnTo>
                        <a:pt x="4587" y="2406"/>
                      </a:lnTo>
                      <a:cubicBezTo>
                        <a:pt x="4587" y="2407"/>
                        <a:pt x="4594" y="2413"/>
                        <a:pt x="4605" y="2426"/>
                      </a:cubicBezTo>
                      <a:lnTo>
                        <a:pt x="4605" y="2426"/>
                      </a:lnTo>
                      <a:cubicBezTo>
                        <a:pt x="4525" y="2397"/>
                        <a:pt x="4319" y="2306"/>
                        <a:pt x="4386" y="2306"/>
                      </a:cubicBezTo>
                      <a:lnTo>
                        <a:pt x="4487" y="2306"/>
                      </a:lnTo>
                      <a:lnTo>
                        <a:pt x="4286" y="2181"/>
                      </a:lnTo>
                      <a:cubicBezTo>
                        <a:pt x="4161" y="2081"/>
                        <a:pt x="4061" y="2081"/>
                        <a:pt x="3960" y="1980"/>
                      </a:cubicBezTo>
                      <a:cubicBezTo>
                        <a:pt x="3660" y="1780"/>
                        <a:pt x="3434" y="1680"/>
                        <a:pt x="3233" y="1554"/>
                      </a:cubicBezTo>
                      <a:cubicBezTo>
                        <a:pt x="2807" y="1254"/>
                        <a:pt x="2406" y="928"/>
                        <a:pt x="1980" y="727"/>
                      </a:cubicBezTo>
                      <a:cubicBezTo>
                        <a:pt x="1655" y="527"/>
                        <a:pt x="1354" y="301"/>
                        <a:pt x="1153" y="201"/>
                      </a:cubicBezTo>
                      <a:cubicBezTo>
                        <a:pt x="928" y="101"/>
                        <a:pt x="827" y="0"/>
                        <a:pt x="827" y="0"/>
                      </a:cubicBezTo>
                      <a:close/>
                    </a:path>
                  </a:pathLst>
                </a:custGeom>
                <a:solidFill>
                  <a:srgbClr val="0023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0" name="Google Shape;14890;p91"/>
                <p:cNvSpPr/>
                <p:nvPr/>
              </p:nvSpPr>
              <p:spPr>
                <a:xfrm rot="-3027126">
                  <a:off x="2748294" y="3195334"/>
                  <a:ext cx="122039" cy="198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0" h="9174" extrusionOk="0">
                      <a:moveTo>
                        <a:pt x="4807" y="5394"/>
                      </a:moveTo>
                      <a:cubicBezTo>
                        <a:pt x="4811" y="5394"/>
                        <a:pt x="4813" y="5400"/>
                        <a:pt x="4813" y="5414"/>
                      </a:cubicBezTo>
                      <a:cubicBezTo>
                        <a:pt x="4795" y="5431"/>
                        <a:pt x="4777" y="5450"/>
                        <a:pt x="4758" y="5468"/>
                      </a:cubicBezTo>
                      <a:lnTo>
                        <a:pt x="4758" y="5468"/>
                      </a:lnTo>
                      <a:cubicBezTo>
                        <a:pt x="4777" y="5438"/>
                        <a:pt x="4798" y="5394"/>
                        <a:pt x="4807" y="5394"/>
                      </a:cubicBezTo>
                      <a:close/>
                      <a:moveTo>
                        <a:pt x="5631" y="5489"/>
                      </a:moveTo>
                      <a:cubicBezTo>
                        <a:pt x="5625" y="5489"/>
                        <a:pt x="5615" y="5499"/>
                        <a:pt x="5605" y="5514"/>
                      </a:cubicBezTo>
                      <a:lnTo>
                        <a:pt x="5640" y="5514"/>
                      </a:lnTo>
                      <a:cubicBezTo>
                        <a:pt x="5640" y="5496"/>
                        <a:pt x="5636" y="5489"/>
                        <a:pt x="5631" y="5489"/>
                      </a:cubicBezTo>
                      <a:close/>
                      <a:moveTo>
                        <a:pt x="3033" y="1"/>
                      </a:moveTo>
                      <a:cubicBezTo>
                        <a:pt x="2933" y="101"/>
                        <a:pt x="2833" y="201"/>
                        <a:pt x="2933" y="301"/>
                      </a:cubicBezTo>
                      <a:cubicBezTo>
                        <a:pt x="2933" y="301"/>
                        <a:pt x="3133" y="928"/>
                        <a:pt x="3660" y="1980"/>
                      </a:cubicBezTo>
                      <a:cubicBezTo>
                        <a:pt x="3860" y="2507"/>
                        <a:pt x="4086" y="3133"/>
                        <a:pt x="4286" y="3760"/>
                      </a:cubicBezTo>
                      <a:cubicBezTo>
                        <a:pt x="4387" y="4061"/>
                        <a:pt x="4487" y="4387"/>
                        <a:pt x="4587" y="4687"/>
                      </a:cubicBezTo>
                      <a:cubicBezTo>
                        <a:pt x="4712" y="4888"/>
                        <a:pt x="4712" y="5013"/>
                        <a:pt x="4712" y="5214"/>
                      </a:cubicBezTo>
                      <a:lnTo>
                        <a:pt x="4712" y="5414"/>
                      </a:lnTo>
                      <a:cubicBezTo>
                        <a:pt x="4712" y="5474"/>
                        <a:pt x="4719" y="5495"/>
                        <a:pt x="4730" y="5495"/>
                      </a:cubicBezTo>
                      <a:lnTo>
                        <a:pt x="4730" y="5495"/>
                      </a:lnTo>
                      <a:cubicBezTo>
                        <a:pt x="4643" y="5577"/>
                        <a:pt x="4536" y="5665"/>
                        <a:pt x="4387" y="5740"/>
                      </a:cubicBezTo>
                      <a:cubicBezTo>
                        <a:pt x="4286" y="5840"/>
                        <a:pt x="4186" y="5940"/>
                        <a:pt x="3961" y="6041"/>
                      </a:cubicBezTo>
                      <a:cubicBezTo>
                        <a:pt x="3760" y="6266"/>
                        <a:pt x="3459" y="6467"/>
                        <a:pt x="3133" y="6667"/>
                      </a:cubicBezTo>
                      <a:cubicBezTo>
                        <a:pt x="2607" y="7093"/>
                        <a:pt x="2081" y="7394"/>
                        <a:pt x="1680" y="7720"/>
                      </a:cubicBezTo>
                      <a:cubicBezTo>
                        <a:pt x="1153" y="8021"/>
                        <a:pt x="828" y="8346"/>
                        <a:pt x="527" y="8547"/>
                      </a:cubicBezTo>
                      <a:cubicBezTo>
                        <a:pt x="201" y="8647"/>
                        <a:pt x="101" y="8773"/>
                        <a:pt x="101" y="8773"/>
                      </a:cubicBezTo>
                      <a:cubicBezTo>
                        <a:pt x="1" y="8873"/>
                        <a:pt x="1" y="8973"/>
                        <a:pt x="1" y="9073"/>
                      </a:cubicBezTo>
                      <a:cubicBezTo>
                        <a:pt x="101" y="9174"/>
                        <a:pt x="201" y="9174"/>
                        <a:pt x="326" y="9174"/>
                      </a:cubicBezTo>
                      <a:cubicBezTo>
                        <a:pt x="326" y="9174"/>
                        <a:pt x="527" y="9073"/>
                        <a:pt x="727" y="8973"/>
                      </a:cubicBezTo>
                      <a:cubicBezTo>
                        <a:pt x="1053" y="8773"/>
                        <a:pt x="1454" y="8647"/>
                        <a:pt x="1981" y="8346"/>
                      </a:cubicBezTo>
                      <a:cubicBezTo>
                        <a:pt x="2507" y="8021"/>
                        <a:pt x="3033" y="7720"/>
                        <a:pt x="3660" y="7294"/>
                      </a:cubicBezTo>
                      <a:cubicBezTo>
                        <a:pt x="3860" y="7093"/>
                        <a:pt x="4186" y="6893"/>
                        <a:pt x="4487" y="6667"/>
                      </a:cubicBezTo>
                      <a:cubicBezTo>
                        <a:pt x="4587" y="6567"/>
                        <a:pt x="4813" y="6467"/>
                        <a:pt x="4913" y="6366"/>
                      </a:cubicBezTo>
                      <a:cubicBezTo>
                        <a:pt x="5113" y="6266"/>
                        <a:pt x="5214" y="6141"/>
                        <a:pt x="5439" y="5940"/>
                      </a:cubicBezTo>
                      <a:lnTo>
                        <a:pt x="5539" y="5840"/>
                      </a:lnTo>
                      <a:lnTo>
                        <a:pt x="5539" y="5640"/>
                      </a:lnTo>
                      <a:cubicBezTo>
                        <a:pt x="5539" y="5640"/>
                        <a:pt x="5576" y="5557"/>
                        <a:pt x="5605" y="5514"/>
                      </a:cubicBezTo>
                      <a:lnTo>
                        <a:pt x="5539" y="5514"/>
                      </a:lnTo>
                      <a:lnTo>
                        <a:pt x="5539" y="5414"/>
                      </a:lnTo>
                      <a:lnTo>
                        <a:pt x="5539" y="5113"/>
                      </a:lnTo>
                      <a:cubicBezTo>
                        <a:pt x="5539" y="4888"/>
                        <a:pt x="5439" y="4687"/>
                        <a:pt x="5439" y="4487"/>
                      </a:cubicBezTo>
                      <a:cubicBezTo>
                        <a:pt x="5339" y="4161"/>
                        <a:pt x="5113" y="3760"/>
                        <a:pt x="5013" y="3434"/>
                      </a:cubicBezTo>
                      <a:cubicBezTo>
                        <a:pt x="4712" y="2808"/>
                        <a:pt x="4487" y="2181"/>
                        <a:pt x="4186" y="1755"/>
                      </a:cubicBezTo>
                      <a:cubicBezTo>
                        <a:pt x="3961" y="1254"/>
                        <a:pt x="3660" y="828"/>
                        <a:pt x="3559" y="502"/>
                      </a:cubicBezTo>
                      <a:cubicBezTo>
                        <a:pt x="3334" y="301"/>
                        <a:pt x="3234" y="101"/>
                        <a:pt x="3234" y="101"/>
                      </a:cubicBezTo>
                      <a:cubicBezTo>
                        <a:pt x="3234" y="1"/>
                        <a:pt x="3133" y="1"/>
                        <a:pt x="3033" y="1"/>
                      </a:cubicBezTo>
                      <a:close/>
                    </a:path>
                  </a:pathLst>
                </a:custGeom>
                <a:solidFill>
                  <a:srgbClr val="0023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891" name="Google Shape;14891;p91"/>
              <p:cNvSpPr txBox="1"/>
              <p:nvPr/>
            </p:nvSpPr>
            <p:spPr>
              <a:xfrm rot="3077612">
                <a:off x="2423722" y="2979551"/>
                <a:ext cx="863063" cy="42663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01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grpSp>
          <p:nvGrpSpPr>
            <p:cNvPr id="14892" name="Google Shape;14892;p91"/>
            <p:cNvGrpSpPr/>
            <p:nvPr/>
          </p:nvGrpSpPr>
          <p:grpSpPr>
            <a:xfrm rot="620474">
              <a:off x="2715354" y="2665020"/>
              <a:ext cx="1623872" cy="1665922"/>
              <a:chOff x="2876655" y="3010677"/>
              <a:chExt cx="1623965" cy="1666017"/>
            </a:xfrm>
          </p:grpSpPr>
          <p:sp>
            <p:nvSpPr>
              <p:cNvPr id="14893" name="Google Shape;14893;p91"/>
              <p:cNvSpPr/>
              <p:nvPr/>
            </p:nvSpPr>
            <p:spPr>
              <a:xfrm rot="1538442">
                <a:off x="3094616" y="3204813"/>
                <a:ext cx="1188043" cy="1277746"/>
              </a:xfrm>
              <a:custGeom>
                <a:avLst/>
                <a:gdLst/>
                <a:ahLst/>
                <a:cxnLst/>
                <a:rect l="l" t="t" r="r" b="b"/>
                <a:pathLst>
                  <a:path w="69969" h="75252" extrusionOk="0">
                    <a:moveTo>
                      <a:pt x="23096" y="0"/>
                    </a:moveTo>
                    <a:cubicBezTo>
                      <a:pt x="16704" y="5369"/>
                      <a:pt x="8949" y="8523"/>
                      <a:pt x="1" y="8523"/>
                    </a:cubicBezTo>
                    <a:lnTo>
                      <a:pt x="1" y="75251"/>
                    </a:lnTo>
                    <a:cubicBezTo>
                      <a:pt x="27016" y="74910"/>
                      <a:pt x="51901" y="64258"/>
                      <a:pt x="69968" y="47213"/>
                    </a:cubicBezTo>
                    <a:lnTo>
                      <a:pt x="2309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894" name="Google Shape;14894;p91"/>
              <p:cNvGrpSpPr/>
              <p:nvPr/>
            </p:nvGrpSpPr>
            <p:grpSpPr>
              <a:xfrm>
                <a:off x="3294100" y="3745864"/>
                <a:ext cx="516925" cy="318950"/>
                <a:chOff x="3294100" y="3684213"/>
                <a:chExt cx="516925" cy="318950"/>
              </a:xfrm>
            </p:grpSpPr>
            <p:sp>
              <p:nvSpPr>
                <p:cNvPr id="14895" name="Google Shape;14895;p91"/>
                <p:cNvSpPr/>
                <p:nvPr/>
              </p:nvSpPr>
              <p:spPr>
                <a:xfrm>
                  <a:off x="3377425" y="3684213"/>
                  <a:ext cx="433600" cy="30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44" h="12259" extrusionOk="0">
                      <a:moveTo>
                        <a:pt x="10452" y="1"/>
                      </a:moveTo>
                      <a:cubicBezTo>
                        <a:pt x="6893" y="1"/>
                        <a:pt x="5865" y="3560"/>
                        <a:pt x="5865" y="3560"/>
                      </a:cubicBezTo>
                      <a:cubicBezTo>
                        <a:pt x="5865" y="3560"/>
                        <a:pt x="5238" y="1260"/>
                        <a:pt x="3845" y="1260"/>
                      </a:cubicBezTo>
                      <a:cubicBezTo>
                        <a:pt x="3434" y="1260"/>
                        <a:pt x="2955" y="1461"/>
                        <a:pt x="2406" y="1981"/>
                      </a:cubicBezTo>
                      <a:cubicBezTo>
                        <a:pt x="0" y="4287"/>
                        <a:pt x="2406" y="10878"/>
                        <a:pt x="2406" y="10878"/>
                      </a:cubicBezTo>
                      <a:cubicBezTo>
                        <a:pt x="4551" y="11873"/>
                        <a:pt x="6649" y="12258"/>
                        <a:pt x="8558" y="12258"/>
                      </a:cubicBezTo>
                      <a:cubicBezTo>
                        <a:pt x="13429" y="12258"/>
                        <a:pt x="17071" y="9751"/>
                        <a:pt x="17143" y="8472"/>
                      </a:cubicBezTo>
                      <a:cubicBezTo>
                        <a:pt x="17344" y="6693"/>
                        <a:pt x="14838" y="5866"/>
                        <a:pt x="14838" y="5866"/>
                      </a:cubicBezTo>
                      <a:cubicBezTo>
                        <a:pt x="14838" y="5866"/>
                        <a:pt x="17344" y="2106"/>
                        <a:pt x="16191" y="1480"/>
                      </a:cubicBezTo>
                      <a:cubicBezTo>
                        <a:pt x="15925" y="1306"/>
                        <a:pt x="15604" y="1239"/>
                        <a:pt x="15268" y="1239"/>
                      </a:cubicBezTo>
                      <a:cubicBezTo>
                        <a:pt x="14148" y="1239"/>
                        <a:pt x="12858" y="1981"/>
                        <a:pt x="12858" y="1981"/>
                      </a:cubicBezTo>
                      <a:cubicBezTo>
                        <a:pt x="12858" y="1981"/>
                        <a:pt x="12958" y="1"/>
                        <a:pt x="104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96" name="Google Shape;14896;p91"/>
                <p:cNvSpPr/>
                <p:nvPr/>
              </p:nvSpPr>
              <p:spPr>
                <a:xfrm>
                  <a:off x="3294100" y="3788863"/>
                  <a:ext cx="368425" cy="21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37" h="8572" extrusionOk="0">
                      <a:moveTo>
                        <a:pt x="14311" y="0"/>
                      </a:moveTo>
                      <a:cubicBezTo>
                        <a:pt x="13885" y="527"/>
                        <a:pt x="13359" y="1053"/>
                        <a:pt x="12857" y="1454"/>
                      </a:cubicBezTo>
                      <a:cubicBezTo>
                        <a:pt x="12331" y="1980"/>
                        <a:pt x="11805" y="2406"/>
                        <a:pt x="11278" y="2807"/>
                      </a:cubicBezTo>
                      <a:cubicBezTo>
                        <a:pt x="10125" y="3659"/>
                        <a:pt x="9098" y="4487"/>
                        <a:pt x="7845" y="5213"/>
                      </a:cubicBezTo>
                      <a:cubicBezTo>
                        <a:pt x="6692" y="5940"/>
                        <a:pt x="5439" y="6466"/>
                        <a:pt x="4186" y="6993"/>
                      </a:cubicBezTo>
                      <a:lnTo>
                        <a:pt x="3233" y="7419"/>
                      </a:lnTo>
                      <a:cubicBezTo>
                        <a:pt x="2932" y="7519"/>
                        <a:pt x="2506" y="7619"/>
                        <a:pt x="2206" y="7720"/>
                      </a:cubicBezTo>
                      <a:cubicBezTo>
                        <a:pt x="1579" y="7945"/>
                        <a:pt x="827" y="7945"/>
                        <a:pt x="201" y="8146"/>
                      </a:cubicBezTo>
                      <a:cubicBezTo>
                        <a:pt x="100" y="8146"/>
                        <a:pt x="0" y="8246"/>
                        <a:pt x="0" y="8346"/>
                      </a:cubicBezTo>
                      <a:cubicBezTo>
                        <a:pt x="0" y="8446"/>
                        <a:pt x="100" y="8572"/>
                        <a:pt x="201" y="8572"/>
                      </a:cubicBezTo>
                      <a:cubicBezTo>
                        <a:pt x="1679" y="8446"/>
                        <a:pt x="3133" y="8246"/>
                        <a:pt x="4386" y="7720"/>
                      </a:cubicBezTo>
                      <a:cubicBezTo>
                        <a:pt x="5739" y="7319"/>
                        <a:pt x="7093" y="6692"/>
                        <a:pt x="8246" y="5940"/>
                      </a:cubicBezTo>
                      <a:cubicBezTo>
                        <a:pt x="9499" y="5113"/>
                        <a:pt x="10652" y="4286"/>
                        <a:pt x="11704" y="3334"/>
                      </a:cubicBezTo>
                      <a:cubicBezTo>
                        <a:pt x="12732" y="2406"/>
                        <a:pt x="13785" y="1454"/>
                        <a:pt x="14612" y="301"/>
                      </a:cubicBezTo>
                      <a:cubicBezTo>
                        <a:pt x="14737" y="201"/>
                        <a:pt x="14737" y="101"/>
                        <a:pt x="14612" y="0"/>
                      </a:cubicBezTo>
                      <a:close/>
                    </a:path>
                  </a:pathLst>
                </a:custGeom>
                <a:solidFill>
                  <a:srgbClr val="49271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897" name="Google Shape;14897;p91"/>
              <p:cNvSpPr txBox="1"/>
              <p:nvPr/>
            </p:nvSpPr>
            <p:spPr>
              <a:xfrm rot="241562">
                <a:off x="3109568" y="3299309"/>
                <a:ext cx="863130" cy="4264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02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grpSp>
          <p:nvGrpSpPr>
            <p:cNvPr id="14898" name="Google Shape;14898;p91"/>
            <p:cNvGrpSpPr/>
            <p:nvPr/>
          </p:nvGrpSpPr>
          <p:grpSpPr>
            <a:xfrm rot="620474">
              <a:off x="3370715" y="2586756"/>
              <a:ext cx="1690816" cy="1631804"/>
              <a:chOff x="3503752" y="2810298"/>
              <a:chExt cx="1690912" cy="1631897"/>
            </a:xfrm>
          </p:grpSpPr>
          <p:sp>
            <p:nvSpPr>
              <p:cNvPr id="14899" name="Google Shape;14899;p91"/>
              <p:cNvSpPr/>
              <p:nvPr/>
            </p:nvSpPr>
            <p:spPr>
              <a:xfrm rot="1538442">
                <a:off x="3695138" y="3035120"/>
                <a:ext cx="1308139" cy="1182253"/>
              </a:xfrm>
              <a:custGeom>
                <a:avLst/>
                <a:gdLst/>
                <a:ahLst/>
                <a:cxnLst/>
                <a:rect l="l" t="t" r="r" b="b"/>
                <a:pathLst>
                  <a:path w="77042" h="69628" extrusionOk="0">
                    <a:moveTo>
                      <a:pt x="10227" y="1"/>
                    </a:moveTo>
                    <a:cubicBezTo>
                      <a:pt x="9545" y="8864"/>
                      <a:pt x="5625" y="16704"/>
                      <a:pt x="0" y="22755"/>
                    </a:cubicBezTo>
                    <a:lnTo>
                      <a:pt x="47214" y="69627"/>
                    </a:lnTo>
                    <a:cubicBezTo>
                      <a:pt x="64940" y="51816"/>
                      <a:pt x="75933" y="27016"/>
                      <a:pt x="770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900" name="Google Shape;14900;p91"/>
              <p:cNvGrpSpPr/>
              <p:nvPr/>
            </p:nvGrpSpPr>
            <p:grpSpPr>
              <a:xfrm rot="-1456246">
                <a:off x="4294596" y="3388125"/>
                <a:ext cx="401605" cy="394924"/>
                <a:chOff x="3292700" y="3586325"/>
                <a:chExt cx="465668" cy="452618"/>
              </a:xfrm>
            </p:grpSpPr>
            <p:sp>
              <p:nvSpPr>
                <p:cNvPr id="14901" name="Google Shape;14901;p91"/>
                <p:cNvSpPr/>
                <p:nvPr/>
              </p:nvSpPr>
              <p:spPr>
                <a:xfrm>
                  <a:off x="3292700" y="3586325"/>
                  <a:ext cx="412948" cy="452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4" h="23241" extrusionOk="0">
                      <a:moveTo>
                        <a:pt x="16492" y="0"/>
                      </a:moveTo>
                      <a:cubicBezTo>
                        <a:pt x="15665" y="0"/>
                        <a:pt x="14412" y="2081"/>
                        <a:pt x="14412" y="3133"/>
                      </a:cubicBezTo>
                      <a:cubicBezTo>
                        <a:pt x="14412" y="3133"/>
                        <a:pt x="13417" y="2203"/>
                        <a:pt x="12699" y="2203"/>
                      </a:cubicBezTo>
                      <a:cubicBezTo>
                        <a:pt x="12519" y="2203"/>
                        <a:pt x="12356" y="2261"/>
                        <a:pt x="12231" y="2406"/>
                      </a:cubicBezTo>
                      <a:cubicBezTo>
                        <a:pt x="11605" y="3033"/>
                        <a:pt x="11179" y="5339"/>
                        <a:pt x="11078" y="7845"/>
                      </a:cubicBezTo>
                      <a:cubicBezTo>
                        <a:pt x="11078" y="7845"/>
                        <a:pt x="8973" y="3660"/>
                        <a:pt x="5339" y="2707"/>
                      </a:cubicBezTo>
                      <a:cubicBezTo>
                        <a:pt x="5265" y="2690"/>
                        <a:pt x="5196" y="2682"/>
                        <a:pt x="5133" y="2682"/>
                      </a:cubicBezTo>
                      <a:cubicBezTo>
                        <a:pt x="4470" y="2682"/>
                        <a:pt x="4387" y="3559"/>
                        <a:pt x="4387" y="3559"/>
                      </a:cubicBezTo>
                      <a:cubicBezTo>
                        <a:pt x="4387" y="3559"/>
                        <a:pt x="2792" y="2755"/>
                        <a:pt x="1622" y="2755"/>
                      </a:cubicBezTo>
                      <a:cubicBezTo>
                        <a:pt x="1206" y="2755"/>
                        <a:pt x="844" y="2857"/>
                        <a:pt x="627" y="3133"/>
                      </a:cubicBezTo>
                      <a:cubicBezTo>
                        <a:pt x="1" y="3960"/>
                        <a:pt x="1579" y="6993"/>
                        <a:pt x="1980" y="7519"/>
                      </a:cubicBezTo>
                      <a:cubicBezTo>
                        <a:pt x="1980" y="7519"/>
                        <a:pt x="326" y="7620"/>
                        <a:pt x="326" y="8146"/>
                      </a:cubicBezTo>
                      <a:cubicBezTo>
                        <a:pt x="427" y="8672"/>
                        <a:pt x="1579" y="11279"/>
                        <a:pt x="6266" y="13685"/>
                      </a:cubicBezTo>
                      <a:cubicBezTo>
                        <a:pt x="6266" y="13685"/>
                        <a:pt x="2306" y="14612"/>
                        <a:pt x="1880" y="15665"/>
                      </a:cubicBezTo>
                      <a:cubicBezTo>
                        <a:pt x="1680" y="16191"/>
                        <a:pt x="2833" y="17118"/>
                        <a:pt x="2833" y="17118"/>
                      </a:cubicBezTo>
                      <a:cubicBezTo>
                        <a:pt x="2833" y="17118"/>
                        <a:pt x="627" y="18597"/>
                        <a:pt x="527" y="19324"/>
                      </a:cubicBezTo>
                      <a:cubicBezTo>
                        <a:pt x="527" y="19875"/>
                        <a:pt x="2214" y="21396"/>
                        <a:pt x="3695" y="21396"/>
                      </a:cubicBezTo>
                      <a:cubicBezTo>
                        <a:pt x="3897" y="21396"/>
                        <a:pt x="4096" y="21367"/>
                        <a:pt x="4286" y="21304"/>
                      </a:cubicBezTo>
                      <a:lnTo>
                        <a:pt x="4286" y="21304"/>
                      </a:lnTo>
                      <a:cubicBezTo>
                        <a:pt x="4286" y="21304"/>
                        <a:pt x="3459" y="22657"/>
                        <a:pt x="3860" y="23083"/>
                      </a:cubicBezTo>
                      <a:cubicBezTo>
                        <a:pt x="3973" y="23175"/>
                        <a:pt x="4446" y="23241"/>
                        <a:pt x="5167" y="23241"/>
                      </a:cubicBezTo>
                      <a:cubicBezTo>
                        <a:pt x="7802" y="23241"/>
                        <a:pt x="13744" y="22357"/>
                        <a:pt x="17444" y="18597"/>
                      </a:cubicBezTo>
                      <a:cubicBezTo>
                        <a:pt x="17444" y="18597"/>
                        <a:pt x="21103" y="14412"/>
                        <a:pt x="21103" y="8346"/>
                      </a:cubicBezTo>
                      <a:cubicBezTo>
                        <a:pt x="21204" y="4712"/>
                        <a:pt x="19750" y="2206"/>
                        <a:pt x="19424" y="2206"/>
                      </a:cubicBezTo>
                      <a:cubicBezTo>
                        <a:pt x="19411" y="2201"/>
                        <a:pt x="19396" y="2198"/>
                        <a:pt x="19379" y="2198"/>
                      </a:cubicBezTo>
                      <a:cubicBezTo>
                        <a:pt x="19006" y="2198"/>
                        <a:pt x="17745" y="3459"/>
                        <a:pt x="17745" y="3459"/>
                      </a:cubicBezTo>
                      <a:cubicBezTo>
                        <a:pt x="17745" y="3459"/>
                        <a:pt x="17244" y="0"/>
                        <a:pt x="164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2" name="Google Shape;14902;p91"/>
                <p:cNvSpPr/>
                <p:nvPr/>
              </p:nvSpPr>
              <p:spPr>
                <a:xfrm>
                  <a:off x="3349802" y="3681131"/>
                  <a:ext cx="408566" cy="339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9" h="17433" extrusionOk="0">
                      <a:moveTo>
                        <a:pt x="175" y="0"/>
                      </a:moveTo>
                      <a:cubicBezTo>
                        <a:pt x="157" y="0"/>
                        <a:pt x="135" y="11"/>
                        <a:pt x="101" y="45"/>
                      </a:cubicBezTo>
                      <a:cubicBezTo>
                        <a:pt x="1" y="45"/>
                        <a:pt x="1" y="145"/>
                        <a:pt x="101" y="245"/>
                      </a:cubicBezTo>
                      <a:cubicBezTo>
                        <a:pt x="101" y="245"/>
                        <a:pt x="302" y="571"/>
                        <a:pt x="828" y="1198"/>
                      </a:cubicBezTo>
                      <a:cubicBezTo>
                        <a:pt x="1254" y="1724"/>
                        <a:pt x="1881" y="2551"/>
                        <a:pt x="2808" y="3478"/>
                      </a:cubicBezTo>
                      <a:cubicBezTo>
                        <a:pt x="3234" y="4005"/>
                        <a:pt x="3660" y="4531"/>
                        <a:pt x="4161" y="5057"/>
                      </a:cubicBezTo>
                      <a:cubicBezTo>
                        <a:pt x="4688" y="5584"/>
                        <a:pt x="5214" y="6110"/>
                        <a:pt x="5740" y="6737"/>
                      </a:cubicBezTo>
                      <a:cubicBezTo>
                        <a:pt x="6267" y="7238"/>
                        <a:pt x="6893" y="7864"/>
                        <a:pt x="7520" y="8391"/>
                      </a:cubicBezTo>
                      <a:cubicBezTo>
                        <a:pt x="8146" y="9017"/>
                        <a:pt x="8773" y="9544"/>
                        <a:pt x="9399" y="10170"/>
                      </a:cubicBezTo>
                      <a:cubicBezTo>
                        <a:pt x="10026" y="10696"/>
                        <a:pt x="10653" y="11223"/>
                        <a:pt x="11279" y="11749"/>
                      </a:cubicBezTo>
                      <a:cubicBezTo>
                        <a:pt x="11906" y="12250"/>
                        <a:pt x="12633" y="12777"/>
                        <a:pt x="13259" y="13303"/>
                      </a:cubicBezTo>
                      <a:cubicBezTo>
                        <a:pt x="13886" y="13729"/>
                        <a:pt x="14512" y="14130"/>
                        <a:pt x="15139" y="14556"/>
                      </a:cubicBezTo>
                      <a:cubicBezTo>
                        <a:pt x="15765" y="14982"/>
                        <a:pt x="16392" y="15283"/>
                        <a:pt x="16918" y="15709"/>
                      </a:cubicBezTo>
                      <a:cubicBezTo>
                        <a:pt x="17445" y="16010"/>
                        <a:pt x="17946" y="16235"/>
                        <a:pt x="18472" y="16436"/>
                      </a:cubicBezTo>
                      <a:cubicBezTo>
                        <a:pt x="18698" y="16536"/>
                        <a:pt x="18898" y="16636"/>
                        <a:pt x="19099" y="16762"/>
                      </a:cubicBezTo>
                      <a:cubicBezTo>
                        <a:pt x="19324" y="16862"/>
                        <a:pt x="19525" y="16962"/>
                        <a:pt x="19725" y="16962"/>
                      </a:cubicBezTo>
                      <a:cubicBezTo>
                        <a:pt x="20352" y="17263"/>
                        <a:pt x="20778" y="17388"/>
                        <a:pt x="20778" y="17388"/>
                      </a:cubicBezTo>
                      <a:cubicBezTo>
                        <a:pt x="20811" y="17422"/>
                        <a:pt x="20834" y="17433"/>
                        <a:pt x="20848" y="17433"/>
                      </a:cubicBezTo>
                      <a:cubicBezTo>
                        <a:pt x="20878" y="17433"/>
                        <a:pt x="20878" y="17388"/>
                        <a:pt x="20878" y="17388"/>
                      </a:cubicBezTo>
                      <a:cubicBezTo>
                        <a:pt x="20978" y="17263"/>
                        <a:pt x="20878" y="17263"/>
                        <a:pt x="20878" y="17163"/>
                      </a:cubicBezTo>
                      <a:cubicBezTo>
                        <a:pt x="20878" y="17163"/>
                        <a:pt x="20452" y="17062"/>
                        <a:pt x="19826" y="16636"/>
                      </a:cubicBezTo>
                      <a:cubicBezTo>
                        <a:pt x="19625" y="16636"/>
                        <a:pt x="19425" y="16536"/>
                        <a:pt x="19324" y="16436"/>
                      </a:cubicBezTo>
                      <a:cubicBezTo>
                        <a:pt x="19099" y="16336"/>
                        <a:pt x="18898" y="16235"/>
                        <a:pt x="18698" y="16135"/>
                      </a:cubicBezTo>
                      <a:cubicBezTo>
                        <a:pt x="18171" y="15809"/>
                        <a:pt x="17745" y="15509"/>
                        <a:pt x="17219" y="15183"/>
                      </a:cubicBezTo>
                      <a:cubicBezTo>
                        <a:pt x="16693" y="14882"/>
                        <a:pt x="16066" y="14456"/>
                        <a:pt x="15440" y="14030"/>
                      </a:cubicBezTo>
                      <a:cubicBezTo>
                        <a:pt x="14938" y="13629"/>
                        <a:pt x="14312" y="13203"/>
                        <a:pt x="13685" y="12676"/>
                      </a:cubicBezTo>
                      <a:cubicBezTo>
                        <a:pt x="13059" y="12150"/>
                        <a:pt x="12432" y="11749"/>
                        <a:pt x="11805" y="11123"/>
                      </a:cubicBezTo>
                      <a:cubicBezTo>
                        <a:pt x="11179" y="10596"/>
                        <a:pt x="10552" y="10070"/>
                        <a:pt x="9926" y="9544"/>
                      </a:cubicBezTo>
                      <a:cubicBezTo>
                        <a:pt x="9600" y="9243"/>
                        <a:pt x="9299" y="8917"/>
                        <a:pt x="8973" y="8716"/>
                      </a:cubicBezTo>
                      <a:lnTo>
                        <a:pt x="8046" y="7764"/>
                      </a:lnTo>
                      <a:cubicBezTo>
                        <a:pt x="7419" y="7238"/>
                        <a:pt x="6893" y="6737"/>
                        <a:pt x="6267" y="6110"/>
                      </a:cubicBezTo>
                      <a:cubicBezTo>
                        <a:pt x="5740" y="5584"/>
                        <a:pt x="5214" y="5057"/>
                        <a:pt x="4688" y="4531"/>
                      </a:cubicBezTo>
                      <a:cubicBezTo>
                        <a:pt x="4161" y="4005"/>
                        <a:pt x="3660" y="3478"/>
                        <a:pt x="3234" y="3077"/>
                      </a:cubicBezTo>
                      <a:cubicBezTo>
                        <a:pt x="2808" y="2651"/>
                        <a:pt x="2407" y="2225"/>
                        <a:pt x="1981" y="1824"/>
                      </a:cubicBezTo>
                      <a:cubicBezTo>
                        <a:pt x="1655" y="1498"/>
                        <a:pt x="1354" y="1198"/>
                        <a:pt x="1154" y="872"/>
                      </a:cubicBezTo>
                      <a:cubicBezTo>
                        <a:pt x="627" y="346"/>
                        <a:pt x="302" y="45"/>
                        <a:pt x="302" y="45"/>
                      </a:cubicBezTo>
                      <a:cubicBezTo>
                        <a:pt x="235" y="45"/>
                        <a:pt x="213" y="0"/>
                        <a:pt x="175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3" name="Google Shape;14903;p91"/>
                <p:cNvSpPr/>
                <p:nvPr/>
              </p:nvSpPr>
              <p:spPr>
                <a:xfrm>
                  <a:off x="3392277" y="3685902"/>
                  <a:ext cx="215764" cy="2562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9" h="13159" extrusionOk="0">
                      <a:moveTo>
                        <a:pt x="10752" y="0"/>
                      </a:moveTo>
                      <a:cubicBezTo>
                        <a:pt x="10652" y="0"/>
                        <a:pt x="10652" y="0"/>
                        <a:pt x="10652" y="101"/>
                      </a:cubicBezTo>
                      <a:lnTo>
                        <a:pt x="10652" y="852"/>
                      </a:lnTo>
                      <a:lnTo>
                        <a:pt x="10652" y="1479"/>
                      </a:lnTo>
                      <a:cubicBezTo>
                        <a:pt x="10652" y="1679"/>
                        <a:pt x="10552" y="1980"/>
                        <a:pt x="10552" y="2206"/>
                      </a:cubicBezTo>
                      <a:lnTo>
                        <a:pt x="10552" y="2832"/>
                      </a:lnTo>
                      <a:cubicBezTo>
                        <a:pt x="10452" y="3359"/>
                        <a:pt x="10452" y="3760"/>
                        <a:pt x="10351" y="4186"/>
                      </a:cubicBezTo>
                      <a:cubicBezTo>
                        <a:pt x="10251" y="4712"/>
                        <a:pt x="10126" y="5113"/>
                        <a:pt x="10126" y="5639"/>
                      </a:cubicBezTo>
                      <a:lnTo>
                        <a:pt x="9825" y="6993"/>
                      </a:lnTo>
                      <a:lnTo>
                        <a:pt x="9499" y="8371"/>
                      </a:lnTo>
                      <a:cubicBezTo>
                        <a:pt x="9318" y="9117"/>
                        <a:pt x="9138" y="9944"/>
                        <a:pt x="8938" y="10798"/>
                      </a:cubicBezTo>
                      <a:lnTo>
                        <a:pt x="8938" y="10798"/>
                      </a:lnTo>
                      <a:lnTo>
                        <a:pt x="8572" y="11078"/>
                      </a:lnTo>
                      <a:cubicBezTo>
                        <a:pt x="8371" y="11178"/>
                        <a:pt x="8246" y="11178"/>
                        <a:pt x="8045" y="11279"/>
                      </a:cubicBezTo>
                      <a:cubicBezTo>
                        <a:pt x="7945" y="11379"/>
                        <a:pt x="7745" y="11379"/>
                        <a:pt x="7519" y="11504"/>
                      </a:cubicBezTo>
                      <a:cubicBezTo>
                        <a:pt x="7319" y="11604"/>
                        <a:pt x="7218" y="11604"/>
                        <a:pt x="6993" y="11705"/>
                      </a:cubicBezTo>
                      <a:cubicBezTo>
                        <a:pt x="6792" y="11705"/>
                        <a:pt x="6692" y="11805"/>
                        <a:pt x="6492" y="11805"/>
                      </a:cubicBezTo>
                      <a:lnTo>
                        <a:pt x="5865" y="12005"/>
                      </a:lnTo>
                      <a:cubicBezTo>
                        <a:pt x="5539" y="12005"/>
                        <a:pt x="5113" y="12131"/>
                        <a:pt x="4812" y="12231"/>
                      </a:cubicBezTo>
                      <a:cubicBezTo>
                        <a:pt x="4386" y="12331"/>
                        <a:pt x="3985" y="12331"/>
                        <a:pt x="3660" y="12431"/>
                      </a:cubicBezTo>
                      <a:cubicBezTo>
                        <a:pt x="3233" y="12431"/>
                        <a:pt x="2832" y="12532"/>
                        <a:pt x="2507" y="12532"/>
                      </a:cubicBezTo>
                      <a:cubicBezTo>
                        <a:pt x="1680" y="12632"/>
                        <a:pt x="953" y="12757"/>
                        <a:pt x="101" y="12857"/>
                      </a:cubicBezTo>
                      <a:cubicBezTo>
                        <a:pt x="101" y="12857"/>
                        <a:pt x="0" y="12857"/>
                        <a:pt x="0" y="12958"/>
                      </a:cubicBezTo>
                      <a:cubicBezTo>
                        <a:pt x="0" y="13058"/>
                        <a:pt x="101" y="13058"/>
                        <a:pt x="101" y="13158"/>
                      </a:cubicBezTo>
                      <a:lnTo>
                        <a:pt x="2507" y="13158"/>
                      </a:lnTo>
                      <a:cubicBezTo>
                        <a:pt x="3359" y="13058"/>
                        <a:pt x="4086" y="13058"/>
                        <a:pt x="4913" y="12958"/>
                      </a:cubicBezTo>
                      <a:cubicBezTo>
                        <a:pt x="5238" y="12857"/>
                        <a:pt x="5639" y="12857"/>
                        <a:pt x="6066" y="12757"/>
                      </a:cubicBezTo>
                      <a:lnTo>
                        <a:pt x="6692" y="12632"/>
                      </a:lnTo>
                      <a:cubicBezTo>
                        <a:pt x="6792" y="12532"/>
                        <a:pt x="6993" y="12532"/>
                        <a:pt x="7218" y="12431"/>
                      </a:cubicBezTo>
                      <a:cubicBezTo>
                        <a:pt x="7419" y="12431"/>
                        <a:pt x="7619" y="12331"/>
                        <a:pt x="7845" y="12231"/>
                      </a:cubicBezTo>
                      <a:cubicBezTo>
                        <a:pt x="8045" y="12231"/>
                        <a:pt x="8146" y="12131"/>
                        <a:pt x="8371" y="12005"/>
                      </a:cubicBezTo>
                      <a:cubicBezTo>
                        <a:pt x="8572" y="12005"/>
                        <a:pt x="8772" y="11905"/>
                        <a:pt x="8998" y="11805"/>
                      </a:cubicBezTo>
                      <a:lnTo>
                        <a:pt x="9499" y="11504"/>
                      </a:lnTo>
                      <a:cubicBezTo>
                        <a:pt x="9624" y="11379"/>
                        <a:pt x="9624" y="11379"/>
                        <a:pt x="9624" y="11279"/>
                      </a:cubicBezTo>
                      <a:cubicBezTo>
                        <a:pt x="9925" y="10351"/>
                        <a:pt x="10126" y="9399"/>
                        <a:pt x="10351" y="8471"/>
                      </a:cubicBezTo>
                      <a:cubicBezTo>
                        <a:pt x="10452" y="8045"/>
                        <a:pt x="10452" y="7519"/>
                        <a:pt x="10552" y="7118"/>
                      </a:cubicBezTo>
                      <a:cubicBezTo>
                        <a:pt x="10652" y="6692"/>
                        <a:pt x="10752" y="6166"/>
                        <a:pt x="10752" y="5740"/>
                      </a:cubicBezTo>
                      <a:cubicBezTo>
                        <a:pt x="10878" y="5238"/>
                        <a:pt x="10878" y="4812"/>
                        <a:pt x="10978" y="4286"/>
                      </a:cubicBezTo>
                      <a:cubicBezTo>
                        <a:pt x="10978" y="3860"/>
                        <a:pt x="11078" y="3359"/>
                        <a:pt x="11078" y="2933"/>
                      </a:cubicBezTo>
                      <a:lnTo>
                        <a:pt x="11078" y="2206"/>
                      </a:lnTo>
                      <a:lnTo>
                        <a:pt x="11078" y="1479"/>
                      </a:lnTo>
                      <a:lnTo>
                        <a:pt x="10978" y="727"/>
                      </a:lnTo>
                      <a:lnTo>
                        <a:pt x="10878" y="101"/>
                      </a:lnTo>
                      <a:cubicBezTo>
                        <a:pt x="10878" y="0"/>
                        <a:pt x="10752" y="0"/>
                        <a:pt x="10752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4" name="Google Shape;14904;p91"/>
                <p:cNvSpPr/>
                <p:nvPr/>
              </p:nvSpPr>
              <p:spPr>
                <a:xfrm>
                  <a:off x="3372257" y="3781565"/>
                  <a:ext cx="87384" cy="20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7" h="1054" extrusionOk="0">
                      <a:moveTo>
                        <a:pt x="101" y="1"/>
                      </a:moveTo>
                      <a:lnTo>
                        <a:pt x="1" y="101"/>
                      </a:lnTo>
                      <a:cubicBezTo>
                        <a:pt x="1" y="201"/>
                        <a:pt x="1" y="201"/>
                        <a:pt x="101" y="326"/>
                      </a:cubicBezTo>
                      <a:cubicBezTo>
                        <a:pt x="101" y="326"/>
                        <a:pt x="302" y="427"/>
                        <a:pt x="728" y="627"/>
                      </a:cubicBezTo>
                      <a:cubicBezTo>
                        <a:pt x="1129" y="727"/>
                        <a:pt x="1655" y="828"/>
                        <a:pt x="2181" y="953"/>
                      </a:cubicBezTo>
                      <a:cubicBezTo>
                        <a:pt x="2708" y="1053"/>
                        <a:pt x="3234" y="1053"/>
                        <a:pt x="3635" y="1053"/>
                      </a:cubicBezTo>
                      <a:cubicBezTo>
                        <a:pt x="3860" y="1053"/>
                        <a:pt x="4061" y="1053"/>
                        <a:pt x="4161" y="953"/>
                      </a:cubicBezTo>
                      <a:lnTo>
                        <a:pt x="4487" y="953"/>
                      </a:lnTo>
                      <a:lnTo>
                        <a:pt x="4487" y="828"/>
                      </a:lnTo>
                      <a:lnTo>
                        <a:pt x="4487" y="727"/>
                      </a:lnTo>
                      <a:lnTo>
                        <a:pt x="4387" y="727"/>
                      </a:lnTo>
                      <a:lnTo>
                        <a:pt x="4261" y="627"/>
                      </a:lnTo>
                      <a:lnTo>
                        <a:pt x="4161" y="627"/>
                      </a:lnTo>
                      <a:cubicBezTo>
                        <a:pt x="4061" y="627"/>
                        <a:pt x="3961" y="527"/>
                        <a:pt x="3760" y="527"/>
                      </a:cubicBezTo>
                      <a:cubicBezTo>
                        <a:pt x="3535" y="427"/>
                        <a:pt x="3334" y="427"/>
                        <a:pt x="3134" y="326"/>
                      </a:cubicBezTo>
                      <a:cubicBezTo>
                        <a:pt x="2808" y="201"/>
                        <a:pt x="2607" y="201"/>
                        <a:pt x="2281" y="101"/>
                      </a:cubicBezTo>
                      <a:cubicBezTo>
                        <a:pt x="1755" y="1"/>
                        <a:pt x="1254" y="1"/>
                        <a:pt x="828" y="1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5" name="Google Shape;14905;p91"/>
                <p:cNvSpPr/>
                <p:nvPr/>
              </p:nvSpPr>
              <p:spPr>
                <a:xfrm>
                  <a:off x="3412766" y="3683955"/>
                  <a:ext cx="34685" cy="1015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" h="5214" extrusionOk="0">
                      <a:moveTo>
                        <a:pt x="201" y="0"/>
                      </a:moveTo>
                      <a:cubicBezTo>
                        <a:pt x="101" y="0"/>
                        <a:pt x="1" y="100"/>
                        <a:pt x="1" y="100"/>
                      </a:cubicBezTo>
                      <a:cubicBezTo>
                        <a:pt x="1" y="100"/>
                        <a:pt x="1" y="526"/>
                        <a:pt x="101" y="952"/>
                      </a:cubicBezTo>
                      <a:cubicBezTo>
                        <a:pt x="101" y="1454"/>
                        <a:pt x="302" y="2080"/>
                        <a:pt x="427" y="2707"/>
                      </a:cubicBezTo>
                      <a:cubicBezTo>
                        <a:pt x="628" y="3459"/>
                        <a:pt x="928" y="3960"/>
                        <a:pt x="1154" y="4486"/>
                      </a:cubicBezTo>
                      <a:cubicBezTo>
                        <a:pt x="1354" y="4912"/>
                        <a:pt x="1555" y="5213"/>
                        <a:pt x="1555" y="5213"/>
                      </a:cubicBezTo>
                      <a:lnTo>
                        <a:pt x="1680" y="5213"/>
                      </a:lnTo>
                      <a:cubicBezTo>
                        <a:pt x="1780" y="5213"/>
                        <a:pt x="1780" y="5213"/>
                        <a:pt x="1780" y="5113"/>
                      </a:cubicBezTo>
                      <a:cubicBezTo>
                        <a:pt x="1780" y="5113"/>
                        <a:pt x="1780" y="4812"/>
                        <a:pt x="1680" y="4286"/>
                      </a:cubicBezTo>
                      <a:cubicBezTo>
                        <a:pt x="1680" y="4085"/>
                        <a:pt x="1555" y="3759"/>
                        <a:pt x="1455" y="3459"/>
                      </a:cubicBezTo>
                      <a:cubicBezTo>
                        <a:pt x="1455" y="3133"/>
                        <a:pt x="1354" y="2832"/>
                        <a:pt x="1254" y="2506"/>
                      </a:cubicBezTo>
                      <a:cubicBezTo>
                        <a:pt x="1054" y="1880"/>
                        <a:pt x="828" y="1253"/>
                        <a:pt x="728" y="827"/>
                      </a:cubicBezTo>
                      <a:cubicBezTo>
                        <a:pt x="527" y="326"/>
                        <a:pt x="302" y="100"/>
                        <a:pt x="302" y="100"/>
                      </a:cubicBezTo>
                      <a:cubicBezTo>
                        <a:pt x="302" y="0"/>
                        <a:pt x="201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6" name="Google Shape;14906;p91"/>
                <p:cNvSpPr/>
                <p:nvPr/>
              </p:nvSpPr>
              <p:spPr>
                <a:xfrm>
                  <a:off x="3421081" y="3881142"/>
                  <a:ext cx="99576" cy="44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3" h="2307" extrusionOk="0">
                      <a:moveTo>
                        <a:pt x="201" y="0"/>
                      </a:moveTo>
                      <a:cubicBezTo>
                        <a:pt x="201" y="0"/>
                        <a:pt x="100" y="0"/>
                        <a:pt x="100" y="101"/>
                      </a:cubicBezTo>
                      <a:cubicBezTo>
                        <a:pt x="0" y="101"/>
                        <a:pt x="100" y="226"/>
                        <a:pt x="100" y="326"/>
                      </a:cubicBezTo>
                      <a:cubicBezTo>
                        <a:pt x="100" y="326"/>
                        <a:pt x="401" y="527"/>
                        <a:pt x="827" y="853"/>
                      </a:cubicBezTo>
                      <a:cubicBezTo>
                        <a:pt x="1253" y="1053"/>
                        <a:pt x="1754" y="1354"/>
                        <a:pt x="2381" y="1680"/>
                      </a:cubicBezTo>
                      <a:cubicBezTo>
                        <a:pt x="2707" y="1780"/>
                        <a:pt x="3008" y="1880"/>
                        <a:pt x="3333" y="1980"/>
                      </a:cubicBezTo>
                      <a:cubicBezTo>
                        <a:pt x="3534" y="2106"/>
                        <a:pt x="3860" y="2206"/>
                        <a:pt x="4060" y="2206"/>
                      </a:cubicBezTo>
                      <a:cubicBezTo>
                        <a:pt x="4386" y="2306"/>
                        <a:pt x="4587" y="2306"/>
                        <a:pt x="4687" y="2306"/>
                      </a:cubicBezTo>
                      <a:lnTo>
                        <a:pt x="5113" y="2306"/>
                      </a:lnTo>
                      <a:cubicBezTo>
                        <a:pt x="5113" y="2206"/>
                        <a:pt x="5113" y="2106"/>
                        <a:pt x="5013" y="2106"/>
                      </a:cubicBezTo>
                      <a:cubicBezTo>
                        <a:pt x="5013" y="2106"/>
                        <a:pt x="4887" y="2106"/>
                        <a:pt x="4787" y="1980"/>
                      </a:cubicBezTo>
                      <a:cubicBezTo>
                        <a:pt x="4687" y="1880"/>
                        <a:pt x="4486" y="1780"/>
                        <a:pt x="4261" y="1680"/>
                      </a:cubicBezTo>
                      <a:cubicBezTo>
                        <a:pt x="4060" y="1579"/>
                        <a:pt x="3860" y="1479"/>
                        <a:pt x="3534" y="1254"/>
                      </a:cubicBezTo>
                      <a:cubicBezTo>
                        <a:pt x="3333" y="1153"/>
                        <a:pt x="3008" y="1053"/>
                        <a:pt x="2707" y="853"/>
                      </a:cubicBezTo>
                      <a:cubicBezTo>
                        <a:pt x="2181" y="627"/>
                        <a:pt x="1554" y="426"/>
                        <a:pt x="1028" y="226"/>
                      </a:cubicBezTo>
                      <a:cubicBezTo>
                        <a:pt x="627" y="101"/>
                        <a:pt x="201" y="0"/>
                        <a:pt x="201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7" name="Google Shape;14907;p91"/>
                <p:cNvSpPr/>
                <p:nvPr/>
              </p:nvSpPr>
              <p:spPr>
                <a:xfrm>
                  <a:off x="3404469" y="3929947"/>
                  <a:ext cx="69331" cy="59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60" h="3034" extrusionOk="0">
                      <a:moveTo>
                        <a:pt x="3359" y="1"/>
                      </a:moveTo>
                      <a:cubicBezTo>
                        <a:pt x="3359" y="1"/>
                        <a:pt x="3034" y="101"/>
                        <a:pt x="2733" y="326"/>
                      </a:cubicBezTo>
                      <a:cubicBezTo>
                        <a:pt x="2507" y="427"/>
                        <a:pt x="2307" y="527"/>
                        <a:pt x="2106" y="627"/>
                      </a:cubicBezTo>
                      <a:cubicBezTo>
                        <a:pt x="1881" y="727"/>
                        <a:pt x="1680" y="953"/>
                        <a:pt x="1480" y="1154"/>
                      </a:cubicBezTo>
                      <a:cubicBezTo>
                        <a:pt x="1054" y="1479"/>
                        <a:pt x="627" y="1880"/>
                        <a:pt x="427" y="2206"/>
                      </a:cubicBezTo>
                      <a:cubicBezTo>
                        <a:pt x="226" y="2507"/>
                        <a:pt x="1" y="2733"/>
                        <a:pt x="1" y="2733"/>
                      </a:cubicBezTo>
                      <a:lnTo>
                        <a:pt x="1" y="2933"/>
                      </a:lnTo>
                      <a:cubicBezTo>
                        <a:pt x="101" y="3033"/>
                        <a:pt x="226" y="3033"/>
                        <a:pt x="327" y="3033"/>
                      </a:cubicBezTo>
                      <a:cubicBezTo>
                        <a:pt x="327" y="3033"/>
                        <a:pt x="527" y="2833"/>
                        <a:pt x="853" y="2607"/>
                      </a:cubicBezTo>
                      <a:cubicBezTo>
                        <a:pt x="1154" y="2407"/>
                        <a:pt x="1580" y="2106"/>
                        <a:pt x="1981" y="1780"/>
                      </a:cubicBezTo>
                      <a:cubicBezTo>
                        <a:pt x="2206" y="1580"/>
                        <a:pt x="2407" y="1354"/>
                        <a:pt x="2507" y="1254"/>
                      </a:cubicBezTo>
                      <a:cubicBezTo>
                        <a:pt x="2607" y="1154"/>
                        <a:pt x="2733" y="1053"/>
                        <a:pt x="2833" y="953"/>
                      </a:cubicBezTo>
                      <a:lnTo>
                        <a:pt x="3034" y="727"/>
                      </a:lnTo>
                      <a:cubicBezTo>
                        <a:pt x="3359" y="427"/>
                        <a:pt x="3460" y="226"/>
                        <a:pt x="3460" y="226"/>
                      </a:cubicBezTo>
                      <a:cubicBezTo>
                        <a:pt x="3460" y="226"/>
                        <a:pt x="3560" y="226"/>
                        <a:pt x="3460" y="101"/>
                      </a:cubicBezTo>
                      <a:cubicBezTo>
                        <a:pt x="3460" y="101"/>
                        <a:pt x="3460" y="1"/>
                        <a:pt x="3359" y="1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8" name="Google Shape;14908;p91"/>
                <p:cNvSpPr/>
                <p:nvPr/>
              </p:nvSpPr>
              <p:spPr>
                <a:xfrm>
                  <a:off x="3547009" y="3705533"/>
                  <a:ext cx="52738" cy="779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8" h="4005" extrusionOk="0">
                      <a:moveTo>
                        <a:pt x="126" y="0"/>
                      </a:moveTo>
                      <a:cubicBezTo>
                        <a:pt x="112" y="0"/>
                        <a:pt x="100" y="11"/>
                        <a:pt x="100" y="45"/>
                      </a:cubicBezTo>
                      <a:cubicBezTo>
                        <a:pt x="0" y="45"/>
                        <a:pt x="0" y="145"/>
                        <a:pt x="0" y="245"/>
                      </a:cubicBezTo>
                      <a:cubicBezTo>
                        <a:pt x="0" y="245"/>
                        <a:pt x="100" y="471"/>
                        <a:pt x="301" y="872"/>
                      </a:cubicBezTo>
                      <a:cubicBezTo>
                        <a:pt x="527" y="1198"/>
                        <a:pt x="827" y="1724"/>
                        <a:pt x="1153" y="2125"/>
                      </a:cubicBezTo>
                      <a:cubicBezTo>
                        <a:pt x="1354" y="2351"/>
                        <a:pt x="1454" y="2551"/>
                        <a:pt x="1679" y="2752"/>
                      </a:cubicBezTo>
                      <a:cubicBezTo>
                        <a:pt x="1780" y="2852"/>
                        <a:pt x="1880" y="2977"/>
                        <a:pt x="1880" y="3077"/>
                      </a:cubicBezTo>
                      <a:cubicBezTo>
                        <a:pt x="1980" y="3178"/>
                        <a:pt x="2080" y="3278"/>
                        <a:pt x="2080" y="3378"/>
                      </a:cubicBezTo>
                      <a:cubicBezTo>
                        <a:pt x="2181" y="3378"/>
                        <a:pt x="2181" y="3479"/>
                        <a:pt x="2306" y="3604"/>
                      </a:cubicBezTo>
                      <a:lnTo>
                        <a:pt x="2406" y="3704"/>
                      </a:lnTo>
                      <a:cubicBezTo>
                        <a:pt x="2507" y="3804"/>
                        <a:pt x="2507" y="3905"/>
                        <a:pt x="2507" y="3905"/>
                      </a:cubicBezTo>
                      <a:cubicBezTo>
                        <a:pt x="2507" y="3905"/>
                        <a:pt x="2607" y="3905"/>
                        <a:pt x="2607" y="4005"/>
                      </a:cubicBezTo>
                      <a:cubicBezTo>
                        <a:pt x="2707" y="4005"/>
                        <a:pt x="2707" y="3905"/>
                        <a:pt x="2707" y="3804"/>
                      </a:cubicBezTo>
                      <a:lnTo>
                        <a:pt x="2707" y="3604"/>
                      </a:lnTo>
                      <a:cubicBezTo>
                        <a:pt x="2707" y="3479"/>
                        <a:pt x="2707" y="3278"/>
                        <a:pt x="2607" y="3077"/>
                      </a:cubicBezTo>
                      <a:cubicBezTo>
                        <a:pt x="2507" y="2852"/>
                        <a:pt x="2406" y="2651"/>
                        <a:pt x="2306" y="2351"/>
                      </a:cubicBezTo>
                      <a:cubicBezTo>
                        <a:pt x="2181" y="2125"/>
                        <a:pt x="1980" y="1925"/>
                        <a:pt x="1880" y="1599"/>
                      </a:cubicBezTo>
                      <a:cubicBezTo>
                        <a:pt x="1554" y="1198"/>
                        <a:pt x="1153" y="772"/>
                        <a:pt x="827" y="471"/>
                      </a:cubicBezTo>
                      <a:cubicBezTo>
                        <a:pt x="527" y="145"/>
                        <a:pt x="201" y="45"/>
                        <a:pt x="201" y="45"/>
                      </a:cubicBezTo>
                      <a:cubicBezTo>
                        <a:pt x="201" y="45"/>
                        <a:pt x="156" y="0"/>
                        <a:pt x="126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09" name="Google Shape;14909;p91"/>
                <p:cNvSpPr/>
                <p:nvPr/>
              </p:nvSpPr>
              <p:spPr>
                <a:xfrm>
                  <a:off x="3583603" y="3757649"/>
                  <a:ext cx="81542" cy="91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7" h="4688" extrusionOk="0">
                      <a:moveTo>
                        <a:pt x="4027" y="0"/>
                      </a:moveTo>
                      <a:cubicBezTo>
                        <a:pt x="3986" y="0"/>
                        <a:pt x="3961" y="26"/>
                        <a:pt x="3961" y="76"/>
                      </a:cubicBezTo>
                      <a:cubicBezTo>
                        <a:pt x="3961" y="76"/>
                        <a:pt x="3660" y="301"/>
                        <a:pt x="3234" y="702"/>
                      </a:cubicBezTo>
                      <a:cubicBezTo>
                        <a:pt x="2808" y="1028"/>
                        <a:pt x="2307" y="1655"/>
                        <a:pt x="1881" y="2181"/>
                      </a:cubicBezTo>
                      <a:cubicBezTo>
                        <a:pt x="1555" y="2482"/>
                        <a:pt x="1354" y="2682"/>
                        <a:pt x="1154" y="3008"/>
                      </a:cubicBezTo>
                      <a:cubicBezTo>
                        <a:pt x="928" y="3309"/>
                        <a:pt x="728" y="3534"/>
                        <a:pt x="628" y="3735"/>
                      </a:cubicBezTo>
                      <a:cubicBezTo>
                        <a:pt x="201" y="4161"/>
                        <a:pt x="1" y="4462"/>
                        <a:pt x="1" y="4462"/>
                      </a:cubicBezTo>
                      <a:lnTo>
                        <a:pt x="1" y="4562"/>
                      </a:lnTo>
                      <a:cubicBezTo>
                        <a:pt x="101" y="4687"/>
                        <a:pt x="101" y="4687"/>
                        <a:pt x="201" y="4687"/>
                      </a:cubicBezTo>
                      <a:cubicBezTo>
                        <a:pt x="201" y="4687"/>
                        <a:pt x="527" y="4462"/>
                        <a:pt x="928" y="4161"/>
                      </a:cubicBezTo>
                      <a:cubicBezTo>
                        <a:pt x="1254" y="3935"/>
                        <a:pt x="1455" y="3735"/>
                        <a:pt x="1680" y="3534"/>
                      </a:cubicBezTo>
                      <a:cubicBezTo>
                        <a:pt x="1981" y="3209"/>
                        <a:pt x="2181" y="3008"/>
                        <a:pt x="2507" y="2682"/>
                      </a:cubicBezTo>
                      <a:cubicBezTo>
                        <a:pt x="2933" y="2181"/>
                        <a:pt x="3435" y="1554"/>
                        <a:pt x="3760" y="1028"/>
                      </a:cubicBezTo>
                      <a:cubicBezTo>
                        <a:pt x="3961" y="602"/>
                        <a:pt x="4186" y="301"/>
                        <a:pt x="4186" y="301"/>
                      </a:cubicBezTo>
                      <a:lnTo>
                        <a:pt x="4186" y="76"/>
                      </a:lnTo>
                      <a:cubicBezTo>
                        <a:pt x="4124" y="26"/>
                        <a:pt x="4067" y="0"/>
                        <a:pt x="4027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910" name="Google Shape;14910;p91"/>
              <p:cNvSpPr txBox="1"/>
              <p:nvPr/>
            </p:nvSpPr>
            <p:spPr>
              <a:xfrm rot="-2394606">
                <a:off x="3807081" y="3105899"/>
                <a:ext cx="863175" cy="4264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03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grpSp>
          <p:nvGrpSpPr>
            <p:cNvPr id="14911" name="Google Shape;14911;p91"/>
            <p:cNvGrpSpPr/>
            <p:nvPr/>
          </p:nvGrpSpPr>
          <p:grpSpPr>
            <a:xfrm rot="620474">
              <a:off x="4248617" y="1673166"/>
              <a:ext cx="1685589" cy="1629283"/>
              <a:chOff x="4203250" y="1754385"/>
              <a:chExt cx="1685685" cy="1629376"/>
            </a:xfrm>
          </p:grpSpPr>
          <p:sp>
            <p:nvSpPr>
              <p:cNvPr id="14912" name="Google Shape;14912;p91"/>
              <p:cNvSpPr/>
              <p:nvPr/>
            </p:nvSpPr>
            <p:spPr>
              <a:xfrm rot="1538442">
                <a:off x="4394918" y="1977955"/>
                <a:ext cx="1302349" cy="1182236"/>
              </a:xfrm>
              <a:custGeom>
                <a:avLst/>
                <a:gdLst/>
                <a:ahLst/>
                <a:cxnLst/>
                <a:rect l="l" t="t" r="r" b="b"/>
                <a:pathLst>
                  <a:path w="76701" h="69627" extrusionOk="0">
                    <a:moveTo>
                      <a:pt x="29487" y="0"/>
                    </a:moveTo>
                    <a:cubicBezTo>
                      <a:pt x="11761" y="18153"/>
                      <a:pt x="767" y="42611"/>
                      <a:pt x="0" y="69627"/>
                    </a:cubicBezTo>
                    <a:lnTo>
                      <a:pt x="66473" y="69627"/>
                    </a:lnTo>
                    <a:cubicBezTo>
                      <a:pt x="67155" y="61105"/>
                      <a:pt x="71075" y="53264"/>
                      <a:pt x="76700" y="47299"/>
                    </a:cubicBezTo>
                    <a:lnTo>
                      <a:pt x="294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913" name="Google Shape;14913;p91"/>
              <p:cNvGrpSpPr/>
              <p:nvPr/>
            </p:nvGrpSpPr>
            <p:grpSpPr>
              <a:xfrm rot="1157083">
                <a:off x="4716464" y="2371403"/>
                <a:ext cx="334649" cy="540922"/>
                <a:chOff x="3374950" y="3510300"/>
                <a:chExt cx="387525" cy="620950"/>
              </a:xfrm>
            </p:grpSpPr>
            <p:sp>
              <p:nvSpPr>
                <p:cNvPr id="14914" name="Google Shape;14914;p91"/>
                <p:cNvSpPr/>
                <p:nvPr/>
              </p:nvSpPr>
              <p:spPr>
                <a:xfrm>
                  <a:off x="3558825" y="3862425"/>
                  <a:ext cx="203650" cy="26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46" h="10753" extrusionOk="0">
                      <a:moveTo>
                        <a:pt x="2406" y="1"/>
                      </a:moveTo>
                      <a:cubicBezTo>
                        <a:pt x="1654" y="527"/>
                        <a:pt x="827" y="953"/>
                        <a:pt x="0" y="1254"/>
                      </a:cubicBezTo>
                      <a:cubicBezTo>
                        <a:pt x="401" y="5339"/>
                        <a:pt x="1654" y="10352"/>
                        <a:pt x="2406" y="10653"/>
                      </a:cubicBezTo>
                      <a:cubicBezTo>
                        <a:pt x="2530" y="10717"/>
                        <a:pt x="2798" y="10752"/>
                        <a:pt x="3151" y="10752"/>
                      </a:cubicBezTo>
                      <a:cubicBezTo>
                        <a:pt x="4580" y="10752"/>
                        <a:pt x="7418" y="10180"/>
                        <a:pt x="7920" y="8673"/>
                      </a:cubicBezTo>
                      <a:cubicBezTo>
                        <a:pt x="8145" y="8146"/>
                        <a:pt x="4587" y="7520"/>
                        <a:pt x="2406" y="1"/>
                      </a:cubicBezTo>
                      <a:close/>
                    </a:path>
                  </a:pathLst>
                </a:custGeom>
                <a:solidFill>
                  <a:srgbClr val="AF795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5" name="Google Shape;14915;p91"/>
                <p:cNvSpPr/>
                <p:nvPr/>
              </p:nvSpPr>
              <p:spPr>
                <a:xfrm>
                  <a:off x="3374950" y="3513025"/>
                  <a:ext cx="358700" cy="3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48" h="15575" extrusionOk="0">
                      <a:moveTo>
                        <a:pt x="5592" y="1"/>
                      </a:moveTo>
                      <a:cubicBezTo>
                        <a:pt x="5127" y="1"/>
                        <a:pt x="4601" y="91"/>
                        <a:pt x="3997" y="293"/>
                      </a:cubicBezTo>
                      <a:cubicBezTo>
                        <a:pt x="1616" y="1044"/>
                        <a:pt x="1089" y="3325"/>
                        <a:pt x="864" y="5430"/>
                      </a:cubicBezTo>
                      <a:cubicBezTo>
                        <a:pt x="663" y="7511"/>
                        <a:pt x="1716" y="12197"/>
                        <a:pt x="237" y="13977"/>
                      </a:cubicBezTo>
                      <a:cubicBezTo>
                        <a:pt x="1" y="14233"/>
                        <a:pt x="2276" y="15575"/>
                        <a:pt x="5039" y="15575"/>
                      </a:cubicBezTo>
                      <a:cubicBezTo>
                        <a:pt x="5789" y="15575"/>
                        <a:pt x="6574" y="15476"/>
                        <a:pt x="7355" y="15230"/>
                      </a:cubicBezTo>
                      <a:cubicBezTo>
                        <a:pt x="8182" y="14929"/>
                        <a:pt x="9009" y="14503"/>
                        <a:pt x="9761" y="13977"/>
                      </a:cubicBezTo>
                      <a:cubicBezTo>
                        <a:pt x="13921" y="10543"/>
                        <a:pt x="14348" y="7711"/>
                        <a:pt x="14147" y="7310"/>
                      </a:cubicBezTo>
                      <a:cubicBezTo>
                        <a:pt x="13821" y="6984"/>
                        <a:pt x="11641" y="6984"/>
                        <a:pt x="10062" y="4578"/>
                      </a:cubicBezTo>
                      <a:cubicBezTo>
                        <a:pt x="8758" y="2475"/>
                        <a:pt x="8018" y="1"/>
                        <a:pt x="559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6" name="Google Shape;14916;p91"/>
                <p:cNvSpPr/>
                <p:nvPr/>
              </p:nvSpPr>
              <p:spPr>
                <a:xfrm>
                  <a:off x="3427850" y="3523450"/>
                  <a:ext cx="37000" cy="36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0" h="14713" extrusionOk="0">
                      <a:moveTo>
                        <a:pt x="1379" y="1"/>
                      </a:moveTo>
                      <a:cubicBezTo>
                        <a:pt x="853" y="402"/>
                        <a:pt x="527" y="1028"/>
                        <a:pt x="427" y="1655"/>
                      </a:cubicBezTo>
                      <a:cubicBezTo>
                        <a:pt x="226" y="2282"/>
                        <a:pt x="126" y="2908"/>
                        <a:pt x="126" y="3535"/>
                      </a:cubicBezTo>
                      <a:cubicBezTo>
                        <a:pt x="126" y="4888"/>
                        <a:pt x="327" y="6141"/>
                        <a:pt x="627" y="7394"/>
                      </a:cubicBezTo>
                      <a:cubicBezTo>
                        <a:pt x="953" y="8648"/>
                        <a:pt x="1254" y="9901"/>
                        <a:pt x="1254" y="11154"/>
                      </a:cubicBezTo>
                      <a:cubicBezTo>
                        <a:pt x="1254" y="11780"/>
                        <a:pt x="1154" y="12407"/>
                        <a:pt x="953" y="12933"/>
                      </a:cubicBezTo>
                      <a:cubicBezTo>
                        <a:pt x="753" y="13560"/>
                        <a:pt x="527" y="14186"/>
                        <a:pt x="1" y="14613"/>
                      </a:cubicBezTo>
                      <a:lnTo>
                        <a:pt x="1" y="14713"/>
                      </a:lnTo>
                      <a:lnTo>
                        <a:pt x="126" y="14713"/>
                      </a:lnTo>
                      <a:cubicBezTo>
                        <a:pt x="753" y="14287"/>
                        <a:pt x="953" y="13660"/>
                        <a:pt x="1154" y="13034"/>
                      </a:cubicBezTo>
                      <a:cubicBezTo>
                        <a:pt x="1379" y="12407"/>
                        <a:pt x="1480" y="11780"/>
                        <a:pt x="1480" y="11154"/>
                      </a:cubicBezTo>
                      <a:cubicBezTo>
                        <a:pt x="1480" y="9800"/>
                        <a:pt x="1254" y="8547"/>
                        <a:pt x="953" y="7294"/>
                      </a:cubicBezTo>
                      <a:cubicBezTo>
                        <a:pt x="627" y="6041"/>
                        <a:pt x="327" y="4888"/>
                        <a:pt x="427" y="3635"/>
                      </a:cubicBezTo>
                      <a:cubicBezTo>
                        <a:pt x="427" y="2908"/>
                        <a:pt x="527" y="2382"/>
                        <a:pt x="627" y="1755"/>
                      </a:cubicBezTo>
                      <a:cubicBezTo>
                        <a:pt x="753" y="1129"/>
                        <a:pt x="1054" y="502"/>
                        <a:pt x="1480" y="101"/>
                      </a:cubicBezTo>
                      <a:lnTo>
                        <a:pt x="1480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7" name="Google Shape;14917;p91"/>
                <p:cNvSpPr/>
                <p:nvPr/>
              </p:nvSpPr>
              <p:spPr>
                <a:xfrm>
                  <a:off x="3454175" y="3517825"/>
                  <a:ext cx="44525" cy="386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" h="15465" extrusionOk="0">
                      <a:moveTo>
                        <a:pt x="953" y="0"/>
                      </a:moveTo>
                      <a:cubicBezTo>
                        <a:pt x="527" y="527"/>
                        <a:pt x="326" y="1253"/>
                        <a:pt x="201" y="1880"/>
                      </a:cubicBezTo>
                      <a:cubicBezTo>
                        <a:pt x="1" y="2507"/>
                        <a:pt x="1" y="3233"/>
                        <a:pt x="101" y="3860"/>
                      </a:cubicBezTo>
                      <a:cubicBezTo>
                        <a:pt x="201" y="5238"/>
                        <a:pt x="627" y="6492"/>
                        <a:pt x="953" y="7745"/>
                      </a:cubicBezTo>
                      <a:cubicBezTo>
                        <a:pt x="1254" y="8998"/>
                        <a:pt x="1580" y="10251"/>
                        <a:pt x="1580" y="11604"/>
                      </a:cubicBezTo>
                      <a:cubicBezTo>
                        <a:pt x="1580" y="12231"/>
                        <a:pt x="1454" y="12858"/>
                        <a:pt x="1454" y="13584"/>
                      </a:cubicBezTo>
                      <a:cubicBezTo>
                        <a:pt x="1354" y="14211"/>
                        <a:pt x="1254" y="14838"/>
                        <a:pt x="828" y="15364"/>
                      </a:cubicBezTo>
                      <a:lnTo>
                        <a:pt x="828" y="15464"/>
                      </a:lnTo>
                      <a:lnTo>
                        <a:pt x="953" y="15464"/>
                      </a:lnTo>
                      <a:cubicBezTo>
                        <a:pt x="1454" y="14938"/>
                        <a:pt x="1580" y="14211"/>
                        <a:pt x="1680" y="13584"/>
                      </a:cubicBezTo>
                      <a:cubicBezTo>
                        <a:pt x="1780" y="12958"/>
                        <a:pt x="1780" y="12231"/>
                        <a:pt x="1780" y="11604"/>
                      </a:cubicBezTo>
                      <a:cubicBezTo>
                        <a:pt x="1780" y="10251"/>
                        <a:pt x="1580" y="8998"/>
                        <a:pt x="1254" y="7619"/>
                      </a:cubicBezTo>
                      <a:cubicBezTo>
                        <a:pt x="953" y="6366"/>
                        <a:pt x="427" y="5113"/>
                        <a:pt x="326" y="3860"/>
                      </a:cubicBezTo>
                      <a:cubicBezTo>
                        <a:pt x="201" y="2607"/>
                        <a:pt x="427" y="1253"/>
                        <a:pt x="1053" y="101"/>
                      </a:cubicBezTo>
                      <a:lnTo>
                        <a:pt x="105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8" name="Google Shape;14918;p91"/>
                <p:cNvSpPr/>
                <p:nvPr/>
              </p:nvSpPr>
              <p:spPr>
                <a:xfrm>
                  <a:off x="3493650" y="3510300"/>
                  <a:ext cx="70200" cy="39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8" h="15665" extrusionOk="0">
                      <a:moveTo>
                        <a:pt x="828" y="1"/>
                      </a:moveTo>
                      <a:cubicBezTo>
                        <a:pt x="727" y="1"/>
                        <a:pt x="727" y="1"/>
                        <a:pt x="727" y="101"/>
                      </a:cubicBezTo>
                      <a:cubicBezTo>
                        <a:pt x="201" y="1354"/>
                        <a:pt x="1" y="2707"/>
                        <a:pt x="101" y="4061"/>
                      </a:cubicBezTo>
                      <a:cubicBezTo>
                        <a:pt x="201" y="5414"/>
                        <a:pt x="627" y="6667"/>
                        <a:pt x="1028" y="7920"/>
                      </a:cubicBezTo>
                      <a:cubicBezTo>
                        <a:pt x="1454" y="9174"/>
                        <a:pt x="1980" y="10427"/>
                        <a:pt x="2281" y="11680"/>
                      </a:cubicBezTo>
                      <a:cubicBezTo>
                        <a:pt x="2381" y="12306"/>
                        <a:pt x="2507" y="12933"/>
                        <a:pt x="2507" y="13685"/>
                      </a:cubicBezTo>
                      <a:cubicBezTo>
                        <a:pt x="2607" y="13986"/>
                        <a:pt x="2607" y="14311"/>
                        <a:pt x="2507" y="14612"/>
                      </a:cubicBezTo>
                      <a:lnTo>
                        <a:pt x="2507" y="15139"/>
                      </a:lnTo>
                      <a:cubicBezTo>
                        <a:pt x="2507" y="15239"/>
                        <a:pt x="2507" y="15439"/>
                        <a:pt x="2381" y="15439"/>
                      </a:cubicBezTo>
                      <a:lnTo>
                        <a:pt x="2381" y="15565"/>
                      </a:lnTo>
                      <a:cubicBezTo>
                        <a:pt x="2381" y="15665"/>
                        <a:pt x="2381" y="15665"/>
                        <a:pt x="2507" y="15665"/>
                      </a:cubicBezTo>
                      <a:cubicBezTo>
                        <a:pt x="2607" y="15565"/>
                        <a:pt x="2607" y="15439"/>
                        <a:pt x="2707" y="15339"/>
                      </a:cubicBezTo>
                      <a:lnTo>
                        <a:pt x="2707" y="15139"/>
                      </a:lnTo>
                      <a:cubicBezTo>
                        <a:pt x="2707" y="14938"/>
                        <a:pt x="2707" y="14813"/>
                        <a:pt x="2808" y="14612"/>
                      </a:cubicBezTo>
                      <a:lnTo>
                        <a:pt x="2808" y="13560"/>
                      </a:lnTo>
                      <a:cubicBezTo>
                        <a:pt x="2808" y="12933"/>
                        <a:pt x="2607" y="12306"/>
                        <a:pt x="2507" y="11580"/>
                      </a:cubicBezTo>
                      <a:cubicBezTo>
                        <a:pt x="2181" y="10326"/>
                        <a:pt x="1755" y="9073"/>
                        <a:pt x="1354" y="7820"/>
                      </a:cubicBezTo>
                      <a:cubicBezTo>
                        <a:pt x="928" y="6567"/>
                        <a:pt x="402" y="5314"/>
                        <a:pt x="301" y="3961"/>
                      </a:cubicBezTo>
                      <a:cubicBezTo>
                        <a:pt x="301" y="2707"/>
                        <a:pt x="502" y="1354"/>
                        <a:pt x="828" y="101"/>
                      </a:cubicBezTo>
                      <a:lnTo>
                        <a:pt x="82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9" name="Google Shape;14919;p91"/>
                <p:cNvSpPr/>
                <p:nvPr/>
              </p:nvSpPr>
              <p:spPr>
                <a:xfrm>
                  <a:off x="3540650" y="3525975"/>
                  <a:ext cx="172325" cy="234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3" h="9399" extrusionOk="0">
                      <a:moveTo>
                        <a:pt x="100" y="0"/>
                      </a:moveTo>
                      <a:cubicBezTo>
                        <a:pt x="100" y="0"/>
                        <a:pt x="0" y="0"/>
                        <a:pt x="0" y="100"/>
                      </a:cubicBezTo>
                      <a:cubicBezTo>
                        <a:pt x="201" y="1028"/>
                        <a:pt x="401" y="1980"/>
                        <a:pt x="827" y="2907"/>
                      </a:cubicBezTo>
                      <a:cubicBezTo>
                        <a:pt x="1253" y="3860"/>
                        <a:pt x="1654" y="4687"/>
                        <a:pt x="2281" y="5539"/>
                      </a:cubicBezTo>
                      <a:cubicBezTo>
                        <a:pt x="2506" y="5940"/>
                        <a:pt x="2907" y="6366"/>
                        <a:pt x="3233" y="6667"/>
                      </a:cubicBezTo>
                      <a:cubicBezTo>
                        <a:pt x="3534" y="7093"/>
                        <a:pt x="3860" y="7419"/>
                        <a:pt x="4261" y="7720"/>
                      </a:cubicBezTo>
                      <a:cubicBezTo>
                        <a:pt x="4486" y="7920"/>
                        <a:pt x="4587" y="8045"/>
                        <a:pt x="4787" y="8246"/>
                      </a:cubicBezTo>
                      <a:lnTo>
                        <a:pt x="5414" y="8672"/>
                      </a:lnTo>
                      <a:cubicBezTo>
                        <a:pt x="5639" y="8772"/>
                        <a:pt x="5840" y="8973"/>
                        <a:pt x="6040" y="9073"/>
                      </a:cubicBezTo>
                      <a:cubicBezTo>
                        <a:pt x="6266" y="9173"/>
                        <a:pt x="6466" y="9298"/>
                        <a:pt x="6667" y="9399"/>
                      </a:cubicBezTo>
                      <a:lnTo>
                        <a:pt x="6892" y="9399"/>
                      </a:lnTo>
                      <a:cubicBezTo>
                        <a:pt x="6892" y="9298"/>
                        <a:pt x="6892" y="9298"/>
                        <a:pt x="6767" y="9298"/>
                      </a:cubicBezTo>
                      <a:cubicBezTo>
                        <a:pt x="5940" y="8772"/>
                        <a:pt x="5113" y="8246"/>
                        <a:pt x="4386" y="7619"/>
                      </a:cubicBezTo>
                      <a:cubicBezTo>
                        <a:pt x="4060" y="7293"/>
                        <a:pt x="3760" y="6892"/>
                        <a:pt x="3434" y="6567"/>
                      </a:cubicBezTo>
                      <a:cubicBezTo>
                        <a:pt x="3133" y="6166"/>
                        <a:pt x="2807" y="5740"/>
                        <a:pt x="2506" y="5414"/>
                      </a:cubicBezTo>
                      <a:cubicBezTo>
                        <a:pt x="1980" y="4587"/>
                        <a:pt x="1454" y="3760"/>
                        <a:pt x="1028" y="2807"/>
                      </a:cubicBezTo>
                      <a:lnTo>
                        <a:pt x="827" y="2181"/>
                      </a:lnTo>
                      <a:lnTo>
                        <a:pt x="627" y="1454"/>
                      </a:lnTo>
                      <a:cubicBezTo>
                        <a:pt x="401" y="1028"/>
                        <a:pt x="301" y="526"/>
                        <a:pt x="201" y="100"/>
                      </a:cubicBezTo>
                      <a:cubicBezTo>
                        <a:pt x="201" y="0"/>
                        <a:pt x="201" y="0"/>
                        <a:pt x="10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0" name="Google Shape;14920;p91"/>
                <p:cNvSpPr/>
                <p:nvPr/>
              </p:nvSpPr>
              <p:spPr>
                <a:xfrm>
                  <a:off x="3521850" y="3512800"/>
                  <a:ext cx="138500" cy="31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" h="12733" extrusionOk="0">
                      <a:moveTo>
                        <a:pt x="426" y="1"/>
                      </a:moveTo>
                      <a:cubicBezTo>
                        <a:pt x="0" y="1254"/>
                        <a:pt x="0" y="2407"/>
                        <a:pt x="226" y="3560"/>
                      </a:cubicBezTo>
                      <a:cubicBezTo>
                        <a:pt x="426" y="4813"/>
                        <a:pt x="752" y="5941"/>
                        <a:pt x="1253" y="6993"/>
                      </a:cubicBezTo>
                      <a:cubicBezTo>
                        <a:pt x="1780" y="8046"/>
                        <a:pt x="2406" y="9074"/>
                        <a:pt x="3133" y="10026"/>
                      </a:cubicBezTo>
                      <a:cubicBezTo>
                        <a:pt x="3459" y="10552"/>
                        <a:pt x="3885" y="10953"/>
                        <a:pt x="4186" y="11379"/>
                      </a:cubicBezTo>
                      <a:cubicBezTo>
                        <a:pt x="4612" y="11906"/>
                        <a:pt x="5013" y="12332"/>
                        <a:pt x="5439" y="12733"/>
                      </a:cubicBezTo>
                      <a:lnTo>
                        <a:pt x="5539" y="12733"/>
                      </a:lnTo>
                      <a:lnTo>
                        <a:pt x="5539" y="12633"/>
                      </a:lnTo>
                      <a:lnTo>
                        <a:pt x="5539" y="12532"/>
                      </a:lnTo>
                      <a:cubicBezTo>
                        <a:pt x="5138" y="12106"/>
                        <a:pt x="4812" y="11705"/>
                        <a:pt x="4386" y="11279"/>
                      </a:cubicBezTo>
                      <a:cubicBezTo>
                        <a:pt x="3985" y="10753"/>
                        <a:pt x="3659" y="10327"/>
                        <a:pt x="3258" y="9926"/>
                      </a:cubicBezTo>
                      <a:cubicBezTo>
                        <a:pt x="2933" y="9399"/>
                        <a:pt x="2632" y="8973"/>
                        <a:pt x="2306" y="8447"/>
                      </a:cubicBezTo>
                      <a:cubicBezTo>
                        <a:pt x="2206" y="8146"/>
                        <a:pt x="2106" y="7946"/>
                        <a:pt x="1880" y="7620"/>
                      </a:cubicBezTo>
                      <a:cubicBezTo>
                        <a:pt x="1780" y="7419"/>
                        <a:pt x="1680" y="7094"/>
                        <a:pt x="1579" y="6893"/>
                      </a:cubicBezTo>
                      <a:cubicBezTo>
                        <a:pt x="1053" y="5840"/>
                        <a:pt x="627" y="4688"/>
                        <a:pt x="527" y="3560"/>
                      </a:cubicBezTo>
                      <a:cubicBezTo>
                        <a:pt x="426" y="2933"/>
                        <a:pt x="326" y="2407"/>
                        <a:pt x="326" y="1780"/>
                      </a:cubicBezTo>
                      <a:cubicBezTo>
                        <a:pt x="326" y="1254"/>
                        <a:pt x="426" y="627"/>
                        <a:pt x="527" y="101"/>
                      </a:cubicBezTo>
                      <a:cubicBezTo>
                        <a:pt x="527" y="1"/>
                        <a:pt x="527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921" name="Google Shape;14921;p91"/>
              <p:cNvSpPr txBox="1"/>
              <p:nvPr/>
            </p:nvSpPr>
            <p:spPr>
              <a:xfrm rot="-2394606">
                <a:off x="4721481" y="2716092"/>
                <a:ext cx="863175" cy="4264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04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grpSp>
          <p:nvGrpSpPr>
            <p:cNvPr id="14922" name="Google Shape;14922;p91"/>
            <p:cNvGrpSpPr/>
            <p:nvPr/>
          </p:nvGrpSpPr>
          <p:grpSpPr>
            <a:xfrm rot="620474">
              <a:off x="4962568" y="1562516"/>
              <a:ext cx="1623857" cy="1665915"/>
              <a:chOff x="4889569" y="1522601"/>
              <a:chExt cx="1623949" cy="1666010"/>
            </a:xfrm>
          </p:grpSpPr>
          <p:sp>
            <p:nvSpPr>
              <p:cNvPr id="14923" name="Google Shape;14923;p91"/>
              <p:cNvSpPr/>
              <p:nvPr/>
            </p:nvSpPr>
            <p:spPr>
              <a:xfrm rot="1538442">
                <a:off x="5107531" y="1716733"/>
                <a:ext cx="1188026" cy="1277746"/>
              </a:xfrm>
              <a:custGeom>
                <a:avLst/>
                <a:gdLst/>
                <a:ahLst/>
                <a:cxnLst/>
                <a:rect l="l" t="t" r="r" b="b"/>
                <a:pathLst>
                  <a:path w="69968" h="75252" extrusionOk="0">
                    <a:moveTo>
                      <a:pt x="69968" y="0"/>
                    </a:moveTo>
                    <a:cubicBezTo>
                      <a:pt x="42952" y="0"/>
                      <a:pt x="18068" y="10653"/>
                      <a:pt x="0" y="28038"/>
                    </a:cubicBezTo>
                    <a:lnTo>
                      <a:pt x="47213" y="75251"/>
                    </a:lnTo>
                    <a:cubicBezTo>
                      <a:pt x="53264" y="69967"/>
                      <a:pt x="61446" y="66729"/>
                      <a:pt x="69968" y="66388"/>
                    </a:cubicBezTo>
                    <a:lnTo>
                      <a:pt x="699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924" name="Google Shape;14924;p91"/>
              <p:cNvGrpSpPr/>
              <p:nvPr/>
            </p:nvGrpSpPr>
            <p:grpSpPr>
              <a:xfrm rot="549513">
                <a:off x="5573939" y="2049899"/>
                <a:ext cx="599179" cy="559255"/>
                <a:chOff x="5518485" y="2049957"/>
                <a:chExt cx="655011" cy="611301"/>
              </a:xfrm>
            </p:grpSpPr>
            <p:sp>
              <p:nvSpPr>
                <p:cNvPr id="14925" name="Google Shape;14925;p91"/>
                <p:cNvSpPr/>
                <p:nvPr/>
              </p:nvSpPr>
              <p:spPr>
                <a:xfrm rot="-1580374">
                  <a:off x="5627116" y="2143491"/>
                  <a:ext cx="495636" cy="3163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25" h="12652" extrusionOk="0">
                      <a:moveTo>
                        <a:pt x="12034" y="0"/>
                      </a:moveTo>
                      <a:cubicBezTo>
                        <a:pt x="10483" y="0"/>
                        <a:pt x="8851" y="297"/>
                        <a:pt x="7294" y="1109"/>
                      </a:cubicBezTo>
                      <a:cubicBezTo>
                        <a:pt x="1354" y="4368"/>
                        <a:pt x="0" y="10834"/>
                        <a:pt x="301" y="11661"/>
                      </a:cubicBezTo>
                      <a:cubicBezTo>
                        <a:pt x="466" y="12092"/>
                        <a:pt x="2176" y="12651"/>
                        <a:pt x="4610" y="12651"/>
                      </a:cubicBezTo>
                      <a:cubicBezTo>
                        <a:pt x="6989" y="12651"/>
                        <a:pt x="10060" y="12117"/>
                        <a:pt x="13058" y="10408"/>
                      </a:cubicBezTo>
                      <a:cubicBezTo>
                        <a:pt x="17845" y="7701"/>
                        <a:pt x="19825" y="2162"/>
                        <a:pt x="19825" y="2162"/>
                      </a:cubicBezTo>
                      <a:cubicBezTo>
                        <a:pt x="19825" y="2162"/>
                        <a:pt x="16221" y="0"/>
                        <a:pt x="1203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6" name="Google Shape;14926;p91"/>
                <p:cNvSpPr/>
                <p:nvPr/>
              </p:nvSpPr>
              <p:spPr>
                <a:xfrm rot="-1580374">
                  <a:off x="5562447" y="2221769"/>
                  <a:ext cx="567088" cy="330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3" h="13234" extrusionOk="0">
                      <a:moveTo>
                        <a:pt x="22457" y="0"/>
                      </a:moveTo>
                      <a:cubicBezTo>
                        <a:pt x="22457" y="0"/>
                        <a:pt x="22156" y="0"/>
                        <a:pt x="21429" y="226"/>
                      </a:cubicBezTo>
                      <a:cubicBezTo>
                        <a:pt x="21003" y="226"/>
                        <a:pt x="20577" y="326"/>
                        <a:pt x="20176" y="426"/>
                      </a:cubicBezTo>
                      <a:cubicBezTo>
                        <a:pt x="19649" y="627"/>
                        <a:pt x="19123" y="727"/>
                        <a:pt x="18497" y="953"/>
                      </a:cubicBezTo>
                      <a:cubicBezTo>
                        <a:pt x="18396" y="953"/>
                        <a:pt x="18171" y="1053"/>
                        <a:pt x="18071" y="1053"/>
                      </a:cubicBezTo>
                      <a:cubicBezTo>
                        <a:pt x="17870" y="1153"/>
                        <a:pt x="17770" y="1153"/>
                        <a:pt x="17544" y="1253"/>
                      </a:cubicBezTo>
                      <a:lnTo>
                        <a:pt x="16617" y="1579"/>
                      </a:lnTo>
                      <a:cubicBezTo>
                        <a:pt x="15990" y="1780"/>
                        <a:pt x="15264" y="2106"/>
                        <a:pt x="14537" y="2406"/>
                      </a:cubicBezTo>
                      <a:cubicBezTo>
                        <a:pt x="13910" y="2732"/>
                        <a:pt x="13158" y="3133"/>
                        <a:pt x="12431" y="3459"/>
                      </a:cubicBezTo>
                      <a:lnTo>
                        <a:pt x="11905" y="3760"/>
                      </a:lnTo>
                      <a:lnTo>
                        <a:pt x="11404" y="4086"/>
                      </a:lnTo>
                      <a:cubicBezTo>
                        <a:pt x="10978" y="4286"/>
                        <a:pt x="10652" y="4487"/>
                        <a:pt x="10251" y="4712"/>
                      </a:cubicBezTo>
                      <a:cubicBezTo>
                        <a:pt x="9624" y="5113"/>
                        <a:pt x="8898" y="5639"/>
                        <a:pt x="8271" y="6066"/>
                      </a:cubicBezTo>
                      <a:cubicBezTo>
                        <a:pt x="7519" y="6492"/>
                        <a:pt x="6893" y="6893"/>
                        <a:pt x="6266" y="7419"/>
                      </a:cubicBezTo>
                      <a:cubicBezTo>
                        <a:pt x="5965" y="7619"/>
                        <a:pt x="5639" y="7845"/>
                        <a:pt x="5339" y="8146"/>
                      </a:cubicBezTo>
                      <a:cubicBezTo>
                        <a:pt x="5138" y="8371"/>
                        <a:pt x="4812" y="8572"/>
                        <a:pt x="4512" y="8772"/>
                      </a:cubicBezTo>
                      <a:cubicBezTo>
                        <a:pt x="3985" y="9198"/>
                        <a:pt x="3459" y="9725"/>
                        <a:pt x="3033" y="10025"/>
                      </a:cubicBezTo>
                      <a:cubicBezTo>
                        <a:pt x="2507" y="10452"/>
                        <a:pt x="2106" y="10878"/>
                        <a:pt x="1780" y="11178"/>
                      </a:cubicBezTo>
                      <a:lnTo>
                        <a:pt x="852" y="12131"/>
                      </a:lnTo>
                      <a:cubicBezTo>
                        <a:pt x="627" y="12431"/>
                        <a:pt x="426" y="12632"/>
                        <a:pt x="226" y="12757"/>
                      </a:cubicBezTo>
                      <a:cubicBezTo>
                        <a:pt x="126" y="12858"/>
                        <a:pt x="126" y="12958"/>
                        <a:pt x="126" y="12958"/>
                      </a:cubicBezTo>
                      <a:cubicBezTo>
                        <a:pt x="0" y="13058"/>
                        <a:pt x="0" y="13058"/>
                        <a:pt x="126" y="13158"/>
                      </a:cubicBezTo>
                      <a:cubicBezTo>
                        <a:pt x="126" y="13208"/>
                        <a:pt x="151" y="13233"/>
                        <a:pt x="188" y="13233"/>
                      </a:cubicBezTo>
                      <a:cubicBezTo>
                        <a:pt x="226" y="13233"/>
                        <a:pt x="276" y="13208"/>
                        <a:pt x="326" y="13158"/>
                      </a:cubicBezTo>
                      <a:cubicBezTo>
                        <a:pt x="326" y="13158"/>
                        <a:pt x="627" y="12858"/>
                        <a:pt x="1153" y="12431"/>
                      </a:cubicBezTo>
                      <a:cubicBezTo>
                        <a:pt x="1379" y="12231"/>
                        <a:pt x="1780" y="11905"/>
                        <a:pt x="2106" y="11604"/>
                      </a:cubicBezTo>
                      <a:cubicBezTo>
                        <a:pt x="2507" y="11279"/>
                        <a:pt x="2933" y="10978"/>
                        <a:pt x="3459" y="10552"/>
                      </a:cubicBezTo>
                      <a:cubicBezTo>
                        <a:pt x="3885" y="10126"/>
                        <a:pt x="4386" y="9725"/>
                        <a:pt x="4913" y="9399"/>
                      </a:cubicBezTo>
                      <a:cubicBezTo>
                        <a:pt x="5539" y="8873"/>
                        <a:pt x="6166" y="8472"/>
                        <a:pt x="6692" y="8045"/>
                      </a:cubicBezTo>
                      <a:cubicBezTo>
                        <a:pt x="7319" y="7619"/>
                        <a:pt x="8045" y="7218"/>
                        <a:pt x="8672" y="6692"/>
                      </a:cubicBezTo>
                      <a:cubicBezTo>
                        <a:pt x="9299" y="6266"/>
                        <a:pt x="10025" y="5865"/>
                        <a:pt x="10777" y="5439"/>
                      </a:cubicBezTo>
                      <a:cubicBezTo>
                        <a:pt x="11078" y="5238"/>
                        <a:pt x="11404" y="5013"/>
                        <a:pt x="11805" y="4812"/>
                      </a:cubicBezTo>
                      <a:lnTo>
                        <a:pt x="12231" y="4487"/>
                      </a:lnTo>
                      <a:lnTo>
                        <a:pt x="12857" y="4186"/>
                      </a:lnTo>
                      <a:cubicBezTo>
                        <a:pt x="13484" y="3860"/>
                        <a:pt x="14211" y="3459"/>
                        <a:pt x="14837" y="3133"/>
                      </a:cubicBezTo>
                      <a:cubicBezTo>
                        <a:pt x="15564" y="2832"/>
                        <a:pt x="16191" y="2406"/>
                        <a:pt x="16817" y="2206"/>
                      </a:cubicBezTo>
                      <a:cubicBezTo>
                        <a:pt x="17143" y="2106"/>
                        <a:pt x="17444" y="1880"/>
                        <a:pt x="17770" y="1780"/>
                      </a:cubicBezTo>
                      <a:cubicBezTo>
                        <a:pt x="17970" y="1680"/>
                        <a:pt x="18071" y="1680"/>
                        <a:pt x="18296" y="1579"/>
                      </a:cubicBezTo>
                      <a:cubicBezTo>
                        <a:pt x="18396" y="1579"/>
                        <a:pt x="18497" y="1479"/>
                        <a:pt x="18697" y="1479"/>
                      </a:cubicBezTo>
                      <a:cubicBezTo>
                        <a:pt x="19223" y="1253"/>
                        <a:pt x="19750" y="1053"/>
                        <a:pt x="20276" y="852"/>
                      </a:cubicBezTo>
                      <a:cubicBezTo>
                        <a:pt x="20677" y="727"/>
                        <a:pt x="21103" y="627"/>
                        <a:pt x="21529" y="527"/>
                      </a:cubicBezTo>
                      <a:cubicBezTo>
                        <a:pt x="22156" y="326"/>
                        <a:pt x="22557" y="226"/>
                        <a:pt x="22557" y="226"/>
                      </a:cubicBezTo>
                      <a:cubicBezTo>
                        <a:pt x="22682" y="226"/>
                        <a:pt x="22682" y="101"/>
                        <a:pt x="22682" y="101"/>
                      </a:cubicBezTo>
                      <a:cubicBezTo>
                        <a:pt x="22682" y="0"/>
                        <a:pt x="22557" y="0"/>
                        <a:pt x="22457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7" name="Google Shape;14927;p91"/>
                <p:cNvSpPr/>
                <p:nvPr/>
              </p:nvSpPr>
              <p:spPr>
                <a:xfrm rot="-1580374">
                  <a:off x="5698606" y="2339244"/>
                  <a:ext cx="154178" cy="141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7" h="5640" extrusionOk="0">
                      <a:moveTo>
                        <a:pt x="1880" y="1"/>
                      </a:moveTo>
                      <a:cubicBezTo>
                        <a:pt x="1780" y="1"/>
                        <a:pt x="1680" y="1"/>
                        <a:pt x="1680" y="101"/>
                      </a:cubicBezTo>
                      <a:cubicBezTo>
                        <a:pt x="1555" y="502"/>
                        <a:pt x="1354" y="928"/>
                        <a:pt x="1254" y="1254"/>
                      </a:cubicBezTo>
                      <a:cubicBezTo>
                        <a:pt x="1154" y="1655"/>
                        <a:pt x="928" y="2081"/>
                        <a:pt x="828" y="2507"/>
                      </a:cubicBezTo>
                      <a:lnTo>
                        <a:pt x="427" y="3635"/>
                      </a:lnTo>
                      <a:cubicBezTo>
                        <a:pt x="301" y="4061"/>
                        <a:pt x="201" y="4487"/>
                        <a:pt x="1" y="4788"/>
                      </a:cubicBezTo>
                      <a:lnTo>
                        <a:pt x="1" y="4888"/>
                      </a:lnTo>
                      <a:cubicBezTo>
                        <a:pt x="1" y="5114"/>
                        <a:pt x="101" y="5314"/>
                        <a:pt x="427" y="5314"/>
                      </a:cubicBezTo>
                      <a:cubicBezTo>
                        <a:pt x="1254" y="5414"/>
                        <a:pt x="2181" y="5515"/>
                        <a:pt x="3234" y="5515"/>
                      </a:cubicBezTo>
                      <a:cubicBezTo>
                        <a:pt x="3660" y="5515"/>
                        <a:pt x="4186" y="5640"/>
                        <a:pt x="4587" y="5640"/>
                      </a:cubicBezTo>
                      <a:lnTo>
                        <a:pt x="6066" y="5640"/>
                      </a:lnTo>
                      <a:cubicBezTo>
                        <a:pt x="6066" y="5640"/>
                        <a:pt x="6166" y="5640"/>
                        <a:pt x="6166" y="5515"/>
                      </a:cubicBezTo>
                      <a:cubicBezTo>
                        <a:pt x="6166" y="5515"/>
                        <a:pt x="6166" y="5414"/>
                        <a:pt x="6066" y="5414"/>
                      </a:cubicBezTo>
                      <a:cubicBezTo>
                        <a:pt x="5640" y="5314"/>
                        <a:pt x="5113" y="5214"/>
                        <a:pt x="4687" y="5114"/>
                      </a:cubicBezTo>
                      <a:cubicBezTo>
                        <a:pt x="4186" y="5013"/>
                        <a:pt x="3760" y="4888"/>
                        <a:pt x="3234" y="4888"/>
                      </a:cubicBezTo>
                      <a:cubicBezTo>
                        <a:pt x="2485" y="4726"/>
                        <a:pt x="1720" y="4630"/>
                        <a:pt x="964" y="4546"/>
                      </a:cubicBezTo>
                      <a:lnTo>
                        <a:pt x="964" y="4546"/>
                      </a:lnTo>
                      <a:cubicBezTo>
                        <a:pt x="1055" y="4312"/>
                        <a:pt x="1143" y="4083"/>
                        <a:pt x="1254" y="3860"/>
                      </a:cubicBezTo>
                      <a:cubicBezTo>
                        <a:pt x="1354" y="3434"/>
                        <a:pt x="1454" y="3134"/>
                        <a:pt x="1555" y="2708"/>
                      </a:cubicBezTo>
                      <a:cubicBezTo>
                        <a:pt x="1680" y="2281"/>
                        <a:pt x="1680" y="1880"/>
                        <a:pt x="1780" y="1454"/>
                      </a:cubicBezTo>
                      <a:cubicBezTo>
                        <a:pt x="1880" y="1028"/>
                        <a:pt x="1981" y="627"/>
                        <a:pt x="1981" y="201"/>
                      </a:cubicBezTo>
                      <a:cubicBezTo>
                        <a:pt x="1981" y="101"/>
                        <a:pt x="1981" y="101"/>
                        <a:pt x="1880" y="1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8" name="Google Shape;14928;p91"/>
                <p:cNvSpPr/>
                <p:nvPr/>
              </p:nvSpPr>
              <p:spPr>
                <a:xfrm rot="-1580374">
                  <a:off x="5743967" y="2240390"/>
                  <a:ext cx="159179" cy="179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67" h="7160" extrusionOk="0">
                      <a:moveTo>
                        <a:pt x="1433" y="0"/>
                      </a:moveTo>
                      <a:cubicBezTo>
                        <a:pt x="1404" y="0"/>
                        <a:pt x="1354" y="71"/>
                        <a:pt x="1354" y="142"/>
                      </a:cubicBezTo>
                      <a:cubicBezTo>
                        <a:pt x="1153" y="568"/>
                        <a:pt x="1028" y="994"/>
                        <a:pt x="928" y="1395"/>
                      </a:cubicBezTo>
                      <a:cubicBezTo>
                        <a:pt x="827" y="1922"/>
                        <a:pt x="727" y="2348"/>
                        <a:pt x="627" y="2774"/>
                      </a:cubicBezTo>
                      <a:lnTo>
                        <a:pt x="301" y="4127"/>
                      </a:lnTo>
                      <a:cubicBezTo>
                        <a:pt x="201" y="4528"/>
                        <a:pt x="100" y="5054"/>
                        <a:pt x="0" y="5481"/>
                      </a:cubicBezTo>
                      <a:cubicBezTo>
                        <a:pt x="0" y="5681"/>
                        <a:pt x="100" y="5907"/>
                        <a:pt x="301" y="6007"/>
                      </a:cubicBezTo>
                      <a:lnTo>
                        <a:pt x="6266" y="7160"/>
                      </a:lnTo>
                      <a:cubicBezTo>
                        <a:pt x="6266" y="7160"/>
                        <a:pt x="6366" y="7160"/>
                        <a:pt x="6366" y="7034"/>
                      </a:cubicBezTo>
                      <a:lnTo>
                        <a:pt x="6366" y="6934"/>
                      </a:lnTo>
                      <a:cubicBezTo>
                        <a:pt x="5840" y="6633"/>
                        <a:pt x="5314" y="6533"/>
                        <a:pt x="4913" y="6308"/>
                      </a:cubicBezTo>
                      <a:cubicBezTo>
                        <a:pt x="4386" y="6207"/>
                        <a:pt x="3960" y="6007"/>
                        <a:pt x="3434" y="5907"/>
                      </a:cubicBezTo>
                      <a:cubicBezTo>
                        <a:pt x="2638" y="5627"/>
                        <a:pt x="1750" y="5440"/>
                        <a:pt x="928" y="5250"/>
                      </a:cubicBezTo>
                      <a:lnTo>
                        <a:pt x="928" y="5250"/>
                      </a:lnTo>
                      <a:cubicBezTo>
                        <a:pt x="997" y="4942"/>
                        <a:pt x="1069" y="4613"/>
                        <a:pt x="1153" y="4328"/>
                      </a:cubicBezTo>
                      <a:cubicBezTo>
                        <a:pt x="1253" y="3801"/>
                        <a:pt x="1354" y="3400"/>
                        <a:pt x="1354" y="2974"/>
                      </a:cubicBezTo>
                      <a:cubicBezTo>
                        <a:pt x="1454" y="2448"/>
                        <a:pt x="1454" y="2022"/>
                        <a:pt x="1554" y="1521"/>
                      </a:cubicBezTo>
                      <a:cubicBezTo>
                        <a:pt x="1554" y="1095"/>
                        <a:pt x="1554" y="668"/>
                        <a:pt x="1654" y="142"/>
                      </a:cubicBezTo>
                      <a:cubicBezTo>
                        <a:pt x="1654" y="42"/>
                        <a:pt x="1554" y="42"/>
                        <a:pt x="1454" y="42"/>
                      </a:cubicBezTo>
                      <a:cubicBezTo>
                        <a:pt x="1454" y="13"/>
                        <a:pt x="1445" y="0"/>
                        <a:pt x="1433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29" name="Google Shape;14929;p91"/>
                <p:cNvSpPr/>
                <p:nvPr/>
              </p:nvSpPr>
              <p:spPr>
                <a:xfrm rot="-1580374">
                  <a:off x="5788456" y="2178257"/>
                  <a:ext cx="161679" cy="177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67" h="7094" extrusionOk="0">
                      <a:moveTo>
                        <a:pt x="1454" y="0"/>
                      </a:moveTo>
                      <a:cubicBezTo>
                        <a:pt x="1353" y="0"/>
                        <a:pt x="1353" y="0"/>
                        <a:pt x="1253" y="101"/>
                      </a:cubicBezTo>
                      <a:lnTo>
                        <a:pt x="727" y="2707"/>
                      </a:lnTo>
                      <a:cubicBezTo>
                        <a:pt x="627" y="3133"/>
                        <a:pt x="627" y="3559"/>
                        <a:pt x="526" y="3960"/>
                      </a:cubicBezTo>
                      <a:cubicBezTo>
                        <a:pt x="426" y="4186"/>
                        <a:pt x="326" y="4386"/>
                        <a:pt x="326" y="4486"/>
                      </a:cubicBezTo>
                      <a:cubicBezTo>
                        <a:pt x="201" y="4687"/>
                        <a:pt x="201" y="4913"/>
                        <a:pt x="100" y="5113"/>
                      </a:cubicBezTo>
                      <a:cubicBezTo>
                        <a:pt x="100" y="5113"/>
                        <a:pt x="0" y="5113"/>
                        <a:pt x="0" y="5213"/>
                      </a:cubicBezTo>
                      <a:cubicBezTo>
                        <a:pt x="0" y="5439"/>
                        <a:pt x="201" y="5639"/>
                        <a:pt x="426" y="5639"/>
                      </a:cubicBezTo>
                      <a:cubicBezTo>
                        <a:pt x="627" y="5740"/>
                        <a:pt x="952" y="5740"/>
                        <a:pt x="1153" y="5740"/>
                      </a:cubicBezTo>
                      <a:cubicBezTo>
                        <a:pt x="1353" y="5840"/>
                        <a:pt x="1679" y="5840"/>
                        <a:pt x="1880" y="5940"/>
                      </a:cubicBezTo>
                      <a:cubicBezTo>
                        <a:pt x="2406" y="5940"/>
                        <a:pt x="2932" y="6065"/>
                        <a:pt x="3333" y="6266"/>
                      </a:cubicBezTo>
                      <a:cubicBezTo>
                        <a:pt x="3659" y="6266"/>
                        <a:pt x="3860" y="6366"/>
                        <a:pt x="4186" y="6366"/>
                      </a:cubicBezTo>
                      <a:cubicBezTo>
                        <a:pt x="4386" y="6466"/>
                        <a:pt x="4587" y="6567"/>
                        <a:pt x="4912" y="6567"/>
                      </a:cubicBezTo>
                      <a:cubicBezTo>
                        <a:pt x="5113" y="6692"/>
                        <a:pt x="5338" y="6792"/>
                        <a:pt x="5639" y="6893"/>
                      </a:cubicBezTo>
                      <a:cubicBezTo>
                        <a:pt x="5840" y="6893"/>
                        <a:pt x="6065" y="6993"/>
                        <a:pt x="6366" y="7093"/>
                      </a:cubicBezTo>
                      <a:lnTo>
                        <a:pt x="6466" y="7093"/>
                      </a:lnTo>
                      <a:lnTo>
                        <a:pt x="6466" y="6893"/>
                      </a:lnTo>
                      <a:cubicBezTo>
                        <a:pt x="5965" y="6567"/>
                        <a:pt x="5539" y="6366"/>
                        <a:pt x="5013" y="6166"/>
                      </a:cubicBezTo>
                      <a:cubicBezTo>
                        <a:pt x="4587" y="5940"/>
                        <a:pt x="4085" y="5740"/>
                        <a:pt x="3559" y="5539"/>
                      </a:cubicBezTo>
                      <a:cubicBezTo>
                        <a:pt x="3133" y="5314"/>
                        <a:pt x="2607" y="5213"/>
                        <a:pt x="2080" y="5113"/>
                      </a:cubicBezTo>
                      <a:cubicBezTo>
                        <a:pt x="1779" y="5113"/>
                        <a:pt x="1579" y="5013"/>
                        <a:pt x="1253" y="5013"/>
                      </a:cubicBezTo>
                      <a:cubicBezTo>
                        <a:pt x="1191" y="4982"/>
                        <a:pt x="1117" y="4960"/>
                        <a:pt x="1039" y="4946"/>
                      </a:cubicBezTo>
                      <a:lnTo>
                        <a:pt x="1039" y="4946"/>
                      </a:lnTo>
                      <a:cubicBezTo>
                        <a:pt x="1048" y="4901"/>
                        <a:pt x="1053" y="4857"/>
                        <a:pt x="1053" y="4812"/>
                      </a:cubicBezTo>
                      <a:cubicBezTo>
                        <a:pt x="1153" y="4587"/>
                        <a:pt x="1253" y="4386"/>
                        <a:pt x="1253" y="4060"/>
                      </a:cubicBezTo>
                      <a:cubicBezTo>
                        <a:pt x="1353" y="3659"/>
                        <a:pt x="1454" y="3233"/>
                        <a:pt x="1454" y="2807"/>
                      </a:cubicBezTo>
                      <a:cubicBezTo>
                        <a:pt x="1579" y="2406"/>
                        <a:pt x="1579" y="1880"/>
                        <a:pt x="1579" y="1454"/>
                      </a:cubicBezTo>
                      <a:cubicBezTo>
                        <a:pt x="1579" y="1053"/>
                        <a:pt x="1679" y="627"/>
                        <a:pt x="1579" y="101"/>
                      </a:cubicBezTo>
                      <a:cubicBezTo>
                        <a:pt x="1579" y="101"/>
                        <a:pt x="1579" y="0"/>
                        <a:pt x="1454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0" name="Google Shape;14930;p91"/>
                <p:cNvSpPr/>
                <p:nvPr/>
              </p:nvSpPr>
              <p:spPr>
                <a:xfrm rot="-1580374">
                  <a:off x="5843416" y="2136236"/>
                  <a:ext cx="146003" cy="156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0" h="6267" extrusionOk="0">
                      <a:moveTo>
                        <a:pt x="2181" y="1"/>
                      </a:moveTo>
                      <a:cubicBezTo>
                        <a:pt x="2081" y="1"/>
                        <a:pt x="1980" y="1"/>
                        <a:pt x="1980" y="101"/>
                      </a:cubicBezTo>
                      <a:lnTo>
                        <a:pt x="1153" y="2181"/>
                      </a:lnTo>
                      <a:cubicBezTo>
                        <a:pt x="928" y="2507"/>
                        <a:pt x="827" y="2808"/>
                        <a:pt x="627" y="3134"/>
                      </a:cubicBezTo>
                      <a:cubicBezTo>
                        <a:pt x="527" y="3334"/>
                        <a:pt x="527" y="3560"/>
                        <a:pt x="401" y="3660"/>
                      </a:cubicBezTo>
                      <a:cubicBezTo>
                        <a:pt x="301" y="3860"/>
                        <a:pt x="201" y="3961"/>
                        <a:pt x="101" y="4061"/>
                      </a:cubicBezTo>
                      <a:lnTo>
                        <a:pt x="101" y="4286"/>
                      </a:lnTo>
                      <a:cubicBezTo>
                        <a:pt x="0" y="4487"/>
                        <a:pt x="101" y="4687"/>
                        <a:pt x="401" y="4687"/>
                      </a:cubicBezTo>
                      <a:cubicBezTo>
                        <a:pt x="827" y="4813"/>
                        <a:pt x="1254" y="4913"/>
                        <a:pt x="1655" y="5113"/>
                      </a:cubicBezTo>
                      <a:cubicBezTo>
                        <a:pt x="2181" y="5214"/>
                        <a:pt x="2607" y="5314"/>
                        <a:pt x="3033" y="5439"/>
                      </a:cubicBezTo>
                      <a:cubicBezTo>
                        <a:pt x="3960" y="5640"/>
                        <a:pt x="4787" y="5941"/>
                        <a:pt x="5740" y="6266"/>
                      </a:cubicBezTo>
                      <a:cubicBezTo>
                        <a:pt x="5740" y="6266"/>
                        <a:pt x="5840" y="6266"/>
                        <a:pt x="5840" y="6166"/>
                      </a:cubicBezTo>
                      <a:lnTo>
                        <a:pt x="5840" y="6066"/>
                      </a:lnTo>
                      <a:cubicBezTo>
                        <a:pt x="5414" y="5740"/>
                        <a:pt x="5013" y="5540"/>
                        <a:pt x="4587" y="5314"/>
                      </a:cubicBezTo>
                      <a:cubicBezTo>
                        <a:pt x="4161" y="5113"/>
                        <a:pt x="3760" y="4913"/>
                        <a:pt x="3233" y="4813"/>
                      </a:cubicBezTo>
                      <a:cubicBezTo>
                        <a:pt x="2807" y="4587"/>
                        <a:pt x="2406" y="4487"/>
                        <a:pt x="1880" y="4286"/>
                      </a:cubicBezTo>
                      <a:cubicBezTo>
                        <a:pt x="1631" y="4228"/>
                        <a:pt x="1381" y="4161"/>
                        <a:pt x="1117" y="4095"/>
                      </a:cubicBezTo>
                      <a:lnTo>
                        <a:pt x="1117" y="4095"/>
                      </a:lnTo>
                      <a:cubicBezTo>
                        <a:pt x="1216" y="3906"/>
                        <a:pt x="1302" y="3716"/>
                        <a:pt x="1354" y="3560"/>
                      </a:cubicBezTo>
                      <a:cubicBezTo>
                        <a:pt x="1554" y="3134"/>
                        <a:pt x="1655" y="2808"/>
                        <a:pt x="1780" y="2407"/>
                      </a:cubicBezTo>
                      <a:cubicBezTo>
                        <a:pt x="1980" y="1680"/>
                        <a:pt x="2181" y="928"/>
                        <a:pt x="2281" y="201"/>
                      </a:cubicBezTo>
                      <a:cubicBezTo>
                        <a:pt x="2281" y="101"/>
                        <a:pt x="2281" y="1"/>
                        <a:pt x="2181" y="1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31" name="Google Shape;14931;p91"/>
                <p:cNvSpPr/>
                <p:nvPr/>
              </p:nvSpPr>
              <p:spPr>
                <a:xfrm rot="-1580374">
                  <a:off x="5900947" y="2129201"/>
                  <a:ext cx="104652" cy="96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6" h="3860" extrusionOk="0">
                      <a:moveTo>
                        <a:pt x="1780" y="0"/>
                      </a:moveTo>
                      <a:cubicBezTo>
                        <a:pt x="1479" y="401"/>
                        <a:pt x="1254" y="827"/>
                        <a:pt x="953" y="1253"/>
                      </a:cubicBezTo>
                      <a:cubicBezTo>
                        <a:pt x="627" y="1554"/>
                        <a:pt x="426" y="1980"/>
                        <a:pt x="101" y="2281"/>
                      </a:cubicBezTo>
                      <a:cubicBezTo>
                        <a:pt x="101" y="2406"/>
                        <a:pt x="0" y="2406"/>
                        <a:pt x="0" y="2506"/>
                      </a:cubicBezTo>
                      <a:cubicBezTo>
                        <a:pt x="0" y="2707"/>
                        <a:pt x="101" y="2907"/>
                        <a:pt x="326" y="3033"/>
                      </a:cubicBezTo>
                      <a:lnTo>
                        <a:pt x="426" y="3033"/>
                      </a:lnTo>
                      <a:cubicBezTo>
                        <a:pt x="627" y="3033"/>
                        <a:pt x="953" y="3133"/>
                        <a:pt x="1254" y="3133"/>
                      </a:cubicBezTo>
                      <a:lnTo>
                        <a:pt x="1780" y="3233"/>
                      </a:lnTo>
                      <a:lnTo>
                        <a:pt x="2206" y="3333"/>
                      </a:lnTo>
                      <a:cubicBezTo>
                        <a:pt x="2832" y="3534"/>
                        <a:pt x="3459" y="3659"/>
                        <a:pt x="3985" y="3860"/>
                      </a:cubicBezTo>
                      <a:lnTo>
                        <a:pt x="4186" y="3860"/>
                      </a:lnTo>
                      <a:cubicBezTo>
                        <a:pt x="4186" y="3759"/>
                        <a:pt x="4186" y="3659"/>
                        <a:pt x="4086" y="3659"/>
                      </a:cubicBezTo>
                      <a:cubicBezTo>
                        <a:pt x="3660" y="3233"/>
                        <a:pt x="3033" y="2907"/>
                        <a:pt x="2406" y="2707"/>
                      </a:cubicBezTo>
                      <a:lnTo>
                        <a:pt x="1479" y="2406"/>
                      </a:lnTo>
                      <a:cubicBezTo>
                        <a:pt x="1359" y="2360"/>
                        <a:pt x="1243" y="2317"/>
                        <a:pt x="1127" y="2282"/>
                      </a:cubicBezTo>
                      <a:lnTo>
                        <a:pt x="1127" y="2282"/>
                      </a:lnTo>
                      <a:cubicBezTo>
                        <a:pt x="1296" y="2042"/>
                        <a:pt x="1450" y="1798"/>
                        <a:pt x="1579" y="1554"/>
                      </a:cubicBezTo>
                      <a:cubicBezTo>
                        <a:pt x="1780" y="1153"/>
                        <a:pt x="1980" y="627"/>
                        <a:pt x="2106" y="201"/>
                      </a:cubicBezTo>
                      <a:cubicBezTo>
                        <a:pt x="2106" y="100"/>
                        <a:pt x="2106" y="100"/>
                        <a:pt x="1980" y="0"/>
                      </a:cubicBezTo>
                      <a:close/>
                    </a:path>
                  </a:pathLst>
                </a:custGeom>
                <a:solidFill>
                  <a:srgbClr val="8236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932" name="Google Shape;14932;p91"/>
              <p:cNvSpPr txBox="1"/>
              <p:nvPr/>
            </p:nvSpPr>
            <p:spPr>
              <a:xfrm rot="222406">
                <a:off x="5395687" y="2511782"/>
                <a:ext cx="863106" cy="42631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05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cxnSp>
          <p:nvCxnSpPr>
            <p:cNvPr id="14933" name="Google Shape;14933;p91"/>
            <p:cNvCxnSpPr/>
            <p:nvPr/>
          </p:nvCxnSpPr>
          <p:spPr>
            <a:xfrm rot="10800000" flipH="1">
              <a:off x="2064609" y="3171708"/>
              <a:ext cx="170400" cy="1152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4" name="Google Shape;14934;p91"/>
            <p:cNvCxnSpPr/>
            <p:nvPr/>
          </p:nvCxnSpPr>
          <p:spPr>
            <a:xfrm>
              <a:off x="3554362" y="2683372"/>
              <a:ext cx="0" cy="182302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5" name="Google Shape;14935;p91"/>
            <p:cNvCxnSpPr/>
            <p:nvPr/>
          </p:nvCxnSpPr>
          <p:spPr>
            <a:xfrm rot="-10186104">
              <a:off x="4592237" y="3729586"/>
              <a:ext cx="146937" cy="143636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6" name="Google Shape;14936;p91"/>
            <p:cNvCxnSpPr/>
            <p:nvPr/>
          </p:nvCxnSpPr>
          <p:spPr>
            <a:xfrm rot="613896">
              <a:off x="4546155" y="2045752"/>
              <a:ext cx="146937" cy="143636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7" name="Google Shape;14937;p91"/>
            <p:cNvCxnSpPr/>
            <p:nvPr/>
          </p:nvCxnSpPr>
          <p:spPr>
            <a:xfrm rot="10800000">
              <a:off x="5750485" y="3035977"/>
              <a:ext cx="0" cy="182302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4938" name="Google Shape;14938;p91"/>
            <p:cNvCxnSpPr/>
            <p:nvPr/>
          </p:nvCxnSpPr>
          <p:spPr>
            <a:xfrm rot="613896" flipH="1">
              <a:off x="7087074" y="2601895"/>
              <a:ext cx="146937" cy="143636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grpSp>
          <p:nvGrpSpPr>
            <p:cNvPr id="14939" name="Google Shape;14939;p91"/>
            <p:cNvGrpSpPr/>
            <p:nvPr/>
          </p:nvGrpSpPr>
          <p:grpSpPr>
            <a:xfrm rot="620474">
              <a:off x="5956964" y="2299660"/>
              <a:ext cx="1636407" cy="1682451"/>
              <a:chOff x="6001583" y="2068037"/>
              <a:chExt cx="1636500" cy="1682547"/>
            </a:xfrm>
          </p:grpSpPr>
          <p:sp>
            <p:nvSpPr>
              <p:cNvPr id="14940" name="Google Shape;14940;p91"/>
              <p:cNvSpPr/>
              <p:nvPr/>
            </p:nvSpPr>
            <p:spPr>
              <a:xfrm rot="1538442">
                <a:off x="6239142" y="2258145"/>
                <a:ext cx="1175019" cy="1302332"/>
              </a:xfrm>
              <a:custGeom>
                <a:avLst/>
                <a:gdLst/>
                <a:ahLst/>
                <a:cxnLst/>
                <a:rect l="l" t="t" r="r" b="b"/>
                <a:pathLst>
                  <a:path w="69202" h="76700" extrusionOk="0">
                    <a:moveTo>
                      <a:pt x="1" y="0"/>
                    </a:moveTo>
                    <a:lnTo>
                      <a:pt x="1" y="66729"/>
                    </a:lnTo>
                    <a:cubicBezTo>
                      <a:pt x="8523" y="67496"/>
                      <a:pt x="15937" y="70990"/>
                      <a:pt x="21988" y="76700"/>
                    </a:cubicBezTo>
                    <a:lnTo>
                      <a:pt x="69201" y="29487"/>
                    </a:lnTo>
                    <a:cubicBezTo>
                      <a:pt x="51134" y="12102"/>
                      <a:pt x="26931" y="682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941" name="Google Shape;14941;p91"/>
              <p:cNvGrpSpPr/>
              <p:nvPr/>
            </p:nvGrpSpPr>
            <p:grpSpPr>
              <a:xfrm>
                <a:off x="6606850" y="2519813"/>
                <a:ext cx="400419" cy="452629"/>
                <a:chOff x="6615925" y="2590725"/>
                <a:chExt cx="400419" cy="452629"/>
              </a:xfrm>
            </p:grpSpPr>
            <p:sp>
              <p:nvSpPr>
                <p:cNvPr id="14942" name="Google Shape;14942;p91"/>
                <p:cNvSpPr/>
                <p:nvPr/>
              </p:nvSpPr>
              <p:spPr>
                <a:xfrm>
                  <a:off x="6680215" y="2807979"/>
                  <a:ext cx="336129" cy="23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2" h="7249" extrusionOk="0">
                      <a:moveTo>
                        <a:pt x="8873" y="1"/>
                      </a:moveTo>
                      <a:lnTo>
                        <a:pt x="8873" y="1"/>
                      </a:lnTo>
                      <a:cubicBezTo>
                        <a:pt x="7619" y="1580"/>
                        <a:pt x="2306" y="4287"/>
                        <a:pt x="0" y="4287"/>
                      </a:cubicBezTo>
                      <a:cubicBezTo>
                        <a:pt x="0" y="4287"/>
                        <a:pt x="953" y="6267"/>
                        <a:pt x="3334" y="6993"/>
                      </a:cubicBezTo>
                      <a:cubicBezTo>
                        <a:pt x="4028" y="7182"/>
                        <a:pt x="4636" y="7248"/>
                        <a:pt x="5153" y="7248"/>
                      </a:cubicBezTo>
                      <a:cubicBezTo>
                        <a:pt x="6352" y="7248"/>
                        <a:pt x="7061" y="6893"/>
                        <a:pt x="7218" y="6893"/>
                      </a:cubicBezTo>
                      <a:cubicBezTo>
                        <a:pt x="7454" y="6893"/>
                        <a:pt x="7766" y="7031"/>
                        <a:pt x="7987" y="7031"/>
                      </a:cubicBezTo>
                      <a:cubicBezTo>
                        <a:pt x="8048" y="7031"/>
                        <a:pt x="8102" y="7021"/>
                        <a:pt x="8146" y="6993"/>
                      </a:cubicBezTo>
                      <a:cubicBezTo>
                        <a:pt x="8346" y="6793"/>
                        <a:pt x="7945" y="6267"/>
                        <a:pt x="8146" y="6066"/>
                      </a:cubicBezTo>
                      <a:cubicBezTo>
                        <a:pt x="8346" y="5866"/>
                        <a:pt x="10351" y="3134"/>
                        <a:pt x="8873" y="1"/>
                      </a:cubicBezTo>
                      <a:close/>
                    </a:path>
                  </a:pathLst>
                </a:custGeom>
                <a:solidFill>
                  <a:srgbClr val="8C3A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3" name="Google Shape;14943;p91"/>
                <p:cNvSpPr/>
                <p:nvPr/>
              </p:nvSpPr>
              <p:spPr>
                <a:xfrm>
                  <a:off x="6615925" y="2683653"/>
                  <a:ext cx="362982" cy="26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79" h="8116" extrusionOk="0">
                      <a:moveTo>
                        <a:pt x="6458" y="0"/>
                      </a:moveTo>
                      <a:cubicBezTo>
                        <a:pt x="5626" y="0"/>
                        <a:pt x="4690" y="175"/>
                        <a:pt x="3660" y="597"/>
                      </a:cubicBezTo>
                      <a:cubicBezTo>
                        <a:pt x="3434" y="697"/>
                        <a:pt x="3233" y="797"/>
                        <a:pt x="3033" y="923"/>
                      </a:cubicBezTo>
                      <a:cubicBezTo>
                        <a:pt x="2933" y="1023"/>
                        <a:pt x="2807" y="1023"/>
                        <a:pt x="2807" y="1123"/>
                      </a:cubicBezTo>
                      <a:cubicBezTo>
                        <a:pt x="627" y="2276"/>
                        <a:pt x="0" y="6236"/>
                        <a:pt x="1153" y="7815"/>
                      </a:cubicBezTo>
                      <a:cubicBezTo>
                        <a:pt x="1254" y="8015"/>
                        <a:pt x="1554" y="8116"/>
                        <a:pt x="1980" y="8116"/>
                      </a:cubicBezTo>
                      <a:cubicBezTo>
                        <a:pt x="4286" y="8116"/>
                        <a:pt x="9599" y="5409"/>
                        <a:pt x="10853" y="3830"/>
                      </a:cubicBezTo>
                      <a:cubicBezTo>
                        <a:pt x="11078" y="3629"/>
                        <a:pt x="11178" y="3429"/>
                        <a:pt x="11078" y="3203"/>
                      </a:cubicBezTo>
                      <a:cubicBezTo>
                        <a:pt x="10981" y="2076"/>
                        <a:pt x="9332" y="0"/>
                        <a:pt x="6458" y="0"/>
                      </a:cubicBezTo>
                      <a:close/>
                    </a:path>
                  </a:pathLst>
                </a:custGeom>
                <a:solidFill>
                  <a:srgbClr val="914A3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4" name="Google Shape;14944;p91"/>
                <p:cNvSpPr/>
                <p:nvPr/>
              </p:nvSpPr>
              <p:spPr>
                <a:xfrm>
                  <a:off x="6694047" y="2590725"/>
                  <a:ext cx="61076" cy="133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1" h="4125" extrusionOk="0">
                      <a:moveTo>
                        <a:pt x="1651" y="1"/>
                      </a:moveTo>
                      <a:cubicBezTo>
                        <a:pt x="1251" y="1"/>
                        <a:pt x="443" y="339"/>
                        <a:pt x="201" y="953"/>
                      </a:cubicBezTo>
                      <a:cubicBezTo>
                        <a:pt x="0" y="1679"/>
                        <a:pt x="527" y="3158"/>
                        <a:pt x="827" y="3885"/>
                      </a:cubicBezTo>
                      <a:cubicBezTo>
                        <a:pt x="901" y="4032"/>
                        <a:pt x="1041" y="4125"/>
                        <a:pt x="1190" y="4125"/>
                      </a:cubicBezTo>
                      <a:cubicBezTo>
                        <a:pt x="1245" y="4125"/>
                        <a:pt x="1300" y="4112"/>
                        <a:pt x="1354" y="4085"/>
                      </a:cubicBezTo>
                      <a:lnTo>
                        <a:pt x="1454" y="4085"/>
                      </a:lnTo>
                      <a:cubicBezTo>
                        <a:pt x="1554" y="3985"/>
                        <a:pt x="1655" y="3885"/>
                        <a:pt x="1655" y="3659"/>
                      </a:cubicBezTo>
                      <a:cubicBezTo>
                        <a:pt x="1354" y="2206"/>
                        <a:pt x="1880" y="426"/>
                        <a:pt x="1880" y="126"/>
                      </a:cubicBezTo>
                      <a:cubicBezTo>
                        <a:pt x="1880" y="42"/>
                        <a:pt x="1790" y="1"/>
                        <a:pt x="1651" y="1"/>
                      </a:cubicBezTo>
                      <a:close/>
                    </a:path>
                  </a:pathLst>
                </a:custGeom>
                <a:solidFill>
                  <a:srgbClr val="53281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5" name="Google Shape;14945;p91"/>
                <p:cNvSpPr/>
                <p:nvPr/>
              </p:nvSpPr>
              <p:spPr>
                <a:xfrm>
                  <a:off x="6676968" y="2740799"/>
                  <a:ext cx="34191" cy="20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617" extrusionOk="0">
                      <a:moveTo>
                        <a:pt x="801" y="1"/>
                      </a:moveTo>
                      <a:cubicBezTo>
                        <a:pt x="705" y="1"/>
                        <a:pt x="593" y="90"/>
                        <a:pt x="526" y="90"/>
                      </a:cubicBezTo>
                      <a:cubicBezTo>
                        <a:pt x="426" y="190"/>
                        <a:pt x="201" y="291"/>
                        <a:pt x="100" y="416"/>
                      </a:cubicBezTo>
                      <a:cubicBezTo>
                        <a:pt x="0" y="516"/>
                        <a:pt x="100" y="616"/>
                        <a:pt x="201" y="616"/>
                      </a:cubicBezTo>
                      <a:cubicBezTo>
                        <a:pt x="426" y="516"/>
                        <a:pt x="526" y="416"/>
                        <a:pt x="727" y="291"/>
                      </a:cubicBezTo>
                      <a:cubicBezTo>
                        <a:pt x="827" y="291"/>
                        <a:pt x="1053" y="190"/>
                        <a:pt x="927" y="90"/>
                      </a:cubicBezTo>
                      <a:cubicBezTo>
                        <a:pt x="894" y="23"/>
                        <a:pt x="849" y="1"/>
                        <a:pt x="801" y="1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6" name="Google Shape;14946;p91"/>
                <p:cNvSpPr/>
                <p:nvPr/>
              </p:nvSpPr>
              <p:spPr>
                <a:xfrm>
                  <a:off x="6663136" y="2737195"/>
                  <a:ext cx="115561" cy="47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9" h="1455" extrusionOk="0">
                      <a:moveTo>
                        <a:pt x="3358" y="1"/>
                      </a:moveTo>
                      <a:cubicBezTo>
                        <a:pt x="2732" y="201"/>
                        <a:pt x="2105" y="527"/>
                        <a:pt x="1579" y="727"/>
                      </a:cubicBezTo>
                      <a:cubicBezTo>
                        <a:pt x="1053" y="928"/>
                        <a:pt x="426" y="1028"/>
                        <a:pt x="0" y="1454"/>
                      </a:cubicBezTo>
                      <a:cubicBezTo>
                        <a:pt x="627" y="1454"/>
                        <a:pt x="1353" y="1153"/>
                        <a:pt x="1880" y="928"/>
                      </a:cubicBezTo>
                      <a:cubicBezTo>
                        <a:pt x="2406" y="727"/>
                        <a:pt x="3033" y="527"/>
                        <a:pt x="3459" y="101"/>
                      </a:cubicBezTo>
                      <a:cubicBezTo>
                        <a:pt x="3559" y="101"/>
                        <a:pt x="3459" y="1"/>
                        <a:pt x="3358" y="1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7" name="Google Shape;14947;p91"/>
                <p:cNvSpPr/>
                <p:nvPr/>
              </p:nvSpPr>
              <p:spPr>
                <a:xfrm>
                  <a:off x="6656609" y="2746968"/>
                  <a:ext cx="179884" cy="61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" h="1880" extrusionOk="0">
                      <a:moveTo>
                        <a:pt x="5439" y="0"/>
                      </a:moveTo>
                      <a:cubicBezTo>
                        <a:pt x="4913" y="101"/>
                        <a:pt x="4487" y="426"/>
                        <a:pt x="4061" y="627"/>
                      </a:cubicBezTo>
                      <a:cubicBezTo>
                        <a:pt x="3559" y="727"/>
                        <a:pt x="3133" y="953"/>
                        <a:pt x="2607" y="1053"/>
                      </a:cubicBezTo>
                      <a:cubicBezTo>
                        <a:pt x="1780" y="1354"/>
                        <a:pt x="828" y="1579"/>
                        <a:pt x="1" y="1880"/>
                      </a:cubicBezTo>
                      <a:cubicBezTo>
                        <a:pt x="928" y="1880"/>
                        <a:pt x="1980" y="1579"/>
                        <a:pt x="2933" y="1253"/>
                      </a:cubicBezTo>
                      <a:cubicBezTo>
                        <a:pt x="3760" y="953"/>
                        <a:pt x="4813" y="727"/>
                        <a:pt x="5539" y="226"/>
                      </a:cubicBezTo>
                      <a:cubicBezTo>
                        <a:pt x="5539" y="101"/>
                        <a:pt x="5539" y="0"/>
                        <a:pt x="5439" y="0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8" name="Google Shape;14948;p91"/>
                <p:cNvSpPr/>
                <p:nvPr/>
              </p:nvSpPr>
              <p:spPr>
                <a:xfrm>
                  <a:off x="6653362" y="2803400"/>
                  <a:ext cx="131861" cy="45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1" h="1396" extrusionOk="0">
                      <a:moveTo>
                        <a:pt x="4025" y="0"/>
                      </a:moveTo>
                      <a:cubicBezTo>
                        <a:pt x="4010" y="0"/>
                        <a:pt x="3990" y="12"/>
                        <a:pt x="3960" y="42"/>
                      </a:cubicBezTo>
                      <a:cubicBezTo>
                        <a:pt x="3233" y="142"/>
                        <a:pt x="2607" y="568"/>
                        <a:pt x="1880" y="769"/>
                      </a:cubicBezTo>
                      <a:cubicBezTo>
                        <a:pt x="1253" y="994"/>
                        <a:pt x="627" y="1094"/>
                        <a:pt x="0" y="1395"/>
                      </a:cubicBezTo>
                      <a:cubicBezTo>
                        <a:pt x="727" y="1395"/>
                        <a:pt x="1354" y="1195"/>
                        <a:pt x="2080" y="994"/>
                      </a:cubicBezTo>
                      <a:cubicBezTo>
                        <a:pt x="2707" y="668"/>
                        <a:pt x="3434" y="468"/>
                        <a:pt x="4060" y="142"/>
                      </a:cubicBezTo>
                      <a:cubicBezTo>
                        <a:pt x="4060" y="71"/>
                        <a:pt x="4060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49" name="Google Shape;14949;p91"/>
                <p:cNvSpPr/>
                <p:nvPr/>
              </p:nvSpPr>
              <p:spPr>
                <a:xfrm>
                  <a:off x="6805547" y="2777879"/>
                  <a:ext cx="40717" cy="20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" h="628" extrusionOk="0">
                      <a:moveTo>
                        <a:pt x="1153" y="1"/>
                      </a:moveTo>
                      <a:cubicBezTo>
                        <a:pt x="952" y="1"/>
                        <a:pt x="727" y="101"/>
                        <a:pt x="526" y="201"/>
                      </a:cubicBezTo>
                      <a:cubicBezTo>
                        <a:pt x="426" y="301"/>
                        <a:pt x="226" y="402"/>
                        <a:pt x="0" y="627"/>
                      </a:cubicBezTo>
                      <a:lnTo>
                        <a:pt x="100" y="627"/>
                      </a:lnTo>
                      <a:cubicBezTo>
                        <a:pt x="226" y="627"/>
                        <a:pt x="426" y="527"/>
                        <a:pt x="627" y="402"/>
                      </a:cubicBezTo>
                      <a:cubicBezTo>
                        <a:pt x="852" y="301"/>
                        <a:pt x="1053" y="201"/>
                        <a:pt x="1253" y="101"/>
                      </a:cubicBezTo>
                      <a:cubicBezTo>
                        <a:pt x="1253" y="1"/>
                        <a:pt x="1253" y="1"/>
                        <a:pt x="1153" y="1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0" name="Google Shape;14950;p91"/>
                <p:cNvSpPr/>
                <p:nvPr/>
              </p:nvSpPr>
              <p:spPr>
                <a:xfrm>
                  <a:off x="6650115" y="2784406"/>
                  <a:ext cx="240083" cy="108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94" h="3334" extrusionOk="0">
                      <a:moveTo>
                        <a:pt x="7293" y="0"/>
                      </a:moveTo>
                      <a:cubicBezTo>
                        <a:pt x="6767" y="201"/>
                        <a:pt x="6140" y="627"/>
                        <a:pt x="5639" y="953"/>
                      </a:cubicBezTo>
                      <a:cubicBezTo>
                        <a:pt x="5013" y="1253"/>
                        <a:pt x="4386" y="1454"/>
                        <a:pt x="3759" y="1780"/>
                      </a:cubicBezTo>
                      <a:cubicBezTo>
                        <a:pt x="2506" y="2306"/>
                        <a:pt x="1128" y="2607"/>
                        <a:pt x="0" y="3233"/>
                      </a:cubicBezTo>
                      <a:lnTo>
                        <a:pt x="0" y="3334"/>
                      </a:lnTo>
                      <a:cubicBezTo>
                        <a:pt x="1253" y="3133"/>
                        <a:pt x="2506" y="2506"/>
                        <a:pt x="3759" y="2080"/>
                      </a:cubicBezTo>
                      <a:lnTo>
                        <a:pt x="5639" y="1153"/>
                      </a:lnTo>
                      <a:cubicBezTo>
                        <a:pt x="6266" y="827"/>
                        <a:pt x="6892" y="627"/>
                        <a:pt x="7394" y="100"/>
                      </a:cubicBezTo>
                      <a:cubicBezTo>
                        <a:pt x="7394" y="100"/>
                        <a:pt x="7394" y="0"/>
                        <a:pt x="7293" y="0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1" name="Google Shape;14951;p91"/>
                <p:cNvSpPr/>
                <p:nvPr/>
              </p:nvSpPr>
              <p:spPr>
                <a:xfrm>
                  <a:off x="6653362" y="2821843"/>
                  <a:ext cx="233589" cy="101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94" h="3133" extrusionOk="0">
                      <a:moveTo>
                        <a:pt x="7093" y="0"/>
                      </a:moveTo>
                      <a:cubicBezTo>
                        <a:pt x="5840" y="526"/>
                        <a:pt x="4687" y="1253"/>
                        <a:pt x="3534" y="1780"/>
                      </a:cubicBezTo>
                      <a:cubicBezTo>
                        <a:pt x="2281" y="2181"/>
                        <a:pt x="1153" y="2607"/>
                        <a:pt x="0" y="3033"/>
                      </a:cubicBezTo>
                      <a:lnTo>
                        <a:pt x="0" y="3133"/>
                      </a:lnTo>
                      <a:cubicBezTo>
                        <a:pt x="1253" y="2932"/>
                        <a:pt x="2507" y="2406"/>
                        <a:pt x="3659" y="1880"/>
                      </a:cubicBezTo>
                      <a:cubicBezTo>
                        <a:pt x="4913" y="1353"/>
                        <a:pt x="6166" y="827"/>
                        <a:pt x="7193" y="100"/>
                      </a:cubicBezTo>
                      <a:cubicBezTo>
                        <a:pt x="7193" y="0"/>
                        <a:pt x="7193" y="0"/>
                        <a:pt x="7093" y="0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2" name="Google Shape;14952;p91"/>
                <p:cNvSpPr/>
                <p:nvPr/>
              </p:nvSpPr>
              <p:spPr>
                <a:xfrm>
                  <a:off x="6724146" y="2878243"/>
                  <a:ext cx="100819" cy="45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5" h="1396" extrusionOk="0">
                      <a:moveTo>
                        <a:pt x="3052" y="1"/>
                      </a:moveTo>
                      <a:cubicBezTo>
                        <a:pt x="3042" y="1"/>
                        <a:pt x="3033" y="13"/>
                        <a:pt x="3033" y="43"/>
                      </a:cubicBezTo>
                      <a:cubicBezTo>
                        <a:pt x="2507" y="243"/>
                        <a:pt x="1981" y="444"/>
                        <a:pt x="1479" y="669"/>
                      </a:cubicBezTo>
                      <a:cubicBezTo>
                        <a:pt x="1053" y="870"/>
                        <a:pt x="427" y="1070"/>
                        <a:pt x="1" y="1396"/>
                      </a:cubicBezTo>
                      <a:cubicBezTo>
                        <a:pt x="1053" y="1396"/>
                        <a:pt x="2206" y="669"/>
                        <a:pt x="3033" y="143"/>
                      </a:cubicBezTo>
                      <a:cubicBezTo>
                        <a:pt x="3104" y="72"/>
                        <a:pt x="3075" y="1"/>
                        <a:pt x="3052" y="1"/>
                      </a:cubicBezTo>
                      <a:close/>
                    </a:path>
                  </a:pathLst>
                </a:custGeom>
                <a:solidFill>
                  <a:srgbClr val="4D240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3" name="Google Shape;14953;p91"/>
                <p:cNvSpPr/>
                <p:nvPr/>
              </p:nvSpPr>
              <p:spPr>
                <a:xfrm>
                  <a:off x="6711126" y="2923538"/>
                  <a:ext cx="128614" cy="46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1" h="1421" extrusionOk="0">
                      <a:moveTo>
                        <a:pt x="3860" y="1"/>
                      </a:moveTo>
                      <a:cubicBezTo>
                        <a:pt x="3234" y="201"/>
                        <a:pt x="2607" y="527"/>
                        <a:pt x="1981" y="828"/>
                      </a:cubicBezTo>
                      <a:cubicBezTo>
                        <a:pt x="1254" y="1054"/>
                        <a:pt x="627" y="1254"/>
                        <a:pt x="1" y="1354"/>
                      </a:cubicBezTo>
                      <a:cubicBezTo>
                        <a:pt x="146" y="1401"/>
                        <a:pt x="297" y="1420"/>
                        <a:pt x="451" y="1420"/>
                      </a:cubicBezTo>
                      <a:cubicBezTo>
                        <a:pt x="960" y="1420"/>
                        <a:pt x="1500" y="1207"/>
                        <a:pt x="1981" y="1054"/>
                      </a:cubicBezTo>
                      <a:cubicBezTo>
                        <a:pt x="2607" y="828"/>
                        <a:pt x="3434" y="527"/>
                        <a:pt x="3961" y="101"/>
                      </a:cubicBezTo>
                      <a:cubicBezTo>
                        <a:pt x="3961" y="101"/>
                        <a:pt x="3961" y="1"/>
                        <a:pt x="3860" y="1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4" name="Google Shape;14954;p91"/>
                <p:cNvSpPr/>
                <p:nvPr/>
              </p:nvSpPr>
              <p:spPr>
                <a:xfrm>
                  <a:off x="6741257" y="2960975"/>
                  <a:ext cx="78155" cy="30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" h="929" extrusionOk="0">
                      <a:moveTo>
                        <a:pt x="2306" y="1"/>
                      </a:moveTo>
                      <a:cubicBezTo>
                        <a:pt x="1880" y="101"/>
                        <a:pt x="1454" y="201"/>
                        <a:pt x="1053" y="402"/>
                      </a:cubicBezTo>
                      <a:cubicBezTo>
                        <a:pt x="727" y="527"/>
                        <a:pt x="426" y="627"/>
                        <a:pt x="100" y="828"/>
                      </a:cubicBezTo>
                      <a:cubicBezTo>
                        <a:pt x="0" y="828"/>
                        <a:pt x="0" y="928"/>
                        <a:pt x="100" y="928"/>
                      </a:cubicBezTo>
                      <a:cubicBezTo>
                        <a:pt x="526" y="828"/>
                        <a:pt x="827" y="728"/>
                        <a:pt x="1253" y="527"/>
                      </a:cubicBezTo>
                      <a:cubicBezTo>
                        <a:pt x="1579" y="402"/>
                        <a:pt x="1980" y="302"/>
                        <a:pt x="2306" y="101"/>
                      </a:cubicBezTo>
                      <a:cubicBezTo>
                        <a:pt x="2406" y="1"/>
                        <a:pt x="2306" y="1"/>
                        <a:pt x="2306" y="1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5" name="Google Shape;14955;p91"/>
                <p:cNvSpPr/>
                <p:nvPr/>
              </p:nvSpPr>
              <p:spPr>
                <a:xfrm>
                  <a:off x="6772168" y="2989645"/>
                  <a:ext cx="36659" cy="15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" h="472" extrusionOk="0">
                      <a:moveTo>
                        <a:pt x="1099" y="1"/>
                      </a:moveTo>
                      <a:cubicBezTo>
                        <a:pt x="1084" y="1"/>
                        <a:pt x="1061" y="12"/>
                        <a:pt x="1028" y="45"/>
                      </a:cubicBezTo>
                      <a:cubicBezTo>
                        <a:pt x="828" y="45"/>
                        <a:pt x="727" y="145"/>
                        <a:pt x="502" y="271"/>
                      </a:cubicBezTo>
                      <a:cubicBezTo>
                        <a:pt x="401" y="271"/>
                        <a:pt x="201" y="371"/>
                        <a:pt x="0" y="471"/>
                      </a:cubicBezTo>
                      <a:cubicBezTo>
                        <a:pt x="201" y="471"/>
                        <a:pt x="401" y="471"/>
                        <a:pt x="627" y="371"/>
                      </a:cubicBezTo>
                      <a:cubicBezTo>
                        <a:pt x="828" y="371"/>
                        <a:pt x="928" y="271"/>
                        <a:pt x="1128" y="45"/>
                      </a:cubicBezTo>
                      <a:cubicBezTo>
                        <a:pt x="1128" y="45"/>
                        <a:pt x="1128" y="1"/>
                        <a:pt x="1099" y="1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6" name="Google Shape;14956;p91"/>
                <p:cNvSpPr/>
                <p:nvPr/>
              </p:nvSpPr>
              <p:spPr>
                <a:xfrm>
                  <a:off x="6792527" y="2978086"/>
                  <a:ext cx="97670" cy="44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8" h="1369" extrusionOk="0">
                      <a:moveTo>
                        <a:pt x="2907" y="0"/>
                      </a:moveTo>
                      <a:cubicBezTo>
                        <a:pt x="2381" y="100"/>
                        <a:pt x="1980" y="401"/>
                        <a:pt x="1454" y="627"/>
                      </a:cubicBezTo>
                      <a:cubicBezTo>
                        <a:pt x="1028" y="827"/>
                        <a:pt x="501" y="1028"/>
                        <a:pt x="0" y="1253"/>
                      </a:cubicBezTo>
                      <a:lnTo>
                        <a:pt x="0" y="1353"/>
                      </a:lnTo>
                      <a:cubicBezTo>
                        <a:pt x="31" y="1364"/>
                        <a:pt x="67" y="1369"/>
                        <a:pt x="107" y="1369"/>
                      </a:cubicBezTo>
                      <a:cubicBezTo>
                        <a:pt x="448" y="1369"/>
                        <a:pt x="1061" y="1017"/>
                        <a:pt x="1353" y="927"/>
                      </a:cubicBezTo>
                      <a:cubicBezTo>
                        <a:pt x="1880" y="727"/>
                        <a:pt x="2506" y="501"/>
                        <a:pt x="2907" y="100"/>
                      </a:cubicBezTo>
                      <a:cubicBezTo>
                        <a:pt x="3008" y="0"/>
                        <a:pt x="2907" y="0"/>
                        <a:pt x="2907" y="0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7" name="Google Shape;14957;p91"/>
                <p:cNvSpPr/>
                <p:nvPr/>
              </p:nvSpPr>
              <p:spPr>
                <a:xfrm>
                  <a:off x="6829120" y="3001659"/>
                  <a:ext cx="68414" cy="301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" h="929" extrusionOk="0">
                      <a:moveTo>
                        <a:pt x="2006" y="1"/>
                      </a:moveTo>
                      <a:cubicBezTo>
                        <a:pt x="1680" y="101"/>
                        <a:pt x="1254" y="302"/>
                        <a:pt x="953" y="402"/>
                      </a:cubicBezTo>
                      <a:cubicBezTo>
                        <a:pt x="627" y="527"/>
                        <a:pt x="327" y="627"/>
                        <a:pt x="1" y="928"/>
                      </a:cubicBezTo>
                      <a:cubicBezTo>
                        <a:pt x="427" y="928"/>
                        <a:pt x="853" y="728"/>
                        <a:pt x="1154" y="627"/>
                      </a:cubicBezTo>
                      <a:cubicBezTo>
                        <a:pt x="1480" y="527"/>
                        <a:pt x="1780" y="402"/>
                        <a:pt x="2106" y="101"/>
                      </a:cubicBezTo>
                      <a:lnTo>
                        <a:pt x="2006" y="1"/>
                      </a:ln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8" name="Google Shape;14958;p91"/>
                <p:cNvSpPr/>
                <p:nvPr/>
              </p:nvSpPr>
              <p:spPr>
                <a:xfrm>
                  <a:off x="6873895" y="3008186"/>
                  <a:ext cx="43964" cy="245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4" h="755" extrusionOk="0">
                      <a:moveTo>
                        <a:pt x="1354" y="0"/>
                      </a:moveTo>
                      <a:cubicBezTo>
                        <a:pt x="1128" y="0"/>
                        <a:pt x="928" y="201"/>
                        <a:pt x="627" y="326"/>
                      </a:cubicBezTo>
                      <a:cubicBezTo>
                        <a:pt x="401" y="527"/>
                        <a:pt x="101" y="527"/>
                        <a:pt x="0" y="727"/>
                      </a:cubicBezTo>
                      <a:cubicBezTo>
                        <a:pt x="39" y="746"/>
                        <a:pt x="81" y="755"/>
                        <a:pt x="125" y="755"/>
                      </a:cubicBezTo>
                      <a:cubicBezTo>
                        <a:pt x="313" y="755"/>
                        <a:pt x="545" y="608"/>
                        <a:pt x="727" y="527"/>
                      </a:cubicBezTo>
                      <a:cubicBezTo>
                        <a:pt x="928" y="426"/>
                        <a:pt x="1253" y="326"/>
                        <a:pt x="1354" y="101"/>
                      </a:cubicBezTo>
                      <a:lnTo>
                        <a:pt x="1354" y="0"/>
                      </a:ln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59" name="Google Shape;14959;p91"/>
                <p:cNvSpPr/>
                <p:nvPr/>
              </p:nvSpPr>
              <p:spPr>
                <a:xfrm>
                  <a:off x="6921073" y="3016952"/>
                  <a:ext cx="9806" cy="9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" h="299" extrusionOk="0">
                      <a:moveTo>
                        <a:pt x="272" y="1"/>
                      </a:moveTo>
                      <a:cubicBezTo>
                        <a:pt x="257" y="1"/>
                        <a:pt x="235" y="14"/>
                        <a:pt x="201" y="56"/>
                      </a:cubicBezTo>
                      <a:lnTo>
                        <a:pt x="101" y="56"/>
                      </a:lnTo>
                      <a:lnTo>
                        <a:pt x="1" y="156"/>
                      </a:lnTo>
                      <a:cubicBezTo>
                        <a:pt x="1" y="227"/>
                        <a:pt x="1" y="298"/>
                        <a:pt x="36" y="298"/>
                      </a:cubicBezTo>
                      <a:cubicBezTo>
                        <a:pt x="51" y="298"/>
                        <a:pt x="72" y="286"/>
                        <a:pt x="101" y="257"/>
                      </a:cubicBezTo>
                      <a:lnTo>
                        <a:pt x="302" y="257"/>
                      </a:lnTo>
                      <a:lnTo>
                        <a:pt x="302" y="56"/>
                      </a:lnTo>
                      <a:cubicBezTo>
                        <a:pt x="302" y="56"/>
                        <a:pt x="302" y="1"/>
                        <a:pt x="272" y="1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60" name="Google Shape;14960;p91"/>
                <p:cNvSpPr/>
                <p:nvPr/>
              </p:nvSpPr>
              <p:spPr>
                <a:xfrm>
                  <a:off x="6930847" y="3023836"/>
                  <a:ext cx="4091" cy="4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" h="145" extrusionOk="0">
                      <a:moveTo>
                        <a:pt x="94" y="0"/>
                      </a:moveTo>
                      <a:cubicBezTo>
                        <a:pt x="56" y="0"/>
                        <a:pt x="1" y="45"/>
                        <a:pt x="1" y="45"/>
                      </a:cubicBezTo>
                      <a:cubicBezTo>
                        <a:pt x="1" y="145"/>
                        <a:pt x="126" y="145"/>
                        <a:pt x="126" y="145"/>
                      </a:cubicBezTo>
                      <a:lnTo>
                        <a:pt x="126" y="45"/>
                      </a:lnTo>
                      <a:cubicBezTo>
                        <a:pt x="126" y="11"/>
                        <a:pt x="112" y="0"/>
                        <a:pt x="94" y="0"/>
                      </a:cubicBezTo>
                      <a:close/>
                    </a:path>
                  </a:pathLst>
                </a:custGeom>
                <a:solidFill>
                  <a:srgbClr val="A64D2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961" name="Google Shape;14961;p91"/>
              <p:cNvSpPr txBox="1"/>
              <p:nvPr/>
            </p:nvSpPr>
            <p:spPr>
              <a:xfrm rot="2823388">
                <a:off x="6020190" y="2821543"/>
                <a:ext cx="863085" cy="4264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06</a:t>
                </a:r>
                <a:endParaRPr sz="16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</p:grpSp>
      <p:grpSp>
        <p:nvGrpSpPr>
          <p:cNvPr id="14962" name="Google Shape;14962;p91"/>
          <p:cNvGrpSpPr/>
          <p:nvPr/>
        </p:nvGrpSpPr>
        <p:grpSpPr>
          <a:xfrm>
            <a:off x="6435228" y="2978818"/>
            <a:ext cx="1465242" cy="1664217"/>
            <a:chOff x="6803034" y="3149320"/>
            <a:chExt cx="1331312" cy="1512237"/>
          </a:xfrm>
        </p:grpSpPr>
        <p:grpSp>
          <p:nvGrpSpPr>
            <p:cNvPr id="14963" name="Google Shape;14963;p91"/>
            <p:cNvGrpSpPr/>
            <p:nvPr/>
          </p:nvGrpSpPr>
          <p:grpSpPr>
            <a:xfrm flipH="1">
              <a:off x="6803034" y="4113396"/>
              <a:ext cx="610656" cy="548161"/>
              <a:chOff x="6785085" y="4012865"/>
              <a:chExt cx="654368" cy="587400"/>
            </a:xfrm>
          </p:grpSpPr>
          <p:sp>
            <p:nvSpPr>
              <p:cNvPr id="14964" name="Google Shape;14964;p91"/>
              <p:cNvSpPr/>
              <p:nvPr/>
            </p:nvSpPr>
            <p:spPr>
              <a:xfrm>
                <a:off x="6785085" y="4230923"/>
                <a:ext cx="399040" cy="61146"/>
              </a:xfrm>
              <a:custGeom>
                <a:avLst/>
                <a:gdLst/>
                <a:ahLst/>
                <a:cxnLst/>
                <a:rect l="l" t="t" r="r" b="b"/>
                <a:pathLst>
                  <a:path w="67720" h="10377" extrusionOk="0">
                    <a:moveTo>
                      <a:pt x="35363" y="1"/>
                    </a:moveTo>
                    <a:cubicBezTo>
                      <a:pt x="24417" y="1"/>
                      <a:pt x="11938" y="1101"/>
                      <a:pt x="0" y="4617"/>
                    </a:cubicBezTo>
                    <a:cubicBezTo>
                      <a:pt x="0" y="4617"/>
                      <a:pt x="7873" y="10376"/>
                      <a:pt x="33095" y="10376"/>
                    </a:cubicBezTo>
                    <a:cubicBezTo>
                      <a:pt x="54380" y="10376"/>
                      <a:pt x="67720" y="3086"/>
                      <a:pt x="67720" y="3086"/>
                    </a:cubicBezTo>
                    <a:cubicBezTo>
                      <a:pt x="67720" y="3086"/>
                      <a:pt x="53690" y="1"/>
                      <a:pt x="35363" y="1"/>
                    </a:cubicBezTo>
                    <a:close/>
                  </a:path>
                </a:pathLst>
              </a:custGeom>
              <a:solidFill>
                <a:srgbClr val="6D441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5" name="Google Shape;14965;p91"/>
              <p:cNvSpPr/>
              <p:nvPr/>
            </p:nvSpPr>
            <p:spPr>
              <a:xfrm>
                <a:off x="7295988" y="4406602"/>
                <a:ext cx="75306" cy="75742"/>
              </a:xfrm>
              <a:custGeom>
                <a:avLst/>
                <a:gdLst/>
                <a:ahLst/>
                <a:cxnLst/>
                <a:rect l="l" t="t" r="r" b="b"/>
                <a:pathLst>
                  <a:path w="12780" h="12854" extrusionOk="0">
                    <a:moveTo>
                      <a:pt x="6495" y="0"/>
                    </a:moveTo>
                    <a:cubicBezTo>
                      <a:pt x="6409" y="0"/>
                      <a:pt x="6324" y="8"/>
                      <a:pt x="6238" y="25"/>
                    </a:cubicBezTo>
                    <a:cubicBezTo>
                      <a:pt x="1279" y="584"/>
                      <a:pt x="0" y="12854"/>
                      <a:pt x="5737" y="12854"/>
                    </a:cubicBezTo>
                    <a:cubicBezTo>
                      <a:pt x="5988" y="12854"/>
                      <a:pt x="6252" y="12831"/>
                      <a:pt x="6529" y="12782"/>
                    </a:cubicBezTo>
                    <a:cubicBezTo>
                      <a:pt x="12780" y="11858"/>
                      <a:pt x="9756" y="0"/>
                      <a:pt x="64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6" name="Google Shape;14966;p91"/>
              <p:cNvSpPr/>
              <p:nvPr/>
            </p:nvSpPr>
            <p:spPr>
              <a:xfrm>
                <a:off x="7351902" y="4335816"/>
                <a:ext cx="87551" cy="64010"/>
              </a:xfrm>
              <a:custGeom>
                <a:avLst/>
                <a:gdLst/>
                <a:ahLst/>
                <a:cxnLst/>
                <a:rect l="l" t="t" r="r" b="b"/>
                <a:pathLst>
                  <a:path w="14858" h="10863" extrusionOk="0">
                    <a:moveTo>
                      <a:pt x="7202" y="1"/>
                    </a:moveTo>
                    <a:cubicBezTo>
                      <a:pt x="3481" y="1"/>
                      <a:pt x="0" y="2168"/>
                      <a:pt x="1341" y="5915"/>
                    </a:cubicBezTo>
                    <a:cubicBezTo>
                      <a:pt x="2458" y="9301"/>
                      <a:pt x="5542" y="10863"/>
                      <a:pt x="8436" y="10863"/>
                    </a:cubicBezTo>
                    <a:cubicBezTo>
                      <a:pt x="11773" y="10863"/>
                      <a:pt x="14858" y="8787"/>
                      <a:pt x="14389" y="5040"/>
                    </a:cubicBezTo>
                    <a:cubicBezTo>
                      <a:pt x="13687" y="1561"/>
                      <a:pt x="10358" y="1"/>
                      <a:pt x="7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7" name="Google Shape;14967;p91"/>
              <p:cNvSpPr/>
              <p:nvPr/>
            </p:nvSpPr>
            <p:spPr>
              <a:xfrm>
                <a:off x="7218637" y="4370293"/>
                <a:ext cx="89336" cy="68547"/>
              </a:xfrm>
              <a:custGeom>
                <a:avLst/>
                <a:gdLst/>
                <a:ahLst/>
                <a:cxnLst/>
                <a:rect l="l" t="t" r="r" b="b"/>
                <a:pathLst>
                  <a:path w="15161" h="11633" extrusionOk="0">
                    <a:moveTo>
                      <a:pt x="10961" y="1"/>
                    </a:moveTo>
                    <a:cubicBezTo>
                      <a:pt x="6669" y="1"/>
                      <a:pt x="0" y="9408"/>
                      <a:pt x="5733" y="11363"/>
                    </a:cubicBezTo>
                    <a:cubicBezTo>
                      <a:pt x="6262" y="11547"/>
                      <a:pt x="6773" y="11633"/>
                      <a:pt x="7262" y="11633"/>
                    </a:cubicBezTo>
                    <a:cubicBezTo>
                      <a:pt x="12369" y="11633"/>
                      <a:pt x="15161" y="2358"/>
                      <a:pt x="12367" y="428"/>
                    </a:cubicBezTo>
                    <a:cubicBezTo>
                      <a:pt x="11948" y="134"/>
                      <a:pt x="11472" y="1"/>
                      <a:pt x="109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8" name="Google Shape;14968;p91"/>
              <p:cNvSpPr/>
              <p:nvPr/>
            </p:nvSpPr>
            <p:spPr>
              <a:xfrm>
                <a:off x="7318332" y="4259095"/>
                <a:ext cx="71217" cy="49856"/>
              </a:xfrm>
              <a:custGeom>
                <a:avLst/>
                <a:gdLst/>
                <a:ahLst/>
                <a:cxnLst/>
                <a:rect l="l" t="t" r="r" b="b"/>
                <a:pathLst>
                  <a:path w="12086" h="8461" extrusionOk="0">
                    <a:moveTo>
                      <a:pt x="6629" y="0"/>
                    </a:moveTo>
                    <a:cubicBezTo>
                      <a:pt x="3375" y="0"/>
                      <a:pt x="1" y="3341"/>
                      <a:pt x="1862" y="5595"/>
                    </a:cubicBezTo>
                    <a:cubicBezTo>
                      <a:pt x="3381" y="7509"/>
                      <a:pt x="5584" y="8461"/>
                      <a:pt x="7463" y="8461"/>
                    </a:cubicBezTo>
                    <a:cubicBezTo>
                      <a:pt x="10092" y="8461"/>
                      <a:pt x="12086" y="6597"/>
                      <a:pt x="10683" y="2898"/>
                    </a:cubicBezTo>
                    <a:cubicBezTo>
                      <a:pt x="9775" y="795"/>
                      <a:pt x="8216" y="0"/>
                      <a:pt x="66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9" name="Google Shape;14969;p91"/>
              <p:cNvSpPr/>
              <p:nvPr/>
            </p:nvSpPr>
            <p:spPr>
              <a:xfrm>
                <a:off x="7126991" y="4236651"/>
                <a:ext cx="209190" cy="202319"/>
              </a:xfrm>
              <a:custGeom>
                <a:avLst/>
                <a:gdLst/>
                <a:ahLst/>
                <a:cxnLst/>
                <a:rect l="l" t="t" r="r" b="b"/>
                <a:pathLst>
                  <a:path w="35501" h="34335" extrusionOk="0">
                    <a:moveTo>
                      <a:pt x="12174" y="1"/>
                    </a:moveTo>
                    <a:lnTo>
                      <a:pt x="7582" y="875"/>
                    </a:lnTo>
                    <a:cubicBezTo>
                      <a:pt x="5176" y="1823"/>
                      <a:pt x="3062" y="3354"/>
                      <a:pt x="1823" y="4228"/>
                    </a:cubicBezTo>
                    <a:lnTo>
                      <a:pt x="1" y="6051"/>
                    </a:lnTo>
                    <a:lnTo>
                      <a:pt x="1" y="6707"/>
                    </a:lnTo>
                    <a:lnTo>
                      <a:pt x="584" y="6707"/>
                    </a:lnTo>
                    <a:cubicBezTo>
                      <a:pt x="584" y="6707"/>
                      <a:pt x="1240" y="6051"/>
                      <a:pt x="2406" y="5176"/>
                    </a:cubicBezTo>
                    <a:cubicBezTo>
                      <a:pt x="3646" y="4228"/>
                      <a:pt x="5759" y="3062"/>
                      <a:pt x="8165" y="2406"/>
                    </a:cubicBezTo>
                    <a:cubicBezTo>
                      <a:pt x="9404" y="2114"/>
                      <a:pt x="10643" y="1823"/>
                      <a:pt x="12174" y="1823"/>
                    </a:cubicBezTo>
                    <a:cubicBezTo>
                      <a:pt x="13049" y="1823"/>
                      <a:pt x="13632" y="1823"/>
                      <a:pt x="14580" y="2114"/>
                    </a:cubicBezTo>
                    <a:cubicBezTo>
                      <a:pt x="15163" y="2114"/>
                      <a:pt x="15819" y="2406"/>
                      <a:pt x="16694" y="2406"/>
                    </a:cubicBezTo>
                    <a:cubicBezTo>
                      <a:pt x="17277" y="3062"/>
                      <a:pt x="18225" y="3062"/>
                      <a:pt x="18808" y="3645"/>
                    </a:cubicBezTo>
                    <a:cubicBezTo>
                      <a:pt x="19755" y="3937"/>
                      <a:pt x="20339" y="4228"/>
                      <a:pt x="20922" y="4885"/>
                    </a:cubicBezTo>
                    <a:cubicBezTo>
                      <a:pt x="21869" y="5468"/>
                      <a:pt x="22453" y="5759"/>
                      <a:pt x="23109" y="6342"/>
                    </a:cubicBezTo>
                    <a:lnTo>
                      <a:pt x="24931" y="8165"/>
                    </a:lnTo>
                    <a:lnTo>
                      <a:pt x="25806" y="9112"/>
                    </a:lnTo>
                    <a:lnTo>
                      <a:pt x="26753" y="9987"/>
                    </a:lnTo>
                    <a:cubicBezTo>
                      <a:pt x="27337" y="10935"/>
                      <a:pt x="27628" y="11518"/>
                      <a:pt x="28211" y="12174"/>
                    </a:cubicBezTo>
                    <a:cubicBezTo>
                      <a:pt x="29159" y="13632"/>
                      <a:pt x="29742" y="15163"/>
                      <a:pt x="30398" y="16694"/>
                    </a:cubicBezTo>
                    <a:cubicBezTo>
                      <a:pt x="31273" y="18224"/>
                      <a:pt x="31564" y="19755"/>
                      <a:pt x="32221" y="20921"/>
                    </a:cubicBezTo>
                    <a:cubicBezTo>
                      <a:pt x="32512" y="22452"/>
                      <a:pt x="33095" y="23983"/>
                      <a:pt x="33387" y="25222"/>
                    </a:cubicBezTo>
                    <a:cubicBezTo>
                      <a:pt x="33678" y="27919"/>
                      <a:pt x="34334" y="30033"/>
                      <a:pt x="34334" y="31564"/>
                    </a:cubicBezTo>
                    <a:cubicBezTo>
                      <a:pt x="34626" y="33095"/>
                      <a:pt x="34626" y="34043"/>
                      <a:pt x="34626" y="34043"/>
                    </a:cubicBezTo>
                    <a:cubicBezTo>
                      <a:pt x="34626" y="34334"/>
                      <a:pt x="34626" y="34334"/>
                      <a:pt x="34918" y="34334"/>
                    </a:cubicBezTo>
                    <a:lnTo>
                      <a:pt x="35209" y="34043"/>
                    </a:lnTo>
                    <a:cubicBezTo>
                      <a:pt x="35209" y="34043"/>
                      <a:pt x="35501" y="30398"/>
                      <a:pt x="34626" y="24931"/>
                    </a:cubicBezTo>
                    <a:cubicBezTo>
                      <a:pt x="34334" y="23692"/>
                      <a:pt x="34043" y="22161"/>
                      <a:pt x="33678" y="20630"/>
                    </a:cubicBezTo>
                    <a:cubicBezTo>
                      <a:pt x="33387" y="19099"/>
                      <a:pt x="32804" y="17641"/>
                      <a:pt x="32221" y="15819"/>
                    </a:cubicBezTo>
                    <a:cubicBezTo>
                      <a:pt x="31564" y="14288"/>
                      <a:pt x="30690" y="12757"/>
                      <a:pt x="29742" y="11226"/>
                    </a:cubicBezTo>
                    <a:cubicBezTo>
                      <a:pt x="29159" y="10352"/>
                      <a:pt x="28867" y="9696"/>
                      <a:pt x="28211" y="8821"/>
                    </a:cubicBezTo>
                    <a:lnTo>
                      <a:pt x="27337" y="7873"/>
                    </a:lnTo>
                    <a:lnTo>
                      <a:pt x="26389" y="6707"/>
                    </a:lnTo>
                    <a:cubicBezTo>
                      <a:pt x="25223" y="5468"/>
                      <a:pt x="23692" y="4228"/>
                      <a:pt x="22161" y="3062"/>
                    </a:cubicBezTo>
                    <a:cubicBezTo>
                      <a:pt x="21286" y="2698"/>
                      <a:pt x="20630" y="2114"/>
                      <a:pt x="19755" y="1823"/>
                    </a:cubicBezTo>
                    <a:cubicBezTo>
                      <a:pt x="18808" y="1531"/>
                      <a:pt x="18225" y="1240"/>
                      <a:pt x="17277" y="875"/>
                    </a:cubicBezTo>
                    <a:cubicBezTo>
                      <a:pt x="16402" y="584"/>
                      <a:pt x="15455" y="292"/>
                      <a:pt x="14580" y="292"/>
                    </a:cubicBezTo>
                    <a:cubicBezTo>
                      <a:pt x="13997" y="292"/>
                      <a:pt x="13049" y="1"/>
                      <a:pt x="12174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0" name="Google Shape;14970;p91"/>
              <p:cNvSpPr/>
              <p:nvPr/>
            </p:nvSpPr>
            <p:spPr>
              <a:xfrm>
                <a:off x="7314703" y="4340600"/>
                <a:ext cx="79036" cy="39091"/>
              </a:xfrm>
              <a:custGeom>
                <a:avLst/>
                <a:gdLst/>
                <a:ahLst/>
                <a:cxnLst/>
                <a:rect l="l" t="t" r="r" b="b"/>
                <a:pathLst>
                  <a:path w="13413" h="6634" extrusionOk="0">
                    <a:moveTo>
                      <a:pt x="0" y="0"/>
                    </a:moveTo>
                    <a:lnTo>
                      <a:pt x="0" y="292"/>
                    </a:lnTo>
                    <a:cubicBezTo>
                      <a:pt x="0" y="292"/>
                      <a:pt x="656" y="1167"/>
                      <a:pt x="1531" y="2406"/>
                    </a:cubicBezTo>
                    <a:cubicBezTo>
                      <a:pt x="1531" y="2406"/>
                      <a:pt x="1822" y="2697"/>
                      <a:pt x="2187" y="2989"/>
                    </a:cubicBezTo>
                    <a:cubicBezTo>
                      <a:pt x="2478" y="3280"/>
                      <a:pt x="2770" y="3645"/>
                      <a:pt x="3062" y="3937"/>
                    </a:cubicBezTo>
                    <a:cubicBezTo>
                      <a:pt x="3353" y="4228"/>
                      <a:pt x="4009" y="4520"/>
                      <a:pt x="4301" y="4811"/>
                    </a:cubicBezTo>
                    <a:cubicBezTo>
                      <a:pt x="4592" y="5103"/>
                      <a:pt x="5176" y="5467"/>
                      <a:pt x="5467" y="5467"/>
                    </a:cubicBezTo>
                    <a:cubicBezTo>
                      <a:pt x="5832" y="5759"/>
                      <a:pt x="6415" y="6051"/>
                      <a:pt x="6706" y="6051"/>
                    </a:cubicBezTo>
                    <a:cubicBezTo>
                      <a:pt x="7290" y="6342"/>
                      <a:pt x="7654" y="6342"/>
                      <a:pt x="8237" y="6342"/>
                    </a:cubicBezTo>
                    <a:cubicBezTo>
                      <a:pt x="9112" y="6634"/>
                      <a:pt x="10060" y="6634"/>
                      <a:pt x="10643" y="6634"/>
                    </a:cubicBezTo>
                    <a:cubicBezTo>
                      <a:pt x="11590" y="6634"/>
                      <a:pt x="11882" y="6342"/>
                      <a:pt x="12465" y="6342"/>
                    </a:cubicBezTo>
                    <a:cubicBezTo>
                      <a:pt x="12757" y="6051"/>
                      <a:pt x="13121" y="6051"/>
                      <a:pt x="13121" y="6051"/>
                    </a:cubicBezTo>
                    <a:lnTo>
                      <a:pt x="13121" y="5759"/>
                    </a:lnTo>
                    <a:cubicBezTo>
                      <a:pt x="13413" y="5759"/>
                      <a:pt x="13413" y="5467"/>
                      <a:pt x="13121" y="5467"/>
                    </a:cubicBezTo>
                    <a:cubicBezTo>
                      <a:pt x="13121" y="5467"/>
                      <a:pt x="13121" y="5103"/>
                      <a:pt x="12757" y="5103"/>
                    </a:cubicBezTo>
                    <a:lnTo>
                      <a:pt x="12174" y="5103"/>
                    </a:lnTo>
                    <a:cubicBezTo>
                      <a:pt x="12076" y="5224"/>
                      <a:pt x="11947" y="5265"/>
                      <a:pt x="11793" y="5265"/>
                    </a:cubicBezTo>
                    <a:cubicBezTo>
                      <a:pt x="11485" y="5265"/>
                      <a:pt x="11080" y="5103"/>
                      <a:pt x="10643" y="5103"/>
                    </a:cubicBezTo>
                    <a:cubicBezTo>
                      <a:pt x="10351" y="5103"/>
                      <a:pt x="10060" y="5103"/>
                      <a:pt x="9768" y="4811"/>
                    </a:cubicBezTo>
                    <a:cubicBezTo>
                      <a:pt x="9476" y="4811"/>
                      <a:pt x="9112" y="4811"/>
                      <a:pt x="8529" y="4520"/>
                    </a:cubicBezTo>
                    <a:cubicBezTo>
                      <a:pt x="8237" y="4520"/>
                      <a:pt x="7946" y="4520"/>
                      <a:pt x="7654" y="4228"/>
                    </a:cubicBezTo>
                    <a:cubicBezTo>
                      <a:pt x="6998" y="4228"/>
                      <a:pt x="6706" y="3937"/>
                      <a:pt x="6415" y="3645"/>
                    </a:cubicBezTo>
                    <a:cubicBezTo>
                      <a:pt x="6123" y="3645"/>
                      <a:pt x="5467" y="3280"/>
                      <a:pt x="5176" y="3280"/>
                    </a:cubicBezTo>
                    <a:cubicBezTo>
                      <a:pt x="4884" y="2989"/>
                      <a:pt x="4592" y="2697"/>
                      <a:pt x="4301" y="2406"/>
                    </a:cubicBezTo>
                    <a:cubicBezTo>
                      <a:pt x="4009" y="2406"/>
                      <a:pt x="3353" y="2114"/>
                      <a:pt x="3062" y="1823"/>
                    </a:cubicBezTo>
                    <a:cubicBezTo>
                      <a:pt x="2770" y="1823"/>
                      <a:pt x="2478" y="1458"/>
                      <a:pt x="2478" y="1167"/>
                    </a:cubicBezTo>
                    <a:cubicBezTo>
                      <a:pt x="1239" y="583"/>
                      <a:pt x="365" y="0"/>
                      <a:pt x="365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1" name="Google Shape;14971;p91"/>
              <p:cNvSpPr/>
              <p:nvPr/>
            </p:nvSpPr>
            <p:spPr>
              <a:xfrm>
                <a:off x="7271746" y="4311821"/>
                <a:ext cx="36086" cy="91069"/>
              </a:xfrm>
              <a:custGeom>
                <a:avLst/>
                <a:gdLst/>
                <a:ahLst/>
                <a:cxnLst/>
                <a:rect l="l" t="t" r="r" b="b"/>
                <a:pathLst>
                  <a:path w="6124" h="15455" extrusionOk="0">
                    <a:moveTo>
                      <a:pt x="4593" y="0"/>
                    </a:moveTo>
                    <a:lnTo>
                      <a:pt x="4593" y="292"/>
                    </a:lnTo>
                    <a:lnTo>
                      <a:pt x="4593" y="875"/>
                    </a:lnTo>
                    <a:lnTo>
                      <a:pt x="4593" y="2697"/>
                    </a:lnTo>
                    <a:cubicBezTo>
                      <a:pt x="4593" y="3353"/>
                      <a:pt x="4301" y="4228"/>
                      <a:pt x="4301" y="5176"/>
                    </a:cubicBezTo>
                    <a:cubicBezTo>
                      <a:pt x="4301" y="6051"/>
                      <a:pt x="4010" y="6998"/>
                      <a:pt x="3645" y="7873"/>
                    </a:cubicBezTo>
                    <a:lnTo>
                      <a:pt x="2771" y="10643"/>
                    </a:lnTo>
                    <a:cubicBezTo>
                      <a:pt x="2479" y="11518"/>
                      <a:pt x="1823" y="12174"/>
                      <a:pt x="1531" y="12757"/>
                    </a:cubicBezTo>
                    <a:cubicBezTo>
                      <a:pt x="948" y="13996"/>
                      <a:pt x="1" y="14871"/>
                      <a:pt x="1" y="14871"/>
                    </a:cubicBezTo>
                    <a:cubicBezTo>
                      <a:pt x="1" y="14871"/>
                      <a:pt x="1" y="15162"/>
                      <a:pt x="365" y="15454"/>
                    </a:cubicBezTo>
                    <a:lnTo>
                      <a:pt x="657" y="15454"/>
                    </a:lnTo>
                    <a:cubicBezTo>
                      <a:pt x="657" y="15454"/>
                      <a:pt x="1531" y="14871"/>
                      <a:pt x="2771" y="13632"/>
                    </a:cubicBezTo>
                    <a:cubicBezTo>
                      <a:pt x="3354" y="13048"/>
                      <a:pt x="4010" y="12465"/>
                      <a:pt x="4593" y="11518"/>
                    </a:cubicBezTo>
                    <a:cubicBezTo>
                      <a:pt x="4884" y="10643"/>
                      <a:pt x="5468" y="9695"/>
                      <a:pt x="5832" y="8529"/>
                    </a:cubicBezTo>
                    <a:cubicBezTo>
                      <a:pt x="6124" y="7581"/>
                      <a:pt x="6124" y="6342"/>
                      <a:pt x="6124" y="5467"/>
                    </a:cubicBezTo>
                    <a:lnTo>
                      <a:pt x="6124" y="3937"/>
                    </a:lnTo>
                    <a:cubicBezTo>
                      <a:pt x="6124" y="3353"/>
                      <a:pt x="5832" y="3062"/>
                      <a:pt x="5832" y="2697"/>
                    </a:cubicBezTo>
                    <a:cubicBezTo>
                      <a:pt x="5832" y="1823"/>
                      <a:pt x="5468" y="1239"/>
                      <a:pt x="5176" y="583"/>
                    </a:cubicBezTo>
                    <a:lnTo>
                      <a:pt x="5176" y="0"/>
                    </a:ln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2" name="Google Shape;14972;p91"/>
              <p:cNvSpPr/>
              <p:nvPr/>
            </p:nvSpPr>
            <p:spPr>
              <a:xfrm>
                <a:off x="7264876" y="4267150"/>
                <a:ext cx="87627" cy="23199"/>
              </a:xfrm>
              <a:custGeom>
                <a:avLst/>
                <a:gdLst/>
                <a:ahLst/>
                <a:cxnLst/>
                <a:rect l="l" t="t" r="r" b="b"/>
                <a:pathLst>
                  <a:path w="14871" h="3937" extrusionOk="0">
                    <a:moveTo>
                      <a:pt x="292" y="0"/>
                    </a:moveTo>
                    <a:cubicBezTo>
                      <a:pt x="0" y="0"/>
                      <a:pt x="0" y="292"/>
                      <a:pt x="0" y="292"/>
                    </a:cubicBezTo>
                    <a:lnTo>
                      <a:pt x="0" y="583"/>
                    </a:lnTo>
                    <a:cubicBezTo>
                      <a:pt x="0" y="583"/>
                      <a:pt x="583" y="1166"/>
                      <a:pt x="1823" y="1822"/>
                    </a:cubicBezTo>
                    <a:cubicBezTo>
                      <a:pt x="2114" y="2114"/>
                      <a:pt x="2406" y="2406"/>
                      <a:pt x="2989" y="2406"/>
                    </a:cubicBezTo>
                    <a:cubicBezTo>
                      <a:pt x="3353" y="2697"/>
                      <a:pt x="3645" y="2697"/>
                      <a:pt x="4228" y="2989"/>
                    </a:cubicBezTo>
                    <a:cubicBezTo>
                      <a:pt x="4520" y="2989"/>
                      <a:pt x="5176" y="3353"/>
                      <a:pt x="5467" y="3353"/>
                    </a:cubicBezTo>
                    <a:cubicBezTo>
                      <a:pt x="6050" y="3645"/>
                      <a:pt x="6342" y="3645"/>
                      <a:pt x="6998" y="3645"/>
                    </a:cubicBezTo>
                    <a:cubicBezTo>
                      <a:pt x="7873" y="3936"/>
                      <a:pt x="8821" y="3936"/>
                      <a:pt x="9695" y="3936"/>
                    </a:cubicBezTo>
                    <a:cubicBezTo>
                      <a:pt x="10643" y="3645"/>
                      <a:pt x="11518" y="3645"/>
                      <a:pt x="12101" y="3645"/>
                    </a:cubicBezTo>
                    <a:cubicBezTo>
                      <a:pt x="13048" y="3353"/>
                      <a:pt x="13632" y="2989"/>
                      <a:pt x="13923" y="2989"/>
                    </a:cubicBezTo>
                    <a:cubicBezTo>
                      <a:pt x="14288" y="2697"/>
                      <a:pt x="14579" y="2697"/>
                      <a:pt x="14579" y="2697"/>
                    </a:cubicBezTo>
                    <a:cubicBezTo>
                      <a:pt x="14871" y="2697"/>
                      <a:pt x="14871" y="2406"/>
                      <a:pt x="14579" y="2114"/>
                    </a:cubicBezTo>
                    <a:lnTo>
                      <a:pt x="12101" y="2114"/>
                    </a:lnTo>
                    <a:cubicBezTo>
                      <a:pt x="11518" y="2114"/>
                      <a:pt x="10643" y="1822"/>
                      <a:pt x="9695" y="1822"/>
                    </a:cubicBezTo>
                    <a:lnTo>
                      <a:pt x="7290" y="1822"/>
                    </a:lnTo>
                    <a:cubicBezTo>
                      <a:pt x="6342" y="1531"/>
                      <a:pt x="5467" y="1531"/>
                      <a:pt x="4520" y="1166"/>
                    </a:cubicBezTo>
                    <a:cubicBezTo>
                      <a:pt x="3937" y="875"/>
                      <a:pt x="2989" y="875"/>
                      <a:pt x="2406" y="583"/>
                    </a:cubicBezTo>
                    <a:cubicBezTo>
                      <a:pt x="1167" y="292"/>
                      <a:pt x="292" y="0"/>
                      <a:pt x="292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3" name="Google Shape;14973;p91"/>
              <p:cNvSpPr/>
              <p:nvPr/>
            </p:nvSpPr>
            <p:spPr>
              <a:xfrm>
                <a:off x="6890749" y="4151174"/>
                <a:ext cx="60999" cy="212625"/>
              </a:xfrm>
              <a:custGeom>
                <a:avLst/>
                <a:gdLst/>
                <a:ahLst/>
                <a:cxnLst/>
                <a:rect l="l" t="t" r="r" b="b"/>
                <a:pathLst>
                  <a:path w="10352" h="36084" extrusionOk="0">
                    <a:moveTo>
                      <a:pt x="474" y="0"/>
                    </a:moveTo>
                    <a:cubicBezTo>
                      <a:pt x="365" y="0"/>
                      <a:pt x="292" y="73"/>
                      <a:pt x="292" y="219"/>
                    </a:cubicBezTo>
                    <a:cubicBezTo>
                      <a:pt x="0" y="219"/>
                      <a:pt x="0" y="511"/>
                      <a:pt x="0" y="511"/>
                    </a:cubicBezTo>
                    <a:cubicBezTo>
                      <a:pt x="0" y="511"/>
                      <a:pt x="292" y="1167"/>
                      <a:pt x="875" y="2041"/>
                    </a:cubicBezTo>
                    <a:cubicBezTo>
                      <a:pt x="1239" y="2333"/>
                      <a:pt x="1531" y="2989"/>
                      <a:pt x="1823" y="3572"/>
                    </a:cubicBezTo>
                    <a:cubicBezTo>
                      <a:pt x="2406" y="4155"/>
                      <a:pt x="2697" y="4811"/>
                      <a:pt x="3062" y="5686"/>
                    </a:cubicBezTo>
                    <a:cubicBezTo>
                      <a:pt x="3645" y="6269"/>
                      <a:pt x="3937" y="7217"/>
                      <a:pt x="4520" y="8092"/>
                    </a:cubicBezTo>
                    <a:cubicBezTo>
                      <a:pt x="4884" y="9039"/>
                      <a:pt x="5467" y="9914"/>
                      <a:pt x="5759" y="10862"/>
                    </a:cubicBezTo>
                    <a:cubicBezTo>
                      <a:pt x="6051" y="12101"/>
                      <a:pt x="6707" y="12976"/>
                      <a:pt x="6998" y="14215"/>
                    </a:cubicBezTo>
                    <a:cubicBezTo>
                      <a:pt x="7290" y="15090"/>
                      <a:pt x="7581" y="16329"/>
                      <a:pt x="7873" y="17204"/>
                    </a:cubicBezTo>
                    <a:cubicBezTo>
                      <a:pt x="7873" y="17860"/>
                      <a:pt x="8165" y="18443"/>
                      <a:pt x="8165" y="19026"/>
                    </a:cubicBezTo>
                    <a:cubicBezTo>
                      <a:pt x="8165" y="19682"/>
                      <a:pt x="8529" y="20265"/>
                      <a:pt x="8529" y="20848"/>
                    </a:cubicBezTo>
                    <a:cubicBezTo>
                      <a:pt x="8529" y="21213"/>
                      <a:pt x="8821" y="21796"/>
                      <a:pt x="8821" y="22379"/>
                    </a:cubicBezTo>
                    <a:lnTo>
                      <a:pt x="8821" y="23910"/>
                    </a:lnTo>
                    <a:cubicBezTo>
                      <a:pt x="9112" y="25149"/>
                      <a:pt x="8821" y="26024"/>
                      <a:pt x="8821" y="27263"/>
                    </a:cubicBezTo>
                    <a:cubicBezTo>
                      <a:pt x="9112" y="27555"/>
                      <a:pt x="8821" y="28138"/>
                      <a:pt x="8821" y="28502"/>
                    </a:cubicBezTo>
                    <a:lnTo>
                      <a:pt x="8821" y="29960"/>
                    </a:lnTo>
                    <a:cubicBezTo>
                      <a:pt x="8821" y="30325"/>
                      <a:pt x="8821" y="30908"/>
                      <a:pt x="8529" y="31200"/>
                    </a:cubicBezTo>
                    <a:lnTo>
                      <a:pt x="8529" y="32439"/>
                    </a:lnTo>
                    <a:cubicBezTo>
                      <a:pt x="8165" y="33022"/>
                      <a:pt x="8165" y="33605"/>
                      <a:pt x="8165" y="33970"/>
                    </a:cubicBezTo>
                    <a:cubicBezTo>
                      <a:pt x="7873" y="34553"/>
                      <a:pt x="7873" y="34844"/>
                      <a:pt x="7873" y="35136"/>
                    </a:cubicBezTo>
                    <a:lnTo>
                      <a:pt x="7581" y="35427"/>
                    </a:lnTo>
                    <a:cubicBezTo>
                      <a:pt x="7581" y="35792"/>
                      <a:pt x="7581" y="36084"/>
                      <a:pt x="7873" y="36084"/>
                    </a:cubicBezTo>
                    <a:cubicBezTo>
                      <a:pt x="8165" y="36084"/>
                      <a:pt x="8165" y="36084"/>
                      <a:pt x="8529" y="35792"/>
                    </a:cubicBezTo>
                    <a:lnTo>
                      <a:pt x="8529" y="35427"/>
                    </a:lnTo>
                    <a:cubicBezTo>
                      <a:pt x="8821" y="35136"/>
                      <a:pt x="8821" y="34844"/>
                      <a:pt x="9112" y="34261"/>
                    </a:cubicBezTo>
                    <a:cubicBezTo>
                      <a:pt x="9112" y="33970"/>
                      <a:pt x="9404" y="33314"/>
                      <a:pt x="9404" y="32439"/>
                    </a:cubicBezTo>
                    <a:cubicBezTo>
                      <a:pt x="9695" y="32147"/>
                      <a:pt x="9695" y="31783"/>
                      <a:pt x="9695" y="31491"/>
                    </a:cubicBezTo>
                    <a:cubicBezTo>
                      <a:pt x="9695" y="30908"/>
                      <a:pt x="9987" y="30616"/>
                      <a:pt x="9987" y="29960"/>
                    </a:cubicBezTo>
                    <a:cubicBezTo>
                      <a:pt x="9987" y="29669"/>
                      <a:pt x="9987" y="29086"/>
                      <a:pt x="10351" y="28794"/>
                    </a:cubicBezTo>
                    <a:lnTo>
                      <a:pt x="10351" y="27263"/>
                    </a:lnTo>
                    <a:lnTo>
                      <a:pt x="10351" y="25732"/>
                    </a:lnTo>
                    <a:lnTo>
                      <a:pt x="10351" y="23910"/>
                    </a:lnTo>
                    <a:lnTo>
                      <a:pt x="10351" y="22379"/>
                    </a:lnTo>
                    <a:cubicBezTo>
                      <a:pt x="10351" y="21796"/>
                      <a:pt x="9987" y="21213"/>
                      <a:pt x="9987" y="20557"/>
                    </a:cubicBezTo>
                    <a:cubicBezTo>
                      <a:pt x="9987" y="19974"/>
                      <a:pt x="9695" y="19391"/>
                      <a:pt x="9695" y="18734"/>
                    </a:cubicBezTo>
                    <a:cubicBezTo>
                      <a:pt x="9695" y="18151"/>
                      <a:pt x="9404" y="17568"/>
                      <a:pt x="9404" y="16912"/>
                    </a:cubicBezTo>
                    <a:cubicBezTo>
                      <a:pt x="9112" y="15746"/>
                      <a:pt x="8821" y="14798"/>
                      <a:pt x="8529" y="13559"/>
                    </a:cubicBezTo>
                    <a:cubicBezTo>
                      <a:pt x="7873" y="12393"/>
                      <a:pt x="7581" y="11445"/>
                      <a:pt x="7290" y="10279"/>
                    </a:cubicBezTo>
                    <a:cubicBezTo>
                      <a:pt x="6707" y="9331"/>
                      <a:pt x="6051" y="8456"/>
                      <a:pt x="5759" y="7509"/>
                    </a:cubicBezTo>
                    <a:cubicBezTo>
                      <a:pt x="5176" y="6634"/>
                      <a:pt x="4520" y="5686"/>
                      <a:pt x="4228" y="5103"/>
                    </a:cubicBezTo>
                    <a:cubicBezTo>
                      <a:pt x="3937" y="4447"/>
                      <a:pt x="3645" y="4155"/>
                      <a:pt x="3645" y="3864"/>
                    </a:cubicBezTo>
                    <a:cubicBezTo>
                      <a:pt x="3353" y="3572"/>
                      <a:pt x="3062" y="3281"/>
                      <a:pt x="3062" y="2989"/>
                    </a:cubicBezTo>
                    <a:cubicBezTo>
                      <a:pt x="2406" y="2333"/>
                      <a:pt x="2114" y="1750"/>
                      <a:pt x="1823" y="1458"/>
                    </a:cubicBezTo>
                    <a:cubicBezTo>
                      <a:pt x="1239" y="511"/>
                      <a:pt x="875" y="219"/>
                      <a:pt x="875" y="219"/>
                    </a:cubicBezTo>
                    <a:cubicBezTo>
                      <a:pt x="729" y="73"/>
                      <a:pt x="583" y="0"/>
                      <a:pt x="474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4" name="Google Shape;14974;p91"/>
              <p:cNvSpPr/>
              <p:nvPr/>
            </p:nvSpPr>
            <p:spPr>
              <a:xfrm>
                <a:off x="6799256" y="4049676"/>
                <a:ext cx="121992" cy="113660"/>
              </a:xfrm>
              <a:custGeom>
                <a:avLst/>
                <a:gdLst/>
                <a:ahLst/>
                <a:cxnLst/>
                <a:rect l="l" t="t" r="r" b="b"/>
                <a:pathLst>
                  <a:path w="20703" h="19289" extrusionOk="0">
                    <a:moveTo>
                      <a:pt x="13725" y="1"/>
                    </a:moveTo>
                    <a:cubicBezTo>
                      <a:pt x="11131" y="1"/>
                      <a:pt x="10352" y="4979"/>
                      <a:pt x="10352" y="4979"/>
                    </a:cubicBezTo>
                    <a:cubicBezTo>
                      <a:pt x="10352" y="4979"/>
                      <a:pt x="8206" y="1900"/>
                      <a:pt x="6265" y="1900"/>
                    </a:cubicBezTo>
                    <a:cubicBezTo>
                      <a:pt x="5780" y="1900"/>
                      <a:pt x="5307" y="2092"/>
                      <a:pt x="4885" y="2573"/>
                    </a:cubicBezTo>
                    <a:cubicBezTo>
                      <a:pt x="3062" y="5271"/>
                      <a:pt x="5176" y="9571"/>
                      <a:pt x="5176" y="9571"/>
                    </a:cubicBezTo>
                    <a:cubicBezTo>
                      <a:pt x="948" y="9863"/>
                      <a:pt x="1" y="15622"/>
                      <a:pt x="7946" y="16569"/>
                    </a:cubicBezTo>
                    <a:cubicBezTo>
                      <a:pt x="12511" y="16846"/>
                      <a:pt x="16354" y="19288"/>
                      <a:pt x="16985" y="19288"/>
                    </a:cubicBezTo>
                    <a:cubicBezTo>
                      <a:pt x="17019" y="19288"/>
                      <a:pt x="17043" y="19281"/>
                      <a:pt x="17058" y="19266"/>
                    </a:cubicBezTo>
                    <a:cubicBezTo>
                      <a:pt x="20703" y="11102"/>
                      <a:pt x="17933" y="1626"/>
                      <a:pt x="14580" y="168"/>
                    </a:cubicBezTo>
                    <a:cubicBezTo>
                      <a:pt x="14275" y="53"/>
                      <a:pt x="13990" y="1"/>
                      <a:pt x="137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5" name="Google Shape;14975;p91"/>
              <p:cNvSpPr/>
              <p:nvPr/>
            </p:nvSpPr>
            <p:spPr>
              <a:xfrm>
                <a:off x="6822879" y="4072138"/>
                <a:ext cx="71311" cy="67876"/>
              </a:xfrm>
              <a:custGeom>
                <a:avLst/>
                <a:gdLst/>
                <a:ahLst/>
                <a:cxnLst/>
                <a:rect l="l" t="t" r="r" b="b"/>
                <a:pathLst>
                  <a:path w="12102" h="11519" extrusionOk="0">
                    <a:moveTo>
                      <a:pt x="9987" y="1"/>
                    </a:moveTo>
                    <a:cubicBezTo>
                      <a:pt x="7874" y="1"/>
                      <a:pt x="8748" y="7873"/>
                      <a:pt x="8748" y="7873"/>
                    </a:cubicBezTo>
                    <a:cubicBezTo>
                      <a:pt x="6926" y="3281"/>
                      <a:pt x="4520" y="584"/>
                      <a:pt x="3646" y="584"/>
                    </a:cubicBezTo>
                    <a:cubicBezTo>
                      <a:pt x="3281" y="584"/>
                      <a:pt x="2990" y="875"/>
                      <a:pt x="2990" y="875"/>
                    </a:cubicBezTo>
                    <a:cubicBezTo>
                      <a:pt x="1" y="5103"/>
                      <a:pt x="7874" y="9113"/>
                      <a:pt x="7874" y="9113"/>
                    </a:cubicBezTo>
                    <a:cubicBezTo>
                      <a:pt x="7874" y="9113"/>
                      <a:pt x="5103" y="8456"/>
                      <a:pt x="2990" y="8456"/>
                    </a:cubicBezTo>
                    <a:cubicBezTo>
                      <a:pt x="1823" y="8456"/>
                      <a:pt x="876" y="8748"/>
                      <a:pt x="876" y="9404"/>
                    </a:cubicBezTo>
                    <a:cubicBezTo>
                      <a:pt x="1167" y="10570"/>
                      <a:pt x="4812" y="11518"/>
                      <a:pt x="7874" y="11518"/>
                    </a:cubicBezTo>
                    <a:cubicBezTo>
                      <a:pt x="9113" y="11518"/>
                      <a:pt x="10279" y="11227"/>
                      <a:pt x="10571" y="10570"/>
                    </a:cubicBezTo>
                    <a:cubicBezTo>
                      <a:pt x="12101" y="8748"/>
                      <a:pt x="11518" y="292"/>
                      <a:pt x="102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6" name="Google Shape;14976;p91"/>
              <p:cNvSpPr/>
              <p:nvPr/>
            </p:nvSpPr>
            <p:spPr>
              <a:xfrm>
                <a:off x="6870992" y="4139407"/>
                <a:ext cx="44677" cy="31142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5285" extrusionOk="0">
                    <a:moveTo>
                      <a:pt x="6772" y="0"/>
                    </a:moveTo>
                    <a:cubicBezTo>
                      <a:pt x="6199" y="0"/>
                      <a:pt x="5467" y="1633"/>
                      <a:pt x="5467" y="1633"/>
                    </a:cubicBezTo>
                    <a:cubicBezTo>
                      <a:pt x="5467" y="1633"/>
                      <a:pt x="4472" y="448"/>
                      <a:pt x="3627" y="448"/>
                    </a:cubicBezTo>
                    <a:cubicBezTo>
                      <a:pt x="3425" y="448"/>
                      <a:pt x="3231" y="516"/>
                      <a:pt x="3062" y="685"/>
                    </a:cubicBezTo>
                    <a:cubicBezTo>
                      <a:pt x="2114" y="1341"/>
                      <a:pt x="3353" y="3164"/>
                      <a:pt x="3353" y="3164"/>
                    </a:cubicBezTo>
                    <a:cubicBezTo>
                      <a:pt x="3353" y="3164"/>
                      <a:pt x="2136" y="2502"/>
                      <a:pt x="1169" y="2502"/>
                    </a:cubicBezTo>
                    <a:cubicBezTo>
                      <a:pt x="530" y="2502"/>
                      <a:pt x="0" y="2790"/>
                      <a:pt x="0" y="3747"/>
                    </a:cubicBezTo>
                    <a:cubicBezTo>
                      <a:pt x="0" y="4411"/>
                      <a:pt x="2646" y="5285"/>
                      <a:pt x="4304" y="5285"/>
                    </a:cubicBezTo>
                    <a:cubicBezTo>
                      <a:pt x="4830" y="5285"/>
                      <a:pt x="5256" y="5197"/>
                      <a:pt x="5467" y="4986"/>
                    </a:cubicBezTo>
                    <a:cubicBezTo>
                      <a:pt x="6706" y="4038"/>
                      <a:pt x="7581" y="685"/>
                      <a:pt x="6998" y="102"/>
                    </a:cubicBezTo>
                    <a:cubicBezTo>
                      <a:pt x="6927" y="31"/>
                      <a:pt x="6851" y="0"/>
                      <a:pt x="67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7" name="Google Shape;14977;p91"/>
              <p:cNvSpPr/>
              <p:nvPr/>
            </p:nvSpPr>
            <p:spPr>
              <a:xfrm>
                <a:off x="6878292" y="4147026"/>
                <a:ext cx="33941" cy="21231"/>
              </a:xfrm>
              <a:custGeom>
                <a:avLst/>
                <a:gdLst/>
                <a:ahLst/>
                <a:cxnLst/>
                <a:rect l="l" t="t" r="r" b="b"/>
                <a:pathLst>
                  <a:path w="5760" h="3603" extrusionOk="0">
                    <a:moveTo>
                      <a:pt x="2655" y="0"/>
                    </a:moveTo>
                    <a:cubicBezTo>
                      <a:pt x="2575" y="0"/>
                      <a:pt x="2492" y="15"/>
                      <a:pt x="2406" y="48"/>
                    </a:cubicBezTo>
                    <a:cubicBezTo>
                      <a:pt x="1823" y="340"/>
                      <a:pt x="2697" y="2454"/>
                      <a:pt x="2697" y="2454"/>
                    </a:cubicBezTo>
                    <a:cubicBezTo>
                      <a:pt x="2697" y="2454"/>
                      <a:pt x="1912" y="2263"/>
                      <a:pt x="1184" y="2263"/>
                    </a:cubicBezTo>
                    <a:cubicBezTo>
                      <a:pt x="639" y="2263"/>
                      <a:pt x="125" y="2371"/>
                      <a:pt x="0" y="2745"/>
                    </a:cubicBezTo>
                    <a:cubicBezTo>
                      <a:pt x="0" y="3156"/>
                      <a:pt x="1661" y="3602"/>
                      <a:pt x="2848" y="3602"/>
                    </a:cubicBezTo>
                    <a:cubicBezTo>
                      <a:pt x="3348" y="3602"/>
                      <a:pt x="3764" y="3523"/>
                      <a:pt x="3937" y="3329"/>
                    </a:cubicBezTo>
                    <a:cubicBezTo>
                      <a:pt x="4811" y="2745"/>
                      <a:pt x="5759" y="631"/>
                      <a:pt x="5467" y="340"/>
                    </a:cubicBezTo>
                    <a:cubicBezTo>
                      <a:pt x="5408" y="313"/>
                      <a:pt x="5346" y="301"/>
                      <a:pt x="5284" y="301"/>
                    </a:cubicBezTo>
                    <a:cubicBezTo>
                      <a:pt x="4660" y="301"/>
                      <a:pt x="3937" y="1506"/>
                      <a:pt x="3937" y="1506"/>
                    </a:cubicBezTo>
                    <a:cubicBezTo>
                      <a:pt x="3937" y="1506"/>
                      <a:pt x="3455" y="0"/>
                      <a:pt x="26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8" name="Google Shape;14978;p91"/>
              <p:cNvSpPr/>
              <p:nvPr/>
            </p:nvSpPr>
            <p:spPr>
              <a:xfrm>
                <a:off x="6838771" y="4190907"/>
                <a:ext cx="61005" cy="40163"/>
              </a:xfrm>
              <a:custGeom>
                <a:avLst/>
                <a:gdLst/>
                <a:ahLst/>
                <a:cxnLst/>
                <a:rect l="l" t="t" r="r" b="b"/>
                <a:pathLst>
                  <a:path w="10353" h="6816" extrusionOk="0">
                    <a:moveTo>
                      <a:pt x="3792" y="1"/>
                    </a:moveTo>
                    <a:cubicBezTo>
                      <a:pt x="2281" y="1"/>
                      <a:pt x="1030" y="757"/>
                      <a:pt x="584" y="2588"/>
                    </a:cubicBezTo>
                    <a:cubicBezTo>
                      <a:pt x="1" y="4702"/>
                      <a:pt x="1823" y="6816"/>
                      <a:pt x="5468" y="6816"/>
                    </a:cubicBezTo>
                    <a:cubicBezTo>
                      <a:pt x="7874" y="6816"/>
                      <a:pt x="10352" y="5650"/>
                      <a:pt x="10352" y="4994"/>
                    </a:cubicBezTo>
                    <a:cubicBezTo>
                      <a:pt x="10352" y="3827"/>
                      <a:pt x="8530" y="1349"/>
                      <a:pt x="6051" y="474"/>
                    </a:cubicBezTo>
                    <a:cubicBezTo>
                      <a:pt x="5279" y="170"/>
                      <a:pt x="4507" y="1"/>
                      <a:pt x="37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9" name="Google Shape;14979;p91"/>
              <p:cNvSpPr/>
              <p:nvPr/>
            </p:nvSpPr>
            <p:spPr>
              <a:xfrm>
                <a:off x="6855094" y="4207872"/>
                <a:ext cx="89354" cy="44677"/>
              </a:xfrm>
              <a:custGeom>
                <a:avLst/>
                <a:gdLst/>
                <a:ahLst/>
                <a:cxnLst/>
                <a:rect l="l" t="t" r="r" b="b"/>
                <a:pathLst>
                  <a:path w="15164" h="7582" extrusionOk="0">
                    <a:moveTo>
                      <a:pt x="293" y="1"/>
                    </a:moveTo>
                    <a:cubicBezTo>
                      <a:pt x="1" y="1"/>
                      <a:pt x="1" y="1"/>
                      <a:pt x="1" y="292"/>
                    </a:cubicBezTo>
                    <a:cubicBezTo>
                      <a:pt x="1" y="657"/>
                      <a:pt x="1" y="657"/>
                      <a:pt x="293" y="657"/>
                    </a:cubicBezTo>
                    <a:cubicBezTo>
                      <a:pt x="293" y="657"/>
                      <a:pt x="1167" y="948"/>
                      <a:pt x="2698" y="1531"/>
                    </a:cubicBezTo>
                    <a:cubicBezTo>
                      <a:pt x="2990" y="1531"/>
                      <a:pt x="3281" y="1531"/>
                      <a:pt x="3937" y="1823"/>
                    </a:cubicBezTo>
                    <a:cubicBezTo>
                      <a:pt x="4229" y="1823"/>
                      <a:pt x="4812" y="1823"/>
                      <a:pt x="5104" y="2115"/>
                    </a:cubicBezTo>
                    <a:cubicBezTo>
                      <a:pt x="5760" y="2115"/>
                      <a:pt x="6051" y="2479"/>
                      <a:pt x="6634" y="2479"/>
                    </a:cubicBezTo>
                    <a:cubicBezTo>
                      <a:pt x="6926" y="2771"/>
                      <a:pt x="7582" y="3062"/>
                      <a:pt x="7874" y="3062"/>
                    </a:cubicBezTo>
                    <a:cubicBezTo>
                      <a:pt x="8457" y="3354"/>
                      <a:pt x="8748" y="3645"/>
                      <a:pt x="9404" y="3645"/>
                    </a:cubicBezTo>
                    <a:cubicBezTo>
                      <a:pt x="9696" y="3937"/>
                      <a:pt x="9988" y="4301"/>
                      <a:pt x="10571" y="4301"/>
                    </a:cubicBezTo>
                    <a:lnTo>
                      <a:pt x="11518" y="5176"/>
                    </a:lnTo>
                    <a:cubicBezTo>
                      <a:pt x="11810" y="5176"/>
                      <a:pt x="12393" y="5468"/>
                      <a:pt x="12393" y="5759"/>
                    </a:cubicBezTo>
                    <a:cubicBezTo>
                      <a:pt x="12758" y="6124"/>
                      <a:pt x="13049" y="6124"/>
                      <a:pt x="13341" y="6415"/>
                    </a:cubicBezTo>
                    <a:lnTo>
                      <a:pt x="13924" y="6998"/>
                    </a:lnTo>
                    <a:lnTo>
                      <a:pt x="14216" y="7290"/>
                    </a:lnTo>
                    <a:lnTo>
                      <a:pt x="14216" y="7582"/>
                    </a:lnTo>
                    <a:lnTo>
                      <a:pt x="14872" y="7582"/>
                    </a:lnTo>
                    <a:cubicBezTo>
                      <a:pt x="15163" y="7290"/>
                      <a:pt x="15163" y="7290"/>
                      <a:pt x="14872" y="6998"/>
                    </a:cubicBezTo>
                    <a:cubicBezTo>
                      <a:pt x="14872" y="6998"/>
                      <a:pt x="14872" y="6707"/>
                      <a:pt x="14580" y="6415"/>
                    </a:cubicBezTo>
                    <a:cubicBezTo>
                      <a:pt x="14580" y="6124"/>
                      <a:pt x="14216" y="5759"/>
                      <a:pt x="14216" y="5759"/>
                    </a:cubicBezTo>
                    <a:lnTo>
                      <a:pt x="13341" y="4885"/>
                    </a:lnTo>
                    <a:lnTo>
                      <a:pt x="12393" y="3937"/>
                    </a:lnTo>
                    <a:cubicBezTo>
                      <a:pt x="12102" y="3645"/>
                      <a:pt x="11810" y="3354"/>
                      <a:pt x="11227" y="3062"/>
                    </a:cubicBezTo>
                    <a:cubicBezTo>
                      <a:pt x="10935" y="2771"/>
                      <a:pt x="10279" y="2479"/>
                      <a:pt x="9988" y="2479"/>
                    </a:cubicBezTo>
                    <a:cubicBezTo>
                      <a:pt x="9404" y="2115"/>
                      <a:pt x="9113" y="1823"/>
                      <a:pt x="8457" y="1531"/>
                    </a:cubicBezTo>
                    <a:cubicBezTo>
                      <a:pt x="7874" y="1531"/>
                      <a:pt x="7582" y="1240"/>
                      <a:pt x="6926" y="1240"/>
                    </a:cubicBezTo>
                    <a:cubicBezTo>
                      <a:pt x="6634" y="948"/>
                      <a:pt x="6051" y="948"/>
                      <a:pt x="5468" y="657"/>
                    </a:cubicBezTo>
                    <a:cubicBezTo>
                      <a:pt x="5104" y="657"/>
                      <a:pt x="4520" y="657"/>
                      <a:pt x="4229" y="292"/>
                    </a:cubicBezTo>
                    <a:cubicBezTo>
                      <a:pt x="3646" y="292"/>
                      <a:pt x="3281" y="292"/>
                      <a:pt x="299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0" name="Google Shape;14980;p91"/>
              <p:cNvSpPr/>
              <p:nvPr/>
            </p:nvSpPr>
            <p:spPr>
              <a:xfrm>
                <a:off x="6926399" y="4104352"/>
                <a:ext cx="42962" cy="58854"/>
              </a:xfrm>
              <a:custGeom>
                <a:avLst/>
                <a:gdLst/>
                <a:ahLst/>
                <a:cxnLst/>
                <a:rect l="l" t="t" r="r" b="b"/>
                <a:pathLst>
                  <a:path w="7291" h="9988" extrusionOk="0">
                    <a:moveTo>
                      <a:pt x="3937" y="1"/>
                    </a:moveTo>
                    <a:cubicBezTo>
                      <a:pt x="1823" y="1"/>
                      <a:pt x="1" y="1823"/>
                      <a:pt x="292" y="5468"/>
                    </a:cubicBezTo>
                    <a:cubicBezTo>
                      <a:pt x="292" y="7873"/>
                      <a:pt x="2115" y="9987"/>
                      <a:pt x="2771" y="9987"/>
                    </a:cubicBezTo>
                    <a:cubicBezTo>
                      <a:pt x="3937" y="9987"/>
                      <a:pt x="6124" y="7873"/>
                      <a:pt x="6707" y="5468"/>
                    </a:cubicBezTo>
                    <a:cubicBezTo>
                      <a:pt x="7290" y="2698"/>
                      <a:pt x="6707" y="292"/>
                      <a:pt x="39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1" name="Google Shape;14981;p91"/>
              <p:cNvSpPr/>
              <p:nvPr/>
            </p:nvSpPr>
            <p:spPr>
              <a:xfrm>
                <a:off x="6921243" y="4116809"/>
                <a:ext cx="30505" cy="87633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14872" extrusionOk="0">
                    <a:moveTo>
                      <a:pt x="4520" y="1"/>
                    </a:moveTo>
                    <a:lnTo>
                      <a:pt x="3937" y="584"/>
                    </a:lnTo>
                    <a:cubicBezTo>
                      <a:pt x="3937" y="584"/>
                      <a:pt x="3937" y="1532"/>
                      <a:pt x="3646" y="2698"/>
                    </a:cubicBezTo>
                    <a:lnTo>
                      <a:pt x="3646" y="3937"/>
                    </a:lnTo>
                    <a:cubicBezTo>
                      <a:pt x="3646" y="4229"/>
                      <a:pt x="3354" y="4520"/>
                      <a:pt x="3354" y="5176"/>
                    </a:cubicBezTo>
                    <a:cubicBezTo>
                      <a:pt x="3354" y="5468"/>
                      <a:pt x="3354" y="6051"/>
                      <a:pt x="2990" y="6343"/>
                    </a:cubicBezTo>
                    <a:cubicBezTo>
                      <a:pt x="2990" y="6999"/>
                      <a:pt x="2990" y="7290"/>
                      <a:pt x="2698" y="7582"/>
                    </a:cubicBezTo>
                    <a:cubicBezTo>
                      <a:pt x="2698" y="8165"/>
                      <a:pt x="2698" y="8457"/>
                      <a:pt x="2406" y="9113"/>
                    </a:cubicBezTo>
                    <a:cubicBezTo>
                      <a:pt x="2406" y="9404"/>
                      <a:pt x="2115" y="9696"/>
                      <a:pt x="2115" y="10279"/>
                    </a:cubicBezTo>
                    <a:cubicBezTo>
                      <a:pt x="1823" y="10643"/>
                      <a:pt x="1823" y="10935"/>
                      <a:pt x="1532" y="11518"/>
                    </a:cubicBezTo>
                    <a:cubicBezTo>
                      <a:pt x="1532" y="11810"/>
                      <a:pt x="1532" y="12101"/>
                      <a:pt x="1167" y="12466"/>
                    </a:cubicBezTo>
                    <a:cubicBezTo>
                      <a:pt x="876" y="12757"/>
                      <a:pt x="876" y="13049"/>
                      <a:pt x="876" y="13049"/>
                    </a:cubicBezTo>
                    <a:cubicBezTo>
                      <a:pt x="584" y="13341"/>
                      <a:pt x="584" y="13632"/>
                      <a:pt x="292" y="13632"/>
                    </a:cubicBezTo>
                    <a:cubicBezTo>
                      <a:pt x="292" y="13924"/>
                      <a:pt x="1" y="14288"/>
                      <a:pt x="1" y="14288"/>
                    </a:cubicBezTo>
                    <a:cubicBezTo>
                      <a:pt x="1" y="14580"/>
                      <a:pt x="1" y="14871"/>
                      <a:pt x="292" y="14871"/>
                    </a:cubicBezTo>
                    <a:lnTo>
                      <a:pt x="584" y="14871"/>
                    </a:lnTo>
                    <a:lnTo>
                      <a:pt x="1167" y="14288"/>
                    </a:lnTo>
                    <a:lnTo>
                      <a:pt x="1823" y="13632"/>
                    </a:lnTo>
                    <a:lnTo>
                      <a:pt x="2406" y="13049"/>
                    </a:lnTo>
                    <a:cubicBezTo>
                      <a:pt x="2406" y="12757"/>
                      <a:pt x="2698" y="12466"/>
                      <a:pt x="2990" y="11810"/>
                    </a:cubicBezTo>
                    <a:cubicBezTo>
                      <a:pt x="2990" y="11518"/>
                      <a:pt x="3354" y="11227"/>
                      <a:pt x="3354" y="10935"/>
                    </a:cubicBezTo>
                    <a:cubicBezTo>
                      <a:pt x="3646" y="10279"/>
                      <a:pt x="3937" y="9987"/>
                      <a:pt x="3937" y="9404"/>
                    </a:cubicBezTo>
                    <a:cubicBezTo>
                      <a:pt x="4229" y="9113"/>
                      <a:pt x="4229" y="8457"/>
                      <a:pt x="4229" y="8165"/>
                    </a:cubicBezTo>
                    <a:cubicBezTo>
                      <a:pt x="4520" y="7582"/>
                      <a:pt x="4520" y="7290"/>
                      <a:pt x="4520" y="6634"/>
                    </a:cubicBezTo>
                    <a:cubicBezTo>
                      <a:pt x="4812" y="6343"/>
                      <a:pt x="4812" y="5759"/>
                      <a:pt x="4812" y="5468"/>
                    </a:cubicBezTo>
                    <a:lnTo>
                      <a:pt x="4812" y="3937"/>
                    </a:lnTo>
                    <a:cubicBezTo>
                      <a:pt x="5176" y="3646"/>
                      <a:pt x="5176" y="3354"/>
                      <a:pt x="5176" y="2698"/>
                    </a:cubicBezTo>
                    <a:cubicBezTo>
                      <a:pt x="5176" y="1532"/>
                      <a:pt x="4812" y="584"/>
                      <a:pt x="4812" y="584"/>
                    </a:cubicBezTo>
                    <a:cubicBezTo>
                      <a:pt x="4812" y="292"/>
                      <a:pt x="4520" y="1"/>
                      <a:pt x="452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2" name="Google Shape;14982;p91"/>
              <p:cNvSpPr/>
              <p:nvPr/>
            </p:nvSpPr>
            <p:spPr>
              <a:xfrm>
                <a:off x="6994693" y="4046794"/>
                <a:ext cx="150347" cy="311419"/>
              </a:xfrm>
              <a:custGeom>
                <a:avLst/>
                <a:gdLst/>
                <a:ahLst/>
                <a:cxnLst/>
                <a:rect l="l" t="t" r="r" b="b"/>
                <a:pathLst>
                  <a:path w="25515" h="52850" extrusionOk="0">
                    <a:moveTo>
                      <a:pt x="24567" y="1"/>
                    </a:moveTo>
                    <a:cubicBezTo>
                      <a:pt x="24567" y="1"/>
                      <a:pt x="23984" y="657"/>
                      <a:pt x="22453" y="1532"/>
                    </a:cubicBezTo>
                    <a:cubicBezTo>
                      <a:pt x="21214" y="2771"/>
                      <a:pt x="19391" y="4302"/>
                      <a:pt x="16986" y="6124"/>
                    </a:cubicBezTo>
                    <a:cubicBezTo>
                      <a:pt x="14872" y="7946"/>
                      <a:pt x="12393" y="10352"/>
                      <a:pt x="9988" y="13049"/>
                    </a:cubicBezTo>
                    <a:cubicBezTo>
                      <a:pt x="8748" y="14288"/>
                      <a:pt x="7582" y="15819"/>
                      <a:pt x="6343" y="17350"/>
                    </a:cubicBezTo>
                    <a:cubicBezTo>
                      <a:pt x="5468" y="18881"/>
                      <a:pt x="4229" y="20339"/>
                      <a:pt x="3281" y="22161"/>
                    </a:cubicBezTo>
                    <a:cubicBezTo>
                      <a:pt x="2407" y="23692"/>
                      <a:pt x="1459" y="25514"/>
                      <a:pt x="1167" y="27628"/>
                    </a:cubicBezTo>
                    <a:cubicBezTo>
                      <a:pt x="876" y="28576"/>
                      <a:pt x="584" y="29451"/>
                      <a:pt x="584" y="30398"/>
                    </a:cubicBezTo>
                    <a:cubicBezTo>
                      <a:pt x="584" y="30690"/>
                      <a:pt x="293" y="31273"/>
                      <a:pt x="293" y="31637"/>
                    </a:cubicBezTo>
                    <a:lnTo>
                      <a:pt x="293" y="33095"/>
                    </a:lnTo>
                    <a:cubicBezTo>
                      <a:pt x="1" y="34918"/>
                      <a:pt x="1" y="36740"/>
                      <a:pt x="1" y="38271"/>
                    </a:cubicBezTo>
                    <a:lnTo>
                      <a:pt x="1" y="40749"/>
                    </a:lnTo>
                    <a:cubicBezTo>
                      <a:pt x="1" y="41624"/>
                      <a:pt x="1" y="42207"/>
                      <a:pt x="293" y="43155"/>
                    </a:cubicBezTo>
                    <a:cubicBezTo>
                      <a:pt x="293" y="44394"/>
                      <a:pt x="584" y="45852"/>
                      <a:pt x="584" y="46800"/>
                    </a:cubicBezTo>
                    <a:cubicBezTo>
                      <a:pt x="876" y="48039"/>
                      <a:pt x="1167" y="49205"/>
                      <a:pt x="1167" y="49861"/>
                    </a:cubicBezTo>
                    <a:cubicBezTo>
                      <a:pt x="1459" y="50736"/>
                      <a:pt x="1459" y="51319"/>
                      <a:pt x="1823" y="51975"/>
                    </a:cubicBezTo>
                    <a:lnTo>
                      <a:pt x="1823" y="52558"/>
                    </a:lnTo>
                    <a:cubicBezTo>
                      <a:pt x="1823" y="52850"/>
                      <a:pt x="2115" y="52850"/>
                      <a:pt x="2407" y="52850"/>
                    </a:cubicBezTo>
                    <a:cubicBezTo>
                      <a:pt x="2698" y="52850"/>
                      <a:pt x="2990" y="52558"/>
                      <a:pt x="2990" y="52267"/>
                    </a:cubicBezTo>
                    <a:cubicBezTo>
                      <a:pt x="2990" y="52267"/>
                      <a:pt x="2698" y="51975"/>
                      <a:pt x="2698" y="51684"/>
                    </a:cubicBezTo>
                    <a:cubicBezTo>
                      <a:pt x="2698" y="51028"/>
                      <a:pt x="2698" y="50444"/>
                      <a:pt x="2407" y="49861"/>
                    </a:cubicBezTo>
                    <a:cubicBezTo>
                      <a:pt x="2407" y="48914"/>
                      <a:pt x="2115" y="48039"/>
                      <a:pt x="2115" y="46800"/>
                    </a:cubicBezTo>
                    <a:cubicBezTo>
                      <a:pt x="1823" y="45560"/>
                      <a:pt x="1823" y="44394"/>
                      <a:pt x="1823" y="42863"/>
                    </a:cubicBezTo>
                    <a:lnTo>
                      <a:pt x="1823" y="40749"/>
                    </a:lnTo>
                    <a:lnTo>
                      <a:pt x="1823" y="38271"/>
                    </a:lnTo>
                    <a:cubicBezTo>
                      <a:pt x="1823" y="36740"/>
                      <a:pt x="1823" y="34918"/>
                      <a:pt x="2115" y="33460"/>
                    </a:cubicBezTo>
                    <a:lnTo>
                      <a:pt x="2115" y="31929"/>
                    </a:lnTo>
                    <a:cubicBezTo>
                      <a:pt x="2407" y="31637"/>
                      <a:pt x="2407" y="30981"/>
                      <a:pt x="2407" y="30690"/>
                    </a:cubicBezTo>
                    <a:cubicBezTo>
                      <a:pt x="2407" y="29815"/>
                      <a:pt x="2698" y="28867"/>
                      <a:pt x="2990" y="27993"/>
                    </a:cubicBezTo>
                    <a:cubicBezTo>
                      <a:pt x="3281" y="26462"/>
                      <a:pt x="4229" y="24639"/>
                      <a:pt x="5104" y="23109"/>
                    </a:cubicBezTo>
                    <a:cubicBezTo>
                      <a:pt x="6634" y="19755"/>
                      <a:pt x="9113" y="16694"/>
                      <a:pt x="11518" y="14288"/>
                    </a:cubicBezTo>
                    <a:cubicBezTo>
                      <a:pt x="13924" y="11591"/>
                      <a:pt x="16038" y="9113"/>
                      <a:pt x="18225" y="7290"/>
                    </a:cubicBezTo>
                    <a:cubicBezTo>
                      <a:pt x="20339" y="5176"/>
                      <a:pt x="22161" y="3646"/>
                      <a:pt x="23327" y="2771"/>
                    </a:cubicBezTo>
                    <a:lnTo>
                      <a:pt x="25150" y="948"/>
                    </a:lnTo>
                    <a:cubicBezTo>
                      <a:pt x="25514" y="657"/>
                      <a:pt x="25514" y="292"/>
                      <a:pt x="25150" y="292"/>
                    </a:cubicBezTo>
                    <a:cubicBezTo>
                      <a:pt x="25150" y="1"/>
                      <a:pt x="24858" y="1"/>
                      <a:pt x="24567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3" name="Google Shape;14983;p91"/>
              <p:cNvSpPr/>
              <p:nvPr/>
            </p:nvSpPr>
            <p:spPr>
              <a:xfrm>
                <a:off x="7050106" y="4068273"/>
                <a:ext cx="28355" cy="66155"/>
              </a:xfrm>
              <a:custGeom>
                <a:avLst/>
                <a:gdLst/>
                <a:ahLst/>
                <a:cxnLst/>
                <a:rect l="l" t="t" r="r" b="b"/>
                <a:pathLst>
                  <a:path w="4812" h="11227" extrusionOk="0">
                    <a:moveTo>
                      <a:pt x="4228" y="1"/>
                    </a:moveTo>
                    <a:cubicBezTo>
                      <a:pt x="3937" y="1"/>
                      <a:pt x="3937" y="292"/>
                      <a:pt x="3645" y="292"/>
                    </a:cubicBezTo>
                    <a:cubicBezTo>
                      <a:pt x="3645" y="292"/>
                      <a:pt x="3354" y="948"/>
                      <a:pt x="2989" y="1823"/>
                    </a:cubicBezTo>
                    <a:cubicBezTo>
                      <a:pt x="2698" y="2479"/>
                      <a:pt x="2698" y="3062"/>
                      <a:pt x="2406" y="3645"/>
                    </a:cubicBezTo>
                    <a:cubicBezTo>
                      <a:pt x="2114" y="3937"/>
                      <a:pt x="2114" y="4301"/>
                      <a:pt x="2114" y="4593"/>
                    </a:cubicBezTo>
                    <a:cubicBezTo>
                      <a:pt x="1823" y="4885"/>
                      <a:pt x="1823" y="5176"/>
                      <a:pt x="1823" y="5468"/>
                    </a:cubicBezTo>
                    <a:cubicBezTo>
                      <a:pt x="1531" y="6124"/>
                      <a:pt x="1167" y="6707"/>
                      <a:pt x="1167" y="7290"/>
                    </a:cubicBezTo>
                    <a:cubicBezTo>
                      <a:pt x="875" y="7582"/>
                      <a:pt x="875" y="7946"/>
                      <a:pt x="875" y="8238"/>
                    </a:cubicBezTo>
                    <a:cubicBezTo>
                      <a:pt x="584" y="8529"/>
                      <a:pt x="584" y="8821"/>
                      <a:pt x="584" y="8821"/>
                    </a:cubicBezTo>
                    <a:cubicBezTo>
                      <a:pt x="584" y="9112"/>
                      <a:pt x="292" y="9404"/>
                      <a:pt x="292" y="9769"/>
                    </a:cubicBezTo>
                    <a:lnTo>
                      <a:pt x="292" y="10060"/>
                    </a:lnTo>
                    <a:lnTo>
                      <a:pt x="0" y="10352"/>
                    </a:lnTo>
                    <a:lnTo>
                      <a:pt x="0" y="10643"/>
                    </a:lnTo>
                    <a:cubicBezTo>
                      <a:pt x="0" y="10935"/>
                      <a:pt x="0" y="11226"/>
                      <a:pt x="292" y="11226"/>
                    </a:cubicBezTo>
                    <a:cubicBezTo>
                      <a:pt x="584" y="11226"/>
                      <a:pt x="875" y="11226"/>
                      <a:pt x="875" y="10935"/>
                    </a:cubicBezTo>
                    <a:lnTo>
                      <a:pt x="1167" y="10643"/>
                    </a:lnTo>
                    <a:lnTo>
                      <a:pt x="1531" y="10352"/>
                    </a:lnTo>
                    <a:cubicBezTo>
                      <a:pt x="1823" y="10060"/>
                      <a:pt x="1823" y="9769"/>
                      <a:pt x="2114" y="9769"/>
                    </a:cubicBezTo>
                    <a:cubicBezTo>
                      <a:pt x="2406" y="9112"/>
                      <a:pt x="2406" y="8529"/>
                      <a:pt x="2698" y="7946"/>
                    </a:cubicBezTo>
                    <a:cubicBezTo>
                      <a:pt x="2989" y="7582"/>
                      <a:pt x="2989" y="7290"/>
                      <a:pt x="3354" y="6999"/>
                    </a:cubicBezTo>
                    <a:cubicBezTo>
                      <a:pt x="3354" y="6707"/>
                      <a:pt x="3354" y="6415"/>
                      <a:pt x="3645" y="6124"/>
                    </a:cubicBezTo>
                    <a:cubicBezTo>
                      <a:pt x="3937" y="5468"/>
                      <a:pt x="3937" y="4885"/>
                      <a:pt x="4228" y="4301"/>
                    </a:cubicBezTo>
                    <a:cubicBezTo>
                      <a:pt x="4228" y="3354"/>
                      <a:pt x="4520" y="2771"/>
                      <a:pt x="4520" y="2479"/>
                    </a:cubicBezTo>
                    <a:cubicBezTo>
                      <a:pt x="4812" y="1240"/>
                      <a:pt x="4812" y="657"/>
                      <a:pt x="4812" y="657"/>
                    </a:cubicBezTo>
                    <a:cubicBezTo>
                      <a:pt x="4812" y="292"/>
                      <a:pt x="4520" y="1"/>
                      <a:pt x="4228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4" name="Google Shape;14984;p91"/>
              <p:cNvSpPr/>
              <p:nvPr/>
            </p:nvSpPr>
            <p:spPr>
              <a:xfrm>
                <a:off x="7065998" y="4098772"/>
                <a:ext cx="44677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3354" extrusionOk="0">
                    <a:moveTo>
                      <a:pt x="4885" y="0"/>
                    </a:moveTo>
                    <a:cubicBezTo>
                      <a:pt x="4301" y="0"/>
                      <a:pt x="3937" y="292"/>
                      <a:pt x="3354" y="292"/>
                    </a:cubicBezTo>
                    <a:cubicBezTo>
                      <a:pt x="3062" y="292"/>
                      <a:pt x="2479" y="583"/>
                      <a:pt x="2115" y="948"/>
                    </a:cubicBezTo>
                    <a:cubicBezTo>
                      <a:pt x="1531" y="948"/>
                      <a:pt x="1240" y="1239"/>
                      <a:pt x="948" y="1531"/>
                    </a:cubicBezTo>
                    <a:lnTo>
                      <a:pt x="657" y="1823"/>
                    </a:lnTo>
                    <a:cubicBezTo>
                      <a:pt x="657" y="2114"/>
                      <a:pt x="292" y="2114"/>
                      <a:pt x="292" y="2114"/>
                    </a:cubicBezTo>
                    <a:lnTo>
                      <a:pt x="292" y="2406"/>
                    </a:lnTo>
                    <a:cubicBezTo>
                      <a:pt x="1" y="2770"/>
                      <a:pt x="1" y="3062"/>
                      <a:pt x="292" y="3353"/>
                    </a:cubicBezTo>
                    <a:lnTo>
                      <a:pt x="948" y="3353"/>
                    </a:lnTo>
                    <a:lnTo>
                      <a:pt x="1240" y="3062"/>
                    </a:lnTo>
                    <a:cubicBezTo>
                      <a:pt x="1240" y="3062"/>
                      <a:pt x="1531" y="3062"/>
                      <a:pt x="1823" y="2770"/>
                    </a:cubicBezTo>
                    <a:lnTo>
                      <a:pt x="2479" y="2770"/>
                    </a:lnTo>
                    <a:cubicBezTo>
                      <a:pt x="2479" y="2770"/>
                      <a:pt x="2771" y="2770"/>
                      <a:pt x="2771" y="2406"/>
                    </a:cubicBezTo>
                    <a:cubicBezTo>
                      <a:pt x="3062" y="2406"/>
                      <a:pt x="3645" y="2406"/>
                      <a:pt x="3937" y="2114"/>
                    </a:cubicBezTo>
                    <a:cubicBezTo>
                      <a:pt x="4885" y="2114"/>
                      <a:pt x="5468" y="1823"/>
                      <a:pt x="6124" y="1531"/>
                    </a:cubicBezTo>
                    <a:cubicBezTo>
                      <a:pt x="6999" y="1531"/>
                      <a:pt x="7290" y="1239"/>
                      <a:pt x="7290" y="1239"/>
                    </a:cubicBezTo>
                    <a:cubicBezTo>
                      <a:pt x="7582" y="1239"/>
                      <a:pt x="7582" y="948"/>
                      <a:pt x="7582" y="583"/>
                    </a:cubicBezTo>
                    <a:cubicBezTo>
                      <a:pt x="7582" y="292"/>
                      <a:pt x="7290" y="292"/>
                      <a:pt x="7290" y="292"/>
                    </a:cubicBezTo>
                    <a:cubicBezTo>
                      <a:pt x="7290" y="292"/>
                      <a:pt x="6707" y="0"/>
                      <a:pt x="6124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5" name="Google Shape;14985;p91"/>
              <p:cNvSpPr/>
              <p:nvPr/>
            </p:nvSpPr>
            <p:spPr>
              <a:xfrm>
                <a:off x="7010591" y="4154179"/>
                <a:ext cx="53698" cy="39521"/>
              </a:xfrm>
              <a:custGeom>
                <a:avLst/>
                <a:gdLst/>
                <a:ahLst/>
                <a:cxnLst/>
                <a:rect l="l" t="t" r="r" b="b"/>
                <a:pathLst>
                  <a:path w="9113" h="6707" extrusionOk="0">
                    <a:moveTo>
                      <a:pt x="8529" y="1"/>
                    </a:moveTo>
                    <a:cubicBezTo>
                      <a:pt x="8529" y="1"/>
                      <a:pt x="7873" y="1"/>
                      <a:pt x="6998" y="292"/>
                    </a:cubicBezTo>
                    <a:cubicBezTo>
                      <a:pt x="6415" y="657"/>
                      <a:pt x="5759" y="657"/>
                      <a:pt x="5467" y="948"/>
                    </a:cubicBezTo>
                    <a:lnTo>
                      <a:pt x="3645" y="1823"/>
                    </a:lnTo>
                    <a:cubicBezTo>
                      <a:pt x="3353" y="2115"/>
                      <a:pt x="3062" y="2479"/>
                      <a:pt x="2770" y="2479"/>
                    </a:cubicBezTo>
                    <a:cubicBezTo>
                      <a:pt x="2770" y="2771"/>
                      <a:pt x="2406" y="3062"/>
                      <a:pt x="2114" y="3062"/>
                    </a:cubicBezTo>
                    <a:cubicBezTo>
                      <a:pt x="1822" y="3354"/>
                      <a:pt x="1822" y="3645"/>
                      <a:pt x="1531" y="3645"/>
                    </a:cubicBezTo>
                    <a:cubicBezTo>
                      <a:pt x="1239" y="3937"/>
                      <a:pt x="1239" y="4301"/>
                      <a:pt x="948" y="4301"/>
                    </a:cubicBezTo>
                    <a:cubicBezTo>
                      <a:pt x="948" y="4593"/>
                      <a:pt x="583" y="4885"/>
                      <a:pt x="583" y="4885"/>
                    </a:cubicBezTo>
                    <a:cubicBezTo>
                      <a:pt x="292" y="5176"/>
                      <a:pt x="292" y="5176"/>
                      <a:pt x="292" y="5468"/>
                    </a:cubicBezTo>
                    <a:cubicBezTo>
                      <a:pt x="292" y="5759"/>
                      <a:pt x="0" y="5759"/>
                      <a:pt x="0" y="5759"/>
                    </a:cubicBezTo>
                    <a:cubicBezTo>
                      <a:pt x="0" y="6124"/>
                      <a:pt x="292" y="6415"/>
                      <a:pt x="583" y="6707"/>
                    </a:cubicBezTo>
                    <a:cubicBezTo>
                      <a:pt x="583" y="6707"/>
                      <a:pt x="948" y="6707"/>
                      <a:pt x="948" y="6415"/>
                    </a:cubicBezTo>
                    <a:cubicBezTo>
                      <a:pt x="948" y="6415"/>
                      <a:pt x="1239" y="6415"/>
                      <a:pt x="1239" y="6124"/>
                    </a:cubicBezTo>
                    <a:cubicBezTo>
                      <a:pt x="1531" y="6124"/>
                      <a:pt x="1531" y="6124"/>
                      <a:pt x="1822" y="5759"/>
                    </a:cubicBezTo>
                    <a:cubicBezTo>
                      <a:pt x="1822" y="5759"/>
                      <a:pt x="1822" y="5468"/>
                      <a:pt x="2114" y="5468"/>
                    </a:cubicBezTo>
                    <a:lnTo>
                      <a:pt x="2770" y="4885"/>
                    </a:lnTo>
                    <a:cubicBezTo>
                      <a:pt x="2770" y="4885"/>
                      <a:pt x="3062" y="4593"/>
                      <a:pt x="3353" y="4593"/>
                    </a:cubicBezTo>
                    <a:cubicBezTo>
                      <a:pt x="3645" y="4301"/>
                      <a:pt x="4228" y="3937"/>
                      <a:pt x="4884" y="3645"/>
                    </a:cubicBezTo>
                    <a:cubicBezTo>
                      <a:pt x="5759" y="3062"/>
                      <a:pt x="6706" y="2115"/>
                      <a:pt x="7581" y="1823"/>
                    </a:cubicBezTo>
                    <a:cubicBezTo>
                      <a:pt x="8237" y="1240"/>
                      <a:pt x="8820" y="948"/>
                      <a:pt x="8820" y="948"/>
                    </a:cubicBezTo>
                    <a:cubicBezTo>
                      <a:pt x="9112" y="657"/>
                      <a:pt x="9112" y="292"/>
                      <a:pt x="8820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6" name="Google Shape;14986;p91"/>
              <p:cNvSpPr/>
              <p:nvPr/>
            </p:nvSpPr>
            <p:spPr>
              <a:xfrm>
                <a:off x="6999849" y="4123686"/>
                <a:ext cx="19763" cy="86808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14732" extrusionOk="0">
                    <a:moveTo>
                      <a:pt x="3062" y="0"/>
                    </a:moveTo>
                    <a:cubicBezTo>
                      <a:pt x="2771" y="0"/>
                      <a:pt x="2406" y="365"/>
                      <a:pt x="2406" y="365"/>
                    </a:cubicBezTo>
                    <a:cubicBezTo>
                      <a:pt x="2406" y="365"/>
                      <a:pt x="2115" y="1239"/>
                      <a:pt x="1532" y="2479"/>
                    </a:cubicBezTo>
                    <a:cubicBezTo>
                      <a:pt x="1240" y="3062"/>
                      <a:pt x="1240" y="4009"/>
                      <a:pt x="948" y="4592"/>
                    </a:cubicBezTo>
                    <a:cubicBezTo>
                      <a:pt x="584" y="5467"/>
                      <a:pt x="584" y="6415"/>
                      <a:pt x="292" y="7290"/>
                    </a:cubicBezTo>
                    <a:lnTo>
                      <a:pt x="292" y="8529"/>
                    </a:lnTo>
                    <a:cubicBezTo>
                      <a:pt x="1" y="8820"/>
                      <a:pt x="1" y="9476"/>
                      <a:pt x="1" y="9768"/>
                    </a:cubicBezTo>
                    <a:lnTo>
                      <a:pt x="1" y="10934"/>
                    </a:lnTo>
                    <a:cubicBezTo>
                      <a:pt x="1" y="11590"/>
                      <a:pt x="292" y="11882"/>
                      <a:pt x="292" y="12174"/>
                    </a:cubicBezTo>
                    <a:lnTo>
                      <a:pt x="292" y="13121"/>
                    </a:lnTo>
                    <a:cubicBezTo>
                      <a:pt x="292" y="13413"/>
                      <a:pt x="584" y="13704"/>
                      <a:pt x="584" y="13704"/>
                    </a:cubicBezTo>
                    <a:cubicBezTo>
                      <a:pt x="584" y="14288"/>
                      <a:pt x="948" y="14288"/>
                      <a:pt x="948" y="14288"/>
                    </a:cubicBezTo>
                    <a:cubicBezTo>
                      <a:pt x="948" y="14492"/>
                      <a:pt x="1092" y="14732"/>
                      <a:pt x="1278" y="14732"/>
                    </a:cubicBezTo>
                    <a:cubicBezTo>
                      <a:pt x="1357" y="14732"/>
                      <a:pt x="1444" y="14688"/>
                      <a:pt x="1532" y="14579"/>
                    </a:cubicBezTo>
                    <a:cubicBezTo>
                      <a:pt x="1823" y="14579"/>
                      <a:pt x="1823" y="14288"/>
                      <a:pt x="1823" y="14288"/>
                    </a:cubicBezTo>
                    <a:lnTo>
                      <a:pt x="1823" y="13996"/>
                    </a:lnTo>
                    <a:lnTo>
                      <a:pt x="1823" y="13704"/>
                    </a:lnTo>
                    <a:lnTo>
                      <a:pt x="1823" y="12757"/>
                    </a:lnTo>
                    <a:lnTo>
                      <a:pt x="1823" y="12174"/>
                    </a:lnTo>
                    <a:lnTo>
                      <a:pt x="1823" y="10934"/>
                    </a:lnTo>
                    <a:lnTo>
                      <a:pt x="1823" y="10060"/>
                    </a:lnTo>
                    <a:cubicBezTo>
                      <a:pt x="2115" y="9112"/>
                      <a:pt x="2115" y="8237"/>
                      <a:pt x="2406" y="7654"/>
                    </a:cubicBezTo>
                    <a:lnTo>
                      <a:pt x="2406" y="6415"/>
                    </a:lnTo>
                    <a:cubicBezTo>
                      <a:pt x="2406" y="5832"/>
                      <a:pt x="2771" y="5467"/>
                      <a:pt x="2771" y="5176"/>
                    </a:cubicBezTo>
                    <a:cubicBezTo>
                      <a:pt x="2771" y="4301"/>
                      <a:pt x="3062" y="3645"/>
                      <a:pt x="3062" y="2770"/>
                    </a:cubicBezTo>
                    <a:cubicBezTo>
                      <a:pt x="3354" y="1531"/>
                      <a:pt x="3354" y="656"/>
                      <a:pt x="3354" y="656"/>
                    </a:cubicBezTo>
                    <a:cubicBezTo>
                      <a:pt x="3354" y="365"/>
                      <a:pt x="3354" y="365"/>
                      <a:pt x="3062" y="0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7" name="Google Shape;14987;p91"/>
              <p:cNvSpPr/>
              <p:nvPr/>
            </p:nvSpPr>
            <p:spPr>
              <a:xfrm>
                <a:off x="6973221" y="4195415"/>
                <a:ext cx="30069" cy="84905"/>
              </a:xfrm>
              <a:custGeom>
                <a:avLst/>
                <a:gdLst/>
                <a:ahLst/>
                <a:cxnLst/>
                <a:rect l="l" t="t" r="r" b="b"/>
                <a:pathLst>
                  <a:path w="5103" h="14409" extrusionOk="0">
                    <a:moveTo>
                      <a:pt x="292" y="1"/>
                    </a:moveTo>
                    <a:cubicBezTo>
                      <a:pt x="0" y="292"/>
                      <a:pt x="0" y="292"/>
                      <a:pt x="0" y="584"/>
                    </a:cubicBezTo>
                    <a:cubicBezTo>
                      <a:pt x="0" y="584"/>
                      <a:pt x="0" y="948"/>
                      <a:pt x="292" y="1240"/>
                    </a:cubicBezTo>
                    <a:cubicBezTo>
                      <a:pt x="292" y="1531"/>
                      <a:pt x="583" y="2115"/>
                      <a:pt x="583" y="2771"/>
                    </a:cubicBezTo>
                    <a:cubicBezTo>
                      <a:pt x="875" y="3354"/>
                      <a:pt x="1167" y="3937"/>
                      <a:pt x="1167" y="4885"/>
                    </a:cubicBezTo>
                    <a:cubicBezTo>
                      <a:pt x="1458" y="5468"/>
                      <a:pt x="1823" y="6415"/>
                      <a:pt x="2114" y="7290"/>
                    </a:cubicBezTo>
                    <a:cubicBezTo>
                      <a:pt x="2114" y="7582"/>
                      <a:pt x="2406" y="8238"/>
                      <a:pt x="2406" y="8529"/>
                    </a:cubicBezTo>
                    <a:cubicBezTo>
                      <a:pt x="2697" y="8821"/>
                      <a:pt x="2697" y="9404"/>
                      <a:pt x="2697" y="9696"/>
                    </a:cubicBezTo>
                    <a:cubicBezTo>
                      <a:pt x="2989" y="10060"/>
                      <a:pt x="2989" y="10643"/>
                      <a:pt x="2989" y="10935"/>
                    </a:cubicBezTo>
                    <a:cubicBezTo>
                      <a:pt x="3280" y="11226"/>
                      <a:pt x="3280" y="11518"/>
                      <a:pt x="3280" y="11883"/>
                    </a:cubicBezTo>
                    <a:cubicBezTo>
                      <a:pt x="3645" y="13049"/>
                      <a:pt x="3937" y="13996"/>
                      <a:pt x="3937" y="13996"/>
                    </a:cubicBezTo>
                    <a:cubicBezTo>
                      <a:pt x="3937" y="14203"/>
                      <a:pt x="4082" y="14409"/>
                      <a:pt x="4271" y="14409"/>
                    </a:cubicBezTo>
                    <a:cubicBezTo>
                      <a:pt x="4349" y="14409"/>
                      <a:pt x="4434" y="14373"/>
                      <a:pt x="4520" y="14288"/>
                    </a:cubicBezTo>
                    <a:cubicBezTo>
                      <a:pt x="4811" y="14288"/>
                      <a:pt x="4811" y="14288"/>
                      <a:pt x="4811" y="13996"/>
                    </a:cubicBezTo>
                    <a:cubicBezTo>
                      <a:pt x="4811" y="13996"/>
                      <a:pt x="5103" y="13049"/>
                      <a:pt x="4811" y="11518"/>
                    </a:cubicBezTo>
                    <a:lnTo>
                      <a:pt x="4811" y="10643"/>
                    </a:lnTo>
                    <a:cubicBezTo>
                      <a:pt x="4811" y="10060"/>
                      <a:pt x="4811" y="9696"/>
                      <a:pt x="4520" y="9404"/>
                    </a:cubicBezTo>
                    <a:cubicBezTo>
                      <a:pt x="4520" y="8529"/>
                      <a:pt x="4228" y="7582"/>
                      <a:pt x="3937" y="6707"/>
                    </a:cubicBezTo>
                    <a:cubicBezTo>
                      <a:pt x="3937" y="6415"/>
                      <a:pt x="3645" y="5759"/>
                      <a:pt x="3645" y="5468"/>
                    </a:cubicBezTo>
                    <a:cubicBezTo>
                      <a:pt x="3280" y="4885"/>
                      <a:pt x="3280" y="4593"/>
                      <a:pt x="2989" y="4229"/>
                    </a:cubicBezTo>
                    <a:cubicBezTo>
                      <a:pt x="2697" y="3354"/>
                      <a:pt x="2406" y="2771"/>
                      <a:pt x="2114" y="2115"/>
                    </a:cubicBezTo>
                    <a:cubicBezTo>
                      <a:pt x="1823" y="1531"/>
                      <a:pt x="1458" y="948"/>
                      <a:pt x="1167" y="584"/>
                    </a:cubicBezTo>
                    <a:cubicBezTo>
                      <a:pt x="1167" y="292"/>
                      <a:pt x="875" y="1"/>
                      <a:pt x="875" y="1"/>
                    </a:cubicBez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8" name="Google Shape;14988;p91"/>
              <p:cNvSpPr/>
              <p:nvPr/>
            </p:nvSpPr>
            <p:spPr>
              <a:xfrm>
                <a:off x="6996413" y="4211737"/>
                <a:ext cx="41242" cy="42962"/>
              </a:xfrm>
              <a:custGeom>
                <a:avLst/>
                <a:gdLst/>
                <a:ahLst/>
                <a:cxnLst/>
                <a:rect l="l" t="t" r="r" b="b"/>
                <a:pathLst>
                  <a:path w="6999" h="7291" extrusionOk="0">
                    <a:moveTo>
                      <a:pt x="6342" y="1"/>
                    </a:moveTo>
                    <a:cubicBezTo>
                      <a:pt x="6342" y="1"/>
                      <a:pt x="5759" y="1"/>
                      <a:pt x="4812" y="584"/>
                    </a:cubicBezTo>
                    <a:cubicBezTo>
                      <a:pt x="4520" y="584"/>
                      <a:pt x="4228" y="875"/>
                      <a:pt x="3645" y="1167"/>
                    </a:cubicBezTo>
                    <a:lnTo>
                      <a:pt x="2406" y="2406"/>
                    </a:lnTo>
                    <a:lnTo>
                      <a:pt x="1823" y="2989"/>
                    </a:lnTo>
                    <a:cubicBezTo>
                      <a:pt x="1531" y="3281"/>
                      <a:pt x="1167" y="3645"/>
                      <a:pt x="1167" y="3937"/>
                    </a:cubicBezTo>
                    <a:cubicBezTo>
                      <a:pt x="875" y="3937"/>
                      <a:pt x="875" y="4229"/>
                      <a:pt x="584" y="4520"/>
                    </a:cubicBezTo>
                    <a:cubicBezTo>
                      <a:pt x="584" y="4812"/>
                      <a:pt x="584" y="5103"/>
                      <a:pt x="292" y="5103"/>
                    </a:cubicBezTo>
                    <a:lnTo>
                      <a:pt x="292" y="5759"/>
                    </a:lnTo>
                    <a:cubicBezTo>
                      <a:pt x="1" y="6051"/>
                      <a:pt x="1" y="6051"/>
                      <a:pt x="1" y="6342"/>
                    </a:cubicBezTo>
                    <a:lnTo>
                      <a:pt x="1" y="6634"/>
                    </a:lnTo>
                    <a:cubicBezTo>
                      <a:pt x="1" y="6926"/>
                      <a:pt x="292" y="7290"/>
                      <a:pt x="584" y="7290"/>
                    </a:cubicBezTo>
                    <a:lnTo>
                      <a:pt x="875" y="7290"/>
                    </a:lnTo>
                    <a:lnTo>
                      <a:pt x="1167" y="6926"/>
                    </a:lnTo>
                    <a:lnTo>
                      <a:pt x="1167" y="6634"/>
                    </a:lnTo>
                    <a:lnTo>
                      <a:pt x="1823" y="6051"/>
                    </a:lnTo>
                    <a:cubicBezTo>
                      <a:pt x="1823" y="5759"/>
                      <a:pt x="2115" y="5759"/>
                      <a:pt x="2115" y="5468"/>
                    </a:cubicBezTo>
                    <a:cubicBezTo>
                      <a:pt x="2406" y="5468"/>
                      <a:pt x="2406" y="5103"/>
                      <a:pt x="2698" y="4812"/>
                    </a:cubicBezTo>
                    <a:lnTo>
                      <a:pt x="2989" y="4520"/>
                    </a:lnTo>
                    <a:lnTo>
                      <a:pt x="3645" y="3937"/>
                    </a:lnTo>
                    <a:lnTo>
                      <a:pt x="5759" y="1823"/>
                    </a:lnTo>
                    <a:cubicBezTo>
                      <a:pt x="6634" y="1167"/>
                      <a:pt x="6999" y="875"/>
                      <a:pt x="6999" y="875"/>
                    </a:cubicBezTo>
                    <a:lnTo>
                      <a:pt x="6999" y="1"/>
                    </a:lnTo>
                    <a:close/>
                  </a:path>
                </a:pathLst>
              </a:custGeom>
              <a:solidFill>
                <a:srgbClr val="4927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9" name="Google Shape;14989;p91"/>
              <p:cNvSpPr/>
              <p:nvPr/>
            </p:nvSpPr>
            <p:spPr>
              <a:xfrm>
                <a:off x="7132147" y="4034002"/>
                <a:ext cx="21484" cy="22156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760" extrusionOk="0">
                    <a:moveTo>
                      <a:pt x="2196" y="1"/>
                    </a:moveTo>
                    <a:cubicBezTo>
                      <a:pt x="2074" y="1"/>
                      <a:pt x="1949" y="19"/>
                      <a:pt x="1823" y="58"/>
                    </a:cubicBezTo>
                    <a:cubicBezTo>
                      <a:pt x="948" y="58"/>
                      <a:pt x="365" y="641"/>
                      <a:pt x="365" y="1589"/>
                    </a:cubicBezTo>
                    <a:cubicBezTo>
                      <a:pt x="0" y="2463"/>
                      <a:pt x="657" y="3703"/>
                      <a:pt x="1531" y="3703"/>
                    </a:cubicBezTo>
                    <a:cubicBezTo>
                      <a:pt x="1658" y="3741"/>
                      <a:pt x="1788" y="3760"/>
                      <a:pt x="1919" y="3760"/>
                    </a:cubicBezTo>
                    <a:cubicBezTo>
                      <a:pt x="2769" y="3760"/>
                      <a:pt x="3645" y="2993"/>
                      <a:pt x="3645" y="2172"/>
                    </a:cubicBezTo>
                    <a:lnTo>
                      <a:pt x="3645" y="1589"/>
                    </a:lnTo>
                    <a:cubicBezTo>
                      <a:pt x="3645" y="767"/>
                      <a:pt x="2988" y="1"/>
                      <a:pt x="2196" y="1"/>
                    </a:cubicBezTo>
                    <a:close/>
                  </a:path>
                </a:pathLst>
              </a:custGeom>
              <a:solidFill>
                <a:srgbClr val="DE2A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0" name="Google Shape;14990;p91"/>
              <p:cNvSpPr/>
              <p:nvPr/>
            </p:nvSpPr>
            <p:spPr>
              <a:xfrm>
                <a:off x="7062563" y="4055374"/>
                <a:ext cx="23199" cy="2129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614" extrusionOk="0">
                    <a:moveTo>
                      <a:pt x="1652" y="0"/>
                    </a:moveTo>
                    <a:cubicBezTo>
                      <a:pt x="936" y="0"/>
                      <a:pt x="292" y="534"/>
                      <a:pt x="292" y="1315"/>
                    </a:cubicBezTo>
                    <a:cubicBezTo>
                      <a:pt x="0" y="2190"/>
                      <a:pt x="584" y="2846"/>
                      <a:pt x="1240" y="3429"/>
                    </a:cubicBezTo>
                    <a:cubicBezTo>
                      <a:pt x="1494" y="3556"/>
                      <a:pt x="1751" y="3614"/>
                      <a:pt x="2002" y="3614"/>
                    </a:cubicBezTo>
                    <a:cubicBezTo>
                      <a:pt x="2901" y="3614"/>
                      <a:pt x="3709" y="2867"/>
                      <a:pt x="3937" y="1898"/>
                    </a:cubicBezTo>
                    <a:cubicBezTo>
                      <a:pt x="3937" y="1023"/>
                      <a:pt x="3354" y="367"/>
                      <a:pt x="2406" y="76"/>
                    </a:cubicBezTo>
                    <a:lnTo>
                      <a:pt x="2114" y="76"/>
                    </a:lnTo>
                    <a:cubicBezTo>
                      <a:pt x="1961" y="24"/>
                      <a:pt x="1805" y="0"/>
                      <a:pt x="16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1" name="Google Shape;14991;p91"/>
              <p:cNvSpPr/>
              <p:nvPr/>
            </p:nvSpPr>
            <p:spPr>
              <a:xfrm>
                <a:off x="7099933" y="4087818"/>
                <a:ext cx="26776" cy="23034"/>
              </a:xfrm>
              <a:custGeom>
                <a:avLst/>
                <a:gdLst/>
                <a:ahLst/>
                <a:cxnLst/>
                <a:rect l="l" t="t" r="r" b="b"/>
                <a:pathLst>
                  <a:path w="4544" h="3909" extrusionOk="0">
                    <a:moveTo>
                      <a:pt x="2544" y="1"/>
                    </a:moveTo>
                    <a:cubicBezTo>
                      <a:pt x="2429" y="1"/>
                      <a:pt x="2310" y="12"/>
                      <a:pt x="2187" y="37"/>
                    </a:cubicBezTo>
                    <a:cubicBezTo>
                      <a:pt x="948" y="37"/>
                      <a:pt x="0" y="1276"/>
                      <a:pt x="656" y="2442"/>
                    </a:cubicBezTo>
                    <a:lnTo>
                      <a:pt x="656" y="2807"/>
                    </a:lnTo>
                    <a:cubicBezTo>
                      <a:pt x="656" y="3098"/>
                      <a:pt x="948" y="3098"/>
                      <a:pt x="948" y="3098"/>
                    </a:cubicBezTo>
                    <a:cubicBezTo>
                      <a:pt x="948" y="3390"/>
                      <a:pt x="1240" y="3682"/>
                      <a:pt x="1531" y="3682"/>
                    </a:cubicBezTo>
                    <a:cubicBezTo>
                      <a:pt x="1783" y="3836"/>
                      <a:pt x="2050" y="3909"/>
                      <a:pt x="2313" y="3909"/>
                    </a:cubicBezTo>
                    <a:cubicBezTo>
                      <a:pt x="3041" y="3909"/>
                      <a:pt x="3742" y="3353"/>
                      <a:pt x="4010" y="2442"/>
                    </a:cubicBezTo>
                    <a:cubicBezTo>
                      <a:pt x="4544" y="1374"/>
                      <a:pt x="3794" y="1"/>
                      <a:pt x="25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2" name="Google Shape;14992;p91"/>
              <p:cNvSpPr/>
              <p:nvPr/>
            </p:nvSpPr>
            <p:spPr>
              <a:xfrm>
                <a:off x="6998611" y="4118430"/>
                <a:ext cx="27742" cy="19964"/>
              </a:xfrm>
              <a:custGeom>
                <a:avLst/>
                <a:gdLst/>
                <a:ahLst/>
                <a:cxnLst/>
                <a:rect l="l" t="t" r="r" b="b"/>
                <a:pathLst>
                  <a:path w="4708" h="3388" extrusionOk="0">
                    <a:moveTo>
                      <a:pt x="2302" y="1"/>
                    </a:moveTo>
                    <a:cubicBezTo>
                      <a:pt x="2215" y="1"/>
                      <a:pt x="2126" y="6"/>
                      <a:pt x="2033" y="17"/>
                    </a:cubicBezTo>
                    <a:cubicBezTo>
                      <a:pt x="0" y="17"/>
                      <a:pt x="192" y="3387"/>
                      <a:pt x="2089" y="3387"/>
                    </a:cubicBezTo>
                    <a:cubicBezTo>
                      <a:pt x="2165" y="3387"/>
                      <a:pt x="2243" y="3382"/>
                      <a:pt x="2325" y="3371"/>
                    </a:cubicBezTo>
                    <a:cubicBezTo>
                      <a:pt x="4708" y="3371"/>
                      <a:pt x="4462" y="1"/>
                      <a:pt x="23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3" name="Google Shape;14993;p91"/>
              <p:cNvSpPr/>
              <p:nvPr/>
            </p:nvSpPr>
            <p:spPr>
              <a:xfrm>
                <a:off x="7053541" y="4143443"/>
                <a:ext cx="23199" cy="2464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4182" extrusionOk="0">
                    <a:moveTo>
                      <a:pt x="2115" y="0"/>
                    </a:moveTo>
                    <a:cubicBezTo>
                      <a:pt x="1240" y="0"/>
                      <a:pt x="584" y="292"/>
                      <a:pt x="292" y="1239"/>
                    </a:cubicBezTo>
                    <a:cubicBezTo>
                      <a:pt x="1" y="1531"/>
                      <a:pt x="1" y="2114"/>
                      <a:pt x="292" y="2479"/>
                    </a:cubicBezTo>
                    <a:lnTo>
                      <a:pt x="292" y="3062"/>
                    </a:lnTo>
                    <a:cubicBezTo>
                      <a:pt x="584" y="3645"/>
                      <a:pt x="584" y="3353"/>
                      <a:pt x="584" y="3645"/>
                    </a:cubicBezTo>
                    <a:cubicBezTo>
                      <a:pt x="948" y="3645"/>
                      <a:pt x="948" y="3937"/>
                      <a:pt x="1240" y="3937"/>
                    </a:cubicBezTo>
                    <a:cubicBezTo>
                      <a:pt x="1489" y="4092"/>
                      <a:pt x="1738" y="4181"/>
                      <a:pt x="1993" y="4181"/>
                    </a:cubicBezTo>
                    <a:cubicBezTo>
                      <a:pt x="2334" y="4181"/>
                      <a:pt x="2686" y="4021"/>
                      <a:pt x="3062" y="3645"/>
                    </a:cubicBezTo>
                    <a:cubicBezTo>
                      <a:pt x="3354" y="3645"/>
                      <a:pt x="3645" y="3062"/>
                      <a:pt x="3645" y="3062"/>
                    </a:cubicBezTo>
                    <a:cubicBezTo>
                      <a:pt x="3937" y="2479"/>
                      <a:pt x="3937" y="2114"/>
                      <a:pt x="3937" y="1823"/>
                    </a:cubicBezTo>
                    <a:cubicBezTo>
                      <a:pt x="3937" y="1239"/>
                      <a:pt x="3645" y="948"/>
                      <a:pt x="3354" y="656"/>
                    </a:cubicBezTo>
                    <a:cubicBezTo>
                      <a:pt x="3062" y="292"/>
                      <a:pt x="2406" y="0"/>
                      <a:pt x="2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4" name="Google Shape;14994;p91"/>
              <p:cNvSpPr/>
              <p:nvPr/>
            </p:nvSpPr>
            <p:spPr>
              <a:xfrm>
                <a:off x="7026913" y="4197136"/>
                <a:ext cx="23199" cy="23199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823" y="0"/>
                    </a:moveTo>
                    <a:cubicBezTo>
                      <a:pt x="875" y="292"/>
                      <a:pt x="0" y="1239"/>
                      <a:pt x="0" y="2114"/>
                    </a:cubicBezTo>
                    <a:cubicBezTo>
                      <a:pt x="292" y="3353"/>
                      <a:pt x="1166" y="3937"/>
                      <a:pt x="2114" y="3937"/>
                    </a:cubicBezTo>
                    <a:cubicBezTo>
                      <a:pt x="3280" y="3937"/>
                      <a:pt x="3936" y="3062"/>
                      <a:pt x="3936" y="1823"/>
                    </a:cubicBezTo>
                    <a:cubicBezTo>
                      <a:pt x="3936" y="948"/>
                      <a:pt x="2697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5" name="Google Shape;14995;p91"/>
              <p:cNvSpPr/>
              <p:nvPr/>
            </p:nvSpPr>
            <p:spPr>
              <a:xfrm>
                <a:off x="7026913" y="4100487"/>
                <a:ext cx="21478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3354" extrusionOk="0">
                    <a:moveTo>
                      <a:pt x="1823" y="1"/>
                    </a:moveTo>
                    <a:cubicBezTo>
                      <a:pt x="875" y="1"/>
                      <a:pt x="0" y="948"/>
                      <a:pt x="292" y="1823"/>
                    </a:cubicBezTo>
                    <a:cubicBezTo>
                      <a:pt x="292" y="2771"/>
                      <a:pt x="1166" y="3354"/>
                      <a:pt x="2114" y="3354"/>
                    </a:cubicBezTo>
                    <a:cubicBezTo>
                      <a:pt x="2989" y="3062"/>
                      <a:pt x="3645" y="2479"/>
                      <a:pt x="3645" y="1532"/>
                    </a:cubicBezTo>
                    <a:cubicBezTo>
                      <a:pt x="3280" y="657"/>
                      <a:pt x="2697" y="1"/>
                      <a:pt x="18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6" name="Google Shape;14996;p91"/>
              <p:cNvSpPr/>
              <p:nvPr/>
            </p:nvSpPr>
            <p:spPr>
              <a:xfrm>
                <a:off x="7093062" y="4050660"/>
                <a:ext cx="19763" cy="17619"/>
              </a:xfrm>
              <a:custGeom>
                <a:avLst/>
                <a:gdLst/>
                <a:ahLst/>
                <a:cxnLst/>
                <a:rect l="l" t="t" r="r" b="b"/>
                <a:pathLst>
                  <a:path w="3354" h="2990" extrusionOk="0">
                    <a:moveTo>
                      <a:pt x="1531" y="1"/>
                    </a:moveTo>
                    <a:cubicBezTo>
                      <a:pt x="583" y="1"/>
                      <a:pt x="0" y="876"/>
                      <a:pt x="0" y="1459"/>
                    </a:cubicBezTo>
                    <a:cubicBezTo>
                      <a:pt x="292" y="2406"/>
                      <a:pt x="875" y="2990"/>
                      <a:pt x="1822" y="2990"/>
                    </a:cubicBezTo>
                    <a:cubicBezTo>
                      <a:pt x="2697" y="2990"/>
                      <a:pt x="3353" y="2115"/>
                      <a:pt x="3353" y="1167"/>
                    </a:cubicBezTo>
                    <a:cubicBezTo>
                      <a:pt x="2989" y="584"/>
                      <a:pt x="2406" y="1"/>
                      <a:pt x="15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7" name="Google Shape;14997;p91"/>
              <p:cNvSpPr/>
              <p:nvPr/>
            </p:nvSpPr>
            <p:spPr>
              <a:xfrm>
                <a:off x="7117970" y="4057536"/>
                <a:ext cx="21484" cy="19763"/>
              </a:xfrm>
              <a:custGeom>
                <a:avLst/>
                <a:gdLst/>
                <a:ahLst/>
                <a:cxnLst/>
                <a:rect l="l" t="t" r="r" b="b"/>
                <a:pathLst>
                  <a:path w="3646" h="3354" extrusionOk="0">
                    <a:moveTo>
                      <a:pt x="1823" y="0"/>
                    </a:moveTo>
                    <a:cubicBezTo>
                      <a:pt x="949" y="0"/>
                      <a:pt x="1" y="948"/>
                      <a:pt x="293" y="1823"/>
                    </a:cubicBezTo>
                    <a:cubicBezTo>
                      <a:pt x="293" y="2770"/>
                      <a:pt x="1240" y="3353"/>
                      <a:pt x="2115" y="3353"/>
                    </a:cubicBezTo>
                    <a:cubicBezTo>
                      <a:pt x="3063" y="3353"/>
                      <a:pt x="3646" y="2479"/>
                      <a:pt x="3646" y="1531"/>
                    </a:cubicBezTo>
                    <a:cubicBezTo>
                      <a:pt x="3354" y="656"/>
                      <a:pt x="2771" y="0"/>
                      <a:pt x="18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8" name="Google Shape;14998;p91"/>
              <p:cNvSpPr/>
              <p:nvPr/>
            </p:nvSpPr>
            <p:spPr>
              <a:xfrm>
                <a:off x="7130427" y="4077294"/>
                <a:ext cx="18049" cy="16741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2841" extrusionOk="0">
                    <a:moveTo>
                      <a:pt x="1240" y="0"/>
                    </a:moveTo>
                    <a:cubicBezTo>
                      <a:pt x="292" y="0"/>
                      <a:pt x="1" y="948"/>
                      <a:pt x="1" y="1531"/>
                    </a:cubicBezTo>
                    <a:cubicBezTo>
                      <a:pt x="1" y="2262"/>
                      <a:pt x="459" y="2841"/>
                      <a:pt x="1120" y="2841"/>
                    </a:cubicBezTo>
                    <a:cubicBezTo>
                      <a:pt x="1250" y="2841"/>
                      <a:pt x="1388" y="2818"/>
                      <a:pt x="1532" y="2770"/>
                    </a:cubicBezTo>
                    <a:cubicBezTo>
                      <a:pt x="2479" y="2770"/>
                      <a:pt x="3063" y="2114"/>
                      <a:pt x="2771" y="1240"/>
                    </a:cubicBezTo>
                    <a:cubicBezTo>
                      <a:pt x="2771" y="584"/>
                      <a:pt x="2115" y="0"/>
                      <a:pt x="12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9" name="Google Shape;14999;p91"/>
              <p:cNvSpPr/>
              <p:nvPr/>
            </p:nvSpPr>
            <p:spPr>
              <a:xfrm>
                <a:off x="7108954" y="4012865"/>
                <a:ext cx="21478" cy="21478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3645" extrusionOk="0">
                    <a:moveTo>
                      <a:pt x="1531" y="0"/>
                    </a:moveTo>
                    <a:cubicBezTo>
                      <a:pt x="656" y="0"/>
                      <a:pt x="0" y="948"/>
                      <a:pt x="0" y="2114"/>
                    </a:cubicBezTo>
                    <a:cubicBezTo>
                      <a:pt x="0" y="3062"/>
                      <a:pt x="948" y="3645"/>
                      <a:pt x="1823" y="3645"/>
                    </a:cubicBezTo>
                    <a:cubicBezTo>
                      <a:pt x="3062" y="3645"/>
                      <a:pt x="3645" y="2770"/>
                      <a:pt x="3645" y="1531"/>
                    </a:cubicBezTo>
                    <a:cubicBezTo>
                      <a:pt x="3353" y="583"/>
                      <a:pt x="2479" y="0"/>
                      <a:pt x="15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0" name="Google Shape;15000;p91"/>
              <p:cNvSpPr/>
              <p:nvPr/>
            </p:nvSpPr>
            <p:spPr>
              <a:xfrm>
                <a:off x="7078455" y="4126261"/>
                <a:ext cx="10742" cy="12032"/>
              </a:xfrm>
              <a:custGeom>
                <a:avLst/>
                <a:gdLst/>
                <a:ahLst/>
                <a:cxnLst/>
                <a:rect l="l" t="t" r="r" b="b"/>
                <a:pathLst>
                  <a:path w="1823" h="2042" extrusionOk="0">
                    <a:moveTo>
                      <a:pt x="948" y="0"/>
                    </a:moveTo>
                    <a:cubicBezTo>
                      <a:pt x="730" y="0"/>
                      <a:pt x="511" y="73"/>
                      <a:pt x="365" y="219"/>
                    </a:cubicBezTo>
                    <a:lnTo>
                      <a:pt x="1" y="511"/>
                    </a:lnTo>
                    <a:lnTo>
                      <a:pt x="1" y="802"/>
                    </a:lnTo>
                    <a:lnTo>
                      <a:pt x="1" y="1094"/>
                    </a:lnTo>
                    <a:lnTo>
                      <a:pt x="1" y="1385"/>
                    </a:lnTo>
                    <a:lnTo>
                      <a:pt x="365" y="1750"/>
                    </a:lnTo>
                    <a:lnTo>
                      <a:pt x="657" y="1750"/>
                    </a:lnTo>
                    <a:lnTo>
                      <a:pt x="948" y="2042"/>
                    </a:lnTo>
                    <a:lnTo>
                      <a:pt x="1240" y="2042"/>
                    </a:lnTo>
                    <a:lnTo>
                      <a:pt x="1240" y="1750"/>
                    </a:lnTo>
                    <a:lnTo>
                      <a:pt x="1823" y="1750"/>
                    </a:lnTo>
                    <a:lnTo>
                      <a:pt x="1823" y="1094"/>
                    </a:lnTo>
                    <a:lnTo>
                      <a:pt x="1823" y="802"/>
                    </a:lnTo>
                    <a:lnTo>
                      <a:pt x="1823" y="511"/>
                    </a:lnTo>
                    <a:cubicBezTo>
                      <a:pt x="1823" y="219"/>
                      <a:pt x="1823" y="219"/>
                      <a:pt x="1531" y="219"/>
                    </a:cubicBezTo>
                    <a:cubicBezTo>
                      <a:pt x="1386" y="73"/>
                      <a:pt x="1167" y="0"/>
                      <a:pt x="9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1" name="Google Shape;15001;p91"/>
              <p:cNvSpPr/>
              <p:nvPr/>
            </p:nvSpPr>
            <p:spPr>
              <a:xfrm>
                <a:off x="7030348" y="4066552"/>
                <a:ext cx="23199" cy="2320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531" y="1"/>
                    </a:moveTo>
                    <a:cubicBezTo>
                      <a:pt x="583" y="293"/>
                      <a:pt x="0" y="1240"/>
                      <a:pt x="0" y="2115"/>
                    </a:cubicBezTo>
                    <a:cubicBezTo>
                      <a:pt x="0" y="3354"/>
                      <a:pt x="875" y="3937"/>
                      <a:pt x="2114" y="3937"/>
                    </a:cubicBezTo>
                    <a:cubicBezTo>
                      <a:pt x="3062" y="3937"/>
                      <a:pt x="3937" y="2771"/>
                      <a:pt x="3645" y="1823"/>
                    </a:cubicBezTo>
                    <a:cubicBezTo>
                      <a:pt x="3645" y="949"/>
                      <a:pt x="2697" y="1"/>
                      <a:pt x="15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2" name="Google Shape;15002;p91"/>
              <p:cNvSpPr/>
              <p:nvPr/>
            </p:nvSpPr>
            <p:spPr>
              <a:xfrm>
                <a:off x="6974935" y="4163201"/>
                <a:ext cx="12463" cy="12463"/>
              </a:xfrm>
              <a:custGeom>
                <a:avLst/>
                <a:gdLst/>
                <a:ahLst/>
                <a:cxnLst/>
                <a:rect l="l" t="t" r="r" b="b"/>
                <a:pathLst>
                  <a:path w="2115" h="2115" extrusionOk="0">
                    <a:moveTo>
                      <a:pt x="876" y="0"/>
                    </a:moveTo>
                    <a:cubicBezTo>
                      <a:pt x="292" y="0"/>
                      <a:pt x="1" y="584"/>
                      <a:pt x="1" y="1240"/>
                    </a:cubicBezTo>
                    <a:cubicBezTo>
                      <a:pt x="1" y="1823"/>
                      <a:pt x="584" y="2114"/>
                      <a:pt x="1167" y="2114"/>
                    </a:cubicBezTo>
                    <a:cubicBezTo>
                      <a:pt x="1823" y="2114"/>
                      <a:pt x="2115" y="1531"/>
                      <a:pt x="2115" y="948"/>
                    </a:cubicBezTo>
                    <a:cubicBezTo>
                      <a:pt x="2115" y="292"/>
                      <a:pt x="1532" y="0"/>
                      <a:pt x="8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3" name="Google Shape;15003;p91"/>
              <p:cNvSpPr/>
              <p:nvPr/>
            </p:nvSpPr>
            <p:spPr>
              <a:xfrm>
                <a:off x="6969355" y="4125006"/>
                <a:ext cx="23199" cy="21343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622" extrusionOk="0">
                    <a:moveTo>
                      <a:pt x="1973" y="0"/>
                    </a:moveTo>
                    <a:cubicBezTo>
                      <a:pt x="1719" y="0"/>
                      <a:pt x="1467" y="46"/>
                      <a:pt x="1239" y="141"/>
                    </a:cubicBezTo>
                    <a:cubicBezTo>
                      <a:pt x="292" y="432"/>
                      <a:pt x="0" y="1307"/>
                      <a:pt x="292" y="2546"/>
                    </a:cubicBezTo>
                    <a:cubicBezTo>
                      <a:pt x="292" y="2838"/>
                      <a:pt x="656" y="3129"/>
                      <a:pt x="948" y="3129"/>
                    </a:cubicBezTo>
                    <a:cubicBezTo>
                      <a:pt x="1239" y="3457"/>
                      <a:pt x="1695" y="3621"/>
                      <a:pt x="2151" y="3621"/>
                    </a:cubicBezTo>
                    <a:cubicBezTo>
                      <a:pt x="2606" y="3621"/>
                      <a:pt x="3062" y="3457"/>
                      <a:pt x="3353" y="3129"/>
                    </a:cubicBezTo>
                    <a:cubicBezTo>
                      <a:pt x="3936" y="2546"/>
                      <a:pt x="3936" y="1598"/>
                      <a:pt x="3645" y="1015"/>
                    </a:cubicBezTo>
                    <a:cubicBezTo>
                      <a:pt x="3429" y="368"/>
                      <a:pt x="2695" y="0"/>
                      <a:pt x="19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4" name="Google Shape;15004;p91"/>
              <p:cNvSpPr/>
              <p:nvPr/>
            </p:nvSpPr>
            <p:spPr>
              <a:xfrm>
                <a:off x="7062563" y="4177372"/>
                <a:ext cx="14177" cy="13317"/>
              </a:xfrm>
              <a:custGeom>
                <a:avLst/>
                <a:gdLst/>
                <a:ahLst/>
                <a:cxnLst/>
                <a:rect l="l" t="t" r="r" b="b"/>
                <a:pathLst>
                  <a:path w="2406" h="2260" extrusionOk="0">
                    <a:moveTo>
                      <a:pt x="1240" y="1"/>
                    </a:moveTo>
                    <a:cubicBezTo>
                      <a:pt x="584" y="1"/>
                      <a:pt x="0" y="657"/>
                      <a:pt x="0" y="1240"/>
                    </a:cubicBezTo>
                    <a:cubicBezTo>
                      <a:pt x="243" y="1725"/>
                      <a:pt x="485" y="2259"/>
                      <a:pt x="1103" y="2259"/>
                    </a:cubicBezTo>
                    <a:cubicBezTo>
                      <a:pt x="1229" y="2259"/>
                      <a:pt x="1371" y="2237"/>
                      <a:pt x="1531" y="2188"/>
                    </a:cubicBezTo>
                    <a:cubicBezTo>
                      <a:pt x="2114" y="2188"/>
                      <a:pt x="2406" y="1532"/>
                      <a:pt x="2406" y="949"/>
                    </a:cubicBezTo>
                    <a:cubicBezTo>
                      <a:pt x="2406" y="365"/>
                      <a:pt x="1823" y="1"/>
                      <a:pt x="12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5" name="Google Shape;15005;p91"/>
              <p:cNvSpPr/>
              <p:nvPr/>
            </p:nvSpPr>
            <p:spPr>
              <a:xfrm>
                <a:off x="7099933" y="4144086"/>
                <a:ext cx="14230" cy="11820"/>
              </a:xfrm>
              <a:custGeom>
                <a:avLst/>
                <a:gdLst/>
                <a:ahLst/>
                <a:cxnLst/>
                <a:rect l="l" t="t" r="r" b="b"/>
                <a:pathLst>
                  <a:path w="2415" h="2006" extrusionOk="0">
                    <a:moveTo>
                      <a:pt x="1115" y="0"/>
                    </a:moveTo>
                    <a:cubicBezTo>
                      <a:pt x="946" y="0"/>
                      <a:pt x="785" y="54"/>
                      <a:pt x="656" y="183"/>
                    </a:cubicBezTo>
                    <a:cubicBezTo>
                      <a:pt x="365" y="547"/>
                      <a:pt x="0" y="839"/>
                      <a:pt x="0" y="1130"/>
                    </a:cubicBezTo>
                    <a:cubicBezTo>
                      <a:pt x="0" y="1422"/>
                      <a:pt x="0" y="1714"/>
                      <a:pt x="365" y="1714"/>
                    </a:cubicBezTo>
                    <a:lnTo>
                      <a:pt x="656" y="2005"/>
                    </a:lnTo>
                    <a:cubicBezTo>
                      <a:pt x="948" y="2005"/>
                      <a:pt x="1240" y="2005"/>
                      <a:pt x="1531" y="1714"/>
                    </a:cubicBezTo>
                    <a:cubicBezTo>
                      <a:pt x="1823" y="1714"/>
                      <a:pt x="1823" y="1422"/>
                      <a:pt x="2187" y="1130"/>
                    </a:cubicBezTo>
                    <a:cubicBezTo>
                      <a:pt x="2414" y="676"/>
                      <a:pt x="1712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6" name="Google Shape;15006;p91"/>
              <p:cNvSpPr/>
              <p:nvPr/>
            </p:nvSpPr>
            <p:spPr>
              <a:xfrm>
                <a:off x="7123556" y="4033377"/>
                <a:ext cx="82047" cy="138851"/>
              </a:xfrm>
              <a:custGeom>
                <a:avLst/>
                <a:gdLst/>
                <a:ahLst/>
                <a:cxnLst/>
                <a:rect l="l" t="t" r="r" b="b"/>
                <a:pathLst>
                  <a:path w="13924" h="23564" extrusionOk="0">
                    <a:moveTo>
                      <a:pt x="4759" y="1"/>
                    </a:moveTo>
                    <a:cubicBezTo>
                      <a:pt x="3079" y="1"/>
                      <a:pt x="1647" y="866"/>
                      <a:pt x="1167" y="2278"/>
                    </a:cubicBezTo>
                    <a:cubicBezTo>
                      <a:pt x="1" y="5631"/>
                      <a:pt x="6051" y="8984"/>
                      <a:pt x="6051" y="8984"/>
                    </a:cubicBezTo>
                    <a:cubicBezTo>
                      <a:pt x="6051" y="8984"/>
                      <a:pt x="5122" y="8582"/>
                      <a:pt x="4026" y="8582"/>
                    </a:cubicBezTo>
                    <a:cubicBezTo>
                      <a:pt x="2609" y="8582"/>
                      <a:pt x="913" y="9254"/>
                      <a:pt x="584" y="12337"/>
                    </a:cubicBezTo>
                    <a:cubicBezTo>
                      <a:pt x="383" y="16099"/>
                      <a:pt x="3461" y="16686"/>
                      <a:pt x="5401" y="16686"/>
                    </a:cubicBezTo>
                    <a:cubicBezTo>
                      <a:pt x="6280" y="16686"/>
                      <a:pt x="6926" y="16565"/>
                      <a:pt x="6926" y="16565"/>
                    </a:cubicBezTo>
                    <a:lnTo>
                      <a:pt x="6926" y="16565"/>
                    </a:lnTo>
                    <a:cubicBezTo>
                      <a:pt x="6926" y="16565"/>
                      <a:pt x="6634" y="18971"/>
                      <a:pt x="5468" y="21158"/>
                    </a:cubicBezTo>
                    <a:cubicBezTo>
                      <a:pt x="4812" y="22032"/>
                      <a:pt x="4520" y="22616"/>
                      <a:pt x="4229" y="22980"/>
                    </a:cubicBezTo>
                    <a:cubicBezTo>
                      <a:pt x="4229" y="23563"/>
                      <a:pt x="4520" y="23563"/>
                      <a:pt x="4812" y="23563"/>
                    </a:cubicBezTo>
                    <a:cubicBezTo>
                      <a:pt x="4812" y="23563"/>
                      <a:pt x="13924" y="16857"/>
                      <a:pt x="11810" y="7745"/>
                    </a:cubicBezTo>
                    <a:cubicBezTo>
                      <a:pt x="10693" y="2163"/>
                      <a:pt x="7416" y="1"/>
                      <a:pt x="4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7" name="Google Shape;15007;p91"/>
              <p:cNvSpPr/>
              <p:nvPr/>
            </p:nvSpPr>
            <p:spPr>
              <a:xfrm>
                <a:off x="7157491" y="4109508"/>
                <a:ext cx="185997" cy="96702"/>
              </a:xfrm>
              <a:custGeom>
                <a:avLst/>
                <a:gdLst/>
                <a:ahLst/>
                <a:cxnLst/>
                <a:rect l="l" t="t" r="r" b="b"/>
                <a:pathLst>
                  <a:path w="31565" h="16411" extrusionOk="0">
                    <a:moveTo>
                      <a:pt x="22452" y="1"/>
                    </a:moveTo>
                    <a:cubicBezTo>
                      <a:pt x="13049" y="1"/>
                      <a:pt x="0" y="10643"/>
                      <a:pt x="0" y="12174"/>
                    </a:cubicBezTo>
                    <a:cubicBezTo>
                      <a:pt x="0" y="12375"/>
                      <a:pt x="139" y="12715"/>
                      <a:pt x="417" y="12715"/>
                    </a:cubicBezTo>
                    <a:cubicBezTo>
                      <a:pt x="541" y="12715"/>
                      <a:pt x="694" y="12646"/>
                      <a:pt x="875" y="12466"/>
                    </a:cubicBezTo>
                    <a:cubicBezTo>
                      <a:pt x="6998" y="9113"/>
                      <a:pt x="8164" y="9112"/>
                      <a:pt x="8165" y="9112"/>
                    </a:cubicBezTo>
                    <a:lnTo>
                      <a:pt x="8165" y="9112"/>
                    </a:lnTo>
                    <a:cubicBezTo>
                      <a:pt x="8165" y="9112"/>
                      <a:pt x="7884" y="16410"/>
                      <a:pt x="12761" y="16410"/>
                    </a:cubicBezTo>
                    <a:cubicBezTo>
                      <a:pt x="12855" y="16410"/>
                      <a:pt x="12951" y="16407"/>
                      <a:pt x="13049" y="16402"/>
                    </a:cubicBezTo>
                    <a:cubicBezTo>
                      <a:pt x="17276" y="16110"/>
                      <a:pt x="16110" y="11883"/>
                      <a:pt x="16110" y="11882"/>
                    </a:cubicBezTo>
                    <a:lnTo>
                      <a:pt x="16110" y="11882"/>
                    </a:lnTo>
                    <a:cubicBezTo>
                      <a:pt x="16110" y="11883"/>
                      <a:pt x="16985" y="13705"/>
                      <a:pt x="18224" y="14580"/>
                    </a:cubicBezTo>
                    <a:cubicBezTo>
                      <a:pt x="18898" y="14997"/>
                      <a:pt x="19742" y="15230"/>
                      <a:pt x="20606" y="15230"/>
                    </a:cubicBezTo>
                    <a:cubicBezTo>
                      <a:pt x="21704" y="15230"/>
                      <a:pt x="22835" y="14853"/>
                      <a:pt x="23691" y="13996"/>
                    </a:cubicBezTo>
                    <a:cubicBezTo>
                      <a:pt x="26388" y="11518"/>
                      <a:pt x="23400" y="7873"/>
                      <a:pt x="23400" y="7873"/>
                    </a:cubicBezTo>
                    <a:lnTo>
                      <a:pt x="23400" y="7873"/>
                    </a:lnTo>
                    <a:cubicBezTo>
                      <a:pt x="23400" y="7873"/>
                      <a:pt x="25471" y="8502"/>
                      <a:pt x="27527" y="8502"/>
                    </a:cubicBezTo>
                    <a:cubicBezTo>
                      <a:pt x="29553" y="8502"/>
                      <a:pt x="31564" y="7892"/>
                      <a:pt x="31564" y="5468"/>
                    </a:cubicBezTo>
                    <a:cubicBezTo>
                      <a:pt x="31564" y="3354"/>
                      <a:pt x="28502" y="292"/>
                      <a:pt x="224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8" name="Google Shape;15008;p91"/>
              <p:cNvSpPr/>
              <p:nvPr/>
            </p:nvSpPr>
            <p:spPr>
              <a:xfrm>
                <a:off x="6990827" y="4159907"/>
                <a:ext cx="201076" cy="175508"/>
              </a:xfrm>
              <a:custGeom>
                <a:avLst/>
                <a:gdLst/>
                <a:ahLst/>
                <a:cxnLst/>
                <a:rect l="l" t="t" r="r" b="b"/>
                <a:pathLst>
                  <a:path w="34124" h="29785" extrusionOk="0">
                    <a:moveTo>
                      <a:pt x="21581" y="0"/>
                    </a:moveTo>
                    <a:cubicBezTo>
                      <a:pt x="20874" y="0"/>
                      <a:pt x="20164" y="85"/>
                      <a:pt x="19464" y="268"/>
                    </a:cubicBezTo>
                    <a:cubicBezTo>
                      <a:pt x="10935" y="2382"/>
                      <a:pt x="1" y="23959"/>
                      <a:pt x="2771" y="28843"/>
                    </a:cubicBezTo>
                    <a:cubicBezTo>
                      <a:pt x="3158" y="29492"/>
                      <a:pt x="3973" y="29785"/>
                      <a:pt x="5094" y="29785"/>
                    </a:cubicBezTo>
                    <a:cubicBezTo>
                      <a:pt x="11777" y="29785"/>
                      <a:pt x="29349" y="19381"/>
                      <a:pt x="32221" y="12077"/>
                    </a:cubicBezTo>
                    <a:cubicBezTo>
                      <a:pt x="34123" y="6895"/>
                      <a:pt x="27938" y="0"/>
                      <a:pt x="2158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9" name="Google Shape;15009;p91"/>
              <p:cNvSpPr/>
              <p:nvPr/>
            </p:nvSpPr>
            <p:spPr>
              <a:xfrm>
                <a:off x="7076734" y="4186394"/>
                <a:ext cx="48548" cy="46828"/>
              </a:xfrm>
              <a:custGeom>
                <a:avLst/>
                <a:gdLst/>
                <a:ahLst/>
                <a:cxnLst/>
                <a:rect l="l" t="t" r="r" b="b"/>
                <a:pathLst>
                  <a:path w="8239" h="7947" extrusionOk="0">
                    <a:moveTo>
                      <a:pt x="657" y="1"/>
                    </a:moveTo>
                    <a:cubicBezTo>
                      <a:pt x="293" y="1"/>
                      <a:pt x="1" y="1"/>
                      <a:pt x="1" y="292"/>
                    </a:cubicBezTo>
                    <a:cubicBezTo>
                      <a:pt x="1" y="657"/>
                      <a:pt x="293" y="948"/>
                      <a:pt x="657" y="948"/>
                    </a:cubicBezTo>
                    <a:cubicBezTo>
                      <a:pt x="657" y="948"/>
                      <a:pt x="657" y="1240"/>
                      <a:pt x="949" y="1240"/>
                    </a:cubicBezTo>
                    <a:cubicBezTo>
                      <a:pt x="1240" y="1240"/>
                      <a:pt x="1532" y="1532"/>
                      <a:pt x="1823" y="1823"/>
                    </a:cubicBezTo>
                    <a:cubicBezTo>
                      <a:pt x="2115" y="2115"/>
                      <a:pt x="2479" y="2479"/>
                      <a:pt x="3063" y="2771"/>
                    </a:cubicBezTo>
                    <a:cubicBezTo>
                      <a:pt x="3354" y="3062"/>
                      <a:pt x="3937" y="3354"/>
                      <a:pt x="4302" y="3646"/>
                    </a:cubicBezTo>
                    <a:cubicBezTo>
                      <a:pt x="5177" y="4593"/>
                      <a:pt x="5760" y="5468"/>
                      <a:pt x="6416" y="6416"/>
                    </a:cubicBezTo>
                    <a:lnTo>
                      <a:pt x="6707" y="6707"/>
                    </a:lnTo>
                    <a:cubicBezTo>
                      <a:pt x="6707" y="6999"/>
                      <a:pt x="6707" y="6999"/>
                      <a:pt x="6999" y="7290"/>
                    </a:cubicBezTo>
                    <a:lnTo>
                      <a:pt x="6999" y="7582"/>
                    </a:lnTo>
                    <a:lnTo>
                      <a:pt x="7291" y="7582"/>
                    </a:lnTo>
                    <a:cubicBezTo>
                      <a:pt x="7291" y="7946"/>
                      <a:pt x="7582" y="7946"/>
                      <a:pt x="7582" y="7946"/>
                    </a:cubicBezTo>
                    <a:cubicBezTo>
                      <a:pt x="7947" y="7946"/>
                      <a:pt x="8238" y="7582"/>
                      <a:pt x="8238" y="7290"/>
                    </a:cubicBezTo>
                    <a:lnTo>
                      <a:pt x="8238" y="6707"/>
                    </a:lnTo>
                    <a:cubicBezTo>
                      <a:pt x="8238" y="6416"/>
                      <a:pt x="7947" y="6124"/>
                      <a:pt x="7947" y="5468"/>
                    </a:cubicBezTo>
                    <a:cubicBezTo>
                      <a:pt x="7582" y="5176"/>
                      <a:pt x="7582" y="4885"/>
                      <a:pt x="7582" y="4885"/>
                    </a:cubicBezTo>
                    <a:cubicBezTo>
                      <a:pt x="7291" y="4593"/>
                      <a:pt x="7291" y="4302"/>
                      <a:pt x="6999" y="3937"/>
                    </a:cubicBezTo>
                    <a:cubicBezTo>
                      <a:pt x="6999" y="3646"/>
                      <a:pt x="6707" y="3354"/>
                      <a:pt x="6416" y="3062"/>
                    </a:cubicBezTo>
                    <a:cubicBezTo>
                      <a:pt x="6416" y="2771"/>
                      <a:pt x="6124" y="2479"/>
                      <a:pt x="5760" y="2115"/>
                    </a:cubicBezTo>
                    <a:cubicBezTo>
                      <a:pt x="5177" y="1823"/>
                      <a:pt x="4593" y="1240"/>
                      <a:pt x="4302" y="948"/>
                    </a:cubicBezTo>
                    <a:cubicBezTo>
                      <a:pt x="3646" y="657"/>
                      <a:pt x="3063" y="292"/>
                      <a:pt x="2479" y="292"/>
                    </a:cubicBezTo>
                    <a:cubicBezTo>
                      <a:pt x="1823" y="1"/>
                      <a:pt x="1532" y="1"/>
                      <a:pt x="1240" y="1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0" name="Google Shape;15010;p91"/>
              <p:cNvSpPr/>
              <p:nvPr/>
            </p:nvSpPr>
            <p:spPr>
              <a:xfrm>
                <a:off x="7059127" y="4211737"/>
                <a:ext cx="39091" cy="44677"/>
              </a:xfrm>
              <a:custGeom>
                <a:avLst/>
                <a:gdLst/>
                <a:ahLst/>
                <a:cxnLst/>
                <a:rect l="l" t="t" r="r" b="b"/>
                <a:pathLst>
                  <a:path w="6634" h="7582" extrusionOk="0">
                    <a:moveTo>
                      <a:pt x="875" y="1"/>
                    </a:moveTo>
                    <a:cubicBezTo>
                      <a:pt x="583" y="1"/>
                      <a:pt x="292" y="1"/>
                      <a:pt x="0" y="292"/>
                    </a:cubicBezTo>
                    <a:cubicBezTo>
                      <a:pt x="0" y="584"/>
                      <a:pt x="292" y="875"/>
                      <a:pt x="583" y="1167"/>
                    </a:cubicBezTo>
                    <a:lnTo>
                      <a:pt x="875" y="1167"/>
                    </a:lnTo>
                    <a:cubicBezTo>
                      <a:pt x="875" y="1459"/>
                      <a:pt x="1167" y="1459"/>
                      <a:pt x="1458" y="1823"/>
                    </a:cubicBezTo>
                    <a:lnTo>
                      <a:pt x="3281" y="3645"/>
                    </a:lnTo>
                    <a:cubicBezTo>
                      <a:pt x="3645" y="3937"/>
                      <a:pt x="3937" y="4520"/>
                      <a:pt x="4228" y="4812"/>
                    </a:cubicBezTo>
                    <a:cubicBezTo>
                      <a:pt x="4520" y="5103"/>
                      <a:pt x="4520" y="5468"/>
                      <a:pt x="4811" y="5759"/>
                    </a:cubicBezTo>
                    <a:cubicBezTo>
                      <a:pt x="4811" y="6051"/>
                      <a:pt x="5103" y="6342"/>
                      <a:pt x="5103" y="6342"/>
                    </a:cubicBezTo>
                    <a:lnTo>
                      <a:pt x="5103" y="6634"/>
                    </a:lnTo>
                    <a:cubicBezTo>
                      <a:pt x="5103" y="6926"/>
                      <a:pt x="5467" y="6926"/>
                      <a:pt x="5467" y="6926"/>
                    </a:cubicBezTo>
                    <a:lnTo>
                      <a:pt x="5467" y="7290"/>
                    </a:lnTo>
                    <a:lnTo>
                      <a:pt x="5759" y="7582"/>
                    </a:lnTo>
                    <a:cubicBezTo>
                      <a:pt x="6051" y="7582"/>
                      <a:pt x="6342" y="7290"/>
                      <a:pt x="6342" y="6926"/>
                    </a:cubicBezTo>
                    <a:lnTo>
                      <a:pt x="6342" y="6634"/>
                    </a:lnTo>
                    <a:cubicBezTo>
                      <a:pt x="6342" y="6342"/>
                      <a:pt x="6634" y="5759"/>
                      <a:pt x="6342" y="5468"/>
                    </a:cubicBezTo>
                    <a:lnTo>
                      <a:pt x="6342" y="4812"/>
                    </a:lnTo>
                    <a:cubicBezTo>
                      <a:pt x="6342" y="4520"/>
                      <a:pt x="6051" y="4229"/>
                      <a:pt x="6051" y="3937"/>
                    </a:cubicBezTo>
                    <a:cubicBezTo>
                      <a:pt x="5759" y="3645"/>
                      <a:pt x="5759" y="3281"/>
                      <a:pt x="5759" y="2989"/>
                    </a:cubicBezTo>
                    <a:lnTo>
                      <a:pt x="5103" y="2406"/>
                    </a:lnTo>
                    <a:cubicBezTo>
                      <a:pt x="4520" y="1823"/>
                      <a:pt x="4228" y="1459"/>
                      <a:pt x="3645" y="1167"/>
                    </a:cubicBezTo>
                    <a:cubicBezTo>
                      <a:pt x="3281" y="584"/>
                      <a:pt x="2697" y="584"/>
                      <a:pt x="2406" y="292"/>
                    </a:cubicBezTo>
                    <a:cubicBezTo>
                      <a:pt x="1823" y="1"/>
                      <a:pt x="1458" y="1"/>
                      <a:pt x="1167" y="1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1" name="Google Shape;15011;p91"/>
              <p:cNvSpPr/>
              <p:nvPr/>
            </p:nvSpPr>
            <p:spPr>
              <a:xfrm>
                <a:off x="7041084" y="4238371"/>
                <a:ext cx="30505" cy="35656"/>
              </a:xfrm>
              <a:custGeom>
                <a:avLst/>
                <a:gdLst/>
                <a:ahLst/>
                <a:cxnLst/>
                <a:rect l="l" t="t" r="r" b="b"/>
                <a:pathLst>
                  <a:path w="5177" h="6051" extrusionOk="0">
                    <a:moveTo>
                      <a:pt x="292" y="0"/>
                    </a:moveTo>
                    <a:lnTo>
                      <a:pt x="1" y="292"/>
                    </a:lnTo>
                    <a:cubicBezTo>
                      <a:pt x="1" y="292"/>
                      <a:pt x="1" y="948"/>
                      <a:pt x="292" y="948"/>
                    </a:cubicBezTo>
                    <a:lnTo>
                      <a:pt x="584" y="1239"/>
                    </a:lnTo>
                    <a:lnTo>
                      <a:pt x="875" y="1531"/>
                    </a:lnTo>
                    <a:lnTo>
                      <a:pt x="1240" y="1822"/>
                    </a:lnTo>
                    <a:lnTo>
                      <a:pt x="1823" y="2406"/>
                    </a:lnTo>
                    <a:lnTo>
                      <a:pt x="2115" y="2770"/>
                    </a:lnTo>
                    <a:lnTo>
                      <a:pt x="2406" y="3062"/>
                    </a:lnTo>
                    <a:cubicBezTo>
                      <a:pt x="2698" y="3353"/>
                      <a:pt x="3062" y="3645"/>
                      <a:pt x="3062" y="3936"/>
                    </a:cubicBezTo>
                    <a:cubicBezTo>
                      <a:pt x="3062" y="4228"/>
                      <a:pt x="3354" y="4228"/>
                      <a:pt x="3354" y="4228"/>
                    </a:cubicBezTo>
                    <a:cubicBezTo>
                      <a:pt x="3354" y="4593"/>
                      <a:pt x="3645" y="4593"/>
                      <a:pt x="3645" y="4884"/>
                    </a:cubicBezTo>
                    <a:cubicBezTo>
                      <a:pt x="3937" y="5467"/>
                      <a:pt x="4229" y="5759"/>
                      <a:pt x="4229" y="5759"/>
                    </a:cubicBezTo>
                    <a:lnTo>
                      <a:pt x="4520" y="6050"/>
                    </a:lnTo>
                    <a:cubicBezTo>
                      <a:pt x="4885" y="6050"/>
                      <a:pt x="5176" y="5759"/>
                      <a:pt x="5176" y="5467"/>
                    </a:cubicBezTo>
                    <a:lnTo>
                      <a:pt x="5176" y="4228"/>
                    </a:lnTo>
                    <a:lnTo>
                      <a:pt x="5176" y="3645"/>
                    </a:lnTo>
                    <a:cubicBezTo>
                      <a:pt x="4885" y="3353"/>
                      <a:pt x="4885" y="3353"/>
                      <a:pt x="4885" y="3062"/>
                    </a:cubicBezTo>
                    <a:cubicBezTo>
                      <a:pt x="4885" y="2770"/>
                      <a:pt x="4520" y="2770"/>
                      <a:pt x="4520" y="2406"/>
                    </a:cubicBezTo>
                    <a:cubicBezTo>
                      <a:pt x="4229" y="2114"/>
                      <a:pt x="4229" y="1822"/>
                      <a:pt x="3937" y="1822"/>
                    </a:cubicBezTo>
                    <a:cubicBezTo>
                      <a:pt x="3645" y="1239"/>
                      <a:pt x="3354" y="948"/>
                      <a:pt x="3062" y="583"/>
                    </a:cubicBezTo>
                    <a:cubicBezTo>
                      <a:pt x="2698" y="583"/>
                      <a:pt x="2406" y="583"/>
                      <a:pt x="2406" y="292"/>
                    </a:cubicBezTo>
                    <a:cubicBezTo>
                      <a:pt x="2115" y="292"/>
                      <a:pt x="2115" y="292"/>
                      <a:pt x="1823" y="0"/>
                    </a:cubicBezTo>
                    <a:close/>
                  </a:path>
                </a:pathLst>
              </a:custGeom>
              <a:solidFill>
                <a:srgbClr val="CD55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2" name="Google Shape;15012;p91"/>
              <p:cNvSpPr/>
              <p:nvPr/>
            </p:nvSpPr>
            <p:spPr>
              <a:xfrm>
                <a:off x="7203882" y="4141723"/>
                <a:ext cx="141320" cy="66155"/>
              </a:xfrm>
              <a:custGeom>
                <a:avLst/>
                <a:gdLst/>
                <a:ahLst/>
                <a:cxnLst/>
                <a:rect l="l" t="t" r="r" b="b"/>
                <a:pathLst>
                  <a:path w="23983" h="11227" extrusionOk="0">
                    <a:moveTo>
                      <a:pt x="13996" y="1240"/>
                    </a:moveTo>
                    <a:cubicBezTo>
                      <a:pt x="14288" y="1240"/>
                      <a:pt x="14579" y="1531"/>
                      <a:pt x="14871" y="1823"/>
                    </a:cubicBezTo>
                    <a:cubicBezTo>
                      <a:pt x="14946" y="1898"/>
                      <a:pt x="15046" y="1998"/>
                      <a:pt x="15157" y="2115"/>
                    </a:cubicBezTo>
                    <a:lnTo>
                      <a:pt x="15157" y="2115"/>
                    </a:lnTo>
                    <a:cubicBezTo>
                      <a:pt x="14864" y="2111"/>
                      <a:pt x="14288" y="1823"/>
                      <a:pt x="14288" y="1823"/>
                    </a:cubicBezTo>
                    <a:cubicBezTo>
                      <a:pt x="13996" y="1823"/>
                      <a:pt x="13704" y="1531"/>
                      <a:pt x="13704" y="1531"/>
                    </a:cubicBezTo>
                    <a:lnTo>
                      <a:pt x="13704" y="1240"/>
                    </a:lnTo>
                    <a:close/>
                    <a:moveTo>
                      <a:pt x="7873" y="4885"/>
                    </a:moveTo>
                    <a:cubicBezTo>
                      <a:pt x="8237" y="4885"/>
                      <a:pt x="8237" y="5468"/>
                      <a:pt x="8237" y="5759"/>
                    </a:cubicBezTo>
                    <a:cubicBezTo>
                      <a:pt x="8292" y="5994"/>
                      <a:pt x="8327" y="6249"/>
                      <a:pt x="8340" y="6515"/>
                    </a:cubicBezTo>
                    <a:lnTo>
                      <a:pt x="8340" y="6515"/>
                    </a:lnTo>
                    <a:cubicBezTo>
                      <a:pt x="8100" y="6266"/>
                      <a:pt x="7873" y="5990"/>
                      <a:pt x="7873" y="5759"/>
                    </a:cubicBezTo>
                    <a:cubicBezTo>
                      <a:pt x="7581" y="5468"/>
                      <a:pt x="7581" y="5176"/>
                      <a:pt x="7581" y="4885"/>
                    </a:cubicBezTo>
                    <a:close/>
                    <a:moveTo>
                      <a:pt x="23691" y="1"/>
                    </a:moveTo>
                    <a:cubicBezTo>
                      <a:pt x="23691" y="1"/>
                      <a:pt x="23691" y="292"/>
                      <a:pt x="23399" y="584"/>
                    </a:cubicBezTo>
                    <a:cubicBezTo>
                      <a:pt x="23399" y="948"/>
                      <a:pt x="23108" y="1531"/>
                      <a:pt x="22452" y="1823"/>
                    </a:cubicBezTo>
                    <a:cubicBezTo>
                      <a:pt x="21869" y="2406"/>
                      <a:pt x="21285" y="2771"/>
                      <a:pt x="20046" y="2771"/>
                    </a:cubicBezTo>
                    <a:cubicBezTo>
                      <a:pt x="19755" y="2868"/>
                      <a:pt x="19455" y="2900"/>
                      <a:pt x="19139" y="2900"/>
                    </a:cubicBezTo>
                    <a:cubicBezTo>
                      <a:pt x="18507" y="2900"/>
                      <a:pt x="17811" y="2771"/>
                      <a:pt x="16985" y="2771"/>
                    </a:cubicBezTo>
                    <a:cubicBezTo>
                      <a:pt x="16777" y="2641"/>
                      <a:pt x="16569" y="2557"/>
                      <a:pt x="16358" y="2490"/>
                    </a:cubicBezTo>
                    <a:lnTo>
                      <a:pt x="16358" y="2490"/>
                    </a:lnTo>
                    <a:cubicBezTo>
                      <a:pt x="16046" y="2057"/>
                      <a:pt x="15622" y="1648"/>
                      <a:pt x="15162" y="1240"/>
                    </a:cubicBezTo>
                    <a:cubicBezTo>
                      <a:pt x="14871" y="948"/>
                      <a:pt x="14579" y="584"/>
                      <a:pt x="14288" y="584"/>
                    </a:cubicBezTo>
                    <a:lnTo>
                      <a:pt x="13340" y="584"/>
                    </a:lnTo>
                    <a:lnTo>
                      <a:pt x="13048" y="948"/>
                    </a:lnTo>
                    <a:lnTo>
                      <a:pt x="13048" y="1531"/>
                    </a:lnTo>
                    <a:cubicBezTo>
                      <a:pt x="13048" y="1823"/>
                      <a:pt x="13048" y="1823"/>
                      <a:pt x="13340" y="2115"/>
                    </a:cubicBezTo>
                    <a:cubicBezTo>
                      <a:pt x="13340" y="2115"/>
                      <a:pt x="13704" y="2406"/>
                      <a:pt x="13996" y="2406"/>
                    </a:cubicBezTo>
                    <a:cubicBezTo>
                      <a:pt x="14288" y="2406"/>
                      <a:pt x="14579" y="2771"/>
                      <a:pt x="14871" y="2771"/>
                    </a:cubicBezTo>
                    <a:cubicBezTo>
                      <a:pt x="15256" y="2942"/>
                      <a:pt x="15615" y="3012"/>
                      <a:pt x="15965" y="3101"/>
                    </a:cubicBezTo>
                    <a:lnTo>
                      <a:pt x="15965" y="3101"/>
                    </a:lnTo>
                    <a:cubicBezTo>
                      <a:pt x="16019" y="3186"/>
                      <a:pt x="16068" y="3270"/>
                      <a:pt x="16110" y="3354"/>
                    </a:cubicBezTo>
                    <a:cubicBezTo>
                      <a:pt x="16401" y="4229"/>
                      <a:pt x="16693" y="4885"/>
                      <a:pt x="16693" y="5468"/>
                    </a:cubicBezTo>
                    <a:cubicBezTo>
                      <a:pt x="16693" y="6415"/>
                      <a:pt x="16693" y="6999"/>
                      <a:pt x="16110" y="7582"/>
                    </a:cubicBezTo>
                    <a:cubicBezTo>
                      <a:pt x="15818" y="8238"/>
                      <a:pt x="15162" y="8821"/>
                      <a:pt x="14579" y="9113"/>
                    </a:cubicBezTo>
                    <a:cubicBezTo>
                      <a:pt x="13996" y="9404"/>
                      <a:pt x="13048" y="9404"/>
                      <a:pt x="12174" y="9404"/>
                    </a:cubicBezTo>
                    <a:cubicBezTo>
                      <a:pt x="10843" y="9151"/>
                      <a:pt x="9732" y="8181"/>
                      <a:pt x="8890" y="7165"/>
                    </a:cubicBezTo>
                    <a:lnTo>
                      <a:pt x="8890" y="7165"/>
                    </a:lnTo>
                    <a:cubicBezTo>
                      <a:pt x="8953" y="6670"/>
                      <a:pt x="9010" y="6085"/>
                      <a:pt x="8820" y="5468"/>
                    </a:cubicBezTo>
                    <a:cubicBezTo>
                      <a:pt x="8820" y="5176"/>
                      <a:pt x="8820" y="4885"/>
                      <a:pt x="8529" y="4229"/>
                    </a:cubicBezTo>
                    <a:cubicBezTo>
                      <a:pt x="8529" y="4229"/>
                      <a:pt x="8237" y="3937"/>
                      <a:pt x="7873" y="3937"/>
                    </a:cubicBezTo>
                    <a:lnTo>
                      <a:pt x="7581" y="3937"/>
                    </a:lnTo>
                    <a:lnTo>
                      <a:pt x="7581" y="4229"/>
                    </a:lnTo>
                    <a:cubicBezTo>
                      <a:pt x="7290" y="4229"/>
                      <a:pt x="6998" y="4593"/>
                      <a:pt x="6998" y="4885"/>
                    </a:cubicBezTo>
                    <a:cubicBezTo>
                      <a:pt x="6706" y="5468"/>
                      <a:pt x="6998" y="5759"/>
                      <a:pt x="7290" y="6051"/>
                    </a:cubicBezTo>
                    <a:cubicBezTo>
                      <a:pt x="7290" y="6707"/>
                      <a:pt x="7581" y="6999"/>
                      <a:pt x="7873" y="7290"/>
                    </a:cubicBezTo>
                    <a:lnTo>
                      <a:pt x="8264" y="7681"/>
                    </a:lnTo>
                    <a:lnTo>
                      <a:pt x="8264" y="7681"/>
                    </a:lnTo>
                    <a:cubicBezTo>
                      <a:pt x="8124" y="8469"/>
                      <a:pt x="7803" y="9222"/>
                      <a:pt x="7290" y="9696"/>
                    </a:cubicBezTo>
                    <a:cubicBezTo>
                      <a:pt x="6998" y="10060"/>
                      <a:pt x="6706" y="10060"/>
                      <a:pt x="6706" y="10352"/>
                    </a:cubicBezTo>
                    <a:lnTo>
                      <a:pt x="6050" y="10352"/>
                    </a:lnTo>
                    <a:cubicBezTo>
                      <a:pt x="6050" y="10643"/>
                      <a:pt x="5759" y="10643"/>
                      <a:pt x="5759" y="10643"/>
                    </a:cubicBezTo>
                    <a:cubicBezTo>
                      <a:pt x="5176" y="10643"/>
                      <a:pt x="4592" y="10643"/>
                      <a:pt x="3936" y="10352"/>
                    </a:cubicBezTo>
                    <a:cubicBezTo>
                      <a:pt x="2770" y="10060"/>
                      <a:pt x="1822" y="9113"/>
                      <a:pt x="1531" y="8238"/>
                    </a:cubicBezTo>
                    <a:cubicBezTo>
                      <a:pt x="948" y="7290"/>
                      <a:pt x="583" y="6707"/>
                      <a:pt x="583" y="5759"/>
                    </a:cubicBezTo>
                    <a:cubicBezTo>
                      <a:pt x="292" y="5176"/>
                      <a:pt x="292" y="4593"/>
                      <a:pt x="292" y="4229"/>
                    </a:cubicBezTo>
                    <a:lnTo>
                      <a:pt x="292" y="3645"/>
                    </a:lnTo>
                    <a:lnTo>
                      <a:pt x="0" y="3645"/>
                    </a:lnTo>
                    <a:lnTo>
                      <a:pt x="0" y="4229"/>
                    </a:lnTo>
                    <a:cubicBezTo>
                      <a:pt x="0" y="4593"/>
                      <a:pt x="0" y="5176"/>
                      <a:pt x="292" y="6051"/>
                    </a:cubicBezTo>
                    <a:cubicBezTo>
                      <a:pt x="292" y="6707"/>
                      <a:pt x="583" y="7582"/>
                      <a:pt x="1239" y="8529"/>
                    </a:cubicBezTo>
                    <a:cubicBezTo>
                      <a:pt x="1531" y="9404"/>
                      <a:pt x="2406" y="10352"/>
                      <a:pt x="3645" y="10935"/>
                    </a:cubicBezTo>
                    <a:cubicBezTo>
                      <a:pt x="4228" y="10935"/>
                      <a:pt x="4884" y="11227"/>
                      <a:pt x="5759" y="11227"/>
                    </a:cubicBezTo>
                    <a:cubicBezTo>
                      <a:pt x="6050" y="10935"/>
                      <a:pt x="6050" y="10935"/>
                      <a:pt x="6415" y="10935"/>
                    </a:cubicBezTo>
                    <a:lnTo>
                      <a:pt x="6706" y="10935"/>
                    </a:lnTo>
                    <a:cubicBezTo>
                      <a:pt x="7290" y="10643"/>
                      <a:pt x="7581" y="10352"/>
                      <a:pt x="7581" y="10060"/>
                    </a:cubicBezTo>
                    <a:cubicBezTo>
                      <a:pt x="8171" y="9470"/>
                      <a:pt x="8466" y="8939"/>
                      <a:pt x="8732" y="8149"/>
                    </a:cubicBezTo>
                    <a:lnTo>
                      <a:pt x="8732" y="8149"/>
                    </a:lnTo>
                    <a:lnTo>
                      <a:pt x="9695" y="9113"/>
                    </a:lnTo>
                    <a:cubicBezTo>
                      <a:pt x="10351" y="9404"/>
                      <a:pt x="11226" y="10060"/>
                      <a:pt x="12174" y="10060"/>
                    </a:cubicBezTo>
                    <a:cubicBezTo>
                      <a:pt x="12423" y="10144"/>
                      <a:pt x="12679" y="10179"/>
                      <a:pt x="12938" y="10179"/>
                    </a:cubicBezTo>
                    <a:cubicBezTo>
                      <a:pt x="13584" y="10179"/>
                      <a:pt x="14246" y="9956"/>
                      <a:pt x="14871" y="9696"/>
                    </a:cubicBezTo>
                    <a:cubicBezTo>
                      <a:pt x="15818" y="9404"/>
                      <a:pt x="16401" y="8821"/>
                      <a:pt x="16985" y="8238"/>
                    </a:cubicBezTo>
                    <a:cubicBezTo>
                      <a:pt x="16985" y="7873"/>
                      <a:pt x="17349" y="7290"/>
                      <a:pt x="17349" y="6999"/>
                    </a:cubicBezTo>
                    <a:cubicBezTo>
                      <a:pt x="17641" y="6415"/>
                      <a:pt x="17641" y="6051"/>
                      <a:pt x="17349" y="5468"/>
                    </a:cubicBezTo>
                    <a:cubicBezTo>
                      <a:pt x="17349" y="4693"/>
                      <a:pt x="17063" y="4090"/>
                      <a:pt x="16795" y="3354"/>
                    </a:cubicBezTo>
                    <a:lnTo>
                      <a:pt x="20338" y="3354"/>
                    </a:lnTo>
                    <a:cubicBezTo>
                      <a:pt x="21285" y="3062"/>
                      <a:pt x="22160" y="2771"/>
                      <a:pt x="22816" y="2115"/>
                    </a:cubicBezTo>
                    <a:cubicBezTo>
                      <a:pt x="23399" y="1823"/>
                      <a:pt x="23691" y="1240"/>
                      <a:pt x="23691" y="948"/>
                    </a:cubicBezTo>
                    <a:lnTo>
                      <a:pt x="23983" y="292"/>
                    </a:lnTo>
                    <a:lnTo>
                      <a:pt x="2398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3" name="Google Shape;15013;p91"/>
              <p:cNvSpPr/>
              <p:nvPr/>
            </p:nvSpPr>
            <p:spPr>
              <a:xfrm>
                <a:off x="7265936" y="4121947"/>
                <a:ext cx="61759" cy="24772"/>
              </a:xfrm>
              <a:custGeom>
                <a:avLst/>
                <a:gdLst/>
                <a:ahLst/>
                <a:cxnLst/>
                <a:rect l="l" t="t" r="r" b="b"/>
                <a:pathLst>
                  <a:path w="10481" h="4204" extrusionOk="0">
                    <a:moveTo>
                      <a:pt x="4065" y="0"/>
                    </a:moveTo>
                    <a:cubicBezTo>
                      <a:pt x="2236" y="0"/>
                      <a:pt x="656" y="414"/>
                      <a:pt x="403" y="951"/>
                    </a:cubicBezTo>
                    <a:cubicBezTo>
                      <a:pt x="0" y="2211"/>
                      <a:pt x="5384" y="4204"/>
                      <a:pt x="8334" y="4204"/>
                    </a:cubicBezTo>
                    <a:cubicBezTo>
                      <a:pt x="9649" y="4204"/>
                      <a:pt x="10481" y="3808"/>
                      <a:pt x="10098" y="2774"/>
                    </a:cubicBezTo>
                    <a:cubicBezTo>
                      <a:pt x="9272" y="708"/>
                      <a:pt x="6456" y="0"/>
                      <a:pt x="40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4" name="Google Shape;15014;p91"/>
              <p:cNvSpPr/>
              <p:nvPr/>
            </p:nvSpPr>
            <p:spPr>
              <a:xfrm>
                <a:off x="7244482" y="4136072"/>
                <a:ext cx="48224" cy="51447"/>
              </a:xfrm>
              <a:custGeom>
                <a:avLst/>
                <a:gdLst/>
                <a:ahLst/>
                <a:cxnLst/>
                <a:rect l="l" t="t" r="r" b="b"/>
                <a:pathLst>
                  <a:path w="8184" h="8731" extrusionOk="0">
                    <a:moveTo>
                      <a:pt x="1759" y="0"/>
                    </a:moveTo>
                    <a:cubicBezTo>
                      <a:pt x="1613" y="0"/>
                      <a:pt x="1475" y="28"/>
                      <a:pt x="1347" y="85"/>
                    </a:cubicBezTo>
                    <a:cubicBezTo>
                      <a:pt x="1" y="854"/>
                      <a:pt x="3110" y="8730"/>
                      <a:pt x="5763" y="8730"/>
                    </a:cubicBezTo>
                    <a:cubicBezTo>
                      <a:pt x="6126" y="8730"/>
                      <a:pt x="6481" y="8583"/>
                      <a:pt x="6814" y="8249"/>
                    </a:cubicBezTo>
                    <a:cubicBezTo>
                      <a:pt x="8184" y="6537"/>
                      <a:pt x="4021" y="0"/>
                      <a:pt x="17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5" name="Google Shape;15015;p91"/>
              <p:cNvSpPr/>
              <p:nvPr/>
            </p:nvSpPr>
            <p:spPr>
              <a:xfrm>
                <a:off x="7211932" y="4148723"/>
                <a:ext cx="33611" cy="40599"/>
              </a:xfrm>
              <a:custGeom>
                <a:avLst/>
                <a:gdLst/>
                <a:ahLst/>
                <a:cxnLst/>
                <a:rect l="l" t="t" r="r" b="b"/>
                <a:pathLst>
                  <a:path w="5704" h="6890" extrusionOk="0">
                    <a:moveTo>
                      <a:pt x="3271" y="1"/>
                    </a:moveTo>
                    <a:cubicBezTo>
                      <a:pt x="1776" y="1"/>
                      <a:pt x="1" y="5305"/>
                      <a:pt x="2279" y="6685"/>
                    </a:cubicBezTo>
                    <a:cubicBezTo>
                      <a:pt x="2472" y="6825"/>
                      <a:pt x="2660" y="6889"/>
                      <a:pt x="2841" y="6889"/>
                    </a:cubicBezTo>
                    <a:cubicBezTo>
                      <a:pt x="4640" y="6889"/>
                      <a:pt x="5704" y="582"/>
                      <a:pt x="3518" y="52"/>
                    </a:cubicBezTo>
                    <a:cubicBezTo>
                      <a:pt x="3437" y="17"/>
                      <a:pt x="3354" y="1"/>
                      <a:pt x="3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6" name="Google Shape;15016;p91"/>
              <p:cNvSpPr/>
              <p:nvPr/>
            </p:nvSpPr>
            <p:spPr>
              <a:xfrm>
                <a:off x="7140632" y="4046288"/>
                <a:ext cx="46563" cy="43192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7330" extrusionOk="0">
                    <a:moveTo>
                      <a:pt x="2458" y="0"/>
                    </a:moveTo>
                    <a:cubicBezTo>
                      <a:pt x="2129" y="0"/>
                      <a:pt x="1841" y="118"/>
                      <a:pt x="1622" y="378"/>
                    </a:cubicBezTo>
                    <a:cubicBezTo>
                      <a:pt x="0" y="2324"/>
                      <a:pt x="5133" y="7330"/>
                      <a:pt x="6693" y="7330"/>
                    </a:cubicBezTo>
                    <a:cubicBezTo>
                      <a:pt x="6887" y="7330"/>
                      <a:pt x="7025" y="7253"/>
                      <a:pt x="7089" y="7085"/>
                    </a:cubicBezTo>
                    <a:cubicBezTo>
                      <a:pt x="7901" y="4211"/>
                      <a:pt x="4431" y="0"/>
                      <a:pt x="24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7" name="Google Shape;15017;p91"/>
              <p:cNvSpPr/>
              <p:nvPr/>
            </p:nvSpPr>
            <p:spPr>
              <a:xfrm>
                <a:off x="7133467" y="4092927"/>
                <a:ext cx="46044" cy="21649"/>
              </a:xfrm>
              <a:custGeom>
                <a:avLst/>
                <a:gdLst/>
                <a:ahLst/>
                <a:cxnLst/>
                <a:rect l="l" t="t" r="r" b="b"/>
                <a:pathLst>
                  <a:path w="7814" h="3674" extrusionOk="0">
                    <a:moveTo>
                      <a:pt x="3231" y="1"/>
                    </a:moveTo>
                    <a:cubicBezTo>
                      <a:pt x="2137" y="1"/>
                      <a:pt x="1149" y="360"/>
                      <a:pt x="724" y="1284"/>
                    </a:cubicBezTo>
                    <a:cubicBezTo>
                      <a:pt x="1" y="2901"/>
                      <a:pt x="2185" y="3674"/>
                      <a:pt x="4258" y="3674"/>
                    </a:cubicBezTo>
                    <a:cubicBezTo>
                      <a:pt x="5736" y="3674"/>
                      <a:pt x="7158" y="3281"/>
                      <a:pt x="7431" y="2523"/>
                    </a:cubicBezTo>
                    <a:cubicBezTo>
                      <a:pt x="7814" y="1325"/>
                      <a:pt x="5330" y="1"/>
                      <a:pt x="32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8" name="Google Shape;15018;p91"/>
              <p:cNvSpPr/>
              <p:nvPr/>
            </p:nvSpPr>
            <p:spPr>
              <a:xfrm>
                <a:off x="6785085" y="4249108"/>
                <a:ext cx="399040" cy="351158"/>
              </a:xfrm>
              <a:custGeom>
                <a:avLst/>
                <a:gdLst/>
                <a:ahLst/>
                <a:cxnLst/>
                <a:rect l="l" t="t" r="r" b="b"/>
                <a:pathLst>
                  <a:path w="67720" h="59594" extrusionOk="0">
                    <a:moveTo>
                      <a:pt x="67720" y="0"/>
                    </a:moveTo>
                    <a:cubicBezTo>
                      <a:pt x="67719" y="1"/>
                      <a:pt x="54380" y="7290"/>
                      <a:pt x="33095" y="7290"/>
                    </a:cubicBezTo>
                    <a:cubicBezTo>
                      <a:pt x="7873" y="7290"/>
                      <a:pt x="0" y="1531"/>
                      <a:pt x="0" y="1531"/>
                    </a:cubicBezTo>
                    <a:lnTo>
                      <a:pt x="0" y="1531"/>
                    </a:lnTo>
                    <a:cubicBezTo>
                      <a:pt x="0" y="1532"/>
                      <a:pt x="292" y="44977"/>
                      <a:pt x="8529" y="54672"/>
                    </a:cubicBezTo>
                    <a:cubicBezTo>
                      <a:pt x="11295" y="58101"/>
                      <a:pt x="22561" y="59593"/>
                      <a:pt x="33139" y="59593"/>
                    </a:cubicBezTo>
                    <a:cubicBezTo>
                      <a:pt x="42349" y="59593"/>
                      <a:pt x="51037" y="58462"/>
                      <a:pt x="53141" y="56494"/>
                    </a:cubicBezTo>
                    <a:cubicBezTo>
                      <a:pt x="66845" y="43738"/>
                      <a:pt x="67720" y="1"/>
                      <a:pt x="67720" y="0"/>
                    </a:cubicBezTo>
                    <a:close/>
                  </a:path>
                </a:pathLst>
              </a:custGeom>
              <a:solidFill>
                <a:srgbClr val="9B612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9" name="Google Shape;15019;p91"/>
              <p:cNvSpPr/>
              <p:nvPr/>
            </p:nvSpPr>
            <p:spPr>
              <a:xfrm>
                <a:off x="6856814" y="4301079"/>
                <a:ext cx="253861" cy="190499"/>
              </a:xfrm>
              <a:custGeom>
                <a:avLst/>
                <a:gdLst/>
                <a:ahLst/>
                <a:cxnLst/>
                <a:rect l="l" t="t" r="r" b="b"/>
                <a:pathLst>
                  <a:path w="43082" h="32329" extrusionOk="0">
                    <a:moveTo>
                      <a:pt x="1531" y="1"/>
                    </a:moveTo>
                    <a:cubicBezTo>
                      <a:pt x="1167" y="1"/>
                      <a:pt x="875" y="292"/>
                      <a:pt x="584" y="584"/>
                    </a:cubicBezTo>
                    <a:cubicBezTo>
                      <a:pt x="584" y="584"/>
                      <a:pt x="292" y="1823"/>
                      <a:pt x="1" y="4229"/>
                    </a:cubicBezTo>
                    <a:lnTo>
                      <a:pt x="1" y="8530"/>
                    </a:lnTo>
                    <a:cubicBezTo>
                      <a:pt x="1" y="9987"/>
                      <a:pt x="292" y="11810"/>
                      <a:pt x="584" y="13997"/>
                    </a:cubicBezTo>
                    <a:cubicBezTo>
                      <a:pt x="1167" y="15819"/>
                      <a:pt x="1823" y="17933"/>
                      <a:pt x="2698" y="20047"/>
                    </a:cubicBezTo>
                    <a:cubicBezTo>
                      <a:pt x="2989" y="21286"/>
                      <a:pt x="3645" y="22161"/>
                      <a:pt x="4228" y="23400"/>
                    </a:cubicBezTo>
                    <a:cubicBezTo>
                      <a:pt x="4520" y="24567"/>
                      <a:pt x="5176" y="25806"/>
                      <a:pt x="6051" y="27045"/>
                    </a:cubicBezTo>
                    <a:cubicBezTo>
                      <a:pt x="7582" y="29159"/>
                      <a:pt x="10279" y="30398"/>
                      <a:pt x="13049" y="31273"/>
                    </a:cubicBezTo>
                    <a:cubicBezTo>
                      <a:pt x="15082" y="31987"/>
                      <a:pt x="17156" y="32329"/>
                      <a:pt x="19210" y="32329"/>
                    </a:cubicBezTo>
                    <a:cubicBezTo>
                      <a:pt x="19881" y="32329"/>
                      <a:pt x="20549" y="32292"/>
                      <a:pt x="21213" y="32221"/>
                    </a:cubicBezTo>
                    <a:cubicBezTo>
                      <a:pt x="22452" y="32221"/>
                      <a:pt x="23983" y="31856"/>
                      <a:pt x="25222" y="31565"/>
                    </a:cubicBezTo>
                    <a:cubicBezTo>
                      <a:pt x="26389" y="31273"/>
                      <a:pt x="27919" y="31273"/>
                      <a:pt x="29450" y="31273"/>
                    </a:cubicBezTo>
                    <a:cubicBezTo>
                      <a:pt x="30690" y="30981"/>
                      <a:pt x="32147" y="30398"/>
                      <a:pt x="33095" y="29451"/>
                    </a:cubicBezTo>
                    <a:cubicBezTo>
                      <a:pt x="34334" y="28867"/>
                      <a:pt x="35209" y="27920"/>
                      <a:pt x="36157" y="26753"/>
                    </a:cubicBezTo>
                    <a:cubicBezTo>
                      <a:pt x="37979" y="24931"/>
                      <a:pt x="39145" y="22744"/>
                      <a:pt x="40093" y="20339"/>
                    </a:cubicBezTo>
                    <a:cubicBezTo>
                      <a:pt x="41259" y="18225"/>
                      <a:pt x="42207" y="16402"/>
                      <a:pt x="42499" y="14288"/>
                    </a:cubicBezTo>
                    <a:cubicBezTo>
                      <a:pt x="43082" y="9987"/>
                      <a:pt x="42790" y="6707"/>
                      <a:pt x="42499" y="4520"/>
                    </a:cubicBezTo>
                    <a:lnTo>
                      <a:pt x="41624" y="876"/>
                    </a:lnTo>
                    <a:cubicBezTo>
                      <a:pt x="41259" y="292"/>
                      <a:pt x="40968" y="292"/>
                      <a:pt x="40385" y="292"/>
                    </a:cubicBezTo>
                    <a:cubicBezTo>
                      <a:pt x="40093" y="584"/>
                      <a:pt x="40093" y="876"/>
                      <a:pt x="40093" y="1240"/>
                    </a:cubicBezTo>
                    <a:lnTo>
                      <a:pt x="40093" y="2115"/>
                    </a:lnTo>
                    <a:cubicBezTo>
                      <a:pt x="40093" y="2698"/>
                      <a:pt x="40093" y="3646"/>
                      <a:pt x="39801" y="4520"/>
                    </a:cubicBezTo>
                    <a:cubicBezTo>
                      <a:pt x="39801" y="6707"/>
                      <a:pt x="39437" y="9987"/>
                      <a:pt x="38854" y="13632"/>
                    </a:cubicBezTo>
                    <a:cubicBezTo>
                      <a:pt x="38562" y="15455"/>
                      <a:pt x="38562" y="17642"/>
                      <a:pt x="37979" y="19464"/>
                    </a:cubicBezTo>
                    <a:cubicBezTo>
                      <a:pt x="37031" y="21578"/>
                      <a:pt x="35792" y="23400"/>
                      <a:pt x="33970" y="24567"/>
                    </a:cubicBezTo>
                    <a:cubicBezTo>
                      <a:pt x="33387" y="25514"/>
                      <a:pt x="32512" y="26097"/>
                      <a:pt x="31273" y="26753"/>
                    </a:cubicBezTo>
                    <a:cubicBezTo>
                      <a:pt x="30325" y="27045"/>
                      <a:pt x="29450" y="27628"/>
                      <a:pt x="28211" y="28211"/>
                    </a:cubicBezTo>
                    <a:cubicBezTo>
                      <a:pt x="27919" y="28576"/>
                      <a:pt x="27336" y="28867"/>
                      <a:pt x="26680" y="29159"/>
                    </a:cubicBezTo>
                    <a:cubicBezTo>
                      <a:pt x="26097" y="29159"/>
                      <a:pt x="25514" y="29451"/>
                      <a:pt x="24858" y="29451"/>
                    </a:cubicBezTo>
                    <a:cubicBezTo>
                      <a:pt x="24275" y="29596"/>
                      <a:pt x="23673" y="29669"/>
                      <a:pt x="23063" y="29669"/>
                    </a:cubicBezTo>
                    <a:cubicBezTo>
                      <a:pt x="22452" y="29669"/>
                      <a:pt x="21833" y="29596"/>
                      <a:pt x="21213" y="29451"/>
                    </a:cubicBezTo>
                    <a:cubicBezTo>
                      <a:pt x="18808" y="29159"/>
                      <a:pt x="16402" y="28867"/>
                      <a:pt x="14288" y="27920"/>
                    </a:cubicBezTo>
                    <a:cubicBezTo>
                      <a:pt x="11810" y="27337"/>
                      <a:pt x="10279" y="25514"/>
                      <a:pt x="8821" y="24275"/>
                    </a:cubicBezTo>
                    <a:cubicBezTo>
                      <a:pt x="7873" y="23692"/>
                      <a:pt x="6998" y="22744"/>
                      <a:pt x="6051" y="22161"/>
                    </a:cubicBezTo>
                    <a:cubicBezTo>
                      <a:pt x="5468" y="21286"/>
                      <a:pt x="4812" y="20339"/>
                      <a:pt x="4520" y="19099"/>
                    </a:cubicBezTo>
                    <a:cubicBezTo>
                      <a:pt x="3645" y="17277"/>
                      <a:pt x="3354" y="15163"/>
                      <a:pt x="2989" y="13341"/>
                    </a:cubicBezTo>
                    <a:cubicBezTo>
                      <a:pt x="2406" y="9696"/>
                      <a:pt x="2406" y="6343"/>
                      <a:pt x="2406" y="4229"/>
                    </a:cubicBezTo>
                    <a:cubicBezTo>
                      <a:pt x="2115" y="2115"/>
                      <a:pt x="2115" y="876"/>
                      <a:pt x="2115" y="876"/>
                    </a:cubicBezTo>
                    <a:cubicBezTo>
                      <a:pt x="2115" y="292"/>
                      <a:pt x="1823" y="1"/>
                      <a:pt x="1531" y="1"/>
                    </a:cubicBezTo>
                    <a:close/>
                  </a:path>
                </a:pathLst>
              </a:custGeom>
              <a:solidFill>
                <a:srgbClr val="5A2D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0" name="Google Shape;15020;p91"/>
              <p:cNvSpPr/>
              <p:nvPr/>
            </p:nvSpPr>
            <p:spPr>
              <a:xfrm>
                <a:off x="6913365" y="4306530"/>
                <a:ext cx="109689" cy="82666"/>
              </a:xfrm>
              <a:custGeom>
                <a:avLst/>
                <a:gdLst/>
                <a:ahLst/>
                <a:cxnLst/>
                <a:rect l="l" t="t" r="r" b="b"/>
                <a:pathLst>
                  <a:path w="18615" h="14029" extrusionOk="0">
                    <a:moveTo>
                      <a:pt x="3163" y="0"/>
                    </a:moveTo>
                    <a:cubicBezTo>
                      <a:pt x="1608" y="0"/>
                      <a:pt x="0" y="1966"/>
                      <a:pt x="1338" y="3304"/>
                    </a:cubicBezTo>
                    <a:cubicBezTo>
                      <a:pt x="6149" y="8188"/>
                      <a:pt x="11616" y="12416"/>
                      <a:pt x="18322" y="13946"/>
                    </a:cubicBezTo>
                    <a:cubicBezTo>
                      <a:pt x="18381" y="14005"/>
                      <a:pt x="18427" y="14028"/>
                      <a:pt x="18465" y="14028"/>
                    </a:cubicBezTo>
                    <a:cubicBezTo>
                      <a:pt x="18614" y="14028"/>
                      <a:pt x="18614" y="13655"/>
                      <a:pt x="18614" y="13655"/>
                    </a:cubicBezTo>
                    <a:cubicBezTo>
                      <a:pt x="13147" y="10010"/>
                      <a:pt x="8336" y="6074"/>
                      <a:pt x="4691" y="898"/>
                    </a:cubicBezTo>
                    <a:cubicBezTo>
                      <a:pt x="4284" y="258"/>
                      <a:pt x="3727" y="0"/>
                      <a:pt x="3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1" name="Google Shape;15021;p91"/>
              <p:cNvSpPr/>
              <p:nvPr/>
            </p:nvSpPr>
            <p:spPr>
              <a:xfrm>
                <a:off x="6876295" y="4330100"/>
                <a:ext cx="103461" cy="89590"/>
              </a:xfrm>
              <a:custGeom>
                <a:avLst/>
                <a:gdLst/>
                <a:ahLst/>
                <a:cxnLst/>
                <a:rect l="l" t="t" r="r" b="b"/>
                <a:pathLst>
                  <a:path w="17558" h="15204" extrusionOk="0">
                    <a:moveTo>
                      <a:pt x="3427" y="1"/>
                    </a:moveTo>
                    <a:cubicBezTo>
                      <a:pt x="1782" y="1"/>
                      <a:pt x="0" y="2301"/>
                      <a:pt x="1870" y="3896"/>
                    </a:cubicBezTo>
                    <a:cubicBezTo>
                      <a:pt x="6390" y="7833"/>
                      <a:pt x="10982" y="13591"/>
                      <a:pt x="17032" y="15122"/>
                    </a:cubicBezTo>
                    <a:cubicBezTo>
                      <a:pt x="17091" y="15180"/>
                      <a:pt x="17149" y="15204"/>
                      <a:pt x="17203" y="15204"/>
                    </a:cubicBezTo>
                    <a:cubicBezTo>
                      <a:pt x="17417" y="15204"/>
                      <a:pt x="17557" y="14830"/>
                      <a:pt x="17324" y="14830"/>
                    </a:cubicBezTo>
                    <a:cubicBezTo>
                      <a:pt x="12148" y="10894"/>
                      <a:pt x="8504" y="6302"/>
                      <a:pt x="4859" y="835"/>
                    </a:cubicBezTo>
                    <a:cubicBezTo>
                      <a:pt x="4483" y="244"/>
                      <a:pt x="3962" y="1"/>
                      <a:pt x="34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2" name="Google Shape;15022;p91"/>
              <p:cNvSpPr/>
              <p:nvPr/>
            </p:nvSpPr>
            <p:spPr>
              <a:xfrm>
                <a:off x="6902652" y="4319694"/>
                <a:ext cx="101263" cy="86926"/>
              </a:xfrm>
              <a:custGeom>
                <a:avLst/>
                <a:gdLst/>
                <a:ahLst/>
                <a:cxnLst/>
                <a:rect l="l" t="t" r="r" b="b"/>
                <a:pathLst>
                  <a:path w="17185" h="14752" extrusionOk="0">
                    <a:moveTo>
                      <a:pt x="14655" y="1"/>
                    </a:moveTo>
                    <a:cubicBezTo>
                      <a:pt x="14387" y="1"/>
                      <a:pt x="14098" y="61"/>
                      <a:pt x="13799" y="195"/>
                    </a:cubicBezTo>
                    <a:cubicBezTo>
                      <a:pt x="9206" y="2601"/>
                      <a:pt x="5561" y="6537"/>
                      <a:pt x="1917" y="10182"/>
                    </a:cubicBezTo>
                    <a:cubicBezTo>
                      <a:pt x="1" y="11865"/>
                      <a:pt x="1322" y="14752"/>
                      <a:pt x="3338" y="14752"/>
                    </a:cubicBezTo>
                    <a:cubicBezTo>
                      <a:pt x="3854" y="14752"/>
                      <a:pt x="4414" y="14563"/>
                      <a:pt x="4978" y="14118"/>
                    </a:cubicBezTo>
                    <a:cubicBezTo>
                      <a:pt x="8915" y="10838"/>
                      <a:pt x="11612" y="6537"/>
                      <a:pt x="15621" y="3184"/>
                    </a:cubicBezTo>
                    <a:cubicBezTo>
                      <a:pt x="17185" y="2183"/>
                      <a:pt x="16279" y="1"/>
                      <a:pt x="14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3" name="Google Shape;15023;p91"/>
              <p:cNvSpPr/>
              <p:nvPr/>
            </p:nvSpPr>
            <p:spPr>
              <a:xfrm>
                <a:off x="7021910" y="4502945"/>
                <a:ext cx="90532" cy="71694"/>
              </a:xfrm>
              <a:custGeom>
                <a:avLst/>
                <a:gdLst/>
                <a:ahLst/>
                <a:cxnLst/>
                <a:rect l="l" t="t" r="r" b="b"/>
                <a:pathLst>
                  <a:path w="15364" h="12167" extrusionOk="0">
                    <a:moveTo>
                      <a:pt x="14070" y="1"/>
                    </a:moveTo>
                    <a:cubicBezTo>
                      <a:pt x="13918" y="1"/>
                      <a:pt x="13761" y="25"/>
                      <a:pt x="13606" y="77"/>
                    </a:cubicBezTo>
                    <a:cubicBezTo>
                      <a:pt x="11783" y="1243"/>
                      <a:pt x="10253" y="3065"/>
                      <a:pt x="8430" y="4304"/>
                    </a:cubicBezTo>
                    <a:cubicBezTo>
                      <a:pt x="6608" y="5544"/>
                      <a:pt x="4785" y="6710"/>
                      <a:pt x="2672" y="7366"/>
                    </a:cubicBezTo>
                    <a:cubicBezTo>
                      <a:pt x="0" y="8129"/>
                      <a:pt x="1269" y="12167"/>
                      <a:pt x="3476" y="12167"/>
                    </a:cubicBezTo>
                    <a:cubicBezTo>
                      <a:pt x="3798" y="12167"/>
                      <a:pt x="4141" y="12081"/>
                      <a:pt x="4494" y="11886"/>
                    </a:cubicBezTo>
                    <a:cubicBezTo>
                      <a:pt x="8722" y="9772"/>
                      <a:pt x="13241" y="5835"/>
                      <a:pt x="15064" y="1243"/>
                    </a:cubicBezTo>
                    <a:cubicBezTo>
                      <a:pt x="15364" y="523"/>
                      <a:pt x="14775" y="1"/>
                      <a:pt x="140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4" name="Google Shape;15024;p91"/>
              <p:cNvSpPr/>
              <p:nvPr/>
            </p:nvSpPr>
            <p:spPr>
              <a:xfrm>
                <a:off x="6986514" y="4489663"/>
                <a:ext cx="88529" cy="57729"/>
              </a:xfrm>
              <a:custGeom>
                <a:avLst/>
                <a:gdLst/>
                <a:ahLst/>
                <a:cxnLst/>
                <a:rect l="l" t="t" r="r" b="b"/>
                <a:pathLst>
                  <a:path w="15024" h="9797" extrusionOk="0">
                    <a:moveTo>
                      <a:pt x="12517" y="1"/>
                    </a:moveTo>
                    <a:cubicBezTo>
                      <a:pt x="12244" y="1"/>
                      <a:pt x="11955" y="67"/>
                      <a:pt x="11667" y="217"/>
                    </a:cubicBezTo>
                    <a:cubicBezTo>
                      <a:pt x="8314" y="2331"/>
                      <a:pt x="5325" y="4153"/>
                      <a:pt x="1972" y="5975"/>
                    </a:cubicBezTo>
                    <a:cubicBezTo>
                      <a:pt x="1" y="6931"/>
                      <a:pt x="1065" y="9796"/>
                      <a:pt x="2837" y="9796"/>
                    </a:cubicBezTo>
                    <a:cubicBezTo>
                      <a:pt x="3227" y="9796"/>
                      <a:pt x="3652" y="9657"/>
                      <a:pt x="4086" y="9328"/>
                    </a:cubicBezTo>
                    <a:cubicBezTo>
                      <a:pt x="7439" y="7142"/>
                      <a:pt x="10501" y="5028"/>
                      <a:pt x="13490" y="2914"/>
                    </a:cubicBezTo>
                    <a:cubicBezTo>
                      <a:pt x="15024" y="1870"/>
                      <a:pt x="13975" y="1"/>
                      <a:pt x="125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5" name="Google Shape;15025;p91"/>
              <p:cNvSpPr/>
              <p:nvPr/>
            </p:nvSpPr>
            <p:spPr>
              <a:xfrm>
                <a:off x="6999648" y="4500688"/>
                <a:ext cx="106454" cy="58654"/>
              </a:xfrm>
              <a:custGeom>
                <a:avLst/>
                <a:gdLst/>
                <a:ahLst/>
                <a:cxnLst/>
                <a:rect l="l" t="t" r="r" b="b"/>
                <a:pathLst>
                  <a:path w="18066" h="9954" extrusionOk="0">
                    <a:moveTo>
                      <a:pt x="2564" y="1"/>
                    </a:moveTo>
                    <a:cubicBezTo>
                      <a:pt x="730" y="1"/>
                      <a:pt x="1" y="2680"/>
                      <a:pt x="1857" y="3448"/>
                    </a:cubicBezTo>
                    <a:cubicBezTo>
                      <a:pt x="6450" y="5927"/>
                      <a:pt x="10969" y="8041"/>
                      <a:pt x="15561" y="9863"/>
                    </a:cubicBezTo>
                    <a:cubicBezTo>
                      <a:pt x="15754" y="9925"/>
                      <a:pt x="15937" y="9953"/>
                      <a:pt x="16106" y="9953"/>
                    </a:cubicBezTo>
                    <a:cubicBezTo>
                      <a:pt x="17539" y="9953"/>
                      <a:pt x="18066" y="7940"/>
                      <a:pt x="16436" y="7093"/>
                    </a:cubicBezTo>
                    <a:cubicBezTo>
                      <a:pt x="12208" y="4979"/>
                      <a:pt x="7907" y="1626"/>
                      <a:pt x="3388" y="168"/>
                    </a:cubicBezTo>
                    <a:cubicBezTo>
                      <a:pt x="3095" y="52"/>
                      <a:pt x="2819" y="1"/>
                      <a:pt x="25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6" name="Google Shape;15026;p91"/>
              <p:cNvSpPr/>
              <p:nvPr/>
            </p:nvSpPr>
            <p:spPr>
              <a:xfrm>
                <a:off x="6870903" y="4493098"/>
                <a:ext cx="63062" cy="45249"/>
              </a:xfrm>
              <a:custGeom>
                <a:avLst/>
                <a:gdLst/>
                <a:ahLst/>
                <a:cxnLst/>
                <a:rect l="l" t="t" r="r" b="b"/>
                <a:pathLst>
                  <a:path w="10702" h="7679" extrusionOk="0">
                    <a:moveTo>
                      <a:pt x="3154" y="0"/>
                    </a:moveTo>
                    <a:cubicBezTo>
                      <a:pt x="1521" y="0"/>
                      <a:pt x="1" y="2401"/>
                      <a:pt x="1837" y="3570"/>
                    </a:cubicBezTo>
                    <a:cubicBezTo>
                      <a:pt x="3951" y="5101"/>
                      <a:pt x="6065" y="6267"/>
                      <a:pt x="8252" y="7506"/>
                    </a:cubicBezTo>
                    <a:cubicBezTo>
                      <a:pt x="8451" y="7625"/>
                      <a:pt x="8646" y="7678"/>
                      <a:pt x="8829" y="7678"/>
                    </a:cubicBezTo>
                    <a:cubicBezTo>
                      <a:pt x="9991" y="7678"/>
                      <a:pt x="10701" y="5555"/>
                      <a:pt x="9127" y="4736"/>
                    </a:cubicBezTo>
                    <a:cubicBezTo>
                      <a:pt x="7305" y="3862"/>
                      <a:pt x="6065" y="2622"/>
                      <a:pt x="4607" y="800"/>
                    </a:cubicBezTo>
                    <a:cubicBezTo>
                      <a:pt x="4176" y="231"/>
                      <a:pt x="3660" y="0"/>
                      <a:pt x="31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7" name="Google Shape;15027;p91"/>
              <p:cNvSpPr/>
              <p:nvPr/>
            </p:nvSpPr>
            <p:spPr>
              <a:xfrm>
                <a:off x="6844446" y="4505125"/>
                <a:ext cx="49744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8442" h="5757" extrusionOk="0">
                    <a:moveTo>
                      <a:pt x="3175" y="1"/>
                    </a:moveTo>
                    <a:cubicBezTo>
                      <a:pt x="1683" y="1"/>
                      <a:pt x="0" y="1659"/>
                      <a:pt x="1443" y="3351"/>
                    </a:cubicBezTo>
                    <a:cubicBezTo>
                      <a:pt x="2391" y="4882"/>
                      <a:pt x="4214" y="5757"/>
                      <a:pt x="6036" y="5757"/>
                    </a:cubicBezTo>
                    <a:cubicBezTo>
                      <a:pt x="7858" y="5757"/>
                      <a:pt x="8441" y="3060"/>
                      <a:pt x="6327" y="2695"/>
                    </a:cubicBezTo>
                    <a:cubicBezTo>
                      <a:pt x="5744" y="2112"/>
                      <a:pt x="5088" y="1821"/>
                      <a:pt x="4797" y="1237"/>
                    </a:cubicBezTo>
                    <a:cubicBezTo>
                      <a:pt x="4519" y="359"/>
                      <a:pt x="3868" y="1"/>
                      <a:pt x="3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28" name="Google Shape;15028;p91"/>
            <p:cNvGrpSpPr/>
            <p:nvPr/>
          </p:nvGrpSpPr>
          <p:grpSpPr>
            <a:xfrm>
              <a:off x="7260399" y="3149320"/>
              <a:ext cx="873947" cy="1503872"/>
              <a:chOff x="1116534" y="3013214"/>
              <a:chExt cx="924225" cy="1590894"/>
            </a:xfrm>
          </p:grpSpPr>
          <p:sp>
            <p:nvSpPr>
              <p:cNvPr id="15029" name="Google Shape;15029;p91"/>
              <p:cNvSpPr/>
              <p:nvPr/>
            </p:nvSpPr>
            <p:spPr>
              <a:xfrm>
                <a:off x="1611170" y="3133076"/>
                <a:ext cx="117149" cy="367743"/>
              </a:xfrm>
              <a:custGeom>
                <a:avLst/>
                <a:gdLst/>
                <a:ahLst/>
                <a:cxnLst/>
                <a:rect l="l" t="t" r="r" b="b"/>
                <a:pathLst>
                  <a:path w="6233" h="19566" extrusionOk="0">
                    <a:moveTo>
                      <a:pt x="3974" y="0"/>
                    </a:moveTo>
                    <a:cubicBezTo>
                      <a:pt x="3907" y="0"/>
                      <a:pt x="3835" y="14"/>
                      <a:pt x="3760" y="41"/>
                    </a:cubicBezTo>
                    <a:cubicBezTo>
                      <a:pt x="1153" y="969"/>
                      <a:pt x="0" y="19365"/>
                      <a:pt x="0" y="19365"/>
                    </a:cubicBezTo>
                    <a:cubicBezTo>
                      <a:pt x="426" y="19365"/>
                      <a:pt x="827" y="19465"/>
                      <a:pt x="1153" y="19565"/>
                    </a:cubicBezTo>
                    <a:cubicBezTo>
                      <a:pt x="3976" y="15112"/>
                      <a:pt x="6232" y="0"/>
                      <a:pt x="3974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0" name="Google Shape;15030;p91"/>
              <p:cNvSpPr/>
              <p:nvPr/>
            </p:nvSpPr>
            <p:spPr>
              <a:xfrm>
                <a:off x="1386351" y="3140782"/>
                <a:ext cx="130606" cy="365676"/>
              </a:xfrm>
              <a:custGeom>
                <a:avLst/>
                <a:gdLst/>
                <a:ahLst/>
                <a:cxnLst/>
                <a:rect l="l" t="t" r="r" b="b"/>
                <a:pathLst>
                  <a:path w="6949" h="19456" extrusionOk="0">
                    <a:moveTo>
                      <a:pt x="2273" y="1"/>
                    </a:moveTo>
                    <a:cubicBezTo>
                      <a:pt x="0" y="1"/>
                      <a:pt x="2741" y="14987"/>
                      <a:pt x="5696" y="19456"/>
                    </a:cubicBezTo>
                    <a:cubicBezTo>
                      <a:pt x="6122" y="19356"/>
                      <a:pt x="6523" y="19255"/>
                      <a:pt x="6949" y="19155"/>
                    </a:cubicBezTo>
                    <a:cubicBezTo>
                      <a:pt x="6748" y="17576"/>
                      <a:pt x="4969" y="884"/>
                      <a:pt x="2463" y="32"/>
                    </a:cubicBezTo>
                    <a:cubicBezTo>
                      <a:pt x="2396" y="11"/>
                      <a:pt x="2332" y="1"/>
                      <a:pt x="2273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1" name="Google Shape;15031;p91"/>
              <p:cNvSpPr/>
              <p:nvPr/>
            </p:nvSpPr>
            <p:spPr>
              <a:xfrm>
                <a:off x="1587618" y="3013214"/>
                <a:ext cx="207234" cy="499364"/>
              </a:xfrm>
              <a:custGeom>
                <a:avLst/>
                <a:gdLst/>
                <a:ahLst/>
                <a:cxnLst/>
                <a:rect l="l" t="t" r="r" b="b"/>
                <a:pathLst>
                  <a:path w="11026" h="26569" extrusionOk="0">
                    <a:moveTo>
                      <a:pt x="6080" y="1"/>
                    </a:moveTo>
                    <a:cubicBezTo>
                      <a:pt x="5940" y="1"/>
                      <a:pt x="5793" y="18"/>
                      <a:pt x="5639" y="52"/>
                    </a:cubicBezTo>
                    <a:cubicBezTo>
                      <a:pt x="201" y="1406"/>
                      <a:pt x="0" y="25516"/>
                      <a:pt x="0" y="25516"/>
                    </a:cubicBezTo>
                    <a:cubicBezTo>
                      <a:pt x="426" y="25616"/>
                      <a:pt x="827" y="25616"/>
                      <a:pt x="1253" y="25742"/>
                    </a:cubicBezTo>
                    <a:cubicBezTo>
                      <a:pt x="1253" y="25742"/>
                      <a:pt x="2406" y="7346"/>
                      <a:pt x="5013" y="6418"/>
                    </a:cubicBezTo>
                    <a:cubicBezTo>
                      <a:pt x="5088" y="6391"/>
                      <a:pt x="5160" y="6377"/>
                      <a:pt x="5227" y="6377"/>
                    </a:cubicBezTo>
                    <a:cubicBezTo>
                      <a:pt x="7485" y="6377"/>
                      <a:pt x="5229" y="21489"/>
                      <a:pt x="2406" y="25942"/>
                    </a:cubicBezTo>
                    <a:cubicBezTo>
                      <a:pt x="3033" y="26143"/>
                      <a:pt x="3434" y="26368"/>
                      <a:pt x="3960" y="26569"/>
                    </a:cubicBezTo>
                    <a:cubicBezTo>
                      <a:pt x="8322" y="20891"/>
                      <a:pt x="11026" y="1"/>
                      <a:pt x="6080" y="1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2" name="Google Shape;15032;p91"/>
              <p:cNvSpPr/>
              <p:nvPr/>
            </p:nvSpPr>
            <p:spPr>
              <a:xfrm>
                <a:off x="1316223" y="3022819"/>
                <a:ext cx="224281" cy="497767"/>
              </a:xfrm>
              <a:custGeom>
                <a:avLst/>
                <a:gdLst/>
                <a:ahLst/>
                <a:cxnLst/>
                <a:rect l="l" t="t" r="r" b="b"/>
                <a:pathLst>
                  <a:path w="11933" h="26484" extrusionOk="0">
                    <a:moveTo>
                      <a:pt x="4943" y="0"/>
                    </a:moveTo>
                    <a:cubicBezTo>
                      <a:pt x="1" y="0"/>
                      <a:pt x="3380" y="20864"/>
                      <a:pt x="7973" y="26484"/>
                    </a:cubicBezTo>
                    <a:cubicBezTo>
                      <a:pt x="8474" y="26158"/>
                      <a:pt x="8900" y="25957"/>
                      <a:pt x="9427" y="25732"/>
                    </a:cubicBezTo>
                    <a:cubicBezTo>
                      <a:pt x="6472" y="21263"/>
                      <a:pt x="3731" y="6277"/>
                      <a:pt x="6004" y="6277"/>
                    </a:cubicBezTo>
                    <a:cubicBezTo>
                      <a:pt x="6063" y="6277"/>
                      <a:pt x="6127" y="6287"/>
                      <a:pt x="6194" y="6308"/>
                    </a:cubicBezTo>
                    <a:cubicBezTo>
                      <a:pt x="8700" y="7160"/>
                      <a:pt x="10479" y="23852"/>
                      <a:pt x="10680" y="25431"/>
                    </a:cubicBezTo>
                    <a:cubicBezTo>
                      <a:pt x="10981" y="25331"/>
                      <a:pt x="11407" y="25231"/>
                      <a:pt x="11933" y="25105"/>
                    </a:cubicBezTo>
                    <a:cubicBezTo>
                      <a:pt x="11833" y="23125"/>
                      <a:pt x="10580" y="1095"/>
                      <a:pt x="5341" y="43"/>
                    </a:cubicBezTo>
                    <a:cubicBezTo>
                      <a:pt x="5203" y="14"/>
                      <a:pt x="5070" y="0"/>
                      <a:pt x="4943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3" name="Google Shape;15033;p91"/>
              <p:cNvSpPr/>
              <p:nvPr/>
            </p:nvSpPr>
            <p:spPr>
              <a:xfrm>
                <a:off x="1793472" y="4269201"/>
                <a:ext cx="90028" cy="82228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4375" extrusionOk="0">
                    <a:moveTo>
                      <a:pt x="3289" y="1"/>
                    </a:moveTo>
                    <a:cubicBezTo>
                      <a:pt x="2511" y="1"/>
                      <a:pt x="1757" y="1124"/>
                      <a:pt x="1680" y="1201"/>
                    </a:cubicBezTo>
                    <a:cubicBezTo>
                      <a:pt x="1" y="2153"/>
                      <a:pt x="853" y="3281"/>
                      <a:pt x="226" y="4133"/>
                    </a:cubicBezTo>
                    <a:cubicBezTo>
                      <a:pt x="601" y="4300"/>
                      <a:pt x="960" y="4374"/>
                      <a:pt x="1297" y="4374"/>
                    </a:cubicBezTo>
                    <a:cubicBezTo>
                      <a:pt x="3485" y="4374"/>
                      <a:pt x="4789" y="1264"/>
                      <a:pt x="3986" y="374"/>
                    </a:cubicBezTo>
                    <a:cubicBezTo>
                      <a:pt x="3763" y="105"/>
                      <a:pt x="3525" y="1"/>
                      <a:pt x="3289" y="1"/>
                    </a:cubicBezTo>
                    <a:close/>
                  </a:path>
                </a:pathLst>
              </a:custGeom>
              <a:solidFill>
                <a:srgbClr val="A568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4" name="Google Shape;15034;p91"/>
              <p:cNvSpPr/>
              <p:nvPr/>
            </p:nvSpPr>
            <p:spPr>
              <a:xfrm>
                <a:off x="1116534" y="3661921"/>
                <a:ext cx="924225" cy="938058"/>
              </a:xfrm>
              <a:custGeom>
                <a:avLst/>
                <a:gdLst/>
                <a:ahLst/>
                <a:cxnLst/>
                <a:rect l="l" t="t" r="r" b="b"/>
                <a:pathLst>
                  <a:path w="49174" h="49910" extrusionOk="0">
                    <a:moveTo>
                      <a:pt x="44487" y="1"/>
                    </a:moveTo>
                    <a:cubicBezTo>
                      <a:pt x="42808" y="1"/>
                      <a:pt x="42507" y="1880"/>
                      <a:pt x="42507" y="1880"/>
                    </a:cubicBezTo>
                    <a:cubicBezTo>
                      <a:pt x="42507" y="1880"/>
                      <a:pt x="42022" y="1294"/>
                      <a:pt x="41481" y="1294"/>
                    </a:cubicBezTo>
                    <a:cubicBezTo>
                      <a:pt x="41263" y="1294"/>
                      <a:pt x="41036" y="1389"/>
                      <a:pt x="40828" y="1655"/>
                    </a:cubicBezTo>
                    <a:cubicBezTo>
                      <a:pt x="40101" y="2607"/>
                      <a:pt x="40828" y="3760"/>
                      <a:pt x="40828" y="3760"/>
                    </a:cubicBezTo>
                    <a:cubicBezTo>
                      <a:pt x="37494" y="10226"/>
                      <a:pt x="32682" y="12632"/>
                      <a:pt x="32682" y="12632"/>
                    </a:cubicBezTo>
                    <a:lnTo>
                      <a:pt x="32582" y="12733"/>
                    </a:lnTo>
                    <a:cubicBezTo>
                      <a:pt x="31855" y="11905"/>
                      <a:pt x="31329" y="11479"/>
                      <a:pt x="31229" y="11479"/>
                    </a:cubicBezTo>
                    <a:cubicBezTo>
                      <a:pt x="29249" y="12206"/>
                      <a:pt x="26517" y="12632"/>
                      <a:pt x="23083" y="12632"/>
                    </a:cubicBezTo>
                    <a:cubicBezTo>
                      <a:pt x="21204" y="12532"/>
                      <a:pt x="19524" y="12407"/>
                      <a:pt x="18171" y="12106"/>
                    </a:cubicBezTo>
                    <a:cubicBezTo>
                      <a:pt x="18171" y="12106"/>
                      <a:pt x="17645" y="12632"/>
                      <a:pt x="16918" y="13560"/>
                    </a:cubicBezTo>
                    <a:lnTo>
                      <a:pt x="16918" y="13459"/>
                    </a:lnTo>
                    <a:cubicBezTo>
                      <a:pt x="16918" y="13459"/>
                      <a:pt x="11579" y="12206"/>
                      <a:pt x="8046" y="5214"/>
                    </a:cubicBezTo>
                    <a:cubicBezTo>
                      <a:pt x="8046" y="5214"/>
                      <a:pt x="8672" y="4061"/>
                      <a:pt x="7945" y="3234"/>
                    </a:cubicBezTo>
                    <a:cubicBezTo>
                      <a:pt x="7715" y="3004"/>
                      <a:pt x="7495" y="2920"/>
                      <a:pt x="7295" y="2920"/>
                    </a:cubicBezTo>
                    <a:cubicBezTo>
                      <a:pt x="6754" y="2920"/>
                      <a:pt x="6366" y="3534"/>
                      <a:pt x="6366" y="3534"/>
                    </a:cubicBezTo>
                    <a:cubicBezTo>
                      <a:pt x="6366" y="3534"/>
                      <a:pt x="5987" y="1862"/>
                      <a:pt x="4471" y="1862"/>
                    </a:cubicBezTo>
                    <a:cubicBezTo>
                      <a:pt x="4380" y="1862"/>
                      <a:pt x="4285" y="1868"/>
                      <a:pt x="4186" y="1880"/>
                    </a:cubicBezTo>
                    <a:cubicBezTo>
                      <a:pt x="1880" y="1981"/>
                      <a:pt x="0" y="11479"/>
                      <a:pt x="13885" y="18171"/>
                    </a:cubicBezTo>
                    <a:cubicBezTo>
                      <a:pt x="13058" y="19926"/>
                      <a:pt x="12331" y="22031"/>
                      <a:pt x="11905" y="24312"/>
                    </a:cubicBezTo>
                    <a:cubicBezTo>
                      <a:pt x="11078" y="29951"/>
                      <a:pt x="11705" y="37169"/>
                      <a:pt x="18697" y="39876"/>
                    </a:cubicBezTo>
                    <a:cubicBezTo>
                      <a:pt x="18898" y="41354"/>
                      <a:pt x="19324" y="44688"/>
                      <a:pt x="19950" y="46467"/>
                    </a:cubicBezTo>
                    <a:cubicBezTo>
                      <a:pt x="19950" y="46467"/>
                      <a:pt x="19143" y="46411"/>
                      <a:pt x="18017" y="46411"/>
                    </a:cubicBezTo>
                    <a:cubicBezTo>
                      <a:pt x="15685" y="46411"/>
                      <a:pt x="11989" y="46651"/>
                      <a:pt x="11279" y="48121"/>
                    </a:cubicBezTo>
                    <a:cubicBezTo>
                      <a:pt x="11178" y="48447"/>
                      <a:pt x="11379" y="49074"/>
                      <a:pt x="11705" y="49174"/>
                    </a:cubicBezTo>
                    <a:cubicBezTo>
                      <a:pt x="11705" y="49274"/>
                      <a:pt x="11705" y="49500"/>
                      <a:pt x="11805" y="49600"/>
                    </a:cubicBezTo>
                    <a:cubicBezTo>
                      <a:pt x="11905" y="49901"/>
                      <a:pt x="13058" y="49901"/>
                      <a:pt x="13158" y="49901"/>
                    </a:cubicBezTo>
                    <a:lnTo>
                      <a:pt x="13259" y="49901"/>
                    </a:lnTo>
                    <a:cubicBezTo>
                      <a:pt x="13474" y="49907"/>
                      <a:pt x="13700" y="49910"/>
                      <a:pt x="13934" y="49910"/>
                    </a:cubicBezTo>
                    <a:cubicBezTo>
                      <a:pt x="17459" y="49910"/>
                      <a:pt x="22858" y="49223"/>
                      <a:pt x="22858" y="48447"/>
                    </a:cubicBezTo>
                    <a:cubicBezTo>
                      <a:pt x="22983" y="46567"/>
                      <a:pt x="22858" y="43008"/>
                      <a:pt x="23810" y="41028"/>
                    </a:cubicBezTo>
                    <a:lnTo>
                      <a:pt x="26617" y="41028"/>
                    </a:lnTo>
                    <a:cubicBezTo>
                      <a:pt x="27143" y="41028"/>
                      <a:pt x="27569" y="41028"/>
                      <a:pt x="28096" y="40928"/>
                    </a:cubicBezTo>
                    <a:lnTo>
                      <a:pt x="28096" y="41028"/>
                    </a:lnTo>
                    <a:cubicBezTo>
                      <a:pt x="28823" y="42908"/>
                      <a:pt x="29249" y="46041"/>
                      <a:pt x="29349" y="48447"/>
                    </a:cubicBezTo>
                    <a:cubicBezTo>
                      <a:pt x="29443" y="49223"/>
                      <a:pt x="34870" y="49910"/>
                      <a:pt x="38377" y="49910"/>
                    </a:cubicBezTo>
                    <a:cubicBezTo>
                      <a:pt x="38610" y="49910"/>
                      <a:pt x="38834" y="49907"/>
                      <a:pt x="39048" y="49901"/>
                    </a:cubicBezTo>
                    <a:lnTo>
                      <a:pt x="39148" y="49800"/>
                    </a:lnTo>
                    <a:cubicBezTo>
                      <a:pt x="39274" y="49800"/>
                      <a:pt x="40402" y="49800"/>
                      <a:pt x="40527" y="49500"/>
                    </a:cubicBezTo>
                    <a:cubicBezTo>
                      <a:pt x="40627" y="49374"/>
                      <a:pt x="40627" y="49274"/>
                      <a:pt x="40627" y="49174"/>
                    </a:cubicBezTo>
                    <a:cubicBezTo>
                      <a:pt x="40928" y="49074"/>
                      <a:pt x="41153" y="48347"/>
                      <a:pt x="41028" y="48121"/>
                    </a:cubicBezTo>
                    <a:cubicBezTo>
                      <a:pt x="40335" y="46651"/>
                      <a:pt x="36644" y="46411"/>
                      <a:pt x="34314" y="46411"/>
                    </a:cubicBezTo>
                    <a:cubicBezTo>
                      <a:pt x="33189" y="46411"/>
                      <a:pt x="32382" y="46467"/>
                      <a:pt x="32382" y="46467"/>
                    </a:cubicBezTo>
                    <a:cubicBezTo>
                      <a:pt x="32582" y="44061"/>
                      <a:pt x="32682" y="40402"/>
                      <a:pt x="32682" y="39675"/>
                    </a:cubicBezTo>
                    <a:cubicBezTo>
                      <a:pt x="34261" y="38848"/>
                      <a:pt x="35389" y="37695"/>
                      <a:pt x="36241" y="36442"/>
                    </a:cubicBezTo>
                    <a:cubicBezTo>
                      <a:pt x="36868" y="35590"/>
                      <a:pt x="37394" y="34562"/>
                      <a:pt x="37695" y="33510"/>
                    </a:cubicBezTo>
                    <a:cubicBezTo>
                      <a:pt x="39374" y="28597"/>
                      <a:pt x="38221" y="22758"/>
                      <a:pt x="37494" y="20878"/>
                    </a:cubicBezTo>
                    <a:cubicBezTo>
                      <a:pt x="36868" y="19098"/>
                      <a:pt x="36141" y="17645"/>
                      <a:pt x="35389" y="16492"/>
                    </a:cubicBezTo>
                    <a:cubicBezTo>
                      <a:pt x="49174" y="6893"/>
                      <a:pt x="46893" y="1"/>
                      <a:pt x="44487" y="1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5" name="Google Shape;15035;p91"/>
              <p:cNvSpPr/>
              <p:nvPr/>
            </p:nvSpPr>
            <p:spPr>
              <a:xfrm>
                <a:off x="1442513" y="3877680"/>
                <a:ext cx="270874" cy="50897"/>
              </a:xfrm>
              <a:custGeom>
                <a:avLst/>
                <a:gdLst/>
                <a:ahLst/>
                <a:cxnLst/>
                <a:rect l="l" t="t" r="r" b="b"/>
                <a:pathLst>
                  <a:path w="14412" h="2708" extrusionOk="0">
                    <a:moveTo>
                      <a:pt x="13886" y="0"/>
                    </a:moveTo>
                    <a:cubicBezTo>
                      <a:pt x="12006" y="727"/>
                      <a:pt x="9600" y="1153"/>
                      <a:pt x="6467" y="1153"/>
                    </a:cubicBezTo>
                    <a:lnTo>
                      <a:pt x="5740" y="1153"/>
                    </a:lnTo>
                    <a:cubicBezTo>
                      <a:pt x="3861" y="1053"/>
                      <a:pt x="2181" y="928"/>
                      <a:pt x="828" y="627"/>
                    </a:cubicBezTo>
                    <a:cubicBezTo>
                      <a:pt x="828" y="627"/>
                      <a:pt x="502" y="928"/>
                      <a:pt x="1" y="1554"/>
                    </a:cubicBezTo>
                    <a:cubicBezTo>
                      <a:pt x="2081" y="2306"/>
                      <a:pt x="4161" y="2707"/>
                      <a:pt x="6267" y="2707"/>
                    </a:cubicBezTo>
                    <a:cubicBezTo>
                      <a:pt x="9074" y="2707"/>
                      <a:pt x="11906" y="1980"/>
                      <a:pt x="14412" y="426"/>
                    </a:cubicBezTo>
                    <a:cubicBezTo>
                      <a:pt x="14086" y="101"/>
                      <a:pt x="13986" y="0"/>
                      <a:pt x="13886" y="0"/>
                    </a:cubicBezTo>
                    <a:close/>
                  </a:path>
                </a:pathLst>
              </a:custGeom>
              <a:solidFill>
                <a:srgbClr val="AE6A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6" name="Google Shape;15036;p91"/>
              <p:cNvSpPr/>
              <p:nvPr/>
            </p:nvSpPr>
            <p:spPr>
              <a:xfrm>
                <a:off x="1318629" y="3485276"/>
                <a:ext cx="510171" cy="422023"/>
              </a:xfrm>
              <a:custGeom>
                <a:avLst/>
                <a:gdLst/>
                <a:ahLst/>
                <a:cxnLst/>
                <a:rect l="l" t="t" r="r" b="b"/>
                <a:pathLst>
                  <a:path w="27144" h="22454" extrusionOk="0">
                    <a:moveTo>
                      <a:pt x="14311" y="0"/>
                    </a:moveTo>
                    <a:cubicBezTo>
                      <a:pt x="13785" y="0"/>
                      <a:pt x="13259" y="0"/>
                      <a:pt x="12632" y="100"/>
                    </a:cubicBezTo>
                    <a:lnTo>
                      <a:pt x="11805" y="100"/>
                    </a:lnTo>
                    <a:cubicBezTo>
                      <a:pt x="11279" y="201"/>
                      <a:pt x="10853" y="301"/>
                      <a:pt x="10552" y="401"/>
                    </a:cubicBezTo>
                    <a:cubicBezTo>
                      <a:pt x="10126" y="501"/>
                      <a:pt x="9725" y="627"/>
                      <a:pt x="9299" y="727"/>
                    </a:cubicBezTo>
                    <a:cubicBezTo>
                      <a:pt x="8772" y="927"/>
                      <a:pt x="8346" y="1128"/>
                      <a:pt x="7845" y="1454"/>
                    </a:cubicBezTo>
                    <a:cubicBezTo>
                      <a:pt x="3459" y="3960"/>
                      <a:pt x="3133" y="9399"/>
                      <a:pt x="3133" y="9399"/>
                    </a:cubicBezTo>
                    <a:cubicBezTo>
                      <a:pt x="1253" y="12732"/>
                      <a:pt x="0" y="19925"/>
                      <a:pt x="8045" y="21930"/>
                    </a:cubicBezTo>
                    <a:cubicBezTo>
                      <a:pt x="9299" y="22231"/>
                      <a:pt x="10652" y="22431"/>
                      <a:pt x="12431" y="22431"/>
                    </a:cubicBezTo>
                    <a:cubicBezTo>
                      <a:pt x="12797" y="22446"/>
                      <a:pt x="13153" y="22453"/>
                      <a:pt x="13499" y="22453"/>
                    </a:cubicBezTo>
                    <a:cubicBezTo>
                      <a:pt x="16118" y="22453"/>
                      <a:pt x="18178" y="22046"/>
                      <a:pt x="19750" y="21404"/>
                    </a:cubicBezTo>
                    <a:cubicBezTo>
                      <a:pt x="27143" y="18572"/>
                      <a:pt x="24762" y="10752"/>
                      <a:pt x="23384" y="8973"/>
                    </a:cubicBezTo>
                    <a:cubicBezTo>
                      <a:pt x="23384" y="8973"/>
                      <a:pt x="22883" y="3333"/>
                      <a:pt x="18271" y="1028"/>
                    </a:cubicBezTo>
                    <a:cubicBezTo>
                      <a:pt x="17745" y="827"/>
                      <a:pt x="17344" y="627"/>
                      <a:pt x="16717" y="401"/>
                    </a:cubicBezTo>
                    <a:cubicBezTo>
                      <a:pt x="16391" y="301"/>
                      <a:pt x="15990" y="201"/>
                      <a:pt x="15564" y="201"/>
                    </a:cubicBezTo>
                    <a:cubicBezTo>
                      <a:pt x="15138" y="100"/>
                      <a:pt x="14737" y="100"/>
                      <a:pt x="14311" y="0"/>
                    </a:cubicBezTo>
                    <a:close/>
                  </a:path>
                </a:pathLst>
              </a:custGeom>
              <a:solidFill>
                <a:srgbClr val="AB61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7" name="Google Shape;15037;p91"/>
              <p:cNvSpPr/>
              <p:nvPr/>
            </p:nvSpPr>
            <p:spPr>
              <a:xfrm>
                <a:off x="1357724" y="4572531"/>
                <a:ext cx="35353" cy="27328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1454" extrusionOk="0">
                    <a:moveTo>
                      <a:pt x="953" y="0"/>
                    </a:moveTo>
                    <a:cubicBezTo>
                      <a:pt x="853" y="100"/>
                      <a:pt x="752" y="201"/>
                      <a:pt x="527" y="201"/>
                    </a:cubicBezTo>
                    <a:cubicBezTo>
                      <a:pt x="427" y="301"/>
                      <a:pt x="427" y="301"/>
                      <a:pt x="326" y="426"/>
                    </a:cubicBezTo>
                    <a:cubicBezTo>
                      <a:pt x="326" y="426"/>
                      <a:pt x="226" y="526"/>
                      <a:pt x="226" y="627"/>
                    </a:cubicBezTo>
                    <a:cubicBezTo>
                      <a:pt x="126" y="727"/>
                      <a:pt x="1" y="927"/>
                      <a:pt x="1" y="1053"/>
                    </a:cubicBezTo>
                    <a:cubicBezTo>
                      <a:pt x="1" y="1253"/>
                      <a:pt x="126" y="1353"/>
                      <a:pt x="226" y="1353"/>
                    </a:cubicBezTo>
                    <a:cubicBezTo>
                      <a:pt x="226" y="1454"/>
                      <a:pt x="326" y="1454"/>
                      <a:pt x="326" y="1454"/>
                    </a:cubicBezTo>
                    <a:lnTo>
                      <a:pt x="427" y="1454"/>
                    </a:lnTo>
                    <a:lnTo>
                      <a:pt x="427" y="1353"/>
                    </a:lnTo>
                    <a:cubicBezTo>
                      <a:pt x="427" y="1353"/>
                      <a:pt x="326" y="1353"/>
                      <a:pt x="326" y="1253"/>
                    </a:cubicBezTo>
                    <a:lnTo>
                      <a:pt x="326" y="1053"/>
                    </a:lnTo>
                    <a:cubicBezTo>
                      <a:pt x="427" y="1053"/>
                      <a:pt x="427" y="1053"/>
                      <a:pt x="427" y="927"/>
                    </a:cubicBezTo>
                    <a:cubicBezTo>
                      <a:pt x="427" y="927"/>
                      <a:pt x="427" y="827"/>
                      <a:pt x="527" y="827"/>
                    </a:cubicBezTo>
                    <a:cubicBezTo>
                      <a:pt x="527" y="827"/>
                      <a:pt x="527" y="727"/>
                      <a:pt x="627" y="727"/>
                    </a:cubicBezTo>
                    <a:cubicBezTo>
                      <a:pt x="627" y="627"/>
                      <a:pt x="752" y="627"/>
                      <a:pt x="752" y="627"/>
                    </a:cubicBezTo>
                    <a:cubicBezTo>
                      <a:pt x="853" y="526"/>
                      <a:pt x="953" y="426"/>
                      <a:pt x="1153" y="426"/>
                    </a:cubicBezTo>
                    <a:cubicBezTo>
                      <a:pt x="1254" y="301"/>
                      <a:pt x="1379" y="301"/>
                      <a:pt x="1479" y="201"/>
                    </a:cubicBezTo>
                    <a:lnTo>
                      <a:pt x="1680" y="201"/>
                    </a:lnTo>
                    <a:lnTo>
                      <a:pt x="1780" y="100"/>
                    </a:lnTo>
                    <a:lnTo>
                      <a:pt x="1880" y="100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8" name="Google Shape;15038;p91"/>
              <p:cNvSpPr/>
              <p:nvPr/>
            </p:nvSpPr>
            <p:spPr>
              <a:xfrm>
                <a:off x="1336523" y="4582418"/>
                <a:ext cx="19" cy="7556"/>
              </a:xfrm>
              <a:custGeom>
                <a:avLst/>
                <a:gdLst/>
                <a:ahLst/>
                <a:cxnLst/>
                <a:rect l="l" t="t" r="r" b="b"/>
                <a:pathLst>
                  <a:path w="1" h="402" extrusionOk="0">
                    <a:moveTo>
                      <a:pt x="1" y="101"/>
                    </a:moveTo>
                    <a:lnTo>
                      <a:pt x="1" y="0"/>
                    </a:lnTo>
                    <a:lnTo>
                      <a:pt x="1" y="0"/>
                    </a:lnTo>
                    <a:lnTo>
                      <a:pt x="1" y="101"/>
                    </a:lnTo>
                    <a:lnTo>
                      <a:pt x="1" y="101"/>
                    </a:lnTo>
                    <a:lnTo>
                      <a:pt x="1" y="201"/>
                    </a:lnTo>
                    <a:lnTo>
                      <a:pt x="1" y="301"/>
                    </a:lnTo>
                    <a:lnTo>
                      <a:pt x="1" y="401"/>
                    </a:lnTo>
                    <a:lnTo>
                      <a:pt x="1" y="301"/>
                    </a:lnTo>
                    <a:lnTo>
                      <a:pt x="1" y="301"/>
                    </a:ln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9" name="Google Shape;15039;p91"/>
              <p:cNvSpPr/>
              <p:nvPr/>
            </p:nvSpPr>
            <p:spPr>
              <a:xfrm>
                <a:off x="1334173" y="4558867"/>
                <a:ext cx="35353" cy="27328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1454" extrusionOk="0">
                    <a:moveTo>
                      <a:pt x="1880" y="0"/>
                    </a:moveTo>
                    <a:cubicBezTo>
                      <a:pt x="1479" y="0"/>
                      <a:pt x="1053" y="100"/>
                      <a:pt x="627" y="301"/>
                    </a:cubicBezTo>
                    <a:cubicBezTo>
                      <a:pt x="426" y="401"/>
                      <a:pt x="326" y="627"/>
                      <a:pt x="226" y="827"/>
                    </a:cubicBezTo>
                    <a:cubicBezTo>
                      <a:pt x="126" y="928"/>
                      <a:pt x="0" y="1253"/>
                      <a:pt x="0" y="1454"/>
                    </a:cubicBezTo>
                    <a:lnTo>
                      <a:pt x="226" y="1454"/>
                    </a:lnTo>
                    <a:cubicBezTo>
                      <a:pt x="326" y="1153"/>
                      <a:pt x="627" y="827"/>
                      <a:pt x="853" y="627"/>
                    </a:cubicBezTo>
                    <a:cubicBezTo>
                      <a:pt x="1153" y="401"/>
                      <a:pt x="1579" y="301"/>
                      <a:pt x="1880" y="100"/>
                    </a:cubicBezTo>
                    <a:lnTo>
                      <a:pt x="1880" y="0"/>
                    </a:ln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0" name="Google Shape;15040;p91"/>
              <p:cNvSpPr/>
              <p:nvPr/>
            </p:nvSpPr>
            <p:spPr>
              <a:xfrm>
                <a:off x="1363852" y="4596083"/>
                <a:ext cx="19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1" h="427" extrusionOk="0">
                    <a:moveTo>
                      <a:pt x="0" y="201"/>
                    </a:moveTo>
                    <a:lnTo>
                      <a:pt x="0" y="301"/>
                    </a:lnTo>
                    <a:lnTo>
                      <a:pt x="0" y="426"/>
                    </a:lnTo>
                    <a:lnTo>
                      <a:pt x="0" y="301"/>
                    </a:lnTo>
                    <a:lnTo>
                      <a:pt x="0" y="201"/>
                    </a:lnTo>
                    <a:lnTo>
                      <a:pt x="0" y="10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00"/>
                    </a:ln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1" name="Google Shape;15041;p91"/>
              <p:cNvSpPr/>
              <p:nvPr/>
            </p:nvSpPr>
            <p:spPr>
              <a:xfrm>
                <a:off x="1823151" y="4572531"/>
                <a:ext cx="33474" cy="27328"/>
              </a:xfrm>
              <a:custGeom>
                <a:avLst/>
                <a:gdLst/>
                <a:ahLst/>
                <a:cxnLst/>
                <a:rect l="l" t="t" r="r" b="b"/>
                <a:pathLst>
                  <a:path w="1781" h="1454" extrusionOk="0">
                    <a:moveTo>
                      <a:pt x="1" y="0"/>
                    </a:moveTo>
                    <a:lnTo>
                      <a:pt x="101" y="100"/>
                    </a:lnTo>
                    <a:lnTo>
                      <a:pt x="201" y="100"/>
                    </a:lnTo>
                    <a:cubicBezTo>
                      <a:pt x="201" y="201"/>
                      <a:pt x="301" y="201"/>
                      <a:pt x="427" y="201"/>
                    </a:cubicBezTo>
                    <a:cubicBezTo>
                      <a:pt x="527" y="301"/>
                      <a:pt x="627" y="301"/>
                      <a:pt x="727" y="426"/>
                    </a:cubicBezTo>
                    <a:cubicBezTo>
                      <a:pt x="828" y="426"/>
                      <a:pt x="928" y="526"/>
                      <a:pt x="1053" y="526"/>
                    </a:cubicBezTo>
                    <a:cubicBezTo>
                      <a:pt x="1254" y="727"/>
                      <a:pt x="1454" y="827"/>
                      <a:pt x="1454" y="1053"/>
                    </a:cubicBezTo>
                    <a:cubicBezTo>
                      <a:pt x="1554" y="1153"/>
                      <a:pt x="1554" y="1153"/>
                      <a:pt x="1554" y="1253"/>
                    </a:cubicBezTo>
                    <a:lnTo>
                      <a:pt x="1554" y="1353"/>
                    </a:lnTo>
                    <a:lnTo>
                      <a:pt x="1554" y="1454"/>
                    </a:lnTo>
                    <a:lnTo>
                      <a:pt x="1680" y="1353"/>
                    </a:lnTo>
                    <a:lnTo>
                      <a:pt x="1780" y="1253"/>
                    </a:lnTo>
                    <a:lnTo>
                      <a:pt x="1780" y="927"/>
                    </a:lnTo>
                    <a:cubicBezTo>
                      <a:pt x="1780" y="827"/>
                      <a:pt x="1780" y="627"/>
                      <a:pt x="1680" y="526"/>
                    </a:cubicBezTo>
                    <a:cubicBezTo>
                      <a:pt x="1554" y="426"/>
                      <a:pt x="1454" y="301"/>
                      <a:pt x="1254" y="201"/>
                    </a:cubicBezTo>
                    <a:cubicBezTo>
                      <a:pt x="1153" y="100"/>
                      <a:pt x="1053" y="100"/>
                      <a:pt x="828" y="0"/>
                    </a:cubicBez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2" name="Google Shape;15042;p91"/>
              <p:cNvSpPr/>
              <p:nvPr/>
            </p:nvSpPr>
            <p:spPr>
              <a:xfrm>
                <a:off x="1846703" y="4558867"/>
                <a:ext cx="35353" cy="33455"/>
              </a:xfrm>
              <a:custGeom>
                <a:avLst/>
                <a:gdLst/>
                <a:ahLst/>
                <a:cxnLst/>
                <a:rect l="l" t="t" r="r" b="b"/>
                <a:pathLst>
                  <a:path w="1881" h="1780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01" y="201"/>
                    </a:lnTo>
                    <a:cubicBezTo>
                      <a:pt x="101" y="201"/>
                      <a:pt x="201" y="201"/>
                      <a:pt x="301" y="301"/>
                    </a:cubicBezTo>
                    <a:cubicBezTo>
                      <a:pt x="527" y="401"/>
                      <a:pt x="828" y="527"/>
                      <a:pt x="1053" y="727"/>
                    </a:cubicBezTo>
                    <a:cubicBezTo>
                      <a:pt x="1354" y="928"/>
                      <a:pt x="1454" y="1153"/>
                      <a:pt x="1555" y="1354"/>
                    </a:cubicBezTo>
                    <a:lnTo>
                      <a:pt x="1555" y="1454"/>
                    </a:lnTo>
                    <a:cubicBezTo>
                      <a:pt x="1680" y="1454"/>
                      <a:pt x="1680" y="1554"/>
                      <a:pt x="1680" y="1554"/>
                    </a:cubicBezTo>
                    <a:lnTo>
                      <a:pt x="1680" y="1654"/>
                    </a:lnTo>
                    <a:lnTo>
                      <a:pt x="1680" y="1780"/>
                    </a:lnTo>
                    <a:cubicBezTo>
                      <a:pt x="1780" y="1780"/>
                      <a:pt x="1780" y="1780"/>
                      <a:pt x="1780" y="1654"/>
                    </a:cubicBezTo>
                    <a:cubicBezTo>
                      <a:pt x="1780" y="1654"/>
                      <a:pt x="1880" y="1654"/>
                      <a:pt x="1880" y="1554"/>
                    </a:cubicBezTo>
                    <a:lnTo>
                      <a:pt x="1880" y="1454"/>
                    </a:lnTo>
                    <a:lnTo>
                      <a:pt x="1880" y="1253"/>
                    </a:lnTo>
                    <a:cubicBezTo>
                      <a:pt x="1880" y="1028"/>
                      <a:pt x="1780" y="928"/>
                      <a:pt x="1680" y="727"/>
                    </a:cubicBezTo>
                    <a:cubicBezTo>
                      <a:pt x="1555" y="627"/>
                      <a:pt x="1454" y="527"/>
                      <a:pt x="1354" y="401"/>
                    </a:cubicBezTo>
                    <a:cubicBezTo>
                      <a:pt x="1053" y="201"/>
                      <a:pt x="728" y="100"/>
                      <a:pt x="427" y="0"/>
                    </a:cubicBezTo>
                    <a:close/>
                  </a:path>
                </a:pathLst>
              </a:custGeom>
              <a:solidFill>
                <a:srgbClr val="8344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3" name="Google Shape;15043;p91"/>
              <p:cNvSpPr/>
              <p:nvPr/>
            </p:nvSpPr>
            <p:spPr>
              <a:xfrm>
                <a:off x="1479729" y="3683123"/>
                <a:ext cx="27347" cy="2781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480" extrusionOk="0">
                    <a:moveTo>
                      <a:pt x="728" y="0"/>
                    </a:moveTo>
                    <a:cubicBezTo>
                      <a:pt x="302" y="0"/>
                      <a:pt x="1" y="326"/>
                      <a:pt x="1" y="752"/>
                    </a:cubicBezTo>
                    <a:cubicBezTo>
                      <a:pt x="1" y="1153"/>
                      <a:pt x="302" y="1479"/>
                      <a:pt x="728" y="1479"/>
                    </a:cubicBezTo>
                    <a:cubicBezTo>
                      <a:pt x="1154" y="1479"/>
                      <a:pt x="1454" y="1153"/>
                      <a:pt x="1454" y="752"/>
                    </a:cubicBezTo>
                    <a:cubicBezTo>
                      <a:pt x="1454" y="326"/>
                      <a:pt x="1154" y="0"/>
                      <a:pt x="7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4" name="Google Shape;15044;p91"/>
              <p:cNvSpPr/>
              <p:nvPr/>
            </p:nvSpPr>
            <p:spPr>
              <a:xfrm>
                <a:off x="1621057" y="3683123"/>
                <a:ext cx="27347" cy="27817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480" extrusionOk="0">
                    <a:moveTo>
                      <a:pt x="727" y="0"/>
                    </a:moveTo>
                    <a:cubicBezTo>
                      <a:pt x="301" y="0"/>
                      <a:pt x="1" y="326"/>
                      <a:pt x="1" y="752"/>
                    </a:cubicBezTo>
                    <a:cubicBezTo>
                      <a:pt x="1" y="1153"/>
                      <a:pt x="301" y="1479"/>
                      <a:pt x="727" y="1479"/>
                    </a:cubicBezTo>
                    <a:cubicBezTo>
                      <a:pt x="1154" y="1479"/>
                      <a:pt x="1454" y="1153"/>
                      <a:pt x="1454" y="752"/>
                    </a:cubicBezTo>
                    <a:cubicBezTo>
                      <a:pt x="1454" y="326"/>
                      <a:pt x="1154" y="0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5" name="Google Shape;15045;p91"/>
              <p:cNvSpPr/>
              <p:nvPr/>
            </p:nvSpPr>
            <p:spPr>
              <a:xfrm>
                <a:off x="1467963" y="3629911"/>
                <a:ext cx="35335" cy="27178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446" extrusionOk="0">
                    <a:moveTo>
                      <a:pt x="1257" y="0"/>
                    </a:moveTo>
                    <a:cubicBezTo>
                      <a:pt x="1005" y="0"/>
                      <a:pt x="707" y="145"/>
                      <a:pt x="527" y="325"/>
                    </a:cubicBezTo>
                    <a:cubicBezTo>
                      <a:pt x="100" y="751"/>
                      <a:pt x="0" y="1177"/>
                      <a:pt x="201" y="1378"/>
                    </a:cubicBezTo>
                    <a:cubicBezTo>
                      <a:pt x="225" y="1426"/>
                      <a:pt x="268" y="1445"/>
                      <a:pt x="323" y="1445"/>
                    </a:cubicBezTo>
                    <a:cubicBezTo>
                      <a:pt x="499" y="1445"/>
                      <a:pt x="799" y="1253"/>
                      <a:pt x="1028" y="1177"/>
                    </a:cubicBezTo>
                    <a:cubicBezTo>
                      <a:pt x="1354" y="952"/>
                      <a:pt x="1880" y="751"/>
                      <a:pt x="1654" y="225"/>
                    </a:cubicBezTo>
                    <a:cubicBezTo>
                      <a:pt x="1574" y="65"/>
                      <a:pt x="1426" y="0"/>
                      <a:pt x="1257" y="0"/>
                    </a:cubicBezTo>
                    <a:close/>
                  </a:path>
                </a:pathLst>
              </a:custGeom>
              <a:solidFill>
                <a:srgbClr val="8C4B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6" name="Google Shape;15046;p91"/>
              <p:cNvSpPr/>
              <p:nvPr/>
            </p:nvSpPr>
            <p:spPr>
              <a:xfrm>
                <a:off x="1624835" y="3625945"/>
                <a:ext cx="35335" cy="26651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418" extrusionOk="0">
                    <a:moveTo>
                      <a:pt x="646" y="0"/>
                    </a:moveTo>
                    <a:cubicBezTo>
                      <a:pt x="488" y="0"/>
                      <a:pt x="366" y="67"/>
                      <a:pt x="326" y="235"/>
                    </a:cubicBezTo>
                    <a:cubicBezTo>
                      <a:pt x="0" y="762"/>
                      <a:pt x="526" y="962"/>
                      <a:pt x="827" y="1163"/>
                    </a:cubicBezTo>
                    <a:cubicBezTo>
                      <a:pt x="1120" y="1249"/>
                      <a:pt x="1365" y="1418"/>
                      <a:pt x="1555" y="1418"/>
                    </a:cubicBezTo>
                    <a:cubicBezTo>
                      <a:pt x="1642" y="1418"/>
                      <a:pt x="1717" y="1382"/>
                      <a:pt x="1780" y="1288"/>
                    </a:cubicBezTo>
                    <a:cubicBezTo>
                      <a:pt x="1880" y="1063"/>
                      <a:pt x="1780" y="762"/>
                      <a:pt x="1454" y="336"/>
                    </a:cubicBezTo>
                    <a:cubicBezTo>
                      <a:pt x="1212" y="154"/>
                      <a:pt x="888" y="0"/>
                      <a:pt x="646" y="0"/>
                    </a:cubicBezTo>
                    <a:close/>
                  </a:path>
                </a:pathLst>
              </a:custGeom>
              <a:solidFill>
                <a:srgbClr val="8C4B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7" name="Google Shape;15047;p91"/>
              <p:cNvSpPr/>
              <p:nvPr/>
            </p:nvSpPr>
            <p:spPr>
              <a:xfrm>
                <a:off x="1562169" y="3720809"/>
                <a:ext cx="7556" cy="4711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507" extrusionOk="0">
                    <a:moveTo>
                      <a:pt x="201" y="0"/>
                    </a:moveTo>
                    <a:cubicBezTo>
                      <a:pt x="101" y="0"/>
                      <a:pt x="1" y="101"/>
                      <a:pt x="1" y="201"/>
                    </a:cubicBezTo>
                    <a:lnTo>
                      <a:pt x="1" y="2281"/>
                    </a:lnTo>
                    <a:cubicBezTo>
                      <a:pt x="1" y="2381"/>
                      <a:pt x="101" y="2507"/>
                      <a:pt x="201" y="2507"/>
                    </a:cubicBezTo>
                    <a:cubicBezTo>
                      <a:pt x="302" y="2507"/>
                      <a:pt x="402" y="2381"/>
                      <a:pt x="402" y="2281"/>
                    </a:cubicBezTo>
                    <a:lnTo>
                      <a:pt x="402" y="201"/>
                    </a:lnTo>
                    <a:cubicBezTo>
                      <a:pt x="402" y="101"/>
                      <a:pt x="302" y="0"/>
                      <a:pt x="201" y="0"/>
                    </a:cubicBezTo>
                    <a:close/>
                  </a:path>
                </a:pathLst>
              </a:custGeom>
              <a:solidFill>
                <a:srgbClr val="844B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8" name="Google Shape;15048;p91"/>
              <p:cNvSpPr/>
              <p:nvPr/>
            </p:nvSpPr>
            <p:spPr>
              <a:xfrm>
                <a:off x="1505179" y="3734473"/>
                <a:ext cx="123427" cy="35353"/>
              </a:xfrm>
              <a:custGeom>
                <a:avLst/>
                <a:gdLst/>
                <a:ahLst/>
                <a:cxnLst/>
                <a:rect l="l" t="t" r="r" b="b"/>
                <a:pathLst>
                  <a:path w="6567" h="1881" extrusionOk="0">
                    <a:moveTo>
                      <a:pt x="6466" y="0"/>
                    </a:moveTo>
                    <a:cubicBezTo>
                      <a:pt x="6366" y="0"/>
                      <a:pt x="6266" y="0"/>
                      <a:pt x="6266" y="101"/>
                    </a:cubicBezTo>
                    <a:cubicBezTo>
                      <a:pt x="6266" y="101"/>
                      <a:pt x="6166" y="101"/>
                      <a:pt x="6065" y="301"/>
                    </a:cubicBezTo>
                    <a:cubicBezTo>
                      <a:pt x="5940" y="401"/>
                      <a:pt x="5740" y="527"/>
                      <a:pt x="5439" y="727"/>
                    </a:cubicBezTo>
                    <a:cubicBezTo>
                      <a:pt x="5113" y="827"/>
                      <a:pt x="4812" y="928"/>
                      <a:pt x="4486" y="1028"/>
                    </a:cubicBezTo>
                    <a:cubicBezTo>
                      <a:pt x="4286" y="1153"/>
                      <a:pt x="4060" y="1153"/>
                      <a:pt x="3860" y="1153"/>
                    </a:cubicBezTo>
                    <a:cubicBezTo>
                      <a:pt x="3760" y="1253"/>
                      <a:pt x="3659" y="1253"/>
                      <a:pt x="3559" y="1253"/>
                    </a:cubicBezTo>
                    <a:lnTo>
                      <a:pt x="2607" y="1253"/>
                    </a:lnTo>
                    <a:cubicBezTo>
                      <a:pt x="2506" y="1253"/>
                      <a:pt x="2306" y="1153"/>
                      <a:pt x="2080" y="1153"/>
                    </a:cubicBezTo>
                    <a:cubicBezTo>
                      <a:pt x="1880" y="1153"/>
                      <a:pt x="1679" y="1028"/>
                      <a:pt x="1554" y="1028"/>
                    </a:cubicBezTo>
                    <a:cubicBezTo>
                      <a:pt x="1354" y="928"/>
                      <a:pt x="1253" y="827"/>
                      <a:pt x="1053" y="827"/>
                    </a:cubicBezTo>
                    <a:cubicBezTo>
                      <a:pt x="827" y="627"/>
                      <a:pt x="627" y="527"/>
                      <a:pt x="426" y="401"/>
                    </a:cubicBezTo>
                    <a:cubicBezTo>
                      <a:pt x="426" y="301"/>
                      <a:pt x="301" y="301"/>
                      <a:pt x="301" y="301"/>
                    </a:cubicBezTo>
                    <a:lnTo>
                      <a:pt x="201" y="201"/>
                    </a:lnTo>
                    <a:cubicBezTo>
                      <a:pt x="201" y="201"/>
                      <a:pt x="156" y="156"/>
                      <a:pt x="97" y="156"/>
                    </a:cubicBezTo>
                    <a:cubicBezTo>
                      <a:pt x="67" y="156"/>
                      <a:pt x="34" y="167"/>
                      <a:pt x="0" y="201"/>
                    </a:cubicBezTo>
                    <a:lnTo>
                      <a:pt x="0" y="401"/>
                    </a:lnTo>
                    <a:lnTo>
                      <a:pt x="0" y="527"/>
                    </a:lnTo>
                    <a:cubicBezTo>
                      <a:pt x="100" y="527"/>
                      <a:pt x="100" y="627"/>
                      <a:pt x="201" y="627"/>
                    </a:cubicBezTo>
                    <a:cubicBezTo>
                      <a:pt x="301" y="827"/>
                      <a:pt x="527" y="1028"/>
                      <a:pt x="827" y="1253"/>
                    </a:cubicBezTo>
                    <a:cubicBezTo>
                      <a:pt x="928" y="1354"/>
                      <a:pt x="1153" y="1454"/>
                      <a:pt x="1354" y="1454"/>
                    </a:cubicBezTo>
                    <a:cubicBezTo>
                      <a:pt x="1554" y="1554"/>
                      <a:pt x="1679" y="1654"/>
                      <a:pt x="1980" y="1654"/>
                    </a:cubicBezTo>
                    <a:cubicBezTo>
                      <a:pt x="2181" y="1780"/>
                      <a:pt x="2406" y="1780"/>
                      <a:pt x="2607" y="1880"/>
                    </a:cubicBezTo>
                    <a:lnTo>
                      <a:pt x="3334" y="1880"/>
                    </a:lnTo>
                    <a:cubicBezTo>
                      <a:pt x="3559" y="1880"/>
                      <a:pt x="3760" y="1880"/>
                      <a:pt x="3960" y="1780"/>
                    </a:cubicBezTo>
                    <a:cubicBezTo>
                      <a:pt x="4186" y="1780"/>
                      <a:pt x="4386" y="1654"/>
                      <a:pt x="4587" y="1654"/>
                    </a:cubicBezTo>
                    <a:cubicBezTo>
                      <a:pt x="5013" y="1454"/>
                      <a:pt x="5439" y="1253"/>
                      <a:pt x="5740" y="1153"/>
                    </a:cubicBezTo>
                    <a:lnTo>
                      <a:pt x="6366" y="527"/>
                    </a:lnTo>
                    <a:cubicBezTo>
                      <a:pt x="6466" y="401"/>
                      <a:pt x="6466" y="301"/>
                      <a:pt x="6466" y="301"/>
                    </a:cubicBezTo>
                    <a:cubicBezTo>
                      <a:pt x="6567" y="201"/>
                      <a:pt x="6567" y="101"/>
                      <a:pt x="6466" y="0"/>
                    </a:cubicBezTo>
                    <a:close/>
                  </a:path>
                </a:pathLst>
              </a:custGeom>
              <a:solidFill>
                <a:srgbClr val="2A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9" name="Google Shape;15049;p91"/>
              <p:cNvSpPr/>
              <p:nvPr/>
            </p:nvSpPr>
            <p:spPr>
              <a:xfrm>
                <a:off x="1393061" y="3712802"/>
                <a:ext cx="106004" cy="106004"/>
              </a:xfrm>
              <a:custGeom>
                <a:avLst/>
                <a:gdLst/>
                <a:ahLst/>
                <a:cxnLst/>
                <a:rect l="l" t="t" r="r" b="b"/>
                <a:pathLst>
                  <a:path w="5640" h="5640" extrusionOk="0">
                    <a:moveTo>
                      <a:pt x="2832" y="0"/>
                    </a:moveTo>
                    <a:cubicBezTo>
                      <a:pt x="1253" y="0"/>
                      <a:pt x="0" y="1254"/>
                      <a:pt x="0" y="2807"/>
                    </a:cubicBezTo>
                    <a:cubicBezTo>
                      <a:pt x="0" y="4386"/>
                      <a:pt x="1253" y="5640"/>
                      <a:pt x="2832" y="5640"/>
                    </a:cubicBezTo>
                    <a:cubicBezTo>
                      <a:pt x="4386" y="5640"/>
                      <a:pt x="5639" y="4386"/>
                      <a:pt x="5639" y="2807"/>
                    </a:cubicBezTo>
                    <a:cubicBezTo>
                      <a:pt x="5639" y="1254"/>
                      <a:pt x="4386" y="0"/>
                      <a:pt x="28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0" name="Google Shape;15050;p91"/>
              <p:cNvSpPr/>
              <p:nvPr/>
            </p:nvSpPr>
            <p:spPr>
              <a:xfrm>
                <a:off x="1650266" y="3710922"/>
                <a:ext cx="106004" cy="106004"/>
              </a:xfrm>
              <a:custGeom>
                <a:avLst/>
                <a:gdLst/>
                <a:ahLst/>
                <a:cxnLst/>
                <a:rect l="l" t="t" r="r" b="b"/>
                <a:pathLst>
                  <a:path w="5640" h="5640" extrusionOk="0">
                    <a:moveTo>
                      <a:pt x="2833" y="0"/>
                    </a:moveTo>
                    <a:cubicBezTo>
                      <a:pt x="1254" y="0"/>
                      <a:pt x="1" y="1253"/>
                      <a:pt x="1" y="2807"/>
                    </a:cubicBezTo>
                    <a:cubicBezTo>
                      <a:pt x="1" y="4386"/>
                      <a:pt x="1254" y="5639"/>
                      <a:pt x="2833" y="5639"/>
                    </a:cubicBezTo>
                    <a:cubicBezTo>
                      <a:pt x="4387" y="5639"/>
                      <a:pt x="5640" y="4386"/>
                      <a:pt x="5640" y="2807"/>
                    </a:cubicBezTo>
                    <a:cubicBezTo>
                      <a:pt x="5640" y="1253"/>
                      <a:pt x="4387" y="0"/>
                      <a:pt x="28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1" name="Google Shape;15051;p91"/>
              <p:cNvSpPr/>
              <p:nvPr/>
            </p:nvSpPr>
            <p:spPr>
              <a:xfrm>
                <a:off x="1451949" y="3950233"/>
                <a:ext cx="267096" cy="373081"/>
              </a:xfrm>
              <a:custGeom>
                <a:avLst/>
                <a:gdLst/>
                <a:ahLst/>
                <a:cxnLst/>
                <a:rect l="l" t="t" r="r" b="b"/>
                <a:pathLst>
                  <a:path w="14211" h="19850" extrusionOk="0">
                    <a:moveTo>
                      <a:pt x="7118" y="0"/>
                    </a:moveTo>
                    <a:cubicBezTo>
                      <a:pt x="3133" y="0"/>
                      <a:pt x="0" y="4486"/>
                      <a:pt x="0" y="9925"/>
                    </a:cubicBezTo>
                    <a:cubicBezTo>
                      <a:pt x="0" y="15464"/>
                      <a:pt x="3133" y="19850"/>
                      <a:pt x="7118" y="19850"/>
                    </a:cubicBezTo>
                    <a:cubicBezTo>
                      <a:pt x="11078" y="19850"/>
                      <a:pt x="14211" y="15364"/>
                      <a:pt x="14211" y="9925"/>
                    </a:cubicBezTo>
                    <a:cubicBezTo>
                      <a:pt x="14211" y="4486"/>
                      <a:pt x="10978" y="0"/>
                      <a:pt x="7118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2" name="Google Shape;15052;p91"/>
              <p:cNvSpPr/>
              <p:nvPr/>
            </p:nvSpPr>
            <p:spPr>
              <a:xfrm>
                <a:off x="1195195" y="3737086"/>
                <a:ext cx="42890" cy="44826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2385" extrusionOk="0">
                    <a:moveTo>
                      <a:pt x="839" y="0"/>
                    </a:moveTo>
                    <a:cubicBezTo>
                      <a:pt x="725" y="0"/>
                      <a:pt x="611" y="20"/>
                      <a:pt x="502" y="62"/>
                    </a:cubicBezTo>
                    <a:cubicBezTo>
                      <a:pt x="101" y="388"/>
                      <a:pt x="1" y="1014"/>
                      <a:pt x="302" y="1641"/>
                    </a:cubicBezTo>
                    <a:cubicBezTo>
                      <a:pt x="541" y="2101"/>
                      <a:pt x="942" y="2385"/>
                      <a:pt x="1297" y="2385"/>
                    </a:cubicBezTo>
                    <a:cubicBezTo>
                      <a:pt x="1426" y="2385"/>
                      <a:pt x="1548" y="2347"/>
                      <a:pt x="1655" y="2267"/>
                    </a:cubicBezTo>
                    <a:cubicBezTo>
                      <a:pt x="2181" y="2042"/>
                      <a:pt x="2282" y="1315"/>
                      <a:pt x="1981" y="789"/>
                    </a:cubicBezTo>
                    <a:cubicBezTo>
                      <a:pt x="1723" y="292"/>
                      <a:pt x="1276" y="0"/>
                      <a:pt x="839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3" name="Google Shape;15053;p91"/>
              <p:cNvSpPr/>
              <p:nvPr/>
            </p:nvSpPr>
            <p:spPr>
              <a:xfrm>
                <a:off x="1244196" y="3732594"/>
                <a:ext cx="15562" cy="21201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128" extrusionOk="0">
                    <a:moveTo>
                      <a:pt x="401" y="0"/>
                    </a:moveTo>
                    <a:cubicBezTo>
                      <a:pt x="101" y="0"/>
                      <a:pt x="0" y="201"/>
                      <a:pt x="0" y="501"/>
                    </a:cubicBezTo>
                    <a:cubicBezTo>
                      <a:pt x="0" y="827"/>
                      <a:pt x="101" y="1128"/>
                      <a:pt x="401" y="1128"/>
                    </a:cubicBezTo>
                    <a:cubicBezTo>
                      <a:pt x="627" y="1128"/>
                      <a:pt x="827" y="827"/>
                      <a:pt x="827" y="501"/>
                    </a:cubicBezTo>
                    <a:cubicBezTo>
                      <a:pt x="827" y="201"/>
                      <a:pt x="627" y="0"/>
                      <a:pt x="401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4" name="Google Shape;15054;p91"/>
              <p:cNvSpPr/>
              <p:nvPr/>
            </p:nvSpPr>
            <p:spPr>
              <a:xfrm>
                <a:off x="1206980" y="3713986"/>
                <a:ext cx="15562" cy="16258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65" extrusionOk="0">
                    <a:moveTo>
                      <a:pt x="450" y="0"/>
                    </a:moveTo>
                    <a:cubicBezTo>
                      <a:pt x="401" y="0"/>
                      <a:pt x="351" y="13"/>
                      <a:pt x="301" y="38"/>
                    </a:cubicBezTo>
                    <a:cubicBezTo>
                      <a:pt x="101" y="38"/>
                      <a:pt x="0" y="238"/>
                      <a:pt x="101" y="564"/>
                    </a:cubicBezTo>
                    <a:cubicBezTo>
                      <a:pt x="101" y="764"/>
                      <a:pt x="301" y="865"/>
                      <a:pt x="502" y="865"/>
                    </a:cubicBezTo>
                    <a:cubicBezTo>
                      <a:pt x="727" y="764"/>
                      <a:pt x="828" y="564"/>
                      <a:pt x="727" y="363"/>
                    </a:cubicBezTo>
                    <a:cubicBezTo>
                      <a:pt x="727" y="118"/>
                      <a:pt x="599" y="0"/>
                      <a:pt x="450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5" name="Google Shape;15055;p91"/>
              <p:cNvSpPr/>
              <p:nvPr/>
            </p:nvSpPr>
            <p:spPr>
              <a:xfrm>
                <a:off x="1175422" y="3734473"/>
                <a:ext cx="15562" cy="1607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55" extrusionOk="0">
                    <a:moveTo>
                      <a:pt x="301" y="0"/>
                    </a:moveTo>
                    <a:cubicBezTo>
                      <a:pt x="100" y="101"/>
                      <a:pt x="0" y="301"/>
                      <a:pt x="0" y="527"/>
                    </a:cubicBezTo>
                    <a:cubicBezTo>
                      <a:pt x="82" y="690"/>
                      <a:pt x="231" y="854"/>
                      <a:pt x="405" y="854"/>
                    </a:cubicBezTo>
                    <a:cubicBezTo>
                      <a:pt x="445" y="854"/>
                      <a:pt x="485" y="846"/>
                      <a:pt x="527" y="827"/>
                    </a:cubicBezTo>
                    <a:cubicBezTo>
                      <a:pt x="727" y="827"/>
                      <a:pt x="827" y="627"/>
                      <a:pt x="727" y="301"/>
                    </a:cubicBezTo>
                    <a:cubicBezTo>
                      <a:pt x="727" y="101"/>
                      <a:pt x="527" y="0"/>
                      <a:pt x="301" y="0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6" name="Google Shape;15056;p91"/>
              <p:cNvSpPr/>
              <p:nvPr/>
            </p:nvSpPr>
            <p:spPr>
              <a:xfrm>
                <a:off x="1187188" y="3716561"/>
                <a:ext cx="15562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828" h="892" extrusionOk="0">
                    <a:moveTo>
                      <a:pt x="201" y="1"/>
                    </a:moveTo>
                    <a:cubicBezTo>
                      <a:pt x="101" y="101"/>
                      <a:pt x="1" y="327"/>
                      <a:pt x="101" y="627"/>
                    </a:cubicBezTo>
                    <a:cubicBezTo>
                      <a:pt x="101" y="794"/>
                      <a:pt x="278" y="892"/>
                      <a:pt x="411" y="892"/>
                    </a:cubicBezTo>
                    <a:cubicBezTo>
                      <a:pt x="459" y="892"/>
                      <a:pt x="501" y="879"/>
                      <a:pt x="527" y="853"/>
                    </a:cubicBezTo>
                    <a:cubicBezTo>
                      <a:pt x="728" y="853"/>
                      <a:pt x="828" y="527"/>
                      <a:pt x="728" y="327"/>
                    </a:cubicBezTo>
                    <a:cubicBezTo>
                      <a:pt x="627" y="101"/>
                      <a:pt x="427" y="1"/>
                      <a:pt x="201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7" name="Google Shape;15057;p91"/>
              <p:cNvSpPr/>
              <p:nvPr/>
            </p:nvSpPr>
            <p:spPr>
              <a:xfrm>
                <a:off x="1909369" y="3706618"/>
                <a:ext cx="45240" cy="44582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2372" extrusionOk="0">
                    <a:moveTo>
                      <a:pt x="1340" y="1"/>
                    </a:moveTo>
                    <a:cubicBezTo>
                      <a:pt x="939" y="1"/>
                      <a:pt x="546" y="298"/>
                      <a:pt x="326" y="755"/>
                    </a:cubicBezTo>
                    <a:cubicBezTo>
                      <a:pt x="0" y="1382"/>
                      <a:pt x="100" y="2009"/>
                      <a:pt x="627" y="2309"/>
                    </a:cubicBezTo>
                    <a:cubicBezTo>
                      <a:pt x="738" y="2352"/>
                      <a:pt x="855" y="2372"/>
                      <a:pt x="972" y="2372"/>
                    </a:cubicBezTo>
                    <a:cubicBezTo>
                      <a:pt x="1406" y="2372"/>
                      <a:pt x="1849" y="2097"/>
                      <a:pt x="2105" y="1683"/>
                    </a:cubicBezTo>
                    <a:cubicBezTo>
                      <a:pt x="2406" y="1056"/>
                      <a:pt x="2306" y="329"/>
                      <a:pt x="1780" y="129"/>
                    </a:cubicBezTo>
                    <a:cubicBezTo>
                      <a:pt x="1638" y="41"/>
                      <a:pt x="1488" y="1"/>
                      <a:pt x="1340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8" name="Google Shape;15058;p91"/>
              <p:cNvSpPr/>
              <p:nvPr/>
            </p:nvSpPr>
            <p:spPr>
              <a:xfrm>
                <a:off x="1887697" y="3701016"/>
                <a:ext cx="17912" cy="21689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154" extrusionOk="0">
                    <a:moveTo>
                      <a:pt x="527" y="1"/>
                    </a:moveTo>
                    <a:cubicBezTo>
                      <a:pt x="226" y="1"/>
                      <a:pt x="0" y="302"/>
                      <a:pt x="0" y="627"/>
                    </a:cubicBezTo>
                    <a:cubicBezTo>
                      <a:pt x="0" y="928"/>
                      <a:pt x="226" y="1154"/>
                      <a:pt x="527" y="1154"/>
                    </a:cubicBezTo>
                    <a:cubicBezTo>
                      <a:pt x="752" y="1154"/>
                      <a:pt x="953" y="928"/>
                      <a:pt x="953" y="627"/>
                    </a:cubicBezTo>
                    <a:cubicBezTo>
                      <a:pt x="953" y="302"/>
                      <a:pt x="752" y="1"/>
                      <a:pt x="527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9" name="Google Shape;15059;p91"/>
              <p:cNvSpPr/>
              <p:nvPr/>
            </p:nvSpPr>
            <p:spPr>
              <a:xfrm>
                <a:off x="1925383" y="3682653"/>
                <a:ext cx="15562" cy="17009"/>
              </a:xfrm>
              <a:custGeom>
                <a:avLst/>
                <a:gdLst/>
                <a:ahLst/>
                <a:cxnLst/>
                <a:rect l="l" t="t" r="r" b="b"/>
                <a:pathLst>
                  <a:path w="828" h="905" extrusionOk="0">
                    <a:moveTo>
                      <a:pt x="443" y="1"/>
                    </a:moveTo>
                    <a:cubicBezTo>
                      <a:pt x="336" y="1"/>
                      <a:pt x="184" y="185"/>
                      <a:pt x="100" y="351"/>
                    </a:cubicBezTo>
                    <a:cubicBezTo>
                      <a:pt x="0" y="552"/>
                      <a:pt x="100" y="878"/>
                      <a:pt x="301" y="878"/>
                    </a:cubicBezTo>
                    <a:cubicBezTo>
                      <a:pt x="337" y="896"/>
                      <a:pt x="375" y="904"/>
                      <a:pt x="412" y="904"/>
                    </a:cubicBezTo>
                    <a:cubicBezTo>
                      <a:pt x="579" y="904"/>
                      <a:pt x="745" y="736"/>
                      <a:pt x="827" y="552"/>
                    </a:cubicBezTo>
                    <a:cubicBezTo>
                      <a:pt x="827" y="351"/>
                      <a:pt x="727" y="151"/>
                      <a:pt x="501" y="25"/>
                    </a:cubicBezTo>
                    <a:cubicBezTo>
                      <a:pt x="484" y="8"/>
                      <a:pt x="465" y="1"/>
                      <a:pt x="443" y="1"/>
                    </a:cubicBezTo>
                    <a:close/>
                  </a:path>
                </a:pathLst>
              </a:custGeom>
              <a:solidFill>
                <a:srgbClr val="F9D0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0" name="Google Shape;15060;p91"/>
              <p:cNvSpPr/>
              <p:nvPr/>
            </p:nvSpPr>
            <p:spPr>
              <a:xfrm>
                <a:off x="1540497" y="3698028"/>
                <a:ext cx="47138" cy="3033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1614" extrusionOk="0">
                    <a:moveTo>
                      <a:pt x="1278" y="0"/>
                    </a:moveTo>
                    <a:cubicBezTo>
                      <a:pt x="710" y="0"/>
                      <a:pt x="151" y="101"/>
                      <a:pt x="101" y="360"/>
                    </a:cubicBezTo>
                    <a:cubicBezTo>
                      <a:pt x="1" y="786"/>
                      <a:pt x="928" y="1613"/>
                      <a:pt x="1354" y="1613"/>
                    </a:cubicBezTo>
                    <a:cubicBezTo>
                      <a:pt x="1780" y="1613"/>
                      <a:pt x="2507" y="586"/>
                      <a:pt x="2507" y="260"/>
                    </a:cubicBezTo>
                    <a:cubicBezTo>
                      <a:pt x="2456" y="107"/>
                      <a:pt x="1863" y="0"/>
                      <a:pt x="1278" y="0"/>
                    </a:cubicBezTo>
                    <a:close/>
                  </a:path>
                </a:pathLst>
              </a:custGeom>
              <a:solidFill>
                <a:srgbClr val="B846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061" name="Google Shape;15061;p91"/>
          <p:cNvGrpSpPr/>
          <p:nvPr/>
        </p:nvGrpSpPr>
        <p:grpSpPr>
          <a:xfrm>
            <a:off x="1279306" y="1550237"/>
            <a:ext cx="1145754" cy="1090283"/>
            <a:chOff x="1461774" y="2163575"/>
            <a:chExt cx="927661" cy="882749"/>
          </a:xfrm>
        </p:grpSpPr>
        <p:sp>
          <p:nvSpPr>
            <p:cNvPr id="15062" name="Google Shape;15062;p91"/>
            <p:cNvSpPr/>
            <p:nvPr/>
          </p:nvSpPr>
          <p:spPr>
            <a:xfrm>
              <a:off x="2065982" y="2594513"/>
              <a:ext cx="152280" cy="92589"/>
            </a:xfrm>
            <a:custGeom>
              <a:avLst/>
              <a:gdLst/>
              <a:ahLst/>
              <a:cxnLst/>
              <a:rect l="l" t="t" r="r" b="b"/>
              <a:pathLst>
                <a:path w="14312" h="8702" extrusionOk="0">
                  <a:moveTo>
                    <a:pt x="9929" y="1"/>
                  </a:moveTo>
                  <a:cubicBezTo>
                    <a:pt x="9167" y="1"/>
                    <a:pt x="8336" y="321"/>
                    <a:pt x="7619" y="642"/>
                  </a:cubicBezTo>
                  <a:cubicBezTo>
                    <a:pt x="6592" y="1043"/>
                    <a:pt x="5439" y="1569"/>
                    <a:pt x="4386" y="2196"/>
                  </a:cubicBezTo>
                  <a:cubicBezTo>
                    <a:pt x="3559" y="2622"/>
                    <a:pt x="2607" y="3148"/>
                    <a:pt x="1780" y="3675"/>
                  </a:cubicBezTo>
                  <a:lnTo>
                    <a:pt x="1679" y="3675"/>
                  </a:lnTo>
                  <a:cubicBezTo>
                    <a:pt x="1639" y="3649"/>
                    <a:pt x="1594" y="3638"/>
                    <a:pt x="1547" y="3638"/>
                  </a:cubicBezTo>
                  <a:cubicBezTo>
                    <a:pt x="1358" y="3638"/>
                    <a:pt x="1133" y="3815"/>
                    <a:pt x="1053" y="3975"/>
                  </a:cubicBezTo>
                  <a:cubicBezTo>
                    <a:pt x="953" y="4076"/>
                    <a:pt x="852" y="4176"/>
                    <a:pt x="852" y="4301"/>
                  </a:cubicBezTo>
                  <a:cubicBezTo>
                    <a:pt x="527" y="4502"/>
                    <a:pt x="100" y="4702"/>
                    <a:pt x="0" y="5028"/>
                  </a:cubicBezTo>
                  <a:cubicBezTo>
                    <a:pt x="0" y="5329"/>
                    <a:pt x="100" y="5554"/>
                    <a:pt x="326" y="5554"/>
                  </a:cubicBezTo>
                  <a:cubicBezTo>
                    <a:pt x="344" y="5572"/>
                    <a:pt x="363" y="5580"/>
                    <a:pt x="379" y="5580"/>
                  </a:cubicBezTo>
                  <a:cubicBezTo>
                    <a:pt x="453" y="5580"/>
                    <a:pt x="490" y="5429"/>
                    <a:pt x="326" y="5429"/>
                  </a:cubicBezTo>
                  <a:lnTo>
                    <a:pt x="527" y="4928"/>
                  </a:lnTo>
                  <a:cubicBezTo>
                    <a:pt x="627" y="4928"/>
                    <a:pt x="727" y="4802"/>
                    <a:pt x="727" y="4802"/>
                  </a:cubicBezTo>
                  <a:lnTo>
                    <a:pt x="852" y="4928"/>
                  </a:lnTo>
                  <a:cubicBezTo>
                    <a:pt x="852" y="5554"/>
                    <a:pt x="953" y="6056"/>
                    <a:pt x="1153" y="6682"/>
                  </a:cubicBezTo>
                  <a:cubicBezTo>
                    <a:pt x="1153" y="7108"/>
                    <a:pt x="1253" y="7434"/>
                    <a:pt x="1354" y="7735"/>
                  </a:cubicBezTo>
                  <a:cubicBezTo>
                    <a:pt x="1354" y="8061"/>
                    <a:pt x="1354" y="8261"/>
                    <a:pt x="1579" y="8462"/>
                  </a:cubicBezTo>
                  <a:cubicBezTo>
                    <a:pt x="1703" y="8663"/>
                    <a:pt x="1914" y="8702"/>
                    <a:pt x="2128" y="8702"/>
                  </a:cubicBezTo>
                  <a:cubicBezTo>
                    <a:pt x="2259" y="8702"/>
                    <a:pt x="2392" y="8687"/>
                    <a:pt x="2507" y="8687"/>
                  </a:cubicBezTo>
                  <a:cubicBezTo>
                    <a:pt x="3033" y="8562"/>
                    <a:pt x="3659" y="8462"/>
                    <a:pt x="4186" y="8261"/>
                  </a:cubicBezTo>
                  <a:cubicBezTo>
                    <a:pt x="5965" y="7634"/>
                    <a:pt x="7619" y="6582"/>
                    <a:pt x="8998" y="5228"/>
                  </a:cubicBezTo>
                  <a:cubicBezTo>
                    <a:pt x="9282" y="6720"/>
                    <a:pt x="10036" y="8480"/>
                    <a:pt x="11809" y="8480"/>
                  </a:cubicBezTo>
                  <a:cubicBezTo>
                    <a:pt x="11912" y="8480"/>
                    <a:pt x="12020" y="8474"/>
                    <a:pt x="12131" y="8462"/>
                  </a:cubicBezTo>
                  <a:cubicBezTo>
                    <a:pt x="14010" y="8261"/>
                    <a:pt x="14311" y="6056"/>
                    <a:pt x="14111" y="4602"/>
                  </a:cubicBezTo>
                  <a:cubicBezTo>
                    <a:pt x="13785" y="2722"/>
                    <a:pt x="12632" y="542"/>
                    <a:pt x="10652" y="116"/>
                  </a:cubicBezTo>
                  <a:cubicBezTo>
                    <a:pt x="10423" y="35"/>
                    <a:pt x="10180" y="1"/>
                    <a:pt x="9929" y="1"/>
                  </a:cubicBezTo>
                  <a:close/>
                </a:path>
              </a:pathLst>
            </a:custGeom>
            <a:solidFill>
              <a:srgbClr val="BA75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91"/>
            <p:cNvSpPr/>
            <p:nvPr/>
          </p:nvSpPr>
          <p:spPr>
            <a:xfrm>
              <a:off x="2128368" y="2711009"/>
              <a:ext cx="164282" cy="148492"/>
            </a:xfrm>
            <a:custGeom>
              <a:avLst/>
              <a:gdLst/>
              <a:ahLst/>
              <a:cxnLst/>
              <a:rect l="l" t="t" r="r" b="b"/>
              <a:pathLst>
                <a:path w="15440" h="13956" extrusionOk="0">
                  <a:moveTo>
                    <a:pt x="8224" y="1"/>
                  </a:moveTo>
                  <a:cubicBezTo>
                    <a:pt x="5604" y="1"/>
                    <a:pt x="2987" y="666"/>
                    <a:pt x="728" y="1998"/>
                  </a:cubicBezTo>
                  <a:cubicBezTo>
                    <a:pt x="502" y="2123"/>
                    <a:pt x="502" y="2324"/>
                    <a:pt x="628" y="2524"/>
                  </a:cubicBezTo>
                  <a:cubicBezTo>
                    <a:pt x="1" y="5131"/>
                    <a:pt x="828" y="8063"/>
                    <a:pt x="2282" y="10269"/>
                  </a:cubicBezTo>
                  <a:cubicBezTo>
                    <a:pt x="3552" y="12104"/>
                    <a:pt x="5553" y="13956"/>
                    <a:pt x="7762" y="13956"/>
                  </a:cubicBezTo>
                  <a:cubicBezTo>
                    <a:pt x="8298" y="13956"/>
                    <a:pt x="8847" y="13847"/>
                    <a:pt x="9399" y="13602"/>
                  </a:cubicBezTo>
                  <a:cubicBezTo>
                    <a:pt x="10853" y="12875"/>
                    <a:pt x="11906" y="11622"/>
                    <a:pt x="12733" y="10269"/>
                  </a:cubicBezTo>
                  <a:cubicBezTo>
                    <a:pt x="13660" y="8690"/>
                    <a:pt x="14186" y="7010"/>
                    <a:pt x="14613" y="5256"/>
                  </a:cubicBezTo>
                  <a:cubicBezTo>
                    <a:pt x="15039" y="4003"/>
                    <a:pt x="15440" y="2424"/>
                    <a:pt x="14186" y="1371"/>
                  </a:cubicBezTo>
                  <a:cubicBezTo>
                    <a:pt x="13159" y="544"/>
                    <a:pt x="11480" y="344"/>
                    <a:pt x="10126" y="118"/>
                  </a:cubicBezTo>
                  <a:cubicBezTo>
                    <a:pt x="9495" y="40"/>
                    <a:pt x="8860" y="1"/>
                    <a:pt x="8224" y="1"/>
                  </a:cubicBezTo>
                  <a:close/>
                </a:path>
              </a:pathLst>
            </a:custGeom>
            <a:solidFill>
              <a:srgbClr val="D08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91"/>
            <p:cNvSpPr/>
            <p:nvPr/>
          </p:nvSpPr>
          <p:spPr>
            <a:xfrm>
              <a:off x="2150507" y="2766916"/>
              <a:ext cx="4543" cy="15119"/>
            </a:xfrm>
            <a:custGeom>
              <a:avLst/>
              <a:gdLst/>
              <a:ahLst/>
              <a:cxnLst/>
              <a:rect l="l" t="t" r="r" b="b"/>
              <a:pathLst>
                <a:path w="427" h="1421" extrusionOk="0">
                  <a:moveTo>
                    <a:pt x="100" y="1"/>
                  </a:moveTo>
                  <a:cubicBezTo>
                    <a:pt x="100" y="101"/>
                    <a:pt x="0" y="101"/>
                    <a:pt x="0" y="201"/>
                  </a:cubicBezTo>
                  <a:lnTo>
                    <a:pt x="0" y="302"/>
                  </a:lnTo>
                  <a:lnTo>
                    <a:pt x="0" y="728"/>
                  </a:lnTo>
                  <a:lnTo>
                    <a:pt x="0" y="928"/>
                  </a:lnTo>
                  <a:cubicBezTo>
                    <a:pt x="0" y="1029"/>
                    <a:pt x="100" y="1254"/>
                    <a:pt x="100" y="1354"/>
                  </a:cubicBezTo>
                  <a:cubicBezTo>
                    <a:pt x="100" y="1396"/>
                    <a:pt x="135" y="1420"/>
                    <a:pt x="184" y="1420"/>
                  </a:cubicBezTo>
                  <a:cubicBezTo>
                    <a:pt x="254" y="1420"/>
                    <a:pt x="353" y="1372"/>
                    <a:pt x="426" y="1254"/>
                  </a:cubicBezTo>
                  <a:lnTo>
                    <a:pt x="426" y="928"/>
                  </a:lnTo>
                  <a:lnTo>
                    <a:pt x="426" y="628"/>
                  </a:lnTo>
                  <a:lnTo>
                    <a:pt x="426" y="302"/>
                  </a:lnTo>
                  <a:lnTo>
                    <a:pt x="426" y="201"/>
                  </a:lnTo>
                  <a:cubicBezTo>
                    <a:pt x="301" y="101"/>
                    <a:pt x="301" y="101"/>
                    <a:pt x="30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91"/>
            <p:cNvSpPr/>
            <p:nvPr/>
          </p:nvSpPr>
          <p:spPr>
            <a:xfrm>
              <a:off x="2162774" y="2765586"/>
              <a:ext cx="5607" cy="12279"/>
            </a:xfrm>
            <a:custGeom>
              <a:avLst/>
              <a:gdLst/>
              <a:ahLst/>
              <a:cxnLst/>
              <a:rect l="l" t="t" r="r" b="b"/>
              <a:pathLst>
                <a:path w="527" h="1154" extrusionOk="0">
                  <a:moveTo>
                    <a:pt x="301" y="1"/>
                  </a:moveTo>
                  <a:lnTo>
                    <a:pt x="301" y="126"/>
                  </a:lnTo>
                  <a:cubicBezTo>
                    <a:pt x="201" y="226"/>
                    <a:pt x="201" y="326"/>
                    <a:pt x="100" y="527"/>
                  </a:cubicBezTo>
                  <a:cubicBezTo>
                    <a:pt x="100" y="527"/>
                    <a:pt x="100" y="627"/>
                    <a:pt x="0" y="753"/>
                  </a:cubicBezTo>
                  <a:lnTo>
                    <a:pt x="0" y="953"/>
                  </a:lnTo>
                  <a:cubicBezTo>
                    <a:pt x="0" y="1053"/>
                    <a:pt x="0" y="1154"/>
                    <a:pt x="100" y="1154"/>
                  </a:cubicBezTo>
                  <a:cubicBezTo>
                    <a:pt x="301" y="1154"/>
                    <a:pt x="401" y="1154"/>
                    <a:pt x="401" y="1053"/>
                  </a:cubicBezTo>
                  <a:lnTo>
                    <a:pt x="401" y="853"/>
                  </a:lnTo>
                  <a:cubicBezTo>
                    <a:pt x="526" y="753"/>
                    <a:pt x="526" y="627"/>
                    <a:pt x="526" y="627"/>
                  </a:cubicBezTo>
                  <a:lnTo>
                    <a:pt x="526" y="226"/>
                  </a:lnTo>
                  <a:lnTo>
                    <a:pt x="526" y="126"/>
                  </a:lnTo>
                  <a:cubicBezTo>
                    <a:pt x="526" y="1"/>
                    <a:pt x="526" y="1"/>
                    <a:pt x="40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91"/>
            <p:cNvSpPr/>
            <p:nvPr/>
          </p:nvSpPr>
          <p:spPr>
            <a:xfrm>
              <a:off x="2156103" y="2748255"/>
              <a:ext cx="4277" cy="12013"/>
            </a:xfrm>
            <a:custGeom>
              <a:avLst/>
              <a:gdLst/>
              <a:ahLst/>
              <a:cxnLst/>
              <a:rect l="l" t="t" r="r" b="b"/>
              <a:pathLst>
                <a:path w="402" h="1129" extrusionOk="0">
                  <a:moveTo>
                    <a:pt x="251" y="1"/>
                  </a:moveTo>
                  <a:cubicBezTo>
                    <a:pt x="176" y="1"/>
                    <a:pt x="101" y="26"/>
                    <a:pt x="101" y="76"/>
                  </a:cubicBezTo>
                  <a:cubicBezTo>
                    <a:pt x="101" y="276"/>
                    <a:pt x="101" y="377"/>
                    <a:pt x="0" y="502"/>
                  </a:cubicBezTo>
                  <a:lnTo>
                    <a:pt x="0" y="803"/>
                  </a:lnTo>
                  <a:lnTo>
                    <a:pt x="0" y="1003"/>
                  </a:lnTo>
                  <a:cubicBezTo>
                    <a:pt x="0" y="1003"/>
                    <a:pt x="101" y="1128"/>
                    <a:pt x="201" y="1128"/>
                  </a:cubicBezTo>
                  <a:cubicBezTo>
                    <a:pt x="201" y="1128"/>
                    <a:pt x="301" y="1128"/>
                    <a:pt x="301" y="1003"/>
                  </a:cubicBezTo>
                  <a:cubicBezTo>
                    <a:pt x="301" y="903"/>
                    <a:pt x="401" y="702"/>
                    <a:pt x="401" y="602"/>
                  </a:cubicBezTo>
                  <a:lnTo>
                    <a:pt x="401" y="76"/>
                  </a:lnTo>
                  <a:cubicBezTo>
                    <a:pt x="401" y="26"/>
                    <a:pt x="326" y="1"/>
                    <a:pt x="25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91"/>
            <p:cNvSpPr/>
            <p:nvPr/>
          </p:nvSpPr>
          <p:spPr>
            <a:xfrm>
              <a:off x="2158231" y="2795715"/>
              <a:ext cx="5618" cy="13343"/>
            </a:xfrm>
            <a:custGeom>
              <a:avLst/>
              <a:gdLst/>
              <a:ahLst/>
              <a:cxnLst/>
              <a:rect l="l" t="t" r="r" b="b"/>
              <a:pathLst>
                <a:path w="528" h="1254" extrusionOk="0">
                  <a:moveTo>
                    <a:pt x="327" y="1"/>
                  </a:moveTo>
                  <a:cubicBezTo>
                    <a:pt x="201" y="1"/>
                    <a:pt x="201" y="101"/>
                    <a:pt x="201" y="101"/>
                  </a:cubicBezTo>
                  <a:lnTo>
                    <a:pt x="101" y="201"/>
                  </a:lnTo>
                  <a:cubicBezTo>
                    <a:pt x="101" y="201"/>
                    <a:pt x="101" y="301"/>
                    <a:pt x="1" y="301"/>
                  </a:cubicBezTo>
                  <a:lnTo>
                    <a:pt x="1" y="627"/>
                  </a:lnTo>
                  <a:lnTo>
                    <a:pt x="1" y="828"/>
                  </a:lnTo>
                  <a:cubicBezTo>
                    <a:pt x="101" y="928"/>
                    <a:pt x="101" y="1053"/>
                    <a:pt x="101" y="1154"/>
                  </a:cubicBezTo>
                  <a:cubicBezTo>
                    <a:pt x="201" y="1154"/>
                    <a:pt x="201" y="1254"/>
                    <a:pt x="327" y="1254"/>
                  </a:cubicBezTo>
                  <a:lnTo>
                    <a:pt x="427" y="1254"/>
                  </a:lnTo>
                  <a:cubicBezTo>
                    <a:pt x="527" y="1154"/>
                    <a:pt x="527" y="1053"/>
                    <a:pt x="527" y="928"/>
                  </a:cubicBezTo>
                  <a:lnTo>
                    <a:pt x="527" y="728"/>
                  </a:lnTo>
                  <a:lnTo>
                    <a:pt x="427" y="627"/>
                  </a:lnTo>
                  <a:lnTo>
                    <a:pt x="427" y="427"/>
                  </a:lnTo>
                  <a:lnTo>
                    <a:pt x="427" y="301"/>
                  </a:lnTo>
                  <a:lnTo>
                    <a:pt x="427" y="201"/>
                  </a:lnTo>
                  <a:lnTo>
                    <a:pt x="327" y="201"/>
                  </a:lnTo>
                  <a:lnTo>
                    <a:pt x="327" y="101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91"/>
            <p:cNvSpPr/>
            <p:nvPr/>
          </p:nvSpPr>
          <p:spPr>
            <a:xfrm>
              <a:off x="2169434" y="2785587"/>
              <a:ext cx="5607" cy="13343"/>
            </a:xfrm>
            <a:custGeom>
              <a:avLst/>
              <a:gdLst/>
              <a:ahLst/>
              <a:cxnLst/>
              <a:rect l="l" t="t" r="r" b="b"/>
              <a:pathLst>
                <a:path w="527" h="1254" extrusionOk="0">
                  <a:moveTo>
                    <a:pt x="201" y="0"/>
                  </a:moveTo>
                  <a:cubicBezTo>
                    <a:pt x="101" y="0"/>
                    <a:pt x="101" y="126"/>
                    <a:pt x="101" y="226"/>
                  </a:cubicBezTo>
                  <a:cubicBezTo>
                    <a:pt x="1" y="226"/>
                    <a:pt x="1" y="326"/>
                    <a:pt x="1" y="426"/>
                  </a:cubicBezTo>
                  <a:lnTo>
                    <a:pt x="1" y="627"/>
                  </a:lnTo>
                  <a:lnTo>
                    <a:pt x="1" y="752"/>
                  </a:lnTo>
                  <a:cubicBezTo>
                    <a:pt x="1" y="752"/>
                    <a:pt x="1" y="852"/>
                    <a:pt x="101" y="852"/>
                  </a:cubicBezTo>
                  <a:lnTo>
                    <a:pt x="101" y="1053"/>
                  </a:lnTo>
                  <a:cubicBezTo>
                    <a:pt x="101" y="1153"/>
                    <a:pt x="201" y="1253"/>
                    <a:pt x="301" y="1253"/>
                  </a:cubicBezTo>
                  <a:cubicBezTo>
                    <a:pt x="527" y="1253"/>
                    <a:pt x="527" y="1153"/>
                    <a:pt x="527" y="1053"/>
                  </a:cubicBezTo>
                  <a:lnTo>
                    <a:pt x="527" y="852"/>
                  </a:lnTo>
                  <a:lnTo>
                    <a:pt x="527" y="527"/>
                  </a:lnTo>
                  <a:lnTo>
                    <a:pt x="527" y="326"/>
                  </a:lnTo>
                  <a:lnTo>
                    <a:pt x="402" y="226"/>
                  </a:lnTo>
                  <a:lnTo>
                    <a:pt x="402" y="126"/>
                  </a:lnTo>
                  <a:cubicBezTo>
                    <a:pt x="301" y="126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91"/>
            <p:cNvSpPr/>
            <p:nvPr/>
          </p:nvSpPr>
          <p:spPr>
            <a:xfrm>
              <a:off x="2250490" y="2805152"/>
              <a:ext cx="7746" cy="9980"/>
            </a:xfrm>
            <a:custGeom>
              <a:avLst/>
              <a:gdLst/>
              <a:ahLst/>
              <a:cxnLst/>
              <a:rect l="l" t="t" r="r" b="b"/>
              <a:pathLst>
                <a:path w="728" h="938" extrusionOk="0">
                  <a:moveTo>
                    <a:pt x="530" y="0"/>
                  </a:moveTo>
                  <a:cubicBezTo>
                    <a:pt x="492" y="0"/>
                    <a:pt x="455" y="12"/>
                    <a:pt x="427" y="41"/>
                  </a:cubicBezTo>
                  <a:cubicBezTo>
                    <a:pt x="301" y="41"/>
                    <a:pt x="301" y="41"/>
                    <a:pt x="201" y="166"/>
                  </a:cubicBezTo>
                  <a:cubicBezTo>
                    <a:pt x="201" y="166"/>
                    <a:pt x="101" y="267"/>
                    <a:pt x="101" y="367"/>
                  </a:cubicBezTo>
                  <a:cubicBezTo>
                    <a:pt x="1" y="467"/>
                    <a:pt x="1" y="467"/>
                    <a:pt x="1" y="567"/>
                  </a:cubicBezTo>
                  <a:lnTo>
                    <a:pt x="1" y="668"/>
                  </a:lnTo>
                  <a:cubicBezTo>
                    <a:pt x="1" y="793"/>
                    <a:pt x="101" y="893"/>
                    <a:pt x="101" y="893"/>
                  </a:cubicBezTo>
                  <a:cubicBezTo>
                    <a:pt x="168" y="893"/>
                    <a:pt x="235" y="938"/>
                    <a:pt x="272" y="938"/>
                  </a:cubicBezTo>
                  <a:cubicBezTo>
                    <a:pt x="290" y="938"/>
                    <a:pt x="301" y="927"/>
                    <a:pt x="301" y="893"/>
                  </a:cubicBezTo>
                  <a:lnTo>
                    <a:pt x="427" y="793"/>
                  </a:lnTo>
                  <a:cubicBezTo>
                    <a:pt x="527" y="793"/>
                    <a:pt x="527" y="793"/>
                    <a:pt x="627" y="668"/>
                  </a:cubicBezTo>
                  <a:lnTo>
                    <a:pt x="627" y="567"/>
                  </a:lnTo>
                  <a:cubicBezTo>
                    <a:pt x="627" y="567"/>
                    <a:pt x="728" y="467"/>
                    <a:pt x="728" y="367"/>
                  </a:cubicBezTo>
                  <a:lnTo>
                    <a:pt x="728" y="166"/>
                  </a:lnTo>
                  <a:cubicBezTo>
                    <a:pt x="728" y="77"/>
                    <a:pt x="625" y="0"/>
                    <a:pt x="530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91"/>
            <p:cNvSpPr/>
            <p:nvPr/>
          </p:nvSpPr>
          <p:spPr>
            <a:xfrm>
              <a:off x="2255023" y="2791183"/>
              <a:ext cx="4277" cy="8342"/>
            </a:xfrm>
            <a:custGeom>
              <a:avLst/>
              <a:gdLst/>
              <a:ahLst/>
              <a:cxnLst/>
              <a:rect l="l" t="t" r="r" b="b"/>
              <a:pathLst>
                <a:path w="402" h="784" extrusionOk="0">
                  <a:moveTo>
                    <a:pt x="302" y="1"/>
                  </a:moveTo>
                  <a:cubicBezTo>
                    <a:pt x="302" y="1"/>
                    <a:pt x="201" y="1"/>
                    <a:pt x="201" y="101"/>
                  </a:cubicBezTo>
                  <a:cubicBezTo>
                    <a:pt x="101" y="101"/>
                    <a:pt x="101" y="226"/>
                    <a:pt x="1" y="326"/>
                  </a:cubicBezTo>
                  <a:lnTo>
                    <a:pt x="1" y="427"/>
                  </a:lnTo>
                  <a:lnTo>
                    <a:pt x="1" y="527"/>
                  </a:lnTo>
                  <a:lnTo>
                    <a:pt x="1" y="627"/>
                  </a:lnTo>
                  <a:cubicBezTo>
                    <a:pt x="1" y="727"/>
                    <a:pt x="101" y="727"/>
                    <a:pt x="101" y="727"/>
                  </a:cubicBezTo>
                  <a:cubicBezTo>
                    <a:pt x="134" y="769"/>
                    <a:pt x="168" y="783"/>
                    <a:pt x="198" y="783"/>
                  </a:cubicBezTo>
                  <a:cubicBezTo>
                    <a:pt x="257" y="783"/>
                    <a:pt x="302" y="727"/>
                    <a:pt x="302" y="727"/>
                  </a:cubicBezTo>
                  <a:lnTo>
                    <a:pt x="302" y="527"/>
                  </a:lnTo>
                  <a:cubicBezTo>
                    <a:pt x="402" y="527"/>
                    <a:pt x="402" y="527"/>
                    <a:pt x="402" y="427"/>
                  </a:cubicBezTo>
                  <a:lnTo>
                    <a:pt x="402" y="226"/>
                  </a:lnTo>
                  <a:cubicBezTo>
                    <a:pt x="402" y="101"/>
                    <a:pt x="402" y="101"/>
                    <a:pt x="302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91"/>
            <p:cNvSpPr/>
            <p:nvPr/>
          </p:nvSpPr>
          <p:spPr>
            <a:xfrm>
              <a:off x="2264895" y="2785587"/>
              <a:ext cx="5607" cy="8012"/>
            </a:xfrm>
            <a:custGeom>
              <a:avLst/>
              <a:gdLst/>
              <a:ahLst/>
              <a:cxnLst/>
              <a:rect l="l" t="t" r="r" b="b"/>
              <a:pathLst>
                <a:path w="527" h="753" extrusionOk="0">
                  <a:moveTo>
                    <a:pt x="201" y="0"/>
                  </a:moveTo>
                  <a:lnTo>
                    <a:pt x="100" y="126"/>
                  </a:lnTo>
                  <a:lnTo>
                    <a:pt x="100" y="226"/>
                  </a:lnTo>
                  <a:lnTo>
                    <a:pt x="0" y="326"/>
                  </a:lnTo>
                  <a:lnTo>
                    <a:pt x="0" y="426"/>
                  </a:lnTo>
                  <a:lnTo>
                    <a:pt x="0" y="527"/>
                  </a:lnTo>
                  <a:lnTo>
                    <a:pt x="0" y="627"/>
                  </a:lnTo>
                  <a:cubicBezTo>
                    <a:pt x="0" y="752"/>
                    <a:pt x="100" y="752"/>
                    <a:pt x="100" y="752"/>
                  </a:cubicBezTo>
                  <a:lnTo>
                    <a:pt x="326" y="752"/>
                  </a:lnTo>
                  <a:lnTo>
                    <a:pt x="326" y="627"/>
                  </a:lnTo>
                  <a:cubicBezTo>
                    <a:pt x="426" y="627"/>
                    <a:pt x="426" y="527"/>
                    <a:pt x="426" y="527"/>
                  </a:cubicBezTo>
                  <a:lnTo>
                    <a:pt x="426" y="426"/>
                  </a:lnTo>
                  <a:lnTo>
                    <a:pt x="426" y="326"/>
                  </a:lnTo>
                  <a:cubicBezTo>
                    <a:pt x="426" y="226"/>
                    <a:pt x="526" y="226"/>
                    <a:pt x="426" y="126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91"/>
            <p:cNvSpPr/>
            <p:nvPr/>
          </p:nvSpPr>
          <p:spPr>
            <a:xfrm>
              <a:off x="2260363" y="2766916"/>
              <a:ext cx="6671" cy="10949"/>
            </a:xfrm>
            <a:custGeom>
              <a:avLst/>
              <a:gdLst/>
              <a:ahLst/>
              <a:cxnLst/>
              <a:rect l="l" t="t" r="r" b="b"/>
              <a:pathLst>
                <a:path w="627" h="1029" extrusionOk="0">
                  <a:moveTo>
                    <a:pt x="526" y="1"/>
                  </a:moveTo>
                  <a:cubicBezTo>
                    <a:pt x="526" y="1"/>
                    <a:pt x="426" y="1"/>
                    <a:pt x="426" y="101"/>
                  </a:cubicBezTo>
                  <a:lnTo>
                    <a:pt x="326" y="201"/>
                  </a:lnTo>
                  <a:lnTo>
                    <a:pt x="226" y="302"/>
                  </a:lnTo>
                  <a:lnTo>
                    <a:pt x="226" y="402"/>
                  </a:lnTo>
                  <a:cubicBezTo>
                    <a:pt x="226" y="502"/>
                    <a:pt x="125" y="502"/>
                    <a:pt x="125" y="628"/>
                  </a:cubicBezTo>
                  <a:lnTo>
                    <a:pt x="125" y="828"/>
                  </a:lnTo>
                  <a:cubicBezTo>
                    <a:pt x="0" y="928"/>
                    <a:pt x="125" y="1029"/>
                    <a:pt x="226" y="1029"/>
                  </a:cubicBezTo>
                  <a:cubicBezTo>
                    <a:pt x="226" y="1029"/>
                    <a:pt x="326" y="1029"/>
                    <a:pt x="426" y="928"/>
                  </a:cubicBezTo>
                  <a:cubicBezTo>
                    <a:pt x="426" y="828"/>
                    <a:pt x="526" y="628"/>
                    <a:pt x="526" y="502"/>
                  </a:cubicBezTo>
                  <a:cubicBezTo>
                    <a:pt x="526" y="402"/>
                    <a:pt x="627" y="402"/>
                    <a:pt x="627" y="302"/>
                  </a:cubicBezTo>
                  <a:lnTo>
                    <a:pt x="627" y="201"/>
                  </a:lnTo>
                  <a:cubicBezTo>
                    <a:pt x="627" y="101"/>
                    <a:pt x="627" y="101"/>
                    <a:pt x="526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91"/>
            <p:cNvSpPr/>
            <p:nvPr/>
          </p:nvSpPr>
          <p:spPr>
            <a:xfrm>
              <a:off x="2245958" y="2787981"/>
              <a:ext cx="5607" cy="9236"/>
            </a:xfrm>
            <a:custGeom>
              <a:avLst/>
              <a:gdLst/>
              <a:ahLst/>
              <a:cxnLst/>
              <a:rect l="l" t="t" r="r" b="b"/>
              <a:pathLst>
                <a:path w="527" h="868" extrusionOk="0">
                  <a:moveTo>
                    <a:pt x="326" y="1"/>
                  </a:moveTo>
                  <a:lnTo>
                    <a:pt x="226" y="101"/>
                  </a:lnTo>
                  <a:lnTo>
                    <a:pt x="226" y="201"/>
                  </a:lnTo>
                  <a:lnTo>
                    <a:pt x="101" y="201"/>
                  </a:lnTo>
                  <a:cubicBezTo>
                    <a:pt x="101" y="302"/>
                    <a:pt x="1" y="402"/>
                    <a:pt x="1" y="402"/>
                  </a:cubicBezTo>
                  <a:lnTo>
                    <a:pt x="1" y="627"/>
                  </a:lnTo>
                  <a:lnTo>
                    <a:pt x="1" y="728"/>
                  </a:lnTo>
                  <a:cubicBezTo>
                    <a:pt x="1" y="828"/>
                    <a:pt x="101" y="828"/>
                    <a:pt x="226" y="828"/>
                  </a:cubicBezTo>
                  <a:cubicBezTo>
                    <a:pt x="253" y="855"/>
                    <a:pt x="280" y="867"/>
                    <a:pt x="305" y="867"/>
                  </a:cubicBezTo>
                  <a:cubicBezTo>
                    <a:pt x="373" y="867"/>
                    <a:pt x="427" y="774"/>
                    <a:pt x="427" y="627"/>
                  </a:cubicBezTo>
                  <a:lnTo>
                    <a:pt x="427" y="527"/>
                  </a:lnTo>
                  <a:lnTo>
                    <a:pt x="427" y="402"/>
                  </a:lnTo>
                  <a:lnTo>
                    <a:pt x="427" y="302"/>
                  </a:lnTo>
                  <a:cubicBezTo>
                    <a:pt x="427" y="201"/>
                    <a:pt x="427" y="201"/>
                    <a:pt x="527" y="101"/>
                  </a:cubicBezTo>
                  <a:lnTo>
                    <a:pt x="427" y="1"/>
                  </a:ln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91"/>
            <p:cNvSpPr/>
            <p:nvPr/>
          </p:nvSpPr>
          <p:spPr>
            <a:xfrm>
              <a:off x="2241692" y="2821313"/>
              <a:ext cx="7746" cy="9885"/>
            </a:xfrm>
            <a:custGeom>
              <a:avLst/>
              <a:gdLst/>
              <a:ahLst/>
              <a:cxnLst/>
              <a:rect l="l" t="t" r="r" b="b"/>
              <a:pathLst>
                <a:path w="728" h="929" extrusionOk="0">
                  <a:moveTo>
                    <a:pt x="627" y="1"/>
                  </a:moveTo>
                  <a:cubicBezTo>
                    <a:pt x="502" y="1"/>
                    <a:pt x="402" y="1"/>
                    <a:pt x="301" y="101"/>
                  </a:cubicBezTo>
                  <a:lnTo>
                    <a:pt x="201" y="201"/>
                  </a:lnTo>
                  <a:lnTo>
                    <a:pt x="101" y="302"/>
                  </a:lnTo>
                  <a:lnTo>
                    <a:pt x="101" y="402"/>
                  </a:lnTo>
                  <a:lnTo>
                    <a:pt x="1" y="402"/>
                  </a:lnTo>
                  <a:lnTo>
                    <a:pt x="1" y="728"/>
                  </a:lnTo>
                  <a:lnTo>
                    <a:pt x="101" y="828"/>
                  </a:lnTo>
                  <a:cubicBezTo>
                    <a:pt x="201" y="928"/>
                    <a:pt x="301" y="928"/>
                    <a:pt x="402" y="928"/>
                  </a:cubicBezTo>
                  <a:cubicBezTo>
                    <a:pt x="402" y="828"/>
                    <a:pt x="502" y="828"/>
                    <a:pt x="502" y="728"/>
                  </a:cubicBezTo>
                  <a:lnTo>
                    <a:pt x="627" y="627"/>
                  </a:lnTo>
                  <a:lnTo>
                    <a:pt x="627" y="527"/>
                  </a:lnTo>
                  <a:cubicBezTo>
                    <a:pt x="727" y="402"/>
                    <a:pt x="727" y="302"/>
                    <a:pt x="727" y="302"/>
                  </a:cubicBezTo>
                  <a:cubicBezTo>
                    <a:pt x="727" y="201"/>
                    <a:pt x="727" y="101"/>
                    <a:pt x="627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91"/>
            <p:cNvSpPr/>
            <p:nvPr/>
          </p:nvSpPr>
          <p:spPr>
            <a:xfrm>
              <a:off x="2283822" y="2766916"/>
              <a:ext cx="11" cy="2149"/>
            </a:xfrm>
            <a:custGeom>
              <a:avLst/>
              <a:gdLst/>
              <a:ahLst/>
              <a:cxnLst/>
              <a:rect l="l" t="t" r="r" b="b"/>
              <a:pathLst>
                <a:path w="1" h="202" extrusionOk="0">
                  <a:moveTo>
                    <a:pt x="1" y="1"/>
                  </a:moveTo>
                  <a:lnTo>
                    <a:pt x="1" y="201"/>
                  </a:ln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91"/>
            <p:cNvSpPr/>
            <p:nvPr/>
          </p:nvSpPr>
          <p:spPr>
            <a:xfrm>
              <a:off x="2132634" y="2740255"/>
              <a:ext cx="155748" cy="63212"/>
            </a:xfrm>
            <a:custGeom>
              <a:avLst/>
              <a:gdLst/>
              <a:ahLst/>
              <a:cxnLst/>
              <a:rect l="l" t="t" r="r" b="b"/>
              <a:pathLst>
                <a:path w="14638" h="5941" extrusionOk="0">
                  <a:moveTo>
                    <a:pt x="12532" y="2507"/>
                  </a:moveTo>
                  <a:cubicBezTo>
                    <a:pt x="12633" y="2607"/>
                    <a:pt x="12633" y="2607"/>
                    <a:pt x="12633" y="2707"/>
                  </a:cubicBezTo>
                  <a:lnTo>
                    <a:pt x="12633" y="2808"/>
                  </a:lnTo>
                  <a:cubicBezTo>
                    <a:pt x="12633" y="2908"/>
                    <a:pt x="12532" y="2908"/>
                    <a:pt x="12532" y="3008"/>
                  </a:cubicBezTo>
                  <a:cubicBezTo>
                    <a:pt x="12532" y="3134"/>
                    <a:pt x="12432" y="3334"/>
                    <a:pt x="12432" y="3434"/>
                  </a:cubicBezTo>
                  <a:cubicBezTo>
                    <a:pt x="12332" y="3535"/>
                    <a:pt x="12332" y="3535"/>
                    <a:pt x="12232" y="3535"/>
                  </a:cubicBezTo>
                  <a:cubicBezTo>
                    <a:pt x="12131" y="3535"/>
                    <a:pt x="12006" y="3434"/>
                    <a:pt x="12131" y="3334"/>
                  </a:cubicBezTo>
                  <a:lnTo>
                    <a:pt x="12131" y="3134"/>
                  </a:lnTo>
                  <a:cubicBezTo>
                    <a:pt x="12131" y="3008"/>
                    <a:pt x="12232" y="3008"/>
                    <a:pt x="12232" y="2908"/>
                  </a:cubicBezTo>
                  <a:lnTo>
                    <a:pt x="12232" y="2808"/>
                  </a:lnTo>
                  <a:lnTo>
                    <a:pt x="12332" y="2707"/>
                  </a:lnTo>
                  <a:lnTo>
                    <a:pt x="12432" y="2607"/>
                  </a:lnTo>
                  <a:lnTo>
                    <a:pt x="12532" y="2507"/>
                  </a:lnTo>
                  <a:close/>
                  <a:moveTo>
                    <a:pt x="8146" y="1"/>
                  </a:moveTo>
                  <a:cubicBezTo>
                    <a:pt x="6592" y="1"/>
                    <a:pt x="4913" y="101"/>
                    <a:pt x="3460" y="301"/>
                  </a:cubicBezTo>
                  <a:cubicBezTo>
                    <a:pt x="1981" y="402"/>
                    <a:pt x="853" y="502"/>
                    <a:pt x="227" y="502"/>
                  </a:cubicBezTo>
                  <a:lnTo>
                    <a:pt x="101" y="502"/>
                  </a:lnTo>
                  <a:cubicBezTo>
                    <a:pt x="101" y="828"/>
                    <a:pt x="1" y="1129"/>
                    <a:pt x="1" y="1454"/>
                  </a:cubicBezTo>
                  <a:cubicBezTo>
                    <a:pt x="527" y="1354"/>
                    <a:pt x="1354" y="1129"/>
                    <a:pt x="2307" y="1028"/>
                  </a:cubicBezTo>
                  <a:lnTo>
                    <a:pt x="2307" y="828"/>
                  </a:lnTo>
                  <a:lnTo>
                    <a:pt x="2407" y="727"/>
                  </a:lnTo>
                  <a:cubicBezTo>
                    <a:pt x="2507" y="727"/>
                    <a:pt x="2607" y="828"/>
                    <a:pt x="2607" y="828"/>
                  </a:cubicBezTo>
                  <a:lnTo>
                    <a:pt x="2607" y="1028"/>
                  </a:lnTo>
                  <a:cubicBezTo>
                    <a:pt x="3234" y="928"/>
                    <a:pt x="3986" y="828"/>
                    <a:pt x="4813" y="828"/>
                  </a:cubicBezTo>
                  <a:cubicBezTo>
                    <a:pt x="7620" y="828"/>
                    <a:pt x="10978" y="1555"/>
                    <a:pt x="12532" y="4487"/>
                  </a:cubicBezTo>
                  <a:lnTo>
                    <a:pt x="12532" y="4387"/>
                  </a:lnTo>
                  <a:lnTo>
                    <a:pt x="12633" y="4261"/>
                  </a:lnTo>
                  <a:lnTo>
                    <a:pt x="12858" y="4261"/>
                  </a:lnTo>
                  <a:lnTo>
                    <a:pt x="12858" y="4387"/>
                  </a:lnTo>
                  <a:cubicBezTo>
                    <a:pt x="12958" y="4487"/>
                    <a:pt x="12858" y="4487"/>
                    <a:pt x="12858" y="4587"/>
                  </a:cubicBezTo>
                  <a:lnTo>
                    <a:pt x="12858" y="4687"/>
                  </a:lnTo>
                  <a:lnTo>
                    <a:pt x="12858" y="4788"/>
                  </a:lnTo>
                  <a:cubicBezTo>
                    <a:pt x="12858" y="4788"/>
                    <a:pt x="12858" y="4888"/>
                    <a:pt x="12758" y="4888"/>
                  </a:cubicBezTo>
                  <a:cubicBezTo>
                    <a:pt x="12858" y="5214"/>
                    <a:pt x="13059" y="5640"/>
                    <a:pt x="13159" y="5941"/>
                  </a:cubicBezTo>
                  <a:cubicBezTo>
                    <a:pt x="13585" y="4888"/>
                    <a:pt x="13886" y="3860"/>
                    <a:pt x="14212" y="2707"/>
                  </a:cubicBezTo>
                  <a:lnTo>
                    <a:pt x="14212" y="2507"/>
                  </a:lnTo>
                  <a:cubicBezTo>
                    <a:pt x="14412" y="1981"/>
                    <a:pt x="14512" y="1254"/>
                    <a:pt x="14638" y="727"/>
                  </a:cubicBezTo>
                  <a:cubicBezTo>
                    <a:pt x="14412" y="627"/>
                    <a:pt x="14111" y="627"/>
                    <a:pt x="13886" y="627"/>
                  </a:cubicBezTo>
                  <a:cubicBezTo>
                    <a:pt x="13785" y="502"/>
                    <a:pt x="13585" y="502"/>
                    <a:pt x="13485" y="502"/>
                  </a:cubicBezTo>
                  <a:cubicBezTo>
                    <a:pt x="13159" y="402"/>
                    <a:pt x="12758" y="301"/>
                    <a:pt x="12432" y="301"/>
                  </a:cubicBezTo>
                  <a:cubicBezTo>
                    <a:pt x="12131" y="201"/>
                    <a:pt x="11806" y="201"/>
                    <a:pt x="11379" y="101"/>
                  </a:cubicBezTo>
                  <a:lnTo>
                    <a:pt x="11379" y="301"/>
                  </a:lnTo>
                  <a:cubicBezTo>
                    <a:pt x="10552" y="101"/>
                    <a:pt x="9399" y="1"/>
                    <a:pt x="8146" y="1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91"/>
            <p:cNvSpPr/>
            <p:nvPr/>
          </p:nvSpPr>
          <p:spPr>
            <a:xfrm>
              <a:off x="2157167" y="2747989"/>
              <a:ext cx="3213" cy="3213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01" y="0"/>
                  </a:moveTo>
                  <a:lnTo>
                    <a:pt x="1" y="101"/>
                  </a:lnTo>
                  <a:lnTo>
                    <a:pt x="1" y="301"/>
                  </a:lnTo>
                  <a:lnTo>
                    <a:pt x="301" y="301"/>
                  </a:lnTo>
                  <a:lnTo>
                    <a:pt x="301" y="101"/>
                  </a:lnTo>
                  <a:cubicBezTo>
                    <a:pt x="301" y="101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9E57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91"/>
            <p:cNvSpPr/>
            <p:nvPr/>
          </p:nvSpPr>
          <p:spPr>
            <a:xfrm>
              <a:off x="2265959" y="2785587"/>
              <a:ext cx="4543" cy="6671"/>
            </a:xfrm>
            <a:custGeom>
              <a:avLst/>
              <a:gdLst/>
              <a:ahLst/>
              <a:cxnLst/>
              <a:rect l="l" t="t" r="r" b="b"/>
              <a:pathLst>
                <a:path w="427" h="627" extrusionOk="0">
                  <a:moveTo>
                    <a:pt x="101" y="0"/>
                  </a:moveTo>
                  <a:lnTo>
                    <a:pt x="0" y="126"/>
                  </a:lnTo>
                  <a:lnTo>
                    <a:pt x="0" y="226"/>
                  </a:lnTo>
                  <a:cubicBezTo>
                    <a:pt x="101" y="326"/>
                    <a:pt x="101" y="527"/>
                    <a:pt x="226" y="627"/>
                  </a:cubicBezTo>
                  <a:cubicBezTo>
                    <a:pt x="326" y="627"/>
                    <a:pt x="326" y="527"/>
                    <a:pt x="326" y="527"/>
                  </a:cubicBezTo>
                  <a:lnTo>
                    <a:pt x="326" y="426"/>
                  </a:lnTo>
                  <a:lnTo>
                    <a:pt x="326" y="326"/>
                  </a:lnTo>
                  <a:cubicBezTo>
                    <a:pt x="326" y="226"/>
                    <a:pt x="426" y="226"/>
                    <a:pt x="326" y="126"/>
                  </a:cubicBezTo>
                  <a:lnTo>
                    <a:pt x="326" y="0"/>
                  </a:lnTo>
                  <a:close/>
                </a:path>
              </a:pathLst>
            </a:custGeom>
            <a:solidFill>
              <a:srgbClr val="9E57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91"/>
            <p:cNvSpPr/>
            <p:nvPr/>
          </p:nvSpPr>
          <p:spPr>
            <a:xfrm>
              <a:off x="2260363" y="2766916"/>
              <a:ext cx="6671" cy="10949"/>
            </a:xfrm>
            <a:custGeom>
              <a:avLst/>
              <a:gdLst/>
              <a:ahLst/>
              <a:cxnLst/>
              <a:rect l="l" t="t" r="r" b="b"/>
              <a:pathLst>
                <a:path w="627" h="1029" extrusionOk="0">
                  <a:moveTo>
                    <a:pt x="526" y="1"/>
                  </a:moveTo>
                  <a:lnTo>
                    <a:pt x="426" y="101"/>
                  </a:lnTo>
                  <a:lnTo>
                    <a:pt x="326" y="201"/>
                  </a:lnTo>
                  <a:lnTo>
                    <a:pt x="226" y="302"/>
                  </a:lnTo>
                  <a:lnTo>
                    <a:pt x="226" y="402"/>
                  </a:lnTo>
                  <a:cubicBezTo>
                    <a:pt x="226" y="502"/>
                    <a:pt x="125" y="502"/>
                    <a:pt x="125" y="628"/>
                  </a:cubicBezTo>
                  <a:lnTo>
                    <a:pt x="125" y="828"/>
                  </a:lnTo>
                  <a:cubicBezTo>
                    <a:pt x="0" y="928"/>
                    <a:pt x="125" y="1029"/>
                    <a:pt x="226" y="1029"/>
                  </a:cubicBezTo>
                  <a:cubicBezTo>
                    <a:pt x="326" y="1029"/>
                    <a:pt x="326" y="1029"/>
                    <a:pt x="426" y="928"/>
                  </a:cubicBezTo>
                  <a:cubicBezTo>
                    <a:pt x="426" y="828"/>
                    <a:pt x="526" y="628"/>
                    <a:pt x="526" y="502"/>
                  </a:cubicBezTo>
                  <a:cubicBezTo>
                    <a:pt x="526" y="402"/>
                    <a:pt x="627" y="402"/>
                    <a:pt x="627" y="302"/>
                  </a:cubicBezTo>
                  <a:lnTo>
                    <a:pt x="627" y="201"/>
                  </a:lnTo>
                  <a:cubicBezTo>
                    <a:pt x="627" y="101"/>
                    <a:pt x="627" y="101"/>
                    <a:pt x="526" y="1"/>
                  </a:cubicBezTo>
                  <a:close/>
                </a:path>
              </a:pathLst>
            </a:custGeom>
            <a:solidFill>
              <a:srgbClr val="9E57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91"/>
            <p:cNvSpPr/>
            <p:nvPr/>
          </p:nvSpPr>
          <p:spPr>
            <a:xfrm>
              <a:off x="2120378" y="2627025"/>
              <a:ext cx="195744" cy="120466"/>
            </a:xfrm>
            <a:custGeom>
              <a:avLst/>
              <a:gdLst/>
              <a:ahLst/>
              <a:cxnLst/>
              <a:rect l="l" t="t" r="r" b="b"/>
              <a:pathLst>
                <a:path w="18397" h="11322" extrusionOk="0">
                  <a:moveTo>
                    <a:pt x="11039" y="1"/>
                  </a:moveTo>
                  <a:cubicBezTo>
                    <a:pt x="10638" y="1"/>
                    <a:pt x="10230" y="178"/>
                    <a:pt x="9925" y="393"/>
                  </a:cubicBezTo>
                  <a:cubicBezTo>
                    <a:pt x="9524" y="719"/>
                    <a:pt x="9198" y="1120"/>
                    <a:pt x="8998" y="1546"/>
                  </a:cubicBezTo>
                  <a:cubicBezTo>
                    <a:pt x="8897" y="1746"/>
                    <a:pt x="8772" y="1972"/>
                    <a:pt x="8672" y="2273"/>
                  </a:cubicBezTo>
                  <a:cubicBezTo>
                    <a:pt x="8267" y="2227"/>
                    <a:pt x="7857" y="2202"/>
                    <a:pt x="7447" y="2202"/>
                  </a:cubicBezTo>
                  <a:cubicBezTo>
                    <a:pt x="6054" y="2202"/>
                    <a:pt x="4659" y="2489"/>
                    <a:pt x="3459" y="3225"/>
                  </a:cubicBezTo>
                  <a:cubicBezTo>
                    <a:pt x="2632" y="3626"/>
                    <a:pt x="1780" y="4152"/>
                    <a:pt x="1253" y="5005"/>
                  </a:cubicBezTo>
                  <a:cubicBezTo>
                    <a:pt x="627" y="5832"/>
                    <a:pt x="326" y="6759"/>
                    <a:pt x="125" y="7711"/>
                  </a:cubicBezTo>
                  <a:cubicBezTo>
                    <a:pt x="0" y="8137"/>
                    <a:pt x="0" y="8538"/>
                    <a:pt x="0" y="9065"/>
                  </a:cubicBezTo>
                  <a:cubicBezTo>
                    <a:pt x="0" y="9591"/>
                    <a:pt x="0" y="10318"/>
                    <a:pt x="426" y="10744"/>
                  </a:cubicBezTo>
                  <a:lnTo>
                    <a:pt x="426" y="10844"/>
                  </a:lnTo>
                  <a:cubicBezTo>
                    <a:pt x="627" y="10944"/>
                    <a:pt x="752" y="10944"/>
                    <a:pt x="952" y="10944"/>
                  </a:cubicBezTo>
                  <a:cubicBezTo>
                    <a:pt x="1053" y="10995"/>
                    <a:pt x="1128" y="11020"/>
                    <a:pt x="1194" y="11020"/>
                  </a:cubicBezTo>
                  <a:cubicBezTo>
                    <a:pt x="1259" y="11020"/>
                    <a:pt x="1316" y="10995"/>
                    <a:pt x="1379" y="10944"/>
                  </a:cubicBezTo>
                  <a:cubicBezTo>
                    <a:pt x="3133" y="10944"/>
                    <a:pt x="4812" y="10744"/>
                    <a:pt x="6491" y="10644"/>
                  </a:cubicBezTo>
                  <a:cubicBezTo>
                    <a:pt x="7431" y="10581"/>
                    <a:pt x="8371" y="10550"/>
                    <a:pt x="9298" y="10550"/>
                  </a:cubicBezTo>
                  <a:cubicBezTo>
                    <a:pt x="10226" y="10550"/>
                    <a:pt x="11140" y="10581"/>
                    <a:pt x="12030" y="10644"/>
                  </a:cubicBezTo>
                  <a:cubicBezTo>
                    <a:pt x="12958" y="10744"/>
                    <a:pt x="13785" y="10944"/>
                    <a:pt x="14637" y="11145"/>
                  </a:cubicBezTo>
                  <a:cubicBezTo>
                    <a:pt x="15072" y="11220"/>
                    <a:pt x="15506" y="11322"/>
                    <a:pt x="15941" y="11322"/>
                  </a:cubicBezTo>
                  <a:cubicBezTo>
                    <a:pt x="16233" y="11322"/>
                    <a:pt x="16525" y="11276"/>
                    <a:pt x="16817" y="11145"/>
                  </a:cubicBezTo>
                  <a:cubicBezTo>
                    <a:pt x="18070" y="10644"/>
                    <a:pt x="18396" y="9065"/>
                    <a:pt x="18070" y="7812"/>
                  </a:cubicBezTo>
                  <a:cubicBezTo>
                    <a:pt x="17444" y="5105"/>
                    <a:pt x="14411" y="3526"/>
                    <a:pt x="11805" y="2799"/>
                  </a:cubicBezTo>
                  <a:cubicBezTo>
                    <a:pt x="12030" y="2373"/>
                    <a:pt x="12130" y="1972"/>
                    <a:pt x="12130" y="1546"/>
                  </a:cubicBezTo>
                  <a:cubicBezTo>
                    <a:pt x="12231" y="919"/>
                    <a:pt x="12130" y="192"/>
                    <a:pt x="11504" y="92"/>
                  </a:cubicBezTo>
                  <a:cubicBezTo>
                    <a:pt x="11355" y="28"/>
                    <a:pt x="11197" y="1"/>
                    <a:pt x="11039" y="1"/>
                  </a:cubicBezTo>
                  <a:close/>
                </a:path>
              </a:pathLst>
            </a:custGeom>
            <a:solidFill>
              <a:srgbClr val="914F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91"/>
            <p:cNvSpPr/>
            <p:nvPr/>
          </p:nvSpPr>
          <p:spPr>
            <a:xfrm>
              <a:off x="2288354" y="2743457"/>
              <a:ext cx="14407" cy="4543"/>
            </a:xfrm>
            <a:custGeom>
              <a:avLst/>
              <a:gdLst/>
              <a:ahLst/>
              <a:cxnLst/>
              <a:rect l="l" t="t" r="r" b="b"/>
              <a:pathLst>
                <a:path w="1354" h="427" extrusionOk="0">
                  <a:moveTo>
                    <a:pt x="1354" y="0"/>
                  </a:moveTo>
                  <a:cubicBezTo>
                    <a:pt x="1254" y="101"/>
                    <a:pt x="1128" y="201"/>
                    <a:pt x="1028" y="201"/>
                  </a:cubicBezTo>
                  <a:cubicBezTo>
                    <a:pt x="727" y="326"/>
                    <a:pt x="402" y="426"/>
                    <a:pt x="201" y="426"/>
                  </a:cubicBezTo>
                  <a:lnTo>
                    <a:pt x="1" y="426"/>
                  </a:lnTo>
                  <a:lnTo>
                    <a:pt x="1" y="426"/>
                  </a:lnTo>
                  <a:lnTo>
                    <a:pt x="201" y="426"/>
                  </a:lnTo>
                  <a:cubicBezTo>
                    <a:pt x="402" y="426"/>
                    <a:pt x="727" y="326"/>
                    <a:pt x="1028" y="201"/>
                  </a:cubicBezTo>
                  <a:cubicBezTo>
                    <a:pt x="1128" y="201"/>
                    <a:pt x="1254" y="101"/>
                    <a:pt x="1354" y="0"/>
                  </a:cubicBez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91"/>
            <p:cNvSpPr/>
            <p:nvPr/>
          </p:nvSpPr>
          <p:spPr>
            <a:xfrm>
              <a:off x="2179296" y="2651197"/>
              <a:ext cx="10151" cy="1075"/>
            </a:xfrm>
            <a:custGeom>
              <a:avLst/>
              <a:gdLst/>
              <a:ahLst/>
              <a:cxnLst/>
              <a:rect l="l" t="t" r="r" b="b"/>
              <a:pathLst>
                <a:path w="954" h="101" extrusionOk="0">
                  <a:moveTo>
                    <a:pt x="953" y="1"/>
                  </a:moveTo>
                  <a:cubicBezTo>
                    <a:pt x="627" y="1"/>
                    <a:pt x="327" y="1"/>
                    <a:pt x="1" y="101"/>
                  </a:cubicBezTo>
                  <a:lnTo>
                    <a:pt x="1" y="101"/>
                  </a:lnTo>
                  <a:cubicBezTo>
                    <a:pt x="327" y="1"/>
                    <a:pt x="627" y="1"/>
                    <a:pt x="953" y="1"/>
                  </a:cubicBezTo>
                  <a:close/>
                </a:path>
              </a:pathLst>
            </a:custGeom>
            <a:solidFill>
              <a:srgbClr val="AF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91"/>
            <p:cNvSpPr/>
            <p:nvPr/>
          </p:nvSpPr>
          <p:spPr>
            <a:xfrm>
              <a:off x="2288354" y="2747989"/>
              <a:ext cx="11" cy="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91"/>
            <p:cNvSpPr/>
            <p:nvPr/>
          </p:nvSpPr>
          <p:spPr>
            <a:xfrm>
              <a:off x="2253693" y="2741319"/>
              <a:ext cx="34676" cy="6682"/>
            </a:xfrm>
            <a:custGeom>
              <a:avLst/>
              <a:gdLst/>
              <a:ahLst/>
              <a:cxnLst/>
              <a:rect l="l" t="t" r="r" b="b"/>
              <a:pathLst>
                <a:path w="3259" h="628" extrusionOk="0">
                  <a:moveTo>
                    <a:pt x="2507" y="527"/>
                  </a:moveTo>
                  <a:cubicBezTo>
                    <a:pt x="2732" y="527"/>
                    <a:pt x="3033" y="527"/>
                    <a:pt x="3259" y="627"/>
                  </a:cubicBezTo>
                  <a:lnTo>
                    <a:pt x="3259" y="627"/>
                  </a:lnTo>
                  <a:cubicBezTo>
                    <a:pt x="3033" y="527"/>
                    <a:pt x="2732" y="527"/>
                    <a:pt x="2507" y="527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427" y="101"/>
                    <a:pt x="752" y="101"/>
                    <a:pt x="1053" y="201"/>
                  </a:cubicBezTo>
                  <a:cubicBezTo>
                    <a:pt x="752" y="101"/>
                    <a:pt x="427" y="101"/>
                    <a:pt x="0" y="1"/>
                  </a:cubicBezTo>
                  <a:close/>
                </a:path>
              </a:pathLst>
            </a:custGeom>
            <a:solidFill>
              <a:srgbClr val="BD65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91"/>
            <p:cNvSpPr/>
            <p:nvPr/>
          </p:nvSpPr>
          <p:spPr>
            <a:xfrm>
              <a:off x="2128368" y="2650133"/>
              <a:ext cx="185349" cy="97877"/>
            </a:xfrm>
            <a:custGeom>
              <a:avLst/>
              <a:gdLst/>
              <a:ahLst/>
              <a:cxnLst/>
              <a:rect l="l" t="t" r="r" b="b"/>
              <a:pathLst>
                <a:path w="17420" h="9199" extrusionOk="0">
                  <a:moveTo>
                    <a:pt x="6768" y="0"/>
                  </a:moveTo>
                  <a:cubicBezTo>
                    <a:pt x="6467" y="0"/>
                    <a:pt x="6141" y="0"/>
                    <a:pt x="5740" y="101"/>
                  </a:cubicBezTo>
                  <a:cubicBezTo>
                    <a:pt x="5414" y="101"/>
                    <a:pt x="5114" y="101"/>
                    <a:pt x="4788" y="201"/>
                  </a:cubicBezTo>
                  <a:cubicBezTo>
                    <a:pt x="5740" y="1354"/>
                    <a:pt x="6041" y="3133"/>
                    <a:pt x="5841" y="4487"/>
                  </a:cubicBezTo>
                  <a:cubicBezTo>
                    <a:pt x="5841" y="4813"/>
                    <a:pt x="5740" y="5113"/>
                    <a:pt x="5640" y="5339"/>
                  </a:cubicBezTo>
                  <a:cubicBezTo>
                    <a:pt x="5414" y="6467"/>
                    <a:pt x="4788" y="7845"/>
                    <a:pt x="3334" y="7845"/>
                  </a:cubicBezTo>
                  <a:lnTo>
                    <a:pt x="3234" y="7845"/>
                  </a:lnTo>
                  <a:cubicBezTo>
                    <a:pt x="1981" y="7720"/>
                    <a:pt x="1555" y="7620"/>
                    <a:pt x="1455" y="7519"/>
                  </a:cubicBezTo>
                  <a:cubicBezTo>
                    <a:pt x="1354" y="7720"/>
                    <a:pt x="928" y="8246"/>
                    <a:pt x="1" y="8472"/>
                  </a:cubicBezTo>
                  <a:cubicBezTo>
                    <a:pt x="101" y="8572"/>
                    <a:pt x="302" y="8572"/>
                    <a:pt x="628" y="8572"/>
                  </a:cubicBezTo>
                  <a:cubicBezTo>
                    <a:pt x="1254" y="8572"/>
                    <a:pt x="2382" y="8472"/>
                    <a:pt x="3861" y="8346"/>
                  </a:cubicBezTo>
                  <a:cubicBezTo>
                    <a:pt x="5314" y="8146"/>
                    <a:pt x="6993" y="8046"/>
                    <a:pt x="8547" y="8046"/>
                  </a:cubicBezTo>
                  <a:cubicBezTo>
                    <a:pt x="9800" y="8046"/>
                    <a:pt x="10953" y="8146"/>
                    <a:pt x="11906" y="8346"/>
                  </a:cubicBezTo>
                  <a:lnTo>
                    <a:pt x="11780" y="8572"/>
                  </a:lnTo>
                  <a:cubicBezTo>
                    <a:pt x="12207" y="8672"/>
                    <a:pt x="12532" y="8672"/>
                    <a:pt x="12833" y="8772"/>
                  </a:cubicBezTo>
                  <a:cubicBezTo>
                    <a:pt x="13159" y="8772"/>
                    <a:pt x="13560" y="8873"/>
                    <a:pt x="13886" y="8973"/>
                  </a:cubicBezTo>
                  <a:cubicBezTo>
                    <a:pt x="13986" y="8973"/>
                    <a:pt x="14186" y="8973"/>
                    <a:pt x="14287" y="9098"/>
                  </a:cubicBezTo>
                  <a:cubicBezTo>
                    <a:pt x="14512" y="9098"/>
                    <a:pt x="14813" y="9098"/>
                    <a:pt x="15039" y="9198"/>
                  </a:cubicBezTo>
                  <a:lnTo>
                    <a:pt x="15239" y="9198"/>
                  </a:lnTo>
                  <a:cubicBezTo>
                    <a:pt x="15440" y="9198"/>
                    <a:pt x="15765" y="9098"/>
                    <a:pt x="16066" y="8973"/>
                  </a:cubicBezTo>
                  <a:cubicBezTo>
                    <a:pt x="16166" y="8973"/>
                    <a:pt x="16292" y="8873"/>
                    <a:pt x="16392" y="8772"/>
                  </a:cubicBezTo>
                  <a:cubicBezTo>
                    <a:pt x="17019" y="8346"/>
                    <a:pt x="17319" y="7519"/>
                    <a:pt x="17420" y="6792"/>
                  </a:cubicBezTo>
                  <a:cubicBezTo>
                    <a:pt x="11780" y="5539"/>
                    <a:pt x="9074" y="2081"/>
                    <a:pt x="7921" y="101"/>
                  </a:cubicBezTo>
                  <a:cubicBezTo>
                    <a:pt x="7520" y="0"/>
                    <a:pt x="7194" y="0"/>
                    <a:pt x="6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91"/>
            <p:cNvSpPr/>
            <p:nvPr/>
          </p:nvSpPr>
          <p:spPr>
            <a:xfrm>
              <a:off x="2120378" y="2729063"/>
              <a:ext cx="11" cy="2139"/>
            </a:xfrm>
            <a:custGeom>
              <a:avLst/>
              <a:gdLst/>
              <a:ahLst/>
              <a:cxnLst/>
              <a:rect l="l" t="t" r="r" b="b"/>
              <a:pathLst>
                <a:path w="1" h="201" extrusionOk="0">
                  <a:moveTo>
                    <a:pt x="0" y="0"/>
                  </a:moveTo>
                  <a:lnTo>
                    <a:pt x="0" y="0"/>
                  </a:lnTo>
                  <a:lnTo>
                    <a:pt x="0" y="201"/>
                  </a:lnTo>
                  <a:lnTo>
                    <a:pt x="0" y="201"/>
                  </a:ln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91"/>
            <p:cNvSpPr/>
            <p:nvPr/>
          </p:nvSpPr>
          <p:spPr>
            <a:xfrm>
              <a:off x="2119304" y="2731191"/>
              <a:ext cx="135745" cy="14407"/>
            </a:xfrm>
            <a:custGeom>
              <a:avLst/>
              <a:gdLst/>
              <a:ahLst/>
              <a:cxnLst/>
              <a:rect l="l" t="t" r="r" b="b"/>
              <a:pathLst>
                <a:path w="12758" h="1354" extrusionOk="0">
                  <a:moveTo>
                    <a:pt x="101" y="1"/>
                  </a:moveTo>
                  <a:cubicBezTo>
                    <a:pt x="101" y="101"/>
                    <a:pt x="1" y="226"/>
                    <a:pt x="1" y="427"/>
                  </a:cubicBezTo>
                  <a:cubicBezTo>
                    <a:pt x="1" y="627"/>
                    <a:pt x="101" y="853"/>
                    <a:pt x="327" y="1053"/>
                  </a:cubicBezTo>
                  <a:cubicBezTo>
                    <a:pt x="527" y="1254"/>
                    <a:pt x="953" y="1354"/>
                    <a:pt x="1480" y="1354"/>
                  </a:cubicBezTo>
                  <a:cubicBezTo>
                    <a:pt x="2106" y="1354"/>
                    <a:pt x="3234" y="1254"/>
                    <a:pt x="4713" y="1153"/>
                  </a:cubicBezTo>
                  <a:cubicBezTo>
                    <a:pt x="6166" y="953"/>
                    <a:pt x="7845" y="853"/>
                    <a:pt x="9399" y="853"/>
                  </a:cubicBezTo>
                  <a:cubicBezTo>
                    <a:pt x="10652" y="853"/>
                    <a:pt x="11805" y="953"/>
                    <a:pt x="12632" y="1153"/>
                  </a:cubicBezTo>
                  <a:lnTo>
                    <a:pt x="12758" y="727"/>
                  </a:lnTo>
                  <a:cubicBezTo>
                    <a:pt x="11805" y="527"/>
                    <a:pt x="10652" y="427"/>
                    <a:pt x="9399" y="427"/>
                  </a:cubicBezTo>
                  <a:cubicBezTo>
                    <a:pt x="7845" y="427"/>
                    <a:pt x="6166" y="527"/>
                    <a:pt x="4713" y="727"/>
                  </a:cubicBezTo>
                  <a:cubicBezTo>
                    <a:pt x="3234" y="853"/>
                    <a:pt x="2106" y="953"/>
                    <a:pt x="1480" y="953"/>
                  </a:cubicBezTo>
                  <a:cubicBezTo>
                    <a:pt x="953" y="953"/>
                    <a:pt x="728" y="853"/>
                    <a:pt x="627" y="727"/>
                  </a:cubicBezTo>
                  <a:cubicBezTo>
                    <a:pt x="527" y="627"/>
                    <a:pt x="427" y="527"/>
                    <a:pt x="427" y="427"/>
                  </a:cubicBezTo>
                  <a:cubicBezTo>
                    <a:pt x="427" y="326"/>
                    <a:pt x="527" y="326"/>
                    <a:pt x="527" y="226"/>
                  </a:cubicBezTo>
                  <a:lnTo>
                    <a:pt x="101" y="1"/>
                  </a:lnTo>
                  <a:close/>
                </a:path>
              </a:pathLst>
            </a:custGeom>
            <a:solidFill>
              <a:srgbClr val="6D3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91"/>
            <p:cNvSpPr/>
            <p:nvPr/>
          </p:nvSpPr>
          <p:spPr>
            <a:xfrm>
              <a:off x="2201701" y="2650133"/>
              <a:ext cx="55477" cy="14407"/>
            </a:xfrm>
            <a:custGeom>
              <a:avLst/>
              <a:gdLst/>
              <a:ahLst/>
              <a:cxnLst/>
              <a:rect l="l" t="t" r="r" b="b"/>
              <a:pathLst>
                <a:path w="5214" h="1354" extrusionOk="0">
                  <a:moveTo>
                    <a:pt x="0" y="0"/>
                  </a:moveTo>
                  <a:lnTo>
                    <a:pt x="0" y="427"/>
                  </a:lnTo>
                  <a:lnTo>
                    <a:pt x="627" y="427"/>
                  </a:lnTo>
                  <a:cubicBezTo>
                    <a:pt x="1554" y="427"/>
                    <a:pt x="3334" y="527"/>
                    <a:pt x="5013" y="1354"/>
                  </a:cubicBezTo>
                  <a:lnTo>
                    <a:pt x="5213" y="953"/>
                  </a:lnTo>
                  <a:cubicBezTo>
                    <a:pt x="3434" y="101"/>
                    <a:pt x="1554" y="0"/>
                    <a:pt x="627" y="0"/>
                  </a:cubicBezTo>
                  <a:close/>
                </a:path>
              </a:pathLst>
            </a:custGeom>
            <a:solidFill>
              <a:srgbClr val="6D3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91"/>
            <p:cNvSpPr/>
            <p:nvPr/>
          </p:nvSpPr>
          <p:spPr>
            <a:xfrm>
              <a:off x="2120378" y="2706923"/>
              <a:ext cx="68011" cy="33346"/>
            </a:xfrm>
            <a:custGeom>
              <a:avLst/>
              <a:gdLst/>
              <a:ahLst/>
              <a:cxnLst/>
              <a:rect l="l" t="t" r="r" b="b"/>
              <a:pathLst>
                <a:path w="6392" h="3134" extrusionOk="0">
                  <a:moveTo>
                    <a:pt x="6391" y="1"/>
                  </a:moveTo>
                  <a:cubicBezTo>
                    <a:pt x="6065" y="928"/>
                    <a:pt x="5338" y="1655"/>
                    <a:pt x="4286" y="1655"/>
                  </a:cubicBezTo>
                  <a:lnTo>
                    <a:pt x="3985" y="1655"/>
                  </a:lnTo>
                  <a:cubicBezTo>
                    <a:pt x="3033" y="1555"/>
                    <a:pt x="2506" y="928"/>
                    <a:pt x="2206" y="101"/>
                  </a:cubicBezTo>
                  <a:cubicBezTo>
                    <a:pt x="1579" y="928"/>
                    <a:pt x="852" y="1655"/>
                    <a:pt x="0" y="2081"/>
                  </a:cubicBezTo>
                  <a:lnTo>
                    <a:pt x="0" y="2282"/>
                  </a:lnTo>
                  <a:lnTo>
                    <a:pt x="426" y="2507"/>
                  </a:lnTo>
                  <a:cubicBezTo>
                    <a:pt x="426" y="2607"/>
                    <a:pt x="326" y="2607"/>
                    <a:pt x="326" y="2708"/>
                  </a:cubicBezTo>
                  <a:cubicBezTo>
                    <a:pt x="326" y="2808"/>
                    <a:pt x="426" y="2908"/>
                    <a:pt x="526" y="3008"/>
                  </a:cubicBezTo>
                  <a:cubicBezTo>
                    <a:pt x="526" y="3134"/>
                    <a:pt x="627" y="3134"/>
                    <a:pt x="752" y="3134"/>
                  </a:cubicBezTo>
                  <a:cubicBezTo>
                    <a:pt x="1679" y="2908"/>
                    <a:pt x="2105" y="2382"/>
                    <a:pt x="2206" y="2181"/>
                  </a:cubicBezTo>
                  <a:cubicBezTo>
                    <a:pt x="2306" y="2282"/>
                    <a:pt x="2732" y="2382"/>
                    <a:pt x="3985" y="2507"/>
                  </a:cubicBezTo>
                  <a:lnTo>
                    <a:pt x="4085" y="2507"/>
                  </a:lnTo>
                  <a:cubicBezTo>
                    <a:pt x="5539" y="2507"/>
                    <a:pt x="6165" y="1129"/>
                    <a:pt x="6391" y="1"/>
                  </a:cubicBezTo>
                  <a:close/>
                </a:path>
              </a:pathLst>
            </a:custGeom>
            <a:solidFill>
              <a:srgbClr val="7431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91"/>
            <p:cNvSpPr/>
            <p:nvPr/>
          </p:nvSpPr>
          <p:spPr>
            <a:xfrm>
              <a:off x="2120378" y="2731191"/>
              <a:ext cx="8001" cy="10140"/>
            </a:xfrm>
            <a:custGeom>
              <a:avLst/>
              <a:gdLst/>
              <a:ahLst/>
              <a:cxnLst/>
              <a:rect l="l" t="t" r="r" b="b"/>
              <a:pathLst>
                <a:path w="752" h="953" extrusionOk="0">
                  <a:moveTo>
                    <a:pt x="0" y="1"/>
                  </a:moveTo>
                  <a:lnTo>
                    <a:pt x="0" y="1"/>
                  </a:lnTo>
                  <a:cubicBezTo>
                    <a:pt x="125" y="427"/>
                    <a:pt x="125" y="727"/>
                    <a:pt x="426" y="953"/>
                  </a:cubicBezTo>
                  <a:cubicBezTo>
                    <a:pt x="526" y="953"/>
                    <a:pt x="627" y="953"/>
                    <a:pt x="752" y="853"/>
                  </a:cubicBezTo>
                  <a:cubicBezTo>
                    <a:pt x="627" y="853"/>
                    <a:pt x="526" y="853"/>
                    <a:pt x="526" y="727"/>
                  </a:cubicBezTo>
                  <a:cubicBezTo>
                    <a:pt x="426" y="627"/>
                    <a:pt x="326" y="527"/>
                    <a:pt x="326" y="427"/>
                  </a:cubicBezTo>
                  <a:cubicBezTo>
                    <a:pt x="326" y="326"/>
                    <a:pt x="426" y="326"/>
                    <a:pt x="426" y="22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E2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91"/>
            <p:cNvSpPr/>
            <p:nvPr/>
          </p:nvSpPr>
          <p:spPr>
            <a:xfrm>
              <a:off x="1461774" y="2231334"/>
              <a:ext cx="412013" cy="737448"/>
            </a:xfrm>
            <a:custGeom>
              <a:avLst/>
              <a:gdLst/>
              <a:ahLst/>
              <a:cxnLst/>
              <a:rect l="l" t="t" r="r" b="b"/>
              <a:pathLst>
                <a:path w="38723" h="69309" extrusionOk="0">
                  <a:moveTo>
                    <a:pt x="21571" y="0"/>
                  </a:moveTo>
                  <a:cubicBezTo>
                    <a:pt x="20504" y="0"/>
                    <a:pt x="19432" y="107"/>
                    <a:pt x="18372" y="318"/>
                  </a:cubicBezTo>
                  <a:cubicBezTo>
                    <a:pt x="9074" y="2197"/>
                    <a:pt x="2607" y="11070"/>
                    <a:pt x="928" y="19942"/>
                  </a:cubicBezTo>
                  <a:cubicBezTo>
                    <a:pt x="1" y="24228"/>
                    <a:pt x="502" y="28614"/>
                    <a:pt x="2708" y="32573"/>
                  </a:cubicBezTo>
                  <a:cubicBezTo>
                    <a:pt x="2808" y="32799"/>
                    <a:pt x="2908" y="33100"/>
                    <a:pt x="3134" y="33300"/>
                  </a:cubicBezTo>
                  <a:cubicBezTo>
                    <a:pt x="3435" y="34052"/>
                    <a:pt x="3760" y="34679"/>
                    <a:pt x="4262" y="35305"/>
                  </a:cubicBezTo>
                  <a:cubicBezTo>
                    <a:pt x="5014" y="36433"/>
                    <a:pt x="5941" y="37385"/>
                    <a:pt x="6893" y="38313"/>
                  </a:cubicBezTo>
                  <a:cubicBezTo>
                    <a:pt x="8973" y="40092"/>
                    <a:pt x="11379" y="41345"/>
                    <a:pt x="14086" y="41972"/>
                  </a:cubicBezTo>
                  <a:cubicBezTo>
                    <a:pt x="14186" y="41972"/>
                    <a:pt x="14287" y="41872"/>
                    <a:pt x="14412" y="41872"/>
                  </a:cubicBezTo>
                  <a:cubicBezTo>
                    <a:pt x="14412" y="41771"/>
                    <a:pt x="14512" y="41771"/>
                    <a:pt x="14412" y="41671"/>
                  </a:cubicBezTo>
                  <a:cubicBezTo>
                    <a:pt x="14512" y="41571"/>
                    <a:pt x="14412" y="41446"/>
                    <a:pt x="14287" y="41446"/>
                  </a:cubicBezTo>
                  <a:cubicBezTo>
                    <a:pt x="13785" y="39992"/>
                    <a:pt x="13560" y="38313"/>
                    <a:pt x="13986" y="36759"/>
                  </a:cubicBezTo>
                  <a:cubicBezTo>
                    <a:pt x="14412" y="35305"/>
                    <a:pt x="15239" y="33526"/>
                    <a:pt x="16793" y="33000"/>
                  </a:cubicBezTo>
                  <a:cubicBezTo>
                    <a:pt x="17023" y="32924"/>
                    <a:pt x="17232" y="32889"/>
                    <a:pt x="17420" y="32889"/>
                  </a:cubicBezTo>
                  <a:cubicBezTo>
                    <a:pt x="19037" y="32889"/>
                    <a:pt x="19189" y="35457"/>
                    <a:pt x="19099" y="36759"/>
                  </a:cubicBezTo>
                  <a:cubicBezTo>
                    <a:pt x="18898" y="38639"/>
                    <a:pt x="18046" y="40518"/>
                    <a:pt x="17219" y="42198"/>
                  </a:cubicBezTo>
                  <a:cubicBezTo>
                    <a:pt x="16492" y="43852"/>
                    <a:pt x="15765" y="45531"/>
                    <a:pt x="15139" y="47310"/>
                  </a:cubicBezTo>
                  <a:cubicBezTo>
                    <a:pt x="14613" y="49090"/>
                    <a:pt x="14287" y="50970"/>
                    <a:pt x="14186" y="52849"/>
                  </a:cubicBezTo>
                  <a:cubicBezTo>
                    <a:pt x="13986" y="56183"/>
                    <a:pt x="14613" y="59616"/>
                    <a:pt x="16392" y="62549"/>
                  </a:cubicBezTo>
                  <a:cubicBezTo>
                    <a:pt x="18046" y="65581"/>
                    <a:pt x="20778" y="67987"/>
                    <a:pt x="24111" y="69015"/>
                  </a:cubicBezTo>
                  <a:lnTo>
                    <a:pt x="24437" y="69015"/>
                  </a:lnTo>
                  <a:lnTo>
                    <a:pt x="24437" y="69140"/>
                  </a:lnTo>
                  <a:cubicBezTo>
                    <a:pt x="24527" y="69260"/>
                    <a:pt x="24637" y="69308"/>
                    <a:pt x="24742" y="69308"/>
                  </a:cubicBezTo>
                  <a:cubicBezTo>
                    <a:pt x="24988" y="69308"/>
                    <a:pt x="25204" y="69043"/>
                    <a:pt x="25064" y="68814"/>
                  </a:cubicBezTo>
                  <a:cubicBezTo>
                    <a:pt x="22557" y="64528"/>
                    <a:pt x="22557" y="59416"/>
                    <a:pt x="24011" y="54829"/>
                  </a:cubicBezTo>
                  <a:cubicBezTo>
                    <a:pt x="25465" y="49817"/>
                    <a:pt x="28397" y="45431"/>
                    <a:pt x="31204" y="41045"/>
                  </a:cubicBezTo>
                  <a:cubicBezTo>
                    <a:pt x="34036" y="36659"/>
                    <a:pt x="36643" y="32047"/>
                    <a:pt x="37695" y="26934"/>
                  </a:cubicBezTo>
                  <a:cubicBezTo>
                    <a:pt x="38723" y="22348"/>
                    <a:pt x="38723" y="17436"/>
                    <a:pt x="37269" y="12949"/>
                  </a:cubicBezTo>
                  <a:cubicBezTo>
                    <a:pt x="36016" y="9090"/>
                    <a:pt x="33936" y="5531"/>
                    <a:pt x="30703" y="3024"/>
                  </a:cubicBezTo>
                  <a:cubicBezTo>
                    <a:pt x="28024" y="987"/>
                    <a:pt x="24820" y="0"/>
                    <a:pt x="21571" y="0"/>
                  </a:cubicBezTo>
                  <a:close/>
                </a:path>
              </a:pathLst>
            </a:custGeom>
            <a:solidFill>
              <a:srgbClr val="B074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91"/>
            <p:cNvSpPr/>
            <p:nvPr/>
          </p:nvSpPr>
          <p:spPr>
            <a:xfrm>
              <a:off x="1769479" y="2313232"/>
              <a:ext cx="20014" cy="21918"/>
            </a:xfrm>
            <a:custGeom>
              <a:avLst/>
              <a:gdLst/>
              <a:ahLst/>
              <a:cxnLst/>
              <a:rect l="l" t="t" r="r" b="b"/>
              <a:pathLst>
                <a:path w="1881" h="2060" extrusionOk="0">
                  <a:moveTo>
                    <a:pt x="48" y="0"/>
                  </a:moveTo>
                  <a:cubicBezTo>
                    <a:pt x="0" y="0"/>
                    <a:pt x="0" y="138"/>
                    <a:pt x="0" y="138"/>
                  </a:cubicBezTo>
                  <a:lnTo>
                    <a:pt x="101" y="239"/>
                  </a:lnTo>
                  <a:lnTo>
                    <a:pt x="201" y="339"/>
                  </a:lnTo>
                  <a:cubicBezTo>
                    <a:pt x="201" y="439"/>
                    <a:pt x="301" y="439"/>
                    <a:pt x="401" y="539"/>
                  </a:cubicBezTo>
                  <a:cubicBezTo>
                    <a:pt x="527" y="665"/>
                    <a:pt x="627" y="865"/>
                    <a:pt x="727" y="966"/>
                  </a:cubicBezTo>
                  <a:cubicBezTo>
                    <a:pt x="827" y="1166"/>
                    <a:pt x="928" y="1291"/>
                    <a:pt x="1028" y="1492"/>
                  </a:cubicBezTo>
                  <a:cubicBezTo>
                    <a:pt x="1153" y="1492"/>
                    <a:pt x="1153" y="1592"/>
                    <a:pt x="1254" y="1692"/>
                  </a:cubicBezTo>
                  <a:cubicBezTo>
                    <a:pt x="1254" y="1793"/>
                    <a:pt x="1354" y="1918"/>
                    <a:pt x="1354" y="1918"/>
                  </a:cubicBezTo>
                  <a:cubicBezTo>
                    <a:pt x="1425" y="1989"/>
                    <a:pt x="1496" y="2060"/>
                    <a:pt x="1566" y="2060"/>
                  </a:cubicBezTo>
                  <a:cubicBezTo>
                    <a:pt x="1596" y="2060"/>
                    <a:pt x="1625" y="2048"/>
                    <a:pt x="1655" y="2018"/>
                  </a:cubicBezTo>
                  <a:cubicBezTo>
                    <a:pt x="1780" y="2018"/>
                    <a:pt x="1880" y="1918"/>
                    <a:pt x="1880" y="1692"/>
                  </a:cubicBezTo>
                  <a:cubicBezTo>
                    <a:pt x="1780" y="1592"/>
                    <a:pt x="1780" y="1492"/>
                    <a:pt x="1655" y="1392"/>
                  </a:cubicBezTo>
                  <a:cubicBezTo>
                    <a:pt x="1655" y="1291"/>
                    <a:pt x="1554" y="1291"/>
                    <a:pt x="1554" y="1166"/>
                  </a:cubicBezTo>
                  <a:cubicBezTo>
                    <a:pt x="1354" y="966"/>
                    <a:pt x="1254" y="865"/>
                    <a:pt x="1153" y="665"/>
                  </a:cubicBezTo>
                  <a:cubicBezTo>
                    <a:pt x="928" y="539"/>
                    <a:pt x="827" y="439"/>
                    <a:pt x="627" y="339"/>
                  </a:cubicBezTo>
                  <a:cubicBezTo>
                    <a:pt x="527" y="239"/>
                    <a:pt x="527" y="138"/>
                    <a:pt x="401" y="138"/>
                  </a:cubicBezTo>
                  <a:cubicBezTo>
                    <a:pt x="301" y="138"/>
                    <a:pt x="301" y="38"/>
                    <a:pt x="301" y="38"/>
                  </a:cubicBezTo>
                  <a:lnTo>
                    <a:pt x="101" y="38"/>
                  </a:lnTo>
                  <a:cubicBezTo>
                    <a:pt x="79" y="11"/>
                    <a:pt x="6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91"/>
            <p:cNvSpPr/>
            <p:nvPr/>
          </p:nvSpPr>
          <p:spPr>
            <a:xfrm>
              <a:off x="1806013" y="2357894"/>
              <a:ext cx="14407" cy="24546"/>
            </a:xfrm>
            <a:custGeom>
              <a:avLst/>
              <a:gdLst/>
              <a:ahLst/>
              <a:cxnLst/>
              <a:rect l="l" t="t" r="r" b="b"/>
              <a:pathLst>
                <a:path w="1354" h="2307" extrusionOk="0">
                  <a:moveTo>
                    <a:pt x="226" y="1"/>
                  </a:moveTo>
                  <a:cubicBezTo>
                    <a:pt x="100" y="1"/>
                    <a:pt x="0" y="101"/>
                    <a:pt x="100" y="101"/>
                  </a:cubicBezTo>
                  <a:cubicBezTo>
                    <a:pt x="100" y="226"/>
                    <a:pt x="226" y="326"/>
                    <a:pt x="226" y="326"/>
                  </a:cubicBezTo>
                  <a:cubicBezTo>
                    <a:pt x="226" y="427"/>
                    <a:pt x="226" y="527"/>
                    <a:pt x="326" y="627"/>
                  </a:cubicBezTo>
                  <a:cubicBezTo>
                    <a:pt x="326" y="727"/>
                    <a:pt x="426" y="853"/>
                    <a:pt x="426" y="1053"/>
                  </a:cubicBezTo>
                  <a:cubicBezTo>
                    <a:pt x="526" y="1154"/>
                    <a:pt x="526" y="1354"/>
                    <a:pt x="526" y="1479"/>
                  </a:cubicBezTo>
                  <a:cubicBezTo>
                    <a:pt x="526" y="1580"/>
                    <a:pt x="627" y="1680"/>
                    <a:pt x="627" y="1780"/>
                  </a:cubicBezTo>
                  <a:lnTo>
                    <a:pt x="627" y="1880"/>
                  </a:lnTo>
                  <a:cubicBezTo>
                    <a:pt x="627" y="2106"/>
                    <a:pt x="727" y="2306"/>
                    <a:pt x="952" y="2306"/>
                  </a:cubicBezTo>
                  <a:cubicBezTo>
                    <a:pt x="1153" y="2306"/>
                    <a:pt x="1353" y="2106"/>
                    <a:pt x="1353" y="1880"/>
                  </a:cubicBezTo>
                  <a:cubicBezTo>
                    <a:pt x="1253" y="1780"/>
                    <a:pt x="1253" y="1580"/>
                    <a:pt x="1253" y="1354"/>
                  </a:cubicBezTo>
                  <a:cubicBezTo>
                    <a:pt x="1153" y="1154"/>
                    <a:pt x="1053" y="953"/>
                    <a:pt x="952" y="853"/>
                  </a:cubicBezTo>
                  <a:cubicBezTo>
                    <a:pt x="852" y="627"/>
                    <a:pt x="727" y="527"/>
                    <a:pt x="627" y="326"/>
                  </a:cubicBezTo>
                  <a:cubicBezTo>
                    <a:pt x="627" y="326"/>
                    <a:pt x="526" y="226"/>
                    <a:pt x="426" y="226"/>
                  </a:cubicBezTo>
                  <a:cubicBezTo>
                    <a:pt x="326" y="101"/>
                    <a:pt x="326" y="10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91"/>
            <p:cNvSpPr/>
            <p:nvPr/>
          </p:nvSpPr>
          <p:spPr>
            <a:xfrm>
              <a:off x="1742819" y="2332297"/>
              <a:ext cx="17609" cy="22855"/>
            </a:xfrm>
            <a:custGeom>
              <a:avLst/>
              <a:gdLst/>
              <a:ahLst/>
              <a:cxnLst/>
              <a:rect l="l" t="t" r="r" b="b"/>
              <a:pathLst>
                <a:path w="1655" h="2148" extrusionOk="0">
                  <a:moveTo>
                    <a:pt x="201" y="1"/>
                  </a:moveTo>
                  <a:cubicBezTo>
                    <a:pt x="100" y="1"/>
                    <a:pt x="0" y="126"/>
                    <a:pt x="100" y="226"/>
                  </a:cubicBezTo>
                  <a:cubicBezTo>
                    <a:pt x="100" y="326"/>
                    <a:pt x="201" y="326"/>
                    <a:pt x="201" y="427"/>
                  </a:cubicBezTo>
                  <a:cubicBezTo>
                    <a:pt x="301" y="427"/>
                    <a:pt x="301" y="527"/>
                    <a:pt x="401" y="527"/>
                  </a:cubicBezTo>
                  <a:lnTo>
                    <a:pt x="401" y="752"/>
                  </a:lnTo>
                  <a:cubicBezTo>
                    <a:pt x="401" y="853"/>
                    <a:pt x="526" y="853"/>
                    <a:pt x="526" y="953"/>
                  </a:cubicBezTo>
                  <a:cubicBezTo>
                    <a:pt x="627" y="1153"/>
                    <a:pt x="627" y="1254"/>
                    <a:pt x="627" y="1379"/>
                  </a:cubicBezTo>
                  <a:cubicBezTo>
                    <a:pt x="627" y="1479"/>
                    <a:pt x="727" y="1580"/>
                    <a:pt x="727" y="1680"/>
                  </a:cubicBezTo>
                  <a:cubicBezTo>
                    <a:pt x="727" y="1780"/>
                    <a:pt x="827" y="1880"/>
                    <a:pt x="927" y="2006"/>
                  </a:cubicBezTo>
                  <a:cubicBezTo>
                    <a:pt x="998" y="2077"/>
                    <a:pt x="1082" y="2147"/>
                    <a:pt x="1160" y="2147"/>
                  </a:cubicBezTo>
                  <a:cubicBezTo>
                    <a:pt x="1192" y="2147"/>
                    <a:pt x="1224" y="2135"/>
                    <a:pt x="1253" y="2106"/>
                  </a:cubicBezTo>
                  <a:cubicBezTo>
                    <a:pt x="1354" y="2106"/>
                    <a:pt x="1554" y="2106"/>
                    <a:pt x="1554" y="1880"/>
                  </a:cubicBezTo>
                  <a:cubicBezTo>
                    <a:pt x="1654" y="1880"/>
                    <a:pt x="1654" y="1780"/>
                    <a:pt x="1654" y="1680"/>
                  </a:cubicBezTo>
                  <a:lnTo>
                    <a:pt x="1654" y="1580"/>
                  </a:lnTo>
                  <a:cubicBezTo>
                    <a:pt x="1654" y="1479"/>
                    <a:pt x="1654" y="1479"/>
                    <a:pt x="1554" y="1379"/>
                  </a:cubicBezTo>
                  <a:cubicBezTo>
                    <a:pt x="1554" y="1254"/>
                    <a:pt x="1554" y="1153"/>
                    <a:pt x="1454" y="1053"/>
                  </a:cubicBezTo>
                  <a:cubicBezTo>
                    <a:pt x="1354" y="953"/>
                    <a:pt x="1253" y="752"/>
                    <a:pt x="1028" y="627"/>
                  </a:cubicBezTo>
                  <a:cubicBezTo>
                    <a:pt x="1028" y="527"/>
                    <a:pt x="927" y="527"/>
                    <a:pt x="827" y="427"/>
                  </a:cubicBezTo>
                  <a:cubicBezTo>
                    <a:pt x="727" y="427"/>
                    <a:pt x="727" y="326"/>
                    <a:pt x="627" y="326"/>
                  </a:cubicBezTo>
                  <a:cubicBezTo>
                    <a:pt x="526" y="326"/>
                    <a:pt x="526" y="226"/>
                    <a:pt x="401" y="226"/>
                  </a:cubicBezTo>
                  <a:cubicBezTo>
                    <a:pt x="301" y="126"/>
                    <a:pt x="201" y="126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91"/>
            <p:cNvSpPr/>
            <p:nvPr/>
          </p:nvSpPr>
          <p:spPr>
            <a:xfrm>
              <a:off x="1719350" y="2281368"/>
              <a:ext cx="20014" cy="15481"/>
            </a:xfrm>
            <a:custGeom>
              <a:avLst/>
              <a:gdLst/>
              <a:ahLst/>
              <a:cxnLst/>
              <a:rect l="l" t="t" r="r" b="b"/>
              <a:pathLst>
                <a:path w="1881" h="1455" extrusionOk="0">
                  <a:moveTo>
                    <a:pt x="427" y="1"/>
                  </a:moveTo>
                  <a:cubicBezTo>
                    <a:pt x="326" y="1"/>
                    <a:pt x="226" y="1"/>
                    <a:pt x="101" y="101"/>
                  </a:cubicBezTo>
                  <a:cubicBezTo>
                    <a:pt x="1" y="101"/>
                    <a:pt x="101" y="301"/>
                    <a:pt x="101" y="301"/>
                  </a:cubicBezTo>
                  <a:lnTo>
                    <a:pt x="226" y="402"/>
                  </a:lnTo>
                  <a:cubicBezTo>
                    <a:pt x="326" y="527"/>
                    <a:pt x="326" y="627"/>
                    <a:pt x="427" y="627"/>
                  </a:cubicBezTo>
                  <a:cubicBezTo>
                    <a:pt x="427" y="727"/>
                    <a:pt x="527" y="828"/>
                    <a:pt x="627" y="928"/>
                  </a:cubicBezTo>
                  <a:lnTo>
                    <a:pt x="953" y="1254"/>
                  </a:lnTo>
                  <a:cubicBezTo>
                    <a:pt x="1154" y="1354"/>
                    <a:pt x="1254" y="1354"/>
                    <a:pt x="1479" y="1454"/>
                  </a:cubicBezTo>
                  <a:cubicBezTo>
                    <a:pt x="1580" y="1454"/>
                    <a:pt x="1780" y="1454"/>
                    <a:pt x="1780" y="1354"/>
                  </a:cubicBezTo>
                  <a:cubicBezTo>
                    <a:pt x="1880" y="1254"/>
                    <a:pt x="1880" y="1254"/>
                    <a:pt x="1880" y="1154"/>
                  </a:cubicBezTo>
                  <a:lnTo>
                    <a:pt x="1880" y="928"/>
                  </a:lnTo>
                  <a:lnTo>
                    <a:pt x="1580" y="627"/>
                  </a:lnTo>
                  <a:cubicBezTo>
                    <a:pt x="1479" y="527"/>
                    <a:pt x="1254" y="402"/>
                    <a:pt x="1154" y="301"/>
                  </a:cubicBezTo>
                  <a:cubicBezTo>
                    <a:pt x="1053" y="301"/>
                    <a:pt x="853" y="201"/>
                    <a:pt x="727" y="201"/>
                  </a:cubicBezTo>
                  <a:cubicBezTo>
                    <a:pt x="727" y="101"/>
                    <a:pt x="627" y="101"/>
                    <a:pt x="527" y="101"/>
                  </a:cubicBezTo>
                  <a:lnTo>
                    <a:pt x="4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91"/>
            <p:cNvSpPr/>
            <p:nvPr/>
          </p:nvSpPr>
          <p:spPr>
            <a:xfrm>
              <a:off x="1785257" y="2380916"/>
              <a:ext cx="10895" cy="23823"/>
            </a:xfrm>
            <a:custGeom>
              <a:avLst/>
              <a:gdLst/>
              <a:ahLst/>
              <a:cxnLst/>
              <a:rect l="l" t="t" r="r" b="b"/>
              <a:pathLst>
                <a:path w="1024" h="2239" extrusionOk="0">
                  <a:moveTo>
                    <a:pt x="133" y="1"/>
                  </a:moveTo>
                  <a:cubicBezTo>
                    <a:pt x="80" y="1"/>
                    <a:pt x="0" y="72"/>
                    <a:pt x="71" y="142"/>
                  </a:cubicBezTo>
                  <a:lnTo>
                    <a:pt x="71" y="343"/>
                  </a:lnTo>
                  <a:lnTo>
                    <a:pt x="71" y="568"/>
                  </a:lnTo>
                  <a:cubicBezTo>
                    <a:pt x="172" y="769"/>
                    <a:pt x="172" y="869"/>
                    <a:pt x="172" y="1070"/>
                  </a:cubicBezTo>
                  <a:lnTo>
                    <a:pt x="172" y="1496"/>
                  </a:lnTo>
                  <a:cubicBezTo>
                    <a:pt x="172" y="1696"/>
                    <a:pt x="297" y="2022"/>
                    <a:pt x="397" y="2122"/>
                  </a:cubicBezTo>
                  <a:cubicBezTo>
                    <a:pt x="439" y="2207"/>
                    <a:pt x="518" y="2238"/>
                    <a:pt x="594" y="2238"/>
                  </a:cubicBezTo>
                  <a:cubicBezTo>
                    <a:pt x="698" y="2238"/>
                    <a:pt x="798" y="2180"/>
                    <a:pt x="798" y="2122"/>
                  </a:cubicBezTo>
                  <a:cubicBezTo>
                    <a:pt x="1024" y="1922"/>
                    <a:pt x="1024" y="1596"/>
                    <a:pt x="923" y="1396"/>
                  </a:cubicBezTo>
                  <a:cubicBezTo>
                    <a:pt x="923" y="1295"/>
                    <a:pt x="798" y="1070"/>
                    <a:pt x="698" y="969"/>
                  </a:cubicBezTo>
                  <a:cubicBezTo>
                    <a:pt x="698" y="769"/>
                    <a:pt x="598" y="669"/>
                    <a:pt x="497" y="443"/>
                  </a:cubicBezTo>
                  <a:cubicBezTo>
                    <a:pt x="497" y="343"/>
                    <a:pt x="397" y="343"/>
                    <a:pt x="397" y="243"/>
                  </a:cubicBezTo>
                  <a:cubicBezTo>
                    <a:pt x="297" y="142"/>
                    <a:pt x="297" y="142"/>
                    <a:pt x="172" y="42"/>
                  </a:cubicBezTo>
                  <a:cubicBezTo>
                    <a:pt x="172" y="13"/>
                    <a:pt x="154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91"/>
            <p:cNvSpPr/>
            <p:nvPr/>
          </p:nvSpPr>
          <p:spPr>
            <a:xfrm>
              <a:off x="1823120" y="2408652"/>
              <a:ext cx="8501" cy="22376"/>
            </a:xfrm>
            <a:custGeom>
              <a:avLst/>
              <a:gdLst/>
              <a:ahLst/>
              <a:cxnLst/>
              <a:rect l="l" t="t" r="r" b="b"/>
              <a:pathLst>
                <a:path w="799" h="2103" extrusionOk="0">
                  <a:moveTo>
                    <a:pt x="132" y="0"/>
                  </a:moveTo>
                  <a:cubicBezTo>
                    <a:pt x="80" y="0"/>
                    <a:pt x="0" y="71"/>
                    <a:pt x="71" y="142"/>
                  </a:cubicBezTo>
                  <a:cubicBezTo>
                    <a:pt x="71" y="242"/>
                    <a:pt x="171" y="342"/>
                    <a:pt x="171" y="568"/>
                  </a:cubicBezTo>
                  <a:lnTo>
                    <a:pt x="171" y="969"/>
                  </a:lnTo>
                  <a:lnTo>
                    <a:pt x="171" y="1195"/>
                  </a:lnTo>
                  <a:lnTo>
                    <a:pt x="171" y="1295"/>
                  </a:lnTo>
                  <a:lnTo>
                    <a:pt x="171" y="1395"/>
                  </a:lnTo>
                  <a:cubicBezTo>
                    <a:pt x="71" y="1395"/>
                    <a:pt x="71" y="1495"/>
                    <a:pt x="71" y="1596"/>
                  </a:cubicBezTo>
                  <a:lnTo>
                    <a:pt x="171" y="1721"/>
                  </a:lnTo>
                  <a:lnTo>
                    <a:pt x="171" y="1821"/>
                  </a:lnTo>
                  <a:cubicBezTo>
                    <a:pt x="171" y="1996"/>
                    <a:pt x="315" y="2103"/>
                    <a:pt x="456" y="2103"/>
                  </a:cubicBezTo>
                  <a:cubicBezTo>
                    <a:pt x="557" y="2103"/>
                    <a:pt x="656" y="2047"/>
                    <a:pt x="698" y="1921"/>
                  </a:cubicBezTo>
                  <a:cubicBezTo>
                    <a:pt x="798" y="1721"/>
                    <a:pt x="798" y="1495"/>
                    <a:pt x="798" y="1295"/>
                  </a:cubicBezTo>
                  <a:cubicBezTo>
                    <a:pt x="798" y="1195"/>
                    <a:pt x="698" y="969"/>
                    <a:pt x="698" y="869"/>
                  </a:cubicBezTo>
                  <a:cubicBezTo>
                    <a:pt x="598" y="769"/>
                    <a:pt x="598" y="568"/>
                    <a:pt x="497" y="468"/>
                  </a:cubicBezTo>
                  <a:cubicBezTo>
                    <a:pt x="372" y="342"/>
                    <a:pt x="372" y="342"/>
                    <a:pt x="372" y="242"/>
                  </a:cubicBezTo>
                  <a:cubicBezTo>
                    <a:pt x="272" y="142"/>
                    <a:pt x="272" y="142"/>
                    <a:pt x="171" y="42"/>
                  </a:cubicBezTo>
                  <a:cubicBezTo>
                    <a:pt x="171" y="12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91"/>
            <p:cNvSpPr/>
            <p:nvPr/>
          </p:nvSpPr>
          <p:spPr>
            <a:xfrm>
              <a:off x="1799342" y="2430419"/>
              <a:ext cx="7746" cy="20812"/>
            </a:xfrm>
            <a:custGeom>
              <a:avLst/>
              <a:gdLst/>
              <a:ahLst/>
              <a:cxnLst/>
              <a:rect l="l" t="t" r="r" b="b"/>
              <a:pathLst>
                <a:path w="728" h="1956" extrusionOk="0">
                  <a:moveTo>
                    <a:pt x="527" y="1"/>
                  </a:moveTo>
                  <a:cubicBezTo>
                    <a:pt x="477" y="1"/>
                    <a:pt x="427" y="26"/>
                    <a:pt x="427" y="76"/>
                  </a:cubicBezTo>
                  <a:cubicBezTo>
                    <a:pt x="427" y="176"/>
                    <a:pt x="427" y="301"/>
                    <a:pt x="326" y="402"/>
                  </a:cubicBezTo>
                  <a:cubicBezTo>
                    <a:pt x="226" y="502"/>
                    <a:pt x="226" y="602"/>
                    <a:pt x="226" y="803"/>
                  </a:cubicBezTo>
                  <a:cubicBezTo>
                    <a:pt x="226" y="928"/>
                    <a:pt x="101" y="1028"/>
                    <a:pt x="101" y="1129"/>
                  </a:cubicBezTo>
                  <a:cubicBezTo>
                    <a:pt x="101" y="1229"/>
                    <a:pt x="0" y="1429"/>
                    <a:pt x="0" y="1555"/>
                  </a:cubicBezTo>
                  <a:cubicBezTo>
                    <a:pt x="0" y="1755"/>
                    <a:pt x="101" y="1855"/>
                    <a:pt x="326" y="1956"/>
                  </a:cubicBezTo>
                  <a:cubicBezTo>
                    <a:pt x="527" y="1956"/>
                    <a:pt x="627" y="1755"/>
                    <a:pt x="627" y="1655"/>
                  </a:cubicBezTo>
                  <a:cubicBezTo>
                    <a:pt x="627" y="1429"/>
                    <a:pt x="627" y="1329"/>
                    <a:pt x="727" y="1229"/>
                  </a:cubicBezTo>
                  <a:lnTo>
                    <a:pt x="727" y="803"/>
                  </a:lnTo>
                  <a:cubicBezTo>
                    <a:pt x="627" y="702"/>
                    <a:pt x="727" y="602"/>
                    <a:pt x="627" y="402"/>
                  </a:cubicBezTo>
                  <a:lnTo>
                    <a:pt x="627" y="76"/>
                  </a:lnTo>
                  <a:cubicBezTo>
                    <a:pt x="627" y="26"/>
                    <a:pt x="577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91"/>
            <p:cNvSpPr/>
            <p:nvPr/>
          </p:nvSpPr>
          <p:spPr>
            <a:xfrm>
              <a:off x="1697529" y="2318530"/>
              <a:ext cx="19705" cy="21184"/>
            </a:xfrm>
            <a:custGeom>
              <a:avLst/>
              <a:gdLst/>
              <a:ahLst/>
              <a:cxnLst/>
              <a:rect l="l" t="t" r="r" b="b"/>
              <a:pathLst>
                <a:path w="1852" h="1991" extrusionOk="0">
                  <a:moveTo>
                    <a:pt x="134" y="1"/>
                  </a:moveTo>
                  <a:cubicBezTo>
                    <a:pt x="82" y="1"/>
                    <a:pt x="0" y="77"/>
                    <a:pt x="72" y="167"/>
                  </a:cubicBezTo>
                  <a:cubicBezTo>
                    <a:pt x="72" y="267"/>
                    <a:pt x="172" y="468"/>
                    <a:pt x="172" y="668"/>
                  </a:cubicBezTo>
                  <a:cubicBezTo>
                    <a:pt x="272" y="793"/>
                    <a:pt x="397" y="894"/>
                    <a:pt x="498" y="1094"/>
                  </a:cubicBezTo>
                  <a:cubicBezTo>
                    <a:pt x="498" y="1094"/>
                    <a:pt x="598" y="1194"/>
                    <a:pt x="698" y="1295"/>
                  </a:cubicBezTo>
                  <a:cubicBezTo>
                    <a:pt x="698" y="1420"/>
                    <a:pt x="798" y="1420"/>
                    <a:pt x="798" y="1520"/>
                  </a:cubicBezTo>
                  <a:cubicBezTo>
                    <a:pt x="899" y="1620"/>
                    <a:pt x="1024" y="1721"/>
                    <a:pt x="1225" y="1821"/>
                  </a:cubicBezTo>
                  <a:cubicBezTo>
                    <a:pt x="1275" y="1934"/>
                    <a:pt x="1381" y="1990"/>
                    <a:pt x="1488" y="1990"/>
                  </a:cubicBezTo>
                  <a:cubicBezTo>
                    <a:pt x="1594" y="1990"/>
                    <a:pt x="1701" y="1934"/>
                    <a:pt x="1751" y="1821"/>
                  </a:cubicBezTo>
                  <a:cubicBezTo>
                    <a:pt x="1851" y="1620"/>
                    <a:pt x="1851" y="1420"/>
                    <a:pt x="1651" y="1295"/>
                  </a:cubicBezTo>
                  <a:cubicBezTo>
                    <a:pt x="1525" y="1194"/>
                    <a:pt x="1325" y="1094"/>
                    <a:pt x="1225" y="994"/>
                  </a:cubicBezTo>
                  <a:lnTo>
                    <a:pt x="1124" y="994"/>
                  </a:lnTo>
                  <a:lnTo>
                    <a:pt x="1024" y="894"/>
                  </a:lnTo>
                  <a:lnTo>
                    <a:pt x="899" y="793"/>
                  </a:lnTo>
                  <a:cubicBezTo>
                    <a:pt x="698" y="668"/>
                    <a:pt x="598" y="468"/>
                    <a:pt x="498" y="367"/>
                  </a:cubicBezTo>
                  <a:cubicBezTo>
                    <a:pt x="397" y="267"/>
                    <a:pt x="272" y="167"/>
                    <a:pt x="172" y="41"/>
                  </a:cubicBezTo>
                  <a:cubicBezTo>
                    <a:pt x="172" y="13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91"/>
            <p:cNvSpPr/>
            <p:nvPr/>
          </p:nvSpPr>
          <p:spPr>
            <a:xfrm>
              <a:off x="1611632" y="2596800"/>
              <a:ext cx="223472" cy="336820"/>
            </a:xfrm>
            <a:custGeom>
              <a:avLst/>
              <a:gdLst/>
              <a:ahLst/>
              <a:cxnLst/>
              <a:rect l="l" t="t" r="r" b="b"/>
              <a:pathLst>
                <a:path w="21003" h="31656" extrusionOk="0">
                  <a:moveTo>
                    <a:pt x="20878" y="1"/>
                  </a:moveTo>
                  <a:cubicBezTo>
                    <a:pt x="20777" y="1"/>
                    <a:pt x="20577" y="101"/>
                    <a:pt x="20577" y="201"/>
                  </a:cubicBezTo>
                  <a:cubicBezTo>
                    <a:pt x="19324" y="627"/>
                    <a:pt x="18171" y="1154"/>
                    <a:pt x="17118" y="1780"/>
                  </a:cubicBezTo>
                  <a:cubicBezTo>
                    <a:pt x="15990" y="2307"/>
                    <a:pt x="14837" y="2933"/>
                    <a:pt x="13685" y="3560"/>
                  </a:cubicBezTo>
                  <a:cubicBezTo>
                    <a:pt x="11279" y="4913"/>
                    <a:pt x="9098" y="6467"/>
                    <a:pt x="7093" y="8146"/>
                  </a:cubicBezTo>
                  <a:cubicBezTo>
                    <a:pt x="4587" y="10126"/>
                    <a:pt x="2406" y="12432"/>
                    <a:pt x="527" y="15039"/>
                  </a:cubicBezTo>
                  <a:cubicBezTo>
                    <a:pt x="326" y="16191"/>
                    <a:pt x="100" y="17344"/>
                    <a:pt x="100" y="18497"/>
                  </a:cubicBezTo>
                  <a:cubicBezTo>
                    <a:pt x="100" y="18798"/>
                    <a:pt x="0" y="19224"/>
                    <a:pt x="0" y="19625"/>
                  </a:cubicBezTo>
                  <a:cubicBezTo>
                    <a:pt x="0" y="22658"/>
                    <a:pt x="727" y="25590"/>
                    <a:pt x="2306" y="28197"/>
                  </a:cubicBezTo>
                  <a:cubicBezTo>
                    <a:pt x="3033" y="29450"/>
                    <a:pt x="3860" y="30603"/>
                    <a:pt x="4913" y="31655"/>
                  </a:cubicBezTo>
                  <a:cubicBezTo>
                    <a:pt x="4712" y="30903"/>
                    <a:pt x="4486" y="30176"/>
                    <a:pt x="4386" y="29550"/>
                  </a:cubicBezTo>
                  <a:cubicBezTo>
                    <a:pt x="2832" y="21730"/>
                    <a:pt x="6466" y="13986"/>
                    <a:pt x="11705" y="8472"/>
                  </a:cubicBezTo>
                  <a:cubicBezTo>
                    <a:pt x="14211" y="5740"/>
                    <a:pt x="17243" y="3460"/>
                    <a:pt x="20251" y="1354"/>
                  </a:cubicBezTo>
                  <a:cubicBezTo>
                    <a:pt x="20477" y="953"/>
                    <a:pt x="20677" y="427"/>
                    <a:pt x="210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91"/>
            <p:cNvSpPr/>
            <p:nvPr/>
          </p:nvSpPr>
          <p:spPr>
            <a:xfrm>
              <a:off x="1466040" y="2382640"/>
              <a:ext cx="178763" cy="295260"/>
            </a:xfrm>
            <a:custGeom>
              <a:avLst/>
              <a:gdLst/>
              <a:ahLst/>
              <a:cxnLst/>
              <a:rect l="l" t="t" r="r" b="b"/>
              <a:pathLst>
                <a:path w="16801" h="27750" extrusionOk="0">
                  <a:moveTo>
                    <a:pt x="5420" y="0"/>
                  </a:moveTo>
                  <a:cubicBezTo>
                    <a:pt x="5358" y="0"/>
                    <a:pt x="5294" y="25"/>
                    <a:pt x="5239" y="81"/>
                  </a:cubicBezTo>
                  <a:cubicBezTo>
                    <a:pt x="2933" y="2687"/>
                    <a:pt x="1254" y="5720"/>
                    <a:pt x="101" y="8953"/>
                  </a:cubicBezTo>
                  <a:cubicBezTo>
                    <a:pt x="1" y="12186"/>
                    <a:pt x="728" y="15444"/>
                    <a:pt x="2307" y="18351"/>
                  </a:cubicBezTo>
                  <a:cubicBezTo>
                    <a:pt x="2407" y="18577"/>
                    <a:pt x="2507" y="18878"/>
                    <a:pt x="2733" y="19078"/>
                  </a:cubicBezTo>
                  <a:cubicBezTo>
                    <a:pt x="3034" y="19830"/>
                    <a:pt x="3359" y="20457"/>
                    <a:pt x="3861" y="21083"/>
                  </a:cubicBezTo>
                  <a:cubicBezTo>
                    <a:pt x="4613" y="22211"/>
                    <a:pt x="5540" y="23163"/>
                    <a:pt x="6492" y="24091"/>
                  </a:cubicBezTo>
                  <a:cubicBezTo>
                    <a:pt x="8572" y="25870"/>
                    <a:pt x="10978" y="27123"/>
                    <a:pt x="13685" y="27750"/>
                  </a:cubicBezTo>
                  <a:cubicBezTo>
                    <a:pt x="13785" y="27750"/>
                    <a:pt x="13886" y="27650"/>
                    <a:pt x="14011" y="27650"/>
                  </a:cubicBezTo>
                  <a:cubicBezTo>
                    <a:pt x="14011" y="27549"/>
                    <a:pt x="14111" y="27549"/>
                    <a:pt x="14011" y="27449"/>
                  </a:cubicBezTo>
                  <a:cubicBezTo>
                    <a:pt x="14111" y="27349"/>
                    <a:pt x="14011" y="27224"/>
                    <a:pt x="13886" y="27224"/>
                  </a:cubicBezTo>
                  <a:cubicBezTo>
                    <a:pt x="13384" y="25770"/>
                    <a:pt x="13159" y="24091"/>
                    <a:pt x="13585" y="22537"/>
                  </a:cubicBezTo>
                  <a:cubicBezTo>
                    <a:pt x="13886" y="21484"/>
                    <a:pt x="14412" y="20331"/>
                    <a:pt x="15264" y="19504"/>
                  </a:cubicBezTo>
                  <a:cubicBezTo>
                    <a:pt x="15264" y="19404"/>
                    <a:pt x="15264" y="19204"/>
                    <a:pt x="15139" y="19078"/>
                  </a:cubicBezTo>
                  <a:cubicBezTo>
                    <a:pt x="14412" y="15219"/>
                    <a:pt x="14838" y="11259"/>
                    <a:pt x="16718" y="7800"/>
                  </a:cubicBezTo>
                  <a:cubicBezTo>
                    <a:pt x="16800" y="7553"/>
                    <a:pt x="16611" y="7373"/>
                    <a:pt x="16360" y="7373"/>
                  </a:cubicBezTo>
                  <a:cubicBezTo>
                    <a:pt x="16306" y="7373"/>
                    <a:pt x="16249" y="7381"/>
                    <a:pt x="16192" y="7399"/>
                  </a:cubicBezTo>
                  <a:cubicBezTo>
                    <a:pt x="13685" y="8552"/>
                    <a:pt x="11379" y="10432"/>
                    <a:pt x="9826" y="12813"/>
                  </a:cubicBezTo>
                  <a:cubicBezTo>
                    <a:pt x="10026" y="9905"/>
                    <a:pt x="10252" y="6973"/>
                    <a:pt x="10452" y="4166"/>
                  </a:cubicBezTo>
                  <a:cubicBezTo>
                    <a:pt x="10452" y="3954"/>
                    <a:pt x="10314" y="3837"/>
                    <a:pt x="10162" y="3837"/>
                  </a:cubicBezTo>
                  <a:cubicBezTo>
                    <a:pt x="10081" y="3837"/>
                    <a:pt x="9996" y="3870"/>
                    <a:pt x="9926" y="3940"/>
                  </a:cubicBezTo>
                  <a:cubicBezTo>
                    <a:pt x="8247" y="5620"/>
                    <a:pt x="6893" y="7700"/>
                    <a:pt x="5966" y="9905"/>
                  </a:cubicBezTo>
                  <a:cubicBezTo>
                    <a:pt x="5966" y="9579"/>
                    <a:pt x="5866" y="9178"/>
                    <a:pt x="5866" y="8853"/>
                  </a:cubicBezTo>
                  <a:lnTo>
                    <a:pt x="5866" y="6046"/>
                  </a:lnTo>
                  <a:cubicBezTo>
                    <a:pt x="5740" y="4166"/>
                    <a:pt x="5740" y="2286"/>
                    <a:pt x="5740" y="406"/>
                  </a:cubicBezTo>
                  <a:cubicBezTo>
                    <a:pt x="5740" y="171"/>
                    <a:pt x="5583" y="0"/>
                    <a:pt x="5420" y="0"/>
                  </a:cubicBezTo>
                  <a:close/>
                </a:path>
              </a:pathLst>
            </a:custGeom>
            <a:solidFill>
              <a:srgbClr val="E09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91"/>
            <p:cNvSpPr/>
            <p:nvPr/>
          </p:nvSpPr>
          <p:spPr>
            <a:xfrm>
              <a:off x="2058248" y="2269357"/>
              <a:ext cx="62148" cy="97643"/>
            </a:xfrm>
            <a:custGeom>
              <a:avLst/>
              <a:gdLst/>
              <a:ahLst/>
              <a:cxnLst/>
              <a:rect l="l" t="t" r="r" b="b"/>
              <a:pathLst>
                <a:path w="5841" h="9177" extrusionOk="0">
                  <a:moveTo>
                    <a:pt x="3407" y="1"/>
                  </a:moveTo>
                  <a:cubicBezTo>
                    <a:pt x="3224" y="1"/>
                    <a:pt x="3028" y="82"/>
                    <a:pt x="2833" y="277"/>
                  </a:cubicBezTo>
                  <a:cubicBezTo>
                    <a:pt x="2406" y="704"/>
                    <a:pt x="2081" y="1230"/>
                    <a:pt x="1780" y="1756"/>
                  </a:cubicBezTo>
                  <a:cubicBezTo>
                    <a:pt x="1454" y="2283"/>
                    <a:pt x="1153" y="2784"/>
                    <a:pt x="827" y="3210"/>
                  </a:cubicBezTo>
                  <a:cubicBezTo>
                    <a:pt x="627" y="3536"/>
                    <a:pt x="426" y="3736"/>
                    <a:pt x="326" y="4037"/>
                  </a:cubicBezTo>
                  <a:cubicBezTo>
                    <a:pt x="0" y="4363"/>
                    <a:pt x="101" y="4663"/>
                    <a:pt x="326" y="5090"/>
                  </a:cubicBezTo>
                  <a:cubicBezTo>
                    <a:pt x="627" y="6042"/>
                    <a:pt x="953" y="6969"/>
                    <a:pt x="1254" y="7796"/>
                  </a:cubicBezTo>
                  <a:cubicBezTo>
                    <a:pt x="1354" y="8122"/>
                    <a:pt x="1454" y="8548"/>
                    <a:pt x="1680" y="8749"/>
                  </a:cubicBezTo>
                  <a:cubicBezTo>
                    <a:pt x="1870" y="8939"/>
                    <a:pt x="2111" y="9009"/>
                    <a:pt x="2339" y="9009"/>
                  </a:cubicBezTo>
                  <a:cubicBezTo>
                    <a:pt x="2470" y="9009"/>
                    <a:pt x="2597" y="8986"/>
                    <a:pt x="2707" y="8949"/>
                  </a:cubicBezTo>
                  <a:cubicBezTo>
                    <a:pt x="3133" y="8849"/>
                    <a:pt x="3559" y="8749"/>
                    <a:pt x="3960" y="8749"/>
                  </a:cubicBezTo>
                  <a:cubicBezTo>
                    <a:pt x="4286" y="8749"/>
                    <a:pt x="4587" y="8849"/>
                    <a:pt x="4812" y="8849"/>
                  </a:cubicBezTo>
                  <a:cubicBezTo>
                    <a:pt x="4913" y="8949"/>
                    <a:pt x="4913" y="8949"/>
                    <a:pt x="4913" y="9049"/>
                  </a:cubicBezTo>
                  <a:cubicBezTo>
                    <a:pt x="4952" y="9138"/>
                    <a:pt x="5027" y="9177"/>
                    <a:pt x="5109" y="9177"/>
                  </a:cubicBezTo>
                  <a:cubicBezTo>
                    <a:pt x="5235" y="9177"/>
                    <a:pt x="5378" y="9086"/>
                    <a:pt x="5439" y="8949"/>
                  </a:cubicBezTo>
                  <a:cubicBezTo>
                    <a:pt x="5740" y="8949"/>
                    <a:pt x="5840" y="8548"/>
                    <a:pt x="5539" y="8323"/>
                  </a:cubicBezTo>
                  <a:lnTo>
                    <a:pt x="5439" y="8323"/>
                  </a:lnTo>
                  <a:cubicBezTo>
                    <a:pt x="5439" y="7922"/>
                    <a:pt x="5339" y="7496"/>
                    <a:pt x="5339" y="7069"/>
                  </a:cubicBezTo>
                  <a:lnTo>
                    <a:pt x="5013" y="5090"/>
                  </a:lnTo>
                  <a:cubicBezTo>
                    <a:pt x="4913" y="4463"/>
                    <a:pt x="4812" y="3736"/>
                    <a:pt x="4712" y="3110"/>
                  </a:cubicBezTo>
                  <a:cubicBezTo>
                    <a:pt x="4587" y="2483"/>
                    <a:pt x="4587" y="1756"/>
                    <a:pt x="4386" y="1130"/>
                  </a:cubicBezTo>
                  <a:cubicBezTo>
                    <a:pt x="4313" y="599"/>
                    <a:pt x="3905" y="1"/>
                    <a:pt x="3407" y="1"/>
                  </a:cubicBezTo>
                  <a:close/>
                </a:path>
              </a:pathLst>
            </a:custGeom>
            <a:solidFill>
              <a:srgbClr val="BA75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91"/>
            <p:cNvSpPr/>
            <p:nvPr/>
          </p:nvSpPr>
          <p:spPr>
            <a:xfrm>
              <a:off x="1641761" y="2253356"/>
              <a:ext cx="581082" cy="792967"/>
            </a:xfrm>
            <a:custGeom>
              <a:avLst/>
              <a:gdLst/>
              <a:ahLst/>
              <a:cxnLst/>
              <a:rect l="l" t="t" r="r" b="b"/>
              <a:pathLst>
                <a:path w="54613" h="74527" extrusionOk="0">
                  <a:moveTo>
                    <a:pt x="38158" y="1"/>
                  </a:moveTo>
                  <a:cubicBezTo>
                    <a:pt x="38073" y="1"/>
                    <a:pt x="37996" y="68"/>
                    <a:pt x="37996" y="127"/>
                  </a:cubicBezTo>
                  <a:cubicBezTo>
                    <a:pt x="37595" y="1481"/>
                    <a:pt x="37269" y="2834"/>
                    <a:pt x="36843" y="4087"/>
                  </a:cubicBezTo>
                  <a:lnTo>
                    <a:pt x="36341" y="6067"/>
                  </a:lnTo>
                  <a:cubicBezTo>
                    <a:pt x="36341" y="6393"/>
                    <a:pt x="36216" y="6694"/>
                    <a:pt x="36116" y="7020"/>
                  </a:cubicBezTo>
                  <a:cubicBezTo>
                    <a:pt x="36016" y="7120"/>
                    <a:pt x="36016" y="7220"/>
                    <a:pt x="35915" y="7421"/>
                  </a:cubicBezTo>
                  <a:cubicBezTo>
                    <a:pt x="35590" y="8172"/>
                    <a:pt x="35188" y="8799"/>
                    <a:pt x="34762" y="9526"/>
                  </a:cubicBezTo>
                  <a:cubicBezTo>
                    <a:pt x="33935" y="10980"/>
                    <a:pt x="32983" y="12233"/>
                    <a:pt x="31955" y="13586"/>
                  </a:cubicBezTo>
                  <a:cubicBezTo>
                    <a:pt x="29950" y="16418"/>
                    <a:pt x="28071" y="19325"/>
                    <a:pt x="27244" y="22684"/>
                  </a:cubicBezTo>
                  <a:cubicBezTo>
                    <a:pt x="26818" y="24238"/>
                    <a:pt x="26617" y="25817"/>
                    <a:pt x="26517" y="27371"/>
                  </a:cubicBezTo>
                  <a:cubicBezTo>
                    <a:pt x="24111" y="29777"/>
                    <a:pt x="20878" y="31356"/>
                    <a:pt x="18046" y="33235"/>
                  </a:cubicBezTo>
                  <a:cubicBezTo>
                    <a:pt x="14712" y="35416"/>
                    <a:pt x="11579" y="37922"/>
                    <a:pt x="8873" y="40754"/>
                  </a:cubicBezTo>
                  <a:cubicBezTo>
                    <a:pt x="3634" y="46268"/>
                    <a:pt x="0" y="54012"/>
                    <a:pt x="1554" y="61832"/>
                  </a:cubicBezTo>
                  <a:cubicBezTo>
                    <a:pt x="2807" y="68323"/>
                    <a:pt x="8246" y="74063"/>
                    <a:pt x="15038" y="74464"/>
                  </a:cubicBezTo>
                  <a:cubicBezTo>
                    <a:pt x="15465" y="74508"/>
                    <a:pt x="15897" y="74527"/>
                    <a:pt x="16332" y="74527"/>
                  </a:cubicBezTo>
                  <a:cubicBezTo>
                    <a:pt x="18117" y="74527"/>
                    <a:pt x="19952" y="74204"/>
                    <a:pt x="21705" y="73962"/>
                  </a:cubicBezTo>
                  <a:cubicBezTo>
                    <a:pt x="24010" y="73737"/>
                    <a:pt x="26316" y="73536"/>
                    <a:pt x="28597" y="73436"/>
                  </a:cubicBezTo>
                  <a:cubicBezTo>
                    <a:pt x="30223" y="73356"/>
                    <a:pt x="31845" y="73321"/>
                    <a:pt x="33465" y="73321"/>
                  </a:cubicBezTo>
                  <a:cubicBezTo>
                    <a:pt x="36442" y="73321"/>
                    <a:pt x="39412" y="73442"/>
                    <a:pt x="42382" y="73637"/>
                  </a:cubicBezTo>
                  <a:cubicBezTo>
                    <a:pt x="44473" y="73724"/>
                    <a:pt x="46489" y="73981"/>
                    <a:pt x="48478" y="73981"/>
                  </a:cubicBezTo>
                  <a:cubicBezTo>
                    <a:pt x="48777" y="73981"/>
                    <a:pt x="49076" y="73975"/>
                    <a:pt x="49374" y="73962"/>
                  </a:cubicBezTo>
                  <a:cubicBezTo>
                    <a:pt x="50226" y="73837"/>
                    <a:pt x="50953" y="73637"/>
                    <a:pt x="51479" y="72910"/>
                  </a:cubicBezTo>
                  <a:cubicBezTo>
                    <a:pt x="51780" y="72283"/>
                    <a:pt x="51880" y="71331"/>
                    <a:pt x="51680" y="70604"/>
                  </a:cubicBezTo>
                  <a:cubicBezTo>
                    <a:pt x="51153" y="68950"/>
                    <a:pt x="49374" y="67697"/>
                    <a:pt x="47820" y="66945"/>
                  </a:cubicBezTo>
                  <a:cubicBezTo>
                    <a:pt x="46467" y="66118"/>
                    <a:pt x="44788" y="65817"/>
                    <a:pt x="43108" y="65817"/>
                  </a:cubicBezTo>
                  <a:cubicBezTo>
                    <a:pt x="43960" y="64438"/>
                    <a:pt x="44487" y="62885"/>
                    <a:pt x="44788" y="61306"/>
                  </a:cubicBezTo>
                  <a:cubicBezTo>
                    <a:pt x="45214" y="59852"/>
                    <a:pt x="45314" y="58298"/>
                    <a:pt x="45214" y="56719"/>
                  </a:cubicBezTo>
                  <a:cubicBezTo>
                    <a:pt x="44888" y="54113"/>
                    <a:pt x="43735" y="51080"/>
                    <a:pt x="41354" y="49727"/>
                  </a:cubicBezTo>
                  <a:cubicBezTo>
                    <a:pt x="41354" y="49626"/>
                    <a:pt x="41454" y="49401"/>
                    <a:pt x="41454" y="49301"/>
                  </a:cubicBezTo>
                  <a:cubicBezTo>
                    <a:pt x="41655" y="48774"/>
                    <a:pt x="41855" y="48373"/>
                    <a:pt x="42081" y="47847"/>
                  </a:cubicBezTo>
                  <a:cubicBezTo>
                    <a:pt x="42382" y="47020"/>
                    <a:pt x="42707" y="46067"/>
                    <a:pt x="43008" y="45240"/>
                  </a:cubicBezTo>
                  <a:cubicBezTo>
                    <a:pt x="43334" y="45240"/>
                    <a:pt x="43635" y="45240"/>
                    <a:pt x="43960" y="45140"/>
                  </a:cubicBezTo>
                  <a:cubicBezTo>
                    <a:pt x="45414" y="44814"/>
                    <a:pt x="46367" y="43762"/>
                    <a:pt x="47194" y="42734"/>
                  </a:cubicBezTo>
                  <a:cubicBezTo>
                    <a:pt x="47494" y="43561"/>
                    <a:pt x="48021" y="44188"/>
                    <a:pt x="48973" y="44288"/>
                  </a:cubicBezTo>
                  <a:cubicBezTo>
                    <a:pt x="49079" y="44304"/>
                    <a:pt x="49183" y="44312"/>
                    <a:pt x="49285" y="44312"/>
                  </a:cubicBezTo>
                  <a:cubicBezTo>
                    <a:pt x="50575" y="44312"/>
                    <a:pt x="51487" y="43036"/>
                    <a:pt x="51580" y="41782"/>
                  </a:cubicBezTo>
                  <a:cubicBezTo>
                    <a:pt x="51780" y="40428"/>
                    <a:pt x="51479" y="38549"/>
                    <a:pt x="50527" y="37496"/>
                  </a:cubicBezTo>
                  <a:cubicBezTo>
                    <a:pt x="50003" y="36857"/>
                    <a:pt x="49337" y="36603"/>
                    <a:pt x="48643" y="36603"/>
                  </a:cubicBezTo>
                  <a:cubicBezTo>
                    <a:pt x="47975" y="36603"/>
                    <a:pt x="47282" y="36839"/>
                    <a:pt x="46667" y="37195"/>
                  </a:cubicBezTo>
                  <a:cubicBezTo>
                    <a:pt x="45940" y="37621"/>
                    <a:pt x="45314" y="38123"/>
                    <a:pt x="44687" y="38649"/>
                  </a:cubicBezTo>
                  <a:cubicBezTo>
                    <a:pt x="45113" y="35416"/>
                    <a:pt x="44888" y="32183"/>
                    <a:pt x="43534" y="29150"/>
                  </a:cubicBezTo>
                  <a:lnTo>
                    <a:pt x="43534" y="29150"/>
                  </a:lnTo>
                  <a:cubicBezTo>
                    <a:pt x="44127" y="29248"/>
                    <a:pt x="44732" y="29296"/>
                    <a:pt x="45338" y="29296"/>
                  </a:cubicBezTo>
                  <a:cubicBezTo>
                    <a:pt x="46755" y="29296"/>
                    <a:pt x="48183" y="29033"/>
                    <a:pt x="49499" y="28523"/>
                  </a:cubicBezTo>
                  <a:cubicBezTo>
                    <a:pt x="50853" y="27997"/>
                    <a:pt x="52306" y="27170"/>
                    <a:pt x="53259" y="26017"/>
                  </a:cubicBezTo>
                  <a:cubicBezTo>
                    <a:pt x="53760" y="25391"/>
                    <a:pt x="54086" y="24764"/>
                    <a:pt x="54286" y="23937"/>
                  </a:cubicBezTo>
                  <a:cubicBezTo>
                    <a:pt x="54512" y="23210"/>
                    <a:pt x="54612" y="22358"/>
                    <a:pt x="54612" y="21531"/>
                  </a:cubicBezTo>
                  <a:cubicBezTo>
                    <a:pt x="54612" y="20278"/>
                    <a:pt x="53885" y="19025"/>
                    <a:pt x="52732" y="18699"/>
                  </a:cubicBezTo>
                  <a:cubicBezTo>
                    <a:pt x="52732" y="18599"/>
                    <a:pt x="52732" y="18398"/>
                    <a:pt x="52632" y="18298"/>
                  </a:cubicBezTo>
                  <a:cubicBezTo>
                    <a:pt x="52632" y="17571"/>
                    <a:pt x="52407" y="16719"/>
                    <a:pt x="52206" y="15992"/>
                  </a:cubicBezTo>
                  <a:cubicBezTo>
                    <a:pt x="51880" y="14538"/>
                    <a:pt x="51153" y="13185"/>
                    <a:pt x="50226" y="12132"/>
                  </a:cubicBezTo>
                  <a:cubicBezTo>
                    <a:pt x="49073" y="10980"/>
                    <a:pt x="47720" y="9927"/>
                    <a:pt x="46241" y="9300"/>
                  </a:cubicBezTo>
                  <a:cubicBezTo>
                    <a:pt x="44788" y="8573"/>
                    <a:pt x="43334" y="8273"/>
                    <a:pt x="41655" y="7947"/>
                  </a:cubicBezTo>
                  <a:cubicBezTo>
                    <a:pt x="40828" y="5240"/>
                    <a:pt x="39675" y="2634"/>
                    <a:pt x="38321" y="127"/>
                  </a:cubicBezTo>
                  <a:cubicBezTo>
                    <a:pt x="38280" y="34"/>
                    <a:pt x="38217" y="1"/>
                    <a:pt x="38158" y="1"/>
                  </a:cubicBezTo>
                  <a:close/>
                </a:path>
              </a:pathLst>
            </a:custGeom>
            <a:solidFill>
              <a:srgbClr val="AB61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91"/>
            <p:cNvSpPr/>
            <p:nvPr/>
          </p:nvSpPr>
          <p:spPr>
            <a:xfrm>
              <a:off x="2100377" y="2951171"/>
              <a:ext cx="1341" cy="2405"/>
            </a:xfrm>
            <a:custGeom>
              <a:avLst/>
              <a:gdLst/>
              <a:ahLst/>
              <a:cxnLst/>
              <a:rect l="l" t="t" r="r" b="b"/>
              <a:pathLst>
                <a:path w="126" h="226" extrusionOk="0">
                  <a:moveTo>
                    <a:pt x="0" y="101"/>
                  </a:moveTo>
                  <a:lnTo>
                    <a:pt x="0" y="226"/>
                  </a:lnTo>
                  <a:lnTo>
                    <a:pt x="0" y="101"/>
                  </a:lnTo>
                  <a:close/>
                  <a:moveTo>
                    <a:pt x="0" y="101"/>
                  </a:moveTo>
                  <a:lnTo>
                    <a:pt x="0" y="101"/>
                  </a:lnTo>
                  <a:lnTo>
                    <a:pt x="0" y="1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26" y="0"/>
                  </a:moveTo>
                  <a:lnTo>
                    <a:pt x="126" y="0"/>
                  </a:lnTo>
                  <a:lnTo>
                    <a:pt x="126" y="0"/>
                  </a:lnTo>
                  <a:close/>
                  <a:moveTo>
                    <a:pt x="126" y="0"/>
                  </a:moveTo>
                  <a:lnTo>
                    <a:pt x="126" y="0"/>
                  </a:lnTo>
                  <a:lnTo>
                    <a:pt x="126" y="0"/>
                  </a:lnTo>
                  <a:close/>
                  <a:moveTo>
                    <a:pt x="126" y="0"/>
                  </a:moveTo>
                  <a:lnTo>
                    <a:pt x="126" y="0"/>
                  </a:lnTo>
                  <a:lnTo>
                    <a:pt x="126" y="0"/>
                  </a:lnTo>
                  <a:close/>
                  <a:moveTo>
                    <a:pt x="126" y="0"/>
                  </a:moveTo>
                  <a:lnTo>
                    <a:pt x="126" y="0"/>
                  </a:ln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91"/>
            <p:cNvSpPr/>
            <p:nvPr/>
          </p:nvSpPr>
          <p:spPr>
            <a:xfrm>
              <a:off x="2028385" y="2923435"/>
              <a:ext cx="86673" cy="51210"/>
            </a:xfrm>
            <a:custGeom>
              <a:avLst/>
              <a:gdLst/>
              <a:ahLst/>
              <a:cxnLst/>
              <a:rect l="l" t="t" r="r" b="b"/>
              <a:pathLst>
                <a:path w="8146" h="4813" extrusionOk="0">
                  <a:moveTo>
                    <a:pt x="7820" y="1"/>
                  </a:moveTo>
                  <a:cubicBezTo>
                    <a:pt x="4587" y="1"/>
                    <a:pt x="0" y="4813"/>
                    <a:pt x="0" y="4813"/>
                  </a:cubicBezTo>
                  <a:cubicBezTo>
                    <a:pt x="2507" y="3033"/>
                    <a:pt x="7720" y="2933"/>
                    <a:pt x="8146" y="2933"/>
                  </a:cubicBezTo>
                  <a:cubicBezTo>
                    <a:pt x="7720" y="2833"/>
                    <a:pt x="7193" y="2833"/>
                    <a:pt x="6767" y="2833"/>
                  </a:cubicBezTo>
                  <a:lnTo>
                    <a:pt x="6767" y="2708"/>
                  </a:lnTo>
                  <a:lnTo>
                    <a:pt x="6893" y="2708"/>
                  </a:lnTo>
                  <a:lnTo>
                    <a:pt x="6893" y="2607"/>
                  </a:lnTo>
                  <a:cubicBezTo>
                    <a:pt x="7394" y="1780"/>
                    <a:pt x="7720" y="953"/>
                    <a:pt x="8020" y="1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91"/>
            <p:cNvSpPr/>
            <p:nvPr/>
          </p:nvSpPr>
          <p:spPr>
            <a:xfrm>
              <a:off x="1985989" y="2554862"/>
              <a:ext cx="135745" cy="227558"/>
            </a:xfrm>
            <a:custGeom>
              <a:avLst/>
              <a:gdLst/>
              <a:ahLst/>
              <a:cxnLst/>
              <a:rect l="l" t="t" r="r" b="b"/>
              <a:pathLst>
                <a:path w="12758" h="21387" extrusionOk="0">
                  <a:moveTo>
                    <a:pt x="8475" y="0"/>
                  </a:moveTo>
                  <a:cubicBezTo>
                    <a:pt x="8439" y="0"/>
                    <a:pt x="8401" y="25"/>
                    <a:pt x="8371" y="83"/>
                  </a:cubicBezTo>
                  <a:cubicBezTo>
                    <a:pt x="5865" y="2590"/>
                    <a:pt x="4286" y="5722"/>
                    <a:pt x="3133" y="9056"/>
                  </a:cubicBezTo>
                  <a:cubicBezTo>
                    <a:pt x="1880" y="12715"/>
                    <a:pt x="853" y="16575"/>
                    <a:pt x="0" y="20434"/>
                  </a:cubicBezTo>
                  <a:cubicBezTo>
                    <a:pt x="0" y="20699"/>
                    <a:pt x="243" y="20877"/>
                    <a:pt x="450" y="20877"/>
                  </a:cubicBezTo>
                  <a:cubicBezTo>
                    <a:pt x="576" y="20877"/>
                    <a:pt x="689" y="20811"/>
                    <a:pt x="727" y="20660"/>
                  </a:cubicBezTo>
                  <a:cubicBezTo>
                    <a:pt x="1479" y="20434"/>
                    <a:pt x="2206" y="20434"/>
                    <a:pt x="3033" y="20434"/>
                  </a:cubicBezTo>
                  <a:cubicBezTo>
                    <a:pt x="3509" y="20384"/>
                    <a:pt x="3979" y="20359"/>
                    <a:pt x="4449" y="20359"/>
                  </a:cubicBezTo>
                  <a:cubicBezTo>
                    <a:pt x="4919" y="20359"/>
                    <a:pt x="5389" y="20384"/>
                    <a:pt x="5865" y="20434"/>
                  </a:cubicBezTo>
                  <a:cubicBezTo>
                    <a:pt x="6792" y="20560"/>
                    <a:pt x="7845" y="20760"/>
                    <a:pt x="8672" y="21186"/>
                  </a:cubicBezTo>
                  <a:cubicBezTo>
                    <a:pt x="8772" y="21186"/>
                    <a:pt x="8873" y="21286"/>
                    <a:pt x="8998" y="21387"/>
                  </a:cubicBezTo>
                  <a:cubicBezTo>
                    <a:pt x="9098" y="21186"/>
                    <a:pt x="9098" y="21061"/>
                    <a:pt x="9098" y="20961"/>
                  </a:cubicBezTo>
                  <a:cubicBezTo>
                    <a:pt x="9299" y="20434"/>
                    <a:pt x="9499" y="20033"/>
                    <a:pt x="9725" y="19507"/>
                  </a:cubicBezTo>
                  <a:cubicBezTo>
                    <a:pt x="10026" y="18680"/>
                    <a:pt x="10351" y="17727"/>
                    <a:pt x="10652" y="16900"/>
                  </a:cubicBezTo>
                  <a:cubicBezTo>
                    <a:pt x="11078" y="15647"/>
                    <a:pt x="12005" y="12289"/>
                    <a:pt x="12331" y="10309"/>
                  </a:cubicBezTo>
                  <a:cubicBezTo>
                    <a:pt x="12757" y="7076"/>
                    <a:pt x="12532" y="3843"/>
                    <a:pt x="11178" y="810"/>
                  </a:cubicBezTo>
                  <a:lnTo>
                    <a:pt x="11178" y="810"/>
                  </a:lnTo>
                  <a:cubicBezTo>
                    <a:pt x="11705" y="910"/>
                    <a:pt x="12131" y="910"/>
                    <a:pt x="12632" y="910"/>
                  </a:cubicBezTo>
                  <a:cubicBezTo>
                    <a:pt x="12532" y="810"/>
                    <a:pt x="12432" y="810"/>
                    <a:pt x="12331" y="810"/>
                  </a:cubicBezTo>
                  <a:cubicBezTo>
                    <a:pt x="11604" y="710"/>
                    <a:pt x="10978" y="710"/>
                    <a:pt x="10251" y="509"/>
                  </a:cubicBezTo>
                  <a:cubicBezTo>
                    <a:pt x="9725" y="509"/>
                    <a:pt x="9198" y="284"/>
                    <a:pt x="8572" y="284"/>
                  </a:cubicBezTo>
                  <a:cubicBezTo>
                    <a:pt x="8643" y="142"/>
                    <a:pt x="8563" y="0"/>
                    <a:pt x="8475" y="0"/>
                  </a:cubicBezTo>
                  <a:close/>
                </a:path>
              </a:pathLst>
            </a:custGeom>
            <a:solidFill>
              <a:srgbClr val="E09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91"/>
            <p:cNvSpPr/>
            <p:nvPr/>
          </p:nvSpPr>
          <p:spPr>
            <a:xfrm>
              <a:off x="2035045" y="2528009"/>
              <a:ext cx="72012" cy="38942"/>
            </a:xfrm>
            <a:custGeom>
              <a:avLst/>
              <a:gdLst/>
              <a:ahLst/>
              <a:cxnLst/>
              <a:rect l="l" t="t" r="r" b="b"/>
              <a:pathLst>
                <a:path w="6768" h="3660" extrusionOk="0">
                  <a:moveTo>
                    <a:pt x="1" y="1"/>
                  </a:moveTo>
                  <a:cubicBezTo>
                    <a:pt x="1" y="1"/>
                    <a:pt x="928" y="2081"/>
                    <a:pt x="2708" y="3660"/>
                  </a:cubicBezTo>
                  <a:cubicBezTo>
                    <a:pt x="3008" y="3234"/>
                    <a:pt x="3334" y="2908"/>
                    <a:pt x="3760" y="2607"/>
                  </a:cubicBezTo>
                  <a:cubicBezTo>
                    <a:pt x="3760" y="2507"/>
                    <a:pt x="3760" y="2507"/>
                    <a:pt x="3861" y="2507"/>
                  </a:cubicBezTo>
                  <a:cubicBezTo>
                    <a:pt x="3961" y="2507"/>
                    <a:pt x="4061" y="2707"/>
                    <a:pt x="3961" y="2808"/>
                  </a:cubicBezTo>
                  <a:cubicBezTo>
                    <a:pt x="4587" y="2808"/>
                    <a:pt x="5114" y="3033"/>
                    <a:pt x="5640" y="3033"/>
                  </a:cubicBezTo>
                  <a:cubicBezTo>
                    <a:pt x="6041" y="3134"/>
                    <a:pt x="6367" y="3234"/>
                    <a:pt x="6768" y="3234"/>
                  </a:cubicBezTo>
                  <a:cubicBezTo>
                    <a:pt x="5314" y="2808"/>
                    <a:pt x="2708" y="1981"/>
                    <a:pt x="1" y="1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91"/>
            <p:cNvSpPr/>
            <p:nvPr/>
          </p:nvSpPr>
          <p:spPr>
            <a:xfrm>
              <a:off x="2063844" y="2554670"/>
              <a:ext cx="56552" cy="30952"/>
            </a:xfrm>
            <a:custGeom>
              <a:avLst/>
              <a:gdLst/>
              <a:ahLst/>
              <a:cxnLst/>
              <a:rect l="l" t="t" r="r" b="b"/>
              <a:pathLst>
                <a:path w="5315" h="2909" extrusionOk="0">
                  <a:moveTo>
                    <a:pt x="1154" y="1"/>
                  </a:moveTo>
                  <a:cubicBezTo>
                    <a:pt x="1053" y="1"/>
                    <a:pt x="1053" y="1"/>
                    <a:pt x="1053" y="101"/>
                  </a:cubicBezTo>
                  <a:cubicBezTo>
                    <a:pt x="627" y="402"/>
                    <a:pt x="301" y="728"/>
                    <a:pt x="1" y="1154"/>
                  </a:cubicBezTo>
                  <a:cubicBezTo>
                    <a:pt x="1154" y="2081"/>
                    <a:pt x="2708" y="2908"/>
                    <a:pt x="4587" y="2908"/>
                  </a:cubicBezTo>
                  <a:cubicBezTo>
                    <a:pt x="4487" y="2407"/>
                    <a:pt x="4286" y="1881"/>
                    <a:pt x="4061" y="1354"/>
                  </a:cubicBezTo>
                  <a:cubicBezTo>
                    <a:pt x="3961" y="1154"/>
                    <a:pt x="3961" y="1029"/>
                    <a:pt x="3860" y="828"/>
                  </a:cubicBezTo>
                  <a:cubicBezTo>
                    <a:pt x="3961" y="828"/>
                    <a:pt x="3961" y="828"/>
                    <a:pt x="4061" y="928"/>
                  </a:cubicBezTo>
                  <a:lnTo>
                    <a:pt x="5314" y="928"/>
                  </a:lnTo>
                  <a:cubicBezTo>
                    <a:pt x="5314" y="928"/>
                    <a:pt x="4813" y="928"/>
                    <a:pt x="4061" y="728"/>
                  </a:cubicBezTo>
                  <a:cubicBezTo>
                    <a:pt x="3660" y="728"/>
                    <a:pt x="3334" y="628"/>
                    <a:pt x="2933" y="527"/>
                  </a:cubicBezTo>
                  <a:cubicBezTo>
                    <a:pt x="2407" y="527"/>
                    <a:pt x="1880" y="302"/>
                    <a:pt x="1254" y="302"/>
                  </a:cubicBezTo>
                  <a:cubicBezTo>
                    <a:pt x="1354" y="201"/>
                    <a:pt x="1254" y="1"/>
                    <a:pt x="1154" y="1"/>
                  </a:cubicBezTo>
                  <a:close/>
                </a:path>
              </a:pathLst>
            </a:custGeom>
            <a:solidFill>
              <a:srgbClr val="DA8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91"/>
            <p:cNvSpPr/>
            <p:nvPr/>
          </p:nvSpPr>
          <p:spPr>
            <a:xfrm>
              <a:off x="2162774" y="2432291"/>
              <a:ext cx="15471" cy="14673"/>
            </a:xfrm>
            <a:custGeom>
              <a:avLst/>
              <a:gdLst/>
              <a:ahLst/>
              <a:cxnLst/>
              <a:rect l="l" t="t" r="r" b="b"/>
              <a:pathLst>
                <a:path w="1454" h="1379" extrusionOk="0">
                  <a:moveTo>
                    <a:pt x="727" y="0"/>
                  </a:moveTo>
                  <a:cubicBezTo>
                    <a:pt x="301" y="0"/>
                    <a:pt x="0" y="326"/>
                    <a:pt x="0" y="752"/>
                  </a:cubicBezTo>
                  <a:cubicBezTo>
                    <a:pt x="0" y="1053"/>
                    <a:pt x="301" y="1379"/>
                    <a:pt x="727" y="1379"/>
                  </a:cubicBezTo>
                  <a:cubicBezTo>
                    <a:pt x="1153" y="1379"/>
                    <a:pt x="1454" y="1053"/>
                    <a:pt x="1454" y="752"/>
                  </a:cubicBezTo>
                  <a:cubicBezTo>
                    <a:pt x="1454" y="326"/>
                    <a:pt x="1153" y="0"/>
                    <a:pt x="727" y="0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91"/>
            <p:cNvSpPr/>
            <p:nvPr/>
          </p:nvSpPr>
          <p:spPr>
            <a:xfrm>
              <a:off x="2144901" y="2407620"/>
              <a:ext cx="33346" cy="24685"/>
            </a:xfrm>
            <a:custGeom>
              <a:avLst/>
              <a:gdLst/>
              <a:ahLst/>
              <a:cxnLst/>
              <a:rect l="l" t="t" r="r" b="b"/>
              <a:pathLst>
                <a:path w="3134" h="2320" extrusionOk="0">
                  <a:moveTo>
                    <a:pt x="2338" y="1"/>
                  </a:moveTo>
                  <a:cubicBezTo>
                    <a:pt x="2250" y="1"/>
                    <a:pt x="2162" y="13"/>
                    <a:pt x="2081" y="38"/>
                  </a:cubicBezTo>
                  <a:cubicBezTo>
                    <a:pt x="1780" y="38"/>
                    <a:pt x="1454" y="339"/>
                    <a:pt x="1154" y="439"/>
                  </a:cubicBezTo>
                  <a:cubicBezTo>
                    <a:pt x="953" y="665"/>
                    <a:pt x="627" y="765"/>
                    <a:pt x="327" y="966"/>
                  </a:cubicBezTo>
                  <a:cubicBezTo>
                    <a:pt x="101" y="1191"/>
                    <a:pt x="1" y="1492"/>
                    <a:pt x="101" y="1818"/>
                  </a:cubicBezTo>
                  <a:cubicBezTo>
                    <a:pt x="101" y="2119"/>
                    <a:pt x="427" y="2319"/>
                    <a:pt x="728" y="2319"/>
                  </a:cubicBezTo>
                  <a:cubicBezTo>
                    <a:pt x="828" y="2319"/>
                    <a:pt x="953" y="2219"/>
                    <a:pt x="1053" y="2119"/>
                  </a:cubicBezTo>
                  <a:lnTo>
                    <a:pt x="1154" y="2119"/>
                  </a:lnTo>
                  <a:cubicBezTo>
                    <a:pt x="1254" y="2119"/>
                    <a:pt x="1354" y="2018"/>
                    <a:pt x="1354" y="2018"/>
                  </a:cubicBezTo>
                  <a:cubicBezTo>
                    <a:pt x="1580" y="1918"/>
                    <a:pt x="1680" y="1818"/>
                    <a:pt x="1881" y="1693"/>
                  </a:cubicBezTo>
                  <a:cubicBezTo>
                    <a:pt x="2081" y="1592"/>
                    <a:pt x="2407" y="1392"/>
                    <a:pt x="2607" y="1191"/>
                  </a:cubicBezTo>
                  <a:cubicBezTo>
                    <a:pt x="2933" y="966"/>
                    <a:pt x="3134" y="665"/>
                    <a:pt x="2933" y="339"/>
                  </a:cubicBezTo>
                  <a:cubicBezTo>
                    <a:pt x="2858" y="114"/>
                    <a:pt x="2600" y="1"/>
                    <a:pt x="2338" y="1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91"/>
            <p:cNvSpPr/>
            <p:nvPr/>
          </p:nvSpPr>
          <p:spPr>
            <a:xfrm>
              <a:off x="2178232" y="2480283"/>
              <a:ext cx="37878" cy="27738"/>
            </a:xfrm>
            <a:custGeom>
              <a:avLst/>
              <a:gdLst/>
              <a:ahLst/>
              <a:cxnLst/>
              <a:rect l="l" t="t" r="r" b="b"/>
              <a:pathLst>
                <a:path w="3560" h="2607" extrusionOk="0">
                  <a:moveTo>
                    <a:pt x="3134" y="0"/>
                  </a:moveTo>
                  <a:lnTo>
                    <a:pt x="3134" y="301"/>
                  </a:lnTo>
                  <a:cubicBezTo>
                    <a:pt x="3134" y="502"/>
                    <a:pt x="3134" y="828"/>
                    <a:pt x="3033" y="1254"/>
                  </a:cubicBezTo>
                  <a:cubicBezTo>
                    <a:pt x="2833" y="1554"/>
                    <a:pt x="2607" y="1880"/>
                    <a:pt x="2206" y="1980"/>
                  </a:cubicBezTo>
                  <a:cubicBezTo>
                    <a:pt x="1880" y="2181"/>
                    <a:pt x="1580" y="2181"/>
                    <a:pt x="1254" y="2181"/>
                  </a:cubicBezTo>
                  <a:cubicBezTo>
                    <a:pt x="953" y="2181"/>
                    <a:pt x="727" y="2181"/>
                    <a:pt x="527" y="2081"/>
                  </a:cubicBezTo>
                  <a:cubicBezTo>
                    <a:pt x="427" y="2081"/>
                    <a:pt x="326" y="1980"/>
                    <a:pt x="326" y="1980"/>
                  </a:cubicBezTo>
                  <a:lnTo>
                    <a:pt x="201" y="1980"/>
                  </a:lnTo>
                  <a:lnTo>
                    <a:pt x="1" y="2281"/>
                  </a:lnTo>
                  <a:cubicBezTo>
                    <a:pt x="1" y="2281"/>
                    <a:pt x="527" y="2607"/>
                    <a:pt x="1254" y="2607"/>
                  </a:cubicBezTo>
                  <a:cubicBezTo>
                    <a:pt x="1680" y="2607"/>
                    <a:pt x="1981" y="2607"/>
                    <a:pt x="2407" y="2381"/>
                  </a:cubicBezTo>
                  <a:cubicBezTo>
                    <a:pt x="2933" y="2181"/>
                    <a:pt x="3234" y="1755"/>
                    <a:pt x="3334" y="1354"/>
                  </a:cubicBezTo>
                  <a:cubicBezTo>
                    <a:pt x="3560" y="928"/>
                    <a:pt x="3560" y="502"/>
                    <a:pt x="3560" y="301"/>
                  </a:cubicBezTo>
                  <a:lnTo>
                    <a:pt x="35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91"/>
            <p:cNvSpPr/>
            <p:nvPr/>
          </p:nvSpPr>
          <p:spPr>
            <a:xfrm>
              <a:off x="2210499" y="2494678"/>
              <a:ext cx="8810" cy="9885"/>
            </a:xfrm>
            <a:custGeom>
              <a:avLst/>
              <a:gdLst/>
              <a:ahLst/>
              <a:cxnLst/>
              <a:rect l="l" t="t" r="r" b="b"/>
              <a:pathLst>
                <a:path w="828" h="929" extrusionOk="0">
                  <a:moveTo>
                    <a:pt x="301" y="1"/>
                  </a:moveTo>
                  <a:lnTo>
                    <a:pt x="0" y="201"/>
                  </a:lnTo>
                  <a:cubicBezTo>
                    <a:pt x="0" y="201"/>
                    <a:pt x="101" y="627"/>
                    <a:pt x="627" y="928"/>
                  </a:cubicBezTo>
                  <a:lnTo>
                    <a:pt x="827" y="627"/>
                  </a:lnTo>
                  <a:cubicBezTo>
                    <a:pt x="627" y="527"/>
                    <a:pt x="527" y="302"/>
                    <a:pt x="426" y="201"/>
                  </a:cubicBezTo>
                  <a:lnTo>
                    <a:pt x="426" y="101"/>
                  </a:lnTo>
                  <a:lnTo>
                    <a:pt x="301" y="1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91"/>
            <p:cNvSpPr/>
            <p:nvPr/>
          </p:nvSpPr>
          <p:spPr>
            <a:xfrm>
              <a:off x="2182764" y="2451133"/>
              <a:ext cx="48816" cy="31292"/>
            </a:xfrm>
            <a:custGeom>
              <a:avLst/>
              <a:gdLst/>
              <a:ahLst/>
              <a:cxnLst/>
              <a:rect l="l" t="t" r="r" b="b"/>
              <a:pathLst>
                <a:path w="4588" h="2941" extrusionOk="0">
                  <a:moveTo>
                    <a:pt x="2255" y="0"/>
                  </a:moveTo>
                  <a:cubicBezTo>
                    <a:pt x="1380" y="0"/>
                    <a:pt x="478" y="291"/>
                    <a:pt x="301" y="861"/>
                  </a:cubicBezTo>
                  <a:cubicBezTo>
                    <a:pt x="1" y="1888"/>
                    <a:pt x="2507" y="2841"/>
                    <a:pt x="3033" y="2941"/>
                  </a:cubicBezTo>
                  <a:cubicBezTo>
                    <a:pt x="3033" y="2941"/>
                    <a:pt x="4587" y="1688"/>
                    <a:pt x="3961" y="635"/>
                  </a:cubicBezTo>
                  <a:cubicBezTo>
                    <a:pt x="3719" y="210"/>
                    <a:pt x="2997" y="0"/>
                    <a:pt x="2255" y="0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91"/>
            <p:cNvSpPr/>
            <p:nvPr/>
          </p:nvSpPr>
          <p:spPr>
            <a:xfrm>
              <a:off x="2108378" y="2454686"/>
              <a:ext cx="54413" cy="36548"/>
            </a:xfrm>
            <a:custGeom>
              <a:avLst/>
              <a:gdLst/>
              <a:ahLst/>
              <a:cxnLst/>
              <a:rect l="l" t="t" r="r" b="b"/>
              <a:pathLst>
                <a:path w="5114" h="3435" extrusionOk="0">
                  <a:moveTo>
                    <a:pt x="2507" y="0"/>
                  </a:moveTo>
                  <a:cubicBezTo>
                    <a:pt x="1128" y="0"/>
                    <a:pt x="0" y="727"/>
                    <a:pt x="0" y="1655"/>
                  </a:cubicBezTo>
                  <a:cubicBezTo>
                    <a:pt x="0" y="2607"/>
                    <a:pt x="1128" y="3434"/>
                    <a:pt x="2507" y="3434"/>
                  </a:cubicBezTo>
                  <a:cubicBezTo>
                    <a:pt x="3960" y="3434"/>
                    <a:pt x="5113" y="2607"/>
                    <a:pt x="5113" y="1655"/>
                  </a:cubicBezTo>
                  <a:cubicBezTo>
                    <a:pt x="5113" y="727"/>
                    <a:pt x="3960" y="0"/>
                    <a:pt x="2507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91"/>
            <p:cNvSpPr/>
            <p:nvPr/>
          </p:nvSpPr>
          <p:spPr>
            <a:xfrm>
              <a:off x="2030512" y="2520275"/>
              <a:ext cx="106677" cy="44284"/>
            </a:xfrm>
            <a:custGeom>
              <a:avLst/>
              <a:gdLst/>
              <a:ahLst/>
              <a:cxnLst/>
              <a:rect l="l" t="t" r="r" b="b"/>
              <a:pathLst>
                <a:path w="10026" h="4162" extrusionOk="0">
                  <a:moveTo>
                    <a:pt x="302" y="1"/>
                  </a:moveTo>
                  <a:lnTo>
                    <a:pt x="1" y="201"/>
                  </a:lnTo>
                  <a:cubicBezTo>
                    <a:pt x="1" y="201"/>
                    <a:pt x="828" y="1254"/>
                    <a:pt x="2307" y="2181"/>
                  </a:cubicBezTo>
                  <a:cubicBezTo>
                    <a:pt x="3861" y="3234"/>
                    <a:pt x="6066" y="4161"/>
                    <a:pt x="8873" y="4161"/>
                  </a:cubicBezTo>
                  <a:lnTo>
                    <a:pt x="10026" y="4161"/>
                  </a:lnTo>
                  <a:lnTo>
                    <a:pt x="10026" y="3760"/>
                  </a:lnTo>
                  <a:lnTo>
                    <a:pt x="8873" y="3760"/>
                  </a:lnTo>
                  <a:cubicBezTo>
                    <a:pt x="6166" y="3760"/>
                    <a:pt x="3961" y="2808"/>
                    <a:pt x="2507" y="1881"/>
                  </a:cubicBezTo>
                  <a:cubicBezTo>
                    <a:pt x="1780" y="1354"/>
                    <a:pt x="1254" y="928"/>
                    <a:pt x="928" y="502"/>
                  </a:cubicBezTo>
                  <a:cubicBezTo>
                    <a:pt x="728" y="402"/>
                    <a:pt x="527" y="201"/>
                    <a:pt x="527" y="101"/>
                  </a:cubicBezTo>
                  <a:cubicBezTo>
                    <a:pt x="427" y="101"/>
                    <a:pt x="427" y="1"/>
                    <a:pt x="4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91"/>
            <p:cNvSpPr/>
            <p:nvPr/>
          </p:nvSpPr>
          <p:spPr>
            <a:xfrm>
              <a:off x="2022789" y="2541340"/>
              <a:ext cx="36538" cy="8810"/>
            </a:xfrm>
            <a:custGeom>
              <a:avLst/>
              <a:gdLst/>
              <a:ahLst/>
              <a:cxnLst/>
              <a:rect l="l" t="t" r="r" b="b"/>
              <a:pathLst>
                <a:path w="3434" h="828" extrusionOk="0">
                  <a:moveTo>
                    <a:pt x="3233" y="1"/>
                  </a:moveTo>
                  <a:cubicBezTo>
                    <a:pt x="2707" y="302"/>
                    <a:pt x="1654" y="402"/>
                    <a:pt x="1028" y="402"/>
                  </a:cubicBezTo>
                  <a:lnTo>
                    <a:pt x="301" y="402"/>
                  </a:lnTo>
                  <a:lnTo>
                    <a:pt x="201" y="302"/>
                  </a:lnTo>
                  <a:lnTo>
                    <a:pt x="100" y="302"/>
                  </a:lnTo>
                  <a:lnTo>
                    <a:pt x="0" y="728"/>
                  </a:lnTo>
                  <a:cubicBezTo>
                    <a:pt x="100" y="728"/>
                    <a:pt x="401" y="828"/>
                    <a:pt x="1028" y="828"/>
                  </a:cubicBezTo>
                  <a:cubicBezTo>
                    <a:pt x="1780" y="828"/>
                    <a:pt x="2707" y="728"/>
                    <a:pt x="3434" y="302"/>
                  </a:cubicBezTo>
                  <a:lnTo>
                    <a:pt x="32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91"/>
            <p:cNvSpPr/>
            <p:nvPr/>
          </p:nvSpPr>
          <p:spPr>
            <a:xfrm>
              <a:off x="1900400" y="2767991"/>
              <a:ext cx="202405" cy="70937"/>
            </a:xfrm>
            <a:custGeom>
              <a:avLst/>
              <a:gdLst/>
              <a:ahLst/>
              <a:cxnLst/>
              <a:rect l="l" t="t" r="r" b="b"/>
              <a:pathLst>
                <a:path w="19023" h="6667" extrusionOk="0">
                  <a:moveTo>
                    <a:pt x="11805" y="0"/>
                  </a:moveTo>
                  <a:cubicBezTo>
                    <a:pt x="8471" y="0"/>
                    <a:pt x="5539" y="1654"/>
                    <a:pt x="3359" y="3233"/>
                  </a:cubicBezTo>
                  <a:cubicBezTo>
                    <a:pt x="1253" y="4787"/>
                    <a:pt x="0" y="6366"/>
                    <a:pt x="0" y="6466"/>
                  </a:cubicBezTo>
                  <a:lnTo>
                    <a:pt x="326" y="6667"/>
                  </a:lnTo>
                  <a:lnTo>
                    <a:pt x="326" y="6567"/>
                  </a:lnTo>
                  <a:cubicBezTo>
                    <a:pt x="627" y="6266"/>
                    <a:pt x="2005" y="4687"/>
                    <a:pt x="4085" y="3233"/>
                  </a:cubicBezTo>
                  <a:cubicBezTo>
                    <a:pt x="6065" y="1780"/>
                    <a:pt x="8772" y="401"/>
                    <a:pt x="11805" y="401"/>
                  </a:cubicBezTo>
                  <a:cubicBezTo>
                    <a:pt x="14010" y="401"/>
                    <a:pt x="16416" y="1153"/>
                    <a:pt x="18797" y="3133"/>
                  </a:cubicBezTo>
                  <a:lnTo>
                    <a:pt x="19023" y="2707"/>
                  </a:lnTo>
                  <a:cubicBezTo>
                    <a:pt x="16617" y="727"/>
                    <a:pt x="14111" y="0"/>
                    <a:pt x="11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91"/>
            <p:cNvSpPr/>
            <p:nvPr/>
          </p:nvSpPr>
          <p:spPr>
            <a:xfrm>
              <a:off x="2018257" y="2953565"/>
              <a:ext cx="133340" cy="29877"/>
            </a:xfrm>
            <a:custGeom>
              <a:avLst/>
              <a:gdLst/>
              <a:ahLst/>
              <a:cxnLst/>
              <a:rect l="l" t="t" r="r" b="b"/>
              <a:pathLst>
                <a:path w="12532" h="2808" extrusionOk="0">
                  <a:moveTo>
                    <a:pt x="8145" y="1"/>
                  </a:moveTo>
                  <a:cubicBezTo>
                    <a:pt x="3759" y="1"/>
                    <a:pt x="0" y="2507"/>
                    <a:pt x="0" y="2507"/>
                  </a:cubicBezTo>
                  <a:lnTo>
                    <a:pt x="326" y="2808"/>
                  </a:lnTo>
                  <a:cubicBezTo>
                    <a:pt x="727" y="2607"/>
                    <a:pt x="4185" y="402"/>
                    <a:pt x="8145" y="402"/>
                  </a:cubicBezTo>
                  <a:cubicBezTo>
                    <a:pt x="9499" y="402"/>
                    <a:pt x="10978" y="728"/>
                    <a:pt x="12431" y="1254"/>
                  </a:cubicBezTo>
                  <a:lnTo>
                    <a:pt x="12531" y="928"/>
                  </a:lnTo>
                  <a:cubicBezTo>
                    <a:pt x="11078" y="302"/>
                    <a:pt x="9599" y="1"/>
                    <a:pt x="8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91"/>
            <p:cNvSpPr/>
            <p:nvPr/>
          </p:nvSpPr>
          <p:spPr>
            <a:xfrm>
              <a:off x="2129442" y="3002365"/>
              <a:ext cx="40006" cy="37878"/>
            </a:xfrm>
            <a:custGeom>
              <a:avLst/>
              <a:gdLst/>
              <a:ahLst/>
              <a:cxnLst/>
              <a:rect l="l" t="t" r="r" b="b"/>
              <a:pathLst>
                <a:path w="3760" h="3560" extrusionOk="0">
                  <a:moveTo>
                    <a:pt x="0" y="0"/>
                  </a:moveTo>
                  <a:lnTo>
                    <a:pt x="0" y="426"/>
                  </a:lnTo>
                  <a:cubicBezTo>
                    <a:pt x="201" y="426"/>
                    <a:pt x="1028" y="527"/>
                    <a:pt x="1880" y="827"/>
                  </a:cubicBezTo>
                  <a:cubicBezTo>
                    <a:pt x="2281" y="1053"/>
                    <a:pt x="2607" y="1254"/>
                    <a:pt x="2907" y="1680"/>
                  </a:cubicBezTo>
                  <a:cubicBezTo>
                    <a:pt x="3233" y="1980"/>
                    <a:pt x="3334" y="2406"/>
                    <a:pt x="3334" y="3033"/>
                  </a:cubicBezTo>
                  <a:lnTo>
                    <a:pt x="3334" y="3434"/>
                  </a:lnTo>
                  <a:lnTo>
                    <a:pt x="3760" y="3559"/>
                  </a:lnTo>
                  <a:lnTo>
                    <a:pt x="3760" y="3033"/>
                  </a:lnTo>
                  <a:cubicBezTo>
                    <a:pt x="3760" y="2306"/>
                    <a:pt x="3534" y="1780"/>
                    <a:pt x="3233" y="1254"/>
                  </a:cubicBezTo>
                  <a:cubicBezTo>
                    <a:pt x="2607" y="627"/>
                    <a:pt x="1880" y="301"/>
                    <a:pt x="1153" y="201"/>
                  </a:cubicBezTo>
                  <a:cubicBezTo>
                    <a:pt x="527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91"/>
            <p:cNvSpPr/>
            <p:nvPr/>
          </p:nvSpPr>
          <p:spPr>
            <a:xfrm>
              <a:off x="2151571" y="2985566"/>
              <a:ext cx="42145" cy="24546"/>
            </a:xfrm>
            <a:custGeom>
              <a:avLst/>
              <a:gdLst/>
              <a:ahLst/>
              <a:cxnLst/>
              <a:rect l="l" t="t" r="r" b="b"/>
              <a:pathLst>
                <a:path w="3961" h="2307" extrusionOk="0">
                  <a:moveTo>
                    <a:pt x="0" y="0"/>
                  </a:moveTo>
                  <a:lnTo>
                    <a:pt x="0" y="427"/>
                  </a:lnTo>
                  <a:cubicBezTo>
                    <a:pt x="201" y="427"/>
                    <a:pt x="1053" y="427"/>
                    <a:pt x="1780" y="627"/>
                  </a:cubicBezTo>
                  <a:cubicBezTo>
                    <a:pt x="2206" y="853"/>
                    <a:pt x="2607" y="953"/>
                    <a:pt x="2933" y="1254"/>
                  </a:cubicBezTo>
                  <a:cubicBezTo>
                    <a:pt x="3233" y="1579"/>
                    <a:pt x="3459" y="1880"/>
                    <a:pt x="3559" y="2306"/>
                  </a:cubicBezTo>
                  <a:lnTo>
                    <a:pt x="3960" y="2206"/>
                  </a:lnTo>
                  <a:cubicBezTo>
                    <a:pt x="3860" y="1680"/>
                    <a:pt x="3559" y="1254"/>
                    <a:pt x="3133" y="953"/>
                  </a:cubicBezTo>
                  <a:cubicBezTo>
                    <a:pt x="2607" y="427"/>
                    <a:pt x="1880" y="226"/>
                    <a:pt x="1254" y="126"/>
                  </a:cubicBezTo>
                  <a:cubicBezTo>
                    <a:pt x="727" y="0"/>
                    <a:pt x="201" y="0"/>
                    <a:pt x="0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91"/>
            <p:cNvSpPr/>
            <p:nvPr/>
          </p:nvSpPr>
          <p:spPr>
            <a:xfrm>
              <a:off x="1652687" y="2664528"/>
              <a:ext cx="105613" cy="295749"/>
            </a:xfrm>
            <a:custGeom>
              <a:avLst/>
              <a:gdLst/>
              <a:ahLst/>
              <a:cxnLst/>
              <a:rect l="l" t="t" r="r" b="b"/>
              <a:pathLst>
                <a:path w="9926" h="27796" extrusionOk="0">
                  <a:moveTo>
                    <a:pt x="9725" y="1"/>
                  </a:moveTo>
                  <a:cubicBezTo>
                    <a:pt x="9725" y="1"/>
                    <a:pt x="7219" y="1780"/>
                    <a:pt x="4813" y="5013"/>
                  </a:cubicBezTo>
                  <a:cubicBezTo>
                    <a:pt x="2407" y="8247"/>
                    <a:pt x="1" y="12958"/>
                    <a:pt x="1" y="18597"/>
                  </a:cubicBezTo>
                  <a:cubicBezTo>
                    <a:pt x="1" y="21404"/>
                    <a:pt x="627" y="24437"/>
                    <a:pt x="2106" y="27795"/>
                  </a:cubicBezTo>
                  <a:lnTo>
                    <a:pt x="2507" y="27570"/>
                  </a:lnTo>
                  <a:cubicBezTo>
                    <a:pt x="1054" y="24337"/>
                    <a:pt x="427" y="21304"/>
                    <a:pt x="427" y="18597"/>
                  </a:cubicBezTo>
                  <a:cubicBezTo>
                    <a:pt x="427" y="13059"/>
                    <a:pt x="2833" y="8472"/>
                    <a:pt x="5239" y="5339"/>
                  </a:cubicBezTo>
                  <a:cubicBezTo>
                    <a:pt x="6367" y="3660"/>
                    <a:pt x="7520" y="2507"/>
                    <a:pt x="8472" y="1680"/>
                  </a:cubicBezTo>
                  <a:lnTo>
                    <a:pt x="9500" y="627"/>
                  </a:lnTo>
                  <a:cubicBezTo>
                    <a:pt x="9625" y="527"/>
                    <a:pt x="9725" y="527"/>
                    <a:pt x="9826" y="427"/>
                  </a:cubicBezTo>
                  <a:lnTo>
                    <a:pt x="9926" y="327"/>
                  </a:lnTo>
                  <a:lnTo>
                    <a:pt x="9725" y="1"/>
                  </a:lnTo>
                  <a:close/>
                </a:path>
              </a:pathLst>
            </a:custGeom>
            <a:solidFill>
              <a:srgbClr val="8252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91"/>
            <p:cNvSpPr/>
            <p:nvPr/>
          </p:nvSpPr>
          <p:spPr>
            <a:xfrm>
              <a:off x="1703881" y="2758373"/>
              <a:ext cx="18514" cy="28122"/>
            </a:xfrm>
            <a:custGeom>
              <a:avLst/>
              <a:gdLst/>
              <a:ahLst/>
              <a:cxnLst/>
              <a:rect l="l" t="t" r="r" b="b"/>
              <a:pathLst>
                <a:path w="1740" h="2643" extrusionOk="0">
                  <a:moveTo>
                    <a:pt x="1223" y="0"/>
                  </a:moveTo>
                  <a:cubicBezTo>
                    <a:pt x="1165" y="0"/>
                    <a:pt x="1108" y="16"/>
                    <a:pt x="1054" y="52"/>
                  </a:cubicBezTo>
                  <a:cubicBezTo>
                    <a:pt x="828" y="177"/>
                    <a:pt x="728" y="378"/>
                    <a:pt x="628" y="578"/>
                  </a:cubicBezTo>
                  <a:cubicBezTo>
                    <a:pt x="527" y="804"/>
                    <a:pt x="427" y="1004"/>
                    <a:pt x="302" y="1205"/>
                  </a:cubicBezTo>
                  <a:cubicBezTo>
                    <a:pt x="201" y="1431"/>
                    <a:pt x="201" y="1631"/>
                    <a:pt x="101" y="1832"/>
                  </a:cubicBezTo>
                  <a:cubicBezTo>
                    <a:pt x="101" y="1932"/>
                    <a:pt x="101" y="2057"/>
                    <a:pt x="1" y="2157"/>
                  </a:cubicBezTo>
                  <a:lnTo>
                    <a:pt x="1" y="2458"/>
                  </a:lnTo>
                  <a:cubicBezTo>
                    <a:pt x="1" y="2587"/>
                    <a:pt x="67" y="2643"/>
                    <a:pt x="123" y="2643"/>
                  </a:cubicBezTo>
                  <a:cubicBezTo>
                    <a:pt x="165" y="2643"/>
                    <a:pt x="201" y="2612"/>
                    <a:pt x="201" y="2558"/>
                  </a:cubicBezTo>
                  <a:cubicBezTo>
                    <a:pt x="427" y="2157"/>
                    <a:pt x="527" y="1832"/>
                    <a:pt x="728" y="1431"/>
                  </a:cubicBezTo>
                  <a:cubicBezTo>
                    <a:pt x="828" y="1305"/>
                    <a:pt x="928" y="1105"/>
                    <a:pt x="1154" y="1004"/>
                  </a:cubicBezTo>
                  <a:lnTo>
                    <a:pt x="1254" y="904"/>
                  </a:lnTo>
                  <a:lnTo>
                    <a:pt x="1354" y="804"/>
                  </a:lnTo>
                  <a:lnTo>
                    <a:pt x="1555" y="578"/>
                  </a:lnTo>
                  <a:cubicBezTo>
                    <a:pt x="1740" y="332"/>
                    <a:pt x="1486" y="0"/>
                    <a:pt x="1223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91"/>
            <p:cNvSpPr/>
            <p:nvPr/>
          </p:nvSpPr>
          <p:spPr>
            <a:xfrm>
              <a:off x="1709785" y="2724084"/>
              <a:ext cx="16247" cy="16620"/>
            </a:xfrm>
            <a:custGeom>
              <a:avLst/>
              <a:gdLst/>
              <a:ahLst/>
              <a:cxnLst/>
              <a:rect l="l" t="t" r="r" b="b"/>
              <a:pathLst>
                <a:path w="1527" h="1562" extrusionOk="0">
                  <a:moveTo>
                    <a:pt x="1187" y="0"/>
                  </a:moveTo>
                  <a:cubicBezTo>
                    <a:pt x="1130" y="0"/>
                    <a:pt x="1066" y="13"/>
                    <a:pt x="1000" y="42"/>
                  </a:cubicBezTo>
                  <a:lnTo>
                    <a:pt x="699" y="368"/>
                  </a:lnTo>
                  <a:lnTo>
                    <a:pt x="373" y="669"/>
                  </a:lnTo>
                  <a:cubicBezTo>
                    <a:pt x="273" y="769"/>
                    <a:pt x="273" y="894"/>
                    <a:pt x="173" y="994"/>
                  </a:cubicBezTo>
                  <a:cubicBezTo>
                    <a:pt x="73" y="1095"/>
                    <a:pt x="73" y="1295"/>
                    <a:pt x="73" y="1395"/>
                  </a:cubicBezTo>
                  <a:cubicBezTo>
                    <a:pt x="1" y="1485"/>
                    <a:pt x="83" y="1562"/>
                    <a:pt x="172" y="1562"/>
                  </a:cubicBezTo>
                  <a:cubicBezTo>
                    <a:pt x="208" y="1562"/>
                    <a:pt x="244" y="1549"/>
                    <a:pt x="273" y="1521"/>
                  </a:cubicBezTo>
                  <a:cubicBezTo>
                    <a:pt x="373" y="1395"/>
                    <a:pt x="499" y="1395"/>
                    <a:pt x="599" y="1295"/>
                  </a:cubicBezTo>
                  <a:cubicBezTo>
                    <a:pt x="599" y="1195"/>
                    <a:pt x="699" y="1095"/>
                    <a:pt x="799" y="994"/>
                  </a:cubicBezTo>
                  <a:lnTo>
                    <a:pt x="900" y="994"/>
                  </a:lnTo>
                  <a:lnTo>
                    <a:pt x="900" y="894"/>
                  </a:lnTo>
                  <a:lnTo>
                    <a:pt x="1000" y="894"/>
                  </a:lnTo>
                  <a:lnTo>
                    <a:pt x="1125" y="769"/>
                  </a:lnTo>
                  <a:lnTo>
                    <a:pt x="1225" y="769"/>
                  </a:lnTo>
                  <a:lnTo>
                    <a:pt x="1225" y="669"/>
                  </a:lnTo>
                  <a:lnTo>
                    <a:pt x="1326" y="669"/>
                  </a:lnTo>
                  <a:lnTo>
                    <a:pt x="1326" y="568"/>
                  </a:lnTo>
                  <a:cubicBezTo>
                    <a:pt x="1526" y="468"/>
                    <a:pt x="1526" y="268"/>
                    <a:pt x="1426" y="142"/>
                  </a:cubicBezTo>
                  <a:cubicBezTo>
                    <a:pt x="1426" y="71"/>
                    <a:pt x="1326" y="0"/>
                    <a:pt x="1187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91"/>
            <p:cNvSpPr/>
            <p:nvPr/>
          </p:nvSpPr>
          <p:spPr>
            <a:xfrm>
              <a:off x="1719350" y="2733595"/>
              <a:ext cx="11" cy="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91"/>
            <p:cNvSpPr/>
            <p:nvPr/>
          </p:nvSpPr>
          <p:spPr>
            <a:xfrm>
              <a:off x="1758277" y="2741319"/>
              <a:ext cx="11" cy="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91"/>
            <p:cNvSpPr/>
            <p:nvPr/>
          </p:nvSpPr>
          <p:spPr>
            <a:xfrm>
              <a:off x="1747085" y="2732595"/>
              <a:ext cx="15737" cy="19046"/>
            </a:xfrm>
            <a:custGeom>
              <a:avLst/>
              <a:gdLst/>
              <a:ahLst/>
              <a:cxnLst/>
              <a:rect l="l" t="t" r="r" b="b"/>
              <a:pathLst>
                <a:path w="1479" h="1790" extrusionOk="0">
                  <a:moveTo>
                    <a:pt x="1106" y="0"/>
                  </a:moveTo>
                  <a:cubicBezTo>
                    <a:pt x="1028" y="0"/>
                    <a:pt x="953" y="31"/>
                    <a:pt x="852" y="94"/>
                  </a:cubicBezTo>
                  <a:lnTo>
                    <a:pt x="752" y="194"/>
                  </a:lnTo>
                  <a:cubicBezTo>
                    <a:pt x="627" y="295"/>
                    <a:pt x="627" y="395"/>
                    <a:pt x="526" y="495"/>
                  </a:cubicBezTo>
                  <a:cubicBezTo>
                    <a:pt x="426" y="595"/>
                    <a:pt x="426" y="721"/>
                    <a:pt x="326" y="821"/>
                  </a:cubicBezTo>
                  <a:cubicBezTo>
                    <a:pt x="226" y="921"/>
                    <a:pt x="226" y="1122"/>
                    <a:pt x="125" y="1222"/>
                  </a:cubicBezTo>
                  <a:lnTo>
                    <a:pt x="125" y="1447"/>
                  </a:lnTo>
                  <a:cubicBezTo>
                    <a:pt x="0" y="1548"/>
                    <a:pt x="0" y="1648"/>
                    <a:pt x="0" y="1648"/>
                  </a:cubicBezTo>
                  <a:cubicBezTo>
                    <a:pt x="0" y="1719"/>
                    <a:pt x="63" y="1790"/>
                    <a:pt x="135" y="1790"/>
                  </a:cubicBezTo>
                  <a:cubicBezTo>
                    <a:pt x="165" y="1790"/>
                    <a:pt x="196" y="1778"/>
                    <a:pt x="226" y="1748"/>
                  </a:cubicBezTo>
                  <a:cubicBezTo>
                    <a:pt x="226" y="1748"/>
                    <a:pt x="326" y="1648"/>
                    <a:pt x="326" y="1548"/>
                  </a:cubicBezTo>
                  <a:lnTo>
                    <a:pt x="426" y="1447"/>
                  </a:lnTo>
                  <a:cubicBezTo>
                    <a:pt x="526" y="1347"/>
                    <a:pt x="627" y="1222"/>
                    <a:pt x="752" y="1122"/>
                  </a:cubicBezTo>
                  <a:cubicBezTo>
                    <a:pt x="852" y="1021"/>
                    <a:pt x="953" y="921"/>
                    <a:pt x="1053" y="821"/>
                  </a:cubicBezTo>
                  <a:lnTo>
                    <a:pt x="1153" y="721"/>
                  </a:lnTo>
                  <a:cubicBezTo>
                    <a:pt x="1253" y="721"/>
                    <a:pt x="1253" y="595"/>
                    <a:pt x="1379" y="595"/>
                  </a:cubicBezTo>
                  <a:cubicBezTo>
                    <a:pt x="1479" y="395"/>
                    <a:pt x="1479" y="194"/>
                    <a:pt x="1379" y="94"/>
                  </a:cubicBezTo>
                  <a:cubicBezTo>
                    <a:pt x="1266" y="31"/>
                    <a:pt x="1184" y="0"/>
                    <a:pt x="1106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91"/>
            <p:cNvSpPr/>
            <p:nvPr/>
          </p:nvSpPr>
          <p:spPr>
            <a:xfrm>
              <a:off x="1750542" y="2693593"/>
              <a:ext cx="18950" cy="15481"/>
            </a:xfrm>
            <a:custGeom>
              <a:avLst/>
              <a:gdLst/>
              <a:ahLst/>
              <a:cxnLst/>
              <a:rect l="l" t="t" r="r" b="b"/>
              <a:pathLst>
                <a:path w="1781" h="1455" extrusionOk="0">
                  <a:moveTo>
                    <a:pt x="1455" y="1"/>
                  </a:moveTo>
                  <a:cubicBezTo>
                    <a:pt x="1354" y="1"/>
                    <a:pt x="1354" y="1"/>
                    <a:pt x="1254" y="101"/>
                  </a:cubicBezTo>
                  <a:cubicBezTo>
                    <a:pt x="1154" y="101"/>
                    <a:pt x="1054" y="101"/>
                    <a:pt x="1054" y="201"/>
                  </a:cubicBezTo>
                  <a:cubicBezTo>
                    <a:pt x="828" y="301"/>
                    <a:pt x="728" y="402"/>
                    <a:pt x="628" y="502"/>
                  </a:cubicBezTo>
                  <a:cubicBezTo>
                    <a:pt x="527" y="627"/>
                    <a:pt x="427" y="728"/>
                    <a:pt x="302" y="928"/>
                  </a:cubicBezTo>
                  <a:cubicBezTo>
                    <a:pt x="201" y="1028"/>
                    <a:pt x="101" y="1129"/>
                    <a:pt x="1" y="1354"/>
                  </a:cubicBezTo>
                  <a:cubicBezTo>
                    <a:pt x="1" y="1354"/>
                    <a:pt x="101" y="1454"/>
                    <a:pt x="201" y="1454"/>
                  </a:cubicBezTo>
                  <a:cubicBezTo>
                    <a:pt x="302" y="1454"/>
                    <a:pt x="427" y="1354"/>
                    <a:pt x="527" y="1254"/>
                  </a:cubicBezTo>
                  <a:cubicBezTo>
                    <a:pt x="728" y="1129"/>
                    <a:pt x="828" y="1028"/>
                    <a:pt x="928" y="928"/>
                  </a:cubicBezTo>
                  <a:cubicBezTo>
                    <a:pt x="1054" y="928"/>
                    <a:pt x="1254" y="828"/>
                    <a:pt x="1354" y="728"/>
                  </a:cubicBezTo>
                  <a:cubicBezTo>
                    <a:pt x="1455" y="728"/>
                    <a:pt x="1455" y="627"/>
                    <a:pt x="1555" y="627"/>
                  </a:cubicBezTo>
                  <a:cubicBezTo>
                    <a:pt x="1555" y="502"/>
                    <a:pt x="1680" y="502"/>
                    <a:pt x="1680" y="402"/>
                  </a:cubicBezTo>
                  <a:lnTo>
                    <a:pt x="1780" y="301"/>
                  </a:lnTo>
                  <a:cubicBezTo>
                    <a:pt x="1780" y="201"/>
                    <a:pt x="1680" y="101"/>
                    <a:pt x="1555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91"/>
            <p:cNvSpPr/>
            <p:nvPr/>
          </p:nvSpPr>
          <p:spPr>
            <a:xfrm>
              <a:off x="1795076" y="2681326"/>
              <a:ext cx="12013" cy="13343"/>
            </a:xfrm>
            <a:custGeom>
              <a:avLst/>
              <a:gdLst/>
              <a:ahLst/>
              <a:cxnLst/>
              <a:rect l="l" t="t" r="r" b="b"/>
              <a:pathLst>
                <a:path w="1129" h="1254" extrusionOk="0">
                  <a:moveTo>
                    <a:pt x="928" y="1"/>
                  </a:moveTo>
                  <a:cubicBezTo>
                    <a:pt x="828" y="1"/>
                    <a:pt x="828" y="1"/>
                    <a:pt x="727" y="101"/>
                  </a:cubicBezTo>
                  <a:cubicBezTo>
                    <a:pt x="727" y="101"/>
                    <a:pt x="727" y="201"/>
                    <a:pt x="627" y="201"/>
                  </a:cubicBezTo>
                  <a:lnTo>
                    <a:pt x="627" y="302"/>
                  </a:lnTo>
                  <a:lnTo>
                    <a:pt x="502" y="402"/>
                  </a:lnTo>
                  <a:cubicBezTo>
                    <a:pt x="502" y="402"/>
                    <a:pt x="502" y="527"/>
                    <a:pt x="401" y="627"/>
                  </a:cubicBezTo>
                  <a:cubicBezTo>
                    <a:pt x="401" y="728"/>
                    <a:pt x="301" y="828"/>
                    <a:pt x="301" y="828"/>
                  </a:cubicBezTo>
                  <a:lnTo>
                    <a:pt x="101" y="1028"/>
                  </a:lnTo>
                  <a:cubicBezTo>
                    <a:pt x="0" y="1154"/>
                    <a:pt x="101" y="1254"/>
                    <a:pt x="201" y="1254"/>
                  </a:cubicBezTo>
                  <a:lnTo>
                    <a:pt x="401" y="1028"/>
                  </a:lnTo>
                  <a:cubicBezTo>
                    <a:pt x="502" y="928"/>
                    <a:pt x="627" y="928"/>
                    <a:pt x="727" y="828"/>
                  </a:cubicBezTo>
                  <a:cubicBezTo>
                    <a:pt x="727" y="828"/>
                    <a:pt x="828" y="728"/>
                    <a:pt x="928" y="627"/>
                  </a:cubicBezTo>
                  <a:lnTo>
                    <a:pt x="1028" y="527"/>
                  </a:lnTo>
                  <a:cubicBezTo>
                    <a:pt x="1028" y="402"/>
                    <a:pt x="1128" y="402"/>
                    <a:pt x="1128" y="302"/>
                  </a:cubicBezTo>
                  <a:cubicBezTo>
                    <a:pt x="1128" y="201"/>
                    <a:pt x="1128" y="101"/>
                    <a:pt x="1028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91"/>
            <p:cNvSpPr/>
            <p:nvPr/>
          </p:nvSpPr>
          <p:spPr>
            <a:xfrm>
              <a:off x="1791608" y="2651835"/>
              <a:ext cx="16811" cy="11640"/>
            </a:xfrm>
            <a:custGeom>
              <a:avLst/>
              <a:gdLst/>
              <a:ahLst/>
              <a:cxnLst/>
              <a:rect l="l" t="t" r="r" b="b"/>
              <a:pathLst>
                <a:path w="1580" h="1094" extrusionOk="0">
                  <a:moveTo>
                    <a:pt x="1159" y="0"/>
                  </a:moveTo>
                  <a:cubicBezTo>
                    <a:pt x="1119" y="0"/>
                    <a:pt x="1082" y="12"/>
                    <a:pt x="1053" y="41"/>
                  </a:cubicBezTo>
                  <a:cubicBezTo>
                    <a:pt x="953" y="166"/>
                    <a:pt x="828" y="267"/>
                    <a:pt x="727" y="267"/>
                  </a:cubicBezTo>
                  <a:cubicBezTo>
                    <a:pt x="627" y="367"/>
                    <a:pt x="627" y="467"/>
                    <a:pt x="527" y="467"/>
                  </a:cubicBezTo>
                  <a:lnTo>
                    <a:pt x="427" y="567"/>
                  </a:lnTo>
                  <a:lnTo>
                    <a:pt x="326" y="668"/>
                  </a:lnTo>
                  <a:lnTo>
                    <a:pt x="201" y="793"/>
                  </a:lnTo>
                  <a:lnTo>
                    <a:pt x="101" y="893"/>
                  </a:lnTo>
                  <a:cubicBezTo>
                    <a:pt x="1" y="993"/>
                    <a:pt x="101" y="1094"/>
                    <a:pt x="201" y="1094"/>
                  </a:cubicBezTo>
                  <a:lnTo>
                    <a:pt x="326" y="1094"/>
                  </a:lnTo>
                  <a:cubicBezTo>
                    <a:pt x="427" y="993"/>
                    <a:pt x="427" y="993"/>
                    <a:pt x="527" y="993"/>
                  </a:cubicBezTo>
                  <a:cubicBezTo>
                    <a:pt x="527" y="993"/>
                    <a:pt x="627" y="993"/>
                    <a:pt x="627" y="893"/>
                  </a:cubicBezTo>
                  <a:lnTo>
                    <a:pt x="727" y="893"/>
                  </a:lnTo>
                  <a:cubicBezTo>
                    <a:pt x="828" y="893"/>
                    <a:pt x="953" y="793"/>
                    <a:pt x="1053" y="793"/>
                  </a:cubicBezTo>
                  <a:cubicBezTo>
                    <a:pt x="1154" y="793"/>
                    <a:pt x="1254" y="668"/>
                    <a:pt x="1354" y="668"/>
                  </a:cubicBezTo>
                  <a:cubicBezTo>
                    <a:pt x="1454" y="567"/>
                    <a:pt x="1580" y="367"/>
                    <a:pt x="1454" y="166"/>
                  </a:cubicBezTo>
                  <a:cubicBezTo>
                    <a:pt x="1383" y="77"/>
                    <a:pt x="1260" y="0"/>
                    <a:pt x="1159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91"/>
            <p:cNvSpPr/>
            <p:nvPr/>
          </p:nvSpPr>
          <p:spPr>
            <a:xfrm>
              <a:off x="2012650" y="2796779"/>
              <a:ext cx="25610" cy="12279"/>
            </a:xfrm>
            <a:custGeom>
              <a:avLst/>
              <a:gdLst/>
              <a:ahLst/>
              <a:cxnLst/>
              <a:rect l="l" t="t" r="r" b="b"/>
              <a:pathLst>
                <a:path w="2407" h="1154" extrusionOk="0">
                  <a:moveTo>
                    <a:pt x="1580" y="1"/>
                  </a:moveTo>
                  <a:cubicBezTo>
                    <a:pt x="1354" y="101"/>
                    <a:pt x="1154" y="101"/>
                    <a:pt x="953" y="201"/>
                  </a:cubicBezTo>
                  <a:cubicBezTo>
                    <a:pt x="728" y="327"/>
                    <a:pt x="627" y="427"/>
                    <a:pt x="427" y="527"/>
                  </a:cubicBezTo>
                  <a:cubicBezTo>
                    <a:pt x="326" y="628"/>
                    <a:pt x="226" y="728"/>
                    <a:pt x="101" y="953"/>
                  </a:cubicBezTo>
                  <a:cubicBezTo>
                    <a:pt x="1" y="1054"/>
                    <a:pt x="226" y="1154"/>
                    <a:pt x="326" y="1154"/>
                  </a:cubicBezTo>
                  <a:cubicBezTo>
                    <a:pt x="427" y="1054"/>
                    <a:pt x="527" y="953"/>
                    <a:pt x="728" y="953"/>
                  </a:cubicBezTo>
                  <a:cubicBezTo>
                    <a:pt x="728" y="953"/>
                    <a:pt x="853" y="953"/>
                    <a:pt x="953" y="828"/>
                  </a:cubicBezTo>
                  <a:lnTo>
                    <a:pt x="2206" y="828"/>
                  </a:lnTo>
                  <a:cubicBezTo>
                    <a:pt x="2306" y="728"/>
                    <a:pt x="2407" y="628"/>
                    <a:pt x="2407" y="527"/>
                  </a:cubicBezTo>
                  <a:cubicBezTo>
                    <a:pt x="2407" y="427"/>
                    <a:pt x="2407" y="201"/>
                    <a:pt x="2306" y="201"/>
                  </a:cubicBezTo>
                  <a:cubicBezTo>
                    <a:pt x="2206" y="101"/>
                    <a:pt x="2106" y="1"/>
                    <a:pt x="198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91"/>
            <p:cNvSpPr/>
            <p:nvPr/>
          </p:nvSpPr>
          <p:spPr>
            <a:xfrm>
              <a:off x="1985989" y="2798918"/>
              <a:ext cx="14407" cy="9523"/>
            </a:xfrm>
            <a:custGeom>
              <a:avLst/>
              <a:gdLst/>
              <a:ahLst/>
              <a:cxnLst/>
              <a:rect l="l" t="t" r="r" b="b"/>
              <a:pathLst>
                <a:path w="1354" h="895" extrusionOk="0">
                  <a:moveTo>
                    <a:pt x="1053" y="0"/>
                  </a:moveTo>
                  <a:cubicBezTo>
                    <a:pt x="953" y="0"/>
                    <a:pt x="853" y="126"/>
                    <a:pt x="727" y="126"/>
                  </a:cubicBezTo>
                  <a:cubicBezTo>
                    <a:pt x="627" y="226"/>
                    <a:pt x="527" y="226"/>
                    <a:pt x="426" y="326"/>
                  </a:cubicBezTo>
                  <a:cubicBezTo>
                    <a:pt x="426" y="326"/>
                    <a:pt x="326" y="427"/>
                    <a:pt x="226" y="527"/>
                  </a:cubicBezTo>
                  <a:cubicBezTo>
                    <a:pt x="226" y="627"/>
                    <a:pt x="101" y="627"/>
                    <a:pt x="0" y="752"/>
                  </a:cubicBezTo>
                  <a:cubicBezTo>
                    <a:pt x="0" y="823"/>
                    <a:pt x="51" y="894"/>
                    <a:pt x="124" y="894"/>
                  </a:cubicBezTo>
                  <a:cubicBezTo>
                    <a:pt x="155" y="894"/>
                    <a:pt x="189" y="882"/>
                    <a:pt x="226" y="853"/>
                  </a:cubicBezTo>
                  <a:cubicBezTo>
                    <a:pt x="226" y="853"/>
                    <a:pt x="326" y="752"/>
                    <a:pt x="426" y="752"/>
                  </a:cubicBezTo>
                  <a:cubicBezTo>
                    <a:pt x="426" y="752"/>
                    <a:pt x="527" y="627"/>
                    <a:pt x="627" y="627"/>
                  </a:cubicBezTo>
                  <a:lnTo>
                    <a:pt x="727" y="527"/>
                  </a:lnTo>
                  <a:lnTo>
                    <a:pt x="853" y="527"/>
                  </a:lnTo>
                  <a:cubicBezTo>
                    <a:pt x="953" y="527"/>
                    <a:pt x="1053" y="427"/>
                    <a:pt x="1153" y="427"/>
                  </a:cubicBezTo>
                  <a:cubicBezTo>
                    <a:pt x="1254" y="427"/>
                    <a:pt x="1354" y="326"/>
                    <a:pt x="1254" y="226"/>
                  </a:cubicBezTo>
                  <a:cubicBezTo>
                    <a:pt x="1254" y="126"/>
                    <a:pt x="1153" y="0"/>
                    <a:pt x="1053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91"/>
            <p:cNvSpPr/>
            <p:nvPr/>
          </p:nvSpPr>
          <p:spPr>
            <a:xfrm>
              <a:off x="2059312" y="2800248"/>
              <a:ext cx="17875" cy="7118"/>
            </a:xfrm>
            <a:custGeom>
              <a:avLst/>
              <a:gdLst/>
              <a:ahLst/>
              <a:cxnLst/>
              <a:rect l="l" t="t" r="r" b="b"/>
              <a:pathLst>
                <a:path w="1680" h="669" extrusionOk="0">
                  <a:moveTo>
                    <a:pt x="727" y="1"/>
                  </a:moveTo>
                  <a:cubicBezTo>
                    <a:pt x="627" y="1"/>
                    <a:pt x="527" y="1"/>
                    <a:pt x="427" y="101"/>
                  </a:cubicBezTo>
                  <a:lnTo>
                    <a:pt x="226" y="101"/>
                  </a:lnTo>
                  <a:lnTo>
                    <a:pt x="226" y="201"/>
                  </a:lnTo>
                  <a:lnTo>
                    <a:pt x="101" y="201"/>
                  </a:lnTo>
                  <a:cubicBezTo>
                    <a:pt x="1" y="201"/>
                    <a:pt x="1" y="302"/>
                    <a:pt x="101" y="302"/>
                  </a:cubicBezTo>
                  <a:lnTo>
                    <a:pt x="226" y="402"/>
                  </a:lnTo>
                  <a:lnTo>
                    <a:pt x="427" y="402"/>
                  </a:lnTo>
                  <a:cubicBezTo>
                    <a:pt x="527" y="402"/>
                    <a:pt x="627" y="402"/>
                    <a:pt x="727" y="502"/>
                  </a:cubicBezTo>
                  <a:cubicBezTo>
                    <a:pt x="853" y="502"/>
                    <a:pt x="953" y="502"/>
                    <a:pt x="1053" y="627"/>
                  </a:cubicBezTo>
                  <a:lnTo>
                    <a:pt x="1354" y="627"/>
                  </a:lnTo>
                  <a:cubicBezTo>
                    <a:pt x="1390" y="656"/>
                    <a:pt x="1424" y="668"/>
                    <a:pt x="1456" y="668"/>
                  </a:cubicBezTo>
                  <a:cubicBezTo>
                    <a:pt x="1537" y="668"/>
                    <a:pt x="1608" y="592"/>
                    <a:pt x="1680" y="502"/>
                  </a:cubicBezTo>
                  <a:cubicBezTo>
                    <a:pt x="1680" y="402"/>
                    <a:pt x="1680" y="302"/>
                    <a:pt x="1479" y="201"/>
                  </a:cubicBezTo>
                  <a:lnTo>
                    <a:pt x="1354" y="101"/>
                  </a:lnTo>
                  <a:lnTo>
                    <a:pt x="1154" y="101"/>
                  </a:lnTo>
                  <a:cubicBezTo>
                    <a:pt x="1053" y="1"/>
                    <a:pt x="953" y="1"/>
                    <a:pt x="727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91"/>
            <p:cNvSpPr/>
            <p:nvPr/>
          </p:nvSpPr>
          <p:spPr>
            <a:xfrm>
              <a:off x="2031587" y="2782385"/>
              <a:ext cx="17875" cy="5607"/>
            </a:xfrm>
            <a:custGeom>
              <a:avLst/>
              <a:gdLst/>
              <a:ahLst/>
              <a:cxnLst/>
              <a:rect l="l" t="t" r="r" b="b"/>
              <a:pathLst>
                <a:path w="1680" h="527" extrusionOk="0">
                  <a:moveTo>
                    <a:pt x="727" y="1"/>
                  </a:moveTo>
                  <a:cubicBezTo>
                    <a:pt x="627" y="1"/>
                    <a:pt x="526" y="1"/>
                    <a:pt x="426" y="101"/>
                  </a:cubicBezTo>
                  <a:lnTo>
                    <a:pt x="100" y="101"/>
                  </a:lnTo>
                  <a:cubicBezTo>
                    <a:pt x="0" y="201"/>
                    <a:pt x="0" y="301"/>
                    <a:pt x="100" y="301"/>
                  </a:cubicBezTo>
                  <a:cubicBezTo>
                    <a:pt x="201" y="427"/>
                    <a:pt x="326" y="427"/>
                    <a:pt x="426" y="427"/>
                  </a:cubicBezTo>
                  <a:cubicBezTo>
                    <a:pt x="526" y="427"/>
                    <a:pt x="627" y="427"/>
                    <a:pt x="727" y="527"/>
                  </a:cubicBezTo>
                  <a:lnTo>
                    <a:pt x="1354" y="527"/>
                  </a:lnTo>
                  <a:cubicBezTo>
                    <a:pt x="1579" y="527"/>
                    <a:pt x="1679" y="427"/>
                    <a:pt x="1679" y="201"/>
                  </a:cubicBezTo>
                  <a:cubicBezTo>
                    <a:pt x="1679" y="101"/>
                    <a:pt x="1579" y="1"/>
                    <a:pt x="1354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91"/>
            <p:cNvSpPr/>
            <p:nvPr/>
          </p:nvSpPr>
          <p:spPr>
            <a:xfrm>
              <a:off x="2048386" y="2817568"/>
              <a:ext cx="17609" cy="6959"/>
            </a:xfrm>
            <a:custGeom>
              <a:avLst/>
              <a:gdLst/>
              <a:ahLst/>
              <a:cxnLst/>
              <a:rect l="l" t="t" r="r" b="b"/>
              <a:pathLst>
                <a:path w="1655" h="654" extrusionOk="0">
                  <a:moveTo>
                    <a:pt x="1361" y="0"/>
                  </a:moveTo>
                  <a:cubicBezTo>
                    <a:pt x="1326" y="0"/>
                    <a:pt x="1290" y="9"/>
                    <a:pt x="1253" y="27"/>
                  </a:cubicBezTo>
                  <a:lnTo>
                    <a:pt x="1028" y="27"/>
                  </a:lnTo>
                  <a:cubicBezTo>
                    <a:pt x="927" y="27"/>
                    <a:pt x="827" y="127"/>
                    <a:pt x="727" y="127"/>
                  </a:cubicBezTo>
                  <a:lnTo>
                    <a:pt x="301" y="127"/>
                  </a:lnTo>
                  <a:cubicBezTo>
                    <a:pt x="201" y="127"/>
                    <a:pt x="201" y="253"/>
                    <a:pt x="100" y="253"/>
                  </a:cubicBezTo>
                  <a:cubicBezTo>
                    <a:pt x="0" y="253"/>
                    <a:pt x="0" y="453"/>
                    <a:pt x="100" y="453"/>
                  </a:cubicBezTo>
                  <a:lnTo>
                    <a:pt x="401" y="453"/>
                  </a:lnTo>
                  <a:cubicBezTo>
                    <a:pt x="501" y="553"/>
                    <a:pt x="627" y="553"/>
                    <a:pt x="727" y="553"/>
                  </a:cubicBezTo>
                  <a:lnTo>
                    <a:pt x="1253" y="553"/>
                  </a:lnTo>
                  <a:lnTo>
                    <a:pt x="1253" y="654"/>
                  </a:lnTo>
                  <a:cubicBezTo>
                    <a:pt x="1454" y="654"/>
                    <a:pt x="1654" y="553"/>
                    <a:pt x="1654" y="353"/>
                  </a:cubicBezTo>
                  <a:cubicBezTo>
                    <a:pt x="1654" y="168"/>
                    <a:pt x="1520" y="0"/>
                    <a:pt x="1361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91"/>
            <p:cNvSpPr/>
            <p:nvPr/>
          </p:nvSpPr>
          <p:spPr>
            <a:xfrm>
              <a:off x="1953722" y="2493614"/>
              <a:ext cx="9076" cy="27909"/>
            </a:xfrm>
            <a:custGeom>
              <a:avLst/>
              <a:gdLst/>
              <a:ahLst/>
              <a:cxnLst/>
              <a:rect l="l" t="t" r="r" b="b"/>
              <a:pathLst>
                <a:path w="853" h="2623" extrusionOk="0">
                  <a:moveTo>
                    <a:pt x="627" y="1"/>
                  </a:moveTo>
                  <a:cubicBezTo>
                    <a:pt x="527" y="1"/>
                    <a:pt x="427" y="1"/>
                    <a:pt x="327" y="201"/>
                  </a:cubicBezTo>
                  <a:cubicBezTo>
                    <a:pt x="226" y="502"/>
                    <a:pt x="126" y="928"/>
                    <a:pt x="1" y="1354"/>
                  </a:cubicBezTo>
                  <a:lnTo>
                    <a:pt x="1" y="1981"/>
                  </a:lnTo>
                  <a:cubicBezTo>
                    <a:pt x="1" y="2081"/>
                    <a:pt x="126" y="2181"/>
                    <a:pt x="126" y="2281"/>
                  </a:cubicBezTo>
                  <a:cubicBezTo>
                    <a:pt x="126" y="2382"/>
                    <a:pt x="126" y="2382"/>
                    <a:pt x="226" y="2382"/>
                  </a:cubicBezTo>
                  <a:lnTo>
                    <a:pt x="226" y="2507"/>
                  </a:lnTo>
                  <a:cubicBezTo>
                    <a:pt x="226" y="2592"/>
                    <a:pt x="262" y="2623"/>
                    <a:pt x="304" y="2623"/>
                  </a:cubicBezTo>
                  <a:cubicBezTo>
                    <a:pt x="360" y="2623"/>
                    <a:pt x="427" y="2565"/>
                    <a:pt x="427" y="2507"/>
                  </a:cubicBezTo>
                  <a:lnTo>
                    <a:pt x="427" y="2382"/>
                  </a:lnTo>
                  <a:cubicBezTo>
                    <a:pt x="427" y="2382"/>
                    <a:pt x="427" y="2281"/>
                    <a:pt x="527" y="2281"/>
                  </a:cubicBezTo>
                  <a:lnTo>
                    <a:pt x="527" y="1981"/>
                  </a:lnTo>
                  <a:cubicBezTo>
                    <a:pt x="527" y="1755"/>
                    <a:pt x="527" y="1554"/>
                    <a:pt x="627" y="1354"/>
                  </a:cubicBezTo>
                  <a:cubicBezTo>
                    <a:pt x="627" y="1028"/>
                    <a:pt x="753" y="627"/>
                    <a:pt x="853" y="301"/>
                  </a:cubicBezTo>
                  <a:cubicBezTo>
                    <a:pt x="853" y="201"/>
                    <a:pt x="753" y="1"/>
                    <a:pt x="627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91"/>
            <p:cNvSpPr/>
            <p:nvPr/>
          </p:nvSpPr>
          <p:spPr>
            <a:xfrm>
              <a:off x="1976127" y="2448282"/>
              <a:ext cx="8810" cy="19482"/>
            </a:xfrm>
            <a:custGeom>
              <a:avLst/>
              <a:gdLst/>
              <a:ahLst/>
              <a:cxnLst/>
              <a:rect l="l" t="t" r="r" b="b"/>
              <a:pathLst>
                <a:path w="828" h="1831" extrusionOk="0">
                  <a:moveTo>
                    <a:pt x="589" y="1"/>
                  </a:moveTo>
                  <a:cubicBezTo>
                    <a:pt x="551" y="1"/>
                    <a:pt x="526" y="26"/>
                    <a:pt x="526" y="76"/>
                  </a:cubicBezTo>
                  <a:cubicBezTo>
                    <a:pt x="401" y="176"/>
                    <a:pt x="301" y="277"/>
                    <a:pt x="201" y="377"/>
                  </a:cubicBezTo>
                  <a:cubicBezTo>
                    <a:pt x="100" y="502"/>
                    <a:pt x="100" y="703"/>
                    <a:pt x="100" y="803"/>
                  </a:cubicBezTo>
                  <a:cubicBezTo>
                    <a:pt x="0" y="1003"/>
                    <a:pt x="0" y="1129"/>
                    <a:pt x="0" y="1229"/>
                  </a:cubicBezTo>
                  <a:lnTo>
                    <a:pt x="0" y="1530"/>
                  </a:lnTo>
                  <a:lnTo>
                    <a:pt x="0" y="1755"/>
                  </a:lnTo>
                  <a:cubicBezTo>
                    <a:pt x="0" y="1805"/>
                    <a:pt x="50" y="1831"/>
                    <a:pt x="100" y="1831"/>
                  </a:cubicBezTo>
                  <a:cubicBezTo>
                    <a:pt x="150" y="1831"/>
                    <a:pt x="201" y="1805"/>
                    <a:pt x="201" y="1755"/>
                  </a:cubicBezTo>
                  <a:cubicBezTo>
                    <a:pt x="201" y="1630"/>
                    <a:pt x="201" y="1530"/>
                    <a:pt x="301" y="1530"/>
                  </a:cubicBezTo>
                  <a:lnTo>
                    <a:pt x="301" y="1329"/>
                  </a:lnTo>
                  <a:cubicBezTo>
                    <a:pt x="401" y="1229"/>
                    <a:pt x="401" y="1129"/>
                    <a:pt x="401" y="903"/>
                  </a:cubicBezTo>
                  <a:cubicBezTo>
                    <a:pt x="526" y="803"/>
                    <a:pt x="627" y="703"/>
                    <a:pt x="627" y="602"/>
                  </a:cubicBezTo>
                  <a:cubicBezTo>
                    <a:pt x="627" y="502"/>
                    <a:pt x="727" y="377"/>
                    <a:pt x="727" y="277"/>
                  </a:cubicBezTo>
                  <a:cubicBezTo>
                    <a:pt x="827" y="176"/>
                    <a:pt x="827" y="76"/>
                    <a:pt x="727" y="76"/>
                  </a:cubicBezTo>
                  <a:cubicBezTo>
                    <a:pt x="677" y="26"/>
                    <a:pt x="627" y="1"/>
                    <a:pt x="589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91"/>
            <p:cNvSpPr/>
            <p:nvPr/>
          </p:nvSpPr>
          <p:spPr>
            <a:xfrm>
              <a:off x="1957190" y="2460548"/>
              <a:ext cx="8810" cy="15215"/>
            </a:xfrm>
            <a:custGeom>
              <a:avLst/>
              <a:gdLst/>
              <a:ahLst/>
              <a:cxnLst/>
              <a:rect l="l" t="t" r="r" b="b"/>
              <a:pathLst>
                <a:path w="828" h="1430" extrusionOk="0">
                  <a:moveTo>
                    <a:pt x="577" y="1"/>
                  </a:moveTo>
                  <a:cubicBezTo>
                    <a:pt x="527" y="1"/>
                    <a:pt x="477" y="26"/>
                    <a:pt x="427" y="76"/>
                  </a:cubicBezTo>
                  <a:cubicBezTo>
                    <a:pt x="201" y="277"/>
                    <a:pt x="101" y="477"/>
                    <a:pt x="1" y="703"/>
                  </a:cubicBezTo>
                  <a:lnTo>
                    <a:pt x="1" y="1003"/>
                  </a:lnTo>
                  <a:cubicBezTo>
                    <a:pt x="1" y="1104"/>
                    <a:pt x="1" y="1329"/>
                    <a:pt x="101" y="1429"/>
                  </a:cubicBezTo>
                  <a:cubicBezTo>
                    <a:pt x="101" y="1429"/>
                    <a:pt x="301" y="1429"/>
                    <a:pt x="301" y="1329"/>
                  </a:cubicBezTo>
                  <a:lnTo>
                    <a:pt x="301" y="1104"/>
                  </a:lnTo>
                  <a:lnTo>
                    <a:pt x="301" y="903"/>
                  </a:lnTo>
                  <a:lnTo>
                    <a:pt x="427" y="803"/>
                  </a:lnTo>
                  <a:lnTo>
                    <a:pt x="427" y="703"/>
                  </a:lnTo>
                  <a:lnTo>
                    <a:pt x="527" y="703"/>
                  </a:lnTo>
                  <a:lnTo>
                    <a:pt x="527" y="602"/>
                  </a:lnTo>
                  <a:lnTo>
                    <a:pt x="627" y="477"/>
                  </a:lnTo>
                  <a:cubicBezTo>
                    <a:pt x="828" y="377"/>
                    <a:pt x="828" y="277"/>
                    <a:pt x="727" y="76"/>
                  </a:cubicBezTo>
                  <a:cubicBezTo>
                    <a:pt x="677" y="26"/>
                    <a:pt x="627" y="1"/>
                    <a:pt x="577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91"/>
            <p:cNvSpPr/>
            <p:nvPr/>
          </p:nvSpPr>
          <p:spPr>
            <a:xfrm>
              <a:off x="1989457" y="2478954"/>
              <a:ext cx="7746" cy="16183"/>
            </a:xfrm>
            <a:custGeom>
              <a:avLst/>
              <a:gdLst/>
              <a:ahLst/>
              <a:cxnLst/>
              <a:rect l="l" t="t" r="r" b="b"/>
              <a:pathLst>
                <a:path w="728" h="1521" extrusionOk="0">
                  <a:moveTo>
                    <a:pt x="627" y="0"/>
                  </a:moveTo>
                  <a:cubicBezTo>
                    <a:pt x="527" y="0"/>
                    <a:pt x="401" y="125"/>
                    <a:pt x="401" y="125"/>
                  </a:cubicBezTo>
                  <a:cubicBezTo>
                    <a:pt x="301" y="526"/>
                    <a:pt x="100" y="953"/>
                    <a:pt x="0" y="1379"/>
                  </a:cubicBezTo>
                  <a:cubicBezTo>
                    <a:pt x="0" y="1449"/>
                    <a:pt x="50" y="1520"/>
                    <a:pt x="115" y="1520"/>
                  </a:cubicBezTo>
                  <a:cubicBezTo>
                    <a:pt x="142" y="1520"/>
                    <a:pt x="171" y="1508"/>
                    <a:pt x="201" y="1479"/>
                  </a:cubicBezTo>
                  <a:cubicBezTo>
                    <a:pt x="301" y="1053"/>
                    <a:pt x="527" y="627"/>
                    <a:pt x="727" y="226"/>
                  </a:cubicBezTo>
                  <a:cubicBezTo>
                    <a:pt x="727" y="125"/>
                    <a:pt x="727" y="125"/>
                    <a:pt x="627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91"/>
            <p:cNvSpPr/>
            <p:nvPr/>
          </p:nvSpPr>
          <p:spPr>
            <a:xfrm>
              <a:off x="2001724" y="2400556"/>
              <a:ext cx="9874" cy="18141"/>
            </a:xfrm>
            <a:custGeom>
              <a:avLst/>
              <a:gdLst/>
              <a:ahLst/>
              <a:cxnLst/>
              <a:rect l="l" t="t" r="r" b="b"/>
              <a:pathLst>
                <a:path w="928" h="1705" extrusionOk="0">
                  <a:moveTo>
                    <a:pt x="674" y="1"/>
                  </a:moveTo>
                  <a:cubicBezTo>
                    <a:pt x="620" y="1"/>
                    <a:pt x="564" y="26"/>
                    <a:pt x="501" y="76"/>
                  </a:cubicBezTo>
                  <a:cubicBezTo>
                    <a:pt x="301" y="276"/>
                    <a:pt x="201" y="477"/>
                    <a:pt x="100" y="803"/>
                  </a:cubicBezTo>
                  <a:cubicBezTo>
                    <a:pt x="100" y="903"/>
                    <a:pt x="0" y="1003"/>
                    <a:pt x="0" y="1103"/>
                  </a:cubicBezTo>
                  <a:cubicBezTo>
                    <a:pt x="100" y="1229"/>
                    <a:pt x="100" y="1429"/>
                    <a:pt x="100" y="1530"/>
                  </a:cubicBezTo>
                  <a:lnTo>
                    <a:pt x="100" y="1630"/>
                  </a:lnTo>
                  <a:cubicBezTo>
                    <a:pt x="150" y="1680"/>
                    <a:pt x="201" y="1705"/>
                    <a:pt x="238" y="1705"/>
                  </a:cubicBezTo>
                  <a:cubicBezTo>
                    <a:pt x="276" y="1705"/>
                    <a:pt x="301" y="1680"/>
                    <a:pt x="301" y="1630"/>
                  </a:cubicBezTo>
                  <a:lnTo>
                    <a:pt x="301" y="1530"/>
                  </a:lnTo>
                  <a:cubicBezTo>
                    <a:pt x="401" y="1429"/>
                    <a:pt x="401" y="1429"/>
                    <a:pt x="401" y="1329"/>
                  </a:cubicBezTo>
                  <a:lnTo>
                    <a:pt x="401" y="1229"/>
                  </a:lnTo>
                  <a:lnTo>
                    <a:pt x="401" y="1103"/>
                  </a:lnTo>
                  <a:lnTo>
                    <a:pt x="501" y="1003"/>
                  </a:lnTo>
                  <a:lnTo>
                    <a:pt x="501" y="903"/>
                  </a:lnTo>
                  <a:lnTo>
                    <a:pt x="627" y="803"/>
                  </a:lnTo>
                  <a:cubicBezTo>
                    <a:pt x="627" y="702"/>
                    <a:pt x="627" y="702"/>
                    <a:pt x="727" y="602"/>
                  </a:cubicBezTo>
                  <a:lnTo>
                    <a:pt x="727" y="477"/>
                  </a:lnTo>
                  <a:lnTo>
                    <a:pt x="827" y="477"/>
                  </a:lnTo>
                  <a:lnTo>
                    <a:pt x="827" y="377"/>
                  </a:lnTo>
                  <a:cubicBezTo>
                    <a:pt x="927" y="276"/>
                    <a:pt x="927" y="176"/>
                    <a:pt x="827" y="76"/>
                  </a:cubicBezTo>
                  <a:cubicBezTo>
                    <a:pt x="777" y="26"/>
                    <a:pt x="727" y="1"/>
                    <a:pt x="674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91"/>
            <p:cNvSpPr/>
            <p:nvPr/>
          </p:nvSpPr>
          <p:spPr>
            <a:xfrm>
              <a:off x="2016118" y="2255771"/>
              <a:ext cx="38942" cy="92281"/>
            </a:xfrm>
            <a:custGeom>
              <a:avLst/>
              <a:gdLst/>
              <a:ahLst/>
              <a:cxnLst/>
              <a:rect l="l" t="t" r="r" b="b"/>
              <a:pathLst>
                <a:path w="3660" h="8673" extrusionOk="0">
                  <a:moveTo>
                    <a:pt x="2808" y="1"/>
                  </a:moveTo>
                  <a:cubicBezTo>
                    <a:pt x="2407" y="1254"/>
                    <a:pt x="2081" y="2607"/>
                    <a:pt x="1655" y="3860"/>
                  </a:cubicBezTo>
                  <a:lnTo>
                    <a:pt x="1153" y="5840"/>
                  </a:lnTo>
                  <a:cubicBezTo>
                    <a:pt x="1153" y="6166"/>
                    <a:pt x="1028" y="6467"/>
                    <a:pt x="928" y="6793"/>
                  </a:cubicBezTo>
                  <a:cubicBezTo>
                    <a:pt x="828" y="6893"/>
                    <a:pt x="828" y="6993"/>
                    <a:pt x="727" y="7194"/>
                  </a:cubicBezTo>
                  <a:cubicBezTo>
                    <a:pt x="527" y="7720"/>
                    <a:pt x="201" y="8146"/>
                    <a:pt x="0" y="8672"/>
                  </a:cubicBezTo>
                  <a:cubicBezTo>
                    <a:pt x="301" y="8572"/>
                    <a:pt x="627" y="8346"/>
                    <a:pt x="828" y="8146"/>
                  </a:cubicBezTo>
                  <a:cubicBezTo>
                    <a:pt x="1153" y="7820"/>
                    <a:pt x="1454" y="7519"/>
                    <a:pt x="1780" y="7093"/>
                  </a:cubicBezTo>
                  <a:cubicBezTo>
                    <a:pt x="2281" y="6467"/>
                    <a:pt x="2707" y="5640"/>
                    <a:pt x="3033" y="4813"/>
                  </a:cubicBezTo>
                  <a:cubicBezTo>
                    <a:pt x="3434" y="3334"/>
                    <a:pt x="3660" y="1354"/>
                    <a:pt x="2808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91"/>
            <p:cNvSpPr/>
            <p:nvPr/>
          </p:nvSpPr>
          <p:spPr>
            <a:xfrm>
              <a:off x="1923859" y="2505615"/>
              <a:ext cx="11215" cy="56807"/>
            </a:xfrm>
            <a:custGeom>
              <a:avLst/>
              <a:gdLst/>
              <a:ahLst/>
              <a:cxnLst/>
              <a:rect l="l" t="t" r="r" b="b"/>
              <a:pathLst>
                <a:path w="1054" h="5339" extrusionOk="0">
                  <a:moveTo>
                    <a:pt x="302" y="0"/>
                  </a:moveTo>
                  <a:cubicBezTo>
                    <a:pt x="101" y="1153"/>
                    <a:pt x="1" y="2106"/>
                    <a:pt x="1" y="2833"/>
                  </a:cubicBezTo>
                  <a:cubicBezTo>
                    <a:pt x="1" y="3885"/>
                    <a:pt x="201" y="4512"/>
                    <a:pt x="427" y="4913"/>
                  </a:cubicBezTo>
                  <a:cubicBezTo>
                    <a:pt x="627" y="5239"/>
                    <a:pt x="928" y="5339"/>
                    <a:pt x="928" y="5339"/>
                  </a:cubicBezTo>
                  <a:lnTo>
                    <a:pt x="1053" y="4913"/>
                  </a:lnTo>
                  <a:cubicBezTo>
                    <a:pt x="1053" y="4913"/>
                    <a:pt x="928" y="4913"/>
                    <a:pt x="728" y="4612"/>
                  </a:cubicBezTo>
                  <a:cubicBezTo>
                    <a:pt x="627" y="4286"/>
                    <a:pt x="427" y="3760"/>
                    <a:pt x="427" y="2833"/>
                  </a:cubicBezTo>
                  <a:cubicBezTo>
                    <a:pt x="427" y="2106"/>
                    <a:pt x="527" y="1254"/>
                    <a:pt x="728" y="126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91"/>
            <p:cNvSpPr/>
            <p:nvPr/>
          </p:nvSpPr>
          <p:spPr>
            <a:xfrm>
              <a:off x="1780405" y="2281996"/>
              <a:ext cx="16811" cy="17875"/>
            </a:xfrm>
            <a:custGeom>
              <a:avLst/>
              <a:gdLst/>
              <a:ahLst/>
              <a:cxnLst/>
              <a:rect l="l" t="t" r="r" b="b"/>
              <a:pathLst>
                <a:path w="1580" h="1680" extrusionOk="0">
                  <a:moveTo>
                    <a:pt x="136" y="0"/>
                  </a:moveTo>
                  <a:cubicBezTo>
                    <a:pt x="64" y="0"/>
                    <a:pt x="1" y="71"/>
                    <a:pt x="1" y="142"/>
                  </a:cubicBezTo>
                  <a:lnTo>
                    <a:pt x="1" y="343"/>
                  </a:lnTo>
                  <a:lnTo>
                    <a:pt x="126" y="468"/>
                  </a:lnTo>
                  <a:lnTo>
                    <a:pt x="126" y="568"/>
                  </a:lnTo>
                  <a:cubicBezTo>
                    <a:pt x="126" y="668"/>
                    <a:pt x="227" y="668"/>
                    <a:pt x="227" y="769"/>
                  </a:cubicBezTo>
                  <a:cubicBezTo>
                    <a:pt x="227" y="769"/>
                    <a:pt x="327" y="869"/>
                    <a:pt x="327" y="969"/>
                  </a:cubicBezTo>
                  <a:lnTo>
                    <a:pt x="953" y="1596"/>
                  </a:lnTo>
                  <a:cubicBezTo>
                    <a:pt x="1039" y="1649"/>
                    <a:pt x="1129" y="1680"/>
                    <a:pt x="1212" y="1680"/>
                  </a:cubicBezTo>
                  <a:cubicBezTo>
                    <a:pt x="1324" y="1680"/>
                    <a:pt x="1422" y="1625"/>
                    <a:pt x="1480" y="1496"/>
                  </a:cubicBezTo>
                  <a:cubicBezTo>
                    <a:pt x="1580" y="1395"/>
                    <a:pt x="1580" y="1195"/>
                    <a:pt x="1379" y="1095"/>
                  </a:cubicBezTo>
                  <a:cubicBezTo>
                    <a:pt x="1379" y="969"/>
                    <a:pt x="1254" y="969"/>
                    <a:pt x="1254" y="969"/>
                  </a:cubicBezTo>
                  <a:lnTo>
                    <a:pt x="1154" y="969"/>
                  </a:lnTo>
                  <a:lnTo>
                    <a:pt x="1154" y="869"/>
                  </a:lnTo>
                  <a:lnTo>
                    <a:pt x="1054" y="869"/>
                  </a:lnTo>
                  <a:cubicBezTo>
                    <a:pt x="953" y="769"/>
                    <a:pt x="853" y="668"/>
                    <a:pt x="853" y="568"/>
                  </a:cubicBezTo>
                  <a:cubicBezTo>
                    <a:pt x="753" y="568"/>
                    <a:pt x="753" y="468"/>
                    <a:pt x="628" y="468"/>
                  </a:cubicBezTo>
                  <a:cubicBezTo>
                    <a:pt x="628" y="343"/>
                    <a:pt x="527" y="343"/>
                    <a:pt x="527" y="242"/>
                  </a:cubicBezTo>
                  <a:lnTo>
                    <a:pt x="427" y="242"/>
                  </a:lnTo>
                  <a:lnTo>
                    <a:pt x="427" y="142"/>
                  </a:lnTo>
                  <a:lnTo>
                    <a:pt x="327" y="142"/>
                  </a:lnTo>
                  <a:cubicBezTo>
                    <a:pt x="327" y="142"/>
                    <a:pt x="327" y="42"/>
                    <a:pt x="227" y="42"/>
                  </a:cubicBezTo>
                  <a:cubicBezTo>
                    <a:pt x="197" y="13"/>
                    <a:pt x="166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91"/>
            <p:cNvSpPr/>
            <p:nvPr/>
          </p:nvSpPr>
          <p:spPr>
            <a:xfrm>
              <a:off x="1792672" y="2292305"/>
              <a:ext cx="1085" cy="11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01" y="0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91"/>
            <p:cNvSpPr/>
            <p:nvPr/>
          </p:nvSpPr>
          <p:spPr>
            <a:xfrm>
              <a:off x="1740414" y="2386959"/>
              <a:ext cx="3479" cy="2139"/>
            </a:xfrm>
            <a:custGeom>
              <a:avLst/>
              <a:gdLst/>
              <a:ahLst/>
              <a:cxnLst/>
              <a:rect l="l" t="t" r="r" b="b"/>
              <a:pathLst>
                <a:path w="327" h="201" extrusionOk="0">
                  <a:moveTo>
                    <a:pt x="226" y="0"/>
                  </a:moveTo>
                  <a:cubicBezTo>
                    <a:pt x="1" y="0"/>
                    <a:pt x="1" y="201"/>
                    <a:pt x="226" y="201"/>
                  </a:cubicBezTo>
                  <a:cubicBezTo>
                    <a:pt x="326" y="201"/>
                    <a:pt x="326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91"/>
            <p:cNvSpPr/>
            <p:nvPr/>
          </p:nvSpPr>
          <p:spPr>
            <a:xfrm>
              <a:off x="2089441" y="2762384"/>
              <a:ext cx="11" cy="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91"/>
            <p:cNvSpPr/>
            <p:nvPr/>
          </p:nvSpPr>
          <p:spPr>
            <a:xfrm>
              <a:off x="2088377" y="2762384"/>
              <a:ext cx="1075" cy="2149"/>
            </a:xfrm>
            <a:custGeom>
              <a:avLst/>
              <a:gdLst/>
              <a:ahLst/>
              <a:cxnLst/>
              <a:rect l="l" t="t" r="r" b="b"/>
              <a:pathLst>
                <a:path w="101" h="202" extrusionOk="0">
                  <a:moveTo>
                    <a:pt x="101" y="1"/>
                  </a:moveTo>
                  <a:lnTo>
                    <a:pt x="101" y="1"/>
                  </a:lnTo>
                  <a:cubicBezTo>
                    <a:pt x="101" y="1"/>
                    <a:pt x="1" y="101"/>
                    <a:pt x="1" y="201"/>
                  </a:cubicBezTo>
                  <a:cubicBezTo>
                    <a:pt x="1" y="101"/>
                    <a:pt x="101" y="101"/>
                    <a:pt x="101" y="1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91"/>
            <p:cNvSpPr/>
            <p:nvPr/>
          </p:nvSpPr>
          <p:spPr>
            <a:xfrm>
              <a:off x="2018257" y="2655729"/>
              <a:ext cx="80002" cy="108815"/>
            </a:xfrm>
            <a:custGeom>
              <a:avLst/>
              <a:gdLst/>
              <a:ahLst/>
              <a:cxnLst/>
              <a:rect l="l" t="t" r="r" b="b"/>
              <a:pathLst>
                <a:path w="7519" h="10227" extrusionOk="0">
                  <a:moveTo>
                    <a:pt x="100" y="1"/>
                  </a:moveTo>
                  <a:cubicBezTo>
                    <a:pt x="0" y="1"/>
                    <a:pt x="0" y="101"/>
                    <a:pt x="0" y="101"/>
                  </a:cubicBezTo>
                  <a:cubicBezTo>
                    <a:pt x="0" y="2708"/>
                    <a:pt x="827" y="5314"/>
                    <a:pt x="2506" y="7319"/>
                  </a:cubicBezTo>
                  <a:cubicBezTo>
                    <a:pt x="3559" y="8672"/>
                    <a:pt x="5013" y="9700"/>
                    <a:pt x="6592" y="10226"/>
                  </a:cubicBezTo>
                  <a:cubicBezTo>
                    <a:pt x="6592" y="10126"/>
                    <a:pt x="6692" y="10026"/>
                    <a:pt x="6692" y="10026"/>
                  </a:cubicBezTo>
                  <a:cubicBezTo>
                    <a:pt x="6692" y="9926"/>
                    <a:pt x="6792" y="9825"/>
                    <a:pt x="6792" y="9700"/>
                  </a:cubicBezTo>
                  <a:cubicBezTo>
                    <a:pt x="6993" y="9074"/>
                    <a:pt x="7318" y="8447"/>
                    <a:pt x="7519" y="7720"/>
                  </a:cubicBezTo>
                  <a:cubicBezTo>
                    <a:pt x="5965" y="7720"/>
                    <a:pt x="4486" y="7094"/>
                    <a:pt x="3459" y="6066"/>
                  </a:cubicBezTo>
                  <a:cubicBezTo>
                    <a:pt x="2707" y="5314"/>
                    <a:pt x="2206" y="4487"/>
                    <a:pt x="1779" y="3560"/>
                  </a:cubicBezTo>
                  <a:cubicBezTo>
                    <a:pt x="1253" y="2507"/>
                    <a:pt x="727" y="1354"/>
                    <a:pt x="201" y="302"/>
                  </a:cubicBezTo>
                  <a:lnTo>
                    <a:pt x="201" y="101"/>
                  </a:lnTo>
                  <a:cubicBezTo>
                    <a:pt x="100" y="101"/>
                    <a:pt x="100" y="1"/>
                    <a:pt x="100" y="1"/>
                  </a:cubicBezTo>
                  <a:close/>
                </a:path>
              </a:pathLst>
            </a:custGeom>
            <a:solidFill>
              <a:srgbClr val="DA8B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91"/>
            <p:cNvSpPr/>
            <p:nvPr/>
          </p:nvSpPr>
          <p:spPr>
            <a:xfrm>
              <a:off x="2019320" y="2600269"/>
              <a:ext cx="130138" cy="136937"/>
            </a:xfrm>
            <a:custGeom>
              <a:avLst/>
              <a:gdLst/>
              <a:ahLst/>
              <a:cxnLst/>
              <a:rect l="l" t="t" r="r" b="b"/>
              <a:pathLst>
                <a:path w="12231" h="12870" extrusionOk="0">
                  <a:moveTo>
                    <a:pt x="226" y="1"/>
                  </a:moveTo>
                  <a:lnTo>
                    <a:pt x="0" y="4788"/>
                  </a:lnTo>
                  <a:cubicBezTo>
                    <a:pt x="0" y="4788"/>
                    <a:pt x="1516" y="12870"/>
                    <a:pt x="6596" y="12870"/>
                  </a:cubicBezTo>
                  <a:cubicBezTo>
                    <a:pt x="7174" y="12870"/>
                    <a:pt x="7798" y="12765"/>
                    <a:pt x="8471" y="12532"/>
                  </a:cubicBezTo>
                  <a:cubicBezTo>
                    <a:pt x="8471" y="12532"/>
                    <a:pt x="11705" y="11279"/>
                    <a:pt x="12231" y="8973"/>
                  </a:cubicBezTo>
                  <a:lnTo>
                    <a:pt x="10025" y="5515"/>
                  </a:lnTo>
                  <a:cubicBezTo>
                    <a:pt x="10025" y="5515"/>
                    <a:pt x="9417" y="6102"/>
                    <a:pt x="8566" y="6102"/>
                  </a:cubicBezTo>
                  <a:cubicBezTo>
                    <a:pt x="7805" y="6102"/>
                    <a:pt x="6852" y="5634"/>
                    <a:pt x="5965" y="3860"/>
                  </a:cubicBezTo>
                  <a:cubicBezTo>
                    <a:pt x="4309" y="735"/>
                    <a:pt x="2393" y="627"/>
                    <a:pt x="2135" y="627"/>
                  </a:cubicBezTo>
                  <a:cubicBezTo>
                    <a:pt x="2116" y="627"/>
                    <a:pt x="2106" y="627"/>
                    <a:pt x="2106" y="627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D08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91"/>
            <p:cNvSpPr/>
            <p:nvPr/>
          </p:nvSpPr>
          <p:spPr>
            <a:xfrm>
              <a:off x="2017182" y="2651197"/>
              <a:ext cx="133351" cy="87748"/>
            </a:xfrm>
            <a:custGeom>
              <a:avLst/>
              <a:gdLst/>
              <a:ahLst/>
              <a:cxnLst/>
              <a:rect l="l" t="t" r="r" b="b"/>
              <a:pathLst>
                <a:path w="12533" h="8247" extrusionOk="0">
                  <a:moveTo>
                    <a:pt x="1" y="1"/>
                  </a:moveTo>
                  <a:cubicBezTo>
                    <a:pt x="1" y="101"/>
                    <a:pt x="427" y="2106"/>
                    <a:pt x="1454" y="4186"/>
                  </a:cubicBezTo>
                  <a:cubicBezTo>
                    <a:pt x="1981" y="5114"/>
                    <a:pt x="2607" y="6166"/>
                    <a:pt x="3434" y="6993"/>
                  </a:cubicBezTo>
                  <a:cubicBezTo>
                    <a:pt x="4387" y="7745"/>
                    <a:pt x="5439" y="8246"/>
                    <a:pt x="6793" y="8246"/>
                  </a:cubicBezTo>
                  <a:cubicBezTo>
                    <a:pt x="7419" y="8246"/>
                    <a:pt x="8046" y="8146"/>
                    <a:pt x="8773" y="7946"/>
                  </a:cubicBezTo>
                  <a:cubicBezTo>
                    <a:pt x="8773" y="7946"/>
                    <a:pt x="9600" y="7620"/>
                    <a:pt x="10452" y="6993"/>
                  </a:cubicBezTo>
                  <a:cubicBezTo>
                    <a:pt x="11379" y="6367"/>
                    <a:pt x="12332" y="5540"/>
                    <a:pt x="12532" y="4286"/>
                  </a:cubicBezTo>
                  <a:lnTo>
                    <a:pt x="12206" y="4186"/>
                  </a:lnTo>
                  <a:cubicBezTo>
                    <a:pt x="12006" y="5239"/>
                    <a:pt x="11079" y="6066"/>
                    <a:pt x="10226" y="6692"/>
                  </a:cubicBezTo>
                  <a:cubicBezTo>
                    <a:pt x="9825" y="6993"/>
                    <a:pt x="9399" y="7219"/>
                    <a:pt x="9073" y="7319"/>
                  </a:cubicBezTo>
                  <a:cubicBezTo>
                    <a:pt x="8973" y="7419"/>
                    <a:pt x="8873" y="7419"/>
                    <a:pt x="8773" y="7520"/>
                  </a:cubicBezTo>
                  <a:lnTo>
                    <a:pt x="8572" y="7520"/>
                  </a:lnTo>
                  <a:cubicBezTo>
                    <a:pt x="7946" y="7745"/>
                    <a:pt x="7319" y="7845"/>
                    <a:pt x="6793" y="7845"/>
                  </a:cubicBezTo>
                  <a:cubicBezTo>
                    <a:pt x="5640" y="7845"/>
                    <a:pt x="4587" y="7419"/>
                    <a:pt x="3760" y="6692"/>
                  </a:cubicBezTo>
                  <a:cubicBezTo>
                    <a:pt x="2507" y="5540"/>
                    <a:pt x="1680" y="3860"/>
                    <a:pt x="1154" y="2507"/>
                  </a:cubicBezTo>
                  <a:cubicBezTo>
                    <a:pt x="928" y="1780"/>
                    <a:pt x="728" y="1154"/>
                    <a:pt x="627" y="728"/>
                  </a:cubicBezTo>
                  <a:cubicBezTo>
                    <a:pt x="527" y="527"/>
                    <a:pt x="527" y="327"/>
                    <a:pt x="427" y="226"/>
                  </a:cubicBezTo>
                  <a:lnTo>
                    <a:pt x="4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91"/>
            <p:cNvSpPr/>
            <p:nvPr/>
          </p:nvSpPr>
          <p:spPr>
            <a:xfrm>
              <a:off x="2037183" y="2602407"/>
              <a:ext cx="89876" cy="65606"/>
            </a:xfrm>
            <a:custGeom>
              <a:avLst/>
              <a:gdLst/>
              <a:ahLst/>
              <a:cxnLst/>
              <a:rect l="l" t="t" r="r" b="b"/>
              <a:pathLst>
                <a:path w="8447" h="6166" extrusionOk="0">
                  <a:moveTo>
                    <a:pt x="0" y="0"/>
                  </a:moveTo>
                  <a:lnTo>
                    <a:pt x="0" y="426"/>
                  </a:lnTo>
                  <a:cubicBezTo>
                    <a:pt x="0" y="426"/>
                    <a:pt x="627" y="527"/>
                    <a:pt x="1454" y="928"/>
                  </a:cubicBezTo>
                  <a:cubicBezTo>
                    <a:pt x="2181" y="1354"/>
                    <a:pt x="3234" y="2181"/>
                    <a:pt x="4061" y="3760"/>
                  </a:cubicBezTo>
                  <a:cubicBezTo>
                    <a:pt x="4487" y="4687"/>
                    <a:pt x="5013" y="5314"/>
                    <a:pt x="5539" y="5639"/>
                  </a:cubicBezTo>
                  <a:cubicBezTo>
                    <a:pt x="5940" y="6065"/>
                    <a:pt x="6467" y="6166"/>
                    <a:pt x="6893" y="6166"/>
                  </a:cubicBezTo>
                  <a:cubicBezTo>
                    <a:pt x="7820" y="6166"/>
                    <a:pt x="8447" y="5539"/>
                    <a:pt x="8447" y="5539"/>
                  </a:cubicBezTo>
                  <a:lnTo>
                    <a:pt x="8246" y="5213"/>
                  </a:lnTo>
                  <a:lnTo>
                    <a:pt x="8146" y="5213"/>
                  </a:lnTo>
                  <a:cubicBezTo>
                    <a:pt x="8146" y="5213"/>
                    <a:pt x="7620" y="5740"/>
                    <a:pt x="6893" y="5740"/>
                  </a:cubicBezTo>
                  <a:cubicBezTo>
                    <a:pt x="6567" y="5740"/>
                    <a:pt x="6166" y="5639"/>
                    <a:pt x="5740" y="5314"/>
                  </a:cubicBezTo>
                  <a:cubicBezTo>
                    <a:pt x="5314" y="5013"/>
                    <a:pt x="4913" y="4486"/>
                    <a:pt x="4386" y="3659"/>
                  </a:cubicBezTo>
                  <a:cubicBezTo>
                    <a:pt x="3559" y="1880"/>
                    <a:pt x="2406" y="928"/>
                    <a:pt x="1554" y="527"/>
                  </a:cubicBezTo>
                  <a:cubicBezTo>
                    <a:pt x="627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91"/>
            <p:cNvSpPr/>
            <p:nvPr/>
          </p:nvSpPr>
          <p:spPr>
            <a:xfrm>
              <a:off x="2161699" y="2698923"/>
              <a:ext cx="7746" cy="26685"/>
            </a:xfrm>
            <a:custGeom>
              <a:avLst/>
              <a:gdLst/>
              <a:ahLst/>
              <a:cxnLst/>
              <a:rect l="l" t="t" r="r" b="b"/>
              <a:pathLst>
                <a:path w="728" h="2508" extrusionOk="0">
                  <a:moveTo>
                    <a:pt x="502" y="1"/>
                  </a:moveTo>
                  <a:lnTo>
                    <a:pt x="201" y="327"/>
                  </a:lnTo>
                  <a:lnTo>
                    <a:pt x="302" y="427"/>
                  </a:lnTo>
                  <a:lnTo>
                    <a:pt x="302" y="953"/>
                  </a:lnTo>
                  <a:cubicBezTo>
                    <a:pt x="302" y="1254"/>
                    <a:pt x="201" y="1680"/>
                    <a:pt x="1" y="2307"/>
                  </a:cubicBezTo>
                  <a:lnTo>
                    <a:pt x="302" y="2507"/>
                  </a:lnTo>
                  <a:cubicBezTo>
                    <a:pt x="627" y="1780"/>
                    <a:pt x="728" y="1254"/>
                    <a:pt x="728" y="953"/>
                  </a:cubicBezTo>
                  <a:cubicBezTo>
                    <a:pt x="728" y="327"/>
                    <a:pt x="502" y="126"/>
                    <a:pt x="502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91"/>
            <p:cNvSpPr/>
            <p:nvPr/>
          </p:nvSpPr>
          <p:spPr>
            <a:xfrm>
              <a:off x="2178232" y="2692263"/>
              <a:ext cx="5607" cy="26674"/>
            </a:xfrm>
            <a:custGeom>
              <a:avLst/>
              <a:gdLst/>
              <a:ahLst/>
              <a:cxnLst/>
              <a:rect l="l" t="t" r="r" b="b"/>
              <a:pathLst>
                <a:path w="527" h="2507" extrusionOk="0">
                  <a:moveTo>
                    <a:pt x="326" y="0"/>
                  </a:moveTo>
                  <a:lnTo>
                    <a:pt x="1" y="126"/>
                  </a:lnTo>
                  <a:cubicBezTo>
                    <a:pt x="1" y="226"/>
                    <a:pt x="101" y="853"/>
                    <a:pt x="101" y="1479"/>
                  </a:cubicBezTo>
                  <a:cubicBezTo>
                    <a:pt x="101" y="1780"/>
                    <a:pt x="101" y="2106"/>
                    <a:pt x="1" y="2306"/>
                  </a:cubicBezTo>
                  <a:lnTo>
                    <a:pt x="427" y="2507"/>
                  </a:lnTo>
                  <a:cubicBezTo>
                    <a:pt x="527" y="2206"/>
                    <a:pt x="527" y="1780"/>
                    <a:pt x="527" y="1479"/>
                  </a:cubicBezTo>
                  <a:cubicBezTo>
                    <a:pt x="527" y="627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91"/>
            <p:cNvSpPr/>
            <p:nvPr/>
          </p:nvSpPr>
          <p:spPr>
            <a:xfrm>
              <a:off x="2063844" y="2709062"/>
              <a:ext cx="14417" cy="13343"/>
            </a:xfrm>
            <a:custGeom>
              <a:avLst/>
              <a:gdLst/>
              <a:ahLst/>
              <a:cxnLst/>
              <a:rect l="l" t="t" r="r" b="b"/>
              <a:pathLst>
                <a:path w="1355" h="1254" extrusionOk="0">
                  <a:moveTo>
                    <a:pt x="101" y="0"/>
                  </a:moveTo>
                  <a:lnTo>
                    <a:pt x="1" y="101"/>
                  </a:lnTo>
                  <a:cubicBezTo>
                    <a:pt x="101" y="301"/>
                    <a:pt x="201" y="527"/>
                    <a:pt x="301" y="727"/>
                  </a:cubicBezTo>
                  <a:cubicBezTo>
                    <a:pt x="301" y="827"/>
                    <a:pt x="427" y="827"/>
                    <a:pt x="527" y="928"/>
                  </a:cubicBezTo>
                  <a:cubicBezTo>
                    <a:pt x="627" y="1053"/>
                    <a:pt x="728" y="1153"/>
                    <a:pt x="828" y="1153"/>
                  </a:cubicBezTo>
                  <a:cubicBezTo>
                    <a:pt x="828" y="1253"/>
                    <a:pt x="928" y="1253"/>
                    <a:pt x="928" y="1253"/>
                  </a:cubicBezTo>
                  <a:lnTo>
                    <a:pt x="1254" y="1253"/>
                  </a:lnTo>
                  <a:cubicBezTo>
                    <a:pt x="1354" y="1253"/>
                    <a:pt x="1354" y="1153"/>
                    <a:pt x="1354" y="928"/>
                  </a:cubicBezTo>
                  <a:cubicBezTo>
                    <a:pt x="1254" y="928"/>
                    <a:pt x="1254" y="827"/>
                    <a:pt x="1154" y="827"/>
                  </a:cubicBezTo>
                  <a:cubicBezTo>
                    <a:pt x="1154" y="727"/>
                    <a:pt x="1154" y="727"/>
                    <a:pt x="1053" y="727"/>
                  </a:cubicBezTo>
                  <a:lnTo>
                    <a:pt x="928" y="627"/>
                  </a:lnTo>
                  <a:lnTo>
                    <a:pt x="828" y="527"/>
                  </a:lnTo>
                  <a:lnTo>
                    <a:pt x="728" y="527"/>
                  </a:lnTo>
                  <a:cubicBezTo>
                    <a:pt x="627" y="426"/>
                    <a:pt x="627" y="426"/>
                    <a:pt x="527" y="301"/>
                  </a:cubicBezTo>
                  <a:lnTo>
                    <a:pt x="427" y="301"/>
                  </a:lnTo>
                  <a:cubicBezTo>
                    <a:pt x="301" y="201"/>
                    <a:pt x="201" y="101"/>
                    <a:pt x="201" y="0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91"/>
            <p:cNvSpPr/>
            <p:nvPr/>
          </p:nvSpPr>
          <p:spPr>
            <a:xfrm>
              <a:off x="2087047" y="2720254"/>
              <a:ext cx="9076" cy="3213"/>
            </a:xfrm>
            <a:custGeom>
              <a:avLst/>
              <a:gdLst/>
              <a:ahLst/>
              <a:cxnLst/>
              <a:rect l="l" t="t" r="r" b="b"/>
              <a:pathLst>
                <a:path w="853" h="302" extrusionOk="0">
                  <a:moveTo>
                    <a:pt x="226" y="1"/>
                  </a:moveTo>
                  <a:cubicBezTo>
                    <a:pt x="226" y="1"/>
                    <a:pt x="126" y="1"/>
                    <a:pt x="126" y="101"/>
                  </a:cubicBezTo>
                  <a:lnTo>
                    <a:pt x="0" y="101"/>
                  </a:lnTo>
                  <a:cubicBezTo>
                    <a:pt x="0" y="201"/>
                    <a:pt x="126" y="201"/>
                    <a:pt x="126" y="201"/>
                  </a:cubicBezTo>
                  <a:cubicBezTo>
                    <a:pt x="126" y="201"/>
                    <a:pt x="226" y="201"/>
                    <a:pt x="226" y="302"/>
                  </a:cubicBezTo>
                  <a:lnTo>
                    <a:pt x="752" y="302"/>
                  </a:lnTo>
                  <a:cubicBezTo>
                    <a:pt x="852" y="201"/>
                    <a:pt x="852" y="201"/>
                    <a:pt x="852" y="101"/>
                  </a:cubicBezTo>
                  <a:cubicBezTo>
                    <a:pt x="852" y="101"/>
                    <a:pt x="852" y="1"/>
                    <a:pt x="752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91"/>
            <p:cNvSpPr/>
            <p:nvPr/>
          </p:nvSpPr>
          <p:spPr>
            <a:xfrm>
              <a:off x="2049449" y="2689061"/>
              <a:ext cx="7746" cy="9874"/>
            </a:xfrm>
            <a:custGeom>
              <a:avLst/>
              <a:gdLst/>
              <a:ahLst/>
              <a:cxnLst/>
              <a:rect l="l" t="t" r="r" b="b"/>
              <a:pathLst>
                <a:path w="728" h="928" extrusionOk="0">
                  <a:moveTo>
                    <a:pt x="101" y="1"/>
                  </a:moveTo>
                  <a:cubicBezTo>
                    <a:pt x="101" y="1"/>
                    <a:pt x="0" y="101"/>
                    <a:pt x="101" y="101"/>
                  </a:cubicBezTo>
                  <a:lnTo>
                    <a:pt x="101" y="201"/>
                  </a:lnTo>
                  <a:lnTo>
                    <a:pt x="101" y="301"/>
                  </a:lnTo>
                  <a:lnTo>
                    <a:pt x="101" y="527"/>
                  </a:lnTo>
                  <a:lnTo>
                    <a:pt x="201" y="627"/>
                  </a:lnTo>
                  <a:cubicBezTo>
                    <a:pt x="301" y="727"/>
                    <a:pt x="401" y="828"/>
                    <a:pt x="527" y="928"/>
                  </a:cubicBezTo>
                  <a:lnTo>
                    <a:pt x="727" y="928"/>
                  </a:lnTo>
                  <a:cubicBezTo>
                    <a:pt x="727" y="828"/>
                    <a:pt x="727" y="727"/>
                    <a:pt x="627" y="727"/>
                  </a:cubicBezTo>
                  <a:lnTo>
                    <a:pt x="627" y="627"/>
                  </a:lnTo>
                  <a:lnTo>
                    <a:pt x="527" y="627"/>
                  </a:lnTo>
                  <a:lnTo>
                    <a:pt x="527" y="527"/>
                  </a:lnTo>
                  <a:lnTo>
                    <a:pt x="401" y="527"/>
                  </a:lnTo>
                  <a:lnTo>
                    <a:pt x="401" y="427"/>
                  </a:lnTo>
                  <a:lnTo>
                    <a:pt x="401" y="301"/>
                  </a:lnTo>
                  <a:lnTo>
                    <a:pt x="301" y="301"/>
                  </a:lnTo>
                  <a:lnTo>
                    <a:pt x="301" y="201"/>
                  </a:lnTo>
                  <a:lnTo>
                    <a:pt x="201" y="101"/>
                  </a:lnTo>
                  <a:cubicBezTo>
                    <a:pt x="2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91"/>
            <p:cNvSpPr/>
            <p:nvPr/>
          </p:nvSpPr>
          <p:spPr>
            <a:xfrm>
              <a:off x="2072642" y="2698923"/>
              <a:ext cx="12279" cy="10619"/>
            </a:xfrm>
            <a:custGeom>
              <a:avLst/>
              <a:gdLst/>
              <a:ahLst/>
              <a:cxnLst/>
              <a:rect l="l" t="t" r="r" b="b"/>
              <a:pathLst>
                <a:path w="1154" h="998" extrusionOk="0">
                  <a:moveTo>
                    <a:pt x="101" y="1"/>
                  </a:moveTo>
                  <a:lnTo>
                    <a:pt x="1" y="126"/>
                  </a:lnTo>
                  <a:cubicBezTo>
                    <a:pt x="101" y="327"/>
                    <a:pt x="226" y="527"/>
                    <a:pt x="427" y="628"/>
                  </a:cubicBezTo>
                  <a:cubicBezTo>
                    <a:pt x="427" y="753"/>
                    <a:pt x="527" y="853"/>
                    <a:pt x="627" y="853"/>
                  </a:cubicBezTo>
                  <a:cubicBezTo>
                    <a:pt x="728" y="953"/>
                    <a:pt x="853" y="953"/>
                    <a:pt x="953" y="953"/>
                  </a:cubicBezTo>
                  <a:cubicBezTo>
                    <a:pt x="953" y="987"/>
                    <a:pt x="964" y="998"/>
                    <a:pt x="979" y="998"/>
                  </a:cubicBezTo>
                  <a:cubicBezTo>
                    <a:pt x="1009" y="998"/>
                    <a:pt x="1053" y="953"/>
                    <a:pt x="1053" y="953"/>
                  </a:cubicBezTo>
                  <a:cubicBezTo>
                    <a:pt x="1053" y="953"/>
                    <a:pt x="1154" y="953"/>
                    <a:pt x="1154" y="853"/>
                  </a:cubicBezTo>
                  <a:cubicBezTo>
                    <a:pt x="1154" y="853"/>
                    <a:pt x="1154" y="628"/>
                    <a:pt x="1053" y="628"/>
                  </a:cubicBezTo>
                  <a:cubicBezTo>
                    <a:pt x="953" y="628"/>
                    <a:pt x="953" y="527"/>
                    <a:pt x="853" y="527"/>
                  </a:cubicBezTo>
                  <a:cubicBezTo>
                    <a:pt x="728" y="427"/>
                    <a:pt x="627" y="427"/>
                    <a:pt x="627" y="427"/>
                  </a:cubicBezTo>
                  <a:lnTo>
                    <a:pt x="427" y="327"/>
                  </a:lnTo>
                  <a:lnTo>
                    <a:pt x="427" y="227"/>
                  </a:lnTo>
                  <a:cubicBezTo>
                    <a:pt x="327" y="227"/>
                    <a:pt x="226" y="126"/>
                    <a:pt x="226" y="1"/>
                  </a:cubicBezTo>
                  <a:close/>
                </a:path>
              </a:pathLst>
            </a:custGeom>
            <a:solidFill>
              <a:srgbClr val="AB6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91"/>
            <p:cNvSpPr/>
            <p:nvPr/>
          </p:nvSpPr>
          <p:spPr>
            <a:xfrm>
              <a:off x="2095047" y="2340297"/>
              <a:ext cx="97611" cy="68809"/>
            </a:xfrm>
            <a:custGeom>
              <a:avLst/>
              <a:gdLst/>
              <a:ahLst/>
              <a:cxnLst/>
              <a:rect l="l" t="t" r="r" b="b"/>
              <a:pathLst>
                <a:path w="9174" h="6467" extrusionOk="0">
                  <a:moveTo>
                    <a:pt x="0" y="0"/>
                  </a:moveTo>
                  <a:cubicBezTo>
                    <a:pt x="501" y="1128"/>
                    <a:pt x="501" y="2507"/>
                    <a:pt x="1554" y="3234"/>
                  </a:cubicBezTo>
                  <a:cubicBezTo>
                    <a:pt x="2281" y="3860"/>
                    <a:pt x="3333" y="3635"/>
                    <a:pt x="4261" y="3760"/>
                  </a:cubicBezTo>
                  <a:cubicBezTo>
                    <a:pt x="5213" y="3960"/>
                    <a:pt x="6140" y="4587"/>
                    <a:pt x="6767" y="5414"/>
                  </a:cubicBezTo>
                  <a:cubicBezTo>
                    <a:pt x="6824" y="5497"/>
                    <a:pt x="6893" y="5531"/>
                    <a:pt x="6962" y="5531"/>
                  </a:cubicBezTo>
                  <a:cubicBezTo>
                    <a:pt x="7164" y="5531"/>
                    <a:pt x="7368" y="5237"/>
                    <a:pt x="7293" y="5013"/>
                  </a:cubicBezTo>
                  <a:cubicBezTo>
                    <a:pt x="7293" y="4764"/>
                    <a:pt x="7329" y="4677"/>
                    <a:pt x="7384" y="4677"/>
                  </a:cubicBezTo>
                  <a:cubicBezTo>
                    <a:pt x="7469" y="4677"/>
                    <a:pt x="7599" y="4877"/>
                    <a:pt x="7719" y="5013"/>
                  </a:cubicBezTo>
                  <a:cubicBezTo>
                    <a:pt x="7820" y="5113"/>
                    <a:pt x="7920" y="5214"/>
                    <a:pt x="8020" y="5314"/>
                  </a:cubicBezTo>
                  <a:cubicBezTo>
                    <a:pt x="8246" y="5514"/>
                    <a:pt x="8546" y="5740"/>
                    <a:pt x="8772" y="6041"/>
                  </a:cubicBezTo>
                  <a:cubicBezTo>
                    <a:pt x="8872" y="6141"/>
                    <a:pt x="9073" y="6266"/>
                    <a:pt x="9173" y="6467"/>
                  </a:cubicBezTo>
                  <a:cubicBezTo>
                    <a:pt x="8772" y="5514"/>
                    <a:pt x="8246" y="4687"/>
                    <a:pt x="7619" y="3960"/>
                  </a:cubicBezTo>
                  <a:cubicBezTo>
                    <a:pt x="6466" y="2808"/>
                    <a:pt x="5113" y="1755"/>
                    <a:pt x="3634" y="1128"/>
                  </a:cubicBezTo>
                  <a:cubicBezTo>
                    <a:pt x="2506" y="502"/>
                    <a:pt x="1253" y="201"/>
                    <a:pt x="0" y="0"/>
                  </a:cubicBezTo>
                  <a:close/>
                </a:path>
              </a:pathLst>
            </a:custGeom>
            <a:solidFill>
              <a:srgbClr val="E09C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91"/>
            <p:cNvSpPr/>
            <p:nvPr/>
          </p:nvSpPr>
          <p:spPr>
            <a:xfrm>
              <a:off x="2275098" y="2195257"/>
              <a:ext cx="114337" cy="196797"/>
            </a:xfrm>
            <a:custGeom>
              <a:avLst/>
              <a:gdLst/>
              <a:ahLst/>
              <a:cxnLst/>
              <a:rect l="l" t="t" r="r" b="b"/>
              <a:pathLst>
                <a:path w="10746" h="18496" extrusionOk="0">
                  <a:moveTo>
                    <a:pt x="4203" y="1"/>
                  </a:moveTo>
                  <a:cubicBezTo>
                    <a:pt x="3833" y="1"/>
                    <a:pt x="3453" y="154"/>
                    <a:pt x="3126" y="350"/>
                  </a:cubicBezTo>
                  <a:cubicBezTo>
                    <a:pt x="2074" y="1202"/>
                    <a:pt x="2074" y="2982"/>
                    <a:pt x="2074" y="4235"/>
                  </a:cubicBezTo>
                  <a:cubicBezTo>
                    <a:pt x="2074" y="5162"/>
                    <a:pt x="2274" y="5989"/>
                    <a:pt x="2500" y="6942"/>
                  </a:cubicBezTo>
                  <a:lnTo>
                    <a:pt x="2500" y="7242"/>
                  </a:lnTo>
                  <a:cubicBezTo>
                    <a:pt x="2500" y="7242"/>
                    <a:pt x="2374" y="7242"/>
                    <a:pt x="2274" y="7142"/>
                  </a:cubicBezTo>
                  <a:cubicBezTo>
                    <a:pt x="2203" y="7135"/>
                    <a:pt x="2131" y="7132"/>
                    <a:pt x="2058" y="7132"/>
                  </a:cubicBezTo>
                  <a:cubicBezTo>
                    <a:pt x="1079" y="7132"/>
                    <a:pt x="0" y="7755"/>
                    <a:pt x="94" y="8922"/>
                  </a:cubicBezTo>
                  <a:cubicBezTo>
                    <a:pt x="194" y="9649"/>
                    <a:pt x="720" y="10375"/>
                    <a:pt x="1121" y="11002"/>
                  </a:cubicBezTo>
                  <a:cubicBezTo>
                    <a:pt x="1648" y="11754"/>
                    <a:pt x="2074" y="12481"/>
                    <a:pt x="2600" y="13308"/>
                  </a:cubicBezTo>
                  <a:cubicBezTo>
                    <a:pt x="3327" y="14761"/>
                    <a:pt x="4054" y="16240"/>
                    <a:pt x="4054" y="17894"/>
                  </a:cubicBezTo>
                  <a:cubicBezTo>
                    <a:pt x="4054" y="18120"/>
                    <a:pt x="4054" y="18220"/>
                    <a:pt x="4154" y="18220"/>
                  </a:cubicBezTo>
                  <a:lnTo>
                    <a:pt x="4154" y="18420"/>
                  </a:lnTo>
                  <a:cubicBezTo>
                    <a:pt x="4154" y="18471"/>
                    <a:pt x="4179" y="18496"/>
                    <a:pt x="4220" y="18496"/>
                  </a:cubicBezTo>
                  <a:cubicBezTo>
                    <a:pt x="4260" y="18496"/>
                    <a:pt x="4317" y="18471"/>
                    <a:pt x="4379" y="18420"/>
                  </a:cubicBezTo>
                  <a:cubicBezTo>
                    <a:pt x="4480" y="18420"/>
                    <a:pt x="4580" y="18420"/>
                    <a:pt x="4680" y="18220"/>
                  </a:cubicBezTo>
                  <a:cubicBezTo>
                    <a:pt x="5933" y="15388"/>
                    <a:pt x="8640" y="13633"/>
                    <a:pt x="9893" y="10701"/>
                  </a:cubicBezTo>
                  <a:cubicBezTo>
                    <a:pt x="10420" y="9448"/>
                    <a:pt x="10745" y="7869"/>
                    <a:pt x="10219" y="6616"/>
                  </a:cubicBezTo>
                  <a:cubicBezTo>
                    <a:pt x="9893" y="6215"/>
                    <a:pt x="9593" y="5689"/>
                    <a:pt x="9066" y="5689"/>
                  </a:cubicBezTo>
                  <a:cubicBezTo>
                    <a:pt x="9005" y="5680"/>
                    <a:pt x="8945" y="5676"/>
                    <a:pt x="8887" y="5676"/>
                  </a:cubicBezTo>
                  <a:cubicBezTo>
                    <a:pt x="8251" y="5676"/>
                    <a:pt x="7777" y="6148"/>
                    <a:pt x="7387" y="6516"/>
                  </a:cubicBezTo>
                  <a:cubicBezTo>
                    <a:pt x="7387" y="6616"/>
                    <a:pt x="7287" y="6616"/>
                    <a:pt x="7287" y="6741"/>
                  </a:cubicBezTo>
                  <a:cubicBezTo>
                    <a:pt x="7287" y="6415"/>
                    <a:pt x="7287" y="6215"/>
                    <a:pt x="7186" y="5889"/>
                  </a:cubicBezTo>
                  <a:cubicBezTo>
                    <a:pt x="6986" y="4435"/>
                    <a:pt x="6560" y="2856"/>
                    <a:pt x="5933" y="1503"/>
                  </a:cubicBezTo>
                  <a:cubicBezTo>
                    <a:pt x="5633" y="977"/>
                    <a:pt x="5307" y="350"/>
                    <a:pt x="4780" y="150"/>
                  </a:cubicBezTo>
                  <a:cubicBezTo>
                    <a:pt x="4597" y="45"/>
                    <a:pt x="4401" y="1"/>
                    <a:pt x="4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91"/>
            <p:cNvSpPr/>
            <p:nvPr/>
          </p:nvSpPr>
          <p:spPr>
            <a:xfrm>
              <a:off x="2297152" y="2229110"/>
              <a:ext cx="35484" cy="222142"/>
            </a:xfrm>
            <a:custGeom>
              <a:avLst/>
              <a:gdLst/>
              <a:ahLst/>
              <a:cxnLst/>
              <a:rect l="l" t="t" r="r" b="b"/>
              <a:pathLst>
                <a:path w="3335" h="20878" extrusionOk="0">
                  <a:moveTo>
                    <a:pt x="2607" y="0"/>
                  </a:moveTo>
                  <a:lnTo>
                    <a:pt x="2306" y="101"/>
                  </a:lnTo>
                  <a:lnTo>
                    <a:pt x="2306" y="201"/>
                  </a:lnTo>
                  <a:cubicBezTo>
                    <a:pt x="2407" y="827"/>
                    <a:pt x="2933" y="3659"/>
                    <a:pt x="2933" y="7419"/>
                  </a:cubicBezTo>
                  <a:cubicBezTo>
                    <a:pt x="2933" y="11379"/>
                    <a:pt x="2306" y="16291"/>
                    <a:pt x="1" y="20677"/>
                  </a:cubicBezTo>
                  <a:lnTo>
                    <a:pt x="427" y="20878"/>
                  </a:lnTo>
                  <a:cubicBezTo>
                    <a:pt x="2707" y="16391"/>
                    <a:pt x="3334" y="11379"/>
                    <a:pt x="3334" y="7419"/>
                  </a:cubicBezTo>
                  <a:cubicBezTo>
                    <a:pt x="3334" y="3133"/>
                    <a:pt x="2607" y="0"/>
                    <a:pt x="2607" y="0"/>
                  </a:cubicBezTo>
                  <a:close/>
                </a:path>
              </a:pathLst>
            </a:custGeom>
            <a:solidFill>
              <a:srgbClr val="973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91"/>
            <p:cNvSpPr/>
            <p:nvPr/>
          </p:nvSpPr>
          <p:spPr>
            <a:xfrm>
              <a:off x="1831610" y="2163575"/>
              <a:ext cx="114401" cy="92504"/>
            </a:xfrm>
            <a:custGeom>
              <a:avLst/>
              <a:gdLst/>
              <a:ahLst/>
              <a:cxnLst/>
              <a:rect l="l" t="t" r="r" b="b"/>
              <a:pathLst>
                <a:path w="10752" h="8694" extrusionOk="0">
                  <a:moveTo>
                    <a:pt x="1112" y="1"/>
                  </a:moveTo>
                  <a:cubicBezTo>
                    <a:pt x="776" y="1"/>
                    <a:pt x="439" y="31"/>
                    <a:pt x="100" y="95"/>
                  </a:cubicBezTo>
                  <a:cubicBezTo>
                    <a:pt x="100" y="95"/>
                    <a:pt x="0" y="95"/>
                    <a:pt x="0" y="195"/>
                  </a:cubicBezTo>
                  <a:cubicBezTo>
                    <a:pt x="100" y="521"/>
                    <a:pt x="0" y="822"/>
                    <a:pt x="0" y="1248"/>
                  </a:cubicBezTo>
                  <a:cubicBezTo>
                    <a:pt x="0" y="1448"/>
                    <a:pt x="100" y="1774"/>
                    <a:pt x="201" y="1975"/>
                  </a:cubicBezTo>
                  <a:cubicBezTo>
                    <a:pt x="426" y="2601"/>
                    <a:pt x="727" y="3027"/>
                    <a:pt x="1053" y="3554"/>
                  </a:cubicBezTo>
                  <a:cubicBezTo>
                    <a:pt x="1780" y="4481"/>
                    <a:pt x="2607" y="5333"/>
                    <a:pt x="3659" y="6060"/>
                  </a:cubicBezTo>
                  <a:cubicBezTo>
                    <a:pt x="4587" y="6787"/>
                    <a:pt x="5539" y="7313"/>
                    <a:pt x="6692" y="7840"/>
                  </a:cubicBezTo>
                  <a:cubicBezTo>
                    <a:pt x="7218" y="8040"/>
                    <a:pt x="7845" y="8241"/>
                    <a:pt x="8471" y="8466"/>
                  </a:cubicBezTo>
                  <a:cubicBezTo>
                    <a:pt x="8796" y="8547"/>
                    <a:pt x="9268" y="8694"/>
                    <a:pt x="9768" y="8694"/>
                  </a:cubicBezTo>
                  <a:cubicBezTo>
                    <a:pt x="9886" y="8694"/>
                    <a:pt x="10006" y="8686"/>
                    <a:pt x="10125" y="8667"/>
                  </a:cubicBezTo>
                  <a:cubicBezTo>
                    <a:pt x="10226" y="8667"/>
                    <a:pt x="10351" y="8466"/>
                    <a:pt x="10351" y="8341"/>
                  </a:cubicBezTo>
                  <a:cubicBezTo>
                    <a:pt x="10551" y="8241"/>
                    <a:pt x="10752" y="8040"/>
                    <a:pt x="10551" y="7840"/>
                  </a:cubicBezTo>
                  <a:cubicBezTo>
                    <a:pt x="9298" y="5634"/>
                    <a:pt x="7945" y="3454"/>
                    <a:pt x="5965" y="1875"/>
                  </a:cubicBezTo>
                  <a:cubicBezTo>
                    <a:pt x="4556" y="823"/>
                    <a:pt x="2864" y="1"/>
                    <a:pt x="11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91"/>
            <p:cNvSpPr/>
            <p:nvPr/>
          </p:nvSpPr>
          <p:spPr>
            <a:xfrm>
              <a:off x="1852675" y="2178980"/>
              <a:ext cx="116806" cy="83481"/>
            </a:xfrm>
            <a:custGeom>
              <a:avLst/>
              <a:gdLst/>
              <a:ahLst/>
              <a:cxnLst/>
              <a:rect l="l" t="t" r="r" b="b"/>
              <a:pathLst>
                <a:path w="10978" h="7846" extrusionOk="0">
                  <a:moveTo>
                    <a:pt x="326" y="0"/>
                  </a:moveTo>
                  <a:lnTo>
                    <a:pt x="0" y="326"/>
                  </a:lnTo>
                  <a:cubicBezTo>
                    <a:pt x="0" y="326"/>
                    <a:pt x="1679" y="2206"/>
                    <a:pt x="3860" y="3985"/>
                  </a:cubicBezTo>
                  <a:cubicBezTo>
                    <a:pt x="4912" y="4913"/>
                    <a:pt x="6165" y="5865"/>
                    <a:pt x="7419" y="6592"/>
                  </a:cubicBezTo>
                  <a:cubicBezTo>
                    <a:pt x="8571" y="7319"/>
                    <a:pt x="9825" y="7845"/>
                    <a:pt x="10978" y="7845"/>
                  </a:cubicBezTo>
                  <a:lnTo>
                    <a:pt x="10978" y="7419"/>
                  </a:lnTo>
                  <a:cubicBezTo>
                    <a:pt x="9925" y="7419"/>
                    <a:pt x="8772" y="6893"/>
                    <a:pt x="7619" y="6266"/>
                  </a:cubicBezTo>
                  <a:cubicBezTo>
                    <a:pt x="5865" y="5239"/>
                    <a:pt x="3985" y="3660"/>
                    <a:pt x="2607" y="2306"/>
                  </a:cubicBezTo>
                  <a:cubicBezTo>
                    <a:pt x="1880" y="1680"/>
                    <a:pt x="1353" y="1153"/>
                    <a:pt x="952" y="752"/>
                  </a:cubicBezTo>
                  <a:cubicBezTo>
                    <a:pt x="727" y="527"/>
                    <a:pt x="627" y="326"/>
                    <a:pt x="526" y="226"/>
                  </a:cubicBezTo>
                  <a:cubicBezTo>
                    <a:pt x="426" y="126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973F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6" name="Google Shape;15166;p92"/>
          <p:cNvSpPr txBox="1">
            <a:spLocks noGrp="1"/>
          </p:cNvSpPr>
          <p:nvPr>
            <p:ph type="title"/>
          </p:nvPr>
        </p:nvSpPr>
        <p:spPr>
          <a:xfrm>
            <a:off x="2661771" y="1318550"/>
            <a:ext cx="4099200" cy="89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167" name="Google Shape;15167;p92"/>
          <p:cNvSpPr txBox="1">
            <a:spLocks noGrp="1"/>
          </p:cNvSpPr>
          <p:nvPr>
            <p:ph type="subTitle" idx="1"/>
          </p:nvPr>
        </p:nvSpPr>
        <p:spPr>
          <a:xfrm>
            <a:off x="2676771" y="2484322"/>
            <a:ext cx="4069200" cy="8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 </a:t>
            </a:r>
            <a:r>
              <a:rPr lang="en">
                <a:uFill>
                  <a:noFill/>
                </a:uFill>
                <a:hlinkClick r:id="rId3"/>
              </a:rPr>
              <a:t>youremail@freepik.com</a:t>
            </a:r>
            <a:r>
              <a:rPr lang="en"/>
              <a:t> </a:t>
            </a:r>
            <a:br>
              <a:rPr lang="en"/>
            </a:br>
            <a:r>
              <a:rPr lang="en"/>
              <a:t>+91 620 421 833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5168" name="Google Shape;15168;p92"/>
          <p:cNvSpPr txBox="1"/>
          <p:nvPr/>
        </p:nvSpPr>
        <p:spPr>
          <a:xfrm>
            <a:off x="3258675" y="4115650"/>
            <a:ext cx="2912400" cy="3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 Alternates"/>
                <a:ea typeface="Montserrat Alternates"/>
                <a:cs typeface="Montserrat Alternates"/>
                <a:sym typeface="Montserrat Alternates"/>
              </a:rPr>
              <a:t>Please keep this slide for attribution</a:t>
            </a:r>
            <a:endParaRPr sz="1100">
              <a:solidFill>
                <a:schemeClr val="dk2"/>
              </a:solidFill>
              <a:latin typeface="Montserrat Alternates"/>
              <a:ea typeface="Montserrat Alternates"/>
              <a:cs typeface="Montserrat Alternates"/>
              <a:sym typeface="Montserrat Alternates"/>
            </a:endParaRPr>
          </a:p>
        </p:txBody>
      </p:sp>
      <p:sp>
        <p:nvSpPr>
          <p:cNvPr id="15169" name="Google Shape;15169;p92"/>
          <p:cNvSpPr/>
          <p:nvPr/>
        </p:nvSpPr>
        <p:spPr>
          <a:xfrm>
            <a:off x="4236425" y="2127457"/>
            <a:ext cx="207780" cy="356576"/>
          </a:xfrm>
          <a:custGeom>
            <a:avLst/>
            <a:gdLst/>
            <a:ahLst/>
            <a:cxnLst/>
            <a:rect l="l" t="t" r="r" b="b"/>
            <a:pathLst>
              <a:path w="7926" h="13602" extrusionOk="0">
                <a:moveTo>
                  <a:pt x="881" y="0"/>
                </a:moveTo>
                <a:cubicBezTo>
                  <a:pt x="593" y="0"/>
                  <a:pt x="290" y="15"/>
                  <a:pt x="1" y="58"/>
                </a:cubicBezTo>
                <a:cubicBezTo>
                  <a:pt x="3379" y="505"/>
                  <a:pt x="5919" y="3378"/>
                  <a:pt x="5919" y="6799"/>
                </a:cubicBezTo>
                <a:cubicBezTo>
                  <a:pt x="5919" y="10220"/>
                  <a:pt x="3379" y="13093"/>
                  <a:pt x="1" y="13541"/>
                </a:cubicBezTo>
                <a:cubicBezTo>
                  <a:pt x="306" y="13581"/>
                  <a:pt x="610" y="13601"/>
                  <a:pt x="909" y="13601"/>
                </a:cubicBezTo>
                <a:cubicBezTo>
                  <a:pt x="4431" y="13601"/>
                  <a:pt x="7440" y="10865"/>
                  <a:pt x="7666" y="7247"/>
                </a:cubicBezTo>
                <a:cubicBezTo>
                  <a:pt x="7926" y="3320"/>
                  <a:pt x="4822" y="0"/>
                  <a:pt x="881" y="0"/>
                </a:cubicBezTo>
                <a:close/>
              </a:path>
            </a:pathLst>
          </a:custGeom>
          <a:solidFill>
            <a:srgbClr val="CD2E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70" name="Google Shape;15170;p92"/>
          <p:cNvGrpSpPr/>
          <p:nvPr/>
        </p:nvGrpSpPr>
        <p:grpSpPr>
          <a:xfrm>
            <a:off x="4090809" y="2127457"/>
            <a:ext cx="356865" cy="356865"/>
            <a:chOff x="3941909" y="3079307"/>
            <a:chExt cx="356865" cy="356865"/>
          </a:xfrm>
        </p:grpSpPr>
        <p:sp>
          <p:nvSpPr>
            <p:cNvPr id="15171" name="Google Shape;15171;p92"/>
            <p:cNvSpPr/>
            <p:nvPr/>
          </p:nvSpPr>
          <p:spPr>
            <a:xfrm>
              <a:off x="3941909" y="307930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92"/>
            <p:cNvSpPr/>
            <p:nvPr/>
          </p:nvSpPr>
          <p:spPr>
            <a:xfrm>
              <a:off x="4003960" y="315651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rgbClr val="F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73" name="Google Shape;15173;p92"/>
          <p:cNvGrpSpPr/>
          <p:nvPr/>
        </p:nvGrpSpPr>
        <p:grpSpPr>
          <a:xfrm>
            <a:off x="4539243" y="2127457"/>
            <a:ext cx="362920" cy="356865"/>
            <a:chOff x="3314750" y="3817357"/>
            <a:chExt cx="362920" cy="356865"/>
          </a:xfrm>
        </p:grpSpPr>
        <p:sp>
          <p:nvSpPr>
            <p:cNvPr id="15174" name="Google Shape;15174;p92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92"/>
            <p:cNvSpPr/>
            <p:nvPr/>
          </p:nvSpPr>
          <p:spPr>
            <a:xfrm>
              <a:off x="3469891" y="3817357"/>
              <a:ext cx="207780" cy="356865"/>
            </a:xfrm>
            <a:custGeom>
              <a:avLst/>
              <a:gdLst/>
              <a:ahLst/>
              <a:cxnLst/>
              <a:rect l="l" t="t" r="r" b="b"/>
              <a:pathLst>
                <a:path w="7926" h="13613" extrusionOk="0">
                  <a:moveTo>
                    <a:pt x="881" y="0"/>
                  </a:moveTo>
                  <a:cubicBezTo>
                    <a:pt x="884" y="0"/>
                    <a:pt x="886" y="0"/>
                    <a:pt x="888" y="0"/>
                  </a:cubicBezTo>
                  <a:lnTo>
                    <a:pt x="888" y="0"/>
                  </a:lnTo>
                  <a:cubicBezTo>
                    <a:pt x="891" y="0"/>
                    <a:pt x="893" y="0"/>
                    <a:pt x="896" y="0"/>
                  </a:cubicBezTo>
                  <a:close/>
                  <a:moveTo>
                    <a:pt x="888" y="0"/>
                  </a:moveTo>
                  <a:lnTo>
                    <a:pt x="888" y="0"/>
                  </a:lnTo>
                  <a:cubicBezTo>
                    <a:pt x="588" y="0"/>
                    <a:pt x="301" y="15"/>
                    <a:pt x="1" y="58"/>
                  </a:cubicBezTo>
                  <a:cubicBezTo>
                    <a:pt x="3393" y="491"/>
                    <a:pt x="5934" y="3378"/>
                    <a:pt x="5934" y="6799"/>
                  </a:cubicBezTo>
                  <a:cubicBezTo>
                    <a:pt x="5934" y="10220"/>
                    <a:pt x="3393" y="13107"/>
                    <a:pt x="1" y="13555"/>
                  </a:cubicBezTo>
                  <a:cubicBezTo>
                    <a:pt x="299" y="13594"/>
                    <a:pt x="595" y="13612"/>
                    <a:pt x="887" y="13612"/>
                  </a:cubicBezTo>
                  <a:cubicBezTo>
                    <a:pt x="4418" y="13612"/>
                    <a:pt x="7441" y="10873"/>
                    <a:pt x="7680" y="7247"/>
                  </a:cubicBezTo>
                  <a:cubicBezTo>
                    <a:pt x="7926" y="3323"/>
                    <a:pt x="4826" y="4"/>
                    <a:pt x="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92"/>
            <p:cNvSpPr/>
            <p:nvPr/>
          </p:nvSpPr>
          <p:spPr>
            <a:xfrm>
              <a:off x="3379082" y="3881296"/>
              <a:ext cx="228595" cy="228595"/>
            </a:xfrm>
            <a:custGeom>
              <a:avLst/>
              <a:gdLst/>
              <a:ahLst/>
              <a:cxnLst/>
              <a:rect l="l" t="t" r="r" b="b"/>
              <a:pathLst>
                <a:path w="8720" h="8720" extrusionOk="0">
                  <a:moveTo>
                    <a:pt x="6886" y="448"/>
                  </a:moveTo>
                  <a:cubicBezTo>
                    <a:pt x="7651" y="448"/>
                    <a:pt x="8272" y="1069"/>
                    <a:pt x="8272" y="1834"/>
                  </a:cubicBezTo>
                  <a:lnTo>
                    <a:pt x="8272" y="6872"/>
                  </a:lnTo>
                  <a:lnTo>
                    <a:pt x="8272" y="6886"/>
                  </a:lnTo>
                  <a:cubicBezTo>
                    <a:pt x="8272" y="7652"/>
                    <a:pt x="7651" y="8272"/>
                    <a:pt x="6872" y="8272"/>
                  </a:cubicBezTo>
                  <a:lnTo>
                    <a:pt x="1848" y="8272"/>
                  </a:lnTo>
                  <a:cubicBezTo>
                    <a:pt x="1069" y="8272"/>
                    <a:pt x="448" y="7652"/>
                    <a:pt x="448" y="6886"/>
                  </a:cubicBezTo>
                  <a:lnTo>
                    <a:pt x="448" y="1834"/>
                  </a:lnTo>
                  <a:cubicBezTo>
                    <a:pt x="448" y="1069"/>
                    <a:pt x="1069" y="448"/>
                    <a:pt x="1848" y="448"/>
                  </a:cubicBezTo>
                  <a:close/>
                  <a:moveTo>
                    <a:pt x="1848" y="1"/>
                  </a:moveTo>
                  <a:cubicBezTo>
                    <a:pt x="823" y="1"/>
                    <a:pt x="0" y="824"/>
                    <a:pt x="0" y="1834"/>
                  </a:cubicBezTo>
                  <a:lnTo>
                    <a:pt x="0" y="6872"/>
                  </a:lnTo>
                  <a:cubicBezTo>
                    <a:pt x="0" y="7897"/>
                    <a:pt x="823" y="8720"/>
                    <a:pt x="1848" y="8720"/>
                  </a:cubicBezTo>
                  <a:lnTo>
                    <a:pt x="6886" y="8720"/>
                  </a:lnTo>
                  <a:cubicBezTo>
                    <a:pt x="7897" y="8720"/>
                    <a:pt x="8719" y="7897"/>
                    <a:pt x="8719" y="6886"/>
                  </a:cubicBezTo>
                  <a:lnTo>
                    <a:pt x="8719" y="1834"/>
                  </a:lnTo>
                  <a:cubicBezTo>
                    <a:pt x="8719" y="824"/>
                    <a:pt x="7897" y="1"/>
                    <a:pt x="6872" y="1"/>
                  </a:cubicBezTo>
                  <a:close/>
                </a:path>
              </a:pathLst>
            </a:custGeom>
            <a:solidFill>
              <a:srgbClr val="F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92"/>
            <p:cNvSpPr/>
            <p:nvPr/>
          </p:nvSpPr>
          <p:spPr>
            <a:xfrm>
              <a:off x="3412768" y="3935430"/>
              <a:ext cx="140408" cy="120274"/>
            </a:xfrm>
            <a:custGeom>
              <a:avLst/>
              <a:gdLst/>
              <a:ahLst/>
              <a:cxnLst/>
              <a:rect l="l" t="t" r="r" b="b"/>
              <a:pathLst>
                <a:path w="5356" h="4588" extrusionOk="0">
                  <a:moveTo>
                    <a:pt x="3063" y="447"/>
                  </a:moveTo>
                  <a:cubicBezTo>
                    <a:pt x="4013" y="447"/>
                    <a:pt x="4923" y="1183"/>
                    <a:pt x="4923" y="2295"/>
                  </a:cubicBezTo>
                  <a:cubicBezTo>
                    <a:pt x="4908" y="3320"/>
                    <a:pt x="4085" y="4143"/>
                    <a:pt x="3075" y="4143"/>
                  </a:cubicBezTo>
                  <a:cubicBezTo>
                    <a:pt x="1429" y="4143"/>
                    <a:pt x="592" y="2151"/>
                    <a:pt x="1761" y="996"/>
                  </a:cubicBezTo>
                  <a:cubicBezTo>
                    <a:pt x="2140" y="617"/>
                    <a:pt x="2606" y="447"/>
                    <a:pt x="3063" y="447"/>
                  </a:cubicBezTo>
                  <a:close/>
                  <a:moveTo>
                    <a:pt x="3075" y="0"/>
                  </a:moveTo>
                  <a:cubicBezTo>
                    <a:pt x="1025" y="0"/>
                    <a:pt x="0" y="2468"/>
                    <a:pt x="1444" y="3912"/>
                  </a:cubicBezTo>
                  <a:cubicBezTo>
                    <a:pt x="1910" y="4379"/>
                    <a:pt x="2484" y="4587"/>
                    <a:pt x="3047" y="4587"/>
                  </a:cubicBezTo>
                  <a:cubicBezTo>
                    <a:pt x="4225" y="4587"/>
                    <a:pt x="5356" y="3673"/>
                    <a:pt x="5356" y="2295"/>
                  </a:cubicBezTo>
                  <a:cubicBezTo>
                    <a:pt x="5356" y="1025"/>
                    <a:pt x="4331" y="0"/>
                    <a:pt x="3075" y="0"/>
                  </a:cubicBezTo>
                  <a:close/>
                </a:path>
              </a:pathLst>
            </a:custGeom>
            <a:solidFill>
              <a:srgbClr val="F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92"/>
            <p:cNvSpPr/>
            <p:nvPr/>
          </p:nvSpPr>
          <p:spPr>
            <a:xfrm>
              <a:off x="3539518" y="3910447"/>
              <a:ext cx="31065" cy="31039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593" y="0"/>
                  </a:moveTo>
                  <a:cubicBezTo>
                    <a:pt x="275" y="0"/>
                    <a:pt x="1" y="260"/>
                    <a:pt x="1" y="592"/>
                  </a:cubicBezTo>
                  <a:cubicBezTo>
                    <a:pt x="1" y="910"/>
                    <a:pt x="275" y="1184"/>
                    <a:pt x="593" y="1184"/>
                  </a:cubicBezTo>
                  <a:cubicBezTo>
                    <a:pt x="925" y="1184"/>
                    <a:pt x="1185" y="910"/>
                    <a:pt x="1185" y="592"/>
                  </a:cubicBezTo>
                  <a:cubicBezTo>
                    <a:pt x="1185" y="260"/>
                    <a:pt x="925" y="0"/>
                    <a:pt x="593" y="0"/>
                  </a:cubicBezTo>
                  <a:close/>
                </a:path>
              </a:pathLst>
            </a:custGeom>
            <a:solidFill>
              <a:srgbClr val="F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79" name="Google Shape;15179;p92"/>
          <p:cNvGrpSpPr/>
          <p:nvPr/>
        </p:nvGrpSpPr>
        <p:grpSpPr>
          <a:xfrm>
            <a:off x="4987677" y="2127457"/>
            <a:ext cx="363314" cy="356576"/>
            <a:chOff x="3763184" y="3817357"/>
            <a:chExt cx="363314" cy="356576"/>
          </a:xfrm>
        </p:grpSpPr>
        <p:sp>
          <p:nvSpPr>
            <p:cNvPr id="15180" name="Google Shape;15180;p92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92"/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92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92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92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85" name="Google Shape;15185;p92"/>
          <p:cNvGrpSpPr/>
          <p:nvPr/>
        </p:nvGrpSpPr>
        <p:grpSpPr>
          <a:xfrm>
            <a:off x="964711" y="179783"/>
            <a:ext cx="7398518" cy="482899"/>
            <a:chOff x="964711" y="179783"/>
            <a:chExt cx="7398518" cy="482899"/>
          </a:xfrm>
        </p:grpSpPr>
        <p:sp>
          <p:nvSpPr>
            <p:cNvPr id="15186" name="Google Shape;15186;p92"/>
            <p:cNvSpPr/>
            <p:nvPr/>
          </p:nvSpPr>
          <p:spPr>
            <a:xfrm flipH="1">
              <a:off x="1861162" y="183495"/>
              <a:ext cx="172446" cy="214840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92"/>
            <p:cNvSpPr/>
            <p:nvPr/>
          </p:nvSpPr>
          <p:spPr>
            <a:xfrm flipH="1">
              <a:off x="1592073" y="393281"/>
              <a:ext cx="536336" cy="269400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92"/>
            <p:cNvSpPr/>
            <p:nvPr/>
          </p:nvSpPr>
          <p:spPr>
            <a:xfrm flipH="1">
              <a:off x="4351178" y="183495"/>
              <a:ext cx="172446" cy="214840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6" y="0"/>
                  </a:moveTo>
                  <a:cubicBezTo>
                    <a:pt x="730" y="0"/>
                    <a:pt x="640" y="39"/>
                    <a:pt x="566" y="123"/>
                  </a:cubicBezTo>
                  <a:cubicBezTo>
                    <a:pt x="60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40" y="1269"/>
                    <a:pt x="1443" y="0"/>
                    <a:pt x="8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92"/>
            <p:cNvSpPr/>
            <p:nvPr/>
          </p:nvSpPr>
          <p:spPr>
            <a:xfrm flipH="1">
              <a:off x="4082121" y="393281"/>
              <a:ext cx="536304" cy="269400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4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2" y="7864"/>
                    <a:pt x="1922" y="7864"/>
                    <a:pt x="1982" y="7923"/>
                  </a:cubicBezTo>
                  <a:cubicBezTo>
                    <a:pt x="2679" y="8345"/>
                    <a:pt x="5505" y="8635"/>
                    <a:pt x="8409" y="8635"/>
                  </a:cubicBezTo>
                  <a:cubicBezTo>
                    <a:pt x="11458" y="8635"/>
                    <a:pt x="14594" y="8315"/>
                    <a:pt x="15449" y="7491"/>
                  </a:cubicBezTo>
                  <a:cubicBezTo>
                    <a:pt x="17192" y="5808"/>
                    <a:pt x="16566" y="1711"/>
                    <a:pt x="13095" y="475"/>
                  </a:cubicBezTo>
                  <a:cubicBezTo>
                    <a:pt x="12370" y="182"/>
                    <a:pt x="11140" y="0"/>
                    <a:pt x="97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92"/>
            <p:cNvSpPr/>
            <p:nvPr/>
          </p:nvSpPr>
          <p:spPr>
            <a:xfrm flipH="1">
              <a:off x="3727527" y="183495"/>
              <a:ext cx="172446" cy="214840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28" y="0"/>
                  </a:moveTo>
                  <a:cubicBezTo>
                    <a:pt x="720" y="0"/>
                    <a:pt x="627" y="39"/>
                    <a:pt x="552" y="123"/>
                  </a:cubicBezTo>
                  <a:cubicBezTo>
                    <a:pt x="60" y="749"/>
                    <a:pt x="1" y="1181"/>
                    <a:pt x="373" y="1732"/>
                  </a:cubicBezTo>
                  <a:cubicBezTo>
                    <a:pt x="746" y="2239"/>
                    <a:pt x="2787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8" y="6768"/>
                  </a:cubicBezTo>
                  <a:cubicBezTo>
                    <a:pt x="5453" y="6202"/>
                    <a:pt x="5081" y="4220"/>
                    <a:pt x="3591" y="2537"/>
                  </a:cubicBezTo>
                  <a:cubicBezTo>
                    <a:pt x="2539" y="1269"/>
                    <a:pt x="1443" y="0"/>
                    <a:pt x="828" y="0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92"/>
            <p:cNvSpPr/>
            <p:nvPr/>
          </p:nvSpPr>
          <p:spPr>
            <a:xfrm flipH="1">
              <a:off x="3458439" y="393281"/>
              <a:ext cx="536336" cy="269400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3" y="0"/>
                  </a:moveTo>
                  <a:cubicBezTo>
                    <a:pt x="9362" y="0"/>
                    <a:pt x="8967" y="14"/>
                    <a:pt x="8567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40" y="415"/>
                    <a:pt x="2846" y="1160"/>
                    <a:pt x="1788" y="2516"/>
                  </a:cubicBezTo>
                  <a:cubicBezTo>
                    <a:pt x="1" y="4944"/>
                    <a:pt x="1118" y="7059"/>
                    <a:pt x="1788" y="7730"/>
                  </a:cubicBezTo>
                  <a:cubicBezTo>
                    <a:pt x="1863" y="7864"/>
                    <a:pt x="1922" y="7864"/>
                    <a:pt x="1982" y="7923"/>
                  </a:cubicBezTo>
                  <a:cubicBezTo>
                    <a:pt x="2680" y="8345"/>
                    <a:pt x="5505" y="8635"/>
                    <a:pt x="8410" y="8635"/>
                  </a:cubicBezTo>
                  <a:cubicBezTo>
                    <a:pt x="11459" y="8635"/>
                    <a:pt x="14595" y="8315"/>
                    <a:pt x="15449" y="7491"/>
                  </a:cubicBezTo>
                  <a:cubicBezTo>
                    <a:pt x="17192" y="5808"/>
                    <a:pt x="16567" y="1711"/>
                    <a:pt x="13096" y="475"/>
                  </a:cubicBezTo>
                  <a:cubicBezTo>
                    <a:pt x="12359" y="182"/>
                    <a:pt x="11136" y="0"/>
                    <a:pt x="9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92"/>
            <p:cNvSpPr/>
            <p:nvPr/>
          </p:nvSpPr>
          <p:spPr>
            <a:xfrm flipH="1">
              <a:off x="3104313" y="183495"/>
              <a:ext cx="172446" cy="214840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5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3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6" y="2537"/>
                  </a:cubicBezTo>
                  <a:cubicBezTo>
                    <a:pt x="2553" y="1269"/>
                    <a:pt x="1447" y="0"/>
                    <a:pt x="8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92"/>
            <p:cNvSpPr/>
            <p:nvPr/>
          </p:nvSpPr>
          <p:spPr>
            <a:xfrm flipH="1">
              <a:off x="2835225" y="393281"/>
              <a:ext cx="536336" cy="269400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2" y="102"/>
                    <a:pt x="7449" y="162"/>
                  </a:cubicBezTo>
                  <a:cubicBezTo>
                    <a:pt x="5155" y="415"/>
                    <a:pt x="2861" y="1160"/>
                    <a:pt x="1803" y="2516"/>
                  </a:cubicBezTo>
                  <a:cubicBezTo>
                    <a:pt x="0" y="4944"/>
                    <a:pt x="1118" y="7059"/>
                    <a:pt x="1803" y="7730"/>
                  </a:cubicBezTo>
                  <a:cubicBezTo>
                    <a:pt x="1863" y="7864"/>
                    <a:pt x="1922" y="7864"/>
                    <a:pt x="1997" y="7923"/>
                  </a:cubicBezTo>
                  <a:cubicBezTo>
                    <a:pt x="2687" y="8345"/>
                    <a:pt x="5509" y="8635"/>
                    <a:pt x="8413" y="8635"/>
                  </a:cubicBezTo>
                  <a:cubicBezTo>
                    <a:pt x="11462" y="8635"/>
                    <a:pt x="14602" y="8315"/>
                    <a:pt x="15464" y="7491"/>
                  </a:cubicBezTo>
                  <a:cubicBezTo>
                    <a:pt x="17192" y="5808"/>
                    <a:pt x="16581" y="1711"/>
                    <a:pt x="13170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92"/>
            <p:cNvSpPr/>
            <p:nvPr/>
          </p:nvSpPr>
          <p:spPr>
            <a:xfrm flipH="1">
              <a:off x="2476920" y="183495"/>
              <a:ext cx="172446" cy="214840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8" y="6202"/>
                    <a:pt x="509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92"/>
            <p:cNvSpPr/>
            <p:nvPr/>
          </p:nvSpPr>
          <p:spPr>
            <a:xfrm flipH="1">
              <a:off x="2207863" y="393281"/>
              <a:ext cx="536304" cy="269400"/>
            </a:xfrm>
            <a:custGeom>
              <a:avLst/>
              <a:gdLst/>
              <a:ahLst/>
              <a:cxnLst/>
              <a:rect l="l" t="t" r="r" b="b"/>
              <a:pathLst>
                <a:path w="17192" h="8636" extrusionOk="0">
                  <a:moveTo>
                    <a:pt x="9745" y="0"/>
                  </a:moveTo>
                  <a:cubicBezTo>
                    <a:pt x="9362" y="0"/>
                    <a:pt x="8967" y="14"/>
                    <a:pt x="8566" y="43"/>
                  </a:cubicBezTo>
                  <a:cubicBezTo>
                    <a:pt x="8194" y="43"/>
                    <a:pt x="7821" y="102"/>
                    <a:pt x="7449" y="162"/>
                  </a:cubicBezTo>
                  <a:cubicBezTo>
                    <a:pt x="5155" y="415"/>
                    <a:pt x="2860" y="1160"/>
                    <a:pt x="1803" y="2516"/>
                  </a:cubicBezTo>
                  <a:cubicBezTo>
                    <a:pt x="0" y="4944"/>
                    <a:pt x="1117" y="7059"/>
                    <a:pt x="1803" y="7730"/>
                  </a:cubicBezTo>
                  <a:cubicBezTo>
                    <a:pt x="1862" y="7864"/>
                    <a:pt x="1996" y="7864"/>
                    <a:pt x="2056" y="7923"/>
                  </a:cubicBezTo>
                  <a:cubicBezTo>
                    <a:pt x="2717" y="8345"/>
                    <a:pt x="5524" y="8635"/>
                    <a:pt x="8421" y="8635"/>
                  </a:cubicBezTo>
                  <a:cubicBezTo>
                    <a:pt x="11461" y="8635"/>
                    <a:pt x="14602" y="8315"/>
                    <a:pt x="15464" y="7491"/>
                  </a:cubicBezTo>
                  <a:cubicBezTo>
                    <a:pt x="17192" y="5808"/>
                    <a:pt x="16641" y="1711"/>
                    <a:pt x="13169" y="475"/>
                  </a:cubicBezTo>
                  <a:cubicBezTo>
                    <a:pt x="12386" y="182"/>
                    <a:pt x="11144" y="0"/>
                    <a:pt x="9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92"/>
            <p:cNvSpPr/>
            <p:nvPr/>
          </p:nvSpPr>
          <p:spPr>
            <a:xfrm flipH="1">
              <a:off x="1233768" y="183495"/>
              <a:ext cx="172446" cy="214840"/>
            </a:xfrm>
            <a:custGeom>
              <a:avLst/>
              <a:gdLst/>
              <a:ahLst/>
              <a:cxnLst/>
              <a:rect l="l" t="t" r="r" b="b"/>
              <a:pathLst>
                <a:path w="5528" h="6887" extrusionOk="0">
                  <a:moveTo>
                    <a:pt x="837" y="0"/>
                  </a:moveTo>
                  <a:cubicBezTo>
                    <a:pt x="731" y="0"/>
                    <a:pt x="639" y="39"/>
                    <a:pt x="566" y="123"/>
                  </a:cubicBezTo>
                  <a:cubicBezTo>
                    <a:pt x="134" y="749"/>
                    <a:pt x="0" y="1181"/>
                    <a:pt x="373" y="1732"/>
                  </a:cubicBezTo>
                  <a:cubicBezTo>
                    <a:pt x="745" y="2239"/>
                    <a:pt x="2801" y="3535"/>
                    <a:pt x="4410" y="6708"/>
                  </a:cubicBezTo>
                  <a:lnTo>
                    <a:pt x="4410" y="6887"/>
                  </a:lnTo>
                  <a:cubicBezTo>
                    <a:pt x="4782" y="6827"/>
                    <a:pt x="5155" y="6768"/>
                    <a:pt x="5527" y="6768"/>
                  </a:cubicBezTo>
                  <a:cubicBezTo>
                    <a:pt x="5467" y="6202"/>
                    <a:pt x="5155" y="4220"/>
                    <a:pt x="3605" y="2537"/>
                  </a:cubicBezTo>
                  <a:cubicBezTo>
                    <a:pt x="2553" y="1269"/>
                    <a:pt x="1446" y="0"/>
                    <a:pt x="8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92"/>
            <p:cNvSpPr/>
            <p:nvPr/>
          </p:nvSpPr>
          <p:spPr>
            <a:xfrm flipH="1">
              <a:off x="964711" y="393281"/>
              <a:ext cx="536336" cy="269400"/>
            </a:xfrm>
            <a:custGeom>
              <a:avLst/>
              <a:gdLst/>
              <a:ahLst/>
              <a:cxnLst/>
              <a:rect l="l" t="t" r="r" b="b"/>
              <a:pathLst>
                <a:path w="17193" h="8636" extrusionOk="0">
                  <a:moveTo>
                    <a:pt x="9746" y="0"/>
                  </a:moveTo>
                  <a:cubicBezTo>
                    <a:pt x="9363" y="0"/>
                    <a:pt x="8968" y="14"/>
                    <a:pt x="8567" y="43"/>
                  </a:cubicBezTo>
                  <a:cubicBezTo>
                    <a:pt x="8195" y="43"/>
                    <a:pt x="7822" y="102"/>
                    <a:pt x="7450" y="162"/>
                  </a:cubicBezTo>
                  <a:cubicBezTo>
                    <a:pt x="5156" y="415"/>
                    <a:pt x="2861" y="1160"/>
                    <a:pt x="1804" y="2516"/>
                  </a:cubicBezTo>
                  <a:cubicBezTo>
                    <a:pt x="1" y="4944"/>
                    <a:pt x="1118" y="7059"/>
                    <a:pt x="1804" y="7730"/>
                  </a:cubicBezTo>
                  <a:cubicBezTo>
                    <a:pt x="1863" y="7864"/>
                    <a:pt x="1997" y="7864"/>
                    <a:pt x="2057" y="7923"/>
                  </a:cubicBezTo>
                  <a:cubicBezTo>
                    <a:pt x="2718" y="8345"/>
                    <a:pt x="5525" y="8635"/>
                    <a:pt x="8422" y="8635"/>
                  </a:cubicBezTo>
                  <a:cubicBezTo>
                    <a:pt x="11462" y="8635"/>
                    <a:pt x="14603" y="8315"/>
                    <a:pt x="15465" y="7491"/>
                  </a:cubicBezTo>
                  <a:cubicBezTo>
                    <a:pt x="17193" y="5808"/>
                    <a:pt x="16642" y="1711"/>
                    <a:pt x="13170" y="475"/>
                  </a:cubicBezTo>
                  <a:cubicBezTo>
                    <a:pt x="12387" y="182"/>
                    <a:pt x="11145" y="0"/>
                    <a:pt x="97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92"/>
            <p:cNvSpPr/>
            <p:nvPr/>
          </p:nvSpPr>
          <p:spPr>
            <a:xfrm flipH="1">
              <a:off x="5605965" y="179783"/>
              <a:ext cx="172446" cy="212999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5" y="0"/>
                    <a:pt x="691" y="39"/>
                    <a:pt x="62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92"/>
            <p:cNvSpPr/>
            <p:nvPr/>
          </p:nvSpPr>
          <p:spPr>
            <a:xfrm flipH="1">
              <a:off x="5336877" y="389320"/>
              <a:ext cx="536336" cy="267996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92"/>
            <p:cNvSpPr/>
            <p:nvPr/>
          </p:nvSpPr>
          <p:spPr>
            <a:xfrm flipH="1">
              <a:off x="8095981" y="179783"/>
              <a:ext cx="172446" cy="212999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92"/>
            <p:cNvSpPr/>
            <p:nvPr/>
          </p:nvSpPr>
          <p:spPr>
            <a:xfrm flipH="1">
              <a:off x="7826893" y="389320"/>
              <a:ext cx="536336" cy="267996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92"/>
            <p:cNvSpPr/>
            <p:nvPr/>
          </p:nvSpPr>
          <p:spPr>
            <a:xfrm flipH="1">
              <a:off x="7472768" y="179783"/>
              <a:ext cx="172446" cy="212999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1" y="0"/>
                    <a:pt x="640" y="39"/>
                    <a:pt x="567" y="123"/>
                  </a:cubicBezTo>
                  <a:cubicBezTo>
                    <a:pt x="134" y="674"/>
                    <a:pt x="0" y="1166"/>
                    <a:pt x="373" y="1673"/>
                  </a:cubicBezTo>
                  <a:cubicBezTo>
                    <a:pt x="745" y="2164"/>
                    <a:pt x="280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7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54" y="1260"/>
                    <a:pt x="1447" y="0"/>
                    <a:pt x="838" y="0"/>
                  </a:cubicBezTo>
                  <a:close/>
                </a:path>
              </a:pathLst>
            </a:custGeom>
            <a:solidFill>
              <a:srgbClr val="40AB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92"/>
            <p:cNvSpPr/>
            <p:nvPr/>
          </p:nvSpPr>
          <p:spPr>
            <a:xfrm flipH="1">
              <a:off x="7203680" y="389320"/>
              <a:ext cx="536336" cy="267996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6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18" y="7052"/>
                    <a:pt x="1803" y="7738"/>
                  </a:cubicBezTo>
                  <a:cubicBezTo>
                    <a:pt x="1863" y="7797"/>
                    <a:pt x="1997" y="7857"/>
                    <a:pt x="2056" y="7931"/>
                  </a:cubicBezTo>
                  <a:cubicBezTo>
                    <a:pt x="2707" y="8317"/>
                    <a:pt x="5432" y="8590"/>
                    <a:pt x="8278" y="8590"/>
                  </a:cubicBezTo>
                  <a:cubicBezTo>
                    <a:pt x="11362" y="8590"/>
                    <a:pt x="14588" y="8269"/>
                    <a:pt x="15464" y="7425"/>
                  </a:cubicBezTo>
                  <a:cubicBezTo>
                    <a:pt x="17192" y="5756"/>
                    <a:pt x="16641" y="1719"/>
                    <a:pt x="13170" y="482"/>
                  </a:cubicBezTo>
                  <a:cubicBezTo>
                    <a:pt x="12370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92"/>
            <p:cNvSpPr/>
            <p:nvPr/>
          </p:nvSpPr>
          <p:spPr>
            <a:xfrm flipH="1">
              <a:off x="6849117" y="179783"/>
              <a:ext cx="172446" cy="212999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38" y="0"/>
                  </a:moveTo>
                  <a:cubicBezTo>
                    <a:pt x="732" y="0"/>
                    <a:pt x="640" y="39"/>
                    <a:pt x="567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02" y="3475"/>
                    <a:pt x="4411" y="6693"/>
                  </a:cubicBezTo>
                  <a:lnTo>
                    <a:pt x="4411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92"/>
            <p:cNvSpPr/>
            <p:nvPr/>
          </p:nvSpPr>
          <p:spPr>
            <a:xfrm flipH="1">
              <a:off x="6580029" y="389320"/>
              <a:ext cx="536336" cy="267996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50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2" y="7931"/>
                  </a:cubicBezTo>
                  <a:cubicBezTo>
                    <a:pt x="2699" y="8317"/>
                    <a:pt x="5429" y="8590"/>
                    <a:pt x="8283" y="8590"/>
                  </a:cubicBezTo>
                  <a:cubicBezTo>
                    <a:pt x="11377" y="8590"/>
                    <a:pt x="14617" y="8269"/>
                    <a:pt x="15524" y="7425"/>
                  </a:cubicBezTo>
                  <a:cubicBezTo>
                    <a:pt x="17193" y="5756"/>
                    <a:pt x="16641" y="1719"/>
                    <a:pt x="13155" y="482"/>
                  </a:cubicBezTo>
                  <a:cubicBezTo>
                    <a:pt x="12368" y="184"/>
                    <a:pt x="11093" y="1"/>
                    <a:pt x="96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92"/>
            <p:cNvSpPr/>
            <p:nvPr/>
          </p:nvSpPr>
          <p:spPr>
            <a:xfrm flipH="1">
              <a:off x="6221723" y="179783"/>
              <a:ext cx="172446" cy="212999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92"/>
            <p:cNvSpPr/>
            <p:nvPr/>
          </p:nvSpPr>
          <p:spPr>
            <a:xfrm flipH="1">
              <a:off x="5952635" y="389320"/>
              <a:ext cx="536336" cy="267996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1" y="4952"/>
                    <a:pt x="1118" y="7052"/>
                    <a:pt x="1803" y="7738"/>
                  </a:cubicBezTo>
                  <a:cubicBezTo>
                    <a:pt x="1863" y="7797"/>
                    <a:pt x="1982" y="7857"/>
                    <a:pt x="2041" y="7931"/>
                  </a:cubicBezTo>
                  <a:cubicBezTo>
                    <a:pt x="2728" y="8317"/>
                    <a:pt x="5458" y="8590"/>
                    <a:pt x="8306" y="8590"/>
                  </a:cubicBezTo>
                  <a:cubicBezTo>
                    <a:pt x="11393" y="8590"/>
                    <a:pt x="14617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92"/>
            <p:cNvSpPr/>
            <p:nvPr/>
          </p:nvSpPr>
          <p:spPr>
            <a:xfrm flipH="1">
              <a:off x="4978571" y="179783"/>
              <a:ext cx="172446" cy="212999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74" y="0"/>
                  </a:moveTo>
                  <a:cubicBezTo>
                    <a:pt x="774" y="0"/>
                    <a:pt x="691" y="39"/>
                    <a:pt x="626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805" y="2164"/>
                    <a:pt x="2861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68" y="6142"/>
                    <a:pt x="5155" y="4220"/>
                    <a:pt x="3606" y="2477"/>
                  </a:cubicBezTo>
                  <a:cubicBezTo>
                    <a:pt x="2541" y="1260"/>
                    <a:pt x="1444" y="0"/>
                    <a:pt x="8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92"/>
            <p:cNvSpPr/>
            <p:nvPr/>
          </p:nvSpPr>
          <p:spPr>
            <a:xfrm flipH="1">
              <a:off x="4709483" y="389320"/>
              <a:ext cx="536336" cy="267996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9" y="1"/>
                  </a:moveTo>
                  <a:cubicBezTo>
                    <a:pt x="9303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55" y="408"/>
                    <a:pt x="2861" y="1093"/>
                    <a:pt x="1803" y="2523"/>
                  </a:cubicBezTo>
                  <a:cubicBezTo>
                    <a:pt x="0" y="4952"/>
                    <a:pt x="1177" y="7052"/>
                    <a:pt x="1803" y="7738"/>
                  </a:cubicBezTo>
                  <a:cubicBezTo>
                    <a:pt x="1922" y="7797"/>
                    <a:pt x="1982" y="7857"/>
                    <a:pt x="2041" y="7931"/>
                  </a:cubicBezTo>
                  <a:cubicBezTo>
                    <a:pt x="2728" y="8317"/>
                    <a:pt x="5472" y="8590"/>
                    <a:pt x="8327" y="8590"/>
                  </a:cubicBezTo>
                  <a:cubicBezTo>
                    <a:pt x="11422" y="8590"/>
                    <a:pt x="14648" y="8269"/>
                    <a:pt x="15524" y="7425"/>
                  </a:cubicBezTo>
                  <a:cubicBezTo>
                    <a:pt x="17192" y="5756"/>
                    <a:pt x="16641" y="1719"/>
                    <a:pt x="13155" y="482"/>
                  </a:cubicBezTo>
                  <a:cubicBezTo>
                    <a:pt x="12367" y="184"/>
                    <a:pt x="11092" y="1"/>
                    <a:pt x="96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4" name="Google Shape;15214;p93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3884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5215" name="Google Shape;15215;p93"/>
          <p:cNvGrpSpPr/>
          <p:nvPr/>
        </p:nvGrpSpPr>
        <p:grpSpPr>
          <a:xfrm>
            <a:off x="1069654" y="2041839"/>
            <a:ext cx="1519490" cy="2350953"/>
            <a:chOff x="1972349" y="1749942"/>
            <a:chExt cx="1642515" cy="2541296"/>
          </a:xfrm>
        </p:grpSpPr>
        <p:sp>
          <p:nvSpPr>
            <p:cNvPr id="15216" name="Google Shape;15216;p93"/>
            <p:cNvSpPr/>
            <p:nvPr/>
          </p:nvSpPr>
          <p:spPr>
            <a:xfrm>
              <a:off x="1972349" y="1749942"/>
              <a:ext cx="1562034" cy="2541296"/>
            </a:xfrm>
            <a:custGeom>
              <a:avLst/>
              <a:gdLst/>
              <a:ahLst/>
              <a:cxnLst/>
              <a:rect l="l" t="t" r="r" b="b"/>
              <a:pathLst>
                <a:path w="99224" h="161429" extrusionOk="0">
                  <a:moveTo>
                    <a:pt x="55318" y="1"/>
                  </a:moveTo>
                  <a:cubicBezTo>
                    <a:pt x="55044" y="1"/>
                    <a:pt x="54808" y="219"/>
                    <a:pt x="54737" y="450"/>
                  </a:cubicBezTo>
                  <a:cubicBezTo>
                    <a:pt x="54512" y="851"/>
                    <a:pt x="54412" y="1378"/>
                    <a:pt x="54412" y="1804"/>
                  </a:cubicBezTo>
                  <a:cubicBezTo>
                    <a:pt x="54311" y="2330"/>
                    <a:pt x="54211" y="2831"/>
                    <a:pt x="54211" y="3358"/>
                  </a:cubicBezTo>
                  <a:cubicBezTo>
                    <a:pt x="54111" y="3884"/>
                    <a:pt x="54011" y="4511"/>
                    <a:pt x="54011" y="5037"/>
                  </a:cubicBezTo>
                  <a:cubicBezTo>
                    <a:pt x="53785" y="4711"/>
                    <a:pt x="53685" y="4310"/>
                    <a:pt x="53484" y="3984"/>
                  </a:cubicBezTo>
                  <a:cubicBezTo>
                    <a:pt x="53259" y="3583"/>
                    <a:pt x="52958" y="3057"/>
                    <a:pt x="52632" y="2631"/>
                  </a:cubicBezTo>
                  <a:cubicBezTo>
                    <a:pt x="52432" y="2205"/>
                    <a:pt x="52231" y="1804"/>
                    <a:pt x="51805" y="1578"/>
                  </a:cubicBezTo>
                  <a:cubicBezTo>
                    <a:pt x="51504" y="1278"/>
                    <a:pt x="51078" y="1077"/>
                    <a:pt x="50652" y="1077"/>
                  </a:cubicBezTo>
                  <a:cubicBezTo>
                    <a:pt x="50588" y="1062"/>
                    <a:pt x="50528" y="1055"/>
                    <a:pt x="50471" y="1055"/>
                  </a:cubicBezTo>
                  <a:cubicBezTo>
                    <a:pt x="50057" y="1055"/>
                    <a:pt x="49825" y="1429"/>
                    <a:pt x="49825" y="1804"/>
                  </a:cubicBezTo>
                  <a:cubicBezTo>
                    <a:pt x="49925" y="2330"/>
                    <a:pt x="50452" y="2631"/>
                    <a:pt x="50752" y="3057"/>
                  </a:cubicBezTo>
                  <a:cubicBezTo>
                    <a:pt x="51178" y="3458"/>
                    <a:pt x="51604" y="3884"/>
                    <a:pt x="52005" y="4310"/>
                  </a:cubicBezTo>
                  <a:cubicBezTo>
                    <a:pt x="52432" y="4711"/>
                    <a:pt x="52858" y="5137"/>
                    <a:pt x="53158" y="5664"/>
                  </a:cubicBezTo>
                  <a:lnTo>
                    <a:pt x="53259" y="5764"/>
                  </a:lnTo>
                  <a:cubicBezTo>
                    <a:pt x="53259" y="5964"/>
                    <a:pt x="53259" y="6090"/>
                    <a:pt x="53384" y="6290"/>
                  </a:cubicBezTo>
                  <a:cubicBezTo>
                    <a:pt x="53194" y="6288"/>
                    <a:pt x="53005" y="6286"/>
                    <a:pt x="52817" y="6286"/>
                  </a:cubicBezTo>
                  <a:cubicBezTo>
                    <a:pt x="45252" y="6286"/>
                    <a:pt x="39488" y="8246"/>
                    <a:pt x="34988" y="11303"/>
                  </a:cubicBezTo>
                  <a:cubicBezTo>
                    <a:pt x="34988" y="11102"/>
                    <a:pt x="34888" y="10877"/>
                    <a:pt x="34787" y="10676"/>
                  </a:cubicBezTo>
                  <a:cubicBezTo>
                    <a:pt x="33835" y="8796"/>
                    <a:pt x="32381" y="6917"/>
                    <a:pt x="30076" y="6591"/>
                  </a:cubicBezTo>
                  <a:cubicBezTo>
                    <a:pt x="29893" y="6566"/>
                    <a:pt x="29711" y="6553"/>
                    <a:pt x="29530" y="6553"/>
                  </a:cubicBezTo>
                  <a:cubicBezTo>
                    <a:pt x="27554" y="6553"/>
                    <a:pt x="25727" y="8012"/>
                    <a:pt x="24762" y="9849"/>
                  </a:cubicBezTo>
                  <a:cubicBezTo>
                    <a:pt x="23710" y="11929"/>
                    <a:pt x="23509" y="14636"/>
                    <a:pt x="23810" y="17042"/>
                  </a:cubicBezTo>
                  <a:cubicBezTo>
                    <a:pt x="24035" y="18922"/>
                    <a:pt x="24562" y="20801"/>
                    <a:pt x="25389" y="22581"/>
                  </a:cubicBezTo>
                  <a:cubicBezTo>
                    <a:pt x="19123" y="34686"/>
                    <a:pt x="19850" y="49323"/>
                    <a:pt x="19850" y="49323"/>
                  </a:cubicBezTo>
                  <a:lnTo>
                    <a:pt x="20176" y="49323"/>
                  </a:lnTo>
                  <a:cubicBezTo>
                    <a:pt x="19950" y="51503"/>
                    <a:pt x="19649" y="53809"/>
                    <a:pt x="19324" y="55990"/>
                  </a:cubicBezTo>
                  <a:cubicBezTo>
                    <a:pt x="18171" y="65388"/>
                    <a:pt x="16191" y="74787"/>
                    <a:pt x="11278" y="83158"/>
                  </a:cubicBezTo>
                  <a:cubicBezTo>
                    <a:pt x="6792" y="90977"/>
                    <a:pt x="0" y="99223"/>
                    <a:pt x="1780" y="108947"/>
                  </a:cubicBezTo>
                  <a:cubicBezTo>
                    <a:pt x="2206" y="110927"/>
                    <a:pt x="3033" y="113007"/>
                    <a:pt x="4512" y="114586"/>
                  </a:cubicBezTo>
                  <a:cubicBezTo>
                    <a:pt x="5615" y="115690"/>
                    <a:pt x="7030" y="116619"/>
                    <a:pt x="8637" y="116619"/>
                  </a:cubicBezTo>
                  <a:cubicBezTo>
                    <a:pt x="8854" y="116619"/>
                    <a:pt x="9075" y="116602"/>
                    <a:pt x="9298" y="116566"/>
                  </a:cubicBezTo>
                  <a:cubicBezTo>
                    <a:pt x="11404" y="116241"/>
                    <a:pt x="12958" y="114687"/>
                    <a:pt x="14111" y="113108"/>
                  </a:cubicBezTo>
                  <a:cubicBezTo>
                    <a:pt x="14411" y="112707"/>
                    <a:pt x="14737" y="112381"/>
                    <a:pt x="14938" y="111980"/>
                  </a:cubicBezTo>
                  <a:lnTo>
                    <a:pt x="14938" y="111980"/>
                  </a:lnTo>
                  <a:cubicBezTo>
                    <a:pt x="14837" y="119499"/>
                    <a:pt x="15564" y="127218"/>
                    <a:pt x="19324" y="133785"/>
                  </a:cubicBezTo>
                  <a:cubicBezTo>
                    <a:pt x="21304" y="137143"/>
                    <a:pt x="24035" y="140050"/>
                    <a:pt x="27369" y="142155"/>
                  </a:cubicBezTo>
                  <a:cubicBezTo>
                    <a:pt x="28822" y="142983"/>
                    <a:pt x="30301" y="143709"/>
                    <a:pt x="31855" y="144336"/>
                  </a:cubicBezTo>
                  <a:cubicBezTo>
                    <a:pt x="31755" y="144862"/>
                    <a:pt x="31755" y="145389"/>
                    <a:pt x="31755" y="145915"/>
                  </a:cubicBezTo>
                  <a:cubicBezTo>
                    <a:pt x="31655" y="146742"/>
                    <a:pt x="31655" y="147694"/>
                    <a:pt x="31554" y="148521"/>
                  </a:cubicBezTo>
                  <a:cubicBezTo>
                    <a:pt x="31454" y="150075"/>
                    <a:pt x="31329" y="151554"/>
                    <a:pt x="31454" y="153108"/>
                  </a:cubicBezTo>
                  <a:cubicBezTo>
                    <a:pt x="31655" y="155840"/>
                    <a:pt x="32482" y="158446"/>
                    <a:pt x="34787" y="160000"/>
                  </a:cubicBezTo>
                  <a:cubicBezTo>
                    <a:pt x="36306" y="160988"/>
                    <a:pt x="38172" y="161429"/>
                    <a:pt x="40044" y="161429"/>
                  </a:cubicBezTo>
                  <a:cubicBezTo>
                    <a:pt x="40736" y="161429"/>
                    <a:pt x="41429" y="161368"/>
                    <a:pt x="42106" y="161253"/>
                  </a:cubicBezTo>
                  <a:cubicBezTo>
                    <a:pt x="43359" y="161053"/>
                    <a:pt x="44487" y="160627"/>
                    <a:pt x="45239" y="159474"/>
                  </a:cubicBezTo>
                  <a:cubicBezTo>
                    <a:pt x="45965" y="158547"/>
                    <a:pt x="46166" y="157293"/>
                    <a:pt x="46266" y="156141"/>
                  </a:cubicBezTo>
                  <a:cubicBezTo>
                    <a:pt x="46592" y="153333"/>
                    <a:pt x="46792" y="150501"/>
                    <a:pt x="46993" y="147694"/>
                  </a:cubicBezTo>
                  <a:cubicBezTo>
                    <a:pt x="47845" y="147694"/>
                    <a:pt x="48772" y="147795"/>
                    <a:pt x="49625" y="147795"/>
                  </a:cubicBezTo>
                  <a:cubicBezTo>
                    <a:pt x="51164" y="147867"/>
                    <a:pt x="52693" y="147913"/>
                    <a:pt x="54217" y="147913"/>
                  </a:cubicBezTo>
                  <a:cubicBezTo>
                    <a:pt x="56910" y="147913"/>
                    <a:pt x="59583" y="147769"/>
                    <a:pt x="62256" y="147369"/>
                  </a:cubicBezTo>
                  <a:lnTo>
                    <a:pt x="62256" y="147895"/>
                  </a:lnTo>
                  <a:cubicBezTo>
                    <a:pt x="62256" y="148722"/>
                    <a:pt x="62356" y="149574"/>
                    <a:pt x="62457" y="150401"/>
                  </a:cubicBezTo>
                  <a:cubicBezTo>
                    <a:pt x="62657" y="152080"/>
                    <a:pt x="62883" y="153634"/>
                    <a:pt x="63409" y="155313"/>
                  </a:cubicBezTo>
                  <a:cubicBezTo>
                    <a:pt x="63810" y="156667"/>
                    <a:pt x="64236" y="158020"/>
                    <a:pt x="65163" y="159073"/>
                  </a:cubicBezTo>
                  <a:cubicBezTo>
                    <a:pt x="66016" y="160100"/>
                    <a:pt x="67369" y="160426"/>
                    <a:pt x="68622" y="160527"/>
                  </a:cubicBezTo>
                  <a:cubicBezTo>
                    <a:pt x="70076" y="160527"/>
                    <a:pt x="71554" y="160426"/>
                    <a:pt x="72908" y="160100"/>
                  </a:cubicBezTo>
                  <a:cubicBezTo>
                    <a:pt x="74261" y="159900"/>
                    <a:pt x="75715" y="159474"/>
                    <a:pt x="76768" y="158446"/>
                  </a:cubicBezTo>
                  <a:cubicBezTo>
                    <a:pt x="78948" y="156466"/>
                    <a:pt x="79174" y="153208"/>
                    <a:pt x="78948" y="150401"/>
                  </a:cubicBezTo>
                  <a:cubicBezTo>
                    <a:pt x="78747" y="147168"/>
                    <a:pt x="78321" y="143935"/>
                    <a:pt x="78021" y="140802"/>
                  </a:cubicBezTo>
                  <a:cubicBezTo>
                    <a:pt x="80201" y="138797"/>
                    <a:pt x="82206" y="136516"/>
                    <a:pt x="83660" y="133910"/>
                  </a:cubicBezTo>
                  <a:cubicBezTo>
                    <a:pt x="87093" y="127519"/>
                    <a:pt x="87946" y="120326"/>
                    <a:pt x="87845" y="113108"/>
                  </a:cubicBezTo>
                  <a:cubicBezTo>
                    <a:pt x="88046" y="113108"/>
                    <a:pt x="88146" y="113233"/>
                    <a:pt x="88246" y="113233"/>
                  </a:cubicBezTo>
                  <a:cubicBezTo>
                    <a:pt x="88655" y="113307"/>
                    <a:pt x="89063" y="113343"/>
                    <a:pt x="89468" y="113343"/>
                  </a:cubicBezTo>
                  <a:cubicBezTo>
                    <a:pt x="91243" y="113343"/>
                    <a:pt x="92944" y="112656"/>
                    <a:pt x="94311" y="111554"/>
                  </a:cubicBezTo>
                  <a:cubicBezTo>
                    <a:pt x="98372" y="108421"/>
                    <a:pt x="99224" y="102682"/>
                    <a:pt x="98597" y="97870"/>
                  </a:cubicBezTo>
                  <a:cubicBezTo>
                    <a:pt x="98171" y="94937"/>
                    <a:pt x="97244" y="92030"/>
                    <a:pt x="96191" y="89298"/>
                  </a:cubicBezTo>
                  <a:cubicBezTo>
                    <a:pt x="95239" y="86591"/>
                    <a:pt x="94211" y="84085"/>
                    <a:pt x="93159" y="81478"/>
                  </a:cubicBezTo>
                  <a:cubicBezTo>
                    <a:pt x="90978" y="76265"/>
                    <a:pt x="88672" y="71027"/>
                    <a:pt x="86692" y="65714"/>
                  </a:cubicBezTo>
                  <a:cubicBezTo>
                    <a:pt x="84813" y="61002"/>
                    <a:pt x="83133" y="56215"/>
                    <a:pt x="81880" y="51303"/>
                  </a:cubicBezTo>
                  <a:cubicBezTo>
                    <a:pt x="81154" y="49323"/>
                    <a:pt x="80527" y="45964"/>
                    <a:pt x="80201" y="40551"/>
                  </a:cubicBezTo>
                  <a:cubicBezTo>
                    <a:pt x="80001" y="35839"/>
                    <a:pt x="79174" y="31453"/>
                    <a:pt x="77920" y="27493"/>
                  </a:cubicBezTo>
                  <a:cubicBezTo>
                    <a:pt x="78447" y="26340"/>
                    <a:pt x="78948" y="25288"/>
                    <a:pt x="79374" y="24135"/>
                  </a:cubicBezTo>
                  <a:cubicBezTo>
                    <a:pt x="80326" y="21528"/>
                    <a:pt x="81053" y="18721"/>
                    <a:pt x="81053" y="15789"/>
                  </a:cubicBezTo>
                  <a:cubicBezTo>
                    <a:pt x="80953" y="13383"/>
                    <a:pt x="80101" y="10877"/>
                    <a:pt x="78221" y="9097"/>
                  </a:cubicBezTo>
                  <a:cubicBezTo>
                    <a:pt x="77000" y="7962"/>
                    <a:pt x="75437" y="7358"/>
                    <a:pt x="73839" y="7358"/>
                  </a:cubicBezTo>
                  <a:cubicBezTo>
                    <a:pt x="73108" y="7358"/>
                    <a:pt x="72370" y="7484"/>
                    <a:pt x="71655" y="7744"/>
                  </a:cubicBezTo>
                  <a:cubicBezTo>
                    <a:pt x="70076" y="8270"/>
                    <a:pt x="68722" y="9323"/>
                    <a:pt x="67795" y="10676"/>
                  </a:cubicBezTo>
                  <a:cubicBezTo>
                    <a:pt x="66016" y="9097"/>
                    <a:pt x="63910" y="7969"/>
                    <a:pt x="61529" y="7343"/>
                  </a:cubicBezTo>
                  <a:cubicBezTo>
                    <a:pt x="59424" y="6716"/>
                    <a:pt x="57244" y="6390"/>
                    <a:pt x="55038" y="6390"/>
                  </a:cubicBezTo>
                  <a:cubicBezTo>
                    <a:pt x="55138" y="6290"/>
                    <a:pt x="55138" y="6190"/>
                    <a:pt x="55264" y="6190"/>
                  </a:cubicBezTo>
                  <a:cubicBezTo>
                    <a:pt x="55264" y="6090"/>
                    <a:pt x="55364" y="5964"/>
                    <a:pt x="55464" y="5864"/>
                  </a:cubicBezTo>
                  <a:cubicBezTo>
                    <a:pt x="55765" y="5764"/>
                    <a:pt x="56091" y="5563"/>
                    <a:pt x="56391" y="5463"/>
                  </a:cubicBezTo>
                  <a:cubicBezTo>
                    <a:pt x="57143" y="5037"/>
                    <a:pt x="58071" y="4836"/>
                    <a:pt x="58697" y="4210"/>
                  </a:cubicBezTo>
                  <a:cubicBezTo>
                    <a:pt x="59023" y="3984"/>
                    <a:pt x="59224" y="3684"/>
                    <a:pt x="59224" y="3257"/>
                  </a:cubicBezTo>
                  <a:cubicBezTo>
                    <a:pt x="59324" y="2831"/>
                    <a:pt x="59123" y="2430"/>
                    <a:pt x="58697" y="2330"/>
                  </a:cubicBezTo>
                  <a:cubicBezTo>
                    <a:pt x="58618" y="2311"/>
                    <a:pt x="58541" y="2303"/>
                    <a:pt x="58467" y="2303"/>
                  </a:cubicBezTo>
                  <a:cubicBezTo>
                    <a:pt x="58052" y="2303"/>
                    <a:pt x="57721" y="2576"/>
                    <a:pt x="57444" y="2831"/>
                  </a:cubicBezTo>
                  <a:cubicBezTo>
                    <a:pt x="57143" y="3157"/>
                    <a:pt x="56717" y="3458"/>
                    <a:pt x="56391" y="3784"/>
                  </a:cubicBezTo>
                  <a:cubicBezTo>
                    <a:pt x="55990" y="4085"/>
                    <a:pt x="55665" y="4511"/>
                    <a:pt x="55364" y="4937"/>
                  </a:cubicBezTo>
                  <a:cubicBezTo>
                    <a:pt x="55188" y="5015"/>
                    <a:pt x="55027" y="5154"/>
                    <a:pt x="54918" y="5318"/>
                  </a:cubicBezTo>
                  <a:lnTo>
                    <a:pt x="54918" y="5318"/>
                  </a:lnTo>
                  <a:cubicBezTo>
                    <a:pt x="55069" y="5017"/>
                    <a:pt x="55170" y="4654"/>
                    <a:pt x="55364" y="4310"/>
                  </a:cubicBezTo>
                  <a:cubicBezTo>
                    <a:pt x="55665" y="3358"/>
                    <a:pt x="55890" y="2330"/>
                    <a:pt x="55890" y="1378"/>
                  </a:cubicBezTo>
                  <a:cubicBezTo>
                    <a:pt x="55890" y="952"/>
                    <a:pt x="55890" y="450"/>
                    <a:pt x="55665" y="125"/>
                  </a:cubicBezTo>
                  <a:cubicBezTo>
                    <a:pt x="55548" y="37"/>
                    <a:pt x="55430" y="1"/>
                    <a:pt x="55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93"/>
            <p:cNvSpPr/>
            <p:nvPr/>
          </p:nvSpPr>
          <p:spPr>
            <a:xfrm>
              <a:off x="3378110" y="3348227"/>
              <a:ext cx="149554" cy="185998"/>
            </a:xfrm>
            <a:custGeom>
              <a:avLst/>
              <a:gdLst/>
              <a:ahLst/>
              <a:cxnLst/>
              <a:rect l="l" t="t" r="r" b="b"/>
              <a:pathLst>
                <a:path w="9500" h="11815" extrusionOk="0">
                  <a:moveTo>
                    <a:pt x="9500" y="1"/>
                  </a:moveTo>
                  <a:lnTo>
                    <a:pt x="9500" y="1"/>
                  </a:lnTo>
                  <a:cubicBezTo>
                    <a:pt x="8447" y="427"/>
                    <a:pt x="7520" y="928"/>
                    <a:pt x="6567" y="1680"/>
                  </a:cubicBezTo>
                  <a:cubicBezTo>
                    <a:pt x="4061" y="3434"/>
                    <a:pt x="1780" y="6066"/>
                    <a:pt x="628" y="8873"/>
                  </a:cubicBezTo>
                  <a:cubicBezTo>
                    <a:pt x="302" y="9825"/>
                    <a:pt x="101" y="10853"/>
                    <a:pt x="1" y="11805"/>
                  </a:cubicBezTo>
                  <a:cubicBezTo>
                    <a:pt x="110" y="11811"/>
                    <a:pt x="220" y="11814"/>
                    <a:pt x="329" y="11814"/>
                  </a:cubicBezTo>
                  <a:cubicBezTo>
                    <a:pt x="1998" y="11814"/>
                    <a:pt x="3649" y="11108"/>
                    <a:pt x="5013" y="10026"/>
                  </a:cubicBezTo>
                  <a:cubicBezTo>
                    <a:pt x="8146" y="7620"/>
                    <a:pt x="9399" y="3760"/>
                    <a:pt x="9500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93"/>
            <p:cNvSpPr/>
            <p:nvPr/>
          </p:nvSpPr>
          <p:spPr>
            <a:xfrm>
              <a:off x="2980411" y="4147102"/>
              <a:ext cx="236751" cy="129907"/>
            </a:xfrm>
            <a:custGeom>
              <a:avLst/>
              <a:gdLst/>
              <a:ahLst/>
              <a:cxnLst/>
              <a:rect l="l" t="t" r="r" b="b"/>
              <a:pathLst>
                <a:path w="15039" h="8252" extrusionOk="0">
                  <a:moveTo>
                    <a:pt x="14542" y="1"/>
                  </a:moveTo>
                  <a:cubicBezTo>
                    <a:pt x="9572" y="1"/>
                    <a:pt x="4657" y="1460"/>
                    <a:pt x="727" y="4492"/>
                  </a:cubicBezTo>
                  <a:cubicBezTo>
                    <a:pt x="502" y="4592"/>
                    <a:pt x="201" y="4818"/>
                    <a:pt x="1" y="5018"/>
                  </a:cubicBezTo>
                  <a:cubicBezTo>
                    <a:pt x="301" y="5645"/>
                    <a:pt x="627" y="6272"/>
                    <a:pt x="1128" y="6798"/>
                  </a:cubicBezTo>
                  <a:cubicBezTo>
                    <a:pt x="1981" y="7825"/>
                    <a:pt x="3334" y="8151"/>
                    <a:pt x="4587" y="8252"/>
                  </a:cubicBezTo>
                  <a:cubicBezTo>
                    <a:pt x="6041" y="8252"/>
                    <a:pt x="7519" y="8151"/>
                    <a:pt x="8873" y="7825"/>
                  </a:cubicBezTo>
                  <a:cubicBezTo>
                    <a:pt x="10226" y="7625"/>
                    <a:pt x="11680" y="7199"/>
                    <a:pt x="12733" y="6171"/>
                  </a:cubicBezTo>
                  <a:cubicBezTo>
                    <a:pt x="14412" y="4592"/>
                    <a:pt x="14913" y="2312"/>
                    <a:pt x="15038" y="6"/>
                  </a:cubicBezTo>
                  <a:cubicBezTo>
                    <a:pt x="14873" y="3"/>
                    <a:pt x="14707" y="1"/>
                    <a:pt x="14542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93"/>
            <p:cNvSpPr/>
            <p:nvPr/>
          </p:nvSpPr>
          <p:spPr>
            <a:xfrm>
              <a:off x="1995617" y="3392416"/>
              <a:ext cx="159424" cy="193397"/>
            </a:xfrm>
            <a:custGeom>
              <a:avLst/>
              <a:gdLst/>
              <a:ahLst/>
              <a:cxnLst/>
              <a:rect l="l" t="t" r="r" b="b"/>
              <a:pathLst>
                <a:path w="10127" h="12285" extrusionOk="0">
                  <a:moveTo>
                    <a:pt x="101" y="1"/>
                  </a:moveTo>
                  <a:lnTo>
                    <a:pt x="101" y="1"/>
                  </a:lnTo>
                  <a:cubicBezTo>
                    <a:pt x="1" y="1479"/>
                    <a:pt x="101" y="3033"/>
                    <a:pt x="302" y="4612"/>
                  </a:cubicBezTo>
                  <a:cubicBezTo>
                    <a:pt x="728" y="6592"/>
                    <a:pt x="1555" y="8672"/>
                    <a:pt x="3034" y="10251"/>
                  </a:cubicBezTo>
                  <a:cubicBezTo>
                    <a:pt x="4137" y="11355"/>
                    <a:pt x="5552" y="12284"/>
                    <a:pt x="7159" y="12284"/>
                  </a:cubicBezTo>
                  <a:cubicBezTo>
                    <a:pt x="7376" y="12284"/>
                    <a:pt x="7597" y="12267"/>
                    <a:pt x="7820" y="12231"/>
                  </a:cubicBezTo>
                  <a:cubicBezTo>
                    <a:pt x="8673" y="12131"/>
                    <a:pt x="9500" y="11805"/>
                    <a:pt x="10126" y="11279"/>
                  </a:cubicBezTo>
                  <a:cubicBezTo>
                    <a:pt x="9800" y="10352"/>
                    <a:pt x="9500" y="9299"/>
                    <a:pt x="9074" y="8372"/>
                  </a:cubicBezTo>
                  <a:cubicBezTo>
                    <a:pt x="7620" y="5439"/>
                    <a:pt x="5540" y="2733"/>
                    <a:pt x="2708" y="1053"/>
                  </a:cubicBezTo>
                  <a:cubicBezTo>
                    <a:pt x="1881" y="627"/>
                    <a:pt x="1028" y="226"/>
                    <a:pt x="101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93"/>
            <p:cNvSpPr/>
            <p:nvPr/>
          </p:nvSpPr>
          <p:spPr>
            <a:xfrm>
              <a:off x="2472232" y="4180539"/>
              <a:ext cx="228471" cy="110670"/>
            </a:xfrm>
            <a:custGeom>
              <a:avLst/>
              <a:gdLst/>
              <a:ahLst/>
              <a:cxnLst/>
              <a:rect l="l" t="t" r="r" b="b"/>
              <a:pathLst>
                <a:path w="14513" h="7030" extrusionOk="0">
                  <a:moveTo>
                    <a:pt x="4834" y="0"/>
                  </a:moveTo>
                  <a:cubicBezTo>
                    <a:pt x="4409" y="0"/>
                    <a:pt x="3985" y="19"/>
                    <a:pt x="3560" y="62"/>
                  </a:cubicBezTo>
                  <a:cubicBezTo>
                    <a:pt x="2307" y="188"/>
                    <a:pt x="1154" y="488"/>
                    <a:pt x="1" y="1115"/>
                  </a:cubicBezTo>
                  <a:cubicBezTo>
                    <a:pt x="527" y="2894"/>
                    <a:pt x="1354" y="4448"/>
                    <a:pt x="3033" y="5601"/>
                  </a:cubicBezTo>
                  <a:cubicBezTo>
                    <a:pt x="4552" y="6589"/>
                    <a:pt x="6418" y="7030"/>
                    <a:pt x="8290" y="7030"/>
                  </a:cubicBezTo>
                  <a:cubicBezTo>
                    <a:pt x="8982" y="7030"/>
                    <a:pt x="9675" y="6969"/>
                    <a:pt x="10352" y="6854"/>
                  </a:cubicBezTo>
                  <a:cubicBezTo>
                    <a:pt x="11605" y="6654"/>
                    <a:pt x="12733" y="6228"/>
                    <a:pt x="13485" y="5075"/>
                  </a:cubicBezTo>
                  <a:cubicBezTo>
                    <a:pt x="14111" y="4148"/>
                    <a:pt x="14312" y="2995"/>
                    <a:pt x="14512" y="1942"/>
                  </a:cubicBezTo>
                  <a:cubicBezTo>
                    <a:pt x="12958" y="1215"/>
                    <a:pt x="11179" y="689"/>
                    <a:pt x="9500" y="488"/>
                  </a:cubicBezTo>
                  <a:cubicBezTo>
                    <a:pt x="7944" y="252"/>
                    <a:pt x="6389" y="0"/>
                    <a:pt x="4834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93"/>
            <p:cNvSpPr/>
            <p:nvPr/>
          </p:nvSpPr>
          <p:spPr>
            <a:xfrm>
              <a:off x="3358385" y="3530507"/>
              <a:ext cx="3180" cy="1984"/>
            </a:xfrm>
            <a:custGeom>
              <a:avLst/>
              <a:gdLst/>
              <a:ahLst/>
              <a:cxnLst/>
              <a:rect l="l" t="t" r="r" b="b"/>
              <a:pathLst>
                <a:path w="202" h="126" extrusionOk="0">
                  <a:moveTo>
                    <a:pt x="1" y="1"/>
                  </a:moveTo>
                  <a:lnTo>
                    <a:pt x="1" y="1"/>
                  </a:lnTo>
                  <a:cubicBezTo>
                    <a:pt x="101" y="126"/>
                    <a:pt x="101" y="126"/>
                    <a:pt x="201" y="126"/>
                  </a:cubicBezTo>
                  <a:cubicBezTo>
                    <a:pt x="101" y="126"/>
                    <a:pt x="101" y="126"/>
                    <a:pt x="1" y="1"/>
                  </a:cubicBezTo>
                  <a:close/>
                </a:path>
              </a:pathLst>
            </a:custGeom>
            <a:solidFill>
              <a:srgbClr val="FBEC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93"/>
            <p:cNvSpPr/>
            <p:nvPr/>
          </p:nvSpPr>
          <p:spPr>
            <a:xfrm>
              <a:off x="3341824" y="3251176"/>
              <a:ext cx="59192" cy="282908"/>
            </a:xfrm>
            <a:custGeom>
              <a:avLst/>
              <a:gdLst/>
              <a:ahLst/>
              <a:cxnLst/>
              <a:rect l="l" t="t" r="r" b="b"/>
              <a:pathLst>
                <a:path w="3760" h="17971" extrusionOk="0">
                  <a:moveTo>
                    <a:pt x="326" y="6893"/>
                  </a:moveTo>
                  <a:cubicBezTo>
                    <a:pt x="426" y="7720"/>
                    <a:pt x="426" y="8471"/>
                    <a:pt x="526" y="9299"/>
                  </a:cubicBezTo>
                  <a:cubicBezTo>
                    <a:pt x="426" y="8471"/>
                    <a:pt x="426" y="7619"/>
                    <a:pt x="326" y="6893"/>
                  </a:cubicBez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526" y="4386"/>
                    <a:pt x="953" y="10226"/>
                    <a:pt x="953" y="15865"/>
                  </a:cubicBezTo>
                  <a:lnTo>
                    <a:pt x="953" y="16717"/>
                  </a:lnTo>
                  <a:cubicBezTo>
                    <a:pt x="1053" y="17118"/>
                    <a:pt x="1053" y="17444"/>
                    <a:pt x="1053" y="17745"/>
                  </a:cubicBezTo>
                  <a:cubicBezTo>
                    <a:pt x="1153" y="17870"/>
                    <a:pt x="1153" y="17870"/>
                    <a:pt x="1253" y="17870"/>
                  </a:cubicBezTo>
                  <a:cubicBezTo>
                    <a:pt x="1609" y="17954"/>
                    <a:pt x="1965" y="17968"/>
                    <a:pt x="2306" y="17970"/>
                  </a:cubicBezTo>
                  <a:lnTo>
                    <a:pt x="2306" y="17970"/>
                  </a:lnTo>
                  <a:cubicBezTo>
                    <a:pt x="2406" y="17018"/>
                    <a:pt x="2607" y="15990"/>
                    <a:pt x="2933" y="15038"/>
                  </a:cubicBezTo>
                  <a:cubicBezTo>
                    <a:pt x="3133" y="14512"/>
                    <a:pt x="3459" y="13985"/>
                    <a:pt x="3760" y="13484"/>
                  </a:cubicBezTo>
                  <a:cubicBezTo>
                    <a:pt x="3459" y="12532"/>
                    <a:pt x="3359" y="11604"/>
                    <a:pt x="3233" y="10752"/>
                  </a:cubicBezTo>
                  <a:cubicBezTo>
                    <a:pt x="2732" y="7093"/>
                    <a:pt x="2306" y="3233"/>
                    <a:pt x="100" y="100"/>
                  </a:cubicBezTo>
                  <a:lnTo>
                    <a:pt x="0" y="0"/>
                  </a:lnTo>
                  <a:close/>
                  <a:moveTo>
                    <a:pt x="2306" y="17970"/>
                  </a:moveTo>
                  <a:cubicBezTo>
                    <a:pt x="2306" y="17970"/>
                    <a:pt x="2306" y="17970"/>
                    <a:pt x="2306" y="17970"/>
                  </a:cubicBezTo>
                  <a:lnTo>
                    <a:pt x="2506" y="17970"/>
                  </a:lnTo>
                  <a:cubicBezTo>
                    <a:pt x="2440" y="17970"/>
                    <a:pt x="2373" y="17970"/>
                    <a:pt x="2306" y="179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93"/>
            <p:cNvSpPr/>
            <p:nvPr/>
          </p:nvSpPr>
          <p:spPr>
            <a:xfrm>
              <a:off x="3378110" y="3459887"/>
              <a:ext cx="118384" cy="74194"/>
            </a:xfrm>
            <a:custGeom>
              <a:avLst/>
              <a:gdLst/>
              <a:ahLst/>
              <a:cxnLst/>
              <a:rect l="l" t="t" r="r" b="b"/>
              <a:pathLst>
                <a:path w="7520" h="4713" extrusionOk="0">
                  <a:moveTo>
                    <a:pt x="7520" y="0"/>
                  </a:moveTo>
                  <a:lnTo>
                    <a:pt x="7520" y="0"/>
                  </a:lnTo>
                  <a:cubicBezTo>
                    <a:pt x="7502" y="34"/>
                    <a:pt x="7483" y="67"/>
                    <a:pt x="7465" y="100"/>
                  </a:cubicBezTo>
                  <a:lnTo>
                    <a:pt x="7465" y="100"/>
                  </a:lnTo>
                  <a:cubicBezTo>
                    <a:pt x="7520" y="97"/>
                    <a:pt x="7520" y="82"/>
                    <a:pt x="7520" y="0"/>
                  </a:cubicBezTo>
                  <a:close/>
                  <a:moveTo>
                    <a:pt x="7465" y="100"/>
                  </a:moveTo>
                  <a:cubicBezTo>
                    <a:pt x="7453" y="101"/>
                    <a:pt x="7438" y="101"/>
                    <a:pt x="7420" y="101"/>
                  </a:cubicBezTo>
                  <a:cubicBezTo>
                    <a:pt x="6793" y="727"/>
                    <a:pt x="6367" y="1479"/>
                    <a:pt x="5540" y="1880"/>
                  </a:cubicBezTo>
                  <a:cubicBezTo>
                    <a:pt x="5114" y="2106"/>
                    <a:pt x="4587" y="2206"/>
                    <a:pt x="4061" y="2206"/>
                  </a:cubicBezTo>
                  <a:cubicBezTo>
                    <a:pt x="3760" y="2206"/>
                    <a:pt x="3334" y="2206"/>
                    <a:pt x="3034" y="1980"/>
                  </a:cubicBezTo>
                  <a:cubicBezTo>
                    <a:pt x="2181" y="1680"/>
                    <a:pt x="1680" y="953"/>
                    <a:pt x="1455" y="226"/>
                  </a:cubicBezTo>
                  <a:cubicBezTo>
                    <a:pt x="1154" y="727"/>
                    <a:pt x="828" y="1254"/>
                    <a:pt x="628" y="1780"/>
                  </a:cubicBezTo>
                  <a:cubicBezTo>
                    <a:pt x="302" y="2732"/>
                    <a:pt x="101" y="3760"/>
                    <a:pt x="1" y="4712"/>
                  </a:cubicBezTo>
                  <a:lnTo>
                    <a:pt x="201" y="4712"/>
                  </a:lnTo>
                  <a:cubicBezTo>
                    <a:pt x="1981" y="4712"/>
                    <a:pt x="3660" y="4086"/>
                    <a:pt x="5013" y="2933"/>
                  </a:cubicBezTo>
                  <a:cubicBezTo>
                    <a:pt x="6036" y="2130"/>
                    <a:pt x="6845" y="1208"/>
                    <a:pt x="7465" y="10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93"/>
            <p:cNvSpPr/>
            <p:nvPr/>
          </p:nvSpPr>
          <p:spPr>
            <a:xfrm>
              <a:off x="2122280" y="3132809"/>
              <a:ext cx="132977" cy="452172"/>
            </a:xfrm>
            <a:custGeom>
              <a:avLst/>
              <a:gdLst/>
              <a:ahLst/>
              <a:cxnLst/>
              <a:rect l="l" t="t" r="r" b="b"/>
              <a:pathLst>
                <a:path w="8447" h="28723" extrusionOk="0">
                  <a:moveTo>
                    <a:pt x="8346" y="0"/>
                  </a:moveTo>
                  <a:cubicBezTo>
                    <a:pt x="8346" y="0"/>
                    <a:pt x="8246" y="0"/>
                    <a:pt x="8246" y="101"/>
                  </a:cubicBezTo>
                  <a:cubicBezTo>
                    <a:pt x="6667" y="4386"/>
                    <a:pt x="5313" y="8873"/>
                    <a:pt x="4160" y="13359"/>
                  </a:cubicBezTo>
                  <a:cubicBezTo>
                    <a:pt x="3634" y="15564"/>
                    <a:pt x="3133" y="17870"/>
                    <a:pt x="2807" y="20051"/>
                  </a:cubicBezTo>
                  <a:cubicBezTo>
                    <a:pt x="2381" y="22031"/>
                    <a:pt x="2281" y="24136"/>
                    <a:pt x="1454" y="26016"/>
                  </a:cubicBezTo>
                  <a:cubicBezTo>
                    <a:pt x="1654" y="26517"/>
                    <a:pt x="1980" y="27143"/>
                    <a:pt x="2080" y="27770"/>
                  </a:cubicBezTo>
                  <a:cubicBezTo>
                    <a:pt x="1558" y="28125"/>
                    <a:pt x="965" y="28481"/>
                    <a:pt x="362" y="28647"/>
                  </a:cubicBezTo>
                  <a:lnTo>
                    <a:pt x="362" y="28647"/>
                  </a:lnTo>
                  <a:cubicBezTo>
                    <a:pt x="2159" y="28193"/>
                    <a:pt x="3505" y="26651"/>
                    <a:pt x="4587" y="25264"/>
                  </a:cubicBezTo>
                  <a:cubicBezTo>
                    <a:pt x="4887" y="24863"/>
                    <a:pt x="5213" y="24537"/>
                    <a:pt x="5414" y="24136"/>
                  </a:cubicBezTo>
                  <a:lnTo>
                    <a:pt x="5414" y="27143"/>
                  </a:lnTo>
                  <a:cubicBezTo>
                    <a:pt x="5739" y="25590"/>
                    <a:pt x="5639" y="23810"/>
                    <a:pt x="5639" y="22131"/>
                  </a:cubicBezTo>
                  <a:cubicBezTo>
                    <a:pt x="5639" y="19524"/>
                    <a:pt x="5840" y="16918"/>
                    <a:pt x="6040" y="14211"/>
                  </a:cubicBezTo>
                  <a:cubicBezTo>
                    <a:pt x="6366" y="11178"/>
                    <a:pt x="6767" y="8246"/>
                    <a:pt x="7293" y="5213"/>
                  </a:cubicBezTo>
                  <a:cubicBezTo>
                    <a:pt x="7293" y="5113"/>
                    <a:pt x="7293" y="5013"/>
                    <a:pt x="7193" y="4913"/>
                  </a:cubicBezTo>
                  <a:cubicBezTo>
                    <a:pt x="7619" y="3334"/>
                    <a:pt x="8020" y="1780"/>
                    <a:pt x="8446" y="101"/>
                  </a:cubicBezTo>
                  <a:cubicBezTo>
                    <a:pt x="8446" y="101"/>
                    <a:pt x="8446" y="0"/>
                    <a:pt x="8346" y="0"/>
                  </a:cubicBezTo>
                  <a:close/>
                  <a:moveTo>
                    <a:pt x="362" y="28647"/>
                  </a:moveTo>
                  <a:cubicBezTo>
                    <a:pt x="243" y="28677"/>
                    <a:pt x="123" y="28702"/>
                    <a:pt x="0" y="28722"/>
                  </a:cubicBezTo>
                  <a:cubicBezTo>
                    <a:pt x="121" y="28706"/>
                    <a:pt x="241" y="28680"/>
                    <a:pt x="362" y="286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93"/>
            <p:cNvSpPr/>
            <p:nvPr/>
          </p:nvSpPr>
          <p:spPr>
            <a:xfrm>
              <a:off x="2117148" y="3584960"/>
              <a:ext cx="1590" cy="16"/>
            </a:xfrm>
            <a:custGeom>
              <a:avLst/>
              <a:gdLst/>
              <a:ahLst/>
              <a:cxnLst/>
              <a:rect l="l" t="t" r="r" b="b"/>
              <a:pathLst>
                <a:path w="101" h="1" extrusionOk="0">
                  <a:moveTo>
                    <a:pt x="10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EC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93"/>
            <p:cNvSpPr/>
            <p:nvPr/>
          </p:nvSpPr>
          <p:spPr>
            <a:xfrm>
              <a:off x="2102539" y="3542346"/>
              <a:ext cx="52501" cy="42631"/>
            </a:xfrm>
            <a:custGeom>
              <a:avLst/>
              <a:gdLst/>
              <a:ahLst/>
              <a:cxnLst/>
              <a:rect l="l" t="t" r="r" b="b"/>
              <a:pathLst>
                <a:path w="3335" h="2708" extrusionOk="0">
                  <a:moveTo>
                    <a:pt x="2708" y="1"/>
                  </a:moveTo>
                  <a:cubicBezTo>
                    <a:pt x="2708" y="1"/>
                    <a:pt x="2607" y="101"/>
                    <a:pt x="2607" y="201"/>
                  </a:cubicBezTo>
                  <a:cubicBezTo>
                    <a:pt x="2181" y="1128"/>
                    <a:pt x="1455" y="1981"/>
                    <a:pt x="502" y="2507"/>
                  </a:cubicBezTo>
                  <a:cubicBezTo>
                    <a:pt x="402" y="2607"/>
                    <a:pt x="201" y="2707"/>
                    <a:pt x="1" y="2707"/>
                  </a:cubicBezTo>
                  <a:lnTo>
                    <a:pt x="1254" y="2707"/>
                  </a:lnTo>
                  <a:cubicBezTo>
                    <a:pt x="1981" y="2607"/>
                    <a:pt x="2708" y="2181"/>
                    <a:pt x="3334" y="1755"/>
                  </a:cubicBezTo>
                  <a:cubicBezTo>
                    <a:pt x="3234" y="1128"/>
                    <a:pt x="2908" y="502"/>
                    <a:pt x="2708" y="1"/>
                  </a:cubicBezTo>
                  <a:close/>
                </a:path>
              </a:pathLst>
            </a:custGeom>
            <a:solidFill>
              <a:srgbClr val="C77A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93"/>
            <p:cNvSpPr/>
            <p:nvPr/>
          </p:nvSpPr>
          <p:spPr>
            <a:xfrm>
              <a:off x="3323673" y="3144254"/>
              <a:ext cx="33154" cy="467159"/>
            </a:xfrm>
            <a:custGeom>
              <a:avLst/>
              <a:gdLst/>
              <a:ahLst/>
              <a:cxnLst/>
              <a:rect l="l" t="t" r="r" b="b"/>
              <a:pathLst>
                <a:path w="2106" h="29675" extrusionOk="0">
                  <a:moveTo>
                    <a:pt x="0" y="0"/>
                  </a:moveTo>
                  <a:cubicBezTo>
                    <a:pt x="0" y="0"/>
                    <a:pt x="0" y="226"/>
                    <a:pt x="126" y="527"/>
                  </a:cubicBezTo>
                  <a:cubicBezTo>
                    <a:pt x="426" y="2933"/>
                    <a:pt x="1780" y="13158"/>
                    <a:pt x="1780" y="22657"/>
                  </a:cubicBezTo>
                  <a:cubicBezTo>
                    <a:pt x="1780" y="25063"/>
                    <a:pt x="1679" y="27469"/>
                    <a:pt x="1479" y="29675"/>
                  </a:cubicBezTo>
                  <a:lnTo>
                    <a:pt x="1780" y="29675"/>
                  </a:lnTo>
                  <a:cubicBezTo>
                    <a:pt x="2005" y="27469"/>
                    <a:pt x="2106" y="25063"/>
                    <a:pt x="2106" y="22657"/>
                  </a:cubicBezTo>
                  <a:cubicBezTo>
                    <a:pt x="2106" y="11805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93"/>
            <p:cNvSpPr/>
            <p:nvPr/>
          </p:nvSpPr>
          <p:spPr>
            <a:xfrm>
              <a:off x="2207493" y="3075208"/>
              <a:ext cx="57618" cy="567375"/>
            </a:xfrm>
            <a:custGeom>
              <a:avLst/>
              <a:gdLst/>
              <a:ahLst/>
              <a:cxnLst/>
              <a:rect l="l" t="t" r="r" b="b"/>
              <a:pathLst>
                <a:path w="3660" h="36041" extrusionOk="0">
                  <a:moveTo>
                    <a:pt x="3359" y="0"/>
                  </a:moveTo>
                  <a:cubicBezTo>
                    <a:pt x="3359" y="0"/>
                    <a:pt x="1" y="15364"/>
                    <a:pt x="1" y="28522"/>
                  </a:cubicBezTo>
                  <a:cubicBezTo>
                    <a:pt x="1" y="31128"/>
                    <a:pt x="226" y="33635"/>
                    <a:pt x="527" y="36041"/>
                  </a:cubicBezTo>
                  <a:lnTo>
                    <a:pt x="853" y="35940"/>
                  </a:lnTo>
                  <a:cubicBezTo>
                    <a:pt x="527" y="33635"/>
                    <a:pt x="326" y="31128"/>
                    <a:pt x="326" y="28522"/>
                  </a:cubicBezTo>
                  <a:cubicBezTo>
                    <a:pt x="326" y="21930"/>
                    <a:pt x="1154" y="14837"/>
                    <a:pt x="1981" y="9399"/>
                  </a:cubicBezTo>
                  <a:cubicBezTo>
                    <a:pt x="2407" y="6692"/>
                    <a:pt x="2833" y="4286"/>
                    <a:pt x="3133" y="2732"/>
                  </a:cubicBezTo>
                  <a:cubicBezTo>
                    <a:pt x="3359" y="1880"/>
                    <a:pt x="3459" y="1253"/>
                    <a:pt x="3560" y="852"/>
                  </a:cubicBezTo>
                  <a:cubicBezTo>
                    <a:pt x="3660" y="326"/>
                    <a:pt x="3660" y="100"/>
                    <a:pt x="3660" y="100"/>
                  </a:cubicBezTo>
                  <a:lnTo>
                    <a:pt x="3359" y="0"/>
                  </a:ln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93"/>
            <p:cNvSpPr/>
            <p:nvPr/>
          </p:nvSpPr>
          <p:spPr>
            <a:xfrm>
              <a:off x="2422911" y="3997660"/>
              <a:ext cx="154686" cy="55634"/>
            </a:xfrm>
            <a:custGeom>
              <a:avLst/>
              <a:gdLst/>
              <a:ahLst/>
              <a:cxnLst/>
              <a:rect l="l" t="t" r="r" b="b"/>
              <a:pathLst>
                <a:path w="9826" h="3534" extrusionOk="0">
                  <a:moveTo>
                    <a:pt x="101" y="0"/>
                  </a:moveTo>
                  <a:lnTo>
                    <a:pt x="1" y="301"/>
                  </a:lnTo>
                  <a:cubicBezTo>
                    <a:pt x="1" y="301"/>
                    <a:pt x="4913" y="2807"/>
                    <a:pt x="9826" y="3534"/>
                  </a:cubicBezTo>
                  <a:lnTo>
                    <a:pt x="9826" y="3233"/>
                  </a:lnTo>
                  <a:cubicBezTo>
                    <a:pt x="7520" y="2907"/>
                    <a:pt x="5013" y="2080"/>
                    <a:pt x="3134" y="1353"/>
                  </a:cubicBezTo>
                  <a:cubicBezTo>
                    <a:pt x="2307" y="927"/>
                    <a:pt x="1455" y="627"/>
                    <a:pt x="953" y="401"/>
                  </a:cubicBezTo>
                  <a:cubicBezTo>
                    <a:pt x="728" y="301"/>
                    <a:pt x="527" y="201"/>
                    <a:pt x="327" y="100"/>
                  </a:cubicBezTo>
                  <a:cubicBezTo>
                    <a:pt x="201" y="0"/>
                    <a:pt x="101" y="0"/>
                    <a:pt x="101" y="0"/>
                  </a:cubicBez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93"/>
            <p:cNvSpPr/>
            <p:nvPr/>
          </p:nvSpPr>
          <p:spPr>
            <a:xfrm>
              <a:off x="2679370" y="4061574"/>
              <a:ext cx="315653" cy="18167"/>
            </a:xfrm>
            <a:custGeom>
              <a:avLst/>
              <a:gdLst/>
              <a:ahLst/>
              <a:cxnLst/>
              <a:rect l="l" t="t" r="r" b="b"/>
              <a:pathLst>
                <a:path w="20051" h="1154" extrusionOk="0">
                  <a:moveTo>
                    <a:pt x="20051" y="0"/>
                  </a:moveTo>
                  <a:cubicBezTo>
                    <a:pt x="18998" y="326"/>
                    <a:pt x="17444" y="527"/>
                    <a:pt x="15464" y="627"/>
                  </a:cubicBezTo>
                  <a:cubicBezTo>
                    <a:pt x="13585" y="727"/>
                    <a:pt x="11479" y="852"/>
                    <a:pt x="9299" y="852"/>
                  </a:cubicBezTo>
                  <a:cubicBezTo>
                    <a:pt x="6893" y="852"/>
                    <a:pt x="4587" y="727"/>
                    <a:pt x="2933" y="727"/>
                  </a:cubicBezTo>
                  <a:cubicBezTo>
                    <a:pt x="1981" y="627"/>
                    <a:pt x="1354" y="627"/>
                    <a:pt x="828" y="627"/>
                  </a:cubicBezTo>
                  <a:lnTo>
                    <a:pt x="1" y="627"/>
                  </a:lnTo>
                  <a:lnTo>
                    <a:pt x="1" y="953"/>
                  </a:lnTo>
                  <a:cubicBezTo>
                    <a:pt x="1" y="953"/>
                    <a:pt x="4487" y="1153"/>
                    <a:pt x="9299" y="1153"/>
                  </a:cubicBezTo>
                  <a:cubicBezTo>
                    <a:pt x="11479" y="1153"/>
                    <a:pt x="13585" y="1053"/>
                    <a:pt x="15565" y="953"/>
                  </a:cubicBezTo>
                  <a:cubicBezTo>
                    <a:pt x="17444" y="852"/>
                    <a:pt x="19124" y="627"/>
                    <a:pt x="20051" y="326"/>
                  </a:cubicBezTo>
                  <a:lnTo>
                    <a:pt x="20051" y="0"/>
                  </a:ln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93"/>
            <p:cNvSpPr/>
            <p:nvPr/>
          </p:nvSpPr>
          <p:spPr>
            <a:xfrm>
              <a:off x="3146131" y="3913612"/>
              <a:ext cx="106939" cy="93920"/>
            </a:xfrm>
            <a:custGeom>
              <a:avLst/>
              <a:gdLst/>
              <a:ahLst/>
              <a:cxnLst/>
              <a:rect l="l" t="t" r="r" b="b"/>
              <a:pathLst>
                <a:path w="6793" h="5966" extrusionOk="0">
                  <a:moveTo>
                    <a:pt x="6592" y="1"/>
                  </a:moveTo>
                  <a:cubicBezTo>
                    <a:pt x="5539" y="1354"/>
                    <a:pt x="3985" y="2833"/>
                    <a:pt x="2732" y="3860"/>
                  </a:cubicBezTo>
                  <a:cubicBezTo>
                    <a:pt x="2105" y="4387"/>
                    <a:pt x="1479" y="4913"/>
                    <a:pt x="952" y="5113"/>
                  </a:cubicBezTo>
                  <a:cubicBezTo>
                    <a:pt x="752" y="5339"/>
                    <a:pt x="526" y="5439"/>
                    <a:pt x="426" y="5540"/>
                  </a:cubicBezTo>
                  <a:cubicBezTo>
                    <a:pt x="326" y="5540"/>
                    <a:pt x="326" y="5640"/>
                    <a:pt x="226" y="5640"/>
                  </a:cubicBezTo>
                  <a:lnTo>
                    <a:pt x="226" y="5740"/>
                  </a:lnTo>
                  <a:lnTo>
                    <a:pt x="326" y="5865"/>
                  </a:lnTo>
                  <a:lnTo>
                    <a:pt x="125" y="5640"/>
                  </a:lnTo>
                  <a:cubicBezTo>
                    <a:pt x="125" y="5740"/>
                    <a:pt x="0" y="5740"/>
                    <a:pt x="0" y="5740"/>
                  </a:cubicBezTo>
                  <a:cubicBezTo>
                    <a:pt x="0" y="5865"/>
                    <a:pt x="125" y="5865"/>
                    <a:pt x="125" y="5966"/>
                  </a:cubicBezTo>
                  <a:lnTo>
                    <a:pt x="226" y="5966"/>
                  </a:lnTo>
                  <a:cubicBezTo>
                    <a:pt x="326" y="5966"/>
                    <a:pt x="326" y="5966"/>
                    <a:pt x="426" y="5865"/>
                  </a:cubicBezTo>
                  <a:cubicBezTo>
                    <a:pt x="627" y="5865"/>
                    <a:pt x="952" y="5540"/>
                    <a:pt x="1479" y="5239"/>
                  </a:cubicBezTo>
                  <a:cubicBezTo>
                    <a:pt x="2932" y="4186"/>
                    <a:pt x="5338" y="2206"/>
                    <a:pt x="6792" y="101"/>
                  </a:cubicBezTo>
                  <a:lnTo>
                    <a:pt x="6592" y="1"/>
                  </a:ln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93"/>
            <p:cNvSpPr/>
            <p:nvPr/>
          </p:nvSpPr>
          <p:spPr>
            <a:xfrm>
              <a:off x="2376755" y="2651063"/>
              <a:ext cx="856581" cy="1188732"/>
            </a:xfrm>
            <a:custGeom>
              <a:avLst/>
              <a:gdLst/>
              <a:ahLst/>
              <a:cxnLst/>
              <a:rect l="l" t="t" r="r" b="b"/>
              <a:pathLst>
                <a:path w="54412" h="75511" extrusionOk="0">
                  <a:moveTo>
                    <a:pt x="31454" y="1"/>
                  </a:moveTo>
                  <a:cubicBezTo>
                    <a:pt x="28422" y="1"/>
                    <a:pt x="25289" y="327"/>
                    <a:pt x="22256" y="1053"/>
                  </a:cubicBezTo>
                  <a:cubicBezTo>
                    <a:pt x="16717" y="2307"/>
                    <a:pt x="11404" y="5013"/>
                    <a:pt x="7645" y="9299"/>
                  </a:cubicBezTo>
                  <a:cubicBezTo>
                    <a:pt x="7945" y="8672"/>
                    <a:pt x="8372" y="8146"/>
                    <a:pt x="8773" y="7620"/>
                  </a:cubicBezTo>
                  <a:cubicBezTo>
                    <a:pt x="8874" y="7539"/>
                    <a:pt x="8811" y="7392"/>
                    <a:pt x="8731" y="7392"/>
                  </a:cubicBezTo>
                  <a:cubicBezTo>
                    <a:pt x="8711" y="7392"/>
                    <a:pt x="8691" y="7400"/>
                    <a:pt x="8672" y="7419"/>
                  </a:cubicBezTo>
                  <a:cubicBezTo>
                    <a:pt x="6893" y="9399"/>
                    <a:pt x="5539" y="11505"/>
                    <a:pt x="4512" y="13886"/>
                  </a:cubicBezTo>
                  <a:cubicBezTo>
                    <a:pt x="2632" y="17871"/>
                    <a:pt x="1680" y="22357"/>
                    <a:pt x="1153" y="26743"/>
                  </a:cubicBezTo>
                  <a:cubicBezTo>
                    <a:pt x="1" y="35189"/>
                    <a:pt x="1" y="43760"/>
                    <a:pt x="1053" y="52232"/>
                  </a:cubicBezTo>
                  <a:cubicBezTo>
                    <a:pt x="1880" y="58999"/>
                    <a:pt x="3559" y="66317"/>
                    <a:pt x="9199" y="70703"/>
                  </a:cubicBezTo>
                  <a:cubicBezTo>
                    <a:pt x="11905" y="72783"/>
                    <a:pt x="15264" y="74036"/>
                    <a:pt x="18597" y="74788"/>
                  </a:cubicBezTo>
                  <a:cubicBezTo>
                    <a:pt x="20976" y="75261"/>
                    <a:pt x="23356" y="75511"/>
                    <a:pt x="25735" y="75511"/>
                  </a:cubicBezTo>
                  <a:cubicBezTo>
                    <a:pt x="27015" y="75511"/>
                    <a:pt x="28295" y="75438"/>
                    <a:pt x="29575" y="75289"/>
                  </a:cubicBezTo>
                  <a:cubicBezTo>
                    <a:pt x="33209" y="74888"/>
                    <a:pt x="36768" y="73836"/>
                    <a:pt x="39901" y="71956"/>
                  </a:cubicBezTo>
                  <a:cubicBezTo>
                    <a:pt x="42607" y="70277"/>
                    <a:pt x="45013" y="68096"/>
                    <a:pt x="46993" y="65590"/>
                  </a:cubicBezTo>
                  <a:cubicBezTo>
                    <a:pt x="51179" y="59951"/>
                    <a:pt x="53259" y="53059"/>
                    <a:pt x="53785" y="46166"/>
                  </a:cubicBezTo>
                  <a:cubicBezTo>
                    <a:pt x="54412" y="37820"/>
                    <a:pt x="53058" y="29349"/>
                    <a:pt x="51705" y="21104"/>
                  </a:cubicBezTo>
                  <a:cubicBezTo>
                    <a:pt x="50452" y="14111"/>
                    <a:pt x="48472" y="5439"/>
                    <a:pt x="41354" y="2106"/>
                  </a:cubicBezTo>
                  <a:cubicBezTo>
                    <a:pt x="38347" y="627"/>
                    <a:pt x="34888" y="101"/>
                    <a:pt x="31454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93"/>
            <p:cNvSpPr/>
            <p:nvPr/>
          </p:nvSpPr>
          <p:spPr>
            <a:xfrm>
              <a:off x="2465526" y="2947916"/>
              <a:ext cx="11854" cy="31076"/>
            </a:xfrm>
            <a:custGeom>
              <a:avLst/>
              <a:gdLst/>
              <a:ahLst/>
              <a:cxnLst/>
              <a:rect l="l" t="t" r="r" b="b"/>
              <a:pathLst>
                <a:path w="753" h="1974" extrusionOk="0">
                  <a:moveTo>
                    <a:pt x="572" y="0"/>
                  </a:moveTo>
                  <a:cubicBezTo>
                    <a:pt x="545" y="0"/>
                    <a:pt x="527" y="12"/>
                    <a:pt x="527" y="41"/>
                  </a:cubicBezTo>
                  <a:cubicBezTo>
                    <a:pt x="427" y="267"/>
                    <a:pt x="327" y="367"/>
                    <a:pt x="327" y="467"/>
                  </a:cubicBezTo>
                  <a:cubicBezTo>
                    <a:pt x="226" y="567"/>
                    <a:pt x="226" y="793"/>
                    <a:pt x="126" y="893"/>
                  </a:cubicBezTo>
                  <a:cubicBezTo>
                    <a:pt x="126" y="1194"/>
                    <a:pt x="1" y="1420"/>
                    <a:pt x="1" y="1720"/>
                  </a:cubicBezTo>
                  <a:cubicBezTo>
                    <a:pt x="1" y="1821"/>
                    <a:pt x="126" y="1921"/>
                    <a:pt x="226" y="1921"/>
                  </a:cubicBezTo>
                  <a:cubicBezTo>
                    <a:pt x="256" y="1958"/>
                    <a:pt x="286" y="1973"/>
                    <a:pt x="316" y="1973"/>
                  </a:cubicBezTo>
                  <a:cubicBezTo>
                    <a:pt x="387" y="1973"/>
                    <a:pt x="457" y="1891"/>
                    <a:pt x="527" y="1821"/>
                  </a:cubicBezTo>
                  <a:cubicBezTo>
                    <a:pt x="527" y="1520"/>
                    <a:pt x="627" y="1294"/>
                    <a:pt x="753" y="993"/>
                  </a:cubicBezTo>
                  <a:lnTo>
                    <a:pt x="753" y="567"/>
                  </a:lnTo>
                  <a:lnTo>
                    <a:pt x="753" y="166"/>
                  </a:lnTo>
                  <a:cubicBezTo>
                    <a:pt x="753" y="77"/>
                    <a:pt x="637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93"/>
            <p:cNvSpPr/>
            <p:nvPr/>
          </p:nvSpPr>
          <p:spPr>
            <a:xfrm>
              <a:off x="2475396" y="3056050"/>
              <a:ext cx="13428" cy="30619"/>
            </a:xfrm>
            <a:custGeom>
              <a:avLst/>
              <a:gdLst/>
              <a:ahLst/>
              <a:cxnLst/>
              <a:rect l="l" t="t" r="r" b="b"/>
              <a:pathLst>
                <a:path w="853" h="1945" extrusionOk="0">
                  <a:moveTo>
                    <a:pt x="606" y="0"/>
                  </a:moveTo>
                  <a:cubicBezTo>
                    <a:pt x="563" y="0"/>
                    <a:pt x="527" y="24"/>
                    <a:pt x="527" y="64"/>
                  </a:cubicBezTo>
                  <a:lnTo>
                    <a:pt x="426" y="190"/>
                  </a:lnTo>
                  <a:cubicBezTo>
                    <a:pt x="326" y="190"/>
                    <a:pt x="326" y="390"/>
                    <a:pt x="326" y="490"/>
                  </a:cubicBezTo>
                  <a:cubicBezTo>
                    <a:pt x="226" y="591"/>
                    <a:pt x="226" y="691"/>
                    <a:pt x="226" y="916"/>
                  </a:cubicBezTo>
                  <a:cubicBezTo>
                    <a:pt x="126" y="1017"/>
                    <a:pt x="126" y="1117"/>
                    <a:pt x="126" y="1317"/>
                  </a:cubicBezTo>
                  <a:cubicBezTo>
                    <a:pt x="0" y="1443"/>
                    <a:pt x="0" y="1543"/>
                    <a:pt x="0" y="1744"/>
                  </a:cubicBezTo>
                  <a:cubicBezTo>
                    <a:pt x="0" y="1844"/>
                    <a:pt x="126" y="1944"/>
                    <a:pt x="226" y="1944"/>
                  </a:cubicBezTo>
                  <a:cubicBezTo>
                    <a:pt x="326" y="1944"/>
                    <a:pt x="426" y="1844"/>
                    <a:pt x="426" y="1744"/>
                  </a:cubicBezTo>
                  <a:cubicBezTo>
                    <a:pt x="527" y="1643"/>
                    <a:pt x="527" y="1543"/>
                    <a:pt x="627" y="1317"/>
                  </a:cubicBezTo>
                  <a:lnTo>
                    <a:pt x="627" y="1017"/>
                  </a:lnTo>
                  <a:cubicBezTo>
                    <a:pt x="752" y="816"/>
                    <a:pt x="752" y="691"/>
                    <a:pt x="752" y="591"/>
                  </a:cubicBezTo>
                  <a:cubicBezTo>
                    <a:pt x="752" y="390"/>
                    <a:pt x="852" y="290"/>
                    <a:pt x="752" y="190"/>
                  </a:cubicBezTo>
                  <a:cubicBezTo>
                    <a:pt x="752" y="54"/>
                    <a:pt x="671" y="0"/>
                    <a:pt x="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93"/>
            <p:cNvSpPr/>
            <p:nvPr/>
          </p:nvSpPr>
          <p:spPr>
            <a:xfrm>
              <a:off x="2444226" y="3040638"/>
              <a:ext cx="9871" cy="26290"/>
            </a:xfrm>
            <a:custGeom>
              <a:avLst/>
              <a:gdLst/>
              <a:ahLst/>
              <a:cxnLst/>
              <a:rect l="l" t="t" r="r" b="b"/>
              <a:pathLst>
                <a:path w="627" h="1670" extrusionOk="0">
                  <a:moveTo>
                    <a:pt x="484" y="0"/>
                  </a:moveTo>
                  <a:cubicBezTo>
                    <a:pt x="429" y="0"/>
                    <a:pt x="368" y="31"/>
                    <a:pt x="326" y="116"/>
                  </a:cubicBezTo>
                  <a:cubicBezTo>
                    <a:pt x="326" y="216"/>
                    <a:pt x="226" y="317"/>
                    <a:pt x="226" y="417"/>
                  </a:cubicBezTo>
                  <a:lnTo>
                    <a:pt x="101" y="743"/>
                  </a:lnTo>
                  <a:cubicBezTo>
                    <a:pt x="101" y="943"/>
                    <a:pt x="101" y="1269"/>
                    <a:pt x="0" y="1469"/>
                  </a:cubicBezTo>
                  <a:cubicBezTo>
                    <a:pt x="0" y="1570"/>
                    <a:pt x="101" y="1670"/>
                    <a:pt x="226" y="1670"/>
                  </a:cubicBezTo>
                  <a:cubicBezTo>
                    <a:pt x="326" y="1670"/>
                    <a:pt x="426" y="1670"/>
                    <a:pt x="426" y="1570"/>
                  </a:cubicBezTo>
                  <a:cubicBezTo>
                    <a:pt x="527" y="1369"/>
                    <a:pt x="527" y="1043"/>
                    <a:pt x="527" y="843"/>
                  </a:cubicBezTo>
                  <a:cubicBezTo>
                    <a:pt x="627" y="743"/>
                    <a:pt x="627" y="642"/>
                    <a:pt x="627" y="542"/>
                  </a:cubicBezTo>
                  <a:lnTo>
                    <a:pt x="627" y="116"/>
                  </a:lnTo>
                  <a:cubicBezTo>
                    <a:pt x="627" y="58"/>
                    <a:pt x="560" y="0"/>
                    <a:pt x="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93"/>
            <p:cNvSpPr/>
            <p:nvPr/>
          </p:nvSpPr>
          <p:spPr>
            <a:xfrm>
              <a:off x="2536540" y="2927640"/>
              <a:ext cx="11461" cy="29218"/>
            </a:xfrm>
            <a:custGeom>
              <a:avLst/>
              <a:gdLst/>
              <a:ahLst/>
              <a:cxnLst/>
              <a:rect l="l" t="t" r="r" b="b"/>
              <a:pathLst>
                <a:path w="728" h="1856" extrusionOk="0">
                  <a:moveTo>
                    <a:pt x="662" y="1"/>
                  </a:moveTo>
                  <a:cubicBezTo>
                    <a:pt x="621" y="1"/>
                    <a:pt x="565" y="26"/>
                    <a:pt x="502" y="76"/>
                  </a:cubicBezTo>
                  <a:cubicBezTo>
                    <a:pt x="302" y="602"/>
                    <a:pt x="101" y="1028"/>
                    <a:pt x="1" y="1555"/>
                  </a:cubicBezTo>
                  <a:cubicBezTo>
                    <a:pt x="1" y="1755"/>
                    <a:pt x="1" y="1855"/>
                    <a:pt x="201" y="1855"/>
                  </a:cubicBezTo>
                  <a:cubicBezTo>
                    <a:pt x="302" y="1855"/>
                    <a:pt x="402" y="1855"/>
                    <a:pt x="402" y="1755"/>
                  </a:cubicBezTo>
                  <a:cubicBezTo>
                    <a:pt x="502" y="1229"/>
                    <a:pt x="628" y="602"/>
                    <a:pt x="728" y="76"/>
                  </a:cubicBezTo>
                  <a:cubicBezTo>
                    <a:pt x="728" y="26"/>
                    <a:pt x="703" y="1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93"/>
            <p:cNvSpPr/>
            <p:nvPr/>
          </p:nvSpPr>
          <p:spPr>
            <a:xfrm>
              <a:off x="3096810" y="3064551"/>
              <a:ext cx="9871" cy="28825"/>
            </a:xfrm>
            <a:custGeom>
              <a:avLst/>
              <a:gdLst/>
              <a:ahLst/>
              <a:cxnLst/>
              <a:rect l="l" t="t" r="r" b="b"/>
              <a:pathLst>
                <a:path w="627" h="1831" extrusionOk="0">
                  <a:moveTo>
                    <a:pt x="288" y="1"/>
                  </a:moveTo>
                  <a:cubicBezTo>
                    <a:pt x="201" y="1"/>
                    <a:pt x="125" y="51"/>
                    <a:pt x="125" y="151"/>
                  </a:cubicBezTo>
                  <a:cubicBezTo>
                    <a:pt x="0" y="376"/>
                    <a:pt x="0" y="577"/>
                    <a:pt x="0" y="903"/>
                  </a:cubicBezTo>
                  <a:lnTo>
                    <a:pt x="0" y="1529"/>
                  </a:lnTo>
                  <a:cubicBezTo>
                    <a:pt x="125" y="1730"/>
                    <a:pt x="226" y="1830"/>
                    <a:pt x="326" y="1830"/>
                  </a:cubicBezTo>
                  <a:cubicBezTo>
                    <a:pt x="426" y="1830"/>
                    <a:pt x="526" y="1730"/>
                    <a:pt x="627" y="1529"/>
                  </a:cubicBezTo>
                  <a:lnTo>
                    <a:pt x="627" y="903"/>
                  </a:lnTo>
                  <a:cubicBezTo>
                    <a:pt x="627" y="577"/>
                    <a:pt x="627" y="376"/>
                    <a:pt x="526" y="151"/>
                  </a:cubicBezTo>
                  <a:cubicBezTo>
                    <a:pt x="476" y="51"/>
                    <a:pt x="376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93"/>
            <p:cNvSpPr/>
            <p:nvPr/>
          </p:nvSpPr>
          <p:spPr>
            <a:xfrm>
              <a:off x="3075495" y="2942642"/>
              <a:ext cx="9886" cy="30792"/>
            </a:xfrm>
            <a:custGeom>
              <a:avLst/>
              <a:gdLst/>
              <a:ahLst/>
              <a:cxnLst/>
              <a:rect l="l" t="t" r="r" b="b"/>
              <a:pathLst>
                <a:path w="628" h="1956" extrusionOk="0">
                  <a:moveTo>
                    <a:pt x="226" y="0"/>
                  </a:moveTo>
                  <a:cubicBezTo>
                    <a:pt x="157" y="0"/>
                    <a:pt x="101" y="25"/>
                    <a:pt x="101" y="75"/>
                  </a:cubicBezTo>
                  <a:cubicBezTo>
                    <a:pt x="101" y="376"/>
                    <a:pt x="1" y="602"/>
                    <a:pt x="1" y="902"/>
                  </a:cubicBezTo>
                  <a:lnTo>
                    <a:pt x="1" y="1328"/>
                  </a:lnTo>
                  <a:cubicBezTo>
                    <a:pt x="1" y="1429"/>
                    <a:pt x="1" y="1629"/>
                    <a:pt x="101" y="1755"/>
                  </a:cubicBezTo>
                  <a:cubicBezTo>
                    <a:pt x="101" y="1855"/>
                    <a:pt x="226" y="1955"/>
                    <a:pt x="327" y="1955"/>
                  </a:cubicBezTo>
                  <a:cubicBezTo>
                    <a:pt x="527" y="1955"/>
                    <a:pt x="627" y="1855"/>
                    <a:pt x="627" y="1629"/>
                  </a:cubicBezTo>
                  <a:cubicBezTo>
                    <a:pt x="627" y="1429"/>
                    <a:pt x="627" y="1128"/>
                    <a:pt x="527" y="802"/>
                  </a:cubicBezTo>
                  <a:cubicBezTo>
                    <a:pt x="527" y="602"/>
                    <a:pt x="427" y="376"/>
                    <a:pt x="427" y="75"/>
                  </a:cubicBezTo>
                  <a:cubicBezTo>
                    <a:pt x="377" y="25"/>
                    <a:pt x="295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93"/>
            <p:cNvSpPr/>
            <p:nvPr/>
          </p:nvSpPr>
          <p:spPr>
            <a:xfrm>
              <a:off x="3044325" y="3012869"/>
              <a:ext cx="8312" cy="24480"/>
            </a:xfrm>
            <a:custGeom>
              <a:avLst/>
              <a:gdLst/>
              <a:ahLst/>
              <a:cxnLst/>
              <a:rect l="l" t="t" r="r" b="b"/>
              <a:pathLst>
                <a:path w="528" h="1555" extrusionOk="0">
                  <a:moveTo>
                    <a:pt x="101" y="0"/>
                  </a:moveTo>
                  <a:cubicBezTo>
                    <a:pt x="1" y="0"/>
                    <a:pt x="1" y="101"/>
                    <a:pt x="1" y="101"/>
                  </a:cubicBezTo>
                  <a:lnTo>
                    <a:pt x="1" y="426"/>
                  </a:lnTo>
                  <a:lnTo>
                    <a:pt x="1" y="727"/>
                  </a:lnTo>
                  <a:cubicBezTo>
                    <a:pt x="1" y="928"/>
                    <a:pt x="101" y="1153"/>
                    <a:pt x="101" y="1354"/>
                  </a:cubicBezTo>
                  <a:cubicBezTo>
                    <a:pt x="101" y="1454"/>
                    <a:pt x="327" y="1554"/>
                    <a:pt x="427" y="1554"/>
                  </a:cubicBezTo>
                  <a:cubicBezTo>
                    <a:pt x="527" y="1454"/>
                    <a:pt x="527" y="1354"/>
                    <a:pt x="527" y="1253"/>
                  </a:cubicBezTo>
                  <a:cubicBezTo>
                    <a:pt x="527" y="1053"/>
                    <a:pt x="527" y="827"/>
                    <a:pt x="427" y="627"/>
                  </a:cubicBezTo>
                  <a:lnTo>
                    <a:pt x="427" y="426"/>
                  </a:lnTo>
                  <a:cubicBezTo>
                    <a:pt x="327" y="301"/>
                    <a:pt x="327" y="201"/>
                    <a:pt x="327" y="101"/>
                  </a:cubicBezTo>
                  <a:cubicBezTo>
                    <a:pt x="201" y="0"/>
                    <a:pt x="20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93"/>
            <p:cNvSpPr/>
            <p:nvPr/>
          </p:nvSpPr>
          <p:spPr>
            <a:xfrm>
              <a:off x="3113371" y="2985776"/>
              <a:ext cx="9886" cy="23944"/>
            </a:xfrm>
            <a:custGeom>
              <a:avLst/>
              <a:gdLst/>
              <a:ahLst/>
              <a:cxnLst/>
              <a:rect l="l" t="t" r="r" b="b"/>
              <a:pathLst>
                <a:path w="628" h="1521" extrusionOk="0">
                  <a:moveTo>
                    <a:pt x="227" y="1"/>
                  </a:moveTo>
                  <a:cubicBezTo>
                    <a:pt x="212" y="1"/>
                    <a:pt x="201" y="13"/>
                    <a:pt x="201" y="42"/>
                  </a:cubicBezTo>
                  <a:cubicBezTo>
                    <a:pt x="101" y="142"/>
                    <a:pt x="101" y="268"/>
                    <a:pt x="1" y="368"/>
                  </a:cubicBezTo>
                  <a:lnTo>
                    <a:pt x="1" y="669"/>
                  </a:lnTo>
                  <a:cubicBezTo>
                    <a:pt x="1" y="894"/>
                    <a:pt x="1" y="994"/>
                    <a:pt x="101" y="1095"/>
                  </a:cubicBezTo>
                  <a:cubicBezTo>
                    <a:pt x="101" y="1195"/>
                    <a:pt x="201" y="1295"/>
                    <a:pt x="201" y="1395"/>
                  </a:cubicBezTo>
                  <a:cubicBezTo>
                    <a:pt x="327" y="1521"/>
                    <a:pt x="427" y="1521"/>
                    <a:pt x="527" y="1521"/>
                  </a:cubicBezTo>
                  <a:cubicBezTo>
                    <a:pt x="627" y="1395"/>
                    <a:pt x="627" y="1295"/>
                    <a:pt x="627" y="1195"/>
                  </a:cubicBezTo>
                  <a:cubicBezTo>
                    <a:pt x="627" y="1095"/>
                    <a:pt x="527" y="1095"/>
                    <a:pt x="527" y="1095"/>
                  </a:cubicBezTo>
                  <a:lnTo>
                    <a:pt x="527" y="994"/>
                  </a:lnTo>
                  <a:cubicBezTo>
                    <a:pt x="427" y="894"/>
                    <a:pt x="427" y="769"/>
                    <a:pt x="427" y="669"/>
                  </a:cubicBezTo>
                  <a:lnTo>
                    <a:pt x="427" y="568"/>
                  </a:lnTo>
                  <a:lnTo>
                    <a:pt x="427" y="368"/>
                  </a:lnTo>
                  <a:cubicBezTo>
                    <a:pt x="327" y="268"/>
                    <a:pt x="327" y="268"/>
                    <a:pt x="327" y="142"/>
                  </a:cubicBezTo>
                  <a:cubicBezTo>
                    <a:pt x="327" y="71"/>
                    <a:pt x="264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93"/>
            <p:cNvSpPr/>
            <p:nvPr/>
          </p:nvSpPr>
          <p:spPr>
            <a:xfrm>
              <a:off x="2636755" y="3406615"/>
              <a:ext cx="9886" cy="30792"/>
            </a:xfrm>
            <a:custGeom>
              <a:avLst/>
              <a:gdLst/>
              <a:ahLst/>
              <a:cxnLst/>
              <a:rect l="l" t="t" r="r" b="b"/>
              <a:pathLst>
                <a:path w="628" h="1956" extrusionOk="0">
                  <a:moveTo>
                    <a:pt x="305" y="1"/>
                  </a:moveTo>
                  <a:cubicBezTo>
                    <a:pt x="227" y="1"/>
                    <a:pt x="151" y="51"/>
                    <a:pt x="101" y="151"/>
                  </a:cubicBezTo>
                  <a:lnTo>
                    <a:pt x="101" y="577"/>
                  </a:lnTo>
                  <a:cubicBezTo>
                    <a:pt x="1" y="678"/>
                    <a:pt x="1" y="778"/>
                    <a:pt x="1" y="878"/>
                  </a:cubicBezTo>
                  <a:lnTo>
                    <a:pt x="1" y="1304"/>
                  </a:lnTo>
                  <a:lnTo>
                    <a:pt x="1" y="1730"/>
                  </a:lnTo>
                  <a:cubicBezTo>
                    <a:pt x="51" y="1881"/>
                    <a:pt x="183" y="1956"/>
                    <a:pt x="314" y="1956"/>
                  </a:cubicBezTo>
                  <a:cubicBezTo>
                    <a:pt x="446" y="1956"/>
                    <a:pt x="577" y="1881"/>
                    <a:pt x="628" y="1730"/>
                  </a:cubicBezTo>
                  <a:lnTo>
                    <a:pt x="628" y="1304"/>
                  </a:lnTo>
                  <a:lnTo>
                    <a:pt x="628" y="878"/>
                  </a:lnTo>
                  <a:lnTo>
                    <a:pt x="628" y="577"/>
                  </a:lnTo>
                  <a:lnTo>
                    <a:pt x="527" y="352"/>
                  </a:lnTo>
                  <a:lnTo>
                    <a:pt x="527" y="151"/>
                  </a:lnTo>
                  <a:cubicBezTo>
                    <a:pt x="465" y="51"/>
                    <a:pt x="383" y="1"/>
                    <a:pt x="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93"/>
            <p:cNvSpPr/>
            <p:nvPr/>
          </p:nvSpPr>
          <p:spPr>
            <a:xfrm>
              <a:off x="2607175" y="3351391"/>
              <a:ext cx="8296" cy="28809"/>
            </a:xfrm>
            <a:custGeom>
              <a:avLst/>
              <a:gdLst/>
              <a:ahLst/>
              <a:cxnLst/>
              <a:rect l="l" t="t" r="r" b="b"/>
              <a:pathLst>
                <a:path w="527" h="1830" extrusionOk="0">
                  <a:moveTo>
                    <a:pt x="100" y="0"/>
                  </a:moveTo>
                  <a:lnTo>
                    <a:pt x="100" y="426"/>
                  </a:lnTo>
                  <a:cubicBezTo>
                    <a:pt x="100" y="527"/>
                    <a:pt x="0" y="727"/>
                    <a:pt x="0" y="852"/>
                  </a:cubicBezTo>
                  <a:lnTo>
                    <a:pt x="0" y="1679"/>
                  </a:lnTo>
                  <a:cubicBezTo>
                    <a:pt x="0" y="1780"/>
                    <a:pt x="100" y="1830"/>
                    <a:pt x="201" y="1830"/>
                  </a:cubicBezTo>
                  <a:cubicBezTo>
                    <a:pt x="301" y="1830"/>
                    <a:pt x="401" y="1780"/>
                    <a:pt x="401" y="1679"/>
                  </a:cubicBezTo>
                  <a:cubicBezTo>
                    <a:pt x="527" y="1354"/>
                    <a:pt x="527" y="1153"/>
                    <a:pt x="527" y="852"/>
                  </a:cubicBezTo>
                  <a:cubicBezTo>
                    <a:pt x="401" y="727"/>
                    <a:pt x="401" y="527"/>
                    <a:pt x="401" y="426"/>
                  </a:cubicBezTo>
                  <a:cubicBezTo>
                    <a:pt x="401" y="326"/>
                    <a:pt x="301" y="226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93"/>
            <p:cNvSpPr/>
            <p:nvPr/>
          </p:nvSpPr>
          <p:spPr>
            <a:xfrm>
              <a:off x="2559429" y="3416092"/>
              <a:ext cx="11461" cy="35531"/>
            </a:xfrm>
            <a:custGeom>
              <a:avLst/>
              <a:gdLst/>
              <a:ahLst/>
              <a:cxnLst/>
              <a:rect l="l" t="t" r="r" b="b"/>
              <a:pathLst>
                <a:path w="728" h="2257" extrusionOk="0">
                  <a:moveTo>
                    <a:pt x="239" y="0"/>
                  </a:moveTo>
                  <a:cubicBezTo>
                    <a:pt x="201" y="0"/>
                    <a:pt x="151" y="26"/>
                    <a:pt x="101" y="76"/>
                  </a:cubicBezTo>
                  <a:cubicBezTo>
                    <a:pt x="101" y="176"/>
                    <a:pt x="101" y="376"/>
                    <a:pt x="1" y="502"/>
                  </a:cubicBezTo>
                  <a:lnTo>
                    <a:pt x="1" y="1003"/>
                  </a:lnTo>
                  <a:lnTo>
                    <a:pt x="1" y="1529"/>
                  </a:lnTo>
                  <a:lnTo>
                    <a:pt x="1" y="1855"/>
                  </a:lnTo>
                  <a:cubicBezTo>
                    <a:pt x="101" y="1955"/>
                    <a:pt x="101" y="1955"/>
                    <a:pt x="101" y="2056"/>
                  </a:cubicBezTo>
                  <a:cubicBezTo>
                    <a:pt x="201" y="2156"/>
                    <a:pt x="301" y="2256"/>
                    <a:pt x="427" y="2256"/>
                  </a:cubicBezTo>
                  <a:cubicBezTo>
                    <a:pt x="527" y="2256"/>
                    <a:pt x="727" y="2156"/>
                    <a:pt x="627" y="1955"/>
                  </a:cubicBezTo>
                  <a:lnTo>
                    <a:pt x="627" y="1529"/>
                  </a:lnTo>
                  <a:cubicBezTo>
                    <a:pt x="527" y="1329"/>
                    <a:pt x="527" y="1128"/>
                    <a:pt x="527" y="1003"/>
                  </a:cubicBezTo>
                  <a:cubicBezTo>
                    <a:pt x="527" y="903"/>
                    <a:pt x="527" y="903"/>
                    <a:pt x="427" y="803"/>
                  </a:cubicBezTo>
                  <a:lnTo>
                    <a:pt x="427" y="702"/>
                  </a:lnTo>
                  <a:lnTo>
                    <a:pt x="427" y="502"/>
                  </a:lnTo>
                  <a:cubicBezTo>
                    <a:pt x="427" y="376"/>
                    <a:pt x="301" y="176"/>
                    <a:pt x="301" y="76"/>
                  </a:cubicBezTo>
                  <a:cubicBezTo>
                    <a:pt x="301" y="26"/>
                    <a:pt x="276" y="0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93"/>
            <p:cNvSpPr/>
            <p:nvPr/>
          </p:nvSpPr>
          <p:spPr>
            <a:xfrm>
              <a:off x="2605585" y="3473693"/>
              <a:ext cx="9886" cy="30792"/>
            </a:xfrm>
            <a:custGeom>
              <a:avLst/>
              <a:gdLst/>
              <a:ahLst/>
              <a:cxnLst/>
              <a:rect l="l" t="t" r="r" b="b"/>
              <a:pathLst>
                <a:path w="628" h="1956" extrusionOk="0">
                  <a:moveTo>
                    <a:pt x="515" y="1"/>
                  </a:moveTo>
                  <a:cubicBezTo>
                    <a:pt x="458" y="1"/>
                    <a:pt x="402" y="26"/>
                    <a:pt x="402" y="76"/>
                  </a:cubicBezTo>
                  <a:cubicBezTo>
                    <a:pt x="302" y="176"/>
                    <a:pt x="201" y="276"/>
                    <a:pt x="201" y="377"/>
                  </a:cubicBezTo>
                  <a:cubicBezTo>
                    <a:pt x="101" y="602"/>
                    <a:pt x="101" y="702"/>
                    <a:pt x="101" y="803"/>
                  </a:cubicBezTo>
                  <a:cubicBezTo>
                    <a:pt x="101" y="1003"/>
                    <a:pt x="1" y="1103"/>
                    <a:pt x="1" y="1229"/>
                  </a:cubicBezTo>
                  <a:cubicBezTo>
                    <a:pt x="101" y="1429"/>
                    <a:pt x="101" y="1529"/>
                    <a:pt x="101" y="1730"/>
                  </a:cubicBezTo>
                  <a:cubicBezTo>
                    <a:pt x="201" y="1855"/>
                    <a:pt x="302" y="1956"/>
                    <a:pt x="402" y="1956"/>
                  </a:cubicBezTo>
                  <a:cubicBezTo>
                    <a:pt x="502" y="1855"/>
                    <a:pt x="628" y="1730"/>
                    <a:pt x="628" y="1630"/>
                  </a:cubicBezTo>
                  <a:lnTo>
                    <a:pt x="628" y="1229"/>
                  </a:lnTo>
                  <a:cubicBezTo>
                    <a:pt x="628" y="1103"/>
                    <a:pt x="628" y="1003"/>
                    <a:pt x="502" y="903"/>
                  </a:cubicBezTo>
                  <a:lnTo>
                    <a:pt x="502" y="477"/>
                  </a:lnTo>
                  <a:cubicBezTo>
                    <a:pt x="502" y="377"/>
                    <a:pt x="502" y="176"/>
                    <a:pt x="628" y="76"/>
                  </a:cubicBezTo>
                  <a:cubicBezTo>
                    <a:pt x="628" y="26"/>
                    <a:pt x="571" y="1"/>
                    <a:pt x="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93"/>
            <p:cNvSpPr/>
            <p:nvPr/>
          </p:nvSpPr>
          <p:spPr>
            <a:xfrm>
              <a:off x="2940960" y="3504863"/>
              <a:ext cx="6328" cy="20922"/>
            </a:xfrm>
            <a:custGeom>
              <a:avLst/>
              <a:gdLst/>
              <a:ahLst/>
              <a:cxnLst/>
              <a:rect l="l" t="t" r="r" b="b"/>
              <a:pathLst>
                <a:path w="402" h="1329" extrusionOk="0">
                  <a:moveTo>
                    <a:pt x="201" y="1"/>
                  </a:moveTo>
                  <a:cubicBezTo>
                    <a:pt x="151" y="1"/>
                    <a:pt x="101" y="26"/>
                    <a:pt x="101" y="76"/>
                  </a:cubicBezTo>
                  <a:cubicBezTo>
                    <a:pt x="101" y="176"/>
                    <a:pt x="101" y="276"/>
                    <a:pt x="0" y="276"/>
                  </a:cubicBezTo>
                  <a:lnTo>
                    <a:pt x="0" y="502"/>
                  </a:lnTo>
                  <a:lnTo>
                    <a:pt x="0" y="602"/>
                  </a:lnTo>
                  <a:lnTo>
                    <a:pt x="0" y="903"/>
                  </a:lnTo>
                  <a:lnTo>
                    <a:pt x="0" y="1128"/>
                  </a:lnTo>
                  <a:cubicBezTo>
                    <a:pt x="0" y="1229"/>
                    <a:pt x="101" y="1329"/>
                    <a:pt x="201" y="1329"/>
                  </a:cubicBezTo>
                  <a:cubicBezTo>
                    <a:pt x="301" y="1329"/>
                    <a:pt x="401" y="1329"/>
                    <a:pt x="401" y="1128"/>
                  </a:cubicBezTo>
                  <a:lnTo>
                    <a:pt x="401" y="903"/>
                  </a:lnTo>
                  <a:lnTo>
                    <a:pt x="401" y="602"/>
                  </a:lnTo>
                  <a:lnTo>
                    <a:pt x="401" y="502"/>
                  </a:lnTo>
                  <a:lnTo>
                    <a:pt x="401" y="276"/>
                  </a:lnTo>
                  <a:cubicBezTo>
                    <a:pt x="301" y="276"/>
                    <a:pt x="301" y="176"/>
                    <a:pt x="301" y="76"/>
                  </a:cubicBezTo>
                  <a:cubicBezTo>
                    <a:pt x="301" y="26"/>
                    <a:pt x="25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93"/>
            <p:cNvSpPr/>
            <p:nvPr/>
          </p:nvSpPr>
          <p:spPr>
            <a:xfrm>
              <a:off x="2931090" y="3437392"/>
              <a:ext cx="7918" cy="31186"/>
            </a:xfrm>
            <a:custGeom>
              <a:avLst/>
              <a:gdLst/>
              <a:ahLst/>
              <a:cxnLst/>
              <a:rect l="l" t="t" r="r" b="b"/>
              <a:pathLst>
                <a:path w="503" h="1981" extrusionOk="0">
                  <a:moveTo>
                    <a:pt x="201" y="1"/>
                  </a:moveTo>
                  <a:cubicBezTo>
                    <a:pt x="151" y="1"/>
                    <a:pt x="101" y="26"/>
                    <a:pt x="101" y="76"/>
                  </a:cubicBezTo>
                  <a:cubicBezTo>
                    <a:pt x="101" y="176"/>
                    <a:pt x="101" y="277"/>
                    <a:pt x="1" y="502"/>
                  </a:cubicBezTo>
                  <a:lnTo>
                    <a:pt x="1" y="903"/>
                  </a:lnTo>
                  <a:lnTo>
                    <a:pt x="1" y="1755"/>
                  </a:lnTo>
                  <a:cubicBezTo>
                    <a:pt x="1" y="1906"/>
                    <a:pt x="101" y="1981"/>
                    <a:pt x="201" y="1981"/>
                  </a:cubicBezTo>
                  <a:cubicBezTo>
                    <a:pt x="302" y="1981"/>
                    <a:pt x="402" y="1906"/>
                    <a:pt x="402" y="1755"/>
                  </a:cubicBezTo>
                  <a:cubicBezTo>
                    <a:pt x="402" y="1429"/>
                    <a:pt x="502" y="1229"/>
                    <a:pt x="402" y="903"/>
                  </a:cubicBezTo>
                  <a:lnTo>
                    <a:pt x="402" y="502"/>
                  </a:lnTo>
                  <a:cubicBezTo>
                    <a:pt x="402" y="277"/>
                    <a:pt x="302" y="176"/>
                    <a:pt x="302" y="76"/>
                  </a:cubicBezTo>
                  <a:cubicBezTo>
                    <a:pt x="302" y="26"/>
                    <a:pt x="251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93"/>
            <p:cNvSpPr/>
            <p:nvPr/>
          </p:nvSpPr>
          <p:spPr>
            <a:xfrm>
              <a:off x="2876653" y="3523014"/>
              <a:ext cx="8296" cy="35924"/>
            </a:xfrm>
            <a:custGeom>
              <a:avLst/>
              <a:gdLst/>
              <a:ahLst/>
              <a:cxnLst/>
              <a:rect l="l" t="t" r="r" b="b"/>
              <a:pathLst>
                <a:path w="527" h="2282" extrusionOk="0">
                  <a:moveTo>
                    <a:pt x="301" y="1"/>
                  </a:moveTo>
                  <a:cubicBezTo>
                    <a:pt x="232" y="1"/>
                    <a:pt x="150" y="26"/>
                    <a:pt x="100" y="76"/>
                  </a:cubicBezTo>
                  <a:lnTo>
                    <a:pt x="100" y="276"/>
                  </a:lnTo>
                  <a:cubicBezTo>
                    <a:pt x="100" y="376"/>
                    <a:pt x="0" y="477"/>
                    <a:pt x="0" y="602"/>
                  </a:cubicBezTo>
                  <a:lnTo>
                    <a:pt x="0" y="1003"/>
                  </a:lnTo>
                  <a:lnTo>
                    <a:pt x="0" y="2056"/>
                  </a:lnTo>
                  <a:cubicBezTo>
                    <a:pt x="0" y="2206"/>
                    <a:pt x="132" y="2281"/>
                    <a:pt x="263" y="2281"/>
                  </a:cubicBezTo>
                  <a:cubicBezTo>
                    <a:pt x="395" y="2281"/>
                    <a:pt x="526" y="2206"/>
                    <a:pt x="526" y="2056"/>
                  </a:cubicBezTo>
                  <a:lnTo>
                    <a:pt x="526" y="1003"/>
                  </a:lnTo>
                  <a:lnTo>
                    <a:pt x="526" y="602"/>
                  </a:lnTo>
                  <a:cubicBezTo>
                    <a:pt x="526" y="477"/>
                    <a:pt x="526" y="376"/>
                    <a:pt x="426" y="276"/>
                  </a:cubicBezTo>
                  <a:lnTo>
                    <a:pt x="426" y="76"/>
                  </a:lnTo>
                  <a:cubicBezTo>
                    <a:pt x="426" y="26"/>
                    <a:pt x="37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93"/>
            <p:cNvSpPr/>
            <p:nvPr/>
          </p:nvSpPr>
          <p:spPr>
            <a:xfrm>
              <a:off x="2972130" y="3483564"/>
              <a:ext cx="6328" cy="25660"/>
            </a:xfrm>
            <a:custGeom>
              <a:avLst/>
              <a:gdLst/>
              <a:ahLst/>
              <a:cxnLst/>
              <a:rect l="l" t="t" r="r" b="b"/>
              <a:pathLst>
                <a:path w="402" h="1630" extrusionOk="0">
                  <a:moveTo>
                    <a:pt x="201" y="0"/>
                  </a:moveTo>
                  <a:cubicBezTo>
                    <a:pt x="151" y="0"/>
                    <a:pt x="101" y="25"/>
                    <a:pt x="101" y="75"/>
                  </a:cubicBezTo>
                  <a:lnTo>
                    <a:pt x="101" y="176"/>
                  </a:lnTo>
                  <a:cubicBezTo>
                    <a:pt x="101" y="276"/>
                    <a:pt x="101" y="276"/>
                    <a:pt x="0" y="376"/>
                  </a:cubicBezTo>
                  <a:lnTo>
                    <a:pt x="0" y="702"/>
                  </a:lnTo>
                  <a:lnTo>
                    <a:pt x="0" y="1103"/>
                  </a:lnTo>
                  <a:lnTo>
                    <a:pt x="0" y="1429"/>
                  </a:lnTo>
                  <a:cubicBezTo>
                    <a:pt x="0" y="1529"/>
                    <a:pt x="101" y="1629"/>
                    <a:pt x="201" y="1629"/>
                  </a:cubicBezTo>
                  <a:cubicBezTo>
                    <a:pt x="301" y="1629"/>
                    <a:pt x="401" y="1529"/>
                    <a:pt x="401" y="1429"/>
                  </a:cubicBezTo>
                  <a:lnTo>
                    <a:pt x="401" y="1103"/>
                  </a:lnTo>
                  <a:lnTo>
                    <a:pt x="401" y="702"/>
                  </a:lnTo>
                  <a:lnTo>
                    <a:pt x="401" y="376"/>
                  </a:lnTo>
                  <a:cubicBezTo>
                    <a:pt x="401" y="276"/>
                    <a:pt x="401" y="276"/>
                    <a:pt x="301" y="176"/>
                  </a:cubicBezTo>
                  <a:lnTo>
                    <a:pt x="301" y="75"/>
                  </a:lnTo>
                  <a:cubicBezTo>
                    <a:pt x="301" y="25"/>
                    <a:pt x="251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93"/>
            <p:cNvSpPr/>
            <p:nvPr/>
          </p:nvSpPr>
          <p:spPr>
            <a:xfrm>
              <a:off x="2922810" y="3603505"/>
              <a:ext cx="8296" cy="29643"/>
            </a:xfrm>
            <a:custGeom>
              <a:avLst/>
              <a:gdLst/>
              <a:ahLst/>
              <a:cxnLst/>
              <a:rect l="l" t="t" r="r" b="b"/>
              <a:pathLst>
                <a:path w="527" h="1883" extrusionOk="0">
                  <a:moveTo>
                    <a:pt x="264" y="0"/>
                  </a:moveTo>
                  <a:cubicBezTo>
                    <a:pt x="226" y="0"/>
                    <a:pt x="201" y="25"/>
                    <a:pt x="201" y="76"/>
                  </a:cubicBezTo>
                  <a:cubicBezTo>
                    <a:pt x="101" y="176"/>
                    <a:pt x="101" y="276"/>
                    <a:pt x="101" y="376"/>
                  </a:cubicBezTo>
                  <a:lnTo>
                    <a:pt x="101" y="802"/>
                  </a:lnTo>
                  <a:cubicBezTo>
                    <a:pt x="0" y="1128"/>
                    <a:pt x="0" y="1329"/>
                    <a:pt x="0" y="1629"/>
                  </a:cubicBezTo>
                  <a:cubicBezTo>
                    <a:pt x="0" y="1731"/>
                    <a:pt x="66" y="1882"/>
                    <a:pt x="198" y="1882"/>
                  </a:cubicBezTo>
                  <a:cubicBezTo>
                    <a:pt x="229" y="1882"/>
                    <a:pt x="263" y="1874"/>
                    <a:pt x="301" y="1855"/>
                  </a:cubicBezTo>
                  <a:cubicBezTo>
                    <a:pt x="401" y="1855"/>
                    <a:pt x="527" y="1755"/>
                    <a:pt x="527" y="1629"/>
                  </a:cubicBezTo>
                  <a:lnTo>
                    <a:pt x="527" y="802"/>
                  </a:lnTo>
                  <a:cubicBezTo>
                    <a:pt x="527" y="702"/>
                    <a:pt x="401" y="602"/>
                    <a:pt x="401" y="376"/>
                  </a:cubicBezTo>
                  <a:lnTo>
                    <a:pt x="401" y="76"/>
                  </a:lnTo>
                  <a:cubicBezTo>
                    <a:pt x="351" y="25"/>
                    <a:pt x="301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93"/>
            <p:cNvSpPr/>
            <p:nvPr/>
          </p:nvSpPr>
          <p:spPr>
            <a:xfrm>
              <a:off x="2976869" y="3560591"/>
              <a:ext cx="8296" cy="24385"/>
            </a:xfrm>
            <a:custGeom>
              <a:avLst/>
              <a:gdLst/>
              <a:ahLst/>
              <a:cxnLst/>
              <a:rect l="l" t="t" r="r" b="b"/>
              <a:pathLst>
                <a:path w="527" h="1549" extrusionOk="0">
                  <a:moveTo>
                    <a:pt x="176" y="1"/>
                  </a:moveTo>
                  <a:cubicBezTo>
                    <a:pt x="132" y="1"/>
                    <a:pt x="100" y="32"/>
                    <a:pt x="100" y="95"/>
                  </a:cubicBezTo>
                  <a:cubicBezTo>
                    <a:pt x="226" y="295"/>
                    <a:pt x="226" y="496"/>
                    <a:pt x="226" y="721"/>
                  </a:cubicBezTo>
                  <a:cubicBezTo>
                    <a:pt x="226" y="922"/>
                    <a:pt x="100" y="1022"/>
                    <a:pt x="0" y="1223"/>
                  </a:cubicBezTo>
                  <a:cubicBezTo>
                    <a:pt x="0" y="1348"/>
                    <a:pt x="0" y="1448"/>
                    <a:pt x="100" y="1548"/>
                  </a:cubicBezTo>
                  <a:cubicBezTo>
                    <a:pt x="226" y="1548"/>
                    <a:pt x="326" y="1548"/>
                    <a:pt x="426" y="1448"/>
                  </a:cubicBezTo>
                  <a:cubicBezTo>
                    <a:pt x="526" y="1223"/>
                    <a:pt x="526" y="922"/>
                    <a:pt x="526" y="721"/>
                  </a:cubicBezTo>
                  <a:cubicBezTo>
                    <a:pt x="526" y="496"/>
                    <a:pt x="426" y="295"/>
                    <a:pt x="326" y="95"/>
                  </a:cubicBezTo>
                  <a:cubicBezTo>
                    <a:pt x="276" y="32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93"/>
            <p:cNvSpPr/>
            <p:nvPr/>
          </p:nvSpPr>
          <p:spPr>
            <a:xfrm>
              <a:off x="2557855" y="2032800"/>
              <a:ext cx="167705" cy="187745"/>
            </a:xfrm>
            <a:custGeom>
              <a:avLst/>
              <a:gdLst/>
              <a:ahLst/>
              <a:cxnLst/>
              <a:rect l="l" t="t" r="r" b="b"/>
              <a:pathLst>
                <a:path w="10653" h="11926" extrusionOk="0">
                  <a:moveTo>
                    <a:pt x="5753" y="0"/>
                  </a:moveTo>
                  <a:cubicBezTo>
                    <a:pt x="3757" y="0"/>
                    <a:pt x="2008" y="1193"/>
                    <a:pt x="1153" y="2833"/>
                  </a:cubicBezTo>
                  <a:cubicBezTo>
                    <a:pt x="827" y="2934"/>
                    <a:pt x="727" y="3260"/>
                    <a:pt x="627" y="3560"/>
                  </a:cubicBezTo>
                  <a:cubicBezTo>
                    <a:pt x="401" y="4087"/>
                    <a:pt x="201" y="4713"/>
                    <a:pt x="101" y="5340"/>
                  </a:cubicBezTo>
                  <a:cubicBezTo>
                    <a:pt x="0" y="6593"/>
                    <a:pt x="201" y="7946"/>
                    <a:pt x="827" y="9099"/>
                  </a:cubicBezTo>
                  <a:cubicBezTo>
                    <a:pt x="1744" y="10853"/>
                    <a:pt x="3644" y="11926"/>
                    <a:pt x="5543" y="11926"/>
                  </a:cubicBezTo>
                  <a:cubicBezTo>
                    <a:pt x="6032" y="11926"/>
                    <a:pt x="6521" y="11854"/>
                    <a:pt x="6993" y="11706"/>
                  </a:cubicBezTo>
                  <a:cubicBezTo>
                    <a:pt x="9599" y="10879"/>
                    <a:pt x="10652" y="8046"/>
                    <a:pt x="10652" y="5540"/>
                  </a:cubicBezTo>
                  <a:cubicBezTo>
                    <a:pt x="10652" y="4087"/>
                    <a:pt x="10326" y="2733"/>
                    <a:pt x="9399" y="1580"/>
                  </a:cubicBezTo>
                  <a:cubicBezTo>
                    <a:pt x="8547" y="753"/>
                    <a:pt x="7419" y="227"/>
                    <a:pt x="6266" y="26"/>
                  </a:cubicBezTo>
                  <a:cubicBezTo>
                    <a:pt x="6094" y="9"/>
                    <a:pt x="5922" y="0"/>
                    <a:pt x="5753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93"/>
            <p:cNvSpPr/>
            <p:nvPr/>
          </p:nvSpPr>
          <p:spPr>
            <a:xfrm>
              <a:off x="2350717" y="2455371"/>
              <a:ext cx="9871" cy="14137"/>
            </a:xfrm>
            <a:custGeom>
              <a:avLst/>
              <a:gdLst/>
              <a:ahLst/>
              <a:cxnLst/>
              <a:rect l="l" t="t" r="r" b="b"/>
              <a:pathLst>
                <a:path w="627" h="898" extrusionOk="0">
                  <a:moveTo>
                    <a:pt x="201" y="1"/>
                  </a:moveTo>
                  <a:lnTo>
                    <a:pt x="201" y="126"/>
                  </a:lnTo>
                  <a:lnTo>
                    <a:pt x="101" y="226"/>
                  </a:lnTo>
                  <a:lnTo>
                    <a:pt x="101" y="326"/>
                  </a:lnTo>
                  <a:cubicBezTo>
                    <a:pt x="0" y="326"/>
                    <a:pt x="0" y="427"/>
                    <a:pt x="0" y="427"/>
                  </a:cubicBezTo>
                  <a:cubicBezTo>
                    <a:pt x="0" y="527"/>
                    <a:pt x="0" y="752"/>
                    <a:pt x="101" y="752"/>
                  </a:cubicBezTo>
                  <a:lnTo>
                    <a:pt x="101" y="853"/>
                  </a:lnTo>
                  <a:cubicBezTo>
                    <a:pt x="168" y="853"/>
                    <a:pt x="190" y="897"/>
                    <a:pt x="227" y="897"/>
                  </a:cubicBezTo>
                  <a:cubicBezTo>
                    <a:pt x="245" y="897"/>
                    <a:pt x="268" y="886"/>
                    <a:pt x="301" y="853"/>
                  </a:cubicBezTo>
                  <a:lnTo>
                    <a:pt x="401" y="853"/>
                  </a:lnTo>
                  <a:cubicBezTo>
                    <a:pt x="401" y="853"/>
                    <a:pt x="527" y="853"/>
                    <a:pt x="527" y="752"/>
                  </a:cubicBezTo>
                  <a:lnTo>
                    <a:pt x="627" y="627"/>
                  </a:lnTo>
                  <a:lnTo>
                    <a:pt x="627" y="527"/>
                  </a:lnTo>
                  <a:lnTo>
                    <a:pt x="627" y="427"/>
                  </a:lnTo>
                  <a:lnTo>
                    <a:pt x="627" y="326"/>
                  </a:lnTo>
                  <a:lnTo>
                    <a:pt x="627" y="226"/>
                  </a:lnTo>
                  <a:lnTo>
                    <a:pt x="527" y="126"/>
                  </a:lnTo>
                  <a:cubicBezTo>
                    <a:pt x="527" y="1"/>
                    <a:pt x="401" y="1"/>
                    <a:pt x="4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93"/>
            <p:cNvSpPr/>
            <p:nvPr/>
          </p:nvSpPr>
          <p:spPr>
            <a:xfrm>
              <a:off x="2352291" y="2385632"/>
              <a:ext cx="14609" cy="23992"/>
            </a:xfrm>
            <a:custGeom>
              <a:avLst/>
              <a:gdLst/>
              <a:ahLst/>
              <a:cxnLst/>
              <a:rect l="l" t="t" r="r" b="b"/>
              <a:pathLst>
                <a:path w="928" h="1524" extrusionOk="0">
                  <a:moveTo>
                    <a:pt x="464" y="1"/>
                  </a:moveTo>
                  <a:cubicBezTo>
                    <a:pt x="358" y="1"/>
                    <a:pt x="251" y="57"/>
                    <a:pt x="201" y="170"/>
                  </a:cubicBezTo>
                  <a:cubicBezTo>
                    <a:pt x="201" y="270"/>
                    <a:pt x="101" y="370"/>
                    <a:pt x="101" y="471"/>
                  </a:cubicBezTo>
                  <a:cubicBezTo>
                    <a:pt x="1" y="571"/>
                    <a:pt x="1" y="671"/>
                    <a:pt x="1" y="796"/>
                  </a:cubicBezTo>
                  <a:lnTo>
                    <a:pt x="1" y="997"/>
                  </a:lnTo>
                  <a:lnTo>
                    <a:pt x="1" y="1097"/>
                  </a:lnTo>
                  <a:lnTo>
                    <a:pt x="1" y="1197"/>
                  </a:lnTo>
                  <a:lnTo>
                    <a:pt x="101" y="1298"/>
                  </a:lnTo>
                  <a:cubicBezTo>
                    <a:pt x="101" y="1298"/>
                    <a:pt x="101" y="1423"/>
                    <a:pt x="201" y="1423"/>
                  </a:cubicBezTo>
                  <a:cubicBezTo>
                    <a:pt x="201" y="1423"/>
                    <a:pt x="201" y="1523"/>
                    <a:pt x="301" y="1523"/>
                  </a:cubicBezTo>
                  <a:lnTo>
                    <a:pt x="527" y="1523"/>
                  </a:lnTo>
                  <a:cubicBezTo>
                    <a:pt x="627" y="1523"/>
                    <a:pt x="727" y="1523"/>
                    <a:pt x="727" y="1423"/>
                  </a:cubicBezTo>
                  <a:lnTo>
                    <a:pt x="828" y="1298"/>
                  </a:lnTo>
                  <a:lnTo>
                    <a:pt x="828" y="1197"/>
                  </a:lnTo>
                  <a:lnTo>
                    <a:pt x="928" y="1097"/>
                  </a:lnTo>
                  <a:lnTo>
                    <a:pt x="928" y="997"/>
                  </a:lnTo>
                  <a:lnTo>
                    <a:pt x="928" y="796"/>
                  </a:lnTo>
                  <a:cubicBezTo>
                    <a:pt x="928" y="671"/>
                    <a:pt x="828" y="571"/>
                    <a:pt x="828" y="471"/>
                  </a:cubicBezTo>
                  <a:cubicBezTo>
                    <a:pt x="828" y="370"/>
                    <a:pt x="727" y="270"/>
                    <a:pt x="727" y="170"/>
                  </a:cubicBezTo>
                  <a:cubicBezTo>
                    <a:pt x="677" y="57"/>
                    <a:pt x="571" y="1"/>
                    <a:pt x="4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93"/>
            <p:cNvSpPr/>
            <p:nvPr/>
          </p:nvSpPr>
          <p:spPr>
            <a:xfrm>
              <a:off x="2424501" y="2480621"/>
              <a:ext cx="11445" cy="16199"/>
            </a:xfrm>
            <a:custGeom>
              <a:avLst/>
              <a:gdLst/>
              <a:ahLst/>
              <a:cxnLst/>
              <a:rect l="l" t="t" r="r" b="b"/>
              <a:pathLst>
                <a:path w="727" h="1029" extrusionOk="0">
                  <a:moveTo>
                    <a:pt x="464" y="1"/>
                  </a:moveTo>
                  <a:cubicBezTo>
                    <a:pt x="426" y="1"/>
                    <a:pt x="376" y="26"/>
                    <a:pt x="326" y="76"/>
                  </a:cubicBezTo>
                  <a:lnTo>
                    <a:pt x="326" y="176"/>
                  </a:lnTo>
                  <a:cubicBezTo>
                    <a:pt x="226" y="276"/>
                    <a:pt x="226" y="276"/>
                    <a:pt x="226" y="402"/>
                  </a:cubicBezTo>
                  <a:lnTo>
                    <a:pt x="100" y="402"/>
                  </a:lnTo>
                  <a:lnTo>
                    <a:pt x="100" y="502"/>
                  </a:lnTo>
                  <a:cubicBezTo>
                    <a:pt x="0" y="602"/>
                    <a:pt x="0" y="702"/>
                    <a:pt x="100" y="803"/>
                  </a:cubicBezTo>
                  <a:cubicBezTo>
                    <a:pt x="100" y="803"/>
                    <a:pt x="100" y="903"/>
                    <a:pt x="226" y="903"/>
                  </a:cubicBezTo>
                  <a:cubicBezTo>
                    <a:pt x="326" y="1028"/>
                    <a:pt x="326" y="1028"/>
                    <a:pt x="426" y="1028"/>
                  </a:cubicBezTo>
                  <a:cubicBezTo>
                    <a:pt x="526" y="903"/>
                    <a:pt x="627" y="903"/>
                    <a:pt x="627" y="803"/>
                  </a:cubicBezTo>
                  <a:cubicBezTo>
                    <a:pt x="627" y="803"/>
                    <a:pt x="627" y="702"/>
                    <a:pt x="727" y="702"/>
                  </a:cubicBezTo>
                  <a:lnTo>
                    <a:pt x="727" y="502"/>
                  </a:lnTo>
                  <a:cubicBezTo>
                    <a:pt x="727" y="402"/>
                    <a:pt x="727" y="402"/>
                    <a:pt x="627" y="276"/>
                  </a:cubicBezTo>
                  <a:lnTo>
                    <a:pt x="627" y="176"/>
                  </a:lnTo>
                  <a:lnTo>
                    <a:pt x="627" y="76"/>
                  </a:lnTo>
                  <a:lnTo>
                    <a:pt x="526" y="76"/>
                  </a:lnTo>
                  <a:cubicBezTo>
                    <a:pt x="526" y="26"/>
                    <a:pt x="501" y="1"/>
                    <a:pt x="4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93"/>
            <p:cNvSpPr/>
            <p:nvPr/>
          </p:nvSpPr>
          <p:spPr>
            <a:xfrm>
              <a:off x="2432782" y="2388293"/>
              <a:ext cx="6722" cy="16199"/>
            </a:xfrm>
            <a:custGeom>
              <a:avLst/>
              <a:gdLst/>
              <a:ahLst/>
              <a:cxnLst/>
              <a:rect l="l" t="t" r="r" b="b"/>
              <a:pathLst>
                <a:path w="427" h="1029" extrusionOk="0">
                  <a:moveTo>
                    <a:pt x="326" y="1"/>
                  </a:moveTo>
                  <a:cubicBezTo>
                    <a:pt x="326" y="1"/>
                    <a:pt x="201" y="1"/>
                    <a:pt x="201" y="101"/>
                  </a:cubicBezTo>
                  <a:cubicBezTo>
                    <a:pt x="201" y="101"/>
                    <a:pt x="201" y="201"/>
                    <a:pt x="101" y="201"/>
                  </a:cubicBezTo>
                  <a:lnTo>
                    <a:pt x="101" y="502"/>
                  </a:lnTo>
                  <a:lnTo>
                    <a:pt x="0" y="502"/>
                  </a:lnTo>
                  <a:lnTo>
                    <a:pt x="0" y="728"/>
                  </a:lnTo>
                  <a:cubicBezTo>
                    <a:pt x="101" y="828"/>
                    <a:pt x="101" y="828"/>
                    <a:pt x="101" y="928"/>
                  </a:cubicBezTo>
                  <a:cubicBezTo>
                    <a:pt x="101" y="1028"/>
                    <a:pt x="201" y="1028"/>
                    <a:pt x="201" y="1028"/>
                  </a:cubicBezTo>
                  <a:cubicBezTo>
                    <a:pt x="326" y="1028"/>
                    <a:pt x="427" y="928"/>
                    <a:pt x="427" y="928"/>
                  </a:cubicBezTo>
                  <a:lnTo>
                    <a:pt x="427" y="728"/>
                  </a:lnTo>
                  <a:lnTo>
                    <a:pt x="427" y="627"/>
                  </a:lnTo>
                  <a:lnTo>
                    <a:pt x="427" y="502"/>
                  </a:lnTo>
                  <a:cubicBezTo>
                    <a:pt x="326" y="402"/>
                    <a:pt x="326" y="402"/>
                    <a:pt x="326" y="302"/>
                  </a:cubicBezTo>
                  <a:cubicBezTo>
                    <a:pt x="326" y="201"/>
                    <a:pt x="427" y="201"/>
                    <a:pt x="427" y="101"/>
                  </a:cubicBezTo>
                  <a:cubicBezTo>
                    <a:pt x="427" y="101"/>
                    <a:pt x="427" y="1"/>
                    <a:pt x="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93"/>
            <p:cNvSpPr/>
            <p:nvPr/>
          </p:nvSpPr>
          <p:spPr>
            <a:xfrm>
              <a:off x="2521553" y="2494128"/>
              <a:ext cx="9886" cy="18860"/>
            </a:xfrm>
            <a:custGeom>
              <a:avLst/>
              <a:gdLst/>
              <a:ahLst/>
              <a:cxnLst/>
              <a:rect l="l" t="t" r="r" b="b"/>
              <a:pathLst>
                <a:path w="628" h="1198" extrusionOk="0">
                  <a:moveTo>
                    <a:pt x="401" y="0"/>
                  </a:moveTo>
                  <a:cubicBezTo>
                    <a:pt x="371" y="0"/>
                    <a:pt x="326" y="45"/>
                    <a:pt x="326" y="45"/>
                  </a:cubicBezTo>
                  <a:lnTo>
                    <a:pt x="326" y="170"/>
                  </a:lnTo>
                  <a:lnTo>
                    <a:pt x="201" y="170"/>
                  </a:lnTo>
                  <a:cubicBezTo>
                    <a:pt x="201" y="270"/>
                    <a:pt x="201" y="270"/>
                    <a:pt x="101" y="270"/>
                  </a:cubicBezTo>
                  <a:lnTo>
                    <a:pt x="101" y="471"/>
                  </a:lnTo>
                  <a:cubicBezTo>
                    <a:pt x="1" y="571"/>
                    <a:pt x="1" y="571"/>
                    <a:pt x="1" y="671"/>
                  </a:cubicBezTo>
                  <a:lnTo>
                    <a:pt x="1" y="897"/>
                  </a:lnTo>
                  <a:lnTo>
                    <a:pt x="1" y="997"/>
                  </a:lnTo>
                  <a:cubicBezTo>
                    <a:pt x="101" y="997"/>
                    <a:pt x="101" y="1098"/>
                    <a:pt x="201" y="1098"/>
                  </a:cubicBezTo>
                  <a:cubicBezTo>
                    <a:pt x="201" y="1198"/>
                    <a:pt x="326" y="1198"/>
                    <a:pt x="427" y="1198"/>
                  </a:cubicBezTo>
                  <a:lnTo>
                    <a:pt x="527" y="1098"/>
                  </a:lnTo>
                  <a:cubicBezTo>
                    <a:pt x="627" y="1098"/>
                    <a:pt x="627" y="997"/>
                    <a:pt x="627" y="997"/>
                  </a:cubicBezTo>
                  <a:lnTo>
                    <a:pt x="627" y="897"/>
                  </a:lnTo>
                  <a:lnTo>
                    <a:pt x="627" y="797"/>
                  </a:lnTo>
                  <a:lnTo>
                    <a:pt x="627" y="571"/>
                  </a:lnTo>
                  <a:cubicBezTo>
                    <a:pt x="627" y="471"/>
                    <a:pt x="527" y="471"/>
                    <a:pt x="527" y="371"/>
                  </a:cubicBezTo>
                  <a:lnTo>
                    <a:pt x="527" y="270"/>
                  </a:lnTo>
                  <a:lnTo>
                    <a:pt x="527" y="170"/>
                  </a:lnTo>
                  <a:cubicBezTo>
                    <a:pt x="527" y="45"/>
                    <a:pt x="527" y="45"/>
                    <a:pt x="427" y="45"/>
                  </a:cubicBezTo>
                  <a:cubicBezTo>
                    <a:pt x="427" y="11"/>
                    <a:pt x="416" y="0"/>
                    <a:pt x="4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93"/>
            <p:cNvSpPr/>
            <p:nvPr/>
          </p:nvSpPr>
          <p:spPr>
            <a:xfrm>
              <a:off x="2511698" y="2420391"/>
              <a:ext cx="13035" cy="24731"/>
            </a:xfrm>
            <a:custGeom>
              <a:avLst/>
              <a:gdLst/>
              <a:ahLst/>
              <a:cxnLst/>
              <a:rect l="l" t="t" r="r" b="b"/>
              <a:pathLst>
                <a:path w="828" h="1571" extrusionOk="0">
                  <a:moveTo>
                    <a:pt x="547" y="1"/>
                  </a:moveTo>
                  <a:cubicBezTo>
                    <a:pt x="535" y="1"/>
                    <a:pt x="526" y="13"/>
                    <a:pt x="526" y="42"/>
                  </a:cubicBezTo>
                  <a:cubicBezTo>
                    <a:pt x="426" y="42"/>
                    <a:pt x="426" y="42"/>
                    <a:pt x="326" y="142"/>
                  </a:cubicBezTo>
                  <a:cubicBezTo>
                    <a:pt x="201" y="243"/>
                    <a:pt x="100" y="343"/>
                    <a:pt x="100" y="568"/>
                  </a:cubicBezTo>
                  <a:cubicBezTo>
                    <a:pt x="0" y="769"/>
                    <a:pt x="0" y="1095"/>
                    <a:pt x="0" y="1295"/>
                  </a:cubicBezTo>
                  <a:cubicBezTo>
                    <a:pt x="0" y="1396"/>
                    <a:pt x="100" y="1496"/>
                    <a:pt x="201" y="1496"/>
                  </a:cubicBezTo>
                  <a:cubicBezTo>
                    <a:pt x="263" y="1546"/>
                    <a:pt x="320" y="1571"/>
                    <a:pt x="373" y="1571"/>
                  </a:cubicBezTo>
                  <a:cubicBezTo>
                    <a:pt x="426" y="1571"/>
                    <a:pt x="476" y="1546"/>
                    <a:pt x="526" y="1496"/>
                  </a:cubicBezTo>
                  <a:cubicBezTo>
                    <a:pt x="627" y="1496"/>
                    <a:pt x="727" y="1396"/>
                    <a:pt x="727" y="1295"/>
                  </a:cubicBezTo>
                  <a:cubicBezTo>
                    <a:pt x="827" y="1195"/>
                    <a:pt x="827" y="1095"/>
                    <a:pt x="727" y="969"/>
                  </a:cubicBezTo>
                  <a:lnTo>
                    <a:pt x="727" y="1095"/>
                  </a:lnTo>
                  <a:cubicBezTo>
                    <a:pt x="727" y="969"/>
                    <a:pt x="727" y="769"/>
                    <a:pt x="627" y="669"/>
                  </a:cubicBezTo>
                  <a:lnTo>
                    <a:pt x="627" y="568"/>
                  </a:lnTo>
                  <a:lnTo>
                    <a:pt x="627" y="343"/>
                  </a:lnTo>
                  <a:lnTo>
                    <a:pt x="627" y="243"/>
                  </a:lnTo>
                  <a:lnTo>
                    <a:pt x="627" y="142"/>
                  </a:lnTo>
                  <a:cubicBezTo>
                    <a:pt x="627" y="71"/>
                    <a:pt x="576" y="1"/>
                    <a:pt x="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93"/>
            <p:cNvSpPr/>
            <p:nvPr/>
          </p:nvSpPr>
          <p:spPr>
            <a:xfrm>
              <a:off x="3057344" y="2430214"/>
              <a:ext cx="13444" cy="17285"/>
            </a:xfrm>
            <a:custGeom>
              <a:avLst/>
              <a:gdLst/>
              <a:ahLst/>
              <a:cxnLst/>
              <a:rect l="l" t="t" r="r" b="b"/>
              <a:pathLst>
                <a:path w="854" h="1098" extrusionOk="0">
                  <a:moveTo>
                    <a:pt x="301" y="0"/>
                  </a:moveTo>
                  <a:cubicBezTo>
                    <a:pt x="271" y="0"/>
                    <a:pt x="226" y="45"/>
                    <a:pt x="226" y="45"/>
                  </a:cubicBezTo>
                  <a:lnTo>
                    <a:pt x="126" y="145"/>
                  </a:lnTo>
                  <a:lnTo>
                    <a:pt x="126" y="245"/>
                  </a:lnTo>
                  <a:lnTo>
                    <a:pt x="126" y="345"/>
                  </a:lnTo>
                  <a:cubicBezTo>
                    <a:pt x="1" y="345"/>
                    <a:pt x="1" y="471"/>
                    <a:pt x="1" y="471"/>
                  </a:cubicBezTo>
                  <a:lnTo>
                    <a:pt x="1" y="671"/>
                  </a:lnTo>
                  <a:lnTo>
                    <a:pt x="1" y="772"/>
                  </a:lnTo>
                  <a:cubicBezTo>
                    <a:pt x="1" y="872"/>
                    <a:pt x="126" y="972"/>
                    <a:pt x="226" y="972"/>
                  </a:cubicBezTo>
                  <a:cubicBezTo>
                    <a:pt x="327" y="1097"/>
                    <a:pt x="427" y="1097"/>
                    <a:pt x="527" y="1097"/>
                  </a:cubicBezTo>
                  <a:cubicBezTo>
                    <a:pt x="627" y="1097"/>
                    <a:pt x="753" y="972"/>
                    <a:pt x="753" y="872"/>
                  </a:cubicBezTo>
                  <a:cubicBezTo>
                    <a:pt x="853" y="772"/>
                    <a:pt x="853" y="671"/>
                    <a:pt x="853" y="571"/>
                  </a:cubicBezTo>
                  <a:cubicBezTo>
                    <a:pt x="753" y="571"/>
                    <a:pt x="753" y="471"/>
                    <a:pt x="753" y="471"/>
                  </a:cubicBezTo>
                  <a:cubicBezTo>
                    <a:pt x="753" y="345"/>
                    <a:pt x="627" y="345"/>
                    <a:pt x="627" y="245"/>
                  </a:cubicBezTo>
                  <a:lnTo>
                    <a:pt x="527" y="245"/>
                  </a:lnTo>
                  <a:lnTo>
                    <a:pt x="427" y="145"/>
                  </a:lnTo>
                  <a:lnTo>
                    <a:pt x="327" y="45"/>
                  </a:lnTo>
                  <a:cubicBezTo>
                    <a:pt x="327" y="11"/>
                    <a:pt x="316" y="0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93"/>
            <p:cNvSpPr/>
            <p:nvPr/>
          </p:nvSpPr>
          <p:spPr>
            <a:xfrm>
              <a:off x="3098778" y="2415920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93"/>
            <p:cNvSpPr/>
            <p:nvPr/>
          </p:nvSpPr>
          <p:spPr>
            <a:xfrm>
              <a:off x="3095220" y="2413150"/>
              <a:ext cx="13444" cy="17773"/>
            </a:xfrm>
            <a:custGeom>
              <a:avLst/>
              <a:gdLst/>
              <a:ahLst/>
              <a:cxnLst/>
              <a:rect l="l" t="t" r="r" b="b"/>
              <a:pathLst>
                <a:path w="854" h="1129" extrusionOk="0">
                  <a:moveTo>
                    <a:pt x="230" y="1"/>
                  </a:moveTo>
                  <a:cubicBezTo>
                    <a:pt x="189" y="1"/>
                    <a:pt x="164" y="26"/>
                    <a:pt x="226" y="76"/>
                  </a:cubicBezTo>
                  <a:lnTo>
                    <a:pt x="226" y="176"/>
                  </a:lnTo>
                  <a:cubicBezTo>
                    <a:pt x="101" y="302"/>
                    <a:pt x="101" y="302"/>
                    <a:pt x="101" y="402"/>
                  </a:cubicBezTo>
                  <a:cubicBezTo>
                    <a:pt x="1" y="502"/>
                    <a:pt x="1" y="703"/>
                    <a:pt x="1" y="803"/>
                  </a:cubicBezTo>
                  <a:lnTo>
                    <a:pt x="101" y="928"/>
                  </a:lnTo>
                  <a:cubicBezTo>
                    <a:pt x="101" y="928"/>
                    <a:pt x="101" y="1028"/>
                    <a:pt x="226" y="1028"/>
                  </a:cubicBezTo>
                  <a:cubicBezTo>
                    <a:pt x="226" y="1129"/>
                    <a:pt x="327" y="1129"/>
                    <a:pt x="427" y="1129"/>
                  </a:cubicBezTo>
                  <a:cubicBezTo>
                    <a:pt x="627" y="1129"/>
                    <a:pt x="853" y="928"/>
                    <a:pt x="853" y="703"/>
                  </a:cubicBezTo>
                  <a:cubicBezTo>
                    <a:pt x="853" y="703"/>
                    <a:pt x="853" y="602"/>
                    <a:pt x="728" y="502"/>
                  </a:cubicBezTo>
                  <a:cubicBezTo>
                    <a:pt x="728" y="402"/>
                    <a:pt x="627" y="402"/>
                    <a:pt x="627" y="402"/>
                  </a:cubicBezTo>
                  <a:cubicBezTo>
                    <a:pt x="627" y="302"/>
                    <a:pt x="527" y="302"/>
                    <a:pt x="527" y="176"/>
                  </a:cubicBezTo>
                  <a:lnTo>
                    <a:pt x="427" y="176"/>
                  </a:lnTo>
                  <a:lnTo>
                    <a:pt x="327" y="76"/>
                  </a:lnTo>
                  <a:cubicBezTo>
                    <a:pt x="327" y="26"/>
                    <a:pt x="270" y="1"/>
                    <a:pt x="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93"/>
            <p:cNvSpPr/>
            <p:nvPr/>
          </p:nvSpPr>
          <p:spPr>
            <a:xfrm>
              <a:off x="3142966" y="2346875"/>
              <a:ext cx="13035" cy="22890"/>
            </a:xfrm>
            <a:custGeom>
              <a:avLst/>
              <a:gdLst/>
              <a:ahLst/>
              <a:cxnLst/>
              <a:rect l="l" t="t" r="r" b="b"/>
              <a:pathLst>
                <a:path w="828" h="1454" extrusionOk="0">
                  <a:moveTo>
                    <a:pt x="427" y="0"/>
                  </a:moveTo>
                  <a:cubicBezTo>
                    <a:pt x="326" y="0"/>
                    <a:pt x="201" y="126"/>
                    <a:pt x="101" y="226"/>
                  </a:cubicBezTo>
                  <a:cubicBezTo>
                    <a:pt x="101" y="326"/>
                    <a:pt x="101" y="527"/>
                    <a:pt x="1" y="627"/>
                  </a:cubicBezTo>
                  <a:lnTo>
                    <a:pt x="1" y="953"/>
                  </a:lnTo>
                  <a:lnTo>
                    <a:pt x="101" y="1053"/>
                  </a:lnTo>
                  <a:cubicBezTo>
                    <a:pt x="101" y="1153"/>
                    <a:pt x="101" y="1253"/>
                    <a:pt x="201" y="1379"/>
                  </a:cubicBezTo>
                  <a:lnTo>
                    <a:pt x="427" y="1379"/>
                  </a:lnTo>
                  <a:cubicBezTo>
                    <a:pt x="427" y="1429"/>
                    <a:pt x="452" y="1454"/>
                    <a:pt x="477" y="1454"/>
                  </a:cubicBezTo>
                  <a:cubicBezTo>
                    <a:pt x="502" y="1454"/>
                    <a:pt x="527" y="1429"/>
                    <a:pt x="527" y="1379"/>
                  </a:cubicBezTo>
                  <a:cubicBezTo>
                    <a:pt x="627" y="1379"/>
                    <a:pt x="727" y="1253"/>
                    <a:pt x="727" y="1153"/>
                  </a:cubicBezTo>
                  <a:lnTo>
                    <a:pt x="828" y="1153"/>
                  </a:lnTo>
                  <a:lnTo>
                    <a:pt x="828" y="852"/>
                  </a:lnTo>
                  <a:cubicBezTo>
                    <a:pt x="828" y="852"/>
                    <a:pt x="727" y="852"/>
                    <a:pt x="727" y="752"/>
                  </a:cubicBezTo>
                  <a:lnTo>
                    <a:pt x="727" y="527"/>
                  </a:lnTo>
                  <a:cubicBezTo>
                    <a:pt x="727" y="426"/>
                    <a:pt x="727" y="426"/>
                    <a:pt x="627" y="426"/>
                  </a:cubicBezTo>
                  <a:lnTo>
                    <a:pt x="627" y="326"/>
                  </a:lnTo>
                  <a:lnTo>
                    <a:pt x="627" y="226"/>
                  </a:lnTo>
                  <a:lnTo>
                    <a:pt x="627" y="126"/>
                  </a:lnTo>
                  <a:lnTo>
                    <a:pt x="527" y="126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93"/>
            <p:cNvSpPr/>
            <p:nvPr/>
          </p:nvSpPr>
          <p:spPr>
            <a:xfrm>
              <a:off x="3093646" y="2352007"/>
              <a:ext cx="11461" cy="16577"/>
            </a:xfrm>
            <a:custGeom>
              <a:avLst/>
              <a:gdLst/>
              <a:ahLst/>
              <a:cxnLst/>
              <a:rect l="l" t="t" r="r" b="b"/>
              <a:pathLst>
                <a:path w="728" h="1053" extrusionOk="0">
                  <a:moveTo>
                    <a:pt x="326" y="0"/>
                  </a:moveTo>
                  <a:cubicBezTo>
                    <a:pt x="201" y="0"/>
                    <a:pt x="201" y="0"/>
                    <a:pt x="101" y="100"/>
                  </a:cubicBezTo>
                  <a:cubicBezTo>
                    <a:pt x="101" y="201"/>
                    <a:pt x="1" y="201"/>
                    <a:pt x="1" y="301"/>
                  </a:cubicBezTo>
                  <a:lnTo>
                    <a:pt x="1" y="426"/>
                  </a:lnTo>
                  <a:lnTo>
                    <a:pt x="1" y="526"/>
                  </a:lnTo>
                  <a:lnTo>
                    <a:pt x="1" y="627"/>
                  </a:lnTo>
                  <a:lnTo>
                    <a:pt x="1" y="727"/>
                  </a:lnTo>
                  <a:cubicBezTo>
                    <a:pt x="101" y="827"/>
                    <a:pt x="101" y="927"/>
                    <a:pt x="201" y="927"/>
                  </a:cubicBezTo>
                  <a:cubicBezTo>
                    <a:pt x="326" y="927"/>
                    <a:pt x="427" y="1053"/>
                    <a:pt x="527" y="1053"/>
                  </a:cubicBezTo>
                  <a:cubicBezTo>
                    <a:pt x="627" y="1053"/>
                    <a:pt x="727" y="927"/>
                    <a:pt x="727" y="827"/>
                  </a:cubicBezTo>
                  <a:lnTo>
                    <a:pt x="727" y="727"/>
                  </a:lnTo>
                  <a:lnTo>
                    <a:pt x="727" y="627"/>
                  </a:lnTo>
                  <a:lnTo>
                    <a:pt x="627" y="627"/>
                  </a:lnTo>
                  <a:lnTo>
                    <a:pt x="627" y="526"/>
                  </a:lnTo>
                  <a:lnTo>
                    <a:pt x="627" y="426"/>
                  </a:lnTo>
                  <a:lnTo>
                    <a:pt x="627" y="301"/>
                  </a:lnTo>
                  <a:lnTo>
                    <a:pt x="627" y="201"/>
                  </a:lnTo>
                  <a:lnTo>
                    <a:pt x="527" y="100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93"/>
            <p:cNvSpPr/>
            <p:nvPr/>
          </p:nvSpPr>
          <p:spPr>
            <a:xfrm>
              <a:off x="3128373" y="2291635"/>
              <a:ext cx="11161" cy="14641"/>
            </a:xfrm>
            <a:custGeom>
              <a:avLst/>
              <a:gdLst/>
              <a:ahLst/>
              <a:cxnLst/>
              <a:rect l="l" t="t" r="r" b="b"/>
              <a:pathLst>
                <a:path w="709" h="930" extrusionOk="0">
                  <a:moveTo>
                    <a:pt x="288" y="1"/>
                  </a:moveTo>
                  <a:cubicBezTo>
                    <a:pt x="226" y="1"/>
                    <a:pt x="151" y="26"/>
                    <a:pt x="100" y="76"/>
                  </a:cubicBezTo>
                  <a:cubicBezTo>
                    <a:pt x="100" y="76"/>
                    <a:pt x="0" y="76"/>
                    <a:pt x="0" y="176"/>
                  </a:cubicBezTo>
                  <a:lnTo>
                    <a:pt x="0" y="276"/>
                  </a:lnTo>
                  <a:lnTo>
                    <a:pt x="0" y="502"/>
                  </a:lnTo>
                  <a:lnTo>
                    <a:pt x="0" y="602"/>
                  </a:lnTo>
                  <a:lnTo>
                    <a:pt x="100" y="702"/>
                  </a:lnTo>
                  <a:cubicBezTo>
                    <a:pt x="100" y="803"/>
                    <a:pt x="201" y="803"/>
                    <a:pt x="201" y="903"/>
                  </a:cubicBezTo>
                  <a:lnTo>
                    <a:pt x="401" y="903"/>
                  </a:lnTo>
                  <a:cubicBezTo>
                    <a:pt x="420" y="921"/>
                    <a:pt x="442" y="929"/>
                    <a:pt x="466" y="929"/>
                  </a:cubicBezTo>
                  <a:cubicBezTo>
                    <a:pt x="573" y="929"/>
                    <a:pt x="709" y="766"/>
                    <a:pt x="627" y="602"/>
                  </a:cubicBezTo>
                  <a:lnTo>
                    <a:pt x="627" y="502"/>
                  </a:lnTo>
                  <a:lnTo>
                    <a:pt x="627" y="376"/>
                  </a:lnTo>
                  <a:lnTo>
                    <a:pt x="501" y="276"/>
                  </a:lnTo>
                  <a:cubicBezTo>
                    <a:pt x="501" y="176"/>
                    <a:pt x="501" y="76"/>
                    <a:pt x="401" y="76"/>
                  </a:cubicBezTo>
                  <a:cubicBezTo>
                    <a:pt x="401" y="26"/>
                    <a:pt x="351" y="1"/>
                    <a:pt x="2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93"/>
            <p:cNvSpPr/>
            <p:nvPr/>
          </p:nvSpPr>
          <p:spPr>
            <a:xfrm>
              <a:off x="3185581" y="2349236"/>
              <a:ext cx="6722" cy="15805"/>
            </a:xfrm>
            <a:custGeom>
              <a:avLst/>
              <a:gdLst/>
              <a:ahLst/>
              <a:cxnLst/>
              <a:rect l="l" t="t" r="r" b="b"/>
              <a:pathLst>
                <a:path w="427" h="1004" extrusionOk="0">
                  <a:moveTo>
                    <a:pt x="226" y="1"/>
                  </a:moveTo>
                  <a:cubicBezTo>
                    <a:pt x="176" y="1"/>
                    <a:pt x="126" y="26"/>
                    <a:pt x="126" y="76"/>
                  </a:cubicBezTo>
                  <a:lnTo>
                    <a:pt x="126" y="176"/>
                  </a:lnTo>
                  <a:lnTo>
                    <a:pt x="126" y="276"/>
                  </a:lnTo>
                  <a:cubicBezTo>
                    <a:pt x="126" y="276"/>
                    <a:pt x="126" y="377"/>
                    <a:pt x="0" y="377"/>
                  </a:cubicBezTo>
                  <a:lnTo>
                    <a:pt x="0" y="602"/>
                  </a:lnTo>
                  <a:lnTo>
                    <a:pt x="0" y="702"/>
                  </a:lnTo>
                  <a:lnTo>
                    <a:pt x="0" y="803"/>
                  </a:lnTo>
                  <a:cubicBezTo>
                    <a:pt x="0" y="903"/>
                    <a:pt x="0" y="903"/>
                    <a:pt x="126" y="1003"/>
                  </a:cubicBezTo>
                  <a:lnTo>
                    <a:pt x="226" y="1003"/>
                  </a:lnTo>
                  <a:cubicBezTo>
                    <a:pt x="326" y="1003"/>
                    <a:pt x="426" y="1003"/>
                    <a:pt x="426" y="803"/>
                  </a:cubicBezTo>
                  <a:lnTo>
                    <a:pt x="426" y="702"/>
                  </a:lnTo>
                  <a:lnTo>
                    <a:pt x="426" y="602"/>
                  </a:lnTo>
                  <a:lnTo>
                    <a:pt x="426" y="377"/>
                  </a:lnTo>
                  <a:lnTo>
                    <a:pt x="326" y="276"/>
                  </a:lnTo>
                  <a:lnTo>
                    <a:pt x="326" y="176"/>
                  </a:lnTo>
                  <a:lnTo>
                    <a:pt x="326" y="76"/>
                  </a:lnTo>
                  <a:cubicBezTo>
                    <a:pt x="326" y="26"/>
                    <a:pt x="276" y="1"/>
                    <a:pt x="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93"/>
            <p:cNvSpPr/>
            <p:nvPr/>
          </p:nvSpPr>
          <p:spPr>
            <a:xfrm>
              <a:off x="2766567" y="2060821"/>
              <a:ext cx="19741" cy="60294"/>
            </a:xfrm>
            <a:custGeom>
              <a:avLst/>
              <a:gdLst/>
              <a:ahLst/>
              <a:cxnLst/>
              <a:rect l="l" t="t" r="r" b="b"/>
              <a:pathLst>
                <a:path w="1254" h="3830" extrusionOk="0">
                  <a:moveTo>
                    <a:pt x="627" y="1"/>
                  </a:moveTo>
                  <a:cubicBezTo>
                    <a:pt x="101" y="1"/>
                    <a:pt x="101" y="627"/>
                    <a:pt x="1" y="953"/>
                  </a:cubicBezTo>
                  <a:lnTo>
                    <a:pt x="1" y="1379"/>
                  </a:lnTo>
                  <a:lnTo>
                    <a:pt x="1" y="1881"/>
                  </a:lnTo>
                  <a:cubicBezTo>
                    <a:pt x="1" y="2206"/>
                    <a:pt x="101" y="2507"/>
                    <a:pt x="101" y="2833"/>
                  </a:cubicBezTo>
                  <a:cubicBezTo>
                    <a:pt x="101" y="2933"/>
                    <a:pt x="201" y="3033"/>
                    <a:pt x="201" y="3259"/>
                  </a:cubicBezTo>
                  <a:lnTo>
                    <a:pt x="201" y="3459"/>
                  </a:lnTo>
                  <a:cubicBezTo>
                    <a:pt x="201" y="3560"/>
                    <a:pt x="301" y="3560"/>
                    <a:pt x="301" y="3660"/>
                  </a:cubicBezTo>
                  <a:cubicBezTo>
                    <a:pt x="364" y="3773"/>
                    <a:pt x="471" y="3829"/>
                    <a:pt x="561" y="3829"/>
                  </a:cubicBezTo>
                  <a:cubicBezTo>
                    <a:pt x="652" y="3829"/>
                    <a:pt x="727" y="3773"/>
                    <a:pt x="727" y="3660"/>
                  </a:cubicBezTo>
                  <a:cubicBezTo>
                    <a:pt x="828" y="3560"/>
                    <a:pt x="828" y="3560"/>
                    <a:pt x="828" y="3459"/>
                  </a:cubicBezTo>
                  <a:cubicBezTo>
                    <a:pt x="928" y="3459"/>
                    <a:pt x="928" y="3359"/>
                    <a:pt x="928" y="3259"/>
                  </a:cubicBezTo>
                  <a:cubicBezTo>
                    <a:pt x="928" y="3134"/>
                    <a:pt x="928" y="3033"/>
                    <a:pt x="1053" y="2833"/>
                  </a:cubicBezTo>
                  <a:cubicBezTo>
                    <a:pt x="1053" y="2507"/>
                    <a:pt x="1153" y="2206"/>
                    <a:pt x="1153" y="1881"/>
                  </a:cubicBezTo>
                  <a:lnTo>
                    <a:pt x="1153" y="1480"/>
                  </a:lnTo>
                  <a:cubicBezTo>
                    <a:pt x="1153" y="1254"/>
                    <a:pt x="1254" y="1154"/>
                    <a:pt x="1153" y="953"/>
                  </a:cubicBezTo>
                  <a:cubicBezTo>
                    <a:pt x="1153" y="627"/>
                    <a:pt x="1153" y="1"/>
                    <a:pt x="6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93"/>
            <p:cNvSpPr/>
            <p:nvPr/>
          </p:nvSpPr>
          <p:spPr>
            <a:xfrm>
              <a:off x="2682534" y="2023449"/>
              <a:ext cx="24873" cy="49841"/>
            </a:xfrm>
            <a:custGeom>
              <a:avLst/>
              <a:gdLst/>
              <a:ahLst/>
              <a:cxnLst/>
              <a:rect l="l" t="t" r="r" b="b"/>
              <a:pathLst>
                <a:path w="1580" h="3166" extrusionOk="0">
                  <a:moveTo>
                    <a:pt x="327" y="0"/>
                  </a:moveTo>
                  <a:cubicBezTo>
                    <a:pt x="162" y="0"/>
                    <a:pt x="0" y="154"/>
                    <a:pt x="0" y="295"/>
                  </a:cubicBezTo>
                  <a:lnTo>
                    <a:pt x="0" y="395"/>
                  </a:lnTo>
                  <a:lnTo>
                    <a:pt x="0" y="620"/>
                  </a:lnTo>
                  <a:lnTo>
                    <a:pt x="0" y="721"/>
                  </a:lnTo>
                  <a:lnTo>
                    <a:pt x="0" y="1122"/>
                  </a:lnTo>
                  <a:cubicBezTo>
                    <a:pt x="126" y="1347"/>
                    <a:pt x="226" y="1648"/>
                    <a:pt x="326" y="1874"/>
                  </a:cubicBezTo>
                  <a:cubicBezTo>
                    <a:pt x="426" y="2174"/>
                    <a:pt x="527" y="2375"/>
                    <a:pt x="627" y="2600"/>
                  </a:cubicBezTo>
                  <a:cubicBezTo>
                    <a:pt x="852" y="2801"/>
                    <a:pt x="953" y="3001"/>
                    <a:pt x="1153" y="3127"/>
                  </a:cubicBezTo>
                  <a:cubicBezTo>
                    <a:pt x="1212" y="3153"/>
                    <a:pt x="1270" y="3166"/>
                    <a:pt x="1323" y="3166"/>
                  </a:cubicBezTo>
                  <a:cubicBezTo>
                    <a:pt x="1470" y="3166"/>
                    <a:pt x="1579" y="3067"/>
                    <a:pt x="1579" y="2901"/>
                  </a:cubicBezTo>
                  <a:lnTo>
                    <a:pt x="1579" y="2801"/>
                  </a:lnTo>
                  <a:lnTo>
                    <a:pt x="1579" y="2600"/>
                  </a:lnTo>
                  <a:cubicBezTo>
                    <a:pt x="1579" y="2500"/>
                    <a:pt x="1479" y="2375"/>
                    <a:pt x="1479" y="2174"/>
                  </a:cubicBezTo>
                  <a:cubicBezTo>
                    <a:pt x="1379" y="1974"/>
                    <a:pt x="1379" y="1748"/>
                    <a:pt x="1253" y="1548"/>
                  </a:cubicBezTo>
                  <a:cubicBezTo>
                    <a:pt x="1253" y="1347"/>
                    <a:pt x="1153" y="1122"/>
                    <a:pt x="1053" y="921"/>
                  </a:cubicBezTo>
                  <a:cubicBezTo>
                    <a:pt x="953" y="721"/>
                    <a:pt x="852" y="395"/>
                    <a:pt x="627" y="295"/>
                  </a:cubicBezTo>
                  <a:cubicBezTo>
                    <a:pt x="627" y="194"/>
                    <a:pt x="527" y="194"/>
                    <a:pt x="527" y="94"/>
                  </a:cubicBezTo>
                  <a:cubicBezTo>
                    <a:pt x="467" y="27"/>
                    <a:pt x="397" y="0"/>
                    <a:pt x="3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93"/>
            <p:cNvSpPr/>
            <p:nvPr/>
          </p:nvSpPr>
          <p:spPr>
            <a:xfrm>
              <a:off x="2720410" y="1968902"/>
              <a:ext cx="13428" cy="39073"/>
            </a:xfrm>
            <a:custGeom>
              <a:avLst/>
              <a:gdLst/>
              <a:ahLst/>
              <a:cxnLst/>
              <a:rect l="l" t="t" r="r" b="b"/>
              <a:pathLst>
                <a:path w="853" h="2482" extrusionOk="0">
                  <a:moveTo>
                    <a:pt x="326" y="0"/>
                  </a:moveTo>
                  <a:cubicBezTo>
                    <a:pt x="101" y="100"/>
                    <a:pt x="0" y="201"/>
                    <a:pt x="0" y="326"/>
                  </a:cubicBezTo>
                  <a:lnTo>
                    <a:pt x="0" y="827"/>
                  </a:lnTo>
                  <a:cubicBezTo>
                    <a:pt x="101" y="1053"/>
                    <a:pt x="101" y="1253"/>
                    <a:pt x="101" y="1454"/>
                  </a:cubicBezTo>
                  <a:cubicBezTo>
                    <a:pt x="226" y="1579"/>
                    <a:pt x="226" y="1780"/>
                    <a:pt x="326" y="1980"/>
                  </a:cubicBezTo>
                  <a:cubicBezTo>
                    <a:pt x="326" y="2080"/>
                    <a:pt x="426" y="2306"/>
                    <a:pt x="527" y="2406"/>
                  </a:cubicBezTo>
                  <a:cubicBezTo>
                    <a:pt x="577" y="2456"/>
                    <a:pt x="627" y="2481"/>
                    <a:pt x="664" y="2481"/>
                  </a:cubicBezTo>
                  <a:cubicBezTo>
                    <a:pt x="702" y="2481"/>
                    <a:pt x="727" y="2456"/>
                    <a:pt x="727" y="2406"/>
                  </a:cubicBezTo>
                  <a:cubicBezTo>
                    <a:pt x="727" y="2206"/>
                    <a:pt x="852" y="2080"/>
                    <a:pt x="852" y="1880"/>
                  </a:cubicBezTo>
                  <a:lnTo>
                    <a:pt x="852" y="1354"/>
                  </a:lnTo>
                  <a:cubicBezTo>
                    <a:pt x="727" y="1153"/>
                    <a:pt x="727" y="953"/>
                    <a:pt x="727" y="727"/>
                  </a:cubicBezTo>
                  <a:cubicBezTo>
                    <a:pt x="627" y="627"/>
                    <a:pt x="627" y="426"/>
                    <a:pt x="527" y="201"/>
                  </a:cubicBezTo>
                  <a:cubicBezTo>
                    <a:pt x="527" y="100"/>
                    <a:pt x="426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93"/>
            <p:cNvSpPr/>
            <p:nvPr/>
          </p:nvSpPr>
          <p:spPr>
            <a:xfrm>
              <a:off x="2837187" y="2048463"/>
              <a:ext cx="28037" cy="58688"/>
            </a:xfrm>
            <a:custGeom>
              <a:avLst/>
              <a:gdLst/>
              <a:ahLst/>
              <a:cxnLst/>
              <a:rect l="l" t="t" r="r" b="b"/>
              <a:pathLst>
                <a:path w="1781" h="3728" extrusionOk="0">
                  <a:moveTo>
                    <a:pt x="1329" y="0"/>
                  </a:moveTo>
                  <a:cubicBezTo>
                    <a:pt x="1225" y="0"/>
                    <a:pt x="1125" y="23"/>
                    <a:pt x="1053" y="59"/>
                  </a:cubicBezTo>
                  <a:cubicBezTo>
                    <a:pt x="828" y="385"/>
                    <a:pt x="728" y="686"/>
                    <a:pt x="627" y="1011"/>
                  </a:cubicBezTo>
                  <a:cubicBezTo>
                    <a:pt x="527" y="1212"/>
                    <a:pt x="527" y="1538"/>
                    <a:pt x="427" y="1838"/>
                  </a:cubicBezTo>
                  <a:cubicBezTo>
                    <a:pt x="327" y="2039"/>
                    <a:pt x="327" y="2365"/>
                    <a:pt x="201" y="2666"/>
                  </a:cubicBezTo>
                  <a:cubicBezTo>
                    <a:pt x="101" y="2891"/>
                    <a:pt x="101" y="3192"/>
                    <a:pt x="1" y="3518"/>
                  </a:cubicBezTo>
                  <a:cubicBezTo>
                    <a:pt x="1" y="3642"/>
                    <a:pt x="77" y="3727"/>
                    <a:pt x="166" y="3727"/>
                  </a:cubicBezTo>
                  <a:cubicBezTo>
                    <a:pt x="220" y="3727"/>
                    <a:pt x="279" y="3694"/>
                    <a:pt x="327" y="3618"/>
                  </a:cubicBezTo>
                  <a:cubicBezTo>
                    <a:pt x="427" y="3417"/>
                    <a:pt x="627" y="3092"/>
                    <a:pt x="728" y="2891"/>
                  </a:cubicBezTo>
                  <a:cubicBezTo>
                    <a:pt x="828" y="2666"/>
                    <a:pt x="1053" y="2365"/>
                    <a:pt x="1154" y="2039"/>
                  </a:cubicBezTo>
                  <a:cubicBezTo>
                    <a:pt x="1254" y="1838"/>
                    <a:pt x="1354" y="1538"/>
                    <a:pt x="1580" y="1312"/>
                  </a:cubicBezTo>
                  <a:cubicBezTo>
                    <a:pt x="1580" y="1112"/>
                    <a:pt x="1680" y="1011"/>
                    <a:pt x="1680" y="786"/>
                  </a:cubicBezTo>
                  <a:cubicBezTo>
                    <a:pt x="1780" y="686"/>
                    <a:pt x="1780" y="485"/>
                    <a:pt x="1780" y="285"/>
                  </a:cubicBezTo>
                  <a:cubicBezTo>
                    <a:pt x="1716" y="75"/>
                    <a:pt x="1517" y="0"/>
                    <a:pt x="13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93"/>
            <p:cNvSpPr/>
            <p:nvPr/>
          </p:nvSpPr>
          <p:spPr>
            <a:xfrm>
              <a:off x="2827332" y="1977182"/>
              <a:ext cx="18167" cy="46173"/>
            </a:xfrm>
            <a:custGeom>
              <a:avLst/>
              <a:gdLst/>
              <a:ahLst/>
              <a:cxnLst/>
              <a:rect l="l" t="t" r="r" b="b"/>
              <a:pathLst>
                <a:path w="1154" h="2933" extrusionOk="0">
                  <a:moveTo>
                    <a:pt x="727" y="0"/>
                  </a:moveTo>
                  <a:cubicBezTo>
                    <a:pt x="426" y="0"/>
                    <a:pt x="201" y="201"/>
                    <a:pt x="201" y="427"/>
                  </a:cubicBezTo>
                  <a:cubicBezTo>
                    <a:pt x="101" y="627"/>
                    <a:pt x="101" y="828"/>
                    <a:pt x="101" y="1053"/>
                  </a:cubicBezTo>
                  <a:lnTo>
                    <a:pt x="101" y="1680"/>
                  </a:lnTo>
                  <a:cubicBezTo>
                    <a:pt x="101" y="1980"/>
                    <a:pt x="0" y="2407"/>
                    <a:pt x="0" y="2808"/>
                  </a:cubicBezTo>
                  <a:cubicBezTo>
                    <a:pt x="0" y="2933"/>
                    <a:pt x="101" y="2933"/>
                    <a:pt x="101" y="2933"/>
                  </a:cubicBezTo>
                  <a:cubicBezTo>
                    <a:pt x="326" y="2507"/>
                    <a:pt x="426" y="2081"/>
                    <a:pt x="627" y="1780"/>
                  </a:cubicBezTo>
                  <a:cubicBezTo>
                    <a:pt x="627" y="1554"/>
                    <a:pt x="727" y="1354"/>
                    <a:pt x="827" y="1153"/>
                  </a:cubicBezTo>
                  <a:cubicBezTo>
                    <a:pt x="953" y="928"/>
                    <a:pt x="953" y="828"/>
                    <a:pt x="1053" y="627"/>
                  </a:cubicBezTo>
                  <a:cubicBezTo>
                    <a:pt x="1153" y="301"/>
                    <a:pt x="953" y="101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93"/>
            <p:cNvSpPr/>
            <p:nvPr/>
          </p:nvSpPr>
          <p:spPr>
            <a:xfrm>
              <a:off x="2771305" y="1950751"/>
              <a:ext cx="16577" cy="46173"/>
            </a:xfrm>
            <a:custGeom>
              <a:avLst/>
              <a:gdLst/>
              <a:ahLst/>
              <a:cxnLst/>
              <a:rect l="l" t="t" r="r" b="b"/>
              <a:pathLst>
                <a:path w="1053" h="2933" extrusionOk="0">
                  <a:moveTo>
                    <a:pt x="527" y="0"/>
                  </a:moveTo>
                  <a:cubicBezTo>
                    <a:pt x="426" y="0"/>
                    <a:pt x="226" y="0"/>
                    <a:pt x="126" y="226"/>
                  </a:cubicBezTo>
                  <a:cubicBezTo>
                    <a:pt x="126" y="226"/>
                    <a:pt x="0" y="326"/>
                    <a:pt x="0" y="426"/>
                  </a:cubicBezTo>
                  <a:lnTo>
                    <a:pt x="0" y="627"/>
                  </a:lnTo>
                  <a:lnTo>
                    <a:pt x="0" y="953"/>
                  </a:lnTo>
                  <a:cubicBezTo>
                    <a:pt x="0" y="1153"/>
                    <a:pt x="0" y="1354"/>
                    <a:pt x="126" y="1579"/>
                  </a:cubicBezTo>
                  <a:cubicBezTo>
                    <a:pt x="126" y="1980"/>
                    <a:pt x="226" y="2306"/>
                    <a:pt x="426" y="2732"/>
                  </a:cubicBezTo>
                  <a:cubicBezTo>
                    <a:pt x="426" y="2832"/>
                    <a:pt x="527" y="2933"/>
                    <a:pt x="627" y="2933"/>
                  </a:cubicBezTo>
                  <a:cubicBezTo>
                    <a:pt x="752" y="2832"/>
                    <a:pt x="852" y="2832"/>
                    <a:pt x="852" y="2732"/>
                  </a:cubicBezTo>
                  <a:cubicBezTo>
                    <a:pt x="752" y="2306"/>
                    <a:pt x="852" y="1880"/>
                    <a:pt x="852" y="1579"/>
                  </a:cubicBezTo>
                  <a:cubicBezTo>
                    <a:pt x="852" y="1479"/>
                    <a:pt x="852" y="1354"/>
                    <a:pt x="953" y="1253"/>
                  </a:cubicBezTo>
                  <a:lnTo>
                    <a:pt x="953" y="1053"/>
                  </a:lnTo>
                  <a:cubicBezTo>
                    <a:pt x="953" y="852"/>
                    <a:pt x="1053" y="527"/>
                    <a:pt x="953" y="326"/>
                  </a:cubicBezTo>
                  <a:cubicBezTo>
                    <a:pt x="852" y="101"/>
                    <a:pt x="752" y="0"/>
                    <a:pt x="5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93"/>
            <p:cNvSpPr/>
            <p:nvPr/>
          </p:nvSpPr>
          <p:spPr>
            <a:xfrm>
              <a:off x="2667925" y="1935528"/>
              <a:ext cx="16010" cy="37373"/>
            </a:xfrm>
            <a:custGeom>
              <a:avLst/>
              <a:gdLst/>
              <a:ahLst/>
              <a:cxnLst/>
              <a:rect l="l" t="t" r="r" b="b"/>
              <a:pathLst>
                <a:path w="1017" h="2374" extrusionOk="0">
                  <a:moveTo>
                    <a:pt x="408" y="0"/>
                  </a:moveTo>
                  <a:cubicBezTo>
                    <a:pt x="277" y="0"/>
                    <a:pt x="146" y="50"/>
                    <a:pt x="101" y="140"/>
                  </a:cubicBezTo>
                  <a:lnTo>
                    <a:pt x="101" y="441"/>
                  </a:lnTo>
                  <a:cubicBezTo>
                    <a:pt x="101" y="566"/>
                    <a:pt x="1" y="667"/>
                    <a:pt x="101" y="867"/>
                  </a:cubicBezTo>
                  <a:cubicBezTo>
                    <a:pt x="101" y="1068"/>
                    <a:pt x="101" y="1293"/>
                    <a:pt x="201" y="1393"/>
                  </a:cubicBezTo>
                  <a:cubicBezTo>
                    <a:pt x="302" y="1594"/>
                    <a:pt x="302" y="1694"/>
                    <a:pt x="427" y="1920"/>
                  </a:cubicBezTo>
                  <a:cubicBezTo>
                    <a:pt x="527" y="2020"/>
                    <a:pt x="527" y="2020"/>
                    <a:pt x="627" y="2120"/>
                  </a:cubicBezTo>
                  <a:lnTo>
                    <a:pt x="728" y="2220"/>
                  </a:lnTo>
                  <a:lnTo>
                    <a:pt x="828" y="2321"/>
                  </a:lnTo>
                  <a:cubicBezTo>
                    <a:pt x="828" y="2358"/>
                    <a:pt x="848" y="2373"/>
                    <a:pt x="873" y="2373"/>
                  </a:cubicBezTo>
                  <a:cubicBezTo>
                    <a:pt x="932" y="2373"/>
                    <a:pt x="1016" y="2291"/>
                    <a:pt x="928" y="2220"/>
                  </a:cubicBezTo>
                  <a:lnTo>
                    <a:pt x="928" y="2120"/>
                  </a:lnTo>
                  <a:lnTo>
                    <a:pt x="928" y="2020"/>
                  </a:lnTo>
                  <a:lnTo>
                    <a:pt x="928" y="1694"/>
                  </a:lnTo>
                  <a:lnTo>
                    <a:pt x="928" y="1494"/>
                  </a:lnTo>
                  <a:lnTo>
                    <a:pt x="928" y="1393"/>
                  </a:lnTo>
                  <a:lnTo>
                    <a:pt x="928" y="1293"/>
                  </a:lnTo>
                  <a:lnTo>
                    <a:pt x="928" y="1193"/>
                  </a:lnTo>
                  <a:lnTo>
                    <a:pt x="828" y="967"/>
                  </a:lnTo>
                  <a:lnTo>
                    <a:pt x="828" y="767"/>
                  </a:lnTo>
                  <a:cubicBezTo>
                    <a:pt x="828" y="566"/>
                    <a:pt x="828" y="341"/>
                    <a:pt x="728" y="240"/>
                  </a:cubicBezTo>
                  <a:cubicBezTo>
                    <a:pt x="728" y="75"/>
                    <a:pt x="568" y="0"/>
                    <a:pt x="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93"/>
            <p:cNvSpPr/>
            <p:nvPr/>
          </p:nvSpPr>
          <p:spPr>
            <a:xfrm>
              <a:off x="2840351" y="1904972"/>
              <a:ext cx="16577" cy="37499"/>
            </a:xfrm>
            <a:custGeom>
              <a:avLst/>
              <a:gdLst/>
              <a:ahLst/>
              <a:cxnLst/>
              <a:rect l="l" t="t" r="r" b="b"/>
              <a:pathLst>
                <a:path w="1053" h="2382" extrusionOk="0">
                  <a:moveTo>
                    <a:pt x="527" y="1"/>
                  </a:moveTo>
                  <a:cubicBezTo>
                    <a:pt x="0" y="101"/>
                    <a:pt x="0" y="828"/>
                    <a:pt x="126" y="1254"/>
                  </a:cubicBezTo>
                  <a:lnTo>
                    <a:pt x="126" y="1455"/>
                  </a:lnTo>
                  <a:lnTo>
                    <a:pt x="126" y="1755"/>
                  </a:lnTo>
                  <a:cubicBezTo>
                    <a:pt x="226" y="1881"/>
                    <a:pt x="226" y="2081"/>
                    <a:pt x="326" y="2181"/>
                  </a:cubicBezTo>
                  <a:cubicBezTo>
                    <a:pt x="326" y="2282"/>
                    <a:pt x="326" y="2382"/>
                    <a:pt x="426" y="2382"/>
                  </a:cubicBezTo>
                  <a:cubicBezTo>
                    <a:pt x="527" y="2382"/>
                    <a:pt x="627" y="2282"/>
                    <a:pt x="627" y="2181"/>
                  </a:cubicBezTo>
                  <a:cubicBezTo>
                    <a:pt x="627" y="2081"/>
                    <a:pt x="752" y="1881"/>
                    <a:pt x="752" y="1755"/>
                  </a:cubicBezTo>
                  <a:cubicBezTo>
                    <a:pt x="852" y="1655"/>
                    <a:pt x="852" y="1455"/>
                    <a:pt x="852" y="1354"/>
                  </a:cubicBezTo>
                  <a:cubicBezTo>
                    <a:pt x="953" y="1129"/>
                    <a:pt x="1053" y="1029"/>
                    <a:pt x="1053" y="828"/>
                  </a:cubicBezTo>
                  <a:lnTo>
                    <a:pt x="1053" y="502"/>
                  </a:lnTo>
                  <a:cubicBezTo>
                    <a:pt x="1053" y="302"/>
                    <a:pt x="1053" y="201"/>
                    <a:pt x="852" y="101"/>
                  </a:cubicBezTo>
                  <a:cubicBezTo>
                    <a:pt x="852" y="1"/>
                    <a:pt x="627" y="1"/>
                    <a:pt x="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93"/>
            <p:cNvSpPr/>
            <p:nvPr/>
          </p:nvSpPr>
          <p:spPr>
            <a:xfrm>
              <a:off x="2728691" y="1899226"/>
              <a:ext cx="11461" cy="26148"/>
            </a:xfrm>
            <a:custGeom>
              <a:avLst/>
              <a:gdLst/>
              <a:ahLst/>
              <a:cxnLst/>
              <a:rect l="l" t="t" r="r" b="b"/>
              <a:pathLst>
                <a:path w="728" h="1661" extrusionOk="0">
                  <a:moveTo>
                    <a:pt x="484" y="1"/>
                  </a:moveTo>
                  <a:cubicBezTo>
                    <a:pt x="434" y="1"/>
                    <a:pt x="380" y="13"/>
                    <a:pt x="326" y="40"/>
                  </a:cubicBezTo>
                  <a:cubicBezTo>
                    <a:pt x="201" y="40"/>
                    <a:pt x="101" y="241"/>
                    <a:pt x="101" y="466"/>
                  </a:cubicBezTo>
                  <a:cubicBezTo>
                    <a:pt x="1" y="566"/>
                    <a:pt x="101" y="767"/>
                    <a:pt x="101" y="867"/>
                  </a:cubicBezTo>
                  <a:lnTo>
                    <a:pt x="101" y="1193"/>
                  </a:lnTo>
                  <a:cubicBezTo>
                    <a:pt x="101" y="1193"/>
                    <a:pt x="101" y="1293"/>
                    <a:pt x="201" y="1293"/>
                  </a:cubicBezTo>
                  <a:lnTo>
                    <a:pt x="201" y="1394"/>
                  </a:lnTo>
                  <a:lnTo>
                    <a:pt x="326" y="1494"/>
                  </a:lnTo>
                  <a:cubicBezTo>
                    <a:pt x="326" y="1619"/>
                    <a:pt x="326" y="1619"/>
                    <a:pt x="427" y="1619"/>
                  </a:cubicBezTo>
                  <a:cubicBezTo>
                    <a:pt x="427" y="1648"/>
                    <a:pt x="443" y="1660"/>
                    <a:pt x="466" y="1660"/>
                  </a:cubicBezTo>
                  <a:cubicBezTo>
                    <a:pt x="525" y="1660"/>
                    <a:pt x="627" y="1583"/>
                    <a:pt x="627" y="1494"/>
                  </a:cubicBezTo>
                  <a:lnTo>
                    <a:pt x="627" y="1394"/>
                  </a:lnTo>
                  <a:lnTo>
                    <a:pt x="627" y="1293"/>
                  </a:lnTo>
                  <a:lnTo>
                    <a:pt x="627" y="1193"/>
                  </a:lnTo>
                  <a:lnTo>
                    <a:pt x="627" y="1093"/>
                  </a:lnTo>
                  <a:cubicBezTo>
                    <a:pt x="627" y="993"/>
                    <a:pt x="727" y="867"/>
                    <a:pt x="727" y="767"/>
                  </a:cubicBezTo>
                  <a:lnTo>
                    <a:pt x="727" y="667"/>
                  </a:lnTo>
                  <a:lnTo>
                    <a:pt x="727" y="466"/>
                  </a:lnTo>
                  <a:lnTo>
                    <a:pt x="727" y="241"/>
                  </a:lnTo>
                  <a:cubicBezTo>
                    <a:pt x="727" y="94"/>
                    <a:pt x="620" y="1"/>
                    <a:pt x="4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93"/>
            <p:cNvSpPr/>
            <p:nvPr/>
          </p:nvSpPr>
          <p:spPr>
            <a:xfrm>
              <a:off x="2883800" y="1956418"/>
              <a:ext cx="25613" cy="38002"/>
            </a:xfrm>
            <a:custGeom>
              <a:avLst/>
              <a:gdLst/>
              <a:ahLst/>
              <a:cxnLst/>
              <a:rect l="l" t="t" r="r" b="b"/>
              <a:pathLst>
                <a:path w="1627" h="2414" extrusionOk="0">
                  <a:moveTo>
                    <a:pt x="1137" y="0"/>
                  </a:moveTo>
                  <a:cubicBezTo>
                    <a:pt x="994" y="0"/>
                    <a:pt x="858" y="49"/>
                    <a:pt x="799" y="167"/>
                  </a:cubicBezTo>
                  <a:cubicBezTo>
                    <a:pt x="699" y="367"/>
                    <a:pt x="599" y="593"/>
                    <a:pt x="499" y="693"/>
                  </a:cubicBezTo>
                  <a:cubicBezTo>
                    <a:pt x="499" y="893"/>
                    <a:pt x="373" y="994"/>
                    <a:pt x="273" y="1219"/>
                  </a:cubicBezTo>
                  <a:cubicBezTo>
                    <a:pt x="273" y="1420"/>
                    <a:pt x="273" y="1520"/>
                    <a:pt x="173" y="1746"/>
                  </a:cubicBezTo>
                  <a:lnTo>
                    <a:pt x="173" y="1946"/>
                  </a:lnTo>
                  <a:cubicBezTo>
                    <a:pt x="72" y="2046"/>
                    <a:pt x="72" y="2147"/>
                    <a:pt x="72" y="2247"/>
                  </a:cubicBezTo>
                  <a:cubicBezTo>
                    <a:pt x="1" y="2336"/>
                    <a:pt x="83" y="2413"/>
                    <a:pt x="135" y="2413"/>
                  </a:cubicBezTo>
                  <a:cubicBezTo>
                    <a:pt x="156" y="2413"/>
                    <a:pt x="173" y="2401"/>
                    <a:pt x="173" y="2372"/>
                  </a:cubicBezTo>
                  <a:cubicBezTo>
                    <a:pt x="273" y="2247"/>
                    <a:pt x="273" y="2147"/>
                    <a:pt x="373" y="2147"/>
                  </a:cubicBezTo>
                  <a:cubicBezTo>
                    <a:pt x="373" y="2046"/>
                    <a:pt x="499" y="2046"/>
                    <a:pt x="499" y="1946"/>
                  </a:cubicBezTo>
                  <a:cubicBezTo>
                    <a:pt x="699" y="1846"/>
                    <a:pt x="799" y="1746"/>
                    <a:pt x="900" y="1520"/>
                  </a:cubicBezTo>
                  <a:cubicBezTo>
                    <a:pt x="1000" y="1420"/>
                    <a:pt x="1125" y="1319"/>
                    <a:pt x="1225" y="1119"/>
                  </a:cubicBezTo>
                  <a:cubicBezTo>
                    <a:pt x="1326" y="994"/>
                    <a:pt x="1426" y="793"/>
                    <a:pt x="1526" y="693"/>
                  </a:cubicBezTo>
                  <a:cubicBezTo>
                    <a:pt x="1626" y="492"/>
                    <a:pt x="1626" y="167"/>
                    <a:pt x="1426" y="66"/>
                  </a:cubicBezTo>
                  <a:cubicBezTo>
                    <a:pt x="1343" y="25"/>
                    <a:pt x="1238" y="0"/>
                    <a:pt x="1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93"/>
            <p:cNvSpPr/>
            <p:nvPr/>
          </p:nvSpPr>
          <p:spPr>
            <a:xfrm>
              <a:off x="2648200" y="2161430"/>
              <a:ext cx="32760" cy="32776"/>
            </a:xfrm>
            <a:custGeom>
              <a:avLst/>
              <a:gdLst/>
              <a:ahLst/>
              <a:cxnLst/>
              <a:rect l="l" t="t" r="r" b="b"/>
              <a:pathLst>
                <a:path w="2081" h="2082" extrusionOk="0">
                  <a:moveTo>
                    <a:pt x="1053" y="1"/>
                  </a:moveTo>
                  <a:cubicBezTo>
                    <a:pt x="427" y="1"/>
                    <a:pt x="1" y="502"/>
                    <a:pt x="1" y="1028"/>
                  </a:cubicBezTo>
                  <a:cubicBezTo>
                    <a:pt x="1" y="1655"/>
                    <a:pt x="427" y="2081"/>
                    <a:pt x="1053" y="2081"/>
                  </a:cubicBezTo>
                  <a:cubicBezTo>
                    <a:pt x="1555" y="2081"/>
                    <a:pt x="2081" y="1655"/>
                    <a:pt x="2081" y="1028"/>
                  </a:cubicBezTo>
                  <a:cubicBezTo>
                    <a:pt x="2081" y="502"/>
                    <a:pt x="1555" y="1"/>
                    <a:pt x="1053" y="1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93"/>
            <p:cNvSpPr/>
            <p:nvPr/>
          </p:nvSpPr>
          <p:spPr>
            <a:xfrm>
              <a:off x="2615456" y="2099720"/>
              <a:ext cx="59192" cy="43874"/>
            </a:xfrm>
            <a:custGeom>
              <a:avLst/>
              <a:gdLst/>
              <a:ahLst/>
              <a:cxnLst/>
              <a:rect l="l" t="t" r="r" b="b"/>
              <a:pathLst>
                <a:path w="3760" h="2787" extrusionOk="0">
                  <a:moveTo>
                    <a:pt x="2788" y="0"/>
                  </a:moveTo>
                  <a:cubicBezTo>
                    <a:pt x="2695" y="0"/>
                    <a:pt x="2600" y="13"/>
                    <a:pt x="2507" y="36"/>
                  </a:cubicBezTo>
                  <a:cubicBezTo>
                    <a:pt x="2081" y="36"/>
                    <a:pt x="1755" y="362"/>
                    <a:pt x="1354" y="562"/>
                  </a:cubicBezTo>
                  <a:cubicBezTo>
                    <a:pt x="1028" y="788"/>
                    <a:pt x="727" y="988"/>
                    <a:pt x="402" y="1189"/>
                  </a:cubicBezTo>
                  <a:cubicBezTo>
                    <a:pt x="101" y="1515"/>
                    <a:pt x="1" y="1816"/>
                    <a:pt x="1" y="2242"/>
                  </a:cubicBezTo>
                  <a:cubicBezTo>
                    <a:pt x="88" y="2504"/>
                    <a:pt x="329" y="2786"/>
                    <a:pt x="673" y="2786"/>
                  </a:cubicBezTo>
                  <a:cubicBezTo>
                    <a:pt x="722" y="2786"/>
                    <a:pt x="774" y="2781"/>
                    <a:pt x="828" y="2768"/>
                  </a:cubicBezTo>
                  <a:cubicBezTo>
                    <a:pt x="928" y="2768"/>
                    <a:pt x="1128" y="2768"/>
                    <a:pt x="1254" y="2668"/>
                  </a:cubicBezTo>
                  <a:lnTo>
                    <a:pt x="1354" y="2542"/>
                  </a:lnTo>
                  <a:cubicBezTo>
                    <a:pt x="1454" y="2542"/>
                    <a:pt x="1554" y="2442"/>
                    <a:pt x="1655" y="2442"/>
                  </a:cubicBezTo>
                  <a:cubicBezTo>
                    <a:pt x="1880" y="2342"/>
                    <a:pt x="1981" y="2242"/>
                    <a:pt x="2181" y="2141"/>
                  </a:cubicBezTo>
                  <a:cubicBezTo>
                    <a:pt x="2507" y="1916"/>
                    <a:pt x="2808" y="1715"/>
                    <a:pt x="3133" y="1515"/>
                  </a:cubicBezTo>
                  <a:cubicBezTo>
                    <a:pt x="3534" y="1189"/>
                    <a:pt x="3760" y="888"/>
                    <a:pt x="3534" y="462"/>
                  </a:cubicBezTo>
                  <a:cubicBezTo>
                    <a:pt x="3381" y="135"/>
                    <a:pt x="3094" y="0"/>
                    <a:pt x="2788" y="0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93"/>
            <p:cNvSpPr/>
            <p:nvPr/>
          </p:nvSpPr>
          <p:spPr>
            <a:xfrm>
              <a:off x="2883359" y="2161430"/>
              <a:ext cx="31186" cy="32776"/>
            </a:xfrm>
            <a:custGeom>
              <a:avLst/>
              <a:gdLst/>
              <a:ahLst/>
              <a:cxnLst/>
              <a:rect l="l" t="t" r="r" b="b"/>
              <a:pathLst>
                <a:path w="1981" h="2082" extrusionOk="0">
                  <a:moveTo>
                    <a:pt x="1028" y="1"/>
                  </a:moveTo>
                  <a:cubicBezTo>
                    <a:pt x="401" y="1"/>
                    <a:pt x="0" y="502"/>
                    <a:pt x="0" y="1028"/>
                  </a:cubicBezTo>
                  <a:cubicBezTo>
                    <a:pt x="0" y="1655"/>
                    <a:pt x="401" y="2081"/>
                    <a:pt x="1028" y="2081"/>
                  </a:cubicBezTo>
                  <a:cubicBezTo>
                    <a:pt x="1554" y="2081"/>
                    <a:pt x="1980" y="1655"/>
                    <a:pt x="1980" y="1028"/>
                  </a:cubicBezTo>
                  <a:cubicBezTo>
                    <a:pt x="1980" y="502"/>
                    <a:pt x="1554" y="1"/>
                    <a:pt x="1028" y="1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93"/>
            <p:cNvSpPr/>
            <p:nvPr/>
          </p:nvSpPr>
          <p:spPr>
            <a:xfrm>
              <a:off x="2894804" y="2102255"/>
              <a:ext cx="56028" cy="44205"/>
            </a:xfrm>
            <a:custGeom>
              <a:avLst/>
              <a:gdLst/>
              <a:ahLst/>
              <a:cxnLst/>
              <a:rect l="l" t="t" r="r" b="b"/>
              <a:pathLst>
                <a:path w="3559" h="2808" extrusionOk="0">
                  <a:moveTo>
                    <a:pt x="927" y="0"/>
                  </a:moveTo>
                  <a:cubicBezTo>
                    <a:pt x="727" y="0"/>
                    <a:pt x="526" y="101"/>
                    <a:pt x="526" y="301"/>
                  </a:cubicBezTo>
                  <a:cubicBezTo>
                    <a:pt x="426" y="401"/>
                    <a:pt x="301" y="401"/>
                    <a:pt x="301" y="502"/>
                  </a:cubicBezTo>
                  <a:cubicBezTo>
                    <a:pt x="100" y="727"/>
                    <a:pt x="0" y="1128"/>
                    <a:pt x="201" y="1454"/>
                  </a:cubicBezTo>
                  <a:cubicBezTo>
                    <a:pt x="301" y="1655"/>
                    <a:pt x="627" y="1880"/>
                    <a:pt x="827" y="1980"/>
                  </a:cubicBezTo>
                  <a:cubicBezTo>
                    <a:pt x="1153" y="2181"/>
                    <a:pt x="1454" y="2381"/>
                    <a:pt x="1779" y="2607"/>
                  </a:cubicBezTo>
                  <a:cubicBezTo>
                    <a:pt x="2080" y="2707"/>
                    <a:pt x="2506" y="2807"/>
                    <a:pt x="2807" y="2807"/>
                  </a:cubicBezTo>
                  <a:cubicBezTo>
                    <a:pt x="2932" y="2807"/>
                    <a:pt x="3033" y="2707"/>
                    <a:pt x="3033" y="2707"/>
                  </a:cubicBezTo>
                  <a:cubicBezTo>
                    <a:pt x="3233" y="2607"/>
                    <a:pt x="3233" y="2607"/>
                    <a:pt x="3333" y="2507"/>
                  </a:cubicBezTo>
                  <a:lnTo>
                    <a:pt x="3333" y="2381"/>
                  </a:lnTo>
                  <a:lnTo>
                    <a:pt x="3434" y="2381"/>
                  </a:lnTo>
                  <a:lnTo>
                    <a:pt x="3434" y="2281"/>
                  </a:lnTo>
                  <a:cubicBezTo>
                    <a:pt x="3559" y="2181"/>
                    <a:pt x="3559" y="1980"/>
                    <a:pt x="3559" y="1880"/>
                  </a:cubicBezTo>
                  <a:lnTo>
                    <a:pt x="3434" y="1880"/>
                  </a:lnTo>
                  <a:lnTo>
                    <a:pt x="3434" y="1755"/>
                  </a:lnTo>
                  <a:lnTo>
                    <a:pt x="3434" y="1554"/>
                  </a:lnTo>
                  <a:lnTo>
                    <a:pt x="2932" y="1028"/>
                  </a:lnTo>
                  <a:cubicBezTo>
                    <a:pt x="2707" y="928"/>
                    <a:pt x="2607" y="827"/>
                    <a:pt x="2506" y="827"/>
                  </a:cubicBezTo>
                  <a:cubicBezTo>
                    <a:pt x="2180" y="627"/>
                    <a:pt x="1880" y="401"/>
                    <a:pt x="1454" y="201"/>
                  </a:cubicBezTo>
                  <a:cubicBezTo>
                    <a:pt x="1353" y="201"/>
                    <a:pt x="1153" y="101"/>
                    <a:pt x="927" y="0"/>
                  </a:cubicBezTo>
                  <a:close/>
                </a:path>
              </a:pathLst>
            </a:custGeom>
            <a:solidFill>
              <a:srgbClr val="2B1B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93"/>
            <p:cNvSpPr/>
            <p:nvPr/>
          </p:nvSpPr>
          <p:spPr>
            <a:xfrm>
              <a:off x="2452507" y="2230476"/>
              <a:ext cx="159409" cy="139699"/>
            </a:xfrm>
            <a:custGeom>
              <a:avLst/>
              <a:gdLst/>
              <a:ahLst/>
              <a:cxnLst/>
              <a:rect l="l" t="t" r="r" b="b"/>
              <a:pathLst>
                <a:path w="10126" h="8874" extrusionOk="0">
                  <a:moveTo>
                    <a:pt x="5113" y="1"/>
                  </a:moveTo>
                  <a:cubicBezTo>
                    <a:pt x="2306" y="1"/>
                    <a:pt x="1" y="1981"/>
                    <a:pt x="1" y="4487"/>
                  </a:cubicBezTo>
                  <a:cubicBezTo>
                    <a:pt x="1" y="6893"/>
                    <a:pt x="2306" y="8873"/>
                    <a:pt x="5113" y="8873"/>
                  </a:cubicBezTo>
                  <a:cubicBezTo>
                    <a:pt x="7946" y="8873"/>
                    <a:pt x="10126" y="6893"/>
                    <a:pt x="10126" y="4487"/>
                  </a:cubicBezTo>
                  <a:cubicBezTo>
                    <a:pt x="10126" y="1981"/>
                    <a:pt x="7946" y="1"/>
                    <a:pt x="51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93"/>
            <p:cNvSpPr/>
            <p:nvPr/>
          </p:nvSpPr>
          <p:spPr>
            <a:xfrm>
              <a:off x="2940960" y="2230476"/>
              <a:ext cx="159409" cy="139699"/>
            </a:xfrm>
            <a:custGeom>
              <a:avLst/>
              <a:gdLst/>
              <a:ahLst/>
              <a:cxnLst/>
              <a:rect l="l" t="t" r="r" b="b"/>
              <a:pathLst>
                <a:path w="10126" h="8874" extrusionOk="0">
                  <a:moveTo>
                    <a:pt x="5013" y="1"/>
                  </a:moveTo>
                  <a:cubicBezTo>
                    <a:pt x="2281" y="1"/>
                    <a:pt x="0" y="1981"/>
                    <a:pt x="0" y="4487"/>
                  </a:cubicBezTo>
                  <a:cubicBezTo>
                    <a:pt x="0" y="6893"/>
                    <a:pt x="2281" y="8873"/>
                    <a:pt x="5013" y="8873"/>
                  </a:cubicBezTo>
                  <a:cubicBezTo>
                    <a:pt x="7820" y="8873"/>
                    <a:pt x="10126" y="6893"/>
                    <a:pt x="10126" y="4487"/>
                  </a:cubicBezTo>
                  <a:cubicBezTo>
                    <a:pt x="10126" y="1981"/>
                    <a:pt x="7820" y="1"/>
                    <a:pt x="50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93"/>
            <p:cNvSpPr/>
            <p:nvPr/>
          </p:nvSpPr>
          <p:spPr>
            <a:xfrm>
              <a:off x="2641494" y="2188633"/>
              <a:ext cx="279760" cy="274974"/>
            </a:xfrm>
            <a:custGeom>
              <a:avLst/>
              <a:gdLst/>
              <a:ahLst/>
              <a:cxnLst/>
              <a:rect l="l" t="t" r="r" b="b"/>
              <a:pathLst>
                <a:path w="17771" h="17467" extrusionOk="0">
                  <a:moveTo>
                    <a:pt x="9419" y="0"/>
                  </a:moveTo>
                  <a:cubicBezTo>
                    <a:pt x="6802" y="0"/>
                    <a:pt x="1906" y="1053"/>
                    <a:pt x="853" y="8699"/>
                  </a:cubicBezTo>
                  <a:cubicBezTo>
                    <a:pt x="627" y="9551"/>
                    <a:pt x="527" y="10278"/>
                    <a:pt x="427" y="11005"/>
                  </a:cubicBezTo>
                  <a:cubicBezTo>
                    <a:pt x="327" y="12684"/>
                    <a:pt x="1" y="14664"/>
                    <a:pt x="1354" y="16017"/>
                  </a:cubicBezTo>
                  <a:cubicBezTo>
                    <a:pt x="2607" y="17070"/>
                    <a:pt x="4487" y="17371"/>
                    <a:pt x="6166" y="17371"/>
                  </a:cubicBezTo>
                  <a:cubicBezTo>
                    <a:pt x="6888" y="17433"/>
                    <a:pt x="7629" y="17467"/>
                    <a:pt x="8374" y="17467"/>
                  </a:cubicBezTo>
                  <a:cubicBezTo>
                    <a:pt x="10009" y="17467"/>
                    <a:pt x="11661" y="17306"/>
                    <a:pt x="13159" y="16945"/>
                  </a:cubicBezTo>
                  <a:cubicBezTo>
                    <a:pt x="13484" y="16844"/>
                    <a:pt x="13785" y="16744"/>
                    <a:pt x="14111" y="16644"/>
                  </a:cubicBezTo>
                  <a:cubicBezTo>
                    <a:pt x="15264" y="16318"/>
                    <a:pt x="16292" y="15917"/>
                    <a:pt x="16918" y="14965"/>
                  </a:cubicBezTo>
                  <a:cubicBezTo>
                    <a:pt x="17344" y="14438"/>
                    <a:pt x="17444" y="13937"/>
                    <a:pt x="17545" y="13310"/>
                  </a:cubicBezTo>
                  <a:cubicBezTo>
                    <a:pt x="17770" y="12358"/>
                    <a:pt x="17645" y="11305"/>
                    <a:pt x="17444" y="10278"/>
                  </a:cubicBezTo>
                  <a:cubicBezTo>
                    <a:pt x="17018" y="8173"/>
                    <a:pt x="16718" y="5892"/>
                    <a:pt x="15765" y="3787"/>
                  </a:cubicBezTo>
                  <a:cubicBezTo>
                    <a:pt x="15038" y="2233"/>
                    <a:pt x="13585" y="654"/>
                    <a:pt x="11605" y="253"/>
                  </a:cubicBezTo>
                  <a:cubicBezTo>
                    <a:pt x="11379" y="153"/>
                    <a:pt x="11279" y="153"/>
                    <a:pt x="11078" y="153"/>
                  </a:cubicBezTo>
                  <a:cubicBezTo>
                    <a:pt x="11078" y="153"/>
                    <a:pt x="10413" y="0"/>
                    <a:pt x="9419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93"/>
            <p:cNvSpPr/>
            <p:nvPr/>
          </p:nvSpPr>
          <p:spPr>
            <a:xfrm>
              <a:off x="2646626" y="2184319"/>
              <a:ext cx="139683" cy="162573"/>
            </a:xfrm>
            <a:custGeom>
              <a:avLst/>
              <a:gdLst/>
              <a:ahLst/>
              <a:cxnLst/>
              <a:rect l="l" t="t" r="r" b="b"/>
              <a:pathLst>
                <a:path w="8873" h="10327" extrusionOk="0">
                  <a:moveTo>
                    <a:pt x="8873" y="0"/>
                  </a:moveTo>
                  <a:cubicBezTo>
                    <a:pt x="6667" y="201"/>
                    <a:pt x="5013" y="928"/>
                    <a:pt x="3760" y="1880"/>
                  </a:cubicBezTo>
                  <a:cubicBezTo>
                    <a:pt x="1880" y="3434"/>
                    <a:pt x="928" y="5539"/>
                    <a:pt x="527" y="7193"/>
                  </a:cubicBezTo>
                  <a:cubicBezTo>
                    <a:pt x="1" y="8973"/>
                    <a:pt x="1" y="10326"/>
                    <a:pt x="1" y="10326"/>
                  </a:cubicBezTo>
                  <a:lnTo>
                    <a:pt x="301" y="10326"/>
                  </a:lnTo>
                  <a:lnTo>
                    <a:pt x="301" y="10226"/>
                  </a:lnTo>
                  <a:cubicBezTo>
                    <a:pt x="301" y="9700"/>
                    <a:pt x="527" y="7419"/>
                    <a:pt x="1655" y="5113"/>
                  </a:cubicBezTo>
                  <a:cubicBezTo>
                    <a:pt x="2181" y="3960"/>
                    <a:pt x="3033" y="2807"/>
                    <a:pt x="4161" y="1980"/>
                  </a:cubicBezTo>
                  <a:cubicBezTo>
                    <a:pt x="5314" y="1153"/>
                    <a:pt x="6893" y="527"/>
                    <a:pt x="8873" y="427"/>
                  </a:cubicBezTo>
                  <a:lnTo>
                    <a:pt x="8873" y="0"/>
                  </a:ln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93"/>
            <p:cNvSpPr/>
            <p:nvPr/>
          </p:nvSpPr>
          <p:spPr>
            <a:xfrm>
              <a:off x="2834038" y="2356729"/>
              <a:ext cx="90362" cy="103790"/>
            </a:xfrm>
            <a:custGeom>
              <a:avLst/>
              <a:gdLst/>
              <a:ahLst/>
              <a:cxnLst/>
              <a:rect l="l" t="t" r="r" b="b"/>
              <a:pathLst>
                <a:path w="5740" h="6593" extrusionOk="0">
                  <a:moveTo>
                    <a:pt x="5639" y="1"/>
                  </a:moveTo>
                  <a:lnTo>
                    <a:pt x="5314" y="126"/>
                  </a:lnTo>
                  <a:cubicBezTo>
                    <a:pt x="5414" y="527"/>
                    <a:pt x="5414" y="1054"/>
                    <a:pt x="5414" y="1480"/>
                  </a:cubicBezTo>
                  <a:cubicBezTo>
                    <a:pt x="5414" y="2632"/>
                    <a:pt x="5113" y="3460"/>
                    <a:pt x="4587" y="4186"/>
                  </a:cubicBezTo>
                  <a:cubicBezTo>
                    <a:pt x="3860" y="5139"/>
                    <a:pt x="2707" y="5765"/>
                    <a:pt x="1780" y="5966"/>
                  </a:cubicBezTo>
                  <a:cubicBezTo>
                    <a:pt x="1253" y="6166"/>
                    <a:pt x="827" y="6166"/>
                    <a:pt x="527" y="6267"/>
                  </a:cubicBezTo>
                  <a:lnTo>
                    <a:pt x="0" y="6267"/>
                  </a:lnTo>
                  <a:lnTo>
                    <a:pt x="0" y="6592"/>
                  </a:lnTo>
                  <a:cubicBezTo>
                    <a:pt x="0" y="6592"/>
                    <a:pt x="1454" y="6592"/>
                    <a:pt x="2908" y="5966"/>
                  </a:cubicBezTo>
                  <a:cubicBezTo>
                    <a:pt x="3534" y="5540"/>
                    <a:pt x="4286" y="5139"/>
                    <a:pt x="4913" y="4387"/>
                  </a:cubicBezTo>
                  <a:cubicBezTo>
                    <a:pt x="5414" y="3660"/>
                    <a:pt x="5740" y="2733"/>
                    <a:pt x="5740" y="1480"/>
                  </a:cubicBezTo>
                  <a:cubicBezTo>
                    <a:pt x="5740" y="953"/>
                    <a:pt x="5740" y="527"/>
                    <a:pt x="5639" y="1"/>
                  </a:cubicBez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93"/>
            <p:cNvSpPr/>
            <p:nvPr/>
          </p:nvSpPr>
          <p:spPr>
            <a:xfrm>
              <a:off x="2725542" y="2227170"/>
              <a:ext cx="127845" cy="90189"/>
            </a:xfrm>
            <a:custGeom>
              <a:avLst/>
              <a:gdLst/>
              <a:ahLst/>
              <a:cxnLst/>
              <a:rect l="l" t="t" r="r" b="b"/>
              <a:pathLst>
                <a:path w="8121" h="5729" extrusionOk="0">
                  <a:moveTo>
                    <a:pt x="3519" y="0"/>
                  </a:moveTo>
                  <a:cubicBezTo>
                    <a:pt x="2242" y="0"/>
                    <a:pt x="1034" y="367"/>
                    <a:pt x="727" y="1238"/>
                  </a:cubicBezTo>
                  <a:cubicBezTo>
                    <a:pt x="0" y="3018"/>
                    <a:pt x="2607" y="5524"/>
                    <a:pt x="3960" y="5725"/>
                  </a:cubicBezTo>
                  <a:cubicBezTo>
                    <a:pt x="3977" y="5727"/>
                    <a:pt x="3996" y="5728"/>
                    <a:pt x="4014" y="5728"/>
                  </a:cubicBezTo>
                  <a:cubicBezTo>
                    <a:pt x="5029" y="5728"/>
                    <a:pt x="8121" y="2465"/>
                    <a:pt x="6792" y="1038"/>
                  </a:cubicBezTo>
                  <a:cubicBezTo>
                    <a:pt x="6255" y="398"/>
                    <a:pt x="4850" y="0"/>
                    <a:pt x="3519" y="0"/>
                  </a:cubicBezTo>
                  <a:close/>
                </a:path>
              </a:pathLst>
            </a:custGeom>
            <a:solidFill>
              <a:srgbClr val="36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93"/>
            <p:cNvSpPr/>
            <p:nvPr/>
          </p:nvSpPr>
          <p:spPr>
            <a:xfrm>
              <a:off x="2753548" y="2343710"/>
              <a:ext cx="67095" cy="22905"/>
            </a:xfrm>
            <a:custGeom>
              <a:avLst/>
              <a:gdLst/>
              <a:ahLst/>
              <a:cxnLst/>
              <a:rect l="l" t="t" r="r" b="b"/>
              <a:pathLst>
                <a:path w="4262" h="1455" extrusionOk="0">
                  <a:moveTo>
                    <a:pt x="301" y="1"/>
                  </a:moveTo>
                  <a:lnTo>
                    <a:pt x="1" y="327"/>
                  </a:lnTo>
                  <a:cubicBezTo>
                    <a:pt x="1" y="327"/>
                    <a:pt x="201" y="627"/>
                    <a:pt x="502" y="953"/>
                  </a:cubicBezTo>
                  <a:cubicBezTo>
                    <a:pt x="828" y="1154"/>
                    <a:pt x="1354" y="1454"/>
                    <a:pt x="2081" y="1454"/>
                  </a:cubicBezTo>
                  <a:cubicBezTo>
                    <a:pt x="2707" y="1454"/>
                    <a:pt x="3434" y="1154"/>
                    <a:pt x="4261" y="427"/>
                  </a:cubicBezTo>
                  <a:lnTo>
                    <a:pt x="3960" y="101"/>
                  </a:lnTo>
                  <a:cubicBezTo>
                    <a:pt x="3234" y="828"/>
                    <a:pt x="2607" y="1053"/>
                    <a:pt x="2081" y="1053"/>
                  </a:cubicBezTo>
                  <a:cubicBezTo>
                    <a:pt x="1554" y="1053"/>
                    <a:pt x="1028" y="828"/>
                    <a:pt x="828" y="527"/>
                  </a:cubicBezTo>
                  <a:cubicBezTo>
                    <a:pt x="627" y="427"/>
                    <a:pt x="502" y="327"/>
                    <a:pt x="402" y="201"/>
                  </a:cubicBezTo>
                  <a:lnTo>
                    <a:pt x="301" y="1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36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93"/>
            <p:cNvSpPr/>
            <p:nvPr/>
          </p:nvSpPr>
          <p:spPr>
            <a:xfrm>
              <a:off x="3192287" y="2994718"/>
              <a:ext cx="144815" cy="246606"/>
            </a:xfrm>
            <a:custGeom>
              <a:avLst/>
              <a:gdLst/>
              <a:ahLst/>
              <a:cxnLst/>
              <a:rect l="l" t="t" r="r" b="b"/>
              <a:pathLst>
                <a:path w="9199" h="15665" extrusionOk="0">
                  <a:moveTo>
                    <a:pt x="0" y="0"/>
                  </a:moveTo>
                  <a:lnTo>
                    <a:pt x="0" y="0"/>
                  </a:lnTo>
                  <a:cubicBezTo>
                    <a:pt x="426" y="2406"/>
                    <a:pt x="827" y="4812"/>
                    <a:pt x="1153" y="7319"/>
                  </a:cubicBezTo>
                  <a:cubicBezTo>
                    <a:pt x="3459" y="10452"/>
                    <a:pt x="6066" y="13359"/>
                    <a:pt x="9198" y="15665"/>
                  </a:cubicBezTo>
                  <a:cubicBezTo>
                    <a:pt x="8973" y="14512"/>
                    <a:pt x="8873" y="13359"/>
                    <a:pt x="8772" y="12532"/>
                  </a:cubicBezTo>
                  <a:cubicBezTo>
                    <a:pt x="7218" y="10752"/>
                    <a:pt x="5840" y="8873"/>
                    <a:pt x="4487" y="7093"/>
                  </a:cubicBezTo>
                  <a:cubicBezTo>
                    <a:pt x="2933" y="4812"/>
                    <a:pt x="1354" y="2406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93"/>
            <p:cNvSpPr/>
            <p:nvPr/>
          </p:nvSpPr>
          <p:spPr>
            <a:xfrm>
              <a:off x="3516202" y="3246437"/>
              <a:ext cx="8312" cy="44205"/>
            </a:xfrm>
            <a:custGeom>
              <a:avLst/>
              <a:gdLst/>
              <a:ahLst/>
              <a:cxnLst/>
              <a:rect l="l" t="t" r="r" b="b"/>
              <a:pathLst>
                <a:path w="528" h="2808" extrusionOk="0">
                  <a:moveTo>
                    <a:pt x="1" y="0"/>
                  </a:moveTo>
                  <a:lnTo>
                    <a:pt x="1" y="0"/>
                  </a:lnTo>
                  <a:cubicBezTo>
                    <a:pt x="201" y="928"/>
                    <a:pt x="427" y="1880"/>
                    <a:pt x="527" y="2808"/>
                  </a:cubicBezTo>
                  <a:lnTo>
                    <a:pt x="527" y="2808"/>
                  </a:lnTo>
                  <a:lnTo>
                    <a:pt x="527" y="2808"/>
                  </a:lnTo>
                  <a:cubicBezTo>
                    <a:pt x="427" y="1880"/>
                    <a:pt x="201" y="928"/>
                    <a:pt x="1" y="0"/>
                  </a:cubicBezTo>
                  <a:close/>
                </a:path>
              </a:pathLst>
            </a:custGeom>
            <a:solidFill>
              <a:srgbClr val="FBEC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93"/>
            <p:cNvSpPr/>
            <p:nvPr/>
          </p:nvSpPr>
          <p:spPr>
            <a:xfrm>
              <a:off x="3335511" y="3198691"/>
              <a:ext cx="190579" cy="110103"/>
            </a:xfrm>
            <a:custGeom>
              <a:avLst/>
              <a:gdLst/>
              <a:ahLst/>
              <a:cxnLst/>
              <a:rect l="l" t="t" r="r" b="b"/>
              <a:pathLst>
                <a:path w="12106" h="6994" extrusionOk="0">
                  <a:moveTo>
                    <a:pt x="0" y="1"/>
                  </a:moveTo>
                  <a:lnTo>
                    <a:pt x="0" y="1"/>
                  </a:lnTo>
                  <a:cubicBezTo>
                    <a:pt x="201" y="828"/>
                    <a:pt x="301" y="1881"/>
                    <a:pt x="401" y="3033"/>
                  </a:cubicBezTo>
                  <a:cubicBezTo>
                    <a:pt x="2281" y="4387"/>
                    <a:pt x="4261" y="5414"/>
                    <a:pt x="6567" y="6166"/>
                  </a:cubicBezTo>
                  <a:cubicBezTo>
                    <a:pt x="8246" y="6668"/>
                    <a:pt x="10025" y="6993"/>
                    <a:pt x="11780" y="6993"/>
                  </a:cubicBezTo>
                  <a:lnTo>
                    <a:pt x="12105" y="6993"/>
                  </a:lnTo>
                  <a:cubicBezTo>
                    <a:pt x="12105" y="6567"/>
                    <a:pt x="12005" y="6267"/>
                    <a:pt x="12005" y="5841"/>
                  </a:cubicBezTo>
                  <a:cubicBezTo>
                    <a:pt x="11905" y="4913"/>
                    <a:pt x="11679" y="3961"/>
                    <a:pt x="11479" y="3033"/>
                  </a:cubicBezTo>
                  <a:cubicBezTo>
                    <a:pt x="11053" y="3234"/>
                    <a:pt x="10752" y="3535"/>
                    <a:pt x="10426" y="3760"/>
                  </a:cubicBezTo>
                  <a:cubicBezTo>
                    <a:pt x="9900" y="4161"/>
                    <a:pt x="9273" y="4487"/>
                    <a:pt x="8647" y="4587"/>
                  </a:cubicBezTo>
                  <a:cubicBezTo>
                    <a:pt x="8647" y="4688"/>
                    <a:pt x="8547" y="4788"/>
                    <a:pt x="8346" y="4788"/>
                  </a:cubicBezTo>
                  <a:cubicBezTo>
                    <a:pt x="5313" y="4788"/>
                    <a:pt x="2807" y="2908"/>
                    <a:pt x="827" y="828"/>
                  </a:cubicBezTo>
                  <a:cubicBezTo>
                    <a:pt x="627" y="527"/>
                    <a:pt x="301" y="20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93"/>
            <p:cNvSpPr/>
            <p:nvPr/>
          </p:nvSpPr>
          <p:spPr>
            <a:xfrm>
              <a:off x="3330379" y="3191985"/>
              <a:ext cx="11461" cy="54469"/>
            </a:xfrm>
            <a:custGeom>
              <a:avLst/>
              <a:gdLst/>
              <a:ahLst/>
              <a:cxnLst/>
              <a:rect l="l" t="t" r="r" b="b"/>
              <a:pathLst>
                <a:path w="728" h="3460" extrusionOk="0">
                  <a:moveTo>
                    <a:pt x="0" y="1"/>
                  </a:moveTo>
                  <a:cubicBezTo>
                    <a:pt x="101" y="828"/>
                    <a:pt x="201" y="1981"/>
                    <a:pt x="426" y="3134"/>
                  </a:cubicBezTo>
                  <a:cubicBezTo>
                    <a:pt x="527" y="3234"/>
                    <a:pt x="627" y="3334"/>
                    <a:pt x="727" y="3459"/>
                  </a:cubicBezTo>
                  <a:cubicBezTo>
                    <a:pt x="627" y="2307"/>
                    <a:pt x="527" y="1254"/>
                    <a:pt x="326" y="427"/>
                  </a:cubicBezTo>
                  <a:cubicBezTo>
                    <a:pt x="201" y="201"/>
                    <a:pt x="101" y="101"/>
                    <a:pt x="0" y="1"/>
                  </a:cubicBezTo>
                  <a:close/>
                </a:path>
              </a:pathLst>
            </a:custGeom>
            <a:solidFill>
              <a:srgbClr val="4D2C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93"/>
            <p:cNvSpPr/>
            <p:nvPr/>
          </p:nvSpPr>
          <p:spPr>
            <a:xfrm>
              <a:off x="3051031" y="2817176"/>
              <a:ext cx="159424" cy="292763"/>
            </a:xfrm>
            <a:custGeom>
              <a:avLst/>
              <a:gdLst/>
              <a:ahLst/>
              <a:cxnLst/>
              <a:rect l="l" t="t" r="r" b="b"/>
              <a:pathLst>
                <a:path w="10127" h="18597" extrusionOk="0">
                  <a:moveTo>
                    <a:pt x="3434" y="0"/>
                  </a:moveTo>
                  <a:cubicBezTo>
                    <a:pt x="2282" y="526"/>
                    <a:pt x="1154" y="1053"/>
                    <a:pt x="1" y="1454"/>
                  </a:cubicBezTo>
                  <a:cubicBezTo>
                    <a:pt x="1655" y="6892"/>
                    <a:pt x="5314" y="11905"/>
                    <a:pt x="8547" y="16491"/>
                  </a:cubicBezTo>
                  <a:cubicBezTo>
                    <a:pt x="9074" y="17243"/>
                    <a:pt x="9600" y="17870"/>
                    <a:pt x="10126" y="18597"/>
                  </a:cubicBezTo>
                  <a:cubicBezTo>
                    <a:pt x="9800" y="16090"/>
                    <a:pt x="9399" y="13684"/>
                    <a:pt x="8973" y="11278"/>
                  </a:cubicBezTo>
                  <a:cubicBezTo>
                    <a:pt x="8973" y="11178"/>
                    <a:pt x="8873" y="11078"/>
                    <a:pt x="8873" y="11078"/>
                  </a:cubicBezTo>
                  <a:lnTo>
                    <a:pt x="8873" y="10978"/>
                  </a:lnTo>
                  <a:cubicBezTo>
                    <a:pt x="6793" y="7519"/>
                    <a:pt x="5114" y="3760"/>
                    <a:pt x="3660" y="0"/>
                  </a:cubicBezTo>
                  <a:close/>
                </a:path>
              </a:pathLst>
            </a:custGeom>
            <a:solidFill>
              <a:srgbClr val="C77A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93"/>
            <p:cNvSpPr/>
            <p:nvPr/>
          </p:nvSpPr>
          <p:spPr>
            <a:xfrm>
              <a:off x="3082201" y="2616052"/>
              <a:ext cx="532663" cy="658021"/>
            </a:xfrm>
            <a:custGeom>
              <a:avLst/>
              <a:gdLst/>
              <a:ahLst/>
              <a:cxnLst/>
              <a:rect l="l" t="t" r="r" b="b"/>
              <a:pathLst>
                <a:path w="33836" h="41799" extrusionOk="0">
                  <a:moveTo>
                    <a:pt x="13879" y="1"/>
                  </a:moveTo>
                  <a:cubicBezTo>
                    <a:pt x="13784" y="1"/>
                    <a:pt x="13681" y="43"/>
                    <a:pt x="13585" y="145"/>
                  </a:cubicBezTo>
                  <a:cubicBezTo>
                    <a:pt x="13460" y="345"/>
                    <a:pt x="13259" y="445"/>
                    <a:pt x="13159" y="671"/>
                  </a:cubicBezTo>
                  <a:cubicBezTo>
                    <a:pt x="13059" y="445"/>
                    <a:pt x="13059" y="245"/>
                    <a:pt x="12958" y="145"/>
                  </a:cubicBezTo>
                  <a:cubicBezTo>
                    <a:pt x="12958" y="94"/>
                    <a:pt x="12927" y="69"/>
                    <a:pt x="12896" y="69"/>
                  </a:cubicBezTo>
                  <a:cubicBezTo>
                    <a:pt x="12864" y="69"/>
                    <a:pt x="12833" y="94"/>
                    <a:pt x="12833" y="145"/>
                  </a:cubicBezTo>
                  <a:cubicBezTo>
                    <a:pt x="12833" y="345"/>
                    <a:pt x="12833" y="671"/>
                    <a:pt x="12958" y="871"/>
                  </a:cubicBezTo>
                  <a:cubicBezTo>
                    <a:pt x="12632" y="1072"/>
                    <a:pt x="12332" y="1297"/>
                    <a:pt x="12106" y="1498"/>
                  </a:cubicBezTo>
                  <a:cubicBezTo>
                    <a:pt x="11580" y="1924"/>
                    <a:pt x="11079" y="2325"/>
                    <a:pt x="10452" y="2751"/>
                  </a:cubicBezTo>
                  <a:cubicBezTo>
                    <a:pt x="9399" y="3478"/>
                    <a:pt x="8347" y="4205"/>
                    <a:pt x="7194" y="4831"/>
                  </a:cubicBezTo>
                  <a:cubicBezTo>
                    <a:pt x="5013" y="6084"/>
                    <a:pt x="2708" y="7137"/>
                    <a:pt x="427" y="7964"/>
                  </a:cubicBezTo>
                  <a:cubicBezTo>
                    <a:pt x="302" y="7764"/>
                    <a:pt x="201" y="7663"/>
                    <a:pt x="201" y="7563"/>
                  </a:cubicBezTo>
                  <a:cubicBezTo>
                    <a:pt x="160" y="7470"/>
                    <a:pt x="119" y="7437"/>
                    <a:pt x="84" y="7437"/>
                  </a:cubicBezTo>
                  <a:cubicBezTo>
                    <a:pt x="35" y="7437"/>
                    <a:pt x="1" y="7504"/>
                    <a:pt x="1" y="7563"/>
                  </a:cubicBezTo>
                  <a:cubicBezTo>
                    <a:pt x="1" y="7764"/>
                    <a:pt x="101" y="7864"/>
                    <a:pt x="101" y="8089"/>
                  </a:cubicBezTo>
                  <a:cubicBezTo>
                    <a:pt x="1" y="8089"/>
                    <a:pt x="101" y="8290"/>
                    <a:pt x="201" y="8290"/>
                  </a:cubicBezTo>
                  <a:cubicBezTo>
                    <a:pt x="1780" y="13729"/>
                    <a:pt x="4061" y="18841"/>
                    <a:pt x="6893" y="23754"/>
                  </a:cubicBezTo>
                  <a:cubicBezTo>
                    <a:pt x="8246" y="26360"/>
                    <a:pt x="9825" y="28766"/>
                    <a:pt x="11480" y="31147"/>
                  </a:cubicBezTo>
                  <a:cubicBezTo>
                    <a:pt x="13159" y="33453"/>
                    <a:pt x="14938" y="35759"/>
                    <a:pt x="16918" y="37839"/>
                  </a:cubicBezTo>
                  <a:cubicBezTo>
                    <a:pt x="18898" y="39919"/>
                    <a:pt x="21404" y="41799"/>
                    <a:pt x="24437" y="41799"/>
                  </a:cubicBezTo>
                  <a:cubicBezTo>
                    <a:pt x="24638" y="41799"/>
                    <a:pt x="24738" y="41699"/>
                    <a:pt x="24738" y="41598"/>
                  </a:cubicBezTo>
                  <a:cubicBezTo>
                    <a:pt x="25364" y="41498"/>
                    <a:pt x="25991" y="41172"/>
                    <a:pt x="26517" y="40771"/>
                  </a:cubicBezTo>
                  <a:cubicBezTo>
                    <a:pt x="27244" y="40245"/>
                    <a:pt x="27996" y="39719"/>
                    <a:pt x="28723" y="39092"/>
                  </a:cubicBezTo>
                  <a:cubicBezTo>
                    <a:pt x="30277" y="37839"/>
                    <a:pt x="31856" y="36586"/>
                    <a:pt x="33510" y="35333"/>
                  </a:cubicBezTo>
                  <a:cubicBezTo>
                    <a:pt x="33836" y="35232"/>
                    <a:pt x="33635" y="34907"/>
                    <a:pt x="33410" y="34806"/>
                  </a:cubicBezTo>
                  <a:cubicBezTo>
                    <a:pt x="25364" y="27914"/>
                    <a:pt x="19099" y="18741"/>
                    <a:pt x="15565" y="8816"/>
                  </a:cubicBezTo>
                  <a:cubicBezTo>
                    <a:pt x="14612" y="6310"/>
                    <a:pt x="13986" y="3804"/>
                    <a:pt x="13259" y="1197"/>
                  </a:cubicBezTo>
                  <a:cubicBezTo>
                    <a:pt x="13585" y="972"/>
                    <a:pt x="13785" y="771"/>
                    <a:pt x="14086" y="671"/>
                  </a:cubicBezTo>
                  <a:cubicBezTo>
                    <a:pt x="14410" y="423"/>
                    <a:pt x="14183" y="1"/>
                    <a:pt x="13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93"/>
            <p:cNvSpPr/>
            <p:nvPr/>
          </p:nvSpPr>
          <p:spPr>
            <a:xfrm>
              <a:off x="2248533" y="2759575"/>
              <a:ext cx="8296" cy="41041"/>
            </a:xfrm>
            <a:custGeom>
              <a:avLst/>
              <a:gdLst/>
              <a:ahLst/>
              <a:cxnLst/>
              <a:rect l="l" t="t" r="r" b="b"/>
              <a:pathLst>
                <a:path w="527" h="2607" extrusionOk="0">
                  <a:moveTo>
                    <a:pt x="526" y="0"/>
                  </a:moveTo>
                  <a:cubicBezTo>
                    <a:pt x="326" y="852"/>
                    <a:pt x="125" y="1779"/>
                    <a:pt x="0" y="2607"/>
                  </a:cubicBezTo>
                  <a:lnTo>
                    <a:pt x="0" y="2607"/>
                  </a:lnTo>
                  <a:cubicBezTo>
                    <a:pt x="125" y="1779"/>
                    <a:pt x="326" y="852"/>
                    <a:pt x="526" y="0"/>
                  </a:cubicBezTo>
                  <a:close/>
                </a:path>
              </a:pathLst>
            </a:custGeom>
            <a:solidFill>
              <a:srgbClr val="FBEC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93"/>
            <p:cNvSpPr/>
            <p:nvPr/>
          </p:nvSpPr>
          <p:spPr>
            <a:xfrm>
              <a:off x="2248533" y="2759575"/>
              <a:ext cx="222142" cy="125074"/>
            </a:xfrm>
            <a:custGeom>
              <a:avLst/>
              <a:gdLst/>
              <a:ahLst/>
              <a:cxnLst/>
              <a:rect l="l" t="t" r="r" b="b"/>
              <a:pathLst>
                <a:path w="14111" h="7945" extrusionOk="0">
                  <a:moveTo>
                    <a:pt x="526" y="0"/>
                  </a:moveTo>
                  <a:cubicBezTo>
                    <a:pt x="326" y="852"/>
                    <a:pt x="125" y="1779"/>
                    <a:pt x="0" y="2607"/>
                  </a:cubicBezTo>
                  <a:cubicBezTo>
                    <a:pt x="2732" y="4612"/>
                    <a:pt x="5965" y="6065"/>
                    <a:pt x="9298" y="7218"/>
                  </a:cubicBezTo>
                  <a:cubicBezTo>
                    <a:pt x="10251" y="7519"/>
                    <a:pt x="11178" y="7744"/>
                    <a:pt x="12131" y="7945"/>
                  </a:cubicBezTo>
                  <a:cubicBezTo>
                    <a:pt x="12331" y="7619"/>
                    <a:pt x="12431" y="7318"/>
                    <a:pt x="12657" y="6993"/>
                  </a:cubicBezTo>
                  <a:cubicBezTo>
                    <a:pt x="13058" y="5965"/>
                    <a:pt x="13584" y="5013"/>
                    <a:pt x="14111" y="4085"/>
                  </a:cubicBezTo>
                  <a:cubicBezTo>
                    <a:pt x="9399" y="3559"/>
                    <a:pt x="4712" y="2406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93"/>
            <p:cNvSpPr/>
            <p:nvPr/>
          </p:nvSpPr>
          <p:spPr>
            <a:xfrm>
              <a:off x="2439488" y="2779300"/>
              <a:ext cx="611565" cy="129813"/>
            </a:xfrm>
            <a:custGeom>
              <a:avLst/>
              <a:gdLst/>
              <a:ahLst/>
              <a:cxnLst/>
              <a:rect l="l" t="t" r="r" b="b"/>
              <a:pathLst>
                <a:path w="38848" h="8246" extrusionOk="0">
                  <a:moveTo>
                    <a:pt x="37996" y="0"/>
                  </a:moveTo>
                  <a:cubicBezTo>
                    <a:pt x="35489" y="326"/>
                    <a:pt x="33108" y="727"/>
                    <a:pt x="30702" y="1153"/>
                  </a:cubicBezTo>
                  <a:cubicBezTo>
                    <a:pt x="25790" y="1780"/>
                    <a:pt x="20878" y="2406"/>
                    <a:pt x="15865" y="2832"/>
                  </a:cubicBezTo>
                  <a:cubicBezTo>
                    <a:pt x="13459" y="3033"/>
                    <a:pt x="10953" y="3133"/>
                    <a:pt x="8346" y="3133"/>
                  </a:cubicBezTo>
                  <a:cubicBezTo>
                    <a:pt x="6266" y="3133"/>
                    <a:pt x="4161" y="3033"/>
                    <a:pt x="1981" y="2832"/>
                  </a:cubicBezTo>
                  <a:cubicBezTo>
                    <a:pt x="1454" y="3760"/>
                    <a:pt x="928" y="4712"/>
                    <a:pt x="527" y="5740"/>
                  </a:cubicBezTo>
                  <a:cubicBezTo>
                    <a:pt x="301" y="6065"/>
                    <a:pt x="201" y="6366"/>
                    <a:pt x="1" y="6692"/>
                  </a:cubicBezTo>
                  <a:cubicBezTo>
                    <a:pt x="3860" y="7745"/>
                    <a:pt x="7820" y="8146"/>
                    <a:pt x="11805" y="8246"/>
                  </a:cubicBezTo>
                  <a:lnTo>
                    <a:pt x="13785" y="8246"/>
                  </a:lnTo>
                  <a:cubicBezTo>
                    <a:pt x="22231" y="8246"/>
                    <a:pt x="30803" y="6792"/>
                    <a:pt x="38848" y="3860"/>
                  </a:cubicBezTo>
                  <a:cubicBezTo>
                    <a:pt x="38422" y="2607"/>
                    <a:pt x="38121" y="1253"/>
                    <a:pt x="37996" y="0"/>
                  </a:cubicBezTo>
                  <a:close/>
                </a:path>
              </a:pathLst>
            </a:custGeom>
            <a:solidFill>
              <a:srgbClr val="C77A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93"/>
            <p:cNvSpPr/>
            <p:nvPr/>
          </p:nvSpPr>
          <p:spPr>
            <a:xfrm>
              <a:off x="3037619" y="2769430"/>
              <a:ext cx="71046" cy="70637"/>
            </a:xfrm>
            <a:custGeom>
              <a:avLst/>
              <a:gdLst/>
              <a:ahLst/>
              <a:cxnLst/>
              <a:rect l="l" t="t" r="r" b="b"/>
              <a:pathLst>
                <a:path w="4513" h="4487" extrusionOk="0">
                  <a:moveTo>
                    <a:pt x="3459" y="1"/>
                  </a:moveTo>
                  <a:cubicBezTo>
                    <a:pt x="2407" y="226"/>
                    <a:pt x="1254" y="326"/>
                    <a:pt x="226" y="527"/>
                  </a:cubicBezTo>
                  <a:cubicBezTo>
                    <a:pt x="126" y="527"/>
                    <a:pt x="1" y="527"/>
                    <a:pt x="1" y="627"/>
                  </a:cubicBezTo>
                  <a:cubicBezTo>
                    <a:pt x="126" y="1880"/>
                    <a:pt x="427" y="3234"/>
                    <a:pt x="853" y="4487"/>
                  </a:cubicBezTo>
                  <a:cubicBezTo>
                    <a:pt x="2006" y="4086"/>
                    <a:pt x="3134" y="3559"/>
                    <a:pt x="4286" y="3033"/>
                  </a:cubicBezTo>
                  <a:lnTo>
                    <a:pt x="4512" y="3033"/>
                  </a:lnTo>
                  <a:cubicBezTo>
                    <a:pt x="4186" y="1981"/>
                    <a:pt x="3760" y="953"/>
                    <a:pt x="3459" y="1"/>
                  </a:cubicBezTo>
                  <a:close/>
                </a:path>
              </a:pathLst>
            </a:custGeom>
            <a:solidFill>
              <a:srgbClr val="BF6C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93"/>
            <p:cNvSpPr/>
            <p:nvPr/>
          </p:nvSpPr>
          <p:spPr>
            <a:xfrm>
              <a:off x="3092071" y="2669214"/>
              <a:ext cx="215436" cy="147980"/>
            </a:xfrm>
            <a:custGeom>
              <a:avLst/>
              <a:gdLst/>
              <a:ahLst/>
              <a:cxnLst/>
              <a:rect l="l" t="t" r="r" b="b"/>
              <a:pathLst>
                <a:path w="13685" h="9400" extrusionOk="0">
                  <a:moveTo>
                    <a:pt x="12833" y="1"/>
                  </a:moveTo>
                  <a:cubicBezTo>
                    <a:pt x="10326" y="2507"/>
                    <a:pt x="7319" y="4387"/>
                    <a:pt x="3860" y="5439"/>
                  </a:cubicBezTo>
                  <a:cubicBezTo>
                    <a:pt x="2607" y="5840"/>
                    <a:pt x="1254" y="6066"/>
                    <a:pt x="0" y="6367"/>
                  </a:cubicBezTo>
                  <a:cubicBezTo>
                    <a:pt x="301" y="7319"/>
                    <a:pt x="727" y="8347"/>
                    <a:pt x="1053" y="9399"/>
                  </a:cubicBezTo>
                  <a:cubicBezTo>
                    <a:pt x="5539" y="7519"/>
                    <a:pt x="9700" y="5113"/>
                    <a:pt x="13685" y="2407"/>
                  </a:cubicBezTo>
                  <a:cubicBezTo>
                    <a:pt x="13359" y="1580"/>
                    <a:pt x="13058" y="828"/>
                    <a:pt x="12833" y="1"/>
                  </a:cubicBezTo>
                  <a:close/>
                </a:path>
              </a:pathLst>
            </a:custGeom>
            <a:solidFill>
              <a:srgbClr val="E94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93"/>
            <p:cNvSpPr/>
            <p:nvPr/>
          </p:nvSpPr>
          <p:spPr>
            <a:xfrm>
              <a:off x="3318934" y="2731554"/>
              <a:ext cx="14609" cy="39466"/>
            </a:xfrm>
            <a:custGeom>
              <a:avLst/>
              <a:gdLst/>
              <a:ahLst/>
              <a:cxnLst/>
              <a:rect l="l" t="t" r="r" b="b"/>
              <a:pathLst>
                <a:path w="928" h="2507" extrusionOk="0">
                  <a:moveTo>
                    <a:pt x="527" y="1479"/>
                  </a:moveTo>
                  <a:lnTo>
                    <a:pt x="527" y="1479"/>
                  </a:lnTo>
                  <a:cubicBezTo>
                    <a:pt x="627" y="1780"/>
                    <a:pt x="727" y="2106"/>
                    <a:pt x="928" y="2507"/>
                  </a:cubicBezTo>
                  <a:lnTo>
                    <a:pt x="928" y="2507"/>
                  </a:lnTo>
                  <a:cubicBezTo>
                    <a:pt x="727" y="2106"/>
                    <a:pt x="627" y="1780"/>
                    <a:pt x="527" y="1479"/>
                  </a:cubicBezTo>
                  <a:lnTo>
                    <a:pt x="527" y="1479"/>
                  </a:ln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201" y="427"/>
                    <a:pt x="301" y="953"/>
                    <a:pt x="527" y="1379"/>
                  </a:cubicBezTo>
                  <a:cubicBezTo>
                    <a:pt x="301" y="953"/>
                    <a:pt x="201" y="427"/>
                    <a:pt x="1" y="1"/>
                  </a:cubicBezTo>
                  <a:close/>
                </a:path>
              </a:pathLst>
            </a:custGeom>
            <a:solidFill>
              <a:srgbClr val="FDF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93"/>
            <p:cNvSpPr/>
            <p:nvPr/>
          </p:nvSpPr>
          <p:spPr>
            <a:xfrm>
              <a:off x="3116535" y="2731554"/>
              <a:ext cx="217010" cy="143241"/>
            </a:xfrm>
            <a:custGeom>
              <a:avLst/>
              <a:gdLst/>
              <a:ahLst/>
              <a:cxnLst/>
              <a:rect l="l" t="t" r="r" b="b"/>
              <a:pathLst>
                <a:path w="13785" h="9099" extrusionOk="0">
                  <a:moveTo>
                    <a:pt x="12858" y="1"/>
                  </a:moveTo>
                  <a:cubicBezTo>
                    <a:pt x="9098" y="3133"/>
                    <a:pt x="4712" y="5439"/>
                    <a:pt x="0" y="6692"/>
                  </a:cubicBezTo>
                  <a:cubicBezTo>
                    <a:pt x="326" y="7519"/>
                    <a:pt x="627" y="8271"/>
                    <a:pt x="953" y="9098"/>
                  </a:cubicBezTo>
                  <a:cubicBezTo>
                    <a:pt x="5639" y="7745"/>
                    <a:pt x="9925" y="5539"/>
                    <a:pt x="13785" y="2507"/>
                  </a:cubicBezTo>
                  <a:cubicBezTo>
                    <a:pt x="13584" y="2106"/>
                    <a:pt x="13484" y="1780"/>
                    <a:pt x="13384" y="1479"/>
                  </a:cubicBezTo>
                  <a:lnTo>
                    <a:pt x="13384" y="1379"/>
                  </a:lnTo>
                  <a:cubicBezTo>
                    <a:pt x="13158" y="953"/>
                    <a:pt x="13058" y="427"/>
                    <a:pt x="128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93"/>
            <p:cNvSpPr/>
            <p:nvPr/>
          </p:nvSpPr>
          <p:spPr>
            <a:xfrm>
              <a:off x="3534353" y="3091769"/>
              <a:ext cx="28037" cy="29612"/>
            </a:xfrm>
            <a:custGeom>
              <a:avLst/>
              <a:gdLst/>
              <a:ahLst/>
              <a:cxnLst/>
              <a:rect l="l" t="t" r="r" b="b"/>
              <a:pathLst>
                <a:path w="1781" h="1881" extrusionOk="0">
                  <a:moveTo>
                    <a:pt x="1" y="1"/>
                  </a:moveTo>
                  <a:lnTo>
                    <a:pt x="1" y="1"/>
                  </a:lnTo>
                  <a:cubicBezTo>
                    <a:pt x="527" y="627"/>
                    <a:pt x="1154" y="1254"/>
                    <a:pt x="1780" y="1881"/>
                  </a:cubicBezTo>
                  <a:lnTo>
                    <a:pt x="1780" y="1881"/>
                  </a:lnTo>
                  <a:cubicBezTo>
                    <a:pt x="1154" y="1254"/>
                    <a:pt x="527" y="627"/>
                    <a:pt x="1" y="1"/>
                  </a:cubicBezTo>
                  <a:close/>
                </a:path>
              </a:pathLst>
            </a:custGeom>
            <a:solidFill>
              <a:srgbClr val="FDF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93"/>
            <p:cNvSpPr/>
            <p:nvPr/>
          </p:nvSpPr>
          <p:spPr>
            <a:xfrm>
              <a:off x="3394686" y="3091769"/>
              <a:ext cx="167705" cy="177575"/>
            </a:xfrm>
            <a:custGeom>
              <a:avLst/>
              <a:gdLst/>
              <a:ahLst/>
              <a:cxnLst/>
              <a:rect l="l" t="t" r="r" b="b"/>
              <a:pathLst>
                <a:path w="10653" h="11280" extrusionOk="0">
                  <a:moveTo>
                    <a:pt x="8873" y="1"/>
                  </a:moveTo>
                  <a:cubicBezTo>
                    <a:pt x="7294" y="2307"/>
                    <a:pt x="5640" y="4487"/>
                    <a:pt x="3860" y="6467"/>
                  </a:cubicBezTo>
                  <a:cubicBezTo>
                    <a:pt x="2607" y="7720"/>
                    <a:pt x="1354" y="8973"/>
                    <a:pt x="1" y="10126"/>
                  </a:cubicBezTo>
                  <a:cubicBezTo>
                    <a:pt x="828" y="10552"/>
                    <a:pt x="1554" y="10953"/>
                    <a:pt x="2507" y="11279"/>
                  </a:cubicBezTo>
                  <a:cubicBezTo>
                    <a:pt x="3434" y="10452"/>
                    <a:pt x="4261" y="9600"/>
                    <a:pt x="5113" y="8773"/>
                  </a:cubicBezTo>
                  <a:cubicBezTo>
                    <a:pt x="7194" y="6567"/>
                    <a:pt x="8973" y="4287"/>
                    <a:pt x="10652" y="1881"/>
                  </a:cubicBezTo>
                  <a:cubicBezTo>
                    <a:pt x="10026" y="1254"/>
                    <a:pt x="9399" y="627"/>
                    <a:pt x="88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93"/>
            <p:cNvSpPr/>
            <p:nvPr/>
          </p:nvSpPr>
          <p:spPr>
            <a:xfrm>
              <a:off x="3465307" y="3009705"/>
              <a:ext cx="24480" cy="32776"/>
            </a:xfrm>
            <a:custGeom>
              <a:avLst/>
              <a:gdLst/>
              <a:ahLst/>
              <a:cxnLst/>
              <a:rect l="l" t="t" r="r" b="b"/>
              <a:pathLst>
                <a:path w="1555" h="2082" extrusionOk="0">
                  <a:moveTo>
                    <a:pt x="1" y="1"/>
                  </a:moveTo>
                  <a:lnTo>
                    <a:pt x="1" y="1"/>
                  </a:lnTo>
                  <a:cubicBezTo>
                    <a:pt x="527" y="728"/>
                    <a:pt x="1028" y="1354"/>
                    <a:pt x="1555" y="2081"/>
                  </a:cubicBezTo>
                  <a:lnTo>
                    <a:pt x="1555" y="2081"/>
                  </a:lnTo>
                  <a:cubicBezTo>
                    <a:pt x="1028" y="1354"/>
                    <a:pt x="527" y="728"/>
                    <a:pt x="1" y="1"/>
                  </a:cubicBezTo>
                  <a:close/>
                </a:path>
              </a:pathLst>
            </a:custGeom>
            <a:solidFill>
              <a:srgbClr val="FDF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93"/>
            <p:cNvSpPr/>
            <p:nvPr/>
          </p:nvSpPr>
          <p:spPr>
            <a:xfrm>
              <a:off x="3294077" y="3009705"/>
              <a:ext cx="195711" cy="167705"/>
            </a:xfrm>
            <a:custGeom>
              <a:avLst/>
              <a:gdLst/>
              <a:ahLst/>
              <a:cxnLst/>
              <a:rect l="l" t="t" r="r" b="b"/>
              <a:pathLst>
                <a:path w="12432" h="10653" extrusionOk="0">
                  <a:moveTo>
                    <a:pt x="10878" y="1"/>
                  </a:moveTo>
                  <a:cubicBezTo>
                    <a:pt x="8998" y="2382"/>
                    <a:pt x="6392" y="4587"/>
                    <a:pt x="4387" y="6041"/>
                  </a:cubicBezTo>
                  <a:cubicBezTo>
                    <a:pt x="2933" y="6993"/>
                    <a:pt x="1479" y="7921"/>
                    <a:pt x="1" y="8647"/>
                  </a:cubicBezTo>
                  <a:cubicBezTo>
                    <a:pt x="527" y="9399"/>
                    <a:pt x="1053" y="10026"/>
                    <a:pt x="1580" y="10653"/>
                  </a:cubicBezTo>
                  <a:cubicBezTo>
                    <a:pt x="3359" y="9700"/>
                    <a:pt x="5013" y="8647"/>
                    <a:pt x="6692" y="7394"/>
                  </a:cubicBezTo>
                  <a:cubicBezTo>
                    <a:pt x="8472" y="5941"/>
                    <a:pt x="10652" y="4161"/>
                    <a:pt x="12432" y="2081"/>
                  </a:cubicBezTo>
                  <a:cubicBezTo>
                    <a:pt x="11905" y="1354"/>
                    <a:pt x="11404" y="728"/>
                    <a:pt x="108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93"/>
            <p:cNvSpPr/>
            <p:nvPr/>
          </p:nvSpPr>
          <p:spPr>
            <a:xfrm>
              <a:off x="3376536" y="2868071"/>
              <a:ext cx="19741" cy="36318"/>
            </a:xfrm>
            <a:custGeom>
              <a:avLst/>
              <a:gdLst/>
              <a:ahLst/>
              <a:cxnLst/>
              <a:rect l="l" t="t" r="r" b="b"/>
              <a:pathLst>
                <a:path w="1254" h="2307" extrusionOk="0">
                  <a:moveTo>
                    <a:pt x="1" y="1"/>
                  </a:moveTo>
                  <a:cubicBezTo>
                    <a:pt x="402" y="727"/>
                    <a:pt x="728" y="1579"/>
                    <a:pt x="1254" y="2306"/>
                  </a:cubicBezTo>
                  <a:cubicBezTo>
                    <a:pt x="828" y="1579"/>
                    <a:pt x="402" y="727"/>
                    <a:pt x="1" y="1"/>
                  </a:cubicBezTo>
                  <a:close/>
                </a:path>
              </a:pathLst>
            </a:custGeom>
            <a:solidFill>
              <a:srgbClr val="FDF2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93"/>
            <p:cNvSpPr/>
            <p:nvPr/>
          </p:nvSpPr>
          <p:spPr>
            <a:xfrm>
              <a:off x="3190713" y="2989979"/>
              <a:ext cx="16" cy="1590"/>
            </a:xfrm>
            <a:custGeom>
              <a:avLst/>
              <a:gdLst/>
              <a:ahLst/>
              <a:cxnLst/>
              <a:rect l="l" t="t" r="r" b="b"/>
              <a:pathLst>
                <a:path w="1" h="101" extrusionOk="0">
                  <a:moveTo>
                    <a:pt x="0" y="1"/>
                  </a:moveTo>
                  <a:lnTo>
                    <a:pt x="0" y="101"/>
                  </a:lnTo>
                  <a:close/>
                </a:path>
              </a:pathLst>
            </a:custGeom>
            <a:solidFill>
              <a:srgbClr val="D295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93"/>
            <p:cNvSpPr/>
            <p:nvPr/>
          </p:nvSpPr>
          <p:spPr>
            <a:xfrm>
              <a:off x="3189123" y="2868071"/>
              <a:ext cx="207156" cy="153096"/>
            </a:xfrm>
            <a:custGeom>
              <a:avLst/>
              <a:gdLst/>
              <a:ahLst/>
              <a:cxnLst/>
              <a:rect l="l" t="t" r="r" b="b"/>
              <a:pathLst>
                <a:path w="13159" h="9725" extrusionOk="0">
                  <a:moveTo>
                    <a:pt x="11906" y="0"/>
                  </a:moveTo>
                  <a:cubicBezTo>
                    <a:pt x="8673" y="3559"/>
                    <a:pt x="4487" y="6166"/>
                    <a:pt x="1" y="7519"/>
                  </a:cubicBezTo>
                  <a:cubicBezTo>
                    <a:pt x="1" y="7619"/>
                    <a:pt x="1" y="7745"/>
                    <a:pt x="101" y="7745"/>
                  </a:cubicBezTo>
                  <a:lnTo>
                    <a:pt x="101" y="7845"/>
                  </a:lnTo>
                  <a:cubicBezTo>
                    <a:pt x="402" y="8471"/>
                    <a:pt x="828" y="9098"/>
                    <a:pt x="1254" y="9725"/>
                  </a:cubicBezTo>
                  <a:cubicBezTo>
                    <a:pt x="5740" y="8246"/>
                    <a:pt x="9800" y="5740"/>
                    <a:pt x="13159" y="2306"/>
                  </a:cubicBezTo>
                  <a:cubicBezTo>
                    <a:pt x="12633" y="1579"/>
                    <a:pt x="12307" y="727"/>
                    <a:pt x="11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93"/>
            <p:cNvSpPr/>
            <p:nvPr/>
          </p:nvSpPr>
          <p:spPr>
            <a:xfrm>
              <a:off x="2368868" y="1919597"/>
              <a:ext cx="121532" cy="123484"/>
            </a:xfrm>
            <a:custGeom>
              <a:avLst/>
              <a:gdLst/>
              <a:ahLst/>
              <a:cxnLst/>
              <a:rect l="l" t="t" r="r" b="b"/>
              <a:pathLst>
                <a:path w="7720" h="7844" extrusionOk="0">
                  <a:moveTo>
                    <a:pt x="4422" y="1"/>
                  </a:moveTo>
                  <a:cubicBezTo>
                    <a:pt x="3877" y="1"/>
                    <a:pt x="3300" y="183"/>
                    <a:pt x="2707" y="626"/>
                  </a:cubicBezTo>
                  <a:cubicBezTo>
                    <a:pt x="0" y="2831"/>
                    <a:pt x="1980" y="6466"/>
                    <a:pt x="2807" y="7844"/>
                  </a:cubicBezTo>
                  <a:cubicBezTo>
                    <a:pt x="3960" y="6466"/>
                    <a:pt x="6141" y="3658"/>
                    <a:pt x="7720" y="2205"/>
                  </a:cubicBezTo>
                  <a:cubicBezTo>
                    <a:pt x="6967" y="1148"/>
                    <a:pt x="5792" y="1"/>
                    <a:pt x="4422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93"/>
            <p:cNvSpPr/>
            <p:nvPr/>
          </p:nvSpPr>
          <p:spPr>
            <a:xfrm>
              <a:off x="2388593" y="1919581"/>
              <a:ext cx="59192" cy="56043"/>
            </a:xfrm>
            <a:custGeom>
              <a:avLst/>
              <a:gdLst/>
              <a:ahLst/>
              <a:cxnLst/>
              <a:rect l="l" t="t" r="r" b="b"/>
              <a:pathLst>
                <a:path w="3760" h="3560" extrusionOk="0">
                  <a:moveTo>
                    <a:pt x="3133" y="0"/>
                  </a:moveTo>
                  <a:cubicBezTo>
                    <a:pt x="2381" y="0"/>
                    <a:pt x="1880" y="201"/>
                    <a:pt x="1354" y="527"/>
                  </a:cubicBezTo>
                  <a:cubicBezTo>
                    <a:pt x="727" y="1053"/>
                    <a:pt x="401" y="1780"/>
                    <a:pt x="201" y="2406"/>
                  </a:cubicBezTo>
                  <a:cubicBezTo>
                    <a:pt x="0" y="3033"/>
                    <a:pt x="0" y="3559"/>
                    <a:pt x="0" y="3559"/>
                  </a:cubicBezTo>
                  <a:lnTo>
                    <a:pt x="301" y="3559"/>
                  </a:lnTo>
                  <a:cubicBezTo>
                    <a:pt x="301" y="3334"/>
                    <a:pt x="401" y="2507"/>
                    <a:pt x="828" y="1780"/>
                  </a:cubicBezTo>
                  <a:cubicBezTo>
                    <a:pt x="1028" y="1354"/>
                    <a:pt x="1254" y="1053"/>
                    <a:pt x="1655" y="727"/>
                  </a:cubicBezTo>
                  <a:cubicBezTo>
                    <a:pt x="2081" y="527"/>
                    <a:pt x="2507" y="326"/>
                    <a:pt x="3133" y="326"/>
                  </a:cubicBezTo>
                  <a:lnTo>
                    <a:pt x="3635" y="326"/>
                  </a:lnTo>
                  <a:lnTo>
                    <a:pt x="3760" y="0"/>
                  </a:ln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93"/>
            <p:cNvSpPr/>
            <p:nvPr/>
          </p:nvSpPr>
          <p:spPr>
            <a:xfrm>
              <a:off x="2337304" y="1908136"/>
              <a:ext cx="222142" cy="273038"/>
            </a:xfrm>
            <a:custGeom>
              <a:avLst/>
              <a:gdLst/>
              <a:ahLst/>
              <a:cxnLst/>
              <a:rect l="l" t="t" r="r" b="b"/>
              <a:pathLst>
                <a:path w="14111" h="17344" extrusionOk="0">
                  <a:moveTo>
                    <a:pt x="14010" y="0"/>
                  </a:moveTo>
                  <a:cubicBezTo>
                    <a:pt x="9624" y="1980"/>
                    <a:pt x="6065" y="6266"/>
                    <a:pt x="3659" y="10126"/>
                  </a:cubicBezTo>
                  <a:cubicBezTo>
                    <a:pt x="1253" y="13885"/>
                    <a:pt x="0" y="17219"/>
                    <a:pt x="0" y="17219"/>
                  </a:cubicBezTo>
                  <a:lnTo>
                    <a:pt x="326" y="17344"/>
                  </a:lnTo>
                  <a:cubicBezTo>
                    <a:pt x="326" y="17344"/>
                    <a:pt x="426" y="17118"/>
                    <a:pt x="527" y="16717"/>
                  </a:cubicBezTo>
                  <a:cubicBezTo>
                    <a:pt x="1053" y="15464"/>
                    <a:pt x="2632" y="12206"/>
                    <a:pt x="4913" y="8873"/>
                  </a:cubicBezTo>
                  <a:cubicBezTo>
                    <a:pt x="7218" y="5439"/>
                    <a:pt x="10351" y="1980"/>
                    <a:pt x="14111" y="301"/>
                  </a:cubicBezTo>
                  <a:lnTo>
                    <a:pt x="14010" y="0"/>
                  </a:ln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93"/>
            <p:cNvSpPr/>
            <p:nvPr/>
          </p:nvSpPr>
          <p:spPr>
            <a:xfrm>
              <a:off x="2385633" y="1889986"/>
              <a:ext cx="29013" cy="33075"/>
            </a:xfrm>
            <a:custGeom>
              <a:avLst/>
              <a:gdLst/>
              <a:ahLst/>
              <a:cxnLst/>
              <a:rect l="l" t="t" r="r" b="b"/>
              <a:pathLst>
                <a:path w="1843" h="2101" extrusionOk="0">
                  <a:moveTo>
                    <a:pt x="1642" y="1"/>
                  </a:moveTo>
                  <a:cubicBezTo>
                    <a:pt x="1542" y="101"/>
                    <a:pt x="1442" y="101"/>
                    <a:pt x="1316" y="101"/>
                  </a:cubicBezTo>
                  <a:cubicBezTo>
                    <a:pt x="1216" y="201"/>
                    <a:pt x="1116" y="201"/>
                    <a:pt x="1016" y="201"/>
                  </a:cubicBezTo>
                  <a:cubicBezTo>
                    <a:pt x="815" y="427"/>
                    <a:pt x="690" y="527"/>
                    <a:pt x="489" y="627"/>
                  </a:cubicBezTo>
                  <a:cubicBezTo>
                    <a:pt x="389" y="828"/>
                    <a:pt x="289" y="1053"/>
                    <a:pt x="188" y="1254"/>
                  </a:cubicBezTo>
                  <a:cubicBezTo>
                    <a:pt x="188" y="1354"/>
                    <a:pt x="63" y="1454"/>
                    <a:pt x="63" y="1580"/>
                  </a:cubicBezTo>
                  <a:lnTo>
                    <a:pt x="63" y="1880"/>
                  </a:lnTo>
                  <a:cubicBezTo>
                    <a:pt x="1" y="2005"/>
                    <a:pt x="103" y="2101"/>
                    <a:pt x="214" y="2101"/>
                  </a:cubicBezTo>
                  <a:cubicBezTo>
                    <a:pt x="281" y="2101"/>
                    <a:pt x="351" y="2066"/>
                    <a:pt x="389" y="1981"/>
                  </a:cubicBezTo>
                  <a:cubicBezTo>
                    <a:pt x="489" y="1780"/>
                    <a:pt x="589" y="1680"/>
                    <a:pt x="690" y="1454"/>
                  </a:cubicBezTo>
                  <a:cubicBezTo>
                    <a:pt x="690" y="1454"/>
                    <a:pt x="815" y="1354"/>
                    <a:pt x="815" y="1254"/>
                  </a:cubicBezTo>
                  <a:cubicBezTo>
                    <a:pt x="915" y="1254"/>
                    <a:pt x="915" y="1153"/>
                    <a:pt x="915" y="1153"/>
                  </a:cubicBezTo>
                  <a:lnTo>
                    <a:pt x="915" y="1053"/>
                  </a:lnTo>
                  <a:lnTo>
                    <a:pt x="1016" y="1053"/>
                  </a:lnTo>
                  <a:cubicBezTo>
                    <a:pt x="1016" y="953"/>
                    <a:pt x="1116" y="953"/>
                    <a:pt x="1116" y="828"/>
                  </a:cubicBezTo>
                  <a:lnTo>
                    <a:pt x="1216" y="727"/>
                  </a:lnTo>
                  <a:lnTo>
                    <a:pt x="1316" y="627"/>
                  </a:lnTo>
                  <a:cubicBezTo>
                    <a:pt x="1316" y="527"/>
                    <a:pt x="1442" y="427"/>
                    <a:pt x="1542" y="427"/>
                  </a:cubicBezTo>
                  <a:cubicBezTo>
                    <a:pt x="1542" y="326"/>
                    <a:pt x="1642" y="201"/>
                    <a:pt x="1742" y="201"/>
                  </a:cubicBezTo>
                  <a:cubicBezTo>
                    <a:pt x="1843" y="101"/>
                    <a:pt x="1742" y="1"/>
                    <a:pt x="16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93"/>
            <p:cNvSpPr/>
            <p:nvPr/>
          </p:nvSpPr>
          <p:spPr>
            <a:xfrm>
              <a:off x="2365310" y="1975608"/>
              <a:ext cx="15018" cy="42631"/>
            </a:xfrm>
            <a:custGeom>
              <a:avLst/>
              <a:gdLst/>
              <a:ahLst/>
              <a:cxnLst/>
              <a:rect l="l" t="t" r="r" b="b"/>
              <a:pathLst>
                <a:path w="954" h="2708" extrusionOk="0">
                  <a:moveTo>
                    <a:pt x="853" y="0"/>
                  </a:moveTo>
                  <a:cubicBezTo>
                    <a:pt x="728" y="0"/>
                    <a:pt x="627" y="100"/>
                    <a:pt x="527" y="100"/>
                  </a:cubicBezTo>
                  <a:cubicBezTo>
                    <a:pt x="527" y="201"/>
                    <a:pt x="427" y="301"/>
                    <a:pt x="327" y="401"/>
                  </a:cubicBezTo>
                  <a:cubicBezTo>
                    <a:pt x="226" y="627"/>
                    <a:pt x="101" y="827"/>
                    <a:pt x="101" y="1028"/>
                  </a:cubicBezTo>
                  <a:cubicBezTo>
                    <a:pt x="1" y="1354"/>
                    <a:pt x="1" y="1554"/>
                    <a:pt x="1" y="1780"/>
                  </a:cubicBezTo>
                  <a:cubicBezTo>
                    <a:pt x="1" y="1980"/>
                    <a:pt x="101" y="2281"/>
                    <a:pt x="226" y="2507"/>
                  </a:cubicBezTo>
                  <a:cubicBezTo>
                    <a:pt x="226" y="2607"/>
                    <a:pt x="327" y="2707"/>
                    <a:pt x="427" y="2707"/>
                  </a:cubicBezTo>
                  <a:cubicBezTo>
                    <a:pt x="527" y="2607"/>
                    <a:pt x="627" y="2607"/>
                    <a:pt x="627" y="2406"/>
                  </a:cubicBezTo>
                  <a:lnTo>
                    <a:pt x="627" y="1880"/>
                  </a:lnTo>
                  <a:lnTo>
                    <a:pt x="627" y="1554"/>
                  </a:lnTo>
                  <a:cubicBezTo>
                    <a:pt x="728" y="1454"/>
                    <a:pt x="728" y="1354"/>
                    <a:pt x="728" y="1253"/>
                  </a:cubicBezTo>
                  <a:cubicBezTo>
                    <a:pt x="728" y="1028"/>
                    <a:pt x="728" y="827"/>
                    <a:pt x="853" y="627"/>
                  </a:cubicBezTo>
                  <a:cubicBezTo>
                    <a:pt x="853" y="527"/>
                    <a:pt x="853" y="401"/>
                    <a:pt x="953" y="301"/>
                  </a:cubicBezTo>
                  <a:lnTo>
                    <a:pt x="953" y="100"/>
                  </a:lnTo>
                  <a:cubicBezTo>
                    <a:pt x="953" y="0"/>
                    <a:pt x="853" y="0"/>
                    <a:pt x="8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93"/>
            <p:cNvSpPr/>
            <p:nvPr/>
          </p:nvSpPr>
          <p:spPr>
            <a:xfrm>
              <a:off x="2370442" y="2036751"/>
              <a:ext cx="9886" cy="21551"/>
            </a:xfrm>
            <a:custGeom>
              <a:avLst/>
              <a:gdLst/>
              <a:ahLst/>
              <a:cxnLst/>
              <a:rect l="l" t="t" r="r" b="b"/>
              <a:pathLst>
                <a:path w="628" h="1369" extrusionOk="0">
                  <a:moveTo>
                    <a:pt x="163" y="1"/>
                  </a:moveTo>
                  <a:cubicBezTo>
                    <a:pt x="126" y="1"/>
                    <a:pt x="101" y="26"/>
                    <a:pt x="101" y="76"/>
                  </a:cubicBezTo>
                  <a:cubicBezTo>
                    <a:pt x="1" y="176"/>
                    <a:pt x="1" y="277"/>
                    <a:pt x="1" y="402"/>
                  </a:cubicBezTo>
                  <a:lnTo>
                    <a:pt x="1" y="703"/>
                  </a:lnTo>
                  <a:lnTo>
                    <a:pt x="1" y="903"/>
                  </a:lnTo>
                  <a:cubicBezTo>
                    <a:pt x="101" y="903"/>
                    <a:pt x="101" y="903"/>
                    <a:pt x="101" y="1029"/>
                  </a:cubicBezTo>
                  <a:cubicBezTo>
                    <a:pt x="101" y="1029"/>
                    <a:pt x="101" y="1129"/>
                    <a:pt x="201" y="1129"/>
                  </a:cubicBezTo>
                  <a:lnTo>
                    <a:pt x="201" y="1229"/>
                  </a:lnTo>
                  <a:lnTo>
                    <a:pt x="301" y="1329"/>
                  </a:lnTo>
                  <a:cubicBezTo>
                    <a:pt x="328" y="1356"/>
                    <a:pt x="364" y="1369"/>
                    <a:pt x="402" y="1369"/>
                  </a:cubicBezTo>
                  <a:cubicBezTo>
                    <a:pt x="506" y="1369"/>
                    <a:pt x="627" y="1276"/>
                    <a:pt x="627" y="1129"/>
                  </a:cubicBezTo>
                  <a:lnTo>
                    <a:pt x="627" y="1029"/>
                  </a:lnTo>
                  <a:lnTo>
                    <a:pt x="627" y="903"/>
                  </a:lnTo>
                  <a:cubicBezTo>
                    <a:pt x="527" y="803"/>
                    <a:pt x="527" y="803"/>
                    <a:pt x="627" y="803"/>
                  </a:cubicBezTo>
                  <a:cubicBezTo>
                    <a:pt x="527" y="803"/>
                    <a:pt x="527" y="803"/>
                    <a:pt x="527" y="703"/>
                  </a:cubicBezTo>
                  <a:cubicBezTo>
                    <a:pt x="527" y="703"/>
                    <a:pt x="527" y="602"/>
                    <a:pt x="402" y="602"/>
                  </a:cubicBezTo>
                  <a:lnTo>
                    <a:pt x="402" y="502"/>
                  </a:lnTo>
                  <a:lnTo>
                    <a:pt x="402" y="402"/>
                  </a:lnTo>
                  <a:cubicBezTo>
                    <a:pt x="301" y="277"/>
                    <a:pt x="301" y="176"/>
                    <a:pt x="301" y="76"/>
                  </a:cubicBezTo>
                  <a:cubicBezTo>
                    <a:pt x="251" y="26"/>
                    <a:pt x="201" y="1"/>
                    <a:pt x="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93"/>
            <p:cNvSpPr/>
            <p:nvPr/>
          </p:nvSpPr>
          <p:spPr>
            <a:xfrm>
              <a:off x="2362162" y="1931026"/>
              <a:ext cx="13035" cy="26447"/>
            </a:xfrm>
            <a:custGeom>
              <a:avLst/>
              <a:gdLst/>
              <a:ahLst/>
              <a:cxnLst/>
              <a:rect l="l" t="t" r="r" b="b"/>
              <a:pathLst>
                <a:path w="828" h="1680" extrusionOk="0">
                  <a:moveTo>
                    <a:pt x="627" y="0"/>
                  </a:moveTo>
                  <a:cubicBezTo>
                    <a:pt x="527" y="100"/>
                    <a:pt x="426" y="226"/>
                    <a:pt x="426" y="326"/>
                  </a:cubicBezTo>
                  <a:cubicBezTo>
                    <a:pt x="301" y="426"/>
                    <a:pt x="201" y="526"/>
                    <a:pt x="201" y="727"/>
                  </a:cubicBezTo>
                  <a:cubicBezTo>
                    <a:pt x="100" y="852"/>
                    <a:pt x="100" y="953"/>
                    <a:pt x="100" y="1053"/>
                  </a:cubicBezTo>
                  <a:cubicBezTo>
                    <a:pt x="0" y="1153"/>
                    <a:pt x="0" y="1354"/>
                    <a:pt x="0" y="1479"/>
                  </a:cubicBezTo>
                  <a:cubicBezTo>
                    <a:pt x="0" y="1579"/>
                    <a:pt x="100" y="1679"/>
                    <a:pt x="301" y="1679"/>
                  </a:cubicBezTo>
                  <a:cubicBezTo>
                    <a:pt x="426" y="1679"/>
                    <a:pt x="527" y="1579"/>
                    <a:pt x="527" y="1479"/>
                  </a:cubicBezTo>
                  <a:lnTo>
                    <a:pt x="527" y="1253"/>
                  </a:lnTo>
                  <a:lnTo>
                    <a:pt x="527" y="1153"/>
                  </a:lnTo>
                  <a:cubicBezTo>
                    <a:pt x="527" y="1053"/>
                    <a:pt x="627" y="953"/>
                    <a:pt x="627" y="852"/>
                  </a:cubicBezTo>
                  <a:cubicBezTo>
                    <a:pt x="627" y="727"/>
                    <a:pt x="727" y="627"/>
                    <a:pt x="727" y="426"/>
                  </a:cubicBezTo>
                  <a:cubicBezTo>
                    <a:pt x="727" y="326"/>
                    <a:pt x="727" y="226"/>
                    <a:pt x="827" y="100"/>
                  </a:cubicBezTo>
                  <a:cubicBezTo>
                    <a:pt x="827" y="0"/>
                    <a:pt x="727" y="0"/>
                    <a:pt x="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93"/>
            <p:cNvSpPr/>
            <p:nvPr/>
          </p:nvSpPr>
          <p:spPr>
            <a:xfrm>
              <a:off x="2467808" y="1899415"/>
              <a:ext cx="25755" cy="17018"/>
            </a:xfrm>
            <a:custGeom>
              <a:avLst/>
              <a:gdLst/>
              <a:ahLst/>
              <a:cxnLst/>
              <a:rect l="l" t="t" r="r" b="b"/>
              <a:pathLst>
                <a:path w="1636" h="1081" extrusionOk="0">
                  <a:moveTo>
                    <a:pt x="125" y="1"/>
                  </a:moveTo>
                  <a:cubicBezTo>
                    <a:pt x="50" y="1"/>
                    <a:pt x="0" y="148"/>
                    <a:pt x="81" y="229"/>
                  </a:cubicBezTo>
                  <a:cubicBezTo>
                    <a:pt x="182" y="229"/>
                    <a:pt x="182" y="229"/>
                    <a:pt x="282" y="354"/>
                  </a:cubicBezTo>
                  <a:lnTo>
                    <a:pt x="382" y="454"/>
                  </a:lnTo>
                  <a:lnTo>
                    <a:pt x="608" y="655"/>
                  </a:lnTo>
                  <a:cubicBezTo>
                    <a:pt x="708" y="655"/>
                    <a:pt x="808" y="755"/>
                    <a:pt x="808" y="855"/>
                  </a:cubicBezTo>
                  <a:cubicBezTo>
                    <a:pt x="1009" y="981"/>
                    <a:pt x="1109" y="1081"/>
                    <a:pt x="1334" y="1081"/>
                  </a:cubicBezTo>
                  <a:cubicBezTo>
                    <a:pt x="1435" y="1081"/>
                    <a:pt x="1635" y="855"/>
                    <a:pt x="1535" y="755"/>
                  </a:cubicBezTo>
                  <a:cubicBezTo>
                    <a:pt x="1535" y="655"/>
                    <a:pt x="1435" y="554"/>
                    <a:pt x="1435" y="554"/>
                  </a:cubicBezTo>
                  <a:cubicBezTo>
                    <a:pt x="1334" y="454"/>
                    <a:pt x="1234" y="454"/>
                    <a:pt x="1234" y="454"/>
                  </a:cubicBezTo>
                  <a:cubicBezTo>
                    <a:pt x="1109" y="354"/>
                    <a:pt x="1009" y="354"/>
                    <a:pt x="908" y="229"/>
                  </a:cubicBezTo>
                  <a:cubicBezTo>
                    <a:pt x="708" y="229"/>
                    <a:pt x="608" y="128"/>
                    <a:pt x="482" y="128"/>
                  </a:cubicBezTo>
                  <a:cubicBezTo>
                    <a:pt x="382" y="128"/>
                    <a:pt x="382" y="128"/>
                    <a:pt x="282" y="28"/>
                  </a:cubicBezTo>
                  <a:lnTo>
                    <a:pt x="182" y="28"/>
                  </a:lnTo>
                  <a:cubicBezTo>
                    <a:pt x="162" y="9"/>
                    <a:pt x="143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93"/>
            <p:cNvSpPr/>
            <p:nvPr/>
          </p:nvSpPr>
          <p:spPr>
            <a:xfrm>
              <a:off x="2448241" y="1868025"/>
              <a:ext cx="22433" cy="12122"/>
            </a:xfrm>
            <a:custGeom>
              <a:avLst/>
              <a:gdLst/>
              <a:ahLst/>
              <a:cxnLst/>
              <a:rect l="l" t="t" r="r" b="b"/>
              <a:pathLst>
                <a:path w="1425" h="770" extrusionOk="0">
                  <a:moveTo>
                    <a:pt x="88" y="1"/>
                  </a:moveTo>
                  <a:cubicBezTo>
                    <a:pt x="30" y="1"/>
                    <a:pt x="0" y="72"/>
                    <a:pt x="71" y="142"/>
                  </a:cubicBezTo>
                  <a:cubicBezTo>
                    <a:pt x="71" y="243"/>
                    <a:pt x="171" y="343"/>
                    <a:pt x="272" y="343"/>
                  </a:cubicBezTo>
                  <a:cubicBezTo>
                    <a:pt x="372" y="468"/>
                    <a:pt x="372" y="569"/>
                    <a:pt x="472" y="569"/>
                  </a:cubicBezTo>
                  <a:cubicBezTo>
                    <a:pt x="597" y="669"/>
                    <a:pt x="698" y="769"/>
                    <a:pt x="798" y="769"/>
                  </a:cubicBezTo>
                  <a:lnTo>
                    <a:pt x="1224" y="769"/>
                  </a:lnTo>
                  <a:cubicBezTo>
                    <a:pt x="1324" y="769"/>
                    <a:pt x="1425" y="769"/>
                    <a:pt x="1425" y="669"/>
                  </a:cubicBezTo>
                  <a:cubicBezTo>
                    <a:pt x="1425" y="569"/>
                    <a:pt x="1425" y="468"/>
                    <a:pt x="1324" y="468"/>
                  </a:cubicBezTo>
                  <a:cubicBezTo>
                    <a:pt x="1224" y="468"/>
                    <a:pt x="1224" y="343"/>
                    <a:pt x="1224" y="343"/>
                  </a:cubicBezTo>
                  <a:cubicBezTo>
                    <a:pt x="1099" y="343"/>
                    <a:pt x="998" y="343"/>
                    <a:pt x="998" y="243"/>
                  </a:cubicBezTo>
                  <a:lnTo>
                    <a:pt x="698" y="243"/>
                  </a:lnTo>
                  <a:cubicBezTo>
                    <a:pt x="597" y="142"/>
                    <a:pt x="472" y="142"/>
                    <a:pt x="372" y="142"/>
                  </a:cubicBezTo>
                  <a:lnTo>
                    <a:pt x="372" y="42"/>
                  </a:lnTo>
                  <a:lnTo>
                    <a:pt x="171" y="42"/>
                  </a:lnTo>
                  <a:cubicBezTo>
                    <a:pt x="142" y="13"/>
                    <a:pt x="113" y="1"/>
                    <a:pt x="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93"/>
            <p:cNvSpPr/>
            <p:nvPr/>
          </p:nvSpPr>
          <p:spPr>
            <a:xfrm>
              <a:off x="2238663" y="2400902"/>
              <a:ext cx="1091742" cy="427976"/>
            </a:xfrm>
            <a:custGeom>
              <a:avLst/>
              <a:gdLst/>
              <a:ahLst/>
              <a:cxnLst/>
              <a:rect l="l" t="t" r="r" b="b"/>
              <a:pathLst>
                <a:path w="69350" h="27186" extrusionOk="0">
                  <a:moveTo>
                    <a:pt x="63915" y="0"/>
                  </a:moveTo>
                  <a:cubicBezTo>
                    <a:pt x="63844" y="0"/>
                    <a:pt x="63771" y="36"/>
                    <a:pt x="63710" y="127"/>
                  </a:cubicBezTo>
                  <a:cubicBezTo>
                    <a:pt x="61204" y="3060"/>
                    <a:pt x="57244" y="4513"/>
                    <a:pt x="53685" y="5666"/>
                  </a:cubicBezTo>
                  <a:cubicBezTo>
                    <a:pt x="49725" y="7020"/>
                    <a:pt x="45540" y="7847"/>
                    <a:pt x="41480" y="8473"/>
                  </a:cubicBezTo>
                  <a:cubicBezTo>
                    <a:pt x="37294" y="9100"/>
                    <a:pt x="33109" y="9426"/>
                    <a:pt x="28823" y="9726"/>
                  </a:cubicBezTo>
                  <a:cubicBezTo>
                    <a:pt x="25315" y="9921"/>
                    <a:pt x="21713" y="10172"/>
                    <a:pt x="18180" y="10172"/>
                  </a:cubicBezTo>
                  <a:cubicBezTo>
                    <a:pt x="17623" y="10172"/>
                    <a:pt x="17069" y="10166"/>
                    <a:pt x="16517" y="10152"/>
                  </a:cubicBezTo>
                  <a:cubicBezTo>
                    <a:pt x="14211" y="10152"/>
                    <a:pt x="11905" y="9952"/>
                    <a:pt x="9625" y="9626"/>
                  </a:cubicBezTo>
                  <a:cubicBezTo>
                    <a:pt x="7319" y="9225"/>
                    <a:pt x="5138" y="8598"/>
                    <a:pt x="2933" y="7972"/>
                  </a:cubicBezTo>
                  <a:cubicBezTo>
                    <a:pt x="2933" y="7847"/>
                    <a:pt x="3033" y="7847"/>
                    <a:pt x="3033" y="7746"/>
                  </a:cubicBezTo>
                  <a:cubicBezTo>
                    <a:pt x="3104" y="7675"/>
                    <a:pt x="3025" y="7605"/>
                    <a:pt x="2936" y="7605"/>
                  </a:cubicBezTo>
                  <a:cubicBezTo>
                    <a:pt x="2900" y="7605"/>
                    <a:pt x="2862" y="7617"/>
                    <a:pt x="2833" y="7646"/>
                  </a:cubicBezTo>
                  <a:cubicBezTo>
                    <a:pt x="1379" y="9852"/>
                    <a:pt x="527" y="12358"/>
                    <a:pt x="226" y="14864"/>
                  </a:cubicBezTo>
                  <a:cubicBezTo>
                    <a:pt x="1" y="16117"/>
                    <a:pt x="1" y="17370"/>
                    <a:pt x="1" y="18624"/>
                  </a:cubicBezTo>
                  <a:cubicBezTo>
                    <a:pt x="126" y="19877"/>
                    <a:pt x="226" y="21330"/>
                    <a:pt x="627" y="22483"/>
                  </a:cubicBezTo>
                  <a:cubicBezTo>
                    <a:pt x="716" y="22554"/>
                    <a:pt x="792" y="22625"/>
                    <a:pt x="864" y="22625"/>
                  </a:cubicBezTo>
                  <a:cubicBezTo>
                    <a:pt x="894" y="22625"/>
                    <a:pt x="924" y="22613"/>
                    <a:pt x="953" y="22584"/>
                  </a:cubicBezTo>
                  <a:lnTo>
                    <a:pt x="953" y="22684"/>
                  </a:lnTo>
                  <a:cubicBezTo>
                    <a:pt x="7050" y="26168"/>
                    <a:pt x="14229" y="27185"/>
                    <a:pt x="21274" y="27185"/>
                  </a:cubicBezTo>
                  <a:cubicBezTo>
                    <a:pt x="23758" y="27185"/>
                    <a:pt x="26225" y="27059"/>
                    <a:pt x="28622" y="26869"/>
                  </a:cubicBezTo>
                  <a:cubicBezTo>
                    <a:pt x="33635" y="26443"/>
                    <a:pt x="38547" y="25817"/>
                    <a:pt x="43459" y="25190"/>
                  </a:cubicBezTo>
                  <a:cubicBezTo>
                    <a:pt x="45966" y="24764"/>
                    <a:pt x="48472" y="24363"/>
                    <a:pt x="50978" y="23937"/>
                  </a:cubicBezTo>
                  <a:cubicBezTo>
                    <a:pt x="53259" y="23511"/>
                    <a:pt x="55665" y="23210"/>
                    <a:pt x="58071" y="22483"/>
                  </a:cubicBezTo>
                  <a:cubicBezTo>
                    <a:pt x="62257" y="21230"/>
                    <a:pt x="65916" y="18624"/>
                    <a:pt x="68623" y="15165"/>
                  </a:cubicBezTo>
                  <a:cubicBezTo>
                    <a:pt x="68696" y="15202"/>
                    <a:pt x="68786" y="15225"/>
                    <a:pt x="68876" y="15225"/>
                  </a:cubicBezTo>
                  <a:cubicBezTo>
                    <a:pt x="69031" y="15225"/>
                    <a:pt x="69186" y="15155"/>
                    <a:pt x="69249" y="14964"/>
                  </a:cubicBezTo>
                  <a:cubicBezTo>
                    <a:pt x="69349" y="14338"/>
                    <a:pt x="69349" y="13611"/>
                    <a:pt x="69349" y="12984"/>
                  </a:cubicBezTo>
                  <a:cubicBezTo>
                    <a:pt x="69349" y="12233"/>
                    <a:pt x="69249" y="11606"/>
                    <a:pt x="69149" y="10879"/>
                  </a:cubicBezTo>
                  <a:cubicBezTo>
                    <a:pt x="69049" y="9626"/>
                    <a:pt x="68723" y="8273"/>
                    <a:pt x="68297" y="7020"/>
                  </a:cubicBezTo>
                  <a:cubicBezTo>
                    <a:pt x="67896" y="5766"/>
                    <a:pt x="67269" y="4613"/>
                    <a:pt x="66643" y="3461"/>
                  </a:cubicBezTo>
                  <a:cubicBezTo>
                    <a:pt x="66317" y="2834"/>
                    <a:pt x="65916" y="2333"/>
                    <a:pt x="65490" y="1806"/>
                  </a:cubicBezTo>
                  <a:cubicBezTo>
                    <a:pt x="65064" y="1280"/>
                    <a:pt x="64663" y="854"/>
                    <a:pt x="64237" y="328"/>
                  </a:cubicBezTo>
                  <a:cubicBezTo>
                    <a:pt x="64237" y="188"/>
                    <a:pt x="64079" y="0"/>
                    <a:pt x="639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93"/>
            <p:cNvSpPr/>
            <p:nvPr/>
          </p:nvSpPr>
          <p:spPr>
            <a:xfrm>
              <a:off x="2355455" y="2544141"/>
              <a:ext cx="41041" cy="8312"/>
            </a:xfrm>
            <a:custGeom>
              <a:avLst/>
              <a:gdLst/>
              <a:ahLst/>
              <a:cxnLst/>
              <a:rect l="l" t="t" r="r" b="b"/>
              <a:pathLst>
                <a:path w="2607" h="528" extrusionOk="0">
                  <a:moveTo>
                    <a:pt x="2206" y="527"/>
                  </a:moveTo>
                  <a:lnTo>
                    <a:pt x="2206" y="527"/>
                  </a:lnTo>
                  <a:lnTo>
                    <a:pt x="2607" y="527"/>
                  </a:lnTo>
                  <a:lnTo>
                    <a:pt x="2607" y="527"/>
                  </a:lnTo>
                  <a:lnTo>
                    <a:pt x="2206" y="527"/>
                  </a:lnTo>
                  <a:close/>
                  <a:moveTo>
                    <a:pt x="2206" y="427"/>
                  </a:moveTo>
                  <a:lnTo>
                    <a:pt x="2206" y="527"/>
                  </a:lnTo>
                  <a:lnTo>
                    <a:pt x="2206" y="427"/>
                  </a:lnTo>
                  <a:close/>
                  <a:moveTo>
                    <a:pt x="2105" y="427"/>
                  </a:moveTo>
                  <a:lnTo>
                    <a:pt x="2206" y="427"/>
                  </a:lnTo>
                  <a:lnTo>
                    <a:pt x="2105" y="427"/>
                  </a:lnTo>
                  <a:close/>
                  <a:moveTo>
                    <a:pt x="0" y="1"/>
                  </a:moveTo>
                  <a:lnTo>
                    <a:pt x="0" y="1"/>
                  </a:lnTo>
                  <a:cubicBezTo>
                    <a:pt x="727" y="226"/>
                    <a:pt x="1479" y="327"/>
                    <a:pt x="2105" y="427"/>
                  </a:cubicBezTo>
                  <a:cubicBezTo>
                    <a:pt x="1479" y="327"/>
                    <a:pt x="727" y="226"/>
                    <a:pt x="0" y="1"/>
                  </a:cubicBezTo>
                  <a:close/>
                </a:path>
              </a:pathLst>
            </a:custGeom>
            <a:solidFill>
              <a:srgbClr val="B582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93"/>
            <p:cNvSpPr/>
            <p:nvPr/>
          </p:nvSpPr>
          <p:spPr>
            <a:xfrm>
              <a:off x="2390167" y="2552438"/>
              <a:ext cx="6328" cy="5132"/>
            </a:xfrm>
            <a:custGeom>
              <a:avLst/>
              <a:gdLst/>
              <a:ahLst/>
              <a:cxnLst/>
              <a:rect l="l" t="t" r="r" b="b"/>
              <a:pathLst>
                <a:path w="402" h="326" extrusionOk="0">
                  <a:moveTo>
                    <a:pt x="1" y="0"/>
                  </a:moveTo>
                  <a:cubicBezTo>
                    <a:pt x="101" y="100"/>
                    <a:pt x="201" y="226"/>
                    <a:pt x="201" y="326"/>
                  </a:cubicBezTo>
                  <a:cubicBezTo>
                    <a:pt x="301" y="226"/>
                    <a:pt x="402" y="100"/>
                    <a:pt x="402" y="0"/>
                  </a:cubicBezTo>
                  <a:close/>
                </a:path>
              </a:pathLst>
            </a:custGeom>
            <a:solidFill>
              <a:srgbClr val="F08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93"/>
            <p:cNvSpPr/>
            <p:nvPr/>
          </p:nvSpPr>
          <p:spPr>
            <a:xfrm>
              <a:off x="3120077" y="2462077"/>
              <a:ext cx="37892" cy="15018"/>
            </a:xfrm>
            <a:custGeom>
              <a:avLst/>
              <a:gdLst/>
              <a:ahLst/>
              <a:cxnLst/>
              <a:rect l="l" t="t" r="r" b="b"/>
              <a:pathLst>
                <a:path w="2407" h="954" extrusionOk="0">
                  <a:moveTo>
                    <a:pt x="2407" y="1"/>
                  </a:moveTo>
                  <a:cubicBezTo>
                    <a:pt x="1555" y="427"/>
                    <a:pt x="828" y="727"/>
                    <a:pt x="1" y="953"/>
                  </a:cubicBezTo>
                  <a:lnTo>
                    <a:pt x="1" y="953"/>
                  </a:lnTo>
                  <a:cubicBezTo>
                    <a:pt x="828" y="727"/>
                    <a:pt x="1555" y="427"/>
                    <a:pt x="2407" y="1"/>
                  </a:cubicBezTo>
                  <a:close/>
                </a:path>
              </a:pathLst>
            </a:custGeom>
            <a:solidFill>
              <a:srgbClr val="B582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93"/>
            <p:cNvSpPr/>
            <p:nvPr/>
          </p:nvSpPr>
          <p:spPr>
            <a:xfrm>
              <a:off x="3120077" y="2462077"/>
              <a:ext cx="110103" cy="277776"/>
            </a:xfrm>
            <a:custGeom>
              <a:avLst/>
              <a:gdLst/>
              <a:ahLst/>
              <a:cxnLst/>
              <a:rect l="l" t="t" r="r" b="b"/>
              <a:pathLst>
                <a:path w="6994" h="17645" extrusionOk="0">
                  <a:moveTo>
                    <a:pt x="2407" y="1"/>
                  </a:moveTo>
                  <a:cubicBezTo>
                    <a:pt x="1555" y="427"/>
                    <a:pt x="828" y="727"/>
                    <a:pt x="1" y="953"/>
                  </a:cubicBezTo>
                  <a:cubicBezTo>
                    <a:pt x="1354" y="3459"/>
                    <a:pt x="2407" y="6066"/>
                    <a:pt x="3134" y="8672"/>
                  </a:cubicBezTo>
                  <a:cubicBezTo>
                    <a:pt x="3334" y="8672"/>
                    <a:pt x="3535" y="8572"/>
                    <a:pt x="3660" y="8572"/>
                  </a:cubicBezTo>
                  <a:cubicBezTo>
                    <a:pt x="4287" y="8347"/>
                    <a:pt x="4913" y="8146"/>
                    <a:pt x="5540" y="8046"/>
                  </a:cubicBezTo>
                  <a:cubicBezTo>
                    <a:pt x="4788" y="5339"/>
                    <a:pt x="3760" y="2607"/>
                    <a:pt x="2407" y="1"/>
                  </a:cubicBezTo>
                  <a:close/>
                  <a:moveTo>
                    <a:pt x="6993" y="16291"/>
                  </a:moveTo>
                  <a:lnTo>
                    <a:pt x="6993" y="16291"/>
                  </a:lnTo>
                  <a:cubicBezTo>
                    <a:pt x="6865" y="16373"/>
                    <a:pt x="6738" y="16453"/>
                    <a:pt x="6613" y="16530"/>
                  </a:cubicBezTo>
                  <a:lnTo>
                    <a:pt x="6613" y="16530"/>
                  </a:lnTo>
                  <a:cubicBezTo>
                    <a:pt x="6705" y="16485"/>
                    <a:pt x="6798" y="16439"/>
                    <a:pt x="6893" y="16392"/>
                  </a:cubicBezTo>
                  <a:lnTo>
                    <a:pt x="6993" y="16291"/>
                  </a:lnTo>
                  <a:close/>
                  <a:moveTo>
                    <a:pt x="6613" y="16530"/>
                  </a:moveTo>
                  <a:cubicBezTo>
                    <a:pt x="5879" y="16886"/>
                    <a:pt x="5233" y="17166"/>
                    <a:pt x="4587" y="17545"/>
                  </a:cubicBezTo>
                  <a:lnTo>
                    <a:pt x="4587" y="17645"/>
                  </a:lnTo>
                  <a:cubicBezTo>
                    <a:pt x="5286" y="17306"/>
                    <a:pt x="5931" y="16950"/>
                    <a:pt x="6613" y="165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93"/>
            <p:cNvSpPr/>
            <p:nvPr/>
          </p:nvSpPr>
          <p:spPr>
            <a:xfrm>
              <a:off x="2532998" y="2559144"/>
              <a:ext cx="41041" cy="1590"/>
            </a:xfrm>
            <a:custGeom>
              <a:avLst/>
              <a:gdLst/>
              <a:ahLst/>
              <a:cxnLst/>
              <a:rect l="l" t="t" r="r" b="b"/>
              <a:pathLst>
                <a:path w="2607" h="101" extrusionOk="0">
                  <a:moveTo>
                    <a:pt x="2607" y="0"/>
                  </a:moveTo>
                  <a:cubicBezTo>
                    <a:pt x="1780" y="100"/>
                    <a:pt x="853" y="100"/>
                    <a:pt x="0" y="100"/>
                  </a:cubicBezTo>
                  <a:lnTo>
                    <a:pt x="0" y="100"/>
                  </a:lnTo>
                  <a:cubicBezTo>
                    <a:pt x="853" y="100"/>
                    <a:pt x="1780" y="100"/>
                    <a:pt x="2607" y="0"/>
                  </a:cubicBezTo>
                  <a:close/>
                </a:path>
              </a:pathLst>
            </a:custGeom>
            <a:solidFill>
              <a:srgbClr val="B582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93"/>
            <p:cNvSpPr/>
            <p:nvPr/>
          </p:nvSpPr>
          <p:spPr>
            <a:xfrm>
              <a:off x="2513272" y="2559144"/>
              <a:ext cx="60766" cy="91936"/>
            </a:xfrm>
            <a:custGeom>
              <a:avLst/>
              <a:gdLst/>
              <a:ahLst/>
              <a:cxnLst/>
              <a:rect l="l" t="t" r="r" b="b"/>
              <a:pathLst>
                <a:path w="3860" h="5840" extrusionOk="0">
                  <a:moveTo>
                    <a:pt x="3860" y="0"/>
                  </a:moveTo>
                  <a:lnTo>
                    <a:pt x="3860" y="0"/>
                  </a:lnTo>
                  <a:cubicBezTo>
                    <a:pt x="3033" y="100"/>
                    <a:pt x="2106" y="100"/>
                    <a:pt x="1253" y="100"/>
                  </a:cubicBezTo>
                  <a:cubicBezTo>
                    <a:pt x="727" y="1780"/>
                    <a:pt x="226" y="3434"/>
                    <a:pt x="0" y="5213"/>
                  </a:cubicBezTo>
                  <a:cubicBezTo>
                    <a:pt x="101" y="5213"/>
                    <a:pt x="226" y="5313"/>
                    <a:pt x="326" y="5313"/>
                  </a:cubicBezTo>
                  <a:cubicBezTo>
                    <a:pt x="1053" y="5539"/>
                    <a:pt x="1679" y="5739"/>
                    <a:pt x="2406" y="5840"/>
                  </a:cubicBezTo>
                  <a:cubicBezTo>
                    <a:pt x="2732" y="3860"/>
                    <a:pt x="3233" y="1880"/>
                    <a:pt x="38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93"/>
            <p:cNvSpPr/>
            <p:nvPr/>
          </p:nvSpPr>
          <p:spPr>
            <a:xfrm>
              <a:off x="2741710" y="2547699"/>
              <a:ext cx="39466" cy="3164"/>
            </a:xfrm>
            <a:custGeom>
              <a:avLst/>
              <a:gdLst/>
              <a:ahLst/>
              <a:cxnLst/>
              <a:rect l="l" t="t" r="r" b="b"/>
              <a:pathLst>
                <a:path w="2507" h="201" extrusionOk="0">
                  <a:moveTo>
                    <a:pt x="2507" y="0"/>
                  </a:moveTo>
                  <a:cubicBezTo>
                    <a:pt x="1680" y="0"/>
                    <a:pt x="853" y="101"/>
                    <a:pt x="1" y="201"/>
                  </a:cubicBezTo>
                  <a:cubicBezTo>
                    <a:pt x="853" y="101"/>
                    <a:pt x="1680" y="0"/>
                    <a:pt x="2507" y="0"/>
                  </a:cubicBezTo>
                  <a:close/>
                </a:path>
              </a:pathLst>
            </a:custGeom>
            <a:solidFill>
              <a:srgbClr val="B582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93"/>
            <p:cNvSpPr/>
            <p:nvPr/>
          </p:nvSpPr>
          <p:spPr>
            <a:xfrm>
              <a:off x="2741710" y="2547699"/>
              <a:ext cx="54469" cy="123106"/>
            </a:xfrm>
            <a:custGeom>
              <a:avLst/>
              <a:gdLst/>
              <a:ahLst/>
              <a:cxnLst/>
              <a:rect l="l" t="t" r="r" b="b"/>
              <a:pathLst>
                <a:path w="3460" h="7820" extrusionOk="0">
                  <a:moveTo>
                    <a:pt x="2507" y="0"/>
                  </a:moveTo>
                  <a:cubicBezTo>
                    <a:pt x="1680" y="0"/>
                    <a:pt x="853" y="101"/>
                    <a:pt x="1" y="201"/>
                  </a:cubicBezTo>
                  <a:cubicBezTo>
                    <a:pt x="326" y="2707"/>
                    <a:pt x="627" y="5314"/>
                    <a:pt x="953" y="7820"/>
                  </a:cubicBezTo>
                  <a:cubicBezTo>
                    <a:pt x="1780" y="7820"/>
                    <a:pt x="2632" y="7820"/>
                    <a:pt x="3459" y="7720"/>
                  </a:cubicBezTo>
                  <a:cubicBezTo>
                    <a:pt x="3133" y="5113"/>
                    <a:pt x="2833" y="2507"/>
                    <a:pt x="25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93"/>
            <p:cNvSpPr/>
            <p:nvPr/>
          </p:nvSpPr>
          <p:spPr>
            <a:xfrm>
              <a:off x="2934254" y="2519678"/>
              <a:ext cx="39466" cy="6722"/>
            </a:xfrm>
            <a:custGeom>
              <a:avLst/>
              <a:gdLst/>
              <a:ahLst/>
              <a:cxnLst/>
              <a:rect l="l" t="t" r="r" b="b"/>
              <a:pathLst>
                <a:path w="2507" h="427" extrusionOk="0">
                  <a:moveTo>
                    <a:pt x="2507" y="1"/>
                  </a:moveTo>
                  <a:cubicBezTo>
                    <a:pt x="1679" y="101"/>
                    <a:pt x="827" y="302"/>
                    <a:pt x="0" y="427"/>
                  </a:cubicBezTo>
                  <a:lnTo>
                    <a:pt x="0" y="427"/>
                  </a:lnTo>
                  <a:cubicBezTo>
                    <a:pt x="827" y="302"/>
                    <a:pt x="1679" y="101"/>
                    <a:pt x="2507" y="1"/>
                  </a:cubicBezTo>
                  <a:close/>
                </a:path>
              </a:pathLst>
            </a:custGeom>
            <a:solidFill>
              <a:srgbClr val="B582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93"/>
            <p:cNvSpPr/>
            <p:nvPr/>
          </p:nvSpPr>
          <p:spPr>
            <a:xfrm>
              <a:off x="2934254" y="2519678"/>
              <a:ext cx="70637" cy="126664"/>
            </a:xfrm>
            <a:custGeom>
              <a:avLst/>
              <a:gdLst/>
              <a:ahLst/>
              <a:cxnLst/>
              <a:rect l="l" t="t" r="r" b="b"/>
              <a:pathLst>
                <a:path w="4487" h="8046" extrusionOk="0">
                  <a:moveTo>
                    <a:pt x="2507" y="1"/>
                  </a:moveTo>
                  <a:cubicBezTo>
                    <a:pt x="1679" y="101"/>
                    <a:pt x="827" y="302"/>
                    <a:pt x="0" y="427"/>
                  </a:cubicBezTo>
                  <a:cubicBezTo>
                    <a:pt x="928" y="2933"/>
                    <a:pt x="1554" y="5540"/>
                    <a:pt x="1980" y="8046"/>
                  </a:cubicBezTo>
                  <a:cubicBezTo>
                    <a:pt x="2807" y="7946"/>
                    <a:pt x="3659" y="7720"/>
                    <a:pt x="4487" y="7620"/>
                  </a:cubicBezTo>
                  <a:cubicBezTo>
                    <a:pt x="4060" y="5013"/>
                    <a:pt x="3434" y="2507"/>
                    <a:pt x="25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93"/>
            <p:cNvSpPr/>
            <p:nvPr/>
          </p:nvSpPr>
          <p:spPr>
            <a:xfrm>
              <a:off x="3318934" y="2572163"/>
              <a:ext cx="11461" cy="69062"/>
            </a:xfrm>
            <a:custGeom>
              <a:avLst/>
              <a:gdLst/>
              <a:ahLst/>
              <a:cxnLst/>
              <a:rect l="l" t="t" r="r" b="b"/>
              <a:pathLst>
                <a:path w="728" h="4387" extrusionOk="0">
                  <a:moveTo>
                    <a:pt x="1" y="4386"/>
                  </a:moveTo>
                  <a:lnTo>
                    <a:pt x="1" y="4386"/>
                  </a:lnTo>
                  <a:lnTo>
                    <a:pt x="1" y="4386"/>
                  </a:lnTo>
                  <a:close/>
                  <a:moveTo>
                    <a:pt x="1" y="4386"/>
                  </a:moveTo>
                  <a:lnTo>
                    <a:pt x="1" y="4386"/>
                  </a:lnTo>
                  <a:lnTo>
                    <a:pt x="1" y="4386"/>
                  </a:lnTo>
                  <a:close/>
                  <a:moveTo>
                    <a:pt x="1" y="4386"/>
                  </a:moveTo>
                  <a:lnTo>
                    <a:pt x="1" y="4386"/>
                  </a:lnTo>
                  <a:lnTo>
                    <a:pt x="1" y="4386"/>
                  </a:lnTo>
                  <a:close/>
                  <a:moveTo>
                    <a:pt x="1" y="4286"/>
                  </a:moveTo>
                  <a:lnTo>
                    <a:pt x="1" y="4386"/>
                  </a:lnTo>
                  <a:lnTo>
                    <a:pt x="1" y="4286"/>
                  </a:lnTo>
                  <a:close/>
                  <a:moveTo>
                    <a:pt x="527" y="0"/>
                  </a:moveTo>
                  <a:lnTo>
                    <a:pt x="527" y="0"/>
                  </a:lnTo>
                  <a:cubicBezTo>
                    <a:pt x="627" y="727"/>
                    <a:pt x="727" y="1354"/>
                    <a:pt x="727" y="2105"/>
                  </a:cubicBezTo>
                  <a:lnTo>
                    <a:pt x="727" y="2832"/>
                  </a:lnTo>
                  <a:lnTo>
                    <a:pt x="727" y="2105"/>
                  </a:lnTo>
                  <a:cubicBezTo>
                    <a:pt x="727" y="1354"/>
                    <a:pt x="627" y="727"/>
                    <a:pt x="527" y="0"/>
                  </a:cubicBezTo>
                  <a:lnTo>
                    <a:pt x="527" y="0"/>
                  </a:lnTo>
                  <a:close/>
                  <a:moveTo>
                    <a:pt x="527" y="0"/>
                  </a:moveTo>
                  <a:lnTo>
                    <a:pt x="527" y="0"/>
                  </a:lnTo>
                  <a:close/>
                </a:path>
              </a:pathLst>
            </a:custGeom>
            <a:solidFill>
              <a:srgbClr val="FBE9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93"/>
            <p:cNvSpPr/>
            <p:nvPr/>
          </p:nvSpPr>
          <p:spPr>
            <a:xfrm>
              <a:off x="2388593" y="255084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64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93"/>
            <p:cNvSpPr/>
            <p:nvPr/>
          </p:nvSpPr>
          <p:spPr>
            <a:xfrm>
              <a:off x="2390167" y="255084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E64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93"/>
            <p:cNvSpPr/>
            <p:nvPr/>
          </p:nvSpPr>
          <p:spPr>
            <a:xfrm>
              <a:off x="2390167" y="255243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93"/>
            <p:cNvSpPr/>
            <p:nvPr/>
          </p:nvSpPr>
          <p:spPr>
            <a:xfrm>
              <a:off x="2390167" y="2550848"/>
              <a:ext cx="16" cy="1606"/>
            </a:xfrm>
            <a:custGeom>
              <a:avLst/>
              <a:gdLst/>
              <a:ahLst/>
              <a:cxnLst/>
              <a:rect l="l" t="t" r="r" b="b"/>
              <a:pathLst>
                <a:path w="1" h="102" extrusionOk="0">
                  <a:moveTo>
                    <a:pt x="1" y="1"/>
                  </a:moveTo>
                  <a:lnTo>
                    <a:pt x="1" y="101"/>
                  </a:lnTo>
                  <a:lnTo>
                    <a:pt x="1" y="101"/>
                  </a:lnTo>
                  <a:lnTo>
                    <a:pt x="1" y="101"/>
                  </a:lnTo>
                  <a:lnTo>
                    <a:pt x="1" y="101"/>
                  </a:lnTo>
                  <a:lnTo>
                    <a:pt x="1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36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93"/>
            <p:cNvSpPr/>
            <p:nvPr/>
          </p:nvSpPr>
          <p:spPr>
            <a:xfrm>
              <a:off x="2304560" y="2544141"/>
              <a:ext cx="88788" cy="258445"/>
            </a:xfrm>
            <a:custGeom>
              <a:avLst/>
              <a:gdLst/>
              <a:ahLst/>
              <a:cxnLst/>
              <a:rect l="l" t="t" r="r" b="b"/>
              <a:pathLst>
                <a:path w="5640" h="16417" extrusionOk="0">
                  <a:moveTo>
                    <a:pt x="3233" y="1"/>
                  </a:moveTo>
                  <a:cubicBezTo>
                    <a:pt x="827" y="4813"/>
                    <a:pt x="0" y="10251"/>
                    <a:pt x="827" y="15464"/>
                  </a:cubicBezTo>
                  <a:cubicBezTo>
                    <a:pt x="1780" y="15891"/>
                    <a:pt x="2707" y="16191"/>
                    <a:pt x="3659" y="16417"/>
                  </a:cubicBezTo>
                  <a:cubicBezTo>
                    <a:pt x="2406" y="11179"/>
                    <a:pt x="3033" y="5640"/>
                    <a:pt x="5639" y="853"/>
                  </a:cubicBezTo>
                  <a:cubicBezTo>
                    <a:pt x="5639" y="753"/>
                    <a:pt x="5539" y="627"/>
                    <a:pt x="5439" y="527"/>
                  </a:cubicBezTo>
                  <a:lnTo>
                    <a:pt x="5439" y="427"/>
                  </a:lnTo>
                  <a:lnTo>
                    <a:pt x="5338" y="427"/>
                  </a:lnTo>
                  <a:cubicBezTo>
                    <a:pt x="4712" y="327"/>
                    <a:pt x="3960" y="226"/>
                    <a:pt x="32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93"/>
            <p:cNvSpPr/>
            <p:nvPr/>
          </p:nvSpPr>
          <p:spPr>
            <a:xfrm>
              <a:off x="3169398" y="2588724"/>
              <a:ext cx="60782" cy="149554"/>
            </a:xfrm>
            <a:custGeom>
              <a:avLst/>
              <a:gdLst/>
              <a:ahLst/>
              <a:cxnLst/>
              <a:rect l="l" t="t" r="r" b="b"/>
              <a:pathLst>
                <a:path w="3861" h="9500" extrusionOk="0">
                  <a:moveTo>
                    <a:pt x="2407" y="1"/>
                  </a:moveTo>
                  <a:cubicBezTo>
                    <a:pt x="1780" y="101"/>
                    <a:pt x="1154" y="302"/>
                    <a:pt x="527" y="527"/>
                  </a:cubicBezTo>
                  <a:cubicBezTo>
                    <a:pt x="402" y="527"/>
                    <a:pt x="201" y="627"/>
                    <a:pt x="1" y="627"/>
                  </a:cubicBezTo>
                  <a:cubicBezTo>
                    <a:pt x="828" y="3560"/>
                    <a:pt x="1254" y="6467"/>
                    <a:pt x="1454" y="9500"/>
                  </a:cubicBezTo>
                  <a:cubicBezTo>
                    <a:pt x="2181" y="9074"/>
                    <a:pt x="2908" y="8773"/>
                    <a:pt x="3760" y="8347"/>
                  </a:cubicBezTo>
                  <a:lnTo>
                    <a:pt x="3860" y="8246"/>
                  </a:lnTo>
                  <a:cubicBezTo>
                    <a:pt x="3660" y="5540"/>
                    <a:pt x="3134" y="2708"/>
                    <a:pt x="2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93"/>
            <p:cNvSpPr/>
            <p:nvPr/>
          </p:nvSpPr>
          <p:spPr>
            <a:xfrm>
              <a:off x="2501828" y="2641209"/>
              <a:ext cx="69062" cy="187414"/>
            </a:xfrm>
            <a:custGeom>
              <a:avLst/>
              <a:gdLst/>
              <a:ahLst/>
              <a:cxnLst/>
              <a:rect l="l" t="t" r="r" b="b"/>
              <a:pathLst>
                <a:path w="4387" h="11905" extrusionOk="0">
                  <a:moveTo>
                    <a:pt x="727" y="0"/>
                  </a:moveTo>
                  <a:cubicBezTo>
                    <a:pt x="0" y="4085"/>
                    <a:pt x="101" y="8146"/>
                    <a:pt x="1680" y="11905"/>
                  </a:cubicBezTo>
                  <a:lnTo>
                    <a:pt x="4386" y="11905"/>
                  </a:lnTo>
                  <a:cubicBezTo>
                    <a:pt x="2607" y="8572"/>
                    <a:pt x="2406" y="4612"/>
                    <a:pt x="3133" y="627"/>
                  </a:cubicBezTo>
                  <a:cubicBezTo>
                    <a:pt x="2406" y="526"/>
                    <a:pt x="1780" y="326"/>
                    <a:pt x="1053" y="100"/>
                  </a:cubicBezTo>
                  <a:cubicBezTo>
                    <a:pt x="953" y="100"/>
                    <a:pt x="828" y="0"/>
                    <a:pt x="7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93"/>
            <p:cNvSpPr/>
            <p:nvPr/>
          </p:nvSpPr>
          <p:spPr>
            <a:xfrm>
              <a:off x="2756712" y="2669214"/>
              <a:ext cx="56028" cy="146390"/>
            </a:xfrm>
            <a:custGeom>
              <a:avLst/>
              <a:gdLst/>
              <a:ahLst/>
              <a:cxnLst/>
              <a:rect l="l" t="t" r="r" b="b"/>
              <a:pathLst>
                <a:path w="3559" h="9299" extrusionOk="0">
                  <a:moveTo>
                    <a:pt x="2506" y="1"/>
                  </a:moveTo>
                  <a:cubicBezTo>
                    <a:pt x="1679" y="101"/>
                    <a:pt x="827" y="101"/>
                    <a:pt x="0" y="101"/>
                  </a:cubicBezTo>
                  <a:cubicBezTo>
                    <a:pt x="301" y="3133"/>
                    <a:pt x="727" y="6266"/>
                    <a:pt x="1053" y="9299"/>
                  </a:cubicBezTo>
                  <a:cubicBezTo>
                    <a:pt x="1880" y="9199"/>
                    <a:pt x="2707" y="9098"/>
                    <a:pt x="3559" y="8973"/>
                  </a:cubicBezTo>
                  <a:cubicBezTo>
                    <a:pt x="3133" y="6066"/>
                    <a:pt x="2807" y="3033"/>
                    <a:pt x="2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93"/>
            <p:cNvSpPr/>
            <p:nvPr/>
          </p:nvSpPr>
          <p:spPr>
            <a:xfrm>
              <a:off x="2965424" y="2639619"/>
              <a:ext cx="49337" cy="149554"/>
            </a:xfrm>
            <a:custGeom>
              <a:avLst/>
              <a:gdLst/>
              <a:ahLst/>
              <a:cxnLst/>
              <a:rect l="l" t="t" r="r" b="b"/>
              <a:pathLst>
                <a:path w="3134" h="9500" extrusionOk="0">
                  <a:moveTo>
                    <a:pt x="2507" y="1"/>
                  </a:moveTo>
                  <a:cubicBezTo>
                    <a:pt x="1679" y="101"/>
                    <a:pt x="827" y="327"/>
                    <a:pt x="0" y="427"/>
                  </a:cubicBezTo>
                  <a:cubicBezTo>
                    <a:pt x="527" y="3460"/>
                    <a:pt x="627" y="6467"/>
                    <a:pt x="426" y="9500"/>
                  </a:cubicBezTo>
                  <a:cubicBezTo>
                    <a:pt x="1253" y="9399"/>
                    <a:pt x="2080" y="9199"/>
                    <a:pt x="2933" y="9099"/>
                  </a:cubicBezTo>
                  <a:cubicBezTo>
                    <a:pt x="3133" y="6066"/>
                    <a:pt x="2933" y="2933"/>
                    <a:pt x="25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93"/>
            <p:cNvSpPr/>
            <p:nvPr/>
          </p:nvSpPr>
          <p:spPr>
            <a:xfrm>
              <a:off x="2886508" y="2629764"/>
              <a:ext cx="443891" cy="172821"/>
            </a:xfrm>
            <a:custGeom>
              <a:avLst/>
              <a:gdLst/>
              <a:ahLst/>
              <a:cxnLst/>
              <a:rect l="l" t="t" r="r" b="b"/>
              <a:pathLst>
                <a:path w="28197" h="10978" extrusionOk="0">
                  <a:moveTo>
                    <a:pt x="27896" y="0"/>
                  </a:moveTo>
                  <a:cubicBezTo>
                    <a:pt x="27570" y="426"/>
                    <a:pt x="22758" y="7720"/>
                    <a:pt x="9098" y="9399"/>
                  </a:cubicBezTo>
                  <a:cubicBezTo>
                    <a:pt x="6367" y="9725"/>
                    <a:pt x="3459" y="10552"/>
                    <a:pt x="1" y="10652"/>
                  </a:cubicBezTo>
                  <a:lnTo>
                    <a:pt x="1" y="10978"/>
                  </a:lnTo>
                  <a:cubicBezTo>
                    <a:pt x="3459" y="10853"/>
                    <a:pt x="6467" y="9925"/>
                    <a:pt x="9199" y="9599"/>
                  </a:cubicBezTo>
                  <a:cubicBezTo>
                    <a:pt x="23384" y="8046"/>
                    <a:pt x="28196" y="201"/>
                    <a:pt x="28196" y="201"/>
                  </a:cubicBezTo>
                  <a:lnTo>
                    <a:pt x="27896" y="0"/>
                  </a:ln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93"/>
            <p:cNvSpPr/>
            <p:nvPr/>
          </p:nvSpPr>
          <p:spPr>
            <a:xfrm>
              <a:off x="3077478" y="1904972"/>
              <a:ext cx="27628" cy="18340"/>
            </a:xfrm>
            <a:custGeom>
              <a:avLst/>
              <a:gdLst/>
              <a:ahLst/>
              <a:cxnLst/>
              <a:rect l="l" t="t" r="r" b="b"/>
              <a:pathLst>
                <a:path w="1755" h="1165" extrusionOk="0">
                  <a:moveTo>
                    <a:pt x="1128" y="1"/>
                  </a:moveTo>
                  <a:cubicBezTo>
                    <a:pt x="1028" y="101"/>
                    <a:pt x="927" y="101"/>
                    <a:pt x="727" y="201"/>
                  </a:cubicBezTo>
                  <a:cubicBezTo>
                    <a:pt x="602" y="302"/>
                    <a:pt x="501" y="402"/>
                    <a:pt x="401" y="502"/>
                  </a:cubicBezTo>
                  <a:cubicBezTo>
                    <a:pt x="301" y="628"/>
                    <a:pt x="201" y="728"/>
                    <a:pt x="100" y="828"/>
                  </a:cubicBezTo>
                  <a:cubicBezTo>
                    <a:pt x="0" y="988"/>
                    <a:pt x="124" y="1165"/>
                    <a:pt x="229" y="1165"/>
                  </a:cubicBezTo>
                  <a:cubicBezTo>
                    <a:pt x="256" y="1165"/>
                    <a:pt x="281" y="1154"/>
                    <a:pt x="301" y="1129"/>
                  </a:cubicBezTo>
                  <a:cubicBezTo>
                    <a:pt x="401" y="1029"/>
                    <a:pt x="602" y="928"/>
                    <a:pt x="727" y="928"/>
                  </a:cubicBezTo>
                  <a:cubicBezTo>
                    <a:pt x="727" y="828"/>
                    <a:pt x="827" y="828"/>
                    <a:pt x="827" y="828"/>
                  </a:cubicBezTo>
                  <a:cubicBezTo>
                    <a:pt x="927" y="728"/>
                    <a:pt x="927" y="728"/>
                    <a:pt x="1028" y="728"/>
                  </a:cubicBezTo>
                  <a:cubicBezTo>
                    <a:pt x="1128" y="628"/>
                    <a:pt x="1228" y="502"/>
                    <a:pt x="1353" y="402"/>
                  </a:cubicBezTo>
                  <a:cubicBezTo>
                    <a:pt x="1454" y="402"/>
                    <a:pt x="1454" y="302"/>
                    <a:pt x="1554" y="302"/>
                  </a:cubicBezTo>
                  <a:lnTo>
                    <a:pt x="1654" y="201"/>
                  </a:lnTo>
                  <a:cubicBezTo>
                    <a:pt x="1754" y="101"/>
                    <a:pt x="1654" y="1"/>
                    <a:pt x="1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93"/>
            <p:cNvSpPr/>
            <p:nvPr/>
          </p:nvSpPr>
          <p:spPr>
            <a:xfrm>
              <a:off x="3128657" y="1901430"/>
              <a:ext cx="30903" cy="17002"/>
            </a:xfrm>
            <a:custGeom>
              <a:avLst/>
              <a:gdLst/>
              <a:ahLst/>
              <a:cxnLst/>
              <a:rect l="l" t="t" r="r" b="b"/>
              <a:pathLst>
                <a:path w="1963" h="1080" extrusionOk="0">
                  <a:moveTo>
                    <a:pt x="1436" y="0"/>
                  </a:moveTo>
                  <a:cubicBezTo>
                    <a:pt x="1235" y="0"/>
                    <a:pt x="1010" y="0"/>
                    <a:pt x="910" y="101"/>
                  </a:cubicBezTo>
                  <a:cubicBezTo>
                    <a:pt x="809" y="101"/>
                    <a:pt x="709" y="101"/>
                    <a:pt x="609" y="226"/>
                  </a:cubicBezTo>
                  <a:cubicBezTo>
                    <a:pt x="483" y="226"/>
                    <a:pt x="483" y="326"/>
                    <a:pt x="383" y="326"/>
                  </a:cubicBezTo>
                  <a:cubicBezTo>
                    <a:pt x="283" y="426"/>
                    <a:pt x="183" y="627"/>
                    <a:pt x="82" y="727"/>
                  </a:cubicBezTo>
                  <a:cubicBezTo>
                    <a:pt x="0" y="912"/>
                    <a:pt x="120" y="1080"/>
                    <a:pt x="276" y="1080"/>
                  </a:cubicBezTo>
                  <a:cubicBezTo>
                    <a:pt x="310" y="1080"/>
                    <a:pt x="347" y="1071"/>
                    <a:pt x="383" y="1053"/>
                  </a:cubicBezTo>
                  <a:lnTo>
                    <a:pt x="483" y="1053"/>
                  </a:lnTo>
                  <a:lnTo>
                    <a:pt x="483" y="953"/>
                  </a:lnTo>
                  <a:cubicBezTo>
                    <a:pt x="609" y="953"/>
                    <a:pt x="709" y="953"/>
                    <a:pt x="809" y="853"/>
                  </a:cubicBezTo>
                  <a:cubicBezTo>
                    <a:pt x="809" y="853"/>
                    <a:pt x="910" y="853"/>
                    <a:pt x="910" y="727"/>
                  </a:cubicBezTo>
                  <a:cubicBezTo>
                    <a:pt x="1010" y="727"/>
                    <a:pt x="1110" y="727"/>
                    <a:pt x="1110" y="627"/>
                  </a:cubicBezTo>
                  <a:cubicBezTo>
                    <a:pt x="1235" y="527"/>
                    <a:pt x="1336" y="527"/>
                    <a:pt x="1536" y="426"/>
                  </a:cubicBezTo>
                  <a:cubicBezTo>
                    <a:pt x="1536" y="426"/>
                    <a:pt x="1636" y="426"/>
                    <a:pt x="1636" y="326"/>
                  </a:cubicBezTo>
                  <a:cubicBezTo>
                    <a:pt x="1737" y="326"/>
                    <a:pt x="1737" y="326"/>
                    <a:pt x="1862" y="226"/>
                  </a:cubicBezTo>
                  <a:cubicBezTo>
                    <a:pt x="1962" y="226"/>
                    <a:pt x="1962" y="101"/>
                    <a:pt x="1862" y="101"/>
                  </a:cubicBezTo>
                  <a:cubicBezTo>
                    <a:pt x="1737" y="0"/>
                    <a:pt x="1636" y="0"/>
                    <a:pt x="16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93"/>
            <p:cNvSpPr/>
            <p:nvPr/>
          </p:nvSpPr>
          <p:spPr>
            <a:xfrm>
              <a:off x="3190713" y="1944029"/>
              <a:ext cx="13035" cy="53036"/>
            </a:xfrm>
            <a:custGeom>
              <a:avLst/>
              <a:gdLst/>
              <a:ahLst/>
              <a:cxnLst/>
              <a:rect l="l" t="t" r="r" b="b"/>
              <a:pathLst>
                <a:path w="828" h="3369" extrusionOk="0">
                  <a:moveTo>
                    <a:pt x="147" y="0"/>
                  </a:moveTo>
                  <a:cubicBezTo>
                    <a:pt x="69" y="0"/>
                    <a:pt x="0" y="68"/>
                    <a:pt x="0" y="127"/>
                  </a:cubicBezTo>
                  <a:cubicBezTo>
                    <a:pt x="100" y="1154"/>
                    <a:pt x="201" y="2207"/>
                    <a:pt x="426" y="3259"/>
                  </a:cubicBezTo>
                  <a:cubicBezTo>
                    <a:pt x="464" y="3336"/>
                    <a:pt x="532" y="3369"/>
                    <a:pt x="601" y="3369"/>
                  </a:cubicBezTo>
                  <a:cubicBezTo>
                    <a:pt x="712" y="3369"/>
                    <a:pt x="827" y="3283"/>
                    <a:pt x="827" y="3159"/>
                  </a:cubicBezTo>
                  <a:lnTo>
                    <a:pt x="827" y="2307"/>
                  </a:lnTo>
                  <a:cubicBezTo>
                    <a:pt x="827" y="2106"/>
                    <a:pt x="827" y="1781"/>
                    <a:pt x="727" y="1580"/>
                  </a:cubicBezTo>
                  <a:cubicBezTo>
                    <a:pt x="627" y="1054"/>
                    <a:pt x="526" y="528"/>
                    <a:pt x="301" y="127"/>
                  </a:cubicBezTo>
                  <a:cubicBezTo>
                    <a:pt x="259" y="33"/>
                    <a:pt x="201" y="0"/>
                    <a:pt x="1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93"/>
            <p:cNvSpPr/>
            <p:nvPr/>
          </p:nvSpPr>
          <p:spPr>
            <a:xfrm>
              <a:off x="3210438" y="2038341"/>
              <a:ext cx="14609" cy="36523"/>
            </a:xfrm>
            <a:custGeom>
              <a:avLst/>
              <a:gdLst/>
              <a:ahLst/>
              <a:cxnLst/>
              <a:rect l="l" t="t" r="r" b="b"/>
              <a:pathLst>
                <a:path w="928" h="2320" extrusionOk="0">
                  <a:moveTo>
                    <a:pt x="677" y="0"/>
                  </a:moveTo>
                  <a:cubicBezTo>
                    <a:pt x="652" y="0"/>
                    <a:pt x="627" y="25"/>
                    <a:pt x="627" y="75"/>
                  </a:cubicBezTo>
                  <a:lnTo>
                    <a:pt x="627" y="301"/>
                  </a:lnTo>
                  <a:cubicBezTo>
                    <a:pt x="527" y="401"/>
                    <a:pt x="527" y="602"/>
                    <a:pt x="527" y="702"/>
                  </a:cubicBezTo>
                  <a:cubicBezTo>
                    <a:pt x="426" y="802"/>
                    <a:pt x="426" y="1028"/>
                    <a:pt x="301" y="1128"/>
                  </a:cubicBezTo>
                  <a:cubicBezTo>
                    <a:pt x="301" y="1329"/>
                    <a:pt x="201" y="1429"/>
                    <a:pt x="201" y="1654"/>
                  </a:cubicBezTo>
                  <a:cubicBezTo>
                    <a:pt x="100" y="1755"/>
                    <a:pt x="100" y="1855"/>
                    <a:pt x="0" y="2055"/>
                  </a:cubicBezTo>
                  <a:cubicBezTo>
                    <a:pt x="0" y="2222"/>
                    <a:pt x="109" y="2320"/>
                    <a:pt x="207" y="2320"/>
                  </a:cubicBezTo>
                  <a:cubicBezTo>
                    <a:pt x="241" y="2320"/>
                    <a:pt x="275" y="2307"/>
                    <a:pt x="301" y="2281"/>
                  </a:cubicBezTo>
                  <a:cubicBezTo>
                    <a:pt x="527" y="2181"/>
                    <a:pt x="627" y="1955"/>
                    <a:pt x="727" y="1855"/>
                  </a:cubicBezTo>
                  <a:cubicBezTo>
                    <a:pt x="827" y="1654"/>
                    <a:pt x="928" y="1554"/>
                    <a:pt x="928" y="1329"/>
                  </a:cubicBezTo>
                  <a:lnTo>
                    <a:pt x="928" y="702"/>
                  </a:lnTo>
                  <a:cubicBezTo>
                    <a:pt x="928" y="602"/>
                    <a:pt x="928" y="401"/>
                    <a:pt x="827" y="301"/>
                  </a:cubicBezTo>
                  <a:cubicBezTo>
                    <a:pt x="827" y="176"/>
                    <a:pt x="827" y="176"/>
                    <a:pt x="727" y="75"/>
                  </a:cubicBezTo>
                  <a:cubicBezTo>
                    <a:pt x="727" y="25"/>
                    <a:pt x="702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93"/>
            <p:cNvSpPr/>
            <p:nvPr/>
          </p:nvSpPr>
          <p:spPr>
            <a:xfrm>
              <a:off x="3184007" y="2075162"/>
              <a:ext cx="11445" cy="26463"/>
            </a:xfrm>
            <a:custGeom>
              <a:avLst/>
              <a:gdLst/>
              <a:ahLst/>
              <a:cxnLst/>
              <a:rect l="l" t="t" r="r" b="b"/>
              <a:pathLst>
                <a:path w="727" h="1681" extrusionOk="0">
                  <a:moveTo>
                    <a:pt x="612" y="1"/>
                  </a:moveTo>
                  <a:cubicBezTo>
                    <a:pt x="585" y="1"/>
                    <a:pt x="556" y="13"/>
                    <a:pt x="526" y="42"/>
                  </a:cubicBezTo>
                  <a:lnTo>
                    <a:pt x="426" y="142"/>
                  </a:lnTo>
                  <a:cubicBezTo>
                    <a:pt x="326" y="243"/>
                    <a:pt x="326" y="243"/>
                    <a:pt x="326" y="343"/>
                  </a:cubicBezTo>
                  <a:cubicBezTo>
                    <a:pt x="226" y="468"/>
                    <a:pt x="226" y="569"/>
                    <a:pt x="100" y="769"/>
                  </a:cubicBezTo>
                  <a:cubicBezTo>
                    <a:pt x="100" y="869"/>
                    <a:pt x="100" y="970"/>
                    <a:pt x="0" y="1095"/>
                  </a:cubicBezTo>
                  <a:lnTo>
                    <a:pt x="0" y="1496"/>
                  </a:lnTo>
                  <a:cubicBezTo>
                    <a:pt x="0" y="1625"/>
                    <a:pt x="107" y="1680"/>
                    <a:pt x="198" y="1680"/>
                  </a:cubicBezTo>
                  <a:cubicBezTo>
                    <a:pt x="266" y="1680"/>
                    <a:pt x="326" y="1650"/>
                    <a:pt x="326" y="1596"/>
                  </a:cubicBezTo>
                  <a:cubicBezTo>
                    <a:pt x="326" y="1396"/>
                    <a:pt x="426" y="1295"/>
                    <a:pt x="426" y="1195"/>
                  </a:cubicBezTo>
                  <a:cubicBezTo>
                    <a:pt x="426" y="1095"/>
                    <a:pt x="526" y="970"/>
                    <a:pt x="526" y="869"/>
                  </a:cubicBezTo>
                  <a:cubicBezTo>
                    <a:pt x="526" y="669"/>
                    <a:pt x="627" y="569"/>
                    <a:pt x="627" y="468"/>
                  </a:cubicBezTo>
                  <a:cubicBezTo>
                    <a:pt x="627" y="468"/>
                    <a:pt x="627" y="343"/>
                    <a:pt x="727" y="343"/>
                  </a:cubicBezTo>
                  <a:lnTo>
                    <a:pt x="727" y="142"/>
                  </a:lnTo>
                  <a:cubicBezTo>
                    <a:pt x="727" y="72"/>
                    <a:pt x="677" y="1"/>
                    <a:pt x="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93"/>
            <p:cNvSpPr/>
            <p:nvPr/>
          </p:nvSpPr>
          <p:spPr>
            <a:xfrm>
              <a:off x="3079052" y="1935292"/>
              <a:ext cx="121532" cy="140549"/>
            </a:xfrm>
            <a:custGeom>
              <a:avLst/>
              <a:gdLst/>
              <a:ahLst/>
              <a:cxnLst/>
              <a:rect l="l" t="t" r="r" b="b"/>
              <a:pathLst>
                <a:path w="7720" h="8928" extrusionOk="0">
                  <a:moveTo>
                    <a:pt x="3256" y="0"/>
                  </a:moveTo>
                  <a:cubicBezTo>
                    <a:pt x="1770" y="0"/>
                    <a:pt x="579" y="1168"/>
                    <a:pt x="0" y="1834"/>
                  </a:cubicBezTo>
                  <a:cubicBezTo>
                    <a:pt x="1253" y="3288"/>
                    <a:pt x="3860" y="6421"/>
                    <a:pt x="5113" y="8927"/>
                  </a:cubicBezTo>
                  <a:cubicBezTo>
                    <a:pt x="5940" y="7047"/>
                    <a:pt x="7720" y="2661"/>
                    <a:pt x="5314" y="782"/>
                  </a:cubicBezTo>
                  <a:cubicBezTo>
                    <a:pt x="4590" y="216"/>
                    <a:pt x="3896" y="0"/>
                    <a:pt x="3256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93"/>
            <p:cNvSpPr/>
            <p:nvPr/>
          </p:nvSpPr>
          <p:spPr>
            <a:xfrm>
              <a:off x="3016319" y="1903004"/>
              <a:ext cx="192547" cy="307766"/>
            </a:xfrm>
            <a:custGeom>
              <a:avLst/>
              <a:gdLst/>
              <a:ahLst/>
              <a:cxnLst/>
              <a:rect l="l" t="t" r="r" b="b"/>
              <a:pathLst>
                <a:path w="12231" h="19550" extrusionOk="0">
                  <a:moveTo>
                    <a:pt x="226" y="1"/>
                  </a:moveTo>
                  <a:lnTo>
                    <a:pt x="0" y="226"/>
                  </a:lnTo>
                  <a:lnTo>
                    <a:pt x="101" y="326"/>
                  </a:lnTo>
                  <a:cubicBezTo>
                    <a:pt x="1253" y="1254"/>
                    <a:pt x="10251" y="9299"/>
                    <a:pt x="11905" y="19550"/>
                  </a:cubicBezTo>
                  <a:lnTo>
                    <a:pt x="12231" y="19424"/>
                  </a:lnTo>
                  <a:cubicBezTo>
                    <a:pt x="11279" y="13911"/>
                    <a:pt x="8371" y="9098"/>
                    <a:pt x="5539" y="5640"/>
                  </a:cubicBezTo>
                  <a:cubicBezTo>
                    <a:pt x="2832" y="2106"/>
                    <a:pt x="226" y="1"/>
                    <a:pt x="226" y="1"/>
                  </a:cubicBez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93"/>
            <p:cNvSpPr/>
            <p:nvPr/>
          </p:nvSpPr>
          <p:spPr>
            <a:xfrm>
              <a:off x="3114961" y="1932600"/>
              <a:ext cx="70637" cy="75769"/>
            </a:xfrm>
            <a:custGeom>
              <a:avLst/>
              <a:gdLst/>
              <a:ahLst/>
              <a:cxnLst/>
              <a:rect l="l" t="t" r="r" b="b"/>
              <a:pathLst>
                <a:path w="4487" h="4813" extrusionOk="0">
                  <a:moveTo>
                    <a:pt x="0" y="0"/>
                  </a:moveTo>
                  <a:lnTo>
                    <a:pt x="0" y="326"/>
                  </a:lnTo>
                  <a:lnTo>
                    <a:pt x="526" y="326"/>
                  </a:lnTo>
                  <a:cubicBezTo>
                    <a:pt x="1153" y="326"/>
                    <a:pt x="2105" y="426"/>
                    <a:pt x="2832" y="953"/>
                  </a:cubicBezTo>
                  <a:cubicBezTo>
                    <a:pt x="3559" y="1479"/>
                    <a:pt x="4186" y="2306"/>
                    <a:pt x="4186" y="4086"/>
                  </a:cubicBezTo>
                  <a:lnTo>
                    <a:pt x="4186" y="4812"/>
                  </a:lnTo>
                  <a:lnTo>
                    <a:pt x="4486" y="4812"/>
                  </a:lnTo>
                  <a:lnTo>
                    <a:pt x="4486" y="4086"/>
                  </a:lnTo>
                  <a:cubicBezTo>
                    <a:pt x="4486" y="2306"/>
                    <a:pt x="3860" y="1254"/>
                    <a:pt x="3033" y="627"/>
                  </a:cubicBezTo>
                  <a:cubicBezTo>
                    <a:pt x="2206" y="126"/>
                    <a:pt x="1153" y="0"/>
                    <a:pt x="526" y="0"/>
                  </a:cubicBezTo>
                  <a:close/>
                </a:path>
              </a:pathLst>
            </a:custGeom>
            <a:solidFill>
              <a:srgbClr val="573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93"/>
            <p:cNvSpPr/>
            <p:nvPr/>
          </p:nvSpPr>
          <p:spPr>
            <a:xfrm>
              <a:off x="2317579" y="2920934"/>
              <a:ext cx="16577" cy="32760"/>
            </a:xfrm>
            <a:custGeom>
              <a:avLst/>
              <a:gdLst/>
              <a:ahLst/>
              <a:cxnLst/>
              <a:rect l="l" t="t" r="r" b="b"/>
              <a:pathLst>
                <a:path w="1053" h="2081" extrusionOk="0">
                  <a:moveTo>
                    <a:pt x="852" y="1"/>
                  </a:moveTo>
                  <a:cubicBezTo>
                    <a:pt x="752" y="1"/>
                    <a:pt x="526" y="1"/>
                    <a:pt x="526" y="201"/>
                  </a:cubicBezTo>
                  <a:cubicBezTo>
                    <a:pt x="426" y="301"/>
                    <a:pt x="426" y="402"/>
                    <a:pt x="326" y="502"/>
                  </a:cubicBezTo>
                  <a:cubicBezTo>
                    <a:pt x="326" y="728"/>
                    <a:pt x="326" y="828"/>
                    <a:pt x="226" y="928"/>
                  </a:cubicBezTo>
                  <a:cubicBezTo>
                    <a:pt x="226" y="1254"/>
                    <a:pt x="125" y="1454"/>
                    <a:pt x="0" y="1755"/>
                  </a:cubicBezTo>
                  <a:cubicBezTo>
                    <a:pt x="0" y="1880"/>
                    <a:pt x="125" y="1981"/>
                    <a:pt x="226" y="2081"/>
                  </a:cubicBezTo>
                  <a:cubicBezTo>
                    <a:pt x="326" y="2081"/>
                    <a:pt x="426" y="2081"/>
                    <a:pt x="526" y="1981"/>
                  </a:cubicBezTo>
                  <a:cubicBezTo>
                    <a:pt x="627" y="1655"/>
                    <a:pt x="752" y="1454"/>
                    <a:pt x="852" y="1129"/>
                  </a:cubicBezTo>
                  <a:cubicBezTo>
                    <a:pt x="852" y="1028"/>
                    <a:pt x="953" y="828"/>
                    <a:pt x="953" y="728"/>
                  </a:cubicBezTo>
                  <a:cubicBezTo>
                    <a:pt x="953" y="627"/>
                    <a:pt x="1053" y="502"/>
                    <a:pt x="1053" y="301"/>
                  </a:cubicBezTo>
                  <a:cubicBezTo>
                    <a:pt x="1053" y="201"/>
                    <a:pt x="953" y="1"/>
                    <a:pt x="8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93"/>
            <p:cNvSpPr/>
            <p:nvPr/>
          </p:nvSpPr>
          <p:spPr>
            <a:xfrm>
              <a:off x="2281671" y="2873203"/>
              <a:ext cx="14609" cy="28022"/>
            </a:xfrm>
            <a:custGeom>
              <a:avLst/>
              <a:gdLst/>
              <a:ahLst/>
              <a:cxnLst/>
              <a:rect l="l" t="t" r="r" b="b"/>
              <a:pathLst>
                <a:path w="928" h="1780" extrusionOk="0">
                  <a:moveTo>
                    <a:pt x="727" y="0"/>
                  </a:moveTo>
                  <a:cubicBezTo>
                    <a:pt x="727" y="0"/>
                    <a:pt x="627" y="0"/>
                    <a:pt x="627" y="100"/>
                  </a:cubicBezTo>
                  <a:cubicBezTo>
                    <a:pt x="527" y="201"/>
                    <a:pt x="401" y="301"/>
                    <a:pt x="401" y="401"/>
                  </a:cubicBezTo>
                  <a:cubicBezTo>
                    <a:pt x="301" y="526"/>
                    <a:pt x="301" y="627"/>
                    <a:pt x="201" y="727"/>
                  </a:cubicBezTo>
                  <a:cubicBezTo>
                    <a:pt x="201" y="827"/>
                    <a:pt x="101" y="1028"/>
                    <a:pt x="101" y="1153"/>
                  </a:cubicBezTo>
                  <a:cubicBezTo>
                    <a:pt x="101" y="1253"/>
                    <a:pt x="101" y="1353"/>
                    <a:pt x="0" y="1554"/>
                  </a:cubicBezTo>
                  <a:cubicBezTo>
                    <a:pt x="0" y="1654"/>
                    <a:pt x="101" y="1780"/>
                    <a:pt x="201" y="1780"/>
                  </a:cubicBezTo>
                  <a:cubicBezTo>
                    <a:pt x="301" y="1780"/>
                    <a:pt x="401" y="1780"/>
                    <a:pt x="401" y="1654"/>
                  </a:cubicBezTo>
                  <a:cubicBezTo>
                    <a:pt x="527" y="1554"/>
                    <a:pt x="627" y="1454"/>
                    <a:pt x="627" y="1353"/>
                  </a:cubicBezTo>
                  <a:cubicBezTo>
                    <a:pt x="727" y="1153"/>
                    <a:pt x="727" y="1028"/>
                    <a:pt x="727" y="927"/>
                  </a:cubicBezTo>
                  <a:cubicBezTo>
                    <a:pt x="828" y="827"/>
                    <a:pt x="828" y="727"/>
                    <a:pt x="828" y="526"/>
                  </a:cubicBezTo>
                  <a:cubicBezTo>
                    <a:pt x="828" y="401"/>
                    <a:pt x="828" y="301"/>
                    <a:pt x="928" y="201"/>
                  </a:cubicBezTo>
                  <a:cubicBezTo>
                    <a:pt x="928" y="100"/>
                    <a:pt x="828" y="0"/>
                    <a:pt x="7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93"/>
            <p:cNvSpPr/>
            <p:nvPr/>
          </p:nvSpPr>
          <p:spPr>
            <a:xfrm>
              <a:off x="2317579" y="3016411"/>
              <a:ext cx="13428" cy="15270"/>
            </a:xfrm>
            <a:custGeom>
              <a:avLst/>
              <a:gdLst/>
              <a:ahLst/>
              <a:cxnLst/>
              <a:rect l="l" t="t" r="r" b="b"/>
              <a:pathLst>
                <a:path w="853" h="970" extrusionOk="0">
                  <a:moveTo>
                    <a:pt x="526" y="1"/>
                  </a:moveTo>
                  <a:cubicBezTo>
                    <a:pt x="476" y="1"/>
                    <a:pt x="426" y="26"/>
                    <a:pt x="426" y="76"/>
                  </a:cubicBezTo>
                  <a:lnTo>
                    <a:pt x="426" y="201"/>
                  </a:lnTo>
                  <a:lnTo>
                    <a:pt x="326" y="302"/>
                  </a:lnTo>
                  <a:lnTo>
                    <a:pt x="326" y="402"/>
                  </a:lnTo>
                  <a:lnTo>
                    <a:pt x="326" y="502"/>
                  </a:lnTo>
                  <a:lnTo>
                    <a:pt x="226" y="502"/>
                  </a:lnTo>
                  <a:cubicBezTo>
                    <a:pt x="125" y="502"/>
                    <a:pt x="0" y="703"/>
                    <a:pt x="0" y="828"/>
                  </a:cubicBezTo>
                  <a:cubicBezTo>
                    <a:pt x="89" y="899"/>
                    <a:pt x="165" y="970"/>
                    <a:pt x="237" y="970"/>
                  </a:cubicBezTo>
                  <a:cubicBezTo>
                    <a:pt x="267" y="970"/>
                    <a:pt x="297" y="958"/>
                    <a:pt x="326" y="928"/>
                  </a:cubicBezTo>
                  <a:cubicBezTo>
                    <a:pt x="526" y="928"/>
                    <a:pt x="627" y="828"/>
                    <a:pt x="752" y="703"/>
                  </a:cubicBezTo>
                  <a:cubicBezTo>
                    <a:pt x="752" y="602"/>
                    <a:pt x="852" y="502"/>
                    <a:pt x="852" y="502"/>
                  </a:cubicBezTo>
                  <a:lnTo>
                    <a:pt x="852" y="201"/>
                  </a:lnTo>
                  <a:cubicBezTo>
                    <a:pt x="852" y="201"/>
                    <a:pt x="752" y="76"/>
                    <a:pt x="627" y="76"/>
                  </a:cubicBezTo>
                  <a:cubicBezTo>
                    <a:pt x="627" y="26"/>
                    <a:pt x="577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93"/>
            <p:cNvSpPr/>
            <p:nvPr/>
          </p:nvSpPr>
          <p:spPr>
            <a:xfrm>
              <a:off x="2225644" y="3023117"/>
              <a:ext cx="13035" cy="21551"/>
            </a:xfrm>
            <a:custGeom>
              <a:avLst/>
              <a:gdLst/>
              <a:ahLst/>
              <a:cxnLst/>
              <a:rect l="l" t="t" r="r" b="b"/>
              <a:pathLst>
                <a:path w="828" h="1369" extrusionOk="0">
                  <a:moveTo>
                    <a:pt x="677" y="1"/>
                  </a:moveTo>
                  <a:cubicBezTo>
                    <a:pt x="652" y="1"/>
                    <a:pt x="627" y="26"/>
                    <a:pt x="627" y="76"/>
                  </a:cubicBezTo>
                  <a:lnTo>
                    <a:pt x="527" y="76"/>
                  </a:lnTo>
                  <a:lnTo>
                    <a:pt x="527" y="176"/>
                  </a:lnTo>
                  <a:cubicBezTo>
                    <a:pt x="427" y="176"/>
                    <a:pt x="427" y="176"/>
                    <a:pt x="427" y="277"/>
                  </a:cubicBezTo>
                  <a:cubicBezTo>
                    <a:pt x="427" y="402"/>
                    <a:pt x="326" y="402"/>
                    <a:pt x="326" y="502"/>
                  </a:cubicBezTo>
                  <a:cubicBezTo>
                    <a:pt x="326" y="602"/>
                    <a:pt x="201" y="602"/>
                    <a:pt x="201" y="703"/>
                  </a:cubicBezTo>
                  <a:cubicBezTo>
                    <a:pt x="201" y="803"/>
                    <a:pt x="101" y="803"/>
                    <a:pt x="101" y="903"/>
                  </a:cubicBezTo>
                  <a:cubicBezTo>
                    <a:pt x="101" y="1029"/>
                    <a:pt x="1" y="1029"/>
                    <a:pt x="101" y="1129"/>
                  </a:cubicBezTo>
                  <a:cubicBezTo>
                    <a:pt x="101" y="1229"/>
                    <a:pt x="101" y="1329"/>
                    <a:pt x="201" y="1329"/>
                  </a:cubicBezTo>
                  <a:cubicBezTo>
                    <a:pt x="261" y="1356"/>
                    <a:pt x="320" y="1369"/>
                    <a:pt x="374" y="1369"/>
                  </a:cubicBezTo>
                  <a:cubicBezTo>
                    <a:pt x="520" y="1369"/>
                    <a:pt x="627" y="1276"/>
                    <a:pt x="627" y="1129"/>
                  </a:cubicBezTo>
                  <a:cubicBezTo>
                    <a:pt x="727" y="1029"/>
                    <a:pt x="727" y="803"/>
                    <a:pt x="727" y="703"/>
                  </a:cubicBezTo>
                  <a:cubicBezTo>
                    <a:pt x="828" y="602"/>
                    <a:pt x="828" y="602"/>
                    <a:pt x="828" y="502"/>
                  </a:cubicBezTo>
                  <a:lnTo>
                    <a:pt x="828" y="402"/>
                  </a:lnTo>
                  <a:lnTo>
                    <a:pt x="828" y="277"/>
                  </a:lnTo>
                  <a:lnTo>
                    <a:pt x="828" y="176"/>
                  </a:lnTo>
                  <a:cubicBezTo>
                    <a:pt x="828" y="76"/>
                    <a:pt x="828" y="76"/>
                    <a:pt x="727" y="76"/>
                  </a:cubicBezTo>
                  <a:cubicBezTo>
                    <a:pt x="727" y="26"/>
                    <a:pt x="702" y="1"/>
                    <a:pt x="6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93"/>
            <p:cNvSpPr/>
            <p:nvPr/>
          </p:nvSpPr>
          <p:spPr>
            <a:xfrm>
              <a:off x="2120296" y="3188175"/>
              <a:ext cx="14546" cy="22638"/>
            </a:xfrm>
            <a:custGeom>
              <a:avLst/>
              <a:gdLst/>
              <a:ahLst/>
              <a:cxnLst/>
              <a:rect l="l" t="t" r="r" b="b"/>
              <a:pathLst>
                <a:path w="924" h="1438" extrusionOk="0">
                  <a:moveTo>
                    <a:pt x="836" y="1"/>
                  </a:moveTo>
                  <a:cubicBezTo>
                    <a:pt x="811" y="1"/>
                    <a:pt x="782" y="13"/>
                    <a:pt x="753" y="42"/>
                  </a:cubicBezTo>
                  <a:cubicBezTo>
                    <a:pt x="527" y="143"/>
                    <a:pt x="327" y="243"/>
                    <a:pt x="226" y="443"/>
                  </a:cubicBezTo>
                  <a:cubicBezTo>
                    <a:pt x="126" y="569"/>
                    <a:pt x="126" y="769"/>
                    <a:pt x="126" y="869"/>
                  </a:cubicBezTo>
                  <a:lnTo>
                    <a:pt x="1" y="970"/>
                  </a:lnTo>
                  <a:cubicBezTo>
                    <a:pt x="126" y="970"/>
                    <a:pt x="126" y="1070"/>
                    <a:pt x="126" y="1070"/>
                  </a:cubicBezTo>
                  <a:lnTo>
                    <a:pt x="126" y="1295"/>
                  </a:lnTo>
                  <a:cubicBezTo>
                    <a:pt x="126" y="1366"/>
                    <a:pt x="176" y="1437"/>
                    <a:pt x="241" y="1437"/>
                  </a:cubicBezTo>
                  <a:cubicBezTo>
                    <a:pt x="268" y="1437"/>
                    <a:pt x="297" y="1425"/>
                    <a:pt x="327" y="1396"/>
                  </a:cubicBezTo>
                  <a:cubicBezTo>
                    <a:pt x="427" y="1396"/>
                    <a:pt x="527" y="1295"/>
                    <a:pt x="527" y="1195"/>
                  </a:cubicBezTo>
                  <a:lnTo>
                    <a:pt x="527" y="1070"/>
                  </a:lnTo>
                  <a:cubicBezTo>
                    <a:pt x="627" y="970"/>
                    <a:pt x="627" y="970"/>
                    <a:pt x="627" y="869"/>
                  </a:cubicBezTo>
                  <a:lnTo>
                    <a:pt x="627" y="669"/>
                  </a:lnTo>
                  <a:lnTo>
                    <a:pt x="627" y="569"/>
                  </a:lnTo>
                  <a:lnTo>
                    <a:pt x="627" y="443"/>
                  </a:lnTo>
                  <a:lnTo>
                    <a:pt x="753" y="443"/>
                  </a:lnTo>
                  <a:cubicBezTo>
                    <a:pt x="753" y="343"/>
                    <a:pt x="753" y="243"/>
                    <a:pt x="853" y="143"/>
                  </a:cubicBezTo>
                  <a:cubicBezTo>
                    <a:pt x="924" y="72"/>
                    <a:pt x="894" y="1"/>
                    <a:pt x="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93"/>
            <p:cNvSpPr/>
            <p:nvPr/>
          </p:nvSpPr>
          <p:spPr>
            <a:xfrm>
              <a:off x="2128592" y="3205004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93"/>
            <p:cNvSpPr/>
            <p:nvPr/>
          </p:nvSpPr>
          <p:spPr>
            <a:xfrm>
              <a:off x="2064663" y="3306006"/>
              <a:ext cx="9886" cy="27250"/>
            </a:xfrm>
            <a:custGeom>
              <a:avLst/>
              <a:gdLst/>
              <a:ahLst/>
              <a:cxnLst/>
              <a:rect l="l" t="t" r="r" b="b"/>
              <a:pathLst>
                <a:path w="628" h="1731" extrusionOk="0">
                  <a:moveTo>
                    <a:pt x="562" y="1"/>
                  </a:moveTo>
                  <a:cubicBezTo>
                    <a:pt x="521" y="1"/>
                    <a:pt x="465" y="26"/>
                    <a:pt x="402" y="76"/>
                  </a:cubicBezTo>
                  <a:cubicBezTo>
                    <a:pt x="402" y="176"/>
                    <a:pt x="302" y="277"/>
                    <a:pt x="302" y="377"/>
                  </a:cubicBezTo>
                  <a:cubicBezTo>
                    <a:pt x="201" y="477"/>
                    <a:pt x="201" y="703"/>
                    <a:pt x="201" y="803"/>
                  </a:cubicBezTo>
                  <a:cubicBezTo>
                    <a:pt x="101" y="903"/>
                    <a:pt x="101" y="1003"/>
                    <a:pt x="101" y="1104"/>
                  </a:cubicBezTo>
                  <a:cubicBezTo>
                    <a:pt x="101" y="1229"/>
                    <a:pt x="1" y="1229"/>
                    <a:pt x="1" y="1329"/>
                  </a:cubicBezTo>
                  <a:lnTo>
                    <a:pt x="1" y="1530"/>
                  </a:lnTo>
                  <a:cubicBezTo>
                    <a:pt x="1" y="1630"/>
                    <a:pt x="101" y="1730"/>
                    <a:pt x="201" y="1730"/>
                  </a:cubicBezTo>
                  <a:cubicBezTo>
                    <a:pt x="302" y="1730"/>
                    <a:pt x="402" y="1730"/>
                    <a:pt x="402" y="1630"/>
                  </a:cubicBezTo>
                  <a:cubicBezTo>
                    <a:pt x="527" y="1530"/>
                    <a:pt x="527" y="1530"/>
                    <a:pt x="527" y="1430"/>
                  </a:cubicBezTo>
                  <a:cubicBezTo>
                    <a:pt x="527" y="1329"/>
                    <a:pt x="527" y="1329"/>
                    <a:pt x="627" y="1229"/>
                  </a:cubicBezTo>
                  <a:lnTo>
                    <a:pt x="627" y="803"/>
                  </a:lnTo>
                  <a:lnTo>
                    <a:pt x="627" y="477"/>
                  </a:lnTo>
                  <a:lnTo>
                    <a:pt x="627" y="76"/>
                  </a:lnTo>
                  <a:cubicBezTo>
                    <a:pt x="627" y="26"/>
                    <a:pt x="602" y="1"/>
                    <a:pt x="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93"/>
            <p:cNvSpPr/>
            <p:nvPr/>
          </p:nvSpPr>
          <p:spPr>
            <a:xfrm>
              <a:off x="2174749" y="3200675"/>
              <a:ext cx="11461" cy="19348"/>
            </a:xfrm>
            <a:custGeom>
              <a:avLst/>
              <a:gdLst/>
              <a:ahLst/>
              <a:cxnLst/>
              <a:rect l="l" t="t" r="r" b="b"/>
              <a:pathLst>
                <a:path w="728" h="1229" extrusionOk="0">
                  <a:moveTo>
                    <a:pt x="577" y="0"/>
                  </a:moveTo>
                  <a:cubicBezTo>
                    <a:pt x="552" y="0"/>
                    <a:pt x="527" y="25"/>
                    <a:pt x="527" y="75"/>
                  </a:cubicBezTo>
                  <a:cubicBezTo>
                    <a:pt x="426" y="176"/>
                    <a:pt x="301" y="401"/>
                    <a:pt x="201" y="501"/>
                  </a:cubicBezTo>
                  <a:cubicBezTo>
                    <a:pt x="201" y="602"/>
                    <a:pt x="101" y="602"/>
                    <a:pt x="101" y="702"/>
                  </a:cubicBezTo>
                  <a:cubicBezTo>
                    <a:pt x="101" y="802"/>
                    <a:pt x="0" y="802"/>
                    <a:pt x="0" y="802"/>
                  </a:cubicBezTo>
                  <a:lnTo>
                    <a:pt x="0" y="1028"/>
                  </a:lnTo>
                  <a:lnTo>
                    <a:pt x="0" y="1228"/>
                  </a:lnTo>
                  <a:cubicBezTo>
                    <a:pt x="101" y="1228"/>
                    <a:pt x="201" y="1228"/>
                    <a:pt x="201" y="1128"/>
                  </a:cubicBezTo>
                  <a:lnTo>
                    <a:pt x="301" y="1028"/>
                  </a:lnTo>
                  <a:cubicBezTo>
                    <a:pt x="426" y="1028"/>
                    <a:pt x="426" y="902"/>
                    <a:pt x="426" y="902"/>
                  </a:cubicBezTo>
                  <a:cubicBezTo>
                    <a:pt x="426" y="802"/>
                    <a:pt x="527" y="702"/>
                    <a:pt x="527" y="602"/>
                  </a:cubicBezTo>
                  <a:cubicBezTo>
                    <a:pt x="527" y="602"/>
                    <a:pt x="527" y="501"/>
                    <a:pt x="627" y="401"/>
                  </a:cubicBezTo>
                  <a:cubicBezTo>
                    <a:pt x="627" y="276"/>
                    <a:pt x="627" y="276"/>
                    <a:pt x="727" y="176"/>
                  </a:cubicBezTo>
                  <a:cubicBezTo>
                    <a:pt x="727" y="75"/>
                    <a:pt x="727" y="75"/>
                    <a:pt x="627" y="75"/>
                  </a:cubicBezTo>
                  <a:cubicBezTo>
                    <a:pt x="627" y="25"/>
                    <a:pt x="602" y="0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93"/>
            <p:cNvSpPr/>
            <p:nvPr/>
          </p:nvSpPr>
          <p:spPr>
            <a:xfrm>
              <a:off x="2317579" y="3085457"/>
              <a:ext cx="11854" cy="24480"/>
            </a:xfrm>
            <a:custGeom>
              <a:avLst/>
              <a:gdLst/>
              <a:ahLst/>
              <a:cxnLst/>
              <a:rect l="l" t="t" r="r" b="b"/>
              <a:pathLst>
                <a:path w="753" h="1555" extrusionOk="0">
                  <a:moveTo>
                    <a:pt x="639" y="1"/>
                  </a:moveTo>
                  <a:cubicBezTo>
                    <a:pt x="583" y="1"/>
                    <a:pt x="526" y="26"/>
                    <a:pt x="526" y="76"/>
                  </a:cubicBezTo>
                  <a:lnTo>
                    <a:pt x="426" y="201"/>
                  </a:lnTo>
                  <a:cubicBezTo>
                    <a:pt x="426" y="302"/>
                    <a:pt x="426" y="302"/>
                    <a:pt x="326" y="402"/>
                  </a:cubicBezTo>
                  <a:cubicBezTo>
                    <a:pt x="326" y="402"/>
                    <a:pt x="326" y="502"/>
                    <a:pt x="226" y="602"/>
                  </a:cubicBezTo>
                  <a:cubicBezTo>
                    <a:pt x="226" y="703"/>
                    <a:pt x="125" y="828"/>
                    <a:pt x="125" y="928"/>
                  </a:cubicBezTo>
                  <a:cubicBezTo>
                    <a:pt x="125" y="1028"/>
                    <a:pt x="0" y="1028"/>
                    <a:pt x="0" y="1129"/>
                  </a:cubicBezTo>
                  <a:lnTo>
                    <a:pt x="0" y="1329"/>
                  </a:lnTo>
                  <a:cubicBezTo>
                    <a:pt x="0" y="1455"/>
                    <a:pt x="125" y="1555"/>
                    <a:pt x="226" y="1555"/>
                  </a:cubicBezTo>
                  <a:cubicBezTo>
                    <a:pt x="326" y="1555"/>
                    <a:pt x="426" y="1555"/>
                    <a:pt x="426" y="1455"/>
                  </a:cubicBezTo>
                  <a:cubicBezTo>
                    <a:pt x="526" y="1455"/>
                    <a:pt x="526" y="1329"/>
                    <a:pt x="526" y="1229"/>
                  </a:cubicBezTo>
                  <a:lnTo>
                    <a:pt x="526" y="1129"/>
                  </a:lnTo>
                  <a:cubicBezTo>
                    <a:pt x="627" y="1028"/>
                    <a:pt x="627" y="928"/>
                    <a:pt x="627" y="828"/>
                  </a:cubicBezTo>
                  <a:lnTo>
                    <a:pt x="627" y="502"/>
                  </a:lnTo>
                  <a:lnTo>
                    <a:pt x="627" y="302"/>
                  </a:lnTo>
                  <a:cubicBezTo>
                    <a:pt x="627" y="201"/>
                    <a:pt x="752" y="201"/>
                    <a:pt x="752" y="76"/>
                  </a:cubicBezTo>
                  <a:cubicBezTo>
                    <a:pt x="752" y="26"/>
                    <a:pt x="696" y="1"/>
                    <a:pt x="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93"/>
            <p:cNvSpPr/>
            <p:nvPr/>
          </p:nvSpPr>
          <p:spPr>
            <a:xfrm>
              <a:off x="2385035" y="2879516"/>
              <a:ext cx="11461" cy="21709"/>
            </a:xfrm>
            <a:custGeom>
              <a:avLst/>
              <a:gdLst/>
              <a:ahLst/>
              <a:cxnLst/>
              <a:rect l="l" t="t" r="r" b="b"/>
              <a:pathLst>
                <a:path w="728" h="1379" extrusionOk="0">
                  <a:moveTo>
                    <a:pt x="527" y="0"/>
                  </a:moveTo>
                  <a:cubicBezTo>
                    <a:pt x="427" y="0"/>
                    <a:pt x="427" y="125"/>
                    <a:pt x="327" y="125"/>
                  </a:cubicBezTo>
                  <a:cubicBezTo>
                    <a:pt x="226" y="226"/>
                    <a:pt x="226" y="326"/>
                    <a:pt x="101" y="426"/>
                  </a:cubicBezTo>
                  <a:cubicBezTo>
                    <a:pt x="101" y="526"/>
                    <a:pt x="1" y="752"/>
                    <a:pt x="1" y="852"/>
                  </a:cubicBezTo>
                  <a:lnTo>
                    <a:pt x="1" y="1253"/>
                  </a:lnTo>
                  <a:cubicBezTo>
                    <a:pt x="1" y="1253"/>
                    <a:pt x="101" y="1379"/>
                    <a:pt x="226" y="1379"/>
                  </a:cubicBezTo>
                  <a:cubicBezTo>
                    <a:pt x="327" y="1379"/>
                    <a:pt x="427" y="1253"/>
                    <a:pt x="427" y="1253"/>
                  </a:cubicBezTo>
                  <a:lnTo>
                    <a:pt x="427" y="1153"/>
                  </a:lnTo>
                  <a:lnTo>
                    <a:pt x="427" y="1053"/>
                  </a:lnTo>
                  <a:cubicBezTo>
                    <a:pt x="527" y="1053"/>
                    <a:pt x="527" y="952"/>
                    <a:pt x="527" y="952"/>
                  </a:cubicBezTo>
                  <a:cubicBezTo>
                    <a:pt x="527" y="852"/>
                    <a:pt x="527" y="752"/>
                    <a:pt x="627" y="627"/>
                  </a:cubicBezTo>
                  <a:lnTo>
                    <a:pt x="627" y="326"/>
                  </a:lnTo>
                  <a:cubicBezTo>
                    <a:pt x="728" y="326"/>
                    <a:pt x="728" y="226"/>
                    <a:pt x="728" y="226"/>
                  </a:cubicBezTo>
                  <a:lnTo>
                    <a:pt x="728" y="125"/>
                  </a:lnTo>
                  <a:lnTo>
                    <a:pt x="72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93"/>
            <p:cNvSpPr/>
            <p:nvPr/>
          </p:nvSpPr>
          <p:spPr>
            <a:xfrm>
              <a:off x="3258169" y="3199085"/>
              <a:ext cx="8312" cy="26085"/>
            </a:xfrm>
            <a:custGeom>
              <a:avLst/>
              <a:gdLst/>
              <a:ahLst/>
              <a:cxnLst/>
              <a:rect l="l" t="t" r="r" b="b"/>
              <a:pathLst>
                <a:path w="528" h="1657" extrusionOk="0">
                  <a:moveTo>
                    <a:pt x="101" y="1"/>
                  </a:moveTo>
                  <a:cubicBezTo>
                    <a:pt x="51" y="1"/>
                    <a:pt x="1" y="26"/>
                    <a:pt x="1" y="76"/>
                  </a:cubicBezTo>
                  <a:lnTo>
                    <a:pt x="1" y="803"/>
                  </a:lnTo>
                  <a:lnTo>
                    <a:pt x="1" y="1003"/>
                  </a:lnTo>
                  <a:lnTo>
                    <a:pt x="1" y="1229"/>
                  </a:lnTo>
                  <a:lnTo>
                    <a:pt x="1" y="1329"/>
                  </a:lnTo>
                  <a:cubicBezTo>
                    <a:pt x="101" y="1430"/>
                    <a:pt x="101" y="1530"/>
                    <a:pt x="101" y="1530"/>
                  </a:cubicBezTo>
                  <a:cubicBezTo>
                    <a:pt x="142" y="1623"/>
                    <a:pt x="222" y="1656"/>
                    <a:pt x="302" y="1656"/>
                  </a:cubicBezTo>
                  <a:cubicBezTo>
                    <a:pt x="415" y="1656"/>
                    <a:pt x="527" y="1589"/>
                    <a:pt x="527" y="1530"/>
                  </a:cubicBezTo>
                  <a:lnTo>
                    <a:pt x="527" y="1329"/>
                  </a:lnTo>
                  <a:lnTo>
                    <a:pt x="527" y="1129"/>
                  </a:lnTo>
                  <a:lnTo>
                    <a:pt x="527" y="903"/>
                  </a:lnTo>
                  <a:cubicBezTo>
                    <a:pt x="402" y="803"/>
                    <a:pt x="402" y="803"/>
                    <a:pt x="402" y="703"/>
                  </a:cubicBezTo>
                  <a:cubicBezTo>
                    <a:pt x="302" y="502"/>
                    <a:pt x="302" y="277"/>
                    <a:pt x="201" y="76"/>
                  </a:cubicBezTo>
                  <a:cubicBezTo>
                    <a:pt x="201" y="26"/>
                    <a:pt x="151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93"/>
            <p:cNvSpPr/>
            <p:nvPr/>
          </p:nvSpPr>
          <p:spPr>
            <a:xfrm>
              <a:off x="3238444" y="3133597"/>
              <a:ext cx="9886" cy="28825"/>
            </a:xfrm>
            <a:custGeom>
              <a:avLst/>
              <a:gdLst/>
              <a:ahLst/>
              <a:cxnLst/>
              <a:rect l="l" t="t" r="r" b="b"/>
              <a:pathLst>
                <a:path w="628" h="1831" extrusionOk="0">
                  <a:moveTo>
                    <a:pt x="301" y="1"/>
                  </a:moveTo>
                  <a:cubicBezTo>
                    <a:pt x="251" y="1"/>
                    <a:pt x="201" y="51"/>
                    <a:pt x="201" y="151"/>
                  </a:cubicBezTo>
                  <a:cubicBezTo>
                    <a:pt x="101" y="276"/>
                    <a:pt x="101" y="376"/>
                    <a:pt x="101" y="477"/>
                  </a:cubicBezTo>
                  <a:lnTo>
                    <a:pt x="101" y="903"/>
                  </a:lnTo>
                  <a:cubicBezTo>
                    <a:pt x="101" y="1103"/>
                    <a:pt x="1" y="1304"/>
                    <a:pt x="1" y="1529"/>
                  </a:cubicBezTo>
                  <a:cubicBezTo>
                    <a:pt x="1" y="1730"/>
                    <a:pt x="201" y="1830"/>
                    <a:pt x="301" y="1830"/>
                  </a:cubicBezTo>
                  <a:cubicBezTo>
                    <a:pt x="402" y="1830"/>
                    <a:pt x="627" y="1730"/>
                    <a:pt x="527" y="1529"/>
                  </a:cubicBezTo>
                  <a:lnTo>
                    <a:pt x="527" y="903"/>
                  </a:lnTo>
                  <a:lnTo>
                    <a:pt x="527" y="477"/>
                  </a:lnTo>
                  <a:cubicBezTo>
                    <a:pt x="527" y="376"/>
                    <a:pt x="402" y="276"/>
                    <a:pt x="402" y="151"/>
                  </a:cubicBezTo>
                  <a:cubicBezTo>
                    <a:pt x="402" y="51"/>
                    <a:pt x="352" y="1"/>
                    <a:pt x="3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93"/>
            <p:cNvSpPr/>
            <p:nvPr/>
          </p:nvSpPr>
          <p:spPr>
            <a:xfrm>
              <a:off x="3289339" y="3239731"/>
              <a:ext cx="13035" cy="26447"/>
            </a:xfrm>
            <a:custGeom>
              <a:avLst/>
              <a:gdLst/>
              <a:ahLst/>
              <a:cxnLst/>
              <a:rect l="l" t="t" r="r" b="b"/>
              <a:pathLst>
                <a:path w="828" h="1680" extrusionOk="0">
                  <a:moveTo>
                    <a:pt x="101" y="0"/>
                  </a:moveTo>
                  <a:cubicBezTo>
                    <a:pt x="1" y="0"/>
                    <a:pt x="1" y="101"/>
                    <a:pt x="1" y="201"/>
                  </a:cubicBezTo>
                  <a:cubicBezTo>
                    <a:pt x="1" y="201"/>
                    <a:pt x="1" y="301"/>
                    <a:pt x="101" y="301"/>
                  </a:cubicBezTo>
                  <a:lnTo>
                    <a:pt x="101" y="426"/>
                  </a:lnTo>
                  <a:lnTo>
                    <a:pt x="101" y="527"/>
                  </a:lnTo>
                  <a:cubicBezTo>
                    <a:pt x="101" y="627"/>
                    <a:pt x="101" y="727"/>
                    <a:pt x="201" y="827"/>
                  </a:cubicBezTo>
                  <a:lnTo>
                    <a:pt x="201" y="1053"/>
                  </a:lnTo>
                  <a:lnTo>
                    <a:pt x="201" y="1153"/>
                  </a:lnTo>
                  <a:lnTo>
                    <a:pt x="201" y="1254"/>
                  </a:lnTo>
                  <a:lnTo>
                    <a:pt x="201" y="1354"/>
                  </a:lnTo>
                  <a:cubicBezTo>
                    <a:pt x="201" y="1554"/>
                    <a:pt x="302" y="1680"/>
                    <a:pt x="527" y="1680"/>
                  </a:cubicBezTo>
                  <a:cubicBezTo>
                    <a:pt x="627" y="1680"/>
                    <a:pt x="728" y="1554"/>
                    <a:pt x="728" y="1354"/>
                  </a:cubicBezTo>
                  <a:cubicBezTo>
                    <a:pt x="828" y="1153"/>
                    <a:pt x="728" y="827"/>
                    <a:pt x="728" y="627"/>
                  </a:cubicBezTo>
                  <a:cubicBezTo>
                    <a:pt x="627" y="527"/>
                    <a:pt x="627" y="426"/>
                    <a:pt x="527" y="301"/>
                  </a:cubicBezTo>
                  <a:cubicBezTo>
                    <a:pt x="527" y="201"/>
                    <a:pt x="427" y="101"/>
                    <a:pt x="3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93"/>
            <p:cNvSpPr/>
            <p:nvPr/>
          </p:nvSpPr>
          <p:spPr>
            <a:xfrm>
              <a:off x="3277894" y="3318632"/>
              <a:ext cx="11461" cy="24480"/>
            </a:xfrm>
            <a:custGeom>
              <a:avLst/>
              <a:gdLst/>
              <a:ahLst/>
              <a:cxnLst/>
              <a:rect l="l" t="t" r="r" b="b"/>
              <a:pathLst>
                <a:path w="728" h="1555" extrusionOk="0">
                  <a:moveTo>
                    <a:pt x="101" y="1"/>
                  </a:moveTo>
                  <a:cubicBezTo>
                    <a:pt x="1" y="1"/>
                    <a:pt x="1" y="101"/>
                    <a:pt x="1" y="101"/>
                  </a:cubicBezTo>
                  <a:cubicBezTo>
                    <a:pt x="1" y="201"/>
                    <a:pt x="101" y="427"/>
                    <a:pt x="101" y="527"/>
                  </a:cubicBezTo>
                  <a:lnTo>
                    <a:pt x="101" y="828"/>
                  </a:lnTo>
                  <a:cubicBezTo>
                    <a:pt x="201" y="928"/>
                    <a:pt x="201" y="1054"/>
                    <a:pt x="302" y="1154"/>
                  </a:cubicBezTo>
                  <a:cubicBezTo>
                    <a:pt x="302" y="1254"/>
                    <a:pt x="402" y="1354"/>
                    <a:pt x="402" y="1455"/>
                  </a:cubicBezTo>
                  <a:cubicBezTo>
                    <a:pt x="402" y="1555"/>
                    <a:pt x="527" y="1555"/>
                    <a:pt x="628" y="1555"/>
                  </a:cubicBezTo>
                  <a:cubicBezTo>
                    <a:pt x="728" y="1455"/>
                    <a:pt x="728" y="1354"/>
                    <a:pt x="728" y="1354"/>
                  </a:cubicBezTo>
                  <a:cubicBezTo>
                    <a:pt x="728" y="1254"/>
                    <a:pt x="628" y="1154"/>
                    <a:pt x="628" y="928"/>
                  </a:cubicBezTo>
                  <a:cubicBezTo>
                    <a:pt x="628" y="828"/>
                    <a:pt x="527" y="728"/>
                    <a:pt x="527" y="628"/>
                  </a:cubicBezTo>
                  <a:lnTo>
                    <a:pt x="402" y="527"/>
                  </a:lnTo>
                  <a:cubicBezTo>
                    <a:pt x="402" y="527"/>
                    <a:pt x="402" y="427"/>
                    <a:pt x="302" y="427"/>
                  </a:cubicBezTo>
                  <a:cubicBezTo>
                    <a:pt x="302" y="302"/>
                    <a:pt x="201" y="201"/>
                    <a:pt x="201" y="101"/>
                  </a:cubicBezTo>
                  <a:cubicBezTo>
                    <a:pt x="201" y="1"/>
                    <a:pt x="101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93"/>
            <p:cNvSpPr/>
            <p:nvPr/>
          </p:nvSpPr>
          <p:spPr>
            <a:xfrm>
              <a:off x="3397851" y="3291508"/>
              <a:ext cx="11445" cy="23992"/>
            </a:xfrm>
            <a:custGeom>
              <a:avLst/>
              <a:gdLst/>
              <a:ahLst/>
              <a:cxnLst/>
              <a:rect l="l" t="t" r="r" b="b"/>
              <a:pathLst>
                <a:path w="727" h="1524" extrusionOk="0">
                  <a:moveTo>
                    <a:pt x="175" y="0"/>
                  </a:moveTo>
                  <a:cubicBezTo>
                    <a:pt x="145" y="0"/>
                    <a:pt x="100" y="45"/>
                    <a:pt x="100" y="45"/>
                  </a:cubicBezTo>
                  <a:lnTo>
                    <a:pt x="0" y="145"/>
                  </a:lnTo>
                  <a:lnTo>
                    <a:pt x="0" y="270"/>
                  </a:lnTo>
                  <a:lnTo>
                    <a:pt x="0" y="471"/>
                  </a:lnTo>
                  <a:lnTo>
                    <a:pt x="0" y="772"/>
                  </a:lnTo>
                  <a:cubicBezTo>
                    <a:pt x="0" y="897"/>
                    <a:pt x="0" y="1097"/>
                    <a:pt x="100" y="1198"/>
                  </a:cubicBezTo>
                  <a:cubicBezTo>
                    <a:pt x="201" y="1298"/>
                    <a:pt x="201" y="1398"/>
                    <a:pt x="301" y="1523"/>
                  </a:cubicBezTo>
                  <a:lnTo>
                    <a:pt x="627" y="1523"/>
                  </a:lnTo>
                  <a:cubicBezTo>
                    <a:pt x="627" y="1523"/>
                    <a:pt x="727" y="1398"/>
                    <a:pt x="627" y="1298"/>
                  </a:cubicBezTo>
                  <a:cubicBezTo>
                    <a:pt x="627" y="1198"/>
                    <a:pt x="627" y="1097"/>
                    <a:pt x="526" y="997"/>
                  </a:cubicBezTo>
                  <a:lnTo>
                    <a:pt x="526" y="772"/>
                  </a:lnTo>
                  <a:lnTo>
                    <a:pt x="426" y="671"/>
                  </a:lnTo>
                  <a:lnTo>
                    <a:pt x="426" y="571"/>
                  </a:lnTo>
                  <a:cubicBezTo>
                    <a:pt x="426" y="471"/>
                    <a:pt x="301" y="471"/>
                    <a:pt x="301" y="471"/>
                  </a:cubicBezTo>
                  <a:lnTo>
                    <a:pt x="301" y="270"/>
                  </a:lnTo>
                  <a:lnTo>
                    <a:pt x="301" y="145"/>
                  </a:lnTo>
                  <a:lnTo>
                    <a:pt x="201" y="45"/>
                  </a:lnTo>
                  <a:cubicBezTo>
                    <a:pt x="201" y="11"/>
                    <a:pt x="189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93"/>
            <p:cNvSpPr/>
            <p:nvPr/>
          </p:nvSpPr>
          <p:spPr>
            <a:xfrm>
              <a:off x="3442039" y="3316365"/>
              <a:ext cx="9871" cy="16892"/>
            </a:xfrm>
            <a:custGeom>
              <a:avLst/>
              <a:gdLst/>
              <a:ahLst/>
              <a:cxnLst/>
              <a:rect l="l" t="t" r="r" b="b"/>
              <a:pathLst>
                <a:path w="627" h="1073" extrusionOk="0">
                  <a:moveTo>
                    <a:pt x="300" y="0"/>
                  </a:moveTo>
                  <a:cubicBezTo>
                    <a:pt x="270" y="0"/>
                    <a:pt x="226" y="45"/>
                    <a:pt x="226" y="45"/>
                  </a:cubicBezTo>
                  <a:cubicBezTo>
                    <a:pt x="125" y="145"/>
                    <a:pt x="125" y="245"/>
                    <a:pt x="125" y="345"/>
                  </a:cubicBezTo>
                  <a:lnTo>
                    <a:pt x="0" y="446"/>
                  </a:lnTo>
                  <a:cubicBezTo>
                    <a:pt x="0" y="571"/>
                    <a:pt x="0" y="571"/>
                    <a:pt x="125" y="671"/>
                  </a:cubicBezTo>
                  <a:lnTo>
                    <a:pt x="125" y="872"/>
                  </a:lnTo>
                  <a:cubicBezTo>
                    <a:pt x="226" y="872"/>
                    <a:pt x="226" y="972"/>
                    <a:pt x="326" y="1072"/>
                  </a:cubicBezTo>
                  <a:lnTo>
                    <a:pt x="526" y="1072"/>
                  </a:lnTo>
                  <a:cubicBezTo>
                    <a:pt x="627" y="972"/>
                    <a:pt x="627" y="872"/>
                    <a:pt x="627" y="872"/>
                  </a:cubicBezTo>
                  <a:lnTo>
                    <a:pt x="627" y="772"/>
                  </a:lnTo>
                  <a:lnTo>
                    <a:pt x="526" y="671"/>
                  </a:lnTo>
                  <a:lnTo>
                    <a:pt x="526" y="571"/>
                  </a:lnTo>
                  <a:lnTo>
                    <a:pt x="526" y="345"/>
                  </a:lnTo>
                  <a:lnTo>
                    <a:pt x="526" y="245"/>
                  </a:lnTo>
                  <a:lnTo>
                    <a:pt x="426" y="245"/>
                  </a:lnTo>
                  <a:lnTo>
                    <a:pt x="426" y="145"/>
                  </a:lnTo>
                  <a:cubicBezTo>
                    <a:pt x="426" y="45"/>
                    <a:pt x="426" y="45"/>
                    <a:pt x="326" y="45"/>
                  </a:cubicBezTo>
                  <a:cubicBezTo>
                    <a:pt x="326" y="11"/>
                    <a:pt x="315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93"/>
            <p:cNvSpPr/>
            <p:nvPr/>
          </p:nvSpPr>
          <p:spPr>
            <a:xfrm>
              <a:off x="3478326" y="3299300"/>
              <a:ext cx="8312" cy="19348"/>
            </a:xfrm>
            <a:custGeom>
              <a:avLst/>
              <a:gdLst/>
              <a:ahLst/>
              <a:cxnLst/>
              <a:rect l="l" t="t" r="r" b="b"/>
              <a:pathLst>
                <a:path w="528" h="1229" extrusionOk="0">
                  <a:moveTo>
                    <a:pt x="314" y="1"/>
                  </a:moveTo>
                  <a:cubicBezTo>
                    <a:pt x="258" y="1"/>
                    <a:pt x="201" y="26"/>
                    <a:pt x="201" y="76"/>
                  </a:cubicBezTo>
                  <a:lnTo>
                    <a:pt x="201" y="277"/>
                  </a:lnTo>
                  <a:lnTo>
                    <a:pt x="201" y="402"/>
                  </a:lnTo>
                  <a:lnTo>
                    <a:pt x="201" y="502"/>
                  </a:lnTo>
                  <a:cubicBezTo>
                    <a:pt x="201" y="602"/>
                    <a:pt x="101" y="703"/>
                    <a:pt x="101" y="703"/>
                  </a:cubicBezTo>
                  <a:lnTo>
                    <a:pt x="101" y="803"/>
                  </a:lnTo>
                  <a:lnTo>
                    <a:pt x="1" y="903"/>
                  </a:lnTo>
                  <a:cubicBezTo>
                    <a:pt x="1" y="1028"/>
                    <a:pt x="1" y="1129"/>
                    <a:pt x="101" y="1229"/>
                  </a:cubicBezTo>
                  <a:cubicBezTo>
                    <a:pt x="201" y="1229"/>
                    <a:pt x="327" y="1229"/>
                    <a:pt x="427" y="1129"/>
                  </a:cubicBezTo>
                  <a:cubicBezTo>
                    <a:pt x="427" y="903"/>
                    <a:pt x="527" y="803"/>
                    <a:pt x="527" y="602"/>
                  </a:cubicBezTo>
                  <a:lnTo>
                    <a:pt x="527" y="277"/>
                  </a:lnTo>
                  <a:lnTo>
                    <a:pt x="527" y="176"/>
                  </a:lnTo>
                  <a:lnTo>
                    <a:pt x="427" y="76"/>
                  </a:lnTo>
                  <a:cubicBezTo>
                    <a:pt x="427" y="26"/>
                    <a:pt x="371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93"/>
            <p:cNvSpPr/>
            <p:nvPr/>
          </p:nvSpPr>
          <p:spPr>
            <a:xfrm>
              <a:off x="3396261" y="3369936"/>
              <a:ext cx="8312" cy="19348"/>
            </a:xfrm>
            <a:custGeom>
              <a:avLst/>
              <a:gdLst/>
              <a:ahLst/>
              <a:cxnLst/>
              <a:rect l="l" t="t" r="r" b="b"/>
              <a:pathLst>
                <a:path w="528" h="1229" extrusionOk="0">
                  <a:moveTo>
                    <a:pt x="251" y="0"/>
                  </a:moveTo>
                  <a:cubicBezTo>
                    <a:pt x="201" y="0"/>
                    <a:pt x="151" y="25"/>
                    <a:pt x="101" y="75"/>
                  </a:cubicBezTo>
                  <a:cubicBezTo>
                    <a:pt x="101" y="301"/>
                    <a:pt x="1" y="401"/>
                    <a:pt x="1" y="602"/>
                  </a:cubicBezTo>
                  <a:lnTo>
                    <a:pt x="1" y="802"/>
                  </a:lnTo>
                  <a:cubicBezTo>
                    <a:pt x="1" y="927"/>
                    <a:pt x="101" y="1028"/>
                    <a:pt x="101" y="1028"/>
                  </a:cubicBezTo>
                  <a:cubicBezTo>
                    <a:pt x="101" y="1128"/>
                    <a:pt x="101" y="1228"/>
                    <a:pt x="302" y="1228"/>
                  </a:cubicBezTo>
                  <a:cubicBezTo>
                    <a:pt x="402" y="1228"/>
                    <a:pt x="402" y="1128"/>
                    <a:pt x="402" y="1028"/>
                  </a:cubicBezTo>
                  <a:lnTo>
                    <a:pt x="527" y="802"/>
                  </a:lnTo>
                  <a:lnTo>
                    <a:pt x="527" y="602"/>
                  </a:lnTo>
                  <a:cubicBezTo>
                    <a:pt x="527" y="401"/>
                    <a:pt x="402" y="301"/>
                    <a:pt x="402" y="75"/>
                  </a:cubicBezTo>
                  <a:cubicBezTo>
                    <a:pt x="352" y="25"/>
                    <a:pt x="302" y="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93"/>
            <p:cNvSpPr/>
            <p:nvPr/>
          </p:nvSpPr>
          <p:spPr>
            <a:xfrm>
              <a:off x="2429617" y="3911330"/>
              <a:ext cx="14625" cy="16892"/>
            </a:xfrm>
            <a:custGeom>
              <a:avLst/>
              <a:gdLst/>
              <a:ahLst/>
              <a:cxnLst/>
              <a:rect l="l" t="t" r="r" b="b"/>
              <a:pathLst>
                <a:path w="929" h="1073" extrusionOk="0">
                  <a:moveTo>
                    <a:pt x="127" y="1"/>
                  </a:moveTo>
                  <a:cubicBezTo>
                    <a:pt x="112" y="1"/>
                    <a:pt x="101" y="12"/>
                    <a:pt x="101" y="45"/>
                  </a:cubicBezTo>
                  <a:cubicBezTo>
                    <a:pt x="1" y="45"/>
                    <a:pt x="1" y="45"/>
                    <a:pt x="101" y="146"/>
                  </a:cubicBezTo>
                  <a:lnTo>
                    <a:pt x="101" y="246"/>
                  </a:lnTo>
                  <a:lnTo>
                    <a:pt x="101" y="371"/>
                  </a:lnTo>
                  <a:lnTo>
                    <a:pt x="201" y="371"/>
                  </a:lnTo>
                  <a:lnTo>
                    <a:pt x="201" y="471"/>
                  </a:lnTo>
                  <a:lnTo>
                    <a:pt x="201" y="572"/>
                  </a:lnTo>
                  <a:cubicBezTo>
                    <a:pt x="302" y="672"/>
                    <a:pt x="402" y="772"/>
                    <a:pt x="402" y="998"/>
                  </a:cubicBezTo>
                  <a:cubicBezTo>
                    <a:pt x="465" y="1048"/>
                    <a:pt x="546" y="1073"/>
                    <a:pt x="624" y="1073"/>
                  </a:cubicBezTo>
                  <a:cubicBezTo>
                    <a:pt x="703" y="1073"/>
                    <a:pt x="778" y="1048"/>
                    <a:pt x="828" y="998"/>
                  </a:cubicBezTo>
                  <a:lnTo>
                    <a:pt x="828" y="872"/>
                  </a:lnTo>
                  <a:cubicBezTo>
                    <a:pt x="928" y="772"/>
                    <a:pt x="828" y="772"/>
                    <a:pt x="828" y="672"/>
                  </a:cubicBezTo>
                  <a:lnTo>
                    <a:pt x="527" y="371"/>
                  </a:lnTo>
                  <a:lnTo>
                    <a:pt x="402" y="246"/>
                  </a:lnTo>
                  <a:lnTo>
                    <a:pt x="402" y="146"/>
                  </a:lnTo>
                  <a:lnTo>
                    <a:pt x="302" y="146"/>
                  </a:lnTo>
                  <a:lnTo>
                    <a:pt x="201" y="45"/>
                  </a:lnTo>
                  <a:cubicBezTo>
                    <a:pt x="201" y="45"/>
                    <a:pt x="157" y="1"/>
                    <a:pt x="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93"/>
            <p:cNvSpPr/>
            <p:nvPr/>
          </p:nvSpPr>
          <p:spPr>
            <a:xfrm>
              <a:off x="2406350" y="3834712"/>
              <a:ext cx="13428" cy="23283"/>
            </a:xfrm>
            <a:custGeom>
              <a:avLst/>
              <a:gdLst/>
              <a:ahLst/>
              <a:cxnLst/>
              <a:rect l="l" t="t" r="r" b="b"/>
              <a:pathLst>
                <a:path w="853" h="1479" extrusionOk="0">
                  <a:moveTo>
                    <a:pt x="326" y="0"/>
                  </a:moveTo>
                  <a:cubicBezTo>
                    <a:pt x="226" y="0"/>
                    <a:pt x="126" y="0"/>
                    <a:pt x="126" y="100"/>
                  </a:cubicBezTo>
                  <a:cubicBezTo>
                    <a:pt x="126" y="326"/>
                    <a:pt x="0" y="627"/>
                    <a:pt x="126" y="852"/>
                  </a:cubicBezTo>
                  <a:cubicBezTo>
                    <a:pt x="126" y="952"/>
                    <a:pt x="126" y="952"/>
                    <a:pt x="226" y="1053"/>
                  </a:cubicBezTo>
                  <a:cubicBezTo>
                    <a:pt x="226" y="1153"/>
                    <a:pt x="326" y="1253"/>
                    <a:pt x="326" y="1354"/>
                  </a:cubicBezTo>
                  <a:cubicBezTo>
                    <a:pt x="426" y="1479"/>
                    <a:pt x="527" y="1479"/>
                    <a:pt x="627" y="1479"/>
                  </a:cubicBezTo>
                  <a:cubicBezTo>
                    <a:pt x="852" y="1354"/>
                    <a:pt x="852" y="1253"/>
                    <a:pt x="852" y="1153"/>
                  </a:cubicBezTo>
                  <a:cubicBezTo>
                    <a:pt x="852" y="1053"/>
                    <a:pt x="852" y="953"/>
                    <a:pt x="752" y="852"/>
                  </a:cubicBezTo>
                  <a:lnTo>
                    <a:pt x="752" y="852"/>
                  </a:lnTo>
                  <a:lnTo>
                    <a:pt x="852" y="952"/>
                  </a:lnTo>
                  <a:cubicBezTo>
                    <a:pt x="752" y="852"/>
                    <a:pt x="752" y="627"/>
                    <a:pt x="752" y="526"/>
                  </a:cubicBezTo>
                  <a:cubicBezTo>
                    <a:pt x="627" y="426"/>
                    <a:pt x="627" y="326"/>
                    <a:pt x="627" y="100"/>
                  </a:cubicBezTo>
                  <a:cubicBezTo>
                    <a:pt x="527" y="100"/>
                    <a:pt x="426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93"/>
            <p:cNvSpPr/>
            <p:nvPr/>
          </p:nvSpPr>
          <p:spPr>
            <a:xfrm>
              <a:off x="2475396" y="3914494"/>
              <a:ext cx="9871" cy="18466"/>
            </a:xfrm>
            <a:custGeom>
              <a:avLst/>
              <a:gdLst/>
              <a:ahLst/>
              <a:cxnLst/>
              <a:rect l="l" t="t" r="r" b="b"/>
              <a:pathLst>
                <a:path w="627" h="1173" extrusionOk="0">
                  <a:moveTo>
                    <a:pt x="252" y="0"/>
                  </a:moveTo>
                  <a:cubicBezTo>
                    <a:pt x="237" y="0"/>
                    <a:pt x="226" y="12"/>
                    <a:pt x="226" y="45"/>
                  </a:cubicBezTo>
                  <a:cubicBezTo>
                    <a:pt x="126" y="45"/>
                    <a:pt x="126" y="45"/>
                    <a:pt x="126" y="170"/>
                  </a:cubicBezTo>
                  <a:lnTo>
                    <a:pt x="126" y="371"/>
                  </a:lnTo>
                  <a:cubicBezTo>
                    <a:pt x="126" y="471"/>
                    <a:pt x="0" y="471"/>
                    <a:pt x="0" y="571"/>
                  </a:cubicBezTo>
                  <a:lnTo>
                    <a:pt x="126" y="671"/>
                  </a:lnTo>
                  <a:lnTo>
                    <a:pt x="126" y="897"/>
                  </a:lnTo>
                  <a:lnTo>
                    <a:pt x="126" y="997"/>
                  </a:lnTo>
                  <a:cubicBezTo>
                    <a:pt x="126" y="997"/>
                    <a:pt x="226" y="1098"/>
                    <a:pt x="326" y="1098"/>
                  </a:cubicBezTo>
                  <a:cubicBezTo>
                    <a:pt x="326" y="1148"/>
                    <a:pt x="351" y="1173"/>
                    <a:pt x="389" y="1173"/>
                  </a:cubicBezTo>
                  <a:cubicBezTo>
                    <a:pt x="426" y="1173"/>
                    <a:pt x="476" y="1148"/>
                    <a:pt x="527" y="1098"/>
                  </a:cubicBezTo>
                  <a:cubicBezTo>
                    <a:pt x="627" y="997"/>
                    <a:pt x="627" y="997"/>
                    <a:pt x="627" y="897"/>
                  </a:cubicBezTo>
                  <a:lnTo>
                    <a:pt x="627" y="797"/>
                  </a:lnTo>
                  <a:cubicBezTo>
                    <a:pt x="627" y="671"/>
                    <a:pt x="627" y="571"/>
                    <a:pt x="527" y="471"/>
                  </a:cubicBezTo>
                  <a:cubicBezTo>
                    <a:pt x="527" y="471"/>
                    <a:pt x="527" y="371"/>
                    <a:pt x="426" y="270"/>
                  </a:cubicBezTo>
                  <a:cubicBezTo>
                    <a:pt x="426" y="270"/>
                    <a:pt x="426" y="170"/>
                    <a:pt x="326" y="45"/>
                  </a:cubicBezTo>
                  <a:cubicBezTo>
                    <a:pt x="326" y="45"/>
                    <a:pt x="282" y="0"/>
                    <a:pt x="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93"/>
            <p:cNvSpPr/>
            <p:nvPr/>
          </p:nvSpPr>
          <p:spPr>
            <a:xfrm>
              <a:off x="2455671" y="3841812"/>
              <a:ext cx="8296" cy="29202"/>
            </a:xfrm>
            <a:custGeom>
              <a:avLst/>
              <a:gdLst/>
              <a:ahLst/>
              <a:cxnLst/>
              <a:rect l="l" t="t" r="r" b="b"/>
              <a:pathLst>
                <a:path w="527" h="1855" extrusionOk="0">
                  <a:moveTo>
                    <a:pt x="226" y="0"/>
                  </a:moveTo>
                  <a:cubicBezTo>
                    <a:pt x="176" y="0"/>
                    <a:pt x="125" y="25"/>
                    <a:pt x="125" y="75"/>
                  </a:cubicBezTo>
                  <a:lnTo>
                    <a:pt x="125" y="501"/>
                  </a:lnTo>
                  <a:cubicBezTo>
                    <a:pt x="125" y="602"/>
                    <a:pt x="0" y="802"/>
                    <a:pt x="0" y="903"/>
                  </a:cubicBezTo>
                  <a:cubicBezTo>
                    <a:pt x="0" y="1028"/>
                    <a:pt x="125" y="1228"/>
                    <a:pt x="125" y="1329"/>
                  </a:cubicBezTo>
                  <a:lnTo>
                    <a:pt x="125" y="1755"/>
                  </a:lnTo>
                  <a:cubicBezTo>
                    <a:pt x="226" y="1855"/>
                    <a:pt x="326" y="1855"/>
                    <a:pt x="426" y="1855"/>
                  </a:cubicBezTo>
                  <a:cubicBezTo>
                    <a:pt x="526" y="1855"/>
                    <a:pt x="526" y="1755"/>
                    <a:pt x="526" y="1654"/>
                  </a:cubicBezTo>
                  <a:lnTo>
                    <a:pt x="526" y="1228"/>
                  </a:lnTo>
                  <a:lnTo>
                    <a:pt x="526" y="802"/>
                  </a:lnTo>
                  <a:cubicBezTo>
                    <a:pt x="526" y="702"/>
                    <a:pt x="426" y="602"/>
                    <a:pt x="426" y="501"/>
                  </a:cubicBezTo>
                  <a:cubicBezTo>
                    <a:pt x="326" y="401"/>
                    <a:pt x="326" y="176"/>
                    <a:pt x="326" y="75"/>
                  </a:cubicBezTo>
                  <a:cubicBezTo>
                    <a:pt x="326" y="25"/>
                    <a:pt x="276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93"/>
            <p:cNvSpPr/>
            <p:nvPr/>
          </p:nvSpPr>
          <p:spPr>
            <a:xfrm>
              <a:off x="2434356" y="3777095"/>
              <a:ext cx="8312" cy="19757"/>
            </a:xfrm>
            <a:custGeom>
              <a:avLst/>
              <a:gdLst/>
              <a:ahLst/>
              <a:cxnLst/>
              <a:rect l="l" t="t" r="r" b="b"/>
              <a:pathLst>
                <a:path w="528" h="1255" extrusionOk="0">
                  <a:moveTo>
                    <a:pt x="101" y="1"/>
                  </a:moveTo>
                  <a:lnTo>
                    <a:pt x="1" y="126"/>
                  </a:lnTo>
                  <a:lnTo>
                    <a:pt x="1" y="327"/>
                  </a:lnTo>
                  <a:lnTo>
                    <a:pt x="1" y="427"/>
                  </a:lnTo>
                  <a:cubicBezTo>
                    <a:pt x="1" y="527"/>
                    <a:pt x="1" y="628"/>
                    <a:pt x="101" y="628"/>
                  </a:cubicBezTo>
                  <a:lnTo>
                    <a:pt x="101" y="953"/>
                  </a:lnTo>
                  <a:lnTo>
                    <a:pt x="101" y="1154"/>
                  </a:lnTo>
                  <a:cubicBezTo>
                    <a:pt x="226" y="1254"/>
                    <a:pt x="327" y="1254"/>
                    <a:pt x="427" y="1254"/>
                  </a:cubicBezTo>
                  <a:cubicBezTo>
                    <a:pt x="427" y="1254"/>
                    <a:pt x="527" y="1154"/>
                    <a:pt x="527" y="1054"/>
                  </a:cubicBezTo>
                  <a:lnTo>
                    <a:pt x="527" y="853"/>
                  </a:lnTo>
                  <a:cubicBezTo>
                    <a:pt x="527" y="753"/>
                    <a:pt x="527" y="628"/>
                    <a:pt x="427" y="527"/>
                  </a:cubicBezTo>
                  <a:lnTo>
                    <a:pt x="427" y="327"/>
                  </a:lnTo>
                  <a:cubicBezTo>
                    <a:pt x="427" y="327"/>
                    <a:pt x="427" y="227"/>
                    <a:pt x="327" y="227"/>
                  </a:cubicBezTo>
                  <a:lnTo>
                    <a:pt x="327" y="126"/>
                  </a:lnTo>
                  <a:cubicBezTo>
                    <a:pt x="327" y="1"/>
                    <a:pt x="226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93"/>
            <p:cNvSpPr/>
            <p:nvPr/>
          </p:nvSpPr>
          <p:spPr>
            <a:xfrm>
              <a:off x="2358997" y="3830367"/>
              <a:ext cx="14625" cy="29218"/>
            </a:xfrm>
            <a:custGeom>
              <a:avLst/>
              <a:gdLst/>
              <a:ahLst/>
              <a:cxnLst/>
              <a:rect l="l" t="t" r="r" b="b"/>
              <a:pathLst>
                <a:path w="929" h="1856" extrusionOk="0">
                  <a:moveTo>
                    <a:pt x="201" y="0"/>
                  </a:moveTo>
                  <a:cubicBezTo>
                    <a:pt x="151" y="0"/>
                    <a:pt x="101" y="25"/>
                    <a:pt x="101" y="76"/>
                  </a:cubicBezTo>
                  <a:lnTo>
                    <a:pt x="101" y="276"/>
                  </a:lnTo>
                  <a:cubicBezTo>
                    <a:pt x="1" y="276"/>
                    <a:pt x="101" y="376"/>
                    <a:pt x="101" y="502"/>
                  </a:cubicBezTo>
                  <a:lnTo>
                    <a:pt x="101" y="903"/>
                  </a:lnTo>
                  <a:cubicBezTo>
                    <a:pt x="101" y="1228"/>
                    <a:pt x="301" y="1429"/>
                    <a:pt x="402" y="1755"/>
                  </a:cubicBezTo>
                  <a:cubicBezTo>
                    <a:pt x="502" y="1855"/>
                    <a:pt x="627" y="1855"/>
                    <a:pt x="728" y="1855"/>
                  </a:cubicBezTo>
                  <a:cubicBezTo>
                    <a:pt x="828" y="1755"/>
                    <a:pt x="928" y="1630"/>
                    <a:pt x="828" y="1429"/>
                  </a:cubicBezTo>
                  <a:cubicBezTo>
                    <a:pt x="728" y="1228"/>
                    <a:pt x="627" y="1003"/>
                    <a:pt x="502" y="802"/>
                  </a:cubicBezTo>
                  <a:cubicBezTo>
                    <a:pt x="502" y="702"/>
                    <a:pt x="402" y="602"/>
                    <a:pt x="402" y="376"/>
                  </a:cubicBezTo>
                  <a:lnTo>
                    <a:pt x="402" y="276"/>
                  </a:lnTo>
                  <a:cubicBezTo>
                    <a:pt x="301" y="176"/>
                    <a:pt x="301" y="76"/>
                    <a:pt x="301" y="76"/>
                  </a:cubicBezTo>
                  <a:cubicBezTo>
                    <a:pt x="301" y="25"/>
                    <a:pt x="251" y="0"/>
                    <a:pt x="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93"/>
            <p:cNvSpPr/>
            <p:nvPr/>
          </p:nvSpPr>
          <p:spPr>
            <a:xfrm>
              <a:off x="3082201" y="3920318"/>
              <a:ext cx="21331" cy="28651"/>
            </a:xfrm>
            <a:custGeom>
              <a:avLst/>
              <a:gdLst/>
              <a:ahLst/>
              <a:cxnLst/>
              <a:rect l="l" t="t" r="r" b="b"/>
              <a:pathLst>
                <a:path w="1355" h="1820" extrusionOk="0">
                  <a:moveTo>
                    <a:pt x="1154" y="1"/>
                  </a:moveTo>
                  <a:cubicBezTo>
                    <a:pt x="1053" y="1"/>
                    <a:pt x="928" y="101"/>
                    <a:pt x="928" y="101"/>
                  </a:cubicBezTo>
                  <a:lnTo>
                    <a:pt x="828" y="201"/>
                  </a:lnTo>
                  <a:lnTo>
                    <a:pt x="728" y="301"/>
                  </a:lnTo>
                  <a:cubicBezTo>
                    <a:pt x="627" y="427"/>
                    <a:pt x="627" y="527"/>
                    <a:pt x="527" y="627"/>
                  </a:cubicBezTo>
                  <a:cubicBezTo>
                    <a:pt x="427" y="728"/>
                    <a:pt x="302" y="828"/>
                    <a:pt x="302" y="928"/>
                  </a:cubicBezTo>
                  <a:cubicBezTo>
                    <a:pt x="201" y="1154"/>
                    <a:pt x="101" y="1254"/>
                    <a:pt x="101" y="1454"/>
                  </a:cubicBezTo>
                  <a:cubicBezTo>
                    <a:pt x="1" y="1555"/>
                    <a:pt x="101" y="1780"/>
                    <a:pt x="302" y="1780"/>
                  </a:cubicBezTo>
                  <a:cubicBezTo>
                    <a:pt x="361" y="1807"/>
                    <a:pt x="412" y="1819"/>
                    <a:pt x="456" y="1819"/>
                  </a:cubicBezTo>
                  <a:cubicBezTo>
                    <a:pt x="580" y="1819"/>
                    <a:pt x="654" y="1721"/>
                    <a:pt x="728" y="1555"/>
                  </a:cubicBezTo>
                  <a:cubicBezTo>
                    <a:pt x="728" y="1454"/>
                    <a:pt x="828" y="1354"/>
                    <a:pt x="828" y="1254"/>
                  </a:cubicBezTo>
                  <a:cubicBezTo>
                    <a:pt x="828" y="1154"/>
                    <a:pt x="828" y="1154"/>
                    <a:pt x="928" y="1053"/>
                  </a:cubicBezTo>
                  <a:lnTo>
                    <a:pt x="928" y="928"/>
                  </a:lnTo>
                  <a:lnTo>
                    <a:pt x="928" y="828"/>
                  </a:lnTo>
                  <a:cubicBezTo>
                    <a:pt x="1053" y="728"/>
                    <a:pt x="1053" y="627"/>
                    <a:pt x="1154" y="527"/>
                  </a:cubicBezTo>
                  <a:cubicBezTo>
                    <a:pt x="1154" y="427"/>
                    <a:pt x="1154" y="427"/>
                    <a:pt x="1254" y="301"/>
                  </a:cubicBezTo>
                  <a:lnTo>
                    <a:pt x="1254" y="101"/>
                  </a:lnTo>
                  <a:cubicBezTo>
                    <a:pt x="1354" y="1"/>
                    <a:pt x="1154" y="1"/>
                    <a:pt x="11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93"/>
            <p:cNvSpPr/>
            <p:nvPr/>
          </p:nvSpPr>
          <p:spPr>
            <a:xfrm>
              <a:off x="3062476" y="3884961"/>
              <a:ext cx="16593" cy="25519"/>
            </a:xfrm>
            <a:custGeom>
              <a:avLst/>
              <a:gdLst/>
              <a:ahLst/>
              <a:cxnLst/>
              <a:rect l="l" t="t" r="r" b="b"/>
              <a:pathLst>
                <a:path w="1054" h="1621" extrusionOk="0">
                  <a:moveTo>
                    <a:pt x="836" y="0"/>
                  </a:moveTo>
                  <a:cubicBezTo>
                    <a:pt x="795" y="0"/>
                    <a:pt x="756" y="13"/>
                    <a:pt x="728" y="41"/>
                  </a:cubicBezTo>
                  <a:lnTo>
                    <a:pt x="627" y="41"/>
                  </a:lnTo>
                  <a:lnTo>
                    <a:pt x="627" y="167"/>
                  </a:lnTo>
                  <a:cubicBezTo>
                    <a:pt x="527" y="267"/>
                    <a:pt x="527" y="267"/>
                    <a:pt x="527" y="367"/>
                  </a:cubicBezTo>
                  <a:cubicBezTo>
                    <a:pt x="427" y="467"/>
                    <a:pt x="427" y="568"/>
                    <a:pt x="301" y="668"/>
                  </a:cubicBezTo>
                  <a:cubicBezTo>
                    <a:pt x="201" y="793"/>
                    <a:pt x="201" y="893"/>
                    <a:pt x="101" y="994"/>
                  </a:cubicBezTo>
                  <a:lnTo>
                    <a:pt x="101" y="1420"/>
                  </a:lnTo>
                  <a:cubicBezTo>
                    <a:pt x="1" y="1520"/>
                    <a:pt x="101" y="1520"/>
                    <a:pt x="201" y="1620"/>
                  </a:cubicBezTo>
                  <a:cubicBezTo>
                    <a:pt x="301" y="1620"/>
                    <a:pt x="301" y="1620"/>
                    <a:pt x="427" y="1520"/>
                  </a:cubicBezTo>
                  <a:cubicBezTo>
                    <a:pt x="527" y="1420"/>
                    <a:pt x="527" y="1294"/>
                    <a:pt x="627" y="1194"/>
                  </a:cubicBezTo>
                  <a:cubicBezTo>
                    <a:pt x="728" y="1094"/>
                    <a:pt x="728" y="994"/>
                    <a:pt x="828" y="893"/>
                  </a:cubicBezTo>
                  <a:cubicBezTo>
                    <a:pt x="828" y="793"/>
                    <a:pt x="928" y="668"/>
                    <a:pt x="928" y="568"/>
                  </a:cubicBezTo>
                  <a:cubicBezTo>
                    <a:pt x="928" y="467"/>
                    <a:pt x="928" y="467"/>
                    <a:pt x="1053" y="367"/>
                  </a:cubicBezTo>
                  <a:lnTo>
                    <a:pt x="1053" y="167"/>
                  </a:lnTo>
                  <a:cubicBezTo>
                    <a:pt x="1053" y="77"/>
                    <a:pt x="938" y="0"/>
                    <a:pt x="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93"/>
            <p:cNvSpPr/>
            <p:nvPr/>
          </p:nvSpPr>
          <p:spPr>
            <a:xfrm>
              <a:off x="3110222" y="3849037"/>
              <a:ext cx="19285" cy="22638"/>
            </a:xfrm>
            <a:custGeom>
              <a:avLst/>
              <a:gdLst/>
              <a:ahLst/>
              <a:cxnLst/>
              <a:rect l="l" t="t" r="r" b="b"/>
              <a:pathLst>
                <a:path w="1225" h="1438" extrusionOk="0">
                  <a:moveTo>
                    <a:pt x="1127" y="1"/>
                  </a:moveTo>
                  <a:cubicBezTo>
                    <a:pt x="1099" y="1"/>
                    <a:pt x="1065" y="13"/>
                    <a:pt x="1028" y="42"/>
                  </a:cubicBezTo>
                  <a:cubicBezTo>
                    <a:pt x="928" y="42"/>
                    <a:pt x="928" y="143"/>
                    <a:pt x="928" y="143"/>
                  </a:cubicBezTo>
                  <a:cubicBezTo>
                    <a:pt x="827" y="143"/>
                    <a:pt x="827" y="243"/>
                    <a:pt x="827" y="243"/>
                  </a:cubicBezTo>
                  <a:cubicBezTo>
                    <a:pt x="727" y="343"/>
                    <a:pt x="627" y="444"/>
                    <a:pt x="527" y="444"/>
                  </a:cubicBezTo>
                  <a:cubicBezTo>
                    <a:pt x="401" y="669"/>
                    <a:pt x="201" y="870"/>
                    <a:pt x="101" y="1070"/>
                  </a:cubicBezTo>
                  <a:cubicBezTo>
                    <a:pt x="0" y="1195"/>
                    <a:pt x="101" y="1396"/>
                    <a:pt x="201" y="1396"/>
                  </a:cubicBezTo>
                  <a:cubicBezTo>
                    <a:pt x="230" y="1425"/>
                    <a:pt x="260" y="1437"/>
                    <a:pt x="290" y="1437"/>
                  </a:cubicBezTo>
                  <a:cubicBezTo>
                    <a:pt x="362" y="1437"/>
                    <a:pt x="438" y="1367"/>
                    <a:pt x="527" y="1296"/>
                  </a:cubicBezTo>
                  <a:cubicBezTo>
                    <a:pt x="627" y="1195"/>
                    <a:pt x="827" y="970"/>
                    <a:pt x="928" y="769"/>
                  </a:cubicBezTo>
                  <a:cubicBezTo>
                    <a:pt x="928" y="669"/>
                    <a:pt x="1028" y="569"/>
                    <a:pt x="1028" y="444"/>
                  </a:cubicBezTo>
                  <a:cubicBezTo>
                    <a:pt x="1028" y="444"/>
                    <a:pt x="1028" y="343"/>
                    <a:pt x="1153" y="343"/>
                  </a:cubicBezTo>
                  <a:lnTo>
                    <a:pt x="1153" y="143"/>
                  </a:lnTo>
                  <a:cubicBezTo>
                    <a:pt x="1224" y="72"/>
                    <a:pt x="1195" y="1"/>
                    <a:pt x="11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93"/>
            <p:cNvSpPr/>
            <p:nvPr/>
          </p:nvSpPr>
          <p:spPr>
            <a:xfrm>
              <a:off x="3164644" y="3861537"/>
              <a:ext cx="16215" cy="30241"/>
            </a:xfrm>
            <a:custGeom>
              <a:avLst/>
              <a:gdLst/>
              <a:ahLst/>
              <a:cxnLst/>
              <a:rect l="l" t="t" r="r" b="b"/>
              <a:pathLst>
                <a:path w="1030" h="1921" extrusionOk="0">
                  <a:moveTo>
                    <a:pt x="929" y="0"/>
                  </a:moveTo>
                  <a:cubicBezTo>
                    <a:pt x="879" y="0"/>
                    <a:pt x="829" y="25"/>
                    <a:pt x="829" y="76"/>
                  </a:cubicBezTo>
                  <a:cubicBezTo>
                    <a:pt x="829" y="401"/>
                    <a:pt x="704" y="602"/>
                    <a:pt x="503" y="802"/>
                  </a:cubicBezTo>
                  <a:cubicBezTo>
                    <a:pt x="503" y="1028"/>
                    <a:pt x="403" y="1128"/>
                    <a:pt x="403" y="1228"/>
                  </a:cubicBezTo>
                  <a:cubicBezTo>
                    <a:pt x="303" y="1329"/>
                    <a:pt x="202" y="1429"/>
                    <a:pt x="77" y="1529"/>
                  </a:cubicBezTo>
                  <a:cubicBezTo>
                    <a:pt x="0" y="1703"/>
                    <a:pt x="175" y="1921"/>
                    <a:pt x="351" y="1921"/>
                  </a:cubicBezTo>
                  <a:cubicBezTo>
                    <a:pt x="404" y="1921"/>
                    <a:pt x="457" y="1901"/>
                    <a:pt x="503" y="1855"/>
                  </a:cubicBezTo>
                  <a:cubicBezTo>
                    <a:pt x="603" y="1755"/>
                    <a:pt x="704" y="1529"/>
                    <a:pt x="704" y="1429"/>
                  </a:cubicBezTo>
                  <a:cubicBezTo>
                    <a:pt x="829" y="1329"/>
                    <a:pt x="929" y="1128"/>
                    <a:pt x="929" y="1028"/>
                  </a:cubicBezTo>
                  <a:cubicBezTo>
                    <a:pt x="1030" y="702"/>
                    <a:pt x="1030" y="401"/>
                    <a:pt x="1030" y="76"/>
                  </a:cubicBezTo>
                  <a:cubicBezTo>
                    <a:pt x="1030" y="25"/>
                    <a:pt x="979" y="0"/>
                    <a:pt x="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93"/>
            <p:cNvSpPr/>
            <p:nvPr/>
          </p:nvSpPr>
          <p:spPr>
            <a:xfrm>
              <a:off x="3159543" y="3807336"/>
              <a:ext cx="20638" cy="30446"/>
            </a:xfrm>
            <a:custGeom>
              <a:avLst/>
              <a:gdLst/>
              <a:ahLst/>
              <a:cxnLst/>
              <a:rect l="l" t="t" r="r" b="b"/>
              <a:pathLst>
                <a:path w="1311" h="1934" extrusionOk="0">
                  <a:moveTo>
                    <a:pt x="1200" y="1"/>
                  </a:moveTo>
                  <a:cubicBezTo>
                    <a:pt x="1148" y="1"/>
                    <a:pt x="1081" y="31"/>
                    <a:pt x="1028" y="85"/>
                  </a:cubicBezTo>
                  <a:cubicBezTo>
                    <a:pt x="927" y="185"/>
                    <a:pt x="827" y="285"/>
                    <a:pt x="727" y="386"/>
                  </a:cubicBezTo>
                  <a:cubicBezTo>
                    <a:pt x="727" y="486"/>
                    <a:pt x="627" y="712"/>
                    <a:pt x="526" y="812"/>
                  </a:cubicBezTo>
                  <a:lnTo>
                    <a:pt x="401" y="912"/>
                  </a:lnTo>
                  <a:lnTo>
                    <a:pt x="401" y="1012"/>
                  </a:lnTo>
                  <a:lnTo>
                    <a:pt x="301" y="1113"/>
                  </a:lnTo>
                  <a:cubicBezTo>
                    <a:pt x="201" y="1113"/>
                    <a:pt x="201" y="1213"/>
                    <a:pt x="100" y="1338"/>
                  </a:cubicBezTo>
                  <a:cubicBezTo>
                    <a:pt x="100" y="1338"/>
                    <a:pt x="100" y="1438"/>
                    <a:pt x="0" y="1539"/>
                  </a:cubicBezTo>
                  <a:cubicBezTo>
                    <a:pt x="0" y="1639"/>
                    <a:pt x="0" y="1739"/>
                    <a:pt x="100" y="1839"/>
                  </a:cubicBezTo>
                  <a:cubicBezTo>
                    <a:pt x="151" y="1902"/>
                    <a:pt x="226" y="1933"/>
                    <a:pt x="304" y="1933"/>
                  </a:cubicBezTo>
                  <a:cubicBezTo>
                    <a:pt x="382" y="1933"/>
                    <a:pt x="464" y="1902"/>
                    <a:pt x="526" y="1839"/>
                  </a:cubicBezTo>
                  <a:cubicBezTo>
                    <a:pt x="627" y="1739"/>
                    <a:pt x="727" y="1639"/>
                    <a:pt x="827" y="1438"/>
                  </a:cubicBezTo>
                  <a:cubicBezTo>
                    <a:pt x="827" y="1338"/>
                    <a:pt x="927" y="1213"/>
                    <a:pt x="927" y="1012"/>
                  </a:cubicBezTo>
                  <a:cubicBezTo>
                    <a:pt x="1028" y="912"/>
                    <a:pt x="1153" y="812"/>
                    <a:pt x="1153" y="586"/>
                  </a:cubicBezTo>
                  <a:cubicBezTo>
                    <a:pt x="1253" y="486"/>
                    <a:pt x="1253" y="285"/>
                    <a:pt x="1253" y="185"/>
                  </a:cubicBezTo>
                  <a:cubicBezTo>
                    <a:pt x="1311" y="56"/>
                    <a:pt x="1269" y="1"/>
                    <a:pt x="1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93"/>
            <p:cNvSpPr/>
            <p:nvPr/>
          </p:nvSpPr>
          <p:spPr>
            <a:xfrm>
              <a:off x="3131522" y="3750412"/>
              <a:ext cx="19285" cy="38538"/>
            </a:xfrm>
            <a:custGeom>
              <a:avLst/>
              <a:gdLst/>
              <a:ahLst/>
              <a:cxnLst/>
              <a:rect l="l" t="t" r="r" b="b"/>
              <a:pathLst>
                <a:path w="1225" h="2448" extrusionOk="0">
                  <a:moveTo>
                    <a:pt x="1048" y="0"/>
                  </a:moveTo>
                  <a:cubicBezTo>
                    <a:pt x="1008" y="0"/>
                    <a:pt x="965" y="12"/>
                    <a:pt x="928" y="42"/>
                  </a:cubicBezTo>
                  <a:cubicBezTo>
                    <a:pt x="928" y="42"/>
                    <a:pt x="928" y="142"/>
                    <a:pt x="828" y="142"/>
                  </a:cubicBezTo>
                  <a:cubicBezTo>
                    <a:pt x="828" y="142"/>
                    <a:pt x="828" y="242"/>
                    <a:pt x="728" y="242"/>
                  </a:cubicBezTo>
                  <a:cubicBezTo>
                    <a:pt x="728" y="343"/>
                    <a:pt x="627" y="443"/>
                    <a:pt x="627" y="443"/>
                  </a:cubicBezTo>
                  <a:cubicBezTo>
                    <a:pt x="527" y="668"/>
                    <a:pt x="427" y="769"/>
                    <a:pt x="301" y="969"/>
                  </a:cubicBezTo>
                  <a:cubicBezTo>
                    <a:pt x="201" y="1195"/>
                    <a:pt x="201" y="1395"/>
                    <a:pt x="101" y="1596"/>
                  </a:cubicBezTo>
                  <a:cubicBezTo>
                    <a:pt x="1" y="1696"/>
                    <a:pt x="1" y="1922"/>
                    <a:pt x="1" y="2122"/>
                  </a:cubicBezTo>
                  <a:cubicBezTo>
                    <a:pt x="1" y="2323"/>
                    <a:pt x="101" y="2448"/>
                    <a:pt x="201" y="2448"/>
                  </a:cubicBezTo>
                  <a:cubicBezTo>
                    <a:pt x="301" y="2448"/>
                    <a:pt x="427" y="2323"/>
                    <a:pt x="527" y="2222"/>
                  </a:cubicBezTo>
                  <a:cubicBezTo>
                    <a:pt x="527" y="2022"/>
                    <a:pt x="627" y="1922"/>
                    <a:pt x="627" y="1696"/>
                  </a:cubicBezTo>
                  <a:cubicBezTo>
                    <a:pt x="728" y="1495"/>
                    <a:pt x="728" y="1395"/>
                    <a:pt x="828" y="1195"/>
                  </a:cubicBezTo>
                  <a:cubicBezTo>
                    <a:pt x="828" y="969"/>
                    <a:pt x="928" y="869"/>
                    <a:pt x="928" y="668"/>
                  </a:cubicBezTo>
                  <a:cubicBezTo>
                    <a:pt x="1053" y="568"/>
                    <a:pt x="1053" y="443"/>
                    <a:pt x="1053" y="443"/>
                  </a:cubicBezTo>
                  <a:lnTo>
                    <a:pt x="1053" y="242"/>
                  </a:lnTo>
                  <a:lnTo>
                    <a:pt x="1154" y="142"/>
                  </a:lnTo>
                  <a:cubicBezTo>
                    <a:pt x="1224" y="71"/>
                    <a:pt x="1145" y="0"/>
                    <a:pt x="1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93"/>
            <p:cNvSpPr/>
            <p:nvPr/>
          </p:nvSpPr>
          <p:spPr>
            <a:xfrm>
              <a:off x="3069182" y="3790917"/>
              <a:ext cx="11461" cy="25660"/>
            </a:xfrm>
            <a:custGeom>
              <a:avLst/>
              <a:gdLst/>
              <a:ahLst/>
              <a:cxnLst/>
              <a:rect l="l" t="t" r="r" b="b"/>
              <a:pathLst>
                <a:path w="728" h="1630" extrusionOk="0">
                  <a:moveTo>
                    <a:pt x="615" y="0"/>
                  </a:moveTo>
                  <a:cubicBezTo>
                    <a:pt x="558" y="0"/>
                    <a:pt x="502" y="25"/>
                    <a:pt x="502" y="75"/>
                  </a:cubicBezTo>
                  <a:cubicBezTo>
                    <a:pt x="402" y="176"/>
                    <a:pt x="402" y="276"/>
                    <a:pt x="302" y="376"/>
                  </a:cubicBezTo>
                  <a:cubicBezTo>
                    <a:pt x="302" y="501"/>
                    <a:pt x="201" y="602"/>
                    <a:pt x="201" y="702"/>
                  </a:cubicBezTo>
                  <a:cubicBezTo>
                    <a:pt x="101" y="802"/>
                    <a:pt x="101" y="902"/>
                    <a:pt x="101" y="1003"/>
                  </a:cubicBezTo>
                  <a:cubicBezTo>
                    <a:pt x="1" y="1228"/>
                    <a:pt x="1" y="1328"/>
                    <a:pt x="1" y="1429"/>
                  </a:cubicBezTo>
                  <a:cubicBezTo>
                    <a:pt x="1" y="1529"/>
                    <a:pt x="1" y="1629"/>
                    <a:pt x="101" y="1629"/>
                  </a:cubicBezTo>
                  <a:cubicBezTo>
                    <a:pt x="201" y="1629"/>
                    <a:pt x="201" y="1529"/>
                    <a:pt x="302" y="1529"/>
                  </a:cubicBezTo>
                  <a:cubicBezTo>
                    <a:pt x="302" y="1429"/>
                    <a:pt x="302" y="1328"/>
                    <a:pt x="402" y="1128"/>
                  </a:cubicBezTo>
                  <a:cubicBezTo>
                    <a:pt x="402" y="1003"/>
                    <a:pt x="502" y="902"/>
                    <a:pt x="502" y="802"/>
                  </a:cubicBezTo>
                  <a:cubicBezTo>
                    <a:pt x="502" y="702"/>
                    <a:pt x="502" y="602"/>
                    <a:pt x="627" y="501"/>
                  </a:cubicBezTo>
                  <a:cubicBezTo>
                    <a:pt x="627" y="276"/>
                    <a:pt x="627" y="176"/>
                    <a:pt x="728" y="75"/>
                  </a:cubicBezTo>
                  <a:cubicBezTo>
                    <a:pt x="728" y="25"/>
                    <a:pt x="671" y="0"/>
                    <a:pt x="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6" name="Google Shape;15376;p93"/>
          <p:cNvGrpSpPr/>
          <p:nvPr/>
        </p:nvGrpSpPr>
        <p:grpSpPr>
          <a:xfrm>
            <a:off x="7157174" y="2868005"/>
            <a:ext cx="1029064" cy="1474374"/>
            <a:chOff x="5028925" y="2430000"/>
            <a:chExt cx="1149150" cy="1646425"/>
          </a:xfrm>
        </p:grpSpPr>
        <p:sp>
          <p:nvSpPr>
            <p:cNvPr id="15377" name="Google Shape;15377;p93"/>
            <p:cNvSpPr/>
            <p:nvPr/>
          </p:nvSpPr>
          <p:spPr>
            <a:xfrm>
              <a:off x="5347850" y="3919400"/>
              <a:ext cx="219325" cy="144125"/>
            </a:xfrm>
            <a:custGeom>
              <a:avLst/>
              <a:gdLst/>
              <a:ahLst/>
              <a:cxnLst/>
              <a:rect l="l" t="t" r="r" b="b"/>
              <a:pathLst>
                <a:path w="8773" h="5765" extrusionOk="0">
                  <a:moveTo>
                    <a:pt x="4685" y="1"/>
                  </a:moveTo>
                  <a:cubicBezTo>
                    <a:pt x="4251" y="1"/>
                    <a:pt x="3818" y="123"/>
                    <a:pt x="3434" y="416"/>
                  </a:cubicBezTo>
                  <a:cubicBezTo>
                    <a:pt x="3334" y="416"/>
                    <a:pt x="3233" y="541"/>
                    <a:pt x="3233" y="641"/>
                  </a:cubicBezTo>
                  <a:cubicBezTo>
                    <a:pt x="1880" y="1268"/>
                    <a:pt x="827" y="2421"/>
                    <a:pt x="301" y="3774"/>
                  </a:cubicBezTo>
                  <a:cubicBezTo>
                    <a:pt x="0" y="4601"/>
                    <a:pt x="201" y="5654"/>
                    <a:pt x="1253" y="5654"/>
                  </a:cubicBezTo>
                  <a:cubicBezTo>
                    <a:pt x="2081" y="5554"/>
                    <a:pt x="2507" y="5027"/>
                    <a:pt x="3008" y="4501"/>
                  </a:cubicBezTo>
                  <a:cubicBezTo>
                    <a:pt x="3124" y="5176"/>
                    <a:pt x="3673" y="5765"/>
                    <a:pt x="4413" y="5765"/>
                  </a:cubicBezTo>
                  <a:cubicBezTo>
                    <a:pt x="4470" y="5765"/>
                    <a:pt x="4528" y="5761"/>
                    <a:pt x="4587" y="5754"/>
                  </a:cubicBezTo>
                  <a:cubicBezTo>
                    <a:pt x="5213" y="5654"/>
                    <a:pt x="5639" y="5128"/>
                    <a:pt x="5740" y="4501"/>
                  </a:cubicBezTo>
                  <a:cubicBezTo>
                    <a:pt x="6040" y="5027"/>
                    <a:pt x="6467" y="5428"/>
                    <a:pt x="7093" y="5554"/>
                  </a:cubicBezTo>
                  <a:cubicBezTo>
                    <a:pt x="7180" y="5570"/>
                    <a:pt x="7266" y="5578"/>
                    <a:pt x="7351" y="5578"/>
                  </a:cubicBezTo>
                  <a:cubicBezTo>
                    <a:pt x="7786" y="5578"/>
                    <a:pt x="8195" y="5379"/>
                    <a:pt x="8446" y="5128"/>
                  </a:cubicBezTo>
                  <a:cubicBezTo>
                    <a:pt x="8547" y="4927"/>
                    <a:pt x="8772" y="4702"/>
                    <a:pt x="8772" y="4501"/>
                  </a:cubicBezTo>
                  <a:cubicBezTo>
                    <a:pt x="8772" y="4175"/>
                    <a:pt x="8547" y="3874"/>
                    <a:pt x="8446" y="3549"/>
                  </a:cubicBezTo>
                  <a:cubicBezTo>
                    <a:pt x="8020" y="2421"/>
                    <a:pt x="7519" y="1268"/>
                    <a:pt x="6467" y="641"/>
                  </a:cubicBezTo>
                  <a:cubicBezTo>
                    <a:pt x="5973" y="268"/>
                    <a:pt x="5328" y="1"/>
                    <a:pt x="4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93"/>
            <p:cNvSpPr/>
            <p:nvPr/>
          </p:nvSpPr>
          <p:spPr>
            <a:xfrm>
              <a:off x="5350350" y="4013750"/>
              <a:ext cx="83350" cy="49525"/>
            </a:xfrm>
            <a:custGeom>
              <a:avLst/>
              <a:gdLst/>
              <a:ahLst/>
              <a:cxnLst/>
              <a:rect l="l" t="t" r="r" b="b"/>
              <a:pathLst>
                <a:path w="3334" h="1981" extrusionOk="0">
                  <a:moveTo>
                    <a:pt x="101" y="0"/>
                  </a:moveTo>
                  <a:cubicBezTo>
                    <a:pt x="101" y="0"/>
                    <a:pt x="1" y="301"/>
                    <a:pt x="1" y="727"/>
                  </a:cubicBezTo>
                  <a:cubicBezTo>
                    <a:pt x="1" y="928"/>
                    <a:pt x="1" y="1153"/>
                    <a:pt x="101" y="1454"/>
                  </a:cubicBezTo>
                  <a:cubicBezTo>
                    <a:pt x="201" y="1654"/>
                    <a:pt x="527" y="1880"/>
                    <a:pt x="828" y="1880"/>
                  </a:cubicBezTo>
                  <a:cubicBezTo>
                    <a:pt x="828" y="1880"/>
                    <a:pt x="928" y="1980"/>
                    <a:pt x="1028" y="1980"/>
                  </a:cubicBezTo>
                  <a:cubicBezTo>
                    <a:pt x="1655" y="1880"/>
                    <a:pt x="2181" y="1554"/>
                    <a:pt x="2607" y="1253"/>
                  </a:cubicBezTo>
                  <a:lnTo>
                    <a:pt x="3133" y="727"/>
                  </a:lnTo>
                  <a:cubicBezTo>
                    <a:pt x="3234" y="627"/>
                    <a:pt x="3234" y="627"/>
                    <a:pt x="3234" y="527"/>
                  </a:cubicBezTo>
                  <a:lnTo>
                    <a:pt x="3334" y="401"/>
                  </a:lnTo>
                  <a:lnTo>
                    <a:pt x="3334" y="301"/>
                  </a:lnTo>
                  <a:lnTo>
                    <a:pt x="3033" y="301"/>
                  </a:lnTo>
                  <a:lnTo>
                    <a:pt x="3033" y="401"/>
                  </a:lnTo>
                  <a:cubicBezTo>
                    <a:pt x="2808" y="627"/>
                    <a:pt x="2507" y="928"/>
                    <a:pt x="2181" y="1153"/>
                  </a:cubicBezTo>
                  <a:cubicBezTo>
                    <a:pt x="1880" y="1454"/>
                    <a:pt x="1454" y="1654"/>
                    <a:pt x="1028" y="1654"/>
                  </a:cubicBezTo>
                  <a:cubicBezTo>
                    <a:pt x="928" y="1654"/>
                    <a:pt x="928" y="1554"/>
                    <a:pt x="828" y="1554"/>
                  </a:cubicBezTo>
                  <a:cubicBezTo>
                    <a:pt x="627" y="1554"/>
                    <a:pt x="527" y="1454"/>
                    <a:pt x="402" y="1253"/>
                  </a:cubicBezTo>
                  <a:cubicBezTo>
                    <a:pt x="301" y="1153"/>
                    <a:pt x="301" y="928"/>
                    <a:pt x="301" y="727"/>
                  </a:cubicBezTo>
                  <a:lnTo>
                    <a:pt x="301" y="201"/>
                  </a:lnTo>
                  <a:lnTo>
                    <a:pt x="301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93"/>
            <p:cNvSpPr/>
            <p:nvPr/>
          </p:nvSpPr>
          <p:spPr>
            <a:xfrm>
              <a:off x="5418025" y="4018750"/>
              <a:ext cx="78350" cy="44525"/>
            </a:xfrm>
            <a:custGeom>
              <a:avLst/>
              <a:gdLst/>
              <a:ahLst/>
              <a:cxnLst/>
              <a:rect l="l" t="t" r="r" b="b"/>
              <a:pathLst>
                <a:path w="3134" h="1781" extrusionOk="0">
                  <a:moveTo>
                    <a:pt x="2832" y="1"/>
                  </a:moveTo>
                  <a:lnTo>
                    <a:pt x="2832" y="101"/>
                  </a:lnTo>
                  <a:cubicBezTo>
                    <a:pt x="2832" y="101"/>
                    <a:pt x="2707" y="527"/>
                    <a:pt x="2507" y="828"/>
                  </a:cubicBezTo>
                  <a:cubicBezTo>
                    <a:pt x="2306" y="1154"/>
                    <a:pt x="1980" y="1454"/>
                    <a:pt x="1454" y="1454"/>
                  </a:cubicBezTo>
                  <a:lnTo>
                    <a:pt x="1354" y="1454"/>
                  </a:lnTo>
                  <a:cubicBezTo>
                    <a:pt x="1053" y="1454"/>
                    <a:pt x="953" y="1454"/>
                    <a:pt x="727" y="1354"/>
                  </a:cubicBezTo>
                  <a:cubicBezTo>
                    <a:pt x="527" y="1254"/>
                    <a:pt x="426" y="1053"/>
                    <a:pt x="426" y="828"/>
                  </a:cubicBezTo>
                  <a:cubicBezTo>
                    <a:pt x="326" y="728"/>
                    <a:pt x="326" y="527"/>
                    <a:pt x="326" y="527"/>
                  </a:cubicBezTo>
                  <a:lnTo>
                    <a:pt x="0" y="427"/>
                  </a:lnTo>
                  <a:lnTo>
                    <a:pt x="0" y="527"/>
                  </a:lnTo>
                  <a:cubicBezTo>
                    <a:pt x="0" y="527"/>
                    <a:pt x="0" y="828"/>
                    <a:pt x="201" y="1154"/>
                  </a:cubicBezTo>
                  <a:cubicBezTo>
                    <a:pt x="326" y="1354"/>
                    <a:pt x="426" y="1454"/>
                    <a:pt x="627" y="1680"/>
                  </a:cubicBezTo>
                  <a:cubicBezTo>
                    <a:pt x="827" y="1780"/>
                    <a:pt x="1053" y="1780"/>
                    <a:pt x="1354" y="1780"/>
                  </a:cubicBezTo>
                  <a:lnTo>
                    <a:pt x="1454" y="1780"/>
                  </a:lnTo>
                  <a:cubicBezTo>
                    <a:pt x="2206" y="1780"/>
                    <a:pt x="2607" y="1354"/>
                    <a:pt x="2832" y="953"/>
                  </a:cubicBezTo>
                  <a:cubicBezTo>
                    <a:pt x="3133" y="527"/>
                    <a:pt x="3133" y="101"/>
                    <a:pt x="3133" y="101"/>
                  </a:cubicBezTo>
                  <a:lnTo>
                    <a:pt x="2832" y="1"/>
                  </a:ln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93"/>
            <p:cNvSpPr/>
            <p:nvPr/>
          </p:nvSpPr>
          <p:spPr>
            <a:xfrm>
              <a:off x="5488825" y="4029400"/>
              <a:ext cx="72700" cy="33875"/>
            </a:xfrm>
            <a:custGeom>
              <a:avLst/>
              <a:gdLst/>
              <a:ahLst/>
              <a:cxnLst/>
              <a:rect l="l" t="t" r="r" b="b"/>
              <a:pathLst>
                <a:path w="2908" h="1355" extrusionOk="0">
                  <a:moveTo>
                    <a:pt x="301" y="1"/>
                  </a:moveTo>
                  <a:lnTo>
                    <a:pt x="0" y="201"/>
                  </a:lnTo>
                  <a:cubicBezTo>
                    <a:pt x="201" y="627"/>
                    <a:pt x="502" y="928"/>
                    <a:pt x="727" y="1028"/>
                  </a:cubicBezTo>
                  <a:cubicBezTo>
                    <a:pt x="1028" y="1254"/>
                    <a:pt x="1354" y="1354"/>
                    <a:pt x="1554" y="1354"/>
                  </a:cubicBezTo>
                  <a:cubicBezTo>
                    <a:pt x="2281" y="1354"/>
                    <a:pt x="2908" y="828"/>
                    <a:pt x="2908" y="828"/>
                  </a:cubicBezTo>
                  <a:lnTo>
                    <a:pt x="2707" y="527"/>
                  </a:lnTo>
                  <a:lnTo>
                    <a:pt x="2707" y="627"/>
                  </a:lnTo>
                  <a:cubicBezTo>
                    <a:pt x="2607" y="627"/>
                    <a:pt x="2181" y="1028"/>
                    <a:pt x="1554" y="1028"/>
                  </a:cubicBezTo>
                  <a:cubicBezTo>
                    <a:pt x="1354" y="1028"/>
                    <a:pt x="1128" y="928"/>
                    <a:pt x="928" y="828"/>
                  </a:cubicBezTo>
                  <a:cubicBezTo>
                    <a:pt x="727" y="627"/>
                    <a:pt x="502" y="402"/>
                    <a:pt x="301" y="1"/>
                  </a:cubicBez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93"/>
            <p:cNvSpPr/>
            <p:nvPr/>
          </p:nvSpPr>
          <p:spPr>
            <a:xfrm>
              <a:off x="5600975" y="3919400"/>
              <a:ext cx="219325" cy="144125"/>
            </a:xfrm>
            <a:custGeom>
              <a:avLst/>
              <a:gdLst/>
              <a:ahLst/>
              <a:cxnLst/>
              <a:rect l="l" t="t" r="r" b="b"/>
              <a:pathLst>
                <a:path w="8773" h="5765" extrusionOk="0">
                  <a:moveTo>
                    <a:pt x="4592" y="1"/>
                  </a:moveTo>
                  <a:cubicBezTo>
                    <a:pt x="4151" y="1"/>
                    <a:pt x="3718" y="123"/>
                    <a:pt x="3334" y="416"/>
                  </a:cubicBezTo>
                  <a:cubicBezTo>
                    <a:pt x="3234" y="416"/>
                    <a:pt x="3234" y="541"/>
                    <a:pt x="3234" y="641"/>
                  </a:cubicBezTo>
                  <a:cubicBezTo>
                    <a:pt x="1880" y="1268"/>
                    <a:pt x="828" y="2421"/>
                    <a:pt x="301" y="3774"/>
                  </a:cubicBezTo>
                  <a:cubicBezTo>
                    <a:pt x="1" y="4601"/>
                    <a:pt x="201" y="5654"/>
                    <a:pt x="1254" y="5654"/>
                  </a:cubicBezTo>
                  <a:cubicBezTo>
                    <a:pt x="2081" y="5554"/>
                    <a:pt x="2507" y="5027"/>
                    <a:pt x="2908" y="4501"/>
                  </a:cubicBezTo>
                  <a:cubicBezTo>
                    <a:pt x="3024" y="5176"/>
                    <a:pt x="3573" y="5765"/>
                    <a:pt x="4314" y="5765"/>
                  </a:cubicBezTo>
                  <a:cubicBezTo>
                    <a:pt x="4370" y="5765"/>
                    <a:pt x="4428" y="5761"/>
                    <a:pt x="4487" y="5754"/>
                  </a:cubicBezTo>
                  <a:cubicBezTo>
                    <a:pt x="5214" y="5654"/>
                    <a:pt x="5540" y="5128"/>
                    <a:pt x="5740" y="4501"/>
                  </a:cubicBezTo>
                  <a:cubicBezTo>
                    <a:pt x="6041" y="5027"/>
                    <a:pt x="6467" y="5428"/>
                    <a:pt x="7093" y="5554"/>
                  </a:cubicBezTo>
                  <a:cubicBezTo>
                    <a:pt x="7180" y="5570"/>
                    <a:pt x="7264" y="5578"/>
                    <a:pt x="7345" y="5578"/>
                  </a:cubicBezTo>
                  <a:cubicBezTo>
                    <a:pt x="7759" y="5578"/>
                    <a:pt x="8112" y="5379"/>
                    <a:pt x="8447" y="5128"/>
                  </a:cubicBezTo>
                  <a:cubicBezTo>
                    <a:pt x="8547" y="4927"/>
                    <a:pt x="8773" y="4702"/>
                    <a:pt x="8672" y="4501"/>
                  </a:cubicBezTo>
                  <a:cubicBezTo>
                    <a:pt x="8672" y="4175"/>
                    <a:pt x="8547" y="3874"/>
                    <a:pt x="8447" y="3549"/>
                  </a:cubicBezTo>
                  <a:cubicBezTo>
                    <a:pt x="8046" y="2421"/>
                    <a:pt x="7419" y="1268"/>
                    <a:pt x="6467" y="641"/>
                  </a:cubicBezTo>
                  <a:cubicBezTo>
                    <a:pt x="5914" y="268"/>
                    <a:pt x="5244" y="1"/>
                    <a:pt x="45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93"/>
            <p:cNvSpPr/>
            <p:nvPr/>
          </p:nvSpPr>
          <p:spPr>
            <a:xfrm>
              <a:off x="5600975" y="4013750"/>
              <a:ext cx="85875" cy="49525"/>
            </a:xfrm>
            <a:custGeom>
              <a:avLst/>
              <a:gdLst/>
              <a:ahLst/>
              <a:cxnLst/>
              <a:rect l="l" t="t" r="r" b="b"/>
              <a:pathLst>
                <a:path w="3435" h="1981" extrusionOk="0">
                  <a:moveTo>
                    <a:pt x="101" y="0"/>
                  </a:moveTo>
                  <a:cubicBezTo>
                    <a:pt x="101" y="0"/>
                    <a:pt x="1" y="301"/>
                    <a:pt x="1" y="727"/>
                  </a:cubicBezTo>
                  <a:cubicBezTo>
                    <a:pt x="1" y="928"/>
                    <a:pt x="101" y="1153"/>
                    <a:pt x="201" y="1454"/>
                  </a:cubicBezTo>
                  <a:cubicBezTo>
                    <a:pt x="301" y="1654"/>
                    <a:pt x="527" y="1880"/>
                    <a:pt x="828" y="1880"/>
                  </a:cubicBezTo>
                  <a:cubicBezTo>
                    <a:pt x="928" y="1880"/>
                    <a:pt x="1028" y="1980"/>
                    <a:pt x="1154" y="1980"/>
                  </a:cubicBezTo>
                  <a:cubicBezTo>
                    <a:pt x="1655" y="1880"/>
                    <a:pt x="2181" y="1554"/>
                    <a:pt x="2707" y="1253"/>
                  </a:cubicBezTo>
                  <a:cubicBezTo>
                    <a:pt x="2908" y="1028"/>
                    <a:pt x="3033" y="827"/>
                    <a:pt x="3234" y="727"/>
                  </a:cubicBezTo>
                  <a:cubicBezTo>
                    <a:pt x="3234" y="627"/>
                    <a:pt x="3334" y="627"/>
                    <a:pt x="3334" y="527"/>
                  </a:cubicBezTo>
                  <a:lnTo>
                    <a:pt x="3434" y="401"/>
                  </a:lnTo>
                  <a:lnTo>
                    <a:pt x="3434" y="301"/>
                  </a:lnTo>
                  <a:lnTo>
                    <a:pt x="3134" y="301"/>
                  </a:lnTo>
                  <a:lnTo>
                    <a:pt x="3033" y="401"/>
                  </a:lnTo>
                  <a:cubicBezTo>
                    <a:pt x="2908" y="627"/>
                    <a:pt x="2607" y="928"/>
                    <a:pt x="2281" y="1153"/>
                  </a:cubicBezTo>
                  <a:cubicBezTo>
                    <a:pt x="1880" y="1454"/>
                    <a:pt x="1454" y="1654"/>
                    <a:pt x="1154" y="1654"/>
                  </a:cubicBezTo>
                  <a:cubicBezTo>
                    <a:pt x="1028" y="1654"/>
                    <a:pt x="928" y="1554"/>
                    <a:pt x="928" y="1554"/>
                  </a:cubicBezTo>
                  <a:cubicBezTo>
                    <a:pt x="727" y="1554"/>
                    <a:pt x="527" y="1454"/>
                    <a:pt x="402" y="1253"/>
                  </a:cubicBezTo>
                  <a:cubicBezTo>
                    <a:pt x="402" y="1153"/>
                    <a:pt x="301" y="928"/>
                    <a:pt x="301" y="727"/>
                  </a:cubicBezTo>
                  <a:cubicBezTo>
                    <a:pt x="301" y="527"/>
                    <a:pt x="402" y="301"/>
                    <a:pt x="402" y="201"/>
                  </a:cubicBezTo>
                  <a:lnTo>
                    <a:pt x="402" y="10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93"/>
            <p:cNvSpPr/>
            <p:nvPr/>
          </p:nvSpPr>
          <p:spPr>
            <a:xfrm>
              <a:off x="5671150" y="4018750"/>
              <a:ext cx="78350" cy="44525"/>
            </a:xfrm>
            <a:custGeom>
              <a:avLst/>
              <a:gdLst/>
              <a:ahLst/>
              <a:cxnLst/>
              <a:rect l="l" t="t" r="r" b="b"/>
              <a:pathLst>
                <a:path w="3134" h="1781" extrusionOk="0">
                  <a:moveTo>
                    <a:pt x="2833" y="1"/>
                  </a:moveTo>
                  <a:lnTo>
                    <a:pt x="2833" y="101"/>
                  </a:lnTo>
                  <a:cubicBezTo>
                    <a:pt x="2833" y="101"/>
                    <a:pt x="2733" y="527"/>
                    <a:pt x="2507" y="828"/>
                  </a:cubicBezTo>
                  <a:cubicBezTo>
                    <a:pt x="2306" y="1154"/>
                    <a:pt x="1981" y="1454"/>
                    <a:pt x="1354" y="1454"/>
                  </a:cubicBezTo>
                  <a:lnTo>
                    <a:pt x="1254" y="1454"/>
                  </a:lnTo>
                  <a:cubicBezTo>
                    <a:pt x="1053" y="1454"/>
                    <a:pt x="853" y="1454"/>
                    <a:pt x="728" y="1354"/>
                  </a:cubicBezTo>
                  <a:cubicBezTo>
                    <a:pt x="527" y="1254"/>
                    <a:pt x="427" y="1053"/>
                    <a:pt x="327" y="828"/>
                  </a:cubicBezTo>
                  <a:lnTo>
                    <a:pt x="327" y="527"/>
                  </a:lnTo>
                  <a:lnTo>
                    <a:pt x="1" y="427"/>
                  </a:lnTo>
                  <a:lnTo>
                    <a:pt x="1" y="527"/>
                  </a:lnTo>
                  <a:cubicBezTo>
                    <a:pt x="1" y="527"/>
                    <a:pt x="1" y="828"/>
                    <a:pt x="101" y="1154"/>
                  </a:cubicBezTo>
                  <a:cubicBezTo>
                    <a:pt x="226" y="1354"/>
                    <a:pt x="427" y="1454"/>
                    <a:pt x="527" y="1680"/>
                  </a:cubicBezTo>
                  <a:cubicBezTo>
                    <a:pt x="728" y="1780"/>
                    <a:pt x="1053" y="1780"/>
                    <a:pt x="1254" y="1780"/>
                  </a:cubicBezTo>
                  <a:lnTo>
                    <a:pt x="1354" y="1780"/>
                  </a:lnTo>
                  <a:cubicBezTo>
                    <a:pt x="2106" y="1780"/>
                    <a:pt x="2607" y="1354"/>
                    <a:pt x="2833" y="953"/>
                  </a:cubicBezTo>
                  <a:cubicBezTo>
                    <a:pt x="3033" y="527"/>
                    <a:pt x="3134" y="101"/>
                    <a:pt x="3134" y="101"/>
                  </a:cubicBezTo>
                  <a:lnTo>
                    <a:pt x="2833" y="1"/>
                  </a:ln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93"/>
            <p:cNvSpPr/>
            <p:nvPr/>
          </p:nvSpPr>
          <p:spPr>
            <a:xfrm>
              <a:off x="5741950" y="4029400"/>
              <a:ext cx="72725" cy="33875"/>
            </a:xfrm>
            <a:custGeom>
              <a:avLst/>
              <a:gdLst/>
              <a:ahLst/>
              <a:cxnLst/>
              <a:rect l="l" t="t" r="r" b="b"/>
              <a:pathLst>
                <a:path w="2909" h="1355" extrusionOk="0">
                  <a:moveTo>
                    <a:pt x="201" y="1"/>
                  </a:moveTo>
                  <a:lnTo>
                    <a:pt x="1" y="201"/>
                  </a:lnTo>
                  <a:cubicBezTo>
                    <a:pt x="201" y="627"/>
                    <a:pt x="402" y="928"/>
                    <a:pt x="728" y="1028"/>
                  </a:cubicBezTo>
                  <a:cubicBezTo>
                    <a:pt x="1028" y="1254"/>
                    <a:pt x="1254" y="1354"/>
                    <a:pt x="1555" y="1354"/>
                  </a:cubicBezTo>
                  <a:cubicBezTo>
                    <a:pt x="2282" y="1354"/>
                    <a:pt x="2808" y="828"/>
                    <a:pt x="2908" y="828"/>
                  </a:cubicBezTo>
                  <a:lnTo>
                    <a:pt x="2708" y="527"/>
                  </a:lnTo>
                  <a:lnTo>
                    <a:pt x="2708" y="627"/>
                  </a:lnTo>
                  <a:cubicBezTo>
                    <a:pt x="2607" y="627"/>
                    <a:pt x="2081" y="1028"/>
                    <a:pt x="1555" y="1028"/>
                  </a:cubicBezTo>
                  <a:cubicBezTo>
                    <a:pt x="1354" y="1028"/>
                    <a:pt x="1154" y="928"/>
                    <a:pt x="928" y="828"/>
                  </a:cubicBezTo>
                  <a:cubicBezTo>
                    <a:pt x="728" y="627"/>
                    <a:pt x="402" y="402"/>
                    <a:pt x="201" y="1"/>
                  </a:cubicBez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93"/>
            <p:cNvSpPr/>
            <p:nvPr/>
          </p:nvSpPr>
          <p:spPr>
            <a:xfrm>
              <a:off x="5058300" y="2513825"/>
              <a:ext cx="330200" cy="151325"/>
            </a:xfrm>
            <a:custGeom>
              <a:avLst/>
              <a:gdLst/>
              <a:ahLst/>
              <a:cxnLst/>
              <a:rect l="l" t="t" r="r" b="b"/>
              <a:pathLst>
                <a:path w="13208" h="6053" extrusionOk="0">
                  <a:moveTo>
                    <a:pt x="5710" y="0"/>
                  </a:moveTo>
                  <a:cubicBezTo>
                    <a:pt x="3924" y="0"/>
                    <a:pt x="2194" y="518"/>
                    <a:pt x="1131" y="2027"/>
                  </a:cubicBezTo>
                  <a:cubicBezTo>
                    <a:pt x="1031" y="2127"/>
                    <a:pt x="1131" y="2353"/>
                    <a:pt x="1231" y="2353"/>
                  </a:cubicBezTo>
                  <a:cubicBezTo>
                    <a:pt x="2058" y="2453"/>
                    <a:pt x="2810" y="2654"/>
                    <a:pt x="3637" y="2754"/>
                  </a:cubicBezTo>
                  <a:cubicBezTo>
                    <a:pt x="2184" y="3080"/>
                    <a:pt x="931" y="3907"/>
                    <a:pt x="78" y="5060"/>
                  </a:cubicBezTo>
                  <a:cubicBezTo>
                    <a:pt x="1" y="5312"/>
                    <a:pt x="180" y="5550"/>
                    <a:pt x="404" y="5550"/>
                  </a:cubicBezTo>
                  <a:cubicBezTo>
                    <a:pt x="469" y="5550"/>
                    <a:pt x="537" y="5531"/>
                    <a:pt x="605" y="5486"/>
                  </a:cubicBezTo>
                  <a:cubicBezTo>
                    <a:pt x="1540" y="5018"/>
                    <a:pt x="2657" y="4774"/>
                    <a:pt x="3768" y="4774"/>
                  </a:cubicBezTo>
                  <a:cubicBezTo>
                    <a:pt x="4145" y="4774"/>
                    <a:pt x="4522" y="4802"/>
                    <a:pt x="4891" y="4859"/>
                  </a:cubicBezTo>
                  <a:cubicBezTo>
                    <a:pt x="5718" y="4959"/>
                    <a:pt x="6444" y="5060"/>
                    <a:pt x="7196" y="5260"/>
                  </a:cubicBezTo>
                  <a:cubicBezTo>
                    <a:pt x="7823" y="5486"/>
                    <a:pt x="8550" y="5586"/>
                    <a:pt x="9176" y="5887"/>
                  </a:cubicBezTo>
                  <a:lnTo>
                    <a:pt x="9277" y="6012"/>
                  </a:lnTo>
                  <a:lnTo>
                    <a:pt x="9477" y="6012"/>
                  </a:lnTo>
                  <a:cubicBezTo>
                    <a:pt x="9506" y="6041"/>
                    <a:pt x="9526" y="6053"/>
                    <a:pt x="9541" y="6053"/>
                  </a:cubicBezTo>
                  <a:cubicBezTo>
                    <a:pt x="9577" y="6053"/>
                    <a:pt x="9577" y="5976"/>
                    <a:pt x="9577" y="5887"/>
                  </a:cubicBezTo>
                  <a:cubicBezTo>
                    <a:pt x="9803" y="5786"/>
                    <a:pt x="9903" y="5586"/>
                    <a:pt x="10003" y="5385"/>
                  </a:cubicBezTo>
                  <a:cubicBezTo>
                    <a:pt x="10104" y="5260"/>
                    <a:pt x="10204" y="5060"/>
                    <a:pt x="10429" y="4859"/>
                  </a:cubicBezTo>
                  <a:cubicBezTo>
                    <a:pt x="10630" y="4533"/>
                    <a:pt x="10956" y="4233"/>
                    <a:pt x="11256" y="3907"/>
                  </a:cubicBezTo>
                  <a:cubicBezTo>
                    <a:pt x="11683" y="3380"/>
                    <a:pt x="12209" y="2979"/>
                    <a:pt x="12710" y="2453"/>
                  </a:cubicBezTo>
                  <a:cubicBezTo>
                    <a:pt x="12835" y="2453"/>
                    <a:pt x="12936" y="2353"/>
                    <a:pt x="13036" y="2253"/>
                  </a:cubicBezTo>
                  <a:lnTo>
                    <a:pt x="13136" y="2127"/>
                  </a:lnTo>
                  <a:cubicBezTo>
                    <a:pt x="13207" y="2056"/>
                    <a:pt x="13178" y="1985"/>
                    <a:pt x="13119" y="1985"/>
                  </a:cubicBezTo>
                  <a:cubicBezTo>
                    <a:pt x="13095" y="1985"/>
                    <a:pt x="13065" y="1998"/>
                    <a:pt x="13036" y="2027"/>
                  </a:cubicBezTo>
                  <a:lnTo>
                    <a:pt x="12936" y="2027"/>
                  </a:lnTo>
                  <a:cubicBezTo>
                    <a:pt x="12610" y="1726"/>
                    <a:pt x="12084" y="1626"/>
                    <a:pt x="11683" y="1400"/>
                  </a:cubicBezTo>
                  <a:cubicBezTo>
                    <a:pt x="11156" y="1200"/>
                    <a:pt x="10630" y="999"/>
                    <a:pt x="10104" y="774"/>
                  </a:cubicBezTo>
                  <a:cubicBezTo>
                    <a:pt x="8951" y="473"/>
                    <a:pt x="7823" y="248"/>
                    <a:pt x="6670" y="47"/>
                  </a:cubicBezTo>
                  <a:cubicBezTo>
                    <a:pt x="6350" y="17"/>
                    <a:pt x="6029" y="0"/>
                    <a:pt x="5710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93"/>
            <p:cNvSpPr/>
            <p:nvPr/>
          </p:nvSpPr>
          <p:spPr>
            <a:xfrm>
              <a:off x="5783300" y="2516500"/>
              <a:ext cx="279475" cy="148100"/>
            </a:xfrm>
            <a:custGeom>
              <a:avLst/>
              <a:gdLst/>
              <a:ahLst/>
              <a:cxnLst/>
              <a:rect l="l" t="t" r="r" b="b"/>
              <a:pathLst>
                <a:path w="11179" h="5924" extrusionOk="0">
                  <a:moveTo>
                    <a:pt x="8664" y="0"/>
                  </a:moveTo>
                  <a:cubicBezTo>
                    <a:pt x="7388" y="0"/>
                    <a:pt x="6127" y="207"/>
                    <a:pt x="4913" y="567"/>
                  </a:cubicBezTo>
                  <a:cubicBezTo>
                    <a:pt x="3986" y="892"/>
                    <a:pt x="3134" y="1193"/>
                    <a:pt x="2307" y="1719"/>
                  </a:cubicBezTo>
                  <a:cubicBezTo>
                    <a:pt x="2006" y="1920"/>
                    <a:pt x="1379" y="2146"/>
                    <a:pt x="1054" y="2547"/>
                  </a:cubicBezTo>
                  <a:cubicBezTo>
                    <a:pt x="753" y="2446"/>
                    <a:pt x="527" y="2446"/>
                    <a:pt x="227" y="2446"/>
                  </a:cubicBezTo>
                  <a:cubicBezTo>
                    <a:pt x="1" y="2547"/>
                    <a:pt x="1" y="2872"/>
                    <a:pt x="227" y="2973"/>
                  </a:cubicBezTo>
                  <a:cubicBezTo>
                    <a:pt x="427" y="2973"/>
                    <a:pt x="628" y="2973"/>
                    <a:pt x="853" y="3073"/>
                  </a:cubicBezTo>
                  <a:lnTo>
                    <a:pt x="853" y="3173"/>
                  </a:lnTo>
                  <a:cubicBezTo>
                    <a:pt x="853" y="3223"/>
                    <a:pt x="878" y="3248"/>
                    <a:pt x="916" y="3248"/>
                  </a:cubicBezTo>
                  <a:cubicBezTo>
                    <a:pt x="953" y="3248"/>
                    <a:pt x="1003" y="3223"/>
                    <a:pt x="1054" y="3173"/>
                  </a:cubicBezTo>
                  <a:cubicBezTo>
                    <a:pt x="1154" y="3173"/>
                    <a:pt x="1379" y="3273"/>
                    <a:pt x="1480" y="3399"/>
                  </a:cubicBezTo>
                  <a:cubicBezTo>
                    <a:pt x="1881" y="3599"/>
                    <a:pt x="2206" y="3900"/>
                    <a:pt x="2633" y="4226"/>
                  </a:cubicBezTo>
                  <a:cubicBezTo>
                    <a:pt x="3034" y="4426"/>
                    <a:pt x="3460" y="4752"/>
                    <a:pt x="3886" y="5053"/>
                  </a:cubicBezTo>
                  <a:cubicBezTo>
                    <a:pt x="4086" y="5153"/>
                    <a:pt x="4287" y="5379"/>
                    <a:pt x="4612" y="5479"/>
                  </a:cubicBezTo>
                  <a:cubicBezTo>
                    <a:pt x="4416" y="5654"/>
                    <a:pt x="4562" y="5924"/>
                    <a:pt x="4736" y="5924"/>
                  </a:cubicBezTo>
                  <a:cubicBezTo>
                    <a:pt x="4761" y="5924"/>
                    <a:pt x="4787" y="5918"/>
                    <a:pt x="4813" y="5905"/>
                  </a:cubicBezTo>
                  <a:cubicBezTo>
                    <a:pt x="4913" y="5780"/>
                    <a:pt x="4913" y="5780"/>
                    <a:pt x="5014" y="5780"/>
                  </a:cubicBezTo>
                  <a:cubicBezTo>
                    <a:pt x="5014" y="5780"/>
                    <a:pt x="5139" y="5780"/>
                    <a:pt x="5139" y="5905"/>
                  </a:cubicBezTo>
                  <a:cubicBezTo>
                    <a:pt x="5239" y="5905"/>
                    <a:pt x="5339" y="5780"/>
                    <a:pt x="5239" y="5679"/>
                  </a:cubicBezTo>
                  <a:lnTo>
                    <a:pt x="5139" y="5579"/>
                  </a:lnTo>
                  <a:cubicBezTo>
                    <a:pt x="5540" y="5379"/>
                    <a:pt x="5866" y="5053"/>
                    <a:pt x="6166" y="4852"/>
                  </a:cubicBezTo>
                  <a:cubicBezTo>
                    <a:pt x="6693" y="4527"/>
                    <a:pt x="7219" y="4326"/>
                    <a:pt x="7745" y="4025"/>
                  </a:cubicBezTo>
                  <a:cubicBezTo>
                    <a:pt x="8673" y="3599"/>
                    <a:pt x="9826" y="3173"/>
                    <a:pt x="10978" y="2973"/>
                  </a:cubicBezTo>
                  <a:cubicBezTo>
                    <a:pt x="11179" y="2872"/>
                    <a:pt x="11079" y="2647"/>
                    <a:pt x="10978" y="2547"/>
                  </a:cubicBezTo>
                  <a:cubicBezTo>
                    <a:pt x="10352" y="2346"/>
                    <a:pt x="9725" y="2146"/>
                    <a:pt x="9099" y="2020"/>
                  </a:cubicBezTo>
                  <a:lnTo>
                    <a:pt x="8372" y="2020"/>
                  </a:lnTo>
                  <a:cubicBezTo>
                    <a:pt x="8572" y="1820"/>
                    <a:pt x="8773" y="1619"/>
                    <a:pt x="8998" y="1519"/>
                  </a:cubicBezTo>
                  <a:cubicBezTo>
                    <a:pt x="9525" y="1193"/>
                    <a:pt x="10026" y="892"/>
                    <a:pt x="10552" y="667"/>
                  </a:cubicBezTo>
                  <a:cubicBezTo>
                    <a:pt x="10778" y="567"/>
                    <a:pt x="10653" y="266"/>
                    <a:pt x="10452" y="141"/>
                  </a:cubicBezTo>
                  <a:cubicBezTo>
                    <a:pt x="9855" y="45"/>
                    <a:pt x="9258" y="0"/>
                    <a:pt x="8664" y="0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93"/>
            <p:cNvSpPr/>
            <p:nvPr/>
          </p:nvSpPr>
          <p:spPr>
            <a:xfrm>
              <a:off x="5109750" y="2489300"/>
              <a:ext cx="971200" cy="1461800"/>
            </a:xfrm>
            <a:custGeom>
              <a:avLst/>
              <a:gdLst/>
              <a:ahLst/>
              <a:cxnLst/>
              <a:rect l="l" t="t" r="r" b="b"/>
              <a:pathLst>
                <a:path w="38848" h="58472" extrusionOk="0">
                  <a:moveTo>
                    <a:pt x="19317" y="1"/>
                  </a:moveTo>
                  <a:cubicBezTo>
                    <a:pt x="17207" y="1"/>
                    <a:pt x="15112" y="349"/>
                    <a:pt x="13158" y="1128"/>
                  </a:cubicBezTo>
                  <a:cubicBezTo>
                    <a:pt x="12757" y="1354"/>
                    <a:pt x="12231" y="1554"/>
                    <a:pt x="11805" y="1855"/>
                  </a:cubicBezTo>
                  <a:cubicBezTo>
                    <a:pt x="7745" y="2908"/>
                    <a:pt x="4286" y="5840"/>
                    <a:pt x="2507" y="9800"/>
                  </a:cubicBezTo>
                  <a:cubicBezTo>
                    <a:pt x="1379" y="12507"/>
                    <a:pt x="953" y="15439"/>
                    <a:pt x="752" y="18271"/>
                  </a:cubicBezTo>
                  <a:cubicBezTo>
                    <a:pt x="527" y="21404"/>
                    <a:pt x="326" y="24412"/>
                    <a:pt x="226" y="27544"/>
                  </a:cubicBezTo>
                  <a:cubicBezTo>
                    <a:pt x="0" y="33810"/>
                    <a:pt x="126" y="40076"/>
                    <a:pt x="1379" y="46241"/>
                  </a:cubicBezTo>
                  <a:cubicBezTo>
                    <a:pt x="1880" y="48973"/>
                    <a:pt x="2632" y="51880"/>
                    <a:pt x="4386" y="54086"/>
                  </a:cubicBezTo>
                  <a:cubicBezTo>
                    <a:pt x="5865" y="55966"/>
                    <a:pt x="7945" y="57119"/>
                    <a:pt x="10251" y="57745"/>
                  </a:cubicBezTo>
                  <a:cubicBezTo>
                    <a:pt x="12532" y="58372"/>
                    <a:pt x="14938" y="58472"/>
                    <a:pt x="17344" y="58472"/>
                  </a:cubicBezTo>
                  <a:cubicBezTo>
                    <a:pt x="20051" y="58472"/>
                    <a:pt x="22883" y="58246"/>
                    <a:pt x="25489" y="57520"/>
                  </a:cubicBezTo>
                  <a:cubicBezTo>
                    <a:pt x="27996" y="56893"/>
                    <a:pt x="30402" y="55740"/>
                    <a:pt x="32382" y="53860"/>
                  </a:cubicBezTo>
                  <a:cubicBezTo>
                    <a:pt x="34161" y="52206"/>
                    <a:pt x="35514" y="50001"/>
                    <a:pt x="36567" y="47720"/>
                  </a:cubicBezTo>
                  <a:cubicBezTo>
                    <a:pt x="38848" y="42081"/>
                    <a:pt x="38547" y="35690"/>
                    <a:pt x="38547" y="29750"/>
                  </a:cubicBezTo>
                  <a:cubicBezTo>
                    <a:pt x="38547" y="26717"/>
                    <a:pt x="38547" y="23585"/>
                    <a:pt x="38447" y="20552"/>
                  </a:cubicBezTo>
                  <a:cubicBezTo>
                    <a:pt x="38347" y="18046"/>
                    <a:pt x="38121" y="15439"/>
                    <a:pt x="37595" y="13033"/>
                  </a:cubicBezTo>
                  <a:cubicBezTo>
                    <a:pt x="37093" y="10627"/>
                    <a:pt x="36141" y="8346"/>
                    <a:pt x="34587" y="6467"/>
                  </a:cubicBezTo>
                  <a:cubicBezTo>
                    <a:pt x="32808" y="4361"/>
                    <a:pt x="30502" y="2908"/>
                    <a:pt x="27996" y="1855"/>
                  </a:cubicBezTo>
                  <a:cubicBezTo>
                    <a:pt x="25310" y="696"/>
                    <a:pt x="22299" y="1"/>
                    <a:pt x="19317" y="1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93"/>
            <p:cNvSpPr/>
            <p:nvPr/>
          </p:nvSpPr>
          <p:spPr>
            <a:xfrm>
              <a:off x="5415525" y="3229875"/>
              <a:ext cx="28825" cy="37025"/>
            </a:xfrm>
            <a:custGeom>
              <a:avLst/>
              <a:gdLst/>
              <a:ahLst/>
              <a:cxnLst/>
              <a:rect l="l" t="t" r="r" b="b"/>
              <a:pathLst>
                <a:path w="1153" h="1481" extrusionOk="0">
                  <a:moveTo>
                    <a:pt x="306" y="0"/>
                  </a:moveTo>
                  <a:cubicBezTo>
                    <a:pt x="134" y="0"/>
                    <a:pt x="0" y="164"/>
                    <a:pt x="0" y="328"/>
                  </a:cubicBezTo>
                  <a:lnTo>
                    <a:pt x="0" y="428"/>
                  </a:lnTo>
                  <a:lnTo>
                    <a:pt x="0" y="553"/>
                  </a:lnTo>
                  <a:lnTo>
                    <a:pt x="100" y="653"/>
                  </a:lnTo>
                  <a:lnTo>
                    <a:pt x="201" y="854"/>
                  </a:lnTo>
                  <a:cubicBezTo>
                    <a:pt x="301" y="1054"/>
                    <a:pt x="426" y="1180"/>
                    <a:pt x="426" y="1280"/>
                  </a:cubicBezTo>
                  <a:cubicBezTo>
                    <a:pt x="526" y="1380"/>
                    <a:pt x="627" y="1480"/>
                    <a:pt x="627" y="1480"/>
                  </a:cubicBezTo>
                  <a:lnTo>
                    <a:pt x="927" y="1480"/>
                  </a:lnTo>
                  <a:cubicBezTo>
                    <a:pt x="1053" y="1380"/>
                    <a:pt x="1153" y="1180"/>
                    <a:pt x="1053" y="954"/>
                  </a:cubicBezTo>
                  <a:cubicBezTo>
                    <a:pt x="927" y="854"/>
                    <a:pt x="927" y="653"/>
                    <a:pt x="827" y="553"/>
                  </a:cubicBezTo>
                  <a:cubicBezTo>
                    <a:pt x="727" y="428"/>
                    <a:pt x="727" y="328"/>
                    <a:pt x="727" y="328"/>
                  </a:cubicBezTo>
                  <a:lnTo>
                    <a:pt x="627" y="227"/>
                  </a:lnTo>
                  <a:lnTo>
                    <a:pt x="526" y="127"/>
                  </a:lnTo>
                  <a:lnTo>
                    <a:pt x="426" y="27"/>
                  </a:lnTo>
                  <a:cubicBezTo>
                    <a:pt x="385" y="8"/>
                    <a:pt x="344" y="0"/>
                    <a:pt x="306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93"/>
            <p:cNvSpPr/>
            <p:nvPr/>
          </p:nvSpPr>
          <p:spPr>
            <a:xfrm>
              <a:off x="5491325" y="3262725"/>
              <a:ext cx="20700" cy="38000"/>
            </a:xfrm>
            <a:custGeom>
              <a:avLst/>
              <a:gdLst/>
              <a:ahLst/>
              <a:cxnLst/>
              <a:rect l="l" t="t" r="r" b="b"/>
              <a:pathLst>
                <a:path w="828" h="1520" extrusionOk="0">
                  <a:moveTo>
                    <a:pt x="147" y="0"/>
                  </a:moveTo>
                  <a:cubicBezTo>
                    <a:pt x="69" y="0"/>
                    <a:pt x="1" y="49"/>
                    <a:pt x="1" y="166"/>
                  </a:cubicBezTo>
                  <a:lnTo>
                    <a:pt x="1" y="267"/>
                  </a:lnTo>
                  <a:lnTo>
                    <a:pt x="1" y="492"/>
                  </a:lnTo>
                  <a:lnTo>
                    <a:pt x="1" y="693"/>
                  </a:lnTo>
                  <a:cubicBezTo>
                    <a:pt x="101" y="893"/>
                    <a:pt x="101" y="1119"/>
                    <a:pt x="101" y="1219"/>
                  </a:cubicBezTo>
                  <a:cubicBezTo>
                    <a:pt x="201" y="1420"/>
                    <a:pt x="402" y="1520"/>
                    <a:pt x="527" y="1520"/>
                  </a:cubicBezTo>
                  <a:cubicBezTo>
                    <a:pt x="728" y="1420"/>
                    <a:pt x="828" y="1219"/>
                    <a:pt x="728" y="1119"/>
                  </a:cubicBezTo>
                  <a:cubicBezTo>
                    <a:pt x="728" y="893"/>
                    <a:pt x="627" y="793"/>
                    <a:pt x="627" y="592"/>
                  </a:cubicBezTo>
                  <a:cubicBezTo>
                    <a:pt x="627" y="492"/>
                    <a:pt x="527" y="492"/>
                    <a:pt x="527" y="367"/>
                  </a:cubicBezTo>
                  <a:cubicBezTo>
                    <a:pt x="527" y="267"/>
                    <a:pt x="527" y="267"/>
                    <a:pt x="402" y="166"/>
                  </a:cubicBezTo>
                  <a:cubicBezTo>
                    <a:pt x="402" y="166"/>
                    <a:pt x="402" y="66"/>
                    <a:pt x="301" y="66"/>
                  </a:cubicBezTo>
                  <a:cubicBezTo>
                    <a:pt x="260" y="25"/>
                    <a:pt x="201" y="0"/>
                    <a:pt x="147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93"/>
            <p:cNvSpPr/>
            <p:nvPr/>
          </p:nvSpPr>
          <p:spPr>
            <a:xfrm>
              <a:off x="5619150" y="3275025"/>
              <a:ext cx="20700" cy="40125"/>
            </a:xfrm>
            <a:custGeom>
              <a:avLst/>
              <a:gdLst/>
              <a:ahLst/>
              <a:cxnLst/>
              <a:rect l="l" t="t" r="r" b="b"/>
              <a:pathLst>
                <a:path w="828" h="1605" extrusionOk="0">
                  <a:moveTo>
                    <a:pt x="301" y="0"/>
                  </a:moveTo>
                  <a:cubicBezTo>
                    <a:pt x="201" y="0"/>
                    <a:pt x="201" y="0"/>
                    <a:pt x="101" y="100"/>
                  </a:cubicBezTo>
                  <a:cubicBezTo>
                    <a:pt x="0" y="201"/>
                    <a:pt x="101" y="301"/>
                    <a:pt x="101" y="501"/>
                  </a:cubicBezTo>
                  <a:lnTo>
                    <a:pt x="0" y="627"/>
                  </a:lnTo>
                  <a:lnTo>
                    <a:pt x="101" y="727"/>
                  </a:lnTo>
                  <a:lnTo>
                    <a:pt x="101" y="1128"/>
                  </a:lnTo>
                  <a:cubicBezTo>
                    <a:pt x="101" y="1253"/>
                    <a:pt x="201" y="1354"/>
                    <a:pt x="201" y="1454"/>
                  </a:cubicBezTo>
                  <a:cubicBezTo>
                    <a:pt x="314" y="1554"/>
                    <a:pt x="420" y="1604"/>
                    <a:pt x="511" y="1604"/>
                  </a:cubicBezTo>
                  <a:cubicBezTo>
                    <a:pt x="602" y="1604"/>
                    <a:pt x="677" y="1554"/>
                    <a:pt x="727" y="1454"/>
                  </a:cubicBezTo>
                  <a:cubicBezTo>
                    <a:pt x="828" y="1354"/>
                    <a:pt x="828" y="1253"/>
                    <a:pt x="828" y="1028"/>
                  </a:cubicBezTo>
                  <a:lnTo>
                    <a:pt x="828" y="627"/>
                  </a:lnTo>
                  <a:cubicBezTo>
                    <a:pt x="727" y="627"/>
                    <a:pt x="727" y="501"/>
                    <a:pt x="727" y="401"/>
                  </a:cubicBezTo>
                  <a:lnTo>
                    <a:pt x="627" y="301"/>
                  </a:lnTo>
                  <a:cubicBezTo>
                    <a:pt x="527" y="201"/>
                    <a:pt x="527" y="0"/>
                    <a:pt x="301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93"/>
            <p:cNvSpPr/>
            <p:nvPr/>
          </p:nvSpPr>
          <p:spPr>
            <a:xfrm>
              <a:off x="5705000" y="3228025"/>
              <a:ext cx="15675" cy="33850"/>
            </a:xfrm>
            <a:custGeom>
              <a:avLst/>
              <a:gdLst/>
              <a:ahLst/>
              <a:cxnLst/>
              <a:rect l="l" t="t" r="r" b="b"/>
              <a:pathLst>
                <a:path w="627" h="1354" extrusionOk="0">
                  <a:moveTo>
                    <a:pt x="326" y="0"/>
                  </a:moveTo>
                  <a:cubicBezTo>
                    <a:pt x="326" y="101"/>
                    <a:pt x="226" y="201"/>
                    <a:pt x="226" y="301"/>
                  </a:cubicBezTo>
                  <a:cubicBezTo>
                    <a:pt x="226" y="402"/>
                    <a:pt x="226" y="502"/>
                    <a:pt x="125" y="502"/>
                  </a:cubicBezTo>
                  <a:lnTo>
                    <a:pt x="125" y="828"/>
                  </a:lnTo>
                  <a:cubicBezTo>
                    <a:pt x="125" y="928"/>
                    <a:pt x="125" y="1028"/>
                    <a:pt x="0" y="1128"/>
                  </a:cubicBezTo>
                  <a:cubicBezTo>
                    <a:pt x="0" y="1254"/>
                    <a:pt x="226" y="1354"/>
                    <a:pt x="326" y="1354"/>
                  </a:cubicBezTo>
                  <a:lnTo>
                    <a:pt x="526" y="1354"/>
                  </a:lnTo>
                  <a:lnTo>
                    <a:pt x="526" y="1128"/>
                  </a:lnTo>
                  <a:cubicBezTo>
                    <a:pt x="526" y="1028"/>
                    <a:pt x="627" y="928"/>
                    <a:pt x="627" y="828"/>
                  </a:cubicBezTo>
                  <a:lnTo>
                    <a:pt x="526" y="627"/>
                  </a:lnTo>
                  <a:lnTo>
                    <a:pt x="526" y="301"/>
                  </a:lnTo>
                  <a:lnTo>
                    <a:pt x="526" y="101"/>
                  </a:lnTo>
                  <a:cubicBezTo>
                    <a:pt x="526" y="0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93"/>
            <p:cNvSpPr/>
            <p:nvPr/>
          </p:nvSpPr>
          <p:spPr>
            <a:xfrm>
              <a:off x="5768225" y="3253725"/>
              <a:ext cx="25750" cy="42650"/>
            </a:xfrm>
            <a:custGeom>
              <a:avLst/>
              <a:gdLst/>
              <a:ahLst/>
              <a:cxnLst/>
              <a:rect l="l" t="t" r="r" b="b"/>
              <a:pathLst>
                <a:path w="1030" h="1706" extrusionOk="0">
                  <a:moveTo>
                    <a:pt x="830" y="0"/>
                  </a:moveTo>
                  <a:cubicBezTo>
                    <a:pt x="604" y="0"/>
                    <a:pt x="604" y="100"/>
                    <a:pt x="504" y="326"/>
                  </a:cubicBezTo>
                  <a:cubicBezTo>
                    <a:pt x="504" y="426"/>
                    <a:pt x="403" y="526"/>
                    <a:pt x="303" y="627"/>
                  </a:cubicBezTo>
                  <a:lnTo>
                    <a:pt x="303" y="727"/>
                  </a:lnTo>
                  <a:cubicBezTo>
                    <a:pt x="303" y="852"/>
                    <a:pt x="203" y="952"/>
                    <a:pt x="203" y="952"/>
                  </a:cubicBezTo>
                  <a:cubicBezTo>
                    <a:pt x="103" y="1053"/>
                    <a:pt x="103" y="1253"/>
                    <a:pt x="103" y="1353"/>
                  </a:cubicBezTo>
                  <a:cubicBezTo>
                    <a:pt x="0" y="1538"/>
                    <a:pt x="200" y="1706"/>
                    <a:pt x="385" y="1706"/>
                  </a:cubicBezTo>
                  <a:cubicBezTo>
                    <a:pt x="427" y="1706"/>
                    <a:pt x="467" y="1698"/>
                    <a:pt x="504" y="1679"/>
                  </a:cubicBezTo>
                  <a:cubicBezTo>
                    <a:pt x="604" y="1479"/>
                    <a:pt x="729" y="1353"/>
                    <a:pt x="830" y="1253"/>
                  </a:cubicBezTo>
                  <a:cubicBezTo>
                    <a:pt x="830" y="1153"/>
                    <a:pt x="930" y="952"/>
                    <a:pt x="930" y="852"/>
                  </a:cubicBezTo>
                  <a:cubicBezTo>
                    <a:pt x="1030" y="627"/>
                    <a:pt x="1030" y="526"/>
                    <a:pt x="1030" y="326"/>
                  </a:cubicBezTo>
                  <a:cubicBezTo>
                    <a:pt x="1030" y="226"/>
                    <a:pt x="930" y="0"/>
                    <a:pt x="830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93"/>
            <p:cNvSpPr/>
            <p:nvPr/>
          </p:nvSpPr>
          <p:spPr>
            <a:xfrm>
              <a:off x="5577175" y="3405350"/>
              <a:ext cx="21325" cy="48900"/>
            </a:xfrm>
            <a:custGeom>
              <a:avLst/>
              <a:gdLst/>
              <a:ahLst/>
              <a:cxnLst/>
              <a:rect l="l" t="t" r="r" b="b"/>
              <a:pathLst>
                <a:path w="853" h="1956" extrusionOk="0">
                  <a:moveTo>
                    <a:pt x="0" y="0"/>
                  </a:moveTo>
                  <a:lnTo>
                    <a:pt x="0" y="301"/>
                  </a:lnTo>
                  <a:lnTo>
                    <a:pt x="0" y="527"/>
                  </a:lnTo>
                  <a:lnTo>
                    <a:pt x="0" y="827"/>
                  </a:lnTo>
                  <a:lnTo>
                    <a:pt x="0" y="1253"/>
                  </a:lnTo>
                  <a:cubicBezTo>
                    <a:pt x="0" y="1454"/>
                    <a:pt x="0" y="1554"/>
                    <a:pt x="101" y="1679"/>
                  </a:cubicBezTo>
                  <a:cubicBezTo>
                    <a:pt x="101" y="1780"/>
                    <a:pt x="226" y="1880"/>
                    <a:pt x="226" y="1880"/>
                  </a:cubicBezTo>
                  <a:cubicBezTo>
                    <a:pt x="276" y="1930"/>
                    <a:pt x="326" y="1955"/>
                    <a:pt x="376" y="1955"/>
                  </a:cubicBezTo>
                  <a:cubicBezTo>
                    <a:pt x="426" y="1955"/>
                    <a:pt x="476" y="1930"/>
                    <a:pt x="527" y="1880"/>
                  </a:cubicBezTo>
                  <a:cubicBezTo>
                    <a:pt x="627" y="1880"/>
                    <a:pt x="727" y="1880"/>
                    <a:pt x="852" y="1780"/>
                  </a:cubicBezTo>
                  <a:lnTo>
                    <a:pt x="852" y="1454"/>
                  </a:lnTo>
                  <a:cubicBezTo>
                    <a:pt x="852" y="1354"/>
                    <a:pt x="852" y="1153"/>
                    <a:pt x="727" y="1053"/>
                  </a:cubicBezTo>
                  <a:cubicBezTo>
                    <a:pt x="727" y="928"/>
                    <a:pt x="727" y="827"/>
                    <a:pt x="627" y="727"/>
                  </a:cubicBezTo>
                  <a:cubicBezTo>
                    <a:pt x="627" y="627"/>
                    <a:pt x="527" y="426"/>
                    <a:pt x="527" y="301"/>
                  </a:cubicBezTo>
                  <a:cubicBezTo>
                    <a:pt x="527" y="201"/>
                    <a:pt x="426" y="101"/>
                    <a:pt x="326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93"/>
            <p:cNvSpPr/>
            <p:nvPr/>
          </p:nvSpPr>
          <p:spPr>
            <a:xfrm>
              <a:off x="5663625" y="3382325"/>
              <a:ext cx="18200" cy="46225"/>
            </a:xfrm>
            <a:custGeom>
              <a:avLst/>
              <a:gdLst/>
              <a:ahLst/>
              <a:cxnLst/>
              <a:rect l="l" t="t" r="r" b="b"/>
              <a:pathLst>
                <a:path w="728" h="1849" extrusionOk="0">
                  <a:moveTo>
                    <a:pt x="452" y="0"/>
                  </a:moveTo>
                  <a:cubicBezTo>
                    <a:pt x="408" y="0"/>
                    <a:pt x="352" y="32"/>
                    <a:pt x="302" y="94"/>
                  </a:cubicBezTo>
                  <a:lnTo>
                    <a:pt x="201" y="194"/>
                  </a:lnTo>
                  <a:cubicBezTo>
                    <a:pt x="201" y="194"/>
                    <a:pt x="201" y="295"/>
                    <a:pt x="101" y="395"/>
                  </a:cubicBezTo>
                  <a:lnTo>
                    <a:pt x="101" y="721"/>
                  </a:lnTo>
                  <a:cubicBezTo>
                    <a:pt x="1" y="1022"/>
                    <a:pt x="1" y="1222"/>
                    <a:pt x="1" y="1548"/>
                  </a:cubicBezTo>
                  <a:cubicBezTo>
                    <a:pt x="1" y="1648"/>
                    <a:pt x="101" y="1748"/>
                    <a:pt x="302" y="1849"/>
                  </a:cubicBezTo>
                  <a:cubicBezTo>
                    <a:pt x="402" y="1849"/>
                    <a:pt x="628" y="1748"/>
                    <a:pt x="628" y="1548"/>
                  </a:cubicBezTo>
                  <a:cubicBezTo>
                    <a:pt x="628" y="1347"/>
                    <a:pt x="728" y="1022"/>
                    <a:pt x="628" y="821"/>
                  </a:cubicBezTo>
                  <a:lnTo>
                    <a:pt x="628" y="395"/>
                  </a:lnTo>
                  <a:lnTo>
                    <a:pt x="628" y="194"/>
                  </a:lnTo>
                  <a:lnTo>
                    <a:pt x="527" y="94"/>
                  </a:lnTo>
                  <a:cubicBezTo>
                    <a:pt x="527" y="32"/>
                    <a:pt x="496" y="0"/>
                    <a:pt x="452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93"/>
            <p:cNvSpPr/>
            <p:nvPr/>
          </p:nvSpPr>
          <p:spPr>
            <a:xfrm>
              <a:off x="5488825" y="3447325"/>
              <a:ext cx="18200" cy="29475"/>
            </a:xfrm>
            <a:custGeom>
              <a:avLst/>
              <a:gdLst/>
              <a:ahLst/>
              <a:cxnLst/>
              <a:rect l="l" t="t" r="r" b="b"/>
              <a:pathLst>
                <a:path w="728" h="1179" extrusionOk="0">
                  <a:moveTo>
                    <a:pt x="101" y="0"/>
                  </a:moveTo>
                  <a:cubicBezTo>
                    <a:pt x="0" y="0"/>
                    <a:pt x="0" y="0"/>
                    <a:pt x="0" y="101"/>
                  </a:cubicBezTo>
                  <a:lnTo>
                    <a:pt x="0" y="301"/>
                  </a:lnTo>
                  <a:lnTo>
                    <a:pt x="0" y="401"/>
                  </a:lnTo>
                  <a:lnTo>
                    <a:pt x="0" y="502"/>
                  </a:lnTo>
                  <a:lnTo>
                    <a:pt x="101" y="727"/>
                  </a:lnTo>
                  <a:lnTo>
                    <a:pt x="101" y="828"/>
                  </a:lnTo>
                  <a:lnTo>
                    <a:pt x="101" y="928"/>
                  </a:lnTo>
                  <a:cubicBezTo>
                    <a:pt x="173" y="1073"/>
                    <a:pt x="246" y="1178"/>
                    <a:pt x="318" y="1178"/>
                  </a:cubicBezTo>
                  <a:cubicBezTo>
                    <a:pt x="346" y="1178"/>
                    <a:pt x="374" y="1163"/>
                    <a:pt x="401" y="1128"/>
                  </a:cubicBezTo>
                  <a:cubicBezTo>
                    <a:pt x="627" y="1128"/>
                    <a:pt x="727" y="928"/>
                    <a:pt x="627" y="828"/>
                  </a:cubicBezTo>
                  <a:cubicBezTo>
                    <a:pt x="627" y="727"/>
                    <a:pt x="627" y="627"/>
                    <a:pt x="502" y="627"/>
                  </a:cubicBezTo>
                  <a:cubicBezTo>
                    <a:pt x="502" y="502"/>
                    <a:pt x="502" y="401"/>
                    <a:pt x="401" y="401"/>
                  </a:cubicBezTo>
                  <a:cubicBezTo>
                    <a:pt x="401" y="301"/>
                    <a:pt x="401" y="201"/>
                    <a:pt x="301" y="201"/>
                  </a:cubicBezTo>
                  <a:lnTo>
                    <a:pt x="201" y="10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93"/>
            <p:cNvSpPr/>
            <p:nvPr/>
          </p:nvSpPr>
          <p:spPr>
            <a:xfrm>
              <a:off x="5592825" y="3583300"/>
              <a:ext cx="21325" cy="43875"/>
            </a:xfrm>
            <a:custGeom>
              <a:avLst/>
              <a:gdLst/>
              <a:ahLst/>
              <a:cxnLst/>
              <a:rect l="l" t="t" r="r" b="b"/>
              <a:pathLst>
                <a:path w="853" h="1755" extrusionOk="0">
                  <a:moveTo>
                    <a:pt x="377" y="0"/>
                  </a:moveTo>
                  <a:cubicBezTo>
                    <a:pt x="352" y="0"/>
                    <a:pt x="327" y="25"/>
                    <a:pt x="327" y="75"/>
                  </a:cubicBezTo>
                  <a:cubicBezTo>
                    <a:pt x="226" y="75"/>
                    <a:pt x="226" y="301"/>
                    <a:pt x="101" y="301"/>
                  </a:cubicBezTo>
                  <a:lnTo>
                    <a:pt x="101" y="501"/>
                  </a:lnTo>
                  <a:cubicBezTo>
                    <a:pt x="101" y="602"/>
                    <a:pt x="1" y="602"/>
                    <a:pt x="1" y="702"/>
                  </a:cubicBezTo>
                  <a:lnTo>
                    <a:pt x="1" y="1028"/>
                  </a:lnTo>
                  <a:lnTo>
                    <a:pt x="1" y="1328"/>
                  </a:lnTo>
                  <a:lnTo>
                    <a:pt x="1" y="1554"/>
                  </a:lnTo>
                  <a:cubicBezTo>
                    <a:pt x="101" y="1654"/>
                    <a:pt x="226" y="1754"/>
                    <a:pt x="427" y="1754"/>
                  </a:cubicBezTo>
                  <a:cubicBezTo>
                    <a:pt x="527" y="1754"/>
                    <a:pt x="728" y="1654"/>
                    <a:pt x="728" y="1554"/>
                  </a:cubicBezTo>
                  <a:cubicBezTo>
                    <a:pt x="728" y="1454"/>
                    <a:pt x="728" y="1328"/>
                    <a:pt x="853" y="1328"/>
                  </a:cubicBezTo>
                  <a:lnTo>
                    <a:pt x="853" y="1128"/>
                  </a:lnTo>
                  <a:cubicBezTo>
                    <a:pt x="853" y="927"/>
                    <a:pt x="728" y="827"/>
                    <a:pt x="728" y="702"/>
                  </a:cubicBezTo>
                  <a:cubicBezTo>
                    <a:pt x="728" y="501"/>
                    <a:pt x="728" y="501"/>
                    <a:pt x="627" y="401"/>
                  </a:cubicBezTo>
                  <a:cubicBezTo>
                    <a:pt x="627" y="301"/>
                    <a:pt x="527" y="75"/>
                    <a:pt x="427" y="75"/>
                  </a:cubicBezTo>
                  <a:cubicBezTo>
                    <a:pt x="427" y="25"/>
                    <a:pt x="402" y="0"/>
                    <a:pt x="377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93"/>
            <p:cNvSpPr/>
            <p:nvPr/>
          </p:nvSpPr>
          <p:spPr>
            <a:xfrm>
              <a:off x="5681800" y="3509975"/>
              <a:ext cx="23225" cy="47025"/>
            </a:xfrm>
            <a:custGeom>
              <a:avLst/>
              <a:gdLst/>
              <a:ahLst/>
              <a:cxnLst/>
              <a:rect l="l" t="t" r="r" b="b"/>
              <a:pathLst>
                <a:path w="929" h="1881" extrusionOk="0">
                  <a:moveTo>
                    <a:pt x="427" y="1"/>
                  </a:moveTo>
                  <a:cubicBezTo>
                    <a:pt x="302" y="1"/>
                    <a:pt x="302" y="101"/>
                    <a:pt x="201" y="101"/>
                  </a:cubicBezTo>
                  <a:lnTo>
                    <a:pt x="201" y="201"/>
                  </a:lnTo>
                  <a:lnTo>
                    <a:pt x="101" y="302"/>
                  </a:lnTo>
                  <a:lnTo>
                    <a:pt x="101" y="502"/>
                  </a:lnTo>
                  <a:cubicBezTo>
                    <a:pt x="101" y="627"/>
                    <a:pt x="1" y="728"/>
                    <a:pt x="1" y="828"/>
                  </a:cubicBezTo>
                  <a:lnTo>
                    <a:pt x="1" y="1129"/>
                  </a:lnTo>
                  <a:lnTo>
                    <a:pt x="1" y="1354"/>
                  </a:lnTo>
                  <a:cubicBezTo>
                    <a:pt x="1" y="1454"/>
                    <a:pt x="101" y="1555"/>
                    <a:pt x="101" y="1655"/>
                  </a:cubicBezTo>
                  <a:cubicBezTo>
                    <a:pt x="101" y="1755"/>
                    <a:pt x="302" y="1880"/>
                    <a:pt x="427" y="1880"/>
                  </a:cubicBezTo>
                  <a:cubicBezTo>
                    <a:pt x="627" y="1880"/>
                    <a:pt x="728" y="1755"/>
                    <a:pt x="828" y="1655"/>
                  </a:cubicBezTo>
                  <a:lnTo>
                    <a:pt x="828" y="1354"/>
                  </a:lnTo>
                  <a:lnTo>
                    <a:pt x="828" y="1129"/>
                  </a:lnTo>
                  <a:cubicBezTo>
                    <a:pt x="928" y="1028"/>
                    <a:pt x="828" y="828"/>
                    <a:pt x="828" y="728"/>
                  </a:cubicBezTo>
                  <a:lnTo>
                    <a:pt x="828" y="402"/>
                  </a:lnTo>
                  <a:lnTo>
                    <a:pt x="828" y="302"/>
                  </a:lnTo>
                  <a:cubicBezTo>
                    <a:pt x="728" y="302"/>
                    <a:pt x="728" y="201"/>
                    <a:pt x="728" y="201"/>
                  </a:cubicBezTo>
                  <a:cubicBezTo>
                    <a:pt x="627" y="201"/>
                    <a:pt x="627" y="101"/>
                    <a:pt x="627" y="101"/>
                  </a:cubicBezTo>
                  <a:cubicBezTo>
                    <a:pt x="527" y="1"/>
                    <a:pt x="527" y="1"/>
                    <a:pt x="427" y="1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93"/>
            <p:cNvSpPr/>
            <p:nvPr/>
          </p:nvSpPr>
          <p:spPr>
            <a:xfrm>
              <a:off x="5535825" y="3697950"/>
              <a:ext cx="23200" cy="45600"/>
            </a:xfrm>
            <a:custGeom>
              <a:avLst/>
              <a:gdLst/>
              <a:ahLst/>
              <a:cxnLst/>
              <a:rect l="l" t="t" r="r" b="b"/>
              <a:pathLst>
                <a:path w="928" h="1824" extrusionOk="0">
                  <a:moveTo>
                    <a:pt x="401" y="1"/>
                  </a:moveTo>
                  <a:cubicBezTo>
                    <a:pt x="201" y="101"/>
                    <a:pt x="201" y="301"/>
                    <a:pt x="100" y="402"/>
                  </a:cubicBezTo>
                  <a:lnTo>
                    <a:pt x="100" y="727"/>
                  </a:lnTo>
                  <a:cubicBezTo>
                    <a:pt x="100" y="828"/>
                    <a:pt x="0" y="928"/>
                    <a:pt x="0" y="1028"/>
                  </a:cubicBezTo>
                  <a:lnTo>
                    <a:pt x="0" y="1128"/>
                  </a:lnTo>
                  <a:lnTo>
                    <a:pt x="0" y="1354"/>
                  </a:lnTo>
                  <a:cubicBezTo>
                    <a:pt x="100" y="1454"/>
                    <a:pt x="100" y="1554"/>
                    <a:pt x="201" y="1655"/>
                  </a:cubicBezTo>
                  <a:cubicBezTo>
                    <a:pt x="301" y="1768"/>
                    <a:pt x="407" y="1824"/>
                    <a:pt x="501" y="1824"/>
                  </a:cubicBezTo>
                  <a:cubicBezTo>
                    <a:pt x="595" y="1824"/>
                    <a:pt x="677" y="1768"/>
                    <a:pt x="727" y="1655"/>
                  </a:cubicBezTo>
                  <a:lnTo>
                    <a:pt x="827" y="1655"/>
                  </a:lnTo>
                  <a:cubicBezTo>
                    <a:pt x="927" y="1554"/>
                    <a:pt x="927" y="1454"/>
                    <a:pt x="927" y="1354"/>
                  </a:cubicBezTo>
                  <a:lnTo>
                    <a:pt x="927" y="1128"/>
                  </a:lnTo>
                  <a:lnTo>
                    <a:pt x="927" y="828"/>
                  </a:lnTo>
                  <a:lnTo>
                    <a:pt x="927" y="727"/>
                  </a:lnTo>
                  <a:cubicBezTo>
                    <a:pt x="927" y="627"/>
                    <a:pt x="827" y="402"/>
                    <a:pt x="827" y="301"/>
                  </a:cubicBezTo>
                  <a:cubicBezTo>
                    <a:pt x="827" y="301"/>
                    <a:pt x="727" y="201"/>
                    <a:pt x="727" y="101"/>
                  </a:cubicBezTo>
                  <a:cubicBezTo>
                    <a:pt x="627" y="1"/>
                    <a:pt x="501" y="1"/>
                    <a:pt x="401" y="1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93"/>
            <p:cNvSpPr/>
            <p:nvPr/>
          </p:nvSpPr>
          <p:spPr>
            <a:xfrm>
              <a:off x="5655500" y="3747450"/>
              <a:ext cx="18175" cy="36375"/>
            </a:xfrm>
            <a:custGeom>
              <a:avLst/>
              <a:gdLst/>
              <a:ahLst/>
              <a:cxnLst/>
              <a:rect l="l" t="t" r="r" b="b"/>
              <a:pathLst>
                <a:path w="727" h="1455" extrusionOk="0">
                  <a:moveTo>
                    <a:pt x="326" y="1"/>
                  </a:moveTo>
                  <a:cubicBezTo>
                    <a:pt x="326" y="1"/>
                    <a:pt x="226" y="1"/>
                    <a:pt x="226" y="101"/>
                  </a:cubicBezTo>
                  <a:lnTo>
                    <a:pt x="100" y="201"/>
                  </a:lnTo>
                  <a:lnTo>
                    <a:pt x="100" y="301"/>
                  </a:lnTo>
                  <a:lnTo>
                    <a:pt x="100" y="402"/>
                  </a:lnTo>
                  <a:cubicBezTo>
                    <a:pt x="0" y="527"/>
                    <a:pt x="0" y="527"/>
                    <a:pt x="0" y="627"/>
                  </a:cubicBezTo>
                  <a:lnTo>
                    <a:pt x="0" y="727"/>
                  </a:lnTo>
                  <a:lnTo>
                    <a:pt x="0" y="928"/>
                  </a:lnTo>
                  <a:cubicBezTo>
                    <a:pt x="0" y="1028"/>
                    <a:pt x="0" y="1153"/>
                    <a:pt x="100" y="1254"/>
                  </a:cubicBezTo>
                  <a:cubicBezTo>
                    <a:pt x="100" y="1354"/>
                    <a:pt x="226" y="1454"/>
                    <a:pt x="326" y="1454"/>
                  </a:cubicBezTo>
                  <a:cubicBezTo>
                    <a:pt x="526" y="1454"/>
                    <a:pt x="627" y="1354"/>
                    <a:pt x="627" y="1254"/>
                  </a:cubicBezTo>
                  <a:cubicBezTo>
                    <a:pt x="627" y="1153"/>
                    <a:pt x="727" y="1028"/>
                    <a:pt x="727" y="928"/>
                  </a:cubicBezTo>
                  <a:lnTo>
                    <a:pt x="727" y="727"/>
                  </a:lnTo>
                  <a:lnTo>
                    <a:pt x="727" y="627"/>
                  </a:lnTo>
                  <a:cubicBezTo>
                    <a:pt x="627" y="527"/>
                    <a:pt x="627" y="527"/>
                    <a:pt x="627" y="402"/>
                  </a:cubicBezTo>
                  <a:lnTo>
                    <a:pt x="627" y="301"/>
                  </a:lnTo>
                  <a:lnTo>
                    <a:pt x="627" y="201"/>
                  </a:lnTo>
                  <a:lnTo>
                    <a:pt x="526" y="101"/>
                  </a:lnTo>
                  <a:cubicBezTo>
                    <a:pt x="526" y="101"/>
                    <a:pt x="426" y="1"/>
                    <a:pt x="326" y="1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93"/>
            <p:cNvSpPr/>
            <p:nvPr/>
          </p:nvSpPr>
          <p:spPr>
            <a:xfrm>
              <a:off x="5559000" y="3825775"/>
              <a:ext cx="20700" cy="34900"/>
            </a:xfrm>
            <a:custGeom>
              <a:avLst/>
              <a:gdLst/>
              <a:ahLst/>
              <a:cxnLst/>
              <a:rect l="l" t="t" r="r" b="b"/>
              <a:pathLst>
                <a:path w="828" h="1396" extrusionOk="0">
                  <a:moveTo>
                    <a:pt x="527" y="0"/>
                  </a:moveTo>
                  <a:cubicBezTo>
                    <a:pt x="427" y="0"/>
                    <a:pt x="427" y="0"/>
                    <a:pt x="326" y="101"/>
                  </a:cubicBezTo>
                  <a:lnTo>
                    <a:pt x="201" y="201"/>
                  </a:lnTo>
                  <a:cubicBezTo>
                    <a:pt x="101" y="301"/>
                    <a:pt x="101" y="401"/>
                    <a:pt x="101" y="527"/>
                  </a:cubicBezTo>
                  <a:cubicBezTo>
                    <a:pt x="0" y="627"/>
                    <a:pt x="0" y="727"/>
                    <a:pt x="0" y="827"/>
                  </a:cubicBezTo>
                  <a:lnTo>
                    <a:pt x="0" y="928"/>
                  </a:lnTo>
                  <a:lnTo>
                    <a:pt x="0" y="1153"/>
                  </a:lnTo>
                  <a:lnTo>
                    <a:pt x="101" y="1254"/>
                  </a:lnTo>
                  <a:cubicBezTo>
                    <a:pt x="172" y="1324"/>
                    <a:pt x="305" y="1395"/>
                    <a:pt x="413" y="1395"/>
                  </a:cubicBezTo>
                  <a:cubicBezTo>
                    <a:pt x="457" y="1395"/>
                    <a:pt x="497" y="1383"/>
                    <a:pt x="527" y="1354"/>
                  </a:cubicBezTo>
                  <a:cubicBezTo>
                    <a:pt x="727" y="1354"/>
                    <a:pt x="828" y="1153"/>
                    <a:pt x="727" y="928"/>
                  </a:cubicBezTo>
                  <a:lnTo>
                    <a:pt x="727" y="827"/>
                  </a:lnTo>
                  <a:cubicBezTo>
                    <a:pt x="727" y="727"/>
                    <a:pt x="627" y="727"/>
                    <a:pt x="627" y="627"/>
                  </a:cubicBezTo>
                  <a:lnTo>
                    <a:pt x="627" y="527"/>
                  </a:lnTo>
                  <a:lnTo>
                    <a:pt x="627" y="401"/>
                  </a:lnTo>
                  <a:lnTo>
                    <a:pt x="627" y="301"/>
                  </a:lnTo>
                  <a:lnTo>
                    <a:pt x="627" y="201"/>
                  </a:lnTo>
                  <a:cubicBezTo>
                    <a:pt x="627" y="101"/>
                    <a:pt x="627" y="0"/>
                    <a:pt x="527" y="0"/>
                  </a:cubicBez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93"/>
            <p:cNvSpPr/>
            <p:nvPr/>
          </p:nvSpPr>
          <p:spPr>
            <a:xfrm>
              <a:off x="5637325" y="3647825"/>
              <a:ext cx="20700" cy="47025"/>
            </a:xfrm>
            <a:custGeom>
              <a:avLst/>
              <a:gdLst/>
              <a:ahLst/>
              <a:cxnLst/>
              <a:rect l="l" t="t" r="r" b="b"/>
              <a:pathLst>
                <a:path w="828" h="1881" extrusionOk="0">
                  <a:moveTo>
                    <a:pt x="426" y="1"/>
                  </a:moveTo>
                  <a:cubicBezTo>
                    <a:pt x="201" y="1"/>
                    <a:pt x="101" y="326"/>
                    <a:pt x="0" y="427"/>
                  </a:cubicBezTo>
                  <a:lnTo>
                    <a:pt x="0" y="953"/>
                  </a:lnTo>
                  <a:lnTo>
                    <a:pt x="0" y="1153"/>
                  </a:lnTo>
                  <a:lnTo>
                    <a:pt x="0" y="1379"/>
                  </a:lnTo>
                  <a:cubicBezTo>
                    <a:pt x="0" y="1580"/>
                    <a:pt x="101" y="1880"/>
                    <a:pt x="426" y="1880"/>
                  </a:cubicBezTo>
                  <a:cubicBezTo>
                    <a:pt x="627" y="1880"/>
                    <a:pt x="727" y="1580"/>
                    <a:pt x="727" y="1379"/>
                  </a:cubicBezTo>
                  <a:cubicBezTo>
                    <a:pt x="827" y="1254"/>
                    <a:pt x="827" y="1254"/>
                    <a:pt x="827" y="1153"/>
                  </a:cubicBezTo>
                  <a:cubicBezTo>
                    <a:pt x="827" y="1053"/>
                    <a:pt x="827" y="1053"/>
                    <a:pt x="727" y="953"/>
                  </a:cubicBezTo>
                  <a:lnTo>
                    <a:pt x="727" y="427"/>
                  </a:lnTo>
                  <a:cubicBezTo>
                    <a:pt x="727" y="427"/>
                    <a:pt x="627" y="326"/>
                    <a:pt x="627" y="226"/>
                  </a:cubicBezTo>
                  <a:cubicBezTo>
                    <a:pt x="627" y="226"/>
                    <a:pt x="627" y="126"/>
                    <a:pt x="527" y="126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D06E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93"/>
            <p:cNvSpPr/>
            <p:nvPr/>
          </p:nvSpPr>
          <p:spPr>
            <a:xfrm>
              <a:off x="6070900" y="2993050"/>
              <a:ext cx="2550" cy="344650"/>
            </a:xfrm>
            <a:custGeom>
              <a:avLst/>
              <a:gdLst/>
              <a:ahLst/>
              <a:cxnLst/>
              <a:rect l="l" t="t" r="r" b="b"/>
              <a:pathLst>
                <a:path w="102" h="13786" extrusionOk="0">
                  <a:moveTo>
                    <a:pt x="1" y="1"/>
                  </a:moveTo>
                  <a:lnTo>
                    <a:pt x="1" y="402"/>
                  </a:lnTo>
                  <a:cubicBezTo>
                    <a:pt x="101" y="3435"/>
                    <a:pt x="101" y="6567"/>
                    <a:pt x="101" y="9600"/>
                  </a:cubicBezTo>
                  <a:lnTo>
                    <a:pt x="101" y="13785"/>
                  </a:lnTo>
                  <a:lnTo>
                    <a:pt x="101" y="9600"/>
                  </a:lnTo>
                  <a:cubicBezTo>
                    <a:pt x="101" y="6567"/>
                    <a:pt x="101" y="3435"/>
                    <a:pt x="1" y="402"/>
                  </a:cubicBez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93"/>
            <p:cNvSpPr/>
            <p:nvPr/>
          </p:nvSpPr>
          <p:spPr>
            <a:xfrm>
              <a:off x="5708125" y="2857100"/>
              <a:ext cx="365325" cy="1072700"/>
            </a:xfrm>
            <a:custGeom>
              <a:avLst/>
              <a:gdLst/>
              <a:ahLst/>
              <a:cxnLst/>
              <a:rect l="l" t="t" r="r" b="b"/>
              <a:pathLst>
                <a:path w="14613" h="42908" extrusionOk="0">
                  <a:moveTo>
                    <a:pt x="13985" y="0"/>
                  </a:moveTo>
                  <a:cubicBezTo>
                    <a:pt x="13885" y="201"/>
                    <a:pt x="13885" y="627"/>
                    <a:pt x="13885" y="928"/>
                  </a:cubicBezTo>
                  <a:lnTo>
                    <a:pt x="13885" y="1153"/>
                  </a:lnTo>
                  <a:cubicBezTo>
                    <a:pt x="13559" y="2807"/>
                    <a:pt x="13158" y="4587"/>
                    <a:pt x="12406" y="6266"/>
                  </a:cubicBezTo>
                  <a:cubicBezTo>
                    <a:pt x="11680" y="8146"/>
                    <a:pt x="10752" y="9825"/>
                    <a:pt x="9800" y="11479"/>
                  </a:cubicBezTo>
                  <a:cubicBezTo>
                    <a:pt x="7820" y="14938"/>
                    <a:pt x="5414" y="18171"/>
                    <a:pt x="3534" y="21730"/>
                  </a:cubicBezTo>
                  <a:cubicBezTo>
                    <a:pt x="1980" y="24863"/>
                    <a:pt x="827" y="28196"/>
                    <a:pt x="401" y="31630"/>
                  </a:cubicBezTo>
                  <a:cubicBezTo>
                    <a:pt x="0" y="35088"/>
                    <a:pt x="201" y="38522"/>
                    <a:pt x="1028" y="41880"/>
                  </a:cubicBezTo>
                  <a:cubicBezTo>
                    <a:pt x="1028" y="42181"/>
                    <a:pt x="1128" y="42607"/>
                    <a:pt x="1254" y="42908"/>
                  </a:cubicBezTo>
                  <a:cubicBezTo>
                    <a:pt x="1354" y="42808"/>
                    <a:pt x="1454" y="42808"/>
                    <a:pt x="1554" y="42808"/>
                  </a:cubicBezTo>
                  <a:cubicBezTo>
                    <a:pt x="4061" y="42181"/>
                    <a:pt x="6467" y="41028"/>
                    <a:pt x="8447" y="39148"/>
                  </a:cubicBezTo>
                  <a:cubicBezTo>
                    <a:pt x="10226" y="37494"/>
                    <a:pt x="11579" y="35289"/>
                    <a:pt x="12632" y="33008"/>
                  </a:cubicBezTo>
                  <a:cubicBezTo>
                    <a:pt x="14412" y="28622"/>
                    <a:pt x="14612" y="23910"/>
                    <a:pt x="14612" y="19223"/>
                  </a:cubicBezTo>
                  <a:lnTo>
                    <a:pt x="14612" y="15038"/>
                  </a:lnTo>
                  <a:cubicBezTo>
                    <a:pt x="14612" y="12005"/>
                    <a:pt x="14612" y="8873"/>
                    <a:pt x="14512" y="5840"/>
                  </a:cubicBezTo>
                  <a:lnTo>
                    <a:pt x="14512" y="5439"/>
                  </a:lnTo>
                  <a:cubicBezTo>
                    <a:pt x="14412" y="3559"/>
                    <a:pt x="14286" y="1780"/>
                    <a:pt x="13985" y="0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93"/>
            <p:cNvSpPr/>
            <p:nvPr/>
          </p:nvSpPr>
          <p:spPr>
            <a:xfrm>
              <a:off x="5128550" y="2946075"/>
              <a:ext cx="237500" cy="986875"/>
            </a:xfrm>
            <a:custGeom>
              <a:avLst/>
              <a:gdLst/>
              <a:ahLst/>
              <a:cxnLst/>
              <a:rect l="l" t="t" r="r" b="b"/>
              <a:pathLst>
                <a:path w="9500" h="39475" extrusionOk="0">
                  <a:moveTo>
                    <a:pt x="9499" y="39474"/>
                  </a:moveTo>
                  <a:lnTo>
                    <a:pt x="9499" y="39474"/>
                  </a:lnTo>
                  <a:lnTo>
                    <a:pt x="9499" y="39474"/>
                  </a:lnTo>
                  <a:close/>
                  <a:moveTo>
                    <a:pt x="9499" y="39474"/>
                  </a:moveTo>
                  <a:lnTo>
                    <a:pt x="9499" y="39474"/>
                  </a:lnTo>
                  <a:lnTo>
                    <a:pt x="9499" y="39474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BE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93"/>
            <p:cNvSpPr/>
            <p:nvPr/>
          </p:nvSpPr>
          <p:spPr>
            <a:xfrm>
              <a:off x="5112875" y="2830775"/>
              <a:ext cx="414825" cy="1117825"/>
            </a:xfrm>
            <a:custGeom>
              <a:avLst/>
              <a:gdLst/>
              <a:ahLst/>
              <a:cxnLst/>
              <a:rect l="l" t="t" r="r" b="b"/>
              <a:pathLst>
                <a:path w="16593" h="44713" extrusionOk="0">
                  <a:moveTo>
                    <a:pt x="1254" y="1"/>
                  </a:moveTo>
                  <a:cubicBezTo>
                    <a:pt x="928" y="1580"/>
                    <a:pt x="728" y="3033"/>
                    <a:pt x="627" y="4612"/>
                  </a:cubicBezTo>
                  <a:cubicBezTo>
                    <a:pt x="402" y="7745"/>
                    <a:pt x="201" y="10753"/>
                    <a:pt x="101" y="13885"/>
                  </a:cubicBezTo>
                  <a:cubicBezTo>
                    <a:pt x="1" y="15565"/>
                    <a:pt x="1" y="17244"/>
                    <a:pt x="1" y="18898"/>
                  </a:cubicBezTo>
                  <a:cubicBezTo>
                    <a:pt x="1" y="23510"/>
                    <a:pt x="302" y="28096"/>
                    <a:pt x="1254" y="32582"/>
                  </a:cubicBezTo>
                  <a:cubicBezTo>
                    <a:pt x="1755" y="35314"/>
                    <a:pt x="2507" y="38221"/>
                    <a:pt x="4261" y="40427"/>
                  </a:cubicBezTo>
                  <a:cubicBezTo>
                    <a:pt x="5740" y="42307"/>
                    <a:pt x="7820" y="43460"/>
                    <a:pt x="10126" y="44086"/>
                  </a:cubicBezTo>
                  <a:cubicBezTo>
                    <a:pt x="11379" y="44387"/>
                    <a:pt x="12632" y="44587"/>
                    <a:pt x="13986" y="44713"/>
                  </a:cubicBezTo>
                  <a:cubicBezTo>
                    <a:pt x="15540" y="40001"/>
                    <a:pt x="16592" y="35189"/>
                    <a:pt x="15866" y="30302"/>
                  </a:cubicBezTo>
                  <a:cubicBezTo>
                    <a:pt x="14913" y="23084"/>
                    <a:pt x="10953" y="16818"/>
                    <a:pt x="6893" y="10878"/>
                  </a:cubicBezTo>
                  <a:cubicBezTo>
                    <a:pt x="5740" y="9199"/>
                    <a:pt x="4587" y="7419"/>
                    <a:pt x="3535" y="5640"/>
                  </a:cubicBezTo>
                  <a:cubicBezTo>
                    <a:pt x="2607" y="3860"/>
                    <a:pt x="1755" y="1981"/>
                    <a:pt x="1254" y="1"/>
                  </a:cubicBezTo>
                  <a:close/>
                </a:path>
              </a:pathLst>
            </a:custGeom>
            <a:solidFill>
              <a:srgbClr val="C777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93"/>
            <p:cNvSpPr/>
            <p:nvPr/>
          </p:nvSpPr>
          <p:spPr>
            <a:xfrm>
              <a:off x="5028925" y="2872525"/>
              <a:ext cx="425450" cy="1156900"/>
            </a:xfrm>
            <a:custGeom>
              <a:avLst/>
              <a:gdLst/>
              <a:ahLst/>
              <a:cxnLst/>
              <a:rect l="l" t="t" r="r" b="b"/>
              <a:pathLst>
                <a:path w="17018" h="46276" extrusionOk="0">
                  <a:moveTo>
                    <a:pt x="4369" y="1"/>
                  </a:moveTo>
                  <a:cubicBezTo>
                    <a:pt x="4295" y="1"/>
                    <a:pt x="4224" y="34"/>
                    <a:pt x="4186" y="110"/>
                  </a:cubicBezTo>
                  <a:cubicBezTo>
                    <a:pt x="1880" y="6075"/>
                    <a:pt x="426" y="12541"/>
                    <a:pt x="101" y="19007"/>
                  </a:cubicBezTo>
                  <a:cubicBezTo>
                    <a:pt x="0" y="22241"/>
                    <a:pt x="101" y="25499"/>
                    <a:pt x="527" y="28732"/>
                  </a:cubicBezTo>
                  <a:cubicBezTo>
                    <a:pt x="953" y="31965"/>
                    <a:pt x="1579" y="35198"/>
                    <a:pt x="2832" y="38231"/>
                  </a:cubicBezTo>
                  <a:cubicBezTo>
                    <a:pt x="3233" y="39058"/>
                    <a:pt x="3559" y="39785"/>
                    <a:pt x="4086" y="40536"/>
                  </a:cubicBezTo>
                  <a:cubicBezTo>
                    <a:pt x="4386" y="41263"/>
                    <a:pt x="4812" y="41990"/>
                    <a:pt x="5439" y="42516"/>
                  </a:cubicBezTo>
                  <a:cubicBezTo>
                    <a:pt x="5682" y="42759"/>
                    <a:pt x="6006" y="42953"/>
                    <a:pt x="6346" y="42953"/>
                  </a:cubicBezTo>
                  <a:cubicBezTo>
                    <a:pt x="6427" y="42953"/>
                    <a:pt x="6510" y="42942"/>
                    <a:pt x="6592" y="42917"/>
                  </a:cubicBezTo>
                  <a:cubicBezTo>
                    <a:pt x="6792" y="43343"/>
                    <a:pt x="7118" y="43669"/>
                    <a:pt x="7419" y="43970"/>
                  </a:cubicBezTo>
                  <a:cubicBezTo>
                    <a:pt x="7945" y="44597"/>
                    <a:pt x="8672" y="45123"/>
                    <a:pt x="9399" y="45223"/>
                  </a:cubicBezTo>
                  <a:cubicBezTo>
                    <a:pt x="9825" y="45223"/>
                    <a:pt x="10025" y="45123"/>
                    <a:pt x="10351" y="45023"/>
                  </a:cubicBezTo>
                  <a:cubicBezTo>
                    <a:pt x="10351" y="45123"/>
                    <a:pt x="10452" y="45323"/>
                    <a:pt x="10552" y="45424"/>
                  </a:cubicBezTo>
                  <a:cubicBezTo>
                    <a:pt x="10878" y="45850"/>
                    <a:pt x="11279" y="46276"/>
                    <a:pt x="11905" y="46276"/>
                  </a:cubicBezTo>
                  <a:lnTo>
                    <a:pt x="12331" y="46276"/>
                  </a:lnTo>
                  <a:cubicBezTo>
                    <a:pt x="14838" y="44697"/>
                    <a:pt x="15665" y="41464"/>
                    <a:pt x="16191" y="38757"/>
                  </a:cubicBezTo>
                  <a:cubicBezTo>
                    <a:pt x="16817" y="35624"/>
                    <a:pt x="17018" y="32391"/>
                    <a:pt x="16617" y="29133"/>
                  </a:cubicBezTo>
                  <a:cubicBezTo>
                    <a:pt x="16291" y="26000"/>
                    <a:pt x="15464" y="22867"/>
                    <a:pt x="14211" y="20060"/>
                  </a:cubicBezTo>
                  <a:cubicBezTo>
                    <a:pt x="12858" y="16827"/>
                    <a:pt x="10878" y="14095"/>
                    <a:pt x="8772" y="11388"/>
                  </a:cubicBezTo>
                  <a:cubicBezTo>
                    <a:pt x="6492" y="8256"/>
                    <a:pt x="3985" y="4496"/>
                    <a:pt x="4487" y="311"/>
                  </a:cubicBezTo>
                  <a:cubicBezTo>
                    <a:pt x="4487" y="311"/>
                    <a:pt x="4487" y="210"/>
                    <a:pt x="4612" y="210"/>
                  </a:cubicBezTo>
                  <a:cubicBezTo>
                    <a:pt x="4612" y="86"/>
                    <a:pt x="4487" y="1"/>
                    <a:pt x="4369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93"/>
            <p:cNvSpPr/>
            <p:nvPr/>
          </p:nvSpPr>
          <p:spPr>
            <a:xfrm>
              <a:off x="5052725" y="3330150"/>
              <a:ext cx="15700" cy="53125"/>
            </a:xfrm>
            <a:custGeom>
              <a:avLst/>
              <a:gdLst/>
              <a:ahLst/>
              <a:cxnLst/>
              <a:rect l="l" t="t" r="r" b="b"/>
              <a:pathLst>
                <a:path w="628" h="2125" extrusionOk="0">
                  <a:moveTo>
                    <a:pt x="352" y="1"/>
                  </a:moveTo>
                  <a:cubicBezTo>
                    <a:pt x="327" y="1"/>
                    <a:pt x="301" y="26"/>
                    <a:pt x="301" y="76"/>
                  </a:cubicBezTo>
                  <a:cubicBezTo>
                    <a:pt x="201" y="176"/>
                    <a:pt x="201" y="402"/>
                    <a:pt x="201" y="502"/>
                  </a:cubicBezTo>
                  <a:cubicBezTo>
                    <a:pt x="101" y="602"/>
                    <a:pt x="101" y="803"/>
                    <a:pt x="101" y="928"/>
                  </a:cubicBezTo>
                  <a:cubicBezTo>
                    <a:pt x="101" y="1129"/>
                    <a:pt x="1" y="1329"/>
                    <a:pt x="1" y="1429"/>
                  </a:cubicBezTo>
                  <a:cubicBezTo>
                    <a:pt x="1" y="1655"/>
                    <a:pt x="101" y="1855"/>
                    <a:pt x="201" y="1956"/>
                  </a:cubicBezTo>
                  <a:cubicBezTo>
                    <a:pt x="201" y="2068"/>
                    <a:pt x="251" y="2125"/>
                    <a:pt x="317" y="2125"/>
                  </a:cubicBezTo>
                  <a:cubicBezTo>
                    <a:pt x="383" y="2125"/>
                    <a:pt x="464" y="2068"/>
                    <a:pt x="527" y="1956"/>
                  </a:cubicBezTo>
                  <a:cubicBezTo>
                    <a:pt x="627" y="1855"/>
                    <a:pt x="627" y="1655"/>
                    <a:pt x="627" y="1555"/>
                  </a:cubicBezTo>
                  <a:lnTo>
                    <a:pt x="627" y="928"/>
                  </a:lnTo>
                  <a:cubicBezTo>
                    <a:pt x="627" y="803"/>
                    <a:pt x="527" y="702"/>
                    <a:pt x="527" y="502"/>
                  </a:cubicBezTo>
                  <a:cubicBezTo>
                    <a:pt x="527" y="402"/>
                    <a:pt x="527" y="176"/>
                    <a:pt x="402" y="76"/>
                  </a:cubicBezTo>
                  <a:cubicBezTo>
                    <a:pt x="402" y="26"/>
                    <a:pt x="377" y="1"/>
                    <a:pt x="352" y="1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93"/>
            <p:cNvSpPr/>
            <p:nvPr/>
          </p:nvSpPr>
          <p:spPr>
            <a:xfrm>
              <a:off x="5062750" y="3264375"/>
              <a:ext cx="15700" cy="40575"/>
            </a:xfrm>
            <a:custGeom>
              <a:avLst/>
              <a:gdLst/>
              <a:ahLst/>
              <a:cxnLst/>
              <a:rect l="l" t="t" r="r" b="b"/>
              <a:pathLst>
                <a:path w="628" h="1623" extrusionOk="0">
                  <a:moveTo>
                    <a:pt x="226" y="0"/>
                  </a:moveTo>
                  <a:cubicBezTo>
                    <a:pt x="126" y="100"/>
                    <a:pt x="126" y="201"/>
                    <a:pt x="126" y="301"/>
                  </a:cubicBezTo>
                  <a:cubicBezTo>
                    <a:pt x="1" y="426"/>
                    <a:pt x="1" y="526"/>
                    <a:pt x="1" y="526"/>
                  </a:cubicBezTo>
                  <a:lnTo>
                    <a:pt x="1" y="727"/>
                  </a:lnTo>
                  <a:lnTo>
                    <a:pt x="1" y="1153"/>
                  </a:lnTo>
                  <a:lnTo>
                    <a:pt x="1" y="1354"/>
                  </a:lnTo>
                  <a:lnTo>
                    <a:pt x="126" y="1454"/>
                  </a:lnTo>
                  <a:cubicBezTo>
                    <a:pt x="176" y="1567"/>
                    <a:pt x="251" y="1623"/>
                    <a:pt x="327" y="1623"/>
                  </a:cubicBezTo>
                  <a:cubicBezTo>
                    <a:pt x="402" y="1623"/>
                    <a:pt x="477" y="1567"/>
                    <a:pt x="527" y="1454"/>
                  </a:cubicBezTo>
                  <a:cubicBezTo>
                    <a:pt x="527" y="1454"/>
                    <a:pt x="627" y="1354"/>
                    <a:pt x="627" y="1253"/>
                  </a:cubicBezTo>
                  <a:lnTo>
                    <a:pt x="627" y="1153"/>
                  </a:lnTo>
                  <a:lnTo>
                    <a:pt x="627" y="727"/>
                  </a:lnTo>
                  <a:lnTo>
                    <a:pt x="627" y="426"/>
                  </a:lnTo>
                  <a:lnTo>
                    <a:pt x="527" y="301"/>
                  </a:lnTo>
                  <a:cubicBezTo>
                    <a:pt x="527" y="201"/>
                    <a:pt x="527" y="100"/>
                    <a:pt x="427" y="100"/>
                  </a:cubicBezTo>
                  <a:cubicBezTo>
                    <a:pt x="427" y="0"/>
                    <a:pt x="327" y="0"/>
                    <a:pt x="226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93"/>
            <p:cNvSpPr/>
            <p:nvPr/>
          </p:nvSpPr>
          <p:spPr>
            <a:xfrm>
              <a:off x="5102225" y="3309475"/>
              <a:ext cx="18200" cy="30725"/>
            </a:xfrm>
            <a:custGeom>
              <a:avLst/>
              <a:gdLst/>
              <a:ahLst/>
              <a:cxnLst/>
              <a:rect l="l" t="t" r="r" b="b"/>
              <a:pathLst>
                <a:path w="728" h="1229" extrusionOk="0">
                  <a:moveTo>
                    <a:pt x="251" y="1"/>
                  </a:moveTo>
                  <a:cubicBezTo>
                    <a:pt x="226" y="1"/>
                    <a:pt x="201" y="26"/>
                    <a:pt x="201" y="76"/>
                  </a:cubicBezTo>
                  <a:lnTo>
                    <a:pt x="201" y="176"/>
                  </a:lnTo>
                  <a:lnTo>
                    <a:pt x="101" y="276"/>
                  </a:lnTo>
                  <a:lnTo>
                    <a:pt x="101" y="377"/>
                  </a:lnTo>
                  <a:lnTo>
                    <a:pt x="101" y="702"/>
                  </a:lnTo>
                  <a:lnTo>
                    <a:pt x="1" y="803"/>
                  </a:lnTo>
                  <a:lnTo>
                    <a:pt x="1" y="1003"/>
                  </a:lnTo>
                  <a:cubicBezTo>
                    <a:pt x="101" y="1003"/>
                    <a:pt x="101" y="1128"/>
                    <a:pt x="201" y="1128"/>
                  </a:cubicBezTo>
                  <a:cubicBezTo>
                    <a:pt x="301" y="1229"/>
                    <a:pt x="427" y="1229"/>
                    <a:pt x="427" y="1229"/>
                  </a:cubicBezTo>
                  <a:lnTo>
                    <a:pt x="527" y="1128"/>
                  </a:lnTo>
                  <a:cubicBezTo>
                    <a:pt x="627" y="1128"/>
                    <a:pt x="627" y="1128"/>
                    <a:pt x="627" y="1003"/>
                  </a:cubicBezTo>
                  <a:cubicBezTo>
                    <a:pt x="728" y="1003"/>
                    <a:pt x="728" y="903"/>
                    <a:pt x="728" y="903"/>
                  </a:cubicBezTo>
                  <a:cubicBezTo>
                    <a:pt x="728" y="803"/>
                    <a:pt x="627" y="702"/>
                    <a:pt x="627" y="702"/>
                  </a:cubicBezTo>
                  <a:lnTo>
                    <a:pt x="627" y="602"/>
                  </a:lnTo>
                  <a:cubicBezTo>
                    <a:pt x="527" y="502"/>
                    <a:pt x="527" y="377"/>
                    <a:pt x="427" y="377"/>
                  </a:cubicBezTo>
                  <a:lnTo>
                    <a:pt x="427" y="276"/>
                  </a:lnTo>
                  <a:lnTo>
                    <a:pt x="427" y="176"/>
                  </a:lnTo>
                  <a:lnTo>
                    <a:pt x="301" y="76"/>
                  </a:lnTo>
                  <a:cubicBezTo>
                    <a:pt x="301" y="26"/>
                    <a:pt x="276" y="1"/>
                    <a:pt x="251" y="1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93"/>
            <p:cNvSpPr/>
            <p:nvPr/>
          </p:nvSpPr>
          <p:spPr>
            <a:xfrm>
              <a:off x="5094075" y="3203825"/>
              <a:ext cx="13200" cy="40900"/>
            </a:xfrm>
            <a:custGeom>
              <a:avLst/>
              <a:gdLst/>
              <a:ahLst/>
              <a:cxnLst/>
              <a:rect l="l" t="t" r="r" b="b"/>
              <a:pathLst>
                <a:path w="528" h="1636" extrusionOk="0">
                  <a:moveTo>
                    <a:pt x="304" y="1"/>
                  </a:moveTo>
                  <a:cubicBezTo>
                    <a:pt x="262" y="1"/>
                    <a:pt x="226" y="32"/>
                    <a:pt x="226" y="116"/>
                  </a:cubicBezTo>
                  <a:lnTo>
                    <a:pt x="126" y="217"/>
                  </a:lnTo>
                  <a:lnTo>
                    <a:pt x="126" y="442"/>
                  </a:lnTo>
                  <a:cubicBezTo>
                    <a:pt x="126" y="442"/>
                    <a:pt x="1" y="542"/>
                    <a:pt x="1" y="643"/>
                  </a:cubicBezTo>
                  <a:lnTo>
                    <a:pt x="1" y="843"/>
                  </a:lnTo>
                  <a:lnTo>
                    <a:pt x="1" y="1169"/>
                  </a:lnTo>
                  <a:cubicBezTo>
                    <a:pt x="1" y="1269"/>
                    <a:pt x="1" y="1269"/>
                    <a:pt x="126" y="1370"/>
                  </a:cubicBezTo>
                  <a:cubicBezTo>
                    <a:pt x="126" y="1470"/>
                    <a:pt x="126" y="1470"/>
                    <a:pt x="226" y="1595"/>
                  </a:cubicBezTo>
                  <a:cubicBezTo>
                    <a:pt x="255" y="1624"/>
                    <a:pt x="284" y="1636"/>
                    <a:pt x="312" y="1636"/>
                  </a:cubicBezTo>
                  <a:cubicBezTo>
                    <a:pt x="384" y="1636"/>
                    <a:pt x="456" y="1559"/>
                    <a:pt x="527" y="1470"/>
                  </a:cubicBezTo>
                  <a:lnTo>
                    <a:pt x="527" y="1269"/>
                  </a:lnTo>
                  <a:lnTo>
                    <a:pt x="527" y="1069"/>
                  </a:lnTo>
                  <a:cubicBezTo>
                    <a:pt x="427" y="1069"/>
                    <a:pt x="427" y="968"/>
                    <a:pt x="427" y="968"/>
                  </a:cubicBezTo>
                  <a:lnTo>
                    <a:pt x="427" y="843"/>
                  </a:lnTo>
                  <a:lnTo>
                    <a:pt x="427" y="743"/>
                  </a:lnTo>
                  <a:lnTo>
                    <a:pt x="427" y="643"/>
                  </a:lnTo>
                  <a:lnTo>
                    <a:pt x="427" y="442"/>
                  </a:lnTo>
                  <a:cubicBezTo>
                    <a:pt x="327" y="442"/>
                    <a:pt x="327" y="342"/>
                    <a:pt x="327" y="342"/>
                  </a:cubicBezTo>
                  <a:cubicBezTo>
                    <a:pt x="327" y="217"/>
                    <a:pt x="327" y="217"/>
                    <a:pt x="427" y="116"/>
                  </a:cubicBezTo>
                  <a:cubicBezTo>
                    <a:pt x="427" y="58"/>
                    <a:pt x="360" y="1"/>
                    <a:pt x="304" y="1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93"/>
            <p:cNvSpPr/>
            <p:nvPr/>
          </p:nvSpPr>
          <p:spPr>
            <a:xfrm>
              <a:off x="5073400" y="3157850"/>
              <a:ext cx="15700" cy="34275"/>
            </a:xfrm>
            <a:custGeom>
              <a:avLst/>
              <a:gdLst/>
              <a:ahLst/>
              <a:cxnLst/>
              <a:rect l="l" t="t" r="r" b="b"/>
              <a:pathLst>
                <a:path w="628" h="1371" extrusionOk="0">
                  <a:moveTo>
                    <a:pt x="540" y="0"/>
                  </a:moveTo>
                  <a:cubicBezTo>
                    <a:pt x="527" y="0"/>
                    <a:pt x="527" y="26"/>
                    <a:pt x="527" y="76"/>
                  </a:cubicBezTo>
                  <a:lnTo>
                    <a:pt x="427" y="176"/>
                  </a:lnTo>
                  <a:cubicBezTo>
                    <a:pt x="327" y="176"/>
                    <a:pt x="327" y="176"/>
                    <a:pt x="201" y="301"/>
                  </a:cubicBezTo>
                  <a:cubicBezTo>
                    <a:pt x="201" y="301"/>
                    <a:pt x="101" y="401"/>
                    <a:pt x="101" y="602"/>
                  </a:cubicBezTo>
                  <a:cubicBezTo>
                    <a:pt x="1" y="702"/>
                    <a:pt x="1" y="802"/>
                    <a:pt x="1" y="928"/>
                  </a:cubicBezTo>
                  <a:cubicBezTo>
                    <a:pt x="1" y="1028"/>
                    <a:pt x="101" y="1128"/>
                    <a:pt x="101" y="1229"/>
                  </a:cubicBezTo>
                  <a:cubicBezTo>
                    <a:pt x="101" y="1299"/>
                    <a:pt x="151" y="1370"/>
                    <a:pt x="225" y="1370"/>
                  </a:cubicBezTo>
                  <a:cubicBezTo>
                    <a:pt x="255" y="1370"/>
                    <a:pt x="290" y="1358"/>
                    <a:pt x="327" y="1329"/>
                  </a:cubicBezTo>
                  <a:cubicBezTo>
                    <a:pt x="427" y="1329"/>
                    <a:pt x="527" y="1229"/>
                    <a:pt x="427" y="1128"/>
                  </a:cubicBezTo>
                  <a:lnTo>
                    <a:pt x="427" y="1028"/>
                  </a:lnTo>
                  <a:lnTo>
                    <a:pt x="427" y="928"/>
                  </a:lnTo>
                  <a:cubicBezTo>
                    <a:pt x="427" y="802"/>
                    <a:pt x="527" y="802"/>
                    <a:pt x="527" y="802"/>
                  </a:cubicBezTo>
                  <a:lnTo>
                    <a:pt x="527" y="702"/>
                  </a:lnTo>
                  <a:lnTo>
                    <a:pt x="527" y="602"/>
                  </a:lnTo>
                  <a:lnTo>
                    <a:pt x="527" y="502"/>
                  </a:lnTo>
                  <a:lnTo>
                    <a:pt x="527" y="401"/>
                  </a:lnTo>
                  <a:lnTo>
                    <a:pt x="527" y="301"/>
                  </a:lnTo>
                  <a:lnTo>
                    <a:pt x="627" y="301"/>
                  </a:lnTo>
                  <a:lnTo>
                    <a:pt x="627" y="176"/>
                  </a:lnTo>
                  <a:lnTo>
                    <a:pt x="627" y="76"/>
                  </a:lnTo>
                  <a:cubicBezTo>
                    <a:pt x="577" y="26"/>
                    <a:pt x="552" y="0"/>
                    <a:pt x="540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93"/>
            <p:cNvSpPr/>
            <p:nvPr/>
          </p:nvSpPr>
          <p:spPr>
            <a:xfrm>
              <a:off x="5149225" y="2969250"/>
              <a:ext cx="279475" cy="532600"/>
            </a:xfrm>
            <a:custGeom>
              <a:avLst/>
              <a:gdLst/>
              <a:ahLst/>
              <a:cxnLst/>
              <a:rect l="l" t="t" r="r" b="b"/>
              <a:pathLst>
                <a:path w="11179" h="21304" extrusionOk="0">
                  <a:moveTo>
                    <a:pt x="0" y="1"/>
                  </a:moveTo>
                  <a:cubicBezTo>
                    <a:pt x="0" y="201"/>
                    <a:pt x="101" y="2707"/>
                    <a:pt x="3860" y="7620"/>
                  </a:cubicBezTo>
                  <a:cubicBezTo>
                    <a:pt x="7720" y="12858"/>
                    <a:pt x="9825" y="16091"/>
                    <a:pt x="10752" y="21304"/>
                  </a:cubicBezTo>
                  <a:lnTo>
                    <a:pt x="11178" y="21204"/>
                  </a:lnTo>
                  <a:cubicBezTo>
                    <a:pt x="10226" y="15991"/>
                    <a:pt x="8046" y="12532"/>
                    <a:pt x="4186" y="7419"/>
                  </a:cubicBezTo>
                  <a:cubicBezTo>
                    <a:pt x="527" y="2507"/>
                    <a:pt x="426" y="101"/>
                    <a:pt x="426" y="1"/>
                  </a:cubicBez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3" name="Google Shape;15413;p93"/>
            <p:cNvSpPr/>
            <p:nvPr/>
          </p:nvSpPr>
          <p:spPr>
            <a:xfrm>
              <a:off x="5751975" y="2919525"/>
              <a:ext cx="426100" cy="1156900"/>
            </a:xfrm>
            <a:custGeom>
              <a:avLst/>
              <a:gdLst/>
              <a:ahLst/>
              <a:cxnLst/>
              <a:rect l="l" t="t" r="r" b="b"/>
              <a:pathLst>
                <a:path w="17044" h="46276" extrusionOk="0">
                  <a:moveTo>
                    <a:pt x="12624" y="1"/>
                  </a:moveTo>
                  <a:cubicBezTo>
                    <a:pt x="12509" y="1"/>
                    <a:pt x="12370" y="86"/>
                    <a:pt x="12432" y="210"/>
                  </a:cubicBezTo>
                  <a:lnTo>
                    <a:pt x="12432" y="310"/>
                  </a:lnTo>
                  <a:cubicBezTo>
                    <a:pt x="12958" y="4496"/>
                    <a:pt x="10552" y="8255"/>
                    <a:pt x="8146" y="11388"/>
                  </a:cubicBezTo>
                  <a:cubicBezTo>
                    <a:pt x="6066" y="14095"/>
                    <a:pt x="4086" y="16827"/>
                    <a:pt x="2733" y="20060"/>
                  </a:cubicBezTo>
                  <a:cubicBezTo>
                    <a:pt x="1480" y="22867"/>
                    <a:pt x="627" y="26000"/>
                    <a:pt x="327" y="29133"/>
                  </a:cubicBezTo>
                  <a:cubicBezTo>
                    <a:pt x="1" y="32391"/>
                    <a:pt x="126" y="35624"/>
                    <a:pt x="753" y="38757"/>
                  </a:cubicBezTo>
                  <a:cubicBezTo>
                    <a:pt x="1254" y="41463"/>
                    <a:pt x="2106" y="44697"/>
                    <a:pt x="4612" y="46276"/>
                  </a:cubicBezTo>
                  <a:lnTo>
                    <a:pt x="5139" y="46276"/>
                  </a:lnTo>
                  <a:cubicBezTo>
                    <a:pt x="5640" y="46276"/>
                    <a:pt x="6066" y="45849"/>
                    <a:pt x="6392" y="45423"/>
                  </a:cubicBezTo>
                  <a:cubicBezTo>
                    <a:pt x="6492" y="45323"/>
                    <a:pt x="6592" y="45123"/>
                    <a:pt x="6693" y="45022"/>
                  </a:cubicBezTo>
                  <a:cubicBezTo>
                    <a:pt x="6893" y="45123"/>
                    <a:pt x="7219" y="45223"/>
                    <a:pt x="7520" y="45223"/>
                  </a:cubicBezTo>
                  <a:cubicBezTo>
                    <a:pt x="8372" y="45123"/>
                    <a:pt x="8998" y="44596"/>
                    <a:pt x="9525" y="43970"/>
                  </a:cubicBezTo>
                  <a:cubicBezTo>
                    <a:pt x="9825" y="43669"/>
                    <a:pt x="10151" y="43343"/>
                    <a:pt x="10352" y="42917"/>
                  </a:cubicBezTo>
                  <a:cubicBezTo>
                    <a:pt x="10434" y="42941"/>
                    <a:pt x="10519" y="42952"/>
                    <a:pt x="10605" y="42952"/>
                  </a:cubicBezTo>
                  <a:cubicBezTo>
                    <a:pt x="10965" y="42952"/>
                    <a:pt x="11342" y="42759"/>
                    <a:pt x="11605" y="42516"/>
                  </a:cubicBezTo>
                  <a:cubicBezTo>
                    <a:pt x="12131" y="41990"/>
                    <a:pt x="12532" y="41263"/>
                    <a:pt x="12958" y="40536"/>
                  </a:cubicBezTo>
                  <a:cubicBezTo>
                    <a:pt x="13384" y="39784"/>
                    <a:pt x="13785" y="39057"/>
                    <a:pt x="14111" y="38230"/>
                  </a:cubicBezTo>
                  <a:cubicBezTo>
                    <a:pt x="15364" y="35198"/>
                    <a:pt x="16091" y="31965"/>
                    <a:pt x="16517" y="28732"/>
                  </a:cubicBezTo>
                  <a:cubicBezTo>
                    <a:pt x="16918" y="25498"/>
                    <a:pt x="17044" y="22240"/>
                    <a:pt x="16918" y="19007"/>
                  </a:cubicBezTo>
                  <a:cubicBezTo>
                    <a:pt x="16617" y="12541"/>
                    <a:pt x="15164" y="6075"/>
                    <a:pt x="12758" y="110"/>
                  </a:cubicBezTo>
                  <a:cubicBezTo>
                    <a:pt x="12758" y="33"/>
                    <a:pt x="12696" y="1"/>
                    <a:pt x="12624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4" name="Google Shape;15414;p93"/>
            <p:cNvSpPr/>
            <p:nvPr/>
          </p:nvSpPr>
          <p:spPr>
            <a:xfrm>
              <a:off x="6133575" y="3408475"/>
              <a:ext cx="15675" cy="32600"/>
            </a:xfrm>
            <a:custGeom>
              <a:avLst/>
              <a:gdLst/>
              <a:ahLst/>
              <a:cxnLst/>
              <a:rect l="l" t="t" r="r" b="b"/>
              <a:pathLst>
                <a:path w="627" h="1304" extrusionOk="0">
                  <a:moveTo>
                    <a:pt x="338" y="1"/>
                  </a:moveTo>
                  <a:cubicBezTo>
                    <a:pt x="301" y="1"/>
                    <a:pt x="251" y="26"/>
                    <a:pt x="201" y="76"/>
                  </a:cubicBezTo>
                  <a:cubicBezTo>
                    <a:pt x="201" y="76"/>
                    <a:pt x="100" y="176"/>
                    <a:pt x="100" y="301"/>
                  </a:cubicBezTo>
                  <a:lnTo>
                    <a:pt x="100" y="602"/>
                  </a:lnTo>
                  <a:lnTo>
                    <a:pt x="0" y="702"/>
                  </a:lnTo>
                  <a:lnTo>
                    <a:pt x="0" y="928"/>
                  </a:lnTo>
                  <a:lnTo>
                    <a:pt x="0" y="1028"/>
                  </a:lnTo>
                  <a:cubicBezTo>
                    <a:pt x="100" y="1128"/>
                    <a:pt x="100" y="1128"/>
                    <a:pt x="100" y="1229"/>
                  </a:cubicBezTo>
                  <a:cubicBezTo>
                    <a:pt x="150" y="1279"/>
                    <a:pt x="226" y="1304"/>
                    <a:pt x="304" y="1304"/>
                  </a:cubicBezTo>
                  <a:cubicBezTo>
                    <a:pt x="382" y="1304"/>
                    <a:pt x="464" y="1279"/>
                    <a:pt x="526" y="1229"/>
                  </a:cubicBezTo>
                  <a:cubicBezTo>
                    <a:pt x="627" y="1229"/>
                    <a:pt x="627" y="1128"/>
                    <a:pt x="627" y="1028"/>
                  </a:cubicBezTo>
                  <a:lnTo>
                    <a:pt x="627" y="928"/>
                  </a:lnTo>
                  <a:lnTo>
                    <a:pt x="627" y="702"/>
                  </a:lnTo>
                  <a:lnTo>
                    <a:pt x="627" y="602"/>
                  </a:lnTo>
                  <a:cubicBezTo>
                    <a:pt x="627" y="502"/>
                    <a:pt x="526" y="402"/>
                    <a:pt x="526" y="301"/>
                  </a:cubicBezTo>
                  <a:cubicBezTo>
                    <a:pt x="526" y="176"/>
                    <a:pt x="526" y="76"/>
                    <a:pt x="401" y="76"/>
                  </a:cubicBezTo>
                  <a:cubicBezTo>
                    <a:pt x="401" y="26"/>
                    <a:pt x="376" y="1"/>
                    <a:pt x="338" y="1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5" name="Google Shape;15415;p93"/>
            <p:cNvSpPr/>
            <p:nvPr/>
          </p:nvSpPr>
          <p:spPr>
            <a:xfrm>
              <a:off x="6115400" y="3332025"/>
              <a:ext cx="15675" cy="42025"/>
            </a:xfrm>
            <a:custGeom>
              <a:avLst/>
              <a:gdLst/>
              <a:ahLst/>
              <a:cxnLst/>
              <a:rect l="l" t="t" r="r" b="b"/>
              <a:pathLst>
                <a:path w="627" h="1681" extrusionOk="0">
                  <a:moveTo>
                    <a:pt x="301" y="1"/>
                  </a:moveTo>
                  <a:lnTo>
                    <a:pt x="301" y="101"/>
                  </a:lnTo>
                  <a:cubicBezTo>
                    <a:pt x="201" y="101"/>
                    <a:pt x="201" y="226"/>
                    <a:pt x="201" y="226"/>
                  </a:cubicBezTo>
                  <a:cubicBezTo>
                    <a:pt x="201" y="226"/>
                    <a:pt x="201" y="327"/>
                    <a:pt x="100" y="327"/>
                  </a:cubicBezTo>
                  <a:lnTo>
                    <a:pt x="100" y="527"/>
                  </a:lnTo>
                  <a:lnTo>
                    <a:pt x="100" y="627"/>
                  </a:lnTo>
                  <a:cubicBezTo>
                    <a:pt x="0" y="853"/>
                    <a:pt x="0" y="1154"/>
                    <a:pt x="0" y="1354"/>
                  </a:cubicBezTo>
                  <a:cubicBezTo>
                    <a:pt x="0" y="1480"/>
                    <a:pt x="100" y="1680"/>
                    <a:pt x="301" y="1680"/>
                  </a:cubicBezTo>
                  <a:cubicBezTo>
                    <a:pt x="401" y="1680"/>
                    <a:pt x="401" y="1580"/>
                    <a:pt x="501" y="1580"/>
                  </a:cubicBezTo>
                  <a:cubicBezTo>
                    <a:pt x="501" y="1480"/>
                    <a:pt x="627" y="1480"/>
                    <a:pt x="627" y="1354"/>
                  </a:cubicBezTo>
                  <a:cubicBezTo>
                    <a:pt x="627" y="1154"/>
                    <a:pt x="501" y="953"/>
                    <a:pt x="627" y="728"/>
                  </a:cubicBezTo>
                  <a:cubicBezTo>
                    <a:pt x="627" y="627"/>
                    <a:pt x="627" y="527"/>
                    <a:pt x="501" y="427"/>
                  </a:cubicBezTo>
                  <a:lnTo>
                    <a:pt x="501" y="226"/>
                  </a:lnTo>
                  <a:lnTo>
                    <a:pt x="501" y="101"/>
                  </a:lnTo>
                  <a:cubicBezTo>
                    <a:pt x="501" y="1"/>
                    <a:pt x="401" y="1"/>
                    <a:pt x="301" y="1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6" name="Google Shape;15416;p93"/>
            <p:cNvSpPr/>
            <p:nvPr/>
          </p:nvSpPr>
          <p:spPr>
            <a:xfrm>
              <a:off x="6070900" y="3351000"/>
              <a:ext cx="10050" cy="38700"/>
            </a:xfrm>
            <a:custGeom>
              <a:avLst/>
              <a:gdLst/>
              <a:ahLst/>
              <a:cxnLst/>
              <a:rect l="l" t="t" r="r" b="b"/>
              <a:pathLst>
                <a:path w="402" h="1548" extrusionOk="0">
                  <a:moveTo>
                    <a:pt x="201" y="0"/>
                  </a:moveTo>
                  <a:cubicBezTo>
                    <a:pt x="151" y="0"/>
                    <a:pt x="101" y="31"/>
                    <a:pt x="101" y="94"/>
                  </a:cubicBezTo>
                  <a:cubicBezTo>
                    <a:pt x="101" y="295"/>
                    <a:pt x="101" y="495"/>
                    <a:pt x="1" y="721"/>
                  </a:cubicBezTo>
                  <a:lnTo>
                    <a:pt x="1" y="1347"/>
                  </a:lnTo>
                  <a:cubicBezTo>
                    <a:pt x="1" y="1447"/>
                    <a:pt x="101" y="1548"/>
                    <a:pt x="201" y="1548"/>
                  </a:cubicBezTo>
                  <a:cubicBezTo>
                    <a:pt x="302" y="1548"/>
                    <a:pt x="402" y="1447"/>
                    <a:pt x="402" y="1347"/>
                  </a:cubicBezTo>
                  <a:cubicBezTo>
                    <a:pt x="402" y="1122"/>
                    <a:pt x="402" y="921"/>
                    <a:pt x="302" y="721"/>
                  </a:cubicBezTo>
                  <a:lnTo>
                    <a:pt x="302" y="94"/>
                  </a:lnTo>
                  <a:cubicBezTo>
                    <a:pt x="302" y="31"/>
                    <a:pt x="251" y="0"/>
                    <a:pt x="201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7" name="Google Shape;15417;p93"/>
            <p:cNvSpPr/>
            <p:nvPr/>
          </p:nvSpPr>
          <p:spPr>
            <a:xfrm>
              <a:off x="6099725" y="3410350"/>
              <a:ext cx="10050" cy="28225"/>
            </a:xfrm>
            <a:custGeom>
              <a:avLst/>
              <a:gdLst/>
              <a:ahLst/>
              <a:cxnLst/>
              <a:rect l="l" t="t" r="r" b="b"/>
              <a:pathLst>
                <a:path w="402" h="1129" extrusionOk="0">
                  <a:moveTo>
                    <a:pt x="1" y="1"/>
                  </a:moveTo>
                  <a:lnTo>
                    <a:pt x="1" y="101"/>
                  </a:lnTo>
                  <a:lnTo>
                    <a:pt x="1" y="327"/>
                  </a:lnTo>
                  <a:lnTo>
                    <a:pt x="1" y="527"/>
                  </a:lnTo>
                  <a:lnTo>
                    <a:pt x="1" y="728"/>
                  </a:lnTo>
                  <a:lnTo>
                    <a:pt x="1" y="853"/>
                  </a:lnTo>
                  <a:lnTo>
                    <a:pt x="1" y="1053"/>
                  </a:lnTo>
                  <a:cubicBezTo>
                    <a:pt x="51" y="1104"/>
                    <a:pt x="101" y="1129"/>
                    <a:pt x="151" y="1129"/>
                  </a:cubicBezTo>
                  <a:cubicBezTo>
                    <a:pt x="201" y="1129"/>
                    <a:pt x="251" y="1104"/>
                    <a:pt x="301" y="1053"/>
                  </a:cubicBezTo>
                  <a:lnTo>
                    <a:pt x="402" y="953"/>
                  </a:lnTo>
                  <a:lnTo>
                    <a:pt x="402" y="728"/>
                  </a:lnTo>
                  <a:lnTo>
                    <a:pt x="402" y="627"/>
                  </a:lnTo>
                  <a:lnTo>
                    <a:pt x="402" y="527"/>
                  </a:lnTo>
                  <a:cubicBezTo>
                    <a:pt x="402" y="427"/>
                    <a:pt x="301" y="327"/>
                    <a:pt x="301" y="226"/>
                  </a:cubicBezTo>
                  <a:cubicBezTo>
                    <a:pt x="301" y="226"/>
                    <a:pt x="201" y="101"/>
                    <a:pt x="201" y="1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8" name="Google Shape;15418;p93"/>
            <p:cNvSpPr/>
            <p:nvPr/>
          </p:nvSpPr>
          <p:spPr>
            <a:xfrm>
              <a:off x="6068400" y="3431650"/>
              <a:ext cx="7550" cy="18200"/>
            </a:xfrm>
            <a:custGeom>
              <a:avLst/>
              <a:gdLst/>
              <a:ahLst/>
              <a:cxnLst/>
              <a:rect l="l" t="t" r="r" b="b"/>
              <a:pathLst>
                <a:path w="302" h="728" extrusionOk="0">
                  <a:moveTo>
                    <a:pt x="101" y="1"/>
                  </a:moveTo>
                  <a:cubicBezTo>
                    <a:pt x="1" y="1"/>
                    <a:pt x="1" y="101"/>
                    <a:pt x="1" y="101"/>
                  </a:cubicBezTo>
                  <a:cubicBezTo>
                    <a:pt x="1" y="302"/>
                    <a:pt x="101" y="402"/>
                    <a:pt x="101" y="627"/>
                  </a:cubicBezTo>
                  <a:cubicBezTo>
                    <a:pt x="101" y="728"/>
                    <a:pt x="201" y="728"/>
                    <a:pt x="201" y="728"/>
                  </a:cubicBezTo>
                  <a:cubicBezTo>
                    <a:pt x="301" y="728"/>
                    <a:pt x="301" y="627"/>
                    <a:pt x="301" y="502"/>
                  </a:cubicBezTo>
                  <a:cubicBezTo>
                    <a:pt x="301" y="402"/>
                    <a:pt x="201" y="201"/>
                    <a:pt x="201" y="101"/>
                  </a:cubicBezTo>
                  <a:cubicBezTo>
                    <a:pt x="201" y="1"/>
                    <a:pt x="101" y="1"/>
                    <a:pt x="101" y="1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9" name="Google Shape;15419;p93"/>
            <p:cNvSpPr/>
            <p:nvPr/>
          </p:nvSpPr>
          <p:spPr>
            <a:xfrm>
              <a:off x="6109750" y="3484300"/>
              <a:ext cx="13175" cy="28200"/>
            </a:xfrm>
            <a:custGeom>
              <a:avLst/>
              <a:gdLst/>
              <a:ahLst/>
              <a:cxnLst/>
              <a:rect l="l" t="t" r="r" b="b"/>
              <a:pathLst>
                <a:path w="527" h="1128" extrusionOk="0">
                  <a:moveTo>
                    <a:pt x="164" y="0"/>
                  </a:moveTo>
                  <a:cubicBezTo>
                    <a:pt x="132" y="0"/>
                    <a:pt x="101" y="25"/>
                    <a:pt x="101" y="75"/>
                  </a:cubicBezTo>
                  <a:lnTo>
                    <a:pt x="101" y="176"/>
                  </a:lnTo>
                  <a:lnTo>
                    <a:pt x="101" y="276"/>
                  </a:lnTo>
                  <a:cubicBezTo>
                    <a:pt x="1" y="401"/>
                    <a:pt x="1" y="501"/>
                    <a:pt x="1" y="501"/>
                  </a:cubicBezTo>
                  <a:lnTo>
                    <a:pt x="1" y="702"/>
                  </a:lnTo>
                  <a:lnTo>
                    <a:pt x="1" y="1028"/>
                  </a:lnTo>
                  <a:cubicBezTo>
                    <a:pt x="101" y="1028"/>
                    <a:pt x="101" y="1128"/>
                    <a:pt x="101" y="1128"/>
                  </a:cubicBezTo>
                  <a:lnTo>
                    <a:pt x="226" y="1128"/>
                  </a:lnTo>
                  <a:cubicBezTo>
                    <a:pt x="326" y="1128"/>
                    <a:pt x="427" y="1128"/>
                    <a:pt x="427" y="1028"/>
                  </a:cubicBezTo>
                  <a:cubicBezTo>
                    <a:pt x="527" y="902"/>
                    <a:pt x="527" y="802"/>
                    <a:pt x="427" y="702"/>
                  </a:cubicBezTo>
                  <a:lnTo>
                    <a:pt x="427" y="501"/>
                  </a:lnTo>
                  <a:cubicBezTo>
                    <a:pt x="427" y="401"/>
                    <a:pt x="326" y="276"/>
                    <a:pt x="326" y="276"/>
                  </a:cubicBezTo>
                  <a:lnTo>
                    <a:pt x="326" y="176"/>
                  </a:lnTo>
                  <a:lnTo>
                    <a:pt x="226" y="75"/>
                  </a:lnTo>
                  <a:cubicBezTo>
                    <a:pt x="226" y="25"/>
                    <a:pt x="195" y="0"/>
                    <a:pt x="164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0" name="Google Shape;15420;p93"/>
            <p:cNvSpPr/>
            <p:nvPr/>
          </p:nvSpPr>
          <p:spPr>
            <a:xfrm>
              <a:off x="5755125" y="3052575"/>
              <a:ext cx="294500" cy="595275"/>
            </a:xfrm>
            <a:custGeom>
              <a:avLst/>
              <a:gdLst/>
              <a:ahLst/>
              <a:cxnLst/>
              <a:rect l="l" t="t" r="r" b="b"/>
              <a:pathLst>
                <a:path w="11780" h="23811" extrusionOk="0">
                  <a:moveTo>
                    <a:pt x="11379" y="1"/>
                  </a:moveTo>
                  <a:cubicBezTo>
                    <a:pt x="11053" y="1054"/>
                    <a:pt x="10326" y="2407"/>
                    <a:pt x="9173" y="4186"/>
                  </a:cubicBezTo>
                  <a:cubicBezTo>
                    <a:pt x="8020" y="5966"/>
                    <a:pt x="6466" y="8146"/>
                    <a:pt x="4687" y="10653"/>
                  </a:cubicBezTo>
                  <a:cubicBezTo>
                    <a:pt x="827" y="16091"/>
                    <a:pt x="0" y="23811"/>
                    <a:pt x="0" y="23811"/>
                  </a:cubicBezTo>
                  <a:lnTo>
                    <a:pt x="401" y="23811"/>
                  </a:lnTo>
                  <a:lnTo>
                    <a:pt x="401" y="23510"/>
                  </a:lnTo>
                  <a:cubicBezTo>
                    <a:pt x="727" y="22056"/>
                    <a:pt x="1755" y="15565"/>
                    <a:pt x="5013" y="10978"/>
                  </a:cubicBezTo>
                  <a:cubicBezTo>
                    <a:pt x="6892" y="8372"/>
                    <a:pt x="8346" y="6166"/>
                    <a:pt x="9499" y="4387"/>
                  </a:cubicBezTo>
                  <a:cubicBezTo>
                    <a:pt x="10652" y="2633"/>
                    <a:pt x="11479" y="1254"/>
                    <a:pt x="11780" y="126"/>
                  </a:cubicBezTo>
                  <a:lnTo>
                    <a:pt x="11379" y="1"/>
                  </a:ln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1" name="Google Shape;15421;p93"/>
            <p:cNvSpPr/>
            <p:nvPr/>
          </p:nvSpPr>
          <p:spPr>
            <a:xfrm>
              <a:off x="5438700" y="2867750"/>
              <a:ext cx="52650" cy="49525"/>
            </a:xfrm>
            <a:custGeom>
              <a:avLst/>
              <a:gdLst/>
              <a:ahLst/>
              <a:cxnLst/>
              <a:rect l="l" t="t" r="r" b="b"/>
              <a:pathLst>
                <a:path w="2106" h="1981" extrusionOk="0">
                  <a:moveTo>
                    <a:pt x="1053" y="0"/>
                  </a:moveTo>
                  <a:cubicBezTo>
                    <a:pt x="426" y="0"/>
                    <a:pt x="0" y="401"/>
                    <a:pt x="0" y="1028"/>
                  </a:cubicBezTo>
                  <a:cubicBezTo>
                    <a:pt x="0" y="1554"/>
                    <a:pt x="426" y="1980"/>
                    <a:pt x="1053" y="1980"/>
                  </a:cubicBezTo>
                  <a:cubicBezTo>
                    <a:pt x="1579" y="1980"/>
                    <a:pt x="2106" y="1554"/>
                    <a:pt x="2106" y="1028"/>
                  </a:cubicBezTo>
                  <a:cubicBezTo>
                    <a:pt x="2106" y="401"/>
                    <a:pt x="1579" y="0"/>
                    <a:pt x="1053" y="0"/>
                  </a:cubicBezTo>
                  <a:close/>
                </a:path>
              </a:pathLst>
            </a:custGeom>
            <a:solidFill>
              <a:srgbClr val="662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2" name="Google Shape;15422;p93"/>
            <p:cNvSpPr/>
            <p:nvPr/>
          </p:nvSpPr>
          <p:spPr>
            <a:xfrm>
              <a:off x="5381675" y="2775575"/>
              <a:ext cx="101525" cy="52725"/>
            </a:xfrm>
            <a:custGeom>
              <a:avLst/>
              <a:gdLst/>
              <a:ahLst/>
              <a:cxnLst/>
              <a:rect l="l" t="t" r="r" b="b"/>
              <a:pathLst>
                <a:path w="4061" h="2109" extrusionOk="0">
                  <a:moveTo>
                    <a:pt x="2890" y="1"/>
                  </a:moveTo>
                  <a:cubicBezTo>
                    <a:pt x="2546" y="1"/>
                    <a:pt x="2205" y="148"/>
                    <a:pt x="1880" y="229"/>
                  </a:cubicBezTo>
                  <a:cubicBezTo>
                    <a:pt x="1454" y="229"/>
                    <a:pt x="1028" y="329"/>
                    <a:pt x="728" y="555"/>
                  </a:cubicBezTo>
                  <a:cubicBezTo>
                    <a:pt x="402" y="655"/>
                    <a:pt x="101" y="956"/>
                    <a:pt x="101" y="1281"/>
                  </a:cubicBezTo>
                  <a:cubicBezTo>
                    <a:pt x="1" y="1682"/>
                    <a:pt x="201" y="2008"/>
                    <a:pt x="627" y="2108"/>
                  </a:cubicBezTo>
                  <a:lnTo>
                    <a:pt x="1254" y="2108"/>
                  </a:lnTo>
                  <a:cubicBezTo>
                    <a:pt x="1354" y="2108"/>
                    <a:pt x="1454" y="2008"/>
                    <a:pt x="1555" y="2008"/>
                  </a:cubicBezTo>
                  <a:cubicBezTo>
                    <a:pt x="1780" y="2008"/>
                    <a:pt x="1981" y="1908"/>
                    <a:pt x="2081" y="1908"/>
                  </a:cubicBezTo>
                  <a:cubicBezTo>
                    <a:pt x="2507" y="1808"/>
                    <a:pt x="2908" y="1682"/>
                    <a:pt x="3234" y="1582"/>
                  </a:cubicBezTo>
                  <a:cubicBezTo>
                    <a:pt x="3660" y="1482"/>
                    <a:pt x="4061" y="1181"/>
                    <a:pt x="3961" y="755"/>
                  </a:cubicBezTo>
                  <a:cubicBezTo>
                    <a:pt x="3860" y="329"/>
                    <a:pt x="3535" y="28"/>
                    <a:pt x="3134" y="28"/>
                  </a:cubicBezTo>
                  <a:cubicBezTo>
                    <a:pt x="3052" y="9"/>
                    <a:pt x="2971" y="1"/>
                    <a:pt x="2890" y="1"/>
                  </a:cubicBezTo>
                  <a:close/>
                </a:path>
              </a:pathLst>
            </a:custGeom>
            <a:solidFill>
              <a:srgbClr val="662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3" name="Google Shape;15423;p93"/>
            <p:cNvSpPr/>
            <p:nvPr/>
          </p:nvSpPr>
          <p:spPr>
            <a:xfrm>
              <a:off x="5733800" y="2867750"/>
              <a:ext cx="49525" cy="49525"/>
            </a:xfrm>
            <a:custGeom>
              <a:avLst/>
              <a:gdLst/>
              <a:ahLst/>
              <a:cxnLst/>
              <a:rect l="l" t="t" r="r" b="b"/>
              <a:pathLst>
                <a:path w="1981" h="1981" extrusionOk="0">
                  <a:moveTo>
                    <a:pt x="1054" y="0"/>
                  </a:moveTo>
                  <a:cubicBezTo>
                    <a:pt x="427" y="0"/>
                    <a:pt x="1" y="401"/>
                    <a:pt x="1" y="1028"/>
                  </a:cubicBezTo>
                  <a:cubicBezTo>
                    <a:pt x="1" y="1554"/>
                    <a:pt x="427" y="1980"/>
                    <a:pt x="1054" y="1980"/>
                  </a:cubicBezTo>
                  <a:cubicBezTo>
                    <a:pt x="1580" y="1980"/>
                    <a:pt x="1981" y="1554"/>
                    <a:pt x="1981" y="1028"/>
                  </a:cubicBezTo>
                  <a:cubicBezTo>
                    <a:pt x="1981" y="401"/>
                    <a:pt x="1580" y="0"/>
                    <a:pt x="1054" y="0"/>
                  </a:cubicBezTo>
                  <a:close/>
                </a:path>
              </a:pathLst>
            </a:custGeom>
            <a:solidFill>
              <a:srgbClr val="662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4" name="Google Shape;15424;p93"/>
            <p:cNvSpPr/>
            <p:nvPr/>
          </p:nvSpPr>
          <p:spPr>
            <a:xfrm>
              <a:off x="5741950" y="2779400"/>
              <a:ext cx="101525" cy="43875"/>
            </a:xfrm>
            <a:custGeom>
              <a:avLst/>
              <a:gdLst/>
              <a:ahLst/>
              <a:cxnLst/>
              <a:rect l="l" t="t" r="r" b="b"/>
              <a:pathLst>
                <a:path w="4061" h="1755" extrusionOk="0">
                  <a:moveTo>
                    <a:pt x="2498" y="1"/>
                  </a:moveTo>
                  <a:cubicBezTo>
                    <a:pt x="2288" y="1"/>
                    <a:pt x="2081" y="26"/>
                    <a:pt x="1881" y="76"/>
                  </a:cubicBezTo>
                  <a:cubicBezTo>
                    <a:pt x="1667" y="76"/>
                    <a:pt x="1454" y="51"/>
                    <a:pt x="1245" y="51"/>
                  </a:cubicBezTo>
                  <a:cubicBezTo>
                    <a:pt x="1035" y="51"/>
                    <a:pt x="828" y="76"/>
                    <a:pt x="627" y="176"/>
                  </a:cubicBezTo>
                  <a:cubicBezTo>
                    <a:pt x="302" y="276"/>
                    <a:pt x="1" y="702"/>
                    <a:pt x="1" y="1128"/>
                  </a:cubicBezTo>
                  <a:cubicBezTo>
                    <a:pt x="101" y="1529"/>
                    <a:pt x="527" y="1755"/>
                    <a:pt x="928" y="1755"/>
                  </a:cubicBezTo>
                  <a:lnTo>
                    <a:pt x="2708" y="1755"/>
                  </a:lnTo>
                  <a:cubicBezTo>
                    <a:pt x="2808" y="1755"/>
                    <a:pt x="2908" y="1755"/>
                    <a:pt x="3033" y="1655"/>
                  </a:cubicBezTo>
                  <a:lnTo>
                    <a:pt x="3134" y="1655"/>
                  </a:lnTo>
                  <a:cubicBezTo>
                    <a:pt x="3234" y="1655"/>
                    <a:pt x="3434" y="1655"/>
                    <a:pt x="3660" y="1529"/>
                  </a:cubicBezTo>
                  <a:cubicBezTo>
                    <a:pt x="3961" y="1429"/>
                    <a:pt x="4061" y="1028"/>
                    <a:pt x="3961" y="702"/>
                  </a:cubicBezTo>
                  <a:cubicBezTo>
                    <a:pt x="3760" y="276"/>
                    <a:pt x="3434" y="76"/>
                    <a:pt x="3134" y="76"/>
                  </a:cubicBezTo>
                  <a:cubicBezTo>
                    <a:pt x="2921" y="26"/>
                    <a:pt x="2708" y="1"/>
                    <a:pt x="2498" y="1"/>
                  </a:cubicBezTo>
                  <a:close/>
                </a:path>
              </a:pathLst>
            </a:custGeom>
            <a:solidFill>
              <a:srgbClr val="662C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5" name="Google Shape;15425;p93"/>
            <p:cNvSpPr/>
            <p:nvPr/>
          </p:nvSpPr>
          <p:spPr>
            <a:xfrm>
              <a:off x="5300850" y="2958600"/>
              <a:ext cx="193000" cy="130975"/>
            </a:xfrm>
            <a:custGeom>
              <a:avLst/>
              <a:gdLst/>
              <a:ahLst/>
              <a:cxnLst/>
              <a:rect l="l" t="t" r="r" b="b"/>
              <a:pathLst>
                <a:path w="7720" h="5239" extrusionOk="0">
                  <a:moveTo>
                    <a:pt x="3860" y="0"/>
                  </a:moveTo>
                  <a:cubicBezTo>
                    <a:pt x="1755" y="0"/>
                    <a:pt x="1" y="1153"/>
                    <a:pt x="1" y="2632"/>
                  </a:cubicBezTo>
                  <a:cubicBezTo>
                    <a:pt x="1" y="4086"/>
                    <a:pt x="1755" y="5239"/>
                    <a:pt x="3860" y="5239"/>
                  </a:cubicBezTo>
                  <a:cubicBezTo>
                    <a:pt x="6041" y="5239"/>
                    <a:pt x="7720" y="4086"/>
                    <a:pt x="7720" y="2632"/>
                  </a:cubicBezTo>
                  <a:cubicBezTo>
                    <a:pt x="7720" y="1153"/>
                    <a:pt x="6041" y="0"/>
                    <a:pt x="38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6" name="Google Shape;15426;p93"/>
            <p:cNvSpPr/>
            <p:nvPr/>
          </p:nvSpPr>
          <p:spPr>
            <a:xfrm>
              <a:off x="5728800" y="2958600"/>
              <a:ext cx="193000" cy="130975"/>
            </a:xfrm>
            <a:custGeom>
              <a:avLst/>
              <a:gdLst/>
              <a:ahLst/>
              <a:cxnLst/>
              <a:rect l="l" t="t" r="r" b="b"/>
              <a:pathLst>
                <a:path w="7720" h="5239" extrusionOk="0">
                  <a:moveTo>
                    <a:pt x="3860" y="0"/>
                  </a:moveTo>
                  <a:cubicBezTo>
                    <a:pt x="1680" y="0"/>
                    <a:pt x="0" y="1153"/>
                    <a:pt x="0" y="2632"/>
                  </a:cubicBezTo>
                  <a:cubicBezTo>
                    <a:pt x="0" y="4086"/>
                    <a:pt x="1680" y="5239"/>
                    <a:pt x="3860" y="5239"/>
                  </a:cubicBezTo>
                  <a:cubicBezTo>
                    <a:pt x="5940" y="5239"/>
                    <a:pt x="7720" y="4086"/>
                    <a:pt x="7720" y="2632"/>
                  </a:cubicBezTo>
                  <a:cubicBezTo>
                    <a:pt x="7720" y="1153"/>
                    <a:pt x="5940" y="0"/>
                    <a:pt x="38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7" name="Google Shape;15427;p93"/>
            <p:cNvSpPr/>
            <p:nvPr/>
          </p:nvSpPr>
          <p:spPr>
            <a:xfrm>
              <a:off x="5274525" y="2430000"/>
              <a:ext cx="652925" cy="536775"/>
            </a:xfrm>
            <a:custGeom>
              <a:avLst/>
              <a:gdLst/>
              <a:ahLst/>
              <a:cxnLst/>
              <a:rect l="l" t="t" r="r" b="b"/>
              <a:pathLst>
                <a:path w="26117" h="21471" extrusionOk="0">
                  <a:moveTo>
                    <a:pt x="12696" y="1"/>
                  </a:moveTo>
                  <a:cubicBezTo>
                    <a:pt x="12633" y="1"/>
                    <a:pt x="12574" y="25"/>
                    <a:pt x="12532" y="67"/>
                  </a:cubicBezTo>
                  <a:cubicBezTo>
                    <a:pt x="12532" y="167"/>
                    <a:pt x="12432" y="267"/>
                    <a:pt x="12432" y="367"/>
                  </a:cubicBezTo>
                  <a:cubicBezTo>
                    <a:pt x="12432" y="367"/>
                    <a:pt x="12332" y="468"/>
                    <a:pt x="12332" y="593"/>
                  </a:cubicBezTo>
                  <a:cubicBezTo>
                    <a:pt x="12207" y="693"/>
                    <a:pt x="12207" y="894"/>
                    <a:pt x="12106" y="994"/>
                  </a:cubicBezTo>
                  <a:cubicBezTo>
                    <a:pt x="12106" y="1094"/>
                    <a:pt x="12106" y="1320"/>
                    <a:pt x="12006" y="1420"/>
                  </a:cubicBezTo>
                  <a:cubicBezTo>
                    <a:pt x="11906" y="1320"/>
                    <a:pt x="11806" y="1220"/>
                    <a:pt x="11580" y="1094"/>
                  </a:cubicBezTo>
                  <a:cubicBezTo>
                    <a:pt x="11480" y="994"/>
                    <a:pt x="11379" y="994"/>
                    <a:pt x="11279" y="894"/>
                  </a:cubicBezTo>
                  <a:cubicBezTo>
                    <a:pt x="11179" y="894"/>
                    <a:pt x="11079" y="894"/>
                    <a:pt x="10953" y="794"/>
                  </a:cubicBezTo>
                  <a:cubicBezTo>
                    <a:pt x="10853" y="794"/>
                    <a:pt x="10753" y="894"/>
                    <a:pt x="10753" y="1094"/>
                  </a:cubicBezTo>
                  <a:cubicBezTo>
                    <a:pt x="10853" y="1220"/>
                    <a:pt x="10853" y="1320"/>
                    <a:pt x="10853" y="1320"/>
                  </a:cubicBezTo>
                  <a:cubicBezTo>
                    <a:pt x="10953" y="1420"/>
                    <a:pt x="10953" y="1520"/>
                    <a:pt x="11079" y="1621"/>
                  </a:cubicBezTo>
                  <a:cubicBezTo>
                    <a:pt x="11179" y="1846"/>
                    <a:pt x="11279" y="1946"/>
                    <a:pt x="11379" y="2147"/>
                  </a:cubicBezTo>
                  <a:cubicBezTo>
                    <a:pt x="11480" y="2247"/>
                    <a:pt x="11480" y="2347"/>
                    <a:pt x="11480" y="2473"/>
                  </a:cubicBezTo>
                  <a:cubicBezTo>
                    <a:pt x="9826" y="2573"/>
                    <a:pt x="8146" y="2874"/>
                    <a:pt x="6567" y="3500"/>
                  </a:cubicBezTo>
                  <a:cubicBezTo>
                    <a:pt x="6166" y="3726"/>
                    <a:pt x="5640" y="3926"/>
                    <a:pt x="5214" y="4227"/>
                  </a:cubicBezTo>
                  <a:cubicBezTo>
                    <a:pt x="3334" y="4753"/>
                    <a:pt x="1455" y="5706"/>
                    <a:pt x="1" y="6959"/>
                  </a:cubicBezTo>
                  <a:cubicBezTo>
                    <a:pt x="257" y="6940"/>
                    <a:pt x="515" y="6931"/>
                    <a:pt x="772" y="6931"/>
                  </a:cubicBezTo>
                  <a:cubicBezTo>
                    <a:pt x="3655" y="6931"/>
                    <a:pt x="6529" y="8091"/>
                    <a:pt x="8347" y="10393"/>
                  </a:cubicBezTo>
                  <a:cubicBezTo>
                    <a:pt x="10753" y="13325"/>
                    <a:pt x="11279" y="17285"/>
                    <a:pt x="11480" y="21044"/>
                  </a:cubicBezTo>
                  <a:cubicBezTo>
                    <a:pt x="11480" y="21297"/>
                    <a:pt x="11665" y="21400"/>
                    <a:pt x="11857" y="21400"/>
                  </a:cubicBezTo>
                  <a:cubicBezTo>
                    <a:pt x="11989" y="21400"/>
                    <a:pt x="12125" y="21351"/>
                    <a:pt x="12207" y="21270"/>
                  </a:cubicBezTo>
                  <a:lnTo>
                    <a:pt x="12733" y="21270"/>
                  </a:lnTo>
                  <a:cubicBezTo>
                    <a:pt x="13059" y="21370"/>
                    <a:pt x="13359" y="21370"/>
                    <a:pt x="13685" y="21470"/>
                  </a:cubicBezTo>
                  <a:lnTo>
                    <a:pt x="15765" y="21470"/>
                  </a:lnTo>
                  <a:cubicBezTo>
                    <a:pt x="16192" y="21470"/>
                    <a:pt x="16192" y="20743"/>
                    <a:pt x="15765" y="20743"/>
                  </a:cubicBezTo>
                  <a:cubicBezTo>
                    <a:pt x="15239" y="17185"/>
                    <a:pt x="16192" y="13325"/>
                    <a:pt x="18698" y="10618"/>
                  </a:cubicBezTo>
                  <a:cubicBezTo>
                    <a:pt x="20578" y="8613"/>
                    <a:pt x="23284" y="7260"/>
                    <a:pt x="26116" y="6959"/>
                  </a:cubicBezTo>
                  <a:cubicBezTo>
                    <a:pt x="24638" y="5806"/>
                    <a:pt x="23084" y="4854"/>
                    <a:pt x="21405" y="4227"/>
                  </a:cubicBezTo>
                  <a:cubicBezTo>
                    <a:pt x="18898" y="3200"/>
                    <a:pt x="16292" y="2573"/>
                    <a:pt x="13585" y="2473"/>
                  </a:cubicBezTo>
                  <a:lnTo>
                    <a:pt x="13585" y="2347"/>
                  </a:lnTo>
                  <a:cubicBezTo>
                    <a:pt x="13685" y="2047"/>
                    <a:pt x="13886" y="1721"/>
                    <a:pt x="14086" y="1520"/>
                  </a:cubicBezTo>
                  <a:cubicBezTo>
                    <a:pt x="14212" y="1320"/>
                    <a:pt x="14412" y="894"/>
                    <a:pt x="14613" y="794"/>
                  </a:cubicBezTo>
                  <a:cubicBezTo>
                    <a:pt x="14713" y="693"/>
                    <a:pt x="14613" y="593"/>
                    <a:pt x="14512" y="593"/>
                  </a:cubicBezTo>
                  <a:cubicBezTo>
                    <a:pt x="14412" y="693"/>
                    <a:pt x="14312" y="693"/>
                    <a:pt x="14086" y="794"/>
                  </a:cubicBezTo>
                  <a:cubicBezTo>
                    <a:pt x="13986" y="894"/>
                    <a:pt x="13785" y="994"/>
                    <a:pt x="13685" y="1094"/>
                  </a:cubicBezTo>
                  <a:cubicBezTo>
                    <a:pt x="13359" y="1320"/>
                    <a:pt x="13159" y="1520"/>
                    <a:pt x="12958" y="1846"/>
                  </a:cubicBezTo>
                  <a:lnTo>
                    <a:pt x="12958" y="1094"/>
                  </a:lnTo>
                  <a:lnTo>
                    <a:pt x="12958" y="693"/>
                  </a:lnTo>
                  <a:lnTo>
                    <a:pt x="12958" y="367"/>
                  </a:lnTo>
                  <a:lnTo>
                    <a:pt x="12958" y="167"/>
                  </a:lnTo>
                  <a:cubicBezTo>
                    <a:pt x="12885" y="49"/>
                    <a:pt x="12786" y="1"/>
                    <a:pt x="12696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8" name="Google Shape;15428;p93"/>
            <p:cNvSpPr/>
            <p:nvPr/>
          </p:nvSpPr>
          <p:spPr>
            <a:xfrm>
              <a:off x="5196225" y="2543800"/>
              <a:ext cx="172325" cy="146025"/>
            </a:xfrm>
            <a:custGeom>
              <a:avLst/>
              <a:gdLst/>
              <a:ahLst/>
              <a:cxnLst/>
              <a:rect l="l" t="t" r="r" b="b"/>
              <a:pathLst>
                <a:path w="6893" h="5841" extrusionOk="0">
                  <a:moveTo>
                    <a:pt x="6792" y="1"/>
                  </a:moveTo>
                  <a:cubicBezTo>
                    <a:pt x="1980" y="1780"/>
                    <a:pt x="0" y="5640"/>
                    <a:pt x="0" y="5640"/>
                  </a:cubicBezTo>
                  <a:lnTo>
                    <a:pt x="301" y="5841"/>
                  </a:lnTo>
                  <a:cubicBezTo>
                    <a:pt x="627" y="5440"/>
                    <a:pt x="2607" y="1981"/>
                    <a:pt x="6892" y="427"/>
                  </a:cubicBezTo>
                  <a:lnTo>
                    <a:pt x="6792" y="1"/>
                  </a:ln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9" name="Google Shape;15429;p93"/>
            <p:cNvSpPr/>
            <p:nvPr/>
          </p:nvSpPr>
          <p:spPr>
            <a:xfrm>
              <a:off x="5807125" y="2530650"/>
              <a:ext cx="169825" cy="122825"/>
            </a:xfrm>
            <a:custGeom>
              <a:avLst/>
              <a:gdLst/>
              <a:ahLst/>
              <a:cxnLst/>
              <a:rect l="l" t="t" r="r" b="b"/>
              <a:pathLst>
                <a:path w="6793" h="4913" extrusionOk="0">
                  <a:moveTo>
                    <a:pt x="101" y="1"/>
                  </a:moveTo>
                  <a:lnTo>
                    <a:pt x="0" y="427"/>
                  </a:lnTo>
                  <a:lnTo>
                    <a:pt x="101" y="427"/>
                  </a:lnTo>
                  <a:cubicBezTo>
                    <a:pt x="527" y="527"/>
                    <a:pt x="4061" y="1880"/>
                    <a:pt x="6467" y="4913"/>
                  </a:cubicBezTo>
                  <a:lnTo>
                    <a:pt x="6792" y="4712"/>
                  </a:lnTo>
                  <a:cubicBezTo>
                    <a:pt x="4186" y="1254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0" name="Google Shape;15430;p93"/>
            <p:cNvSpPr/>
            <p:nvPr/>
          </p:nvSpPr>
          <p:spPr>
            <a:xfrm>
              <a:off x="5540825" y="2912400"/>
              <a:ext cx="143525" cy="187000"/>
            </a:xfrm>
            <a:custGeom>
              <a:avLst/>
              <a:gdLst/>
              <a:ahLst/>
              <a:cxnLst/>
              <a:rect l="l" t="t" r="r" b="b"/>
              <a:pathLst>
                <a:path w="5741" h="7480" extrusionOk="0">
                  <a:moveTo>
                    <a:pt x="2974" y="0"/>
                  </a:moveTo>
                  <a:cubicBezTo>
                    <a:pt x="2739" y="0"/>
                    <a:pt x="2507" y="31"/>
                    <a:pt x="2306" y="94"/>
                  </a:cubicBezTo>
                  <a:cubicBezTo>
                    <a:pt x="1454" y="295"/>
                    <a:pt x="727" y="921"/>
                    <a:pt x="301" y="1648"/>
                  </a:cubicBezTo>
                  <a:cubicBezTo>
                    <a:pt x="1" y="2600"/>
                    <a:pt x="301" y="3427"/>
                    <a:pt x="828" y="4255"/>
                  </a:cubicBezTo>
                  <a:cubicBezTo>
                    <a:pt x="1454" y="5207"/>
                    <a:pt x="1981" y="6134"/>
                    <a:pt x="2407" y="7187"/>
                  </a:cubicBezTo>
                  <a:cubicBezTo>
                    <a:pt x="2465" y="7363"/>
                    <a:pt x="2593" y="7479"/>
                    <a:pt x="2734" y="7479"/>
                  </a:cubicBezTo>
                  <a:cubicBezTo>
                    <a:pt x="2834" y="7479"/>
                    <a:pt x="2940" y="7422"/>
                    <a:pt x="3033" y="7287"/>
                  </a:cubicBezTo>
                  <a:cubicBezTo>
                    <a:pt x="3434" y="6560"/>
                    <a:pt x="3961" y="5833"/>
                    <a:pt x="4387" y="5107"/>
                  </a:cubicBezTo>
                  <a:cubicBezTo>
                    <a:pt x="4813" y="4480"/>
                    <a:pt x="5214" y="3854"/>
                    <a:pt x="5439" y="3102"/>
                  </a:cubicBezTo>
                  <a:cubicBezTo>
                    <a:pt x="5740" y="2074"/>
                    <a:pt x="5314" y="595"/>
                    <a:pt x="4186" y="395"/>
                  </a:cubicBezTo>
                  <a:cubicBezTo>
                    <a:pt x="4061" y="194"/>
                    <a:pt x="3860" y="194"/>
                    <a:pt x="3660" y="94"/>
                  </a:cubicBezTo>
                  <a:cubicBezTo>
                    <a:pt x="3447" y="31"/>
                    <a:pt x="3209" y="0"/>
                    <a:pt x="29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1" name="Google Shape;15431;p93"/>
            <p:cNvSpPr/>
            <p:nvPr/>
          </p:nvSpPr>
          <p:spPr>
            <a:xfrm>
              <a:off x="5538325" y="2909100"/>
              <a:ext cx="146025" cy="65200"/>
            </a:xfrm>
            <a:custGeom>
              <a:avLst/>
              <a:gdLst/>
              <a:ahLst/>
              <a:cxnLst/>
              <a:rect l="l" t="t" r="r" b="b"/>
              <a:pathLst>
                <a:path w="5841" h="2608" extrusionOk="0">
                  <a:moveTo>
                    <a:pt x="3033" y="1"/>
                  </a:moveTo>
                  <a:cubicBezTo>
                    <a:pt x="2406" y="1"/>
                    <a:pt x="1880" y="101"/>
                    <a:pt x="1454" y="427"/>
                  </a:cubicBezTo>
                  <a:cubicBezTo>
                    <a:pt x="827" y="727"/>
                    <a:pt x="401" y="1254"/>
                    <a:pt x="201" y="1680"/>
                  </a:cubicBezTo>
                  <a:cubicBezTo>
                    <a:pt x="0" y="2106"/>
                    <a:pt x="0" y="2507"/>
                    <a:pt x="0" y="2507"/>
                  </a:cubicBezTo>
                  <a:lnTo>
                    <a:pt x="401" y="2507"/>
                  </a:lnTo>
                  <a:cubicBezTo>
                    <a:pt x="401" y="2407"/>
                    <a:pt x="527" y="1880"/>
                    <a:pt x="928" y="1354"/>
                  </a:cubicBezTo>
                  <a:cubicBezTo>
                    <a:pt x="1354" y="853"/>
                    <a:pt x="1980" y="427"/>
                    <a:pt x="3033" y="427"/>
                  </a:cubicBezTo>
                  <a:lnTo>
                    <a:pt x="3133" y="427"/>
                  </a:lnTo>
                  <a:cubicBezTo>
                    <a:pt x="3660" y="427"/>
                    <a:pt x="4061" y="527"/>
                    <a:pt x="4386" y="727"/>
                  </a:cubicBezTo>
                  <a:cubicBezTo>
                    <a:pt x="4913" y="953"/>
                    <a:pt x="5113" y="1354"/>
                    <a:pt x="5213" y="1780"/>
                  </a:cubicBezTo>
                  <a:cubicBezTo>
                    <a:pt x="5314" y="2106"/>
                    <a:pt x="5414" y="2407"/>
                    <a:pt x="5414" y="2607"/>
                  </a:cubicBezTo>
                  <a:lnTo>
                    <a:pt x="5840" y="2607"/>
                  </a:lnTo>
                  <a:cubicBezTo>
                    <a:pt x="5840" y="2306"/>
                    <a:pt x="5740" y="1780"/>
                    <a:pt x="5414" y="1153"/>
                  </a:cubicBezTo>
                  <a:cubicBezTo>
                    <a:pt x="5213" y="853"/>
                    <a:pt x="5013" y="627"/>
                    <a:pt x="4587" y="427"/>
                  </a:cubicBezTo>
                  <a:cubicBezTo>
                    <a:pt x="4286" y="226"/>
                    <a:pt x="3760" y="1"/>
                    <a:pt x="3133" y="1"/>
                  </a:cubicBezTo>
                  <a:close/>
                </a:path>
              </a:pathLst>
            </a:custGeom>
            <a:solidFill>
              <a:srgbClr val="5622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2" name="Google Shape;15432;p93"/>
            <p:cNvSpPr/>
            <p:nvPr/>
          </p:nvSpPr>
          <p:spPr>
            <a:xfrm>
              <a:off x="5608500" y="2774400"/>
              <a:ext cx="13175" cy="36975"/>
            </a:xfrm>
            <a:custGeom>
              <a:avLst/>
              <a:gdLst/>
              <a:ahLst/>
              <a:cxnLst/>
              <a:rect l="l" t="t" r="r" b="b"/>
              <a:pathLst>
                <a:path w="527" h="1479" extrusionOk="0">
                  <a:moveTo>
                    <a:pt x="273" y="0"/>
                  </a:moveTo>
                  <a:cubicBezTo>
                    <a:pt x="220" y="0"/>
                    <a:pt x="163" y="25"/>
                    <a:pt x="101" y="75"/>
                  </a:cubicBezTo>
                  <a:lnTo>
                    <a:pt x="0" y="175"/>
                  </a:lnTo>
                  <a:lnTo>
                    <a:pt x="0" y="376"/>
                  </a:lnTo>
                  <a:lnTo>
                    <a:pt x="0" y="702"/>
                  </a:lnTo>
                  <a:lnTo>
                    <a:pt x="0" y="1003"/>
                  </a:lnTo>
                  <a:cubicBezTo>
                    <a:pt x="101" y="1103"/>
                    <a:pt x="101" y="1228"/>
                    <a:pt x="101" y="1328"/>
                  </a:cubicBezTo>
                  <a:cubicBezTo>
                    <a:pt x="101" y="1429"/>
                    <a:pt x="157" y="1479"/>
                    <a:pt x="226" y="1479"/>
                  </a:cubicBezTo>
                  <a:cubicBezTo>
                    <a:pt x="295" y="1479"/>
                    <a:pt x="376" y="1429"/>
                    <a:pt x="426" y="1328"/>
                  </a:cubicBezTo>
                  <a:lnTo>
                    <a:pt x="426" y="1003"/>
                  </a:lnTo>
                  <a:cubicBezTo>
                    <a:pt x="527" y="902"/>
                    <a:pt x="527" y="802"/>
                    <a:pt x="527" y="702"/>
                  </a:cubicBezTo>
                  <a:lnTo>
                    <a:pt x="527" y="376"/>
                  </a:lnTo>
                  <a:cubicBezTo>
                    <a:pt x="527" y="276"/>
                    <a:pt x="527" y="276"/>
                    <a:pt x="426" y="175"/>
                  </a:cubicBezTo>
                  <a:lnTo>
                    <a:pt x="426" y="75"/>
                  </a:lnTo>
                  <a:cubicBezTo>
                    <a:pt x="376" y="25"/>
                    <a:pt x="326" y="0"/>
                    <a:pt x="273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3" name="Google Shape;15433;p93"/>
            <p:cNvSpPr/>
            <p:nvPr/>
          </p:nvSpPr>
          <p:spPr>
            <a:xfrm>
              <a:off x="5569650" y="2744950"/>
              <a:ext cx="15700" cy="33225"/>
            </a:xfrm>
            <a:custGeom>
              <a:avLst/>
              <a:gdLst/>
              <a:ahLst/>
              <a:cxnLst/>
              <a:rect l="l" t="t" r="r" b="b"/>
              <a:pathLst>
                <a:path w="628" h="1329" extrusionOk="0">
                  <a:moveTo>
                    <a:pt x="201" y="0"/>
                  </a:moveTo>
                  <a:cubicBezTo>
                    <a:pt x="101" y="0"/>
                    <a:pt x="1" y="100"/>
                    <a:pt x="1" y="201"/>
                  </a:cubicBezTo>
                  <a:cubicBezTo>
                    <a:pt x="1" y="401"/>
                    <a:pt x="101" y="627"/>
                    <a:pt x="201" y="827"/>
                  </a:cubicBezTo>
                  <a:cubicBezTo>
                    <a:pt x="201" y="927"/>
                    <a:pt x="301" y="1153"/>
                    <a:pt x="402" y="1253"/>
                  </a:cubicBezTo>
                  <a:cubicBezTo>
                    <a:pt x="402" y="1303"/>
                    <a:pt x="458" y="1328"/>
                    <a:pt x="514" y="1328"/>
                  </a:cubicBezTo>
                  <a:cubicBezTo>
                    <a:pt x="571" y="1328"/>
                    <a:pt x="627" y="1303"/>
                    <a:pt x="627" y="1253"/>
                  </a:cubicBezTo>
                  <a:cubicBezTo>
                    <a:pt x="527" y="1028"/>
                    <a:pt x="527" y="827"/>
                    <a:pt x="527" y="727"/>
                  </a:cubicBezTo>
                  <a:cubicBezTo>
                    <a:pt x="527" y="526"/>
                    <a:pt x="527" y="301"/>
                    <a:pt x="402" y="100"/>
                  </a:cubicBezTo>
                  <a:cubicBezTo>
                    <a:pt x="301" y="0"/>
                    <a:pt x="201" y="0"/>
                    <a:pt x="201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4" name="Google Shape;15434;p93"/>
            <p:cNvSpPr/>
            <p:nvPr/>
          </p:nvSpPr>
          <p:spPr>
            <a:xfrm>
              <a:off x="5645475" y="2744950"/>
              <a:ext cx="15675" cy="25700"/>
            </a:xfrm>
            <a:custGeom>
              <a:avLst/>
              <a:gdLst/>
              <a:ahLst/>
              <a:cxnLst/>
              <a:rect l="l" t="t" r="r" b="b"/>
              <a:pathLst>
                <a:path w="627" h="1028" extrusionOk="0">
                  <a:moveTo>
                    <a:pt x="301" y="0"/>
                  </a:moveTo>
                  <a:cubicBezTo>
                    <a:pt x="301" y="100"/>
                    <a:pt x="201" y="201"/>
                    <a:pt x="201" y="301"/>
                  </a:cubicBezTo>
                  <a:cubicBezTo>
                    <a:pt x="201" y="301"/>
                    <a:pt x="201" y="401"/>
                    <a:pt x="100" y="526"/>
                  </a:cubicBezTo>
                  <a:lnTo>
                    <a:pt x="100" y="727"/>
                  </a:lnTo>
                  <a:lnTo>
                    <a:pt x="0" y="827"/>
                  </a:lnTo>
                  <a:lnTo>
                    <a:pt x="0" y="927"/>
                  </a:lnTo>
                  <a:lnTo>
                    <a:pt x="100" y="1028"/>
                  </a:lnTo>
                  <a:lnTo>
                    <a:pt x="201" y="1028"/>
                  </a:lnTo>
                  <a:lnTo>
                    <a:pt x="301" y="927"/>
                  </a:lnTo>
                  <a:lnTo>
                    <a:pt x="301" y="827"/>
                  </a:lnTo>
                  <a:cubicBezTo>
                    <a:pt x="301" y="727"/>
                    <a:pt x="401" y="627"/>
                    <a:pt x="401" y="627"/>
                  </a:cubicBezTo>
                  <a:cubicBezTo>
                    <a:pt x="401" y="526"/>
                    <a:pt x="501" y="526"/>
                    <a:pt x="501" y="401"/>
                  </a:cubicBezTo>
                  <a:cubicBezTo>
                    <a:pt x="627" y="301"/>
                    <a:pt x="627" y="201"/>
                    <a:pt x="627" y="100"/>
                  </a:cubicBezTo>
                  <a:cubicBezTo>
                    <a:pt x="627" y="100"/>
                    <a:pt x="627" y="0"/>
                    <a:pt x="501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5" name="Google Shape;15435;p93"/>
            <p:cNvSpPr/>
            <p:nvPr/>
          </p:nvSpPr>
          <p:spPr>
            <a:xfrm>
              <a:off x="5606000" y="2714250"/>
              <a:ext cx="13175" cy="30725"/>
            </a:xfrm>
            <a:custGeom>
              <a:avLst/>
              <a:gdLst/>
              <a:ahLst/>
              <a:cxnLst/>
              <a:rect l="l" t="t" r="r" b="b"/>
              <a:pathLst>
                <a:path w="527" h="1229" extrusionOk="0">
                  <a:moveTo>
                    <a:pt x="263" y="0"/>
                  </a:moveTo>
                  <a:cubicBezTo>
                    <a:pt x="207" y="0"/>
                    <a:pt x="151" y="25"/>
                    <a:pt x="100" y="75"/>
                  </a:cubicBezTo>
                  <a:cubicBezTo>
                    <a:pt x="100" y="75"/>
                    <a:pt x="100" y="175"/>
                    <a:pt x="0" y="175"/>
                  </a:cubicBezTo>
                  <a:lnTo>
                    <a:pt x="0" y="376"/>
                  </a:lnTo>
                  <a:cubicBezTo>
                    <a:pt x="100" y="501"/>
                    <a:pt x="100" y="602"/>
                    <a:pt x="100" y="602"/>
                  </a:cubicBezTo>
                  <a:lnTo>
                    <a:pt x="100" y="802"/>
                  </a:lnTo>
                  <a:lnTo>
                    <a:pt x="100" y="1128"/>
                  </a:lnTo>
                  <a:lnTo>
                    <a:pt x="201" y="1228"/>
                  </a:lnTo>
                  <a:cubicBezTo>
                    <a:pt x="326" y="1228"/>
                    <a:pt x="326" y="1228"/>
                    <a:pt x="326" y="1128"/>
                  </a:cubicBezTo>
                  <a:cubicBezTo>
                    <a:pt x="326" y="1003"/>
                    <a:pt x="326" y="1003"/>
                    <a:pt x="426" y="902"/>
                  </a:cubicBezTo>
                  <a:lnTo>
                    <a:pt x="426" y="602"/>
                  </a:lnTo>
                  <a:cubicBezTo>
                    <a:pt x="426" y="602"/>
                    <a:pt x="426" y="501"/>
                    <a:pt x="526" y="376"/>
                  </a:cubicBezTo>
                  <a:lnTo>
                    <a:pt x="526" y="175"/>
                  </a:lnTo>
                  <a:lnTo>
                    <a:pt x="426" y="75"/>
                  </a:lnTo>
                  <a:cubicBezTo>
                    <a:pt x="376" y="25"/>
                    <a:pt x="320" y="0"/>
                    <a:pt x="263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6" name="Google Shape;15436;p93"/>
            <p:cNvSpPr/>
            <p:nvPr/>
          </p:nvSpPr>
          <p:spPr>
            <a:xfrm>
              <a:off x="5551475" y="2687300"/>
              <a:ext cx="15700" cy="36350"/>
            </a:xfrm>
            <a:custGeom>
              <a:avLst/>
              <a:gdLst/>
              <a:ahLst/>
              <a:cxnLst/>
              <a:rect l="l" t="t" r="r" b="b"/>
              <a:pathLst>
                <a:path w="628" h="1454" extrusionOk="0">
                  <a:moveTo>
                    <a:pt x="101" y="0"/>
                  </a:moveTo>
                  <a:cubicBezTo>
                    <a:pt x="1" y="101"/>
                    <a:pt x="1" y="101"/>
                    <a:pt x="1" y="201"/>
                  </a:cubicBezTo>
                  <a:lnTo>
                    <a:pt x="1" y="426"/>
                  </a:lnTo>
                  <a:cubicBezTo>
                    <a:pt x="1" y="527"/>
                    <a:pt x="101" y="527"/>
                    <a:pt x="101" y="627"/>
                  </a:cubicBezTo>
                  <a:cubicBezTo>
                    <a:pt x="101" y="727"/>
                    <a:pt x="201" y="727"/>
                    <a:pt x="201" y="827"/>
                  </a:cubicBezTo>
                  <a:lnTo>
                    <a:pt x="402" y="1354"/>
                  </a:lnTo>
                  <a:cubicBezTo>
                    <a:pt x="502" y="1454"/>
                    <a:pt x="502" y="1454"/>
                    <a:pt x="627" y="1454"/>
                  </a:cubicBezTo>
                  <a:lnTo>
                    <a:pt x="627" y="1354"/>
                  </a:lnTo>
                  <a:cubicBezTo>
                    <a:pt x="627" y="1153"/>
                    <a:pt x="502" y="953"/>
                    <a:pt x="502" y="727"/>
                  </a:cubicBezTo>
                  <a:lnTo>
                    <a:pt x="502" y="426"/>
                  </a:lnTo>
                  <a:cubicBezTo>
                    <a:pt x="402" y="326"/>
                    <a:pt x="402" y="201"/>
                    <a:pt x="402" y="101"/>
                  </a:cubicBezTo>
                  <a:cubicBezTo>
                    <a:pt x="301" y="101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7" name="Google Shape;15437;p93"/>
            <p:cNvSpPr/>
            <p:nvPr/>
          </p:nvSpPr>
          <p:spPr>
            <a:xfrm>
              <a:off x="5652975" y="2692300"/>
              <a:ext cx="15700" cy="23850"/>
            </a:xfrm>
            <a:custGeom>
              <a:avLst/>
              <a:gdLst/>
              <a:ahLst/>
              <a:cxnLst/>
              <a:rect l="l" t="t" r="r" b="b"/>
              <a:pathLst>
                <a:path w="628" h="954" extrusionOk="0">
                  <a:moveTo>
                    <a:pt x="427" y="1"/>
                  </a:moveTo>
                  <a:cubicBezTo>
                    <a:pt x="427" y="1"/>
                    <a:pt x="327" y="1"/>
                    <a:pt x="201" y="126"/>
                  </a:cubicBezTo>
                  <a:lnTo>
                    <a:pt x="201" y="327"/>
                  </a:lnTo>
                  <a:lnTo>
                    <a:pt x="201" y="527"/>
                  </a:lnTo>
                  <a:lnTo>
                    <a:pt x="101" y="627"/>
                  </a:lnTo>
                  <a:lnTo>
                    <a:pt x="101" y="753"/>
                  </a:lnTo>
                  <a:lnTo>
                    <a:pt x="1" y="853"/>
                  </a:lnTo>
                  <a:cubicBezTo>
                    <a:pt x="1" y="853"/>
                    <a:pt x="1" y="953"/>
                    <a:pt x="101" y="953"/>
                  </a:cubicBezTo>
                  <a:lnTo>
                    <a:pt x="201" y="953"/>
                  </a:lnTo>
                  <a:lnTo>
                    <a:pt x="327" y="853"/>
                  </a:lnTo>
                  <a:lnTo>
                    <a:pt x="427" y="753"/>
                  </a:lnTo>
                  <a:cubicBezTo>
                    <a:pt x="427" y="753"/>
                    <a:pt x="527" y="753"/>
                    <a:pt x="527" y="627"/>
                  </a:cubicBezTo>
                  <a:cubicBezTo>
                    <a:pt x="527" y="627"/>
                    <a:pt x="627" y="527"/>
                    <a:pt x="627" y="427"/>
                  </a:cubicBezTo>
                  <a:lnTo>
                    <a:pt x="627" y="226"/>
                  </a:lnTo>
                  <a:cubicBezTo>
                    <a:pt x="627" y="126"/>
                    <a:pt x="527" y="1"/>
                    <a:pt x="427" y="1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8" name="Google Shape;15438;p93"/>
            <p:cNvSpPr/>
            <p:nvPr/>
          </p:nvSpPr>
          <p:spPr>
            <a:xfrm>
              <a:off x="5579675" y="2669125"/>
              <a:ext cx="10675" cy="28850"/>
            </a:xfrm>
            <a:custGeom>
              <a:avLst/>
              <a:gdLst/>
              <a:ahLst/>
              <a:cxnLst/>
              <a:rect l="l" t="t" r="r" b="b"/>
              <a:pathLst>
                <a:path w="427" h="1154" extrusionOk="0">
                  <a:moveTo>
                    <a:pt x="126" y="0"/>
                  </a:moveTo>
                  <a:cubicBezTo>
                    <a:pt x="126" y="0"/>
                    <a:pt x="1" y="0"/>
                    <a:pt x="1" y="101"/>
                  </a:cubicBezTo>
                  <a:cubicBezTo>
                    <a:pt x="1" y="301"/>
                    <a:pt x="1" y="427"/>
                    <a:pt x="126" y="627"/>
                  </a:cubicBezTo>
                  <a:lnTo>
                    <a:pt x="126" y="828"/>
                  </a:lnTo>
                  <a:lnTo>
                    <a:pt x="126" y="1053"/>
                  </a:lnTo>
                  <a:cubicBezTo>
                    <a:pt x="226" y="1153"/>
                    <a:pt x="226" y="1153"/>
                    <a:pt x="326" y="1153"/>
                  </a:cubicBezTo>
                  <a:lnTo>
                    <a:pt x="326" y="1053"/>
                  </a:lnTo>
                  <a:cubicBezTo>
                    <a:pt x="326" y="928"/>
                    <a:pt x="326" y="828"/>
                    <a:pt x="427" y="828"/>
                  </a:cubicBezTo>
                  <a:lnTo>
                    <a:pt x="427" y="527"/>
                  </a:lnTo>
                  <a:cubicBezTo>
                    <a:pt x="326" y="427"/>
                    <a:pt x="326" y="201"/>
                    <a:pt x="326" y="101"/>
                  </a:cubicBezTo>
                  <a:cubicBezTo>
                    <a:pt x="326" y="0"/>
                    <a:pt x="226" y="0"/>
                    <a:pt x="126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9" name="Google Shape;15439;p93"/>
            <p:cNvSpPr/>
            <p:nvPr/>
          </p:nvSpPr>
          <p:spPr>
            <a:xfrm>
              <a:off x="5634825" y="2659100"/>
              <a:ext cx="13175" cy="24325"/>
            </a:xfrm>
            <a:custGeom>
              <a:avLst/>
              <a:gdLst/>
              <a:ahLst/>
              <a:cxnLst/>
              <a:rect l="l" t="t" r="r" b="b"/>
              <a:pathLst>
                <a:path w="527" h="973" extrusionOk="0">
                  <a:moveTo>
                    <a:pt x="266" y="0"/>
                  </a:moveTo>
                  <a:cubicBezTo>
                    <a:pt x="226" y="0"/>
                    <a:pt x="201" y="26"/>
                    <a:pt x="201" y="76"/>
                  </a:cubicBezTo>
                  <a:lnTo>
                    <a:pt x="100" y="201"/>
                  </a:lnTo>
                  <a:lnTo>
                    <a:pt x="0" y="301"/>
                  </a:lnTo>
                  <a:lnTo>
                    <a:pt x="0" y="502"/>
                  </a:lnTo>
                  <a:lnTo>
                    <a:pt x="0" y="602"/>
                  </a:lnTo>
                  <a:lnTo>
                    <a:pt x="0" y="702"/>
                  </a:lnTo>
                  <a:lnTo>
                    <a:pt x="0" y="828"/>
                  </a:lnTo>
                  <a:lnTo>
                    <a:pt x="0" y="928"/>
                  </a:lnTo>
                  <a:lnTo>
                    <a:pt x="100" y="928"/>
                  </a:lnTo>
                  <a:cubicBezTo>
                    <a:pt x="100" y="961"/>
                    <a:pt x="111" y="972"/>
                    <a:pt x="126" y="972"/>
                  </a:cubicBezTo>
                  <a:cubicBezTo>
                    <a:pt x="156" y="972"/>
                    <a:pt x="201" y="928"/>
                    <a:pt x="201" y="928"/>
                  </a:cubicBezTo>
                  <a:lnTo>
                    <a:pt x="201" y="702"/>
                  </a:lnTo>
                  <a:lnTo>
                    <a:pt x="301" y="702"/>
                  </a:lnTo>
                  <a:lnTo>
                    <a:pt x="301" y="602"/>
                  </a:lnTo>
                  <a:lnTo>
                    <a:pt x="426" y="502"/>
                  </a:lnTo>
                  <a:cubicBezTo>
                    <a:pt x="426" y="401"/>
                    <a:pt x="426" y="401"/>
                    <a:pt x="526" y="401"/>
                  </a:cubicBezTo>
                  <a:lnTo>
                    <a:pt x="526" y="301"/>
                  </a:lnTo>
                  <a:cubicBezTo>
                    <a:pt x="526" y="201"/>
                    <a:pt x="526" y="76"/>
                    <a:pt x="426" y="76"/>
                  </a:cubicBezTo>
                  <a:cubicBezTo>
                    <a:pt x="363" y="26"/>
                    <a:pt x="307" y="0"/>
                    <a:pt x="266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0" name="Google Shape;15440;p93"/>
            <p:cNvSpPr/>
            <p:nvPr/>
          </p:nvSpPr>
          <p:spPr>
            <a:xfrm>
              <a:off x="5603475" y="2635300"/>
              <a:ext cx="13200" cy="34900"/>
            </a:xfrm>
            <a:custGeom>
              <a:avLst/>
              <a:gdLst/>
              <a:ahLst/>
              <a:cxnLst/>
              <a:rect l="l" t="t" r="r" b="b"/>
              <a:pathLst>
                <a:path w="528" h="1396" extrusionOk="0">
                  <a:moveTo>
                    <a:pt x="101" y="0"/>
                  </a:moveTo>
                  <a:cubicBezTo>
                    <a:pt x="1" y="100"/>
                    <a:pt x="1" y="301"/>
                    <a:pt x="1" y="401"/>
                  </a:cubicBezTo>
                  <a:lnTo>
                    <a:pt x="1" y="526"/>
                  </a:lnTo>
                  <a:lnTo>
                    <a:pt x="1" y="727"/>
                  </a:lnTo>
                  <a:cubicBezTo>
                    <a:pt x="101" y="827"/>
                    <a:pt x="101" y="927"/>
                    <a:pt x="101" y="1028"/>
                  </a:cubicBezTo>
                  <a:lnTo>
                    <a:pt x="101" y="1353"/>
                  </a:lnTo>
                  <a:cubicBezTo>
                    <a:pt x="101" y="1383"/>
                    <a:pt x="118" y="1395"/>
                    <a:pt x="143" y="1395"/>
                  </a:cubicBezTo>
                  <a:cubicBezTo>
                    <a:pt x="201" y="1395"/>
                    <a:pt x="302" y="1324"/>
                    <a:pt x="302" y="1253"/>
                  </a:cubicBezTo>
                  <a:lnTo>
                    <a:pt x="302" y="1028"/>
                  </a:lnTo>
                  <a:cubicBezTo>
                    <a:pt x="302" y="927"/>
                    <a:pt x="427" y="827"/>
                    <a:pt x="427" y="727"/>
                  </a:cubicBezTo>
                  <a:lnTo>
                    <a:pt x="427" y="401"/>
                  </a:lnTo>
                  <a:cubicBezTo>
                    <a:pt x="427" y="301"/>
                    <a:pt x="527" y="201"/>
                    <a:pt x="427" y="100"/>
                  </a:cubicBezTo>
                  <a:cubicBezTo>
                    <a:pt x="302" y="0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E48C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1" name="Google Shape;15441;p93"/>
          <p:cNvGrpSpPr/>
          <p:nvPr/>
        </p:nvGrpSpPr>
        <p:grpSpPr>
          <a:xfrm>
            <a:off x="4566031" y="3928621"/>
            <a:ext cx="670631" cy="671576"/>
            <a:chOff x="5635681" y="3871421"/>
            <a:chExt cx="670631" cy="671576"/>
          </a:xfrm>
        </p:grpSpPr>
        <p:sp>
          <p:nvSpPr>
            <p:cNvPr id="15442" name="Google Shape;15442;p93"/>
            <p:cNvSpPr/>
            <p:nvPr/>
          </p:nvSpPr>
          <p:spPr>
            <a:xfrm>
              <a:off x="5671978" y="3897712"/>
              <a:ext cx="584496" cy="645285"/>
            </a:xfrm>
            <a:custGeom>
              <a:avLst/>
              <a:gdLst/>
              <a:ahLst/>
              <a:cxnLst/>
              <a:rect l="l" t="t" r="r" b="b"/>
              <a:pathLst>
                <a:path w="35749" h="39467" extrusionOk="0">
                  <a:moveTo>
                    <a:pt x="13363" y="0"/>
                  </a:moveTo>
                  <a:cubicBezTo>
                    <a:pt x="13216" y="0"/>
                    <a:pt x="13068" y="72"/>
                    <a:pt x="12973" y="238"/>
                  </a:cubicBezTo>
                  <a:cubicBezTo>
                    <a:pt x="10968" y="3997"/>
                    <a:pt x="9314" y="7857"/>
                    <a:pt x="8161" y="11842"/>
                  </a:cubicBezTo>
                  <a:cubicBezTo>
                    <a:pt x="5454" y="9436"/>
                    <a:pt x="4076" y="5777"/>
                    <a:pt x="4602" y="2117"/>
                  </a:cubicBezTo>
                  <a:cubicBezTo>
                    <a:pt x="4658" y="1880"/>
                    <a:pt x="4488" y="1743"/>
                    <a:pt x="4309" y="1743"/>
                  </a:cubicBezTo>
                  <a:cubicBezTo>
                    <a:pt x="4167" y="1743"/>
                    <a:pt x="4020" y="1829"/>
                    <a:pt x="3976" y="2017"/>
                  </a:cubicBezTo>
                  <a:cubicBezTo>
                    <a:pt x="3349" y="5977"/>
                    <a:pt x="4828" y="9962"/>
                    <a:pt x="7961" y="12569"/>
                  </a:cubicBezTo>
                  <a:cubicBezTo>
                    <a:pt x="7334" y="14849"/>
                    <a:pt x="6908" y="17155"/>
                    <a:pt x="6708" y="19461"/>
                  </a:cubicBezTo>
                  <a:cubicBezTo>
                    <a:pt x="3875" y="18834"/>
                    <a:pt x="1695" y="15376"/>
                    <a:pt x="1169" y="12769"/>
                  </a:cubicBezTo>
                  <a:cubicBezTo>
                    <a:pt x="1169" y="12585"/>
                    <a:pt x="1051" y="12503"/>
                    <a:pt x="918" y="12503"/>
                  </a:cubicBezTo>
                  <a:cubicBezTo>
                    <a:pt x="743" y="12503"/>
                    <a:pt x="542" y="12642"/>
                    <a:pt x="542" y="12869"/>
                  </a:cubicBezTo>
                  <a:cubicBezTo>
                    <a:pt x="1169" y="15902"/>
                    <a:pt x="3449" y="19561"/>
                    <a:pt x="6582" y="20188"/>
                  </a:cubicBezTo>
                  <a:cubicBezTo>
                    <a:pt x="6482" y="22067"/>
                    <a:pt x="6482" y="23947"/>
                    <a:pt x="6708" y="25827"/>
                  </a:cubicBezTo>
                  <a:cubicBezTo>
                    <a:pt x="4076" y="29887"/>
                    <a:pt x="1795" y="34273"/>
                    <a:pt x="116" y="38885"/>
                  </a:cubicBezTo>
                  <a:cubicBezTo>
                    <a:pt x="0" y="39247"/>
                    <a:pt x="261" y="39467"/>
                    <a:pt x="545" y="39467"/>
                  </a:cubicBezTo>
                  <a:cubicBezTo>
                    <a:pt x="753" y="39467"/>
                    <a:pt x="973" y="39349"/>
                    <a:pt x="1068" y="39085"/>
                  </a:cubicBezTo>
                  <a:cubicBezTo>
                    <a:pt x="2196" y="36052"/>
                    <a:pt x="3575" y="33020"/>
                    <a:pt x="5229" y="30213"/>
                  </a:cubicBezTo>
                  <a:cubicBezTo>
                    <a:pt x="6022" y="30330"/>
                    <a:pt x="6857" y="30379"/>
                    <a:pt x="7686" y="30379"/>
                  </a:cubicBezTo>
                  <a:cubicBezTo>
                    <a:pt x="8272" y="30379"/>
                    <a:pt x="8854" y="30355"/>
                    <a:pt x="9414" y="30313"/>
                  </a:cubicBezTo>
                  <a:cubicBezTo>
                    <a:pt x="11731" y="32533"/>
                    <a:pt x="14628" y="33777"/>
                    <a:pt x="17816" y="33777"/>
                  </a:cubicBezTo>
                  <a:cubicBezTo>
                    <a:pt x="17939" y="33777"/>
                    <a:pt x="18062" y="33775"/>
                    <a:pt x="18186" y="33772"/>
                  </a:cubicBezTo>
                  <a:cubicBezTo>
                    <a:pt x="18612" y="33772"/>
                    <a:pt x="18612" y="33145"/>
                    <a:pt x="18086" y="33145"/>
                  </a:cubicBezTo>
                  <a:cubicBezTo>
                    <a:pt x="15154" y="33145"/>
                    <a:pt x="12547" y="32193"/>
                    <a:pt x="10342" y="30213"/>
                  </a:cubicBezTo>
                  <a:cubicBezTo>
                    <a:pt x="12748" y="29887"/>
                    <a:pt x="15053" y="29060"/>
                    <a:pt x="17134" y="27707"/>
                  </a:cubicBezTo>
                  <a:cubicBezTo>
                    <a:pt x="17480" y="27544"/>
                    <a:pt x="17330" y="27100"/>
                    <a:pt x="17047" y="27100"/>
                  </a:cubicBezTo>
                  <a:cubicBezTo>
                    <a:pt x="16981" y="27100"/>
                    <a:pt x="16908" y="27124"/>
                    <a:pt x="16833" y="27180"/>
                  </a:cubicBezTo>
                  <a:cubicBezTo>
                    <a:pt x="14042" y="28859"/>
                    <a:pt x="10989" y="29738"/>
                    <a:pt x="7833" y="29738"/>
                  </a:cubicBezTo>
                  <a:cubicBezTo>
                    <a:pt x="7079" y="29738"/>
                    <a:pt x="6319" y="29688"/>
                    <a:pt x="5555" y="29586"/>
                  </a:cubicBezTo>
                  <a:cubicBezTo>
                    <a:pt x="6181" y="28534"/>
                    <a:pt x="6808" y="27506"/>
                    <a:pt x="7535" y="26453"/>
                  </a:cubicBezTo>
                  <a:cubicBezTo>
                    <a:pt x="7635" y="26353"/>
                    <a:pt x="7735" y="26253"/>
                    <a:pt x="7735" y="26027"/>
                  </a:cubicBezTo>
                  <a:cubicBezTo>
                    <a:pt x="9214" y="23847"/>
                    <a:pt x="10768" y="21742"/>
                    <a:pt x="12547" y="19762"/>
                  </a:cubicBezTo>
                  <a:cubicBezTo>
                    <a:pt x="15363" y="20700"/>
                    <a:pt x="18236" y="21175"/>
                    <a:pt x="21122" y="21175"/>
                  </a:cubicBezTo>
                  <a:cubicBezTo>
                    <a:pt x="22089" y="21175"/>
                    <a:pt x="23057" y="21122"/>
                    <a:pt x="24026" y="21015"/>
                  </a:cubicBezTo>
                  <a:lnTo>
                    <a:pt x="24026" y="21115"/>
                  </a:lnTo>
                  <a:cubicBezTo>
                    <a:pt x="26508" y="23688"/>
                    <a:pt x="29839" y="25041"/>
                    <a:pt x="33322" y="25041"/>
                  </a:cubicBezTo>
                  <a:cubicBezTo>
                    <a:pt x="33673" y="25041"/>
                    <a:pt x="34024" y="25027"/>
                    <a:pt x="34377" y="25000"/>
                  </a:cubicBezTo>
                  <a:cubicBezTo>
                    <a:pt x="34863" y="25000"/>
                    <a:pt x="34793" y="24359"/>
                    <a:pt x="34464" y="24359"/>
                  </a:cubicBezTo>
                  <a:cubicBezTo>
                    <a:pt x="34437" y="24359"/>
                    <a:pt x="34408" y="24364"/>
                    <a:pt x="34377" y="24373"/>
                  </a:cubicBezTo>
                  <a:cubicBezTo>
                    <a:pt x="34029" y="24403"/>
                    <a:pt x="33684" y="24417"/>
                    <a:pt x="33341" y="24417"/>
                  </a:cubicBezTo>
                  <a:cubicBezTo>
                    <a:pt x="30174" y="24417"/>
                    <a:pt x="27230" y="23176"/>
                    <a:pt x="24878" y="20915"/>
                  </a:cubicBezTo>
                  <a:cubicBezTo>
                    <a:pt x="28512" y="20488"/>
                    <a:pt x="32071" y="19235"/>
                    <a:pt x="35304" y="17255"/>
                  </a:cubicBezTo>
                  <a:cubicBezTo>
                    <a:pt x="35748" y="17002"/>
                    <a:pt x="35443" y="16355"/>
                    <a:pt x="35020" y="16355"/>
                  </a:cubicBezTo>
                  <a:cubicBezTo>
                    <a:pt x="34942" y="16355"/>
                    <a:pt x="34860" y="16377"/>
                    <a:pt x="34778" y="16428"/>
                  </a:cubicBezTo>
                  <a:cubicBezTo>
                    <a:pt x="33023" y="17481"/>
                    <a:pt x="31144" y="18308"/>
                    <a:pt x="29264" y="18935"/>
                  </a:cubicBezTo>
                  <a:cubicBezTo>
                    <a:pt x="30191" y="16529"/>
                    <a:pt x="31444" y="14123"/>
                    <a:pt x="33951" y="12970"/>
                  </a:cubicBezTo>
                  <a:cubicBezTo>
                    <a:pt x="34340" y="12786"/>
                    <a:pt x="34017" y="12330"/>
                    <a:pt x="33729" y="12330"/>
                  </a:cubicBezTo>
                  <a:cubicBezTo>
                    <a:pt x="33702" y="12330"/>
                    <a:pt x="33676" y="12334"/>
                    <a:pt x="33650" y="12343"/>
                  </a:cubicBezTo>
                  <a:cubicBezTo>
                    <a:pt x="30718" y="13722"/>
                    <a:pt x="29465" y="16428"/>
                    <a:pt x="28412" y="19235"/>
                  </a:cubicBezTo>
                  <a:cubicBezTo>
                    <a:pt x="26134" y="19875"/>
                    <a:pt x="23770" y="20190"/>
                    <a:pt x="21400" y="20190"/>
                  </a:cubicBezTo>
                  <a:cubicBezTo>
                    <a:pt x="18658" y="20190"/>
                    <a:pt x="15908" y="19768"/>
                    <a:pt x="13274" y="18935"/>
                  </a:cubicBezTo>
                  <a:cubicBezTo>
                    <a:pt x="14627" y="17356"/>
                    <a:pt x="16106" y="15902"/>
                    <a:pt x="17660" y="14448"/>
                  </a:cubicBezTo>
                  <a:cubicBezTo>
                    <a:pt x="19195" y="15004"/>
                    <a:pt x="20744" y="15250"/>
                    <a:pt x="22295" y="15250"/>
                  </a:cubicBezTo>
                  <a:cubicBezTo>
                    <a:pt x="24240" y="15250"/>
                    <a:pt x="26187" y="14864"/>
                    <a:pt x="28111" y="14223"/>
                  </a:cubicBezTo>
                  <a:cubicBezTo>
                    <a:pt x="28483" y="14130"/>
                    <a:pt x="28338" y="13585"/>
                    <a:pt x="27976" y="13585"/>
                  </a:cubicBezTo>
                  <a:cubicBezTo>
                    <a:pt x="27947" y="13585"/>
                    <a:pt x="27917" y="13589"/>
                    <a:pt x="27886" y="13596"/>
                  </a:cubicBezTo>
                  <a:cubicBezTo>
                    <a:pt x="26061" y="14209"/>
                    <a:pt x="24169" y="14610"/>
                    <a:pt x="22268" y="14610"/>
                  </a:cubicBezTo>
                  <a:cubicBezTo>
                    <a:pt x="20905" y="14610"/>
                    <a:pt x="19537" y="14404"/>
                    <a:pt x="18186" y="13922"/>
                  </a:cubicBezTo>
                  <a:cubicBezTo>
                    <a:pt x="22046" y="10463"/>
                    <a:pt x="26332" y="7456"/>
                    <a:pt x="30918" y="5050"/>
                  </a:cubicBezTo>
                  <a:cubicBezTo>
                    <a:pt x="31478" y="4758"/>
                    <a:pt x="31117" y="4066"/>
                    <a:pt x="30586" y="4066"/>
                  </a:cubicBezTo>
                  <a:cubicBezTo>
                    <a:pt x="30523" y="4066"/>
                    <a:pt x="30458" y="4076"/>
                    <a:pt x="30392" y="4097"/>
                  </a:cubicBezTo>
                  <a:cubicBezTo>
                    <a:pt x="26958" y="5977"/>
                    <a:pt x="23625" y="8183"/>
                    <a:pt x="20592" y="10589"/>
                  </a:cubicBezTo>
                  <a:cubicBezTo>
                    <a:pt x="20893" y="7456"/>
                    <a:pt x="21946" y="4423"/>
                    <a:pt x="23625" y="1591"/>
                  </a:cubicBezTo>
                  <a:cubicBezTo>
                    <a:pt x="23766" y="1379"/>
                    <a:pt x="23497" y="1155"/>
                    <a:pt x="23255" y="1155"/>
                  </a:cubicBezTo>
                  <a:cubicBezTo>
                    <a:pt x="23154" y="1155"/>
                    <a:pt x="23058" y="1194"/>
                    <a:pt x="22998" y="1290"/>
                  </a:cubicBezTo>
                  <a:cubicBezTo>
                    <a:pt x="21219" y="4423"/>
                    <a:pt x="20166" y="7656"/>
                    <a:pt x="19865" y="11215"/>
                  </a:cubicBezTo>
                  <a:cubicBezTo>
                    <a:pt x="15154" y="15075"/>
                    <a:pt x="11094" y="19561"/>
                    <a:pt x="7635" y="24473"/>
                  </a:cubicBezTo>
                  <a:cubicBezTo>
                    <a:pt x="7434" y="21341"/>
                    <a:pt x="7635" y="18208"/>
                    <a:pt x="8362" y="15175"/>
                  </a:cubicBezTo>
                  <a:cubicBezTo>
                    <a:pt x="12221" y="14749"/>
                    <a:pt x="15680" y="12569"/>
                    <a:pt x="17760" y="9210"/>
                  </a:cubicBezTo>
                  <a:cubicBezTo>
                    <a:pt x="17911" y="8943"/>
                    <a:pt x="17682" y="8709"/>
                    <a:pt x="17446" y="8709"/>
                  </a:cubicBezTo>
                  <a:cubicBezTo>
                    <a:pt x="17329" y="8709"/>
                    <a:pt x="17209" y="8767"/>
                    <a:pt x="17134" y="8909"/>
                  </a:cubicBezTo>
                  <a:cubicBezTo>
                    <a:pt x="15254" y="12042"/>
                    <a:pt x="12121" y="14022"/>
                    <a:pt x="8462" y="14448"/>
                  </a:cubicBezTo>
                  <a:cubicBezTo>
                    <a:pt x="9615" y="9737"/>
                    <a:pt x="11495" y="5150"/>
                    <a:pt x="13800" y="764"/>
                  </a:cubicBezTo>
                  <a:cubicBezTo>
                    <a:pt x="14006" y="335"/>
                    <a:pt x="13684" y="0"/>
                    <a:pt x="1336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3" name="Google Shape;15443;p93"/>
            <p:cNvSpPr/>
            <p:nvPr/>
          </p:nvSpPr>
          <p:spPr>
            <a:xfrm>
              <a:off x="5839109" y="3871421"/>
              <a:ext cx="105539" cy="74065"/>
            </a:xfrm>
            <a:custGeom>
              <a:avLst/>
              <a:gdLst/>
              <a:ahLst/>
              <a:cxnLst/>
              <a:rect l="l" t="t" r="r" b="b"/>
              <a:pathLst>
                <a:path w="6455" h="4530" extrusionOk="0">
                  <a:moveTo>
                    <a:pt x="3237" y="1"/>
                  </a:moveTo>
                  <a:cubicBezTo>
                    <a:pt x="1262" y="1"/>
                    <a:pt x="1" y="3011"/>
                    <a:pt x="2225" y="4252"/>
                  </a:cubicBezTo>
                  <a:cubicBezTo>
                    <a:pt x="2582" y="4445"/>
                    <a:pt x="2930" y="4530"/>
                    <a:pt x="3258" y="4530"/>
                  </a:cubicBezTo>
                  <a:cubicBezTo>
                    <a:pt x="5231" y="4530"/>
                    <a:pt x="6454" y="1452"/>
                    <a:pt x="4305" y="292"/>
                  </a:cubicBezTo>
                  <a:cubicBezTo>
                    <a:pt x="3937" y="90"/>
                    <a:pt x="3577" y="1"/>
                    <a:pt x="3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4" name="Google Shape;15444;p93"/>
            <p:cNvSpPr/>
            <p:nvPr/>
          </p:nvSpPr>
          <p:spPr>
            <a:xfrm>
              <a:off x="5896481" y="4008091"/>
              <a:ext cx="106357" cy="73853"/>
            </a:xfrm>
            <a:custGeom>
              <a:avLst/>
              <a:gdLst/>
              <a:ahLst/>
              <a:cxnLst/>
              <a:rect l="l" t="t" r="r" b="b"/>
              <a:pathLst>
                <a:path w="6505" h="4517" extrusionOk="0">
                  <a:moveTo>
                    <a:pt x="3315" y="1"/>
                  </a:moveTo>
                  <a:cubicBezTo>
                    <a:pt x="1316" y="1"/>
                    <a:pt x="0" y="3078"/>
                    <a:pt x="2149" y="4239"/>
                  </a:cubicBezTo>
                  <a:cubicBezTo>
                    <a:pt x="2521" y="4432"/>
                    <a:pt x="2882" y="4516"/>
                    <a:pt x="3221" y="4516"/>
                  </a:cubicBezTo>
                  <a:cubicBezTo>
                    <a:pt x="5262" y="4516"/>
                    <a:pt x="6504" y="1439"/>
                    <a:pt x="4355" y="279"/>
                  </a:cubicBezTo>
                  <a:cubicBezTo>
                    <a:pt x="3998" y="86"/>
                    <a:pt x="3647" y="1"/>
                    <a:pt x="33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5" name="Google Shape;15445;p93"/>
            <p:cNvSpPr/>
            <p:nvPr/>
          </p:nvSpPr>
          <p:spPr>
            <a:xfrm>
              <a:off x="5997492" y="3879857"/>
              <a:ext cx="106030" cy="74327"/>
            </a:xfrm>
            <a:custGeom>
              <a:avLst/>
              <a:gdLst/>
              <a:ahLst/>
              <a:cxnLst/>
              <a:rect l="l" t="t" r="r" b="b"/>
              <a:pathLst>
                <a:path w="6485" h="4546" extrusionOk="0">
                  <a:moveTo>
                    <a:pt x="3308" y="1"/>
                  </a:moveTo>
                  <a:cubicBezTo>
                    <a:pt x="1308" y="1"/>
                    <a:pt x="0" y="3101"/>
                    <a:pt x="2237" y="4262"/>
                  </a:cubicBezTo>
                  <a:cubicBezTo>
                    <a:pt x="2601" y="4459"/>
                    <a:pt x="2956" y="4545"/>
                    <a:pt x="3290" y="4545"/>
                  </a:cubicBezTo>
                  <a:cubicBezTo>
                    <a:pt x="5257" y="4545"/>
                    <a:pt x="6485" y="1541"/>
                    <a:pt x="4342" y="277"/>
                  </a:cubicBezTo>
                  <a:cubicBezTo>
                    <a:pt x="3987" y="85"/>
                    <a:pt x="3638" y="1"/>
                    <a:pt x="3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6" name="Google Shape;15446;p93"/>
            <p:cNvSpPr/>
            <p:nvPr/>
          </p:nvSpPr>
          <p:spPr>
            <a:xfrm>
              <a:off x="6123502" y="3934745"/>
              <a:ext cx="106340" cy="73853"/>
            </a:xfrm>
            <a:custGeom>
              <a:avLst/>
              <a:gdLst/>
              <a:ahLst/>
              <a:cxnLst/>
              <a:rect l="l" t="t" r="r" b="b"/>
              <a:pathLst>
                <a:path w="6504" h="4517" extrusionOk="0">
                  <a:moveTo>
                    <a:pt x="3283" y="1"/>
                  </a:moveTo>
                  <a:cubicBezTo>
                    <a:pt x="1242" y="1"/>
                    <a:pt x="0" y="3078"/>
                    <a:pt x="2149" y="4238"/>
                  </a:cubicBezTo>
                  <a:cubicBezTo>
                    <a:pt x="2524" y="4431"/>
                    <a:pt x="2888" y="4516"/>
                    <a:pt x="3229" y="4516"/>
                  </a:cubicBezTo>
                  <a:cubicBezTo>
                    <a:pt x="5281" y="4516"/>
                    <a:pt x="6504" y="1439"/>
                    <a:pt x="4355" y="279"/>
                  </a:cubicBezTo>
                  <a:cubicBezTo>
                    <a:pt x="3983" y="86"/>
                    <a:pt x="3622" y="1"/>
                    <a:pt x="32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7" name="Google Shape;15447;p93"/>
            <p:cNvSpPr/>
            <p:nvPr/>
          </p:nvSpPr>
          <p:spPr>
            <a:xfrm>
              <a:off x="6060619" y="4091689"/>
              <a:ext cx="106062" cy="73984"/>
            </a:xfrm>
            <a:custGeom>
              <a:avLst/>
              <a:gdLst/>
              <a:ahLst/>
              <a:cxnLst/>
              <a:rect l="l" t="t" r="r" b="b"/>
              <a:pathLst>
                <a:path w="6487" h="4525" extrusionOk="0">
                  <a:moveTo>
                    <a:pt x="3301" y="1"/>
                  </a:moveTo>
                  <a:cubicBezTo>
                    <a:pt x="1304" y="1"/>
                    <a:pt x="1" y="3078"/>
                    <a:pt x="2236" y="4238"/>
                  </a:cubicBezTo>
                  <a:cubicBezTo>
                    <a:pt x="2597" y="4437"/>
                    <a:pt x="2949" y="4524"/>
                    <a:pt x="3281" y="4524"/>
                  </a:cubicBezTo>
                  <a:cubicBezTo>
                    <a:pt x="5253" y="4524"/>
                    <a:pt x="6487" y="1437"/>
                    <a:pt x="4341" y="279"/>
                  </a:cubicBezTo>
                  <a:cubicBezTo>
                    <a:pt x="3984" y="86"/>
                    <a:pt x="3633" y="1"/>
                    <a:pt x="3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8" name="Google Shape;15448;p93"/>
            <p:cNvSpPr/>
            <p:nvPr/>
          </p:nvSpPr>
          <p:spPr>
            <a:xfrm>
              <a:off x="6166879" y="4060869"/>
              <a:ext cx="105180" cy="73052"/>
            </a:xfrm>
            <a:custGeom>
              <a:avLst/>
              <a:gdLst/>
              <a:ahLst/>
              <a:cxnLst/>
              <a:rect l="l" t="t" r="r" b="b"/>
              <a:pathLst>
                <a:path w="6433" h="4468" extrusionOk="0">
                  <a:moveTo>
                    <a:pt x="3249" y="0"/>
                  </a:moveTo>
                  <a:cubicBezTo>
                    <a:pt x="1269" y="0"/>
                    <a:pt x="1" y="2987"/>
                    <a:pt x="2228" y="4144"/>
                  </a:cubicBezTo>
                  <a:cubicBezTo>
                    <a:pt x="2610" y="4369"/>
                    <a:pt x="2983" y="4468"/>
                    <a:pt x="3331" y="4468"/>
                  </a:cubicBezTo>
                  <a:cubicBezTo>
                    <a:pt x="5262" y="4468"/>
                    <a:pt x="6432" y="1431"/>
                    <a:pt x="4308" y="284"/>
                  </a:cubicBezTo>
                  <a:cubicBezTo>
                    <a:pt x="3944" y="87"/>
                    <a:pt x="3586" y="0"/>
                    <a:pt x="3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9" name="Google Shape;15449;p93"/>
            <p:cNvSpPr/>
            <p:nvPr/>
          </p:nvSpPr>
          <p:spPr>
            <a:xfrm>
              <a:off x="6200772" y="4132679"/>
              <a:ext cx="105539" cy="74049"/>
            </a:xfrm>
            <a:custGeom>
              <a:avLst/>
              <a:gdLst/>
              <a:ahLst/>
              <a:cxnLst/>
              <a:rect l="l" t="t" r="r" b="b"/>
              <a:pathLst>
                <a:path w="6455" h="4529" extrusionOk="0">
                  <a:moveTo>
                    <a:pt x="3277" y="0"/>
                  </a:moveTo>
                  <a:cubicBezTo>
                    <a:pt x="1285" y="0"/>
                    <a:pt x="0" y="3077"/>
                    <a:pt x="2235" y="4238"/>
                  </a:cubicBezTo>
                  <a:cubicBezTo>
                    <a:pt x="2603" y="4440"/>
                    <a:pt x="2961" y="4529"/>
                    <a:pt x="3298" y="4529"/>
                  </a:cubicBezTo>
                  <a:cubicBezTo>
                    <a:pt x="5253" y="4529"/>
                    <a:pt x="6454" y="1518"/>
                    <a:pt x="4316" y="278"/>
                  </a:cubicBezTo>
                  <a:cubicBezTo>
                    <a:pt x="3958" y="85"/>
                    <a:pt x="3608" y="0"/>
                    <a:pt x="3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0" name="Google Shape;15450;p93"/>
            <p:cNvSpPr/>
            <p:nvPr/>
          </p:nvSpPr>
          <p:spPr>
            <a:xfrm>
              <a:off x="6174710" y="4262564"/>
              <a:ext cx="106128" cy="73853"/>
            </a:xfrm>
            <a:custGeom>
              <a:avLst/>
              <a:gdLst/>
              <a:ahLst/>
              <a:cxnLst/>
              <a:rect l="l" t="t" r="r" b="b"/>
              <a:pathLst>
                <a:path w="6491" h="4517" extrusionOk="0">
                  <a:moveTo>
                    <a:pt x="3221" y="1"/>
                  </a:moveTo>
                  <a:cubicBezTo>
                    <a:pt x="1243" y="1"/>
                    <a:pt x="1" y="3078"/>
                    <a:pt x="2150" y="4239"/>
                  </a:cubicBezTo>
                  <a:cubicBezTo>
                    <a:pt x="2507" y="4432"/>
                    <a:pt x="2858" y="4516"/>
                    <a:pt x="3190" y="4516"/>
                  </a:cubicBezTo>
                  <a:cubicBezTo>
                    <a:pt x="5187" y="4516"/>
                    <a:pt x="6491" y="1439"/>
                    <a:pt x="4255" y="279"/>
                  </a:cubicBezTo>
                  <a:cubicBezTo>
                    <a:pt x="3898" y="86"/>
                    <a:pt x="3549" y="1"/>
                    <a:pt x="32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1" name="Google Shape;15451;p93"/>
            <p:cNvSpPr/>
            <p:nvPr/>
          </p:nvSpPr>
          <p:spPr>
            <a:xfrm>
              <a:off x="5891789" y="4308476"/>
              <a:ext cx="105752" cy="74229"/>
            </a:xfrm>
            <a:custGeom>
              <a:avLst/>
              <a:gdLst/>
              <a:ahLst/>
              <a:cxnLst/>
              <a:rect l="l" t="t" r="r" b="b"/>
              <a:pathLst>
                <a:path w="6468" h="4540" extrusionOk="0">
                  <a:moveTo>
                    <a:pt x="3278" y="0"/>
                  </a:moveTo>
                  <a:cubicBezTo>
                    <a:pt x="1286" y="0"/>
                    <a:pt x="1" y="3081"/>
                    <a:pt x="2236" y="4263"/>
                  </a:cubicBezTo>
                  <a:cubicBezTo>
                    <a:pt x="2591" y="4455"/>
                    <a:pt x="2938" y="4539"/>
                    <a:pt x="3264" y="4539"/>
                  </a:cubicBezTo>
                  <a:cubicBezTo>
                    <a:pt x="5240" y="4539"/>
                    <a:pt x="6467" y="1439"/>
                    <a:pt x="4316" y="278"/>
                  </a:cubicBezTo>
                  <a:cubicBezTo>
                    <a:pt x="3959" y="85"/>
                    <a:pt x="3609" y="0"/>
                    <a:pt x="3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93"/>
            <p:cNvSpPr/>
            <p:nvPr/>
          </p:nvSpPr>
          <p:spPr>
            <a:xfrm>
              <a:off x="5919731" y="4397142"/>
              <a:ext cx="83614" cy="73248"/>
            </a:xfrm>
            <a:custGeom>
              <a:avLst/>
              <a:gdLst/>
              <a:ahLst/>
              <a:cxnLst/>
              <a:rect l="l" t="t" r="r" b="b"/>
              <a:pathLst>
                <a:path w="5114" h="4480" extrusionOk="0">
                  <a:moveTo>
                    <a:pt x="2571" y="0"/>
                  </a:moveTo>
                  <a:cubicBezTo>
                    <a:pt x="1773" y="0"/>
                    <a:pt x="985" y="421"/>
                    <a:pt x="627" y="1120"/>
                  </a:cubicBezTo>
                  <a:lnTo>
                    <a:pt x="527" y="1221"/>
                  </a:lnTo>
                  <a:cubicBezTo>
                    <a:pt x="1" y="2273"/>
                    <a:pt x="427" y="3627"/>
                    <a:pt x="1454" y="4253"/>
                  </a:cubicBezTo>
                  <a:cubicBezTo>
                    <a:pt x="1762" y="4407"/>
                    <a:pt x="2103" y="4480"/>
                    <a:pt x="2446" y="4480"/>
                  </a:cubicBezTo>
                  <a:cubicBezTo>
                    <a:pt x="3277" y="4480"/>
                    <a:pt x="4114" y="4053"/>
                    <a:pt x="4487" y="3326"/>
                  </a:cubicBezTo>
                  <a:cubicBezTo>
                    <a:pt x="5113" y="2173"/>
                    <a:pt x="4712" y="820"/>
                    <a:pt x="3660" y="293"/>
                  </a:cubicBezTo>
                  <a:cubicBezTo>
                    <a:pt x="3324" y="93"/>
                    <a:pt x="2946" y="0"/>
                    <a:pt x="2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93"/>
            <p:cNvSpPr/>
            <p:nvPr/>
          </p:nvSpPr>
          <p:spPr>
            <a:xfrm>
              <a:off x="5692007" y="3902159"/>
              <a:ext cx="105817" cy="72512"/>
            </a:xfrm>
            <a:custGeom>
              <a:avLst/>
              <a:gdLst/>
              <a:ahLst/>
              <a:cxnLst/>
              <a:rect l="l" t="t" r="r" b="b"/>
              <a:pathLst>
                <a:path w="6472" h="4435" extrusionOk="0">
                  <a:moveTo>
                    <a:pt x="3259" y="0"/>
                  </a:moveTo>
                  <a:cubicBezTo>
                    <a:pt x="1279" y="0"/>
                    <a:pt x="1" y="2997"/>
                    <a:pt x="2224" y="4151"/>
                  </a:cubicBezTo>
                  <a:cubicBezTo>
                    <a:pt x="2589" y="4348"/>
                    <a:pt x="2945" y="4435"/>
                    <a:pt x="3280" y="4435"/>
                  </a:cubicBezTo>
                  <a:cubicBezTo>
                    <a:pt x="5246" y="4435"/>
                    <a:pt x="6471" y="1448"/>
                    <a:pt x="4330" y="292"/>
                  </a:cubicBezTo>
                  <a:cubicBezTo>
                    <a:pt x="3961" y="89"/>
                    <a:pt x="3600" y="0"/>
                    <a:pt x="3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93"/>
            <p:cNvSpPr/>
            <p:nvPr/>
          </p:nvSpPr>
          <p:spPr>
            <a:xfrm>
              <a:off x="5635681" y="4069568"/>
              <a:ext cx="105719" cy="73837"/>
            </a:xfrm>
            <a:custGeom>
              <a:avLst/>
              <a:gdLst/>
              <a:ahLst/>
              <a:cxnLst/>
              <a:rect l="l" t="t" r="r" b="b"/>
              <a:pathLst>
                <a:path w="6466" h="4516" extrusionOk="0">
                  <a:moveTo>
                    <a:pt x="3277" y="0"/>
                  </a:moveTo>
                  <a:cubicBezTo>
                    <a:pt x="1285" y="0"/>
                    <a:pt x="1" y="3078"/>
                    <a:pt x="2236" y="4238"/>
                  </a:cubicBezTo>
                  <a:cubicBezTo>
                    <a:pt x="2593" y="4431"/>
                    <a:pt x="2941" y="4516"/>
                    <a:pt x="3269" y="4516"/>
                  </a:cubicBezTo>
                  <a:cubicBezTo>
                    <a:pt x="5242" y="4516"/>
                    <a:pt x="6465" y="1439"/>
                    <a:pt x="4316" y="278"/>
                  </a:cubicBezTo>
                  <a:cubicBezTo>
                    <a:pt x="3959" y="85"/>
                    <a:pt x="3608" y="0"/>
                    <a:pt x="3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55" name="Google Shape;15455;p93"/>
          <p:cNvGrpSpPr/>
          <p:nvPr/>
        </p:nvGrpSpPr>
        <p:grpSpPr>
          <a:xfrm>
            <a:off x="8033327" y="1677172"/>
            <a:ext cx="349221" cy="737566"/>
            <a:chOff x="4335114" y="3852422"/>
            <a:chExt cx="349221" cy="737566"/>
          </a:xfrm>
        </p:grpSpPr>
        <p:sp>
          <p:nvSpPr>
            <p:cNvPr id="15456" name="Google Shape;15456;p93"/>
            <p:cNvSpPr/>
            <p:nvPr/>
          </p:nvSpPr>
          <p:spPr>
            <a:xfrm>
              <a:off x="4417077" y="4012637"/>
              <a:ext cx="122952" cy="145074"/>
            </a:xfrm>
            <a:custGeom>
              <a:avLst/>
              <a:gdLst/>
              <a:ahLst/>
              <a:cxnLst/>
              <a:rect l="l" t="t" r="r" b="b"/>
              <a:pathLst>
                <a:path w="7520" h="8873" extrusionOk="0">
                  <a:moveTo>
                    <a:pt x="527" y="1"/>
                  </a:moveTo>
                  <a:cubicBezTo>
                    <a:pt x="426" y="1"/>
                    <a:pt x="326" y="1"/>
                    <a:pt x="226" y="101"/>
                  </a:cubicBezTo>
                  <a:cubicBezTo>
                    <a:pt x="126" y="101"/>
                    <a:pt x="126" y="302"/>
                    <a:pt x="126" y="427"/>
                  </a:cubicBezTo>
                  <a:cubicBezTo>
                    <a:pt x="0" y="2407"/>
                    <a:pt x="1053" y="4387"/>
                    <a:pt x="2406" y="5740"/>
                  </a:cubicBezTo>
                  <a:cubicBezTo>
                    <a:pt x="3885" y="7194"/>
                    <a:pt x="5640" y="8146"/>
                    <a:pt x="7519" y="8873"/>
                  </a:cubicBezTo>
                  <a:lnTo>
                    <a:pt x="7419" y="8447"/>
                  </a:lnTo>
                  <a:cubicBezTo>
                    <a:pt x="6692" y="6693"/>
                    <a:pt x="6166" y="4813"/>
                    <a:pt x="5138" y="3234"/>
                  </a:cubicBezTo>
                  <a:cubicBezTo>
                    <a:pt x="4086" y="1555"/>
                    <a:pt x="2507" y="101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7" name="Google Shape;15457;p93"/>
            <p:cNvSpPr/>
            <p:nvPr/>
          </p:nvSpPr>
          <p:spPr>
            <a:xfrm>
              <a:off x="4543692" y="4021253"/>
              <a:ext cx="129508" cy="138108"/>
            </a:xfrm>
            <a:custGeom>
              <a:avLst/>
              <a:gdLst/>
              <a:ahLst/>
              <a:cxnLst/>
              <a:rect l="l" t="t" r="r" b="b"/>
              <a:pathLst>
                <a:path w="7921" h="8447" extrusionOk="0">
                  <a:moveTo>
                    <a:pt x="7520" y="0"/>
                  </a:moveTo>
                  <a:cubicBezTo>
                    <a:pt x="5640" y="0"/>
                    <a:pt x="3860" y="1353"/>
                    <a:pt x="2808" y="2807"/>
                  </a:cubicBezTo>
                  <a:cubicBezTo>
                    <a:pt x="1655" y="4386"/>
                    <a:pt x="928" y="6266"/>
                    <a:pt x="101" y="8045"/>
                  </a:cubicBezTo>
                  <a:lnTo>
                    <a:pt x="1" y="8446"/>
                  </a:lnTo>
                  <a:cubicBezTo>
                    <a:pt x="1881" y="7820"/>
                    <a:pt x="3760" y="6993"/>
                    <a:pt x="5314" y="5639"/>
                  </a:cubicBezTo>
                  <a:cubicBezTo>
                    <a:pt x="6793" y="4286"/>
                    <a:pt x="7921" y="2406"/>
                    <a:pt x="7921" y="401"/>
                  </a:cubicBezTo>
                  <a:cubicBezTo>
                    <a:pt x="7921" y="301"/>
                    <a:pt x="7921" y="100"/>
                    <a:pt x="78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93"/>
            <p:cNvSpPr/>
            <p:nvPr/>
          </p:nvSpPr>
          <p:spPr>
            <a:xfrm>
              <a:off x="4335114" y="4313005"/>
              <a:ext cx="114761" cy="155325"/>
            </a:xfrm>
            <a:custGeom>
              <a:avLst/>
              <a:gdLst/>
              <a:ahLst/>
              <a:cxnLst/>
              <a:rect l="l" t="t" r="r" b="b"/>
              <a:pathLst>
                <a:path w="7019" h="9500" extrusionOk="0">
                  <a:moveTo>
                    <a:pt x="753" y="1"/>
                  </a:moveTo>
                  <a:cubicBezTo>
                    <a:pt x="627" y="1"/>
                    <a:pt x="427" y="1"/>
                    <a:pt x="327" y="101"/>
                  </a:cubicBezTo>
                  <a:cubicBezTo>
                    <a:pt x="327" y="101"/>
                    <a:pt x="226" y="327"/>
                    <a:pt x="226" y="427"/>
                  </a:cubicBezTo>
                  <a:cubicBezTo>
                    <a:pt x="1" y="2407"/>
                    <a:pt x="853" y="4387"/>
                    <a:pt x="2206" y="5966"/>
                  </a:cubicBezTo>
                  <a:cubicBezTo>
                    <a:pt x="3460" y="7520"/>
                    <a:pt x="5239" y="8572"/>
                    <a:pt x="7018" y="9500"/>
                  </a:cubicBezTo>
                  <a:lnTo>
                    <a:pt x="6893" y="8998"/>
                  </a:lnTo>
                  <a:cubicBezTo>
                    <a:pt x="6392" y="7219"/>
                    <a:pt x="5966" y="5339"/>
                    <a:pt x="5013" y="3560"/>
                  </a:cubicBezTo>
                  <a:cubicBezTo>
                    <a:pt x="4086" y="1880"/>
                    <a:pt x="2632" y="327"/>
                    <a:pt x="7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93"/>
            <p:cNvSpPr/>
            <p:nvPr/>
          </p:nvSpPr>
          <p:spPr>
            <a:xfrm>
              <a:off x="4449859" y="4354092"/>
              <a:ext cx="155325" cy="110967"/>
            </a:xfrm>
            <a:custGeom>
              <a:avLst/>
              <a:gdLst/>
              <a:ahLst/>
              <a:cxnLst/>
              <a:rect l="l" t="t" r="r" b="b"/>
              <a:pathLst>
                <a:path w="9500" h="6787" extrusionOk="0">
                  <a:moveTo>
                    <a:pt x="8175" y="0"/>
                  </a:moveTo>
                  <a:cubicBezTo>
                    <a:pt x="6604" y="0"/>
                    <a:pt x="5082" y="837"/>
                    <a:pt x="3860" y="1974"/>
                  </a:cubicBezTo>
                  <a:cubicBezTo>
                    <a:pt x="2381" y="3227"/>
                    <a:pt x="1454" y="4906"/>
                    <a:pt x="201" y="6360"/>
                  </a:cubicBezTo>
                  <a:lnTo>
                    <a:pt x="0" y="6786"/>
                  </a:lnTo>
                  <a:cubicBezTo>
                    <a:pt x="1980" y="6586"/>
                    <a:pt x="3960" y="6160"/>
                    <a:pt x="5740" y="5232"/>
                  </a:cubicBezTo>
                  <a:cubicBezTo>
                    <a:pt x="7519" y="4180"/>
                    <a:pt x="8973" y="2601"/>
                    <a:pt x="9499" y="621"/>
                  </a:cubicBezTo>
                  <a:cubicBezTo>
                    <a:pt x="9499" y="520"/>
                    <a:pt x="9499" y="320"/>
                    <a:pt x="9399" y="220"/>
                  </a:cubicBezTo>
                  <a:cubicBezTo>
                    <a:pt x="9399" y="94"/>
                    <a:pt x="9274" y="94"/>
                    <a:pt x="9073" y="94"/>
                  </a:cubicBezTo>
                  <a:cubicBezTo>
                    <a:pt x="8773" y="30"/>
                    <a:pt x="8473" y="0"/>
                    <a:pt x="8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93"/>
            <p:cNvSpPr/>
            <p:nvPr/>
          </p:nvSpPr>
          <p:spPr>
            <a:xfrm>
              <a:off x="4422407" y="3966742"/>
              <a:ext cx="148344" cy="623246"/>
            </a:xfrm>
            <a:custGeom>
              <a:avLst/>
              <a:gdLst/>
              <a:ahLst/>
              <a:cxnLst/>
              <a:rect l="l" t="t" r="r" b="b"/>
              <a:pathLst>
                <a:path w="9073" h="38119" extrusionOk="0">
                  <a:moveTo>
                    <a:pt x="6100" y="1"/>
                  </a:moveTo>
                  <a:cubicBezTo>
                    <a:pt x="5840" y="1"/>
                    <a:pt x="5606" y="235"/>
                    <a:pt x="5740" y="502"/>
                  </a:cubicBezTo>
                  <a:cubicBezTo>
                    <a:pt x="9073" y="7494"/>
                    <a:pt x="6792" y="14186"/>
                    <a:pt x="4060" y="20878"/>
                  </a:cubicBezTo>
                  <a:cubicBezTo>
                    <a:pt x="1880" y="26292"/>
                    <a:pt x="0" y="32257"/>
                    <a:pt x="2306" y="37896"/>
                  </a:cubicBezTo>
                  <a:cubicBezTo>
                    <a:pt x="2342" y="38050"/>
                    <a:pt x="2461" y="38119"/>
                    <a:pt x="2588" y="38119"/>
                  </a:cubicBezTo>
                  <a:cubicBezTo>
                    <a:pt x="2811" y="38119"/>
                    <a:pt x="3060" y="37906"/>
                    <a:pt x="2933" y="37570"/>
                  </a:cubicBezTo>
                  <a:cubicBezTo>
                    <a:pt x="201" y="30678"/>
                    <a:pt x="3860" y="23685"/>
                    <a:pt x="6266" y="17219"/>
                  </a:cubicBezTo>
                  <a:cubicBezTo>
                    <a:pt x="8446" y="11580"/>
                    <a:pt x="9073" y="5840"/>
                    <a:pt x="6466" y="201"/>
                  </a:cubicBezTo>
                  <a:cubicBezTo>
                    <a:pt x="6366" y="59"/>
                    <a:pt x="6230" y="1"/>
                    <a:pt x="610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1" name="Google Shape;15461;p93"/>
            <p:cNvSpPr/>
            <p:nvPr/>
          </p:nvSpPr>
          <p:spPr>
            <a:xfrm>
              <a:off x="4412924" y="4181353"/>
              <a:ext cx="87195" cy="136212"/>
            </a:xfrm>
            <a:custGeom>
              <a:avLst/>
              <a:gdLst/>
              <a:ahLst/>
              <a:cxnLst/>
              <a:rect l="l" t="t" r="r" b="b"/>
              <a:pathLst>
                <a:path w="5333" h="8331" extrusionOk="0">
                  <a:moveTo>
                    <a:pt x="269" y="0"/>
                  </a:moveTo>
                  <a:cubicBezTo>
                    <a:pt x="125" y="0"/>
                    <a:pt x="0" y="106"/>
                    <a:pt x="54" y="333"/>
                  </a:cubicBezTo>
                  <a:cubicBezTo>
                    <a:pt x="580" y="3466"/>
                    <a:pt x="2259" y="6273"/>
                    <a:pt x="4766" y="8278"/>
                  </a:cubicBezTo>
                  <a:cubicBezTo>
                    <a:pt x="4821" y="8315"/>
                    <a:pt x="4876" y="8331"/>
                    <a:pt x="4929" y="8331"/>
                  </a:cubicBezTo>
                  <a:cubicBezTo>
                    <a:pt x="5164" y="8331"/>
                    <a:pt x="5333" y="8016"/>
                    <a:pt x="5066" y="7852"/>
                  </a:cubicBezTo>
                  <a:cubicBezTo>
                    <a:pt x="2660" y="5973"/>
                    <a:pt x="1107" y="3266"/>
                    <a:pt x="580" y="233"/>
                  </a:cubicBezTo>
                  <a:cubicBezTo>
                    <a:pt x="533" y="81"/>
                    <a:pt x="394" y="0"/>
                    <a:pt x="269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2" name="Google Shape;15462;p93"/>
            <p:cNvSpPr/>
            <p:nvPr/>
          </p:nvSpPr>
          <p:spPr>
            <a:xfrm>
              <a:off x="4504354" y="4204423"/>
              <a:ext cx="143063" cy="70861"/>
            </a:xfrm>
            <a:custGeom>
              <a:avLst/>
              <a:gdLst/>
              <a:ahLst/>
              <a:cxnLst/>
              <a:rect l="l" t="t" r="r" b="b"/>
              <a:pathLst>
                <a:path w="8750" h="4334" extrusionOk="0">
                  <a:moveTo>
                    <a:pt x="8400" y="0"/>
                  </a:moveTo>
                  <a:cubicBezTo>
                    <a:pt x="8347" y="0"/>
                    <a:pt x="8293" y="23"/>
                    <a:pt x="8246" y="75"/>
                  </a:cubicBezTo>
                  <a:cubicBezTo>
                    <a:pt x="6691" y="2354"/>
                    <a:pt x="4273" y="3828"/>
                    <a:pt x="1597" y="3828"/>
                  </a:cubicBezTo>
                  <a:cubicBezTo>
                    <a:pt x="1212" y="3828"/>
                    <a:pt x="821" y="3798"/>
                    <a:pt x="427" y="3734"/>
                  </a:cubicBezTo>
                  <a:cubicBezTo>
                    <a:pt x="101" y="3734"/>
                    <a:pt x="1" y="4236"/>
                    <a:pt x="302" y="4236"/>
                  </a:cubicBezTo>
                  <a:cubicBezTo>
                    <a:pt x="721" y="4302"/>
                    <a:pt x="1138" y="4333"/>
                    <a:pt x="1548" y="4333"/>
                  </a:cubicBezTo>
                  <a:cubicBezTo>
                    <a:pt x="4424" y="4333"/>
                    <a:pt x="7028" y="2779"/>
                    <a:pt x="8673" y="476"/>
                  </a:cubicBezTo>
                  <a:cubicBezTo>
                    <a:pt x="8749" y="246"/>
                    <a:pt x="8576" y="0"/>
                    <a:pt x="840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93"/>
            <p:cNvSpPr/>
            <p:nvPr/>
          </p:nvSpPr>
          <p:spPr>
            <a:xfrm>
              <a:off x="4377853" y="4150272"/>
              <a:ext cx="89238" cy="69880"/>
            </a:xfrm>
            <a:custGeom>
              <a:avLst/>
              <a:gdLst/>
              <a:ahLst/>
              <a:cxnLst/>
              <a:rect l="l" t="t" r="r" b="b"/>
              <a:pathLst>
                <a:path w="5458" h="4274" extrusionOk="0">
                  <a:moveTo>
                    <a:pt x="2576" y="0"/>
                  </a:moveTo>
                  <a:cubicBezTo>
                    <a:pt x="1829" y="0"/>
                    <a:pt x="1102" y="376"/>
                    <a:pt x="745" y="1282"/>
                  </a:cubicBezTo>
                  <a:cubicBezTo>
                    <a:pt x="1" y="2981"/>
                    <a:pt x="1430" y="4273"/>
                    <a:pt x="2820" y="4273"/>
                  </a:cubicBezTo>
                  <a:cubicBezTo>
                    <a:pt x="3582" y="4273"/>
                    <a:pt x="4332" y="3885"/>
                    <a:pt x="4705" y="2961"/>
                  </a:cubicBezTo>
                  <a:cubicBezTo>
                    <a:pt x="5457" y="1326"/>
                    <a:pt x="3980" y="0"/>
                    <a:pt x="25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93"/>
            <p:cNvSpPr/>
            <p:nvPr/>
          </p:nvSpPr>
          <p:spPr>
            <a:xfrm>
              <a:off x="4595669" y="4177331"/>
              <a:ext cx="88666" cy="70174"/>
            </a:xfrm>
            <a:custGeom>
              <a:avLst/>
              <a:gdLst/>
              <a:ahLst/>
              <a:cxnLst/>
              <a:rect l="l" t="t" r="r" b="b"/>
              <a:pathLst>
                <a:path w="5423" h="4292" extrusionOk="0">
                  <a:moveTo>
                    <a:pt x="2607" y="0"/>
                  </a:moveTo>
                  <a:cubicBezTo>
                    <a:pt x="1845" y="0"/>
                    <a:pt x="1088" y="386"/>
                    <a:pt x="681" y="1306"/>
                  </a:cubicBezTo>
                  <a:cubicBezTo>
                    <a:pt x="0" y="2993"/>
                    <a:pt x="1429" y="4291"/>
                    <a:pt x="2827" y="4291"/>
                  </a:cubicBezTo>
                  <a:cubicBezTo>
                    <a:pt x="3590" y="4291"/>
                    <a:pt x="4344" y="3905"/>
                    <a:pt x="4742" y="2985"/>
                  </a:cubicBezTo>
                  <a:cubicBezTo>
                    <a:pt x="5423" y="1299"/>
                    <a:pt x="4005" y="0"/>
                    <a:pt x="26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93"/>
            <p:cNvSpPr/>
            <p:nvPr/>
          </p:nvSpPr>
          <p:spPr>
            <a:xfrm>
              <a:off x="4451494" y="3852422"/>
              <a:ext cx="104100" cy="197933"/>
            </a:xfrm>
            <a:custGeom>
              <a:avLst/>
              <a:gdLst/>
              <a:ahLst/>
              <a:cxnLst/>
              <a:rect l="l" t="t" r="r" b="b"/>
              <a:pathLst>
                <a:path w="6367" h="12106" extrusionOk="0">
                  <a:moveTo>
                    <a:pt x="1020" y="0"/>
                  </a:moveTo>
                  <a:cubicBezTo>
                    <a:pt x="506" y="0"/>
                    <a:pt x="134" y="304"/>
                    <a:pt x="101" y="1128"/>
                  </a:cubicBezTo>
                  <a:cubicBezTo>
                    <a:pt x="1" y="2907"/>
                    <a:pt x="928" y="4687"/>
                    <a:pt x="1780" y="6241"/>
                  </a:cubicBezTo>
                  <a:cubicBezTo>
                    <a:pt x="2808" y="8121"/>
                    <a:pt x="4161" y="9800"/>
                    <a:pt x="5540" y="11479"/>
                  </a:cubicBezTo>
                  <a:lnTo>
                    <a:pt x="5740" y="12106"/>
                  </a:lnTo>
                  <a:cubicBezTo>
                    <a:pt x="6041" y="10226"/>
                    <a:pt x="6367" y="8221"/>
                    <a:pt x="6041" y="6241"/>
                  </a:cubicBezTo>
                  <a:cubicBezTo>
                    <a:pt x="5840" y="4687"/>
                    <a:pt x="5314" y="3108"/>
                    <a:pt x="4286" y="1955"/>
                  </a:cubicBezTo>
                  <a:cubicBezTo>
                    <a:pt x="3715" y="1265"/>
                    <a:pt x="2070" y="0"/>
                    <a:pt x="10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6" name="Google Shape;15466;p93"/>
          <p:cNvGrpSpPr/>
          <p:nvPr/>
        </p:nvGrpSpPr>
        <p:grpSpPr>
          <a:xfrm>
            <a:off x="4106405" y="1649046"/>
            <a:ext cx="420032" cy="548653"/>
            <a:chOff x="4736705" y="1818746"/>
            <a:chExt cx="420032" cy="548653"/>
          </a:xfrm>
        </p:grpSpPr>
        <p:sp>
          <p:nvSpPr>
            <p:cNvPr id="15467" name="Google Shape;15467;p93"/>
            <p:cNvSpPr/>
            <p:nvPr/>
          </p:nvSpPr>
          <p:spPr>
            <a:xfrm>
              <a:off x="4736705" y="1818746"/>
              <a:ext cx="420032" cy="496599"/>
            </a:xfrm>
            <a:custGeom>
              <a:avLst/>
              <a:gdLst/>
              <a:ahLst/>
              <a:cxnLst/>
              <a:rect l="l" t="t" r="r" b="b"/>
              <a:pathLst>
                <a:path w="25690" h="30373" extrusionOk="0">
                  <a:moveTo>
                    <a:pt x="20960" y="0"/>
                  </a:moveTo>
                  <a:cubicBezTo>
                    <a:pt x="20462" y="0"/>
                    <a:pt x="19937" y="103"/>
                    <a:pt x="19424" y="297"/>
                  </a:cubicBezTo>
                  <a:cubicBezTo>
                    <a:pt x="17745" y="824"/>
                    <a:pt x="16592" y="1776"/>
                    <a:pt x="15665" y="3330"/>
                  </a:cubicBezTo>
                  <a:cubicBezTo>
                    <a:pt x="15195" y="4067"/>
                    <a:pt x="14069" y="7135"/>
                    <a:pt x="12942" y="7135"/>
                  </a:cubicBezTo>
                  <a:cubicBezTo>
                    <a:pt x="12805" y="7135"/>
                    <a:pt x="12668" y="7090"/>
                    <a:pt x="12532" y="6989"/>
                  </a:cubicBezTo>
                  <a:cubicBezTo>
                    <a:pt x="11579" y="6262"/>
                    <a:pt x="12005" y="4583"/>
                    <a:pt x="10853" y="4157"/>
                  </a:cubicBezTo>
                  <a:cubicBezTo>
                    <a:pt x="10582" y="4077"/>
                    <a:pt x="10331" y="4040"/>
                    <a:pt x="10100" y="4040"/>
                  </a:cubicBezTo>
                  <a:cubicBezTo>
                    <a:pt x="7650" y="4040"/>
                    <a:pt x="7302" y="8204"/>
                    <a:pt x="7394" y="9921"/>
                  </a:cubicBezTo>
                  <a:cubicBezTo>
                    <a:pt x="7394" y="11275"/>
                    <a:pt x="8020" y="12929"/>
                    <a:pt x="7519" y="14182"/>
                  </a:cubicBezTo>
                  <a:cubicBezTo>
                    <a:pt x="7221" y="14849"/>
                    <a:pt x="6942" y="15105"/>
                    <a:pt x="6689" y="15105"/>
                  </a:cubicBezTo>
                  <a:cubicBezTo>
                    <a:pt x="6305" y="15105"/>
                    <a:pt x="5981" y="14516"/>
                    <a:pt x="5740" y="13881"/>
                  </a:cubicBezTo>
                  <a:cubicBezTo>
                    <a:pt x="5278" y="12643"/>
                    <a:pt x="4761" y="11350"/>
                    <a:pt x="3767" y="11350"/>
                  </a:cubicBezTo>
                  <a:cubicBezTo>
                    <a:pt x="3414" y="11350"/>
                    <a:pt x="3000" y="11513"/>
                    <a:pt x="2507" y="11901"/>
                  </a:cubicBezTo>
                  <a:cubicBezTo>
                    <a:pt x="0" y="13781"/>
                    <a:pt x="201" y="17942"/>
                    <a:pt x="928" y="20673"/>
                  </a:cubicBezTo>
                  <a:cubicBezTo>
                    <a:pt x="1980" y="24107"/>
                    <a:pt x="4888" y="26839"/>
                    <a:pt x="6041" y="30373"/>
                  </a:cubicBezTo>
                  <a:cubicBezTo>
                    <a:pt x="5840" y="29646"/>
                    <a:pt x="12005" y="29220"/>
                    <a:pt x="12406" y="29220"/>
                  </a:cubicBezTo>
                  <a:cubicBezTo>
                    <a:pt x="14412" y="29019"/>
                    <a:pt x="16592" y="28493"/>
                    <a:pt x="18371" y="27666"/>
                  </a:cubicBezTo>
                  <a:cubicBezTo>
                    <a:pt x="19825" y="26839"/>
                    <a:pt x="20978" y="25786"/>
                    <a:pt x="21504" y="24433"/>
                  </a:cubicBezTo>
                  <a:cubicBezTo>
                    <a:pt x="22086" y="22781"/>
                    <a:pt x="21847" y="21042"/>
                    <a:pt x="20065" y="21042"/>
                  </a:cubicBezTo>
                  <a:cubicBezTo>
                    <a:pt x="19928" y="21042"/>
                    <a:pt x="19781" y="21053"/>
                    <a:pt x="19625" y="21074"/>
                  </a:cubicBezTo>
                  <a:cubicBezTo>
                    <a:pt x="19269" y="21159"/>
                    <a:pt x="18444" y="21518"/>
                    <a:pt x="17846" y="21518"/>
                  </a:cubicBezTo>
                  <a:cubicBezTo>
                    <a:pt x="17559" y="21518"/>
                    <a:pt x="17324" y="21435"/>
                    <a:pt x="17219" y="21200"/>
                  </a:cubicBezTo>
                  <a:cubicBezTo>
                    <a:pt x="16692" y="20348"/>
                    <a:pt x="19625" y="19320"/>
                    <a:pt x="20151" y="19094"/>
                  </a:cubicBezTo>
                  <a:cubicBezTo>
                    <a:pt x="21705" y="18468"/>
                    <a:pt x="23058" y="18267"/>
                    <a:pt x="24211" y="16814"/>
                  </a:cubicBezTo>
                  <a:cubicBezTo>
                    <a:pt x="25264" y="15661"/>
                    <a:pt x="25690" y="13155"/>
                    <a:pt x="24437" y="12002"/>
                  </a:cubicBezTo>
                  <a:cubicBezTo>
                    <a:pt x="24061" y="11738"/>
                    <a:pt x="23641" y="11632"/>
                    <a:pt x="23224" y="11632"/>
                  </a:cubicBezTo>
                  <a:cubicBezTo>
                    <a:pt x="22808" y="11632"/>
                    <a:pt x="22394" y="11738"/>
                    <a:pt x="22031" y="11901"/>
                  </a:cubicBezTo>
                  <a:cubicBezTo>
                    <a:pt x="21842" y="11959"/>
                    <a:pt x="21629" y="12017"/>
                    <a:pt x="21439" y="12017"/>
                  </a:cubicBezTo>
                  <a:cubicBezTo>
                    <a:pt x="21300" y="12017"/>
                    <a:pt x="21174" y="11986"/>
                    <a:pt x="21078" y="11901"/>
                  </a:cubicBezTo>
                  <a:cubicBezTo>
                    <a:pt x="20777" y="11676"/>
                    <a:pt x="20878" y="11275"/>
                    <a:pt x="21078" y="10849"/>
                  </a:cubicBezTo>
                  <a:cubicBezTo>
                    <a:pt x="21705" y="9295"/>
                    <a:pt x="23183" y="8342"/>
                    <a:pt x="23685" y="6663"/>
                  </a:cubicBezTo>
                  <a:cubicBezTo>
                    <a:pt x="24311" y="5009"/>
                    <a:pt x="24211" y="3230"/>
                    <a:pt x="23484" y="1651"/>
                  </a:cubicBezTo>
                  <a:cubicBezTo>
                    <a:pt x="23052" y="509"/>
                    <a:pt x="22071" y="0"/>
                    <a:pt x="209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8" name="Google Shape;15468;p93"/>
            <p:cNvSpPr/>
            <p:nvPr/>
          </p:nvSpPr>
          <p:spPr>
            <a:xfrm>
              <a:off x="4820422" y="1919834"/>
              <a:ext cx="252575" cy="447565"/>
            </a:xfrm>
            <a:custGeom>
              <a:avLst/>
              <a:gdLst/>
              <a:ahLst/>
              <a:cxnLst/>
              <a:rect l="l" t="t" r="r" b="b"/>
              <a:pathLst>
                <a:path w="15448" h="27374" extrusionOk="0">
                  <a:moveTo>
                    <a:pt x="14816" y="1"/>
                  </a:moveTo>
                  <a:cubicBezTo>
                    <a:pt x="14727" y="1"/>
                    <a:pt x="14640" y="31"/>
                    <a:pt x="14567" y="104"/>
                  </a:cubicBezTo>
                  <a:cubicBezTo>
                    <a:pt x="7149" y="7497"/>
                    <a:pt x="2136" y="16795"/>
                    <a:pt x="56" y="26921"/>
                  </a:cubicBezTo>
                  <a:cubicBezTo>
                    <a:pt x="1" y="27213"/>
                    <a:pt x="168" y="27373"/>
                    <a:pt x="346" y="27373"/>
                  </a:cubicBezTo>
                  <a:cubicBezTo>
                    <a:pt x="489" y="27373"/>
                    <a:pt x="638" y="27269"/>
                    <a:pt x="683" y="27046"/>
                  </a:cubicBezTo>
                  <a:cubicBezTo>
                    <a:pt x="2888" y="17021"/>
                    <a:pt x="7901" y="7823"/>
                    <a:pt x="15194" y="605"/>
                  </a:cubicBezTo>
                  <a:cubicBezTo>
                    <a:pt x="15447" y="371"/>
                    <a:pt x="15125" y="1"/>
                    <a:pt x="14816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9" name="Google Shape;15469;p93"/>
            <p:cNvSpPr/>
            <p:nvPr/>
          </p:nvSpPr>
          <p:spPr>
            <a:xfrm>
              <a:off x="4891197" y="1929011"/>
              <a:ext cx="42853" cy="156895"/>
            </a:xfrm>
            <a:custGeom>
              <a:avLst/>
              <a:gdLst/>
              <a:ahLst/>
              <a:cxnLst/>
              <a:rect l="l" t="t" r="r" b="b"/>
              <a:pathLst>
                <a:path w="2621" h="9596" extrusionOk="0">
                  <a:moveTo>
                    <a:pt x="213" y="1"/>
                  </a:moveTo>
                  <a:cubicBezTo>
                    <a:pt x="100" y="1"/>
                    <a:pt x="0" y="82"/>
                    <a:pt x="50" y="245"/>
                  </a:cubicBezTo>
                  <a:cubicBezTo>
                    <a:pt x="251" y="3378"/>
                    <a:pt x="978" y="6511"/>
                    <a:pt x="2030" y="9443"/>
                  </a:cubicBezTo>
                  <a:cubicBezTo>
                    <a:pt x="2066" y="9552"/>
                    <a:pt x="2159" y="9595"/>
                    <a:pt x="2257" y="9595"/>
                  </a:cubicBezTo>
                  <a:cubicBezTo>
                    <a:pt x="2430" y="9595"/>
                    <a:pt x="2620" y="9462"/>
                    <a:pt x="2556" y="9318"/>
                  </a:cubicBezTo>
                  <a:cubicBezTo>
                    <a:pt x="1404" y="6310"/>
                    <a:pt x="777" y="3278"/>
                    <a:pt x="451" y="245"/>
                  </a:cubicBezTo>
                  <a:cubicBezTo>
                    <a:pt x="451" y="82"/>
                    <a:pt x="326" y="1"/>
                    <a:pt x="21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0" name="Google Shape;15470;p93"/>
            <p:cNvSpPr/>
            <p:nvPr/>
          </p:nvSpPr>
          <p:spPr>
            <a:xfrm>
              <a:off x="4924387" y="2062003"/>
              <a:ext cx="171610" cy="33877"/>
            </a:xfrm>
            <a:custGeom>
              <a:avLst/>
              <a:gdLst/>
              <a:ahLst/>
              <a:cxnLst/>
              <a:rect l="l" t="t" r="r" b="b"/>
              <a:pathLst>
                <a:path w="10496" h="2072" extrusionOk="0">
                  <a:moveTo>
                    <a:pt x="10229" y="0"/>
                  </a:moveTo>
                  <a:cubicBezTo>
                    <a:pt x="10196" y="0"/>
                    <a:pt x="10160" y="17"/>
                    <a:pt x="10126" y="56"/>
                  </a:cubicBezTo>
                  <a:cubicBezTo>
                    <a:pt x="7093" y="1610"/>
                    <a:pt x="3760" y="1610"/>
                    <a:pt x="426" y="1610"/>
                  </a:cubicBezTo>
                  <a:cubicBezTo>
                    <a:pt x="100" y="1610"/>
                    <a:pt x="0" y="2036"/>
                    <a:pt x="301" y="2036"/>
                  </a:cubicBezTo>
                  <a:cubicBezTo>
                    <a:pt x="980" y="2056"/>
                    <a:pt x="1658" y="2071"/>
                    <a:pt x="2333" y="2071"/>
                  </a:cubicBezTo>
                  <a:cubicBezTo>
                    <a:pt x="5093" y="2071"/>
                    <a:pt x="7789" y="1806"/>
                    <a:pt x="10226" y="457"/>
                  </a:cubicBezTo>
                  <a:cubicBezTo>
                    <a:pt x="10495" y="374"/>
                    <a:pt x="10388" y="0"/>
                    <a:pt x="10229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1" name="Google Shape;15471;p93"/>
            <p:cNvSpPr/>
            <p:nvPr/>
          </p:nvSpPr>
          <p:spPr>
            <a:xfrm>
              <a:off x="4798982" y="2051948"/>
              <a:ext cx="62800" cy="183333"/>
            </a:xfrm>
            <a:custGeom>
              <a:avLst/>
              <a:gdLst/>
              <a:ahLst/>
              <a:cxnLst/>
              <a:rect l="l" t="t" r="r" b="b"/>
              <a:pathLst>
                <a:path w="3841" h="11213" extrusionOk="0">
                  <a:moveTo>
                    <a:pt x="214" y="1"/>
                  </a:moveTo>
                  <a:cubicBezTo>
                    <a:pt x="101" y="1"/>
                    <a:pt x="1" y="82"/>
                    <a:pt x="51" y="245"/>
                  </a:cubicBezTo>
                  <a:cubicBezTo>
                    <a:pt x="352" y="4105"/>
                    <a:pt x="1505" y="7764"/>
                    <a:pt x="3284" y="11097"/>
                  </a:cubicBezTo>
                  <a:cubicBezTo>
                    <a:pt x="3355" y="11177"/>
                    <a:pt x="3454" y="11213"/>
                    <a:pt x="3543" y="11213"/>
                  </a:cubicBezTo>
                  <a:cubicBezTo>
                    <a:pt x="3707" y="11213"/>
                    <a:pt x="3840" y="11091"/>
                    <a:pt x="3710" y="10897"/>
                  </a:cubicBezTo>
                  <a:cubicBezTo>
                    <a:pt x="1931" y="7563"/>
                    <a:pt x="878" y="4004"/>
                    <a:pt x="452" y="245"/>
                  </a:cubicBezTo>
                  <a:cubicBezTo>
                    <a:pt x="452" y="82"/>
                    <a:pt x="327" y="1"/>
                    <a:pt x="214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2" name="Google Shape;15472;p93"/>
            <p:cNvSpPr/>
            <p:nvPr/>
          </p:nvSpPr>
          <p:spPr>
            <a:xfrm>
              <a:off x="4846185" y="2204036"/>
              <a:ext cx="231320" cy="36477"/>
            </a:xfrm>
            <a:custGeom>
              <a:avLst/>
              <a:gdLst/>
              <a:ahLst/>
              <a:cxnLst/>
              <a:rect l="l" t="t" r="r" b="b"/>
              <a:pathLst>
                <a:path w="14148" h="2231" extrusionOk="0">
                  <a:moveTo>
                    <a:pt x="13825" y="0"/>
                  </a:moveTo>
                  <a:cubicBezTo>
                    <a:pt x="13802" y="0"/>
                    <a:pt x="13779" y="5"/>
                    <a:pt x="13756" y="16"/>
                  </a:cubicBezTo>
                  <a:cubicBezTo>
                    <a:pt x="10576" y="1160"/>
                    <a:pt x="7344" y="1752"/>
                    <a:pt x="4097" y="1752"/>
                  </a:cubicBezTo>
                  <a:cubicBezTo>
                    <a:pt x="2865" y="1752"/>
                    <a:pt x="1631" y="1667"/>
                    <a:pt x="397" y="1494"/>
                  </a:cubicBezTo>
                  <a:cubicBezTo>
                    <a:pt x="368" y="1485"/>
                    <a:pt x="340" y="1481"/>
                    <a:pt x="314" y="1481"/>
                  </a:cubicBezTo>
                  <a:cubicBezTo>
                    <a:pt x="57" y="1481"/>
                    <a:pt x="1" y="1895"/>
                    <a:pt x="297" y="1895"/>
                  </a:cubicBezTo>
                  <a:cubicBezTo>
                    <a:pt x="1666" y="2120"/>
                    <a:pt x="3035" y="2230"/>
                    <a:pt x="4399" y="2230"/>
                  </a:cubicBezTo>
                  <a:cubicBezTo>
                    <a:pt x="7604" y="2230"/>
                    <a:pt x="10779" y="1620"/>
                    <a:pt x="13856" y="442"/>
                  </a:cubicBezTo>
                  <a:cubicBezTo>
                    <a:pt x="14148" y="352"/>
                    <a:pt x="14017" y="0"/>
                    <a:pt x="13825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3" name="Google Shape;15473;p93"/>
          <p:cNvGrpSpPr/>
          <p:nvPr/>
        </p:nvGrpSpPr>
        <p:grpSpPr>
          <a:xfrm>
            <a:off x="3527653" y="2489199"/>
            <a:ext cx="450769" cy="548314"/>
            <a:chOff x="3817978" y="2321724"/>
            <a:chExt cx="450769" cy="548314"/>
          </a:xfrm>
        </p:grpSpPr>
        <p:sp>
          <p:nvSpPr>
            <p:cNvPr id="15474" name="Google Shape;15474;p93"/>
            <p:cNvSpPr/>
            <p:nvPr/>
          </p:nvSpPr>
          <p:spPr>
            <a:xfrm>
              <a:off x="3817978" y="2321724"/>
              <a:ext cx="450769" cy="500931"/>
            </a:xfrm>
            <a:custGeom>
              <a:avLst/>
              <a:gdLst/>
              <a:ahLst/>
              <a:cxnLst/>
              <a:rect l="l" t="t" r="r" b="b"/>
              <a:pathLst>
                <a:path w="27570" h="30638" extrusionOk="0">
                  <a:moveTo>
                    <a:pt x="7532" y="1"/>
                  </a:moveTo>
                  <a:cubicBezTo>
                    <a:pt x="4920" y="1"/>
                    <a:pt x="3660" y="3518"/>
                    <a:pt x="3660" y="5775"/>
                  </a:cubicBezTo>
                  <a:cubicBezTo>
                    <a:pt x="3660" y="8081"/>
                    <a:pt x="4813" y="10362"/>
                    <a:pt x="6467" y="11941"/>
                  </a:cubicBezTo>
                  <a:cubicBezTo>
                    <a:pt x="5654" y="11563"/>
                    <a:pt x="4647" y="11268"/>
                    <a:pt x="3683" y="11268"/>
                  </a:cubicBezTo>
                  <a:cubicBezTo>
                    <a:pt x="2538" y="11268"/>
                    <a:pt x="1454" y="11684"/>
                    <a:pt x="828" y="12868"/>
                  </a:cubicBezTo>
                  <a:cubicBezTo>
                    <a:pt x="1" y="14547"/>
                    <a:pt x="727" y="16953"/>
                    <a:pt x="1981" y="18206"/>
                  </a:cubicBezTo>
                  <a:cubicBezTo>
                    <a:pt x="3737" y="20062"/>
                    <a:pt x="6496" y="21820"/>
                    <a:pt x="9195" y="21961"/>
                  </a:cubicBezTo>
                  <a:lnTo>
                    <a:pt x="9195" y="21961"/>
                  </a:lnTo>
                  <a:cubicBezTo>
                    <a:pt x="9169" y="21960"/>
                    <a:pt x="9144" y="21960"/>
                    <a:pt x="9118" y="21960"/>
                  </a:cubicBezTo>
                  <a:cubicBezTo>
                    <a:pt x="7552" y="21960"/>
                    <a:pt x="5431" y="23181"/>
                    <a:pt x="5214" y="24773"/>
                  </a:cubicBezTo>
                  <a:cubicBezTo>
                    <a:pt x="4913" y="26652"/>
                    <a:pt x="6692" y="28758"/>
                    <a:pt x="8246" y="29585"/>
                  </a:cubicBezTo>
                  <a:cubicBezTo>
                    <a:pt x="10026" y="30537"/>
                    <a:pt x="12206" y="30537"/>
                    <a:pt x="14311" y="30537"/>
                  </a:cubicBezTo>
                  <a:cubicBezTo>
                    <a:pt x="15387" y="30469"/>
                    <a:pt x="16492" y="30379"/>
                    <a:pt x="17614" y="30379"/>
                  </a:cubicBezTo>
                  <a:cubicBezTo>
                    <a:pt x="18558" y="30379"/>
                    <a:pt x="19515" y="30443"/>
                    <a:pt x="20477" y="30637"/>
                  </a:cubicBezTo>
                  <a:cubicBezTo>
                    <a:pt x="20878" y="29058"/>
                    <a:pt x="21304" y="27605"/>
                    <a:pt x="22357" y="26452"/>
                  </a:cubicBezTo>
                  <a:cubicBezTo>
                    <a:pt x="24437" y="23946"/>
                    <a:pt x="27570" y="19760"/>
                    <a:pt x="26943" y="16327"/>
                  </a:cubicBezTo>
                  <a:cubicBezTo>
                    <a:pt x="26843" y="16126"/>
                    <a:pt x="26843" y="15900"/>
                    <a:pt x="26743" y="15700"/>
                  </a:cubicBezTo>
                  <a:cubicBezTo>
                    <a:pt x="26226" y="14471"/>
                    <a:pt x="24933" y="13845"/>
                    <a:pt x="23639" y="13845"/>
                  </a:cubicBezTo>
                  <a:cubicBezTo>
                    <a:pt x="22294" y="13845"/>
                    <a:pt x="20949" y="14521"/>
                    <a:pt x="20477" y="15900"/>
                  </a:cubicBezTo>
                  <a:cubicBezTo>
                    <a:pt x="21204" y="12768"/>
                    <a:pt x="21931" y="9108"/>
                    <a:pt x="19850" y="6301"/>
                  </a:cubicBezTo>
                  <a:cubicBezTo>
                    <a:pt x="19293" y="5566"/>
                    <a:pt x="18479" y="4811"/>
                    <a:pt x="17495" y="4811"/>
                  </a:cubicBezTo>
                  <a:cubicBezTo>
                    <a:pt x="17372" y="4811"/>
                    <a:pt x="17246" y="4823"/>
                    <a:pt x="17119" y="4848"/>
                  </a:cubicBezTo>
                  <a:cubicBezTo>
                    <a:pt x="15464" y="5048"/>
                    <a:pt x="14838" y="6928"/>
                    <a:pt x="14086" y="8081"/>
                  </a:cubicBezTo>
                  <a:cubicBezTo>
                    <a:pt x="13459" y="5675"/>
                    <a:pt x="12532" y="3469"/>
                    <a:pt x="10652" y="1590"/>
                  </a:cubicBezTo>
                  <a:cubicBezTo>
                    <a:pt x="10026" y="963"/>
                    <a:pt x="9299" y="336"/>
                    <a:pt x="8447" y="136"/>
                  </a:cubicBezTo>
                  <a:cubicBezTo>
                    <a:pt x="8125" y="44"/>
                    <a:pt x="7820" y="1"/>
                    <a:pt x="7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5" name="Google Shape;15475;p93"/>
            <p:cNvSpPr/>
            <p:nvPr/>
          </p:nvSpPr>
          <p:spPr>
            <a:xfrm>
              <a:off x="3826578" y="2400973"/>
              <a:ext cx="420048" cy="469065"/>
            </a:xfrm>
            <a:custGeom>
              <a:avLst/>
              <a:gdLst/>
              <a:ahLst/>
              <a:cxnLst/>
              <a:rect l="l" t="t" r="r" b="b"/>
              <a:pathLst>
                <a:path w="25691" h="28689" extrusionOk="0">
                  <a:moveTo>
                    <a:pt x="17219" y="1"/>
                  </a:moveTo>
                  <a:cubicBezTo>
                    <a:pt x="17219" y="201"/>
                    <a:pt x="17119" y="502"/>
                    <a:pt x="17119" y="828"/>
                  </a:cubicBezTo>
                  <a:cubicBezTo>
                    <a:pt x="16693" y="2282"/>
                    <a:pt x="16191" y="4387"/>
                    <a:pt x="15339" y="6667"/>
                  </a:cubicBezTo>
                  <a:cubicBezTo>
                    <a:pt x="14613" y="8973"/>
                    <a:pt x="13785" y="10953"/>
                    <a:pt x="13059" y="12307"/>
                  </a:cubicBezTo>
                  <a:cubicBezTo>
                    <a:pt x="12833" y="12933"/>
                    <a:pt x="12633" y="13359"/>
                    <a:pt x="12432" y="13785"/>
                  </a:cubicBezTo>
                  <a:cubicBezTo>
                    <a:pt x="10753" y="10126"/>
                    <a:pt x="9399" y="6367"/>
                    <a:pt x="8146" y="2607"/>
                  </a:cubicBezTo>
                  <a:cubicBezTo>
                    <a:pt x="8109" y="2448"/>
                    <a:pt x="7981" y="2376"/>
                    <a:pt x="7841" y="2376"/>
                  </a:cubicBezTo>
                  <a:cubicBezTo>
                    <a:pt x="7607" y="2376"/>
                    <a:pt x="7341" y="2578"/>
                    <a:pt x="7420" y="2908"/>
                  </a:cubicBezTo>
                  <a:cubicBezTo>
                    <a:pt x="8673" y="6567"/>
                    <a:pt x="10026" y="10327"/>
                    <a:pt x="11580" y="13886"/>
                  </a:cubicBezTo>
                  <a:cubicBezTo>
                    <a:pt x="11279" y="13785"/>
                    <a:pt x="10753" y="13560"/>
                    <a:pt x="10227" y="13359"/>
                  </a:cubicBezTo>
                  <a:cubicBezTo>
                    <a:pt x="8773" y="12833"/>
                    <a:pt x="6793" y="12106"/>
                    <a:pt x="4688" y="11053"/>
                  </a:cubicBezTo>
                  <a:cubicBezTo>
                    <a:pt x="2908" y="10226"/>
                    <a:pt x="1354" y="9399"/>
                    <a:pt x="101" y="8647"/>
                  </a:cubicBezTo>
                  <a:cubicBezTo>
                    <a:pt x="101" y="8773"/>
                    <a:pt x="1" y="8873"/>
                    <a:pt x="1" y="8973"/>
                  </a:cubicBezTo>
                  <a:cubicBezTo>
                    <a:pt x="1254" y="9800"/>
                    <a:pt x="2708" y="10652"/>
                    <a:pt x="4487" y="11480"/>
                  </a:cubicBezTo>
                  <a:cubicBezTo>
                    <a:pt x="6567" y="12532"/>
                    <a:pt x="8673" y="13259"/>
                    <a:pt x="10126" y="13660"/>
                  </a:cubicBezTo>
                  <a:cubicBezTo>
                    <a:pt x="10753" y="13886"/>
                    <a:pt x="11379" y="13986"/>
                    <a:pt x="11680" y="14086"/>
                  </a:cubicBezTo>
                  <a:cubicBezTo>
                    <a:pt x="13359" y="17545"/>
                    <a:pt x="15239" y="20878"/>
                    <a:pt x="17645" y="23911"/>
                  </a:cubicBezTo>
                  <a:cubicBezTo>
                    <a:pt x="17445" y="24211"/>
                    <a:pt x="17319" y="24312"/>
                    <a:pt x="17319" y="24312"/>
                  </a:cubicBezTo>
                  <a:cubicBezTo>
                    <a:pt x="17319" y="24337"/>
                    <a:pt x="17324" y="24348"/>
                    <a:pt x="17334" y="24348"/>
                  </a:cubicBezTo>
                  <a:cubicBezTo>
                    <a:pt x="17372" y="24348"/>
                    <a:pt x="17485" y="24171"/>
                    <a:pt x="17645" y="24011"/>
                  </a:cubicBezTo>
                  <a:cubicBezTo>
                    <a:pt x="18898" y="25565"/>
                    <a:pt x="20352" y="27144"/>
                    <a:pt x="21831" y="28597"/>
                  </a:cubicBezTo>
                  <a:cubicBezTo>
                    <a:pt x="21909" y="28661"/>
                    <a:pt x="21989" y="28689"/>
                    <a:pt x="22064" y="28689"/>
                  </a:cubicBezTo>
                  <a:cubicBezTo>
                    <a:pt x="22370" y="28689"/>
                    <a:pt x="22594" y="28233"/>
                    <a:pt x="22332" y="27971"/>
                  </a:cubicBezTo>
                  <a:cubicBezTo>
                    <a:pt x="20778" y="26517"/>
                    <a:pt x="19425" y="25064"/>
                    <a:pt x="18171" y="23384"/>
                  </a:cubicBezTo>
                  <a:cubicBezTo>
                    <a:pt x="18472" y="23059"/>
                    <a:pt x="18798" y="22658"/>
                    <a:pt x="19199" y="22031"/>
                  </a:cubicBezTo>
                  <a:cubicBezTo>
                    <a:pt x="20352" y="20552"/>
                    <a:pt x="21831" y="18472"/>
                    <a:pt x="23184" y="16066"/>
                  </a:cubicBezTo>
                  <a:cubicBezTo>
                    <a:pt x="24111" y="14412"/>
                    <a:pt x="24963" y="12833"/>
                    <a:pt x="25690" y="11480"/>
                  </a:cubicBezTo>
                  <a:cubicBezTo>
                    <a:pt x="25590" y="11379"/>
                    <a:pt x="25465" y="11279"/>
                    <a:pt x="25264" y="11279"/>
                  </a:cubicBezTo>
                  <a:cubicBezTo>
                    <a:pt x="24638" y="12632"/>
                    <a:pt x="23811" y="14186"/>
                    <a:pt x="22858" y="15866"/>
                  </a:cubicBezTo>
                  <a:cubicBezTo>
                    <a:pt x="21405" y="18272"/>
                    <a:pt x="20051" y="20352"/>
                    <a:pt x="18999" y="21931"/>
                  </a:cubicBezTo>
                  <a:cubicBezTo>
                    <a:pt x="18572" y="22432"/>
                    <a:pt x="18272" y="22858"/>
                    <a:pt x="18071" y="23284"/>
                  </a:cubicBezTo>
                  <a:cubicBezTo>
                    <a:pt x="15866" y="20352"/>
                    <a:pt x="14086" y="17219"/>
                    <a:pt x="12532" y="13986"/>
                  </a:cubicBezTo>
                  <a:cubicBezTo>
                    <a:pt x="12733" y="13660"/>
                    <a:pt x="13059" y="13159"/>
                    <a:pt x="13359" y="12532"/>
                  </a:cubicBezTo>
                  <a:cubicBezTo>
                    <a:pt x="14086" y="11053"/>
                    <a:pt x="15039" y="9074"/>
                    <a:pt x="15765" y="6768"/>
                  </a:cubicBezTo>
                  <a:cubicBezTo>
                    <a:pt x="16593" y="4587"/>
                    <a:pt x="17119" y="2382"/>
                    <a:pt x="17319" y="828"/>
                  </a:cubicBezTo>
                  <a:cubicBezTo>
                    <a:pt x="17445" y="502"/>
                    <a:pt x="17445" y="302"/>
                    <a:pt x="1754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6" name="Google Shape;15476;p93"/>
            <p:cNvSpPr/>
            <p:nvPr/>
          </p:nvSpPr>
          <p:spPr>
            <a:xfrm>
              <a:off x="3913462" y="2766088"/>
              <a:ext cx="196298" cy="30754"/>
            </a:xfrm>
            <a:custGeom>
              <a:avLst/>
              <a:gdLst/>
              <a:ahLst/>
              <a:cxnLst/>
              <a:rect l="l" t="t" r="r" b="b"/>
              <a:pathLst>
                <a:path w="12006" h="1881" extrusionOk="0">
                  <a:moveTo>
                    <a:pt x="0" y="1"/>
                  </a:moveTo>
                  <a:lnTo>
                    <a:pt x="0" y="427"/>
                  </a:lnTo>
                  <a:cubicBezTo>
                    <a:pt x="1153" y="728"/>
                    <a:pt x="2507" y="1053"/>
                    <a:pt x="3985" y="1254"/>
                  </a:cubicBezTo>
                  <a:cubicBezTo>
                    <a:pt x="6166" y="1680"/>
                    <a:pt x="8246" y="1880"/>
                    <a:pt x="9725" y="1880"/>
                  </a:cubicBezTo>
                  <a:cubicBezTo>
                    <a:pt x="11178" y="1880"/>
                    <a:pt x="12005" y="1880"/>
                    <a:pt x="12005" y="1780"/>
                  </a:cubicBezTo>
                  <a:cubicBezTo>
                    <a:pt x="12005" y="1780"/>
                    <a:pt x="11178" y="1680"/>
                    <a:pt x="9725" y="1580"/>
                  </a:cubicBezTo>
                  <a:cubicBezTo>
                    <a:pt x="8246" y="1479"/>
                    <a:pt x="6266" y="1254"/>
                    <a:pt x="4085" y="853"/>
                  </a:cubicBezTo>
                  <a:cubicBezTo>
                    <a:pt x="2607" y="627"/>
                    <a:pt x="1153" y="327"/>
                    <a:pt x="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7" name="Google Shape;15477;p93"/>
          <p:cNvGrpSpPr/>
          <p:nvPr/>
        </p:nvGrpSpPr>
        <p:grpSpPr>
          <a:xfrm rot="-612659">
            <a:off x="2496442" y="1547152"/>
            <a:ext cx="914719" cy="937806"/>
            <a:chOff x="5260807" y="1334635"/>
            <a:chExt cx="979790" cy="920882"/>
          </a:xfrm>
        </p:grpSpPr>
        <p:sp>
          <p:nvSpPr>
            <p:cNvPr id="15478" name="Google Shape;15478;p93"/>
            <p:cNvSpPr/>
            <p:nvPr/>
          </p:nvSpPr>
          <p:spPr>
            <a:xfrm>
              <a:off x="5260807" y="1334635"/>
              <a:ext cx="973234" cy="920391"/>
            </a:xfrm>
            <a:custGeom>
              <a:avLst/>
              <a:gdLst/>
              <a:ahLst/>
              <a:cxnLst/>
              <a:rect l="l" t="t" r="r" b="b"/>
              <a:pathLst>
                <a:path w="59525" h="56293" extrusionOk="0">
                  <a:moveTo>
                    <a:pt x="48655" y="1"/>
                  </a:moveTo>
                  <a:cubicBezTo>
                    <a:pt x="48514" y="1"/>
                    <a:pt x="48380" y="57"/>
                    <a:pt x="48247" y="57"/>
                  </a:cubicBezTo>
                  <a:cubicBezTo>
                    <a:pt x="43961" y="884"/>
                    <a:pt x="40627" y="4117"/>
                    <a:pt x="39575" y="8402"/>
                  </a:cubicBezTo>
                  <a:cubicBezTo>
                    <a:pt x="39575" y="8352"/>
                    <a:pt x="38635" y="8327"/>
                    <a:pt x="37642" y="8327"/>
                  </a:cubicBezTo>
                  <a:cubicBezTo>
                    <a:pt x="36649" y="8327"/>
                    <a:pt x="35602" y="8352"/>
                    <a:pt x="35389" y="8402"/>
                  </a:cubicBezTo>
                  <a:cubicBezTo>
                    <a:pt x="34136" y="8703"/>
                    <a:pt x="32883" y="8703"/>
                    <a:pt x="31530" y="8829"/>
                  </a:cubicBezTo>
                  <a:cubicBezTo>
                    <a:pt x="28497" y="9129"/>
                    <a:pt x="25465" y="9856"/>
                    <a:pt x="22457" y="10483"/>
                  </a:cubicBezTo>
                  <a:cubicBezTo>
                    <a:pt x="19199" y="11335"/>
                    <a:pt x="16066" y="11961"/>
                    <a:pt x="13058" y="13515"/>
                  </a:cubicBezTo>
                  <a:cubicBezTo>
                    <a:pt x="10859" y="10541"/>
                    <a:pt x="7522" y="8827"/>
                    <a:pt x="3983" y="8827"/>
                  </a:cubicBezTo>
                  <a:cubicBezTo>
                    <a:pt x="3288" y="8827"/>
                    <a:pt x="2584" y="8893"/>
                    <a:pt x="1880" y="9029"/>
                  </a:cubicBezTo>
                  <a:cubicBezTo>
                    <a:pt x="1655" y="9029"/>
                    <a:pt x="1454" y="9029"/>
                    <a:pt x="1354" y="9230"/>
                  </a:cubicBezTo>
                  <a:cubicBezTo>
                    <a:pt x="1254" y="9330"/>
                    <a:pt x="1154" y="9555"/>
                    <a:pt x="1028" y="9656"/>
                  </a:cubicBezTo>
                  <a:cubicBezTo>
                    <a:pt x="1" y="13214"/>
                    <a:pt x="201" y="16849"/>
                    <a:pt x="1981" y="20107"/>
                  </a:cubicBezTo>
                  <a:cubicBezTo>
                    <a:pt x="2181" y="20508"/>
                    <a:pt x="2507" y="20834"/>
                    <a:pt x="2607" y="21235"/>
                  </a:cubicBezTo>
                  <a:cubicBezTo>
                    <a:pt x="2808" y="21861"/>
                    <a:pt x="2707" y="22488"/>
                    <a:pt x="2607" y="23014"/>
                  </a:cubicBezTo>
                  <a:cubicBezTo>
                    <a:pt x="2081" y="28027"/>
                    <a:pt x="2081" y="33039"/>
                    <a:pt x="2808" y="37951"/>
                  </a:cubicBezTo>
                  <a:cubicBezTo>
                    <a:pt x="3033" y="39931"/>
                    <a:pt x="3760" y="41811"/>
                    <a:pt x="4286" y="43691"/>
                  </a:cubicBezTo>
                  <a:cubicBezTo>
                    <a:pt x="5640" y="48302"/>
                    <a:pt x="8773" y="51736"/>
                    <a:pt x="12833" y="54142"/>
                  </a:cubicBezTo>
                  <a:cubicBezTo>
                    <a:pt x="15707" y="55822"/>
                    <a:pt x="18908" y="56292"/>
                    <a:pt x="22132" y="56292"/>
                  </a:cubicBezTo>
                  <a:cubicBezTo>
                    <a:pt x="22901" y="56292"/>
                    <a:pt x="23670" y="56266"/>
                    <a:pt x="24437" y="56222"/>
                  </a:cubicBezTo>
                  <a:cubicBezTo>
                    <a:pt x="27871" y="56122"/>
                    <a:pt x="31329" y="55395"/>
                    <a:pt x="34763" y="54668"/>
                  </a:cubicBezTo>
                  <a:cubicBezTo>
                    <a:pt x="38221" y="54142"/>
                    <a:pt x="41655" y="53415"/>
                    <a:pt x="44888" y="52262"/>
                  </a:cubicBezTo>
                  <a:cubicBezTo>
                    <a:pt x="48648" y="51009"/>
                    <a:pt x="52407" y="49230"/>
                    <a:pt x="54913" y="45997"/>
                  </a:cubicBezTo>
                  <a:cubicBezTo>
                    <a:pt x="57745" y="42337"/>
                    <a:pt x="59525" y="37951"/>
                    <a:pt x="58898" y="33139"/>
                  </a:cubicBezTo>
                  <a:cubicBezTo>
                    <a:pt x="58673" y="31260"/>
                    <a:pt x="58673" y="29179"/>
                    <a:pt x="58171" y="27300"/>
                  </a:cubicBezTo>
                  <a:cubicBezTo>
                    <a:pt x="57019" y="22387"/>
                    <a:pt x="55239" y="17701"/>
                    <a:pt x="52833" y="13415"/>
                  </a:cubicBezTo>
                  <a:cubicBezTo>
                    <a:pt x="52532" y="12788"/>
                    <a:pt x="52207" y="12262"/>
                    <a:pt x="52207" y="11636"/>
                  </a:cubicBezTo>
                  <a:cubicBezTo>
                    <a:pt x="52106" y="11209"/>
                    <a:pt x="52207" y="10808"/>
                    <a:pt x="52307" y="10382"/>
                  </a:cubicBezTo>
                  <a:cubicBezTo>
                    <a:pt x="52733" y="6723"/>
                    <a:pt x="51580" y="3189"/>
                    <a:pt x="49274" y="357"/>
                  </a:cubicBezTo>
                  <a:cubicBezTo>
                    <a:pt x="49174" y="257"/>
                    <a:pt x="48973" y="157"/>
                    <a:pt x="48873" y="57"/>
                  </a:cubicBezTo>
                  <a:cubicBezTo>
                    <a:pt x="48798" y="15"/>
                    <a:pt x="48726" y="1"/>
                    <a:pt x="48655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9" name="Google Shape;15479;p93"/>
            <p:cNvSpPr/>
            <p:nvPr/>
          </p:nvSpPr>
          <p:spPr>
            <a:xfrm>
              <a:off x="5312031" y="1535121"/>
              <a:ext cx="117622" cy="111066"/>
            </a:xfrm>
            <a:custGeom>
              <a:avLst/>
              <a:gdLst/>
              <a:ahLst/>
              <a:cxnLst/>
              <a:rect l="l" t="t" r="r" b="b"/>
              <a:pathLst>
                <a:path w="7194" h="6793" extrusionOk="0">
                  <a:moveTo>
                    <a:pt x="1354" y="0"/>
                  </a:moveTo>
                  <a:cubicBezTo>
                    <a:pt x="1254" y="0"/>
                    <a:pt x="1028" y="0"/>
                    <a:pt x="828" y="100"/>
                  </a:cubicBezTo>
                  <a:cubicBezTo>
                    <a:pt x="727" y="201"/>
                    <a:pt x="627" y="426"/>
                    <a:pt x="627" y="526"/>
                  </a:cubicBezTo>
                  <a:cubicBezTo>
                    <a:pt x="1" y="2707"/>
                    <a:pt x="928" y="4812"/>
                    <a:pt x="1780" y="6792"/>
                  </a:cubicBezTo>
                  <a:cubicBezTo>
                    <a:pt x="3234" y="6166"/>
                    <a:pt x="4587" y="5338"/>
                    <a:pt x="5840" y="4186"/>
                  </a:cubicBezTo>
                  <a:cubicBezTo>
                    <a:pt x="6266" y="3659"/>
                    <a:pt x="6793" y="3233"/>
                    <a:pt x="7194" y="2707"/>
                  </a:cubicBezTo>
                  <a:cubicBezTo>
                    <a:pt x="6467" y="2080"/>
                    <a:pt x="5640" y="1454"/>
                    <a:pt x="4788" y="1053"/>
                  </a:cubicBezTo>
                  <a:cubicBezTo>
                    <a:pt x="3760" y="426"/>
                    <a:pt x="2607" y="0"/>
                    <a:pt x="13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0" name="Google Shape;15480;p93"/>
            <p:cNvSpPr/>
            <p:nvPr/>
          </p:nvSpPr>
          <p:spPr>
            <a:xfrm>
              <a:off x="5957434" y="1399562"/>
              <a:ext cx="111066" cy="106471"/>
            </a:xfrm>
            <a:custGeom>
              <a:avLst/>
              <a:gdLst/>
              <a:ahLst/>
              <a:cxnLst/>
              <a:rect l="l" t="t" r="r" b="b"/>
              <a:pathLst>
                <a:path w="6793" h="6512" extrusionOk="0">
                  <a:moveTo>
                    <a:pt x="4799" y="1"/>
                  </a:moveTo>
                  <a:cubicBezTo>
                    <a:pt x="4665" y="1"/>
                    <a:pt x="4554" y="45"/>
                    <a:pt x="4487" y="45"/>
                  </a:cubicBezTo>
                  <a:cubicBezTo>
                    <a:pt x="3334" y="572"/>
                    <a:pt x="2406" y="1299"/>
                    <a:pt x="1655" y="2226"/>
                  </a:cubicBezTo>
                  <a:cubicBezTo>
                    <a:pt x="1028" y="3078"/>
                    <a:pt x="527" y="3905"/>
                    <a:pt x="0" y="4732"/>
                  </a:cubicBezTo>
                  <a:cubicBezTo>
                    <a:pt x="627" y="5058"/>
                    <a:pt x="1254" y="5359"/>
                    <a:pt x="1880" y="5584"/>
                  </a:cubicBezTo>
                  <a:cubicBezTo>
                    <a:pt x="3534" y="6211"/>
                    <a:pt x="5013" y="6411"/>
                    <a:pt x="6567" y="6512"/>
                  </a:cubicBezTo>
                  <a:cubicBezTo>
                    <a:pt x="6667" y="4431"/>
                    <a:pt x="6792" y="2025"/>
                    <a:pt x="5414" y="346"/>
                  </a:cubicBezTo>
                  <a:cubicBezTo>
                    <a:pt x="5314" y="146"/>
                    <a:pt x="5113" y="45"/>
                    <a:pt x="5013" y="45"/>
                  </a:cubicBezTo>
                  <a:cubicBezTo>
                    <a:pt x="4938" y="12"/>
                    <a:pt x="4865" y="1"/>
                    <a:pt x="4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1" name="Google Shape;15481;p93"/>
            <p:cNvSpPr/>
            <p:nvPr/>
          </p:nvSpPr>
          <p:spPr>
            <a:xfrm>
              <a:off x="5286215" y="1558191"/>
              <a:ext cx="954382" cy="637863"/>
            </a:xfrm>
            <a:custGeom>
              <a:avLst/>
              <a:gdLst/>
              <a:ahLst/>
              <a:cxnLst/>
              <a:rect l="l" t="t" r="r" b="b"/>
              <a:pathLst>
                <a:path w="58372" h="39013" extrusionOk="0">
                  <a:moveTo>
                    <a:pt x="37836" y="0"/>
                  </a:moveTo>
                  <a:cubicBezTo>
                    <a:pt x="33358" y="0"/>
                    <a:pt x="29126" y="2011"/>
                    <a:pt x="26417" y="5682"/>
                  </a:cubicBezTo>
                  <a:cubicBezTo>
                    <a:pt x="24153" y="4323"/>
                    <a:pt x="21633" y="3660"/>
                    <a:pt x="19109" y="3660"/>
                  </a:cubicBezTo>
                  <a:cubicBezTo>
                    <a:pt x="16046" y="3660"/>
                    <a:pt x="12976" y="4638"/>
                    <a:pt x="10352" y="6534"/>
                  </a:cubicBezTo>
                  <a:cubicBezTo>
                    <a:pt x="1" y="13953"/>
                    <a:pt x="3033" y="33477"/>
                    <a:pt x="14838" y="37863"/>
                  </a:cubicBezTo>
                  <a:cubicBezTo>
                    <a:pt x="15665" y="38063"/>
                    <a:pt x="16392" y="38264"/>
                    <a:pt x="17244" y="38489"/>
                  </a:cubicBezTo>
                  <a:cubicBezTo>
                    <a:pt x="18759" y="38827"/>
                    <a:pt x="20310" y="39012"/>
                    <a:pt x="21879" y="39012"/>
                  </a:cubicBezTo>
                  <a:cubicBezTo>
                    <a:pt x="23216" y="39012"/>
                    <a:pt x="24566" y="38878"/>
                    <a:pt x="25916" y="38589"/>
                  </a:cubicBezTo>
                  <a:cubicBezTo>
                    <a:pt x="27169" y="38264"/>
                    <a:pt x="28422" y="37762"/>
                    <a:pt x="29675" y="37136"/>
                  </a:cubicBezTo>
                  <a:cubicBezTo>
                    <a:pt x="31127" y="36388"/>
                    <a:pt x="32753" y="36065"/>
                    <a:pt x="34400" y="36065"/>
                  </a:cubicBezTo>
                  <a:cubicBezTo>
                    <a:pt x="34629" y="36065"/>
                    <a:pt x="34859" y="36071"/>
                    <a:pt x="35089" y="36083"/>
                  </a:cubicBezTo>
                  <a:cubicBezTo>
                    <a:pt x="35649" y="36125"/>
                    <a:pt x="36214" y="36149"/>
                    <a:pt x="36773" y="36149"/>
                  </a:cubicBezTo>
                  <a:cubicBezTo>
                    <a:pt x="37562" y="36149"/>
                    <a:pt x="38339" y="36100"/>
                    <a:pt x="39073" y="35983"/>
                  </a:cubicBezTo>
                  <a:cubicBezTo>
                    <a:pt x="41981" y="35557"/>
                    <a:pt x="44713" y="34304"/>
                    <a:pt x="47094" y="32750"/>
                  </a:cubicBezTo>
                  <a:cubicBezTo>
                    <a:pt x="47720" y="32223"/>
                    <a:pt x="48472" y="31797"/>
                    <a:pt x="48973" y="31171"/>
                  </a:cubicBezTo>
                  <a:cubicBezTo>
                    <a:pt x="58372" y="22825"/>
                    <a:pt x="53886" y="3501"/>
                    <a:pt x="41580" y="469"/>
                  </a:cubicBezTo>
                  <a:cubicBezTo>
                    <a:pt x="40331" y="154"/>
                    <a:pt x="39074" y="0"/>
                    <a:pt x="37836" y="0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2" name="Google Shape;15482;p93"/>
            <p:cNvSpPr/>
            <p:nvPr/>
          </p:nvSpPr>
          <p:spPr>
            <a:xfrm>
              <a:off x="5660337" y="1531622"/>
              <a:ext cx="8633" cy="32602"/>
            </a:xfrm>
            <a:custGeom>
              <a:avLst/>
              <a:gdLst/>
              <a:ahLst/>
              <a:cxnLst/>
              <a:rect l="l" t="t" r="r" b="b"/>
              <a:pathLst>
                <a:path w="528" h="1994" extrusionOk="0">
                  <a:moveTo>
                    <a:pt x="129" y="1"/>
                  </a:moveTo>
                  <a:cubicBezTo>
                    <a:pt x="119" y="1"/>
                    <a:pt x="110" y="5"/>
                    <a:pt x="101" y="14"/>
                  </a:cubicBezTo>
                  <a:cubicBezTo>
                    <a:pt x="1" y="14"/>
                    <a:pt x="1" y="415"/>
                    <a:pt x="101" y="941"/>
                  </a:cubicBezTo>
                  <a:cubicBezTo>
                    <a:pt x="201" y="1567"/>
                    <a:pt x="302" y="1994"/>
                    <a:pt x="402" y="1994"/>
                  </a:cubicBezTo>
                  <a:cubicBezTo>
                    <a:pt x="527" y="1994"/>
                    <a:pt x="527" y="1467"/>
                    <a:pt x="402" y="941"/>
                  </a:cubicBezTo>
                  <a:cubicBezTo>
                    <a:pt x="402" y="460"/>
                    <a:pt x="235" y="1"/>
                    <a:pt x="129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3" name="Google Shape;15483;p93"/>
            <p:cNvSpPr/>
            <p:nvPr/>
          </p:nvSpPr>
          <p:spPr>
            <a:xfrm>
              <a:off x="5584947" y="1568884"/>
              <a:ext cx="8616" cy="26078"/>
            </a:xfrm>
            <a:custGeom>
              <a:avLst/>
              <a:gdLst/>
              <a:ahLst/>
              <a:cxnLst/>
              <a:rect l="l" t="t" r="r" b="b"/>
              <a:pathLst>
                <a:path w="527" h="1595" extrusionOk="0">
                  <a:moveTo>
                    <a:pt x="159" y="1"/>
                  </a:moveTo>
                  <a:cubicBezTo>
                    <a:pt x="147" y="1"/>
                    <a:pt x="136" y="5"/>
                    <a:pt x="126" y="15"/>
                  </a:cubicBezTo>
                  <a:cubicBezTo>
                    <a:pt x="0" y="15"/>
                    <a:pt x="0" y="341"/>
                    <a:pt x="126" y="867"/>
                  </a:cubicBezTo>
                  <a:cubicBezTo>
                    <a:pt x="226" y="1268"/>
                    <a:pt x="326" y="1594"/>
                    <a:pt x="426" y="1594"/>
                  </a:cubicBezTo>
                  <a:cubicBezTo>
                    <a:pt x="426" y="1594"/>
                    <a:pt x="527" y="1268"/>
                    <a:pt x="426" y="767"/>
                  </a:cubicBezTo>
                  <a:cubicBezTo>
                    <a:pt x="426" y="384"/>
                    <a:pt x="264" y="1"/>
                    <a:pt x="159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4" name="Google Shape;15484;p93"/>
            <p:cNvSpPr/>
            <p:nvPr/>
          </p:nvSpPr>
          <p:spPr>
            <a:xfrm>
              <a:off x="5505044" y="1571173"/>
              <a:ext cx="8208" cy="27321"/>
            </a:xfrm>
            <a:custGeom>
              <a:avLst/>
              <a:gdLst/>
              <a:ahLst/>
              <a:cxnLst/>
              <a:rect l="l" t="t" r="r" b="b"/>
              <a:pathLst>
                <a:path w="502" h="1671" extrusionOk="0">
                  <a:moveTo>
                    <a:pt x="100" y="1"/>
                  </a:moveTo>
                  <a:cubicBezTo>
                    <a:pt x="0" y="101"/>
                    <a:pt x="0" y="402"/>
                    <a:pt x="100" y="928"/>
                  </a:cubicBezTo>
                  <a:cubicBezTo>
                    <a:pt x="190" y="1309"/>
                    <a:pt x="280" y="1670"/>
                    <a:pt x="369" y="1670"/>
                  </a:cubicBezTo>
                  <a:cubicBezTo>
                    <a:pt x="380" y="1670"/>
                    <a:pt x="391" y="1665"/>
                    <a:pt x="401" y="1655"/>
                  </a:cubicBezTo>
                  <a:cubicBezTo>
                    <a:pt x="501" y="1655"/>
                    <a:pt x="501" y="1354"/>
                    <a:pt x="401" y="828"/>
                  </a:cubicBezTo>
                  <a:cubicBezTo>
                    <a:pt x="301" y="402"/>
                    <a:pt x="201" y="1"/>
                    <a:pt x="100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5" name="Google Shape;15485;p93"/>
            <p:cNvSpPr/>
            <p:nvPr/>
          </p:nvSpPr>
          <p:spPr>
            <a:xfrm>
              <a:off x="5342769" y="1678544"/>
              <a:ext cx="8616" cy="27468"/>
            </a:xfrm>
            <a:custGeom>
              <a:avLst/>
              <a:gdLst/>
              <a:ahLst/>
              <a:cxnLst/>
              <a:rect l="l" t="t" r="r" b="b"/>
              <a:pathLst>
                <a:path w="527" h="1680" extrusionOk="0">
                  <a:moveTo>
                    <a:pt x="101" y="0"/>
                  </a:moveTo>
                  <a:cubicBezTo>
                    <a:pt x="0" y="0"/>
                    <a:pt x="0" y="426"/>
                    <a:pt x="101" y="827"/>
                  </a:cubicBezTo>
                  <a:cubicBezTo>
                    <a:pt x="201" y="1353"/>
                    <a:pt x="301" y="1679"/>
                    <a:pt x="401" y="1679"/>
                  </a:cubicBezTo>
                  <a:cubicBezTo>
                    <a:pt x="527" y="1679"/>
                    <a:pt x="527" y="1253"/>
                    <a:pt x="401" y="827"/>
                  </a:cubicBezTo>
                  <a:cubicBezTo>
                    <a:pt x="301" y="326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6" name="Google Shape;15486;p93"/>
            <p:cNvSpPr/>
            <p:nvPr/>
          </p:nvSpPr>
          <p:spPr>
            <a:xfrm>
              <a:off x="5398899" y="1653136"/>
              <a:ext cx="8633" cy="25424"/>
            </a:xfrm>
            <a:custGeom>
              <a:avLst/>
              <a:gdLst/>
              <a:ahLst/>
              <a:cxnLst/>
              <a:rect l="l" t="t" r="r" b="b"/>
              <a:pathLst>
                <a:path w="528" h="1555" extrusionOk="0">
                  <a:moveTo>
                    <a:pt x="101" y="0"/>
                  </a:moveTo>
                  <a:cubicBezTo>
                    <a:pt x="1" y="0"/>
                    <a:pt x="1" y="401"/>
                    <a:pt x="101" y="827"/>
                  </a:cubicBezTo>
                  <a:cubicBezTo>
                    <a:pt x="226" y="1253"/>
                    <a:pt x="327" y="1554"/>
                    <a:pt x="427" y="1554"/>
                  </a:cubicBezTo>
                  <a:cubicBezTo>
                    <a:pt x="527" y="1554"/>
                    <a:pt x="527" y="1128"/>
                    <a:pt x="427" y="727"/>
                  </a:cubicBezTo>
                  <a:cubicBezTo>
                    <a:pt x="327" y="301"/>
                    <a:pt x="226" y="0"/>
                    <a:pt x="1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7" name="Google Shape;15487;p93"/>
            <p:cNvSpPr/>
            <p:nvPr/>
          </p:nvSpPr>
          <p:spPr>
            <a:xfrm>
              <a:off x="5318588" y="1798194"/>
              <a:ext cx="5346" cy="25424"/>
            </a:xfrm>
            <a:custGeom>
              <a:avLst/>
              <a:gdLst/>
              <a:ahLst/>
              <a:cxnLst/>
              <a:rect l="l" t="t" r="r" b="b"/>
              <a:pathLst>
                <a:path w="327" h="1555" extrusionOk="0">
                  <a:moveTo>
                    <a:pt x="126" y="0"/>
                  </a:moveTo>
                  <a:cubicBezTo>
                    <a:pt x="1" y="0"/>
                    <a:pt x="1" y="401"/>
                    <a:pt x="1" y="827"/>
                  </a:cubicBezTo>
                  <a:cubicBezTo>
                    <a:pt x="1" y="1254"/>
                    <a:pt x="126" y="1554"/>
                    <a:pt x="226" y="1554"/>
                  </a:cubicBezTo>
                  <a:cubicBezTo>
                    <a:pt x="326" y="1554"/>
                    <a:pt x="326" y="1153"/>
                    <a:pt x="326" y="727"/>
                  </a:cubicBezTo>
                  <a:cubicBezTo>
                    <a:pt x="326" y="301"/>
                    <a:pt x="226" y="0"/>
                    <a:pt x="126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8" name="Google Shape;15488;p93"/>
            <p:cNvSpPr/>
            <p:nvPr/>
          </p:nvSpPr>
          <p:spPr>
            <a:xfrm>
              <a:off x="5342769" y="2006036"/>
              <a:ext cx="8616" cy="21141"/>
            </a:xfrm>
            <a:custGeom>
              <a:avLst/>
              <a:gdLst/>
              <a:ahLst/>
              <a:cxnLst/>
              <a:rect l="l" t="t" r="r" b="b"/>
              <a:pathLst>
                <a:path w="527" h="1293" extrusionOk="0">
                  <a:moveTo>
                    <a:pt x="210" y="1"/>
                  </a:moveTo>
                  <a:cubicBezTo>
                    <a:pt x="204" y="1"/>
                    <a:pt x="201" y="7"/>
                    <a:pt x="201" y="20"/>
                  </a:cubicBezTo>
                  <a:cubicBezTo>
                    <a:pt x="101" y="20"/>
                    <a:pt x="0" y="346"/>
                    <a:pt x="101" y="647"/>
                  </a:cubicBezTo>
                  <a:cubicBezTo>
                    <a:pt x="101" y="1017"/>
                    <a:pt x="176" y="1293"/>
                    <a:pt x="262" y="1293"/>
                  </a:cubicBezTo>
                  <a:cubicBezTo>
                    <a:pt x="275" y="1293"/>
                    <a:pt x="288" y="1287"/>
                    <a:pt x="301" y="1273"/>
                  </a:cubicBezTo>
                  <a:cubicBezTo>
                    <a:pt x="401" y="1273"/>
                    <a:pt x="527" y="973"/>
                    <a:pt x="401" y="647"/>
                  </a:cubicBezTo>
                  <a:cubicBezTo>
                    <a:pt x="401" y="277"/>
                    <a:pt x="250" y="1"/>
                    <a:pt x="210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9" name="Google Shape;15489;p93"/>
            <p:cNvSpPr/>
            <p:nvPr/>
          </p:nvSpPr>
          <p:spPr>
            <a:xfrm>
              <a:off x="5315318" y="1905549"/>
              <a:ext cx="6981" cy="18868"/>
            </a:xfrm>
            <a:custGeom>
              <a:avLst/>
              <a:gdLst/>
              <a:ahLst/>
              <a:cxnLst/>
              <a:rect l="l" t="t" r="r" b="b"/>
              <a:pathLst>
                <a:path w="427" h="1154" extrusionOk="0">
                  <a:moveTo>
                    <a:pt x="100" y="1"/>
                  </a:moveTo>
                  <a:cubicBezTo>
                    <a:pt x="0" y="101"/>
                    <a:pt x="0" y="327"/>
                    <a:pt x="0" y="627"/>
                  </a:cubicBezTo>
                  <a:cubicBezTo>
                    <a:pt x="100" y="953"/>
                    <a:pt x="201" y="1154"/>
                    <a:pt x="326" y="1154"/>
                  </a:cubicBezTo>
                  <a:cubicBezTo>
                    <a:pt x="426" y="1054"/>
                    <a:pt x="426" y="853"/>
                    <a:pt x="326" y="527"/>
                  </a:cubicBezTo>
                  <a:cubicBezTo>
                    <a:pt x="326" y="226"/>
                    <a:pt x="201" y="1"/>
                    <a:pt x="100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0" name="Google Shape;15490;p93"/>
            <p:cNvSpPr/>
            <p:nvPr/>
          </p:nvSpPr>
          <p:spPr>
            <a:xfrm>
              <a:off x="5392343" y="2096927"/>
              <a:ext cx="4938" cy="18868"/>
            </a:xfrm>
            <a:custGeom>
              <a:avLst/>
              <a:gdLst/>
              <a:ahLst/>
              <a:cxnLst/>
              <a:rect l="l" t="t" r="r" b="b"/>
              <a:pathLst>
                <a:path w="302" h="1154" extrusionOk="0">
                  <a:moveTo>
                    <a:pt x="201" y="0"/>
                  </a:moveTo>
                  <a:cubicBezTo>
                    <a:pt x="101" y="0"/>
                    <a:pt x="1" y="301"/>
                    <a:pt x="1" y="627"/>
                  </a:cubicBezTo>
                  <a:cubicBezTo>
                    <a:pt x="1" y="928"/>
                    <a:pt x="101" y="1153"/>
                    <a:pt x="201" y="1153"/>
                  </a:cubicBezTo>
                  <a:cubicBezTo>
                    <a:pt x="302" y="1153"/>
                    <a:pt x="302" y="928"/>
                    <a:pt x="302" y="627"/>
                  </a:cubicBezTo>
                  <a:cubicBezTo>
                    <a:pt x="302" y="301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93"/>
            <p:cNvSpPr/>
            <p:nvPr/>
          </p:nvSpPr>
          <p:spPr>
            <a:xfrm>
              <a:off x="5436603" y="2137900"/>
              <a:ext cx="8616" cy="29348"/>
            </a:xfrm>
            <a:custGeom>
              <a:avLst/>
              <a:gdLst/>
              <a:ahLst/>
              <a:cxnLst/>
              <a:rect l="l" t="t" r="r" b="b"/>
              <a:pathLst>
                <a:path w="527" h="1795" extrusionOk="0">
                  <a:moveTo>
                    <a:pt x="101" y="0"/>
                  </a:moveTo>
                  <a:cubicBezTo>
                    <a:pt x="1" y="0"/>
                    <a:pt x="1" y="427"/>
                    <a:pt x="101" y="928"/>
                  </a:cubicBezTo>
                  <a:cubicBezTo>
                    <a:pt x="101" y="1402"/>
                    <a:pt x="264" y="1795"/>
                    <a:pt x="387" y="1795"/>
                  </a:cubicBezTo>
                  <a:cubicBezTo>
                    <a:pt x="401" y="1795"/>
                    <a:pt x="414" y="1790"/>
                    <a:pt x="427" y="1780"/>
                  </a:cubicBezTo>
                  <a:cubicBezTo>
                    <a:pt x="527" y="1780"/>
                    <a:pt x="527" y="1354"/>
                    <a:pt x="427" y="828"/>
                  </a:cubicBezTo>
                  <a:cubicBezTo>
                    <a:pt x="301" y="427"/>
                    <a:pt x="101" y="0"/>
                    <a:pt x="1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93"/>
            <p:cNvSpPr/>
            <p:nvPr/>
          </p:nvSpPr>
          <p:spPr>
            <a:xfrm>
              <a:off x="5492749" y="2185479"/>
              <a:ext cx="12312" cy="29070"/>
            </a:xfrm>
            <a:custGeom>
              <a:avLst/>
              <a:gdLst/>
              <a:ahLst/>
              <a:cxnLst/>
              <a:rect l="l" t="t" r="r" b="b"/>
              <a:pathLst>
                <a:path w="753" h="1778" extrusionOk="0">
                  <a:moveTo>
                    <a:pt x="165" y="1"/>
                  </a:moveTo>
                  <a:cubicBezTo>
                    <a:pt x="151" y="1"/>
                    <a:pt x="138" y="8"/>
                    <a:pt x="126" y="23"/>
                  </a:cubicBezTo>
                  <a:cubicBezTo>
                    <a:pt x="0" y="23"/>
                    <a:pt x="126" y="424"/>
                    <a:pt x="226" y="950"/>
                  </a:cubicBezTo>
                  <a:cubicBezTo>
                    <a:pt x="326" y="1376"/>
                    <a:pt x="527" y="1777"/>
                    <a:pt x="627" y="1777"/>
                  </a:cubicBezTo>
                  <a:cubicBezTo>
                    <a:pt x="752" y="1777"/>
                    <a:pt x="627" y="1376"/>
                    <a:pt x="527" y="850"/>
                  </a:cubicBezTo>
                  <a:cubicBezTo>
                    <a:pt x="438" y="386"/>
                    <a:pt x="272" y="1"/>
                    <a:pt x="165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3" name="Google Shape;15493;p93"/>
            <p:cNvSpPr/>
            <p:nvPr/>
          </p:nvSpPr>
          <p:spPr>
            <a:xfrm>
              <a:off x="5568139" y="2202647"/>
              <a:ext cx="10268" cy="19179"/>
            </a:xfrm>
            <a:custGeom>
              <a:avLst/>
              <a:gdLst/>
              <a:ahLst/>
              <a:cxnLst/>
              <a:rect l="l" t="t" r="r" b="b"/>
              <a:pathLst>
                <a:path w="628" h="1173" extrusionOk="0">
                  <a:moveTo>
                    <a:pt x="101" y="0"/>
                  </a:moveTo>
                  <a:cubicBezTo>
                    <a:pt x="1" y="0"/>
                    <a:pt x="1" y="326"/>
                    <a:pt x="101" y="627"/>
                  </a:cubicBezTo>
                  <a:cubicBezTo>
                    <a:pt x="188" y="909"/>
                    <a:pt x="350" y="1173"/>
                    <a:pt x="473" y="1173"/>
                  </a:cubicBezTo>
                  <a:cubicBezTo>
                    <a:pt x="492" y="1173"/>
                    <a:pt x="510" y="1167"/>
                    <a:pt x="527" y="1153"/>
                  </a:cubicBezTo>
                  <a:cubicBezTo>
                    <a:pt x="627" y="1153"/>
                    <a:pt x="527" y="853"/>
                    <a:pt x="402" y="527"/>
                  </a:cubicBezTo>
                  <a:cubicBezTo>
                    <a:pt x="302" y="226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4" name="Google Shape;15494;p93"/>
            <p:cNvSpPr/>
            <p:nvPr/>
          </p:nvSpPr>
          <p:spPr>
            <a:xfrm>
              <a:off x="5537417" y="2218212"/>
              <a:ext cx="8616" cy="23789"/>
            </a:xfrm>
            <a:custGeom>
              <a:avLst/>
              <a:gdLst/>
              <a:ahLst/>
              <a:cxnLst/>
              <a:rect l="l" t="t" r="r" b="b"/>
              <a:pathLst>
                <a:path w="527" h="1455" extrusionOk="0">
                  <a:moveTo>
                    <a:pt x="100" y="1"/>
                  </a:moveTo>
                  <a:cubicBezTo>
                    <a:pt x="0" y="1"/>
                    <a:pt x="0" y="402"/>
                    <a:pt x="100" y="728"/>
                  </a:cubicBezTo>
                  <a:cubicBezTo>
                    <a:pt x="201" y="1154"/>
                    <a:pt x="301" y="1454"/>
                    <a:pt x="401" y="1454"/>
                  </a:cubicBezTo>
                  <a:cubicBezTo>
                    <a:pt x="526" y="1454"/>
                    <a:pt x="526" y="1154"/>
                    <a:pt x="401" y="728"/>
                  </a:cubicBezTo>
                  <a:cubicBezTo>
                    <a:pt x="301" y="302"/>
                    <a:pt x="201" y="1"/>
                    <a:pt x="100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5" name="Google Shape;15495;p93"/>
            <p:cNvSpPr/>
            <p:nvPr/>
          </p:nvSpPr>
          <p:spPr>
            <a:xfrm>
              <a:off x="5707883" y="2197415"/>
              <a:ext cx="10251" cy="20814"/>
            </a:xfrm>
            <a:custGeom>
              <a:avLst/>
              <a:gdLst/>
              <a:ahLst/>
              <a:cxnLst/>
              <a:rect l="l" t="t" r="r" b="b"/>
              <a:pathLst>
                <a:path w="627" h="1273" extrusionOk="0">
                  <a:moveTo>
                    <a:pt x="166" y="0"/>
                  </a:moveTo>
                  <a:cubicBezTo>
                    <a:pt x="152" y="0"/>
                    <a:pt x="139" y="6"/>
                    <a:pt x="126" y="20"/>
                  </a:cubicBezTo>
                  <a:cubicBezTo>
                    <a:pt x="0" y="20"/>
                    <a:pt x="0" y="320"/>
                    <a:pt x="126" y="646"/>
                  </a:cubicBezTo>
                  <a:cubicBezTo>
                    <a:pt x="226" y="1047"/>
                    <a:pt x="426" y="1273"/>
                    <a:pt x="527" y="1273"/>
                  </a:cubicBezTo>
                  <a:cubicBezTo>
                    <a:pt x="627" y="1273"/>
                    <a:pt x="627" y="947"/>
                    <a:pt x="426" y="546"/>
                  </a:cubicBezTo>
                  <a:cubicBezTo>
                    <a:pt x="339" y="264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6" name="Google Shape;15496;p93"/>
            <p:cNvSpPr/>
            <p:nvPr/>
          </p:nvSpPr>
          <p:spPr>
            <a:xfrm>
              <a:off x="5653372" y="2230098"/>
              <a:ext cx="10268" cy="22138"/>
            </a:xfrm>
            <a:custGeom>
              <a:avLst/>
              <a:gdLst/>
              <a:ahLst/>
              <a:cxnLst/>
              <a:rect l="l" t="t" r="r" b="b"/>
              <a:pathLst>
                <a:path w="628" h="1354" extrusionOk="0">
                  <a:moveTo>
                    <a:pt x="101" y="1"/>
                  </a:moveTo>
                  <a:cubicBezTo>
                    <a:pt x="1" y="1"/>
                    <a:pt x="1" y="301"/>
                    <a:pt x="101" y="727"/>
                  </a:cubicBezTo>
                  <a:cubicBezTo>
                    <a:pt x="201" y="1153"/>
                    <a:pt x="427" y="1354"/>
                    <a:pt x="527" y="1354"/>
                  </a:cubicBezTo>
                  <a:cubicBezTo>
                    <a:pt x="627" y="1254"/>
                    <a:pt x="527" y="928"/>
                    <a:pt x="427" y="627"/>
                  </a:cubicBezTo>
                  <a:cubicBezTo>
                    <a:pt x="327" y="30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7" name="Google Shape;15497;p93"/>
            <p:cNvSpPr/>
            <p:nvPr/>
          </p:nvSpPr>
          <p:spPr>
            <a:xfrm>
              <a:off x="5805411" y="2175603"/>
              <a:ext cx="8616" cy="16808"/>
            </a:xfrm>
            <a:custGeom>
              <a:avLst/>
              <a:gdLst/>
              <a:ahLst/>
              <a:cxnLst/>
              <a:rect l="l" t="t" r="r" b="b"/>
              <a:pathLst>
                <a:path w="527" h="1028" extrusionOk="0">
                  <a:moveTo>
                    <a:pt x="100" y="0"/>
                  </a:moveTo>
                  <a:cubicBezTo>
                    <a:pt x="0" y="0"/>
                    <a:pt x="0" y="301"/>
                    <a:pt x="100" y="627"/>
                  </a:cubicBezTo>
                  <a:cubicBezTo>
                    <a:pt x="100" y="827"/>
                    <a:pt x="201" y="1028"/>
                    <a:pt x="301" y="1028"/>
                  </a:cubicBezTo>
                  <a:cubicBezTo>
                    <a:pt x="426" y="1028"/>
                    <a:pt x="526" y="827"/>
                    <a:pt x="426" y="502"/>
                  </a:cubicBezTo>
                  <a:cubicBezTo>
                    <a:pt x="301" y="201"/>
                    <a:pt x="201" y="0"/>
                    <a:pt x="100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8" name="Google Shape;15498;p93"/>
            <p:cNvSpPr/>
            <p:nvPr/>
          </p:nvSpPr>
          <p:spPr>
            <a:xfrm>
              <a:off x="5871792" y="2180198"/>
              <a:ext cx="8616" cy="19179"/>
            </a:xfrm>
            <a:custGeom>
              <a:avLst/>
              <a:gdLst/>
              <a:ahLst/>
              <a:cxnLst/>
              <a:rect l="l" t="t" r="r" b="b"/>
              <a:pathLst>
                <a:path w="527" h="1173" extrusionOk="0">
                  <a:moveTo>
                    <a:pt x="54" y="0"/>
                  </a:moveTo>
                  <a:cubicBezTo>
                    <a:pt x="35" y="0"/>
                    <a:pt x="17" y="7"/>
                    <a:pt x="0" y="20"/>
                  </a:cubicBezTo>
                  <a:cubicBezTo>
                    <a:pt x="0" y="20"/>
                    <a:pt x="0" y="346"/>
                    <a:pt x="126" y="647"/>
                  </a:cubicBezTo>
                  <a:cubicBezTo>
                    <a:pt x="226" y="972"/>
                    <a:pt x="326" y="1173"/>
                    <a:pt x="426" y="1173"/>
                  </a:cubicBezTo>
                  <a:cubicBezTo>
                    <a:pt x="527" y="1073"/>
                    <a:pt x="527" y="847"/>
                    <a:pt x="426" y="546"/>
                  </a:cubicBezTo>
                  <a:cubicBezTo>
                    <a:pt x="340" y="264"/>
                    <a:pt x="177" y="0"/>
                    <a:pt x="54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9" name="Google Shape;15499;p93"/>
            <p:cNvSpPr/>
            <p:nvPr/>
          </p:nvSpPr>
          <p:spPr>
            <a:xfrm>
              <a:off x="6017259" y="2137900"/>
              <a:ext cx="4938" cy="15173"/>
            </a:xfrm>
            <a:custGeom>
              <a:avLst/>
              <a:gdLst/>
              <a:ahLst/>
              <a:cxnLst/>
              <a:rect l="l" t="t" r="r" b="b"/>
              <a:pathLst>
                <a:path w="302" h="928" extrusionOk="0">
                  <a:moveTo>
                    <a:pt x="101" y="0"/>
                  </a:moveTo>
                  <a:cubicBezTo>
                    <a:pt x="101" y="0"/>
                    <a:pt x="1" y="201"/>
                    <a:pt x="1" y="527"/>
                  </a:cubicBezTo>
                  <a:cubicBezTo>
                    <a:pt x="1" y="727"/>
                    <a:pt x="101" y="928"/>
                    <a:pt x="201" y="928"/>
                  </a:cubicBezTo>
                  <a:cubicBezTo>
                    <a:pt x="301" y="928"/>
                    <a:pt x="301" y="727"/>
                    <a:pt x="301" y="527"/>
                  </a:cubicBezTo>
                  <a:cubicBezTo>
                    <a:pt x="301" y="201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0" name="Google Shape;15500;p93"/>
            <p:cNvSpPr/>
            <p:nvPr/>
          </p:nvSpPr>
          <p:spPr>
            <a:xfrm>
              <a:off x="6085292" y="2088310"/>
              <a:ext cx="8616" cy="29119"/>
            </a:xfrm>
            <a:custGeom>
              <a:avLst/>
              <a:gdLst/>
              <a:ahLst/>
              <a:cxnLst/>
              <a:rect l="l" t="t" r="r" b="b"/>
              <a:pathLst>
                <a:path w="527" h="1781" extrusionOk="0">
                  <a:moveTo>
                    <a:pt x="100" y="1"/>
                  </a:moveTo>
                  <a:cubicBezTo>
                    <a:pt x="0" y="1"/>
                    <a:pt x="0" y="427"/>
                    <a:pt x="0" y="953"/>
                  </a:cubicBezTo>
                  <a:cubicBezTo>
                    <a:pt x="100" y="1455"/>
                    <a:pt x="326" y="1780"/>
                    <a:pt x="426" y="1780"/>
                  </a:cubicBezTo>
                  <a:cubicBezTo>
                    <a:pt x="526" y="1780"/>
                    <a:pt x="426" y="1354"/>
                    <a:pt x="426" y="828"/>
                  </a:cubicBezTo>
                  <a:cubicBezTo>
                    <a:pt x="326" y="427"/>
                    <a:pt x="226" y="1"/>
                    <a:pt x="100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1" name="Google Shape;15501;p93"/>
            <p:cNvSpPr/>
            <p:nvPr/>
          </p:nvSpPr>
          <p:spPr>
            <a:xfrm>
              <a:off x="6146752" y="2023564"/>
              <a:ext cx="6981" cy="23789"/>
            </a:xfrm>
            <a:custGeom>
              <a:avLst/>
              <a:gdLst/>
              <a:ahLst/>
              <a:cxnLst/>
              <a:rect l="l" t="t" r="r" b="b"/>
              <a:pathLst>
                <a:path w="427" h="1455" extrusionOk="0">
                  <a:moveTo>
                    <a:pt x="101" y="1"/>
                  </a:moveTo>
                  <a:cubicBezTo>
                    <a:pt x="0" y="101"/>
                    <a:pt x="0" y="402"/>
                    <a:pt x="0" y="728"/>
                  </a:cubicBezTo>
                  <a:cubicBezTo>
                    <a:pt x="0" y="1154"/>
                    <a:pt x="101" y="1455"/>
                    <a:pt x="226" y="1455"/>
                  </a:cubicBezTo>
                  <a:cubicBezTo>
                    <a:pt x="326" y="1455"/>
                    <a:pt x="427" y="1154"/>
                    <a:pt x="326" y="728"/>
                  </a:cubicBezTo>
                  <a:cubicBezTo>
                    <a:pt x="326" y="302"/>
                    <a:pt x="226" y="1"/>
                    <a:pt x="101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2" name="Google Shape;15502;p93"/>
            <p:cNvSpPr/>
            <p:nvPr/>
          </p:nvSpPr>
          <p:spPr>
            <a:xfrm>
              <a:off x="6191420" y="1944887"/>
              <a:ext cx="6573" cy="32389"/>
            </a:xfrm>
            <a:custGeom>
              <a:avLst/>
              <a:gdLst/>
              <a:ahLst/>
              <a:cxnLst/>
              <a:rect l="l" t="t" r="r" b="b"/>
              <a:pathLst>
                <a:path w="402" h="1981" extrusionOk="0">
                  <a:moveTo>
                    <a:pt x="101" y="1"/>
                  </a:moveTo>
                  <a:cubicBezTo>
                    <a:pt x="0" y="1"/>
                    <a:pt x="0" y="527"/>
                    <a:pt x="0" y="1054"/>
                  </a:cubicBezTo>
                  <a:cubicBezTo>
                    <a:pt x="0" y="1580"/>
                    <a:pt x="101" y="1981"/>
                    <a:pt x="201" y="1981"/>
                  </a:cubicBezTo>
                  <a:cubicBezTo>
                    <a:pt x="301" y="1981"/>
                    <a:pt x="401" y="1580"/>
                    <a:pt x="401" y="1054"/>
                  </a:cubicBezTo>
                  <a:cubicBezTo>
                    <a:pt x="301" y="427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93"/>
            <p:cNvSpPr/>
            <p:nvPr/>
          </p:nvSpPr>
          <p:spPr>
            <a:xfrm>
              <a:off x="5713213" y="1565842"/>
              <a:ext cx="8616" cy="34041"/>
            </a:xfrm>
            <a:custGeom>
              <a:avLst/>
              <a:gdLst/>
              <a:ahLst/>
              <a:cxnLst/>
              <a:rect l="l" t="t" r="r" b="b"/>
              <a:pathLst>
                <a:path w="527" h="2082" extrusionOk="0">
                  <a:moveTo>
                    <a:pt x="100" y="1"/>
                  </a:moveTo>
                  <a:cubicBezTo>
                    <a:pt x="0" y="101"/>
                    <a:pt x="0" y="527"/>
                    <a:pt x="100" y="1053"/>
                  </a:cubicBezTo>
                  <a:cubicBezTo>
                    <a:pt x="100" y="1680"/>
                    <a:pt x="301" y="2081"/>
                    <a:pt x="301" y="2081"/>
                  </a:cubicBezTo>
                  <a:cubicBezTo>
                    <a:pt x="426" y="2081"/>
                    <a:pt x="526" y="1680"/>
                    <a:pt x="426" y="1053"/>
                  </a:cubicBezTo>
                  <a:cubicBezTo>
                    <a:pt x="301" y="527"/>
                    <a:pt x="201" y="1"/>
                    <a:pt x="100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93"/>
            <p:cNvSpPr/>
            <p:nvPr/>
          </p:nvSpPr>
          <p:spPr>
            <a:xfrm>
              <a:off x="5586991" y="1535121"/>
              <a:ext cx="6573" cy="15582"/>
            </a:xfrm>
            <a:custGeom>
              <a:avLst/>
              <a:gdLst/>
              <a:ahLst/>
              <a:cxnLst/>
              <a:rect l="l" t="t" r="r" b="b"/>
              <a:pathLst>
                <a:path w="402" h="953" extrusionOk="0">
                  <a:moveTo>
                    <a:pt x="201" y="0"/>
                  </a:moveTo>
                  <a:cubicBezTo>
                    <a:pt x="101" y="0"/>
                    <a:pt x="1" y="201"/>
                    <a:pt x="101" y="426"/>
                  </a:cubicBezTo>
                  <a:cubicBezTo>
                    <a:pt x="101" y="727"/>
                    <a:pt x="201" y="952"/>
                    <a:pt x="301" y="952"/>
                  </a:cubicBezTo>
                  <a:cubicBezTo>
                    <a:pt x="402" y="952"/>
                    <a:pt x="402" y="727"/>
                    <a:pt x="402" y="426"/>
                  </a:cubicBezTo>
                  <a:cubicBezTo>
                    <a:pt x="402" y="201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93"/>
            <p:cNvSpPr/>
            <p:nvPr/>
          </p:nvSpPr>
          <p:spPr>
            <a:xfrm>
              <a:off x="5450124" y="1606832"/>
              <a:ext cx="6981" cy="11886"/>
            </a:xfrm>
            <a:custGeom>
              <a:avLst/>
              <a:gdLst/>
              <a:ahLst/>
              <a:cxnLst/>
              <a:rect l="l" t="t" r="r" b="b"/>
              <a:pathLst>
                <a:path w="427" h="727" extrusionOk="0">
                  <a:moveTo>
                    <a:pt x="101" y="0"/>
                  </a:moveTo>
                  <a:cubicBezTo>
                    <a:pt x="1" y="0"/>
                    <a:pt x="1" y="201"/>
                    <a:pt x="1" y="426"/>
                  </a:cubicBezTo>
                  <a:cubicBezTo>
                    <a:pt x="101" y="627"/>
                    <a:pt x="226" y="727"/>
                    <a:pt x="327" y="727"/>
                  </a:cubicBezTo>
                  <a:cubicBezTo>
                    <a:pt x="427" y="727"/>
                    <a:pt x="427" y="526"/>
                    <a:pt x="427" y="326"/>
                  </a:cubicBezTo>
                  <a:cubicBezTo>
                    <a:pt x="327" y="100"/>
                    <a:pt x="226" y="0"/>
                    <a:pt x="1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6" name="Google Shape;15506;p93"/>
            <p:cNvSpPr/>
            <p:nvPr/>
          </p:nvSpPr>
          <p:spPr>
            <a:xfrm>
              <a:off x="5757456" y="1501096"/>
              <a:ext cx="6981" cy="20519"/>
            </a:xfrm>
            <a:custGeom>
              <a:avLst/>
              <a:gdLst/>
              <a:ahLst/>
              <a:cxnLst/>
              <a:rect l="l" t="t" r="r" b="b"/>
              <a:pathLst>
                <a:path w="427" h="1255" extrusionOk="0">
                  <a:moveTo>
                    <a:pt x="226" y="1"/>
                  </a:moveTo>
                  <a:cubicBezTo>
                    <a:pt x="101" y="1"/>
                    <a:pt x="1" y="302"/>
                    <a:pt x="1" y="627"/>
                  </a:cubicBezTo>
                  <a:cubicBezTo>
                    <a:pt x="1" y="1028"/>
                    <a:pt x="226" y="1254"/>
                    <a:pt x="327" y="1254"/>
                  </a:cubicBezTo>
                  <a:cubicBezTo>
                    <a:pt x="427" y="1254"/>
                    <a:pt x="427" y="928"/>
                    <a:pt x="427" y="627"/>
                  </a:cubicBezTo>
                  <a:cubicBezTo>
                    <a:pt x="327" y="302"/>
                    <a:pt x="327" y="1"/>
                    <a:pt x="226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7" name="Google Shape;15507;p93"/>
            <p:cNvSpPr/>
            <p:nvPr/>
          </p:nvSpPr>
          <p:spPr>
            <a:xfrm>
              <a:off x="5837784" y="1486871"/>
              <a:ext cx="8616" cy="20797"/>
            </a:xfrm>
            <a:custGeom>
              <a:avLst/>
              <a:gdLst/>
              <a:ahLst/>
              <a:cxnLst/>
              <a:rect l="l" t="t" r="r" b="b"/>
              <a:pathLst>
                <a:path w="527" h="1272" extrusionOk="0">
                  <a:moveTo>
                    <a:pt x="144" y="0"/>
                  </a:moveTo>
                  <a:cubicBezTo>
                    <a:pt x="128" y="0"/>
                    <a:pt x="113" y="6"/>
                    <a:pt x="100" y="19"/>
                  </a:cubicBezTo>
                  <a:cubicBezTo>
                    <a:pt x="0" y="19"/>
                    <a:pt x="0" y="345"/>
                    <a:pt x="100" y="645"/>
                  </a:cubicBezTo>
                  <a:cubicBezTo>
                    <a:pt x="100" y="971"/>
                    <a:pt x="201" y="1272"/>
                    <a:pt x="326" y="1272"/>
                  </a:cubicBezTo>
                  <a:cubicBezTo>
                    <a:pt x="426" y="1272"/>
                    <a:pt x="526" y="971"/>
                    <a:pt x="426" y="545"/>
                  </a:cubicBezTo>
                  <a:cubicBezTo>
                    <a:pt x="426" y="282"/>
                    <a:pt x="254" y="0"/>
                    <a:pt x="144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8" name="Google Shape;15508;p93"/>
            <p:cNvSpPr/>
            <p:nvPr/>
          </p:nvSpPr>
          <p:spPr>
            <a:xfrm>
              <a:off x="5781638" y="1529758"/>
              <a:ext cx="16824" cy="25866"/>
            </a:xfrm>
            <a:custGeom>
              <a:avLst/>
              <a:gdLst/>
              <a:ahLst/>
              <a:cxnLst/>
              <a:rect l="l" t="t" r="r" b="b"/>
              <a:pathLst>
                <a:path w="1029" h="1582" extrusionOk="0">
                  <a:moveTo>
                    <a:pt x="119" y="1"/>
                  </a:moveTo>
                  <a:cubicBezTo>
                    <a:pt x="107" y="1"/>
                    <a:pt x="101" y="9"/>
                    <a:pt x="101" y="27"/>
                  </a:cubicBezTo>
                  <a:cubicBezTo>
                    <a:pt x="1" y="27"/>
                    <a:pt x="101" y="428"/>
                    <a:pt x="301" y="854"/>
                  </a:cubicBezTo>
                  <a:cubicBezTo>
                    <a:pt x="502" y="1280"/>
                    <a:pt x="828" y="1581"/>
                    <a:pt x="928" y="1581"/>
                  </a:cubicBezTo>
                  <a:cubicBezTo>
                    <a:pt x="1028" y="1481"/>
                    <a:pt x="828" y="1155"/>
                    <a:pt x="627" y="754"/>
                  </a:cubicBezTo>
                  <a:cubicBezTo>
                    <a:pt x="434" y="304"/>
                    <a:pt x="186" y="1"/>
                    <a:pt x="119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9" name="Google Shape;15509;p93"/>
            <p:cNvSpPr/>
            <p:nvPr/>
          </p:nvSpPr>
          <p:spPr>
            <a:xfrm>
              <a:off x="5899244" y="1501096"/>
              <a:ext cx="10268" cy="18868"/>
            </a:xfrm>
            <a:custGeom>
              <a:avLst/>
              <a:gdLst/>
              <a:ahLst/>
              <a:cxnLst/>
              <a:rect l="l" t="t" r="r" b="b"/>
              <a:pathLst>
                <a:path w="628" h="1154" extrusionOk="0">
                  <a:moveTo>
                    <a:pt x="201" y="1"/>
                  </a:moveTo>
                  <a:cubicBezTo>
                    <a:pt x="101" y="1"/>
                    <a:pt x="1" y="302"/>
                    <a:pt x="101" y="627"/>
                  </a:cubicBezTo>
                  <a:cubicBezTo>
                    <a:pt x="326" y="928"/>
                    <a:pt x="427" y="1154"/>
                    <a:pt x="527" y="1154"/>
                  </a:cubicBezTo>
                  <a:cubicBezTo>
                    <a:pt x="627" y="1154"/>
                    <a:pt x="627" y="828"/>
                    <a:pt x="527" y="527"/>
                  </a:cubicBezTo>
                  <a:cubicBezTo>
                    <a:pt x="427" y="201"/>
                    <a:pt x="326" y="1"/>
                    <a:pt x="201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0" name="Google Shape;15510;p93"/>
            <p:cNvSpPr/>
            <p:nvPr/>
          </p:nvSpPr>
          <p:spPr>
            <a:xfrm>
              <a:off x="5962356" y="1501096"/>
              <a:ext cx="10251" cy="20519"/>
            </a:xfrm>
            <a:custGeom>
              <a:avLst/>
              <a:gdLst/>
              <a:ahLst/>
              <a:cxnLst/>
              <a:rect l="l" t="t" r="r" b="b"/>
              <a:pathLst>
                <a:path w="627" h="1255" extrusionOk="0">
                  <a:moveTo>
                    <a:pt x="100" y="1"/>
                  </a:moveTo>
                  <a:cubicBezTo>
                    <a:pt x="0" y="101"/>
                    <a:pt x="100" y="402"/>
                    <a:pt x="226" y="728"/>
                  </a:cubicBezTo>
                  <a:cubicBezTo>
                    <a:pt x="326" y="1028"/>
                    <a:pt x="426" y="1254"/>
                    <a:pt x="527" y="1254"/>
                  </a:cubicBezTo>
                  <a:cubicBezTo>
                    <a:pt x="627" y="1254"/>
                    <a:pt x="627" y="928"/>
                    <a:pt x="527" y="627"/>
                  </a:cubicBezTo>
                  <a:cubicBezTo>
                    <a:pt x="426" y="201"/>
                    <a:pt x="226" y="1"/>
                    <a:pt x="100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1" name="Google Shape;15511;p93"/>
            <p:cNvSpPr/>
            <p:nvPr/>
          </p:nvSpPr>
          <p:spPr>
            <a:xfrm>
              <a:off x="6042667" y="1533159"/>
              <a:ext cx="11903" cy="22465"/>
            </a:xfrm>
            <a:custGeom>
              <a:avLst/>
              <a:gdLst/>
              <a:ahLst/>
              <a:cxnLst/>
              <a:rect l="l" t="t" r="r" b="b"/>
              <a:pathLst>
                <a:path w="728" h="1374" extrusionOk="0">
                  <a:moveTo>
                    <a:pt x="112" y="0"/>
                  </a:moveTo>
                  <a:cubicBezTo>
                    <a:pt x="105" y="0"/>
                    <a:pt x="101" y="6"/>
                    <a:pt x="101" y="20"/>
                  </a:cubicBezTo>
                  <a:cubicBezTo>
                    <a:pt x="1" y="20"/>
                    <a:pt x="1" y="321"/>
                    <a:pt x="201" y="747"/>
                  </a:cubicBezTo>
                  <a:cubicBezTo>
                    <a:pt x="326" y="1072"/>
                    <a:pt x="527" y="1373"/>
                    <a:pt x="627" y="1373"/>
                  </a:cubicBezTo>
                  <a:cubicBezTo>
                    <a:pt x="727" y="1273"/>
                    <a:pt x="627" y="947"/>
                    <a:pt x="527" y="546"/>
                  </a:cubicBezTo>
                  <a:cubicBezTo>
                    <a:pt x="353" y="264"/>
                    <a:pt x="160" y="0"/>
                    <a:pt x="112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2" name="Google Shape;15512;p93"/>
            <p:cNvSpPr/>
            <p:nvPr/>
          </p:nvSpPr>
          <p:spPr>
            <a:xfrm>
              <a:off x="5941869" y="1531834"/>
              <a:ext cx="10251" cy="19162"/>
            </a:xfrm>
            <a:custGeom>
              <a:avLst/>
              <a:gdLst/>
              <a:ahLst/>
              <a:cxnLst/>
              <a:rect l="l" t="t" r="r" b="b"/>
              <a:pathLst>
                <a:path w="627" h="1172" extrusionOk="0">
                  <a:moveTo>
                    <a:pt x="226" y="1"/>
                  </a:moveTo>
                  <a:cubicBezTo>
                    <a:pt x="100" y="1"/>
                    <a:pt x="0" y="301"/>
                    <a:pt x="226" y="627"/>
                  </a:cubicBezTo>
                  <a:cubicBezTo>
                    <a:pt x="313" y="890"/>
                    <a:pt x="477" y="1172"/>
                    <a:pt x="517" y="1172"/>
                  </a:cubicBezTo>
                  <a:cubicBezTo>
                    <a:pt x="523" y="1172"/>
                    <a:pt x="526" y="1166"/>
                    <a:pt x="526" y="1153"/>
                  </a:cubicBezTo>
                  <a:cubicBezTo>
                    <a:pt x="627" y="1153"/>
                    <a:pt x="627" y="828"/>
                    <a:pt x="526" y="527"/>
                  </a:cubicBezTo>
                  <a:cubicBezTo>
                    <a:pt x="426" y="201"/>
                    <a:pt x="326" y="1"/>
                    <a:pt x="226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3" name="Google Shape;15513;p93"/>
            <p:cNvSpPr/>
            <p:nvPr/>
          </p:nvSpPr>
          <p:spPr>
            <a:xfrm>
              <a:off x="6097162" y="1587980"/>
              <a:ext cx="10268" cy="22596"/>
            </a:xfrm>
            <a:custGeom>
              <a:avLst/>
              <a:gdLst/>
              <a:ahLst/>
              <a:cxnLst/>
              <a:rect l="l" t="t" r="r" b="b"/>
              <a:pathLst>
                <a:path w="628" h="1382" extrusionOk="0">
                  <a:moveTo>
                    <a:pt x="126" y="0"/>
                  </a:moveTo>
                  <a:cubicBezTo>
                    <a:pt x="1" y="100"/>
                    <a:pt x="1" y="426"/>
                    <a:pt x="226" y="852"/>
                  </a:cubicBezTo>
                  <a:cubicBezTo>
                    <a:pt x="312" y="1108"/>
                    <a:pt x="469" y="1381"/>
                    <a:pt x="576" y="1381"/>
                  </a:cubicBezTo>
                  <a:cubicBezTo>
                    <a:pt x="595" y="1381"/>
                    <a:pt x="612" y="1373"/>
                    <a:pt x="627" y="1354"/>
                  </a:cubicBezTo>
                  <a:cubicBezTo>
                    <a:pt x="627" y="1354"/>
                    <a:pt x="627" y="1053"/>
                    <a:pt x="527" y="627"/>
                  </a:cubicBezTo>
                  <a:cubicBezTo>
                    <a:pt x="327" y="326"/>
                    <a:pt x="226" y="0"/>
                    <a:pt x="126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4" name="Google Shape;15514;p93"/>
            <p:cNvSpPr/>
            <p:nvPr/>
          </p:nvSpPr>
          <p:spPr>
            <a:xfrm>
              <a:off x="6129944" y="1586329"/>
              <a:ext cx="10268" cy="25833"/>
            </a:xfrm>
            <a:custGeom>
              <a:avLst/>
              <a:gdLst/>
              <a:ahLst/>
              <a:cxnLst/>
              <a:rect l="l" t="t" r="r" b="b"/>
              <a:pathLst>
                <a:path w="628" h="1580" extrusionOk="0">
                  <a:moveTo>
                    <a:pt x="101" y="1"/>
                  </a:moveTo>
                  <a:cubicBezTo>
                    <a:pt x="1" y="101"/>
                    <a:pt x="1" y="427"/>
                    <a:pt x="101" y="828"/>
                  </a:cubicBezTo>
                  <a:cubicBezTo>
                    <a:pt x="201" y="1254"/>
                    <a:pt x="402" y="1580"/>
                    <a:pt x="502" y="1580"/>
                  </a:cubicBezTo>
                  <a:cubicBezTo>
                    <a:pt x="627" y="1580"/>
                    <a:pt x="502" y="1154"/>
                    <a:pt x="402" y="828"/>
                  </a:cubicBezTo>
                  <a:cubicBezTo>
                    <a:pt x="302" y="427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5" name="Google Shape;15515;p93"/>
            <p:cNvSpPr/>
            <p:nvPr/>
          </p:nvSpPr>
          <p:spPr>
            <a:xfrm>
              <a:off x="6127900" y="1669927"/>
              <a:ext cx="6981" cy="15598"/>
            </a:xfrm>
            <a:custGeom>
              <a:avLst/>
              <a:gdLst/>
              <a:ahLst/>
              <a:cxnLst/>
              <a:rect l="l" t="t" r="r" b="b"/>
              <a:pathLst>
                <a:path w="427" h="954" extrusionOk="0">
                  <a:moveTo>
                    <a:pt x="226" y="1"/>
                  </a:moveTo>
                  <a:cubicBezTo>
                    <a:pt x="126" y="1"/>
                    <a:pt x="1" y="226"/>
                    <a:pt x="1" y="427"/>
                  </a:cubicBezTo>
                  <a:cubicBezTo>
                    <a:pt x="1" y="728"/>
                    <a:pt x="126" y="953"/>
                    <a:pt x="226" y="953"/>
                  </a:cubicBezTo>
                  <a:cubicBezTo>
                    <a:pt x="326" y="953"/>
                    <a:pt x="427" y="728"/>
                    <a:pt x="427" y="427"/>
                  </a:cubicBezTo>
                  <a:cubicBezTo>
                    <a:pt x="427" y="226"/>
                    <a:pt x="326" y="1"/>
                    <a:pt x="226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6" name="Google Shape;15516;p93"/>
            <p:cNvSpPr/>
            <p:nvPr/>
          </p:nvSpPr>
          <p:spPr>
            <a:xfrm>
              <a:off x="6174203" y="1692065"/>
              <a:ext cx="10268" cy="27713"/>
            </a:xfrm>
            <a:custGeom>
              <a:avLst/>
              <a:gdLst/>
              <a:ahLst/>
              <a:cxnLst/>
              <a:rect l="l" t="t" r="r" b="b"/>
              <a:pathLst>
                <a:path w="628" h="1695" extrusionOk="0">
                  <a:moveTo>
                    <a:pt x="101" y="0"/>
                  </a:moveTo>
                  <a:cubicBezTo>
                    <a:pt x="1" y="125"/>
                    <a:pt x="1" y="426"/>
                    <a:pt x="101" y="953"/>
                  </a:cubicBezTo>
                  <a:cubicBezTo>
                    <a:pt x="191" y="1334"/>
                    <a:pt x="381" y="1695"/>
                    <a:pt x="491" y="1695"/>
                  </a:cubicBezTo>
                  <a:cubicBezTo>
                    <a:pt x="504" y="1695"/>
                    <a:pt x="516" y="1690"/>
                    <a:pt x="527" y="1679"/>
                  </a:cubicBezTo>
                  <a:cubicBezTo>
                    <a:pt x="627" y="1679"/>
                    <a:pt x="627" y="1253"/>
                    <a:pt x="527" y="852"/>
                  </a:cubicBezTo>
                  <a:cubicBezTo>
                    <a:pt x="427" y="426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7" name="Google Shape;15517;p93"/>
            <p:cNvSpPr/>
            <p:nvPr/>
          </p:nvSpPr>
          <p:spPr>
            <a:xfrm>
              <a:off x="6179125" y="1780977"/>
              <a:ext cx="6981" cy="18868"/>
            </a:xfrm>
            <a:custGeom>
              <a:avLst/>
              <a:gdLst/>
              <a:ahLst/>
              <a:cxnLst/>
              <a:rect l="l" t="t" r="r" b="b"/>
              <a:pathLst>
                <a:path w="427" h="1154" extrusionOk="0">
                  <a:moveTo>
                    <a:pt x="226" y="1"/>
                  </a:moveTo>
                  <a:cubicBezTo>
                    <a:pt x="126" y="1"/>
                    <a:pt x="0" y="327"/>
                    <a:pt x="0" y="627"/>
                  </a:cubicBezTo>
                  <a:cubicBezTo>
                    <a:pt x="126" y="953"/>
                    <a:pt x="126" y="1154"/>
                    <a:pt x="226" y="1154"/>
                  </a:cubicBezTo>
                  <a:cubicBezTo>
                    <a:pt x="326" y="1154"/>
                    <a:pt x="426" y="828"/>
                    <a:pt x="426" y="527"/>
                  </a:cubicBezTo>
                  <a:cubicBezTo>
                    <a:pt x="426" y="201"/>
                    <a:pt x="326" y="1"/>
                    <a:pt x="226" y="1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8" name="Google Shape;15518;p93"/>
            <p:cNvSpPr/>
            <p:nvPr/>
          </p:nvSpPr>
          <p:spPr>
            <a:xfrm>
              <a:off x="6197976" y="1847784"/>
              <a:ext cx="6981" cy="28694"/>
            </a:xfrm>
            <a:custGeom>
              <a:avLst/>
              <a:gdLst/>
              <a:ahLst/>
              <a:cxnLst/>
              <a:rect l="l" t="t" r="r" b="b"/>
              <a:pathLst>
                <a:path w="427" h="1755" extrusionOk="0">
                  <a:moveTo>
                    <a:pt x="101" y="0"/>
                  </a:moveTo>
                  <a:cubicBezTo>
                    <a:pt x="0" y="0"/>
                    <a:pt x="0" y="401"/>
                    <a:pt x="0" y="827"/>
                  </a:cubicBezTo>
                  <a:cubicBezTo>
                    <a:pt x="0" y="1353"/>
                    <a:pt x="101" y="1754"/>
                    <a:pt x="226" y="1754"/>
                  </a:cubicBezTo>
                  <a:cubicBezTo>
                    <a:pt x="326" y="1754"/>
                    <a:pt x="426" y="1353"/>
                    <a:pt x="326" y="827"/>
                  </a:cubicBezTo>
                  <a:cubicBezTo>
                    <a:pt x="326" y="401"/>
                    <a:pt x="226" y="0"/>
                    <a:pt x="101" y="0"/>
                  </a:cubicBezTo>
                  <a:close/>
                </a:path>
              </a:pathLst>
            </a:custGeom>
            <a:solidFill>
              <a:srgbClr val="D6B0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9" name="Google Shape;15519;p93"/>
            <p:cNvSpPr/>
            <p:nvPr/>
          </p:nvSpPr>
          <p:spPr>
            <a:xfrm>
              <a:off x="5530452" y="1809933"/>
              <a:ext cx="42624" cy="65040"/>
            </a:xfrm>
            <a:custGeom>
              <a:avLst/>
              <a:gdLst/>
              <a:ahLst/>
              <a:cxnLst/>
              <a:rect l="l" t="t" r="r" b="b"/>
              <a:pathLst>
                <a:path w="2607" h="3978" extrusionOk="0">
                  <a:moveTo>
                    <a:pt x="1056" y="1"/>
                  </a:moveTo>
                  <a:cubicBezTo>
                    <a:pt x="1022" y="1"/>
                    <a:pt x="987" y="4"/>
                    <a:pt x="952" y="9"/>
                  </a:cubicBezTo>
                  <a:cubicBezTo>
                    <a:pt x="326" y="109"/>
                    <a:pt x="0" y="1162"/>
                    <a:pt x="201" y="2190"/>
                  </a:cubicBezTo>
                  <a:cubicBezTo>
                    <a:pt x="414" y="3184"/>
                    <a:pt x="985" y="3977"/>
                    <a:pt x="1576" y="3977"/>
                  </a:cubicBezTo>
                  <a:cubicBezTo>
                    <a:pt x="1610" y="3977"/>
                    <a:pt x="1645" y="3975"/>
                    <a:pt x="1679" y="3969"/>
                  </a:cubicBezTo>
                  <a:cubicBezTo>
                    <a:pt x="2306" y="3869"/>
                    <a:pt x="2607" y="2942"/>
                    <a:pt x="2406" y="1789"/>
                  </a:cubicBezTo>
                  <a:cubicBezTo>
                    <a:pt x="2217" y="794"/>
                    <a:pt x="1647" y="1"/>
                    <a:pt x="1056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0" name="Google Shape;15520;p93"/>
            <p:cNvSpPr/>
            <p:nvPr/>
          </p:nvSpPr>
          <p:spPr>
            <a:xfrm>
              <a:off x="5906209" y="1738222"/>
              <a:ext cx="40989" cy="65040"/>
            </a:xfrm>
            <a:custGeom>
              <a:avLst/>
              <a:gdLst/>
              <a:ahLst/>
              <a:cxnLst/>
              <a:rect l="l" t="t" r="r" b="b"/>
              <a:pathLst>
                <a:path w="2507" h="3978" extrusionOk="0">
                  <a:moveTo>
                    <a:pt x="943" y="0"/>
                  </a:moveTo>
                  <a:cubicBezTo>
                    <a:pt x="905" y="0"/>
                    <a:pt x="866" y="3"/>
                    <a:pt x="828" y="9"/>
                  </a:cubicBezTo>
                  <a:cubicBezTo>
                    <a:pt x="301" y="110"/>
                    <a:pt x="1" y="1062"/>
                    <a:pt x="201" y="2190"/>
                  </a:cubicBezTo>
                  <a:cubicBezTo>
                    <a:pt x="391" y="3184"/>
                    <a:pt x="960" y="3977"/>
                    <a:pt x="1551" y="3977"/>
                  </a:cubicBezTo>
                  <a:cubicBezTo>
                    <a:pt x="1586" y="3977"/>
                    <a:pt x="1620" y="3975"/>
                    <a:pt x="1655" y="3969"/>
                  </a:cubicBezTo>
                  <a:cubicBezTo>
                    <a:pt x="2181" y="3769"/>
                    <a:pt x="2507" y="2816"/>
                    <a:pt x="2281" y="1789"/>
                  </a:cubicBezTo>
                  <a:cubicBezTo>
                    <a:pt x="2093" y="707"/>
                    <a:pt x="1530" y="0"/>
                    <a:pt x="943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1" name="Google Shape;15521;p93"/>
            <p:cNvSpPr/>
            <p:nvPr/>
          </p:nvSpPr>
          <p:spPr>
            <a:xfrm>
              <a:off x="5434968" y="1905222"/>
              <a:ext cx="216785" cy="176547"/>
            </a:xfrm>
            <a:custGeom>
              <a:avLst/>
              <a:gdLst/>
              <a:ahLst/>
              <a:cxnLst/>
              <a:rect l="l" t="t" r="r" b="b"/>
              <a:pathLst>
                <a:path w="13259" h="10798" extrusionOk="0">
                  <a:moveTo>
                    <a:pt x="6931" y="0"/>
                  </a:moveTo>
                  <a:cubicBezTo>
                    <a:pt x="6506" y="0"/>
                    <a:pt x="6074" y="40"/>
                    <a:pt x="5640" y="121"/>
                  </a:cubicBezTo>
                  <a:cubicBezTo>
                    <a:pt x="2281" y="873"/>
                    <a:pt x="0" y="3680"/>
                    <a:pt x="527" y="6612"/>
                  </a:cubicBezTo>
                  <a:cubicBezTo>
                    <a:pt x="1069" y="9127"/>
                    <a:pt x="3486" y="10798"/>
                    <a:pt x="6286" y="10798"/>
                  </a:cubicBezTo>
                  <a:cubicBezTo>
                    <a:pt x="6723" y="10798"/>
                    <a:pt x="7169" y="10757"/>
                    <a:pt x="7619" y="10673"/>
                  </a:cubicBezTo>
                  <a:cubicBezTo>
                    <a:pt x="11053" y="10046"/>
                    <a:pt x="13259" y="7139"/>
                    <a:pt x="12732" y="4206"/>
                  </a:cubicBezTo>
                  <a:cubicBezTo>
                    <a:pt x="12275" y="1743"/>
                    <a:pt x="9769" y="0"/>
                    <a:pt x="69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2" name="Google Shape;15522;p93"/>
            <p:cNvSpPr/>
            <p:nvPr/>
          </p:nvSpPr>
          <p:spPr>
            <a:xfrm>
              <a:off x="5899244" y="1816637"/>
              <a:ext cx="216785" cy="174602"/>
            </a:xfrm>
            <a:custGeom>
              <a:avLst/>
              <a:gdLst/>
              <a:ahLst/>
              <a:cxnLst/>
              <a:rect l="l" t="t" r="r" b="b"/>
              <a:pathLst>
                <a:path w="13259" h="10679" extrusionOk="0">
                  <a:moveTo>
                    <a:pt x="6979" y="0"/>
                  </a:moveTo>
                  <a:cubicBezTo>
                    <a:pt x="6539" y="0"/>
                    <a:pt x="6090" y="41"/>
                    <a:pt x="5640" y="126"/>
                  </a:cubicBezTo>
                  <a:cubicBezTo>
                    <a:pt x="2306" y="752"/>
                    <a:pt x="1" y="3659"/>
                    <a:pt x="527" y="6492"/>
                  </a:cubicBezTo>
                  <a:cubicBezTo>
                    <a:pt x="1068" y="9024"/>
                    <a:pt x="3479" y="10678"/>
                    <a:pt x="6274" y="10678"/>
                  </a:cubicBezTo>
                  <a:cubicBezTo>
                    <a:pt x="6715" y="10678"/>
                    <a:pt x="7165" y="10637"/>
                    <a:pt x="7620" y="10552"/>
                  </a:cubicBezTo>
                  <a:cubicBezTo>
                    <a:pt x="10978" y="9925"/>
                    <a:pt x="13259" y="7118"/>
                    <a:pt x="12732" y="4186"/>
                  </a:cubicBezTo>
                  <a:cubicBezTo>
                    <a:pt x="12299" y="1671"/>
                    <a:pt x="9803" y="0"/>
                    <a:pt x="69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3" name="Google Shape;15523;p93"/>
            <p:cNvSpPr/>
            <p:nvPr/>
          </p:nvSpPr>
          <p:spPr>
            <a:xfrm>
              <a:off x="5665258" y="1787795"/>
              <a:ext cx="172542" cy="131716"/>
            </a:xfrm>
            <a:custGeom>
              <a:avLst/>
              <a:gdLst/>
              <a:ahLst/>
              <a:cxnLst/>
              <a:rect l="l" t="t" r="r" b="b"/>
              <a:pathLst>
                <a:path w="10553" h="8056" extrusionOk="0">
                  <a:moveTo>
                    <a:pt x="7516" y="1"/>
                  </a:moveTo>
                  <a:cubicBezTo>
                    <a:pt x="6696" y="1"/>
                    <a:pt x="5850" y="86"/>
                    <a:pt x="5013" y="210"/>
                  </a:cubicBezTo>
                  <a:lnTo>
                    <a:pt x="4712" y="210"/>
                  </a:lnTo>
                  <a:lnTo>
                    <a:pt x="4712" y="311"/>
                  </a:lnTo>
                  <a:cubicBezTo>
                    <a:pt x="3459" y="536"/>
                    <a:pt x="2206" y="1037"/>
                    <a:pt x="1053" y="1664"/>
                  </a:cubicBezTo>
                  <a:cubicBezTo>
                    <a:pt x="627" y="1890"/>
                    <a:pt x="226" y="2190"/>
                    <a:pt x="101" y="2616"/>
                  </a:cubicBezTo>
                  <a:cubicBezTo>
                    <a:pt x="1" y="3143"/>
                    <a:pt x="326" y="3669"/>
                    <a:pt x="728" y="4070"/>
                  </a:cubicBezTo>
                  <a:cubicBezTo>
                    <a:pt x="1780" y="5223"/>
                    <a:pt x="3359" y="7103"/>
                    <a:pt x="4813" y="7729"/>
                  </a:cubicBezTo>
                  <a:cubicBezTo>
                    <a:pt x="5339" y="7930"/>
                    <a:pt x="5740" y="8055"/>
                    <a:pt x="6266" y="8055"/>
                  </a:cubicBezTo>
                  <a:lnTo>
                    <a:pt x="6367" y="8055"/>
                  </a:lnTo>
                  <a:cubicBezTo>
                    <a:pt x="6492" y="8055"/>
                    <a:pt x="6492" y="7930"/>
                    <a:pt x="6592" y="7930"/>
                  </a:cubicBezTo>
                  <a:cubicBezTo>
                    <a:pt x="6993" y="7829"/>
                    <a:pt x="7419" y="7529"/>
                    <a:pt x="7745" y="7203"/>
                  </a:cubicBezTo>
                  <a:cubicBezTo>
                    <a:pt x="8873" y="6050"/>
                    <a:pt x="9625" y="3769"/>
                    <a:pt x="10126" y="2190"/>
                  </a:cubicBezTo>
                  <a:cubicBezTo>
                    <a:pt x="10352" y="1789"/>
                    <a:pt x="10552" y="1163"/>
                    <a:pt x="10251" y="737"/>
                  </a:cubicBezTo>
                  <a:cubicBezTo>
                    <a:pt x="9926" y="311"/>
                    <a:pt x="9499" y="210"/>
                    <a:pt x="8998" y="110"/>
                  </a:cubicBezTo>
                  <a:cubicBezTo>
                    <a:pt x="8520" y="34"/>
                    <a:pt x="8023" y="1"/>
                    <a:pt x="7516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4" name="Google Shape;15524;p93"/>
            <p:cNvSpPr/>
            <p:nvPr/>
          </p:nvSpPr>
          <p:spPr>
            <a:xfrm>
              <a:off x="6158638" y="2083405"/>
              <a:ext cx="2060" cy="3286"/>
            </a:xfrm>
            <a:custGeom>
              <a:avLst/>
              <a:gdLst/>
              <a:ahLst/>
              <a:cxnLst/>
              <a:rect l="l" t="t" r="r" b="b"/>
              <a:pathLst>
                <a:path w="126" h="201" extrusionOk="0">
                  <a:moveTo>
                    <a:pt x="0" y="201"/>
                  </a:moveTo>
                  <a:lnTo>
                    <a:pt x="0" y="201"/>
                  </a:lnTo>
                  <a:lnTo>
                    <a:pt x="0" y="201"/>
                  </a:lnTo>
                  <a:close/>
                  <a:moveTo>
                    <a:pt x="0" y="201"/>
                  </a:moveTo>
                  <a:lnTo>
                    <a:pt x="0" y="201"/>
                  </a:lnTo>
                  <a:lnTo>
                    <a:pt x="0" y="201"/>
                  </a:lnTo>
                  <a:close/>
                  <a:moveTo>
                    <a:pt x="0" y="201"/>
                  </a:moveTo>
                  <a:lnTo>
                    <a:pt x="0" y="201"/>
                  </a:lnTo>
                  <a:lnTo>
                    <a:pt x="0" y="201"/>
                  </a:lnTo>
                  <a:close/>
                  <a:moveTo>
                    <a:pt x="0" y="100"/>
                  </a:moveTo>
                  <a:lnTo>
                    <a:pt x="0" y="201"/>
                  </a:lnTo>
                  <a:lnTo>
                    <a:pt x="0" y="100"/>
                  </a:lnTo>
                  <a:close/>
                  <a:moveTo>
                    <a:pt x="0" y="100"/>
                  </a:move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0" y="100"/>
                  </a:move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26" y="100"/>
                  </a:moveTo>
                  <a:lnTo>
                    <a:pt x="126" y="100"/>
                  </a:lnTo>
                  <a:lnTo>
                    <a:pt x="126" y="100"/>
                  </a:lnTo>
                  <a:close/>
                  <a:moveTo>
                    <a:pt x="126" y="100"/>
                  </a:moveTo>
                  <a:lnTo>
                    <a:pt x="126" y="100"/>
                  </a:lnTo>
                  <a:lnTo>
                    <a:pt x="126" y="100"/>
                  </a:lnTo>
                  <a:close/>
                  <a:moveTo>
                    <a:pt x="126" y="0"/>
                  </a:moveTo>
                  <a:lnTo>
                    <a:pt x="126" y="100"/>
                  </a:lnTo>
                  <a:lnTo>
                    <a:pt x="126" y="0"/>
                  </a:lnTo>
                  <a:close/>
                  <a:moveTo>
                    <a:pt x="126" y="0"/>
                  </a:moveTo>
                  <a:lnTo>
                    <a:pt x="1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5" name="Google Shape;15525;p93"/>
            <p:cNvSpPr/>
            <p:nvPr/>
          </p:nvSpPr>
          <p:spPr>
            <a:xfrm>
              <a:off x="5267363" y="1478974"/>
              <a:ext cx="959712" cy="776543"/>
            </a:xfrm>
            <a:custGeom>
              <a:avLst/>
              <a:gdLst/>
              <a:ahLst/>
              <a:cxnLst/>
              <a:rect l="l" t="t" r="r" b="b"/>
              <a:pathLst>
                <a:path w="58698" h="47495" extrusionOk="0">
                  <a:moveTo>
                    <a:pt x="8146" y="10652"/>
                  </a:moveTo>
                  <a:cubicBezTo>
                    <a:pt x="8271" y="10652"/>
                    <a:pt x="8372" y="10953"/>
                    <a:pt x="8472" y="11379"/>
                  </a:cubicBezTo>
                  <a:cubicBezTo>
                    <a:pt x="8572" y="11780"/>
                    <a:pt x="8572" y="12206"/>
                    <a:pt x="8472" y="12206"/>
                  </a:cubicBezTo>
                  <a:cubicBezTo>
                    <a:pt x="8372" y="12206"/>
                    <a:pt x="8271" y="11905"/>
                    <a:pt x="8146" y="11479"/>
                  </a:cubicBezTo>
                  <a:cubicBezTo>
                    <a:pt x="8046" y="11053"/>
                    <a:pt x="8046" y="10652"/>
                    <a:pt x="8146" y="10652"/>
                  </a:cubicBezTo>
                  <a:close/>
                  <a:moveTo>
                    <a:pt x="4713" y="12206"/>
                  </a:moveTo>
                  <a:cubicBezTo>
                    <a:pt x="4813" y="12206"/>
                    <a:pt x="4913" y="12532"/>
                    <a:pt x="5013" y="13033"/>
                  </a:cubicBezTo>
                  <a:cubicBezTo>
                    <a:pt x="5139" y="13459"/>
                    <a:pt x="5139" y="13885"/>
                    <a:pt x="5013" y="13885"/>
                  </a:cubicBezTo>
                  <a:cubicBezTo>
                    <a:pt x="4913" y="13885"/>
                    <a:pt x="4813" y="13559"/>
                    <a:pt x="4713" y="13033"/>
                  </a:cubicBezTo>
                  <a:cubicBezTo>
                    <a:pt x="4612" y="12632"/>
                    <a:pt x="4612" y="12206"/>
                    <a:pt x="4713" y="12206"/>
                  </a:cubicBezTo>
                  <a:close/>
                  <a:moveTo>
                    <a:pt x="3259" y="19524"/>
                  </a:moveTo>
                  <a:cubicBezTo>
                    <a:pt x="3359" y="19524"/>
                    <a:pt x="3459" y="19825"/>
                    <a:pt x="3459" y="20251"/>
                  </a:cubicBezTo>
                  <a:cubicBezTo>
                    <a:pt x="3459" y="20677"/>
                    <a:pt x="3459" y="21078"/>
                    <a:pt x="3359" y="21078"/>
                  </a:cubicBezTo>
                  <a:cubicBezTo>
                    <a:pt x="3259" y="21078"/>
                    <a:pt x="3134" y="20778"/>
                    <a:pt x="3134" y="20351"/>
                  </a:cubicBezTo>
                  <a:cubicBezTo>
                    <a:pt x="3134" y="19925"/>
                    <a:pt x="3134" y="19524"/>
                    <a:pt x="3259" y="19524"/>
                  </a:cubicBezTo>
                  <a:close/>
                  <a:moveTo>
                    <a:pt x="3033" y="26091"/>
                  </a:moveTo>
                  <a:cubicBezTo>
                    <a:pt x="3134" y="26091"/>
                    <a:pt x="3259" y="26417"/>
                    <a:pt x="3259" y="26617"/>
                  </a:cubicBezTo>
                  <a:cubicBezTo>
                    <a:pt x="3359" y="26943"/>
                    <a:pt x="3359" y="27144"/>
                    <a:pt x="3259" y="27244"/>
                  </a:cubicBezTo>
                  <a:cubicBezTo>
                    <a:pt x="3134" y="27244"/>
                    <a:pt x="3033" y="27043"/>
                    <a:pt x="2933" y="26717"/>
                  </a:cubicBezTo>
                  <a:cubicBezTo>
                    <a:pt x="2933" y="26417"/>
                    <a:pt x="2933" y="26191"/>
                    <a:pt x="3033" y="26091"/>
                  </a:cubicBezTo>
                  <a:close/>
                  <a:moveTo>
                    <a:pt x="56618" y="28497"/>
                  </a:moveTo>
                  <a:cubicBezTo>
                    <a:pt x="56718" y="28497"/>
                    <a:pt x="56818" y="28923"/>
                    <a:pt x="56918" y="29550"/>
                  </a:cubicBezTo>
                  <a:cubicBezTo>
                    <a:pt x="56918" y="30076"/>
                    <a:pt x="56818" y="30477"/>
                    <a:pt x="56718" y="30477"/>
                  </a:cubicBezTo>
                  <a:cubicBezTo>
                    <a:pt x="56618" y="30477"/>
                    <a:pt x="56517" y="30076"/>
                    <a:pt x="56517" y="29550"/>
                  </a:cubicBezTo>
                  <a:cubicBezTo>
                    <a:pt x="56517" y="29023"/>
                    <a:pt x="56517" y="28497"/>
                    <a:pt x="56618" y="28497"/>
                  </a:cubicBezTo>
                  <a:close/>
                  <a:moveTo>
                    <a:pt x="4813" y="32256"/>
                  </a:moveTo>
                  <a:cubicBezTo>
                    <a:pt x="4913" y="32256"/>
                    <a:pt x="5013" y="32457"/>
                    <a:pt x="5013" y="32883"/>
                  </a:cubicBezTo>
                  <a:cubicBezTo>
                    <a:pt x="5139" y="33209"/>
                    <a:pt x="5013" y="33509"/>
                    <a:pt x="4913" y="33509"/>
                  </a:cubicBezTo>
                  <a:cubicBezTo>
                    <a:pt x="4813" y="33509"/>
                    <a:pt x="4713" y="33309"/>
                    <a:pt x="4713" y="32883"/>
                  </a:cubicBezTo>
                  <a:cubicBezTo>
                    <a:pt x="4612" y="32582"/>
                    <a:pt x="4713" y="32256"/>
                    <a:pt x="4813" y="32256"/>
                  </a:cubicBezTo>
                  <a:close/>
                  <a:moveTo>
                    <a:pt x="53886" y="33309"/>
                  </a:moveTo>
                  <a:cubicBezTo>
                    <a:pt x="54011" y="33309"/>
                    <a:pt x="54111" y="33610"/>
                    <a:pt x="54111" y="34036"/>
                  </a:cubicBezTo>
                  <a:cubicBezTo>
                    <a:pt x="54212" y="34462"/>
                    <a:pt x="54111" y="34763"/>
                    <a:pt x="54011" y="34763"/>
                  </a:cubicBezTo>
                  <a:cubicBezTo>
                    <a:pt x="53886" y="34763"/>
                    <a:pt x="53785" y="34462"/>
                    <a:pt x="53785" y="34036"/>
                  </a:cubicBezTo>
                  <a:cubicBezTo>
                    <a:pt x="53785" y="33710"/>
                    <a:pt x="53785" y="33409"/>
                    <a:pt x="53886" y="33309"/>
                  </a:cubicBezTo>
                  <a:close/>
                  <a:moveTo>
                    <a:pt x="7845" y="37795"/>
                  </a:moveTo>
                  <a:cubicBezTo>
                    <a:pt x="7946" y="37795"/>
                    <a:pt x="7946" y="38096"/>
                    <a:pt x="7946" y="38422"/>
                  </a:cubicBezTo>
                  <a:cubicBezTo>
                    <a:pt x="7946" y="38723"/>
                    <a:pt x="7946" y="38948"/>
                    <a:pt x="7845" y="38948"/>
                  </a:cubicBezTo>
                  <a:cubicBezTo>
                    <a:pt x="7745" y="38948"/>
                    <a:pt x="7645" y="38723"/>
                    <a:pt x="7645" y="38422"/>
                  </a:cubicBezTo>
                  <a:cubicBezTo>
                    <a:pt x="7645" y="38096"/>
                    <a:pt x="7745" y="37795"/>
                    <a:pt x="7845" y="37795"/>
                  </a:cubicBezTo>
                  <a:close/>
                  <a:moveTo>
                    <a:pt x="50126" y="37269"/>
                  </a:moveTo>
                  <a:cubicBezTo>
                    <a:pt x="50252" y="37269"/>
                    <a:pt x="50352" y="37695"/>
                    <a:pt x="50452" y="38096"/>
                  </a:cubicBezTo>
                  <a:cubicBezTo>
                    <a:pt x="50452" y="38622"/>
                    <a:pt x="50552" y="39048"/>
                    <a:pt x="50452" y="39048"/>
                  </a:cubicBezTo>
                  <a:cubicBezTo>
                    <a:pt x="50352" y="39048"/>
                    <a:pt x="50126" y="38622"/>
                    <a:pt x="50026" y="38221"/>
                  </a:cubicBezTo>
                  <a:cubicBezTo>
                    <a:pt x="50026" y="37695"/>
                    <a:pt x="50026" y="37269"/>
                    <a:pt x="50126" y="37269"/>
                  </a:cubicBezTo>
                  <a:close/>
                  <a:moveTo>
                    <a:pt x="45966" y="40301"/>
                  </a:moveTo>
                  <a:cubicBezTo>
                    <a:pt x="46066" y="40301"/>
                    <a:pt x="46166" y="40502"/>
                    <a:pt x="46166" y="40828"/>
                  </a:cubicBezTo>
                  <a:cubicBezTo>
                    <a:pt x="46166" y="41028"/>
                    <a:pt x="46166" y="41229"/>
                    <a:pt x="46066" y="41229"/>
                  </a:cubicBezTo>
                  <a:cubicBezTo>
                    <a:pt x="45966" y="41229"/>
                    <a:pt x="45866" y="41028"/>
                    <a:pt x="45866" y="40828"/>
                  </a:cubicBezTo>
                  <a:cubicBezTo>
                    <a:pt x="45866" y="40502"/>
                    <a:pt x="45966" y="40301"/>
                    <a:pt x="45966" y="40301"/>
                  </a:cubicBezTo>
                  <a:close/>
                  <a:moveTo>
                    <a:pt x="10452" y="40301"/>
                  </a:moveTo>
                  <a:cubicBezTo>
                    <a:pt x="10552" y="40301"/>
                    <a:pt x="10652" y="40728"/>
                    <a:pt x="10778" y="41129"/>
                  </a:cubicBezTo>
                  <a:cubicBezTo>
                    <a:pt x="10878" y="41655"/>
                    <a:pt x="10878" y="42081"/>
                    <a:pt x="10778" y="42081"/>
                  </a:cubicBezTo>
                  <a:cubicBezTo>
                    <a:pt x="10652" y="42081"/>
                    <a:pt x="10452" y="41755"/>
                    <a:pt x="10452" y="41229"/>
                  </a:cubicBezTo>
                  <a:cubicBezTo>
                    <a:pt x="10352" y="40728"/>
                    <a:pt x="10352" y="40301"/>
                    <a:pt x="10452" y="40301"/>
                  </a:cubicBezTo>
                  <a:close/>
                  <a:moveTo>
                    <a:pt x="33008" y="42607"/>
                  </a:moveTo>
                  <a:cubicBezTo>
                    <a:pt x="33109" y="42607"/>
                    <a:pt x="33209" y="42808"/>
                    <a:pt x="33334" y="43109"/>
                  </a:cubicBezTo>
                  <a:cubicBezTo>
                    <a:pt x="33434" y="43434"/>
                    <a:pt x="33334" y="43635"/>
                    <a:pt x="33209" y="43635"/>
                  </a:cubicBezTo>
                  <a:cubicBezTo>
                    <a:pt x="33109" y="43635"/>
                    <a:pt x="33008" y="43434"/>
                    <a:pt x="33008" y="43234"/>
                  </a:cubicBezTo>
                  <a:cubicBezTo>
                    <a:pt x="32908" y="42908"/>
                    <a:pt x="32908" y="42607"/>
                    <a:pt x="33008" y="42607"/>
                  </a:cubicBezTo>
                  <a:close/>
                  <a:moveTo>
                    <a:pt x="37094" y="42908"/>
                  </a:moveTo>
                  <a:cubicBezTo>
                    <a:pt x="37094" y="42908"/>
                    <a:pt x="37294" y="43109"/>
                    <a:pt x="37394" y="43434"/>
                  </a:cubicBezTo>
                  <a:cubicBezTo>
                    <a:pt x="37495" y="43735"/>
                    <a:pt x="37495" y="43961"/>
                    <a:pt x="37394" y="44061"/>
                  </a:cubicBezTo>
                  <a:cubicBezTo>
                    <a:pt x="37294" y="44061"/>
                    <a:pt x="37094" y="43860"/>
                    <a:pt x="37094" y="43535"/>
                  </a:cubicBezTo>
                  <a:cubicBezTo>
                    <a:pt x="36968" y="43234"/>
                    <a:pt x="36968" y="42908"/>
                    <a:pt x="36968" y="42908"/>
                  </a:cubicBezTo>
                  <a:close/>
                  <a:moveTo>
                    <a:pt x="13911" y="43234"/>
                  </a:moveTo>
                  <a:cubicBezTo>
                    <a:pt x="14011" y="43234"/>
                    <a:pt x="14211" y="43535"/>
                    <a:pt x="14312" y="44061"/>
                  </a:cubicBezTo>
                  <a:cubicBezTo>
                    <a:pt x="14412" y="44587"/>
                    <a:pt x="14537" y="44988"/>
                    <a:pt x="14412" y="44988"/>
                  </a:cubicBezTo>
                  <a:cubicBezTo>
                    <a:pt x="14312" y="44988"/>
                    <a:pt x="14111" y="44587"/>
                    <a:pt x="14011" y="44161"/>
                  </a:cubicBezTo>
                  <a:cubicBezTo>
                    <a:pt x="13911" y="43635"/>
                    <a:pt x="13785" y="43234"/>
                    <a:pt x="13911" y="43234"/>
                  </a:cubicBezTo>
                  <a:close/>
                  <a:moveTo>
                    <a:pt x="27069" y="43961"/>
                  </a:moveTo>
                  <a:cubicBezTo>
                    <a:pt x="27169" y="43961"/>
                    <a:pt x="27269" y="44161"/>
                    <a:pt x="27369" y="44487"/>
                  </a:cubicBezTo>
                  <a:cubicBezTo>
                    <a:pt x="27570" y="44888"/>
                    <a:pt x="27570" y="45214"/>
                    <a:pt x="27470" y="45214"/>
                  </a:cubicBezTo>
                  <a:cubicBezTo>
                    <a:pt x="27369" y="45214"/>
                    <a:pt x="27169" y="44988"/>
                    <a:pt x="27069" y="44587"/>
                  </a:cubicBezTo>
                  <a:cubicBezTo>
                    <a:pt x="26943" y="44261"/>
                    <a:pt x="26943" y="43961"/>
                    <a:pt x="27069" y="43961"/>
                  </a:cubicBezTo>
                  <a:close/>
                  <a:moveTo>
                    <a:pt x="18497" y="44261"/>
                  </a:moveTo>
                  <a:cubicBezTo>
                    <a:pt x="18597" y="44261"/>
                    <a:pt x="18698" y="44487"/>
                    <a:pt x="18798" y="44788"/>
                  </a:cubicBezTo>
                  <a:cubicBezTo>
                    <a:pt x="18923" y="45114"/>
                    <a:pt x="19023" y="45414"/>
                    <a:pt x="18923" y="45414"/>
                  </a:cubicBezTo>
                  <a:cubicBezTo>
                    <a:pt x="18798" y="45414"/>
                    <a:pt x="18597" y="45214"/>
                    <a:pt x="18497" y="44888"/>
                  </a:cubicBezTo>
                  <a:cubicBezTo>
                    <a:pt x="18397" y="44587"/>
                    <a:pt x="18397" y="44261"/>
                    <a:pt x="18497" y="44261"/>
                  </a:cubicBezTo>
                  <a:close/>
                  <a:moveTo>
                    <a:pt x="16617" y="45214"/>
                  </a:moveTo>
                  <a:cubicBezTo>
                    <a:pt x="16718" y="45214"/>
                    <a:pt x="16818" y="45515"/>
                    <a:pt x="16918" y="45941"/>
                  </a:cubicBezTo>
                  <a:cubicBezTo>
                    <a:pt x="17043" y="46367"/>
                    <a:pt x="17043" y="46667"/>
                    <a:pt x="16918" y="46667"/>
                  </a:cubicBezTo>
                  <a:cubicBezTo>
                    <a:pt x="16818" y="46667"/>
                    <a:pt x="16718" y="46367"/>
                    <a:pt x="16617" y="45941"/>
                  </a:cubicBezTo>
                  <a:cubicBezTo>
                    <a:pt x="16517" y="45615"/>
                    <a:pt x="16517" y="45214"/>
                    <a:pt x="16617" y="45214"/>
                  </a:cubicBezTo>
                  <a:close/>
                  <a:moveTo>
                    <a:pt x="23710" y="45941"/>
                  </a:moveTo>
                  <a:cubicBezTo>
                    <a:pt x="23810" y="45941"/>
                    <a:pt x="23936" y="46241"/>
                    <a:pt x="24036" y="46567"/>
                  </a:cubicBezTo>
                  <a:cubicBezTo>
                    <a:pt x="24136" y="46868"/>
                    <a:pt x="24236" y="47194"/>
                    <a:pt x="24136" y="47294"/>
                  </a:cubicBezTo>
                  <a:cubicBezTo>
                    <a:pt x="24036" y="47294"/>
                    <a:pt x="23810" y="46993"/>
                    <a:pt x="23710" y="46667"/>
                  </a:cubicBezTo>
                  <a:cubicBezTo>
                    <a:pt x="23610" y="46241"/>
                    <a:pt x="23610" y="45941"/>
                    <a:pt x="23710" y="45941"/>
                  </a:cubicBezTo>
                  <a:close/>
                  <a:moveTo>
                    <a:pt x="3560" y="1"/>
                  </a:moveTo>
                  <a:cubicBezTo>
                    <a:pt x="2833" y="1"/>
                    <a:pt x="2206" y="1"/>
                    <a:pt x="1479" y="201"/>
                  </a:cubicBezTo>
                  <a:cubicBezTo>
                    <a:pt x="1254" y="201"/>
                    <a:pt x="1053" y="201"/>
                    <a:pt x="953" y="402"/>
                  </a:cubicBezTo>
                  <a:cubicBezTo>
                    <a:pt x="853" y="502"/>
                    <a:pt x="753" y="727"/>
                    <a:pt x="627" y="828"/>
                  </a:cubicBezTo>
                  <a:cubicBezTo>
                    <a:pt x="226" y="2281"/>
                    <a:pt x="1" y="3635"/>
                    <a:pt x="1" y="5113"/>
                  </a:cubicBezTo>
                  <a:cubicBezTo>
                    <a:pt x="1" y="7194"/>
                    <a:pt x="527" y="9399"/>
                    <a:pt x="1580" y="11279"/>
                  </a:cubicBezTo>
                  <a:cubicBezTo>
                    <a:pt x="1780" y="11680"/>
                    <a:pt x="2106" y="12006"/>
                    <a:pt x="2206" y="12407"/>
                  </a:cubicBezTo>
                  <a:cubicBezTo>
                    <a:pt x="2306" y="12732"/>
                    <a:pt x="2306" y="12933"/>
                    <a:pt x="2306" y="13259"/>
                  </a:cubicBezTo>
                  <a:cubicBezTo>
                    <a:pt x="2306" y="13559"/>
                    <a:pt x="2306" y="13885"/>
                    <a:pt x="2206" y="14186"/>
                  </a:cubicBezTo>
                  <a:cubicBezTo>
                    <a:pt x="2006" y="16492"/>
                    <a:pt x="1780" y="18798"/>
                    <a:pt x="1780" y="21078"/>
                  </a:cubicBezTo>
                  <a:cubicBezTo>
                    <a:pt x="1780" y="23810"/>
                    <a:pt x="2006" y="26417"/>
                    <a:pt x="2407" y="29123"/>
                  </a:cubicBezTo>
                  <a:cubicBezTo>
                    <a:pt x="2632" y="31103"/>
                    <a:pt x="3359" y="32983"/>
                    <a:pt x="3885" y="34863"/>
                  </a:cubicBezTo>
                  <a:cubicBezTo>
                    <a:pt x="5239" y="39474"/>
                    <a:pt x="8372" y="42908"/>
                    <a:pt x="12432" y="45314"/>
                  </a:cubicBezTo>
                  <a:cubicBezTo>
                    <a:pt x="15464" y="47093"/>
                    <a:pt x="18698" y="47494"/>
                    <a:pt x="22056" y="47494"/>
                  </a:cubicBezTo>
                  <a:cubicBezTo>
                    <a:pt x="22683" y="47494"/>
                    <a:pt x="23409" y="47394"/>
                    <a:pt x="24036" y="47394"/>
                  </a:cubicBezTo>
                  <a:cubicBezTo>
                    <a:pt x="27470" y="47294"/>
                    <a:pt x="30928" y="46567"/>
                    <a:pt x="34362" y="45840"/>
                  </a:cubicBezTo>
                  <a:cubicBezTo>
                    <a:pt x="37820" y="45314"/>
                    <a:pt x="41254" y="44587"/>
                    <a:pt x="44487" y="43434"/>
                  </a:cubicBezTo>
                  <a:cubicBezTo>
                    <a:pt x="48247" y="42181"/>
                    <a:pt x="52006" y="40402"/>
                    <a:pt x="54512" y="37169"/>
                  </a:cubicBezTo>
                  <a:lnTo>
                    <a:pt x="54512" y="37068"/>
                  </a:lnTo>
                  <a:lnTo>
                    <a:pt x="54638" y="37068"/>
                  </a:lnTo>
                  <a:lnTo>
                    <a:pt x="54638" y="36968"/>
                  </a:lnTo>
                  <a:cubicBezTo>
                    <a:pt x="57144" y="33610"/>
                    <a:pt x="58698" y="29850"/>
                    <a:pt x="58598" y="25790"/>
                  </a:cubicBezTo>
                  <a:cubicBezTo>
                    <a:pt x="57445" y="25565"/>
                    <a:pt x="56292" y="25464"/>
                    <a:pt x="55139" y="25364"/>
                  </a:cubicBezTo>
                  <a:cubicBezTo>
                    <a:pt x="54838" y="29449"/>
                    <a:pt x="53259" y="33309"/>
                    <a:pt x="50126" y="36016"/>
                  </a:cubicBezTo>
                  <a:cubicBezTo>
                    <a:pt x="49625" y="36642"/>
                    <a:pt x="48873" y="37068"/>
                    <a:pt x="48247" y="37595"/>
                  </a:cubicBezTo>
                  <a:cubicBezTo>
                    <a:pt x="45866" y="39149"/>
                    <a:pt x="43134" y="40402"/>
                    <a:pt x="40226" y="40828"/>
                  </a:cubicBezTo>
                  <a:cubicBezTo>
                    <a:pt x="39600" y="40928"/>
                    <a:pt x="38973" y="41028"/>
                    <a:pt x="38221" y="41028"/>
                  </a:cubicBezTo>
                  <a:cubicBezTo>
                    <a:pt x="37595" y="41028"/>
                    <a:pt x="36868" y="40928"/>
                    <a:pt x="36242" y="40928"/>
                  </a:cubicBezTo>
                  <a:lnTo>
                    <a:pt x="35615" y="40928"/>
                  </a:lnTo>
                  <a:cubicBezTo>
                    <a:pt x="33961" y="40928"/>
                    <a:pt x="32282" y="41229"/>
                    <a:pt x="30828" y="41981"/>
                  </a:cubicBezTo>
                  <a:cubicBezTo>
                    <a:pt x="29575" y="42607"/>
                    <a:pt x="28322" y="43109"/>
                    <a:pt x="27069" y="43434"/>
                  </a:cubicBezTo>
                  <a:cubicBezTo>
                    <a:pt x="25690" y="43735"/>
                    <a:pt x="24337" y="43860"/>
                    <a:pt x="22983" y="43860"/>
                  </a:cubicBezTo>
                  <a:cubicBezTo>
                    <a:pt x="21429" y="43860"/>
                    <a:pt x="19850" y="43635"/>
                    <a:pt x="18397" y="43334"/>
                  </a:cubicBezTo>
                  <a:cubicBezTo>
                    <a:pt x="17545" y="43109"/>
                    <a:pt x="16818" y="42908"/>
                    <a:pt x="15991" y="42708"/>
                  </a:cubicBezTo>
                  <a:cubicBezTo>
                    <a:pt x="5139" y="38723"/>
                    <a:pt x="1680" y="21605"/>
                    <a:pt x="9399" y="13259"/>
                  </a:cubicBezTo>
                  <a:cubicBezTo>
                    <a:pt x="9299" y="12632"/>
                    <a:pt x="9199" y="12106"/>
                    <a:pt x="8998" y="11479"/>
                  </a:cubicBezTo>
                  <a:cubicBezTo>
                    <a:pt x="8773" y="10226"/>
                    <a:pt x="8572" y="8973"/>
                    <a:pt x="8372" y="7720"/>
                  </a:cubicBezTo>
                  <a:cubicBezTo>
                    <a:pt x="7219" y="8772"/>
                    <a:pt x="5865" y="9600"/>
                    <a:pt x="4512" y="10226"/>
                  </a:cubicBezTo>
                  <a:cubicBezTo>
                    <a:pt x="3660" y="8246"/>
                    <a:pt x="2733" y="6141"/>
                    <a:pt x="3359" y="3960"/>
                  </a:cubicBezTo>
                  <a:cubicBezTo>
                    <a:pt x="3359" y="3860"/>
                    <a:pt x="3459" y="3635"/>
                    <a:pt x="3560" y="3534"/>
                  </a:cubicBezTo>
                  <a:cubicBezTo>
                    <a:pt x="3760" y="3434"/>
                    <a:pt x="3986" y="3434"/>
                    <a:pt x="4086" y="3434"/>
                  </a:cubicBezTo>
                  <a:lnTo>
                    <a:pt x="4186" y="3434"/>
                  </a:lnTo>
                  <a:cubicBezTo>
                    <a:pt x="5339" y="3434"/>
                    <a:pt x="6492" y="3860"/>
                    <a:pt x="7520" y="4487"/>
                  </a:cubicBezTo>
                  <a:cubicBezTo>
                    <a:pt x="7745" y="4487"/>
                    <a:pt x="7845" y="4587"/>
                    <a:pt x="8046" y="4687"/>
                  </a:cubicBezTo>
                  <a:cubicBezTo>
                    <a:pt x="7845" y="3434"/>
                    <a:pt x="7745" y="2081"/>
                    <a:pt x="7645" y="727"/>
                  </a:cubicBezTo>
                  <a:cubicBezTo>
                    <a:pt x="6266" y="201"/>
                    <a:pt x="4913" y="1"/>
                    <a:pt x="3560" y="1"/>
                  </a:cubicBezTo>
                  <a:close/>
                </a:path>
              </a:pathLst>
            </a:custGeom>
            <a:solidFill>
              <a:srgbClr val="8C3A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6" name="Google Shape;15526;p93"/>
            <p:cNvSpPr/>
            <p:nvPr/>
          </p:nvSpPr>
          <p:spPr>
            <a:xfrm>
              <a:off x="5312031" y="1535121"/>
              <a:ext cx="92214" cy="111066"/>
            </a:xfrm>
            <a:custGeom>
              <a:avLst/>
              <a:gdLst/>
              <a:ahLst/>
              <a:cxnLst/>
              <a:rect l="l" t="t" r="r" b="b"/>
              <a:pathLst>
                <a:path w="5640" h="6793" extrusionOk="0">
                  <a:moveTo>
                    <a:pt x="1354" y="0"/>
                  </a:moveTo>
                  <a:cubicBezTo>
                    <a:pt x="1254" y="0"/>
                    <a:pt x="1028" y="0"/>
                    <a:pt x="828" y="100"/>
                  </a:cubicBezTo>
                  <a:cubicBezTo>
                    <a:pt x="727" y="201"/>
                    <a:pt x="627" y="426"/>
                    <a:pt x="627" y="526"/>
                  </a:cubicBezTo>
                  <a:cubicBezTo>
                    <a:pt x="1" y="2707"/>
                    <a:pt x="928" y="4812"/>
                    <a:pt x="1780" y="6792"/>
                  </a:cubicBezTo>
                  <a:cubicBezTo>
                    <a:pt x="3133" y="6166"/>
                    <a:pt x="4487" y="5338"/>
                    <a:pt x="5640" y="4286"/>
                  </a:cubicBezTo>
                  <a:cubicBezTo>
                    <a:pt x="5539" y="3233"/>
                    <a:pt x="5414" y="2306"/>
                    <a:pt x="5314" y="1253"/>
                  </a:cubicBezTo>
                  <a:cubicBezTo>
                    <a:pt x="5113" y="1153"/>
                    <a:pt x="5013" y="1053"/>
                    <a:pt x="4788" y="1053"/>
                  </a:cubicBezTo>
                  <a:cubicBezTo>
                    <a:pt x="3760" y="426"/>
                    <a:pt x="2607" y="0"/>
                    <a:pt x="14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7" name="Google Shape;15527;p93"/>
            <p:cNvSpPr/>
            <p:nvPr/>
          </p:nvSpPr>
          <p:spPr>
            <a:xfrm>
              <a:off x="5294815" y="1695744"/>
              <a:ext cx="874071" cy="500359"/>
            </a:xfrm>
            <a:custGeom>
              <a:avLst/>
              <a:gdLst/>
              <a:ahLst/>
              <a:cxnLst/>
              <a:rect l="l" t="t" r="r" b="b"/>
              <a:pathLst>
                <a:path w="53460" h="30603" extrusionOk="0">
                  <a:moveTo>
                    <a:pt x="7720" y="1"/>
                  </a:moveTo>
                  <a:lnTo>
                    <a:pt x="7720" y="1"/>
                  </a:lnTo>
                  <a:cubicBezTo>
                    <a:pt x="1" y="8347"/>
                    <a:pt x="3460" y="25465"/>
                    <a:pt x="14312" y="29450"/>
                  </a:cubicBezTo>
                  <a:cubicBezTo>
                    <a:pt x="15139" y="29650"/>
                    <a:pt x="15866" y="29851"/>
                    <a:pt x="16718" y="30076"/>
                  </a:cubicBezTo>
                  <a:cubicBezTo>
                    <a:pt x="18171" y="30377"/>
                    <a:pt x="19750" y="30602"/>
                    <a:pt x="21304" y="30602"/>
                  </a:cubicBezTo>
                  <a:cubicBezTo>
                    <a:pt x="22658" y="30602"/>
                    <a:pt x="24011" y="30477"/>
                    <a:pt x="25390" y="30176"/>
                  </a:cubicBezTo>
                  <a:cubicBezTo>
                    <a:pt x="26643" y="29851"/>
                    <a:pt x="27896" y="29349"/>
                    <a:pt x="29149" y="28723"/>
                  </a:cubicBezTo>
                  <a:cubicBezTo>
                    <a:pt x="30603" y="27971"/>
                    <a:pt x="32282" y="27670"/>
                    <a:pt x="33936" y="27670"/>
                  </a:cubicBezTo>
                  <a:lnTo>
                    <a:pt x="34563" y="27670"/>
                  </a:lnTo>
                  <a:cubicBezTo>
                    <a:pt x="35189" y="27670"/>
                    <a:pt x="35916" y="27770"/>
                    <a:pt x="36542" y="27770"/>
                  </a:cubicBezTo>
                  <a:cubicBezTo>
                    <a:pt x="37294" y="27770"/>
                    <a:pt x="37921" y="27670"/>
                    <a:pt x="38547" y="27570"/>
                  </a:cubicBezTo>
                  <a:cubicBezTo>
                    <a:pt x="41455" y="27144"/>
                    <a:pt x="44187" y="25891"/>
                    <a:pt x="46568" y="24337"/>
                  </a:cubicBezTo>
                  <a:cubicBezTo>
                    <a:pt x="47194" y="23810"/>
                    <a:pt x="47946" y="23384"/>
                    <a:pt x="48447" y="22758"/>
                  </a:cubicBezTo>
                  <a:cubicBezTo>
                    <a:pt x="51580" y="20051"/>
                    <a:pt x="53159" y="16191"/>
                    <a:pt x="53460" y="12106"/>
                  </a:cubicBezTo>
                  <a:cubicBezTo>
                    <a:pt x="52733" y="12106"/>
                    <a:pt x="51906" y="12006"/>
                    <a:pt x="51179" y="12006"/>
                  </a:cubicBezTo>
                  <a:cubicBezTo>
                    <a:pt x="50753" y="12006"/>
                    <a:pt x="50227" y="12106"/>
                    <a:pt x="49826" y="12106"/>
                  </a:cubicBezTo>
                  <a:cubicBezTo>
                    <a:pt x="50026" y="14813"/>
                    <a:pt x="47821" y="17319"/>
                    <a:pt x="44588" y="17946"/>
                  </a:cubicBezTo>
                  <a:cubicBezTo>
                    <a:pt x="44187" y="18071"/>
                    <a:pt x="43660" y="18171"/>
                    <a:pt x="43234" y="18171"/>
                  </a:cubicBezTo>
                  <a:cubicBezTo>
                    <a:pt x="40427" y="18171"/>
                    <a:pt x="38021" y="16392"/>
                    <a:pt x="37495" y="13886"/>
                  </a:cubicBezTo>
                  <a:lnTo>
                    <a:pt x="37495" y="13785"/>
                  </a:lnTo>
                  <a:cubicBezTo>
                    <a:pt x="34888" y="14312"/>
                    <a:pt x="32282" y="14938"/>
                    <a:pt x="29650" y="15439"/>
                  </a:cubicBezTo>
                  <a:cubicBezTo>
                    <a:pt x="27570" y="15865"/>
                    <a:pt x="25490" y="16292"/>
                    <a:pt x="23284" y="16292"/>
                  </a:cubicBezTo>
                  <a:cubicBezTo>
                    <a:pt x="22557" y="16292"/>
                    <a:pt x="21831" y="16191"/>
                    <a:pt x="21004" y="16066"/>
                  </a:cubicBezTo>
                  <a:lnTo>
                    <a:pt x="21004" y="16066"/>
                  </a:lnTo>
                  <a:cubicBezTo>
                    <a:pt x="21104" y="16392"/>
                    <a:pt x="21204" y="16693"/>
                    <a:pt x="21304" y="17018"/>
                  </a:cubicBezTo>
                  <a:cubicBezTo>
                    <a:pt x="21831" y="19951"/>
                    <a:pt x="19625" y="22858"/>
                    <a:pt x="16191" y="23485"/>
                  </a:cubicBezTo>
                  <a:cubicBezTo>
                    <a:pt x="15765" y="23585"/>
                    <a:pt x="15364" y="23585"/>
                    <a:pt x="14838" y="23585"/>
                  </a:cubicBezTo>
                  <a:cubicBezTo>
                    <a:pt x="12006" y="23585"/>
                    <a:pt x="9600" y="21931"/>
                    <a:pt x="9099" y="19424"/>
                  </a:cubicBezTo>
                  <a:cubicBezTo>
                    <a:pt x="8572" y="16492"/>
                    <a:pt x="10853" y="13685"/>
                    <a:pt x="14212" y="12933"/>
                  </a:cubicBezTo>
                  <a:lnTo>
                    <a:pt x="14412" y="12933"/>
                  </a:lnTo>
                  <a:cubicBezTo>
                    <a:pt x="13159" y="11805"/>
                    <a:pt x="12006" y="10327"/>
                    <a:pt x="11079" y="8873"/>
                  </a:cubicBezTo>
                  <a:cubicBezTo>
                    <a:pt x="9399" y="6166"/>
                    <a:pt x="8472" y="3033"/>
                    <a:pt x="7720" y="1"/>
                  </a:cubicBezTo>
                  <a:close/>
                </a:path>
              </a:pathLst>
            </a:custGeom>
            <a:solidFill>
              <a:srgbClr val="D986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8" name="Google Shape;15528;p93"/>
            <p:cNvSpPr/>
            <p:nvPr/>
          </p:nvSpPr>
          <p:spPr>
            <a:xfrm>
              <a:off x="5342769" y="1678544"/>
              <a:ext cx="8616" cy="27468"/>
            </a:xfrm>
            <a:custGeom>
              <a:avLst/>
              <a:gdLst/>
              <a:ahLst/>
              <a:cxnLst/>
              <a:rect l="l" t="t" r="r" b="b"/>
              <a:pathLst>
                <a:path w="527" h="1680" extrusionOk="0">
                  <a:moveTo>
                    <a:pt x="101" y="0"/>
                  </a:moveTo>
                  <a:cubicBezTo>
                    <a:pt x="0" y="0"/>
                    <a:pt x="0" y="426"/>
                    <a:pt x="101" y="827"/>
                  </a:cubicBezTo>
                  <a:cubicBezTo>
                    <a:pt x="201" y="1353"/>
                    <a:pt x="301" y="1679"/>
                    <a:pt x="401" y="1679"/>
                  </a:cubicBezTo>
                  <a:cubicBezTo>
                    <a:pt x="527" y="1679"/>
                    <a:pt x="527" y="1253"/>
                    <a:pt x="401" y="827"/>
                  </a:cubicBezTo>
                  <a:cubicBezTo>
                    <a:pt x="301" y="326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9" name="Google Shape;15529;p93"/>
            <p:cNvSpPr/>
            <p:nvPr/>
          </p:nvSpPr>
          <p:spPr>
            <a:xfrm>
              <a:off x="5398899" y="1653136"/>
              <a:ext cx="8633" cy="25424"/>
            </a:xfrm>
            <a:custGeom>
              <a:avLst/>
              <a:gdLst/>
              <a:ahLst/>
              <a:cxnLst/>
              <a:rect l="l" t="t" r="r" b="b"/>
              <a:pathLst>
                <a:path w="528" h="1555" extrusionOk="0">
                  <a:moveTo>
                    <a:pt x="101" y="0"/>
                  </a:moveTo>
                  <a:cubicBezTo>
                    <a:pt x="1" y="0"/>
                    <a:pt x="1" y="401"/>
                    <a:pt x="101" y="827"/>
                  </a:cubicBezTo>
                  <a:cubicBezTo>
                    <a:pt x="226" y="1253"/>
                    <a:pt x="327" y="1554"/>
                    <a:pt x="427" y="1554"/>
                  </a:cubicBezTo>
                  <a:cubicBezTo>
                    <a:pt x="527" y="1554"/>
                    <a:pt x="527" y="1128"/>
                    <a:pt x="427" y="727"/>
                  </a:cubicBezTo>
                  <a:cubicBezTo>
                    <a:pt x="327" y="301"/>
                    <a:pt x="226" y="0"/>
                    <a:pt x="101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0" name="Google Shape;15530;p93"/>
            <p:cNvSpPr/>
            <p:nvPr/>
          </p:nvSpPr>
          <p:spPr>
            <a:xfrm>
              <a:off x="5318588" y="1798194"/>
              <a:ext cx="5346" cy="25424"/>
            </a:xfrm>
            <a:custGeom>
              <a:avLst/>
              <a:gdLst/>
              <a:ahLst/>
              <a:cxnLst/>
              <a:rect l="l" t="t" r="r" b="b"/>
              <a:pathLst>
                <a:path w="327" h="1555" extrusionOk="0">
                  <a:moveTo>
                    <a:pt x="126" y="0"/>
                  </a:moveTo>
                  <a:cubicBezTo>
                    <a:pt x="1" y="0"/>
                    <a:pt x="1" y="401"/>
                    <a:pt x="1" y="827"/>
                  </a:cubicBezTo>
                  <a:cubicBezTo>
                    <a:pt x="1" y="1254"/>
                    <a:pt x="126" y="1554"/>
                    <a:pt x="226" y="1554"/>
                  </a:cubicBezTo>
                  <a:cubicBezTo>
                    <a:pt x="326" y="1554"/>
                    <a:pt x="326" y="1153"/>
                    <a:pt x="326" y="727"/>
                  </a:cubicBezTo>
                  <a:cubicBezTo>
                    <a:pt x="326" y="301"/>
                    <a:pt x="226" y="0"/>
                    <a:pt x="126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1" name="Google Shape;15531;p93"/>
            <p:cNvSpPr/>
            <p:nvPr/>
          </p:nvSpPr>
          <p:spPr>
            <a:xfrm>
              <a:off x="5342769" y="2006363"/>
              <a:ext cx="8616" cy="20503"/>
            </a:xfrm>
            <a:custGeom>
              <a:avLst/>
              <a:gdLst/>
              <a:ahLst/>
              <a:cxnLst/>
              <a:rect l="l" t="t" r="r" b="b"/>
              <a:pathLst>
                <a:path w="527" h="1254" extrusionOk="0">
                  <a:moveTo>
                    <a:pt x="201" y="0"/>
                  </a:moveTo>
                  <a:cubicBezTo>
                    <a:pt x="101" y="0"/>
                    <a:pt x="0" y="326"/>
                    <a:pt x="101" y="627"/>
                  </a:cubicBezTo>
                  <a:cubicBezTo>
                    <a:pt x="101" y="1053"/>
                    <a:pt x="201" y="1253"/>
                    <a:pt x="301" y="1253"/>
                  </a:cubicBezTo>
                  <a:cubicBezTo>
                    <a:pt x="401" y="1253"/>
                    <a:pt x="527" y="953"/>
                    <a:pt x="401" y="627"/>
                  </a:cubicBezTo>
                  <a:cubicBezTo>
                    <a:pt x="401" y="201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2" name="Google Shape;15532;p93"/>
            <p:cNvSpPr/>
            <p:nvPr/>
          </p:nvSpPr>
          <p:spPr>
            <a:xfrm>
              <a:off x="5315318" y="1905549"/>
              <a:ext cx="6981" cy="18868"/>
            </a:xfrm>
            <a:custGeom>
              <a:avLst/>
              <a:gdLst/>
              <a:ahLst/>
              <a:cxnLst/>
              <a:rect l="l" t="t" r="r" b="b"/>
              <a:pathLst>
                <a:path w="427" h="1154" extrusionOk="0">
                  <a:moveTo>
                    <a:pt x="100" y="1"/>
                  </a:moveTo>
                  <a:cubicBezTo>
                    <a:pt x="0" y="101"/>
                    <a:pt x="0" y="327"/>
                    <a:pt x="0" y="627"/>
                  </a:cubicBezTo>
                  <a:cubicBezTo>
                    <a:pt x="100" y="953"/>
                    <a:pt x="201" y="1154"/>
                    <a:pt x="326" y="1154"/>
                  </a:cubicBezTo>
                  <a:cubicBezTo>
                    <a:pt x="426" y="1054"/>
                    <a:pt x="426" y="853"/>
                    <a:pt x="326" y="527"/>
                  </a:cubicBezTo>
                  <a:cubicBezTo>
                    <a:pt x="326" y="327"/>
                    <a:pt x="201" y="1"/>
                    <a:pt x="100" y="1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3" name="Google Shape;15533;p93"/>
            <p:cNvSpPr/>
            <p:nvPr/>
          </p:nvSpPr>
          <p:spPr>
            <a:xfrm>
              <a:off x="5392343" y="2096927"/>
              <a:ext cx="4938" cy="18868"/>
            </a:xfrm>
            <a:custGeom>
              <a:avLst/>
              <a:gdLst/>
              <a:ahLst/>
              <a:cxnLst/>
              <a:rect l="l" t="t" r="r" b="b"/>
              <a:pathLst>
                <a:path w="302" h="1154" extrusionOk="0">
                  <a:moveTo>
                    <a:pt x="201" y="0"/>
                  </a:moveTo>
                  <a:cubicBezTo>
                    <a:pt x="101" y="0"/>
                    <a:pt x="1" y="301"/>
                    <a:pt x="1" y="627"/>
                  </a:cubicBezTo>
                  <a:cubicBezTo>
                    <a:pt x="1" y="928"/>
                    <a:pt x="101" y="1153"/>
                    <a:pt x="201" y="1153"/>
                  </a:cubicBezTo>
                  <a:cubicBezTo>
                    <a:pt x="302" y="1153"/>
                    <a:pt x="302" y="928"/>
                    <a:pt x="302" y="627"/>
                  </a:cubicBezTo>
                  <a:cubicBezTo>
                    <a:pt x="302" y="301"/>
                    <a:pt x="302" y="0"/>
                    <a:pt x="201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4" name="Google Shape;15534;p93"/>
            <p:cNvSpPr/>
            <p:nvPr/>
          </p:nvSpPr>
          <p:spPr>
            <a:xfrm>
              <a:off x="5436603" y="2137900"/>
              <a:ext cx="8616" cy="29103"/>
            </a:xfrm>
            <a:custGeom>
              <a:avLst/>
              <a:gdLst/>
              <a:ahLst/>
              <a:cxnLst/>
              <a:rect l="l" t="t" r="r" b="b"/>
              <a:pathLst>
                <a:path w="527" h="1780" extrusionOk="0">
                  <a:moveTo>
                    <a:pt x="101" y="0"/>
                  </a:moveTo>
                  <a:cubicBezTo>
                    <a:pt x="1" y="0"/>
                    <a:pt x="1" y="427"/>
                    <a:pt x="101" y="928"/>
                  </a:cubicBezTo>
                  <a:cubicBezTo>
                    <a:pt x="101" y="1454"/>
                    <a:pt x="301" y="1780"/>
                    <a:pt x="427" y="1780"/>
                  </a:cubicBezTo>
                  <a:cubicBezTo>
                    <a:pt x="527" y="1780"/>
                    <a:pt x="527" y="1354"/>
                    <a:pt x="427" y="828"/>
                  </a:cubicBezTo>
                  <a:cubicBezTo>
                    <a:pt x="301" y="427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5" name="Google Shape;15535;p93"/>
            <p:cNvSpPr/>
            <p:nvPr/>
          </p:nvSpPr>
          <p:spPr>
            <a:xfrm>
              <a:off x="5492749" y="2185839"/>
              <a:ext cx="12312" cy="28711"/>
            </a:xfrm>
            <a:custGeom>
              <a:avLst/>
              <a:gdLst/>
              <a:ahLst/>
              <a:cxnLst/>
              <a:rect l="l" t="t" r="r" b="b"/>
              <a:pathLst>
                <a:path w="753" h="1756" extrusionOk="0">
                  <a:moveTo>
                    <a:pt x="126" y="1"/>
                  </a:moveTo>
                  <a:cubicBezTo>
                    <a:pt x="0" y="1"/>
                    <a:pt x="126" y="402"/>
                    <a:pt x="226" y="928"/>
                  </a:cubicBezTo>
                  <a:cubicBezTo>
                    <a:pt x="326" y="1354"/>
                    <a:pt x="527" y="1755"/>
                    <a:pt x="627" y="1755"/>
                  </a:cubicBezTo>
                  <a:cubicBezTo>
                    <a:pt x="752" y="1755"/>
                    <a:pt x="627" y="1354"/>
                    <a:pt x="527" y="828"/>
                  </a:cubicBezTo>
                  <a:cubicBezTo>
                    <a:pt x="426" y="302"/>
                    <a:pt x="226" y="1"/>
                    <a:pt x="126" y="1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6" name="Google Shape;15536;p93"/>
            <p:cNvSpPr/>
            <p:nvPr/>
          </p:nvSpPr>
          <p:spPr>
            <a:xfrm>
              <a:off x="5568139" y="2202647"/>
              <a:ext cx="10268" cy="18868"/>
            </a:xfrm>
            <a:custGeom>
              <a:avLst/>
              <a:gdLst/>
              <a:ahLst/>
              <a:cxnLst/>
              <a:rect l="l" t="t" r="r" b="b"/>
              <a:pathLst>
                <a:path w="628" h="1154" extrusionOk="0">
                  <a:moveTo>
                    <a:pt x="101" y="0"/>
                  </a:moveTo>
                  <a:cubicBezTo>
                    <a:pt x="1" y="0"/>
                    <a:pt x="1" y="326"/>
                    <a:pt x="101" y="627"/>
                  </a:cubicBezTo>
                  <a:cubicBezTo>
                    <a:pt x="201" y="953"/>
                    <a:pt x="402" y="1153"/>
                    <a:pt x="527" y="1153"/>
                  </a:cubicBezTo>
                  <a:cubicBezTo>
                    <a:pt x="627" y="1153"/>
                    <a:pt x="527" y="853"/>
                    <a:pt x="402" y="527"/>
                  </a:cubicBezTo>
                  <a:cubicBezTo>
                    <a:pt x="302" y="226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7" name="Google Shape;15537;p93"/>
            <p:cNvSpPr/>
            <p:nvPr/>
          </p:nvSpPr>
          <p:spPr>
            <a:xfrm>
              <a:off x="5537417" y="2218212"/>
              <a:ext cx="8616" cy="23789"/>
            </a:xfrm>
            <a:custGeom>
              <a:avLst/>
              <a:gdLst/>
              <a:ahLst/>
              <a:cxnLst/>
              <a:rect l="l" t="t" r="r" b="b"/>
              <a:pathLst>
                <a:path w="527" h="1455" extrusionOk="0">
                  <a:moveTo>
                    <a:pt x="100" y="1"/>
                  </a:moveTo>
                  <a:cubicBezTo>
                    <a:pt x="0" y="1"/>
                    <a:pt x="0" y="402"/>
                    <a:pt x="100" y="728"/>
                  </a:cubicBezTo>
                  <a:cubicBezTo>
                    <a:pt x="201" y="1154"/>
                    <a:pt x="301" y="1454"/>
                    <a:pt x="401" y="1454"/>
                  </a:cubicBezTo>
                  <a:cubicBezTo>
                    <a:pt x="526" y="1454"/>
                    <a:pt x="526" y="1154"/>
                    <a:pt x="401" y="728"/>
                  </a:cubicBezTo>
                  <a:cubicBezTo>
                    <a:pt x="301" y="302"/>
                    <a:pt x="201" y="1"/>
                    <a:pt x="100" y="1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8" name="Google Shape;15538;p93"/>
            <p:cNvSpPr/>
            <p:nvPr/>
          </p:nvSpPr>
          <p:spPr>
            <a:xfrm>
              <a:off x="5707883" y="2197725"/>
              <a:ext cx="10251" cy="20503"/>
            </a:xfrm>
            <a:custGeom>
              <a:avLst/>
              <a:gdLst/>
              <a:ahLst/>
              <a:cxnLst/>
              <a:rect l="l" t="t" r="r" b="b"/>
              <a:pathLst>
                <a:path w="627" h="1254" extrusionOk="0">
                  <a:moveTo>
                    <a:pt x="126" y="1"/>
                  </a:moveTo>
                  <a:cubicBezTo>
                    <a:pt x="0" y="1"/>
                    <a:pt x="0" y="301"/>
                    <a:pt x="126" y="627"/>
                  </a:cubicBezTo>
                  <a:cubicBezTo>
                    <a:pt x="226" y="1028"/>
                    <a:pt x="426" y="1254"/>
                    <a:pt x="527" y="1254"/>
                  </a:cubicBezTo>
                  <a:cubicBezTo>
                    <a:pt x="627" y="1254"/>
                    <a:pt x="627" y="928"/>
                    <a:pt x="426" y="527"/>
                  </a:cubicBezTo>
                  <a:cubicBezTo>
                    <a:pt x="326" y="201"/>
                    <a:pt x="226" y="1"/>
                    <a:pt x="126" y="1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9" name="Google Shape;15539;p93"/>
            <p:cNvSpPr/>
            <p:nvPr/>
          </p:nvSpPr>
          <p:spPr>
            <a:xfrm>
              <a:off x="5653372" y="2230098"/>
              <a:ext cx="10268" cy="22138"/>
            </a:xfrm>
            <a:custGeom>
              <a:avLst/>
              <a:gdLst/>
              <a:ahLst/>
              <a:cxnLst/>
              <a:rect l="l" t="t" r="r" b="b"/>
              <a:pathLst>
                <a:path w="628" h="1354" extrusionOk="0">
                  <a:moveTo>
                    <a:pt x="101" y="1"/>
                  </a:moveTo>
                  <a:cubicBezTo>
                    <a:pt x="1" y="1"/>
                    <a:pt x="1" y="301"/>
                    <a:pt x="101" y="727"/>
                  </a:cubicBezTo>
                  <a:cubicBezTo>
                    <a:pt x="201" y="1053"/>
                    <a:pt x="427" y="1354"/>
                    <a:pt x="527" y="1354"/>
                  </a:cubicBezTo>
                  <a:cubicBezTo>
                    <a:pt x="627" y="1254"/>
                    <a:pt x="527" y="928"/>
                    <a:pt x="427" y="627"/>
                  </a:cubicBezTo>
                  <a:cubicBezTo>
                    <a:pt x="327" y="30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0" name="Google Shape;15540;p93"/>
            <p:cNvSpPr/>
            <p:nvPr/>
          </p:nvSpPr>
          <p:spPr>
            <a:xfrm>
              <a:off x="5805411" y="2175603"/>
              <a:ext cx="8616" cy="16808"/>
            </a:xfrm>
            <a:custGeom>
              <a:avLst/>
              <a:gdLst/>
              <a:ahLst/>
              <a:cxnLst/>
              <a:rect l="l" t="t" r="r" b="b"/>
              <a:pathLst>
                <a:path w="527" h="1028" extrusionOk="0">
                  <a:moveTo>
                    <a:pt x="100" y="0"/>
                  </a:moveTo>
                  <a:cubicBezTo>
                    <a:pt x="0" y="0"/>
                    <a:pt x="0" y="301"/>
                    <a:pt x="100" y="627"/>
                  </a:cubicBezTo>
                  <a:cubicBezTo>
                    <a:pt x="100" y="827"/>
                    <a:pt x="201" y="1028"/>
                    <a:pt x="301" y="1028"/>
                  </a:cubicBezTo>
                  <a:cubicBezTo>
                    <a:pt x="426" y="1028"/>
                    <a:pt x="526" y="827"/>
                    <a:pt x="426" y="502"/>
                  </a:cubicBezTo>
                  <a:cubicBezTo>
                    <a:pt x="301" y="201"/>
                    <a:pt x="201" y="0"/>
                    <a:pt x="100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1" name="Google Shape;15541;p93"/>
            <p:cNvSpPr/>
            <p:nvPr/>
          </p:nvSpPr>
          <p:spPr>
            <a:xfrm>
              <a:off x="5871792" y="2180525"/>
              <a:ext cx="8616" cy="18852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0" y="0"/>
                  </a:moveTo>
                  <a:cubicBezTo>
                    <a:pt x="0" y="0"/>
                    <a:pt x="0" y="326"/>
                    <a:pt x="126" y="627"/>
                  </a:cubicBezTo>
                  <a:cubicBezTo>
                    <a:pt x="126" y="952"/>
                    <a:pt x="326" y="1153"/>
                    <a:pt x="426" y="1153"/>
                  </a:cubicBezTo>
                  <a:cubicBezTo>
                    <a:pt x="527" y="1053"/>
                    <a:pt x="527" y="827"/>
                    <a:pt x="426" y="526"/>
                  </a:cubicBezTo>
                  <a:cubicBezTo>
                    <a:pt x="326" y="201"/>
                    <a:pt x="126" y="0"/>
                    <a:pt x="126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2" name="Google Shape;15542;p93"/>
            <p:cNvSpPr/>
            <p:nvPr/>
          </p:nvSpPr>
          <p:spPr>
            <a:xfrm>
              <a:off x="6017259" y="2137900"/>
              <a:ext cx="4938" cy="15173"/>
            </a:xfrm>
            <a:custGeom>
              <a:avLst/>
              <a:gdLst/>
              <a:ahLst/>
              <a:cxnLst/>
              <a:rect l="l" t="t" r="r" b="b"/>
              <a:pathLst>
                <a:path w="302" h="928" extrusionOk="0">
                  <a:moveTo>
                    <a:pt x="101" y="0"/>
                  </a:moveTo>
                  <a:cubicBezTo>
                    <a:pt x="101" y="0"/>
                    <a:pt x="1" y="201"/>
                    <a:pt x="1" y="527"/>
                  </a:cubicBezTo>
                  <a:cubicBezTo>
                    <a:pt x="1" y="727"/>
                    <a:pt x="101" y="928"/>
                    <a:pt x="201" y="928"/>
                  </a:cubicBezTo>
                  <a:cubicBezTo>
                    <a:pt x="301" y="928"/>
                    <a:pt x="301" y="727"/>
                    <a:pt x="301" y="527"/>
                  </a:cubicBezTo>
                  <a:cubicBezTo>
                    <a:pt x="301" y="201"/>
                    <a:pt x="201" y="0"/>
                    <a:pt x="101" y="0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93"/>
            <p:cNvSpPr/>
            <p:nvPr/>
          </p:nvSpPr>
          <p:spPr>
            <a:xfrm>
              <a:off x="6085292" y="2088310"/>
              <a:ext cx="8616" cy="29119"/>
            </a:xfrm>
            <a:custGeom>
              <a:avLst/>
              <a:gdLst/>
              <a:ahLst/>
              <a:cxnLst/>
              <a:rect l="l" t="t" r="r" b="b"/>
              <a:pathLst>
                <a:path w="527" h="1781" extrusionOk="0">
                  <a:moveTo>
                    <a:pt x="100" y="1"/>
                  </a:moveTo>
                  <a:cubicBezTo>
                    <a:pt x="0" y="1"/>
                    <a:pt x="0" y="427"/>
                    <a:pt x="0" y="953"/>
                  </a:cubicBezTo>
                  <a:cubicBezTo>
                    <a:pt x="100" y="1354"/>
                    <a:pt x="326" y="1780"/>
                    <a:pt x="426" y="1780"/>
                  </a:cubicBezTo>
                  <a:cubicBezTo>
                    <a:pt x="526" y="1780"/>
                    <a:pt x="426" y="1354"/>
                    <a:pt x="426" y="828"/>
                  </a:cubicBezTo>
                  <a:cubicBezTo>
                    <a:pt x="326" y="427"/>
                    <a:pt x="226" y="1"/>
                    <a:pt x="100" y="1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93"/>
            <p:cNvSpPr/>
            <p:nvPr/>
          </p:nvSpPr>
          <p:spPr>
            <a:xfrm>
              <a:off x="6146752" y="2023564"/>
              <a:ext cx="6981" cy="23789"/>
            </a:xfrm>
            <a:custGeom>
              <a:avLst/>
              <a:gdLst/>
              <a:ahLst/>
              <a:cxnLst/>
              <a:rect l="l" t="t" r="r" b="b"/>
              <a:pathLst>
                <a:path w="427" h="1455" extrusionOk="0">
                  <a:moveTo>
                    <a:pt x="101" y="1"/>
                  </a:moveTo>
                  <a:cubicBezTo>
                    <a:pt x="0" y="101"/>
                    <a:pt x="0" y="402"/>
                    <a:pt x="0" y="728"/>
                  </a:cubicBezTo>
                  <a:cubicBezTo>
                    <a:pt x="0" y="1154"/>
                    <a:pt x="101" y="1455"/>
                    <a:pt x="226" y="1455"/>
                  </a:cubicBezTo>
                  <a:cubicBezTo>
                    <a:pt x="326" y="1455"/>
                    <a:pt x="427" y="1154"/>
                    <a:pt x="326" y="728"/>
                  </a:cubicBezTo>
                  <a:cubicBezTo>
                    <a:pt x="326" y="302"/>
                    <a:pt x="226" y="1"/>
                    <a:pt x="101" y="1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93"/>
            <p:cNvSpPr/>
            <p:nvPr/>
          </p:nvSpPr>
          <p:spPr>
            <a:xfrm>
              <a:off x="6191420" y="1944887"/>
              <a:ext cx="6573" cy="32389"/>
            </a:xfrm>
            <a:custGeom>
              <a:avLst/>
              <a:gdLst/>
              <a:ahLst/>
              <a:cxnLst/>
              <a:rect l="l" t="t" r="r" b="b"/>
              <a:pathLst>
                <a:path w="402" h="1981" extrusionOk="0">
                  <a:moveTo>
                    <a:pt x="101" y="1"/>
                  </a:moveTo>
                  <a:cubicBezTo>
                    <a:pt x="0" y="1"/>
                    <a:pt x="0" y="527"/>
                    <a:pt x="0" y="1054"/>
                  </a:cubicBezTo>
                  <a:cubicBezTo>
                    <a:pt x="0" y="1580"/>
                    <a:pt x="101" y="1981"/>
                    <a:pt x="201" y="1981"/>
                  </a:cubicBezTo>
                  <a:cubicBezTo>
                    <a:pt x="301" y="1981"/>
                    <a:pt x="401" y="1580"/>
                    <a:pt x="401" y="1054"/>
                  </a:cubicBezTo>
                  <a:cubicBezTo>
                    <a:pt x="301" y="427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D2A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93"/>
            <p:cNvSpPr/>
            <p:nvPr/>
          </p:nvSpPr>
          <p:spPr>
            <a:xfrm>
              <a:off x="5434968" y="1907200"/>
              <a:ext cx="216785" cy="174160"/>
            </a:xfrm>
            <a:custGeom>
              <a:avLst/>
              <a:gdLst/>
              <a:ahLst/>
              <a:cxnLst/>
              <a:rect l="l" t="t" r="r" b="b"/>
              <a:pathLst>
                <a:path w="13259" h="10652" extrusionOk="0">
                  <a:moveTo>
                    <a:pt x="5640" y="0"/>
                  </a:moveTo>
                  <a:cubicBezTo>
                    <a:pt x="2281" y="752"/>
                    <a:pt x="0" y="3559"/>
                    <a:pt x="527" y="6491"/>
                  </a:cubicBezTo>
                  <a:cubicBezTo>
                    <a:pt x="1028" y="8998"/>
                    <a:pt x="3434" y="10652"/>
                    <a:pt x="6266" y="10652"/>
                  </a:cubicBezTo>
                  <a:cubicBezTo>
                    <a:pt x="6792" y="10652"/>
                    <a:pt x="7193" y="10652"/>
                    <a:pt x="7619" y="10552"/>
                  </a:cubicBezTo>
                  <a:cubicBezTo>
                    <a:pt x="11053" y="9925"/>
                    <a:pt x="13259" y="7018"/>
                    <a:pt x="12732" y="4085"/>
                  </a:cubicBezTo>
                  <a:cubicBezTo>
                    <a:pt x="12632" y="3760"/>
                    <a:pt x="12532" y="3459"/>
                    <a:pt x="12432" y="3133"/>
                  </a:cubicBezTo>
                  <a:cubicBezTo>
                    <a:pt x="12005" y="3033"/>
                    <a:pt x="11479" y="3033"/>
                    <a:pt x="11053" y="2832"/>
                  </a:cubicBezTo>
                  <a:cubicBezTo>
                    <a:pt x="9173" y="2306"/>
                    <a:pt x="7419" y="1379"/>
                    <a:pt x="58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93"/>
            <p:cNvSpPr/>
            <p:nvPr/>
          </p:nvSpPr>
          <p:spPr>
            <a:xfrm>
              <a:off x="5907844" y="1893679"/>
              <a:ext cx="204915" cy="99179"/>
            </a:xfrm>
            <a:custGeom>
              <a:avLst/>
              <a:gdLst/>
              <a:ahLst/>
              <a:cxnLst/>
              <a:rect l="l" t="t" r="r" b="b"/>
              <a:pathLst>
                <a:path w="12533" h="6066" extrusionOk="0">
                  <a:moveTo>
                    <a:pt x="12332" y="0"/>
                  </a:moveTo>
                  <a:cubicBezTo>
                    <a:pt x="11480" y="0"/>
                    <a:pt x="10653" y="0"/>
                    <a:pt x="9825" y="100"/>
                  </a:cubicBezTo>
                  <a:cubicBezTo>
                    <a:pt x="6567" y="426"/>
                    <a:pt x="3234" y="1053"/>
                    <a:pt x="1" y="1679"/>
                  </a:cubicBezTo>
                  <a:lnTo>
                    <a:pt x="1" y="1780"/>
                  </a:lnTo>
                  <a:cubicBezTo>
                    <a:pt x="527" y="4286"/>
                    <a:pt x="2933" y="6065"/>
                    <a:pt x="5740" y="6065"/>
                  </a:cubicBezTo>
                  <a:cubicBezTo>
                    <a:pt x="6166" y="6065"/>
                    <a:pt x="6693" y="5965"/>
                    <a:pt x="7094" y="5840"/>
                  </a:cubicBezTo>
                  <a:cubicBezTo>
                    <a:pt x="10327" y="5213"/>
                    <a:pt x="12532" y="2707"/>
                    <a:pt x="123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48" name="Google Shape;15548;p93"/>
          <p:cNvSpPr/>
          <p:nvPr/>
        </p:nvSpPr>
        <p:spPr>
          <a:xfrm>
            <a:off x="3234051" y="2506693"/>
            <a:ext cx="35659" cy="17233"/>
          </a:xfrm>
          <a:custGeom>
            <a:avLst/>
            <a:gdLst/>
            <a:ahLst/>
            <a:cxnLst/>
            <a:rect l="l" t="t" r="r" b="b"/>
            <a:pathLst>
              <a:path w="2181" h="1054" extrusionOk="0">
                <a:moveTo>
                  <a:pt x="2181" y="1"/>
                </a:moveTo>
                <a:cubicBezTo>
                  <a:pt x="1554" y="302"/>
                  <a:pt x="927" y="527"/>
                  <a:pt x="426" y="928"/>
                </a:cubicBezTo>
                <a:cubicBezTo>
                  <a:pt x="201" y="928"/>
                  <a:pt x="100" y="1054"/>
                  <a:pt x="0" y="1054"/>
                </a:cubicBezTo>
                <a:lnTo>
                  <a:pt x="0" y="1054"/>
                </a:lnTo>
                <a:cubicBezTo>
                  <a:pt x="100" y="1054"/>
                  <a:pt x="201" y="928"/>
                  <a:pt x="426" y="928"/>
                </a:cubicBezTo>
                <a:cubicBezTo>
                  <a:pt x="927" y="527"/>
                  <a:pt x="1554" y="302"/>
                  <a:pt x="2181" y="1"/>
                </a:cubicBezTo>
                <a:close/>
              </a:path>
            </a:pathLst>
          </a:custGeom>
          <a:solidFill>
            <a:srgbClr val="FEC4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49" name="Google Shape;15549;p93"/>
          <p:cNvSpPr/>
          <p:nvPr/>
        </p:nvSpPr>
        <p:spPr>
          <a:xfrm>
            <a:off x="3534418" y="2530466"/>
            <a:ext cx="29103" cy="18868"/>
          </a:xfrm>
          <a:custGeom>
            <a:avLst/>
            <a:gdLst/>
            <a:ahLst/>
            <a:cxnLst/>
            <a:rect l="l" t="t" r="r" b="b"/>
            <a:pathLst>
              <a:path w="1780" h="1154" extrusionOk="0">
                <a:moveTo>
                  <a:pt x="0" y="1"/>
                </a:moveTo>
                <a:cubicBezTo>
                  <a:pt x="426" y="627"/>
                  <a:pt x="1053" y="1053"/>
                  <a:pt x="1780" y="1154"/>
                </a:cubicBezTo>
                <a:cubicBezTo>
                  <a:pt x="1253" y="727"/>
                  <a:pt x="627" y="326"/>
                  <a:pt x="0" y="1"/>
                </a:cubicBezTo>
                <a:close/>
              </a:path>
            </a:pathLst>
          </a:custGeom>
          <a:solidFill>
            <a:srgbClr val="FFA1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50" name="Google Shape;15550;p93"/>
          <p:cNvGrpSpPr/>
          <p:nvPr/>
        </p:nvGrpSpPr>
        <p:grpSpPr>
          <a:xfrm rot="2024455">
            <a:off x="5641799" y="3353410"/>
            <a:ext cx="1118214" cy="1026027"/>
            <a:chOff x="5219833" y="2699706"/>
            <a:chExt cx="1118291" cy="1026098"/>
          </a:xfrm>
        </p:grpSpPr>
        <p:sp>
          <p:nvSpPr>
            <p:cNvPr id="15551" name="Google Shape;15551;p93"/>
            <p:cNvSpPr/>
            <p:nvPr/>
          </p:nvSpPr>
          <p:spPr>
            <a:xfrm>
              <a:off x="5219833" y="2931322"/>
              <a:ext cx="349972" cy="401916"/>
            </a:xfrm>
            <a:custGeom>
              <a:avLst/>
              <a:gdLst/>
              <a:ahLst/>
              <a:cxnLst/>
              <a:rect l="l" t="t" r="r" b="b"/>
              <a:pathLst>
                <a:path w="21405" h="24582" extrusionOk="0">
                  <a:moveTo>
                    <a:pt x="3933" y="1"/>
                  </a:moveTo>
                  <a:cubicBezTo>
                    <a:pt x="3633" y="1"/>
                    <a:pt x="3333" y="7"/>
                    <a:pt x="3033" y="20"/>
                  </a:cubicBezTo>
                  <a:cubicBezTo>
                    <a:pt x="2406" y="20"/>
                    <a:pt x="1780" y="20"/>
                    <a:pt x="1354" y="446"/>
                  </a:cubicBezTo>
                  <a:cubicBezTo>
                    <a:pt x="1028" y="872"/>
                    <a:pt x="828" y="1399"/>
                    <a:pt x="727" y="1900"/>
                  </a:cubicBezTo>
                  <a:cubicBezTo>
                    <a:pt x="0" y="5885"/>
                    <a:pt x="928" y="10171"/>
                    <a:pt x="2507" y="13930"/>
                  </a:cubicBezTo>
                  <a:cubicBezTo>
                    <a:pt x="4061" y="17790"/>
                    <a:pt x="6467" y="21223"/>
                    <a:pt x="8772" y="24582"/>
                  </a:cubicBezTo>
                  <a:lnTo>
                    <a:pt x="21404" y="8391"/>
                  </a:lnTo>
                  <a:cubicBezTo>
                    <a:pt x="17206" y="3186"/>
                    <a:pt x="10621" y="1"/>
                    <a:pt x="3933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93"/>
            <p:cNvSpPr/>
            <p:nvPr/>
          </p:nvSpPr>
          <p:spPr>
            <a:xfrm>
              <a:off x="5274328" y="2981223"/>
              <a:ext cx="140169" cy="240966"/>
            </a:xfrm>
            <a:custGeom>
              <a:avLst/>
              <a:gdLst/>
              <a:ahLst/>
              <a:cxnLst/>
              <a:rect l="l" t="t" r="r" b="b"/>
              <a:pathLst>
                <a:path w="8573" h="14738" extrusionOk="0">
                  <a:moveTo>
                    <a:pt x="2708" y="1"/>
                  </a:moveTo>
                  <a:cubicBezTo>
                    <a:pt x="1780" y="226"/>
                    <a:pt x="728" y="527"/>
                    <a:pt x="327" y="1354"/>
                  </a:cubicBezTo>
                  <a:cubicBezTo>
                    <a:pt x="1" y="2106"/>
                    <a:pt x="101" y="2933"/>
                    <a:pt x="327" y="3660"/>
                  </a:cubicBezTo>
                  <a:cubicBezTo>
                    <a:pt x="728" y="6166"/>
                    <a:pt x="1354" y="8572"/>
                    <a:pt x="2407" y="10878"/>
                  </a:cubicBezTo>
                  <a:cubicBezTo>
                    <a:pt x="3033" y="12231"/>
                    <a:pt x="3860" y="13585"/>
                    <a:pt x="4813" y="14738"/>
                  </a:cubicBezTo>
                  <a:cubicBezTo>
                    <a:pt x="5013" y="13384"/>
                    <a:pt x="5339" y="12006"/>
                    <a:pt x="5840" y="10652"/>
                  </a:cubicBezTo>
                  <a:cubicBezTo>
                    <a:pt x="6266" y="9625"/>
                    <a:pt x="6793" y="8572"/>
                    <a:pt x="7419" y="7745"/>
                  </a:cubicBezTo>
                  <a:lnTo>
                    <a:pt x="7520" y="7620"/>
                  </a:lnTo>
                  <a:lnTo>
                    <a:pt x="7520" y="7520"/>
                  </a:lnTo>
                  <a:cubicBezTo>
                    <a:pt x="7845" y="7119"/>
                    <a:pt x="8246" y="6692"/>
                    <a:pt x="8572" y="6266"/>
                  </a:cubicBezTo>
                  <a:cubicBezTo>
                    <a:pt x="7094" y="3760"/>
                    <a:pt x="5214" y="1680"/>
                    <a:pt x="2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93"/>
            <p:cNvSpPr/>
            <p:nvPr/>
          </p:nvSpPr>
          <p:spPr>
            <a:xfrm>
              <a:off x="5241955" y="2931322"/>
              <a:ext cx="327850" cy="253163"/>
            </a:xfrm>
            <a:custGeom>
              <a:avLst/>
              <a:gdLst/>
              <a:ahLst/>
              <a:cxnLst/>
              <a:rect l="l" t="t" r="r" b="b"/>
              <a:pathLst>
                <a:path w="20052" h="15484" extrusionOk="0">
                  <a:moveTo>
                    <a:pt x="2579" y="1"/>
                  </a:moveTo>
                  <a:cubicBezTo>
                    <a:pt x="2280" y="1"/>
                    <a:pt x="1980" y="7"/>
                    <a:pt x="1680" y="20"/>
                  </a:cubicBezTo>
                  <a:cubicBezTo>
                    <a:pt x="1154" y="20"/>
                    <a:pt x="427" y="20"/>
                    <a:pt x="1" y="446"/>
                  </a:cubicBezTo>
                  <a:cubicBezTo>
                    <a:pt x="6467" y="2852"/>
                    <a:pt x="11580" y="8692"/>
                    <a:pt x="12958" y="15484"/>
                  </a:cubicBezTo>
                  <a:cubicBezTo>
                    <a:pt x="13986" y="14857"/>
                    <a:pt x="14938" y="14231"/>
                    <a:pt x="15966" y="13604"/>
                  </a:cubicBezTo>
                  <a:lnTo>
                    <a:pt x="20051" y="8491"/>
                  </a:lnTo>
                  <a:cubicBezTo>
                    <a:pt x="15853" y="3190"/>
                    <a:pt x="9267" y="1"/>
                    <a:pt x="2579" y="1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93"/>
            <p:cNvSpPr/>
            <p:nvPr/>
          </p:nvSpPr>
          <p:spPr>
            <a:xfrm>
              <a:off x="5783273" y="2699706"/>
              <a:ext cx="324155" cy="389310"/>
            </a:xfrm>
            <a:custGeom>
              <a:avLst/>
              <a:gdLst/>
              <a:ahLst/>
              <a:cxnLst/>
              <a:rect l="l" t="t" r="r" b="b"/>
              <a:pathLst>
                <a:path w="19826" h="23811" extrusionOk="0">
                  <a:moveTo>
                    <a:pt x="11480" y="1"/>
                  </a:moveTo>
                  <a:cubicBezTo>
                    <a:pt x="10853" y="1"/>
                    <a:pt x="10327" y="301"/>
                    <a:pt x="9800" y="627"/>
                  </a:cubicBezTo>
                  <a:cubicBezTo>
                    <a:pt x="4061" y="4587"/>
                    <a:pt x="302" y="11379"/>
                    <a:pt x="1" y="18271"/>
                  </a:cubicBezTo>
                  <a:lnTo>
                    <a:pt x="19825" y="23810"/>
                  </a:lnTo>
                  <a:cubicBezTo>
                    <a:pt x="19625" y="19725"/>
                    <a:pt x="19424" y="15565"/>
                    <a:pt x="18472" y="11580"/>
                  </a:cubicBezTo>
                  <a:cubicBezTo>
                    <a:pt x="17545" y="7519"/>
                    <a:pt x="15765" y="3660"/>
                    <a:pt x="12733" y="828"/>
                  </a:cubicBezTo>
                  <a:cubicBezTo>
                    <a:pt x="12307" y="402"/>
                    <a:pt x="11906" y="101"/>
                    <a:pt x="11480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93"/>
            <p:cNvSpPr/>
            <p:nvPr/>
          </p:nvSpPr>
          <p:spPr>
            <a:xfrm>
              <a:off x="5880393" y="2767723"/>
              <a:ext cx="181142" cy="237696"/>
            </a:xfrm>
            <a:custGeom>
              <a:avLst/>
              <a:gdLst/>
              <a:ahLst/>
              <a:cxnLst/>
              <a:rect l="l" t="t" r="r" b="b"/>
              <a:pathLst>
                <a:path w="11079" h="14538" extrusionOk="0">
                  <a:moveTo>
                    <a:pt x="5640" y="1"/>
                  </a:moveTo>
                  <a:cubicBezTo>
                    <a:pt x="5013" y="1"/>
                    <a:pt x="4387" y="327"/>
                    <a:pt x="3860" y="527"/>
                  </a:cubicBezTo>
                  <a:cubicBezTo>
                    <a:pt x="2507" y="1254"/>
                    <a:pt x="1254" y="2207"/>
                    <a:pt x="326" y="3359"/>
                  </a:cubicBezTo>
                  <a:lnTo>
                    <a:pt x="1" y="8898"/>
                  </a:lnTo>
                  <a:cubicBezTo>
                    <a:pt x="2507" y="9199"/>
                    <a:pt x="4913" y="9926"/>
                    <a:pt x="6893" y="11179"/>
                  </a:cubicBezTo>
                  <a:cubicBezTo>
                    <a:pt x="8372" y="12131"/>
                    <a:pt x="9625" y="13284"/>
                    <a:pt x="10753" y="14537"/>
                  </a:cubicBezTo>
                  <a:cubicBezTo>
                    <a:pt x="11078" y="12758"/>
                    <a:pt x="10878" y="10878"/>
                    <a:pt x="10552" y="9099"/>
                  </a:cubicBezTo>
                  <a:cubicBezTo>
                    <a:pt x="10026" y="6593"/>
                    <a:pt x="8998" y="4287"/>
                    <a:pt x="7946" y="2106"/>
                  </a:cubicBezTo>
                  <a:cubicBezTo>
                    <a:pt x="7620" y="1379"/>
                    <a:pt x="7319" y="628"/>
                    <a:pt x="6592" y="227"/>
                  </a:cubicBezTo>
                  <a:cubicBezTo>
                    <a:pt x="6266" y="126"/>
                    <a:pt x="5966" y="1"/>
                    <a:pt x="56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93"/>
            <p:cNvSpPr/>
            <p:nvPr/>
          </p:nvSpPr>
          <p:spPr>
            <a:xfrm>
              <a:off x="5783273" y="2699706"/>
              <a:ext cx="187698" cy="327834"/>
            </a:xfrm>
            <a:custGeom>
              <a:avLst/>
              <a:gdLst/>
              <a:ahLst/>
              <a:cxnLst/>
              <a:rect l="l" t="t" r="r" b="b"/>
              <a:pathLst>
                <a:path w="11480" h="20051" extrusionOk="0">
                  <a:moveTo>
                    <a:pt x="11480" y="1"/>
                  </a:moveTo>
                  <a:cubicBezTo>
                    <a:pt x="10853" y="1"/>
                    <a:pt x="10327" y="301"/>
                    <a:pt x="9800" y="627"/>
                  </a:cubicBezTo>
                  <a:cubicBezTo>
                    <a:pt x="4061" y="4587"/>
                    <a:pt x="302" y="11379"/>
                    <a:pt x="1" y="18271"/>
                  </a:cubicBezTo>
                  <a:lnTo>
                    <a:pt x="6367" y="20051"/>
                  </a:lnTo>
                  <a:cubicBezTo>
                    <a:pt x="7620" y="20051"/>
                    <a:pt x="8773" y="19951"/>
                    <a:pt x="9926" y="19725"/>
                  </a:cubicBezTo>
                  <a:cubicBezTo>
                    <a:pt x="6993" y="13459"/>
                    <a:pt x="7620" y="5740"/>
                    <a:pt x="11480" y="1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93"/>
            <p:cNvSpPr/>
            <p:nvPr/>
          </p:nvSpPr>
          <p:spPr>
            <a:xfrm>
              <a:off x="5341134" y="2911751"/>
              <a:ext cx="812595" cy="503449"/>
            </a:xfrm>
            <a:custGeom>
              <a:avLst/>
              <a:gdLst/>
              <a:ahLst/>
              <a:cxnLst/>
              <a:rect l="l" t="t" r="r" b="b"/>
              <a:pathLst>
                <a:path w="49700" h="30792" extrusionOk="0">
                  <a:moveTo>
                    <a:pt x="30527" y="0"/>
                  </a:moveTo>
                  <a:cubicBezTo>
                    <a:pt x="29814" y="0"/>
                    <a:pt x="29101" y="31"/>
                    <a:pt x="28396" y="89"/>
                  </a:cubicBezTo>
                  <a:cubicBezTo>
                    <a:pt x="25464" y="390"/>
                    <a:pt x="22757" y="1017"/>
                    <a:pt x="20050" y="1844"/>
                  </a:cubicBezTo>
                  <a:cubicBezTo>
                    <a:pt x="19624" y="1969"/>
                    <a:pt x="19198" y="2069"/>
                    <a:pt x="18797" y="2270"/>
                  </a:cubicBezTo>
                  <a:cubicBezTo>
                    <a:pt x="18371" y="2370"/>
                    <a:pt x="17845" y="2470"/>
                    <a:pt x="17419" y="2696"/>
                  </a:cubicBezTo>
                  <a:lnTo>
                    <a:pt x="17544" y="2696"/>
                  </a:lnTo>
                  <a:cubicBezTo>
                    <a:pt x="14812" y="3623"/>
                    <a:pt x="12105" y="4776"/>
                    <a:pt x="9699" y="6230"/>
                  </a:cubicBezTo>
                  <a:cubicBezTo>
                    <a:pt x="6266" y="8235"/>
                    <a:pt x="3233" y="11242"/>
                    <a:pt x="1754" y="14901"/>
                  </a:cubicBezTo>
                  <a:cubicBezTo>
                    <a:pt x="401" y="18360"/>
                    <a:pt x="501" y="22220"/>
                    <a:pt x="301" y="25879"/>
                  </a:cubicBezTo>
                  <a:cubicBezTo>
                    <a:pt x="201" y="26906"/>
                    <a:pt x="100" y="27959"/>
                    <a:pt x="0" y="29012"/>
                  </a:cubicBezTo>
                  <a:cubicBezTo>
                    <a:pt x="2180" y="27533"/>
                    <a:pt x="4787" y="26706"/>
                    <a:pt x="7394" y="26180"/>
                  </a:cubicBezTo>
                  <a:cubicBezTo>
                    <a:pt x="9469" y="25791"/>
                    <a:pt x="11538" y="25582"/>
                    <a:pt x="13588" y="25582"/>
                  </a:cubicBezTo>
                  <a:cubicBezTo>
                    <a:pt x="15374" y="25582"/>
                    <a:pt x="17147" y="25741"/>
                    <a:pt x="18897" y="26079"/>
                  </a:cubicBezTo>
                  <a:cubicBezTo>
                    <a:pt x="22030" y="26706"/>
                    <a:pt x="25163" y="27959"/>
                    <a:pt x="27669" y="29939"/>
                  </a:cubicBezTo>
                  <a:lnTo>
                    <a:pt x="27870" y="30791"/>
                  </a:lnTo>
                  <a:cubicBezTo>
                    <a:pt x="27870" y="30566"/>
                    <a:pt x="27970" y="30465"/>
                    <a:pt x="27970" y="30265"/>
                  </a:cubicBezTo>
                  <a:lnTo>
                    <a:pt x="28296" y="30566"/>
                  </a:lnTo>
                  <a:lnTo>
                    <a:pt x="28070" y="29839"/>
                  </a:lnTo>
                  <a:cubicBezTo>
                    <a:pt x="28922" y="26706"/>
                    <a:pt x="30577" y="23899"/>
                    <a:pt x="32782" y="21493"/>
                  </a:cubicBezTo>
                  <a:cubicBezTo>
                    <a:pt x="35389" y="18661"/>
                    <a:pt x="38622" y="16480"/>
                    <a:pt x="42080" y="14801"/>
                  </a:cubicBezTo>
                  <a:cubicBezTo>
                    <a:pt x="44486" y="13748"/>
                    <a:pt x="47093" y="12821"/>
                    <a:pt x="49700" y="12621"/>
                  </a:cubicBezTo>
                  <a:cubicBezTo>
                    <a:pt x="48973" y="11869"/>
                    <a:pt x="48246" y="11142"/>
                    <a:pt x="47619" y="10415"/>
                  </a:cubicBezTo>
                  <a:cubicBezTo>
                    <a:pt x="45213" y="7483"/>
                    <a:pt x="43008" y="4350"/>
                    <a:pt x="39875" y="2370"/>
                  </a:cubicBezTo>
                  <a:cubicBezTo>
                    <a:pt x="37135" y="660"/>
                    <a:pt x="33820" y="0"/>
                    <a:pt x="30527" y="0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93"/>
            <p:cNvSpPr/>
            <p:nvPr/>
          </p:nvSpPr>
          <p:spPr>
            <a:xfrm>
              <a:off x="5248920" y="3119724"/>
              <a:ext cx="1089204" cy="605555"/>
            </a:xfrm>
            <a:custGeom>
              <a:avLst/>
              <a:gdLst/>
              <a:ahLst/>
              <a:cxnLst/>
              <a:rect l="l" t="t" r="r" b="b"/>
              <a:pathLst>
                <a:path w="66618" h="37037" extrusionOk="0">
                  <a:moveTo>
                    <a:pt x="55239" y="1"/>
                  </a:moveTo>
                  <a:cubicBezTo>
                    <a:pt x="52733" y="101"/>
                    <a:pt x="50126" y="1028"/>
                    <a:pt x="47720" y="2081"/>
                  </a:cubicBezTo>
                  <a:cubicBezTo>
                    <a:pt x="44262" y="3760"/>
                    <a:pt x="41029" y="5941"/>
                    <a:pt x="38422" y="8773"/>
                  </a:cubicBezTo>
                  <a:cubicBezTo>
                    <a:pt x="36217" y="11179"/>
                    <a:pt x="34562" y="13986"/>
                    <a:pt x="33710" y="17119"/>
                  </a:cubicBezTo>
                  <a:lnTo>
                    <a:pt x="33936" y="17846"/>
                  </a:lnTo>
                  <a:lnTo>
                    <a:pt x="33610" y="17545"/>
                  </a:lnTo>
                  <a:cubicBezTo>
                    <a:pt x="33610" y="17745"/>
                    <a:pt x="33510" y="17846"/>
                    <a:pt x="33510" y="18071"/>
                  </a:cubicBezTo>
                  <a:lnTo>
                    <a:pt x="33309" y="17219"/>
                  </a:lnTo>
                  <a:cubicBezTo>
                    <a:pt x="30803" y="15239"/>
                    <a:pt x="27670" y="13986"/>
                    <a:pt x="24537" y="13359"/>
                  </a:cubicBezTo>
                  <a:cubicBezTo>
                    <a:pt x="22787" y="13021"/>
                    <a:pt x="21014" y="12862"/>
                    <a:pt x="19228" y="12862"/>
                  </a:cubicBezTo>
                  <a:cubicBezTo>
                    <a:pt x="17178" y="12862"/>
                    <a:pt x="15109" y="13071"/>
                    <a:pt x="13034" y="13460"/>
                  </a:cubicBezTo>
                  <a:cubicBezTo>
                    <a:pt x="10427" y="13986"/>
                    <a:pt x="7820" y="14813"/>
                    <a:pt x="5640" y="16292"/>
                  </a:cubicBezTo>
                  <a:cubicBezTo>
                    <a:pt x="5640" y="15966"/>
                    <a:pt x="5640" y="15765"/>
                    <a:pt x="5740" y="15565"/>
                  </a:cubicBezTo>
                  <a:lnTo>
                    <a:pt x="5640" y="15565"/>
                  </a:lnTo>
                  <a:cubicBezTo>
                    <a:pt x="5314" y="18472"/>
                    <a:pt x="4487" y="21405"/>
                    <a:pt x="2507" y="23585"/>
                  </a:cubicBezTo>
                  <a:cubicBezTo>
                    <a:pt x="1881" y="24212"/>
                    <a:pt x="1129" y="24838"/>
                    <a:pt x="627" y="25690"/>
                  </a:cubicBezTo>
                  <a:cubicBezTo>
                    <a:pt x="201" y="26517"/>
                    <a:pt x="1" y="27570"/>
                    <a:pt x="502" y="28397"/>
                  </a:cubicBezTo>
                  <a:cubicBezTo>
                    <a:pt x="878" y="29038"/>
                    <a:pt x="1741" y="29367"/>
                    <a:pt x="2576" y="29367"/>
                  </a:cubicBezTo>
                  <a:cubicBezTo>
                    <a:pt x="2687" y="29367"/>
                    <a:pt x="2799" y="29361"/>
                    <a:pt x="2908" y="29349"/>
                  </a:cubicBezTo>
                  <a:cubicBezTo>
                    <a:pt x="3861" y="29124"/>
                    <a:pt x="4688" y="28598"/>
                    <a:pt x="5414" y="28197"/>
                  </a:cubicBezTo>
                  <a:lnTo>
                    <a:pt x="5414" y="28197"/>
                  </a:lnTo>
                  <a:cubicBezTo>
                    <a:pt x="4788" y="29750"/>
                    <a:pt x="4161" y="31730"/>
                    <a:pt x="5414" y="32883"/>
                  </a:cubicBezTo>
                  <a:cubicBezTo>
                    <a:pt x="5882" y="33351"/>
                    <a:pt x="6587" y="33595"/>
                    <a:pt x="7300" y="33595"/>
                  </a:cubicBezTo>
                  <a:cubicBezTo>
                    <a:pt x="7543" y="33595"/>
                    <a:pt x="7786" y="33567"/>
                    <a:pt x="8021" y="33510"/>
                  </a:cubicBezTo>
                  <a:cubicBezTo>
                    <a:pt x="8973" y="33309"/>
                    <a:pt x="9800" y="32783"/>
                    <a:pt x="10653" y="32257"/>
                  </a:cubicBezTo>
                  <a:lnTo>
                    <a:pt x="10653" y="32257"/>
                  </a:lnTo>
                  <a:cubicBezTo>
                    <a:pt x="10327" y="34237"/>
                    <a:pt x="11680" y="36342"/>
                    <a:pt x="13660" y="36643"/>
                  </a:cubicBezTo>
                  <a:cubicBezTo>
                    <a:pt x="13954" y="36709"/>
                    <a:pt x="14249" y="36740"/>
                    <a:pt x="14542" y="36740"/>
                  </a:cubicBezTo>
                  <a:cubicBezTo>
                    <a:pt x="16121" y="36740"/>
                    <a:pt x="17667" y="35855"/>
                    <a:pt x="18998" y="34989"/>
                  </a:cubicBezTo>
                  <a:cubicBezTo>
                    <a:pt x="20778" y="36116"/>
                    <a:pt x="22858" y="36643"/>
                    <a:pt x="24938" y="36868"/>
                  </a:cubicBezTo>
                  <a:cubicBezTo>
                    <a:pt x="26155" y="36980"/>
                    <a:pt x="27382" y="37037"/>
                    <a:pt x="28610" y="37037"/>
                  </a:cubicBezTo>
                  <a:cubicBezTo>
                    <a:pt x="31809" y="37037"/>
                    <a:pt x="35018" y="36649"/>
                    <a:pt x="38096" y="35816"/>
                  </a:cubicBezTo>
                  <a:lnTo>
                    <a:pt x="38096" y="35916"/>
                  </a:lnTo>
                  <a:cubicBezTo>
                    <a:pt x="38522" y="35816"/>
                    <a:pt x="38948" y="35615"/>
                    <a:pt x="39349" y="35490"/>
                  </a:cubicBezTo>
                  <a:cubicBezTo>
                    <a:pt x="39776" y="35390"/>
                    <a:pt x="40202" y="35189"/>
                    <a:pt x="40603" y="35089"/>
                  </a:cubicBezTo>
                  <a:cubicBezTo>
                    <a:pt x="44688" y="33410"/>
                    <a:pt x="48548" y="31004"/>
                    <a:pt x="51781" y="28096"/>
                  </a:cubicBezTo>
                  <a:cubicBezTo>
                    <a:pt x="53360" y="26618"/>
                    <a:pt x="54813" y="24963"/>
                    <a:pt x="55540" y="22958"/>
                  </a:cubicBezTo>
                  <a:cubicBezTo>
                    <a:pt x="57420" y="22858"/>
                    <a:pt x="59525" y="22658"/>
                    <a:pt x="60878" y="21204"/>
                  </a:cubicBezTo>
                  <a:cubicBezTo>
                    <a:pt x="62132" y="19725"/>
                    <a:pt x="62132" y="17219"/>
                    <a:pt x="60653" y="15866"/>
                  </a:cubicBezTo>
                  <a:cubicBezTo>
                    <a:pt x="61605" y="15765"/>
                    <a:pt x="62533" y="15765"/>
                    <a:pt x="63485" y="15339"/>
                  </a:cubicBezTo>
                  <a:cubicBezTo>
                    <a:pt x="64312" y="14938"/>
                    <a:pt x="65164" y="14186"/>
                    <a:pt x="65264" y="13259"/>
                  </a:cubicBezTo>
                  <a:cubicBezTo>
                    <a:pt x="65465" y="11580"/>
                    <a:pt x="63786" y="10327"/>
                    <a:pt x="62432" y="9500"/>
                  </a:cubicBezTo>
                  <a:cubicBezTo>
                    <a:pt x="63284" y="9399"/>
                    <a:pt x="64312" y="9299"/>
                    <a:pt x="65039" y="8873"/>
                  </a:cubicBezTo>
                  <a:cubicBezTo>
                    <a:pt x="65891" y="8447"/>
                    <a:pt x="66618" y="7620"/>
                    <a:pt x="66518" y="6793"/>
                  </a:cubicBezTo>
                  <a:cubicBezTo>
                    <a:pt x="66518" y="5740"/>
                    <a:pt x="65665" y="5013"/>
                    <a:pt x="64838" y="4688"/>
                  </a:cubicBezTo>
                  <a:cubicBezTo>
                    <a:pt x="63911" y="4287"/>
                    <a:pt x="62959" y="4287"/>
                    <a:pt x="62031" y="4061"/>
                  </a:cubicBezTo>
                  <a:cubicBezTo>
                    <a:pt x="59400" y="3435"/>
                    <a:pt x="57219" y="1881"/>
                    <a:pt x="55239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93"/>
            <p:cNvSpPr/>
            <p:nvPr/>
          </p:nvSpPr>
          <p:spPr>
            <a:xfrm>
              <a:off x="5584947" y="3399164"/>
              <a:ext cx="56571" cy="84595"/>
            </a:xfrm>
            <a:custGeom>
              <a:avLst/>
              <a:gdLst/>
              <a:ahLst/>
              <a:cxnLst/>
              <a:rect l="l" t="t" r="r" b="b"/>
              <a:pathLst>
                <a:path w="3460" h="5174" extrusionOk="0">
                  <a:moveTo>
                    <a:pt x="1055" y="1"/>
                  </a:moveTo>
                  <a:cubicBezTo>
                    <a:pt x="986" y="1"/>
                    <a:pt x="919" y="10"/>
                    <a:pt x="853" y="28"/>
                  </a:cubicBezTo>
                  <a:cubicBezTo>
                    <a:pt x="226" y="354"/>
                    <a:pt x="0" y="1607"/>
                    <a:pt x="426" y="3060"/>
                  </a:cubicBezTo>
                  <a:cubicBezTo>
                    <a:pt x="901" y="4280"/>
                    <a:pt x="1700" y="5174"/>
                    <a:pt x="2312" y="5174"/>
                  </a:cubicBezTo>
                  <a:cubicBezTo>
                    <a:pt x="2380" y="5174"/>
                    <a:pt x="2445" y="5163"/>
                    <a:pt x="2507" y="5141"/>
                  </a:cubicBezTo>
                  <a:cubicBezTo>
                    <a:pt x="3259" y="4940"/>
                    <a:pt x="3459" y="3587"/>
                    <a:pt x="2933" y="2233"/>
                  </a:cubicBezTo>
                  <a:cubicBezTo>
                    <a:pt x="2545" y="889"/>
                    <a:pt x="1744" y="1"/>
                    <a:pt x="1055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93"/>
            <p:cNvSpPr/>
            <p:nvPr/>
          </p:nvSpPr>
          <p:spPr>
            <a:xfrm>
              <a:off x="5938583" y="3284239"/>
              <a:ext cx="56162" cy="83467"/>
            </a:xfrm>
            <a:custGeom>
              <a:avLst/>
              <a:gdLst/>
              <a:ahLst/>
              <a:cxnLst/>
              <a:rect l="l" t="t" r="r" b="b"/>
              <a:pathLst>
                <a:path w="3435" h="5105" extrusionOk="0">
                  <a:moveTo>
                    <a:pt x="1193" y="0"/>
                  </a:moveTo>
                  <a:cubicBezTo>
                    <a:pt x="1100" y="0"/>
                    <a:pt x="1011" y="21"/>
                    <a:pt x="928" y="64"/>
                  </a:cubicBezTo>
                  <a:cubicBezTo>
                    <a:pt x="201" y="265"/>
                    <a:pt x="1" y="1518"/>
                    <a:pt x="527" y="2997"/>
                  </a:cubicBezTo>
                  <a:cubicBezTo>
                    <a:pt x="891" y="4226"/>
                    <a:pt x="1711" y="5104"/>
                    <a:pt x="2403" y="5104"/>
                  </a:cubicBezTo>
                  <a:cubicBezTo>
                    <a:pt x="2472" y="5104"/>
                    <a:pt x="2541" y="5095"/>
                    <a:pt x="2607" y="5077"/>
                  </a:cubicBezTo>
                  <a:cubicBezTo>
                    <a:pt x="3234" y="4876"/>
                    <a:pt x="3434" y="3498"/>
                    <a:pt x="3033" y="2145"/>
                  </a:cubicBezTo>
                  <a:cubicBezTo>
                    <a:pt x="2577" y="884"/>
                    <a:pt x="1800" y="0"/>
                    <a:pt x="119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93"/>
            <p:cNvSpPr/>
            <p:nvPr/>
          </p:nvSpPr>
          <p:spPr>
            <a:xfrm>
              <a:off x="5802125" y="3427074"/>
              <a:ext cx="35676" cy="93849"/>
            </a:xfrm>
            <a:custGeom>
              <a:avLst/>
              <a:gdLst/>
              <a:ahLst/>
              <a:cxnLst/>
              <a:rect l="l" t="t" r="r" b="b"/>
              <a:pathLst>
                <a:path w="2182" h="5740" extrusionOk="0">
                  <a:moveTo>
                    <a:pt x="101" y="0"/>
                  </a:moveTo>
                  <a:cubicBezTo>
                    <a:pt x="1" y="100"/>
                    <a:pt x="301" y="1353"/>
                    <a:pt x="828" y="2907"/>
                  </a:cubicBezTo>
                  <a:cubicBezTo>
                    <a:pt x="1354" y="4486"/>
                    <a:pt x="1880" y="5739"/>
                    <a:pt x="1981" y="5739"/>
                  </a:cubicBezTo>
                  <a:cubicBezTo>
                    <a:pt x="2181" y="5639"/>
                    <a:pt x="1880" y="4386"/>
                    <a:pt x="1354" y="2807"/>
                  </a:cubicBezTo>
                  <a:cubicBezTo>
                    <a:pt x="828" y="1253"/>
                    <a:pt x="301" y="0"/>
                    <a:pt x="101" y="0"/>
                  </a:cubicBezTo>
                  <a:close/>
                </a:path>
              </a:pathLst>
            </a:custGeom>
            <a:solidFill>
              <a:srgbClr val="874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93"/>
            <p:cNvSpPr/>
            <p:nvPr/>
          </p:nvSpPr>
          <p:spPr>
            <a:xfrm>
              <a:off x="5748856" y="3443865"/>
              <a:ext cx="136882" cy="81309"/>
            </a:xfrm>
            <a:custGeom>
              <a:avLst/>
              <a:gdLst/>
              <a:ahLst/>
              <a:cxnLst/>
              <a:rect l="l" t="t" r="r" b="b"/>
              <a:pathLst>
                <a:path w="8372" h="4973" extrusionOk="0">
                  <a:moveTo>
                    <a:pt x="8371" y="1"/>
                  </a:moveTo>
                  <a:cubicBezTo>
                    <a:pt x="8271" y="1"/>
                    <a:pt x="8046" y="627"/>
                    <a:pt x="7745" y="1580"/>
                  </a:cubicBezTo>
                  <a:cubicBezTo>
                    <a:pt x="7519" y="2006"/>
                    <a:pt x="7219" y="2507"/>
                    <a:pt x="6793" y="3033"/>
                  </a:cubicBezTo>
                  <a:cubicBezTo>
                    <a:pt x="6392" y="3459"/>
                    <a:pt x="5765" y="3986"/>
                    <a:pt x="5138" y="4186"/>
                  </a:cubicBezTo>
                  <a:cubicBezTo>
                    <a:pt x="4595" y="4331"/>
                    <a:pt x="4064" y="4437"/>
                    <a:pt x="3575" y="4437"/>
                  </a:cubicBezTo>
                  <a:cubicBezTo>
                    <a:pt x="3388" y="4437"/>
                    <a:pt x="3207" y="4421"/>
                    <a:pt x="3033" y="4387"/>
                  </a:cubicBezTo>
                  <a:cubicBezTo>
                    <a:pt x="2407" y="4286"/>
                    <a:pt x="1880" y="4086"/>
                    <a:pt x="1479" y="3760"/>
                  </a:cubicBezTo>
                  <a:cubicBezTo>
                    <a:pt x="699" y="3393"/>
                    <a:pt x="297" y="2920"/>
                    <a:pt x="158" y="2920"/>
                  </a:cubicBezTo>
                  <a:cubicBezTo>
                    <a:pt x="145" y="2920"/>
                    <a:pt x="134" y="2924"/>
                    <a:pt x="126" y="2933"/>
                  </a:cubicBezTo>
                  <a:cubicBezTo>
                    <a:pt x="0" y="2933"/>
                    <a:pt x="326" y="3560"/>
                    <a:pt x="1254" y="4186"/>
                  </a:cubicBezTo>
                  <a:cubicBezTo>
                    <a:pt x="1680" y="4512"/>
                    <a:pt x="2306" y="4712"/>
                    <a:pt x="2933" y="4913"/>
                  </a:cubicBezTo>
                  <a:cubicBezTo>
                    <a:pt x="3199" y="4950"/>
                    <a:pt x="3482" y="4973"/>
                    <a:pt x="3774" y="4973"/>
                  </a:cubicBezTo>
                  <a:cubicBezTo>
                    <a:pt x="4280" y="4973"/>
                    <a:pt x="4815" y="4903"/>
                    <a:pt x="5339" y="4712"/>
                  </a:cubicBezTo>
                  <a:cubicBezTo>
                    <a:pt x="6066" y="4387"/>
                    <a:pt x="6692" y="3885"/>
                    <a:pt x="7219" y="3359"/>
                  </a:cubicBezTo>
                  <a:cubicBezTo>
                    <a:pt x="7645" y="2833"/>
                    <a:pt x="7845" y="2206"/>
                    <a:pt x="8046" y="1680"/>
                  </a:cubicBezTo>
                  <a:cubicBezTo>
                    <a:pt x="8371" y="752"/>
                    <a:pt x="8371" y="1"/>
                    <a:pt x="837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93"/>
            <p:cNvSpPr/>
            <p:nvPr/>
          </p:nvSpPr>
          <p:spPr>
            <a:xfrm>
              <a:off x="5704597" y="3334303"/>
              <a:ext cx="170890" cy="127432"/>
            </a:xfrm>
            <a:custGeom>
              <a:avLst/>
              <a:gdLst/>
              <a:ahLst/>
              <a:cxnLst/>
              <a:rect l="l" t="t" r="r" b="b"/>
              <a:pathLst>
                <a:path w="10452" h="7794" extrusionOk="0">
                  <a:moveTo>
                    <a:pt x="7299" y="0"/>
                  </a:moveTo>
                  <a:cubicBezTo>
                    <a:pt x="6301" y="0"/>
                    <a:pt x="5283" y="152"/>
                    <a:pt x="4387" y="561"/>
                  </a:cubicBezTo>
                  <a:cubicBezTo>
                    <a:pt x="3234" y="862"/>
                    <a:pt x="2081" y="1489"/>
                    <a:pt x="1053" y="2316"/>
                  </a:cubicBezTo>
                  <a:cubicBezTo>
                    <a:pt x="327" y="2942"/>
                    <a:pt x="1" y="3694"/>
                    <a:pt x="527" y="4722"/>
                  </a:cubicBezTo>
                  <a:cubicBezTo>
                    <a:pt x="1154" y="6301"/>
                    <a:pt x="2833" y="7228"/>
                    <a:pt x="4286" y="7654"/>
                  </a:cubicBezTo>
                  <a:cubicBezTo>
                    <a:pt x="4658" y="7744"/>
                    <a:pt x="5035" y="7794"/>
                    <a:pt x="5403" y="7794"/>
                  </a:cubicBezTo>
                  <a:cubicBezTo>
                    <a:pt x="5854" y="7794"/>
                    <a:pt x="6292" y="7719"/>
                    <a:pt x="6692" y="7554"/>
                  </a:cubicBezTo>
                  <a:cubicBezTo>
                    <a:pt x="7419" y="7328"/>
                    <a:pt x="8146" y="6927"/>
                    <a:pt x="8672" y="6200"/>
                  </a:cubicBezTo>
                  <a:cubicBezTo>
                    <a:pt x="9725" y="5047"/>
                    <a:pt x="10452" y="3268"/>
                    <a:pt x="10026" y="1589"/>
                  </a:cubicBezTo>
                  <a:cubicBezTo>
                    <a:pt x="9825" y="436"/>
                    <a:pt x="9199" y="35"/>
                    <a:pt x="8146" y="35"/>
                  </a:cubicBezTo>
                  <a:cubicBezTo>
                    <a:pt x="7868" y="13"/>
                    <a:pt x="7584" y="0"/>
                    <a:pt x="7299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93"/>
            <p:cNvSpPr/>
            <p:nvPr/>
          </p:nvSpPr>
          <p:spPr>
            <a:xfrm>
              <a:off x="5547652" y="3165325"/>
              <a:ext cx="23789" cy="26438"/>
            </a:xfrm>
            <a:custGeom>
              <a:avLst/>
              <a:gdLst/>
              <a:ahLst/>
              <a:cxnLst/>
              <a:rect l="l" t="t" r="r" b="b"/>
              <a:pathLst>
                <a:path w="1455" h="1617" extrusionOk="0">
                  <a:moveTo>
                    <a:pt x="152" y="1"/>
                  </a:moveTo>
                  <a:cubicBezTo>
                    <a:pt x="131" y="1"/>
                    <a:pt x="113" y="7"/>
                    <a:pt x="101" y="19"/>
                  </a:cubicBezTo>
                  <a:cubicBezTo>
                    <a:pt x="1" y="119"/>
                    <a:pt x="201" y="545"/>
                    <a:pt x="527" y="971"/>
                  </a:cubicBezTo>
                  <a:cubicBezTo>
                    <a:pt x="790" y="1323"/>
                    <a:pt x="1150" y="1616"/>
                    <a:pt x="1303" y="1616"/>
                  </a:cubicBezTo>
                  <a:cubicBezTo>
                    <a:pt x="1324" y="1616"/>
                    <a:pt x="1342" y="1610"/>
                    <a:pt x="1354" y="1598"/>
                  </a:cubicBezTo>
                  <a:cubicBezTo>
                    <a:pt x="1454" y="1498"/>
                    <a:pt x="1354" y="1072"/>
                    <a:pt x="928" y="646"/>
                  </a:cubicBezTo>
                  <a:cubicBezTo>
                    <a:pt x="665" y="294"/>
                    <a:pt x="305" y="1"/>
                    <a:pt x="152" y="1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93"/>
            <p:cNvSpPr/>
            <p:nvPr/>
          </p:nvSpPr>
          <p:spPr>
            <a:xfrm>
              <a:off x="5593547" y="3052934"/>
              <a:ext cx="22154" cy="27877"/>
            </a:xfrm>
            <a:custGeom>
              <a:avLst/>
              <a:gdLst/>
              <a:ahLst/>
              <a:cxnLst/>
              <a:rect l="l" t="t" r="r" b="b"/>
              <a:pathLst>
                <a:path w="1355" h="1705" extrusionOk="0">
                  <a:moveTo>
                    <a:pt x="226" y="1"/>
                  </a:moveTo>
                  <a:cubicBezTo>
                    <a:pt x="1" y="101"/>
                    <a:pt x="101" y="627"/>
                    <a:pt x="427" y="1053"/>
                  </a:cubicBezTo>
                  <a:cubicBezTo>
                    <a:pt x="678" y="1493"/>
                    <a:pt x="1016" y="1705"/>
                    <a:pt x="1179" y="1705"/>
                  </a:cubicBezTo>
                  <a:cubicBezTo>
                    <a:pt x="1212" y="1705"/>
                    <a:pt x="1237" y="1696"/>
                    <a:pt x="1254" y="1680"/>
                  </a:cubicBezTo>
                  <a:cubicBezTo>
                    <a:pt x="1354" y="1580"/>
                    <a:pt x="1254" y="1154"/>
                    <a:pt x="953" y="728"/>
                  </a:cubicBezTo>
                  <a:cubicBezTo>
                    <a:pt x="627" y="327"/>
                    <a:pt x="327" y="1"/>
                    <a:pt x="226" y="1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93"/>
            <p:cNvSpPr/>
            <p:nvPr/>
          </p:nvSpPr>
          <p:spPr>
            <a:xfrm>
              <a:off x="5532087" y="3057954"/>
              <a:ext cx="32389" cy="28563"/>
            </a:xfrm>
            <a:custGeom>
              <a:avLst/>
              <a:gdLst/>
              <a:ahLst/>
              <a:cxnLst/>
              <a:rect l="l" t="t" r="r" b="b"/>
              <a:pathLst>
                <a:path w="1981" h="1747" extrusionOk="0">
                  <a:moveTo>
                    <a:pt x="168" y="0"/>
                  </a:moveTo>
                  <a:cubicBezTo>
                    <a:pt x="140" y="0"/>
                    <a:pt x="117" y="6"/>
                    <a:pt x="101" y="20"/>
                  </a:cubicBezTo>
                  <a:cubicBezTo>
                    <a:pt x="0" y="120"/>
                    <a:pt x="326" y="646"/>
                    <a:pt x="727" y="1047"/>
                  </a:cubicBezTo>
                  <a:cubicBezTo>
                    <a:pt x="1138" y="1458"/>
                    <a:pt x="1548" y="1746"/>
                    <a:pt x="1757" y="1746"/>
                  </a:cubicBezTo>
                  <a:cubicBezTo>
                    <a:pt x="1815" y="1746"/>
                    <a:pt x="1858" y="1723"/>
                    <a:pt x="1880" y="1674"/>
                  </a:cubicBezTo>
                  <a:cubicBezTo>
                    <a:pt x="1980" y="1573"/>
                    <a:pt x="1679" y="1172"/>
                    <a:pt x="1153" y="646"/>
                  </a:cubicBezTo>
                  <a:cubicBezTo>
                    <a:pt x="783" y="276"/>
                    <a:pt x="356" y="0"/>
                    <a:pt x="168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93"/>
            <p:cNvSpPr/>
            <p:nvPr/>
          </p:nvSpPr>
          <p:spPr>
            <a:xfrm>
              <a:off x="5670588" y="3058052"/>
              <a:ext cx="18868" cy="41382"/>
            </a:xfrm>
            <a:custGeom>
              <a:avLst/>
              <a:gdLst/>
              <a:ahLst/>
              <a:cxnLst/>
              <a:rect l="l" t="t" r="r" b="b"/>
              <a:pathLst>
                <a:path w="1154" h="2531" extrusionOk="0">
                  <a:moveTo>
                    <a:pt x="155" y="1"/>
                  </a:moveTo>
                  <a:cubicBezTo>
                    <a:pt x="136" y="1"/>
                    <a:pt x="118" y="5"/>
                    <a:pt x="101" y="14"/>
                  </a:cubicBezTo>
                  <a:cubicBezTo>
                    <a:pt x="0" y="14"/>
                    <a:pt x="101" y="640"/>
                    <a:pt x="301" y="1367"/>
                  </a:cubicBezTo>
                  <a:cubicBezTo>
                    <a:pt x="511" y="1949"/>
                    <a:pt x="785" y="2530"/>
                    <a:pt x="903" y="2530"/>
                  </a:cubicBezTo>
                  <a:cubicBezTo>
                    <a:pt x="912" y="2530"/>
                    <a:pt x="921" y="2527"/>
                    <a:pt x="928" y="2520"/>
                  </a:cubicBezTo>
                  <a:cubicBezTo>
                    <a:pt x="1153" y="2520"/>
                    <a:pt x="1028" y="1893"/>
                    <a:pt x="828" y="1166"/>
                  </a:cubicBezTo>
                  <a:cubicBezTo>
                    <a:pt x="644" y="479"/>
                    <a:pt x="356" y="1"/>
                    <a:pt x="155" y="1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93"/>
            <p:cNvSpPr/>
            <p:nvPr/>
          </p:nvSpPr>
          <p:spPr>
            <a:xfrm>
              <a:off x="5620999" y="3144936"/>
              <a:ext cx="34041" cy="34940"/>
            </a:xfrm>
            <a:custGeom>
              <a:avLst/>
              <a:gdLst/>
              <a:ahLst/>
              <a:cxnLst/>
              <a:rect l="l" t="t" r="r" b="b"/>
              <a:pathLst>
                <a:path w="2082" h="2137" extrusionOk="0">
                  <a:moveTo>
                    <a:pt x="133" y="0"/>
                  </a:moveTo>
                  <a:cubicBezTo>
                    <a:pt x="120" y="0"/>
                    <a:pt x="110" y="4"/>
                    <a:pt x="101" y="13"/>
                  </a:cubicBezTo>
                  <a:cubicBezTo>
                    <a:pt x="1" y="113"/>
                    <a:pt x="201" y="740"/>
                    <a:pt x="728" y="1366"/>
                  </a:cubicBezTo>
                  <a:cubicBezTo>
                    <a:pt x="1190" y="1829"/>
                    <a:pt x="1730" y="2136"/>
                    <a:pt x="1922" y="2136"/>
                  </a:cubicBezTo>
                  <a:cubicBezTo>
                    <a:pt x="1949" y="2136"/>
                    <a:pt x="1969" y="2130"/>
                    <a:pt x="1981" y="2118"/>
                  </a:cubicBezTo>
                  <a:cubicBezTo>
                    <a:pt x="2081" y="1993"/>
                    <a:pt x="1680" y="1492"/>
                    <a:pt x="1154" y="965"/>
                  </a:cubicBezTo>
                  <a:cubicBezTo>
                    <a:pt x="671" y="483"/>
                    <a:pt x="273" y="0"/>
                    <a:pt x="133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93"/>
            <p:cNvSpPr/>
            <p:nvPr/>
          </p:nvSpPr>
          <p:spPr>
            <a:xfrm>
              <a:off x="5638215" y="2989839"/>
              <a:ext cx="20503" cy="39354"/>
            </a:xfrm>
            <a:custGeom>
              <a:avLst/>
              <a:gdLst/>
              <a:ahLst/>
              <a:cxnLst/>
              <a:rect l="l" t="t" r="r" b="b"/>
              <a:pathLst>
                <a:path w="1254" h="2407" extrusionOk="0">
                  <a:moveTo>
                    <a:pt x="201" y="0"/>
                  </a:moveTo>
                  <a:cubicBezTo>
                    <a:pt x="1" y="100"/>
                    <a:pt x="101" y="627"/>
                    <a:pt x="301" y="1353"/>
                  </a:cubicBezTo>
                  <a:cubicBezTo>
                    <a:pt x="502" y="1980"/>
                    <a:pt x="928" y="2406"/>
                    <a:pt x="1028" y="2406"/>
                  </a:cubicBezTo>
                  <a:cubicBezTo>
                    <a:pt x="1254" y="2306"/>
                    <a:pt x="1028" y="1779"/>
                    <a:pt x="828" y="1153"/>
                  </a:cubicBezTo>
                  <a:cubicBezTo>
                    <a:pt x="627" y="526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93"/>
            <p:cNvSpPr/>
            <p:nvPr/>
          </p:nvSpPr>
          <p:spPr>
            <a:xfrm>
              <a:off x="5745570" y="3007039"/>
              <a:ext cx="15598" cy="61492"/>
            </a:xfrm>
            <a:custGeom>
              <a:avLst/>
              <a:gdLst/>
              <a:ahLst/>
              <a:cxnLst/>
              <a:rect l="l" t="t" r="r" b="b"/>
              <a:pathLst>
                <a:path w="954" h="3761" extrusionOk="0">
                  <a:moveTo>
                    <a:pt x="201" y="1"/>
                  </a:moveTo>
                  <a:cubicBezTo>
                    <a:pt x="1" y="101"/>
                    <a:pt x="1" y="928"/>
                    <a:pt x="201" y="1880"/>
                  </a:cubicBezTo>
                  <a:cubicBezTo>
                    <a:pt x="427" y="2908"/>
                    <a:pt x="628" y="3760"/>
                    <a:pt x="828" y="3760"/>
                  </a:cubicBezTo>
                  <a:cubicBezTo>
                    <a:pt x="953" y="3660"/>
                    <a:pt x="953" y="2808"/>
                    <a:pt x="828" y="1880"/>
                  </a:cubicBezTo>
                  <a:cubicBezTo>
                    <a:pt x="628" y="828"/>
                    <a:pt x="327" y="1"/>
                    <a:pt x="201" y="1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93"/>
            <p:cNvSpPr/>
            <p:nvPr/>
          </p:nvSpPr>
          <p:spPr>
            <a:xfrm>
              <a:off x="5812376" y="2981223"/>
              <a:ext cx="10251" cy="34433"/>
            </a:xfrm>
            <a:custGeom>
              <a:avLst/>
              <a:gdLst/>
              <a:ahLst/>
              <a:cxnLst/>
              <a:rect l="l" t="t" r="r" b="b"/>
              <a:pathLst>
                <a:path w="627" h="2106" extrusionOk="0">
                  <a:moveTo>
                    <a:pt x="301" y="1"/>
                  </a:moveTo>
                  <a:cubicBezTo>
                    <a:pt x="201" y="1"/>
                    <a:pt x="0" y="427"/>
                    <a:pt x="0" y="1053"/>
                  </a:cubicBezTo>
                  <a:cubicBezTo>
                    <a:pt x="0" y="1680"/>
                    <a:pt x="201" y="2106"/>
                    <a:pt x="301" y="2106"/>
                  </a:cubicBezTo>
                  <a:cubicBezTo>
                    <a:pt x="501" y="2106"/>
                    <a:pt x="627" y="1680"/>
                    <a:pt x="627" y="1053"/>
                  </a:cubicBezTo>
                  <a:cubicBezTo>
                    <a:pt x="627" y="427"/>
                    <a:pt x="501" y="1"/>
                    <a:pt x="301" y="1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93"/>
            <p:cNvSpPr/>
            <p:nvPr/>
          </p:nvSpPr>
          <p:spPr>
            <a:xfrm>
              <a:off x="5735335" y="3123011"/>
              <a:ext cx="10251" cy="30754"/>
            </a:xfrm>
            <a:custGeom>
              <a:avLst/>
              <a:gdLst/>
              <a:ahLst/>
              <a:cxnLst/>
              <a:rect l="l" t="t" r="r" b="b"/>
              <a:pathLst>
                <a:path w="627" h="1881" extrusionOk="0">
                  <a:moveTo>
                    <a:pt x="201" y="0"/>
                  </a:moveTo>
                  <a:cubicBezTo>
                    <a:pt x="101" y="0"/>
                    <a:pt x="0" y="426"/>
                    <a:pt x="0" y="953"/>
                  </a:cubicBezTo>
                  <a:cubicBezTo>
                    <a:pt x="0" y="1454"/>
                    <a:pt x="201" y="1880"/>
                    <a:pt x="326" y="1880"/>
                  </a:cubicBezTo>
                  <a:cubicBezTo>
                    <a:pt x="527" y="1780"/>
                    <a:pt x="627" y="1354"/>
                    <a:pt x="527" y="953"/>
                  </a:cubicBezTo>
                  <a:cubicBezTo>
                    <a:pt x="527" y="426"/>
                    <a:pt x="426" y="0"/>
                    <a:pt x="201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93"/>
            <p:cNvSpPr/>
            <p:nvPr/>
          </p:nvSpPr>
          <p:spPr>
            <a:xfrm>
              <a:off x="5614034" y="3246977"/>
              <a:ext cx="25833" cy="17887"/>
            </a:xfrm>
            <a:custGeom>
              <a:avLst/>
              <a:gdLst/>
              <a:ahLst/>
              <a:cxnLst/>
              <a:rect l="l" t="t" r="r" b="b"/>
              <a:pathLst>
                <a:path w="1580" h="1094" extrusionOk="0">
                  <a:moveTo>
                    <a:pt x="225" y="0"/>
                  </a:moveTo>
                  <a:cubicBezTo>
                    <a:pt x="173" y="0"/>
                    <a:pt x="132" y="13"/>
                    <a:pt x="101" y="38"/>
                  </a:cubicBezTo>
                  <a:cubicBezTo>
                    <a:pt x="1" y="138"/>
                    <a:pt x="226" y="564"/>
                    <a:pt x="627" y="764"/>
                  </a:cubicBezTo>
                  <a:cubicBezTo>
                    <a:pt x="905" y="977"/>
                    <a:pt x="1129" y="1093"/>
                    <a:pt x="1287" y="1093"/>
                  </a:cubicBezTo>
                  <a:cubicBezTo>
                    <a:pt x="1371" y="1093"/>
                    <a:pt x="1436" y="1060"/>
                    <a:pt x="1480" y="990"/>
                  </a:cubicBezTo>
                  <a:cubicBezTo>
                    <a:pt x="1580" y="890"/>
                    <a:pt x="1354" y="564"/>
                    <a:pt x="953" y="363"/>
                  </a:cubicBezTo>
                  <a:cubicBezTo>
                    <a:pt x="632" y="118"/>
                    <a:pt x="382" y="0"/>
                    <a:pt x="225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93"/>
            <p:cNvSpPr/>
            <p:nvPr/>
          </p:nvSpPr>
          <p:spPr>
            <a:xfrm>
              <a:off x="5702962" y="3196128"/>
              <a:ext cx="23789" cy="33060"/>
            </a:xfrm>
            <a:custGeom>
              <a:avLst/>
              <a:gdLst/>
              <a:ahLst/>
              <a:cxnLst/>
              <a:rect l="l" t="t" r="r" b="b"/>
              <a:pathLst>
                <a:path w="1455" h="2022" extrusionOk="0">
                  <a:moveTo>
                    <a:pt x="137" y="0"/>
                  </a:moveTo>
                  <a:cubicBezTo>
                    <a:pt x="123" y="0"/>
                    <a:pt x="111" y="5"/>
                    <a:pt x="101" y="15"/>
                  </a:cubicBezTo>
                  <a:cubicBezTo>
                    <a:pt x="0" y="15"/>
                    <a:pt x="0" y="641"/>
                    <a:pt x="427" y="1168"/>
                  </a:cubicBezTo>
                  <a:cubicBezTo>
                    <a:pt x="684" y="1705"/>
                    <a:pt x="1108" y="2021"/>
                    <a:pt x="1287" y="2021"/>
                  </a:cubicBezTo>
                  <a:cubicBezTo>
                    <a:pt x="1317" y="2021"/>
                    <a:pt x="1340" y="2012"/>
                    <a:pt x="1354" y="1995"/>
                  </a:cubicBezTo>
                  <a:cubicBezTo>
                    <a:pt x="1454" y="1894"/>
                    <a:pt x="1254" y="1493"/>
                    <a:pt x="828" y="967"/>
                  </a:cubicBezTo>
                  <a:cubicBezTo>
                    <a:pt x="556" y="402"/>
                    <a:pt x="265" y="0"/>
                    <a:pt x="137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93"/>
            <p:cNvSpPr/>
            <p:nvPr/>
          </p:nvSpPr>
          <p:spPr>
            <a:xfrm>
              <a:off x="5682475" y="3279710"/>
              <a:ext cx="30754" cy="29757"/>
            </a:xfrm>
            <a:custGeom>
              <a:avLst/>
              <a:gdLst/>
              <a:ahLst/>
              <a:cxnLst/>
              <a:rect l="l" t="t" r="r" b="b"/>
              <a:pathLst>
                <a:path w="1881" h="1820" extrusionOk="0">
                  <a:moveTo>
                    <a:pt x="240" y="1"/>
                  </a:moveTo>
                  <a:cubicBezTo>
                    <a:pt x="224" y="1"/>
                    <a:pt x="211" y="5"/>
                    <a:pt x="201" y="15"/>
                  </a:cubicBezTo>
                  <a:cubicBezTo>
                    <a:pt x="0" y="15"/>
                    <a:pt x="201" y="642"/>
                    <a:pt x="627" y="1168"/>
                  </a:cubicBezTo>
                  <a:cubicBezTo>
                    <a:pt x="1066" y="1608"/>
                    <a:pt x="1505" y="1820"/>
                    <a:pt x="1697" y="1820"/>
                  </a:cubicBezTo>
                  <a:cubicBezTo>
                    <a:pt x="1735" y="1820"/>
                    <a:pt x="1763" y="1812"/>
                    <a:pt x="1780" y="1795"/>
                  </a:cubicBezTo>
                  <a:cubicBezTo>
                    <a:pt x="1880" y="1695"/>
                    <a:pt x="1554" y="1269"/>
                    <a:pt x="1153" y="767"/>
                  </a:cubicBezTo>
                  <a:cubicBezTo>
                    <a:pt x="770" y="384"/>
                    <a:pt x="387" y="1"/>
                    <a:pt x="240" y="1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93"/>
            <p:cNvSpPr/>
            <p:nvPr/>
          </p:nvSpPr>
          <p:spPr>
            <a:xfrm>
              <a:off x="5779594" y="3252912"/>
              <a:ext cx="18868" cy="40989"/>
            </a:xfrm>
            <a:custGeom>
              <a:avLst/>
              <a:gdLst/>
              <a:ahLst/>
              <a:cxnLst/>
              <a:rect l="l" t="t" r="r" b="b"/>
              <a:pathLst>
                <a:path w="1154" h="2507" extrusionOk="0">
                  <a:moveTo>
                    <a:pt x="326" y="0"/>
                  </a:moveTo>
                  <a:cubicBezTo>
                    <a:pt x="126" y="0"/>
                    <a:pt x="0" y="627"/>
                    <a:pt x="226" y="1354"/>
                  </a:cubicBezTo>
                  <a:cubicBezTo>
                    <a:pt x="426" y="2081"/>
                    <a:pt x="953" y="2507"/>
                    <a:pt x="1053" y="2507"/>
                  </a:cubicBezTo>
                  <a:cubicBezTo>
                    <a:pt x="1153" y="2406"/>
                    <a:pt x="953" y="1880"/>
                    <a:pt x="852" y="1153"/>
                  </a:cubicBezTo>
                  <a:cubicBezTo>
                    <a:pt x="627" y="527"/>
                    <a:pt x="426" y="0"/>
                    <a:pt x="326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93"/>
            <p:cNvSpPr/>
            <p:nvPr/>
          </p:nvSpPr>
          <p:spPr>
            <a:xfrm>
              <a:off x="5800081" y="3140227"/>
              <a:ext cx="10251" cy="35659"/>
            </a:xfrm>
            <a:custGeom>
              <a:avLst/>
              <a:gdLst/>
              <a:ahLst/>
              <a:cxnLst/>
              <a:rect l="l" t="t" r="r" b="b"/>
              <a:pathLst>
                <a:path w="627" h="2181" extrusionOk="0">
                  <a:moveTo>
                    <a:pt x="426" y="0"/>
                  </a:moveTo>
                  <a:cubicBezTo>
                    <a:pt x="326" y="0"/>
                    <a:pt x="126" y="401"/>
                    <a:pt x="0" y="1028"/>
                  </a:cubicBezTo>
                  <a:cubicBezTo>
                    <a:pt x="0" y="1780"/>
                    <a:pt x="126" y="2181"/>
                    <a:pt x="326" y="2181"/>
                  </a:cubicBezTo>
                  <a:cubicBezTo>
                    <a:pt x="426" y="2181"/>
                    <a:pt x="527" y="1780"/>
                    <a:pt x="527" y="1153"/>
                  </a:cubicBezTo>
                  <a:cubicBezTo>
                    <a:pt x="627" y="526"/>
                    <a:pt x="627" y="100"/>
                    <a:pt x="426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93"/>
            <p:cNvSpPr/>
            <p:nvPr/>
          </p:nvSpPr>
          <p:spPr>
            <a:xfrm>
              <a:off x="5863601" y="3122815"/>
              <a:ext cx="10251" cy="30951"/>
            </a:xfrm>
            <a:custGeom>
              <a:avLst/>
              <a:gdLst/>
              <a:ahLst/>
              <a:cxnLst/>
              <a:rect l="l" t="t" r="r" b="b"/>
              <a:pathLst>
                <a:path w="627" h="1893" extrusionOk="0">
                  <a:moveTo>
                    <a:pt x="353" y="0"/>
                  </a:moveTo>
                  <a:cubicBezTo>
                    <a:pt x="184" y="0"/>
                    <a:pt x="92" y="482"/>
                    <a:pt x="0" y="965"/>
                  </a:cubicBezTo>
                  <a:cubicBezTo>
                    <a:pt x="0" y="1466"/>
                    <a:pt x="100" y="1892"/>
                    <a:pt x="201" y="1892"/>
                  </a:cubicBezTo>
                  <a:cubicBezTo>
                    <a:pt x="401" y="1892"/>
                    <a:pt x="501" y="1466"/>
                    <a:pt x="627" y="965"/>
                  </a:cubicBezTo>
                  <a:cubicBezTo>
                    <a:pt x="627" y="438"/>
                    <a:pt x="501" y="12"/>
                    <a:pt x="401" y="12"/>
                  </a:cubicBezTo>
                  <a:cubicBezTo>
                    <a:pt x="384" y="4"/>
                    <a:pt x="368" y="0"/>
                    <a:pt x="353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93"/>
            <p:cNvSpPr/>
            <p:nvPr/>
          </p:nvSpPr>
          <p:spPr>
            <a:xfrm>
              <a:off x="5841054" y="3208244"/>
              <a:ext cx="8616" cy="22547"/>
            </a:xfrm>
            <a:custGeom>
              <a:avLst/>
              <a:gdLst/>
              <a:ahLst/>
              <a:cxnLst/>
              <a:rect l="l" t="t" r="r" b="b"/>
              <a:pathLst>
                <a:path w="527" h="1379" extrusionOk="0">
                  <a:moveTo>
                    <a:pt x="326" y="0"/>
                  </a:moveTo>
                  <a:cubicBezTo>
                    <a:pt x="126" y="0"/>
                    <a:pt x="1" y="326"/>
                    <a:pt x="1" y="752"/>
                  </a:cubicBezTo>
                  <a:cubicBezTo>
                    <a:pt x="1" y="1053"/>
                    <a:pt x="126" y="1379"/>
                    <a:pt x="226" y="1379"/>
                  </a:cubicBezTo>
                  <a:cubicBezTo>
                    <a:pt x="427" y="1379"/>
                    <a:pt x="527" y="1053"/>
                    <a:pt x="527" y="752"/>
                  </a:cubicBezTo>
                  <a:cubicBezTo>
                    <a:pt x="527" y="326"/>
                    <a:pt x="427" y="126"/>
                    <a:pt x="326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93"/>
            <p:cNvSpPr/>
            <p:nvPr/>
          </p:nvSpPr>
          <p:spPr>
            <a:xfrm>
              <a:off x="5832863" y="3075072"/>
              <a:ext cx="10251" cy="15582"/>
            </a:xfrm>
            <a:custGeom>
              <a:avLst/>
              <a:gdLst/>
              <a:ahLst/>
              <a:cxnLst/>
              <a:rect l="l" t="t" r="r" b="b"/>
              <a:pathLst>
                <a:path w="627" h="953" extrusionOk="0">
                  <a:moveTo>
                    <a:pt x="502" y="0"/>
                  </a:moveTo>
                  <a:cubicBezTo>
                    <a:pt x="401" y="0"/>
                    <a:pt x="101" y="125"/>
                    <a:pt x="101" y="426"/>
                  </a:cubicBezTo>
                  <a:cubicBezTo>
                    <a:pt x="0" y="752"/>
                    <a:pt x="201" y="952"/>
                    <a:pt x="301" y="952"/>
                  </a:cubicBezTo>
                  <a:cubicBezTo>
                    <a:pt x="502" y="952"/>
                    <a:pt x="627" y="752"/>
                    <a:pt x="627" y="526"/>
                  </a:cubicBezTo>
                  <a:cubicBezTo>
                    <a:pt x="627" y="326"/>
                    <a:pt x="627" y="125"/>
                    <a:pt x="502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93"/>
            <p:cNvSpPr/>
            <p:nvPr/>
          </p:nvSpPr>
          <p:spPr>
            <a:xfrm>
              <a:off x="5742300" y="2940249"/>
              <a:ext cx="10268" cy="20830"/>
            </a:xfrm>
            <a:custGeom>
              <a:avLst/>
              <a:gdLst/>
              <a:ahLst/>
              <a:cxnLst/>
              <a:rect l="l" t="t" r="r" b="b"/>
              <a:pathLst>
                <a:path w="628" h="1274" extrusionOk="0">
                  <a:moveTo>
                    <a:pt x="201" y="0"/>
                  </a:moveTo>
                  <a:cubicBezTo>
                    <a:pt x="101" y="0"/>
                    <a:pt x="0" y="326"/>
                    <a:pt x="0" y="727"/>
                  </a:cubicBezTo>
                  <a:cubicBezTo>
                    <a:pt x="0" y="1010"/>
                    <a:pt x="151" y="1273"/>
                    <a:pt x="257" y="1273"/>
                  </a:cubicBezTo>
                  <a:cubicBezTo>
                    <a:pt x="273" y="1273"/>
                    <a:pt x="288" y="1267"/>
                    <a:pt x="301" y="1254"/>
                  </a:cubicBezTo>
                  <a:cubicBezTo>
                    <a:pt x="401" y="1254"/>
                    <a:pt x="627" y="1053"/>
                    <a:pt x="527" y="627"/>
                  </a:cubicBezTo>
                  <a:cubicBezTo>
                    <a:pt x="527" y="326"/>
                    <a:pt x="401" y="0"/>
                    <a:pt x="201" y="0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93"/>
            <p:cNvSpPr/>
            <p:nvPr/>
          </p:nvSpPr>
          <p:spPr>
            <a:xfrm>
              <a:off x="5593547" y="3007039"/>
              <a:ext cx="13947" cy="17396"/>
            </a:xfrm>
            <a:custGeom>
              <a:avLst/>
              <a:gdLst/>
              <a:ahLst/>
              <a:cxnLst/>
              <a:rect l="l" t="t" r="r" b="b"/>
              <a:pathLst>
                <a:path w="853" h="1064" extrusionOk="0">
                  <a:moveTo>
                    <a:pt x="226" y="1"/>
                  </a:moveTo>
                  <a:cubicBezTo>
                    <a:pt x="1" y="101"/>
                    <a:pt x="1" y="402"/>
                    <a:pt x="101" y="627"/>
                  </a:cubicBezTo>
                  <a:cubicBezTo>
                    <a:pt x="283" y="870"/>
                    <a:pt x="449" y="1064"/>
                    <a:pt x="558" y="1064"/>
                  </a:cubicBezTo>
                  <a:cubicBezTo>
                    <a:pt x="585" y="1064"/>
                    <a:pt x="608" y="1052"/>
                    <a:pt x="627" y="1028"/>
                  </a:cubicBezTo>
                  <a:cubicBezTo>
                    <a:pt x="853" y="928"/>
                    <a:pt x="853" y="727"/>
                    <a:pt x="627" y="402"/>
                  </a:cubicBezTo>
                  <a:cubicBezTo>
                    <a:pt x="527" y="101"/>
                    <a:pt x="327" y="1"/>
                    <a:pt x="226" y="1"/>
                  </a:cubicBezTo>
                  <a:close/>
                </a:path>
              </a:pathLst>
            </a:custGeom>
            <a:solidFill>
              <a:srgbClr val="FFDE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93"/>
            <p:cNvSpPr/>
            <p:nvPr/>
          </p:nvSpPr>
          <p:spPr>
            <a:xfrm>
              <a:off x="5748856" y="3355362"/>
              <a:ext cx="75423" cy="40989"/>
            </a:xfrm>
            <a:custGeom>
              <a:avLst/>
              <a:gdLst/>
              <a:ahLst/>
              <a:cxnLst/>
              <a:rect l="l" t="t" r="r" b="b"/>
              <a:pathLst>
                <a:path w="4613" h="2507" extrusionOk="0">
                  <a:moveTo>
                    <a:pt x="3259" y="0"/>
                  </a:moveTo>
                  <a:cubicBezTo>
                    <a:pt x="2833" y="0"/>
                    <a:pt x="2407" y="100"/>
                    <a:pt x="2006" y="201"/>
                  </a:cubicBezTo>
                  <a:cubicBezTo>
                    <a:pt x="853" y="627"/>
                    <a:pt x="0" y="1353"/>
                    <a:pt x="226" y="1980"/>
                  </a:cubicBezTo>
                  <a:cubicBezTo>
                    <a:pt x="326" y="2281"/>
                    <a:pt x="853" y="2506"/>
                    <a:pt x="1379" y="2506"/>
                  </a:cubicBezTo>
                  <a:cubicBezTo>
                    <a:pt x="1780" y="2506"/>
                    <a:pt x="2206" y="2406"/>
                    <a:pt x="2632" y="2281"/>
                  </a:cubicBezTo>
                  <a:cubicBezTo>
                    <a:pt x="3760" y="1880"/>
                    <a:pt x="4612" y="1153"/>
                    <a:pt x="4386" y="627"/>
                  </a:cubicBezTo>
                  <a:cubicBezTo>
                    <a:pt x="4286" y="201"/>
                    <a:pt x="3760" y="0"/>
                    <a:pt x="3259" y="0"/>
                  </a:cubicBezTo>
                  <a:close/>
                </a:path>
              </a:pathLst>
            </a:custGeom>
            <a:solidFill>
              <a:srgbClr val="9845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93"/>
            <p:cNvSpPr/>
            <p:nvPr/>
          </p:nvSpPr>
          <p:spPr>
            <a:xfrm>
              <a:off x="5546017" y="3503690"/>
              <a:ext cx="160230" cy="97544"/>
            </a:xfrm>
            <a:custGeom>
              <a:avLst/>
              <a:gdLst/>
              <a:ahLst/>
              <a:cxnLst/>
              <a:rect l="l" t="t" r="r" b="b"/>
              <a:pathLst>
                <a:path w="9800" h="5966" extrusionOk="0">
                  <a:moveTo>
                    <a:pt x="5013" y="1"/>
                  </a:moveTo>
                  <a:cubicBezTo>
                    <a:pt x="4386" y="1"/>
                    <a:pt x="3760" y="101"/>
                    <a:pt x="3133" y="327"/>
                  </a:cubicBezTo>
                  <a:cubicBezTo>
                    <a:pt x="1755" y="728"/>
                    <a:pt x="727" y="1580"/>
                    <a:pt x="0" y="2607"/>
                  </a:cubicBezTo>
                  <a:cubicBezTo>
                    <a:pt x="727" y="3134"/>
                    <a:pt x="1454" y="3660"/>
                    <a:pt x="2181" y="4086"/>
                  </a:cubicBezTo>
                  <a:cubicBezTo>
                    <a:pt x="4386" y="5339"/>
                    <a:pt x="6767" y="5865"/>
                    <a:pt x="9173" y="5966"/>
                  </a:cubicBezTo>
                  <a:cubicBezTo>
                    <a:pt x="9700" y="5013"/>
                    <a:pt x="9800" y="3860"/>
                    <a:pt x="9499" y="2933"/>
                  </a:cubicBezTo>
                  <a:cubicBezTo>
                    <a:pt x="8873" y="1053"/>
                    <a:pt x="6993" y="1"/>
                    <a:pt x="50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93"/>
            <p:cNvSpPr/>
            <p:nvPr/>
          </p:nvSpPr>
          <p:spPr>
            <a:xfrm>
              <a:off x="5947183" y="3365597"/>
              <a:ext cx="187698" cy="148360"/>
            </a:xfrm>
            <a:custGeom>
              <a:avLst/>
              <a:gdLst/>
              <a:ahLst/>
              <a:cxnLst/>
              <a:rect l="l" t="t" r="r" b="b"/>
              <a:pathLst>
                <a:path w="11480" h="9074" extrusionOk="0">
                  <a:moveTo>
                    <a:pt x="6166" y="1"/>
                  </a:moveTo>
                  <a:cubicBezTo>
                    <a:pt x="5540" y="1"/>
                    <a:pt x="4913" y="101"/>
                    <a:pt x="4287" y="301"/>
                  </a:cubicBezTo>
                  <a:cubicBezTo>
                    <a:pt x="1555" y="1153"/>
                    <a:pt x="1" y="3760"/>
                    <a:pt x="728" y="6166"/>
                  </a:cubicBezTo>
                  <a:cubicBezTo>
                    <a:pt x="1354" y="7920"/>
                    <a:pt x="3234" y="9073"/>
                    <a:pt x="5214" y="9073"/>
                  </a:cubicBezTo>
                  <a:cubicBezTo>
                    <a:pt x="5841" y="9073"/>
                    <a:pt x="6467" y="8973"/>
                    <a:pt x="7094" y="8773"/>
                  </a:cubicBezTo>
                  <a:cubicBezTo>
                    <a:pt x="9800" y="7920"/>
                    <a:pt x="11480" y="5214"/>
                    <a:pt x="10653" y="2908"/>
                  </a:cubicBezTo>
                  <a:cubicBezTo>
                    <a:pt x="10126" y="1153"/>
                    <a:pt x="8247" y="1"/>
                    <a:pt x="61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93"/>
            <p:cNvSpPr/>
            <p:nvPr/>
          </p:nvSpPr>
          <p:spPr>
            <a:xfrm>
              <a:off x="5353005" y="3104159"/>
              <a:ext cx="44276" cy="118031"/>
            </a:xfrm>
            <a:custGeom>
              <a:avLst/>
              <a:gdLst/>
              <a:ahLst/>
              <a:cxnLst/>
              <a:rect l="l" t="t" r="r" b="b"/>
              <a:pathLst>
                <a:path w="2708" h="7219" extrusionOk="0">
                  <a:moveTo>
                    <a:pt x="1028" y="3133"/>
                  </a:moveTo>
                  <a:lnTo>
                    <a:pt x="1028" y="3133"/>
                  </a:lnTo>
                  <a:cubicBezTo>
                    <a:pt x="527" y="4487"/>
                    <a:pt x="201" y="5865"/>
                    <a:pt x="1" y="7219"/>
                  </a:cubicBezTo>
                  <a:lnTo>
                    <a:pt x="1" y="7219"/>
                  </a:lnTo>
                  <a:cubicBezTo>
                    <a:pt x="201" y="5865"/>
                    <a:pt x="527" y="4487"/>
                    <a:pt x="1028" y="3133"/>
                  </a:cubicBezTo>
                  <a:lnTo>
                    <a:pt x="1028" y="3133"/>
                  </a:lnTo>
                  <a:close/>
                  <a:moveTo>
                    <a:pt x="2607" y="226"/>
                  </a:moveTo>
                  <a:cubicBezTo>
                    <a:pt x="1981" y="1053"/>
                    <a:pt x="1454" y="2106"/>
                    <a:pt x="1028" y="3133"/>
                  </a:cubicBezTo>
                  <a:cubicBezTo>
                    <a:pt x="1454" y="2106"/>
                    <a:pt x="1981" y="1053"/>
                    <a:pt x="2607" y="226"/>
                  </a:cubicBezTo>
                  <a:close/>
                  <a:moveTo>
                    <a:pt x="2708" y="101"/>
                  </a:moveTo>
                  <a:lnTo>
                    <a:pt x="2607" y="226"/>
                  </a:lnTo>
                  <a:lnTo>
                    <a:pt x="2708" y="101"/>
                  </a:lnTo>
                  <a:close/>
                  <a:moveTo>
                    <a:pt x="2708" y="101"/>
                  </a:moveTo>
                  <a:lnTo>
                    <a:pt x="2708" y="101"/>
                  </a:lnTo>
                  <a:lnTo>
                    <a:pt x="2708" y="101"/>
                  </a:lnTo>
                  <a:close/>
                  <a:moveTo>
                    <a:pt x="2708" y="101"/>
                  </a:moveTo>
                  <a:lnTo>
                    <a:pt x="2708" y="101"/>
                  </a:lnTo>
                  <a:lnTo>
                    <a:pt x="2708" y="101"/>
                  </a:lnTo>
                  <a:close/>
                  <a:moveTo>
                    <a:pt x="2708" y="101"/>
                  </a:moveTo>
                  <a:lnTo>
                    <a:pt x="2708" y="101"/>
                  </a:lnTo>
                  <a:lnTo>
                    <a:pt x="2708" y="101"/>
                  </a:lnTo>
                  <a:close/>
                  <a:moveTo>
                    <a:pt x="2708" y="101"/>
                  </a:moveTo>
                  <a:lnTo>
                    <a:pt x="2708" y="101"/>
                  </a:lnTo>
                  <a:lnTo>
                    <a:pt x="2708" y="101"/>
                  </a:lnTo>
                  <a:close/>
                  <a:moveTo>
                    <a:pt x="2708" y="101"/>
                  </a:moveTo>
                  <a:lnTo>
                    <a:pt x="2708" y="101"/>
                  </a:lnTo>
                  <a:lnTo>
                    <a:pt x="2708" y="101"/>
                  </a:lnTo>
                  <a:close/>
                  <a:moveTo>
                    <a:pt x="2708" y="1"/>
                  </a:moveTo>
                  <a:lnTo>
                    <a:pt x="2708" y="1"/>
                  </a:lnTo>
                  <a:close/>
                </a:path>
              </a:pathLst>
            </a:custGeom>
            <a:solidFill>
              <a:srgbClr val="FAC7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93"/>
            <p:cNvSpPr/>
            <p:nvPr/>
          </p:nvSpPr>
          <p:spPr>
            <a:xfrm>
              <a:off x="5455454" y="3041048"/>
              <a:ext cx="3303" cy="3303"/>
            </a:xfrm>
            <a:custGeom>
              <a:avLst/>
              <a:gdLst/>
              <a:ahLst/>
              <a:cxnLst/>
              <a:rect l="l" t="t" r="r" b="b"/>
              <a:pathLst>
                <a:path w="202" h="202" extrusionOk="0">
                  <a:moveTo>
                    <a:pt x="1" y="201"/>
                  </a:moveTo>
                  <a:lnTo>
                    <a:pt x="1" y="201"/>
                  </a:lnTo>
                  <a:lnTo>
                    <a:pt x="1" y="201"/>
                  </a:lnTo>
                  <a:close/>
                  <a:moveTo>
                    <a:pt x="201" y="1"/>
                  </a:moveTo>
                  <a:lnTo>
                    <a:pt x="1" y="201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AF53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93"/>
            <p:cNvSpPr/>
            <p:nvPr/>
          </p:nvSpPr>
          <p:spPr>
            <a:xfrm>
              <a:off x="5341134" y="3041048"/>
              <a:ext cx="117622" cy="345050"/>
            </a:xfrm>
            <a:custGeom>
              <a:avLst/>
              <a:gdLst/>
              <a:ahLst/>
              <a:cxnLst/>
              <a:rect l="l" t="t" r="r" b="b"/>
              <a:pathLst>
                <a:path w="7194" h="21104" extrusionOk="0">
                  <a:moveTo>
                    <a:pt x="7193" y="1"/>
                  </a:moveTo>
                  <a:lnTo>
                    <a:pt x="6993" y="201"/>
                  </a:lnTo>
                  <a:cubicBezTo>
                    <a:pt x="5639" y="1354"/>
                    <a:pt x="4486" y="2507"/>
                    <a:pt x="3434" y="3861"/>
                  </a:cubicBezTo>
                  <a:lnTo>
                    <a:pt x="3434" y="3961"/>
                  </a:lnTo>
                  <a:lnTo>
                    <a:pt x="3333" y="4086"/>
                  </a:lnTo>
                  <a:cubicBezTo>
                    <a:pt x="2707" y="4913"/>
                    <a:pt x="2180" y="5966"/>
                    <a:pt x="1754" y="6993"/>
                  </a:cubicBezTo>
                  <a:cubicBezTo>
                    <a:pt x="1253" y="8347"/>
                    <a:pt x="927" y="9725"/>
                    <a:pt x="727" y="11079"/>
                  </a:cubicBezTo>
                  <a:cubicBezTo>
                    <a:pt x="401" y="13359"/>
                    <a:pt x="401" y="15665"/>
                    <a:pt x="301" y="17971"/>
                  </a:cubicBezTo>
                  <a:cubicBezTo>
                    <a:pt x="201" y="18998"/>
                    <a:pt x="100" y="20051"/>
                    <a:pt x="0" y="21104"/>
                  </a:cubicBezTo>
                  <a:cubicBezTo>
                    <a:pt x="1554" y="19951"/>
                    <a:pt x="3534" y="19224"/>
                    <a:pt x="5514" y="18698"/>
                  </a:cubicBezTo>
                  <a:cubicBezTo>
                    <a:pt x="4261" y="12858"/>
                    <a:pt x="4386" y="5540"/>
                    <a:pt x="7193" y="1"/>
                  </a:cubicBezTo>
                  <a:close/>
                </a:path>
              </a:pathLst>
            </a:custGeom>
            <a:solidFill>
              <a:srgbClr val="D986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93"/>
            <p:cNvSpPr/>
            <p:nvPr/>
          </p:nvSpPr>
          <p:spPr>
            <a:xfrm>
              <a:off x="6095527" y="3579097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AF5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93"/>
            <p:cNvSpPr/>
            <p:nvPr/>
          </p:nvSpPr>
          <p:spPr>
            <a:xfrm>
              <a:off x="5252206" y="3346746"/>
              <a:ext cx="892923" cy="379058"/>
            </a:xfrm>
            <a:custGeom>
              <a:avLst/>
              <a:gdLst/>
              <a:ahLst/>
              <a:cxnLst/>
              <a:rect l="l" t="t" r="r" b="b"/>
              <a:pathLst>
                <a:path w="54613" h="23184" extrusionOk="0">
                  <a:moveTo>
                    <a:pt x="10953" y="1"/>
                  </a:moveTo>
                  <a:cubicBezTo>
                    <a:pt x="8973" y="527"/>
                    <a:pt x="6993" y="1254"/>
                    <a:pt x="5439" y="2407"/>
                  </a:cubicBezTo>
                  <a:cubicBezTo>
                    <a:pt x="5439" y="2081"/>
                    <a:pt x="5439" y="1880"/>
                    <a:pt x="5539" y="1680"/>
                  </a:cubicBezTo>
                  <a:lnTo>
                    <a:pt x="5439" y="1680"/>
                  </a:lnTo>
                  <a:cubicBezTo>
                    <a:pt x="5113" y="4587"/>
                    <a:pt x="4286" y="7520"/>
                    <a:pt x="2306" y="9700"/>
                  </a:cubicBezTo>
                  <a:cubicBezTo>
                    <a:pt x="1680" y="10327"/>
                    <a:pt x="928" y="10953"/>
                    <a:pt x="426" y="11805"/>
                  </a:cubicBezTo>
                  <a:cubicBezTo>
                    <a:pt x="201" y="12332"/>
                    <a:pt x="0" y="12833"/>
                    <a:pt x="0" y="13459"/>
                  </a:cubicBezTo>
                  <a:cubicBezTo>
                    <a:pt x="0" y="13785"/>
                    <a:pt x="101" y="14211"/>
                    <a:pt x="301" y="14512"/>
                  </a:cubicBezTo>
                  <a:cubicBezTo>
                    <a:pt x="727" y="15139"/>
                    <a:pt x="1454" y="15464"/>
                    <a:pt x="2306" y="15464"/>
                  </a:cubicBezTo>
                  <a:lnTo>
                    <a:pt x="2707" y="15464"/>
                  </a:lnTo>
                  <a:cubicBezTo>
                    <a:pt x="3660" y="15239"/>
                    <a:pt x="4487" y="14713"/>
                    <a:pt x="5213" y="14312"/>
                  </a:cubicBezTo>
                  <a:lnTo>
                    <a:pt x="5213" y="14312"/>
                  </a:lnTo>
                  <a:cubicBezTo>
                    <a:pt x="4913" y="15139"/>
                    <a:pt x="4487" y="16191"/>
                    <a:pt x="4487" y="17219"/>
                  </a:cubicBezTo>
                  <a:cubicBezTo>
                    <a:pt x="4487" y="17845"/>
                    <a:pt x="4687" y="18472"/>
                    <a:pt x="5213" y="18998"/>
                  </a:cubicBezTo>
                  <a:cubicBezTo>
                    <a:pt x="5640" y="19525"/>
                    <a:pt x="6366" y="19725"/>
                    <a:pt x="7093" y="19725"/>
                  </a:cubicBezTo>
                  <a:cubicBezTo>
                    <a:pt x="7319" y="19725"/>
                    <a:pt x="7619" y="19625"/>
                    <a:pt x="7820" y="19625"/>
                  </a:cubicBezTo>
                  <a:cubicBezTo>
                    <a:pt x="8772" y="19424"/>
                    <a:pt x="9599" y="18898"/>
                    <a:pt x="10452" y="18372"/>
                  </a:cubicBezTo>
                  <a:lnTo>
                    <a:pt x="10452" y="18372"/>
                  </a:lnTo>
                  <a:cubicBezTo>
                    <a:pt x="10326" y="18597"/>
                    <a:pt x="10326" y="18798"/>
                    <a:pt x="10326" y="18998"/>
                  </a:cubicBezTo>
                  <a:cubicBezTo>
                    <a:pt x="10326" y="20678"/>
                    <a:pt x="11705" y="22457"/>
                    <a:pt x="13459" y="22758"/>
                  </a:cubicBezTo>
                  <a:cubicBezTo>
                    <a:pt x="13685" y="22858"/>
                    <a:pt x="13985" y="22858"/>
                    <a:pt x="14211" y="22858"/>
                  </a:cubicBezTo>
                  <a:cubicBezTo>
                    <a:pt x="15865" y="22858"/>
                    <a:pt x="17444" y="22031"/>
                    <a:pt x="18797" y="21104"/>
                  </a:cubicBezTo>
                  <a:cubicBezTo>
                    <a:pt x="20577" y="22231"/>
                    <a:pt x="22657" y="22758"/>
                    <a:pt x="24737" y="22983"/>
                  </a:cubicBezTo>
                  <a:cubicBezTo>
                    <a:pt x="26116" y="23084"/>
                    <a:pt x="27369" y="23184"/>
                    <a:pt x="28722" y="23184"/>
                  </a:cubicBezTo>
                  <a:cubicBezTo>
                    <a:pt x="31755" y="23184"/>
                    <a:pt x="34888" y="22758"/>
                    <a:pt x="37895" y="21931"/>
                  </a:cubicBezTo>
                  <a:lnTo>
                    <a:pt x="37895" y="22031"/>
                  </a:lnTo>
                  <a:cubicBezTo>
                    <a:pt x="38321" y="21931"/>
                    <a:pt x="38747" y="21730"/>
                    <a:pt x="39148" y="21605"/>
                  </a:cubicBezTo>
                  <a:cubicBezTo>
                    <a:pt x="39575" y="21505"/>
                    <a:pt x="40001" y="21304"/>
                    <a:pt x="40402" y="21204"/>
                  </a:cubicBezTo>
                  <a:cubicBezTo>
                    <a:pt x="44487" y="19525"/>
                    <a:pt x="48347" y="17119"/>
                    <a:pt x="51580" y="14211"/>
                  </a:cubicBezTo>
                  <a:cubicBezTo>
                    <a:pt x="52733" y="13058"/>
                    <a:pt x="53885" y="11906"/>
                    <a:pt x="54612" y="10552"/>
                  </a:cubicBezTo>
                  <a:cubicBezTo>
                    <a:pt x="53785" y="10552"/>
                    <a:pt x="52833" y="10652"/>
                    <a:pt x="51905" y="10753"/>
                  </a:cubicBezTo>
                  <a:cubicBezTo>
                    <a:pt x="48873" y="11078"/>
                    <a:pt x="45940" y="11580"/>
                    <a:pt x="42908" y="12206"/>
                  </a:cubicBezTo>
                  <a:cubicBezTo>
                    <a:pt x="39900" y="12958"/>
                    <a:pt x="36968" y="14086"/>
                    <a:pt x="33935" y="14838"/>
                  </a:cubicBezTo>
                  <a:cubicBezTo>
                    <a:pt x="31955" y="15239"/>
                    <a:pt x="29875" y="15565"/>
                    <a:pt x="27770" y="15565"/>
                  </a:cubicBezTo>
                  <a:lnTo>
                    <a:pt x="27143" y="15565"/>
                  </a:lnTo>
                  <a:cubicBezTo>
                    <a:pt x="26617" y="16818"/>
                    <a:pt x="25364" y="17845"/>
                    <a:pt x="23910" y="18372"/>
                  </a:cubicBezTo>
                  <a:cubicBezTo>
                    <a:pt x="23284" y="18597"/>
                    <a:pt x="22657" y="18698"/>
                    <a:pt x="22031" y="18698"/>
                  </a:cubicBezTo>
                  <a:cubicBezTo>
                    <a:pt x="19950" y="18698"/>
                    <a:pt x="18071" y="17545"/>
                    <a:pt x="17544" y="15765"/>
                  </a:cubicBezTo>
                  <a:cubicBezTo>
                    <a:pt x="17118" y="14512"/>
                    <a:pt x="17344" y="13259"/>
                    <a:pt x="17970" y="12206"/>
                  </a:cubicBezTo>
                  <a:cubicBezTo>
                    <a:pt x="14612" y="9600"/>
                    <a:pt x="12331" y="5840"/>
                    <a:pt x="11279" y="1555"/>
                  </a:cubicBezTo>
                  <a:cubicBezTo>
                    <a:pt x="11178" y="1154"/>
                    <a:pt x="11078" y="627"/>
                    <a:pt x="10953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93"/>
            <p:cNvSpPr/>
            <p:nvPr/>
          </p:nvSpPr>
          <p:spPr>
            <a:xfrm>
              <a:off x="5532087" y="3546315"/>
              <a:ext cx="163925" cy="106144"/>
            </a:xfrm>
            <a:custGeom>
              <a:avLst/>
              <a:gdLst/>
              <a:ahLst/>
              <a:cxnLst/>
              <a:rect l="l" t="t" r="r" b="b"/>
              <a:pathLst>
                <a:path w="10026" h="6492" extrusionOk="0">
                  <a:moveTo>
                    <a:pt x="852" y="0"/>
                  </a:moveTo>
                  <a:cubicBezTo>
                    <a:pt x="226" y="1053"/>
                    <a:pt x="0" y="2306"/>
                    <a:pt x="426" y="3559"/>
                  </a:cubicBezTo>
                  <a:cubicBezTo>
                    <a:pt x="953" y="5339"/>
                    <a:pt x="2832" y="6492"/>
                    <a:pt x="4913" y="6492"/>
                  </a:cubicBezTo>
                  <a:cubicBezTo>
                    <a:pt x="5539" y="6492"/>
                    <a:pt x="6166" y="6391"/>
                    <a:pt x="6792" y="6166"/>
                  </a:cubicBezTo>
                  <a:cubicBezTo>
                    <a:pt x="8246" y="5639"/>
                    <a:pt x="9499" y="4612"/>
                    <a:pt x="10025" y="3359"/>
                  </a:cubicBezTo>
                  <a:cubicBezTo>
                    <a:pt x="7619" y="3258"/>
                    <a:pt x="5238" y="2732"/>
                    <a:pt x="3033" y="1479"/>
                  </a:cubicBezTo>
                  <a:cubicBezTo>
                    <a:pt x="2306" y="1053"/>
                    <a:pt x="1579" y="527"/>
                    <a:pt x="8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2" name="Google Shape;15592;p93"/>
          <p:cNvGrpSpPr/>
          <p:nvPr/>
        </p:nvGrpSpPr>
        <p:grpSpPr>
          <a:xfrm>
            <a:off x="4185314" y="2109140"/>
            <a:ext cx="1232627" cy="1385585"/>
            <a:chOff x="4051964" y="2261540"/>
            <a:chExt cx="1232627" cy="1385585"/>
          </a:xfrm>
        </p:grpSpPr>
        <p:sp>
          <p:nvSpPr>
            <p:cNvPr id="15593" name="Google Shape;15593;p93"/>
            <p:cNvSpPr/>
            <p:nvPr/>
          </p:nvSpPr>
          <p:spPr>
            <a:xfrm>
              <a:off x="4188421" y="2261540"/>
              <a:ext cx="1096169" cy="1385581"/>
            </a:xfrm>
            <a:custGeom>
              <a:avLst/>
              <a:gdLst/>
              <a:ahLst/>
              <a:cxnLst/>
              <a:rect l="l" t="t" r="r" b="b"/>
              <a:pathLst>
                <a:path w="67044" h="84745" extrusionOk="0">
                  <a:moveTo>
                    <a:pt x="21855" y="1"/>
                  </a:moveTo>
                  <a:cubicBezTo>
                    <a:pt x="20024" y="1"/>
                    <a:pt x="18173" y="857"/>
                    <a:pt x="16818" y="2038"/>
                  </a:cubicBezTo>
                  <a:cubicBezTo>
                    <a:pt x="15239" y="3516"/>
                    <a:pt x="14211" y="5396"/>
                    <a:pt x="13359" y="7376"/>
                  </a:cubicBezTo>
                  <a:cubicBezTo>
                    <a:pt x="11279" y="12589"/>
                    <a:pt x="10752" y="18328"/>
                    <a:pt x="11479" y="23967"/>
                  </a:cubicBezTo>
                  <a:cubicBezTo>
                    <a:pt x="12005" y="27727"/>
                    <a:pt x="12958" y="31486"/>
                    <a:pt x="14311" y="35045"/>
                  </a:cubicBezTo>
                  <a:cubicBezTo>
                    <a:pt x="10652" y="36198"/>
                    <a:pt x="8572" y="39431"/>
                    <a:pt x="6893" y="42765"/>
                  </a:cubicBezTo>
                  <a:cubicBezTo>
                    <a:pt x="3760" y="49456"/>
                    <a:pt x="201" y="55822"/>
                    <a:pt x="101" y="63341"/>
                  </a:cubicBezTo>
                  <a:cubicBezTo>
                    <a:pt x="0" y="69707"/>
                    <a:pt x="4712" y="75246"/>
                    <a:pt x="9825" y="78078"/>
                  </a:cubicBezTo>
                  <a:cubicBezTo>
                    <a:pt x="13785" y="80158"/>
                    <a:pt x="18071" y="81837"/>
                    <a:pt x="22457" y="82865"/>
                  </a:cubicBezTo>
                  <a:cubicBezTo>
                    <a:pt x="26843" y="84018"/>
                    <a:pt x="31329" y="84644"/>
                    <a:pt x="35815" y="84745"/>
                  </a:cubicBezTo>
                  <a:cubicBezTo>
                    <a:pt x="41680" y="84745"/>
                    <a:pt x="48572" y="82138"/>
                    <a:pt x="51479" y="76499"/>
                  </a:cubicBezTo>
                  <a:cubicBezTo>
                    <a:pt x="54938" y="69807"/>
                    <a:pt x="54938" y="62614"/>
                    <a:pt x="55339" y="55196"/>
                  </a:cubicBezTo>
                  <a:cubicBezTo>
                    <a:pt x="55565" y="51436"/>
                    <a:pt x="55239" y="47677"/>
                    <a:pt x="52632" y="44970"/>
                  </a:cubicBezTo>
                  <a:cubicBezTo>
                    <a:pt x="55565" y="42364"/>
                    <a:pt x="58271" y="39632"/>
                    <a:pt x="60477" y="36499"/>
                  </a:cubicBezTo>
                  <a:cubicBezTo>
                    <a:pt x="63810" y="32013"/>
                    <a:pt x="66216" y="26699"/>
                    <a:pt x="66843" y="21060"/>
                  </a:cubicBezTo>
                  <a:cubicBezTo>
                    <a:pt x="67043" y="18955"/>
                    <a:pt x="67043" y="16774"/>
                    <a:pt x="66317" y="14794"/>
                  </a:cubicBezTo>
                  <a:cubicBezTo>
                    <a:pt x="65690" y="12789"/>
                    <a:pt x="64236" y="11035"/>
                    <a:pt x="62231" y="10183"/>
                  </a:cubicBezTo>
                  <a:cubicBezTo>
                    <a:pt x="61531" y="9933"/>
                    <a:pt x="60810" y="9821"/>
                    <a:pt x="60085" y="9821"/>
                  </a:cubicBezTo>
                  <a:cubicBezTo>
                    <a:pt x="57462" y="9821"/>
                    <a:pt x="54774" y="11287"/>
                    <a:pt x="52732" y="13015"/>
                  </a:cubicBezTo>
                  <a:cubicBezTo>
                    <a:pt x="45113" y="19281"/>
                    <a:pt x="41680" y="30860"/>
                    <a:pt x="39174" y="40258"/>
                  </a:cubicBezTo>
                  <a:cubicBezTo>
                    <a:pt x="39174" y="40258"/>
                    <a:pt x="29148" y="37752"/>
                    <a:pt x="28397" y="37552"/>
                  </a:cubicBezTo>
                  <a:cubicBezTo>
                    <a:pt x="30702" y="28053"/>
                    <a:pt x="33309" y="16248"/>
                    <a:pt x="29650" y="7050"/>
                  </a:cubicBezTo>
                  <a:cubicBezTo>
                    <a:pt x="28397" y="3817"/>
                    <a:pt x="26116" y="584"/>
                    <a:pt x="22657" y="58"/>
                  </a:cubicBezTo>
                  <a:cubicBezTo>
                    <a:pt x="22391" y="19"/>
                    <a:pt x="22123" y="1"/>
                    <a:pt x="21855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93"/>
            <p:cNvSpPr/>
            <p:nvPr/>
          </p:nvSpPr>
          <p:spPr>
            <a:xfrm>
              <a:off x="4466667" y="2408936"/>
              <a:ext cx="136866" cy="439128"/>
            </a:xfrm>
            <a:custGeom>
              <a:avLst/>
              <a:gdLst/>
              <a:ahLst/>
              <a:cxnLst/>
              <a:rect l="l" t="t" r="r" b="b"/>
              <a:pathLst>
                <a:path w="8371" h="26858" extrusionOk="0">
                  <a:moveTo>
                    <a:pt x="4107" y="0"/>
                  </a:moveTo>
                  <a:cubicBezTo>
                    <a:pt x="4026" y="0"/>
                    <a:pt x="3943" y="5"/>
                    <a:pt x="3860" y="15"/>
                  </a:cubicBezTo>
                  <a:cubicBezTo>
                    <a:pt x="3358" y="140"/>
                    <a:pt x="2932" y="441"/>
                    <a:pt x="2607" y="867"/>
                  </a:cubicBezTo>
                  <a:cubicBezTo>
                    <a:pt x="952" y="2647"/>
                    <a:pt x="526" y="5253"/>
                    <a:pt x="426" y="7759"/>
                  </a:cubicBezTo>
                  <a:cubicBezTo>
                    <a:pt x="0" y="14025"/>
                    <a:pt x="727" y="20391"/>
                    <a:pt x="2406" y="26557"/>
                  </a:cubicBezTo>
                  <a:cubicBezTo>
                    <a:pt x="3559" y="26657"/>
                    <a:pt x="4612" y="26757"/>
                    <a:pt x="5739" y="26857"/>
                  </a:cubicBezTo>
                  <a:cubicBezTo>
                    <a:pt x="7118" y="19038"/>
                    <a:pt x="8371" y="10993"/>
                    <a:pt x="6692" y="3148"/>
                  </a:cubicBezTo>
                  <a:cubicBezTo>
                    <a:pt x="6592" y="2421"/>
                    <a:pt x="6366" y="1594"/>
                    <a:pt x="5965" y="967"/>
                  </a:cubicBezTo>
                  <a:cubicBezTo>
                    <a:pt x="5490" y="402"/>
                    <a:pt x="4853" y="0"/>
                    <a:pt x="4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93"/>
            <p:cNvSpPr/>
            <p:nvPr/>
          </p:nvSpPr>
          <p:spPr>
            <a:xfrm>
              <a:off x="4917422" y="2564360"/>
              <a:ext cx="261453" cy="398024"/>
            </a:xfrm>
            <a:custGeom>
              <a:avLst/>
              <a:gdLst/>
              <a:ahLst/>
              <a:cxnLst/>
              <a:rect l="l" t="t" r="r" b="b"/>
              <a:pathLst>
                <a:path w="15991" h="24344" extrusionOk="0">
                  <a:moveTo>
                    <a:pt x="13439" y="0"/>
                  </a:moveTo>
                  <a:cubicBezTo>
                    <a:pt x="13058" y="0"/>
                    <a:pt x="12670" y="81"/>
                    <a:pt x="12331" y="233"/>
                  </a:cubicBezTo>
                  <a:cubicBezTo>
                    <a:pt x="11704" y="534"/>
                    <a:pt x="11078" y="1161"/>
                    <a:pt x="10552" y="1687"/>
                  </a:cubicBezTo>
                  <a:cubicBezTo>
                    <a:pt x="5439" y="7752"/>
                    <a:pt x="2607" y="15472"/>
                    <a:pt x="0" y="22990"/>
                  </a:cubicBezTo>
                  <a:cubicBezTo>
                    <a:pt x="1053" y="23416"/>
                    <a:pt x="2105" y="23843"/>
                    <a:pt x="3133" y="24344"/>
                  </a:cubicBezTo>
                  <a:cubicBezTo>
                    <a:pt x="7519" y="19757"/>
                    <a:pt x="11278" y="14544"/>
                    <a:pt x="14010" y="8805"/>
                  </a:cubicBezTo>
                  <a:cubicBezTo>
                    <a:pt x="15038" y="6599"/>
                    <a:pt x="15990" y="4093"/>
                    <a:pt x="15364" y="1687"/>
                  </a:cubicBezTo>
                  <a:cubicBezTo>
                    <a:pt x="15263" y="1161"/>
                    <a:pt x="15038" y="659"/>
                    <a:pt x="14637" y="334"/>
                  </a:cubicBezTo>
                  <a:cubicBezTo>
                    <a:pt x="14302" y="106"/>
                    <a:pt x="13876" y="0"/>
                    <a:pt x="134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93"/>
            <p:cNvSpPr/>
            <p:nvPr/>
          </p:nvSpPr>
          <p:spPr>
            <a:xfrm>
              <a:off x="4449859" y="3079977"/>
              <a:ext cx="51241" cy="82829"/>
            </a:xfrm>
            <a:custGeom>
              <a:avLst/>
              <a:gdLst/>
              <a:ahLst/>
              <a:cxnLst/>
              <a:rect l="l" t="t" r="r" b="b"/>
              <a:pathLst>
                <a:path w="3134" h="5066" extrusionOk="0">
                  <a:moveTo>
                    <a:pt x="2019" y="1"/>
                  </a:moveTo>
                  <a:cubicBezTo>
                    <a:pt x="1418" y="1"/>
                    <a:pt x="691" y="967"/>
                    <a:pt x="301" y="2206"/>
                  </a:cubicBezTo>
                  <a:cubicBezTo>
                    <a:pt x="0" y="3685"/>
                    <a:pt x="201" y="4938"/>
                    <a:pt x="928" y="5038"/>
                  </a:cubicBezTo>
                  <a:cubicBezTo>
                    <a:pt x="985" y="5057"/>
                    <a:pt x="1043" y="5066"/>
                    <a:pt x="1103" y="5066"/>
                  </a:cubicBezTo>
                  <a:cubicBezTo>
                    <a:pt x="1702" y="5066"/>
                    <a:pt x="2420" y="4177"/>
                    <a:pt x="2807" y="2833"/>
                  </a:cubicBezTo>
                  <a:cubicBezTo>
                    <a:pt x="3133" y="1480"/>
                    <a:pt x="2908" y="226"/>
                    <a:pt x="2181" y="26"/>
                  </a:cubicBezTo>
                  <a:cubicBezTo>
                    <a:pt x="2128" y="9"/>
                    <a:pt x="2074" y="1"/>
                    <a:pt x="2019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93"/>
            <p:cNvSpPr/>
            <p:nvPr/>
          </p:nvSpPr>
          <p:spPr>
            <a:xfrm>
              <a:off x="4837094" y="3180661"/>
              <a:ext cx="54936" cy="82960"/>
            </a:xfrm>
            <a:custGeom>
              <a:avLst/>
              <a:gdLst/>
              <a:ahLst/>
              <a:cxnLst/>
              <a:rect l="l" t="t" r="r" b="b"/>
              <a:pathLst>
                <a:path w="3360" h="5074" extrusionOk="0">
                  <a:moveTo>
                    <a:pt x="2289" y="0"/>
                  </a:moveTo>
                  <a:cubicBezTo>
                    <a:pt x="1619" y="0"/>
                    <a:pt x="901" y="894"/>
                    <a:pt x="427" y="2114"/>
                  </a:cubicBezTo>
                  <a:cubicBezTo>
                    <a:pt x="1" y="3467"/>
                    <a:pt x="226" y="4720"/>
                    <a:pt x="853" y="5046"/>
                  </a:cubicBezTo>
                  <a:cubicBezTo>
                    <a:pt x="910" y="5064"/>
                    <a:pt x="970" y="5073"/>
                    <a:pt x="1032" y="5073"/>
                  </a:cubicBezTo>
                  <a:cubicBezTo>
                    <a:pt x="1645" y="5073"/>
                    <a:pt x="2446" y="4193"/>
                    <a:pt x="2833" y="2941"/>
                  </a:cubicBezTo>
                  <a:cubicBezTo>
                    <a:pt x="3359" y="1587"/>
                    <a:pt x="3134" y="234"/>
                    <a:pt x="2507" y="33"/>
                  </a:cubicBezTo>
                  <a:cubicBezTo>
                    <a:pt x="2435" y="11"/>
                    <a:pt x="2362" y="0"/>
                    <a:pt x="2289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93"/>
            <p:cNvSpPr/>
            <p:nvPr/>
          </p:nvSpPr>
          <p:spPr>
            <a:xfrm>
              <a:off x="4628925" y="3208162"/>
              <a:ext cx="34041" cy="111147"/>
            </a:xfrm>
            <a:custGeom>
              <a:avLst/>
              <a:gdLst/>
              <a:ahLst/>
              <a:cxnLst/>
              <a:rect l="l" t="t" r="r" b="b"/>
              <a:pathLst>
                <a:path w="2082" h="6798" extrusionOk="0">
                  <a:moveTo>
                    <a:pt x="1961" y="1"/>
                  </a:moveTo>
                  <a:cubicBezTo>
                    <a:pt x="1747" y="1"/>
                    <a:pt x="1237" y="1444"/>
                    <a:pt x="728" y="3264"/>
                  </a:cubicBezTo>
                  <a:cubicBezTo>
                    <a:pt x="327" y="5143"/>
                    <a:pt x="1" y="6697"/>
                    <a:pt x="201" y="6798"/>
                  </a:cubicBezTo>
                  <a:cubicBezTo>
                    <a:pt x="327" y="6798"/>
                    <a:pt x="828" y="5344"/>
                    <a:pt x="1354" y="3464"/>
                  </a:cubicBezTo>
                  <a:cubicBezTo>
                    <a:pt x="1881" y="1584"/>
                    <a:pt x="2081" y="5"/>
                    <a:pt x="1981" y="5"/>
                  </a:cubicBezTo>
                  <a:cubicBezTo>
                    <a:pt x="1974" y="2"/>
                    <a:pt x="1968" y="1"/>
                    <a:pt x="1961" y="1"/>
                  </a:cubicBezTo>
                  <a:close/>
                </a:path>
              </a:pathLst>
            </a:custGeom>
            <a:solidFill>
              <a:srgbClr val="D98A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93"/>
            <p:cNvSpPr/>
            <p:nvPr/>
          </p:nvSpPr>
          <p:spPr>
            <a:xfrm>
              <a:off x="4576065" y="3235696"/>
              <a:ext cx="143439" cy="85249"/>
            </a:xfrm>
            <a:custGeom>
              <a:avLst/>
              <a:gdLst/>
              <a:ahLst/>
              <a:cxnLst/>
              <a:rect l="l" t="t" r="r" b="b"/>
              <a:pathLst>
                <a:path w="8773" h="5214" extrusionOk="0">
                  <a:moveTo>
                    <a:pt x="1" y="1"/>
                  </a:moveTo>
                  <a:lnTo>
                    <a:pt x="1" y="527"/>
                  </a:lnTo>
                  <a:lnTo>
                    <a:pt x="1" y="1053"/>
                  </a:lnTo>
                  <a:cubicBezTo>
                    <a:pt x="1" y="1254"/>
                    <a:pt x="1" y="1580"/>
                    <a:pt x="101" y="1880"/>
                  </a:cubicBezTo>
                  <a:cubicBezTo>
                    <a:pt x="302" y="2407"/>
                    <a:pt x="627" y="3033"/>
                    <a:pt x="1154" y="3660"/>
                  </a:cubicBezTo>
                  <a:cubicBezTo>
                    <a:pt x="1680" y="4186"/>
                    <a:pt x="2407" y="4713"/>
                    <a:pt x="3334" y="5013"/>
                  </a:cubicBezTo>
                  <a:cubicBezTo>
                    <a:pt x="3711" y="5158"/>
                    <a:pt x="4104" y="5213"/>
                    <a:pt x="4486" y="5213"/>
                  </a:cubicBezTo>
                  <a:cubicBezTo>
                    <a:pt x="4968" y="5213"/>
                    <a:pt x="5435" y="5125"/>
                    <a:pt x="5840" y="5013"/>
                  </a:cubicBezTo>
                  <a:cubicBezTo>
                    <a:pt x="6567" y="4813"/>
                    <a:pt x="7194" y="4487"/>
                    <a:pt x="7720" y="4086"/>
                  </a:cubicBezTo>
                  <a:cubicBezTo>
                    <a:pt x="8572" y="3334"/>
                    <a:pt x="8773" y="2607"/>
                    <a:pt x="8773" y="2607"/>
                  </a:cubicBezTo>
                  <a:cubicBezTo>
                    <a:pt x="8766" y="2600"/>
                    <a:pt x="8757" y="2597"/>
                    <a:pt x="8748" y="2597"/>
                  </a:cubicBezTo>
                  <a:cubicBezTo>
                    <a:pt x="8623" y="2597"/>
                    <a:pt x="8280" y="3178"/>
                    <a:pt x="7419" y="3760"/>
                  </a:cubicBezTo>
                  <a:cubicBezTo>
                    <a:pt x="6993" y="4086"/>
                    <a:pt x="6367" y="4387"/>
                    <a:pt x="5740" y="4487"/>
                  </a:cubicBezTo>
                  <a:cubicBezTo>
                    <a:pt x="5366" y="4539"/>
                    <a:pt x="4992" y="4597"/>
                    <a:pt x="4601" y="4597"/>
                  </a:cubicBezTo>
                  <a:cubicBezTo>
                    <a:pt x="4232" y="4597"/>
                    <a:pt x="3848" y="4545"/>
                    <a:pt x="3434" y="4387"/>
                  </a:cubicBezTo>
                  <a:cubicBezTo>
                    <a:pt x="2708" y="4186"/>
                    <a:pt x="2081" y="3760"/>
                    <a:pt x="1555" y="3234"/>
                  </a:cubicBezTo>
                  <a:cubicBezTo>
                    <a:pt x="1053" y="2707"/>
                    <a:pt x="728" y="2206"/>
                    <a:pt x="527" y="1680"/>
                  </a:cubicBezTo>
                  <a:cubicBezTo>
                    <a:pt x="302" y="1254"/>
                    <a:pt x="302" y="728"/>
                    <a:pt x="201" y="427"/>
                  </a:cubicBezTo>
                  <a:cubicBezTo>
                    <a:pt x="101" y="101"/>
                    <a:pt x="101" y="1"/>
                    <a:pt x="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93"/>
            <p:cNvSpPr/>
            <p:nvPr/>
          </p:nvSpPr>
          <p:spPr>
            <a:xfrm>
              <a:off x="4574430" y="3121703"/>
              <a:ext cx="184412" cy="132370"/>
            </a:xfrm>
            <a:custGeom>
              <a:avLst/>
              <a:gdLst/>
              <a:ahLst/>
              <a:cxnLst/>
              <a:rect l="l" t="t" r="r" b="b"/>
              <a:pathLst>
                <a:path w="11279" h="8096" extrusionOk="0">
                  <a:moveTo>
                    <a:pt x="4082" y="0"/>
                  </a:moveTo>
                  <a:cubicBezTo>
                    <a:pt x="3768" y="0"/>
                    <a:pt x="3452" y="25"/>
                    <a:pt x="3133" y="80"/>
                  </a:cubicBezTo>
                  <a:cubicBezTo>
                    <a:pt x="1780" y="181"/>
                    <a:pt x="727" y="1033"/>
                    <a:pt x="402" y="2386"/>
                  </a:cubicBezTo>
                  <a:cubicBezTo>
                    <a:pt x="1" y="3639"/>
                    <a:pt x="928" y="5193"/>
                    <a:pt x="1780" y="6146"/>
                  </a:cubicBezTo>
                  <a:cubicBezTo>
                    <a:pt x="2921" y="7443"/>
                    <a:pt x="4278" y="8095"/>
                    <a:pt x="5791" y="8095"/>
                  </a:cubicBezTo>
                  <a:cubicBezTo>
                    <a:pt x="6471" y="8095"/>
                    <a:pt x="7182" y="7964"/>
                    <a:pt x="7920" y="7700"/>
                  </a:cubicBezTo>
                  <a:cubicBezTo>
                    <a:pt x="9073" y="7299"/>
                    <a:pt x="10652" y="6446"/>
                    <a:pt x="10953" y="5093"/>
                  </a:cubicBezTo>
                  <a:cubicBezTo>
                    <a:pt x="11279" y="3740"/>
                    <a:pt x="10752" y="2486"/>
                    <a:pt x="9700" y="1760"/>
                  </a:cubicBezTo>
                  <a:cubicBezTo>
                    <a:pt x="8773" y="1033"/>
                    <a:pt x="7620" y="707"/>
                    <a:pt x="6467" y="406"/>
                  </a:cubicBezTo>
                  <a:cubicBezTo>
                    <a:pt x="5705" y="170"/>
                    <a:pt x="4904" y="0"/>
                    <a:pt x="4082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93"/>
            <p:cNvSpPr/>
            <p:nvPr/>
          </p:nvSpPr>
          <p:spPr>
            <a:xfrm>
              <a:off x="4963726" y="3264390"/>
              <a:ext cx="213498" cy="33648"/>
            </a:xfrm>
            <a:custGeom>
              <a:avLst/>
              <a:gdLst/>
              <a:ahLst/>
              <a:cxnLst/>
              <a:rect l="l" t="t" r="r" b="b"/>
              <a:pathLst>
                <a:path w="13058" h="2058" extrusionOk="0">
                  <a:moveTo>
                    <a:pt x="12820" y="0"/>
                  </a:moveTo>
                  <a:cubicBezTo>
                    <a:pt x="12040" y="0"/>
                    <a:pt x="9436" y="213"/>
                    <a:pt x="6466" y="652"/>
                  </a:cubicBezTo>
                  <a:cubicBezTo>
                    <a:pt x="2807" y="1178"/>
                    <a:pt x="0" y="1905"/>
                    <a:pt x="0" y="2005"/>
                  </a:cubicBezTo>
                  <a:cubicBezTo>
                    <a:pt x="0" y="2041"/>
                    <a:pt x="94" y="2058"/>
                    <a:pt x="268" y="2058"/>
                  </a:cubicBezTo>
                  <a:cubicBezTo>
                    <a:pt x="1068" y="2058"/>
                    <a:pt x="3564" y="1710"/>
                    <a:pt x="6567" y="1278"/>
                  </a:cubicBezTo>
                  <a:cubicBezTo>
                    <a:pt x="10126" y="752"/>
                    <a:pt x="13058" y="226"/>
                    <a:pt x="13058" y="25"/>
                  </a:cubicBezTo>
                  <a:cubicBezTo>
                    <a:pt x="13058" y="9"/>
                    <a:pt x="12975" y="0"/>
                    <a:pt x="1282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93"/>
            <p:cNvSpPr/>
            <p:nvPr/>
          </p:nvSpPr>
          <p:spPr>
            <a:xfrm>
              <a:off x="4939544" y="3372710"/>
              <a:ext cx="254488" cy="23315"/>
            </a:xfrm>
            <a:custGeom>
              <a:avLst/>
              <a:gdLst/>
              <a:ahLst/>
              <a:cxnLst/>
              <a:rect l="l" t="t" r="r" b="b"/>
              <a:pathLst>
                <a:path w="15565" h="1426" extrusionOk="0">
                  <a:moveTo>
                    <a:pt x="774" y="0"/>
                  </a:moveTo>
                  <a:cubicBezTo>
                    <a:pt x="278" y="0"/>
                    <a:pt x="0" y="28"/>
                    <a:pt x="0" y="92"/>
                  </a:cubicBezTo>
                  <a:cubicBezTo>
                    <a:pt x="0" y="292"/>
                    <a:pt x="3459" y="718"/>
                    <a:pt x="7745" y="1019"/>
                  </a:cubicBezTo>
                  <a:cubicBezTo>
                    <a:pt x="10847" y="1255"/>
                    <a:pt x="13555" y="1425"/>
                    <a:pt x="14814" y="1425"/>
                  </a:cubicBezTo>
                  <a:cubicBezTo>
                    <a:pt x="15295" y="1425"/>
                    <a:pt x="15564" y="1400"/>
                    <a:pt x="15564" y="1345"/>
                  </a:cubicBezTo>
                  <a:cubicBezTo>
                    <a:pt x="15564" y="1119"/>
                    <a:pt x="12131" y="718"/>
                    <a:pt x="7745" y="393"/>
                  </a:cubicBezTo>
                  <a:cubicBezTo>
                    <a:pt x="4674" y="177"/>
                    <a:pt x="2028" y="0"/>
                    <a:pt x="774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93"/>
            <p:cNvSpPr/>
            <p:nvPr/>
          </p:nvSpPr>
          <p:spPr>
            <a:xfrm>
              <a:off x="4907171" y="3460706"/>
              <a:ext cx="218845" cy="79216"/>
            </a:xfrm>
            <a:custGeom>
              <a:avLst/>
              <a:gdLst/>
              <a:ahLst/>
              <a:cxnLst/>
              <a:rect l="l" t="t" r="r" b="b"/>
              <a:pathLst>
                <a:path w="13385" h="4845" extrusionOk="0">
                  <a:moveTo>
                    <a:pt x="72" y="0"/>
                  </a:moveTo>
                  <a:cubicBezTo>
                    <a:pt x="32" y="0"/>
                    <a:pt x="8" y="8"/>
                    <a:pt x="1" y="23"/>
                  </a:cubicBezTo>
                  <a:cubicBezTo>
                    <a:pt x="1" y="123"/>
                    <a:pt x="2833" y="1602"/>
                    <a:pt x="6492" y="2956"/>
                  </a:cubicBezTo>
                  <a:cubicBezTo>
                    <a:pt x="9903" y="4132"/>
                    <a:pt x="12873" y="4844"/>
                    <a:pt x="13224" y="4844"/>
                  </a:cubicBezTo>
                  <a:cubicBezTo>
                    <a:pt x="13247" y="4844"/>
                    <a:pt x="13259" y="4841"/>
                    <a:pt x="13259" y="4835"/>
                  </a:cubicBezTo>
                  <a:cubicBezTo>
                    <a:pt x="13384" y="4610"/>
                    <a:pt x="10351" y="3682"/>
                    <a:pt x="6692" y="2329"/>
                  </a:cubicBezTo>
                  <a:cubicBezTo>
                    <a:pt x="3313" y="1079"/>
                    <a:pt x="554" y="0"/>
                    <a:pt x="72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93"/>
            <p:cNvSpPr/>
            <p:nvPr/>
          </p:nvSpPr>
          <p:spPr>
            <a:xfrm>
              <a:off x="4137197" y="2998357"/>
              <a:ext cx="174177" cy="131699"/>
            </a:xfrm>
            <a:custGeom>
              <a:avLst/>
              <a:gdLst/>
              <a:ahLst/>
              <a:cxnLst/>
              <a:rect l="l" t="t" r="r" b="b"/>
              <a:pathLst>
                <a:path w="10653" h="8055" extrusionOk="0">
                  <a:moveTo>
                    <a:pt x="117" y="1"/>
                  </a:moveTo>
                  <a:cubicBezTo>
                    <a:pt x="109" y="1"/>
                    <a:pt x="104" y="2"/>
                    <a:pt x="101" y="5"/>
                  </a:cubicBezTo>
                  <a:cubicBezTo>
                    <a:pt x="1" y="206"/>
                    <a:pt x="2306" y="1985"/>
                    <a:pt x="5214" y="4191"/>
                  </a:cubicBezTo>
                  <a:cubicBezTo>
                    <a:pt x="7969" y="6313"/>
                    <a:pt x="10322" y="8055"/>
                    <a:pt x="10539" y="8055"/>
                  </a:cubicBezTo>
                  <a:cubicBezTo>
                    <a:pt x="10545" y="8055"/>
                    <a:pt x="10549" y="8053"/>
                    <a:pt x="10552" y="8050"/>
                  </a:cubicBezTo>
                  <a:cubicBezTo>
                    <a:pt x="10652" y="7950"/>
                    <a:pt x="8472" y="5845"/>
                    <a:pt x="5539" y="3665"/>
                  </a:cubicBezTo>
                  <a:cubicBezTo>
                    <a:pt x="2794" y="1526"/>
                    <a:pt x="355" y="1"/>
                    <a:pt x="11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93"/>
            <p:cNvSpPr/>
            <p:nvPr/>
          </p:nvSpPr>
          <p:spPr>
            <a:xfrm>
              <a:off x="4060564" y="3103832"/>
              <a:ext cx="235636" cy="104575"/>
            </a:xfrm>
            <a:custGeom>
              <a:avLst/>
              <a:gdLst/>
              <a:ahLst/>
              <a:cxnLst/>
              <a:rect l="l" t="t" r="r" b="b"/>
              <a:pathLst>
                <a:path w="14412" h="6396" extrusionOk="0">
                  <a:moveTo>
                    <a:pt x="143" y="1"/>
                  </a:moveTo>
                  <a:cubicBezTo>
                    <a:pt x="115" y="1"/>
                    <a:pt x="101" y="7"/>
                    <a:pt x="101" y="21"/>
                  </a:cubicBezTo>
                  <a:cubicBezTo>
                    <a:pt x="1" y="121"/>
                    <a:pt x="3134" y="1700"/>
                    <a:pt x="6993" y="3479"/>
                  </a:cubicBezTo>
                  <a:cubicBezTo>
                    <a:pt x="10771" y="5177"/>
                    <a:pt x="13887" y="6395"/>
                    <a:pt x="14253" y="6395"/>
                  </a:cubicBezTo>
                  <a:cubicBezTo>
                    <a:pt x="14271" y="6395"/>
                    <a:pt x="14282" y="6392"/>
                    <a:pt x="14287" y="6386"/>
                  </a:cubicBezTo>
                  <a:cubicBezTo>
                    <a:pt x="14412" y="6186"/>
                    <a:pt x="11279" y="4632"/>
                    <a:pt x="7294" y="2953"/>
                  </a:cubicBezTo>
                  <a:cubicBezTo>
                    <a:pt x="3596" y="1291"/>
                    <a:pt x="532" y="1"/>
                    <a:pt x="143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93"/>
            <p:cNvSpPr/>
            <p:nvPr/>
          </p:nvSpPr>
          <p:spPr>
            <a:xfrm>
              <a:off x="4051964" y="3262951"/>
              <a:ext cx="228671" cy="37572"/>
            </a:xfrm>
            <a:custGeom>
              <a:avLst/>
              <a:gdLst/>
              <a:ahLst/>
              <a:cxnLst/>
              <a:rect l="l" t="t" r="r" b="b"/>
              <a:pathLst>
                <a:path w="13986" h="2298" extrusionOk="0">
                  <a:moveTo>
                    <a:pt x="69" y="0"/>
                  </a:moveTo>
                  <a:cubicBezTo>
                    <a:pt x="24" y="0"/>
                    <a:pt x="0" y="4"/>
                    <a:pt x="0" y="13"/>
                  </a:cubicBezTo>
                  <a:cubicBezTo>
                    <a:pt x="0" y="213"/>
                    <a:pt x="3033" y="1040"/>
                    <a:pt x="6893" y="1667"/>
                  </a:cubicBezTo>
                  <a:cubicBezTo>
                    <a:pt x="9587" y="2104"/>
                    <a:pt x="11976" y="2298"/>
                    <a:pt x="13173" y="2298"/>
                  </a:cubicBezTo>
                  <a:cubicBezTo>
                    <a:pt x="13691" y="2298"/>
                    <a:pt x="13986" y="2261"/>
                    <a:pt x="13986" y="2193"/>
                  </a:cubicBezTo>
                  <a:cubicBezTo>
                    <a:pt x="13986" y="2093"/>
                    <a:pt x="10853" y="1667"/>
                    <a:pt x="6993" y="1040"/>
                  </a:cubicBezTo>
                  <a:cubicBezTo>
                    <a:pt x="3466" y="468"/>
                    <a:pt x="546" y="0"/>
                    <a:pt x="69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93"/>
            <p:cNvSpPr/>
            <p:nvPr/>
          </p:nvSpPr>
          <p:spPr>
            <a:xfrm>
              <a:off x="4637542" y="3141862"/>
              <a:ext cx="80328" cy="35659"/>
            </a:xfrm>
            <a:custGeom>
              <a:avLst/>
              <a:gdLst/>
              <a:ahLst/>
              <a:cxnLst/>
              <a:rect l="l" t="t" r="r" b="b"/>
              <a:pathLst>
                <a:path w="4913" h="2181" extrusionOk="0">
                  <a:moveTo>
                    <a:pt x="1454" y="0"/>
                  </a:moveTo>
                  <a:cubicBezTo>
                    <a:pt x="727" y="0"/>
                    <a:pt x="201" y="201"/>
                    <a:pt x="201" y="527"/>
                  </a:cubicBezTo>
                  <a:cubicBezTo>
                    <a:pt x="0" y="1053"/>
                    <a:pt x="928" y="1680"/>
                    <a:pt x="2306" y="2081"/>
                  </a:cubicBezTo>
                  <a:cubicBezTo>
                    <a:pt x="2707" y="2181"/>
                    <a:pt x="3133" y="2181"/>
                    <a:pt x="3559" y="2181"/>
                  </a:cubicBezTo>
                  <a:cubicBezTo>
                    <a:pt x="4186" y="2181"/>
                    <a:pt x="4687" y="1980"/>
                    <a:pt x="4812" y="1680"/>
                  </a:cubicBezTo>
                  <a:cubicBezTo>
                    <a:pt x="4913" y="1153"/>
                    <a:pt x="3960" y="527"/>
                    <a:pt x="2707" y="201"/>
                  </a:cubicBezTo>
                  <a:cubicBezTo>
                    <a:pt x="2306" y="0"/>
                    <a:pt x="1780" y="0"/>
                    <a:pt x="1454" y="0"/>
                  </a:cubicBezTo>
                  <a:close/>
                </a:path>
              </a:pathLst>
            </a:custGeom>
            <a:solidFill>
              <a:srgbClr val="D462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93"/>
            <p:cNvSpPr/>
            <p:nvPr/>
          </p:nvSpPr>
          <p:spPr>
            <a:xfrm>
              <a:off x="4338809" y="3187757"/>
              <a:ext cx="187698" cy="181142"/>
            </a:xfrm>
            <a:custGeom>
              <a:avLst/>
              <a:gdLst/>
              <a:ahLst/>
              <a:cxnLst/>
              <a:rect l="l" t="t" r="r" b="b"/>
              <a:pathLst>
                <a:path w="11480" h="11079" extrusionOk="0">
                  <a:moveTo>
                    <a:pt x="4161" y="0"/>
                  </a:moveTo>
                  <a:cubicBezTo>
                    <a:pt x="2607" y="0"/>
                    <a:pt x="1153" y="527"/>
                    <a:pt x="101" y="1379"/>
                  </a:cubicBezTo>
                  <a:cubicBezTo>
                    <a:pt x="0" y="3760"/>
                    <a:pt x="401" y="6066"/>
                    <a:pt x="1880" y="7845"/>
                  </a:cubicBezTo>
                  <a:cubicBezTo>
                    <a:pt x="3033" y="9399"/>
                    <a:pt x="4787" y="10452"/>
                    <a:pt x="6667" y="11078"/>
                  </a:cubicBezTo>
                  <a:cubicBezTo>
                    <a:pt x="8672" y="10552"/>
                    <a:pt x="10226" y="9198"/>
                    <a:pt x="10752" y="7218"/>
                  </a:cubicBezTo>
                  <a:cubicBezTo>
                    <a:pt x="11479" y="4286"/>
                    <a:pt x="9399" y="1053"/>
                    <a:pt x="5940" y="226"/>
                  </a:cubicBezTo>
                  <a:cubicBezTo>
                    <a:pt x="5314" y="0"/>
                    <a:pt x="4687" y="0"/>
                    <a:pt x="41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93"/>
            <p:cNvSpPr/>
            <p:nvPr/>
          </p:nvSpPr>
          <p:spPr>
            <a:xfrm>
              <a:off x="4734661" y="3297172"/>
              <a:ext cx="211863" cy="167195"/>
            </a:xfrm>
            <a:custGeom>
              <a:avLst/>
              <a:gdLst/>
              <a:ahLst/>
              <a:cxnLst/>
              <a:rect l="l" t="t" r="r" b="b"/>
              <a:pathLst>
                <a:path w="12958" h="10226" extrusionOk="0">
                  <a:moveTo>
                    <a:pt x="6166" y="0"/>
                  </a:moveTo>
                  <a:cubicBezTo>
                    <a:pt x="3459" y="0"/>
                    <a:pt x="1053" y="1679"/>
                    <a:pt x="426" y="4085"/>
                  </a:cubicBezTo>
                  <a:cubicBezTo>
                    <a:pt x="0" y="5439"/>
                    <a:pt x="226" y="6792"/>
                    <a:pt x="952" y="8045"/>
                  </a:cubicBezTo>
                  <a:cubicBezTo>
                    <a:pt x="3885" y="8572"/>
                    <a:pt x="6792" y="9198"/>
                    <a:pt x="9724" y="9925"/>
                  </a:cubicBezTo>
                  <a:cubicBezTo>
                    <a:pt x="10025" y="10025"/>
                    <a:pt x="10451" y="10125"/>
                    <a:pt x="10777" y="10226"/>
                  </a:cubicBezTo>
                  <a:cubicBezTo>
                    <a:pt x="10652" y="10125"/>
                    <a:pt x="10552" y="10025"/>
                    <a:pt x="10552" y="10025"/>
                  </a:cubicBezTo>
                  <a:lnTo>
                    <a:pt x="10978" y="10025"/>
                  </a:lnTo>
                  <a:cubicBezTo>
                    <a:pt x="11805" y="9399"/>
                    <a:pt x="12531" y="8471"/>
                    <a:pt x="12757" y="7318"/>
                  </a:cubicBezTo>
                  <a:cubicBezTo>
                    <a:pt x="12958" y="6466"/>
                    <a:pt x="12958" y="5639"/>
                    <a:pt x="12757" y="4812"/>
                  </a:cubicBezTo>
                  <a:cubicBezTo>
                    <a:pt x="12657" y="4812"/>
                    <a:pt x="12531" y="4712"/>
                    <a:pt x="12531" y="4712"/>
                  </a:cubicBezTo>
                  <a:lnTo>
                    <a:pt x="12757" y="4712"/>
                  </a:lnTo>
                  <a:cubicBezTo>
                    <a:pt x="12130" y="2607"/>
                    <a:pt x="10351" y="827"/>
                    <a:pt x="7945" y="201"/>
                  </a:cubicBezTo>
                  <a:cubicBezTo>
                    <a:pt x="7419" y="100"/>
                    <a:pt x="6792" y="0"/>
                    <a:pt x="6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93"/>
            <p:cNvSpPr/>
            <p:nvPr/>
          </p:nvSpPr>
          <p:spPr>
            <a:xfrm>
              <a:off x="4939544" y="3374197"/>
              <a:ext cx="3711" cy="1668"/>
            </a:xfrm>
            <a:custGeom>
              <a:avLst/>
              <a:gdLst/>
              <a:ahLst/>
              <a:cxnLst/>
              <a:rect l="l" t="t" r="r" b="b"/>
              <a:pathLst>
                <a:path w="227" h="102" extrusionOk="0">
                  <a:moveTo>
                    <a:pt x="0" y="1"/>
                  </a:moveTo>
                  <a:cubicBezTo>
                    <a:pt x="0" y="1"/>
                    <a:pt x="126" y="101"/>
                    <a:pt x="226" y="101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rgbClr val="D980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93"/>
            <p:cNvSpPr/>
            <p:nvPr/>
          </p:nvSpPr>
          <p:spPr>
            <a:xfrm>
              <a:off x="4907171" y="3461082"/>
              <a:ext cx="6981" cy="3286"/>
            </a:xfrm>
            <a:custGeom>
              <a:avLst/>
              <a:gdLst/>
              <a:ahLst/>
              <a:cxnLst/>
              <a:rect l="l" t="t" r="r" b="b"/>
              <a:pathLst>
                <a:path w="427" h="201" extrusionOk="0">
                  <a:moveTo>
                    <a:pt x="1" y="0"/>
                  </a:moveTo>
                  <a:cubicBezTo>
                    <a:pt x="1" y="0"/>
                    <a:pt x="101" y="100"/>
                    <a:pt x="226" y="201"/>
                  </a:cubicBezTo>
                  <a:cubicBezTo>
                    <a:pt x="326" y="100"/>
                    <a:pt x="326" y="100"/>
                    <a:pt x="427" y="0"/>
                  </a:cubicBezTo>
                  <a:close/>
                </a:path>
              </a:pathLst>
            </a:custGeom>
            <a:solidFill>
              <a:srgbClr val="D980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93"/>
            <p:cNvSpPr/>
            <p:nvPr/>
          </p:nvSpPr>
          <p:spPr>
            <a:xfrm>
              <a:off x="4567465" y="2909511"/>
              <a:ext cx="11903" cy="37719"/>
            </a:xfrm>
            <a:custGeom>
              <a:avLst/>
              <a:gdLst/>
              <a:ahLst/>
              <a:cxnLst/>
              <a:rect l="l" t="t" r="r" b="b"/>
              <a:pathLst>
                <a:path w="728" h="2307" extrusionOk="0">
                  <a:moveTo>
                    <a:pt x="201" y="1"/>
                  </a:moveTo>
                  <a:cubicBezTo>
                    <a:pt x="0" y="1"/>
                    <a:pt x="0" y="527"/>
                    <a:pt x="101" y="1154"/>
                  </a:cubicBezTo>
                  <a:cubicBezTo>
                    <a:pt x="201" y="1780"/>
                    <a:pt x="427" y="2306"/>
                    <a:pt x="527" y="2306"/>
                  </a:cubicBezTo>
                  <a:cubicBezTo>
                    <a:pt x="727" y="2306"/>
                    <a:pt x="727" y="1680"/>
                    <a:pt x="627" y="1053"/>
                  </a:cubicBezTo>
                  <a:cubicBezTo>
                    <a:pt x="527" y="427"/>
                    <a:pt x="326" y="1"/>
                    <a:pt x="201" y="1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93"/>
            <p:cNvSpPr/>
            <p:nvPr/>
          </p:nvSpPr>
          <p:spPr>
            <a:xfrm>
              <a:off x="4644507" y="2916476"/>
              <a:ext cx="13538" cy="32389"/>
            </a:xfrm>
            <a:custGeom>
              <a:avLst/>
              <a:gdLst/>
              <a:ahLst/>
              <a:cxnLst/>
              <a:rect l="l" t="t" r="r" b="b"/>
              <a:pathLst>
                <a:path w="828" h="1981" extrusionOk="0">
                  <a:moveTo>
                    <a:pt x="627" y="1"/>
                  </a:moveTo>
                  <a:cubicBezTo>
                    <a:pt x="502" y="1"/>
                    <a:pt x="201" y="427"/>
                    <a:pt x="101" y="928"/>
                  </a:cubicBezTo>
                  <a:cubicBezTo>
                    <a:pt x="0" y="1454"/>
                    <a:pt x="101" y="1981"/>
                    <a:pt x="201" y="1981"/>
                  </a:cubicBezTo>
                  <a:lnTo>
                    <a:pt x="301" y="1981"/>
                  </a:lnTo>
                  <a:cubicBezTo>
                    <a:pt x="401" y="1981"/>
                    <a:pt x="627" y="1555"/>
                    <a:pt x="727" y="1053"/>
                  </a:cubicBezTo>
                  <a:cubicBezTo>
                    <a:pt x="827" y="527"/>
                    <a:pt x="827" y="1"/>
                    <a:pt x="627" y="1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93"/>
            <p:cNvSpPr/>
            <p:nvPr/>
          </p:nvSpPr>
          <p:spPr>
            <a:xfrm>
              <a:off x="4587952" y="2970987"/>
              <a:ext cx="15582" cy="36068"/>
            </a:xfrm>
            <a:custGeom>
              <a:avLst/>
              <a:gdLst/>
              <a:ahLst/>
              <a:cxnLst/>
              <a:rect l="l" t="t" r="r" b="b"/>
              <a:pathLst>
                <a:path w="953" h="2206" extrusionOk="0">
                  <a:moveTo>
                    <a:pt x="201" y="0"/>
                  </a:moveTo>
                  <a:cubicBezTo>
                    <a:pt x="101" y="100"/>
                    <a:pt x="1" y="627"/>
                    <a:pt x="201" y="1153"/>
                  </a:cubicBezTo>
                  <a:cubicBezTo>
                    <a:pt x="326" y="1780"/>
                    <a:pt x="527" y="2206"/>
                    <a:pt x="727" y="2206"/>
                  </a:cubicBezTo>
                  <a:cubicBezTo>
                    <a:pt x="828" y="2105"/>
                    <a:pt x="953" y="1679"/>
                    <a:pt x="828" y="1053"/>
                  </a:cubicBezTo>
                  <a:cubicBezTo>
                    <a:pt x="627" y="526"/>
                    <a:pt x="427" y="0"/>
                    <a:pt x="326" y="0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93"/>
            <p:cNvSpPr/>
            <p:nvPr/>
          </p:nvSpPr>
          <p:spPr>
            <a:xfrm>
              <a:off x="4710888" y="2936963"/>
              <a:ext cx="11903" cy="30754"/>
            </a:xfrm>
            <a:custGeom>
              <a:avLst/>
              <a:gdLst/>
              <a:ahLst/>
              <a:cxnLst/>
              <a:rect l="l" t="t" r="r" b="b"/>
              <a:pathLst>
                <a:path w="728" h="1881" extrusionOk="0">
                  <a:moveTo>
                    <a:pt x="527" y="1"/>
                  </a:moveTo>
                  <a:cubicBezTo>
                    <a:pt x="427" y="1"/>
                    <a:pt x="101" y="427"/>
                    <a:pt x="101" y="928"/>
                  </a:cubicBezTo>
                  <a:cubicBezTo>
                    <a:pt x="0" y="1455"/>
                    <a:pt x="101" y="1881"/>
                    <a:pt x="326" y="1881"/>
                  </a:cubicBezTo>
                  <a:cubicBezTo>
                    <a:pt x="527" y="1881"/>
                    <a:pt x="627" y="1455"/>
                    <a:pt x="627" y="1054"/>
                  </a:cubicBezTo>
                  <a:cubicBezTo>
                    <a:pt x="727" y="527"/>
                    <a:pt x="727" y="101"/>
                    <a:pt x="527" y="1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93"/>
            <p:cNvSpPr/>
            <p:nvPr/>
          </p:nvSpPr>
          <p:spPr>
            <a:xfrm>
              <a:off x="4820303" y="2964431"/>
              <a:ext cx="16808" cy="27059"/>
            </a:xfrm>
            <a:custGeom>
              <a:avLst/>
              <a:gdLst/>
              <a:ahLst/>
              <a:cxnLst/>
              <a:rect l="l" t="t" r="r" b="b"/>
              <a:pathLst>
                <a:path w="1028" h="1655" extrusionOk="0">
                  <a:moveTo>
                    <a:pt x="827" y="0"/>
                  </a:moveTo>
                  <a:cubicBezTo>
                    <a:pt x="627" y="0"/>
                    <a:pt x="401" y="301"/>
                    <a:pt x="201" y="727"/>
                  </a:cubicBezTo>
                  <a:cubicBezTo>
                    <a:pt x="0" y="1128"/>
                    <a:pt x="0" y="1654"/>
                    <a:pt x="201" y="1654"/>
                  </a:cubicBezTo>
                  <a:cubicBezTo>
                    <a:pt x="401" y="1654"/>
                    <a:pt x="627" y="1354"/>
                    <a:pt x="827" y="927"/>
                  </a:cubicBezTo>
                  <a:cubicBezTo>
                    <a:pt x="1028" y="501"/>
                    <a:pt x="1028" y="0"/>
                    <a:pt x="827" y="0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93"/>
            <p:cNvSpPr/>
            <p:nvPr/>
          </p:nvSpPr>
          <p:spPr>
            <a:xfrm>
              <a:off x="4662950" y="2993109"/>
              <a:ext cx="15582" cy="32798"/>
            </a:xfrm>
            <a:custGeom>
              <a:avLst/>
              <a:gdLst/>
              <a:ahLst/>
              <a:cxnLst/>
              <a:rect l="l" t="t" r="r" b="b"/>
              <a:pathLst>
                <a:path w="953" h="2006" extrusionOk="0">
                  <a:moveTo>
                    <a:pt x="752" y="1"/>
                  </a:moveTo>
                  <a:cubicBezTo>
                    <a:pt x="526" y="1"/>
                    <a:pt x="326" y="427"/>
                    <a:pt x="226" y="953"/>
                  </a:cubicBezTo>
                  <a:cubicBezTo>
                    <a:pt x="0" y="1479"/>
                    <a:pt x="0" y="1880"/>
                    <a:pt x="226" y="2006"/>
                  </a:cubicBezTo>
                  <a:cubicBezTo>
                    <a:pt x="426" y="2006"/>
                    <a:pt x="627" y="1579"/>
                    <a:pt x="752" y="1053"/>
                  </a:cubicBezTo>
                  <a:cubicBezTo>
                    <a:pt x="952" y="527"/>
                    <a:pt x="852" y="1"/>
                    <a:pt x="752" y="1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93"/>
            <p:cNvSpPr/>
            <p:nvPr/>
          </p:nvSpPr>
          <p:spPr>
            <a:xfrm>
              <a:off x="4611725" y="3042699"/>
              <a:ext cx="15582" cy="37703"/>
            </a:xfrm>
            <a:custGeom>
              <a:avLst/>
              <a:gdLst/>
              <a:ahLst/>
              <a:cxnLst/>
              <a:rect l="l" t="t" r="r" b="b"/>
              <a:pathLst>
                <a:path w="953" h="2306" extrusionOk="0">
                  <a:moveTo>
                    <a:pt x="226" y="0"/>
                  </a:moveTo>
                  <a:cubicBezTo>
                    <a:pt x="126" y="0"/>
                    <a:pt x="0" y="627"/>
                    <a:pt x="126" y="1253"/>
                  </a:cubicBezTo>
                  <a:cubicBezTo>
                    <a:pt x="226" y="1880"/>
                    <a:pt x="527" y="2306"/>
                    <a:pt x="752" y="2306"/>
                  </a:cubicBezTo>
                  <a:cubicBezTo>
                    <a:pt x="953" y="2206"/>
                    <a:pt x="852" y="1679"/>
                    <a:pt x="752" y="1153"/>
                  </a:cubicBezTo>
                  <a:cubicBezTo>
                    <a:pt x="627" y="526"/>
                    <a:pt x="426" y="0"/>
                    <a:pt x="226" y="0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93"/>
            <p:cNvSpPr/>
            <p:nvPr/>
          </p:nvSpPr>
          <p:spPr>
            <a:xfrm>
              <a:off x="4728105" y="3017291"/>
              <a:ext cx="22138" cy="37294"/>
            </a:xfrm>
            <a:custGeom>
              <a:avLst/>
              <a:gdLst/>
              <a:ahLst/>
              <a:cxnLst/>
              <a:rect l="l" t="t" r="r" b="b"/>
              <a:pathLst>
                <a:path w="1354" h="2281" extrusionOk="0">
                  <a:moveTo>
                    <a:pt x="1153" y="0"/>
                  </a:moveTo>
                  <a:cubicBezTo>
                    <a:pt x="927" y="0"/>
                    <a:pt x="627" y="401"/>
                    <a:pt x="301" y="1028"/>
                  </a:cubicBezTo>
                  <a:cubicBezTo>
                    <a:pt x="100" y="1654"/>
                    <a:pt x="0" y="2281"/>
                    <a:pt x="201" y="2281"/>
                  </a:cubicBezTo>
                  <a:cubicBezTo>
                    <a:pt x="401" y="2281"/>
                    <a:pt x="627" y="1880"/>
                    <a:pt x="927" y="1253"/>
                  </a:cubicBezTo>
                  <a:cubicBezTo>
                    <a:pt x="1153" y="627"/>
                    <a:pt x="1353" y="100"/>
                    <a:pt x="1153" y="0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93"/>
            <p:cNvSpPr/>
            <p:nvPr/>
          </p:nvSpPr>
          <p:spPr>
            <a:xfrm>
              <a:off x="4787930" y="3068516"/>
              <a:ext cx="23773" cy="27059"/>
            </a:xfrm>
            <a:custGeom>
              <a:avLst/>
              <a:gdLst/>
              <a:ahLst/>
              <a:cxnLst/>
              <a:rect l="l" t="t" r="r" b="b"/>
              <a:pathLst>
                <a:path w="1454" h="1655" extrusionOk="0">
                  <a:moveTo>
                    <a:pt x="1253" y="0"/>
                  </a:moveTo>
                  <a:cubicBezTo>
                    <a:pt x="1028" y="0"/>
                    <a:pt x="727" y="201"/>
                    <a:pt x="502" y="627"/>
                  </a:cubicBezTo>
                  <a:cubicBezTo>
                    <a:pt x="201" y="1028"/>
                    <a:pt x="0" y="1554"/>
                    <a:pt x="201" y="1654"/>
                  </a:cubicBezTo>
                  <a:cubicBezTo>
                    <a:pt x="401" y="1654"/>
                    <a:pt x="727" y="1353"/>
                    <a:pt x="928" y="1028"/>
                  </a:cubicBezTo>
                  <a:cubicBezTo>
                    <a:pt x="1253" y="526"/>
                    <a:pt x="1454" y="100"/>
                    <a:pt x="1253" y="0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93"/>
            <p:cNvSpPr/>
            <p:nvPr/>
          </p:nvSpPr>
          <p:spPr>
            <a:xfrm>
              <a:off x="4683436" y="3073421"/>
              <a:ext cx="15582" cy="25833"/>
            </a:xfrm>
            <a:custGeom>
              <a:avLst/>
              <a:gdLst/>
              <a:ahLst/>
              <a:cxnLst/>
              <a:rect l="l" t="t" r="r" b="b"/>
              <a:pathLst>
                <a:path w="953" h="1580" extrusionOk="0">
                  <a:moveTo>
                    <a:pt x="752" y="1"/>
                  </a:moveTo>
                  <a:cubicBezTo>
                    <a:pt x="527" y="1"/>
                    <a:pt x="326" y="327"/>
                    <a:pt x="226" y="728"/>
                  </a:cubicBezTo>
                  <a:cubicBezTo>
                    <a:pt x="0" y="1154"/>
                    <a:pt x="0" y="1580"/>
                    <a:pt x="226" y="1580"/>
                  </a:cubicBezTo>
                  <a:cubicBezTo>
                    <a:pt x="426" y="1580"/>
                    <a:pt x="627" y="1254"/>
                    <a:pt x="752" y="953"/>
                  </a:cubicBezTo>
                  <a:cubicBezTo>
                    <a:pt x="953" y="527"/>
                    <a:pt x="953" y="101"/>
                    <a:pt x="752" y="1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93"/>
            <p:cNvSpPr/>
            <p:nvPr/>
          </p:nvSpPr>
          <p:spPr>
            <a:xfrm>
              <a:off x="4842424" y="3007039"/>
              <a:ext cx="15173" cy="18868"/>
            </a:xfrm>
            <a:custGeom>
              <a:avLst/>
              <a:gdLst/>
              <a:ahLst/>
              <a:cxnLst/>
              <a:rect l="l" t="t" r="r" b="b"/>
              <a:pathLst>
                <a:path w="928" h="1154" extrusionOk="0">
                  <a:moveTo>
                    <a:pt x="727" y="1"/>
                  </a:moveTo>
                  <a:cubicBezTo>
                    <a:pt x="627" y="1"/>
                    <a:pt x="301" y="101"/>
                    <a:pt x="201" y="402"/>
                  </a:cubicBezTo>
                  <a:cubicBezTo>
                    <a:pt x="1" y="727"/>
                    <a:pt x="1" y="1028"/>
                    <a:pt x="201" y="1154"/>
                  </a:cubicBezTo>
                  <a:cubicBezTo>
                    <a:pt x="427" y="1154"/>
                    <a:pt x="527" y="928"/>
                    <a:pt x="727" y="727"/>
                  </a:cubicBezTo>
                  <a:cubicBezTo>
                    <a:pt x="928" y="402"/>
                    <a:pt x="928" y="101"/>
                    <a:pt x="828" y="1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93"/>
            <p:cNvSpPr/>
            <p:nvPr/>
          </p:nvSpPr>
          <p:spPr>
            <a:xfrm>
              <a:off x="4775634" y="2938614"/>
              <a:ext cx="18868" cy="32389"/>
            </a:xfrm>
            <a:custGeom>
              <a:avLst/>
              <a:gdLst/>
              <a:ahLst/>
              <a:cxnLst/>
              <a:rect l="l" t="t" r="r" b="b"/>
              <a:pathLst>
                <a:path w="1154" h="1981" extrusionOk="0">
                  <a:moveTo>
                    <a:pt x="953" y="0"/>
                  </a:moveTo>
                  <a:cubicBezTo>
                    <a:pt x="852" y="0"/>
                    <a:pt x="527" y="326"/>
                    <a:pt x="326" y="827"/>
                  </a:cubicBezTo>
                  <a:cubicBezTo>
                    <a:pt x="126" y="1354"/>
                    <a:pt x="0" y="1880"/>
                    <a:pt x="226" y="1980"/>
                  </a:cubicBezTo>
                  <a:cubicBezTo>
                    <a:pt x="426" y="1980"/>
                    <a:pt x="627" y="1579"/>
                    <a:pt x="852" y="1053"/>
                  </a:cubicBezTo>
                  <a:cubicBezTo>
                    <a:pt x="1153" y="526"/>
                    <a:pt x="1153" y="0"/>
                    <a:pt x="1053" y="0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93"/>
            <p:cNvSpPr/>
            <p:nvPr/>
          </p:nvSpPr>
          <p:spPr>
            <a:xfrm>
              <a:off x="4739975" y="3097603"/>
              <a:ext cx="20519" cy="23789"/>
            </a:xfrm>
            <a:custGeom>
              <a:avLst/>
              <a:gdLst/>
              <a:ahLst/>
              <a:cxnLst/>
              <a:rect l="l" t="t" r="r" b="b"/>
              <a:pathLst>
                <a:path w="1255" h="1455" extrusionOk="0">
                  <a:moveTo>
                    <a:pt x="1054" y="1"/>
                  </a:moveTo>
                  <a:cubicBezTo>
                    <a:pt x="828" y="1"/>
                    <a:pt x="527" y="201"/>
                    <a:pt x="302" y="627"/>
                  </a:cubicBezTo>
                  <a:cubicBezTo>
                    <a:pt x="101" y="928"/>
                    <a:pt x="1" y="1354"/>
                    <a:pt x="101" y="1454"/>
                  </a:cubicBezTo>
                  <a:lnTo>
                    <a:pt x="201" y="1454"/>
                  </a:lnTo>
                  <a:cubicBezTo>
                    <a:pt x="302" y="1454"/>
                    <a:pt x="627" y="1254"/>
                    <a:pt x="828" y="928"/>
                  </a:cubicBezTo>
                  <a:cubicBezTo>
                    <a:pt x="1154" y="502"/>
                    <a:pt x="1254" y="101"/>
                    <a:pt x="1054" y="1"/>
                  </a:cubicBezTo>
                  <a:close/>
                </a:path>
              </a:pathLst>
            </a:custGeom>
            <a:solidFill>
              <a:srgbClr val="FFB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93"/>
            <p:cNvSpPr/>
            <p:nvPr/>
          </p:nvSpPr>
          <p:spPr>
            <a:xfrm>
              <a:off x="4248246" y="2957466"/>
              <a:ext cx="54511" cy="115971"/>
            </a:xfrm>
            <a:custGeom>
              <a:avLst/>
              <a:gdLst/>
              <a:ahLst/>
              <a:cxnLst/>
              <a:rect l="l" t="t" r="r" b="b"/>
              <a:pathLst>
                <a:path w="3334" h="7093" extrusionOk="0">
                  <a:moveTo>
                    <a:pt x="3334" y="0"/>
                  </a:moveTo>
                  <a:cubicBezTo>
                    <a:pt x="3334" y="100"/>
                    <a:pt x="3334" y="201"/>
                    <a:pt x="3234" y="201"/>
                  </a:cubicBezTo>
                  <a:cubicBezTo>
                    <a:pt x="2181" y="2506"/>
                    <a:pt x="1053" y="4812"/>
                    <a:pt x="1" y="7093"/>
                  </a:cubicBezTo>
                  <a:lnTo>
                    <a:pt x="1" y="7093"/>
                  </a:lnTo>
                  <a:cubicBezTo>
                    <a:pt x="1053" y="4812"/>
                    <a:pt x="2181" y="2506"/>
                    <a:pt x="3234" y="201"/>
                  </a:cubicBezTo>
                  <a:cubicBezTo>
                    <a:pt x="3334" y="201"/>
                    <a:pt x="3334" y="100"/>
                    <a:pt x="3334" y="0"/>
                  </a:cubicBezTo>
                  <a:close/>
                  <a:moveTo>
                    <a:pt x="3334" y="0"/>
                  </a:moveTo>
                  <a:lnTo>
                    <a:pt x="3334" y="0"/>
                  </a:lnTo>
                  <a:lnTo>
                    <a:pt x="3334" y="0"/>
                  </a:lnTo>
                  <a:close/>
                  <a:moveTo>
                    <a:pt x="3334" y="0"/>
                  </a:moveTo>
                  <a:lnTo>
                    <a:pt x="3334" y="0"/>
                  </a:lnTo>
                  <a:lnTo>
                    <a:pt x="3334" y="0"/>
                  </a:lnTo>
                  <a:close/>
                  <a:moveTo>
                    <a:pt x="3334" y="0"/>
                  </a:moveTo>
                  <a:lnTo>
                    <a:pt x="3334" y="0"/>
                  </a:lnTo>
                  <a:close/>
                </a:path>
              </a:pathLst>
            </a:custGeom>
            <a:solidFill>
              <a:srgbClr val="FFF7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93"/>
            <p:cNvSpPr/>
            <p:nvPr/>
          </p:nvSpPr>
          <p:spPr>
            <a:xfrm>
              <a:off x="4190056" y="2844765"/>
              <a:ext cx="840063" cy="802360"/>
            </a:xfrm>
            <a:custGeom>
              <a:avLst/>
              <a:gdLst/>
              <a:ahLst/>
              <a:cxnLst/>
              <a:rect l="l" t="t" r="r" b="b"/>
              <a:pathLst>
                <a:path w="51380" h="49074" extrusionOk="0">
                  <a:moveTo>
                    <a:pt x="12758" y="1"/>
                  </a:moveTo>
                  <a:cubicBezTo>
                    <a:pt x="10026" y="1454"/>
                    <a:pt x="8372" y="4061"/>
                    <a:pt x="6893" y="6893"/>
                  </a:cubicBezTo>
                  <a:cubicBezTo>
                    <a:pt x="6893" y="6993"/>
                    <a:pt x="6893" y="7094"/>
                    <a:pt x="6793" y="7094"/>
                  </a:cubicBezTo>
                  <a:cubicBezTo>
                    <a:pt x="5740" y="9399"/>
                    <a:pt x="4612" y="11705"/>
                    <a:pt x="3560" y="13986"/>
                  </a:cubicBezTo>
                  <a:cubicBezTo>
                    <a:pt x="5865" y="15866"/>
                    <a:pt x="7419" y="17344"/>
                    <a:pt x="7319" y="17444"/>
                  </a:cubicBezTo>
                  <a:cubicBezTo>
                    <a:pt x="7118" y="17444"/>
                    <a:pt x="5439" y="16191"/>
                    <a:pt x="3234" y="14612"/>
                  </a:cubicBezTo>
                  <a:cubicBezTo>
                    <a:pt x="2507" y="16292"/>
                    <a:pt x="1880" y="17971"/>
                    <a:pt x="1354" y="19625"/>
                  </a:cubicBezTo>
                  <a:cubicBezTo>
                    <a:pt x="4286" y="20978"/>
                    <a:pt x="6367" y="22131"/>
                    <a:pt x="6367" y="22231"/>
                  </a:cubicBezTo>
                  <a:lnTo>
                    <a:pt x="6266" y="22231"/>
                  </a:lnTo>
                  <a:cubicBezTo>
                    <a:pt x="5966" y="22231"/>
                    <a:pt x="3986" y="21404"/>
                    <a:pt x="1154" y="20252"/>
                  </a:cubicBezTo>
                  <a:cubicBezTo>
                    <a:pt x="527" y="22357"/>
                    <a:pt x="101" y="24537"/>
                    <a:pt x="1" y="26843"/>
                  </a:cubicBezTo>
                  <a:cubicBezTo>
                    <a:pt x="3133" y="27369"/>
                    <a:pt x="5540" y="27670"/>
                    <a:pt x="5540" y="27770"/>
                  </a:cubicBezTo>
                  <a:cubicBezTo>
                    <a:pt x="5540" y="27871"/>
                    <a:pt x="5339" y="27871"/>
                    <a:pt x="4913" y="27871"/>
                  </a:cubicBezTo>
                  <a:cubicBezTo>
                    <a:pt x="3986" y="27871"/>
                    <a:pt x="2206" y="27770"/>
                    <a:pt x="1" y="27470"/>
                  </a:cubicBezTo>
                  <a:lnTo>
                    <a:pt x="1" y="27670"/>
                  </a:lnTo>
                  <a:lnTo>
                    <a:pt x="1" y="27871"/>
                  </a:lnTo>
                  <a:cubicBezTo>
                    <a:pt x="1" y="34136"/>
                    <a:pt x="4612" y="39675"/>
                    <a:pt x="9725" y="42407"/>
                  </a:cubicBezTo>
                  <a:cubicBezTo>
                    <a:pt x="13685" y="44487"/>
                    <a:pt x="17971" y="46166"/>
                    <a:pt x="22357" y="47194"/>
                  </a:cubicBezTo>
                  <a:cubicBezTo>
                    <a:pt x="26743" y="48347"/>
                    <a:pt x="31229" y="48973"/>
                    <a:pt x="35715" y="49074"/>
                  </a:cubicBezTo>
                  <a:lnTo>
                    <a:pt x="35941" y="49074"/>
                  </a:lnTo>
                  <a:cubicBezTo>
                    <a:pt x="41680" y="49074"/>
                    <a:pt x="48347" y="46467"/>
                    <a:pt x="51379" y="40928"/>
                  </a:cubicBezTo>
                  <a:cubicBezTo>
                    <a:pt x="50978" y="40828"/>
                    <a:pt x="50653" y="40728"/>
                    <a:pt x="50352" y="40628"/>
                  </a:cubicBezTo>
                  <a:cubicBezTo>
                    <a:pt x="47319" y="39475"/>
                    <a:pt x="44913" y="38322"/>
                    <a:pt x="44186" y="37896"/>
                  </a:cubicBezTo>
                  <a:lnTo>
                    <a:pt x="44086" y="37896"/>
                  </a:lnTo>
                  <a:cubicBezTo>
                    <a:pt x="43033" y="38648"/>
                    <a:pt x="41680" y="39049"/>
                    <a:pt x="40327" y="39049"/>
                  </a:cubicBezTo>
                  <a:cubicBezTo>
                    <a:pt x="39700" y="39049"/>
                    <a:pt x="39074" y="38948"/>
                    <a:pt x="38547" y="38848"/>
                  </a:cubicBezTo>
                  <a:cubicBezTo>
                    <a:pt x="36567" y="38322"/>
                    <a:pt x="35089" y="37169"/>
                    <a:pt x="34261" y="35715"/>
                  </a:cubicBezTo>
                  <a:cubicBezTo>
                    <a:pt x="29550" y="34763"/>
                    <a:pt x="24863" y="34136"/>
                    <a:pt x="20151" y="33209"/>
                  </a:cubicBezTo>
                  <a:cubicBezTo>
                    <a:pt x="18697" y="32883"/>
                    <a:pt x="17244" y="32582"/>
                    <a:pt x="15765" y="32056"/>
                  </a:cubicBezTo>
                  <a:cubicBezTo>
                    <a:pt x="15264" y="32257"/>
                    <a:pt x="14637" y="32382"/>
                    <a:pt x="14011" y="32382"/>
                  </a:cubicBezTo>
                  <a:cubicBezTo>
                    <a:pt x="13484" y="32382"/>
                    <a:pt x="12858" y="32257"/>
                    <a:pt x="12231" y="32056"/>
                  </a:cubicBezTo>
                  <a:cubicBezTo>
                    <a:pt x="8773" y="31229"/>
                    <a:pt x="6692" y="28096"/>
                    <a:pt x="7419" y="25064"/>
                  </a:cubicBezTo>
                  <a:cubicBezTo>
                    <a:pt x="7745" y="24011"/>
                    <a:pt x="8372" y="23084"/>
                    <a:pt x="9199" y="22357"/>
                  </a:cubicBezTo>
                  <a:cubicBezTo>
                    <a:pt x="9199" y="20878"/>
                    <a:pt x="9399" y="19324"/>
                    <a:pt x="9725" y="17971"/>
                  </a:cubicBezTo>
                  <a:cubicBezTo>
                    <a:pt x="10753" y="13359"/>
                    <a:pt x="12532" y="8873"/>
                    <a:pt x="12858" y="4061"/>
                  </a:cubicBezTo>
                  <a:cubicBezTo>
                    <a:pt x="12958" y="2708"/>
                    <a:pt x="12958" y="1354"/>
                    <a:pt x="12758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93"/>
            <p:cNvSpPr/>
            <p:nvPr/>
          </p:nvSpPr>
          <p:spPr>
            <a:xfrm>
              <a:off x="4912501" y="3464352"/>
              <a:ext cx="121301" cy="49606"/>
            </a:xfrm>
            <a:custGeom>
              <a:avLst/>
              <a:gdLst/>
              <a:ahLst/>
              <a:cxnLst/>
              <a:rect l="l" t="t" r="r" b="b"/>
              <a:pathLst>
                <a:path w="7419" h="3034" extrusionOk="0">
                  <a:moveTo>
                    <a:pt x="0" y="1"/>
                  </a:moveTo>
                  <a:cubicBezTo>
                    <a:pt x="727" y="427"/>
                    <a:pt x="3133" y="1580"/>
                    <a:pt x="6166" y="2733"/>
                  </a:cubicBezTo>
                  <a:cubicBezTo>
                    <a:pt x="6467" y="2833"/>
                    <a:pt x="6792" y="2933"/>
                    <a:pt x="7193" y="3033"/>
                  </a:cubicBezTo>
                  <a:lnTo>
                    <a:pt x="7193" y="2933"/>
                  </a:lnTo>
                  <a:cubicBezTo>
                    <a:pt x="7294" y="2833"/>
                    <a:pt x="7294" y="2733"/>
                    <a:pt x="7419" y="2507"/>
                  </a:cubicBezTo>
                  <a:cubicBezTo>
                    <a:pt x="5013" y="1580"/>
                    <a:pt x="2507" y="753"/>
                    <a:pt x="0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93"/>
            <p:cNvSpPr/>
            <p:nvPr/>
          </p:nvSpPr>
          <p:spPr>
            <a:xfrm>
              <a:off x="4242916" y="3073421"/>
              <a:ext cx="68457" cy="56571"/>
            </a:xfrm>
            <a:custGeom>
              <a:avLst/>
              <a:gdLst/>
              <a:ahLst/>
              <a:cxnLst/>
              <a:rect l="l" t="t" r="r" b="b"/>
              <a:pathLst>
                <a:path w="4187" h="3460" extrusionOk="0">
                  <a:moveTo>
                    <a:pt x="327" y="1"/>
                  </a:moveTo>
                  <a:cubicBezTo>
                    <a:pt x="226" y="226"/>
                    <a:pt x="126" y="427"/>
                    <a:pt x="1" y="627"/>
                  </a:cubicBezTo>
                  <a:cubicBezTo>
                    <a:pt x="2206" y="2206"/>
                    <a:pt x="3885" y="3459"/>
                    <a:pt x="4086" y="3459"/>
                  </a:cubicBezTo>
                  <a:cubicBezTo>
                    <a:pt x="4186" y="3359"/>
                    <a:pt x="2632" y="1881"/>
                    <a:pt x="32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93"/>
            <p:cNvSpPr/>
            <p:nvPr/>
          </p:nvSpPr>
          <p:spPr>
            <a:xfrm>
              <a:off x="4208908" y="3165619"/>
              <a:ext cx="85249" cy="42641"/>
            </a:xfrm>
            <a:custGeom>
              <a:avLst/>
              <a:gdLst/>
              <a:ahLst/>
              <a:cxnLst/>
              <a:rect l="l" t="t" r="r" b="b"/>
              <a:pathLst>
                <a:path w="5214" h="2608" extrusionOk="0">
                  <a:moveTo>
                    <a:pt x="201" y="1"/>
                  </a:moveTo>
                  <a:cubicBezTo>
                    <a:pt x="101" y="227"/>
                    <a:pt x="101" y="427"/>
                    <a:pt x="1" y="628"/>
                  </a:cubicBezTo>
                  <a:cubicBezTo>
                    <a:pt x="2833" y="1780"/>
                    <a:pt x="4813" y="2607"/>
                    <a:pt x="5113" y="2607"/>
                  </a:cubicBezTo>
                  <a:lnTo>
                    <a:pt x="5214" y="2607"/>
                  </a:lnTo>
                  <a:cubicBezTo>
                    <a:pt x="5214" y="2507"/>
                    <a:pt x="3133" y="1354"/>
                    <a:pt x="20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93"/>
            <p:cNvSpPr/>
            <p:nvPr/>
          </p:nvSpPr>
          <p:spPr>
            <a:xfrm>
              <a:off x="4190056" y="3283651"/>
              <a:ext cx="90579" cy="16808"/>
            </a:xfrm>
            <a:custGeom>
              <a:avLst/>
              <a:gdLst/>
              <a:ahLst/>
              <a:cxnLst/>
              <a:rect l="l" t="t" r="r" b="b"/>
              <a:pathLst>
                <a:path w="5540" h="1028" extrusionOk="0">
                  <a:moveTo>
                    <a:pt x="1" y="0"/>
                  </a:moveTo>
                  <a:lnTo>
                    <a:pt x="1" y="627"/>
                  </a:lnTo>
                  <a:cubicBezTo>
                    <a:pt x="2206" y="927"/>
                    <a:pt x="3986" y="1028"/>
                    <a:pt x="4913" y="1028"/>
                  </a:cubicBezTo>
                  <a:cubicBezTo>
                    <a:pt x="5339" y="1028"/>
                    <a:pt x="5540" y="1028"/>
                    <a:pt x="5540" y="927"/>
                  </a:cubicBezTo>
                  <a:cubicBezTo>
                    <a:pt x="5540" y="827"/>
                    <a:pt x="3133" y="526"/>
                    <a:pt x="1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93"/>
            <p:cNvSpPr/>
            <p:nvPr/>
          </p:nvSpPr>
          <p:spPr>
            <a:xfrm>
              <a:off x="4299471" y="3210288"/>
              <a:ext cx="148360" cy="163925"/>
            </a:xfrm>
            <a:custGeom>
              <a:avLst/>
              <a:gdLst/>
              <a:ahLst/>
              <a:cxnLst/>
              <a:rect l="l" t="t" r="r" b="b"/>
              <a:pathLst>
                <a:path w="9074" h="10026" extrusionOk="0">
                  <a:moveTo>
                    <a:pt x="2507" y="1"/>
                  </a:moveTo>
                  <a:lnTo>
                    <a:pt x="2507" y="1"/>
                  </a:lnTo>
                  <a:cubicBezTo>
                    <a:pt x="1680" y="728"/>
                    <a:pt x="1053" y="1655"/>
                    <a:pt x="727" y="2708"/>
                  </a:cubicBezTo>
                  <a:cubicBezTo>
                    <a:pt x="0" y="5740"/>
                    <a:pt x="2081" y="8873"/>
                    <a:pt x="5539" y="9700"/>
                  </a:cubicBezTo>
                  <a:cubicBezTo>
                    <a:pt x="6166" y="9901"/>
                    <a:pt x="6792" y="10026"/>
                    <a:pt x="7319" y="10026"/>
                  </a:cubicBezTo>
                  <a:cubicBezTo>
                    <a:pt x="7945" y="10026"/>
                    <a:pt x="8572" y="9901"/>
                    <a:pt x="9073" y="9700"/>
                  </a:cubicBezTo>
                  <a:cubicBezTo>
                    <a:pt x="7193" y="9074"/>
                    <a:pt x="5439" y="8021"/>
                    <a:pt x="4286" y="6467"/>
                  </a:cubicBezTo>
                  <a:cubicBezTo>
                    <a:pt x="2807" y="4688"/>
                    <a:pt x="2406" y="2382"/>
                    <a:pt x="25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93"/>
            <p:cNvSpPr/>
            <p:nvPr/>
          </p:nvSpPr>
          <p:spPr>
            <a:xfrm>
              <a:off x="4750226" y="3428709"/>
              <a:ext cx="160655" cy="54511"/>
            </a:xfrm>
            <a:custGeom>
              <a:avLst/>
              <a:gdLst/>
              <a:ahLst/>
              <a:cxnLst/>
              <a:rect l="l" t="t" r="r" b="b"/>
              <a:pathLst>
                <a:path w="9826" h="3334" extrusionOk="0">
                  <a:moveTo>
                    <a:pt x="0" y="0"/>
                  </a:moveTo>
                  <a:lnTo>
                    <a:pt x="0" y="0"/>
                  </a:lnTo>
                  <a:cubicBezTo>
                    <a:pt x="828" y="1454"/>
                    <a:pt x="2306" y="2607"/>
                    <a:pt x="4286" y="3133"/>
                  </a:cubicBezTo>
                  <a:cubicBezTo>
                    <a:pt x="4813" y="3233"/>
                    <a:pt x="5439" y="3334"/>
                    <a:pt x="6066" y="3334"/>
                  </a:cubicBezTo>
                  <a:cubicBezTo>
                    <a:pt x="7419" y="3334"/>
                    <a:pt x="8772" y="2933"/>
                    <a:pt x="9825" y="2181"/>
                  </a:cubicBezTo>
                  <a:cubicBezTo>
                    <a:pt x="9499" y="2080"/>
                    <a:pt x="9073" y="1980"/>
                    <a:pt x="8772" y="1880"/>
                  </a:cubicBezTo>
                  <a:cubicBezTo>
                    <a:pt x="5840" y="1153"/>
                    <a:pt x="2933" y="52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33" name="Google Shape;15633;p93"/>
          <p:cNvGrpSpPr/>
          <p:nvPr/>
        </p:nvGrpSpPr>
        <p:grpSpPr>
          <a:xfrm rot="1503277">
            <a:off x="6721302" y="1586852"/>
            <a:ext cx="942196" cy="918219"/>
            <a:chOff x="3059890" y="1333475"/>
            <a:chExt cx="997009" cy="971637"/>
          </a:xfrm>
        </p:grpSpPr>
        <p:sp>
          <p:nvSpPr>
            <p:cNvPr id="15634" name="Google Shape;15634;p93"/>
            <p:cNvSpPr/>
            <p:nvPr/>
          </p:nvSpPr>
          <p:spPr>
            <a:xfrm>
              <a:off x="3059890" y="1474494"/>
              <a:ext cx="319234" cy="397060"/>
            </a:xfrm>
            <a:custGeom>
              <a:avLst/>
              <a:gdLst/>
              <a:ahLst/>
              <a:cxnLst/>
              <a:rect l="l" t="t" r="r" b="b"/>
              <a:pathLst>
                <a:path w="19525" h="24285" extrusionOk="0">
                  <a:moveTo>
                    <a:pt x="6358" y="0"/>
                  </a:moveTo>
                  <a:cubicBezTo>
                    <a:pt x="5590" y="0"/>
                    <a:pt x="4822" y="49"/>
                    <a:pt x="4061" y="149"/>
                  </a:cubicBezTo>
                  <a:cubicBezTo>
                    <a:pt x="3334" y="149"/>
                    <a:pt x="2607" y="375"/>
                    <a:pt x="1980" y="901"/>
                  </a:cubicBezTo>
                  <a:cubicBezTo>
                    <a:pt x="928" y="1728"/>
                    <a:pt x="627" y="4034"/>
                    <a:pt x="427" y="5387"/>
                  </a:cubicBezTo>
                  <a:cubicBezTo>
                    <a:pt x="0" y="7468"/>
                    <a:pt x="427" y="9974"/>
                    <a:pt x="828" y="12054"/>
                  </a:cubicBezTo>
                  <a:cubicBezTo>
                    <a:pt x="1680" y="16440"/>
                    <a:pt x="3334" y="20726"/>
                    <a:pt x="5940" y="24285"/>
                  </a:cubicBezTo>
                  <a:lnTo>
                    <a:pt x="19524" y="5162"/>
                  </a:lnTo>
                  <a:cubicBezTo>
                    <a:pt x="16022" y="1919"/>
                    <a:pt x="11178" y="0"/>
                    <a:pt x="6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93"/>
            <p:cNvSpPr/>
            <p:nvPr/>
          </p:nvSpPr>
          <p:spPr>
            <a:xfrm>
              <a:off x="3636852" y="1333475"/>
              <a:ext cx="339720" cy="381135"/>
            </a:xfrm>
            <a:custGeom>
              <a:avLst/>
              <a:gdLst/>
              <a:ahLst/>
              <a:cxnLst/>
              <a:rect l="l" t="t" r="r" b="b"/>
              <a:pathLst>
                <a:path w="20778" h="23311" extrusionOk="0">
                  <a:moveTo>
                    <a:pt x="13725" y="0"/>
                  </a:moveTo>
                  <a:cubicBezTo>
                    <a:pt x="13250" y="0"/>
                    <a:pt x="12772" y="91"/>
                    <a:pt x="12332" y="228"/>
                  </a:cubicBezTo>
                  <a:cubicBezTo>
                    <a:pt x="6993" y="1681"/>
                    <a:pt x="2307" y="5641"/>
                    <a:pt x="1" y="10779"/>
                  </a:cubicBezTo>
                  <a:lnTo>
                    <a:pt x="19750" y="23311"/>
                  </a:lnTo>
                  <a:cubicBezTo>
                    <a:pt x="20778" y="19025"/>
                    <a:pt x="20778" y="14413"/>
                    <a:pt x="19951" y="10153"/>
                  </a:cubicBezTo>
                  <a:cubicBezTo>
                    <a:pt x="19425" y="7947"/>
                    <a:pt x="18898" y="5541"/>
                    <a:pt x="17770" y="3661"/>
                  </a:cubicBezTo>
                  <a:cubicBezTo>
                    <a:pt x="17018" y="2508"/>
                    <a:pt x="15991" y="529"/>
                    <a:pt x="14638" y="128"/>
                  </a:cubicBezTo>
                  <a:cubicBezTo>
                    <a:pt x="14341" y="39"/>
                    <a:pt x="14034" y="0"/>
                    <a:pt x="137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93"/>
            <p:cNvSpPr/>
            <p:nvPr/>
          </p:nvSpPr>
          <p:spPr>
            <a:xfrm>
              <a:off x="3121350" y="1564322"/>
              <a:ext cx="177463" cy="223635"/>
            </a:xfrm>
            <a:custGeom>
              <a:avLst/>
              <a:gdLst/>
              <a:ahLst/>
              <a:cxnLst/>
              <a:rect l="l" t="t" r="r" b="b"/>
              <a:pathLst>
                <a:path w="10854" h="13678" extrusionOk="0">
                  <a:moveTo>
                    <a:pt x="3686" y="1"/>
                  </a:moveTo>
                  <a:cubicBezTo>
                    <a:pt x="3226" y="1"/>
                    <a:pt x="2765" y="31"/>
                    <a:pt x="2307" y="94"/>
                  </a:cubicBezTo>
                  <a:cubicBezTo>
                    <a:pt x="1881" y="94"/>
                    <a:pt x="1354" y="194"/>
                    <a:pt x="1054" y="420"/>
                  </a:cubicBezTo>
                  <a:cubicBezTo>
                    <a:pt x="427" y="921"/>
                    <a:pt x="302" y="2174"/>
                    <a:pt x="201" y="3026"/>
                  </a:cubicBezTo>
                  <a:cubicBezTo>
                    <a:pt x="1" y="4179"/>
                    <a:pt x="201" y="5633"/>
                    <a:pt x="427" y="6786"/>
                  </a:cubicBezTo>
                  <a:cubicBezTo>
                    <a:pt x="828" y="9192"/>
                    <a:pt x="1881" y="11573"/>
                    <a:pt x="3334" y="13678"/>
                  </a:cubicBezTo>
                  <a:lnTo>
                    <a:pt x="10853" y="2926"/>
                  </a:lnTo>
                  <a:cubicBezTo>
                    <a:pt x="8992" y="1043"/>
                    <a:pt x="6364" y="1"/>
                    <a:pt x="3686" y="1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93"/>
            <p:cNvSpPr/>
            <p:nvPr/>
          </p:nvSpPr>
          <p:spPr>
            <a:xfrm>
              <a:off x="3730701" y="1428714"/>
              <a:ext cx="189742" cy="214185"/>
            </a:xfrm>
            <a:custGeom>
              <a:avLst/>
              <a:gdLst/>
              <a:ahLst/>
              <a:cxnLst/>
              <a:rect l="l" t="t" r="r" b="b"/>
              <a:pathLst>
                <a:path w="11605" h="13100" extrusionOk="0">
                  <a:moveTo>
                    <a:pt x="7787" y="0"/>
                  </a:moveTo>
                  <a:cubicBezTo>
                    <a:pt x="7495" y="0"/>
                    <a:pt x="7194" y="71"/>
                    <a:pt x="6893" y="142"/>
                  </a:cubicBezTo>
                  <a:cubicBezTo>
                    <a:pt x="3885" y="969"/>
                    <a:pt x="1253" y="3175"/>
                    <a:pt x="0" y="6082"/>
                  </a:cubicBezTo>
                  <a:lnTo>
                    <a:pt x="11078" y="13100"/>
                  </a:lnTo>
                  <a:cubicBezTo>
                    <a:pt x="11604" y="10694"/>
                    <a:pt x="11604" y="8087"/>
                    <a:pt x="11078" y="5681"/>
                  </a:cubicBezTo>
                  <a:cubicBezTo>
                    <a:pt x="10877" y="4528"/>
                    <a:pt x="10552" y="3175"/>
                    <a:pt x="9925" y="2122"/>
                  </a:cubicBezTo>
                  <a:cubicBezTo>
                    <a:pt x="9524" y="1395"/>
                    <a:pt x="8898" y="343"/>
                    <a:pt x="8146" y="42"/>
                  </a:cubicBezTo>
                  <a:cubicBezTo>
                    <a:pt x="8028" y="13"/>
                    <a:pt x="7909" y="0"/>
                    <a:pt x="7787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93"/>
            <p:cNvSpPr/>
            <p:nvPr/>
          </p:nvSpPr>
          <p:spPr>
            <a:xfrm>
              <a:off x="3134872" y="1492316"/>
              <a:ext cx="922026" cy="812513"/>
            </a:xfrm>
            <a:custGeom>
              <a:avLst/>
              <a:gdLst/>
              <a:ahLst/>
              <a:cxnLst/>
              <a:rect l="l" t="t" r="r" b="b"/>
              <a:pathLst>
                <a:path w="56393" h="49695" extrusionOk="0">
                  <a:moveTo>
                    <a:pt x="29855" y="0"/>
                  </a:moveTo>
                  <a:cubicBezTo>
                    <a:pt x="27401" y="0"/>
                    <a:pt x="24908" y="298"/>
                    <a:pt x="22457" y="839"/>
                  </a:cubicBezTo>
                  <a:cubicBezTo>
                    <a:pt x="15891" y="1891"/>
                    <a:pt x="9625" y="4824"/>
                    <a:pt x="5540" y="9936"/>
                  </a:cubicBezTo>
                  <a:cubicBezTo>
                    <a:pt x="2507" y="13696"/>
                    <a:pt x="1354" y="18708"/>
                    <a:pt x="728" y="23621"/>
                  </a:cubicBezTo>
                  <a:cubicBezTo>
                    <a:pt x="227" y="28107"/>
                    <a:pt x="1" y="32693"/>
                    <a:pt x="1254" y="37079"/>
                  </a:cubicBezTo>
                  <a:cubicBezTo>
                    <a:pt x="2407" y="41465"/>
                    <a:pt x="5114" y="45651"/>
                    <a:pt x="9199" y="47731"/>
                  </a:cubicBezTo>
                  <a:cubicBezTo>
                    <a:pt x="12221" y="49319"/>
                    <a:pt x="15739" y="49695"/>
                    <a:pt x="19185" y="49695"/>
                  </a:cubicBezTo>
                  <a:cubicBezTo>
                    <a:pt x="20255" y="49695"/>
                    <a:pt x="21318" y="49658"/>
                    <a:pt x="22357" y="49611"/>
                  </a:cubicBezTo>
                  <a:cubicBezTo>
                    <a:pt x="28297" y="49185"/>
                    <a:pt x="33936" y="48157"/>
                    <a:pt x="39575" y="46378"/>
                  </a:cubicBezTo>
                  <a:cubicBezTo>
                    <a:pt x="44287" y="44924"/>
                    <a:pt x="49299" y="43145"/>
                    <a:pt x="52533" y="39285"/>
                  </a:cubicBezTo>
                  <a:cubicBezTo>
                    <a:pt x="55465" y="35726"/>
                    <a:pt x="56392" y="30914"/>
                    <a:pt x="55866" y="26428"/>
                  </a:cubicBezTo>
                  <a:cubicBezTo>
                    <a:pt x="55365" y="21942"/>
                    <a:pt x="53485" y="17656"/>
                    <a:pt x="51179" y="13696"/>
                  </a:cubicBezTo>
                  <a:cubicBezTo>
                    <a:pt x="48773" y="9410"/>
                    <a:pt x="45841" y="5225"/>
                    <a:pt x="41580" y="2819"/>
                  </a:cubicBezTo>
                  <a:cubicBezTo>
                    <a:pt x="38038" y="851"/>
                    <a:pt x="34001" y="0"/>
                    <a:pt x="29855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93"/>
            <p:cNvSpPr/>
            <p:nvPr/>
          </p:nvSpPr>
          <p:spPr>
            <a:xfrm>
              <a:off x="3146758" y="1492316"/>
              <a:ext cx="826542" cy="466106"/>
            </a:xfrm>
            <a:custGeom>
              <a:avLst/>
              <a:gdLst/>
              <a:ahLst/>
              <a:cxnLst/>
              <a:rect l="l" t="t" r="r" b="b"/>
              <a:pathLst>
                <a:path w="50553" h="28508" extrusionOk="0">
                  <a:moveTo>
                    <a:pt x="29128" y="0"/>
                  </a:moveTo>
                  <a:cubicBezTo>
                    <a:pt x="26674" y="0"/>
                    <a:pt x="24181" y="298"/>
                    <a:pt x="21730" y="839"/>
                  </a:cubicBezTo>
                  <a:cubicBezTo>
                    <a:pt x="15164" y="1891"/>
                    <a:pt x="8898" y="4824"/>
                    <a:pt x="4813" y="9936"/>
                  </a:cubicBezTo>
                  <a:cubicBezTo>
                    <a:pt x="1780" y="13696"/>
                    <a:pt x="627" y="18708"/>
                    <a:pt x="1" y="23621"/>
                  </a:cubicBezTo>
                  <a:lnTo>
                    <a:pt x="1" y="23821"/>
                  </a:lnTo>
                  <a:cubicBezTo>
                    <a:pt x="3263" y="21274"/>
                    <a:pt x="7463" y="19912"/>
                    <a:pt x="11634" y="19912"/>
                  </a:cubicBezTo>
                  <a:cubicBezTo>
                    <a:pt x="12429" y="19912"/>
                    <a:pt x="13224" y="19961"/>
                    <a:pt x="14011" y="20062"/>
                  </a:cubicBezTo>
                  <a:cubicBezTo>
                    <a:pt x="19224" y="20688"/>
                    <a:pt x="24136" y="23721"/>
                    <a:pt x="27169" y="28107"/>
                  </a:cubicBezTo>
                  <a:lnTo>
                    <a:pt x="27169" y="28508"/>
                  </a:lnTo>
                  <a:cubicBezTo>
                    <a:pt x="27169" y="28408"/>
                    <a:pt x="27169" y="28408"/>
                    <a:pt x="27269" y="28307"/>
                  </a:cubicBezTo>
                  <a:cubicBezTo>
                    <a:pt x="27269" y="28307"/>
                    <a:pt x="27269" y="28408"/>
                    <a:pt x="27369" y="28408"/>
                  </a:cubicBezTo>
                  <a:lnTo>
                    <a:pt x="27269" y="28107"/>
                  </a:lnTo>
                  <a:cubicBezTo>
                    <a:pt x="28422" y="22869"/>
                    <a:pt x="31755" y="18282"/>
                    <a:pt x="36342" y="15676"/>
                  </a:cubicBezTo>
                  <a:cubicBezTo>
                    <a:pt x="39186" y="14079"/>
                    <a:pt x="42450" y="13266"/>
                    <a:pt x="45693" y="13266"/>
                  </a:cubicBezTo>
                  <a:cubicBezTo>
                    <a:pt x="47337" y="13266"/>
                    <a:pt x="48976" y="13475"/>
                    <a:pt x="50552" y="13896"/>
                  </a:cubicBezTo>
                  <a:cubicBezTo>
                    <a:pt x="50552" y="13796"/>
                    <a:pt x="50552" y="13796"/>
                    <a:pt x="50452" y="13696"/>
                  </a:cubicBezTo>
                  <a:cubicBezTo>
                    <a:pt x="48046" y="9410"/>
                    <a:pt x="45114" y="5225"/>
                    <a:pt x="40853" y="2819"/>
                  </a:cubicBezTo>
                  <a:cubicBezTo>
                    <a:pt x="37311" y="851"/>
                    <a:pt x="33274" y="0"/>
                    <a:pt x="29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93"/>
            <p:cNvSpPr/>
            <p:nvPr/>
          </p:nvSpPr>
          <p:spPr>
            <a:xfrm>
              <a:off x="3679476" y="1752822"/>
              <a:ext cx="377423" cy="419100"/>
            </a:xfrm>
            <a:custGeom>
              <a:avLst/>
              <a:gdLst/>
              <a:ahLst/>
              <a:cxnLst/>
              <a:rect l="l" t="t" r="r" b="b"/>
              <a:pathLst>
                <a:path w="23084" h="25633" extrusionOk="0">
                  <a:moveTo>
                    <a:pt x="13603" y="1"/>
                  </a:moveTo>
                  <a:cubicBezTo>
                    <a:pt x="12128" y="1"/>
                    <a:pt x="10675" y="160"/>
                    <a:pt x="9299" y="470"/>
                  </a:cubicBezTo>
                  <a:cubicBezTo>
                    <a:pt x="6066" y="1297"/>
                    <a:pt x="3033" y="3402"/>
                    <a:pt x="1579" y="6309"/>
                  </a:cubicBezTo>
                  <a:cubicBezTo>
                    <a:pt x="0" y="9242"/>
                    <a:pt x="226" y="13001"/>
                    <a:pt x="2306" y="15507"/>
                  </a:cubicBezTo>
                  <a:cubicBezTo>
                    <a:pt x="3259" y="16560"/>
                    <a:pt x="4386" y="17387"/>
                    <a:pt x="5539" y="18014"/>
                  </a:cubicBezTo>
                  <a:cubicBezTo>
                    <a:pt x="7845" y="19467"/>
                    <a:pt x="10351" y="20520"/>
                    <a:pt x="12657" y="21974"/>
                  </a:cubicBezTo>
                  <a:cubicBezTo>
                    <a:pt x="14211" y="22926"/>
                    <a:pt x="15665" y="24079"/>
                    <a:pt x="16717" y="25633"/>
                  </a:cubicBezTo>
                  <a:cubicBezTo>
                    <a:pt x="17670" y="24906"/>
                    <a:pt x="18497" y="24179"/>
                    <a:pt x="19224" y="23352"/>
                  </a:cubicBezTo>
                  <a:cubicBezTo>
                    <a:pt x="22156" y="19793"/>
                    <a:pt x="23083" y="14981"/>
                    <a:pt x="22557" y="10495"/>
                  </a:cubicBezTo>
                  <a:cubicBezTo>
                    <a:pt x="22156" y="7161"/>
                    <a:pt x="21003" y="3928"/>
                    <a:pt x="19549" y="896"/>
                  </a:cubicBezTo>
                  <a:cubicBezTo>
                    <a:pt x="17621" y="291"/>
                    <a:pt x="15592" y="1"/>
                    <a:pt x="13603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93"/>
            <p:cNvSpPr/>
            <p:nvPr/>
          </p:nvSpPr>
          <p:spPr>
            <a:xfrm>
              <a:off x="3138567" y="1862090"/>
              <a:ext cx="379058" cy="432768"/>
            </a:xfrm>
            <a:custGeom>
              <a:avLst/>
              <a:gdLst/>
              <a:ahLst/>
              <a:cxnLst/>
              <a:rect l="l" t="t" r="r" b="b"/>
              <a:pathLst>
                <a:path w="23184" h="26469" extrusionOk="0">
                  <a:moveTo>
                    <a:pt x="11971" y="1"/>
                  </a:moveTo>
                  <a:cubicBezTo>
                    <a:pt x="11320" y="1"/>
                    <a:pt x="10669" y="51"/>
                    <a:pt x="10026" y="153"/>
                  </a:cubicBezTo>
                  <a:cubicBezTo>
                    <a:pt x="6893" y="579"/>
                    <a:pt x="3334" y="2258"/>
                    <a:pt x="201" y="4438"/>
                  </a:cubicBezTo>
                  <a:cubicBezTo>
                    <a:pt x="1" y="7772"/>
                    <a:pt x="101" y="11230"/>
                    <a:pt x="1028" y="14463"/>
                  </a:cubicBezTo>
                  <a:cubicBezTo>
                    <a:pt x="2181" y="18849"/>
                    <a:pt x="4888" y="23035"/>
                    <a:pt x="8973" y="25115"/>
                  </a:cubicBezTo>
                  <a:cubicBezTo>
                    <a:pt x="10126" y="25742"/>
                    <a:pt x="11379" y="26168"/>
                    <a:pt x="12632" y="26469"/>
                  </a:cubicBezTo>
                  <a:cubicBezTo>
                    <a:pt x="12933" y="24589"/>
                    <a:pt x="13885" y="22809"/>
                    <a:pt x="15038" y="21255"/>
                  </a:cubicBezTo>
                  <a:cubicBezTo>
                    <a:pt x="16592" y="19050"/>
                    <a:pt x="18472" y="17170"/>
                    <a:pt x="20151" y="14990"/>
                  </a:cubicBezTo>
                  <a:cubicBezTo>
                    <a:pt x="20978" y="13937"/>
                    <a:pt x="21705" y="12684"/>
                    <a:pt x="22131" y="11431"/>
                  </a:cubicBezTo>
                  <a:cubicBezTo>
                    <a:pt x="23184" y="8298"/>
                    <a:pt x="21930" y="4764"/>
                    <a:pt x="19424" y="2559"/>
                  </a:cubicBezTo>
                  <a:cubicBezTo>
                    <a:pt x="17401" y="880"/>
                    <a:pt x="14693" y="1"/>
                    <a:pt x="11971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93"/>
            <p:cNvSpPr/>
            <p:nvPr/>
          </p:nvSpPr>
          <p:spPr>
            <a:xfrm>
              <a:off x="3375823" y="1934537"/>
              <a:ext cx="52876" cy="84219"/>
            </a:xfrm>
            <a:custGeom>
              <a:avLst/>
              <a:gdLst/>
              <a:ahLst/>
              <a:cxnLst/>
              <a:rect l="l" t="t" r="r" b="b"/>
              <a:pathLst>
                <a:path w="3234" h="5151" extrusionOk="0">
                  <a:moveTo>
                    <a:pt x="1251" y="1"/>
                  </a:moveTo>
                  <a:cubicBezTo>
                    <a:pt x="1218" y="1"/>
                    <a:pt x="1186" y="3"/>
                    <a:pt x="1154" y="7"/>
                  </a:cubicBezTo>
                  <a:cubicBezTo>
                    <a:pt x="402" y="208"/>
                    <a:pt x="1" y="1461"/>
                    <a:pt x="302" y="2839"/>
                  </a:cubicBezTo>
                  <a:cubicBezTo>
                    <a:pt x="507" y="4161"/>
                    <a:pt x="1209" y="5151"/>
                    <a:pt x="1881" y="5151"/>
                  </a:cubicBezTo>
                  <a:cubicBezTo>
                    <a:pt x="1948" y="5151"/>
                    <a:pt x="2015" y="5141"/>
                    <a:pt x="2081" y="5120"/>
                  </a:cubicBezTo>
                  <a:cubicBezTo>
                    <a:pt x="2908" y="5020"/>
                    <a:pt x="3234" y="3767"/>
                    <a:pt x="3033" y="2313"/>
                  </a:cubicBezTo>
                  <a:cubicBezTo>
                    <a:pt x="2722" y="1020"/>
                    <a:pt x="1953" y="1"/>
                    <a:pt x="125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93"/>
            <p:cNvSpPr/>
            <p:nvPr/>
          </p:nvSpPr>
          <p:spPr>
            <a:xfrm>
              <a:off x="3754867" y="1861174"/>
              <a:ext cx="52892" cy="83843"/>
            </a:xfrm>
            <a:custGeom>
              <a:avLst/>
              <a:gdLst/>
              <a:ahLst/>
              <a:cxnLst/>
              <a:rect l="l" t="t" r="r" b="b"/>
              <a:pathLst>
                <a:path w="3235" h="5128" extrusionOk="0">
                  <a:moveTo>
                    <a:pt x="1262" y="1"/>
                  </a:moveTo>
                  <a:cubicBezTo>
                    <a:pt x="1226" y="1"/>
                    <a:pt x="1190" y="3"/>
                    <a:pt x="1154" y="8"/>
                  </a:cubicBezTo>
                  <a:cubicBezTo>
                    <a:pt x="402" y="108"/>
                    <a:pt x="1" y="1361"/>
                    <a:pt x="302" y="2815"/>
                  </a:cubicBezTo>
                  <a:cubicBezTo>
                    <a:pt x="517" y="4131"/>
                    <a:pt x="1281" y="5128"/>
                    <a:pt x="2069" y="5128"/>
                  </a:cubicBezTo>
                  <a:cubicBezTo>
                    <a:pt x="2107" y="5128"/>
                    <a:pt x="2144" y="5125"/>
                    <a:pt x="2181" y="5121"/>
                  </a:cubicBezTo>
                  <a:cubicBezTo>
                    <a:pt x="2908" y="5021"/>
                    <a:pt x="3234" y="3667"/>
                    <a:pt x="3034" y="2314"/>
                  </a:cubicBezTo>
                  <a:cubicBezTo>
                    <a:pt x="2724" y="908"/>
                    <a:pt x="1961" y="1"/>
                    <a:pt x="1262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93"/>
            <p:cNvSpPr/>
            <p:nvPr/>
          </p:nvSpPr>
          <p:spPr>
            <a:xfrm>
              <a:off x="3532767" y="1973794"/>
              <a:ext cx="75014" cy="107567"/>
            </a:xfrm>
            <a:custGeom>
              <a:avLst/>
              <a:gdLst/>
              <a:ahLst/>
              <a:cxnLst/>
              <a:rect l="l" t="t" r="r" b="b"/>
              <a:pathLst>
                <a:path w="4588" h="6579" extrusionOk="0">
                  <a:moveTo>
                    <a:pt x="3568" y="0"/>
                  </a:moveTo>
                  <a:cubicBezTo>
                    <a:pt x="3563" y="0"/>
                    <a:pt x="3560" y="4"/>
                    <a:pt x="3560" y="12"/>
                  </a:cubicBezTo>
                  <a:cubicBezTo>
                    <a:pt x="3460" y="12"/>
                    <a:pt x="3760" y="539"/>
                    <a:pt x="3861" y="1366"/>
                  </a:cubicBezTo>
                  <a:cubicBezTo>
                    <a:pt x="3961" y="1792"/>
                    <a:pt x="4086" y="2418"/>
                    <a:pt x="4086" y="2945"/>
                  </a:cubicBezTo>
                  <a:cubicBezTo>
                    <a:pt x="4086" y="3571"/>
                    <a:pt x="3961" y="4198"/>
                    <a:pt x="3760" y="4824"/>
                  </a:cubicBezTo>
                  <a:cubicBezTo>
                    <a:pt x="3560" y="5326"/>
                    <a:pt x="3134" y="5852"/>
                    <a:pt x="2607" y="5952"/>
                  </a:cubicBezTo>
                  <a:cubicBezTo>
                    <a:pt x="2507" y="5952"/>
                    <a:pt x="2507" y="6078"/>
                    <a:pt x="2407" y="6078"/>
                  </a:cubicBezTo>
                  <a:lnTo>
                    <a:pt x="1881" y="6078"/>
                  </a:lnTo>
                  <a:cubicBezTo>
                    <a:pt x="1580" y="6078"/>
                    <a:pt x="1354" y="6078"/>
                    <a:pt x="1154" y="5952"/>
                  </a:cubicBezTo>
                  <a:cubicBezTo>
                    <a:pt x="327" y="5752"/>
                    <a:pt x="1" y="5226"/>
                    <a:pt x="1" y="5225"/>
                  </a:cubicBezTo>
                  <a:lnTo>
                    <a:pt x="1" y="5225"/>
                  </a:lnTo>
                  <a:cubicBezTo>
                    <a:pt x="1" y="5326"/>
                    <a:pt x="1" y="5451"/>
                    <a:pt x="101" y="5651"/>
                  </a:cubicBezTo>
                  <a:cubicBezTo>
                    <a:pt x="327" y="5852"/>
                    <a:pt x="627" y="6178"/>
                    <a:pt x="1054" y="6378"/>
                  </a:cubicBezTo>
                  <a:cubicBezTo>
                    <a:pt x="1254" y="6479"/>
                    <a:pt x="1580" y="6479"/>
                    <a:pt x="1881" y="6579"/>
                  </a:cubicBezTo>
                  <a:cubicBezTo>
                    <a:pt x="1981" y="6579"/>
                    <a:pt x="2081" y="6479"/>
                    <a:pt x="2307" y="6479"/>
                  </a:cubicBezTo>
                  <a:lnTo>
                    <a:pt x="2708" y="6479"/>
                  </a:lnTo>
                  <a:cubicBezTo>
                    <a:pt x="2833" y="6378"/>
                    <a:pt x="2933" y="6378"/>
                    <a:pt x="3034" y="6378"/>
                  </a:cubicBezTo>
                  <a:cubicBezTo>
                    <a:pt x="3134" y="6278"/>
                    <a:pt x="3134" y="6278"/>
                    <a:pt x="3234" y="6278"/>
                  </a:cubicBezTo>
                  <a:lnTo>
                    <a:pt x="3460" y="6078"/>
                  </a:lnTo>
                  <a:cubicBezTo>
                    <a:pt x="3560" y="6078"/>
                    <a:pt x="3660" y="5952"/>
                    <a:pt x="3660" y="5852"/>
                  </a:cubicBezTo>
                  <a:cubicBezTo>
                    <a:pt x="3961" y="5651"/>
                    <a:pt x="4186" y="5326"/>
                    <a:pt x="4287" y="4925"/>
                  </a:cubicBezTo>
                  <a:cubicBezTo>
                    <a:pt x="4487" y="4298"/>
                    <a:pt x="4587" y="3571"/>
                    <a:pt x="4487" y="2945"/>
                  </a:cubicBezTo>
                  <a:cubicBezTo>
                    <a:pt x="4487" y="2318"/>
                    <a:pt x="4387" y="1792"/>
                    <a:pt x="4287" y="1265"/>
                  </a:cubicBezTo>
                  <a:cubicBezTo>
                    <a:pt x="3987" y="506"/>
                    <a:pt x="3625" y="0"/>
                    <a:pt x="3568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93"/>
            <p:cNvSpPr/>
            <p:nvPr/>
          </p:nvSpPr>
          <p:spPr>
            <a:xfrm>
              <a:off x="3595993" y="1972175"/>
              <a:ext cx="92100" cy="92394"/>
            </a:xfrm>
            <a:custGeom>
              <a:avLst/>
              <a:gdLst/>
              <a:ahLst/>
              <a:cxnLst/>
              <a:rect l="l" t="t" r="r" b="b"/>
              <a:pathLst>
                <a:path w="5633" h="5651" extrusionOk="0">
                  <a:moveTo>
                    <a:pt x="297" y="1"/>
                  </a:moveTo>
                  <a:cubicBezTo>
                    <a:pt x="189" y="1"/>
                    <a:pt x="1" y="603"/>
                    <a:pt x="94" y="1465"/>
                  </a:cubicBezTo>
                  <a:cubicBezTo>
                    <a:pt x="94" y="1891"/>
                    <a:pt x="319" y="2517"/>
                    <a:pt x="420" y="3044"/>
                  </a:cubicBezTo>
                  <a:cubicBezTo>
                    <a:pt x="620" y="3670"/>
                    <a:pt x="946" y="4297"/>
                    <a:pt x="1472" y="4798"/>
                  </a:cubicBezTo>
                  <a:cubicBezTo>
                    <a:pt x="1773" y="5124"/>
                    <a:pt x="1974" y="5324"/>
                    <a:pt x="2400" y="5550"/>
                  </a:cubicBezTo>
                  <a:cubicBezTo>
                    <a:pt x="2500" y="5550"/>
                    <a:pt x="2500" y="5550"/>
                    <a:pt x="2600" y="5650"/>
                  </a:cubicBezTo>
                  <a:lnTo>
                    <a:pt x="3653" y="5650"/>
                  </a:lnTo>
                  <a:cubicBezTo>
                    <a:pt x="3753" y="5650"/>
                    <a:pt x="3853" y="5550"/>
                    <a:pt x="3853" y="5550"/>
                  </a:cubicBezTo>
                  <a:cubicBezTo>
                    <a:pt x="4079" y="5550"/>
                    <a:pt x="4179" y="5425"/>
                    <a:pt x="4279" y="5425"/>
                  </a:cubicBezTo>
                  <a:cubicBezTo>
                    <a:pt x="4605" y="5224"/>
                    <a:pt x="4806" y="5124"/>
                    <a:pt x="5006" y="4923"/>
                  </a:cubicBezTo>
                  <a:cubicBezTo>
                    <a:pt x="5332" y="4598"/>
                    <a:pt x="5432" y="4172"/>
                    <a:pt x="5532" y="3971"/>
                  </a:cubicBezTo>
                  <a:cubicBezTo>
                    <a:pt x="5633" y="3670"/>
                    <a:pt x="5532" y="3545"/>
                    <a:pt x="5532" y="3545"/>
                  </a:cubicBezTo>
                  <a:cubicBezTo>
                    <a:pt x="5525" y="3538"/>
                    <a:pt x="5518" y="3534"/>
                    <a:pt x="5511" y="3534"/>
                  </a:cubicBezTo>
                  <a:cubicBezTo>
                    <a:pt x="5415" y="3534"/>
                    <a:pt x="5287" y="4116"/>
                    <a:pt x="4705" y="4698"/>
                  </a:cubicBezTo>
                  <a:cubicBezTo>
                    <a:pt x="4605" y="4798"/>
                    <a:pt x="4380" y="4923"/>
                    <a:pt x="4179" y="5024"/>
                  </a:cubicBezTo>
                  <a:cubicBezTo>
                    <a:pt x="4079" y="5024"/>
                    <a:pt x="3853" y="5124"/>
                    <a:pt x="3753" y="5124"/>
                  </a:cubicBezTo>
                  <a:lnTo>
                    <a:pt x="3352" y="5124"/>
                  </a:lnTo>
                  <a:cubicBezTo>
                    <a:pt x="3265" y="5141"/>
                    <a:pt x="3178" y="5149"/>
                    <a:pt x="3091" y="5149"/>
                  </a:cubicBezTo>
                  <a:cubicBezTo>
                    <a:pt x="2654" y="5149"/>
                    <a:pt x="2229" y="4937"/>
                    <a:pt x="1873" y="4497"/>
                  </a:cubicBezTo>
                  <a:cubicBezTo>
                    <a:pt x="1347" y="4071"/>
                    <a:pt x="1146" y="3445"/>
                    <a:pt x="946" y="2918"/>
                  </a:cubicBezTo>
                  <a:cubicBezTo>
                    <a:pt x="720" y="2417"/>
                    <a:pt x="520" y="1891"/>
                    <a:pt x="520" y="1364"/>
                  </a:cubicBezTo>
                  <a:cubicBezTo>
                    <a:pt x="319" y="537"/>
                    <a:pt x="319" y="11"/>
                    <a:pt x="319" y="11"/>
                  </a:cubicBezTo>
                  <a:cubicBezTo>
                    <a:pt x="312" y="4"/>
                    <a:pt x="305" y="1"/>
                    <a:pt x="29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93"/>
            <p:cNvSpPr/>
            <p:nvPr/>
          </p:nvSpPr>
          <p:spPr>
            <a:xfrm>
              <a:off x="3509010" y="1891422"/>
              <a:ext cx="162290" cy="122036"/>
            </a:xfrm>
            <a:custGeom>
              <a:avLst/>
              <a:gdLst/>
              <a:ahLst/>
              <a:cxnLst/>
              <a:rect l="l" t="t" r="r" b="b"/>
              <a:pathLst>
                <a:path w="9926" h="7464" extrusionOk="0">
                  <a:moveTo>
                    <a:pt x="5480" y="0"/>
                  </a:moveTo>
                  <a:cubicBezTo>
                    <a:pt x="5176" y="0"/>
                    <a:pt x="4875" y="13"/>
                    <a:pt x="4587" y="38"/>
                  </a:cubicBezTo>
                  <a:cubicBezTo>
                    <a:pt x="4487" y="38"/>
                    <a:pt x="4386" y="138"/>
                    <a:pt x="4386" y="138"/>
                  </a:cubicBezTo>
                  <a:lnTo>
                    <a:pt x="4060" y="138"/>
                  </a:lnTo>
                  <a:cubicBezTo>
                    <a:pt x="2908" y="464"/>
                    <a:pt x="1780" y="1090"/>
                    <a:pt x="928" y="1717"/>
                  </a:cubicBezTo>
                  <a:cubicBezTo>
                    <a:pt x="0" y="2644"/>
                    <a:pt x="101" y="4324"/>
                    <a:pt x="928" y="5351"/>
                  </a:cubicBezTo>
                  <a:cubicBezTo>
                    <a:pt x="1834" y="6544"/>
                    <a:pt x="3580" y="7464"/>
                    <a:pt x="5280" y="7464"/>
                  </a:cubicBezTo>
                  <a:cubicBezTo>
                    <a:pt x="5366" y="7464"/>
                    <a:pt x="5453" y="7461"/>
                    <a:pt x="5539" y="7456"/>
                  </a:cubicBezTo>
                  <a:cubicBezTo>
                    <a:pt x="5539" y="7456"/>
                    <a:pt x="5639" y="7456"/>
                    <a:pt x="5639" y="7356"/>
                  </a:cubicBezTo>
                  <a:lnTo>
                    <a:pt x="6040" y="7356"/>
                  </a:lnTo>
                  <a:cubicBezTo>
                    <a:pt x="7619" y="6830"/>
                    <a:pt x="9073" y="5151"/>
                    <a:pt x="9499" y="3697"/>
                  </a:cubicBezTo>
                  <a:cubicBezTo>
                    <a:pt x="9925" y="2444"/>
                    <a:pt x="9399" y="865"/>
                    <a:pt x="8045" y="339"/>
                  </a:cubicBezTo>
                  <a:cubicBezTo>
                    <a:pt x="7331" y="113"/>
                    <a:pt x="6391" y="0"/>
                    <a:pt x="5480" y="0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93"/>
            <p:cNvSpPr/>
            <p:nvPr/>
          </p:nvSpPr>
          <p:spPr>
            <a:xfrm>
              <a:off x="3363953" y="1628660"/>
              <a:ext cx="27059" cy="28073"/>
            </a:xfrm>
            <a:custGeom>
              <a:avLst/>
              <a:gdLst/>
              <a:ahLst/>
              <a:cxnLst/>
              <a:rect l="l" t="t" r="r" b="b"/>
              <a:pathLst>
                <a:path w="1655" h="1717" extrusionOk="0">
                  <a:moveTo>
                    <a:pt x="152" y="0"/>
                  </a:moveTo>
                  <a:cubicBezTo>
                    <a:pt x="130" y="0"/>
                    <a:pt x="113" y="6"/>
                    <a:pt x="100" y="18"/>
                  </a:cubicBezTo>
                  <a:cubicBezTo>
                    <a:pt x="0" y="18"/>
                    <a:pt x="201" y="545"/>
                    <a:pt x="501" y="971"/>
                  </a:cubicBezTo>
                  <a:cubicBezTo>
                    <a:pt x="873" y="1429"/>
                    <a:pt x="1320" y="1717"/>
                    <a:pt x="1495" y="1717"/>
                  </a:cubicBezTo>
                  <a:cubicBezTo>
                    <a:pt x="1521" y="1717"/>
                    <a:pt x="1541" y="1711"/>
                    <a:pt x="1554" y="1698"/>
                  </a:cubicBezTo>
                  <a:cubicBezTo>
                    <a:pt x="1654" y="1597"/>
                    <a:pt x="1353" y="1171"/>
                    <a:pt x="927" y="645"/>
                  </a:cubicBezTo>
                  <a:cubicBezTo>
                    <a:pt x="664" y="294"/>
                    <a:pt x="304" y="0"/>
                    <a:pt x="152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93"/>
            <p:cNvSpPr/>
            <p:nvPr/>
          </p:nvSpPr>
          <p:spPr>
            <a:xfrm>
              <a:off x="3399596" y="1722411"/>
              <a:ext cx="27468" cy="24983"/>
            </a:xfrm>
            <a:custGeom>
              <a:avLst/>
              <a:gdLst/>
              <a:ahLst/>
              <a:cxnLst/>
              <a:rect l="l" t="t" r="r" b="b"/>
              <a:pathLst>
                <a:path w="1680" h="1528" extrusionOk="0">
                  <a:moveTo>
                    <a:pt x="172" y="0"/>
                  </a:moveTo>
                  <a:cubicBezTo>
                    <a:pt x="141" y="0"/>
                    <a:pt x="117" y="8"/>
                    <a:pt x="101" y="24"/>
                  </a:cubicBezTo>
                  <a:cubicBezTo>
                    <a:pt x="1" y="149"/>
                    <a:pt x="326" y="550"/>
                    <a:pt x="627" y="976"/>
                  </a:cubicBezTo>
                  <a:cubicBezTo>
                    <a:pt x="981" y="1330"/>
                    <a:pt x="1317" y="1528"/>
                    <a:pt x="1493" y="1528"/>
                  </a:cubicBezTo>
                  <a:cubicBezTo>
                    <a:pt x="1529" y="1528"/>
                    <a:pt x="1558" y="1520"/>
                    <a:pt x="1579" y="1503"/>
                  </a:cubicBezTo>
                  <a:cubicBezTo>
                    <a:pt x="1680" y="1402"/>
                    <a:pt x="1454" y="976"/>
                    <a:pt x="1053" y="550"/>
                  </a:cubicBezTo>
                  <a:cubicBezTo>
                    <a:pt x="695" y="213"/>
                    <a:pt x="337" y="0"/>
                    <a:pt x="172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93"/>
            <p:cNvSpPr/>
            <p:nvPr/>
          </p:nvSpPr>
          <p:spPr>
            <a:xfrm>
              <a:off x="3450821" y="1557046"/>
              <a:ext cx="15582" cy="36281"/>
            </a:xfrm>
            <a:custGeom>
              <a:avLst/>
              <a:gdLst/>
              <a:ahLst/>
              <a:cxnLst/>
              <a:rect l="l" t="t" r="r" b="b"/>
              <a:pathLst>
                <a:path w="953" h="2219" extrusionOk="0">
                  <a:moveTo>
                    <a:pt x="234" y="0"/>
                  </a:moveTo>
                  <a:cubicBezTo>
                    <a:pt x="222" y="0"/>
                    <a:pt x="211" y="4"/>
                    <a:pt x="201" y="12"/>
                  </a:cubicBezTo>
                  <a:cubicBezTo>
                    <a:pt x="0" y="12"/>
                    <a:pt x="101" y="539"/>
                    <a:pt x="201" y="1165"/>
                  </a:cubicBezTo>
                  <a:cubicBezTo>
                    <a:pt x="426" y="1792"/>
                    <a:pt x="627" y="2218"/>
                    <a:pt x="827" y="2218"/>
                  </a:cubicBezTo>
                  <a:cubicBezTo>
                    <a:pt x="953" y="2118"/>
                    <a:pt x="953" y="1591"/>
                    <a:pt x="727" y="1065"/>
                  </a:cubicBezTo>
                  <a:cubicBezTo>
                    <a:pt x="543" y="490"/>
                    <a:pt x="359" y="0"/>
                    <a:pt x="234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93"/>
            <p:cNvSpPr/>
            <p:nvPr/>
          </p:nvSpPr>
          <p:spPr>
            <a:xfrm>
              <a:off x="3430334" y="1639205"/>
              <a:ext cx="20503" cy="27779"/>
            </a:xfrm>
            <a:custGeom>
              <a:avLst/>
              <a:gdLst/>
              <a:ahLst/>
              <a:cxnLst/>
              <a:rect l="l" t="t" r="r" b="b"/>
              <a:pathLst>
                <a:path w="1254" h="1699" extrusionOk="0">
                  <a:moveTo>
                    <a:pt x="100" y="0"/>
                  </a:moveTo>
                  <a:cubicBezTo>
                    <a:pt x="0" y="100"/>
                    <a:pt x="0" y="526"/>
                    <a:pt x="326" y="1053"/>
                  </a:cubicBezTo>
                  <a:cubicBezTo>
                    <a:pt x="587" y="1423"/>
                    <a:pt x="868" y="1699"/>
                    <a:pt x="1002" y="1699"/>
                  </a:cubicBezTo>
                  <a:cubicBezTo>
                    <a:pt x="1023" y="1699"/>
                    <a:pt x="1040" y="1692"/>
                    <a:pt x="1053" y="1679"/>
                  </a:cubicBezTo>
                  <a:cubicBezTo>
                    <a:pt x="1253" y="1579"/>
                    <a:pt x="1053" y="1153"/>
                    <a:pt x="727" y="727"/>
                  </a:cubicBezTo>
                  <a:cubicBezTo>
                    <a:pt x="527" y="326"/>
                    <a:pt x="201" y="0"/>
                    <a:pt x="100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93"/>
            <p:cNvSpPr/>
            <p:nvPr/>
          </p:nvSpPr>
          <p:spPr>
            <a:xfrm>
              <a:off x="3527862" y="1610102"/>
              <a:ext cx="10251" cy="24198"/>
            </a:xfrm>
            <a:custGeom>
              <a:avLst/>
              <a:gdLst/>
              <a:ahLst/>
              <a:cxnLst/>
              <a:rect l="l" t="t" r="r" b="b"/>
              <a:pathLst>
                <a:path w="627" h="1480" extrusionOk="0">
                  <a:moveTo>
                    <a:pt x="201" y="1"/>
                  </a:moveTo>
                  <a:cubicBezTo>
                    <a:pt x="100" y="1"/>
                    <a:pt x="0" y="326"/>
                    <a:pt x="0" y="752"/>
                  </a:cubicBezTo>
                  <a:cubicBezTo>
                    <a:pt x="100" y="1153"/>
                    <a:pt x="201" y="1479"/>
                    <a:pt x="301" y="1479"/>
                  </a:cubicBezTo>
                  <a:cubicBezTo>
                    <a:pt x="501" y="1479"/>
                    <a:pt x="627" y="1153"/>
                    <a:pt x="501" y="752"/>
                  </a:cubicBezTo>
                  <a:cubicBezTo>
                    <a:pt x="501" y="326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93"/>
            <p:cNvSpPr/>
            <p:nvPr/>
          </p:nvSpPr>
          <p:spPr>
            <a:xfrm>
              <a:off x="3556540" y="1509712"/>
              <a:ext cx="10268" cy="37294"/>
            </a:xfrm>
            <a:custGeom>
              <a:avLst/>
              <a:gdLst/>
              <a:ahLst/>
              <a:cxnLst/>
              <a:rect l="l" t="t" r="r" b="b"/>
              <a:pathLst>
                <a:path w="628" h="2281" extrusionOk="0">
                  <a:moveTo>
                    <a:pt x="226" y="0"/>
                  </a:moveTo>
                  <a:cubicBezTo>
                    <a:pt x="1" y="0"/>
                    <a:pt x="1" y="501"/>
                    <a:pt x="126" y="1128"/>
                  </a:cubicBezTo>
                  <a:cubicBezTo>
                    <a:pt x="126" y="1755"/>
                    <a:pt x="326" y="2281"/>
                    <a:pt x="427" y="2281"/>
                  </a:cubicBezTo>
                  <a:cubicBezTo>
                    <a:pt x="627" y="2281"/>
                    <a:pt x="627" y="1755"/>
                    <a:pt x="627" y="1128"/>
                  </a:cubicBezTo>
                  <a:cubicBezTo>
                    <a:pt x="527" y="501"/>
                    <a:pt x="326" y="0"/>
                    <a:pt x="226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93"/>
            <p:cNvSpPr/>
            <p:nvPr/>
          </p:nvSpPr>
          <p:spPr>
            <a:xfrm>
              <a:off x="3621695" y="1552076"/>
              <a:ext cx="13538" cy="31000"/>
            </a:xfrm>
            <a:custGeom>
              <a:avLst/>
              <a:gdLst/>
              <a:ahLst/>
              <a:cxnLst/>
              <a:rect l="l" t="t" r="r" b="b"/>
              <a:pathLst>
                <a:path w="828" h="1896" extrusionOk="0">
                  <a:moveTo>
                    <a:pt x="689" y="0"/>
                  </a:moveTo>
                  <a:cubicBezTo>
                    <a:pt x="562" y="0"/>
                    <a:pt x="291" y="371"/>
                    <a:pt x="201" y="843"/>
                  </a:cubicBezTo>
                  <a:cubicBezTo>
                    <a:pt x="1" y="1369"/>
                    <a:pt x="101" y="1895"/>
                    <a:pt x="201" y="1895"/>
                  </a:cubicBezTo>
                  <a:cubicBezTo>
                    <a:pt x="402" y="1895"/>
                    <a:pt x="527" y="1469"/>
                    <a:pt x="727" y="943"/>
                  </a:cubicBezTo>
                  <a:cubicBezTo>
                    <a:pt x="828" y="542"/>
                    <a:pt x="828" y="16"/>
                    <a:pt x="727" y="16"/>
                  </a:cubicBezTo>
                  <a:cubicBezTo>
                    <a:pt x="717" y="5"/>
                    <a:pt x="704" y="0"/>
                    <a:pt x="689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93"/>
            <p:cNvSpPr/>
            <p:nvPr/>
          </p:nvSpPr>
          <p:spPr>
            <a:xfrm>
              <a:off x="3585643" y="1618702"/>
              <a:ext cx="11886" cy="34449"/>
            </a:xfrm>
            <a:custGeom>
              <a:avLst/>
              <a:gdLst/>
              <a:ahLst/>
              <a:cxnLst/>
              <a:rect l="l" t="t" r="r" b="b"/>
              <a:pathLst>
                <a:path w="727" h="2107" extrusionOk="0">
                  <a:moveTo>
                    <a:pt x="526" y="1"/>
                  </a:moveTo>
                  <a:cubicBezTo>
                    <a:pt x="426" y="1"/>
                    <a:pt x="226" y="427"/>
                    <a:pt x="100" y="1054"/>
                  </a:cubicBezTo>
                  <a:cubicBezTo>
                    <a:pt x="0" y="1580"/>
                    <a:pt x="100" y="2106"/>
                    <a:pt x="226" y="2106"/>
                  </a:cubicBezTo>
                  <a:cubicBezTo>
                    <a:pt x="426" y="2106"/>
                    <a:pt x="526" y="1680"/>
                    <a:pt x="627" y="1154"/>
                  </a:cubicBezTo>
                  <a:cubicBezTo>
                    <a:pt x="727" y="527"/>
                    <a:pt x="727" y="101"/>
                    <a:pt x="526" y="1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93"/>
            <p:cNvSpPr/>
            <p:nvPr/>
          </p:nvSpPr>
          <p:spPr>
            <a:xfrm>
              <a:off x="3493429" y="1681569"/>
              <a:ext cx="13963" cy="31359"/>
            </a:xfrm>
            <a:custGeom>
              <a:avLst/>
              <a:gdLst/>
              <a:ahLst/>
              <a:cxnLst/>
              <a:rect l="l" t="t" r="r" b="b"/>
              <a:pathLst>
                <a:path w="854" h="1918" extrusionOk="0">
                  <a:moveTo>
                    <a:pt x="143" y="1"/>
                  </a:moveTo>
                  <a:cubicBezTo>
                    <a:pt x="128" y="1"/>
                    <a:pt x="114" y="6"/>
                    <a:pt x="101" y="16"/>
                  </a:cubicBezTo>
                  <a:cubicBezTo>
                    <a:pt x="1" y="16"/>
                    <a:pt x="1" y="542"/>
                    <a:pt x="226" y="1068"/>
                  </a:cubicBezTo>
                  <a:cubicBezTo>
                    <a:pt x="315" y="1532"/>
                    <a:pt x="481" y="1917"/>
                    <a:pt x="656" y="1917"/>
                  </a:cubicBezTo>
                  <a:cubicBezTo>
                    <a:pt x="680" y="1917"/>
                    <a:pt x="704" y="1910"/>
                    <a:pt x="728" y="1895"/>
                  </a:cubicBezTo>
                  <a:cubicBezTo>
                    <a:pt x="853" y="1895"/>
                    <a:pt x="853" y="1394"/>
                    <a:pt x="627" y="868"/>
                  </a:cubicBezTo>
                  <a:cubicBezTo>
                    <a:pt x="537" y="394"/>
                    <a:pt x="284" y="1"/>
                    <a:pt x="143" y="1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93"/>
            <p:cNvSpPr/>
            <p:nvPr/>
          </p:nvSpPr>
          <p:spPr>
            <a:xfrm>
              <a:off x="3468021" y="1728117"/>
              <a:ext cx="18868" cy="24198"/>
            </a:xfrm>
            <a:custGeom>
              <a:avLst/>
              <a:gdLst/>
              <a:ahLst/>
              <a:cxnLst/>
              <a:rect l="l" t="t" r="r" b="b"/>
              <a:pathLst>
                <a:path w="1154" h="1480" extrusionOk="0">
                  <a:moveTo>
                    <a:pt x="201" y="1"/>
                  </a:moveTo>
                  <a:cubicBezTo>
                    <a:pt x="1" y="1"/>
                    <a:pt x="1" y="527"/>
                    <a:pt x="302" y="928"/>
                  </a:cubicBezTo>
                  <a:cubicBezTo>
                    <a:pt x="489" y="1282"/>
                    <a:pt x="797" y="1480"/>
                    <a:pt x="954" y="1480"/>
                  </a:cubicBezTo>
                  <a:cubicBezTo>
                    <a:pt x="986" y="1480"/>
                    <a:pt x="1011" y="1471"/>
                    <a:pt x="1029" y="1454"/>
                  </a:cubicBezTo>
                  <a:cubicBezTo>
                    <a:pt x="1154" y="1354"/>
                    <a:pt x="928" y="1053"/>
                    <a:pt x="728" y="627"/>
                  </a:cubicBezTo>
                  <a:cubicBezTo>
                    <a:pt x="527" y="301"/>
                    <a:pt x="302" y="1"/>
                    <a:pt x="201" y="1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93"/>
            <p:cNvSpPr/>
            <p:nvPr/>
          </p:nvSpPr>
          <p:spPr>
            <a:xfrm>
              <a:off x="3560235" y="1705570"/>
              <a:ext cx="11886" cy="20928"/>
            </a:xfrm>
            <a:custGeom>
              <a:avLst/>
              <a:gdLst/>
              <a:ahLst/>
              <a:cxnLst/>
              <a:rect l="l" t="t" r="r" b="b"/>
              <a:pathLst>
                <a:path w="727" h="1280" extrusionOk="0">
                  <a:moveTo>
                    <a:pt x="558" y="1"/>
                  </a:moveTo>
                  <a:cubicBezTo>
                    <a:pt x="422" y="1"/>
                    <a:pt x="184" y="199"/>
                    <a:pt x="100" y="553"/>
                  </a:cubicBezTo>
                  <a:cubicBezTo>
                    <a:pt x="0" y="954"/>
                    <a:pt x="100" y="1279"/>
                    <a:pt x="201" y="1279"/>
                  </a:cubicBezTo>
                  <a:cubicBezTo>
                    <a:pt x="401" y="1279"/>
                    <a:pt x="526" y="1054"/>
                    <a:pt x="627" y="753"/>
                  </a:cubicBezTo>
                  <a:cubicBezTo>
                    <a:pt x="727" y="427"/>
                    <a:pt x="727" y="127"/>
                    <a:pt x="627" y="26"/>
                  </a:cubicBezTo>
                  <a:cubicBezTo>
                    <a:pt x="610" y="9"/>
                    <a:pt x="586" y="1"/>
                    <a:pt x="558" y="1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93"/>
            <p:cNvSpPr/>
            <p:nvPr/>
          </p:nvSpPr>
          <p:spPr>
            <a:xfrm>
              <a:off x="3631947" y="1685084"/>
              <a:ext cx="11886" cy="17233"/>
            </a:xfrm>
            <a:custGeom>
              <a:avLst/>
              <a:gdLst/>
              <a:ahLst/>
              <a:cxnLst/>
              <a:rect l="l" t="t" r="r" b="b"/>
              <a:pathLst>
                <a:path w="727" h="1054" extrusionOk="0">
                  <a:moveTo>
                    <a:pt x="562" y="0"/>
                  </a:moveTo>
                  <a:cubicBezTo>
                    <a:pt x="447" y="0"/>
                    <a:pt x="265" y="180"/>
                    <a:pt x="100" y="427"/>
                  </a:cubicBezTo>
                  <a:cubicBezTo>
                    <a:pt x="0" y="753"/>
                    <a:pt x="100" y="953"/>
                    <a:pt x="201" y="1054"/>
                  </a:cubicBezTo>
                  <a:cubicBezTo>
                    <a:pt x="401" y="1054"/>
                    <a:pt x="526" y="853"/>
                    <a:pt x="627" y="552"/>
                  </a:cubicBezTo>
                  <a:cubicBezTo>
                    <a:pt x="727" y="327"/>
                    <a:pt x="727" y="26"/>
                    <a:pt x="627" y="26"/>
                  </a:cubicBezTo>
                  <a:cubicBezTo>
                    <a:pt x="609" y="8"/>
                    <a:pt x="587" y="0"/>
                    <a:pt x="562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93"/>
            <p:cNvSpPr/>
            <p:nvPr/>
          </p:nvSpPr>
          <p:spPr>
            <a:xfrm>
              <a:off x="3539732" y="1769091"/>
              <a:ext cx="11903" cy="32389"/>
            </a:xfrm>
            <a:custGeom>
              <a:avLst/>
              <a:gdLst/>
              <a:ahLst/>
              <a:cxnLst/>
              <a:rect l="l" t="t" r="r" b="b"/>
              <a:pathLst>
                <a:path w="728" h="1981" extrusionOk="0">
                  <a:moveTo>
                    <a:pt x="201" y="1"/>
                  </a:moveTo>
                  <a:cubicBezTo>
                    <a:pt x="101" y="1"/>
                    <a:pt x="1" y="527"/>
                    <a:pt x="101" y="1054"/>
                  </a:cubicBezTo>
                  <a:cubicBezTo>
                    <a:pt x="201" y="1555"/>
                    <a:pt x="402" y="1981"/>
                    <a:pt x="527" y="1981"/>
                  </a:cubicBezTo>
                  <a:cubicBezTo>
                    <a:pt x="628" y="1881"/>
                    <a:pt x="728" y="1455"/>
                    <a:pt x="628" y="928"/>
                  </a:cubicBezTo>
                  <a:cubicBezTo>
                    <a:pt x="527" y="427"/>
                    <a:pt x="402" y="1"/>
                    <a:pt x="201" y="1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93"/>
            <p:cNvSpPr/>
            <p:nvPr/>
          </p:nvSpPr>
          <p:spPr>
            <a:xfrm>
              <a:off x="3447534" y="1809655"/>
              <a:ext cx="30754" cy="21353"/>
            </a:xfrm>
            <a:custGeom>
              <a:avLst/>
              <a:gdLst/>
              <a:ahLst/>
              <a:cxnLst/>
              <a:rect l="l" t="t" r="r" b="b"/>
              <a:pathLst>
                <a:path w="1881" h="1306" extrusionOk="0">
                  <a:moveTo>
                    <a:pt x="183" y="0"/>
                  </a:moveTo>
                  <a:cubicBezTo>
                    <a:pt x="146" y="0"/>
                    <a:pt x="119" y="9"/>
                    <a:pt x="101" y="26"/>
                  </a:cubicBezTo>
                  <a:cubicBezTo>
                    <a:pt x="1" y="126"/>
                    <a:pt x="302" y="553"/>
                    <a:pt x="828" y="853"/>
                  </a:cubicBezTo>
                  <a:cubicBezTo>
                    <a:pt x="1179" y="1122"/>
                    <a:pt x="1513" y="1305"/>
                    <a:pt x="1690" y="1305"/>
                  </a:cubicBezTo>
                  <a:cubicBezTo>
                    <a:pt x="1728" y="1305"/>
                    <a:pt x="1758" y="1297"/>
                    <a:pt x="1780" y="1279"/>
                  </a:cubicBezTo>
                  <a:cubicBezTo>
                    <a:pt x="1881" y="1179"/>
                    <a:pt x="1555" y="753"/>
                    <a:pt x="1154" y="452"/>
                  </a:cubicBezTo>
                  <a:cubicBezTo>
                    <a:pt x="720" y="184"/>
                    <a:pt x="354" y="0"/>
                    <a:pt x="183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93"/>
            <p:cNvSpPr/>
            <p:nvPr/>
          </p:nvSpPr>
          <p:spPr>
            <a:xfrm>
              <a:off x="3538097" y="1837173"/>
              <a:ext cx="22154" cy="26193"/>
            </a:xfrm>
            <a:custGeom>
              <a:avLst/>
              <a:gdLst/>
              <a:ahLst/>
              <a:cxnLst/>
              <a:rect l="l" t="t" r="r" b="b"/>
              <a:pathLst>
                <a:path w="1355" h="1602" extrusionOk="0">
                  <a:moveTo>
                    <a:pt x="247" y="0"/>
                  </a:moveTo>
                  <a:cubicBezTo>
                    <a:pt x="229" y="0"/>
                    <a:pt x="213" y="7"/>
                    <a:pt x="201" y="22"/>
                  </a:cubicBezTo>
                  <a:cubicBezTo>
                    <a:pt x="1" y="22"/>
                    <a:pt x="101" y="524"/>
                    <a:pt x="402" y="950"/>
                  </a:cubicBezTo>
                  <a:cubicBezTo>
                    <a:pt x="674" y="1389"/>
                    <a:pt x="998" y="1601"/>
                    <a:pt x="1171" y="1601"/>
                  </a:cubicBezTo>
                  <a:cubicBezTo>
                    <a:pt x="1205" y="1601"/>
                    <a:pt x="1233" y="1593"/>
                    <a:pt x="1254" y="1576"/>
                  </a:cubicBezTo>
                  <a:cubicBezTo>
                    <a:pt x="1354" y="1476"/>
                    <a:pt x="1129" y="1050"/>
                    <a:pt x="828" y="749"/>
                  </a:cubicBezTo>
                  <a:cubicBezTo>
                    <a:pt x="652" y="375"/>
                    <a:pt x="378" y="0"/>
                    <a:pt x="247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93"/>
            <p:cNvSpPr/>
            <p:nvPr/>
          </p:nvSpPr>
          <p:spPr>
            <a:xfrm>
              <a:off x="3601208" y="1750255"/>
              <a:ext cx="16808" cy="23773"/>
            </a:xfrm>
            <a:custGeom>
              <a:avLst/>
              <a:gdLst/>
              <a:ahLst/>
              <a:cxnLst/>
              <a:rect l="l" t="t" r="r" b="b"/>
              <a:pathLst>
                <a:path w="1028" h="1454" extrusionOk="0">
                  <a:moveTo>
                    <a:pt x="928" y="0"/>
                  </a:moveTo>
                  <a:cubicBezTo>
                    <a:pt x="827" y="0"/>
                    <a:pt x="527" y="201"/>
                    <a:pt x="301" y="627"/>
                  </a:cubicBezTo>
                  <a:cubicBezTo>
                    <a:pt x="101" y="1053"/>
                    <a:pt x="0" y="1353"/>
                    <a:pt x="201" y="1454"/>
                  </a:cubicBezTo>
                  <a:cubicBezTo>
                    <a:pt x="301" y="1454"/>
                    <a:pt x="527" y="1253"/>
                    <a:pt x="727" y="827"/>
                  </a:cubicBezTo>
                  <a:cubicBezTo>
                    <a:pt x="928" y="526"/>
                    <a:pt x="1028" y="100"/>
                    <a:pt x="928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93"/>
            <p:cNvSpPr/>
            <p:nvPr/>
          </p:nvSpPr>
          <p:spPr>
            <a:xfrm>
              <a:off x="3616365" y="1803115"/>
              <a:ext cx="11903" cy="25833"/>
            </a:xfrm>
            <a:custGeom>
              <a:avLst/>
              <a:gdLst/>
              <a:ahLst/>
              <a:cxnLst/>
              <a:rect l="l" t="t" r="r" b="b"/>
              <a:pathLst>
                <a:path w="728" h="1580" extrusionOk="0">
                  <a:moveTo>
                    <a:pt x="627" y="0"/>
                  </a:moveTo>
                  <a:cubicBezTo>
                    <a:pt x="427" y="0"/>
                    <a:pt x="226" y="226"/>
                    <a:pt x="101" y="727"/>
                  </a:cubicBezTo>
                  <a:cubicBezTo>
                    <a:pt x="1" y="1153"/>
                    <a:pt x="1" y="1479"/>
                    <a:pt x="101" y="1579"/>
                  </a:cubicBezTo>
                  <a:cubicBezTo>
                    <a:pt x="226" y="1579"/>
                    <a:pt x="527" y="1253"/>
                    <a:pt x="627" y="852"/>
                  </a:cubicBezTo>
                  <a:cubicBezTo>
                    <a:pt x="728" y="426"/>
                    <a:pt x="728" y="0"/>
                    <a:pt x="627" y="0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93"/>
            <p:cNvSpPr/>
            <p:nvPr/>
          </p:nvSpPr>
          <p:spPr>
            <a:xfrm>
              <a:off x="3669225" y="1584694"/>
              <a:ext cx="20503" cy="34286"/>
            </a:xfrm>
            <a:custGeom>
              <a:avLst/>
              <a:gdLst/>
              <a:ahLst/>
              <a:cxnLst/>
              <a:rect l="l" t="t" r="r" b="b"/>
              <a:pathLst>
                <a:path w="1254" h="2097" extrusionOk="0">
                  <a:moveTo>
                    <a:pt x="1053" y="1"/>
                  </a:moveTo>
                  <a:cubicBezTo>
                    <a:pt x="953" y="1"/>
                    <a:pt x="627" y="427"/>
                    <a:pt x="427" y="928"/>
                  </a:cubicBezTo>
                  <a:cubicBezTo>
                    <a:pt x="126" y="1555"/>
                    <a:pt x="1" y="2081"/>
                    <a:pt x="126" y="2081"/>
                  </a:cubicBezTo>
                  <a:cubicBezTo>
                    <a:pt x="147" y="2091"/>
                    <a:pt x="168" y="2096"/>
                    <a:pt x="191" y="2096"/>
                  </a:cubicBezTo>
                  <a:cubicBezTo>
                    <a:pt x="388" y="2096"/>
                    <a:pt x="651" y="1716"/>
                    <a:pt x="853" y="1154"/>
                  </a:cubicBezTo>
                  <a:cubicBezTo>
                    <a:pt x="1154" y="627"/>
                    <a:pt x="1254" y="101"/>
                    <a:pt x="1053" y="1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93"/>
            <p:cNvSpPr/>
            <p:nvPr/>
          </p:nvSpPr>
          <p:spPr>
            <a:xfrm>
              <a:off x="3672920" y="1688534"/>
              <a:ext cx="23789" cy="31000"/>
            </a:xfrm>
            <a:custGeom>
              <a:avLst/>
              <a:gdLst/>
              <a:ahLst/>
              <a:cxnLst/>
              <a:rect l="l" t="t" r="r" b="b"/>
              <a:pathLst>
                <a:path w="1455" h="1896" extrusionOk="0">
                  <a:moveTo>
                    <a:pt x="1217" y="1"/>
                  </a:moveTo>
                  <a:cubicBezTo>
                    <a:pt x="1089" y="1"/>
                    <a:pt x="798" y="391"/>
                    <a:pt x="527" y="843"/>
                  </a:cubicBezTo>
                  <a:cubicBezTo>
                    <a:pt x="201" y="1269"/>
                    <a:pt x="0" y="1795"/>
                    <a:pt x="101" y="1895"/>
                  </a:cubicBezTo>
                  <a:cubicBezTo>
                    <a:pt x="301" y="1895"/>
                    <a:pt x="627" y="1595"/>
                    <a:pt x="928" y="1068"/>
                  </a:cubicBezTo>
                  <a:cubicBezTo>
                    <a:pt x="1254" y="542"/>
                    <a:pt x="1454" y="116"/>
                    <a:pt x="1254" y="16"/>
                  </a:cubicBezTo>
                  <a:cubicBezTo>
                    <a:pt x="1244" y="6"/>
                    <a:pt x="1231" y="1"/>
                    <a:pt x="1217" y="1"/>
                  </a:cubicBezTo>
                  <a:close/>
                </a:path>
              </a:pathLst>
            </a:custGeom>
            <a:solidFill>
              <a:srgbClr val="BFA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93"/>
            <p:cNvSpPr/>
            <p:nvPr/>
          </p:nvSpPr>
          <p:spPr>
            <a:xfrm>
              <a:off x="3551619" y="1905549"/>
              <a:ext cx="70092" cy="39354"/>
            </a:xfrm>
            <a:custGeom>
              <a:avLst/>
              <a:gdLst/>
              <a:ahLst/>
              <a:cxnLst/>
              <a:rect l="l" t="t" r="r" b="b"/>
              <a:pathLst>
                <a:path w="4287" h="2407" extrusionOk="0">
                  <a:moveTo>
                    <a:pt x="1881" y="1"/>
                  </a:moveTo>
                  <a:cubicBezTo>
                    <a:pt x="728" y="226"/>
                    <a:pt x="1" y="953"/>
                    <a:pt x="101" y="1580"/>
                  </a:cubicBezTo>
                  <a:cubicBezTo>
                    <a:pt x="201" y="2106"/>
                    <a:pt x="828" y="2407"/>
                    <a:pt x="1680" y="2407"/>
                  </a:cubicBezTo>
                  <a:cubicBezTo>
                    <a:pt x="1881" y="2407"/>
                    <a:pt x="2081" y="2407"/>
                    <a:pt x="2307" y="2307"/>
                  </a:cubicBezTo>
                  <a:cubicBezTo>
                    <a:pt x="3434" y="2106"/>
                    <a:pt x="4287" y="1480"/>
                    <a:pt x="4186" y="853"/>
                  </a:cubicBezTo>
                  <a:cubicBezTo>
                    <a:pt x="4061" y="327"/>
                    <a:pt x="3334" y="1"/>
                    <a:pt x="2507" y="1"/>
                  </a:cubicBezTo>
                  <a:close/>
                </a:path>
              </a:pathLst>
            </a:custGeom>
            <a:solidFill>
              <a:srgbClr val="582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93"/>
            <p:cNvSpPr/>
            <p:nvPr/>
          </p:nvSpPr>
          <p:spPr>
            <a:xfrm>
              <a:off x="3140202" y="1820316"/>
              <a:ext cx="155325" cy="247523"/>
            </a:xfrm>
            <a:custGeom>
              <a:avLst/>
              <a:gdLst/>
              <a:ahLst/>
              <a:cxnLst/>
              <a:rect l="l" t="t" r="r" b="b"/>
              <a:pathLst>
                <a:path w="9500" h="15139" extrusionOk="0">
                  <a:moveTo>
                    <a:pt x="9174" y="1"/>
                  </a:moveTo>
                  <a:cubicBezTo>
                    <a:pt x="6041" y="527"/>
                    <a:pt x="2908" y="1780"/>
                    <a:pt x="402" y="3760"/>
                  </a:cubicBezTo>
                  <a:lnTo>
                    <a:pt x="402" y="3560"/>
                  </a:lnTo>
                  <a:cubicBezTo>
                    <a:pt x="101" y="5540"/>
                    <a:pt x="1" y="7620"/>
                    <a:pt x="1" y="9700"/>
                  </a:cubicBezTo>
                  <a:cubicBezTo>
                    <a:pt x="1" y="9701"/>
                    <a:pt x="1" y="9703"/>
                    <a:pt x="1" y="9704"/>
                  </a:cubicBezTo>
                  <a:lnTo>
                    <a:pt x="1" y="9704"/>
                  </a:lnTo>
                  <a:cubicBezTo>
                    <a:pt x="1" y="8799"/>
                    <a:pt x="34" y="7895"/>
                    <a:pt x="101" y="6993"/>
                  </a:cubicBezTo>
                  <a:cubicBezTo>
                    <a:pt x="3134" y="4913"/>
                    <a:pt x="6467" y="3334"/>
                    <a:pt x="9500" y="2808"/>
                  </a:cubicBezTo>
                  <a:lnTo>
                    <a:pt x="9174" y="1"/>
                  </a:lnTo>
                  <a:close/>
                  <a:moveTo>
                    <a:pt x="1" y="9704"/>
                  </a:moveTo>
                  <a:lnTo>
                    <a:pt x="1" y="9704"/>
                  </a:lnTo>
                  <a:cubicBezTo>
                    <a:pt x="1" y="9721"/>
                    <a:pt x="1" y="9738"/>
                    <a:pt x="1" y="9756"/>
                  </a:cubicBezTo>
                  <a:lnTo>
                    <a:pt x="1" y="9756"/>
                  </a:lnTo>
                  <a:cubicBezTo>
                    <a:pt x="1" y="9738"/>
                    <a:pt x="1" y="9721"/>
                    <a:pt x="1" y="9704"/>
                  </a:cubicBezTo>
                  <a:close/>
                  <a:moveTo>
                    <a:pt x="1" y="9756"/>
                  </a:moveTo>
                  <a:cubicBezTo>
                    <a:pt x="3" y="11519"/>
                    <a:pt x="104" y="13378"/>
                    <a:pt x="402" y="15139"/>
                  </a:cubicBezTo>
                  <a:cubicBezTo>
                    <a:pt x="137" y="13350"/>
                    <a:pt x="3" y="11551"/>
                    <a:pt x="1" y="9756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93"/>
            <p:cNvSpPr/>
            <p:nvPr/>
          </p:nvSpPr>
          <p:spPr>
            <a:xfrm>
              <a:off x="3146758" y="1555607"/>
              <a:ext cx="201628" cy="326199"/>
            </a:xfrm>
            <a:custGeom>
              <a:avLst/>
              <a:gdLst/>
              <a:ahLst/>
              <a:cxnLst/>
              <a:rect l="l" t="t" r="r" b="b"/>
              <a:pathLst>
                <a:path w="12332" h="19951" extrusionOk="0">
                  <a:moveTo>
                    <a:pt x="12332" y="0"/>
                  </a:moveTo>
                  <a:lnTo>
                    <a:pt x="12332" y="0"/>
                  </a:lnTo>
                  <a:cubicBezTo>
                    <a:pt x="9399" y="1454"/>
                    <a:pt x="6893" y="3459"/>
                    <a:pt x="4813" y="6065"/>
                  </a:cubicBezTo>
                  <a:cubicBezTo>
                    <a:pt x="1780" y="9825"/>
                    <a:pt x="627" y="14837"/>
                    <a:pt x="1" y="19750"/>
                  </a:cubicBezTo>
                  <a:lnTo>
                    <a:pt x="1" y="19950"/>
                  </a:lnTo>
                  <a:cubicBezTo>
                    <a:pt x="2507" y="17970"/>
                    <a:pt x="5640" y="16717"/>
                    <a:pt x="8773" y="16191"/>
                  </a:cubicBezTo>
                  <a:cubicBezTo>
                    <a:pt x="8572" y="10652"/>
                    <a:pt x="9825" y="5013"/>
                    <a:pt x="12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93"/>
            <p:cNvSpPr/>
            <p:nvPr/>
          </p:nvSpPr>
          <p:spPr>
            <a:xfrm>
              <a:off x="3146758" y="2067824"/>
              <a:ext cx="8633" cy="30754"/>
            </a:xfrm>
            <a:custGeom>
              <a:avLst/>
              <a:gdLst/>
              <a:ahLst/>
              <a:cxnLst/>
              <a:rect l="l" t="t" r="r" b="b"/>
              <a:pathLst>
                <a:path w="528" h="1881" extrusionOk="0">
                  <a:moveTo>
                    <a:pt x="427" y="1880"/>
                  </a:moveTo>
                  <a:lnTo>
                    <a:pt x="527" y="1880"/>
                  </a:lnTo>
                  <a:lnTo>
                    <a:pt x="427" y="1880"/>
                  </a:lnTo>
                  <a:close/>
                  <a:moveTo>
                    <a:pt x="427" y="1880"/>
                  </a:moveTo>
                  <a:lnTo>
                    <a:pt x="427" y="1880"/>
                  </a:lnTo>
                  <a:lnTo>
                    <a:pt x="427" y="1880"/>
                  </a:lnTo>
                  <a:close/>
                  <a:moveTo>
                    <a:pt x="427" y="1780"/>
                  </a:moveTo>
                  <a:lnTo>
                    <a:pt x="427" y="1780"/>
                  </a:lnTo>
                  <a:lnTo>
                    <a:pt x="427" y="1780"/>
                  </a:lnTo>
                  <a:close/>
                  <a:moveTo>
                    <a:pt x="427" y="1780"/>
                  </a:moveTo>
                  <a:lnTo>
                    <a:pt x="427" y="1780"/>
                  </a:lnTo>
                  <a:lnTo>
                    <a:pt x="427" y="1780"/>
                  </a:lnTo>
                  <a:close/>
                  <a:moveTo>
                    <a:pt x="427" y="1680"/>
                  </a:moveTo>
                  <a:lnTo>
                    <a:pt x="427" y="1780"/>
                  </a:lnTo>
                  <a:lnTo>
                    <a:pt x="427" y="1680"/>
                  </a:lnTo>
                  <a:close/>
                  <a:moveTo>
                    <a:pt x="427" y="1680"/>
                  </a:moveTo>
                  <a:lnTo>
                    <a:pt x="427" y="1680"/>
                  </a:lnTo>
                  <a:lnTo>
                    <a:pt x="427" y="1680"/>
                  </a:lnTo>
                  <a:close/>
                  <a:moveTo>
                    <a:pt x="126" y="327"/>
                  </a:moveTo>
                  <a:lnTo>
                    <a:pt x="126" y="327"/>
                  </a:lnTo>
                  <a:lnTo>
                    <a:pt x="126" y="327"/>
                  </a:lnTo>
                  <a:close/>
                  <a:moveTo>
                    <a:pt x="126" y="201"/>
                  </a:moveTo>
                  <a:lnTo>
                    <a:pt x="126" y="201"/>
                  </a:lnTo>
                  <a:lnTo>
                    <a:pt x="126" y="201"/>
                  </a:lnTo>
                  <a:close/>
                  <a:moveTo>
                    <a:pt x="126" y="201"/>
                  </a:moveTo>
                  <a:lnTo>
                    <a:pt x="126" y="201"/>
                  </a:lnTo>
                  <a:lnTo>
                    <a:pt x="126" y="2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26" y="101"/>
                  </a:moveTo>
                  <a:lnTo>
                    <a:pt x="126" y="101"/>
                  </a:lnTo>
                  <a:lnTo>
                    <a:pt x="126" y="101"/>
                  </a:lnTo>
                  <a:close/>
                  <a:moveTo>
                    <a:pt x="1" y="101"/>
                  </a:moveTo>
                  <a:lnTo>
                    <a:pt x="126" y="101"/>
                  </a:lnTo>
                  <a:lnTo>
                    <a:pt x="1" y="10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BA9C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93"/>
            <p:cNvSpPr/>
            <p:nvPr/>
          </p:nvSpPr>
          <p:spPr>
            <a:xfrm>
              <a:off x="3781926" y="2250585"/>
              <a:ext cx="2060" cy="16"/>
            </a:xfrm>
            <a:custGeom>
              <a:avLst/>
              <a:gdLst/>
              <a:ahLst/>
              <a:cxnLst/>
              <a:rect l="l" t="t" r="r" b="b"/>
              <a:pathLst>
                <a:path w="126" h="1" extrusionOk="0">
                  <a:moveTo>
                    <a:pt x="125" y="1"/>
                  </a:moveTo>
                  <a:lnTo>
                    <a:pt x="0" y="1"/>
                  </a:lnTo>
                  <a:lnTo>
                    <a:pt x="125" y="1"/>
                  </a:lnTo>
                  <a:close/>
                  <a:moveTo>
                    <a:pt x="125" y="1"/>
                  </a:moveTo>
                  <a:lnTo>
                    <a:pt x="125" y="1"/>
                  </a:lnTo>
                  <a:lnTo>
                    <a:pt x="125" y="1"/>
                  </a:lnTo>
                  <a:close/>
                  <a:moveTo>
                    <a:pt x="125" y="1"/>
                  </a:moveTo>
                  <a:lnTo>
                    <a:pt x="125" y="1"/>
                  </a:lnTo>
                  <a:lnTo>
                    <a:pt x="125" y="1"/>
                  </a:lnTo>
                  <a:close/>
                  <a:moveTo>
                    <a:pt x="125" y="1"/>
                  </a:moveTo>
                  <a:lnTo>
                    <a:pt x="125" y="1"/>
                  </a:lnTo>
                  <a:close/>
                </a:path>
              </a:pathLst>
            </a:custGeom>
            <a:solidFill>
              <a:srgbClr val="F8F5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93"/>
            <p:cNvSpPr/>
            <p:nvPr/>
          </p:nvSpPr>
          <p:spPr>
            <a:xfrm>
              <a:off x="3285260" y="2136265"/>
              <a:ext cx="667554" cy="168846"/>
            </a:xfrm>
            <a:custGeom>
              <a:avLst/>
              <a:gdLst/>
              <a:ahLst/>
              <a:cxnLst/>
              <a:rect l="l" t="t" r="r" b="b"/>
              <a:pathLst>
                <a:path w="40829" h="10327" extrusionOk="0">
                  <a:moveTo>
                    <a:pt x="1" y="8346"/>
                  </a:moveTo>
                  <a:lnTo>
                    <a:pt x="1" y="8346"/>
                  </a:lnTo>
                  <a:cubicBezTo>
                    <a:pt x="1091" y="8938"/>
                    <a:pt x="2270" y="9352"/>
                    <a:pt x="3454" y="9649"/>
                  </a:cubicBezTo>
                  <a:lnTo>
                    <a:pt x="3454" y="9649"/>
                  </a:lnTo>
                  <a:cubicBezTo>
                    <a:pt x="2273" y="9348"/>
                    <a:pt x="1116" y="8927"/>
                    <a:pt x="1" y="8346"/>
                  </a:cubicBezTo>
                  <a:close/>
                  <a:moveTo>
                    <a:pt x="31129" y="0"/>
                  </a:moveTo>
                  <a:cubicBezTo>
                    <a:pt x="29650" y="0"/>
                    <a:pt x="28297" y="0"/>
                    <a:pt x="26943" y="100"/>
                  </a:cubicBezTo>
                  <a:cubicBezTo>
                    <a:pt x="23911" y="301"/>
                    <a:pt x="20778" y="727"/>
                    <a:pt x="17745" y="727"/>
                  </a:cubicBezTo>
                  <a:cubicBezTo>
                    <a:pt x="15866" y="727"/>
                    <a:pt x="13986" y="527"/>
                    <a:pt x="12207" y="100"/>
                  </a:cubicBezTo>
                  <a:cubicBezTo>
                    <a:pt x="11379" y="1354"/>
                    <a:pt x="9926" y="2281"/>
                    <a:pt x="8046" y="2607"/>
                  </a:cubicBezTo>
                  <a:cubicBezTo>
                    <a:pt x="7821" y="2707"/>
                    <a:pt x="7620" y="2707"/>
                    <a:pt x="7420" y="2707"/>
                  </a:cubicBezTo>
                  <a:cubicBezTo>
                    <a:pt x="6994" y="3334"/>
                    <a:pt x="6467" y="3860"/>
                    <a:pt x="6066" y="4486"/>
                  </a:cubicBezTo>
                  <a:cubicBezTo>
                    <a:pt x="4913" y="6040"/>
                    <a:pt x="3961" y="7820"/>
                    <a:pt x="3660" y="9700"/>
                  </a:cubicBezTo>
                  <a:cubicBezTo>
                    <a:pt x="3592" y="9683"/>
                    <a:pt x="3523" y="9666"/>
                    <a:pt x="3454" y="9649"/>
                  </a:cubicBezTo>
                  <a:lnTo>
                    <a:pt x="3454" y="9649"/>
                  </a:lnTo>
                  <a:cubicBezTo>
                    <a:pt x="5486" y="10166"/>
                    <a:pt x="7593" y="10326"/>
                    <a:pt x="9700" y="10326"/>
                  </a:cubicBezTo>
                  <a:cubicBezTo>
                    <a:pt x="10853" y="10326"/>
                    <a:pt x="12006" y="10226"/>
                    <a:pt x="13159" y="10226"/>
                  </a:cubicBezTo>
                  <a:cubicBezTo>
                    <a:pt x="19099" y="9800"/>
                    <a:pt x="24738" y="8772"/>
                    <a:pt x="30377" y="6993"/>
                  </a:cubicBezTo>
                  <a:lnTo>
                    <a:pt x="30502" y="6993"/>
                  </a:lnTo>
                  <a:cubicBezTo>
                    <a:pt x="34036" y="5840"/>
                    <a:pt x="37796" y="4486"/>
                    <a:pt x="40828" y="2181"/>
                  </a:cubicBezTo>
                  <a:cubicBezTo>
                    <a:pt x="40402" y="1554"/>
                    <a:pt x="40001" y="1028"/>
                    <a:pt x="39375" y="527"/>
                  </a:cubicBezTo>
                  <a:cubicBezTo>
                    <a:pt x="36643" y="201"/>
                    <a:pt x="33836" y="0"/>
                    <a:pt x="31129" y="0"/>
                  </a:cubicBezTo>
                  <a:close/>
                </a:path>
              </a:pathLst>
            </a:custGeom>
            <a:solidFill>
              <a:srgbClr val="F7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93"/>
            <p:cNvSpPr/>
            <p:nvPr/>
          </p:nvSpPr>
          <p:spPr>
            <a:xfrm>
              <a:off x="3929027" y="2144865"/>
              <a:ext cx="45911" cy="27059"/>
            </a:xfrm>
            <a:custGeom>
              <a:avLst/>
              <a:gdLst/>
              <a:ahLst/>
              <a:cxnLst/>
              <a:rect l="l" t="t" r="r" b="b"/>
              <a:pathLst>
                <a:path w="2808" h="1655" extrusionOk="0">
                  <a:moveTo>
                    <a:pt x="1" y="1"/>
                  </a:moveTo>
                  <a:cubicBezTo>
                    <a:pt x="627" y="502"/>
                    <a:pt x="1028" y="1028"/>
                    <a:pt x="1454" y="1655"/>
                  </a:cubicBezTo>
                  <a:cubicBezTo>
                    <a:pt x="1981" y="1354"/>
                    <a:pt x="2407" y="928"/>
                    <a:pt x="2808" y="502"/>
                  </a:cubicBezTo>
                  <a:cubicBezTo>
                    <a:pt x="1880" y="301"/>
                    <a:pt x="928" y="201"/>
                    <a:pt x="1" y="1"/>
                  </a:cubicBezTo>
                  <a:close/>
                </a:path>
              </a:pathLst>
            </a:custGeom>
            <a:solidFill>
              <a:srgbClr val="6A3C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93"/>
            <p:cNvSpPr/>
            <p:nvPr/>
          </p:nvSpPr>
          <p:spPr>
            <a:xfrm>
              <a:off x="3138567" y="1866210"/>
              <a:ext cx="268009" cy="428648"/>
            </a:xfrm>
            <a:custGeom>
              <a:avLst/>
              <a:gdLst/>
              <a:ahLst/>
              <a:cxnLst/>
              <a:rect l="l" t="t" r="r" b="b"/>
              <a:pathLst>
                <a:path w="16392" h="26217" extrusionOk="0">
                  <a:moveTo>
                    <a:pt x="9600" y="1"/>
                  </a:moveTo>
                  <a:cubicBezTo>
                    <a:pt x="6567" y="527"/>
                    <a:pt x="3234" y="2106"/>
                    <a:pt x="201" y="4186"/>
                  </a:cubicBezTo>
                  <a:cubicBezTo>
                    <a:pt x="1" y="6893"/>
                    <a:pt x="101" y="9625"/>
                    <a:pt x="502" y="12332"/>
                  </a:cubicBezTo>
                  <a:lnTo>
                    <a:pt x="502" y="12432"/>
                  </a:lnTo>
                  <a:lnTo>
                    <a:pt x="627" y="12432"/>
                  </a:lnTo>
                  <a:lnTo>
                    <a:pt x="627" y="12532"/>
                  </a:lnTo>
                  <a:lnTo>
                    <a:pt x="627" y="12658"/>
                  </a:lnTo>
                  <a:cubicBezTo>
                    <a:pt x="727" y="13059"/>
                    <a:pt x="828" y="13585"/>
                    <a:pt x="928" y="14011"/>
                  </a:cubicBezTo>
                  <a:lnTo>
                    <a:pt x="928" y="14111"/>
                  </a:lnTo>
                  <a:lnTo>
                    <a:pt x="928" y="14211"/>
                  </a:lnTo>
                  <a:lnTo>
                    <a:pt x="1028" y="14211"/>
                  </a:lnTo>
                  <a:cubicBezTo>
                    <a:pt x="2181" y="18597"/>
                    <a:pt x="4888" y="22783"/>
                    <a:pt x="8973" y="24863"/>
                  </a:cubicBezTo>
                  <a:cubicBezTo>
                    <a:pt x="10126" y="25490"/>
                    <a:pt x="11379" y="25916"/>
                    <a:pt x="12632" y="26217"/>
                  </a:cubicBezTo>
                  <a:cubicBezTo>
                    <a:pt x="12933" y="24337"/>
                    <a:pt x="13885" y="22557"/>
                    <a:pt x="15038" y="21003"/>
                  </a:cubicBezTo>
                  <a:cubicBezTo>
                    <a:pt x="15439" y="20377"/>
                    <a:pt x="15966" y="19851"/>
                    <a:pt x="16392" y="19224"/>
                  </a:cubicBezTo>
                  <a:lnTo>
                    <a:pt x="16392" y="19224"/>
                  </a:lnTo>
                  <a:cubicBezTo>
                    <a:pt x="16166" y="19324"/>
                    <a:pt x="15865" y="19324"/>
                    <a:pt x="15665" y="19324"/>
                  </a:cubicBezTo>
                  <a:cubicBezTo>
                    <a:pt x="13259" y="19324"/>
                    <a:pt x="11153" y="18071"/>
                    <a:pt x="10853" y="16191"/>
                  </a:cubicBezTo>
                  <a:cubicBezTo>
                    <a:pt x="10427" y="14412"/>
                    <a:pt x="11680" y="12532"/>
                    <a:pt x="13785" y="11605"/>
                  </a:cubicBezTo>
                  <a:cubicBezTo>
                    <a:pt x="12532" y="9825"/>
                    <a:pt x="11580" y="7845"/>
                    <a:pt x="10953" y="5866"/>
                  </a:cubicBezTo>
                  <a:cubicBezTo>
                    <a:pt x="10226" y="3886"/>
                    <a:pt x="9800" y="2006"/>
                    <a:pt x="9600" y="1"/>
                  </a:cubicBezTo>
                  <a:close/>
                </a:path>
              </a:pathLst>
            </a:custGeom>
            <a:solidFill>
              <a:srgbClr val="914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93"/>
            <p:cNvSpPr/>
            <p:nvPr/>
          </p:nvSpPr>
          <p:spPr>
            <a:xfrm>
              <a:off x="3452456" y="2078075"/>
              <a:ext cx="44685" cy="59841"/>
            </a:xfrm>
            <a:custGeom>
              <a:avLst/>
              <a:gdLst/>
              <a:ahLst/>
              <a:cxnLst/>
              <a:rect l="l" t="t" r="r" b="b"/>
              <a:pathLst>
                <a:path w="2733" h="3660" extrusionOk="0">
                  <a:moveTo>
                    <a:pt x="2106" y="0"/>
                  </a:moveTo>
                  <a:cubicBezTo>
                    <a:pt x="1780" y="627"/>
                    <a:pt x="1354" y="1253"/>
                    <a:pt x="953" y="1780"/>
                  </a:cubicBezTo>
                  <a:cubicBezTo>
                    <a:pt x="627" y="2206"/>
                    <a:pt x="326" y="2607"/>
                    <a:pt x="1" y="2933"/>
                  </a:cubicBezTo>
                  <a:cubicBezTo>
                    <a:pt x="627" y="3233"/>
                    <a:pt x="1254" y="3459"/>
                    <a:pt x="1981" y="3659"/>
                  </a:cubicBezTo>
                  <a:cubicBezTo>
                    <a:pt x="2507" y="2832"/>
                    <a:pt x="2732" y="1980"/>
                    <a:pt x="2507" y="1053"/>
                  </a:cubicBezTo>
                  <a:cubicBezTo>
                    <a:pt x="2407" y="727"/>
                    <a:pt x="2306" y="426"/>
                    <a:pt x="2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93"/>
            <p:cNvSpPr/>
            <p:nvPr/>
          </p:nvSpPr>
          <p:spPr>
            <a:xfrm>
              <a:off x="3363953" y="2045702"/>
              <a:ext cx="122936" cy="80328"/>
            </a:xfrm>
            <a:custGeom>
              <a:avLst/>
              <a:gdLst/>
              <a:ahLst/>
              <a:cxnLst/>
              <a:rect l="l" t="t" r="r" b="b"/>
              <a:pathLst>
                <a:path w="7519" h="4913" extrusionOk="0">
                  <a:moveTo>
                    <a:pt x="3133" y="0"/>
                  </a:moveTo>
                  <a:cubicBezTo>
                    <a:pt x="2607" y="0"/>
                    <a:pt x="2181" y="0"/>
                    <a:pt x="1654" y="101"/>
                  </a:cubicBezTo>
                  <a:cubicBezTo>
                    <a:pt x="1128" y="201"/>
                    <a:pt x="501" y="426"/>
                    <a:pt x="0" y="627"/>
                  </a:cubicBezTo>
                  <a:cubicBezTo>
                    <a:pt x="927" y="1780"/>
                    <a:pt x="1980" y="2933"/>
                    <a:pt x="3133" y="3760"/>
                  </a:cubicBezTo>
                  <a:cubicBezTo>
                    <a:pt x="3860" y="4186"/>
                    <a:pt x="4587" y="4587"/>
                    <a:pt x="5414" y="4913"/>
                  </a:cubicBezTo>
                  <a:cubicBezTo>
                    <a:pt x="5739" y="4587"/>
                    <a:pt x="6040" y="4186"/>
                    <a:pt x="6366" y="3760"/>
                  </a:cubicBezTo>
                  <a:cubicBezTo>
                    <a:pt x="6767" y="3233"/>
                    <a:pt x="7193" y="2607"/>
                    <a:pt x="7519" y="1980"/>
                  </a:cubicBezTo>
                  <a:cubicBezTo>
                    <a:pt x="6767" y="727"/>
                    <a:pt x="5013" y="0"/>
                    <a:pt x="31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93"/>
            <p:cNvSpPr/>
            <p:nvPr/>
          </p:nvSpPr>
          <p:spPr>
            <a:xfrm>
              <a:off x="3406561" y="2126014"/>
              <a:ext cx="78284" cy="54511"/>
            </a:xfrm>
            <a:custGeom>
              <a:avLst/>
              <a:gdLst/>
              <a:ahLst/>
              <a:cxnLst/>
              <a:rect l="l" t="t" r="r" b="b"/>
              <a:pathLst>
                <a:path w="4788" h="3334" extrusionOk="0">
                  <a:moveTo>
                    <a:pt x="2808" y="1"/>
                  </a:moveTo>
                  <a:cubicBezTo>
                    <a:pt x="1880" y="1154"/>
                    <a:pt x="928" y="2281"/>
                    <a:pt x="1" y="3334"/>
                  </a:cubicBezTo>
                  <a:cubicBezTo>
                    <a:pt x="201" y="3334"/>
                    <a:pt x="402" y="3334"/>
                    <a:pt x="627" y="3234"/>
                  </a:cubicBezTo>
                  <a:cubicBezTo>
                    <a:pt x="2507" y="2908"/>
                    <a:pt x="3960" y="1981"/>
                    <a:pt x="4788" y="727"/>
                  </a:cubicBezTo>
                  <a:cubicBezTo>
                    <a:pt x="4061" y="527"/>
                    <a:pt x="3434" y="301"/>
                    <a:pt x="28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93"/>
            <p:cNvSpPr/>
            <p:nvPr/>
          </p:nvSpPr>
          <p:spPr>
            <a:xfrm>
              <a:off x="3309033" y="2055937"/>
              <a:ext cx="143439" cy="126238"/>
            </a:xfrm>
            <a:custGeom>
              <a:avLst/>
              <a:gdLst/>
              <a:ahLst/>
              <a:cxnLst/>
              <a:rect l="l" t="t" r="r" b="b"/>
              <a:pathLst>
                <a:path w="8773" h="7721" extrusionOk="0">
                  <a:moveTo>
                    <a:pt x="3359" y="1"/>
                  </a:moveTo>
                  <a:cubicBezTo>
                    <a:pt x="1254" y="928"/>
                    <a:pt x="1" y="2808"/>
                    <a:pt x="427" y="4587"/>
                  </a:cubicBezTo>
                  <a:cubicBezTo>
                    <a:pt x="727" y="6467"/>
                    <a:pt x="2833" y="7720"/>
                    <a:pt x="5239" y="7720"/>
                  </a:cubicBezTo>
                  <a:cubicBezTo>
                    <a:pt x="5439" y="7720"/>
                    <a:pt x="5740" y="7720"/>
                    <a:pt x="5966" y="7620"/>
                  </a:cubicBezTo>
                  <a:cubicBezTo>
                    <a:pt x="6893" y="6567"/>
                    <a:pt x="7845" y="5440"/>
                    <a:pt x="8773" y="4287"/>
                  </a:cubicBezTo>
                  <a:cubicBezTo>
                    <a:pt x="7946" y="3961"/>
                    <a:pt x="7219" y="3560"/>
                    <a:pt x="6492" y="3134"/>
                  </a:cubicBezTo>
                  <a:cubicBezTo>
                    <a:pt x="5339" y="2307"/>
                    <a:pt x="4286" y="1154"/>
                    <a:pt x="33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93"/>
            <p:cNvSpPr/>
            <p:nvPr/>
          </p:nvSpPr>
          <p:spPr>
            <a:xfrm>
              <a:off x="3730701" y="2023564"/>
              <a:ext cx="122952" cy="76649"/>
            </a:xfrm>
            <a:custGeom>
              <a:avLst/>
              <a:gdLst/>
              <a:ahLst/>
              <a:cxnLst/>
              <a:rect l="l" t="t" r="r" b="b"/>
              <a:pathLst>
                <a:path w="7520" h="4688" extrusionOk="0">
                  <a:moveTo>
                    <a:pt x="226" y="1"/>
                  </a:moveTo>
                  <a:cubicBezTo>
                    <a:pt x="126" y="527"/>
                    <a:pt x="0" y="1029"/>
                    <a:pt x="126" y="1555"/>
                  </a:cubicBezTo>
                  <a:cubicBezTo>
                    <a:pt x="527" y="3435"/>
                    <a:pt x="2507" y="4688"/>
                    <a:pt x="4913" y="4688"/>
                  </a:cubicBezTo>
                  <a:cubicBezTo>
                    <a:pt x="5439" y="4688"/>
                    <a:pt x="5865" y="4587"/>
                    <a:pt x="6391" y="4587"/>
                  </a:cubicBezTo>
                  <a:cubicBezTo>
                    <a:pt x="6792" y="4487"/>
                    <a:pt x="7118" y="4387"/>
                    <a:pt x="7519" y="4287"/>
                  </a:cubicBezTo>
                  <a:cubicBezTo>
                    <a:pt x="5765" y="3334"/>
                    <a:pt x="4085" y="2507"/>
                    <a:pt x="2406" y="1455"/>
                  </a:cubicBezTo>
                  <a:cubicBezTo>
                    <a:pt x="1679" y="1029"/>
                    <a:pt x="953" y="527"/>
                    <a:pt x="2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93"/>
            <p:cNvSpPr/>
            <p:nvPr/>
          </p:nvSpPr>
          <p:spPr>
            <a:xfrm>
              <a:off x="3734380" y="1963739"/>
              <a:ext cx="182777" cy="129917"/>
            </a:xfrm>
            <a:custGeom>
              <a:avLst/>
              <a:gdLst/>
              <a:ahLst/>
              <a:cxnLst/>
              <a:rect l="l" t="t" r="r" b="b"/>
              <a:pathLst>
                <a:path w="11179" h="7946" extrusionOk="0">
                  <a:moveTo>
                    <a:pt x="5941" y="1"/>
                  </a:moveTo>
                  <a:cubicBezTo>
                    <a:pt x="5540" y="1"/>
                    <a:pt x="5013" y="1"/>
                    <a:pt x="4587" y="101"/>
                  </a:cubicBezTo>
                  <a:cubicBezTo>
                    <a:pt x="2282" y="527"/>
                    <a:pt x="527" y="1981"/>
                    <a:pt x="1" y="3660"/>
                  </a:cubicBezTo>
                  <a:cubicBezTo>
                    <a:pt x="728" y="4186"/>
                    <a:pt x="1454" y="4688"/>
                    <a:pt x="2181" y="5114"/>
                  </a:cubicBezTo>
                  <a:cubicBezTo>
                    <a:pt x="3860" y="6166"/>
                    <a:pt x="5540" y="6993"/>
                    <a:pt x="7294" y="7946"/>
                  </a:cubicBezTo>
                  <a:cubicBezTo>
                    <a:pt x="9600" y="6993"/>
                    <a:pt x="11179" y="5013"/>
                    <a:pt x="10753" y="3134"/>
                  </a:cubicBezTo>
                  <a:cubicBezTo>
                    <a:pt x="10427" y="1254"/>
                    <a:pt x="8447" y="1"/>
                    <a:pt x="59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80" name="Google Shape;15680;p93"/>
          <p:cNvSpPr/>
          <p:nvPr/>
        </p:nvSpPr>
        <p:spPr>
          <a:xfrm>
            <a:off x="4239646" y="4078626"/>
            <a:ext cx="6981" cy="12704"/>
          </a:xfrm>
          <a:custGeom>
            <a:avLst/>
            <a:gdLst/>
            <a:ahLst/>
            <a:cxnLst/>
            <a:rect l="l" t="t" r="r" b="b"/>
            <a:pathLst>
              <a:path w="427" h="777" extrusionOk="0">
                <a:moveTo>
                  <a:pt x="150" y="0"/>
                </a:moveTo>
                <a:cubicBezTo>
                  <a:pt x="69" y="0"/>
                  <a:pt x="0" y="184"/>
                  <a:pt x="0" y="351"/>
                </a:cubicBezTo>
                <a:cubicBezTo>
                  <a:pt x="0" y="651"/>
                  <a:pt x="100" y="777"/>
                  <a:pt x="201" y="777"/>
                </a:cubicBezTo>
                <a:cubicBezTo>
                  <a:pt x="326" y="777"/>
                  <a:pt x="326" y="551"/>
                  <a:pt x="326" y="351"/>
                </a:cubicBezTo>
                <a:cubicBezTo>
                  <a:pt x="426" y="250"/>
                  <a:pt x="326" y="25"/>
                  <a:pt x="201" y="25"/>
                </a:cubicBezTo>
                <a:cubicBezTo>
                  <a:pt x="184" y="8"/>
                  <a:pt x="167" y="0"/>
                  <a:pt x="150" y="0"/>
                </a:cubicBezTo>
                <a:close/>
              </a:path>
            </a:pathLst>
          </a:custGeom>
          <a:solidFill>
            <a:srgbClr val="EA6F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81" name="Google Shape;15681;p93"/>
          <p:cNvGrpSpPr/>
          <p:nvPr/>
        </p:nvGrpSpPr>
        <p:grpSpPr>
          <a:xfrm rot="-1448129">
            <a:off x="3060770" y="3513907"/>
            <a:ext cx="1105688" cy="1142153"/>
            <a:chOff x="3203313" y="3431979"/>
            <a:chExt cx="1208854" cy="1248721"/>
          </a:xfrm>
        </p:grpSpPr>
        <p:sp>
          <p:nvSpPr>
            <p:cNvPr id="15682" name="Google Shape;15682;p93"/>
            <p:cNvSpPr/>
            <p:nvPr/>
          </p:nvSpPr>
          <p:spPr>
            <a:xfrm>
              <a:off x="3203313" y="3432616"/>
              <a:ext cx="1208854" cy="1104606"/>
            </a:xfrm>
            <a:custGeom>
              <a:avLst/>
              <a:gdLst/>
              <a:ahLst/>
              <a:cxnLst/>
              <a:rect l="l" t="t" r="r" b="b"/>
              <a:pathLst>
                <a:path w="73936" h="67560" extrusionOk="0">
                  <a:moveTo>
                    <a:pt x="14540" y="0"/>
                  </a:moveTo>
                  <a:cubicBezTo>
                    <a:pt x="12689" y="0"/>
                    <a:pt x="10850" y="583"/>
                    <a:pt x="9399" y="1741"/>
                  </a:cubicBezTo>
                  <a:cubicBezTo>
                    <a:pt x="7419" y="3320"/>
                    <a:pt x="5940" y="5826"/>
                    <a:pt x="6066" y="8433"/>
                  </a:cubicBezTo>
                  <a:cubicBezTo>
                    <a:pt x="6066" y="10839"/>
                    <a:pt x="7519" y="13646"/>
                    <a:pt x="9700" y="14598"/>
                  </a:cubicBezTo>
                  <a:cubicBezTo>
                    <a:pt x="10452" y="14899"/>
                    <a:pt x="11279" y="15225"/>
                    <a:pt x="12106" y="15526"/>
                  </a:cubicBezTo>
                  <a:cubicBezTo>
                    <a:pt x="11805" y="15852"/>
                    <a:pt x="11579" y="16052"/>
                    <a:pt x="11279" y="16353"/>
                  </a:cubicBezTo>
                  <a:cubicBezTo>
                    <a:pt x="6266" y="21165"/>
                    <a:pt x="2406" y="27431"/>
                    <a:pt x="1053" y="34223"/>
                  </a:cubicBezTo>
                  <a:cubicBezTo>
                    <a:pt x="0" y="39761"/>
                    <a:pt x="426" y="46027"/>
                    <a:pt x="3334" y="50939"/>
                  </a:cubicBezTo>
                  <a:cubicBezTo>
                    <a:pt x="8246" y="59285"/>
                    <a:pt x="18071" y="63245"/>
                    <a:pt x="26742" y="66077"/>
                  </a:cubicBezTo>
                  <a:cubicBezTo>
                    <a:pt x="30202" y="67286"/>
                    <a:pt x="34112" y="67559"/>
                    <a:pt x="37854" y="67559"/>
                  </a:cubicBezTo>
                  <a:cubicBezTo>
                    <a:pt x="38611" y="67559"/>
                    <a:pt x="39362" y="67548"/>
                    <a:pt x="40101" y="67531"/>
                  </a:cubicBezTo>
                  <a:cubicBezTo>
                    <a:pt x="44587" y="67531"/>
                    <a:pt x="49299" y="66804"/>
                    <a:pt x="53359" y="64498"/>
                  </a:cubicBezTo>
                  <a:cubicBezTo>
                    <a:pt x="58171" y="61792"/>
                    <a:pt x="61830" y="56579"/>
                    <a:pt x="63710" y="51340"/>
                  </a:cubicBezTo>
                  <a:cubicBezTo>
                    <a:pt x="65991" y="44674"/>
                    <a:pt x="65790" y="37355"/>
                    <a:pt x="63911" y="30664"/>
                  </a:cubicBezTo>
                  <a:cubicBezTo>
                    <a:pt x="63810" y="30363"/>
                    <a:pt x="63710" y="29937"/>
                    <a:pt x="63585" y="29636"/>
                  </a:cubicBezTo>
                  <a:lnTo>
                    <a:pt x="63585" y="29636"/>
                  </a:lnTo>
                  <a:cubicBezTo>
                    <a:pt x="64537" y="29736"/>
                    <a:pt x="65364" y="29937"/>
                    <a:pt x="66216" y="30037"/>
                  </a:cubicBezTo>
                  <a:cubicBezTo>
                    <a:pt x="66361" y="30051"/>
                    <a:pt x="66506" y="30057"/>
                    <a:pt x="66653" y="30057"/>
                  </a:cubicBezTo>
                  <a:cubicBezTo>
                    <a:pt x="68923" y="30057"/>
                    <a:pt x="71405" y="28457"/>
                    <a:pt x="72582" y="26503"/>
                  </a:cubicBezTo>
                  <a:cubicBezTo>
                    <a:pt x="73936" y="24298"/>
                    <a:pt x="73936" y="21491"/>
                    <a:pt x="72983" y="19085"/>
                  </a:cubicBezTo>
                  <a:cubicBezTo>
                    <a:pt x="71855" y="16052"/>
                    <a:pt x="68497" y="13746"/>
                    <a:pt x="65264" y="13746"/>
                  </a:cubicBezTo>
                  <a:cubicBezTo>
                    <a:pt x="61605" y="13746"/>
                    <a:pt x="59199" y="16779"/>
                    <a:pt x="58171" y="20012"/>
                  </a:cubicBezTo>
                  <a:cubicBezTo>
                    <a:pt x="51805" y="13646"/>
                    <a:pt x="41880" y="11340"/>
                    <a:pt x="33309" y="9786"/>
                  </a:cubicBezTo>
                  <a:cubicBezTo>
                    <a:pt x="30916" y="9377"/>
                    <a:pt x="28256" y="9053"/>
                    <a:pt x="25684" y="9053"/>
                  </a:cubicBezTo>
                  <a:cubicBezTo>
                    <a:pt x="24323" y="9053"/>
                    <a:pt x="22988" y="9143"/>
                    <a:pt x="21730" y="9360"/>
                  </a:cubicBezTo>
                  <a:cubicBezTo>
                    <a:pt x="22031" y="7806"/>
                    <a:pt x="22031" y="5927"/>
                    <a:pt x="21504" y="4348"/>
                  </a:cubicBezTo>
                  <a:cubicBezTo>
                    <a:pt x="20978" y="2994"/>
                    <a:pt x="20051" y="1841"/>
                    <a:pt x="18798" y="1115"/>
                  </a:cubicBezTo>
                  <a:cubicBezTo>
                    <a:pt x="17497" y="370"/>
                    <a:pt x="16015" y="0"/>
                    <a:pt x="145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93"/>
            <p:cNvSpPr/>
            <p:nvPr/>
          </p:nvSpPr>
          <p:spPr>
            <a:xfrm>
              <a:off x="4205638" y="3741225"/>
              <a:ext cx="145074" cy="126369"/>
            </a:xfrm>
            <a:custGeom>
              <a:avLst/>
              <a:gdLst/>
              <a:ahLst/>
              <a:cxnLst/>
              <a:rect l="l" t="t" r="r" b="b"/>
              <a:pathLst>
                <a:path w="8873" h="7729" extrusionOk="0">
                  <a:moveTo>
                    <a:pt x="5489" y="0"/>
                  </a:moveTo>
                  <a:cubicBezTo>
                    <a:pt x="4506" y="0"/>
                    <a:pt x="3495" y="315"/>
                    <a:pt x="2607" y="836"/>
                  </a:cubicBezTo>
                  <a:cubicBezTo>
                    <a:pt x="1554" y="1463"/>
                    <a:pt x="727" y="2290"/>
                    <a:pt x="0" y="3242"/>
                  </a:cubicBezTo>
                  <a:cubicBezTo>
                    <a:pt x="927" y="4596"/>
                    <a:pt x="1654" y="6150"/>
                    <a:pt x="2281" y="7729"/>
                  </a:cubicBezTo>
                  <a:cubicBezTo>
                    <a:pt x="3659" y="7403"/>
                    <a:pt x="5013" y="6876"/>
                    <a:pt x="6165" y="6250"/>
                  </a:cubicBezTo>
                  <a:cubicBezTo>
                    <a:pt x="7093" y="5623"/>
                    <a:pt x="7820" y="4997"/>
                    <a:pt x="8346" y="4170"/>
                  </a:cubicBezTo>
                  <a:cubicBezTo>
                    <a:pt x="8872" y="3242"/>
                    <a:pt x="8872" y="2089"/>
                    <a:pt x="8346" y="1237"/>
                  </a:cubicBezTo>
                  <a:cubicBezTo>
                    <a:pt x="8045" y="836"/>
                    <a:pt x="7719" y="611"/>
                    <a:pt x="7293" y="410"/>
                  </a:cubicBezTo>
                  <a:cubicBezTo>
                    <a:pt x="6728" y="128"/>
                    <a:pt x="6114" y="0"/>
                    <a:pt x="5489" y="0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93"/>
            <p:cNvSpPr/>
            <p:nvPr/>
          </p:nvSpPr>
          <p:spPr>
            <a:xfrm>
              <a:off x="3379109" y="3502055"/>
              <a:ext cx="126222" cy="141804"/>
            </a:xfrm>
            <a:custGeom>
              <a:avLst/>
              <a:gdLst/>
              <a:ahLst/>
              <a:cxnLst/>
              <a:rect l="l" t="t" r="r" b="b"/>
              <a:pathLst>
                <a:path w="7720" h="8673" extrusionOk="0">
                  <a:moveTo>
                    <a:pt x="2832" y="1"/>
                  </a:moveTo>
                  <a:cubicBezTo>
                    <a:pt x="2306" y="1"/>
                    <a:pt x="1880" y="101"/>
                    <a:pt x="1454" y="201"/>
                  </a:cubicBezTo>
                  <a:cubicBezTo>
                    <a:pt x="527" y="627"/>
                    <a:pt x="0" y="1680"/>
                    <a:pt x="0" y="2707"/>
                  </a:cubicBezTo>
                  <a:cubicBezTo>
                    <a:pt x="0" y="3760"/>
                    <a:pt x="326" y="4712"/>
                    <a:pt x="827" y="5640"/>
                  </a:cubicBezTo>
                  <a:cubicBezTo>
                    <a:pt x="1454" y="6793"/>
                    <a:pt x="2306" y="7845"/>
                    <a:pt x="3233" y="8672"/>
                  </a:cubicBezTo>
                  <a:cubicBezTo>
                    <a:pt x="4712" y="7720"/>
                    <a:pt x="6166" y="6793"/>
                    <a:pt x="7720" y="6066"/>
                  </a:cubicBezTo>
                  <a:cubicBezTo>
                    <a:pt x="7519" y="4913"/>
                    <a:pt x="7218" y="3760"/>
                    <a:pt x="6592" y="2707"/>
                  </a:cubicBezTo>
                  <a:cubicBezTo>
                    <a:pt x="5840" y="1354"/>
                    <a:pt x="4386" y="101"/>
                    <a:pt x="2832" y="1"/>
                  </a:cubicBezTo>
                  <a:close/>
                </a:path>
              </a:pathLst>
            </a:custGeom>
            <a:solidFill>
              <a:srgbClr val="FFC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93"/>
            <p:cNvSpPr/>
            <p:nvPr/>
          </p:nvSpPr>
          <p:spPr>
            <a:xfrm>
              <a:off x="3433604" y="3770050"/>
              <a:ext cx="15598" cy="37719"/>
            </a:xfrm>
            <a:custGeom>
              <a:avLst/>
              <a:gdLst/>
              <a:ahLst/>
              <a:cxnLst/>
              <a:rect l="l" t="t" r="r" b="b"/>
              <a:pathLst>
                <a:path w="954" h="2307" extrusionOk="0">
                  <a:moveTo>
                    <a:pt x="853" y="1"/>
                  </a:moveTo>
                  <a:cubicBezTo>
                    <a:pt x="753" y="1"/>
                    <a:pt x="527" y="527"/>
                    <a:pt x="327" y="1053"/>
                  </a:cubicBezTo>
                  <a:cubicBezTo>
                    <a:pt x="126" y="1680"/>
                    <a:pt x="1" y="2206"/>
                    <a:pt x="126" y="2306"/>
                  </a:cubicBezTo>
                  <a:cubicBezTo>
                    <a:pt x="226" y="2306"/>
                    <a:pt x="527" y="1880"/>
                    <a:pt x="753" y="1254"/>
                  </a:cubicBezTo>
                  <a:cubicBezTo>
                    <a:pt x="953" y="527"/>
                    <a:pt x="953" y="1"/>
                    <a:pt x="853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93"/>
            <p:cNvSpPr/>
            <p:nvPr/>
          </p:nvSpPr>
          <p:spPr>
            <a:xfrm>
              <a:off x="3538097" y="3848727"/>
              <a:ext cx="15189" cy="31000"/>
            </a:xfrm>
            <a:custGeom>
              <a:avLst/>
              <a:gdLst/>
              <a:ahLst/>
              <a:cxnLst/>
              <a:rect l="l" t="t" r="r" b="b"/>
              <a:pathLst>
                <a:path w="929" h="1896" extrusionOk="0">
                  <a:moveTo>
                    <a:pt x="928" y="1"/>
                  </a:moveTo>
                  <a:cubicBezTo>
                    <a:pt x="828" y="1"/>
                    <a:pt x="502" y="427"/>
                    <a:pt x="301" y="928"/>
                  </a:cubicBezTo>
                  <a:cubicBezTo>
                    <a:pt x="101" y="1454"/>
                    <a:pt x="1" y="1880"/>
                    <a:pt x="101" y="1880"/>
                  </a:cubicBezTo>
                  <a:cubicBezTo>
                    <a:pt x="111" y="1890"/>
                    <a:pt x="123" y="1895"/>
                    <a:pt x="137" y="1895"/>
                  </a:cubicBezTo>
                  <a:cubicBezTo>
                    <a:pt x="260" y="1895"/>
                    <a:pt x="524" y="1505"/>
                    <a:pt x="728" y="1053"/>
                  </a:cubicBezTo>
                  <a:cubicBezTo>
                    <a:pt x="928" y="527"/>
                    <a:pt x="928" y="101"/>
                    <a:pt x="928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93"/>
            <p:cNvSpPr/>
            <p:nvPr/>
          </p:nvSpPr>
          <p:spPr>
            <a:xfrm>
              <a:off x="3456151" y="3876179"/>
              <a:ext cx="13538" cy="25424"/>
            </a:xfrm>
            <a:custGeom>
              <a:avLst/>
              <a:gdLst/>
              <a:ahLst/>
              <a:cxnLst/>
              <a:rect l="l" t="t" r="r" b="b"/>
              <a:pathLst>
                <a:path w="828" h="1555" extrusionOk="0">
                  <a:moveTo>
                    <a:pt x="627" y="1"/>
                  </a:moveTo>
                  <a:cubicBezTo>
                    <a:pt x="501" y="1"/>
                    <a:pt x="401" y="302"/>
                    <a:pt x="301" y="728"/>
                  </a:cubicBezTo>
                  <a:cubicBezTo>
                    <a:pt x="100" y="1129"/>
                    <a:pt x="0" y="1454"/>
                    <a:pt x="100" y="1555"/>
                  </a:cubicBezTo>
                  <a:cubicBezTo>
                    <a:pt x="201" y="1555"/>
                    <a:pt x="501" y="1354"/>
                    <a:pt x="627" y="828"/>
                  </a:cubicBezTo>
                  <a:cubicBezTo>
                    <a:pt x="827" y="402"/>
                    <a:pt x="727" y="1"/>
                    <a:pt x="627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93"/>
            <p:cNvSpPr/>
            <p:nvPr/>
          </p:nvSpPr>
          <p:spPr>
            <a:xfrm>
              <a:off x="3312728" y="3862248"/>
              <a:ext cx="10251" cy="24198"/>
            </a:xfrm>
            <a:custGeom>
              <a:avLst/>
              <a:gdLst/>
              <a:ahLst/>
              <a:cxnLst/>
              <a:rect l="l" t="t" r="r" b="b"/>
              <a:pathLst>
                <a:path w="627" h="1480" extrusionOk="0">
                  <a:moveTo>
                    <a:pt x="501" y="1"/>
                  </a:moveTo>
                  <a:cubicBezTo>
                    <a:pt x="401" y="1"/>
                    <a:pt x="301" y="226"/>
                    <a:pt x="201" y="627"/>
                  </a:cubicBezTo>
                  <a:cubicBezTo>
                    <a:pt x="0" y="1053"/>
                    <a:pt x="0" y="1354"/>
                    <a:pt x="100" y="1479"/>
                  </a:cubicBezTo>
                  <a:cubicBezTo>
                    <a:pt x="201" y="1479"/>
                    <a:pt x="401" y="1154"/>
                    <a:pt x="501" y="728"/>
                  </a:cubicBezTo>
                  <a:cubicBezTo>
                    <a:pt x="627" y="327"/>
                    <a:pt x="627" y="1"/>
                    <a:pt x="501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93"/>
            <p:cNvSpPr/>
            <p:nvPr/>
          </p:nvSpPr>
          <p:spPr>
            <a:xfrm>
              <a:off x="3382379" y="3923479"/>
              <a:ext cx="13947" cy="27713"/>
            </a:xfrm>
            <a:custGeom>
              <a:avLst/>
              <a:gdLst/>
              <a:ahLst/>
              <a:cxnLst/>
              <a:rect l="l" t="t" r="r" b="b"/>
              <a:pathLst>
                <a:path w="853" h="1695" extrusionOk="0">
                  <a:moveTo>
                    <a:pt x="713" y="0"/>
                  </a:moveTo>
                  <a:cubicBezTo>
                    <a:pt x="587" y="0"/>
                    <a:pt x="407" y="381"/>
                    <a:pt x="226" y="742"/>
                  </a:cubicBezTo>
                  <a:cubicBezTo>
                    <a:pt x="126" y="1268"/>
                    <a:pt x="1" y="1694"/>
                    <a:pt x="126" y="1694"/>
                  </a:cubicBezTo>
                  <a:cubicBezTo>
                    <a:pt x="226" y="1694"/>
                    <a:pt x="427" y="1369"/>
                    <a:pt x="627" y="867"/>
                  </a:cubicBezTo>
                  <a:cubicBezTo>
                    <a:pt x="753" y="441"/>
                    <a:pt x="853" y="15"/>
                    <a:pt x="753" y="15"/>
                  </a:cubicBezTo>
                  <a:cubicBezTo>
                    <a:pt x="740" y="5"/>
                    <a:pt x="727" y="0"/>
                    <a:pt x="713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93"/>
            <p:cNvSpPr/>
            <p:nvPr/>
          </p:nvSpPr>
          <p:spPr>
            <a:xfrm>
              <a:off x="3266424" y="3959777"/>
              <a:ext cx="8616" cy="25424"/>
            </a:xfrm>
            <a:custGeom>
              <a:avLst/>
              <a:gdLst/>
              <a:ahLst/>
              <a:cxnLst/>
              <a:rect l="l" t="t" r="r" b="b"/>
              <a:pathLst>
                <a:path w="527" h="1555" extrusionOk="0">
                  <a:moveTo>
                    <a:pt x="426" y="1"/>
                  </a:moveTo>
                  <a:cubicBezTo>
                    <a:pt x="326" y="1"/>
                    <a:pt x="201" y="301"/>
                    <a:pt x="100" y="727"/>
                  </a:cubicBezTo>
                  <a:cubicBezTo>
                    <a:pt x="0" y="1154"/>
                    <a:pt x="0" y="1555"/>
                    <a:pt x="100" y="1555"/>
                  </a:cubicBezTo>
                  <a:cubicBezTo>
                    <a:pt x="201" y="1555"/>
                    <a:pt x="426" y="1254"/>
                    <a:pt x="426" y="828"/>
                  </a:cubicBezTo>
                  <a:cubicBezTo>
                    <a:pt x="526" y="402"/>
                    <a:pt x="526" y="1"/>
                    <a:pt x="426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93"/>
            <p:cNvSpPr/>
            <p:nvPr/>
          </p:nvSpPr>
          <p:spPr>
            <a:xfrm>
              <a:off x="3334849" y="4005377"/>
              <a:ext cx="8616" cy="22449"/>
            </a:xfrm>
            <a:custGeom>
              <a:avLst/>
              <a:gdLst/>
              <a:ahLst/>
              <a:cxnLst/>
              <a:rect l="l" t="t" r="r" b="b"/>
              <a:pathLst>
                <a:path w="527" h="1373" extrusionOk="0">
                  <a:moveTo>
                    <a:pt x="360" y="0"/>
                  </a:moveTo>
                  <a:cubicBezTo>
                    <a:pt x="253" y="0"/>
                    <a:pt x="88" y="294"/>
                    <a:pt x="1" y="645"/>
                  </a:cubicBezTo>
                  <a:cubicBezTo>
                    <a:pt x="1" y="1071"/>
                    <a:pt x="101" y="1372"/>
                    <a:pt x="201" y="1372"/>
                  </a:cubicBezTo>
                  <a:cubicBezTo>
                    <a:pt x="301" y="1272"/>
                    <a:pt x="301" y="1071"/>
                    <a:pt x="402" y="645"/>
                  </a:cubicBezTo>
                  <a:cubicBezTo>
                    <a:pt x="402" y="344"/>
                    <a:pt x="527" y="19"/>
                    <a:pt x="402" y="19"/>
                  </a:cubicBezTo>
                  <a:cubicBezTo>
                    <a:pt x="389" y="6"/>
                    <a:pt x="375" y="0"/>
                    <a:pt x="360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93"/>
            <p:cNvSpPr/>
            <p:nvPr/>
          </p:nvSpPr>
          <p:spPr>
            <a:xfrm>
              <a:off x="3500394" y="4000750"/>
              <a:ext cx="10268" cy="27076"/>
            </a:xfrm>
            <a:custGeom>
              <a:avLst/>
              <a:gdLst/>
              <a:ahLst/>
              <a:cxnLst/>
              <a:rect l="l" t="t" r="r" b="b"/>
              <a:pathLst>
                <a:path w="628" h="1656" extrusionOk="0">
                  <a:moveTo>
                    <a:pt x="427" y="1"/>
                  </a:moveTo>
                  <a:cubicBezTo>
                    <a:pt x="302" y="1"/>
                    <a:pt x="201" y="402"/>
                    <a:pt x="101" y="828"/>
                  </a:cubicBezTo>
                  <a:cubicBezTo>
                    <a:pt x="101" y="1254"/>
                    <a:pt x="1" y="1555"/>
                    <a:pt x="101" y="1655"/>
                  </a:cubicBezTo>
                  <a:cubicBezTo>
                    <a:pt x="201" y="1655"/>
                    <a:pt x="427" y="1354"/>
                    <a:pt x="527" y="928"/>
                  </a:cubicBezTo>
                  <a:cubicBezTo>
                    <a:pt x="628" y="402"/>
                    <a:pt x="527" y="1"/>
                    <a:pt x="427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93"/>
            <p:cNvSpPr/>
            <p:nvPr/>
          </p:nvSpPr>
          <p:spPr>
            <a:xfrm>
              <a:off x="3450821" y="4065497"/>
              <a:ext cx="10251" cy="29119"/>
            </a:xfrm>
            <a:custGeom>
              <a:avLst/>
              <a:gdLst/>
              <a:ahLst/>
              <a:cxnLst/>
              <a:rect l="l" t="t" r="r" b="b"/>
              <a:pathLst>
                <a:path w="627" h="1781" extrusionOk="0">
                  <a:moveTo>
                    <a:pt x="527" y="1"/>
                  </a:moveTo>
                  <a:cubicBezTo>
                    <a:pt x="426" y="1"/>
                    <a:pt x="201" y="327"/>
                    <a:pt x="101" y="828"/>
                  </a:cubicBezTo>
                  <a:cubicBezTo>
                    <a:pt x="0" y="1354"/>
                    <a:pt x="0" y="1780"/>
                    <a:pt x="101" y="1780"/>
                  </a:cubicBezTo>
                  <a:cubicBezTo>
                    <a:pt x="201" y="1780"/>
                    <a:pt x="326" y="1454"/>
                    <a:pt x="527" y="953"/>
                  </a:cubicBezTo>
                  <a:cubicBezTo>
                    <a:pt x="627" y="427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93"/>
            <p:cNvSpPr/>
            <p:nvPr/>
          </p:nvSpPr>
          <p:spPr>
            <a:xfrm>
              <a:off x="3261503" y="4079018"/>
              <a:ext cx="11903" cy="32798"/>
            </a:xfrm>
            <a:custGeom>
              <a:avLst/>
              <a:gdLst/>
              <a:ahLst/>
              <a:cxnLst/>
              <a:rect l="l" t="t" r="r" b="b"/>
              <a:pathLst>
                <a:path w="728" h="2006" extrusionOk="0">
                  <a:moveTo>
                    <a:pt x="627" y="1"/>
                  </a:moveTo>
                  <a:cubicBezTo>
                    <a:pt x="502" y="1"/>
                    <a:pt x="201" y="327"/>
                    <a:pt x="101" y="953"/>
                  </a:cubicBezTo>
                  <a:cubicBezTo>
                    <a:pt x="0" y="1480"/>
                    <a:pt x="101" y="2006"/>
                    <a:pt x="201" y="2006"/>
                  </a:cubicBezTo>
                  <a:cubicBezTo>
                    <a:pt x="301" y="1881"/>
                    <a:pt x="301" y="1480"/>
                    <a:pt x="502" y="1054"/>
                  </a:cubicBezTo>
                  <a:cubicBezTo>
                    <a:pt x="627" y="527"/>
                    <a:pt x="727" y="126"/>
                    <a:pt x="627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93"/>
            <p:cNvSpPr/>
            <p:nvPr/>
          </p:nvSpPr>
          <p:spPr>
            <a:xfrm>
              <a:off x="3365588" y="4116721"/>
              <a:ext cx="10251" cy="29119"/>
            </a:xfrm>
            <a:custGeom>
              <a:avLst/>
              <a:gdLst/>
              <a:ahLst/>
              <a:cxnLst/>
              <a:rect l="l" t="t" r="r" b="b"/>
              <a:pathLst>
                <a:path w="627" h="1781" extrusionOk="0">
                  <a:moveTo>
                    <a:pt x="527" y="1"/>
                  </a:moveTo>
                  <a:cubicBezTo>
                    <a:pt x="401" y="1"/>
                    <a:pt x="201" y="327"/>
                    <a:pt x="101" y="828"/>
                  </a:cubicBezTo>
                  <a:cubicBezTo>
                    <a:pt x="0" y="1354"/>
                    <a:pt x="0" y="1780"/>
                    <a:pt x="101" y="1780"/>
                  </a:cubicBezTo>
                  <a:cubicBezTo>
                    <a:pt x="201" y="1780"/>
                    <a:pt x="301" y="1454"/>
                    <a:pt x="401" y="953"/>
                  </a:cubicBezTo>
                  <a:cubicBezTo>
                    <a:pt x="527" y="427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93"/>
            <p:cNvSpPr/>
            <p:nvPr/>
          </p:nvSpPr>
          <p:spPr>
            <a:xfrm>
              <a:off x="3522532" y="4145825"/>
              <a:ext cx="8616" cy="25424"/>
            </a:xfrm>
            <a:custGeom>
              <a:avLst/>
              <a:gdLst/>
              <a:ahLst/>
              <a:cxnLst/>
              <a:rect l="l" t="t" r="r" b="b"/>
              <a:pathLst>
                <a:path w="527" h="1555" extrusionOk="0">
                  <a:moveTo>
                    <a:pt x="326" y="0"/>
                  </a:moveTo>
                  <a:cubicBezTo>
                    <a:pt x="201" y="0"/>
                    <a:pt x="101" y="301"/>
                    <a:pt x="0" y="727"/>
                  </a:cubicBezTo>
                  <a:cubicBezTo>
                    <a:pt x="0" y="1153"/>
                    <a:pt x="0" y="1554"/>
                    <a:pt x="101" y="1554"/>
                  </a:cubicBezTo>
                  <a:cubicBezTo>
                    <a:pt x="201" y="1554"/>
                    <a:pt x="326" y="1253"/>
                    <a:pt x="426" y="827"/>
                  </a:cubicBezTo>
                  <a:cubicBezTo>
                    <a:pt x="527" y="426"/>
                    <a:pt x="426" y="0"/>
                    <a:pt x="326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93"/>
            <p:cNvSpPr/>
            <p:nvPr/>
          </p:nvSpPr>
          <p:spPr>
            <a:xfrm>
              <a:off x="3384439" y="4201955"/>
              <a:ext cx="6573" cy="25833"/>
            </a:xfrm>
            <a:custGeom>
              <a:avLst/>
              <a:gdLst/>
              <a:ahLst/>
              <a:cxnLst/>
              <a:rect l="l" t="t" r="r" b="b"/>
              <a:pathLst>
                <a:path w="402" h="1580" extrusionOk="0">
                  <a:moveTo>
                    <a:pt x="201" y="1"/>
                  </a:moveTo>
                  <a:cubicBezTo>
                    <a:pt x="100" y="1"/>
                    <a:pt x="0" y="327"/>
                    <a:pt x="0" y="753"/>
                  </a:cubicBezTo>
                  <a:cubicBezTo>
                    <a:pt x="0" y="1154"/>
                    <a:pt x="0" y="1580"/>
                    <a:pt x="100" y="1580"/>
                  </a:cubicBezTo>
                  <a:cubicBezTo>
                    <a:pt x="201" y="1580"/>
                    <a:pt x="401" y="1254"/>
                    <a:pt x="401" y="753"/>
                  </a:cubicBezTo>
                  <a:cubicBezTo>
                    <a:pt x="401" y="327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93"/>
            <p:cNvSpPr/>
            <p:nvPr/>
          </p:nvSpPr>
          <p:spPr>
            <a:xfrm>
              <a:off x="3281990" y="4200320"/>
              <a:ext cx="8208" cy="25833"/>
            </a:xfrm>
            <a:custGeom>
              <a:avLst/>
              <a:gdLst/>
              <a:ahLst/>
              <a:cxnLst/>
              <a:rect l="l" t="t" r="r" b="b"/>
              <a:pathLst>
                <a:path w="502" h="1580" extrusionOk="0">
                  <a:moveTo>
                    <a:pt x="401" y="1"/>
                  </a:moveTo>
                  <a:cubicBezTo>
                    <a:pt x="301" y="1"/>
                    <a:pt x="101" y="326"/>
                    <a:pt x="0" y="727"/>
                  </a:cubicBezTo>
                  <a:cubicBezTo>
                    <a:pt x="0" y="1254"/>
                    <a:pt x="201" y="1579"/>
                    <a:pt x="201" y="1579"/>
                  </a:cubicBezTo>
                  <a:cubicBezTo>
                    <a:pt x="301" y="1479"/>
                    <a:pt x="301" y="1153"/>
                    <a:pt x="401" y="853"/>
                  </a:cubicBezTo>
                  <a:cubicBezTo>
                    <a:pt x="401" y="427"/>
                    <a:pt x="502" y="101"/>
                    <a:pt x="401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93"/>
            <p:cNvSpPr/>
            <p:nvPr/>
          </p:nvSpPr>
          <p:spPr>
            <a:xfrm>
              <a:off x="3372144" y="3744217"/>
              <a:ext cx="10251" cy="19293"/>
            </a:xfrm>
            <a:custGeom>
              <a:avLst/>
              <a:gdLst/>
              <a:ahLst/>
              <a:cxnLst/>
              <a:rect l="l" t="t" r="r" b="b"/>
              <a:pathLst>
                <a:path w="627" h="1180" extrusionOk="0">
                  <a:moveTo>
                    <a:pt x="501" y="1"/>
                  </a:moveTo>
                  <a:cubicBezTo>
                    <a:pt x="426" y="1"/>
                    <a:pt x="208" y="180"/>
                    <a:pt x="126" y="428"/>
                  </a:cubicBezTo>
                  <a:cubicBezTo>
                    <a:pt x="0" y="854"/>
                    <a:pt x="126" y="1180"/>
                    <a:pt x="226" y="1180"/>
                  </a:cubicBezTo>
                  <a:cubicBezTo>
                    <a:pt x="326" y="1180"/>
                    <a:pt x="326" y="854"/>
                    <a:pt x="426" y="553"/>
                  </a:cubicBezTo>
                  <a:cubicBezTo>
                    <a:pt x="527" y="327"/>
                    <a:pt x="627" y="27"/>
                    <a:pt x="527" y="27"/>
                  </a:cubicBezTo>
                  <a:cubicBezTo>
                    <a:pt x="527" y="9"/>
                    <a:pt x="517" y="1"/>
                    <a:pt x="501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93"/>
            <p:cNvSpPr/>
            <p:nvPr/>
          </p:nvSpPr>
          <p:spPr>
            <a:xfrm>
              <a:off x="3515567" y="3638121"/>
              <a:ext cx="10251" cy="19260"/>
            </a:xfrm>
            <a:custGeom>
              <a:avLst/>
              <a:gdLst/>
              <a:ahLst/>
              <a:cxnLst/>
              <a:rect l="l" t="t" r="r" b="b"/>
              <a:pathLst>
                <a:path w="627" h="1178" extrusionOk="0">
                  <a:moveTo>
                    <a:pt x="472" y="1"/>
                  </a:moveTo>
                  <a:cubicBezTo>
                    <a:pt x="365" y="1"/>
                    <a:pt x="210" y="214"/>
                    <a:pt x="126" y="551"/>
                  </a:cubicBezTo>
                  <a:cubicBezTo>
                    <a:pt x="0" y="877"/>
                    <a:pt x="0" y="1177"/>
                    <a:pt x="126" y="1177"/>
                  </a:cubicBezTo>
                  <a:cubicBezTo>
                    <a:pt x="226" y="1177"/>
                    <a:pt x="326" y="877"/>
                    <a:pt x="426" y="651"/>
                  </a:cubicBezTo>
                  <a:cubicBezTo>
                    <a:pt x="527" y="350"/>
                    <a:pt x="627" y="150"/>
                    <a:pt x="527" y="24"/>
                  </a:cubicBezTo>
                  <a:cubicBezTo>
                    <a:pt x="511" y="8"/>
                    <a:pt x="492" y="1"/>
                    <a:pt x="472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93"/>
            <p:cNvSpPr/>
            <p:nvPr/>
          </p:nvSpPr>
          <p:spPr>
            <a:xfrm>
              <a:off x="3657355" y="3628262"/>
              <a:ext cx="8616" cy="17233"/>
            </a:xfrm>
            <a:custGeom>
              <a:avLst/>
              <a:gdLst/>
              <a:ahLst/>
              <a:cxnLst/>
              <a:rect l="l" t="t" r="r" b="b"/>
              <a:pathLst>
                <a:path w="527" h="1054" extrusionOk="0">
                  <a:moveTo>
                    <a:pt x="426" y="1"/>
                  </a:moveTo>
                  <a:cubicBezTo>
                    <a:pt x="326" y="1"/>
                    <a:pt x="100" y="226"/>
                    <a:pt x="100" y="427"/>
                  </a:cubicBezTo>
                  <a:cubicBezTo>
                    <a:pt x="0" y="753"/>
                    <a:pt x="0" y="953"/>
                    <a:pt x="100" y="1053"/>
                  </a:cubicBezTo>
                  <a:cubicBezTo>
                    <a:pt x="226" y="1053"/>
                    <a:pt x="326" y="853"/>
                    <a:pt x="426" y="527"/>
                  </a:cubicBezTo>
                  <a:cubicBezTo>
                    <a:pt x="526" y="327"/>
                    <a:pt x="526" y="1"/>
                    <a:pt x="426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93"/>
            <p:cNvSpPr/>
            <p:nvPr/>
          </p:nvSpPr>
          <p:spPr>
            <a:xfrm>
              <a:off x="3505315" y="3708590"/>
              <a:ext cx="6981" cy="20814"/>
            </a:xfrm>
            <a:custGeom>
              <a:avLst/>
              <a:gdLst/>
              <a:ahLst/>
              <a:cxnLst/>
              <a:rect l="l" t="t" r="r" b="b"/>
              <a:pathLst>
                <a:path w="427" h="1273" extrusionOk="0">
                  <a:moveTo>
                    <a:pt x="226" y="0"/>
                  </a:moveTo>
                  <a:cubicBezTo>
                    <a:pt x="126" y="0"/>
                    <a:pt x="1" y="326"/>
                    <a:pt x="126" y="727"/>
                  </a:cubicBezTo>
                  <a:cubicBezTo>
                    <a:pt x="126" y="1009"/>
                    <a:pt x="201" y="1273"/>
                    <a:pt x="287" y="1273"/>
                  </a:cubicBezTo>
                  <a:cubicBezTo>
                    <a:pt x="300" y="1273"/>
                    <a:pt x="313" y="1267"/>
                    <a:pt x="327" y="1253"/>
                  </a:cubicBezTo>
                  <a:cubicBezTo>
                    <a:pt x="427" y="1253"/>
                    <a:pt x="427" y="953"/>
                    <a:pt x="427" y="627"/>
                  </a:cubicBezTo>
                  <a:cubicBezTo>
                    <a:pt x="427" y="326"/>
                    <a:pt x="427" y="100"/>
                    <a:pt x="226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93"/>
            <p:cNvSpPr/>
            <p:nvPr/>
          </p:nvSpPr>
          <p:spPr>
            <a:xfrm>
              <a:off x="3724145" y="3672620"/>
              <a:ext cx="8616" cy="22465"/>
            </a:xfrm>
            <a:custGeom>
              <a:avLst/>
              <a:gdLst/>
              <a:ahLst/>
              <a:cxnLst/>
              <a:rect l="l" t="t" r="r" b="b"/>
              <a:pathLst>
                <a:path w="527" h="1374" extrusionOk="0">
                  <a:moveTo>
                    <a:pt x="387" y="0"/>
                  </a:moveTo>
                  <a:cubicBezTo>
                    <a:pt x="328" y="0"/>
                    <a:pt x="100" y="276"/>
                    <a:pt x="100" y="646"/>
                  </a:cubicBezTo>
                  <a:cubicBezTo>
                    <a:pt x="0" y="1047"/>
                    <a:pt x="100" y="1373"/>
                    <a:pt x="201" y="1373"/>
                  </a:cubicBezTo>
                  <a:cubicBezTo>
                    <a:pt x="301" y="1373"/>
                    <a:pt x="401" y="1047"/>
                    <a:pt x="401" y="747"/>
                  </a:cubicBezTo>
                  <a:cubicBezTo>
                    <a:pt x="527" y="320"/>
                    <a:pt x="527" y="20"/>
                    <a:pt x="401" y="20"/>
                  </a:cubicBezTo>
                  <a:cubicBezTo>
                    <a:pt x="401" y="7"/>
                    <a:pt x="396" y="0"/>
                    <a:pt x="387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93"/>
            <p:cNvSpPr/>
            <p:nvPr/>
          </p:nvSpPr>
          <p:spPr>
            <a:xfrm>
              <a:off x="3824943" y="3645282"/>
              <a:ext cx="6573" cy="32586"/>
            </a:xfrm>
            <a:custGeom>
              <a:avLst/>
              <a:gdLst/>
              <a:ahLst/>
              <a:cxnLst/>
              <a:rect l="l" t="t" r="r" b="b"/>
              <a:pathLst>
                <a:path w="402" h="1993" extrusionOk="0">
                  <a:moveTo>
                    <a:pt x="128" y="0"/>
                  </a:moveTo>
                  <a:cubicBezTo>
                    <a:pt x="118" y="0"/>
                    <a:pt x="109" y="4"/>
                    <a:pt x="101" y="12"/>
                  </a:cubicBezTo>
                  <a:cubicBezTo>
                    <a:pt x="1" y="12"/>
                    <a:pt x="1" y="439"/>
                    <a:pt x="1" y="965"/>
                  </a:cubicBezTo>
                  <a:cubicBezTo>
                    <a:pt x="1" y="1591"/>
                    <a:pt x="1" y="1992"/>
                    <a:pt x="201" y="1992"/>
                  </a:cubicBezTo>
                  <a:cubicBezTo>
                    <a:pt x="201" y="1992"/>
                    <a:pt x="402" y="1591"/>
                    <a:pt x="402" y="965"/>
                  </a:cubicBezTo>
                  <a:cubicBezTo>
                    <a:pt x="402" y="482"/>
                    <a:pt x="233" y="0"/>
                    <a:pt x="128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93"/>
            <p:cNvSpPr/>
            <p:nvPr/>
          </p:nvSpPr>
          <p:spPr>
            <a:xfrm>
              <a:off x="3976557" y="3691782"/>
              <a:ext cx="10268" cy="22138"/>
            </a:xfrm>
            <a:custGeom>
              <a:avLst/>
              <a:gdLst/>
              <a:ahLst/>
              <a:cxnLst/>
              <a:rect l="l" t="t" r="r" b="b"/>
              <a:pathLst>
                <a:path w="628" h="1354" extrusionOk="0">
                  <a:moveTo>
                    <a:pt x="527" y="1"/>
                  </a:moveTo>
                  <a:cubicBezTo>
                    <a:pt x="427" y="1"/>
                    <a:pt x="226" y="201"/>
                    <a:pt x="126" y="627"/>
                  </a:cubicBezTo>
                  <a:cubicBezTo>
                    <a:pt x="1" y="1028"/>
                    <a:pt x="1" y="1354"/>
                    <a:pt x="126" y="1354"/>
                  </a:cubicBezTo>
                  <a:cubicBezTo>
                    <a:pt x="226" y="1354"/>
                    <a:pt x="327" y="1128"/>
                    <a:pt x="427" y="727"/>
                  </a:cubicBezTo>
                  <a:cubicBezTo>
                    <a:pt x="627" y="402"/>
                    <a:pt x="627" y="101"/>
                    <a:pt x="527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93"/>
            <p:cNvSpPr/>
            <p:nvPr/>
          </p:nvSpPr>
          <p:spPr>
            <a:xfrm>
              <a:off x="3903211" y="3723730"/>
              <a:ext cx="8616" cy="15598"/>
            </a:xfrm>
            <a:custGeom>
              <a:avLst/>
              <a:gdLst/>
              <a:ahLst/>
              <a:cxnLst/>
              <a:rect l="l" t="t" r="r" b="b"/>
              <a:pathLst>
                <a:path w="527" h="954" extrusionOk="0">
                  <a:moveTo>
                    <a:pt x="364" y="0"/>
                  </a:moveTo>
                  <a:cubicBezTo>
                    <a:pt x="254" y="0"/>
                    <a:pt x="101" y="180"/>
                    <a:pt x="101" y="428"/>
                  </a:cubicBezTo>
                  <a:cubicBezTo>
                    <a:pt x="1" y="753"/>
                    <a:pt x="101" y="954"/>
                    <a:pt x="226" y="954"/>
                  </a:cubicBezTo>
                  <a:cubicBezTo>
                    <a:pt x="326" y="954"/>
                    <a:pt x="427" y="753"/>
                    <a:pt x="427" y="553"/>
                  </a:cubicBezTo>
                  <a:cubicBezTo>
                    <a:pt x="527" y="227"/>
                    <a:pt x="527" y="27"/>
                    <a:pt x="427" y="27"/>
                  </a:cubicBezTo>
                  <a:cubicBezTo>
                    <a:pt x="409" y="9"/>
                    <a:pt x="387" y="0"/>
                    <a:pt x="364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93"/>
            <p:cNvSpPr/>
            <p:nvPr/>
          </p:nvSpPr>
          <p:spPr>
            <a:xfrm>
              <a:off x="3623330" y="4188433"/>
              <a:ext cx="8633" cy="30754"/>
            </a:xfrm>
            <a:custGeom>
              <a:avLst/>
              <a:gdLst/>
              <a:ahLst/>
              <a:cxnLst/>
              <a:rect l="l" t="t" r="r" b="b"/>
              <a:pathLst>
                <a:path w="528" h="1881" extrusionOk="0">
                  <a:moveTo>
                    <a:pt x="302" y="1"/>
                  </a:moveTo>
                  <a:cubicBezTo>
                    <a:pt x="201" y="1"/>
                    <a:pt x="101" y="427"/>
                    <a:pt x="101" y="953"/>
                  </a:cubicBezTo>
                  <a:cubicBezTo>
                    <a:pt x="1" y="1454"/>
                    <a:pt x="101" y="1880"/>
                    <a:pt x="201" y="1880"/>
                  </a:cubicBezTo>
                  <a:cubicBezTo>
                    <a:pt x="302" y="1880"/>
                    <a:pt x="427" y="1454"/>
                    <a:pt x="427" y="953"/>
                  </a:cubicBezTo>
                  <a:cubicBezTo>
                    <a:pt x="527" y="427"/>
                    <a:pt x="427" y="1"/>
                    <a:pt x="302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93"/>
            <p:cNvSpPr/>
            <p:nvPr/>
          </p:nvSpPr>
          <p:spPr>
            <a:xfrm>
              <a:off x="3730701" y="4231058"/>
              <a:ext cx="10251" cy="20503"/>
            </a:xfrm>
            <a:custGeom>
              <a:avLst/>
              <a:gdLst/>
              <a:ahLst/>
              <a:cxnLst/>
              <a:rect l="l" t="t" r="r" b="b"/>
              <a:pathLst>
                <a:path w="627" h="1254" extrusionOk="0">
                  <a:moveTo>
                    <a:pt x="527" y="0"/>
                  </a:moveTo>
                  <a:cubicBezTo>
                    <a:pt x="426" y="0"/>
                    <a:pt x="226" y="226"/>
                    <a:pt x="126" y="627"/>
                  </a:cubicBezTo>
                  <a:cubicBezTo>
                    <a:pt x="0" y="953"/>
                    <a:pt x="126" y="1253"/>
                    <a:pt x="226" y="1253"/>
                  </a:cubicBezTo>
                  <a:cubicBezTo>
                    <a:pt x="326" y="1253"/>
                    <a:pt x="426" y="953"/>
                    <a:pt x="527" y="627"/>
                  </a:cubicBezTo>
                  <a:cubicBezTo>
                    <a:pt x="527" y="326"/>
                    <a:pt x="627" y="0"/>
                    <a:pt x="527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93"/>
            <p:cNvSpPr/>
            <p:nvPr/>
          </p:nvSpPr>
          <p:spPr>
            <a:xfrm>
              <a:off x="3661033" y="4285520"/>
              <a:ext cx="8208" cy="22596"/>
            </a:xfrm>
            <a:custGeom>
              <a:avLst/>
              <a:gdLst/>
              <a:ahLst/>
              <a:cxnLst/>
              <a:rect l="l" t="t" r="r" b="b"/>
              <a:pathLst>
                <a:path w="502" h="1382" extrusionOk="0">
                  <a:moveTo>
                    <a:pt x="357" y="0"/>
                  </a:moveTo>
                  <a:cubicBezTo>
                    <a:pt x="272" y="0"/>
                    <a:pt x="186" y="291"/>
                    <a:pt x="101" y="654"/>
                  </a:cubicBezTo>
                  <a:cubicBezTo>
                    <a:pt x="1" y="1055"/>
                    <a:pt x="1" y="1381"/>
                    <a:pt x="101" y="1381"/>
                  </a:cubicBezTo>
                  <a:cubicBezTo>
                    <a:pt x="201" y="1381"/>
                    <a:pt x="402" y="1055"/>
                    <a:pt x="402" y="754"/>
                  </a:cubicBezTo>
                  <a:cubicBezTo>
                    <a:pt x="502" y="328"/>
                    <a:pt x="502" y="28"/>
                    <a:pt x="402" y="28"/>
                  </a:cubicBezTo>
                  <a:cubicBezTo>
                    <a:pt x="387" y="9"/>
                    <a:pt x="372" y="0"/>
                    <a:pt x="357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93"/>
            <p:cNvSpPr/>
            <p:nvPr/>
          </p:nvSpPr>
          <p:spPr>
            <a:xfrm>
              <a:off x="3800761" y="4273666"/>
              <a:ext cx="6998" cy="17233"/>
            </a:xfrm>
            <a:custGeom>
              <a:avLst/>
              <a:gdLst/>
              <a:ahLst/>
              <a:cxnLst/>
              <a:rect l="l" t="t" r="r" b="b"/>
              <a:pathLst>
                <a:path w="428" h="1054" extrusionOk="0">
                  <a:moveTo>
                    <a:pt x="327" y="1"/>
                  </a:moveTo>
                  <a:cubicBezTo>
                    <a:pt x="227" y="1"/>
                    <a:pt x="101" y="226"/>
                    <a:pt x="1" y="427"/>
                  </a:cubicBezTo>
                  <a:cubicBezTo>
                    <a:pt x="1" y="753"/>
                    <a:pt x="1" y="953"/>
                    <a:pt x="101" y="1053"/>
                  </a:cubicBezTo>
                  <a:cubicBezTo>
                    <a:pt x="227" y="1053"/>
                    <a:pt x="327" y="853"/>
                    <a:pt x="427" y="527"/>
                  </a:cubicBezTo>
                  <a:cubicBezTo>
                    <a:pt x="427" y="226"/>
                    <a:pt x="427" y="1"/>
                    <a:pt x="327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93"/>
            <p:cNvSpPr/>
            <p:nvPr/>
          </p:nvSpPr>
          <p:spPr>
            <a:xfrm>
              <a:off x="3944184" y="4186798"/>
              <a:ext cx="8633" cy="22138"/>
            </a:xfrm>
            <a:custGeom>
              <a:avLst/>
              <a:gdLst/>
              <a:ahLst/>
              <a:cxnLst/>
              <a:rect l="l" t="t" r="r" b="b"/>
              <a:pathLst>
                <a:path w="528" h="1354" extrusionOk="0">
                  <a:moveTo>
                    <a:pt x="427" y="0"/>
                  </a:moveTo>
                  <a:cubicBezTo>
                    <a:pt x="327" y="0"/>
                    <a:pt x="101" y="201"/>
                    <a:pt x="101" y="627"/>
                  </a:cubicBezTo>
                  <a:cubicBezTo>
                    <a:pt x="1" y="1053"/>
                    <a:pt x="101" y="1354"/>
                    <a:pt x="227" y="1354"/>
                  </a:cubicBezTo>
                  <a:cubicBezTo>
                    <a:pt x="327" y="1354"/>
                    <a:pt x="427" y="1053"/>
                    <a:pt x="427" y="727"/>
                  </a:cubicBezTo>
                  <a:cubicBezTo>
                    <a:pt x="527" y="301"/>
                    <a:pt x="527" y="0"/>
                    <a:pt x="427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93"/>
            <p:cNvSpPr/>
            <p:nvPr/>
          </p:nvSpPr>
          <p:spPr>
            <a:xfrm>
              <a:off x="4085972" y="4244988"/>
              <a:ext cx="8616" cy="16808"/>
            </a:xfrm>
            <a:custGeom>
              <a:avLst/>
              <a:gdLst/>
              <a:ahLst/>
              <a:cxnLst/>
              <a:rect l="l" t="t" r="r" b="b"/>
              <a:pathLst>
                <a:path w="527" h="1028" extrusionOk="0">
                  <a:moveTo>
                    <a:pt x="326" y="0"/>
                  </a:moveTo>
                  <a:cubicBezTo>
                    <a:pt x="326" y="0"/>
                    <a:pt x="101" y="201"/>
                    <a:pt x="1" y="502"/>
                  </a:cubicBezTo>
                  <a:cubicBezTo>
                    <a:pt x="1" y="727"/>
                    <a:pt x="1" y="1028"/>
                    <a:pt x="101" y="1028"/>
                  </a:cubicBezTo>
                  <a:cubicBezTo>
                    <a:pt x="201" y="1028"/>
                    <a:pt x="326" y="827"/>
                    <a:pt x="427" y="502"/>
                  </a:cubicBezTo>
                  <a:cubicBezTo>
                    <a:pt x="527" y="301"/>
                    <a:pt x="427" y="0"/>
                    <a:pt x="326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93"/>
            <p:cNvSpPr/>
            <p:nvPr/>
          </p:nvSpPr>
          <p:spPr>
            <a:xfrm>
              <a:off x="3988852" y="4283623"/>
              <a:ext cx="10268" cy="24492"/>
            </a:xfrm>
            <a:custGeom>
              <a:avLst/>
              <a:gdLst/>
              <a:ahLst/>
              <a:cxnLst/>
              <a:rect l="l" t="t" r="r" b="b"/>
              <a:pathLst>
                <a:path w="628" h="1498" extrusionOk="0">
                  <a:moveTo>
                    <a:pt x="461" y="0"/>
                  </a:moveTo>
                  <a:cubicBezTo>
                    <a:pt x="355" y="0"/>
                    <a:pt x="189" y="308"/>
                    <a:pt x="101" y="770"/>
                  </a:cubicBezTo>
                  <a:cubicBezTo>
                    <a:pt x="1" y="1171"/>
                    <a:pt x="201" y="1497"/>
                    <a:pt x="302" y="1497"/>
                  </a:cubicBezTo>
                  <a:cubicBezTo>
                    <a:pt x="402" y="1497"/>
                    <a:pt x="402" y="1171"/>
                    <a:pt x="502" y="770"/>
                  </a:cubicBezTo>
                  <a:cubicBezTo>
                    <a:pt x="502" y="344"/>
                    <a:pt x="627" y="18"/>
                    <a:pt x="502" y="18"/>
                  </a:cubicBezTo>
                  <a:cubicBezTo>
                    <a:pt x="490" y="6"/>
                    <a:pt x="476" y="0"/>
                    <a:pt x="461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93"/>
            <p:cNvSpPr/>
            <p:nvPr/>
          </p:nvSpPr>
          <p:spPr>
            <a:xfrm>
              <a:off x="4145797" y="4316700"/>
              <a:ext cx="11903" cy="25735"/>
            </a:xfrm>
            <a:custGeom>
              <a:avLst/>
              <a:gdLst/>
              <a:ahLst/>
              <a:cxnLst/>
              <a:rect l="l" t="t" r="r" b="b"/>
              <a:pathLst>
                <a:path w="728" h="1574" extrusionOk="0">
                  <a:moveTo>
                    <a:pt x="627" y="0"/>
                  </a:moveTo>
                  <a:cubicBezTo>
                    <a:pt x="527" y="0"/>
                    <a:pt x="302" y="301"/>
                    <a:pt x="201" y="727"/>
                  </a:cubicBezTo>
                  <a:cubicBezTo>
                    <a:pt x="101" y="1128"/>
                    <a:pt x="1" y="1554"/>
                    <a:pt x="101" y="1554"/>
                  </a:cubicBezTo>
                  <a:cubicBezTo>
                    <a:pt x="114" y="1567"/>
                    <a:pt x="129" y="1573"/>
                    <a:pt x="146" y="1573"/>
                  </a:cubicBezTo>
                  <a:cubicBezTo>
                    <a:pt x="259" y="1573"/>
                    <a:pt x="453" y="1286"/>
                    <a:pt x="627" y="827"/>
                  </a:cubicBezTo>
                  <a:cubicBezTo>
                    <a:pt x="728" y="401"/>
                    <a:pt x="728" y="0"/>
                    <a:pt x="627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93"/>
            <p:cNvSpPr/>
            <p:nvPr/>
          </p:nvSpPr>
          <p:spPr>
            <a:xfrm>
              <a:off x="4070815" y="4399971"/>
              <a:ext cx="15173" cy="19195"/>
            </a:xfrm>
            <a:custGeom>
              <a:avLst/>
              <a:gdLst/>
              <a:ahLst/>
              <a:cxnLst/>
              <a:rect l="l" t="t" r="r" b="b"/>
              <a:pathLst>
                <a:path w="928" h="1174" extrusionOk="0">
                  <a:moveTo>
                    <a:pt x="780" y="0"/>
                  </a:moveTo>
                  <a:cubicBezTo>
                    <a:pt x="666" y="0"/>
                    <a:pt x="474" y="248"/>
                    <a:pt x="301" y="421"/>
                  </a:cubicBezTo>
                  <a:cubicBezTo>
                    <a:pt x="201" y="747"/>
                    <a:pt x="0" y="1048"/>
                    <a:pt x="101" y="1173"/>
                  </a:cubicBezTo>
                  <a:cubicBezTo>
                    <a:pt x="201" y="1173"/>
                    <a:pt x="502" y="1048"/>
                    <a:pt x="627" y="647"/>
                  </a:cubicBezTo>
                  <a:cubicBezTo>
                    <a:pt x="827" y="321"/>
                    <a:pt x="928" y="20"/>
                    <a:pt x="827" y="20"/>
                  </a:cubicBezTo>
                  <a:cubicBezTo>
                    <a:pt x="814" y="6"/>
                    <a:pt x="798" y="0"/>
                    <a:pt x="780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93"/>
            <p:cNvSpPr/>
            <p:nvPr/>
          </p:nvSpPr>
          <p:spPr>
            <a:xfrm>
              <a:off x="3898289" y="4293777"/>
              <a:ext cx="11903" cy="22939"/>
            </a:xfrm>
            <a:custGeom>
              <a:avLst/>
              <a:gdLst/>
              <a:ahLst/>
              <a:cxnLst/>
              <a:rect l="l" t="t" r="r" b="b"/>
              <a:pathLst>
                <a:path w="728" h="1403" extrusionOk="0">
                  <a:moveTo>
                    <a:pt x="570" y="0"/>
                  </a:moveTo>
                  <a:cubicBezTo>
                    <a:pt x="456" y="0"/>
                    <a:pt x="270" y="213"/>
                    <a:pt x="101" y="550"/>
                  </a:cubicBezTo>
                  <a:cubicBezTo>
                    <a:pt x="1" y="976"/>
                    <a:pt x="1" y="1277"/>
                    <a:pt x="101" y="1402"/>
                  </a:cubicBezTo>
                  <a:cubicBezTo>
                    <a:pt x="201" y="1402"/>
                    <a:pt x="402" y="1077"/>
                    <a:pt x="527" y="776"/>
                  </a:cubicBezTo>
                  <a:cubicBezTo>
                    <a:pt x="627" y="350"/>
                    <a:pt x="728" y="24"/>
                    <a:pt x="627" y="24"/>
                  </a:cubicBezTo>
                  <a:cubicBezTo>
                    <a:pt x="611" y="8"/>
                    <a:pt x="592" y="0"/>
                    <a:pt x="570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93"/>
            <p:cNvSpPr/>
            <p:nvPr/>
          </p:nvSpPr>
          <p:spPr>
            <a:xfrm>
              <a:off x="3993774" y="4394968"/>
              <a:ext cx="15582" cy="34433"/>
            </a:xfrm>
            <a:custGeom>
              <a:avLst/>
              <a:gdLst/>
              <a:ahLst/>
              <a:cxnLst/>
              <a:rect l="l" t="t" r="r" b="b"/>
              <a:pathLst>
                <a:path w="953" h="2106" extrusionOk="0">
                  <a:moveTo>
                    <a:pt x="828" y="0"/>
                  </a:moveTo>
                  <a:cubicBezTo>
                    <a:pt x="727" y="0"/>
                    <a:pt x="527" y="426"/>
                    <a:pt x="326" y="953"/>
                  </a:cubicBezTo>
                  <a:cubicBezTo>
                    <a:pt x="101" y="1579"/>
                    <a:pt x="1" y="2106"/>
                    <a:pt x="101" y="2106"/>
                  </a:cubicBezTo>
                  <a:cubicBezTo>
                    <a:pt x="201" y="2106"/>
                    <a:pt x="427" y="1680"/>
                    <a:pt x="627" y="1153"/>
                  </a:cubicBezTo>
                  <a:cubicBezTo>
                    <a:pt x="828" y="527"/>
                    <a:pt x="953" y="101"/>
                    <a:pt x="828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93"/>
            <p:cNvSpPr/>
            <p:nvPr/>
          </p:nvSpPr>
          <p:spPr>
            <a:xfrm>
              <a:off x="4046634" y="3749563"/>
              <a:ext cx="6981" cy="20503"/>
            </a:xfrm>
            <a:custGeom>
              <a:avLst/>
              <a:gdLst/>
              <a:ahLst/>
              <a:cxnLst/>
              <a:rect l="l" t="t" r="r" b="b"/>
              <a:pathLst>
                <a:path w="427" h="1254" extrusionOk="0">
                  <a:moveTo>
                    <a:pt x="226" y="0"/>
                  </a:moveTo>
                  <a:cubicBezTo>
                    <a:pt x="101" y="0"/>
                    <a:pt x="1" y="226"/>
                    <a:pt x="1" y="627"/>
                  </a:cubicBezTo>
                  <a:cubicBezTo>
                    <a:pt x="1" y="953"/>
                    <a:pt x="1" y="1254"/>
                    <a:pt x="101" y="1254"/>
                  </a:cubicBezTo>
                  <a:cubicBezTo>
                    <a:pt x="226" y="1254"/>
                    <a:pt x="427" y="953"/>
                    <a:pt x="427" y="627"/>
                  </a:cubicBezTo>
                  <a:cubicBezTo>
                    <a:pt x="427" y="326"/>
                    <a:pt x="326" y="0"/>
                    <a:pt x="226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93"/>
            <p:cNvSpPr/>
            <p:nvPr/>
          </p:nvSpPr>
          <p:spPr>
            <a:xfrm>
              <a:off x="4167935" y="3841516"/>
              <a:ext cx="10251" cy="26078"/>
            </a:xfrm>
            <a:custGeom>
              <a:avLst/>
              <a:gdLst/>
              <a:ahLst/>
              <a:cxnLst/>
              <a:rect l="l" t="t" r="r" b="b"/>
              <a:pathLst>
                <a:path w="627" h="1595" extrusionOk="0">
                  <a:moveTo>
                    <a:pt x="395" y="1"/>
                  </a:moveTo>
                  <a:cubicBezTo>
                    <a:pt x="301" y="1"/>
                    <a:pt x="191" y="382"/>
                    <a:pt x="100" y="742"/>
                  </a:cubicBezTo>
                  <a:cubicBezTo>
                    <a:pt x="0" y="1168"/>
                    <a:pt x="100" y="1595"/>
                    <a:pt x="201" y="1595"/>
                  </a:cubicBezTo>
                  <a:cubicBezTo>
                    <a:pt x="326" y="1595"/>
                    <a:pt x="426" y="1269"/>
                    <a:pt x="527" y="868"/>
                  </a:cubicBezTo>
                  <a:cubicBezTo>
                    <a:pt x="627" y="341"/>
                    <a:pt x="527" y="16"/>
                    <a:pt x="426" y="16"/>
                  </a:cubicBezTo>
                  <a:cubicBezTo>
                    <a:pt x="416" y="5"/>
                    <a:pt x="406" y="1"/>
                    <a:pt x="395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93"/>
            <p:cNvSpPr/>
            <p:nvPr/>
          </p:nvSpPr>
          <p:spPr>
            <a:xfrm>
              <a:off x="3995409" y="3809388"/>
              <a:ext cx="8633" cy="13538"/>
            </a:xfrm>
            <a:custGeom>
              <a:avLst/>
              <a:gdLst/>
              <a:ahLst/>
              <a:cxnLst/>
              <a:rect l="l" t="t" r="r" b="b"/>
              <a:pathLst>
                <a:path w="528" h="828" extrusionOk="0">
                  <a:moveTo>
                    <a:pt x="226" y="1"/>
                  </a:moveTo>
                  <a:cubicBezTo>
                    <a:pt x="101" y="1"/>
                    <a:pt x="1" y="201"/>
                    <a:pt x="101" y="427"/>
                  </a:cubicBezTo>
                  <a:cubicBezTo>
                    <a:pt x="101" y="627"/>
                    <a:pt x="226" y="828"/>
                    <a:pt x="327" y="828"/>
                  </a:cubicBezTo>
                  <a:cubicBezTo>
                    <a:pt x="427" y="828"/>
                    <a:pt x="527" y="627"/>
                    <a:pt x="427" y="427"/>
                  </a:cubicBezTo>
                  <a:cubicBezTo>
                    <a:pt x="427" y="201"/>
                    <a:pt x="327" y="1"/>
                    <a:pt x="226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93"/>
            <p:cNvSpPr/>
            <p:nvPr/>
          </p:nvSpPr>
          <p:spPr>
            <a:xfrm>
              <a:off x="4126945" y="3935595"/>
              <a:ext cx="8633" cy="33011"/>
            </a:xfrm>
            <a:custGeom>
              <a:avLst/>
              <a:gdLst/>
              <a:ahLst/>
              <a:cxnLst/>
              <a:rect l="l" t="t" r="r" b="b"/>
              <a:pathLst>
                <a:path w="528" h="2019" extrusionOk="0">
                  <a:moveTo>
                    <a:pt x="427" y="1"/>
                  </a:moveTo>
                  <a:cubicBezTo>
                    <a:pt x="327" y="1"/>
                    <a:pt x="201" y="427"/>
                    <a:pt x="101" y="1054"/>
                  </a:cubicBezTo>
                  <a:cubicBezTo>
                    <a:pt x="1" y="1580"/>
                    <a:pt x="1" y="2006"/>
                    <a:pt x="101" y="2006"/>
                  </a:cubicBezTo>
                  <a:cubicBezTo>
                    <a:pt x="110" y="2014"/>
                    <a:pt x="118" y="2018"/>
                    <a:pt x="127" y="2018"/>
                  </a:cubicBezTo>
                  <a:cubicBezTo>
                    <a:pt x="222" y="2018"/>
                    <a:pt x="335" y="1536"/>
                    <a:pt x="427" y="1054"/>
                  </a:cubicBezTo>
                  <a:cubicBezTo>
                    <a:pt x="527" y="527"/>
                    <a:pt x="527" y="126"/>
                    <a:pt x="427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93"/>
            <p:cNvSpPr/>
            <p:nvPr/>
          </p:nvSpPr>
          <p:spPr>
            <a:xfrm>
              <a:off x="4208908" y="3971663"/>
              <a:ext cx="8616" cy="22138"/>
            </a:xfrm>
            <a:custGeom>
              <a:avLst/>
              <a:gdLst/>
              <a:ahLst/>
              <a:cxnLst/>
              <a:rect l="l" t="t" r="r" b="b"/>
              <a:pathLst>
                <a:path w="527" h="1354" extrusionOk="0">
                  <a:moveTo>
                    <a:pt x="326" y="0"/>
                  </a:moveTo>
                  <a:cubicBezTo>
                    <a:pt x="201" y="0"/>
                    <a:pt x="101" y="301"/>
                    <a:pt x="1" y="627"/>
                  </a:cubicBezTo>
                  <a:cubicBezTo>
                    <a:pt x="1" y="1053"/>
                    <a:pt x="1" y="1354"/>
                    <a:pt x="101" y="1354"/>
                  </a:cubicBezTo>
                  <a:cubicBezTo>
                    <a:pt x="101" y="1354"/>
                    <a:pt x="326" y="1153"/>
                    <a:pt x="427" y="727"/>
                  </a:cubicBezTo>
                  <a:cubicBezTo>
                    <a:pt x="527" y="301"/>
                    <a:pt x="427" y="0"/>
                    <a:pt x="326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93"/>
            <p:cNvSpPr/>
            <p:nvPr/>
          </p:nvSpPr>
          <p:spPr>
            <a:xfrm>
              <a:off x="4022877" y="4000750"/>
              <a:ext cx="8616" cy="29365"/>
            </a:xfrm>
            <a:custGeom>
              <a:avLst/>
              <a:gdLst/>
              <a:ahLst/>
              <a:cxnLst/>
              <a:rect l="l" t="t" r="r" b="b"/>
              <a:pathLst>
                <a:path w="527" h="1796" extrusionOk="0">
                  <a:moveTo>
                    <a:pt x="426" y="1"/>
                  </a:moveTo>
                  <a:cubicBezTo>
                    <a:pt x="301" y="1"/>
                    <a:pt x="100" y="302"/>
                    <a:pt x="0" y="828"/>
                  </a:cubicBezTo>
                  <a:cubicBezTo>
                    <a:pt x="0" y="1354"/>
                    <a:pt x="0" y="1780"/>
                    <a:pt x="100" y="1780"/>
                  </a:cubicBezTo>
                  <a:cubicBezTo>
                    <a:pt x="110" y="1790"/>
                    <a:pt x="120" y="1795"/>
                    <a:pt x="130" y="1795"/>
                  </a:cubicBezTo>
                  <a:cubicBezTo>
                    <a:pt x="221" y="1795"/>
                    <a:pt x="313" y="1402"/>
                    <a:pt x="426" y="928"/>
                  </a:cubicBezTo>
                  <a:cubicBezTo>
                    <a:pt x="526" y="402"/>
                    <a:pt x="526" y="1"/>
                    <a:pt x="426" y="1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93"/>
            <p:cNvSpPr/>
            <p:nvPr/>
          </p:nvSpPr>
          <p:spPr>
            <a:xfrm>
              <a:off x="4160970" y="4075748"/>
              <a:ext cx="8616" cy="18868"/>
            </a:xfrm>
            <a:custGeom>
              <a:avLst/>
              <a:gdLst/>
              <a:ahLst/>
              <a:cxnLst/>
              <a:rect l="l" t="t" r="r" b="b"/>
              <a:pathLst>
                <a:path w="527" h="1154" extrusionOk="0">
                  <a:moveTo>
                    <a:pt x="426" y="0"/>
                  </a:moveTo>
                  <a:cubicBezTo>
                    <a:pt x="326" y="0"/>
                    <a:pt x="226" y="201"/>
                    <a:pt x="125" y="527"/>
                  </a:cubicBezTo>
                  <a:cubicBezTo>
                    <a:pt x="0" y="827"/>
                    <a:pt x="0" y="1153"/>
                    <a:pt x="125" y="1153"/>
                  </a:cubicBezTo>
                  <a:cubicBezTo>
                    <a:pt x="226" y="1153"/>
                    <a:pt x="426" y="953"/>
                    <a:pt x="526" y="627"/>
                  </a:cubicBezTo>
                  <a:cubicBezTo>
                    <a:pt x="526" y="326"/>
                    <a:pt x="526" y="0"/>
                    <a:pt x="426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93"/>
            <p:cNvSpPr/>
            <p:nvPr/>
          </p:nvSpPr>
          <p:spPr>
            <a:xfrm>
              <a:off x="4041712" y="4085673"/>
              <a:ext cx="10268" cy="19506"/>
            </a:xfrm>
            <a:custGeom>
              <a:avLst/>
              <a:gdLst/>
              <a:ahLst/>
              <a:cxnLst/>
              <a:rect l="l" t="t" r="r" b="b"/>
              <a:pathLst>
                <a:path w="628" h="1193" extrusionOk="0">
                  <a:moveTo>
                    <a:pt x="473" y="0"/>
                  </a:moveTo>
                  <a:cubicBezTo>
                    <a:pt x="350" y="0"/>
                    <a:pt x="188" y="264"/>
                    <a:pt x="101" y="546"/>
                  </a:cubicBezTo>
                  <a:cubicBezTo>
                    <a:pt x="1" y="847"/>
                    <a:pt x="1" y="1173"/>
                    <a:pt x="101" y="1173"/>
                  </a:cubicBezTo>
                  <a:cubicBezTo>
                    <a:pt x="115" y="1186"/>
                    <a:pt x="130" y="1192"/>
                    <a:pt x="146" y="1192"/>
                  </a:cubicBezTo>
                  <a:cubicBezTo>
                    <a:pt x="254" y="1192"/>
                    <a:pt x="419" y="929"/>
                    <a:pt x="527" y="647"/>
                  </a:cubicBezTo>
                  <a:cubicBezTo>
                    <a:pt x="627" y="346"/>
                    <a:pt x="627" y="20"/>
                    <a:pt x="527" y="20"/>
                  </a:cubicBezTo>
                  <a:cubicBezTo>
                    <a:pt x="511" y="7"/>
                    <a:pt x="492" y="0"/>
                    <a:pt x="473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93"/>
            <p:cNvSpPr/>
            <p:nvPr/>
          </p:nvSpPr>
          <p:spPr>
            <a:xfrm>
              <a:off x="4077372" y="4159346"/>
              <a:ext cx="8616" cy="18868"/>
            </a:xfrm>
            <a:custGeom>
              <a:avLst/>
              <a:gdLst/>
              <a:ahLst/>
              <a:cxnLst/>
              <a:rect l="l" t="t" r="r" b="b"/>
              <a:pathLst>
                <a:path w="527" h="1154" extrusionOk="0">
                  <a:moveTo>
                    <a:pt x="426" y="0"/>
                  </a:moveTo>
                  <a:cubicBezTo>
                    <a:pt x="326" y="0"/>
                    <a:pt x="226" y="226"/>
                    <a:pt x="101" y="527"/>
                  </a:cubicBezTo>
                  <a:cubicBezTo>
                    <a:pt x="0" y="852"/>
                    <a:pt x="101" y="1153"/>
                    <a:pt x="226" y="1153"/>
                  </a:cubicBezTo>
                  <a:cubicBezTo>
                    <a:pt x="326" y="1153"/>
                    <a:pt x="426" y="852"/>
                    <a:pt x="527" y="627"/>
                  </a:cubicBezTo>
                  <a:cubicBezTo>
                    <a:pt x="527" y="326"/>
                    <a:pt x="527" y="0"/>
                    <a:pt x="426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93"/>
            <p:cNvSpPr/>
            <p:nvPr/>
          </p:nvSpPr>
          <p:spPr>
            <a:xfrm>
              <a:off x="4201943" y="4178198"/>
              <a:ext cx="8616" cy="17217"/>
            </a:xfrm>
            <a:custGeom>
              <a:avLst/>
              <a:gdLst/>
              <a:ahLst/>
              <a:cxnLst/>
              <a:rect l="l" t="t" r="r" b="b"/>
              <a:pathLst>
                <a:path w="527" h="1053" extrusionOk="0">
                  <a:moveTo>
                    <a:pt x="427" y="0"/>
                  </a:moveTo>
                  <a:cubicBezTo>
                    <a:pt x="326" y="0"/>
                    <a:pt x="226" y="201"/>
                    <a:pt x="126" y="426"/>
                  </a:cubicBezTo>
                  <a:cubicBezTo>
                    <a:pt x="0" y="727"/>
                    <a:pt x="0" y="953"/>
                    <a:pt x="126" y="1053"/>
                  </a:cubicBezTo>
                  <a:cubicBezTo>
                    <a:pt x="226" y="1053"/>
                    <a:pt x="427" y="827"/>
                    <a:pt x="427" y="526"/>
                  </a:cubicBezTo>
                  <a:cubicBezTo>
                    <a:pt x="527" y="326"/>
                    <a:pt x="527" y="0"/>
                    <a:pt x="427" y="0"/>
                  </a:cubicBezTo>
                  <a:close/>
                </a:path>
              </a:pathLst>
            </a:custGeom>
            <a:solidFill>
              <a:srgbClr val="EA6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93"/>
            <p:cNvSpPr/>
            <p:nvPr/>
          </p:nvSpPr>
          <p:spPr>
            <a:xfrm>
              <a:off x="3302476" y="3431979"/>
              <a:ext cx="773273" cy="1055196"/>
            </a:xfrm>
            <a:custGeom>
              <a:avLst/>
              <a:gdLst/>
              <a:ahLst/>
              <a:cxnLst/>
              <a:rect l="l" t="t" r="r" b="b"/>
              <a:pathLst>
                <a:path w="47295" h="64538" extrusionOk="0">
                  <a:moveTo>
                    <a:pt x="47294" y="64537"/>
                  </a:moveTo>
                  <a:lnTo>
                    <a:pt x="47294" y="64537"/>
                  </a:lnTo>
                  <a:lnTo>
                    <a:pt x="47294" y="64537"/>
                  </a:lnTo>
                  <a:close/>
                  <a:moveTo>
                    <a:pt x="47294" y="64537"/>
                  </a:moveTo>
                  <a:lnTo>
                    <a:pt x="47294" y="64537"/>
                  </a:lnTo>
                  <a:lnTo>
                    <a:pt x="47294" y="64537"/>
                  </a:lnTo>
                  <a:close/>
                  <a:moveTo>
                    <a:pt x="47294" y="64537"/>
                  </a:moveTo>
                  <a:lnTo>
                    <a:pt x="47294" y="64537"/>
                  </a:lnTo>
                  <a:lnTo>
                    <a:pt x="47294" y="64537"/>
                  </a:lnTo>
                  <a:close/>
                  <a:moveTo>
                    <a:pt x="15865" y="9399"/>
                  </a:moveTo>
                  <a:lnTo>
                    <a:pt x="15665" y="9399"/>
                  </a:lnTo>
                  <a:lnTo>
                    <a:pt x="15665" y="9399"/>
                  </a:lnTo>
                  <a:lnTo>
                    <a:pt x="15865" y="9399"/>
                  </a:lnTo>
                  <a:close/>
                  <a:moveTo>
                    <a:pt x="3334" y="1780"/>
                  </a:moveTo>
                  <a:lnTo>
                    <a:pt x="3334" y="1780"/>
                  </a:lnTo>
                  <a:cubicBezTo>
                    <a:pt x="1354" y="3359"/>
                    <a:pt x="1" y="5740"/>
                    <a:pt x="1" y="8246"/>
                  </a:cubicBezTo>
                  <a:cubicBezTo>
                    <a:pt x="1" y="5740"/>
                    <a:pt x="1354" y="3359"/>
                    <a:pt x="3334" y="1780"/>
                  </a:cubicBezTo>
                  <a:lnTo>
                    <a:pt x="3334" y="1780"/>
                  </a:lnTo>
                  <a:close/>
                  <a:moveTo>
                    <a:pt x="3334" y="1780"/>
                  </a:moveTo>
                  <a:lnTo>
                    <a:pt x="3334" y="1780"/>
                  </a:lnTo>
                  <a:lnTo>
                    <a:pt x="3334" y="1780"/>
                  </a:lnTo>
                  <a:close/>
                  <a:moveTo>
                    <a:pt x="8547" y="1"/>
                  </a:moveTo>
                  <a:cubicBezTo>
                    <a:pt x="6667" y="1"/>
                    <a:pt x="4788" y="627"/>
                    <a:pt x="3434" y="1680"/>
                  </a:cubicBezTo>
                  <a:cubicBezTo>
                    <a:pt x="4788" y="627"/>
                    <a:pt x="6667" y="1"/>
                    <a:pt x="8547" y="1"/>
                  </a:cubicBezTo>
                  <a:cubicBezTo>
                    <a:pt x="10026" y="1"/>
                    <a:pt x="11479" y="427"/>
                    <a:pt x="12733" y="1154"/>
                  </a:cubicBezTo>
                  <a:cubicBezTo>
                    <a:pt x="13986" y="1880"/>
                    <a:pt x="14913" y="3033"/>
                    <a:pt x="15439" y="4387"/>
                  </a:cubicBezTo>
                  <a:cubicBezTo>
                    <a:pt x="15765" y="5339"/>
                    <a:pt x="15865" y="6266"/>
                    <a:pt x="15865" y="7219"/>
                  </a:cubicBezTo>
                  <a:cubicBezTo>
                    <a:pt x="15865" y="6266"/>
                    <a:pt x="15765" y="5339"/>
                    <a:pt x="15439" y="4387"/>
                  </a:cubicBezTo>
                  <a:cubicBezTo>
                    <a:pt x="14913" y="3033"/>
                    <a:pt x="13986" y="1880"/>
                    <a:pt x="12733" y="1154"/>
                  </a:cubicBezTo>
                  <a:cubicBezTo>
                    <a:pt x="11479" y="427"/>
                    <a:pt x="10026" y="1"/>
                    <a:pt x="8547" y="1"/>
                  </a:cubicBezTo>
                  <a:close/>
                </a:path>
              </a:pathLst>
            </a:custGeom>
            <a:solidFill>
              <a:srgbClr val="F6DE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93"/>
            <p:cNvSpPr/>
            <p:nvPr/>
          </p:nvSpPr>
          <p:spPr>
            <a:xfrm>
              <a:off x="3211913" y="3431979"/>
              <a:ext cx="933896" cy="1106421"/>
            </a:xfrm>
            <a:custGeom>
              <a:avLst/>
              <a:gdLst/>
              <a:ahLst/>
              <a:cxnLst/>
              <a:rect l="l" t="t" r="r" b="b"/>
              <a:pathLst>
                <a:path w="57119" h="67671" extrusionOk="0">
                  <a:moveTo>
                    <a:pt x="13058" y="4287"/>
                  </a:moveTo>
                  <a:cubicBezTo>
                    <a:pt x="14612" y="4387"/>
                    <a:pt x="16066" y="5640"/>
                    <a:pt x="16818" y="6993"/>
                  </a:cubicBezTo>
                  <a:cubicBezTo>
                    <a:pt x="17444" y="8046"/>
                    <a:pt x="17745" y="9199"/>
                    <a:pt x="17946" y="10352"/>
                  </a:cubicBezTo>
                  <a:cubicBezTo>
                    <a:pt x="16392" y="11079"/>
                    <a:pt x="14938" y="12006"/>
                    <a:pt x="13459" y="12958"/>
                  </a:cubicBezTo>
                  <a:cubicBezTo>
                    <a:pt x="12532" y="12131"/>
                    <a:pt x="11680" y="11079"/>
                    <a:pt x="11053" y="9926"/>
                  </a:cubicBezTo>
                  <a:cubicBezTo>
                    <a:pt x="10552" y="8998"/>
                    <a:pt x="10226" y="8046"/>
                    <a:pt x="10226" y="6993"/>
                  </a:cubicBezTo>
                  <a:cubicBezTo>
                    <a:pt x="10226" y="5966"/>
                    <a:pt x="10753" y="4913"/>
                    <a:pt x="11680" y="4487"/>
                  </a:cubicBezTo>
                  <a:cubicBezTo>
                    <a:pt x="12106" y="4387"/>
                    <a:pt x="12432" y="4287"/>
                    <a:pt x="12833" y="4287"/>
                  </a:cubicBezTo>
                  <a:close/>
                  <a:moveTo>
                    <a:pt x="19099" y="12632"/>
                  </a:moveTo>
                  <a:cubicBezTo>
                    <a:pt x="19199" y="12758"/>
                    <a:pt x="19099" y="12958"/>
                    <a:pt x="18998" y="13259"/>
                  </a:cubicBezTo>
                  <a:cubicBezTo>
                    <a:pt x="18898" y="13485"/>
                    <a:pt x="18798" y="13785"/>
                    <a:pt x="18698" y="13785"/>
                  </a:cubicBezTo>
                  <a:cubicBezTo>
                    <a:pt x="18572" y="13785"/>
                    <a:pt x="18572" y="13485"/>
                    <a:pt x="18698" y="13159"/>
                  </a:cubicBezTo>
                  <a:cubicBezTo>
                    <a:pt x="18798" y="12858"/>
                    <a:pt x="18998" y="12632"/>
                    <a:pt x="19099" y="12632"/>
                  </a:cubicBezTo>
                  <a:close/>
                  <a:moveTo>
                    <a:pt x="18171" y="16918"/>
                  </a:moveTo>
                  <a:cubicBezTo>
                    <a:pt x="18372" y="17018"/>
                    <a:pt x="18372" y="17244"/>
                    <a:pt x="18372" y="17545"/>
                  </a:cubicBezTo>
                  <a:cubicBezTo>
                    <a:pt x="18372" y="17871"/>
                    <a:pt x="18372" y="18171"/>
                    <a:pt x="18272" y="18171"/>
                  </a:cubicBezTo>
                  <a:cubicBezTo>
                    <a:pt x="18171" y="18171"/>
                    <a:pt x="18071" y="17971"/>
                    <a:pt x="18071" y="17645"/>
                  </a:cubicBezTo>
                  <a:cubicBezTo>
                    <a:pt x="17946" y="17244"/>
                    <a:pt x="18071" y="16918"/>
                    <a:pt x="18171" y="16918"/>
                  </a:cubicBezTo>
                  <a:close/>
                  <a:moveTo>
                    <a:pt x="10327" y="19124"/>
                  </a:moveTo>
                  <a:cubicBezTo>
                    <a:pt x="10427" y="19124"/>
                    <a:pt x="10327" y="19424"/>
                    <a:pt x="10226" y="19650"/>
                  </a:cubicBezTo>
                  <a:cubicBezTo>
                    <a:pt x="10126" y="19951"/>
                    <a:pt x="10126" y="20277"/>
                    <a:pt x="10026" y="20277"/>
                  </a:cubicBezTo>
                  <a:cubicBezTo>
                    <a:pt x="9926" y="20277"/>
                    <a:pt x="9800" y="19951"/>
                    <a:pt x="9926" y="19525"/>
                  </a:cubicBezTo>
                  <a:cubicBezTo>
                    <a:pt x="10026" y="19224"/>
                    <a:pt x="10226" y="19124"/>
                    <a:pt x="10327" y="19124"/>
                  </a:cubicBezTo>
                  <a:close/>
                  <a:moveTo>
                    <a:pt x="14412" y="20678"/>
                  </a:moveTo>
                  <a:cubicBezTo>
                    <a:pt x="14512" y="20678"/>
                    <a:pt x="14512" y="21204"/>
                    <a:pt x="14312" y="21931"/>
                  </a:cubicBezTo>
                  <a:cubicBezTo>
                    <a:pt x="14086" y="22457"/>
                    <a:pt x="13785" y="22983"/>
                    <a:pt x="13685" y="22983"/>
                  </a:cubicBezTo>
                  <a:cubicBezTo>
                    <a:pt x="13560" y="22883"/>
                    <a:pt x="13685" y="22357"/>
                    <a:pt x="13886" y="21730"/>
                  </a:cubicBezTo>
                  <a:cubicBezTo>
                    <a:pt x="14086" y="21204"/>
                    <a:pt x="14312" y="20678"/>
                    <a:pt x="14412" y="20678"/>
                  </a:cubicBezTo>
                  <a:close/>
                  <a:moveTo>
                    <a:pt x="6667" y="26317"/>
                  </a:moveTo>
                  <a:cubicBezTo>
                    <a:pt x="6793" y="26317"/>
                    <a:pt x="6793" y="26643"/>
                    <a:pt x="6667" y="27044"/>
                  </a:cubicBezTo>
                  <a:cubicBezTo>
                    <a:pt x="6567" y="27470"/>
                    <a:pt x="6467" y="27795"/>
                    <a:pt x="6367" y="27795"/>
                  </a:cubicBezTo>
                  <a:lnTo>
                    <a:pt x="6266" y="27795"/>
                  </a:lnTo>
                  <a:cubicBezTo>
                    <a:pt x="6166" y="27670"/>
                    <a:pt x="6166" y="27369"/>
                    <a:pt x="6367" y="26943"/>
                  </a:cubicBezTo>
                  <a:cubicBezTo>
                    <a:pt x="6467" y="26643"/>
                    <a:pt x="6567" y="26317"/>
                    <a:pt x="6667" y="26317"/>
                  </a:cubicBezTo>
                  <a:close/>
                  <a:moveTo>
                    <a:pt x="3760" y="32282"/>
                  </a:moveTo>
                  <a:cubicBezTo>
                    <a:pt x="3860" y="32282"/>
                    <a:pt x="3860" y="32683"/>
                    <a:pt x="3760" y="33109"/>
                  </a:cubicBezTo>
                  <a:cubicBezTo>
                    <a:pt x="3760" y="33535"/>
                    <a:pt x="3535" y="33836"/>
                    <a:pt x="3434" y="33836"/>
                  </a:cubicBezTo>
                  <a:cubicBezTo>
                    <a:pt x="3334" y="33836"/>
                    <a:pt x="3334" y="33435"/>
                    <a:pt x="3434" y="33008"/>
                  </a:cubicBezTo>
                  <a:cubicBezTo>
                    <a:pt x="3535" y="32582"/>
                    <a:pt x="3660" y="32282"/>
                    <a:pt x="3760" y="32282"/>
                  </a:cubicBezTo>
                  <a:close/>
                  <a:moveTo>
                    <a:pt x="7921" y="35089"/>
                  </a:moveTo>
                  <a:cubicBezTo>
                    <a:pt x="8046" y="35089"/>
                    <a:pt x="7921" y="35414"/>
                    <a:pt x="7921" y="35715"/>
                  </a:cubicBezTo>
                  <a:cubicBezTo>
                    <a:pt x="7820" y="36141"/>
                    <a:pt x="7820" y="36342"/>
                    <a:pt x="7720" y="36442"/>
                  </a:cubicBezTo>
                  <a:cubicBezTo>
                    <a:pt x="7620" y="36442"/>
                    <a:pt x="7520" y="36141"/>
                    <a:pt x="7520" y="35715"/>
                  </a:cubicBezTo>
                  <a:cubicBezTo>
                    <a:pt x="7620" y="35314"/>
                    <a:pt x="7720" y="35089"/>
                    <a:pt x="7820" y="35089"/>
                  </a:cubicBezTo>
                  <a:close/>
                  <a:moveTo>
                    <a:pt x="15139" y="38748"/>
                  </a:moveTo>
                  <a:cubicBezTo>
                    <a:pt x="15239" y="38748"/>
                    <a:pt x="15239" y="39174"/>
                    <a:pt x="15139" y="39700"/>
                  </a:cubicBezTo>
                  <a:cubicBezTo>
                    <a:pt x="14938" y="40201"/>
                    <a:pt x="14813" y="40527"/>
                    <a:pt x="14713" y="40527"/>
                  </a:cubicBezTo>
                  <a:cubicBezTo>
                    <a:pt x="14612" y="40527"/>
                    <a:pt x="14612" y="40101"/>
                    <a:pt x="14713" y="39575"/>
                  </a:cubicBezTo>
                  <a:cubicBezTo>
                    <a:pt x="14813" y="39074"/>
                    <a:pt x="15038" y="38748"/>
                    <a:pt x="15139" y="38748"/>
                  </a:cubicBezTo>
                  <a:close/>
                  <a:moveTo>
                    <a:pt x="3660" y="39575"/>
                  </a:moveTo>
                  <a:cubicBezTo>
                    <a:pt x="3760" y="39700"/>
                    <a:pt x="3660" y="40101"/>
                    <a:pt x="3535" y="40628"/>
                  </a:cubicBezTo>
                  <a:cubicBezTo>
                    <a:pt x="3334" y="41054"/>
                    <a:pt x="3334" y="41455"/>
                    <a:pt x="3234" y="41580"/>
                  </a:cubicBezTo>
                  <a:cubicBezTo>
                    <a:pt x="3134" y="41580"/>
                    <a:pt x="3033" y="41054"/>
                    <a:pt x="3134" y="40527"/>
                  </a:cubicBezTo>
                  <a:cubicBezTo>
                    <a:pt x="3234" y="40001"/>
                    <a:pt x="3535" y="39575"/>
                    <a:pt x="3660" y="39575"/>
                  </a:cubicBezTo>
                  <a:close/>
                  <a:moveTo>
                    <a:pt x="9926" y="41881"/>
                  </a:moveTo>
                  <a:cubicBezTo>
                    <a:pt x="10026" y="41881"/>
                    <a:pt x="9926" y="42307"/>
                    <a:pt x="9800" y="42833"/>
                  </a:cubicBezTo>
                  <a:cubicBezTo>
                    <a:pt x="9700" y="43334"/>
                    <a:pt x="9600" y="43660"/>
                    <a:pt x="9500" y="43660"/>
                  </a:cubicBezTo>
                  <a:cubicBezTo>
                    <a:pt x="9399" y="43660"/>
                    <a:pt x="9399" y="43234"/>
                    <a:pt x="9500" y="42708"/>
                  </a:cubicBezTo>
                  <a:cubicBezTo>
                    <a:pt x="9600" y="42207"/>
                    <a:pt x="9800" y="41881"/>
                    <a:pt x="9926" y="41881"/>
                  </a:cubicBezTo>
                  <a:close/>
                  <a:moveTo>
                    <a:pt x="19324" y="43660"/>
                  </a:moveTo>
                  <a:cubicBezTo>
                    <a:pt x="19424" y="43660"/>
                    <a:pt x="19525" y="44086"/>
                    <a:pt x="19424" y="44487"/>
                  </a:cubicBezTo>
                  <a:cubicBezTo>
                    <a:pt x="19324" y="44913"/>
                    <a:pt x="19199" y="45214"/>
                    <a:pt x="19099" y="45214"/>
                  </a:cubicBezTo>
                  <a:cubicBezTo>
                    <a:pt x="18998" y="45214"/>
                    <a:pt x="18998" y="44813"/>
                    <a:pt x="18998" y="44387"/>
                  </a:cubicBezTo>
                  <a:cubicBezTo>
                    <a:pt x="19099" y="43961"/>
                    <a:pt x="19199" y="43660"/>
                    <a:pt x="19324" y="43660"/>
                  </a:cubicBezTo>
                  <a:close/>
                  <a:moveTo>
                    <a:pt x="4687" y="46994"/>
                  </a:moveTo>
                  <a:cubicBezTo>
                    <a:pt x="4788" y="47094"/>
                    <a:pt x="4687" y="47420"/>
                    <a:pt x="4687" y="47846"/>
                  </a:cubicBezTo>
                  <a:cubicBezTo>
                    <a:pt x="4587" y="48146"/>
                    <a:pt x="4587" y="48472"/>
                    <a:pt x="4487" y="48572"/>
                  </a:cubicBezTo>
                  <a:cubicBezTo>
                    <a:pt x="4387" y="48572"/>
                    <a:pt x="4286" y="48146"/>
                    <a:pt x="4286" y="47720"/>
                  </a:cubicBezTo>
                  <a:cubicBezTo>
                    <a:pt x="4387" y="47319"/>
                    <a:pt x="4587" y="46994"/>
                    <a:pt x="4687" y="46994"/>
                  </a:cubicBezTo>
                  <a:close/>
                  <a:moveTo>
                    <a:pt x="10753" y="47094"/>
                  </a:moveTo>
                  <a:cubicBezTo>
                    <a:pt x="10853" y="47094"/>
                    <a:pt x="10953" y="47420"/>
                    <a:pt x="10953" y="47846"/>
                  </a:cubicBezTo>
                  <a:cubicBezTo>
                    <a:pt x="10953" y="48347"/>
                    <a:pt x="10753" y="48673"/>
                    <a:pt x="10652" y="48673"/>
                  </a:cubicBezTo>
                  <a:cubicBezTo>
                    <a:pt x="10552" y="48673"/>
                    <a:pt x="10552" y="48247"/>
                    <a:pt x="10552" y="47846"/>
                  </a:cubicBezTo>
                  <a:cubicBezTo>
                    <a:pt x="10552" y="47420"/>
                    <a:pt x="10652" y="47094"/>
                    <a:pt x="10753" y="47094"/>
                  </a:cubicBezTo>
                  <a:close/>
                  <a:moveTo>
                    <a:pt x="36342" y="51480"/>
                  </a:moveTo>
                  <a:cubicBezTo>
                    <a:pt x="36442" y="51480"/>
                    <a:pt x="36442" y="51705"/>
                    <a:pt x="36442" y="52006"/>
                  </a:cubicBezTo>
                  <a:cubicBezTo>
                    <a:pt x="36342" y="52332"/>
                    <a:pt x="36242" y="52532"/>
                    <a:pt x="36116" y="52532"/>
                  </a:cubicBezTo>
                  <a:cubicBezTo>
                    <a:pt x="36016" y="52432"/>
                    <a:pt x="36016" y="52232"/>
                    <a:pt x="36016" y="51906"/>
                  </a:cubicBezTo>
                  <a:cubicBezTo>
                    <a:pt x="36116" y="51705"/>
                    <a:pt x="36242" y="51480"/>
                    <a:pt x="36342" y="51480"/>
                  </a:cubicBezTo>
                  <a:close/>
                  <a:moveTo>
                    <a:pt x="27871" y="52232"/>
                  </a:moveTo>
                  <a:cubicBezTo>
                    <a:pt x="27971" y="52232"/>
                    <a:pt x="27971" y="52532"/>
                    <a:pt x="27871" y="52958"/>
                  </a:cubicBezTo>
                  <a:cubicBezTo>
                    <a:pt x="27871" y="53259"/>
                    <a:pt x="27770" y="53585"/>
                    <a:pt x="27670" y="53585"/>
                  </a:cubicBezTo>
                  <a:lnTo>
                    <a:pt x="27570" y="53585"/>
                  </a:lnTo>
                  <a:cubicBezTo>
                    <a:pt x="27470" y="53585"/>
                    <a:pt x="27470" y="53259"/>
                    <a:pt x="27570" y="52858"/>
                  </a:cubicBezTo>
                  <a:cubicBezTo>
                    <a:pt x="27670" y="52432"/>
                    <a:pt x="27770" y="52232"/>
                    <a:pt x="27871" y="52232"/>
                  </a:cubicBezTo>
                  <a:close/>
                  <a:moveTo>
                    <a:pt x="42607" y="52733"/>
                  </a:moveTo>
                  <a:cubicBezTo>
                    <a:pt x="42708" y="52733"/>
                    <a:pt x="42607" y="53059"/>
                    <a:pt x="42507" y="53485"/>
                  </a:cubicBezTo>
                  <a:cubicBezTo>
                    <a:pt x="42382" y="53786"/>
                    <a:pt x="42282" y="54111"/>
                    <a:pt x="42181" y="54111"/>
                  </a:cubicBezTo>
                  <a:lnTo>
                    <a:pt x="42081" y="54111"/>
                  </a:lnTo>
                  <a:cubicBezTo>
                    <a:pt x="41981" y="53986"/>
                    <a:pt x="41981" y="53685"/>
                    <a:pt x="42081" y="53259"/>
                  </a:cubicBezTo>
                  <a:cubicBezTo>
                    <a:pt x="42282" y="52958"/>
                    <a:pt x="42507" y="52733"/>
                    <a:pt x="42607" y="52733"/>
                  </a:cubicBezTo>
                  <a:close/>
                  <a:moveTo>
                    <a:pt x="53359" y="59224"/>
                  </a:moveTo>
                  <a:cubicBezTo>
                    <a:pt x="53460" y="59224"/>
                    <a:pt x="53359" y="59525"/>
                    <a:pt x="53159" y="59851"/>
                  </a:cubicBezTo>
                  <a:cubicBezTo>
                    <a:pt x="53034" y="60151"/>
                    <a:pt x="52833" y="60377"/>
                    <a:pt x="52733" y="60377"/>
                  </a:cubicBezTo>
                  <a:lnTo>
                    <a:pt x="52633" y="60377"/>
                  </a:lnTo>
                  <a:cubicBezTo>
                    <a:pt x="52532" y="60252"/>
                    <a:pt x="52733" y="59951"/>
                    <a:pt x="52833" y="59625"/>
                  </a:cubicBezTo>
                  <a:cubicBezTo>
                    <a:pt x="53034" y="59425"/>
                    <a:pt x="53259" y="59224"/>
                    <a:pt x="53359" y="59224"/>
                  </a:cubicBezTo>
                  <a:close/>
                  <a:moveTo>
                    <a:pt x="48648" y="58898"/>
                  </a:moveTo>
                  <a:cubicBezTo>
                    <a:pt x="48773" y="58999"/>
                    <a:pt x="48648" y="59425"/>
                    <a:pt x="48447" y="60051"/>
                  </a:cubicBezTo>
                  <a:cubicBezTo>
                    <a:pt x="48247" y="60578"/>
                    <a:pt x="48146" y="61004"/>
                    <a:pt x="48021" y="61004"/>
                  </a:cubicBezTo>
                  <a:lnTo>
                    <a:pt x="47921" y="61004"/>
                  </a:lnTo>
                  <a:cubicBezTo>
                    <a:pt x="47821" y="61004"/>
                    <a:pt x="47921" y="60477"/>
                    <a:pt x="48146" y="59851"/>
                  </a:cubicBezTo>
                  <a:cubicBezTo>
                    <a:pt x="48247" y="59324"/>
                    <a:pt x="48547" y="58898"/>
                    <a:pt x="48648" y="58898"/>
                  </a:cubicBezTo>
                  <a:close/>
                  <a:moveTo>
                    <a:pt x="14086" y="1"/>
                  </a:moveTo>
                  <a:cubicBezTo>
                    <a:pt x="12206" y="1"/>
                    <a:pt x="10327" y="627"/>
                    <a:pt x="8973" y="1680"/>
                  </a:cubicBezTo>
                  <a:cubicBezTo>
                    <a:pt x="8973" y="1780"/>
                    <a:pt x="8973" y="1780"/>
                    <a:pt x="8873" y="1780"/>
                  </a:cubicBezTo>
                  <a:cubicBezTo>
                    <a:pt x="6893" y="3359"/>
                    <a:pt x="5540" y="5740"/>
                    <a:pt x="5540" y="8246"/>
                  </a:cubicBezTo>
                  <a:lnTo>
                    <a:pt x="5540" y="8472"/>
                  </a:lnTo>
                  <a:cubicBezTo>
                    <a:pt x="5540" y="10878"/>
                    <a:pt x="6993" y="13685"/>
                    <a:pt x="9174" y="14637"/>
                  </a:cubicBezTo>
                  <a:cubicBezTo>
                    <a:pt x="9926" y="14938"/>
                    <a:pt x="10753" y="15264"/>
                    <a:pt x="11580" y="15565"/>
                  </a:cubicBezTo>
                  <a:cubicBezTo>
                    <a:pt x="11279" y="15891"/>
                    <a:pt x="11053" y="16091"/>
                    <a:pt x="10753" y="16392"/>
                  </a:cubicBezTo>
                  <a:cubicBezTo>
                    <a:pt x="5740" y="21204"/>
                    <a:pt x="1880" y="27470"/>
                    <a:pt x="527" y="34262"/>
                  </a:cubicBezTo>
                  <a:cubicBezTo>
                    <a:pt x="201" y="36041"/>
                    <a:pt x="1" y="37921"/>
                    <a:pt x="1" y="39800"/>
                  </a:cubicBezTo>
                  <a:cubicBezTo>
                    <a:pt x="1" y="43660"/>
                    <a:pt x="828" y="47620"/>
                    <a:pt x="2808" y="50978"/>
                  </a:cubicBezTo>
                  <a:cubicBezTo>
                    <a:pt x="7720" y="59324"/>
                    <a:pt x="17545" y="63284"/>
                    <a:pt x="26216" y="66116"/>
                  </a:cubicBezTo>
                  <a:cubicBezTo>
                    <a:pt x="29851" y="67370"/>
                    <a:pt x="34036" y="67670"/>
                    <a:pt x="37896" y="67670"/>
                  </a:cubicBezTo>
                  <a:cubicBezTo>
                    <a:pt x="38422" y="67670"/>
                    <a:pt x="39049" y="67670"/>
                    <a:pt x="39575" y="67570"/>
                  </a:cubicBezTo>
                  <a:cubicBezTo>
                    <a:pt x="44061" y="67570"/>
                    <a:pt x="48773" y="66843"/>
                    <a:pt x="52833" y="64537"/>
                  </a:cubicBezTo>
                  <a:cubicBezTo>
                    <a:pt x="54412" y="63610"/>
                    <a:pt x="55866" y="62457"/>
                    <a:pt x="57119" y="61204"/>
                  </a:cubicBezTo>
                  <a:cubicBezTo>
                    <a:pt x="54813" y="58372"/>
                    <a:pt x="51480" y="56192"/>
                    <a:pt x="48146" y="54412"/>
                  </a:cubicBezTo>
                  <a:cubicBezTo>
                    <a:pt x="45014" y="52733"/>
                    <a:pt x="41655" y="51279"/>
                    <a:pt x="38322" y="49926"/>
                  </a:cubicBezTo>
                  <a:cubicBezTo>
                    <a:pt x="37269" y="50227"/>
                    <a:pt x="36116" y="50352"/>
                    <a:pt x="34863" y="50352"/>
                  </a:cubicBezTo>
                  <a:lnTo>
                    <a:pt x="33610" y="50352"/>
                  </a:lnTo>
                  <a:cubicBezTo>
                    <a:pt x="33109" y="50227"/>
                    <a:pt x="32582" y="50227"/>
                    <a:pt x="32056" y="50126"/>
                  </a:cubicBezTo>
                  <a:lnTo>
                    <a:pt x="31956" y="50126"/>
                  </a:lnTo>
                  <a:cubicBezTo>
                    <a:pt x="31429" y="50026"/>
                    <a:pt x="31003" y="49926"/>
                    <a:pt x="30602" y="49826"/>
                  </a:cubicBezTo>
                  <a:lnTo>
                    <a:pt x="30602" y="49926"/>
                  </a:lnTo>
                  <a:cubicBezTo>
                    <a:pt x="30377" y="49826"/>
                    <a:pt x="30176" y="49826"/>
                    <a:pt x="29976" y="49725"/>
                  </a:cubicBezTo>
                  <a:cubicBezTo>
                    <a:pt x="29750" y="49725"/>
                    <a:pt x="29650" y="49600"/>
                    <a:pt x="29450" y="49600"/>
                  </a:cubicBezTo>
                  <a:lnTo>
                    <a:pt x="29450" y="49500"/>
                  </a:lnTo>
                  <a:cubicBezTo>
                    <a:pt x="28397" y="49199"/>
                    <a:pt x="27470" y="48773"/>
                    <a:pt x="26517" y="48347"/>
                  </a:cubicBezTo>
                  <a:cubicBezTo>
                    <a:pt x="26216" y="48146"/>
                    <a:pt x="25790" y="48046"/>
                    <a:pt x="25465" y="47846"/>
                  </a:cubicBezTo>
                  <a:cubicBezTo>
                    <a:pt x="25465" y="48046"/>
                    <a:pt x="25364" y="48146"/>
                    <a:pt x="25364" y="48146"/>
                  </a:cubicBezTo>
                  <a:cubicBezTo>
                    <a:pt x="25264" y="48146"/>
                    <a:pt x="25164" y="47946"/>
                    <a:pt x="25164" y="47620"/>
                  </a:cubicBezTo>
                  <a:cubicBezTo>
                    <a:pt x="23485" y="46593"/>
                    <a:pt x="22031" y="45214"/>
                    <a:pt x="21204" y="43460"/>
                  </a:cubicBezTo>
                  <a:lnTo>
                    <a:pt x="21079" y="43460"/>
                  </a:lnTo>
                  <a:cubicBezTo>
                    <a:pt x="18272" y="41881"/>
                    <a:pt x="15765" y="39475"/>
                    <a:pt x="14938" y="36342"/>
                  </a:cubicBezTo>
                  <a:cubicBezTo>
                    <a:pt x="14813" y="36242"/>
                    <a:pt x="14813" y="36141"/>
                    <a:pt x="14813" y="36041"/>
                  </a:cubicBezTo>
                  <a:cubicBezTo>
                    <a:pt x="14412" y="36041"/>
                    <a:pt x="14086" y="35941"/>
                    <a:pt x="13685" y="35816"/>
                  </a:cubicBezTo>
                  <a:cubicBezTo>
                    <a:pt x="10552" y="34988"/>
                    <a:pt x="8447" y="32282"/>
                    <a:pt x="9174" y="29775"/>
                  </a:cubicBezTo>
                  <a:cubicBezTo>
                    <a:pt x="9700" y="27795"/>
                    <a:pt x="11805" y="26542"/>
                    <a:pt x="14186" y="26542"/>
                  </a:cubicBezTo>
                  <a:cubicBezTo>
                    <a:pt x="14713" y="26542"/>
                    <a:pt x="15339" y="26542"/>
                    <a:pt x="15865" y="26743"/>
                  </a:cubicBezTo>
                  <a:cubicBezTo>
                    <a:pt x="18372" y="20051"/>
                    <a:pt x="22557" y="14011"/>
                    <a:pt x="27871" y="9199"/>
                  </a:cubicBezTo>
                  <a:cubicBezTo>
                    <a:pt x="26943" y="9199"/>
                    <a:pt x="26091" y="9099"/>
                    <a:pt x="25264" y="9099"/>
                  </a:cubicBezTo>
                  <a:cubicBezTo>
                    <a:pt x="23911" y="9099"/>
                    <a:pt x="22658" y="9199"/>
                    <a:pt x="21404" y="9399"/>
                  </a:cubicBezTo>
                  <a:lnTo>
                    <a:pt x="21204" y="9399"/>
                  </a:lnTo>
                  <a:cubicBezTo>
                    <a:pt x="21304" y="8673"/>
                    <a:pt x="21404" y="7946"/>
                    <a:pt x="21404" y="7219"/>
                  </a:cubicBezTo>
                  <a:cubicBezTo>
                    <a:pt x="21404" y="6266"/>
                    <a:pt x="21304" y="5339"/>
                    <a:pt x="20978" y="4387"/>
                  </a:cubicBezTo>
                  <a:cubicBezTo>
                    <a:pt x="20452" y="3033"/>
                    <a:pt x="19525" y="1880"/>
                    <a:pt x="18272" y="1154"/>
                  </a:cubicBezTo>
                  <a:cubicBezTo>
                    <a:pt x="17018" y="427"/>
                    <a:pt x="15565" y="1"/>
                    <a:pt x="14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93"/>
            <p:cNvSpPr/>
            <p:nvPr/>
          </p:nvSpPr>
          <p:spPr>
            <a:xfrm>
              <a:off x="3379109" y="3502055"/>
              <a:ext cx="126222" cy="141804"/>
            </a:xfrm>
            <a:custGeom>
              <a:avLst/>
              <a:gdLst/>
              <a:ahLst/>
              <a:cxnLst/>
              <a:rect l="l" t="t" r="r" b="b"/>
              <a:pathLst>
                <a:path w="7720" h="8673" extrusionOk="0">
                  <a:moveTo>
                    <a:pt x="2607" y="1"/>
                  </a:moveTo>
                  <a:cubicBezTo>
                    <a:pt x="2206" y="1"/>
                    <a:pt x="1880" y="101"/>
                    <a:pt x="1454" y="201"/>
                  </a:cubicBezTo>
                  <a:cubicBezTo>
                    <a:pt x="527" y="627"/>
                    <a:pt x="0" y="1680"/>
                    <a:pt x="0" y="2707"/>
                  </a:cubicBezTo>
                  <a:cubicBezTo>
                    <a:pt x="0" y="3760"/>
                    <a:pt x="326" y="4712"/>
                    <a:pt x="827" y="5640"/>
                  </a:cubicBezTo>
                  <a:cubicBezTo>
                    <a:pt x="1454" y="6793"/>
                    <a:pt x="2306" y="7845"/>
                    <a:pt x="3233" y="8672"/>
                  </a:cubicBezTo>
                  <a:cubicBezTo>
                    <a:pt x="4712" y="7720"/>
                    <a:pt x="6166" y="6793"/>
                    <a:pt x="7720" y="6066"/>
                  </a:cubicBezTo>
                  <a:cubicBezTo>
                    <a:pt x="7519" y="4913"/>
                    <a:pt x="7218" y="3760"/>
                    <a:pt x="6592" y="2707"/>
                  </a:cubicBezTo>
                  <a:cubicBezTo>
                    <a:pt x="5840" y="1354"/>
                    <a:pt x="4386" y="101"/>
                    <a:pt x="2832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93"/>
            <p:cNvSpPr/>
            <p:nvPr/>
          </p:nvSpPr>
          <p:spPr>
            <a:xfrm>
              <a:off x="3433604" y="3770050"/>
              <a:ext cx="15598" cy="37719"/>
            </a:xfrm>
            <a:custGeom>
              <a:avLst/>
              <a:gdLst/>
              <a:ahLst/>
              <a:cxnLst/>
              <a:rect l="l" t="t" r="r" b="b"/>
              <a:pathLst>
                <a:path w="954" h="2307" extrusionOk="0">
                  <a:moveTo>
                    <a:pt x="853" y="1"/>
                  </a:moveTo>
                  <a:cubicBezTo>
                    <a:pt x="753" y="1"/>
                    <a:pt x="527" y="527"/>
                    <a:pt x="327" y="1053"/>
                  </a:cubicBezTo>
                  <a:cubicBezTo>
                    <a:pt x="126" y="1680"/>
                    <a:pt x="1" y="2206"/>
                    <a:pt x="126" y="2306"/>
                  </a:cubicBezTo>
                  <a:cubicBezTo>
                    <a:pt x="226" y="2306"/>
                    <a:pt x="527" y="1780"/>
                    <a:pt x="753" y="1254"/>
                  </a:cubicBezTo>
                  <a:cubicBezTo>
                    <a:pt x="953" y="527"/>
                    <a:pt x="953" y="1"/>
                    <a:pt x="853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93"/>
            <p:cNvSpPr/>
            <p:nvPr/>
          </p:nvSpPr>
          <p:spPr>
            <a:xfrm>
              <a:off x="3312728" y="3862248"/>
              <a:ext cx="10251" cy="24198"/>
            </a:xfrm>
            <a:custGeom>
              <a:avLst/>
              <a:gdLst/>
              <a:ahLst/>
              <a:cxnLst/>
              <a:rect l="l" t="t" r="r" b="b"/>
              <a:pathLst>
                <a:path w="627" h="1480" extrusionOk="0">
                  <a:moveTo>
                    <a:pt x="501" y="1"/>
                  </a:moveTo>
                  <a:cubicBezTo>
                    <a:pt x="401" y="1"/>
                    <a:pt x="301" y="327"/>
                    <a:pt x="201" y="627"/>
                  </a:cubicBezTo>
                  <a:cubicBezTo>
                    <a:pt x="0" y="1053"/>
                    <a:pt x="0" y="1354"/>
                    <a:pt x="100" y="1479"/>
                  </a:cubicBezTo>
                  <a:lnTo>
                    <a:pt x="201" y="1479"/>
                  </a:lnTo>
                  <a:cubicBezTo>
                    <a:pt x="301" y="1479"/>
                    <a:pt x="401" y="1154"/>
                    <a:pt x="501" y="728"/>
                  </a:cubicBezTo>
                  <a:cubicBezTo>
                    <a:pt x="627" y="327"/>
                    <a:pt x="627" y="1"/>
                    <a:pt x="501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93"/>
            <p:cNvSpPr/>
            <p:nvPr/>
          </p:nvSpPr>
          <p:spPr>
            <a:xfrm>
              <a:off x="3266424" y="3959777"/>
              <a:ext cx="8616" cy="25424"/>
            </a:xfrm>
            <a:custGeom>
              <a:avLst/>
              <a:gdLst/>
              <a:ahLst/>
              <a:cxnLst/>
              <a:rect l="l" t="t" r="r" b="b"/>
              <a:pathLst>
                <a:path w="527" h="1555" extrusionOk="0">
                  <a:moveTo>
                    <a:pt x="426" y="1"/>
                  </a:moveTo>
                  <a:cubicBezTo>
                    <a:pt x="326" y="1"/>
                    <a:pt x="201" y="301"/>
                    <a:pt x="100" y="727"/>
                  </a:cubicBezTo>
                  <a:cubicBezTo>
                    <a:pt x="0" y="1154"/>
                    <a:pt x="0" y="1555"/>
                    <a:pt x="100" y="1555"/>
                  </a:cubicBezTo>
                  <a:cubicBezTo>
                    <a:pt x="201" y="1555"/>
                    <a:pt x="426" y="1254"/>
                    <a:pt x="426" y="828"/>
                  </a:cubicBezTo>
                  <a:cubicBezTo>
                    <a:pt x="526" y="402"/>
                    <a:pt x="526" y="1"/>
                    <a:pt x="426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93"/>
            <p:cNvSpPr/>
            <p:nvPr/>
          </p:nvSpPr>
          <p:spPr>
            <a:xfrm>
              <a:off x="3334849" y="4005671"/>
              <a:ext cx="8616" cy="22154"/>
            </a:xfrm>
            <a:custGeom>
              <a:avLst/>
              <a:gdLst/>
              <a:ahLst/>
              <a:cxnLst/>
              <a:rect l="l" t="t" r="r" b="b"/>
              <a:pathLst>
                <a:path w="527" h="1355" extrusionOk="0">
                  <a:moveTo>
                    <a:pt x="301" y="1"/>
                  </a:moveTo>
                  <a:cubicBezTo>
                    <a:pt x="201" y="1"/>
                    <a:pt x="101" y="226"/>
                    <a:pt x="1" y="627"/>
                  </a:cubicBezTo>
                  <a:cubicBezTo>
                    <a:pt x="1" y="1053"/>
                    <a:pt x="101" y="1354"/>
                    <a:pt x="201" y="1354"/>
                  </a:cubicBezTo>
                  <a:cubicBezTo>
                    <a:pt x="301" y="1254"/>
                    <a:pt x="301" y="1053"/>
                    <a:pt x="402" y="627"/>
                  </a:cubicBezTo>
                  <a:cubicBezTo>
                    <a:pt x="402" y="326"/>
                    <a:pt x="527" y="1"/>
                    <a:pt x="402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93"/>
            <p:cNvSpPr/>
            <p:nvPr/>
          </p:nvSpPr>
          <p:spPr>
            <a:xfrm>
              <a:off x="3450821" y="4065497"/>
              <a:ext cx="10251" cy="29119"/>
            </a:xfrm>
            <a:custGeom>
              <a:avLst/>
              <a:gdLst/>
              <a:ahLst/>
              <a:cxnLst/>
              <a:rect l="l" t="t" r="r" b="b"/>
              <a:pathLst>
                <a:path w="627" h="1781" extrusionOk="0">
                  <a:moveTo>
                    <a:pt x="527" y="1"/>
                  </a:moveTo>
                  <a:cubicBezTo>
                    <a:pt x="426" y="1"/>
                    <a:pt x="201" y="327"/>
                    <a:pt x="101" y="828"/>
                  </a:cubicBezTo>
                  <a:cubicBezTo>
                    <a:pt x="0" y="1354"/>
                    <a:pt x="0" y="1780"/>
                    <a:pt x="101" y="1780"/>
                  </a:cubicBezTo>
                  <a:cubicBezTo>
                    <a:pt x="201" y="1780"/>
                    <a:pt x="326" y="1454"/>
                    <a:pt x="527" y="953"/>
                  </a:cubicBezTo>
                  <a:cubicBezTo>
                    <a:pt x="627" y="427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93"/>
            <p:cNvSpPr/>
            <p:nvPr/>
          </p:nvSpPr>
          <p:spPr>
            <a:xfrm>
              <a:off x="3261503" y="4079018"/>
              <a:ext cx="11903" cy="32798"/>
            </a:xfrm>
            <a:custGeom>
              <a:avLst/>
              <a:gdLst/>
              <a:ahLst/>
              <a:cxnLst/>
              <a:rect l="l" t="t" r="r" b="b"/>
              <a:pathLst>
                <a:path w="728" h="2006" extrusionOk="0">
                  <a:moveTo>
                    <a:pt x="627" y="1"/>
                  </a:moveTo>
                  <a:cubicBezTo>
                    <a:pt x="502" y="1"/>
                    <a:pt x="201" y="427"/>
                    <a:pt x="101" y="953"/>
                  </a:cubicBezTo>
                  <a:cubicBezTo>
                    <a:pt x="0" y="1480"/>
                    <a:pt x="101" y="2006"/>
                    <a:pt x="201" y="2006"/>
                  </a:cubicBezTo>
                  <a:cubicBezTo>
                    <a:pt x="301" y="1881"/>
                    <a:pt x="301" y="1480"/>
                    <a:pt x="502" y="1054"/>
                  </a:cubicBezTo>
                  <a:cubicBezTo>
                    <a:pt x="627" y="527"/>
                    <a:pt x="727" y="126"/>
                    <a:pt x="627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93"/>
            <p:cNvSpPr/>
            <p:nvPr/>
          </p:nvSpPr>
          <p:spPr>
            <a:xfrm>
              <a:off x="3365588" y="4116721"/>
              <a:ext cx="10251" cy="29119"/>
            </a:xfrm>
            <a:custGeom>
              <a:avLst/>
              <a:gdLst/>
              <a:ahLst/>
              <a:cxnLst/>
              <a:rect l="l" t="t" r="r" b="b"/>
              <a:pathLst>
                <a:path w="627" h="1781" extrusionOk="0">
                  <a:moveTo>
                    <a:pt x="527" y="1"/>
                  </a:moveTo>
                  <a:cubicBezTo>
                    <a:pt x="401" y="1"/>
                    <a:pt x="201" y="327"/>
                    <a:pt x="101" y="828"/>
                  </a:cubicBezTo>
                  <a:cubicBezTo>
                    <a:pt x="0" y="1354"/>
                    <a:pt x="0" y="1780"/>
                    <a:pt x="101" y="1780"/>
                  </a:cubicBezTo>
                  <a:cubicBezTo>
                    <a:pt x="201" y="1780"/>
                    <a:pt x="301" y="1454"/>
                    <a:pt x="401" y="953"/>
                  </a:cubicBezTo>
                  <a:cubicBezTo>
                    <a:pt x="527" y="427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93"/>
            <p:cNvSpPr/>
            <p:nvPr/>
          </p:nvSpPr>
          <p:spPr>
            <a:xfrm>
              <a:off x="3522532" y="4145825"/>
              <a:ext cx="8616" cy="25424"/>
            </a:xfrm>
            <a:custGeom>
              <a:avLst/>
              <a:gdLst/>
              <a:ahLst/>
              <a:cxnLst/>
              <a:rect l="l" t="t" r="r" b="b"/>
              <a:pathLst>
                <a:path w="527" h="1555" extrusionOk="0">
                  <a:moveTo>
                    <a:pt x="326" y="0"/>
                  </a:moveTo>
                  <a:cubicBezTo>
                    <a:pt x="201" y="0"/>
                    <a:pt x="101" y="301"/>
                    <a:pt x="0" y="727"/>
                  </a:cubicBezTo>
                  <a:cubicBezTo>
                    <a:pt x="0" y="1153"/>
                    <a:pt x="0" y="1554"/>
                    <a:pt x="101" y="1554"/>
                  </a:cubicBezTo>
                  <a:cubicBezTo>
                    <a:pt x="201" y="1554"/>
                    <a:pt x="326" y="1253"/>
                    <a:pt x="426" y="827"/>
                  </a:cubicBezTo>
                  <a:cubicBezTo>
                    <a:pt x="527" y="426"/>
                    <a:pt x="426" y="0"/>
                    <a:pt x="326" y="0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93"/>
            <p:cNvSpPr/>
            <p:nvPr/>
          </p:nvSpPr>
          <p:spPr>
            <a:xfrm>
              <a:off x="3384439" y="4201955"/>
              <a:ext cx="6573" cy="25833"/>
            </a:xfrm>
            <a:custGeom>
              <a:avLst/>
              <a:gdLst/>
              <a:ahLst/>
              <a:cxnLst/>
              <a:rect l="l" t="t" r="r" b="b"/>
              <a:pathLst>
                <a:path w="402" h="1580" extrusionOk="0">
                  <a:moveTo>
                    <a:pt x="201" y="1"/>
                  </a:moveTo>
                  <a:cubicBezTo>
                    <a:pt x="100" y="1"/>
                    <a:pt x="0" y="327"/>
                    <a:pt x="0" y="753"/>
                  </a:cubicBezTo>
                  <a:cubicBezTo>
                    <a:pt x="0" y="1154"/>
                    <a:pt x="0" y="1580"/>
                    <a:pt x="100" y="1580"/>
                  </a:cubicBezTo>
                  <a:cubicBezTo>
                    <a:pt x="201" y="1580"/>
                    <a:pt x="401" y="1254"/>
                    <a:pt x="401" y="753"/>
                  </a:cubicBezTo>
                  <a:cubicBezTo>
                    <a:pt x="401" y="327"/>
                    <a:pt x="301" y="1"/>
                    <a:pt x="201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93"/>
            <p:cNvSpPr/>
            <p:nvPr/>
          </p:nvSpPr>
          <p:spPr>
            <a:xfrm>
              <a:off x="3281990" y="4200320"/>
              <a:ext cx="8208" cy="25833"/>
            </a:xfrm>
            <a:custGeom>
              <a:avLst/>
              <a:gdLst/>
              <a:ahLst/>
              <a:cxnLst/>
              <a:rect l="l" t="t" r="r" b="b"/>
              <a:pathLst>
                <a:path w="502" h="1580" extrusionOk="0">
                  <a:moveTo>
                    <a:pt x="401" y="1"/>
                  </a:moveTo>
                  <a:cubicBezTo>
                    <a:pt x="301" y="1"/>
                    <a:pt x="101" y="326"/>
                    <a:pt x="0" y="727"/>
                  </a:cubicBezTo>
                  <a:cubicBezTo>
                    <a:pt x="0" y="1153"/>
                    <a:pt x="101" y="1579"/>
                    <a:pt x="201" y="1579"/>
                  </a:cubicBezTo>
                  <a:cubicBezTo>
                    <a:pt x="301" y="1479"/>
                    <a:pt x="301" y="1153"/>
                    <a:pt x="401" y="853"/>
                  </a:cubicBezTo>
                  <a:cubicBezTo>
                    <a:pt x="401" y="427"/>
                    <a:pt x="502" y="101"/>
                    <a:pt x="401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93"/>
            <p:cNvSpPr/>
            <p:nvPr/>
          </p:nvSpPr>
          <p:spPr>
            <a:xfrm>
              <a:off x="3372144" y="3744642"/>
              <a:ext cx="10251" cy="18868"/>
            </a:xfrm>
            <a:custGeom>
              <a:avLst/>
              <a:gdLst/>
              <a:ahLst/>
              <a:cxnLst/>
              <a:rect l="l" t="t" r="r" b="b"/>
              <a:pathLst>
                <a:path w="627" h="1154" extrusionOk="0">
                  <a:moveTo>
                    <a:pt x="527" y="1"/>
                  </a:moveTo>
                  <a:cubicBezTo>
                    <a:pt x="426" y="1"/>
                    <a:pt x="226" y="101"/>
                    <a:pt x="126" y="402"/>
                  </a:cubicBezTo>
                  <a:cubicBezTo>
                    <a:pt x="0" y="828"/>
                    <a:pt x="126" y="1154"/>
                    <a:pt x="226" y="1154"/>
                  </a:cubicBezTo>
                  <a:cubicBezTo>
                    <a:pt x="326" y="1154"/>
                    <a:pt x="326" y="828"/>
                    <a:pt x="426" y="527"/>
                  </a:cubicBezTo>
                  <a:cubicBezTo>
                    <a:pt x="527" y="301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93"/>
            <p:cNvSpPr/>
            <p:nvPr/>
          </p:nvSpPr>
          <p:spPr>
            <a:xfrm>
              <a:off x="3515567" y="3638513"/>
              <a:ext cx="10251" cy="18868"/>
            </a:xfrm>
            <a:custGeom>
              <a:avLst/>
              <a:gdLst/>
              <a:ahLst/>
              <a:cxnLst/>
              <a:rect l="l" t="t" r="r" b="b"/>
              <a:pathLst>
                <a:path w="627" h="1154" extrusionOk="0">
                  <a:moveTo>
                    <a:pt x="527" y="0"/>
                  </a:moveTo>
                  <a:cubicBezTo>
                    <a:pt x="426" y="0"/>
                    <a:pt x="226" y="226"/>
                    <a:pt x="126" y="527"/>
                  </a:cubicBezTo>
                  <a:cubicBezTo>
                    <a:pt x="0" y="853"/>
                    <a:pt x="0" y="1153"/>
                    <a:pt x="126" y="1153"/>
                  </a:cubicBezTo>
                  <a:cubicBezTo>
                    <a:pt x="226" y="1153"/>
                    <a:pt x="326" y="853"/>
                    <a:pt x="426" y="627"/>
                  </a:cubicBezTo>
                  <a:cubicBezTo>
                    <a:pt x="527" y="326"/>
                    <a:pt x="627" y="126"/>
                    <a:pt x="527" y="0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93"/>
            <p:cNvSpPr/>
            <p:nvPr/>
          </p:nvSpPr>
          <p:spPr>
            <a:xfrm>
              <a:off x="3505315" y="3708590"/>
              <a:ext cx="6981" cy="20503"/>
            </a:xfrm>
            <a:custGeom>
              <a:avLst/>
              <a:gdLst/>
              <a:ahLst/>
              <a:cxnLst/>
              <a:rect l="l" t="t" r="r" b="b"/>
              <a:pathLst>
                <a:path w="427" h="1254" extrusionOk="0">
                  <a:moveTo>
                    <a:pt x="226" y="0"/>
                  </a:moveTo>
                  <a:cubicBezTo>
                    <a:pt x="126" y="0"/>
                    <a:pt x="1" y="326"/>
                    <a:pt x="126" y="727"/>
                  </a:cubicBezTo>
                  <a:cubicBezTo>
                    <a:pt x="126" y="1053"/>
                    <a:pt x="226" y="1253"/>
                    <a:pt x="327" y="1253"/>
                  </a:cubicBezTo>
                  <a:cubicBezTo>
                    <a:pt x="427" y="1253"/>
                    <a:pt x="427" y="953"/>
                    <a:pt x="427" y="627"/>
                  </a:cubicBezTo>
                  <a:cubicBezTo>
                    <a:pt x="427" y="326"/>
                    <a:pt x="427" y="100"/>
                    <a:pt x="226" y="0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93"/>
            <p:cNvSpPr/>
            <p:nvPr/>
          </p:nvSpPr>
          <p:spPr>
            <a:xfrm>
              <a:off x="3623330" y="4210571"/>
              <a:ext cx="4938" cy="8616"/>
            </a:xfrm>
            <a:custGeom>
              <a:avLst/>
              <a:gdLst/>
              <a:ahLst/>
              <a:cxnLst/>
              <a:rect l="l" t="t" r="r" b="b"/>
              <a:pathLst>
                <a:path w="302" h="527" extrusionOk="0">
                  <a:moveTo>
                    <a:pt x="1" y="0"/>
                  </a:moveTo>
                  <a:cubicBezTo>
                    <a:pt x="1" y="326"/>
                    <a:pt x="101" y="526"/>
                    <a:pt x="201" y="526"/>
                  </a:cubicBezTo>
                  <a:cubicBezTo>
                    <a:pt x="201" y="526"/>
                    <a:pt x="302" y="426"/>
                    <a:pt x="302" y="226"/>
                  </a:cubicBezTo>
                  <a:cubicBezTo>
                    <a:pt x="201" y="100"/>
                    <a:pt x="101" y="100"/>
                    <a:pt x="1" y="0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93"/>
            <p:cNvSpPr/>
            <p:nvPr/>
          </p:nvSpPr>
          <p:spPr>
            <a:xfrm>
              <a:off x="3734380" y="4251544"/>
              <a:ext cx="1668" cy="16"/>
            </a:xfrm>
            <a:custGeom>
              <a:avLst/>
              <a:gdLst/>
              <a:ahLst/>
              <a:cxnLst/>
              <a:rect l="l" t="t" r="r" b="b"/>
              <a:pathLst>
                <a:path w="102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93"/>
            <p:cNvSpPr/>
            <p:nvPr/>
          </p:nvSpPr>
          <p:spPr>
            <a:xfrm>
              <a:off x="3661033" y="4285961"/>
              <a:ext cx="8208" cy="22154"/>
            </a:xfrm>
            <a:custGeom>
              <a:avLst/>
              <a:gdLst/>
              <a:ahLst/>
              <a:cxnLst/>
              <a:rect l="l" t="t" r="r" b="b"/>
              <a:pathLst>
                <a:path w="502" h="1355" extrusionOk="0">
                  <a:moveTo>
                    <a:pt x="402" y="1"/>
                  </a:moveTo>
                  <a:cubicBezTo>
                    <a:pt x="301" y="1"/>
                    <a:pt x="201" y="201"/>
                    <a:pt x="101" y="627"/>
                  </a:cubicBezTo>
                  <a:cubicBezTo>
                    <a:pt x="1" y="1028"/>
                    <a:pt x="1" y="1354"/>
                    <a:pt x="101" y="1354"/>
                  </a:cubicBezTo>
                  <a:lnTo>
                    <a:pt x="201" y="1354"/>
                  </a:lnTo>
                  <a:cubicBezTo>
                    <a:pt x="301" y="1354"/>
                    <a:pt x="402" y="1028"/>
                    <a:pt x="402" y="727"/>
                  </a:cubicBezTo>
                  <a:cubicBezTo>
                    <a:pt x="502" y="301"/>
                    <a:pt x="502" y="1"/>
                    <a:pt x="402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93"/>
            <p:cNvSpPr/>
            <p:nvPr/>
          </p:nvSpPr>
          <p:spPr>
            <a:xfrm>
              <a:off x="3800761" y="4273666"/>
              <a:ext cx="6998" cy="17233"/>
            </a:xfrm>
            <a:custGeom>
              <a:avLst/>
              <a:gdLst/>
              <a:ahLst/>
              <a:cxnLst/>
              <a:rect l="l" t="t" r="r" b="b"/>
              <a:pathLst>
                <a:path w="428" h="1054" extrusionOk="0">
                  <a:moveTo>
                    <a:pt x="327" y="1"/>
                  </a:moveTo>
                  <a:cubicBezTo>
                    <a:pt x="227" y="1"/>
                    <a:pt x="101" y="226"/>
                    <a:pt x="1" y="427"/>
                  </a:cubicBezTo>
                  <a:cubicBezTo>
                    <a:pt x="1" y="753"/>
                    <a:pt x="1" y="953"/>
                    <a:pt x="101" y="1053"/>
                  </a:cubicBezTo>
                  <a:cubicBezTo>
                    <a:pt x="227" y="1053"/>
                    <a:pt x="327" y="853"/>
                    <a:pt x="427" y="527"/>
                  </a:cubicBezTo>
                  <a:cubicBezTo>
                    <a:pt x="427" y="226"/>
                    <a:pt x="427" y="1"/>
                    <a:pt x="327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93"/>
            <p:cNvSpPr/>
            <p:nvPr/>
          </p:nvSpPr>
          <p:spPr>
            <a:xfrm>
              <a:off x="4070815" y="4400298"/>
              <a:ext cx="15173" cy="18868"/>
            </a:xfrm>
            <a:custGeom>
              <a:avLst/>
              <a:gdLst/>
              <a:ahLst/>
              <a:cxnLst/>
              <a:rect l="l" t="t" r="r" b="b"/>
              <a:pathLst>
                <a:path w="928" h="1154" extrusionOk="0">
                  <a:moveTo>
                    <a:pt x="827" y="0"/>
                  </a:moveTo>
                  <a:cubicBezTo>
                    <a:pt x="727" y="0"/>
                    <a:pt x="502" y="201"/>
                    <a:pt x="301" y="401"/>
                  </a:cubicBezTo>
                  <a:cubicBezTo>
                    <a:pt x="201" y="727"/>
                    <a:pt x="0" y="1028"/>
                    <a:pt x="101" y="1153"/>
                  </a:cubicBezTo>
                  <a:lnTo>
                    <a:pt x="201" y="1153"/>
                  </a:lnTo>
                  <a:cubicBezTo>
                    <a:pt x="301" y="1153"/>
                    <a:pt x="502" y="927"/>
                    <a:pt x="627" y="627"/>
                  </a:cubicBezTo>
                  <a:cubicBezTo>
                    <a:pt x="827" y="301"/>
                    <a:pt x="928" y="0"/>
                    <a:pt x="827" y="0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93"/>
            <p:cNvSpPr/>
            <p:nvPr/>
          </p:nvSpPr>
          <p:spPr>
            <a:xfrm>
              <a:off x="3898289" y="4294153"/>
              <a:ext cx="11903" cy="22563"/>
            </a:xfrm>
            <a:custGeom>
              <a:avLst/>
              <a:gdLst/>
              <a:ahLst/>
              <a:cxnLst/>
              <a:rect l="l" t="t" r="r" b="b"/>
              <a:pathLst>
                <a:path w="728" h="1380" extrusionOk="0">
                  <a:moveTo>
                    <a:pt x="627" y="1"/>
                  </a:moveTo>
                  <a:cubicBezTo>
                    <a:pt x="527" y="1"/>
                    <a:pt x="302" y="226"/>
                    <a:pt x="101" y="527"/>
                  </a:cubicBezTo>
                  <a:cubicBezTo>
                    <a:pt x="1" y="953"/>
                    <a:pt x="1" y="1254"/>
                    <a:pt x="101" y="1379"/>
                  </a:cubicBezTo>
                  <a:lnTo>
                    <a:pt x="201" y="1379"/>
                  </a:lnTo>
                  <a:cubicBezTo>
                    <a:pt x="302" y="1379"/>
                    <a:pt x="402" y="1054"/>
                    <a:pt x="527" y="753"/>
                  </a:cubicBezTo>
                  <a:cubicBezTo>
                    <a:pt x="627" y="327"/>
                    <a:pt x="728" y="1"/>
                    <a:pt x="627" y="1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93"/>
            <p:cNvSpPr/>
            <p:nvPr/>
          </p:nvSpPr>
          <p:spPr>
            <a:xfrm>
              <a:off x="3993774" y="4394968"/>
              <a:ext cx="15582" cy="34433"/>
            </a:xfrm>
            <a:custGeom>
              <a:avLst/>
              <a:gdLst/>
              <a:ahLst/>
              <a:cxnLst/>
              <a:rect l="l" t="t" r="r" b="b"/>
              <a:pathLst>
                <a:path w="953" h="2106" extrusionOk="0">
                  <a:moveTo>
                    <a:pt x="828" y="0"/>
                  </a:moveTo>
                  <a:cubicBezTo>
                    <a:pt x="727" y="0"/>
                    <a:pt x="427" y="426"/>
                    <a:pt x="326" y="953"/>
                  </a:cubicBezTo>
                  <a:cubicBezTo>
                    <a:pt x="101" y="1579"/>
                    <a:pt x="1" y="2106"/>
                    <a:pt x="101" y="2106"/>
                  </a:cubicBezTo>
                  <a:lnTo>
                    <a:pt x="201" y="2106"/>
                  </a:lnTo>
                  <a:cubicBezTo>
                    <a:pt x="326" y="2106"/>
                    <a:pt x="427" y="1680"/>
                    <a:pt x="627" y="1153"/>
                  </a:cubicBezTo>
                  <a:cubicBezTo>
                    <a:pt x="828" y="527"/>
                    <a:pt x="953" y="101"/>
                    <a:pt x="828" y="0"/>
                  </a:cubicBezTo>
                  <a:close/>
                </a:path>
              </a:pathLst>
            </a:custGeom>
            <a:solidFill>
              <a:srgbClr val="E26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93"/>
            <p:cNvSpPr/>
            <p:nvPr/>
          </p:nvSpPr>
          <p:spPr>
            <a:xfrm>
              <a:off x="3536053" y="3804614"/>
              <a:ext cx="422092" cy="451227"/>
            </a:xfrm>
            <a:custGeom>
              <a:avLst/>
              <a:gdLst/>
              <a:ahLst/>
              <a:cxnLst/>
              <a:rect l="l" t="t" r="r" b="b"/>
              <a:pathLst>
                <a:path w="25816" h="27598" extrusionOk="0">
                  <a:moveTo>
                    <a:pt x="13891" y="1"/>
                  </a:moveTo>
                  <a:cubicBezTo>
                    <a:pt x="12373" y="1"/>
                    <a:pt x="10876" y="308"/>
                    <a:pt x="9524" y="1019"/>
                  </a:cubicBezTo>
                  <a:cubicBezTo>
                    <a:pt x="7218" y="2273"/>
                    <a:pt x="5539" y="4378"/>
                    <a:pt x="4186" y="6558"/>
                  </a:cubicBezTo>
                  <a:cubicBezTo>
                    <a:pt x="2406" y="9265"/>
                    <a:pt x="853" y="12298"/>
                    <a:pt x="527" y="15531"/>
                  </a:cubicBezTo>
                  <a:cubicBezTo>
                    <a:pt x="0" y="20243"/>
                    <a:pt x="2632" y="23576"/>
                    <a:pt x="6692" y="25556"/>
                  </a:cubicBezTo>
                  <a:cubicBezTo>
                    <a:pt x="7645" y="25982"/>
                    <a:pt x="8572" y="26408"/>
                    <a:pt x="9625" y="26709"/>
                  </a:cubicBezTo>
                  <a:lnTo>
                    <a:pt x="9625" y="26809"/>
                  </a:lnTo>
                  <a:cubicBezTo>
                    <a:pt x="9825" y="26809"/>
                    <a:pt x="9925" y="26934"/>
                    <a:pt x="10151" y="26934"/>
                  </a:cubicBezTo>
                  <a:cubicBezTo>
                    <a:pt x="10351" y="27035"/>
                    <a:pt x="10552" y="27035"/>
                    <a:pt x="10777" y="27135"/>
                  </a:cubicBezTo>
                  <a:lnTo>
                    <a:pt x="10777" y="27035"/>
                  </a:lnTo>
                  <a:cubicBezTo>
                    <a:pt x="11805" y="27235"/>
                    <a:pt x="12858" y="27436"/>
                    <a:pt x="13785" y="27561"/>
                  </a:cubicBezTo>
                  <a:cubicBezTo>
                    <a:pt x="14144" y="27585"/>
                    <a:pt x="14500" y="27597"/>
                    <a:pt x="14853" y="27597"/>
                  </a:cubicBezTo>
                  <a:cubicBezTo>
                    <a:pt x="18929" y="27597"/>
                    <a:pt x="22506" y="25967"/>
                    <a:pt x="24236" y="22022"/>
                  </a:cubicBezTo>
                  <a:cubicBezTo>
                    <a:pt x="25590" y="18989"/>
                    <a:pt x="25815" y="15656"/>
                    <a:pt x="25690" y="12398"/>
                  </a:cubicBezTo>
                  <a:cubicBezTo>
                    <a:pt x="25590" y="9791"/>
                    <a:pt x="25189" y="7085"/>
                    <a:pt x="23810" y="4879"/>
                  </a:cubicBezTo>
                  <a:cubicBezTo>
                    <a:pt x="22356" y="2598"/>
                    <a:pt x="19950" y="1120"/>
                    <a:pt x="17344" y="493"/>
                  </a:cubicBezTo>
                  <a:cubicBezTo>
                    <a:pt x="16217" y="179"/>
                    <a:pt x="15048" y="1"/>
                    <a:pt x="13891" y="1"/>
                  </a:cubicBezTo>
                  <a:close/>
                </a:path>
              </a:pathLst>
            </a:custGeom>
            <a:solidFill>
              <a:srgbClr val="C484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93"/>
            <p:cNvSpPr/>
            <p:nvPr/>
          </p:nvSpPr>
          <p:spPr>
            <a:xfrm>
              <a:off x="3546289" y="3773271"/>
              <a:ext cx="59857" cy="96334"/>
            </a:xfrm>
            <a:custGeom>
              <a:avLst/>
              <a:gdLst/>
              <a:ahLst/>
              <a:cxnLst/>
              <a:rect l="l" t="t" r="r" b="b"/>
              <a:pathLst>
                <a:path w="3661" h="5892" extrusionOk="0">
                  <a:moveTo>
                    <a:pt x="2439" y="1"/>
                  </a:moveTo>
                  <a:cubicBezTo>
                    <a:pt x="1728" y="1"/>
                    <a:pt x="917" y="1090"/>
                    <a:pt x="527" y="2535"/>
                  </a:cubicBezTo>
                  <a:cubicBezTo>
                    <a:pt x="1" y="4190"/>
                    <a:pt x="327" y="5668"/>
                    <a:pt x="1054" y="5869"/>
                  </a:cubicBezTo>
                  <a:cubicBezTo>
                    <a:pt x="1109" y="5884"/>
                    <a:pt x="1166" y="5891"/>
                    <a:pt x="1225" y="5891"/>
                  </a:cubicBezTo>
                  <a:cubicBezTo>
                    <a:pt x="1937" y="5891"/>
                    <a:pt x="2866" y="4798"/>
                    <a:pt x="3259" y="3362"/>
                  </a:cubicBezTo>
                  <a:cubicBezTo>
                    <a:pt x="3660" y="1683"/>
                    <a:pt x="3460" y="230"/>
                    <a:pt x="2633" y="29"/>
                  </a:cubicBezTo>
                  <a:cubicBezTo>
                    <a:pt x="2569" y="10"/>
                    <a:pt x="2505" y="1"/>
                    <a:pt x="2439" y="1"/>
                  </a:cubicBezTo>
                  <a:close/>
                </a:path>
              </a:pathLst>
            </a:custGeom>
            <a:solidFill>
              <a:srgbClr val="6929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93"/>
            <p:cNvSpPr/>
            <p:nvPr/>
          </p:nvSpPr>
          <p:spPr>
            <a:xfrm>
              <a:off x="3995409" y="3896207"/>
              <a:ext cx="59841" cy="96334"/>
            </a:xfrm>
            <a:custGeom>
              <a:avLst/>
              <a:gdLst/>
              <a:ahLst/>
              <a:cxnLst/>
              <a:rect l="l" t="t" r="r" b="b"/>
              <a:pathLst>
                <a:path w="3660" h="5892" extrusionOk="0">
                  <a:moveTo>
                    <a:pt x="2420" y="1"/>
                  </a:moveTo>
                  <a:cubicBezTo>
                    <a:pt x="1727" y="1"/>
                    <a:pt x="909" y="1089"/>
                    <a:pt x="427" y="2535"/>
                  </a:cubicBezTo>
                  <a:cubicBezTo>
                    <a:pt x="1" y="4089"/>
                    <a:pt x="327" y="5668"/>
                    <a:pt x="1053" y="5869"/>
                  </a:cubicBezTo>
                  <a:cubicBezTo>
                    <a:pt x="1109" y="5884"/>
                    <a:pt x="1165" y="5891"/>
                    <a:pt x="1223" y="5891"/>
                  </a:cubicBezTo>
                  <a:cubicBezTo>
                    <a:pt x="1922" y="5891"/>
                    <a:pt x="2771" y="4791"/>
                    <a:pt x="3234" y="3262"/>
                  </a:cubicBezTo>
                  <a:cubicBezTo>
                    <a:pt x="3660" y="1683"/>
                    <a:pt x="3359" y="129"/>
                    <a:pt x="2607" y="29"/>
                  </a:cubicBezTo>
                  <a:cubicBezTo>
                    <a:pt x="2546" y="10"/>
                    <a:pt x="2483" y="1"/>
                    <a:pt x="2420" y="1"/>
                  </a:cubicBezTo>
                  <a:close/>
                </a:path>
              </a:pathLst>
            </a:custGeom>
            <a:solidFill>
              <a:srgbClr val="6929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93"/>
            <p:cNvSpPr/>
            <p:nvPr/>
          </p:nvSpPr>
          <p:spPr>
            <a:xfrm>
              <a:off x="3648738" y="3947890"/>
              <a:ext cx="133203" cy="112455"/>
            </a:xfrm>
            <a:custGeom>
              <a:avLst/>
              <a:gdLst/>
              <a:ahLst/>
              <a:cxnLst/>
              <a:rect l="l" t="t" r="r" b="b"/>
              <a:pathLst>
                <a:path w="8147" h="6878" extrusionOk="0">
                  <a:moveTo>
                    <a:pt x="8146" y="1"/>
                  </a:moveTo>
                  <a:cubicBezTo>
                    <a:pt x="8046" y="1"/>
                    <a:pt x="7845" y="728"/>
                    <a:pt x="7419" y="1881"/>
                  </a:cubicBezTo>
                  <a:cubicBezTo>
                    <a:pt x="7219" y="2382"/>
                    <a:pt x="6893" y="3134"/>
                    <a:pt x="6592" y="3860"/>
                  </a:cubicBezTo>
                  <a:cubicBezTo>
                    <a:pt x="6166" y="4487"/>
                    <a:pt x="5765" y="5314"/>
                    <a:pt x="5013" y="5740"/>
                  </a:cubicBezTo>
                  <a:cubicBezTo>
                    <a:pt x="4526" y="6093"/>
                    <a:pt x="3993" y="6254"/>
                    <a:pt x="3476" y="6254"/>
                  </a:cubicBezTo>
                  <a:cubicBezTo>
                    <a:pt x="3222" y="6254"/>
                    <a:pt x="2972" y="6216"/>
                    <a:pt x="2733" y="6141"/>
                  </a:cubicBezTo>
                  <a:cubicBezTo>
                    <a:pt x="2006" y="6041"/>
                    <a:pt x="1379" y="5640"/>
                    <a:pt x="1053" y="5214"/>
                  </a:cubicBezTo>
                  <a:cubicBezTo>
                    <a:pt x="226" y="4262"/>
                    <a:pt x="226" y="3434"/>
                    <a:pt x="126" y="3434"/>
                  </a:cubicBezTo>
                  <a:cubicBezTo>
                    <a:pt x="126" y="3434"/>
                    <a:pt x="1" y="3635"/>
                    <a:pt x="126" y="4061"/>
                  </a:cubicBezTo>
                  <a:cubicBezTo>
                    <a:pt x="126" y="4387"/>
                    <a:pt x="226" y="4888"/>
                    <a:pt x="627" y="5414"/>
                  </a:cubicBezTo>
                  <a:cubicBezTo>
                    <a:pt x="1053" y="6041"/>
                    <a:pt x="1680" y="6567"/>
                    <a:pt x="2632" y="6768"/>
                  </a:cubicBezTo>
                  <a:cubicBezTo>
                    <a:pt x="2893" y="6839"/>
                    <a:pt x="3177" y="6878"/>
                    <a:pt x="3468" y="6878"/>
                  </a:cubicBezTo>
                  <a:cubicBezTo>
                    <a:pt x="4101" y="6878"/>
                    <a:pt x="4773" y="6695"/>
                    <a:pt x="5339" y="6267"/>
                  </a:cubicBezTo>
                  <a:cubicBezTo>
                    <a:pt x="6266" y="5740"/>
                    <a:pt x="6793" y="4788"/>
                    <a:pt x="7119" y="4061"/>
                  </a:cubicBezTo>
                  <a:cubicBezTo>
                    <a:pt x="7520" y="3334"/>
                    <a:pt x="7745" y="2607"/>
                    <a:pt x="7845" y="1981"/>
                  </a:cubicBezTo>
                  <a:cubicBezTo>
                    <a:pt x="8146" y="728"/>
                    <a:pt x="8146" y="1"/>
                    <a:pt x="8146" y="1"/>
                  </a:cubicBezTo>
                  <a:close/>
                </a:path>
              </a:pathLst>
            </a:custGeom>
            <a:solidFill>
              <a:srgbClr val="6929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93"/>
            <p:cNvSpPr/>
            <p:nvPr/>
          </p:nvSpPr>
          <p:spPr>
            <a:xfrm>
              <a:off x="3761423" y="3947890"/>
              <a:ext cx="104509" cy="144191"/>
            </a:xfrm>
            <a:custGeom>
              <a:avLst/>
              <a:gdLst/>
              <a:ahLst/>
              <a:cxnLst/>
              <a:rect l="l" t="t" r="r" b="b"/>
              <a:pathLst>
                <a:path w="6392" h="8819" extrusionOk="0">
                  <a:moveTo>
                    <a:pt x="1254" y="1"/>
                  </a:moveTo>
                  <a:cubicBezTo>
                    <a:pt x="1254" y="1"/>
                    <a:pt x="853" y="627"/>
                    <a:pt x="427" y="1881"/>
                  </a:cubicBezTo>
                  <a:cubicBezTo>
                    <a:pt x="327" y="2507"/>
                    <a:pt x="126" y="3234"/>
                    <a:pt x="1" y="4061"/>
                  </a:cubicBezTo>
                  <a:cubicBezTo>
                    <a:pt x="1" y="4888"/>
                    <a:pt x="1" y="5840"/>
                    <a:pt x="427" y="6768"/>
                  </a:cubicBezTo>
                  <a:cubicBezTo>
                    <a:pt x="853" y="7820"/>
                    <a:pt x="1780" y="8447"/>
                    <a:pt x="2633" y="8647"/>
                  </a:cubicBezTo>
                  <a:cubicBezTo>
                    <a:pt x="2945" y="8770"/>
                    <a:pt x="3257" y="8818"/>
                    <a:pt x="3558" y="8818"/>
                  </a:cubicBezTo>
                  <a:cubicBezTo>
                    <a:pt x="4055" y="8818"/>
                    <a:pt x="4523" y="8688"/>
                    <a:pt x="4913" y="8547"/>
                  </a:cubicBezTo>
                  <a:cubicBezTo>
                    <a:pt x="5540" y="8246"/>
                    <a:pt x="5966" y="7820"/>
                    <a:pt x="6166" y="7620"/>
                  </a:cubicBezTo>
                  <a:cubicBezTo>
                    <a:pt x="6392" y="7294"/>
                    <a:pt x="6392" y="7094"/>
                    <a:pt x="6392" y="7094"/>
                  </a:cubicBezTo>
                  <a:cubicBezTo>
                    <a:pt x="6384" y="7087"/>
                    <a:pt x="6375" y="7084"/>
                    <a:pt x="6365" y="7084"/>
                  </a:cubicBezTo>
                  <a:cubicBezTo>
                    <a:pt x="6213" y="7084"/>
                    <a:pt x="5792" y="7739"/>
                    <a:pt x="4713" y="8021"/>
                  </a:cubicBezTo>
                  <a:cubicBezTo>
                    <a:pt x="4426" y="8144"/>
                    <a:pt x="4080" y="8229"/>
                    <a:pt x="3723" y="8229"/>
                  </a:cubicBezTo>
                  <a:cubicBezTo>
                    <a:pt x="3425" y="8229"/>
                    <a:pt x="3119" y="8169"/>
                    <a:pt x="2833" y="8021"/>
                  </a:cubicBezTo>
                  <a:cubicBezTo>
                    <a:pt x="2106" y="7820"/>
                    <a:pt x="1379" y="7294"/>
                    <a:pt x="1054" y="6567"/>
                  </a:cubicBezTo>
                  <a:cubicBezTo>
                    <a:pt x="628" y="5740"/>
                    <a:pt x="628" y="4888"/>
                    <a:pt x="628" y="4061"/>
                  </a:cubicBezTo>
                  <a:cubicBezTo>
                    <a:pt x="753" y="3234"/>
                    <a:pt x="853" y="2607"/>
                    <a:pt x="953" y="1981"/>
                  </a:cubicBezTo>
                  <a:cubicBezTo>
                    <a:pt x="1154" y="728"/>
                    <a:pt x="1379" y="1"/>
                    <a:pt x="1254" y="1"/>
                  </a:cubicBezTo>
                  <a:close/>
                </a:path>
              </a:pathLst>
            </a:custGeom>
            <a:solidFill>
              <a:srgbClr val="6929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93"/>
            <p:cNvSpPr/>
            <p:nvPr/>
          </p:nvSpPr>
          <p:spPr>
            <a:xfrm>
              <a:off x="3708563" y="3853043"/>
              <a:ext cx="174177" cy="128053"/>
            </a:xfrm>
            <a:custGeom>
              <a:avLst/>
              <a:gdLst/>
              <a:ahLst/>
              <a:cxnLst/>
              <a:rect l="l" t="t" r="r" b="b"/>
              <a:pathLst>
                <a:path w="10653" h="7832" extrusionOk="0">
                  <a:moveTo>
                    <a:pt x="3147" y="0"/>
                  </a:moveTo>
                  <a:cubicBezTo>
                    <a:pt x="2830" y="0"/>
                    <a:pt x="2515" y="13"/>
                    <a:pt x="2206" y="37"/>
                  </a:cubicBezTo>
                  <a:cubicBezTo>
                    <a:pt x="1154" y="163"/>
                    <a:pt x="527" y="564"/>
                    <a:pt x="327" y="1817"/>
                  </a:cubicBezTo>
                  <a:cubicBezTo>
                    <a:pt x="1" y="3596"/>
                    <a:pt x="853" y="5276"/>
                    <a:pt x="1981" y="6428"/>
                  </a:cubicBezTo>
                  <a:cubicBezTo>
                    <a:pt x="2507" y="7055"/>
                    <a:pt x="3234" y="7456"/>
                    <a:pt x="4086" y="7682"/>
                  </a:cubicBezTo>
                  <a:cubicBezTo>
                    <a:pt x="4449" y="7782"/>
                    <a:pt x="4838" y="7832"/>
                    <a:pt x="5242" y="7832"/>
                  </a:cubicBezTo>
                  <a:cubicBezTo>
                    <a:pt x="5646" y="7832"/>
                    <a:pt x="6066" y="7782"/>
                    <a:pt x="6492" y="7682"/>
                  </a:cubicBezTo>
                  <a:cubicBezTo>
                    <a:pt x="8046" y="7255"/>
                    <a:pt x="9625" y="6203"/>
                    <a:pt x="10252" y="4549"/>
                  </a:cubicBezTo>
                  <a:cubicBezTo>
                    <a:pt x="10653" y="3396"/>
                    <a:pt x="10352" y="2669"/>
                    <a:pt x="9500" y="2042"/>
                  </a:cubicBezTo>
                  <a:cubicBezTo>
                    <a:pt x="8472" y="1291"/>
                    <a:pt x="7319" y="664"/>
                    <a:pt x="6066" y="363"/>
                  </a:cubicBezTo>
                  <a:cubicBezTo>
                    <a:pt x="5121" y="118"/>
                    <a:pt x="4120" y="0"/>
                    <a:pt x="3147" y="0"/>
                  </a:cubicBezTo>
                  <a:close/>
                </a:path>
              </a:pathLst>
            </a:custGeom>
            <a:solidFill>
              <a:srgbClr val="6929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93"/>
            <p:cNvSpPr/>
            <p:nvPr/>
          </p:nvSpPr>
          <p:spPr>
            <a:xfrm>
              <a:off x="3758153" y="3870865"/>
              <a:ext cx="77058" cy="39354"/>
            </a:xfrm>
            <a:custGeom>
              <a:avLst/>
              <a:gdLst/>
              <a:ahLst/>
              <a:cxnLst/>
              <a:rect l="l" t="t" r="r" b="b"/>
              <a:pathLst>
                <a:path w="4713" h="2407" extrusionOk="0">
                  <a:moveTo>
                    <a:pt x="1454" y="0"/>
                  </a:moveTo>
                  <a:cubicBezTo>
                    <a:pt x="828" y="0"/>
                    <a:pt x="326" y="201"/>
                    <a:pt x="201" y="627"/>
                  </a:cubicBezTo>
                  <a:cubicBezTo>
                    <a:pt x="0" y="1153"/>
                    <a:pt x="953" y="1880"/>
                    <a:pt x="2081" y="2206"/>
                  </a:cubicBezTo>
                  <a:cubicBezTo>
                    <a:pt x="2507" y="2306"/>
                    <a:pt x="2933" y="2406"/>
                    <a:pt x="3234" y="2406"/>
                  </a:cubicBezTo>
                  <a:cubicBezTo>
                    <a:pt x="3860" y="2406"/>
                    <a:pt x="4386" y="2206"/>
                    <a:pt x="4487" y="1779"/>
                  </a:cubicBezTo>
                  <a:cubicBezTo>
                    <a:pt x="4712" y="1253"/>
                    <a:pt x="3860" y="526"/>
                    <a:pt x="2607" y="201"/>
                  </a:cubicBezTo>
                  <a:cubicBezTo>
                    <a:pt x="2206" y="100"/>
                    <a:pt x="1880" y="0"/>
                    <a:pt x="1454" y="0"/>
                  </a:cubicBezTo>
                  <a:close/>
                </a:path>
              </a:pathLst>
            </a:custGeom>
            <a:solidFill>
              <a:srgbClr val="7A2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93"/>
            <p:cNvSpPr/>
            <p:nvPr/>
          </p:nvSpPr>
          <p:spPr>
            <a:xfrm>
              <a:off x="3443855" y="3869213"/>
              <a:ext cx="119666" cy="153690"/>
            </a:xfrm>
            <a:custGeom>
              <a:avLst/>
              <a:gdLst/>
              <a:ahLst/>
              <a:cxnLst/>
              <a:rect l="l" t="t" r="r" b="b"/>
              <a:pathLst>
                <a:path w="7319" h="9400" extrusionOk="0">
                  <a:moveTo>
                    <a:pt x="1679" y="1"/>
                  </a:moveTo>
                  <a:lnTo>
                    <a:pt x="1679" y="101"/>
                  </a:lnTo>
                  <a:cubicBezTo>
                    <a:pt x="1579" y="302"/>
                    <a:pt x="1579" y="427"/>
                    <a:pt x="1479" y="627"/>
                  </a:cubicBezTo>
                  <a:cubicBezTo>
                    <a:pt x="1479" y="728"/>
                    <a:pt x="1479" y="1053"/>
                    <a:pt x="1379" y="1254"/>
                  </a:cubicBezTo>
                  <a:cubicBezTo>
                    <a:pt x="1253" y="1555"/>
                    <a:pt x="1153" y="1780"/>
                    <a:pt x="1053" y="1880"/>
                  </a:cubicBezTo>
                  <a:cubicBezTo>
                    <a:pt x="326" y="4287"/>
                    <a:pt x="0" y="6893"/>
                    <a:pt x="627" y="9299"/>
                  </a:cubicBezTo>
                  <a:cubicBezTo>
                    <a:pt x="953" y="9299"/>
                    <a:pt x="1253" y="9399"/>
                    <a:pt x="1579" y="9399"/>
                  </a:cubicBezTo>
                  <a:cubicBezTo>
                    <a:pt x="2206" y="9399"/>
                    <a:pt x="2933" y="9299"/>
                    <a:pt x="3559" y="9074"/>
                  </a:cubicBezTo>
                  <a:lnTo>
                    <a:pt x="3559" y="8873"/>
                  </a:lnTo>
                  <a:cubicBezTo>
                    <a:pt x="3659" y="8447"/>
                    <a:pt x="3760" y="8046"/>
                    <a:pt x="3885" y="8046"/>
                  </a:cubicBezTo>
                  <a:cubicBezTo>
                    <a:pt x="3985" y="8046"/>
                    <a:pt x="4086" y="8447"/>
                    <a:pt x="3985" y="8873"/>
                  </a:cubicBezTo>
                  <a:cubicBezTo>
                    <a:pt x="5238" y="8347"/>
                    <a:pt x="6266" y="7419"/>
                    <a:pt x="6592" y="6166"/>
                  </a:cubicBezTo>
                  <a:cubicBezTo>
                    <a:pt x="7319" y="3660"/>
                    <a:pt x="5238" y="928"/>
                    <a:pt x="20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93"/>
            <p:cNvSpPr/>
            <p:nvPr/>
          </p:nvSpPr>
          <p:spPr>
            <a:xfrm>
              <a:off x="3461056" y="3879465"/>
              <a:ext cx="6981" cy="20503"/>
            </a:xfrm>
            <a:custGeom>
              <a:avLst/>
              <a:gdLst/>
              <a:ahLst/>
              <a:cxnLst/>
              <a:rect l="l" t="t" r="r" b="b"/>
              <a:pathLst>
                <a:path w="427" h="1254" extrusionOk="0">
                  <a:moveTo>
                    <a:pt x="427" y="0"/>
                  </a:moveTo>
                  <a:lnTo>
                    <a:pt x="427" y="0"/>
                  </a:lnTo>
                  <a:cubicBezTo>
                    <a:pt x="327" y="426"/>
                    <a:pt x="101" y="827"/>
                    <a:pt x="1" y="1253"/>
                  </a:cubicBezTo>
                  <a:cubicBezTo>
                    <a:pt x="101" y="1153"/>
                    <a:pt x="201" y="928"/>
                    <a:pt x="327" y="627"/>
                  </a:cubicBezTo>
                  <a:cubicBezTo>
                    <a:pt x="427" y="426"/>
                    <a:pt x="427" y="101"/>
                    <a:pt x="427" y="0"/>
                  </a:cubicBezTo>
                  <a:close/>
                </a:path>
              </a:pathLst>
            </a:custGeom>
            <a:solidFill>
              <a:srgbClr val="EA4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93"/>
            <p:cNvSpPr/>
            <p:nvPr/>
          </p:nvSpPr>
          <p:spPr>
            <a:xfrm>
              <a:off x="3502045" y="4000750"/>
              <a:ext cx="8616" cy="16824"/>
            </a:xfrm>
            <a:custGeom>
              <a:avLst/>
              <a:gdLst/>
              <a:ahLst/>
              <a:cxnLst/>
              <a:rect l="l" t="t" r="r" b="b"/>
              <a:pathLst>
                <a:path w="527" h="1029" extrusionOk="0">
                  <a:moveTo>
                    <a:pt x="326" y="1"/>
                  </a:moveTo>
                  <a:cubicBezTo>
                    <a:pt x="201" y="1"/>
                    <a:pt x="100" y="402"/>
                    <a:pt x="0" y="828"/>
                  </a:cubicBezTo>
                  <a:lnTo>
                    <a:pt x="0" y="1029"/>
                  </a:lnTo>
                  <a:cubicBezTo>
                    <a:pt x="100" y="928"/>
                    <a:pt x="326" y="928"/>
                    <a:pt x="426" y="828"/>
                  </a:cubicBezTo>
                  <a:cubicBezTo>
                    <a:pt x="527" y="402"/>
                    <a:pt x="426" y="1"/>
                    <a:pt x="326" y="1"/>
                  </a:cubicBezTo>
                  <a:close/>
                </a:path>
              </a:pathLst>
            </a:custGeom>
            <a:solidFill>
              <a:srgbClr val="EA4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93"/>
            <p:cNvSpPr/>
            <p:nvPr/>
          </p:nvSpPr>
          <p:spPr>
            <a:xfrm>
              <a:off x="3350006" y="3865943"/>
              <a:ext cx="121317" cy="155325"/>
            </a:xfrm>
            <a:custGeom>
              <a:avLst/>
              <a:gdLst/>
              <a:ahLst/>
              <a:cxnLst/>
              <a:rect l="l" t="t" r="r" b="b"/>
              <a:pathLst>
                <a:path w="7420" h="9500" extrusionOk="0">
                  <a:moveTo>
                    <a:pt x="6793" y="2080"/>
                  </a:moveTo>
                  <a:lnTo>
                    <a:pt x="6793" y="2080"/>
                  </a:lnTo>
                  <a:cubicBezTo>
                    <a:pt x="6787" y="2101"/>
                    <a:pt x="6780" y="2122"/>
                    <a:pt x="6774" y="2143"/>
                  </a:cubicBezTo>
                  <a:lnTo>
                    <a:pt x="6774" y="2143"/>
                  </a:lnTo>
                  <a:cubicBezTo>
                    <a:pt x="6785" y="2128"/>
                    <a:pt x="6793" y="2108"/>
                    <a:pt x="6793" y="2080"/>
                  </a:cubicBezTo>
                  <a:close/>
                  <a:moveTo>
                    <a:pt x="2733" y="3534"/>
                  </a:moveTo>
                  <a:cubicBezTo>
                    <a:pt x="2833" y="3534"/>
                    <a:pt x="2733" y="3960"/>
                    <a:pt x="2607" y="4386"/>
                  </a:cubicBezTo>
                  <a:cubicBezTo>
                    <a:pt x="2407" y="4888"/>
                    <a:pt x="2206" y="5213"/>
                    <a:pt x="2106" y="5213"/>
                  </a:cubicBezTo>
                  <a:cubicBezTo>
                    <a:pt x="1981" y="5213"/>
                    <a:pt x="2106" y="4787"/>
                    <a:pt x="2206" y="4261"/>
                  </a:cubicBezTo>
                  <a:cubicBezTo>
                    <a:pt x="2407" y="3860"/>
                    <a:pt x="2507" y="3534"/>
                    <a:pt x="2607" y="3534"/>
                  </a:cubicBezTo>
                  <a:close/>
                  <a:moveTo>
                    <a:pt x="5740" y="0"/>
                  </a:moveTo>
                  <a:cubicBezTo>
                    <a:pt x="3359" y="0"/>
                    <a:pt x="1254" y="1253"/>
                    <a:pt x="728" y="3233"/>
                  </a:cubicBezTo>
                  <a:cubicBezTo>
                    <a:pt x="1" y="5740"/>
                    <a:pt x="2106" y="8446"/>
                    <a:pt x="5239" y="9274"/>
                  </a:cubicBezTo>
                  <a:cubicBezTo>
                    <a:pt x="5640" y="9399"/>
                    <a:pt x="5966" y="9499"/>
                    <a:pt x="6367" y="9499"/>
                  </a:cubicBezTo>
                  <a:cubicBezTo>
                    <a:pt x="5746" y="7114"/>
                    <a:pt x="6061" y="4531"/>
                    <a:pt x="6774" y="2143"/>
                  </a:cubicBezTo>
                  <a:lnTo>
                    <a:pt x="6774" y="2143"/>
                  </a:lnTo>
                  <a:cubicBezTo>
                    <a:pt x="6745" y="2181"/>
                    <a:pt x="6693" y="2181"/>
                    <a:pt x="6693" y="2181"/>
                  </a:cubicBezTo>
                  <a:lnTo>
                    <a:pt x="6592" y="2181"/>
                  </a:lnTo>
                  <a:cubicBezTo>
                    <a:pt x="6492" y="2080"/>
                    <a:pt x="6592" y="1755"/>
                    <a:pt x="6793" y="1354"/>
                  </a:cubicBezTo>
                  <a:cubicBezTo>
                    <a:pt x="6893" y="928"/>
                    <a:pt x="6993" y="627"/>
                    <a:pt x="7119" y="627"/>
                  </a:cubicBezTo>
                  <a:cubicBezTo>
                    <a:pt x="7219" y="627"/>
                    <a:pt x="7219" y="727"/>
                    <a:pt x="7219" y="827"/>
                  </a:cubicBezTo>
                  <a:cubicBezTo>
                    <a:pt x="7319" y="627"/>
                    <a:pt x="7319" y="502"/>
                    <a:pt x="7419" y="301"/>
                  </a:cubicBezTo>
                  <a:lnTo>
                    <a:pt x="7419" y="201"/>
                  </a:lnTo>
                  <a:cubicBezTo>
                    <a:pt x="6893" y="0"/>
                    <a:pt x="6267" y="0"/>
                    <a:pt x="57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93"/>
            <p:cNvSpPr/>
            <p:nvPr/>
          </p:nvSpPr>
          <p:spPr>
            <a:xfrm>
              <a:off x="3963036" y="4033123"/>
              <a:ext cx="211880" cy="155325"/>
            </a:xfrm>
            <a:custGeom>
              <a:avLst/>
              <a:gdLst/>
              <a:ahLst/>
              <a:cxnLst/>
              <a:rect l="l" t="t" r="r" b="b"/>
              <a:pathLst>
                <a:path w="12959" h="9500" extrusionOk="0">
                  <a:moveTo>
                    <a:pt x="5339" y="3234"/>
                  </a:moveTo>
                  <a:cubicBezTo>
                    <a:pt x="5439" y="3234"/>
                    <a:pt x="5439" y="3560"/>
                    <a:pt x="5339" y="3861"/>
                  </a:cubicBezTo>
                  <a:cubicBezTo>
                    <a:pt x="5214" y="4186"/>
                    <a:pt x="5013" y="4387"/>
                    <a:pt x="5013" y="4387"/>
                  </a:cubicBezTo>
                  <a:lnTo>
                    <a:pt x="4913" y="4387"/>
                  </a:lnTo>
                  <a:cubicBezTo>
                    <a:pt x="4813" y="4387"/>
                    <a:pt x="4813" y="4061"/>
                    <a:pt x="4913" y="3760"/>
                  </a:cubicBezTo>
                  <a:cubicBezTo>
                    <a:pt x="5013" y="3434"/>
                    <a:pt x="5114" y="3234"/>
                    <a:pt x="5214" y="3234"/>
                  </a:cubicBezTo>
                  <a:close/>
                  <a:moveTo>
                    <a:pt x="7419" y="7720"/>
                  </a:moveTo>
                  <a:cubicBezTo>
                    <a:pt x="7520" y="7720"/>
                    <a:pt x="7520" y="8046"/>
                    <a:pt x="7520" y="8347"/>
                  </a:cubicBezTo>
                  <a:cubicBezTo>
                    <a:pt x="7419" y="8572"/>
                    <a:pt x="7319" y="8873"/>
                    <a:pt x="7219" y="8873"/>
                  </a:cubicBezTo>
                  <a:cubicBezTo>
                    <a:pt x="7094" y="8873"/>
                    <a:pt x="6993" y="8572"/>
                    <a:pt x="7094" y="8247"/>
                  </a:cubicBezTo>
                  <a:cubicBezTo>
                    <a:pt x="7219" y="7946"/>
                    <a:pt x="7319" y="7720"/>
                    <a:pt x="7419" y="7720"/>
                  </a:cubicBezTo>
                  <a:close/>
                  <a:moveTo>
                    <a:pt x="5740" y="1"/>
                  </a:moveTo>
                  <a:cubicBezTo>
                    <a:pt x="3234" y="1"/>
                    <a:pt x="1254" y="1154"/>
                    <a:pt x="627" y="3134"/>
                  </a:cubicBezTo>
                  <a:cubicBezTo>
                    <a:pt x="1" y="5640"/>
                    <a:pt x="2081" y="8347"/>
                    <a:pt x="5214" y="9299"/>
                  </a:cubicBezTo>
                  <a:cubicBezTo>
                    <a:pt x="5966" y="9500"/>
                    <a:pt x="6592" y="9500"/>
                    <a:pt x="7219" y="9500"/>
                  </a:cubicBezTo>
                  <a:cubicBezTo>
                    <a:pt x="9725" y="9500"/>
                    <a:pt x="11805" y="8347"/>
                    <a:pt x="12332" y="6367"/>
                  </a:cubicBezTo>
                  <a:cubicBezTo>
                    <a:pt x="12958" y="3861"/>
                    <a:pt x="10978" y="1154"/>
                    <a:pt x="7720" y="201"/>
                  </a:cubicBezTo>
                  <a:cubicBezTo>
                    <a:pt x="6993" y="1"/>
                    <a:pt x="6367" y="1"/>
                    <a:pt x="57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93"/>
            <p:cNvSpPr/>
            <p:nvPr/>
          </p:nvSpPr>
          <p:spPr>
            <a:xfrm>
              <a:off x="4077372" y="4159346"/>
              <a:ext cx="8616" cy="18868"/>
            </a:xfrm>
            <a:custGeom>
              <a:avLst/>
              <a:gdLst/>
              <a:ahLst/>
              <a:cxnLst/>
              <a:rect l="l" t="t" r="r" b="b"/>
              <a:pathLst>
                <a:path w="527" h="1154" extrusionOk="0">
                  <a:moveTo>
                    <a:pt x="426" y="0"/>
                  </a:moveTo>
                  <a:cubicBezTo>
                    <a:pt x="326" y="0"/>
                    <a:pt x="226" y="226"/>
                    <a:pt x="101" y="527"/>
                  </a:cubicBezTo>
                  <a:cubicBezTo>
                    <a:pt x="0" y="852"/>
                    <a:pt x="101" y="1153"/>
                    <a:pt x="226" y="1153"/>
                  </a:cubicBezTo>
                  <a:cubicBezTo>
                    <a:pt x="326" y="1153"/>
                    <a:pt x="426" y="852"/>
                    <a:pt x="527" y="627"/>
                  </a:cubicBezTo>
                  <a:cubicBezTo>
                    <a:pt x="527" y="326"/>
                    <a:pt x="527" y="0"/>
                    <a:pt x="426" y="0"/>
                  </a:cubicBezTo>
                  <a:close/>
                </a:path>
              </a:pathLst>
            </a:custGeom>
            <a:solidFill>
              <a:srgbClr val="EA49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93"/>
            <p:cNvSpPr/>
            <p:nvPr/>
          </p:nvSpPr>
          <p:spPr>
            <a:xfrm>
              <a:off x="3384439" y="4257986"/>
              <a:ext cx="259393" cy="332935"/>
            </a:xfrm>
            <a:custGeom>
              <a:avLst/>
              <a:gdLst/>
              <a:ahLst/>
              <a:cxnLst/>
              <a:rect l="l" t="t" r="r" b="b"/>
              <a:pathLst>
                <a:path w="15865" h="20363" extrusionOk="0">
                  <a:moveTo>
                    <a:pt x="7823" y="1"/>
                  </a:moveTo>
                  <a:cubicBezTo>
                    <a:pt x="6213" y="1"/>
                    <a:pt x="4709" y="697"/>
                    <a:pt x="3634" y="2113"/>
                  </a:cubicBezTo>
                  <a:cubicBezTo>
                    <a:pt x="1028" y="5471"/>
                    <a:pt x="0" y="10684"/>
                    <a:pt x="0" y="14870"/>
                  </a:cubicBezTo>
                  <a:cubicBezTo>
                    <a:pt x="0" y="15897"/>
                    <a:pt x="100" y="17050"/>
                    <a:pt x="627" y="18002"/>
                  </a:cubicBezTo>
                  <a:cubicBezTo>
                    <a:pt x="1386" y="19777"/>
                    <a:pt x="2868" y="20362"/>
                    <a:pt x="4539" y="20362"/>
                  </a:cubicBezTo>
                  <a:cubicBezTo>
                    <a:pt x="6290" y="20362"/>
                    <a:pt x="8248" y="19720"/>
                    <a:pt x="9800" y="19130"/>
                  </a:cubicBezTo>
                  <a:cubicBezTo>
                    <a:pt x="11579" y="18504"/>
                    <a:pt x="13158" y="17476"/>
                    <a:pt x="14411" y="16123"/>
                  </a:cubicBezTo>
                  <a:lnTo>
                    <a:pt x="15238" y="12564"/>
                  </a:lnTo>
                  <a:cubicBezTo>
                    <a:pt x="15865" y="10784"/>
                    <a:pt x="15539" y="8804"/>
                    <a:pt x="14913" y="7025"/>
                  </a:cubicBezTo>
                  <a:cubicBezTo>
                    <a:pt x="13985" y="4719"/>
                    <a:pt x="12532" y="1386"/>
                    <a:pt x="10126" y="458"/>
                  </a:cubicBezTo>
                  <a:cubicBezTo>
                    <a:pt x="9357" y="154"/>
                    <a:pt x="8578" y="1"/>
                    <a:pt x="7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93"/>
            <p:cNvSpPr/>
            <p:nvPr/>
          </p:nvSpPr>
          <p:spPr>
            <a:xfrm>
              <a:off x="3435664" y="4482768"/>
              <a:ext cx="153674" cy="13015"/>
            </a:xfrm>
            <a:custGeom>
              <a:avLst/>
              <a:gdLst/>
              <a:ahLst/>
              <a:cxnLst/>
              <a:rect l="l" t="t" r="r" b="b"/>
              <a:pathLst>
                <a:path w="9399" h="796" extrusionOk="0">
                  <a:moveTo>
                    <a:pt x="408" y="0"/>
                  </a:moveTo>
                  <a:cubicBezTo>
                    <a:pt x="168" y="0"/>
                    <a:pt x="25" y="19"/>
                    <a:pt x="0" y="69"/>
                  </a:cubicBezTo>
                  <a:cubicBezTo>
                    <a:pt x="0" y="169"/>
                    <a:pt x="2080" y="796"/>
                    <a:pt x="4687" y="796"/>
                  </a:cubicBezTo>
                  <a:cubicBezTo>
                    <a:pt x="7293" y="796"/>
                    <a:pt x="9399" y="169"/>
                    <a:pt x="9273" y="69"/>
                  </a:cubicBezTo>
                  <a:cubicBezTo>
                    <a:pt x="9273" y="19"/>
                    <a:pt x="9143" y="0"/>
                    <a:pt x="8909" y="0"/>
                  </a:cubicBezTo>
                  <a:cubicBezTo>
                    <a:pt x="8207" y="0"/>
                    <a:pt x="6566" y="169"/>
                    <a:pt x="4687" y="169"/>
                  </a:cubicBezTo>
                  <a:cubicBezTo>
                    <a:pt x="2732" y="169"/>
                    <a:pt x="1129" y="0"/>
                    <a:pt x="408" y="0"/>
                  </a:cubicBezTo>
                  <a:close/>
                </a:path>
              </a:pathLst>
            </a:custGeom>
            <a:solidFill>
              <a:srgbClr val="D984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93"/>
            <p:cNvSpPr/>
            <p:nvPr/>
          </p:nvSpPr>
          <p:spPr>
            <a:xfrm>
              <a:off x="3452456" y="4405039"/>
              <a:ext cx="134838" cy="46777"/>
            </a:xfrm>
            <a:custGeom>
              <a:avLst/>
              <a:gdLst/>
              <a:ahLst/>
              <a:cxnLst/>
              <a:rect l="l" t="t" r="r" b="b"/>
              <a:pathLst>
                <a:path w="8247" h="2861" extrusionOk="0">
                  <a:moveTo>
                    <a:pt x="47" y="0"/>
                  </a:moveTo>
                  <a:cubicBezTo>
                    <a:pt x="23" y="0"/>
                    <a:pt x="8" y="4"/>
                    <a:pt x="1" y="11"/>
                  </a:cubicBezTo>
                  <a:cubicBezTo>
                    <a:pt x="1" y="111"/>
                    <a:pt x="1680" y="1064"/>
                    <a:pt x="3986" y="1790"/>
                  </a:cubicBezTo>
                  <a:cubicBezTo>
                    <a:pt x="6001" y="2521"/>
                    <a:pt x="7703" y="2861"/>
                    <a:pt x="8141" y="2861"/>
                  </a:cubicBezTo>
                  <a:cubicBezTo>
                    <a:pt x="8199" y="2861"/>
                    <a:pt x="8235" y="2855"/>
                    <a:pt x="8246" y="2843"/>
                  </a:cubicBezTo>
                  <a:cubicBezTo>
                    <a:pt x="8246" y="2617"/>
                    <a:pt x="6367" y="1991"/>
                    <a:pt x="4186" y="1264"/>
                  </a:cubicBezTo>
                  <a:cubicBezTo>
                    <a:pt x="2044" y="589"/>
                    <a:pt x="357" y="0"/>
                    <a:pt x="47" y="0"/>
                  </a:cubicBezTo>
                  <a:close/>
                </a:path>
              </a:pathLst>
            </a:custGeom>
            <a:solidFill>
              <a:srgbClr val="D984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93"/>
            <p:cNvSpPr/>
            <p:nvPr/>
          </p:nvSpPr>
          <p:spPr>
            <a:xfrm>
              <a:off x="3459421" y="4331447"/>
              <a:ext cx="141804" cy="128740"/>
            </a:xfrm>
            <a:custGeom>
              <a:avLst/>
              <a:gdLst/>
              <a:ahLst/>
              <a:cxnLst/>
              <a:rect l="l" t="t" r="r" b="b"/>
              <a:pathLst>
                <a:path w="8673" h="7874" extrusionOk="0">
                  <a:moveTo>
                    <a:pt x="162" y="0"/>
                  </a:moveTo>
                  <a:cubicBezTo>
                    <a:pt x="122" y="0"/>
                    <a:pt x="101" y="9"/>
                    <a:pt x="101" y="26"/>
                  </a:cubicBezTo>
                  <a:cubicBezTo>
                    <a:pt x="1" y="226"/>
                    <a:pt x="2507" y="1179"/>
                    <a:pt x="4913" y="3359"/>
                  </a:cubicBezTo>
                  <a:cubicBezTo>
                    <a:pt x="7272" y="5423"/>
                    <a:pt x="8306" y="7873"/>
                    <a:pt x="8558" y="7873"/>
                  </a:cubicBezTo>
                  <a:cubicBezTo>
                    <a:pt x="8563" y="7873"/>
                    <a:pt x="8568" y="7872"/>
                    <a:pt x="8572" y="7870"/>
                  </a:cubicBezTo>
                  <a:cubicBezTo>
                    <a:pt x="8672" y="7870"/>
                    <a:pt x="8447" y="7118"/>
                    <a:pt x="7946" y="6191"/>
                  </a:cubicBezTo>
                  <a:cubicBezTo>
                    <a:pt x="7419" y="5239"/>
                    <a:pt x="6467" y="3986"/>
                    <a:pt x="5314" y="2958"/>
                  </a:cubicBezTo>
                  <a:cubicBezTo>
                    <a:pt x="4061" y="1805"/>
                    <a:pt x="2707" y="978"/>
                    <a:pt x="1780" y="552"/>
                  </a:cubicBezTo>
                  <a:cubicBezTo>
                    <a:pt x="990" y="198"/>
                    <a:pt x="355" y="0"/>
                    <a:pt x="162" y="0"/>
                  </a:cubicBezTo>
                  <a:close/>
                </a:path>
              </a:pathLst>
            </a:custGeom>
            <a:solidFill>
              <a:srgbClr val="D984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93"/>
            <p:cNvSpPr/>
            <p:nvPr/>
          </p:nvSpPr>
          <p:spPr>
            <a:xfrm>
              <a:off x="3643817" y="4341225"/>
              <a:ext cx="274991" cy="339475"/>
            </a:xfrm>
            <a:custGeom>
              <a:avLst/>
              <a:gdLst/>
              <a:ahLst/>
              <a:cxnLst/>
              <a:rect l="l" t="t" r="r" b="b"/>
              <a:pathLst>
                <a:path w="16819" h="20763" extrusionOk="0">
                  <a:moveTo>
                    <a:pt x="10905" y="1"/>
                  </a:moveTo>
                  <a:cubicBezTo>
                    <a:pt x="8483" y="1"/>
                    <a:pt x="5895" y="1967"/>
                    <a:pt x="4061" y="3388"/>
                  </a:cubicBezTo>
                  <a:cubicBezTo>
                    <a:pt x="2607" y="4540"/>
                    <a:pt x="1455" y="6119"/>
                    <a:pt x="1054" y="7899"/>
                  </a:cubicBezTo>
                  <a:lnTo>
                    <a:pt x="1" y="11332"/>
                  </a:lnTo>
                  <a:cubicBezTo>
                    <a:pt x="302" y="13212"/>
                    <a:pt x="1154" y="14992"/>
                    <a:pt x="2407" y="16345"/>
                  </a:cubicBezTo>
                  <a:cubicBezTo>
                    <a:pt x="3929" y="18272"/>
                    <a:pt x="6192" y="20762"/>
                    <a:pt x="8672" y="20762"/>
                  </a:cubicBezTo>
                  <a:cubicBezTo>
                    <a:pt x="9418" y="20762"/>
                    <a:pt x="10183" y="20537"/>
                    <a:pt x="10953" y="20004"/>
                  </a:cubicBezTo>
                  <a:cubicBezTo>
                    <a:pt x="11806" y="19378"/>
                    <a:pt x="12432" y="18551"/>
                    <a:pt x="12958" y="17598"/>
                  </a:cubicBezTo>
                  <a:cubicBezTo>
                    <a:pt x="15139" y="14039"/>
                    <a:pt x="16818" y="8926"/>
                    <a:pt x="16292" y="4766"/>
                  </a:cubicBezTo>
                  <a:cubicBezTo>
                    <a:pt x="15966" y="2134"/>
                    <a:pt x="14086" y="480"/>
                    <a:pt x="11580" y="54"/>
                  </a:cubicBezTo>
                  <a:cubicBezTo>
                    <a:pt x="11357" y="18"/>
                    <a:pt x="11132" y="1"/>
                    <a:pt x="109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93"/>
            <p:cNvSpPr/>
            <p:nvPr/>
          </p:nvSpPr>
          <p:spPr>
            <a:xfrm>
              <a:off x="3688076" y="4511217"/>
              <a:ext cx="133203" cy="76959"/>
            </a:xfrm>
            <a:custGeom>
              <a:avLst/>
              <a:gdLst/>
              <a:ahLst/>
              <a:cxnLst/>
              <a:rect l="l" t="t" r="r" b="b"/>
              <a:pathLst>
                <a:path w="8147" h="4707" extrusionOk="0">
                  <a:moveTo>
                    <a:pt x="125" y="0"/>
                  </a:moveTo>
                  <a:cubicBezTo>
                    <a:pt x="114" y="0"/>
                    <a:pt x="106" y="3"/>
                    <a:pt x="101" y="8"/>
                  </a:cubicBezTo>
                  <a:cubicBezTo>
                    <a:pt x="1" y="108"/>
                    <a:pt x="1479" y="1662"/>
                    <a:pt x="3760" y="3016"/>
                  </a:cubicBezTo>
                  <a:cubicBezTo>
                    <a:pt x="5790" y="4169"/>
                    <a:pt x="7714" y="4707"/>
                    <a:pt x="8086" y="4707"/>
                  </a:cubicBezTo>
                  <a:cubicBezTo>
                    <a:pt x="8118" y="4707"/>
                    <a:pt x="8138" y="4703"/>
                    <a:pt x="8146" y="4695"/>
                  </a:cubicBezTo>
                  <a:cubicBezTo>
                    <a:pt x="8146" y="4595"/>
                    <a:pt x="6266" y="3768"/>
                    <a:pt x="4086" y="2514"/>
                  </a:cubicBezTo>
                  <a:cubicBezTo>
                    <a:pt x="1879" y="1315"/>
                    <a:pt x="360" y="0"/>
                    <a:pt x="125" y="0"/>
                  </a:cubicBezTo>
                  <a:close/>
                </a:path>
              </a:pathLst>
            </a:custGeom>
            <a:solidFill>
              <a:srgbClr val="D984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93"/>
            <p:cNvSpPr/>
            <p:nvPr/>
          </p:nvSpPr>
          <p:spPr>
            <a:xfrm>
              <a:off x="3706928" y="4483029"/>
              <a:ext cx="138517" cy="30542"/>
            </a:xfrm>
            <a:custGeom>
              <a:avLst/>
              <a:gdLst/>
              <a:ahLst/>
              <a:cxnLst/>
              <a:rect l="l" t="t" r="r" b="b"/>
              <a:pathLst>
                <a:path w="8472" h="1868" extrusionOk="0">
                  <a:moveTo>
                    <a:pt x="219" y="0"/>
                  </a:moveTo>
                  <a:cubicBezTo>
                    <a:pt x="94" y="0"/>
                    <a:pt x="19" y="17"/>
                    <a:pt x="1" y="53"/>
                  </a:cubicBezTo>
                  <a:cubicBezTo>
                    <a:pt x="1" y="153"/>
                    <a:pt x="1780" y="880"/>
                    <a:pt x="4186" y="1306"/>
                  </a:cubicBezTo>
                  <a:cubicBezTo>
                    <a:pt x="5960" y="1715"/>
                    <a:pt x="7567" y="1867"/>
                    <a:pt x="8194" y="1867"/>
                  </a:cubicBezTo>
                  <a:cubicBezTo>
                    <a:pt x="8373" y="1867"/>
                    <a:pt x="8472" y="1855"/>
                    <a:pt x="8472" y="1832"/>
                  </a:cubicBezTo>
                  <a:cubicBezTo>
                    <a:pt x="8472" y="1607"/>
                    <a:pt x="6592" y="1206"/>
                    <a:pt x="4286" y="780"/>
                  </a:cubicBezTo>
                  <a:cubicBezTo>
                    <a:pt x="2394" y="348"/>
                    <a:pt x="789" y="0"/>
                    <a:pt x="219" y="0"/>
                  </a:cubicBezTo>
                  <a:close/>
                </a:path>
              </a:pathLst>
            </a:custGeom>
            <a:solidFill>
              <a:srgbClr val="D984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93"/>
            <p:cNvSpPr/>
            <p:nvPr/>
          </p:nvSpPr>
          <p:spPr>
            <a:xfrm>
              <a:off x="3691772" y="4436693"/>
              <a:ext cx="184412" cy="48936"/>
            </a:xfrm>
            <a:custGeom>
              <a:avLst/>
              <a:gdLst/>
              <a:ahLst/>
              <a:cxnLst/>
              <a:rect l="l" t="t" r="r" b="b"/>
              <a:pathLst>
                <a:path w="11279" h="2993" extrusionOk="0">
                  <a:moveTo>
                    <a:pt x="8376" y="0"/>
                  </a:moveTo>
                  <a:cubicBezTo>
                    <a:pt x="7473" y="0"/>
                    <a:pt x="6444" y="94"/>
                    <a:pt x="5314" y="381"/>
                  </a:cubicBezTo>
                  <a:cubicBezTo>
                    <a:pt x="3760" y="681"/>
                    <a:pt x="2281" y="1308"/>
                    <a:pt x="1454" y="1834"/>
                  </a:cubicBezTo>
                  <a:cubicBezTo>
                    <a:pt x="502" y="2461"/>
                    <a:pt x="0" y="2887"/>
                    <a:pt x="0" y="2987"/>
                  </a:cubicBezTo>
                  <a:cubicBezTo>
                    <a:pt x="4" y="2991"/>
                    <a:pt x="9" y="2992"/>
                    <a:pt x="17" y="2992"/>
                  </a:cubicBezTo>
                  <a:cubicBezTo>
                    <a:pt x="246" y="2992"/>
                    <a:pt x="2385" y="1610"/>
                    <a:pt x="5414" y="907"/>
                  </a:cubicBezTo>
                  <a:cubicBezTo>
                    <a:pt x="6880" y="567"/>
                    <a:pt x="8259" y="496"/>
                    <a:pt x="9310" y="496"/>
                  </a:cubicBezTo>
                  <a:cubicBezTo>
                    <a:pt x="10067" y="496"/>
                    <a:pt x="10654" y="532"/>
                    <a:pt x="10983" y="532"/>
                  </a:cubicBezTo>
                  <a:cubicBezTo>
                    <a:pt x="11174" y="532"/>
                    <a:pt x="11279" y="520"/>
                    <a:pt x="11279" y="481"/>
                  </a:cubicBezTo>
                  <a:cubicBezTo>
                    <a:pt x="11279" y="481"/>
                    <a:pt x="10652" y="280"/>
                    <a:pt x="9599" y="55"/>
                  </a:cubicBezTo>
                  <a:cubicBezTo>
                    <a:pt x="9223" y="22"/>
                    <a:pt x="8814" y="0"/>
                    <a:pt x="8376" y="0"/>
                  </a:cubicBezTo>
                  <a:close/>
                </a:path>
              </a:pathLst>
            </a:custGeom>
            <a:solidFill>
              <a:srgbClr val="D984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93"/>
            <p:cNvSpPr/>
            <p:nvPr/>
          </p:nvSpPr>
          <p:spPr>
            <a:xfrm>
              <a:off x="3560235" y="4403911"/>
              <a:ext cx="149995" cy="150829"/>
            </a:xfrm>
            <a:custGeom>
              <a:avLst/>
              <a:gdLst/>
              <a:ahLst/>
              <a:cxnLst/>
              <a:rect l="l" t="t" r="r" b="b"/>
              <a:pathLst>
                <a:path w="9174" h="9225" extrusionOk="0">
                  <a:moveTo>
                    <a:pt x="4520" y="0"/>
                  </a:moveTo>
                  <a:cubicBezTo>
                    <a:pt x="3733" y="0"/>
                    <a:pt x="2986" y="189"/>
                    <a:pt x="2406" y="606"/>
                  </a:cubicBezTo>
                  <a:cubicBezTo>
                    <a:pt x="1880" y="932"/>
                    <a:pt x="1554" y="1433"/>
                    <a:pt x="1253" y="1960"/>
                  </a:cubicBezTo>
                  <a:cubicBezTo>
                    <a:pt x="927" y="2686"/>
                    <a:pt x="627" y="3438"/>
                    <a:pt x="401" y="4265"/>
                  </a:cubicBezTo>
                  <a:cubicBezTo>
                    <a:pt x="201" y="4992"/>
                    <a:pt x="0" y="5719"/>
                    <a:pt x="201" y="6446"/>
                  </a:cubicBezTo>
                  <a:cubicBezTo>
                    <a:pt x="526" y="7498"/>
                    <a:pt x="1454" y="8125"/>
                    <a:pt x="2506" y="8451"/>
                  </a:cubicBezTo>
                  <a:cubicBezTo>
                    <a:pt x="2807" y="8651"/>
                    <a:pt x="3233" y="8752"/>
                    <a:pt x="3659" y="8852"/>
                  </a:cubicBezTo>
                  <a:cubicBezTo>
                    <a:pt x="4060" y="8952"/>
                    <a:pt x="4386" y="9077"/>
                    <a:pt x="4787" y="9178"/>
                  </a:cubicBezTo>
                  <a:cubicBezTo>
                    <a:pt x="5099" y="9205"/>
                    <a:pt x="5404" y="9225"/>
                    <a:pt x="5697" y="9225"/>
                  </a:cubicBezTo>
                  <a:cubicBezTo>
                    <a:pt x="6486" y="9225"/>
                    <a:pt x="7189" y="9081"/>
                    <a:pt x="7719" y="8551"/>
                  </a:cubicBezTo>
                  <a:cubicBezTo>
                    <a:pt x="8346" y="8025"/>
                    <a:pt x="8672" y="7298"/>
                    <a:pt x="8772" y="6571"/>
                  </a:cubicBezTo>
                  <a:cubicBezTo>
                    <a:pt x="8973" y="5719"/>
                    <a:pt x="9073" y="4892"/>
                    <a:pt x="9173" y="4165"/>
                  </a:cubicBezTo>
                  <a:cubicBezTo>
                    <a:pt x="9173" y="3539"/>
                    <a:pt x="9173" y="2912"/>
                    <a:pt x="8973" y="2386"/>
                  </a:cubicBezTo>
                  <a:cubicBezTo>
                    <a:pt x="8245" y="947"/>
                    <a:pt x="6283" y="0"/>
                    <a:pt x="45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73" name="Google Shape;15773;p93"/>
          <p:cNvGrpSpPr/>
          <p:nvPr/>
        </p:nvGrpSpPr>
        <p:grpSpPr>
          <a:xfrm>
            <a:off x="5812335" y="1783194"/>
            <a:ext cx="367271" cy="414081"/>
            <a:chOff x="4693835" y="1360469"/>
            <a:chExt cx="367271" cy="414081"/>
          </a:xfrm>
        </p:grpSpPr>
        <p:sp>
          <p:nvSpPr>
            <p:cNvPr id="15774" name="Google Shape;15774;p93"/>
            <p:cNvSpPr/>
            <p:nvPr/>
          </p:nvSpPr>
          <p:spPr>
            <a:xfrm>
              <a:off x="4700211" y="1436055"/>
              <a:ext cx="231107" cy="338494"/>
            </a:xfrm>
            <a:custGeom>
              <a:avLst/>
              <a:gdLst/>
              <a:ahLst/>
              <a:cxnLst/>
              <a:rect l="l" t="t" r="r" b="b"/>
              <a:pathLst>
                <a:path w="14135" h="20703" extrusionOk="0">
                  <a:moveTo>
                    <a:pt x="13305" y="1"/>
                  </a:moveTo>
                  <a:cubicBezTo>
                    <a:pt x="13197" y="1"/>
                    <a:pt x="13087" y="36"/>
                    <a:pt x="12984" y="119"/>
                  </a:cubicBezTo>
                  <a:cubicBezTo>
                    <a:pt x="6919" y="5433"/>
                    <a:pt x="2533" y="12225"/>
                    <a:pt x="127" y="19944"/>
                  </a:cubicBezTo>
                  <a:cubicBezTo>
                    <a:pt x="0" y="20403"/>
                    <a:pt x="324" y="20702"/>
                    <a:pt x="636" y="20702"/>
                  </a:cubicBezTo>
                  <a:cubicBezTo>
                    <a:pt x="818" y="20702"/>
                    <a:pt x="996" y="20601"/>
                    <a:pt x="1080" y="20370"/>
                  </a:cubicBezTo>
                  <a:cubicBezTo>
                    <a:pt x="3360" y="12851"/>
                    <a:pt x="7746" y="6159"/>
                    <a:pt x="13711" y="946"/>
                  </a:cubicBezTo>
                  <a:cubicBezTo>
                    <a:pt x="14135" y="603"/>
                    <a:pt x="13747" y="1"/>
                    <a:pt x="13305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93"/>
            <p:cNvSpPr/>
            <p:nvPr/>
          </p:nvSpPr>
          <p:spPr>
            <a:xfrm>
              <a:off x="4702288" y="1379860"/>
              <a:ext cx="97348" cy="266047"/>
            </a:xfrm>
            <a:custGeom>
              <a:avLst/>
              <a:gdLst/>
              <a:ahLst/>
              <a:cxnLst/>
              <a:rect l="l" t="t" r="r" b="b"/>
              <a:pathLst>
                <a:path w="5954" h="16272" extrusionOk="0">
                  <a:moveTo>
                    <a:pt x="5147" y="1"/>
                  </a:moveTo>
                  <a:cubicBezTo>
                    <a:pt x="5015" y="1"/>
                    <a:pt x="4891" y="59"/>
                    <a:pt x="4812" y="198"/>
                  </a:cubicBezTo>
                  <a:cubicBezTo>
                    <a:pt x="1880" y="4684"/>
                    <a:pt x="0" y="11175"/>
                    <a:pt x="3133" y="16088"/>
                  </a:cubicBezTo>
                  <a:cubicBezTo>
                    <a:pt x="3218" y="16218"/>
                    <a:pt x="3336" y="16272"/>
                    <a:pt x="3457" y="16272"/>
                  </a:cubicBezTo>
                  <a:cubicBezTo>
                    <a:pt x="3804" y="16272"/>
                    <a:pt x="4175" y="15832"/>
                    <a:pt x="3860" y="15461"/>
                  </a:cubicBezTo>
                  <a:cubicBezTo>
                    <a:pt x="1053" y="10950"/>
                    <a:pt x="3033" y="4910"/>
                    <a:pt x="5639" y="925"/>
                  </a:cubicBezTo>
                  <a:cubicBezTo>
                    <a:pt x="5953" y="463"/>
                    <a:pt x="5518" y="1"/>
                    <a:pt x="5147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93"/>
            <p:cNvSpPr/>
            <p:nvPr/>
          </p:nvSpPr>
          <p:spPr>
            <a:xfrm>
              <a:off x="4785199" y="1529055"/>
              <a:ext cx="231075" cy="75962"/>
            </a:xfrm>
            <a:custGeom>
              <a:avLst/>
              <a:gdLst/>
              <a:ahLst/>
              <a:cxnLst/>
              <a:rect l="l" t="t" r="r" b="b"/>
              <a:pathLst>
                <a:path w="14133" h="4646" extrusionOk="0">
                  <a:moveTo>
                    <a:pt x="13461" y="1"/>
                  </a:moveTo>
                  <a:cubicBezTo>
                    <a:pt x="13345" y="1"/>
                    <a:pt x="13220" y="51"/>
                    <a:pt x="13100" y="171"/>
                  </a:cubicBezTo>
                  <a:cubicBezTo>
                    <a:pt x="10741" y="2383"/>
                    <a:pt x="7662" y="3582"/>
                    <a:pt x="4505" y="3582"/>
                  </a:cubicBezTo>
                  <a:cubicBezTo>
                    <a:pt x="3335" y="3582"/>
                    <a:pt x="2153" y="3417"/>
                    <a:pt x="994" y="3078"/>
                  </a:cubicBezTo>
                  <a:cubicBezTo>
                    <a:pt x="935" y="3059"/>
                    <a:pt x="878" y="3050"/>
                    <a:pt x="823" y="3050"/>
                  </a:cubicBezTo>
                  <a:cubicBezTo>
                    <a:pt x="297" y="3050"/>
                    <a:pt x="1" y="3849"/>
                    <a:pt x="568" y="4030"/>
                  </a:cubicBezTo>
                  <a:cubicBezTo>
                    <a:pt x="1906" y="4443"/>
                    <a:pt x="3268" y="4646"/>
                    <a:pt x="4611" y="4646"/>
                  </a:cubicBezTo>
                  <a:cubicBezTo>
                    <a:pt x="7999" y="4646"/>
                    <a:pt x="11267" y="3356"/>
                    <a:pt x="13726" y="897"/>
                  </a:cubicBezTo>
                  <a:cubicBezTo>
                    <a:pt x="14132" y="569"/>
                    <a:pt x="13852" y="1"/>
                    <a:pt x="13461" y="1"/>
                  </a:cubicBezTo>
                  <a:close/>
                </a:path>
              </a:pathLst>
            </a:custGeom>
            <a:solidFill>
              <a:srgbClr val="522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93"/>
            <p:cNvSpPr/>
            <p:nvPr/>
          </p:nvSpPr>
          <p:spPr>
            <a:xfrm>
              <a:off x="4693835" y="1360469"/>
              <a:ext cx="148556" cy="103872"/>
            </a:xfrm>
            <a:custGeom>
              <a:avLst/>
              <a:gdLst/>
              <a:ahLst/>
              <a:cxnLst/>
              <a:rect l="l" t="t" r="r" b="b"/>
              <a:pathLst>
                <a:path w="9086" h="6353" extrusionOk="0">
                  <a:moveTo>
                    <a:pt x="4546" y="0"/>
                  </a:moveTo>
                  <a:cubicBezTo>
                    <a:pt x="1444" y="0"/>
                    <a:pt x="0" y="4778"/>
                    <a:pt x="3349" y="6096"/>
                  </a:cubicBezTo>
                  <a:cubicBezTo>
                    <a:pt x="3789" y="6273"/>
                    <a:pt x="4209" y="6353"/>
                    <a:pt x="4603" y="6353"/>
                  </a:cubicBezTo>
                  <a:cubicBezTo>
                    <a:pt x="7656" y="6353"/>
                    <a:pt x="9086" y="1541"/>
                    <a:pt x="5755" y="231"/>
                  </a:cubicBezTo>
                  <a:cubicBezTo>
                    <a:pt x="5331" y="72"/>
                    <a:pt x="4926" y="0"/>
                    <a:pt x="45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93"/>
            <p:cNvSpPr/>
            <p:nvPr/>
          </p:nvSpPr>
          <p:spPr>
            <a:xfrm>
              <a:off x="4833563" y="1389556"/>
              <a:ext cx="148474" cy="103937"/>
            </a:xfrm>
            <a:custGeom>
              <a:avLst/>
              <a:gdLst/>
              <a:ahLst/>
              <a:cxnLst/>
              <a:rect l="l" t="t" r="r" b="b"/>
              <a:pathLst>
                <a:path w="9081" h="6357" extrusionOk="0">
                  <a:moveTo>
                    <a:pt x="4553" y="1"/>
                  </a:moveTo>
                  <a:cubicBezTo>
                    <a:pt x="1465" y="1"/>
                    <a:pt x="1" y="4779"/>
                    <a:pt x="3350" y="6096"/>
                  </a:cubicBezTo>
                  <a:cubicBezTo>
                    <a:pt x="3799" y="6276"/>
                    <a:pt x="4226" y="6357"/>
                    <a:pt x="4626" y="6357"/>
                  </a:cubicBezTo>
                  <a:cubicBezTo>
                    <a:pt x="7681" y="6357"/>
                    <a:pt x="9080" y="1628"/>
                    <a:pt x="5756" y="231"/>
                  </a:cubicBezTo>
                  <a:cubicBezTo>
                    <a:pt x="5334" y="73"/>
                    <a:pt x="4931" y="1"/>
                    <a:pt x="4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93"/>
            <p:cNvSpPr/>
            <p:nvPr/>
          </p:nvSpPr>
          <p:spPr>
            <a:xfrm>
              <a:off x="4912730" y="1501815"/>
              <a:ext cx="148376" cy="103872"/>
            </a:xfrm>
            <a:custGeom>
              <a:avLst/>
              <a:gdLst/>
              <a:ahLst/>
              <a:cxnLst/>
              <a:rect l="l" t="t" r="r" b="b"/>
              <a:pathLst>
                <a:path w="9075" h="6353" extrusionOk="0">
                  <a:moveTo>
                    <a:pt x="4499" y="1"/>
                  </a:moveTo>
                  <a:cubicBezTo>
                    <a:pt x="1499" y="1"/>
                    <a:pt x="0" y="4812"/>
                    <a:pt x="3420" y="6122"/>
                  </a:cubicBezTo>
                  <a:cubicBezTo>
                    <a:pt x="3830" y="6281"/>
                    <a:pt x="4224" y="6353"/>
                    <a:pt x="4593" y="6353"/>
                  </a:cubicBezTo>
                  <a:cubicBezTo>
                    <a:pt x="7611" y="6353"/>
                    <a:pt x="9075" y="1575"/>
                    <a:pt x="5726" y="258"/>
                  </a:cubicBezTo>
                  <a:cubicBezTo>
                    <a:pt x="5297" y="80"/>
                    <a:pt x="4886" y="1"/>
                    <a:pt x="44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93"/>
            <p:cNvSpPr/>
            <p:nvPr/>
          </p:nvSpPr>
          <p:spPr>
            <a:xfrm>
              <a:off x="4734661" y="1371194"/>
              <a:ext cx="49590" cy="34041"/>
            </a:xfrm>
            <a:custGeom>
              <a:avLst/>
              <a:gdLst/>
              <a:ahLst/>
              <a:cxnLst/>
              <a:rect l="l" t="t" r="r" b="b"/>
              <a:pathLst>
                <a:path w="3033" h="2082" extrusionOk="0">
                  <a:moveTo>
                    <a:pt x="1479" y="1"/>
                  </a:moveTo>
                  <a:cubicBezTo>
                    <a:pt x="426" y="1"/>
                    <a:pt x="0" y="1580"/>
                    <a:pt x="1153" y="1981"/>
                  </a:cubicBezTo>
                  <a:cubicBezTo>
                    <a:pt x="1253" y="2081"/>
                    <a:pt x="1379" y="2081"/>
                    <a:pt x="1479" y="2081"/>
                  </a:cubicBezTo>
                  <a:cubicBezTo>
                    <a:pt x="2506" y="2081"/>
                    <a:pt x="3033" y="527"/>
                    <a:pt x="18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93"/>
            <p:cNvSpPr/>
            <p:nvPr/>
          </p:nvSpPr>
          <p:spPr>
            <a:xfrm>
              <a:off x="4883398" y="1403568"/>
              <a:ext cx="49606" cy="34449"/>
            </a:xfrm>
            <a:custGeom>
              <a:avLst/>
              <a:gdLst/>
              <a:ahLst/>
              <a:cxnLst/>
              <a:rect l="l" t="t" r="r" b="b"/>
              <a:pathLst>
                <a:path w="3034" h="2107" extrusionOk="0">
                  <a:moveTo>
                    <a:pt x="1455" y="1"/>
                  </a:moveTo>
                  <a:cubicBezTo>
                    <a:pt x="427" y="1"/>
                    <a:pt x="1" y="1580"/>
                    <a:pt x="1154" y="1981"/>
                  </a:cubicBezTo>
                  <a:cubicBezTo>
                    <a:pt x="1254" y="2106"/>
                    <a:pt x="1354" y="2106"/>
                    <a:pt x="1455" y="2106"/>
                  </a:cubicBezTo>
                  <a:cubicBezTo>
                    <a:pt x="2507" y="2106"/>
                    <a:pt x="3033" y="527"/>
                    <a:pt x="1881" y="101"/>
                  </a:cubicBezTo>
                  <a:cubicBezTo>
                    <a:pt x="1780" y="1"/>
                    <a:pt x="1555" y="1"/>
                    <a:pt x="1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93"/>
            <p:cNvSpPr/>
            <p:nvPr/>
          </p:nvSpPr>
          <p:spPr>
            <a:xfrm>
              <a:off x="4963726" y="1516269"/>
              <a:ext cx="49590" cy="34433"/>
            </a:xfrm>
            <a:custGeom>
              <a:avLst/>
              <a:gdLst/>
              <a:ahLst/>
              <a:cxnLst/>
              <a:rect l="l" t="t" r="r" b="b"/>
              <a:pathLst>
                <a:path w="3033" h="2106" extrusionOk="0">
                  <a:moveTo>
                    <a:pt x="1454" y="0"/>
                  </a:moveTo>
                  <a:cubicBezTo>
                    <a:pt x="527" y="0"/>
                    <a:pt x="0" y="1579"/>
                    <a:pt x="1153" y="1980"/>
                  </a:cubicBezTo>
                  <a:cubicBezTo>
                    <a:pt x="1253" y="2105"/>
                    <a:pt x="1354" y="2105"/>
                    <a:pt x="1554" y="2105"/>
                  </a:cubicBezTo>
                  <a:cubicBezTo>
                    <a:pt x="2506" y="2105"/>
                    <a:pt x="3033" y="527"/>
                    <a:pt x="1880" y="100"/>
                  </a:cubicBezTo>
                  <a:cubicBezTo>
                    <a:pt x="1780" y="0"/>
                    <a:pt x="1654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83" name="Google Shape;15783;p93"/>
          <p:cNvSpPr/>
          <p:nvPr/>
        </p:nvSpPr>
        <p:spPr>
          <a:xfrm>
            <a:off x="5783697" y="2529575"/>
            <a:ext cx="729423" cy="467577"/>
          </a:xfrm>
          <a:custGeom>
            <a:avLst/>
            <a:gdLst/>
            <a:ahLst/>
            <a:cxnLst/>
            <a:rect l="l" t="t" r="r" b="b"/>
            <a:pathLst>
              <a:path w="44613" h="28598" extrusionOk="0">
                <a:moveTo>
                  <a:pt x="43861" y="0"/>
                </a:moveTo>
                <a:cubicBezTo>
                  <a:pt x="41154" y="401"/>
                  <a:pt x="39074" y="2607"/>
                  <a:pt x="37720" y="5013"/>
                </a:cubicBezTo>
                <a:cubicBezTo>
                  <a:pt x="37194" y="5740"/>
                  <a:pt x="36768" y="6667"/>
                  <a:pt x="36567" y="7519"/>
                </a:cubicBezTo>
                <a:cubicBezTo>
                  <a:pt x="34788" y="9299"/>
                  <a:pt x="33009" y="10752"/>
                  <a:pt x="31129" y="12206"/>
                </a:cubicBezTo>
                <a:cubicBezTo>
                  <a:pt x="31956" y="10752"/>
                  <a:pt x="32808" y="9299"/>
                  <a:pt x="33435" y="7720"/>
                </a:cubicBezTo>
                <a:cubicBezTo>
                  <a:pt x="34061" y="5740"/>
                  <a:pt x="34262" y="3660"/>
                  <a:pt x="33535" y="1780"/>
                </a:cubicBezTo>
                <a:cubicBezTo>
                  <a:pt x="33435" y="1554"/>
                  <a:pt x="33334" y="1254"/>
                  <a:pt x="33109" y="1254"/>
                </a:cubicBezTo>
                <a:cubicBezTo>
                  <a:pt x="32908" y="1254"/>
                  <a:pt x="32708" y="1354"/>
                  <a:pt x="32582" y="1454"/>
                </a:cubicBezTo>
                <a:cubicBezTo>
                  <a:pt x="30502" y="3234"/>
                  <a:pt x="29876" y="6166"/>
                  <a:pt x="29775" y="8873"/>
                </a:cubicBezTo>
                <a:cubicBezTo>
                  <a:pt x="29775" y="10126"/>
                  <a:pt x="29876" y="11379"/>
                  <a:pt x="30402" y="12532"/>
                </a:cubicBezTo>
                <a:lnTo>
                  <a:pt x="30402" y="12632"/>
                </a:lnTo>
                <a:cubicBezTo>
                  <a:pt x="28196" y="14186"/>
                  <a:pt x="25816" y="15564"/>
                  <a:pt x="23409" y="16818"/>
                </a:cubicBezTo>
                <a:cubicBezTo>
                  <a:pt x="24437" y="15765"/>
                  <a:pt x="25389" y="14712"/>
                  <a:pt x="26217" y="13559"/>
                </a:cubicBezTo>
                <a:cubicBezTo>
                  <a:pt x="27269" y="11805"/>
                  <a:pt x="27996" y="9800"/>
                  <a:pt x="27795" y="7820"/>
                </a:cubicBezTo>
                <a:cubicBezTo>
                  <a:pt x="27795" y="7620"/>
                  <a:pt x="27695" y="7294"/>
                  <a:pt x="27470" y="7194"/>
                </a:cubicBezTo>
                <a:cubicBezTo>
                  <a:pt x="27269" y="7194"/>
                  <a:pt x="27169" y="7194"/>
                  <a:pt x="26943" y="7294"/>
                </a:cubicBezTo>
                <a:cubicBezTo>
                  <a:pt x="24437" y="8447"/>
                  <a:pt x="23084" y="11178"/>
                  <a:pt x="22457" y="13785"/>
                </a:cubicBezTo>
                <a:cubicBezTo>
                  <a:pt x="22156" y="14938"/>
                  <a:pt x="21831" y="16191"/>
                  <a:pt x="22056" y="17444"/>
                </a:cubicBezTo>
                <a:cubicBezTo>
                  <a:pt x="19750" y="18472"/>
                  <a:pt x="17244" y="19324"/>
                  <a:pt x="14738" y="20051"/>
                </a:cubicBezTo>
                <a:cubicBezTo>
                  <a:pt x="15991" y="19098"/>
                  <a:pt x="17244" y="18171"/>
                  <a:pt x="18297" y="17018"/>
                </a:cubicBezTo>
                <a:cubicBezTo>
                  <a:pt x="19650" y="15439"/>
                  <a:pt x="20577" y="13559"/>
                  <a:pt x="20678" y="11580"/>
                </a:cubicBezTo>
                <a:cubicBezTo>
                  <a:pt x="20678" y="11379"/>
                  <a:pt x="20678" y="11053"/>
                  <a:pt x="20477" y="10953"/>
                </a:cubicBezTo>
                <a:cubicBezTo>
                  <a:pt x="20410" y="10920"/>
                  <a:pt x="20355" y="10908"/>
                  <a:pt x="20302" y="10908"/>
                </a:cubicBezTo>
                <a:cubicBezTo>
                  <a:pt x="20196" y="10908"/>
                  <a:pt x="20101" y="10953"/>
                  <a:pt x="19951" y="10953"/>
                </a:cubicBezTo>
                <a:cubicBezTo>
                  <a:pt x="17344" y="11680"/>
                  <a:pt x="15565" y="14186"/>
                  <a:pt x="14537" y="16692"/>
                </a:cubicBezTo>
                <a:cubicBezTo>
                  <a:pt x="14011" y="17845"/>
                  <a:pt x="13585" y="19098"/>
                  <a:pt x="13585" y="20251"/>
                </a:cubicBezTo>
                <a:cubicBezTo>
                  <a:pt x="11179" y="20878"/>
                  <a:pt x="8773" y="21304"/>
                  <a:pt x="6267" y="21605"/>
                </a:cubicBezTo>
                <a:cubicBezTo>
                  <a:pt x="7745" y="20778"/>
                  <a:pt x="9099" y="19825"/>
                  <a:pt x="10352" y="18798"/>
                </a:cubicBezTo>
                <a:cubicBezTo>
                  <a:pt x="11805" y="17319"/>
                  <a:pt x="12958" y="15564"/>
                  <a:pt x="13284" y="13559"/>
                </a:cubicBezTo>
                <a:cubicBezTo>
                  <a:pt x="13284" y="13359"/>
                  <a:pt x="13284" y="13058"/>
                  <a:pt x="13059" y="12933"/>
                </a:cubicBezTo>
                <a:cubicBezTo>
                  <a:pt x="13008" y="12883"/>
                  <a:pt x="12933" y="12858"/>
                  <a:pt x="12858" y="12858"/>
                </a:cubicBezTo>
                <a:cubicBezTo>
                  <a:pt x="12783" y="12858"/>
                  <a:pt x="12708" y="12883"/>
                  <a:pt x="12658" y="12933"/>
                </a:cubicBezTo>
                <a:cubicBezTo>
                  <a:pt x="9926" y="13459"/>
                  <a:pt x="7946" y="15765"/>
                  <a:pt x="6592" y="18071"/>
                </a:cubicBezTo>
                <a:cubicBezTo>
                  <a:pt x="5966" y="19199"/>
                  <a:pt x="5439" y="20351"/>
                  <a:pt x="5439" y="21605"/>
                </a:cubicBezTo>
                <a:cubicBezTo>
                  <a:pt x="3760" y="21705"/>
                  <a:pt x="2206" y="21830"/>
                  <a:pt x="527" y="21830"/>
                </a:cubicBezTo>
                <a:cubicBezTo>
                  <a:pt x="1" y="21830"/>
                  <a:pt x="1" y="22557"/>
                  <a:pt x="527" y="22557"/>
                </a:cubicBezTo>
                <a:cubicBezTo>
                  <a:pt x="2106" y="22557"/>
                  <a:pt x="3660" y="22557"/>
                  <a:pt x="5139" y="22457"/>
                </a:cubicBezTo>
                <a:cubicBezTo>
                  <a:pt x="6392" y="23910"/>
                  <a:pt x="7645" y="25364"/>
                  <a:pt x="9199" y="26617"/>
                </a:cubicBezTo>
                <a:cubicBezTo>
                  <a:pt x="10778" y="27770"/>
                  <a:pt x="12758" y="28597"/>
                  <a:pt x="14738" y="28597"/>
                </a:cubicBezTo>
                <a:cubicBezTo>
                  <a:pt x="14938" y="28597"/>
                  <a:pt x="15264" y="28497"/>
                  <a:pt x="15364" y="28296"/>
                </a:cubicBezTo>
                <a:cubicBezTo>
                  <a:pt x="15465" y="28196"/>
                  <a:pt x="15364" y="27971"/>
                  <a:pt x="15364" y="27770"/>
                </a:cubicBezTo>
                <a:cubicBezTo>
                  <a:pt x="14312" y="25264"/>
                  <a:pt x="11705" y="23710"/>
                  <a:pt x="9099" y="22758"/>
                </a:cubicBezTo>
                <a:cubicBezTo>
                  <a:pt x="8472" y="22557"/>
                  <a:pt x="7745" y="22331"/>
                  <a:pt x="6893" y="22231"/>
                </a:cubicBezTo>
                <a:cubicBezTo>
                  <a:pt x="9099" y="22031"/>
                  <a:pt x="11279" y="21605"/>
                  <a:pt x="13485" y="21078"/>
                </a:cubicBezTo>
                <a:cubicBezTo>
                  <a:pt x="14838" y="22557"/>
                  <a:pt x="16191" y="23910"/>
                  <a:pt x="17871" y="24963"/>
                </a:cubicBezTo>
                <a:cubicBezTo>
                  <a:pt x="19339" y="25862"/>
                  <a:pt x="21115" y="26454"/>
                  <a:pt x="22862" y="26454"/>
                </a:cubicBezTo>
                <a:cubicBezTo>
                  <a:pt x="23112" y="26454"/>
                  <a:pt x="23362" y="26442"/>
                  <a:pt x="23610" y="26417"/>
                </a:cubicBezTo>
                <a:cubicBezTo>
                  <a:pt x="23810" y="26316"/>
                  <a:pt x="24136" y="26216"/>
                  <a:pt x="24237" y="25991"/>
                </a:cubicBezTo>
                <a:cubicBezTo>
                  <a:pt x="24237" y="25890"/>
                  <a:pt x="24136" y="25690"/>
                  <a:pt x="24136" y="25464"/>
                </a:cubicBezTo>
                <a:cubicBezTo>
                  <a:pt x="22883" y="23083"/>
                  <a:pt x="20176" y="21830"/>
                  <a:pt x="17445" y="21204"/>
                </a:cubicBezTo>
                <a:cubicBezTo>
                  <a:pt x="16517" y="20878"/>
                  <a:pt x="15565" y="20778"/>
                  <a:pt x="14637" y="20778"/>
                </a:cubicBezTo>
                <a:cubicBezTo>
                  <a:pt x="17144" y="20151"/>
                  <a:pt x="19650" y="19324"/>
                  <a:pt x="21931" y="18271"/>
                </a:cubicBezTo>
                <a:cubicBezTo>
                  <a:pt x="23510" y="19424"/>
                  <a:pt x="25189" y="20677"/>
                  <a:pt x="26943" y="21404"/>
                </a:cubicBezTo>
                <a:cubicBezTo>
                  <a:pt x="28200" y="21957"/>
                  <a:pt x="29558" y="22286"/>
                  <a:pt x="30911" y="22286"/>
                </a:cubicBezTo>
                <a:cubicBezTo>
                  <a:pt x="31582" y="22286"/>
                  <a:pt x="32252" y="22205"/>
                  <a:pt x="32908" y="22031"/>
                </a:cubicBezTo>
                <a:cubicBezTo>
                  <a:pt x="33109" y="21930"/>
                  <a:pt x="33334" y="21830"/>
                  <a:pt x="33435" y="21605"/>
                </a:cubicBezTo>
                <a:cubicBezTo>
                  <a:pt x="33435" y="21404"/>
                  <a:pt x="33334" y="21204"/>
                  <a:pt x="33209" y="21078"/>
                </a:cubicBezTo>
                <a:cubicBezTo>
                  <a:pt x="31655" y="18898"/>
                  <a:pt x="28723" y="17945"/>
                  <a:pt x="26016" y="17745"/>
                </a:cubicBezTo>
                <a:cubicBezTo>
                  <a:pt x="25639" y="17712"/>
                  <a:pt x="25252" y="17690"/>
                  <a:pt x="24861" y="17690"/>
                </a:cubicBezTo>
                <a:cubicBezTo>
                  <a:pt x="24055" y="17690"/>
                  <a:pt x="23233" y="17784"/>
                  <a:pt x="22457" y="18071"/>
                </a:cubicBezTo>
                <a:cubicBezTo>
                  <a:pt x="25389" y="16818"/>
                  <a:pt x="28096" y="15239"/>
                  <a:pt x="30703" y="13359"/>
                </a:cubicBezTo>
                <a:cubicBezTo>
                  <a:pt x="32382" y="14086"/>
                  <a:pt x="34262" y="14813"/>
                  <a:pt x="36141" y="15138"/>
                </a:cubicBezTo>
                <a:cubicBezTo>
                  <a:pt x="36683" y="15221"/>
                  <a:pt x="37235" y="15266"/>
                  <a:pt x="37786" y="15266"/>
                </a:cubicBezTo>
                <a:cubicBezTo>
                  <a:pt x="39248" y="15266"/>
                  <a:pt x="40707" y="14950"/>
                  <a:pt x="41981" y="14186"/>
                </a:cubicBezTo>
                <a:cubicBezTo>
                  <a:pt x="42207" y="14086"/>
                  <a:pt x="42407" y="13885"/>
                  <a:pt x="42407" y="13685"/>
                </a:cubicBezTo>
                <a:cubicBezTo>
                  <a:pt x="42407" y="13459"/>
                  <a:pt x="42207" y="13359"/>
                  <a:pt x="42106" y="13259"/>
                </a:cubicBezTo>
                <a:cubicBezTo>
                  <a:pt x="40640" y="12020"/>
                  <a:pt x="38725" y="11595"/>
                  <a:pt x="36783" y="11595"/>
                </a:cubicBezTo>
                <a:cubicBezTo>
                  <a:pt x="35936" y="11595"/>
                  <a:pt x="35084" y="11676"/>
                  <a:pt x="34262" y="11805"/>
                </a:cubicBezTo>
                <a:cubicBezTo>
                  <a:pt x="33535" y="11905"/>
                  <a:pt x="32808" y="12106"/>
                  <a:pt x="32181" y="12306"/>
                </a:cubicBezTo>
                <a:cubicBezTo>
                  <a:pt x="33535" y="11279"/>
                  <a:pt x="34988" y="10126"/>
                  <a:pt x="36242" y="8873"/>
                </a:cubicBezTo>
                <a:cubicBezTo>
                  <a:pt x="38021" y="8046"/>
                  <a:pt x="39901" y="7093"/>
                  <a:pt x="41354" y="5740"/>
                </a:cubicBezTo>
                <a:cubicBezTo>
                  <a:pt x="42933" y="4386"/>
                  <a:pt x="44187" y="2707"/>
                  <a:pt x="44487" y="727"/>
                </a:cubicBezTo>
                <a:cubicBezTo>
                  <a:pt x="44613" y="527"/>
                  <a:pt x="44613" y="201"/>
                  <a:pt x="44387" y="101"/>
                </a:cubicBezTo>
                <a:cubicBezTo>
                  <a:pt x="44287" y="0"/>
                  <a:pt x="44086" y="0"/>
                  <a:pt x="438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84" name="Google Shape;15784;p93"/>
          <p:cNvGrpSpPr/>
          <p:nvPr/>
        </p:nvGrpSpPr>
        <p:grpSpPr>
          <a:xfrm>
            <a:off x="3016863" y="2908433"/>
            <a:ext cx="352016" cy="622183"/>
            <a:chOff x="3708563" y="2898033"/>
            <a:chExt cx="352016" cy="622183"/>
          </a:xfrm>
        </p:grpSpPr>
        <p:sp>
          <p:nvSpPr>
            <p:cNvPr id="15785" name="Google Shape;15785;p93"/>
            <p:cNvSpPr/>
            <p:nvPr/>
          </p:nvSpPr>
          <p:spPr>
            <a:xfrm>
              <a:off x="3708563" y="3263148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93"/>
            <p:cNvSpPr/>
            <p:nvPr/>
          </p:nvSpPr>
          <p:spPr>
            <a:xfrm>
              <a:off x="3737666" y="2898033"/>
              <a:ext cx="322913" cy="622183"/>
            </a:xfrm>
            <a:custGeom>
              <a:avLst/>
              <a:gdLst/>
              <a:ahLst/>
              <a:cxnLst/>
              <a:rect l="l" t="t" r="r" b="b"/>
              <a:pathLst>
                <a:path w="19750" h="38054" extrusionOk="0">
                  <a:moveTo>
                    <a:pt x="643" y="1"/>
                  </a:moveTo>
                  <a:cubicBezTo>
                    <a:pt x="552" y="1"/>
                    <a:pt x="477" y="26"/>
                    <a:pt x="426" y="76"/>
                  </a:cubicBezTo>
                  <a:cubicBezTo>
                    <a:pt x="326" y="176"/>
                    <a:pt x="326" y="302"/>
                    <a:pt x="326" y="502"/>
                  </a:cubicBezTo>
                  <a:cubicBezTo>
                    <a:pt x="326" y="2683"/>
                    <a:pt x="1780" y="4562"/>
                    <a:pt x="3559" y="6041"/>
                  </a:cubicBezTo>
                  <a:cubicBezTo>
                    <a:pt x="4086" y="6442"/>
                    <a:pt x="4812" y="6968"/>
                    <a:pt x="5439" y="7294"/>
                  </a:cubicBezTo>
                  <a:cubicBezTo>
                    <a:pt x="6592" y="8848"/>
                    <a:pt x="7619" y="10427"/>
                    <a:pt x="8572" y="12207"/>
                  </a:cubicBezTo>
                  <a:cubicBezTo>
                    <a:pt x="7519" y="11254"/>
                    <a:pt x="6366" y="10427"/>
                    <a:pt x="5213" y="9801"/>
                  </a:cubicBezTo>
                  <a:cubicBezTo>
                    <a:pt x="4081" y="9234"/>
                    <a:pt x="2813" y="8851"/>
                    <a:pt x="1525" y="8851"/>
                  </a:cubicBezTo>
                  <a:cubicBezTo>
                    <a:pt x="1160" y="8851"/>
                    <a:pt x="792" y="8882"/>
                    <a:pt x="426" y="8948"/>
                  </a:cubicBezTo>
                  <a:cubicBezTo>
                    <a:pt x="326" y="8948"/>
                    <a:pt x="101" y="9074"/>
                    <a:pt x="0" y="9274"/>
                  </a:cubicBezTo>
                  <a:cubicBezTo>
                    <a:pt x="0" y="9374"/>
                    <a:pt x="0" y="9575"/>
                    <a:pt x="101" y="9700"/>
                  </a:cubicBezTo>
                  <a:cubicBezTo>
                    <a:pt x="1253" y="11580"/>
                    <a:pt x="3559" y="12407"/>
                    <a:pt x="5740" y="12833"/>
                  </a:cubicBezTo>
                  <a:cubicBezTo>
                    <a:pt x="6250" y="12882"/>
                    <a:pt x="6731" y="12930"/>
                    <a:pt x="7212" y="12930"/>
                  </a:cubicBezTo>
                  <a:cubicBezTo>
                    <a:pt x="7721" y="12930"/>
                    <a:pt x="8230" y="12876"/>
                    <a:pt x="8772" y="12708"/>
                  </a:cubicBezTo>
                  <a:cubicBezTo>
                    <a:pt x="9825" y="14713"/>
                    <a:pt x="10652" y="16793"/>
                    <a:pt x="11279" y="18873"/>
                  </a:cubicBezTo>
                  <a:cubicBezTo>
                    <a:pt x="10652" y="17946"/>
                    <a:pt x="9925" y="16994"/>
                    <a:pt x="8973" y="16267"/>
                  </a:cubicBezTo>
                  <a:cubicBezTo>
                    <a:pt x="7845" y="15114"/>
                    <a:pt x="6266" y="14387"/>
                    <a:pt x="4712" y="14287"/>
                  </a:cubicBezTo>
                  <a:cubicBezTo>
                    <a:pt x="4487" y="14287"/>
                    <a:pt x="4186" y="14287"/>
                    <a:pt x="4186" y="14487"/>
                  </a:cubicBezTo>
                  <a:cubicBezTo>
                    <a:pt x="4086" y="14587"/>
                    <a:pt x="4086" y="14713"/>
                    <a:pt x="4186" y="14913"/>
                  </a:cubicBezTo>
                  <a:cubicBezTo>
                    <a:pt x="4812" y="16994"/>
                    <a:pt x="6792" y="18347"/>
                    <a:pt x="8772" y="19299"/>
                  </a:cubicBezTo>
                  <a:cubicBezTo>
                    <a:pt x="9600" y="19670"/>
                    <a:pt x="10409" y="19945"/>
                    <a:pt x="11232" y="19945"/>
                  </a:cubicBezTo>
                  <a:cubicBezTo>
                    <a:pt x="11355" y="19945"/>
                    <a:pt x="11480" y="19939"/>
                    <a:pt x="11604" y="19926"/>
                  </a:cubicBezTo>
                  <a:cubicBezTo>
                    <a:pt x="12231" y="22006"/>
                    <a:pt x="12632" y="24111"/>
                    <a:pt x="12858" y="26192"/>
                  </a:cubicBezTo>
                  <a:cubicBezTo>
                    <a:pt x="12331" y="25039"/>
                    <a:pt x="11705" y="23986"/>
                    <a:pt x="10852" y="22958"/>
                  </a:cubicBezTo>
                  <a:cubicBezTo>
                    <a:pt x="9825" y="21705"/>
                    <a:pt x="8472" y="20753"/>
                    <a:pt x="6893" y="20452"/>
                  </a:cubicBezTo>
                  <a:cubicBezTo>
                    <a:pt x="6810" y="20411"/>
                    <a:pt x="6705" y="20386"/>
                    <a:pt x="6604" y="20386"/>
                  </a:cubicBezTo>
                  <a:cubicBezTo>
                    <a:pt x="6461" y="20386"/>
                    <a:pt x="6325" y="20435"/>
                    <a:pt x="6266" y="20552"/>
                  </a:cubicBezTo>
                  <a:cubicBezTo>
                    <a:pt x="6166" y="20653"/>
                    <a:pt x="6266" y="20753"/>
                    <a:pt x="6266" y="20853"/>
                  </a:cubicBezTo>
                  <a:cubicBezTo>
                    <a:pt x="6592" y="23059"/>
                    <a:pt x="8346" y="24838"/>
                    <a:pt x="10226" y="25991"/>
                  </a:cubicBezTo>
                  <a:cubicBezTo>
                    <a:pt x="11078" y="26492"/>
                    <a:pt x="12005" y="27019"/>
                    <a:pt x="12958" y="27019"/>
                  </a:cubicBezTo>
                  <a:cubicBezTo>
                    <a:pt x="13158" y="29124"/>
                    <a:pt x="13259" y="31104"/>
                    <a:pt x="13158" y="33184"/>
                  </a:cubicBezTo>
                  <a:cubicBezTo>
                    <a:pt x="12632" y="31931"/>
                    <a:pt x="12106" y="30678"/>
                    <a:pt x="11379" y="29525"/>
                  </a:cubicBezTo>
                  <a:cubicBezTo>
                    <a:pt x="10451" y="28172"/>
                    <a:pt x="9098" y="27019"/>
                    <a:pt x="7619" y="26618"/>
                  </a:cubicBezTo>
                  <a:cubicBezTo>
                    <a:pt x="7519" y="26555"/>
                    <a:pt x="7419" y="26524"/>
                    <a:pt x="7316" y="26524"/>
                  </a:cubicBezTo>
                  <a:cubicBezTo>
                    <a:pt x="7212" y="26524"/>
                    <a:pt x="7106" y="26555"/>
                    <a:pt x="6993" y="26618"/>
                  </a:cubicBezTo>
                  <a:cubicBezTo>
                    <a:pt x="6893" y="26718"/>
                    <a:pt x="6893" y="26918"/>
                    <a:pt x="6893" y="27019"/>
                  </a:cubicBezTo>
                  <a:cubicBezTo>
                    <a:pt x="6993" y="29224"/>
                    <a:pt x="8672" y="31104"/>
                    <a:pt x="10351" y="32457"/>
                  </a:cubicBezTo>
                  <a:cubicBezTo>
                    <a:pt x="11178" y="33084"/>
                    <a:pt x="12005" y="33610"/>
                    <a:pt x="13058" y="33811"/>
                  </a:cubicBezTo>
                  <a:cubicBezTo>
                    <a:pt x="12958" y="35164"/>
                    <a:pt x="12858" y="36417"/>
                    <a:pt x="12632" y="37771"/>
                  </a:cubicBezTo>
                  <a:cubicBezTo>
                    <a:pt x="12579" y="37944"/>
                    <a:pt x="12732" y="38054"/>
                    <a:pt x="12901" y="38054"/>
                  </a:cubicBezTo>
                  <a:cubicBezTo>
                    <a:pt x="13050" y="38054"/>
                    <a:pt x="13212" y="37970"/>
                    <a:pt x="13259" y="37771"/>
                  </a:cubicBezTo>
                  <a:cubicBezTo>
                    <a:pt x="13484" y="36643"/>
                    <a:pt x="13584" y="35390"/>
                    <a:pt x="13685" y="34136"/>
                  </a:cubicBezTo>
                  <a:cubicBezTo>
                    <a:pt x="15038" y="33284"/>
                    <a:pt x="16391" y="32457"/>
                    <a:pt x="17444" y="31405"/>
                  </a:cubicBezTo>
                  <a:cubicBezTo>
                    <a:pt x="18697" y="30252"/>
                    <a:pt x="19524" y="28798"/>
                    <a:pt x="19750" y="27119"/>
                  </a:cubicBezTo>
                  <a:cubicBezTo>
                    <a:pt x="19750" y="27019"/>
                    <a:pt x="19750" y="26718"/>
                    <a:pt x="19624" y="26618"/>
                  </a:cubicBezTo>
                  <a:lnTo>
                    <a:pt x="19223" y="26618"/>
                  </a:lnTo>
                  <a:cubicBezTo>
                    <a:pt x="17018" y="27119"/>
                    <a:pt x="15464" y="28999"/>
                    <a:pt x="14411" y="31004"/>
                  </a:cubicBezTo>
                  <a:cubicBezTo>
                    <a:pt x="14211" y="31505"/>
                    <a:pt x="13885" y="32031"/>
                    <a:pt x="13785" y="32658"/>
                  </a:cubicBezTo>
                  <a:cubicBezTo>
                    <a:pt x="13785" y="30878"/>
                    <a:pt x="13785" y="29124"/>
                    <a:pt x="13584" y="27344"/>
                  </a:cubicBezTo>
                  <a:cubicBezTo>
                    <a:pt x="14938" y="26392"/>
                    <a:pt x="16191" y="25465"/>
                    <a:pt x="17118" y="24212"/>
                  </a:cubicBezTo>
                  <a:cubicBezTo>
                    <a:pt x="18171" y="22958"/>
                    <a:pt x="18998" y="21480"/>
                    <a:pt x="18998" y="19826"/>
                  </a:cubicBezTo>
                  <a:cubicBezTo>
                    <a:pt x="18998" y="19600"/>
                    <a:pt x="18998" y="19400"/>
                    <a:pt x="18797" y="19299"/>
                  </a:cubicBezTo>
                  <a:cubicBezTo>
                    <a:pt x="18764" y="19266"/>
                    <a:pt x="18719" y="19255"/>
                    <a:pt x="18670" y="19255"/>
                  </a:cubicBezTo>
                  <a:cubicBezTo>
                    <a:pt x="18572" y="19255"/>
                    <a:pt x="18455" y="19299"/>
                    <a:pt x="18371" y="19299"/>
                  </a:cubicBezTo>
                  <a:cubicBezTo>
                    <a:pt x="16291" y="20026"/>
                    <a:pt x="14938" y="22006"/>
                    <a:pt x="14111" y="24111"/>
                  </a:cubicBezTo>
                  <a:cubicBezTo>
                    <a:pt x="13785" y="24838"/>
                    <a:pt x="13584" y="25565"/>
                    <a:pt x="13484" y="26292"/>
                  </a:cubicBezTo>
                  <a:cubicBezTo>
                    <a:pt x="13259" y="24212"/>
                    <a:pt x="12858" y="22232"/>
                    <a:pt x="12331" y="20126"/>
                  </a:cubicBezTo>
                  <a:cubicBezTo>
                    <a:pt x="13484" y="19099"/>
                    <a:pt x="14612" y="17846"/>
                    <a:pt x="15464" y="16467"/>
                  </a:cubicBezTo>
                  <a:cubicBezTo>
                    <a:pt x="16291" y="15114"/>
                    <a:pt x="16817" y="13460"/>
                    <a:pt x="16617" y="11881"/>
                  </a:cubicBezTo>
                  <a:cubicBezTo>
                    <a:pt x="16617" y="11680"/>
                    <a:pt x="16492" y="11455"/>
                    <a:pt x="16291" y="11354"/>
                  </a:cubicBezTo>
                  <a:cubicBezTo>
                    <a:pt x="16191" y="11354"/>
                    <a:pt x="16091" y="11354"/>
                    <a:pt x="15865" y="11455"/>
                  </a:cubicBezTo>
                  <a:cubicBezTo>
                    <a:pt x="13885" y="12507"/>
                    <a:pt x="12858" y="14713"/>
                    <a:pt x="12431" y="16893"/>
                  </a:cubicBezTo>
                  <a:cubicBezTo>
                    <a:pt x="12106" y="17846"/>
                    <a:pt x="12005" y="18773"/>
                    <a:pt x="12231" y="19725"/>
                  </a:cubicBezTo>
                  <a:cubicBezTo>
                    <a:pt x="11479" y="17319"/>
                    <a:pt x="10652" y="14913"/>
                    <a:pt x="9499" y="12608"/>
                  </a:cubicBezTo>
                  <a:cubicBezTo>
                    <a:pt x="10226" y="11254"/>
                    <a:pt x="11078" y="9901"/>
                    <a:pt x="11479" y="8447"/>
                  </a:cubicBezTo>
                  <a:cubicBezTo>
                    <a:pt x="11905" y="6868"/>
                    <a:pt x="12005" y="5189"/>
                    <a:pt x="11479" y="3635"/>
                  </a:cubicBezTo>
                  <a:cubicBezTo>
                    <a:pt x="11379" y="3535"/>
                    <a:pt x="11279" y="3309"/>
                    <a:pt x="11078" y="3309"/>
                  </a:cubicBezTo>
                  <a:cubicBezTo>
                    <a:pt x="10978" y="3309"/>
                    <a:pt x="10752" y="3309"/>
                    <a:pt x="10652" y="3435"/>
                  </a:cubicBezTo>
                  <a:cubicBezTo>
                    <a:pt x="8973" y="4888"/>
                    <a:pt x="8572" y="7294"/>
                    <a:pt x="8572" y="9575"/>
                  </a:cubicBezTo>
                  <a:cubicBezTo>
                    <a:pt x="8572" y="10101"/>
                    <a:pt x="8672" y="10728"/>
                    <a:pt x="8772" y="11354"/>
                  </a:cubicBezTo>
                  <a:cubicBezTo>
                    <a:pt x="8045" y="10001"/>
                    <a:pt x="7319" y="8848"/>
                    <a:pt x="6467" y="7595"/>
                  </a:cubicBezTo>
                  <a:cubicBezTo>
                    <a:pt x="5965" y="6041"/>
                    <a:pt x="5439" y="4462"/>
                    <a:pt x="4587" y="3109"/>
                  </a:cubicBezTo>
                  <a:cubicBezTo>
                    <a:pt x="3760" y="1755"/>
                    <a:pt x="2507" y="602"/>
                    <a:pt x="953" y="76"/>
                  </a:cubicBezTo>
                  <a:cubicBezTo>
                    <a:pt x="840" y="26"/>
                    <a:pt x="733" y="1"/>
                    <a:pt x="6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7" name="Google Shape;15787;p93"/>
          <p:cNvGrpSpPr/>
          <p:nvPr/>
        </p:nvGrpSpPr>
        <p:grpSpPr>
          <a:xfrm>
            <a:off x="1448785" y="1177516"/>
            <a:ext cx="520847" cy="752460"/>
            <a:chOff x="4125310" y="1433341"/>
            <a:chExt cx="520847" cy="752460"/>
          </a:xfrm>
        </p:grpSpPr>
        <p:sp>
          <p:nvSpPr>
            <p:cNvPr id="15788" name="Google Shape;15788;p93"/>
            <p:cNvSpPr/>
            <p:nvPr/>
          </p:nvSpPr>
          <p:spPr>
            <a:xfrm>
              <a:off x="4285950" y="1947977"/>
              <a:ext cx="211455" cy="159200"/>
            </a:xfrm>
            <a:custGeom>
              <a:avLst/>
              <a:gdLst/>
              <a:ahLst/>
              <a:cxnLst/>
              <a:rect l="l" t="t" r="r" b="b"/>
              <a:pathLst>
                <a:path w="12933" h="9737" extrusionOk="0">
                  <a:moveTo>
                    <a:pt x="3074" y="0"/>
                  </a:moveTo>
                  <a:cubicBezTo>
                    <a:pt x="2083" y="0"/>
                    <a:pt x="985" y="516"/>
                    <a:pt x="502" y="1391"/>
                  </a:cubicBezTo>
                  <a:cubicBezTo>
                    <a:pt x="0" y="2418"/>
                    <a:pt x="201" y="3672"/>
                    <a:pt x="827" y="4624"/>
                  </a:cubicBezTo>
                  <a:cubicBezTo>
                    <a:pt x="1454" y="5551"/>
                    <a:pt x="2381" y="6278"/>
                    <a:pt x="3334" y="6804"/>
                  </a:cubicBezTo>
                  <a:cubicBezTo>
                    <a:pt x="6266" y="8484"/>
                    <a:pt x="9399" y="9536"/>
                    <a:pt x="12732" y="9737"/>
                  </a:cubicBezTo>
                  <a:lnTo>
                    <a:pt x="12933" y="9311"/>
                  </a:lnTo>
                  <a:cubicBezTo>
                    <a:pt x="11780" y="5977"/>
                    <a:pt x="9499" y="3045"/>
                    <a:pt x="6467" y="1165"/>
                  </a:cubicBezTo>
                  <a:cubicBezTo>
                    <a:pt x="5514" y="539"/>
                    <a:pt x="4487" y="12"/>
                    <a:pt x="3334" y="12"/>
                  </a:cubicBezTo>
                  <a:cubicBezTo>
                    <a:pt x="3248" y="4"/>
                    <a:pt x="3162" y="0"/>
                    <a:pt x="30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93"/>
            <p:cNvSpPr/>
            <p:nvPr/>
          </p:nvSpPr>
          <p:spPr>
            <a:xfrm>
              <a:off x="4338809" y="1991027"/>
              <a:ext cx="165560" cy="117851"/>
            </a:xfrm>
            <a:custGeom>
              <a:avLst/>
              <a:gdLst/>
              <a:ahLst/>
              <a:cxnLst/>
              <a:rect l="l" t="t" r="r" b="b"/>
              <a:pathLst>
                <a:path w="10126" h="7208" extrusionOk="0">
                  <a:moveTo>
                    <a:pt x="43" y="0"/>
                  </a:moveTo>
                  <a:cubicBezTo>
                    <a:pt x="21" y="0"/>
                    <a:pt x="6" y="4"/>
                    <a:pt x="0" y="11"/>
                  </a:cubicBezTo>
                  <a:cubicBezTo>
                    <a:pt x="0" y="211"/>
                    <a:pt x="2507" y="1264"/>
                    <a:pt x="5213" y="3244"/>
                  </a:cubicBezTo>
                  <a:cubicBezTo>
                    <a:pt x="7980" y="5178"/>
                    <a:pt x="9837" y="7208"/>
                    <a:pt x="10016" y="7208"/>
                  </a:cubicBezTo>
                  <a:cubicBezTo>
                    <a:pt x="10020" y="7208"/>
                    <a:pt x="10023" y="7206"/>
                    <a:pt x="10026" y="7204"/>
                  </a:cubicBezTo>
                  <a:cubicBezTo>
                    <a:pt x="10126" y="7104"/>
                    <a:pt x="8346" y="4898"/>
                    <a:pt x="5539" y="2818"/>
                  </a:cubicBezTo>
                  <a:cubicBezTo>
                    <a:pt x="2872" y="953"/>
                    <a:pt x="405" y="0"/>
                    <a:pt x="43" y="0"/>
                  </a:cubicBezTo>
                  <a:close/>
                </a:path>
              </a:pathLst>
            </a:custGeom>
            <a:solidFill>
              <a:srgbClr val="F49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93"/>
            <p:cNvSpPr/>
            <p:nvPr/>
          </p:nvSpPr>
          <p:spPr>
            <a:xfrm>
              <a:off x="4492467" y="1889051"/>
              <a:ext cx="153690" cy="218125"/>
            </a:xfrm>
            <a:custGeom>
              <a:avLst/>
              <a:gdLst/>
              <a:ahLst/>
              <a:cxnLst/>
              <a:rect l="l" t="t" r="r" b="b"/>
              <a:pathLst>
                <a:path w="9400" h="13341" extrusionOk="0">
                  <a:moveTo>
                    <a:pt x="6485" y="0"/>
                  </a:moveTo>
                  <a:cubicBezTo>
                    <a:pt x="5948" y="0"/>
                    <a:pt x="5405" y="132"/>
                    <a:pt x="4913" y="383"/>
                  </a:cubicBezTo>
                  <a:cubicBezTo>
                    <a:pt x="3961" y="1010"/>
                    <a:pt x="3234" y="1862"/>
                    <a:pt x="2608" y="2789"/>
                  </a:cubicBezTo>
                  <a:cubicBezTo>
                    <a:pt x="728" y="5822"/>
                    <a:pt x="1" y="9481"/>
                    <a:pt x="402" y="13015"/>
                  </a:cubicBezTo>
                  <a:lnTo>
                    <a:pt x="828" y="13341"/>
                  </a:lnTo>
                  <a:cubicBezTo>
                    <a:pt x="3660" y="11561"/>
                    <a:pt x="6041" y="9256"/>
                    <a:pt x="7921" y="6549"/>
                  </a:cubicBezTo>
                  <a:cubicBezTo>
                    <a:pt x="8547" y="5621"/>
                    <a:pt x="9074" y="4569"/>
                    <a:pt x="9299" y="3516"/>
                  </a:cubicBezTo>
                  <a:cubicBezTo>
                    <a:pt x="9400" y="2363"/>
                    <a:pt x="9074" y="1110"/>
                    <a:pt x="8146" y="484"/>
                  </a:cubicBezTo>
                  <a:cubicBezTo>
                    <a:pt x="7649" y="157"/>
                    <a:pt x="7071" y="0"/>
                    <a:pt x="64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93"/>
            <p:cNvSpPr/>
            <p:nvPr/>
          </p:nvSpPr>
          <p:spPr>
            <a:xfrm>
              <a:off x="4495754" y="1934586"/>
              <a:ext cx="100814" cy="175910"/>
            </a:xfrm>
            <a:custGeom>
              <a:avLst/>
              <a:gdLst/>
              <a:ahLst/>
              <a:cxnLst/>
              <a:rect l="l" t="t" r="r" b="b"/>
              <a:pathLst>
                <a:path w="6166" h="10759" extrusionOk="0">
                  <a:moveTo>
                    <a:pt x="5962" y="1"/>
                  </a:moveTo>
                  <a:cubicBezTo>
                    <a:pt x="5864" y="1"/>
                    <a:pt x="3820" y="1958"/>
                    <a:pt x="2206" y="4917"/>
                  </a:cubicBezTo>
                  <a:cubicBezTo>
                    <a:pt x="627" y="8049"/>
                    <a:pt x="0" y="10756"/>
                    <a:pt x="201" y="10756"/>
                  </a:cubicBezTo>
                  <a:cubicBezTo>
                    <a:pt x="203" y="10758"/>
                    <a:pt x="206" y="10759"/>
                    <a:pt x="208" y="10759"/>
                  </a:cubicBezTo>
                  <a:cubicBezTo>
                    <a:pt x="353" y="10759"/>
                    <a:pt x="1083" y="8097"/>
                    <a:pt x="2707" y="5217"/>
                  </a:cubicBezTo>
                  <a:cubicBezTo>
                    <a:pt x="4286" y="2210"/>
                    <a:pt x="6166" y="105"/>
                    <a:pt x="5965" y="4"/>
                  </a:cubicBezTo>
                  <a:cubicBezTo>
                    <a:pt x="5965" y="2"/>
                    <a:pt x="5964" y="1"/>
                    <a:pt x="5962" y="1"/>
                  </a:cubicBezTo>
                  <a:close/>
                </a:path>
              </a:pathLst>
            </a:custGeom>
            <a:solidFill>
              <a:srgbClr val="F49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93"/>
            <p:cNvSpPr/>
            <p:nvPr/>
          </p:nvSpPr>
          <p:spPr>
            <a:xfrm>
              <a:off x="4246611" y="1792618"/>
              <a:ext cx="225385" cy="139367"/>
            </a:xfrm>
            <a:custGeom>
              <a:avLst/>
              <a:gdLst/>
              <a:ahLst/>
              <a:cxnLst/>
              <a:rect l="l" t="t" r="r" b="b"/>
              <a:pathLst>
                <a:path w="13785" h="8524" extrusionOk="0">
                  <a:moveTo>
                    <a:pt x="3374" y="1"/>
                  </a:moveTo>
                  <a:cubicBezTo>
                    <a:pt x="3260" y="1"/>
                    <a:pt x="3146" y="6"/>
                    <a:pt x="3033" y="16"/>
                  </a:cubicBezTo>
                  <a:cubicBezTo>
                    <a:pt x="1980" y="116"/>
                    <a:pt x="827" y="742"/>
                    <a:pt x="401" y="1795"/>
                  </a:cubicBezTo>
                  <a:cubicBezTo>
                    <a:pt x="0" y="2848"/>
                    <a:pt x="301" y="4101"/>
                    <a:pt x="1153" y="4928"/>
                  </a:cubicBezTo>
                  <a:cubicBezTo>
                    <a:pt x="1880" y="5880"/>
                    <a:pt x="2908" y="6382"/>
                    <a:pt x="3960" y="6808"/>
                  </a:cubicBezTo>
                  <a:cubicBezTo>
                    <a:pt x="6620" y="7907"/>
                    <a:pt x="9510" y="8524"/>
                    <a:pt x="12362" y="8524"/>
                  </a:cubicBezTo>
                  <a:cubicBezTo>
                    <a:pt x="12762" y="8524"/>
                    <a:pt x="13161" y="8511"/>
                    <a:pt x="13559" y="8487"/>
                  </a:cubicBezTo>
                  <a:lnTo>
                    <a:pt x="13785" y="8061"/>
                  </a:lnTo>
                  <a:cubicBezTo>
                    <a:pt x="12206" y="4828"/>
                    <a:pt x="9499" y="2221"/>
                    <a:pt x="6266" y="742"/>
                  </a:cubicBezTo>
                  <a:cubicBezTo>
                    <a:pt x="5409" y="382"/>
                    <a:pt x="4390" y="1"/>
                    <a:pt x="33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93"/>
            <p:cNvSpPr/>
            <p:nvPr/>
          </p:nvSpPr>
          <p:spPr>
            <a:xfrm>
              <a:off x="4299471" y="1836796"/>
              <a:ext cx="179082" cy="94650"/>
            </a:xfrm>
            <a:custGeom>
              <a:avLst/>
              <a:gdLst/>
              <a:ahLst/>
              <a:cxnLst/>
              <a:rect l="l" t="t" r="r" b="b"/>
              <a:pathLst>
                <a:path w="10953" h="5789" extrusionOk="0">
                  <a:moveTo>
                    <a:pt x="236" y="1"/>
                  </a:moveTo>
                  <a:cubicBezTo>
                    <a:pt x="147" y="1"/>
                    <a:pt x="101" y="16"/>
                    <a:pt x="101" y="45"/>
                  </a:cubicBezTo>
                  <a:cubicBezTo>
                    <a:pt x="0" y="146"/>
                    <a:pt x="2707" y="873"/>
                    <a:pt x="5640" y="2552"/>
                  </a:cubicBezTo>
                  <a:cubicBezTo>
                    <a:pt x="8590" y="4064"/>
                    <a:pt x="10639" y="5789"/>
                    <a:pt x="10840" y="5789"/>
                  </a:cubicBezTo>
                  <a:cubicBezTo>
                    <a:pt x="10846" y="5789"/>
                    <a:pt x="10850" y="5788"/>
                    <a:pt x="10853" y="5785"/>
                  </a:cubicBezTo>
                  <a:cubicBezTo>
                    <a:pt x="10953" y="5685"/>
                    <a:pt x="8973" y="3680"/>
                    <a:pt x="5940" y="2025"/>
                  </a:cubicBezTo>
                  <a:cubicBezTo>
                    <a:pt x="3219" y="654"/>
                    <a:pt x="819" y="1"/>
                    <a:pt x="236" y="1"/>
                  </a:cubicBezTo>
                  <a:close/>
                </a:path>
              </a:pathLst>
            </a:custGeom>
            <a:solidFill>
              <a:srgbClr val="F49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93"/>
            <p:cNvSpPr/>
            <p:nvPr/>
          </p:nvSpPr>
          <p:spPr>
            <a:xfrm>
              <a:off x="4456416" y="1695450"/>
              <a:ext cx="138517" cy="228965"/>
            </a:xfrm>
            <a:custGeom>
              <a:avLst/>
              <a:gdLst/>
              <a:ahLst/>
              <a:cxnLst/>
              <a:rect l="l" t="t" r="r" b="b"/>
              <a:pathLst>
                <a:path w="8472" h="14004" extrusionOk="0">
                  <a:moveTo>
                    <a:pt x="5756" y="1"/>
                  </a:moveTo>
                  <a:cubicBezTo>
                    <a:pt x="5036" y="1"/>
                    <a:pt x="4313" y="238"/>
                    <a:pt x="3760" y="645"/>
                  </a:cubicBezTo>
                  <a:cubicBezTo>
                    <a:pt x="2833" y="1372"/>
                    <a:pt x="2206" y="2299"/>
                    <a:pt x="1780" y="3352"/>
                  </a:cubicBezTo>
                  <a:cubicBezTo>
                    <a:pt x="326" y="6585"/>
                    <a:pt x="0" y="10244"/>
                    <a:pt x="953" y="13703"/>
                  </a:cubicBezTo>
                  <a:lnTo>
                    <a:pt x="1354" y="14004"/>
                  </a:lnTo>
                  <a:cubicBezTo>
                    <a:pt x="3860" y="11924"/>
                    <a:pt x="6066" y="9317"/>
                    <a:pt x="7519" y="6385"/>
                  </a:cubicBezTo>
                  <a:cubicBezTo>
                    <a:pt x="8046" y="5332"/>
                    <a:pt x="8472" y="4304"/>
                    <a:pt x="8472" y="3152"/>
                  </a:cubicBezTo>
                  <a:cubicBezTo>
                    <a:pt x="8472" y="1999"/>
                    <a:pt x="7945" y="746"/>
                    <a:pt x="6893" y="219"/>
                  </a:cubicBezTo>
                  <a:cubicBezTo>
                    <a:pt x="6532" y="70"/>
                    <a:pt x="6145" y="1"/>
                    <a:pt x="57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93"/>
            <p:cNvSpPr/>
            <p:nvPr/>
          </p:nvSpPr>
          <p:spPr>
            <a:xfrm>
              <a:off x="4470346" y="1741590"/>
              <a:ext cx="75014" cy="188156"/>
            </a:xfrm>
            <a:custGeom>
              <a:avLst/>
              <a:gdLst/>
              <a:ahLst/>
              <a:cxnLst/>
              <a:rect l="l" t="t" r="r" b="b"/>
              <a:pathLst>
                <a:path w="4588" h="11508" extrusionOk="0">
                  <a:moveTo>
                    <a:pt x="4478" y="1"/>
                  </a:moveTo>
                  <a:cubicBezTo>
                    <a:pt x="4312" y="1"/>
                    <a:pt x="2581" y="2277"/>
                    <a:pt x="1354" y="5442"/>
                  </a:cubicBezTo>
                  <a:cubicBezTo>
                    <a:pt x="101" y="8675"/>
                    <a:pt x="1" y="11508"/>
                    <a:pt x="101" y="11508"/>
                  </a:cubicBezTo>
                  <a:cubicBezTo>
                    <a:pt x="201" y="11508"/>
                    <a:pt x="627" y="8776"/>
                    <a:pt x="1880" y="5543"/>
                  </a:cubicBezTo>
                  <a:cubicBezTo>
                    <a:pt x="3008" y="2410"/>
                    <a:pt x="4587" y="104"/>
                    <a:pt x="4487" y="4"/>
                  </a:cubicBezTo>
                  <a:cubicBezTo>
                    <a:pt x="4485" y="2"/>
                    <a:pt x="4482" y="1"/>
                    <a:pt x="4478" y="1"/>
                  </a:cubicBezTo>
                  <a:close/>
                </a:path>
              </a:pathLst>
            </a:custGeom>
            <a:solidFill>
              <a:srgbClr val="F49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93"/>
            <p:cNvSpPr/>
            <p:nvPr/>
          </p:nvSpPr>
          <p:spPr>
            <a:xfrm>
              <a:off x="4163013" y="1631668"/>
              <a:ext cx="235636" cy="118946"/>
            </a:xfrm>
            <a:custGeom>
              <a:avLst/>
              <a:gdLst/>
              <a:ahLst/>
              <a:cxnLst/>
              <a:rect l="l" t="t" r="r" b="b"/>
              <a:pathLst>
                <a:path w="14412" h="7275" extrusionOk="0">
                  <a:moveTo>
                    <a:pt x="3715" y="0"/>
                  </a:moveTo>
                  <a:cubicBezTo>
                    <a:pt x="3337" y="0"/>
                    <a:pt x="2964" y="47"/>
                    <a:pt x="2607" y="160"/>
                  </a:cubicBezTo>
                  <a:cubicBezTo>
                    <a:pt x="1454" y="461"/>
                    <a:pt x="502" y="1188"/>
                    <a:pt x="201" y="2341"/>
                  </a:cubicBezTo>
                  <a:cubicBezTo>
                    <a:pt x="0" y="3393"/>
                    <a:pt x="502" y="4546"/>
                    <a:pt x="1454" y="5273"/>
                  </a:cubicBezTo>
                  <a:cubicBezTo>
                    <a:pt x="2281" y="6000"/>
                    <a:pt x="3434" y="6426"/>
                    <a:pt x="4487" y="6627"/>
                  </a:cubicBezTo>
                  <a:cubicBezTo>
                    <a:pt x="6215" y="7069"/>
                    <a:pt x="7973" y="7274"/>
                    <a:pt x="9728" y="7274"/>
                  </a:cubicBezTo>
                  <a:cubicBezTo>
                    <a:pt x="11256" y="7274"/>
                    <a:pt x="12782" y="7119"/>
                    <a:pt x="14286" y="6827"/>
                  </a:cubicBezTo>
                  <a:lnTo>
                    <a:pt x="14412" y="6326"/>
                  </a:lnTo>
                  <a:cubicBezTo>
                    <a:pt x="12306" y="3494"/>
                    <a:pt x="9274" y="1313"/>
                    <a:pt x="5840" y="361"/>
                  </a:cubicBezTo>
                  <a:cubicBezTo>
                    <a:pt x="5153" y="165"/>
                    <a:pt x="4424" y="0"/>
                    <a:pt x="37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93"/>
            <p:cNvSpPr/>
            <p:nvPr/>
          </p:nvSpPr>
          <p:spPr>
            <a:xfrm>
              <a:off x="4215873" y="1675552"/>
              <a:ext cx="190968" cy="66479"/>
            </a:xfrm>
            <a:custGeom>
              <a:avLst/>
              <a:gdLst/>
              <a:ahLst/>
              <a:cxnLst/>
              <a:rect l="l" t="t" r="r" b="b"/>
              <a:pathLst>
                <a:path w="11680" h="4066" extrusionOk="0">
                  <a:moveTo>
                    <a:pt x="502" y="1"/>
                  </a:moveTo>
                  <a:cubicBezTo>
                    <a:pt x="181" y="1"/>
                    <a:pt x="1" y="32"/>
                    <a:pt x="1" y="83"/>
                  </a:cubicBezTo>
                  <a:cubicBezTo>
                    <a:pt x="1" y="183"/>
                    <a:pt x="2707" y="509"/>
                    <a:pt x="5940" y="1637"/>
                  </a:cubicBezTo>
                  <a:cubicBezTo>
                    <a:pt x="8857" y="2710"/>
                    <a:pt x="11144" y="4066"/>
                    <a:pt x="11526" y="4066"/>
                  </a:cubicBezTo>
                  <a:cubicBezTo>
                    <a:pt x="11555" y="4066"/>
                    <a:pt x="11573" y="4058"/>
                    <a:pt x="11580" y="4043"/>
                  </a:cubicBezTo>
                  <a:cubicBezTo>
                    <a:pt x="11680" y="3943"/>
                    <a:pt x="9399" y="2263"/>
                    <a:pt x="6041" y="1135"/>
                  </a:cubicBezTo>
                  <a:cubicBezTo>
                    <a:pt x="3626" y="274"/>
                    <a:pt x="1449" y="1"/>
                    <a:pt x="502" y="1"/>
                  </a:cubicBezTo>
                  <a:close/>
                </a:path>
              </a:pathLst>
            </a:custGeom>
            <a:solidFill>
              <a:srgbClr val="F49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93"/>
            <p:cNvSpPr/>
            <p:nvPr/>
          </p:nvSpPr>
          <p:spPr>
            <a:xfrm>
              <a:off x="4369548" y="1498611"/>
              <a:ext cx="126222" cy="238121"/>
            </a:xfrm>
            <a:custGeom>
              <a:avLst/>
              <a:gdLst/>
              <a:ahLst/>
              <a:cxnLst/>
              <a:rect l="l" t="t" r="r" b="b"/>
              <a:pathLst>
                <a:path w="7720" h="14564" extrusionOk="0">
                  <a:moveTo>
                    <a:pt x="4787" y="0"/>
                  </a:moveTo>
                  <a:cubicBezTo>
                    <a:pt x="3935" y="0"/>
                    <a:pt x="3128" y="433"/>
                    <a:pt x="2506" y="980"/>
                  </a:cubicBezTo>
                  <a:cubicBezTo>
                    <a:pt x="1780" y="1807"/>
                    <a:pt x="1354" y="2860"/>
                    <a:pt x="1028" y="3912"/>
                  </a:cubicBezTo>
                  <a:cubicBezTo>
                    <a:pt x="0" y="7346"/>
                    <a:pt x="301" y="11105"/>
                    <a:pt x="1780" y="14338"/>
                  </a:cubicBezTo>
                  <a:lnTo>
                    <a:pt x="2281" y="14564"/>
                  </a:lnTo>
                  <a:cubicBezTo>
                    <a:pt x="4486" y="12058"/>
                    <a:pt x="6166" y="9125"/>
                    <a:pt x="7093" y="5993"/>
                  </a:cubicBezTo>
                  <a:cubicBezTo>
                    <a:pt x="7519" y="4940"/>
                    <a:pt x="7719" y="3812"/>
                    <a:pt x="7519" y="2659"/>
                  </a:cubicBezTo>
                  <a:cubicBezTo>
                    <a:pt x="7419" y="1607"/>
                    <a:pt x="6667" y="454"/>
                    <a:pt x="5639" y="153"/>
                  </a:cubicBezTo>
                  <a:cubicBezTo>
                    <a:pt x="5353" y="47"/>
                    <a:pt x="5068" y="0"/>
                    <a:pt x="47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93"/>
            <p:cNvSpPr/>
            <p:nvPr/>
          </p:nvSpPr>
          <p:spPr>
            <a:xfrm>
              <a:off x="4393500" y="1545356"/>
              <a:ext cx="51045" cy="196347"/>
            </a:xfrm>
            <a:custGeom>
              <a:avLst/>
              <a:gdLst/>
              <a:ahLst/>
              <a:cxnLst/>
              <a:rect l="l" t="t" r="r" b="b"/>
              <a:pathLst>
                <a:path w="3122" h="12009" extrusionOk="0">
                  <a:moveTo>
                    <a:pt x="2921" y="1"/>
                  </a:moveTo>
                  <a:lnTo>
                    <a:pt x="2921" y="1"/>
                  </a:lnTo>
                  <a:cubicBezTo>
                    <a:pt x="2821" y="1"/>
                    <a:pt x="1442" y="2407"/>
                    <a:pt x="716" y="5840"/>
                  </a:cubicBezTo>
                  <a:cubicBezTo>
                    <a:pt x="1" y="9142"/>
                    <a:pt x="304" y="12008"/>
                    <a:pt x="410" y="12008"/>
                  </a:cubicBezTo>
                  <a:cubicBezTo>
                    <a:pt x="411" y="12008"/>
                    <a:pt x="413" y="12007"/>
                    <a:pt x="415" y="12006"/>
                  </a:cubicBezTo>
                  <a:cubicBezTo>
                    <a:pt x="615" y="12006"/>
                    <a:pt x="515" y="9299"/>
                    <a:pt x="1242" y="5966"/>
                  </a:cubicBezTo>
                  <a:cubicBezTo>
                    <a:pt x="1969" y="2607"/>
                    <a:pt x="3122" y="101"/>
                    <a:pt x="2921" y="1"/>
                  </a:cubicBezTo>
                  <a:close/>
                </a:path>
              </a:pathLst>
            </a:custGeom>
            <a:solidFill>
              <a:srgbClr val="F49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93"/>
            <p:cNvSpPr/>
            <p:nvPr/>
          </p:nvSpPr>
          <p:spPr>
            <a:xfrm>
              <a:off x="4169423" y="1458013"/>
              <a:ext cx="346833" cy="727788"/>
            </a:xfrm>
            <a:custGeom>
              <a:avLst/>
              <a:gdLst/>
              <a:ahLst/>
              <a:cxnLst/>
              <a:rect l="l" t="t" r="r" b="b"/>
              <a:pathLst>
                <a:path w="21213" h="44513" extrusionOk="0">
                  <a:moveTo>
                    <a:pt x="546" y="0"/>
                  </a:moveTo>
                  <a:cubicBezTo>
                    <a:pt x="192" y="0"/>
                    <a:pt x="0" y="521"/>
                    <a:pt x="335" y="856"/>
                  </a:cubicBezTo>
                  <a:cubicBezTo>
                    <a:pt x="12967" y="11508"/>
                    <a:pt x="20386" y="27373"/>
                    <a:pt x="19759" y="43990"/>
                  </a:cubicBezTo>
                  <a:cubicBezTo>
                    <a:pt x="19759" y="44328"/>
                    <a:pt x="20000" y="44513"/>
                    <a:pt x="20222" y="44513"/>
                  </a:cubicBezTo>
                  <a:cubicBezTo>
                    <a:pt x="20411" y="44513"/>
                    <a:pt x="20586" y="44378"/>
                    <a:pt x="20586" y="44090"/>
                  </a:cubicBezTo>
                  <a:cubicBezTo>
                    <a:pt x="21213" y="27072"/>
                    <a:pt x="13694" y="10982"/>
                    <a:pt x="862" y="130"/>
                  </a:cubicBezTo>
                  <a:cubicBezTo>
                    <a:pt x="749" y="39"/>
                    <a:pt x="641" y="0"/>
                    <a:pt x="546" y="0"/>
                  </a:cubicBezTo>
                  <a:close/>
                </a:path>
              </a:pathLst>
            </a:custGeom>
            <a:solidFill>
              <a:srgbClr val="F49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93"/>
            <p:cNvSpPr/>
            <p:nvPr/>
          </p:nvSpPr>
          <p:spPr>
            <a:xfrm>
              <a:off x="4125310" y="1433341"/>
              <a:ext cx="193028" cy="180471"/>
            </a:xfrm>
            <a:custGeom>
              <a:avLst/>
              <a:gdLst/>
              <a:ahLst/>
              <a:cxnLst/>
              <a:rect l="l" t="t" r="r" b="b"/>
              <a:pathLst>
                <a:path w="11806" h="11038" extrusionOk="0">
                  <a:moveTo>
                    <a:pt x="3082" y="1"/>
                  </a:moveTo>
                  <a:cubicBezTo>
                    <a:pt x="2144" y="1"/>
                    <a:pt x="1232" y="345"/>
                    <a:pt x="728" y="1112"/>
                  </a:cubicBezTo>
                  <a:cubicBezTo>
                    <a:pt x="1" y="1939"/>
                    <a:pt x="1" y="3293"/>
                    <a:pt x="527" y="4345"/>
                  </a:cubicBezTo>
                  <a:cubicBezTo>
                    <a:pt x="1053" y="5298"/>
                    <a:pt x="1880" y="6125"/>
                    <a:pt x="2808" y="6852"/>
                  </a:cubicBezTo>
                  <a:cubicBezTo>
                    <a:pt x="5439" y="8832"/>
                    <a:pt x="8447" y="10310"/>
                    <a:pt x="11580" y="11037"/>
                  </a:cubicBezTo>
                  <a:lnTo>
                    <a:pt x="11805" y="10812"/>
                  </a:lnTo>
                  <a:cubicBezTo>
                    <a:pt x="11179" y="7278"/>
                    <a:pt x="9399" y="3819"/>
                    <a:pt x="6692" y="1639"/>
                  </a:cubicBezTo>
                  <a:cubicBezTo>
                    <a:pt x="5740" y="912"/>
                    <a:pt x="4813" y="285"/>
                    <a:pt x="3760" y="60"/>
                  </a:cubicBezTo>
                  <a:cubicBezTo>
                    <a:pt x="3536" y="21"/>
                    <a:pt x="3308" y="1"/>
                    <a:pt x="30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93"/>
            <p:cNvSpPr/>
            <p:nvPr/>
          </p:nvSpPr>
          <p:spPr>
            <a:xfrm>
              <a:off x="4178170" y="1488866"/>
              <a:ext cx="160655" cy="152055"/>
            </a:xfrm>
            <a:custGeom>
              <a:avLst/>
              <a:gdLst/>
              <a:ahLst/>
              <a:cxnLst/>
              <a:rect l="l" t="t" r="r" b="b"/>
              <a:pathLst>
                <a:path w="9826" h="9300" extrusionOk="0">
                  <a:moveTo>
                    <a:pt x="131" y="0"/>
                  </a:moveTo>
                  <a:cubicBezTo>
                    <a:pt x="111" y="0"/>
                    <a:pt x="101" y="7"/>
                    <a:pt x="101" y="22"/>
                  </a:cubicBezTo>
                  <a:cubicBezTo>
                    <a:pt x="1" y="122"/>
                    <a:pt x="2507" y="1776"/>
                    <a:pt x="5114" y="4408"/>
                  </a:cubicBezTo>
                  <a:cubicBezTo>
                    <a:pt x="7780" y="6854"/>
                    <a:pt x="9515" y="9300"/>
                    <a:pt x="9806" y="9300"/>
                  </a:cubicBezTo>
                  <a:cubicBezTo>
                    <a:pt x="9814" y="9300"/>
                    <a:pt x="9820" y="9298"/>
                    <a:pt x="9825" y="9295"/>
                  </a:cubicBezTo>
                  <a:cubicBezTo>
                    <a:pt x="9825" y="9195"/>
                    <a:pt x="9399" y="8568"/>
                    <a:pt x="8673" y="7641"/>
                  </a:cubicBezTo>
                  <a:cubicBezTo>
                    <a:pt x="7946" y="6589"/>
                    <a:pt x="6893" y="5335"/>
                    <a:pt x="5540" y="3982"/>
                  </a:cubicBezTo>
                  <a:cubicBezTo>
                    <a:pt x="4186" y="2729"/>
                    <a:pt x="2833" y="1676"/>
                    <a:pt x="1780" y="949"/>
                  </a:cubicBezTo>
                  <a:cubicBezTo>
                    <a:pt x="940" y="397"/>
                    <a:pt x="276" y="0"/>
                    <a:pt x="131" y="0"/>
                  </a:cubicBezTo>
                  <a:close/>
                </a:path>
              </a:pathLst>
            </a:custGeom>
            <a:solidFill>
              <a:srgbClr val="F49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8" name="Google Shape;6268;p40"/>
          <p:cNvSpPr txBox="1">
            <a:spLocks noGrp="1"/>
          </p:cNvSpPr>
          <p:nvPr>
            <p:ph type="title"/>
          </p:nvPr>
        </p:nvSpPr>
        <p:spPr>
          <a:xfrm>
            <a:off x="115272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Timetable</a:t>
            </a:r>
            <a:endParaRPr/>
          </a:p>
        </p:txBody>
      </p:sp>
      <p:sp>
        <p:nvSpPr>
          <p:cNvPr id="6269" name="Google Shape;6269;p40"/>
          <p:cNvSpPr/>
          <p:nvPr/>
        </p:nvSpPr>
        <p:spPr>
          <a:xfrm>
            <a:off x="2138550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0" name="Google Shape;6270;p40"/>
          <p:cNvSpPr/>
          <p:nvPr/>
        </p:nvSpPr>
        <p:spPr>
          <a:xfrm>
            <a:off x="2179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1" name="Google Shape;6271;p40"/>
          <p:cNvSpPr/>
          <p:nvPr/>
        </p:nvSpPr>
        <p:spPr>
          <a:xfrm>
            <a:off x="32910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2" name="Google Shape;6272;p40"/>
          <p:cNvSpPr/>
          <p:nvPr/>
        </p:nvSpPr>
        <p:spPr>
          <a:xfrm>
            <a:off x="33222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3" name="Google Shape;6273;p40"/>
          <p:cNvSpPr/>
          <p:nvPr/>
        </p:nvSpPr>
        <p:spPr>
          <a:xfrm>
            <a:off x="4463950" y="2249324"/>
            <a:ext cx="1308739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4" name="Google Shape;6274;p40"/>
          <p:cNvSpPr/>
          <p:nvPr/>
        </p:nvSpPr>
        <p:spPr>
          <a:xfrm>
            <a:off x="4498275" y="1731525"/>
            <a:ext cx="12213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5" name="Google Shape;6275;p40"/>
          <p:cNvSpPr/>
          <p:nvPr/>
        </p:nvSpPr>
        <p:spPr>
          <a:xfrm>
            <a:off x="5729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6" name="Google Shape;6276;p40"/>
          <p:cNvSpPr/>
          <p:nvPr/>
        </p:nvSpPr>
        <p:spPr>
          <a:xfrm>
            <a:off x="5760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7" name="Google Shape;6277;p40"/>
          <p:cNvSpPr/>
          <p:nvPr/>
        </p:nvSpPr>
        <p:spPr>
          <a:xfrm>
            <a:off x="6872475" y="2249325"/>
            <a:ext cx="1213537" cy="2157053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8" name="Google Shape;6278;p40"/>
          <p:cNvSpPr/>
          <p:nvPr/>
        </p:nvSpPr>
        <p:spPr>
          <a:xfrm>
            <a:off x="6903625" y="1731525"/>
            <a:ext cx="1132200" cy="6255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9" name="Google Shape;6279;p40"/>
          <p:cNvSpPr/>
          <p:nvPr/>
        </p:nvSpPr>
        <p:spPr>
          <a:xfrm>
            <a:off x="1112418" y="23697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0" name="Google Shape;6280;p40"/>
          <p:cNvSpPr/>
          <p:nvPr/>
        </p:nvSpPr>
        <p:spPr>
          <a:xfrm>
            <a:off x="1112418" y="292215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1" name="Google Shape;6281;p40"/>
          <p:cNvSpPr/>
          <p:nvPr/>
        </p:nvSpPr>
        <p:spPr>
          <a:xfrm>
            <a:off x="1112418" y="3474600"/>
            <a:ext cx="1132200" cy="5493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2" name="Google Shape;6282;p40"/>
          <p:cNvGrpSpPr/>
          <p:nvPr/>
        </p:nvGrpSpPr>
        <p:grpSpPr>
          <a:xfrm>
            <a:off x="1433850" y="4173454"/>
            <a:ext cx="7108179" cy="494540"/>
            <a:chOff x="1433850" y="4306804"/>
            <a:chExt cx="7108179" cy="494540"/>
          </a:xfrm>
        </p:grpSpPr>
        <p:sp>
          <p:nvSpPr>
            <p:cNvPr id="6283" name="Google Shape;6283;p40"/>
            <p:cNvSpPr/>
            <p:nvPr/>
          </p:nvSpPr>
          <p:spPr>
            <a:xfrm>
              <a:off x="1433850" y="4346350"/>
              <a:ext cx="733100" cy="369825"/>
            </a:xfrm>
            <a:custGeom>
              <a:avLst/>
              <a:gdLst/>
              <a:ahLst/>
              <a:cxnLst/>
              <a:rect l="l" t="t" r="r" b="b"/>
              <a:pathLst>
                <a:path w="29324" h="14793" extrusionOk="0">
                  <a:moveTo>
                    <a:pt x="65" y="1"/>
                  </a:moveTo>
                  <a:cubicBezTo>
                    <a:pt x="22" y="1"/>
                    <a:pt x="0" y="17"/>
                    <a:pt x="0" y="54"/>
                  </a:cubicBezTo>
                  <a:cubicBezTo>
                    <a:pt x="0" y="1207"/>
                    <a:pt x="627" y="7899"/>
                    <a:pt x="3133" y="9979"/>
                  </a:cubicBezTo>
                  <a:cubicBezTo>
                    <a:pt x="4073" y="10729"/>
                    <a:pt x="5378" y="10965"/>
                    <a:pt x="6750" y="10965"/>
                  </a:cubicBezTo>
                  <a:cubicBezTo>
                    <a:pt x="9059" y="10965"/>
                    <a:pt x="11560" y="10299"/>
                    <a:pt x="12836" y="10299"/>
                  </a:cubicBezTo>
                  <a:cubicBezTo>
                    <a:pt x="12906" y="10299"/>
                    <a:pt x="12971" y="10301"/>
                    <a:pt x="13033" y="10305"/>
                  </a:cubicBezTo>
                  <a:cubicBezTo>
                    <a:pt x="14913" y="10405"/>
                    <a:pt x="16166" y="13438"/>
                    <a:pt x="18797" y="14465"/>
                  </a:cubicBezTo>
                  <a:cubicBezTo>
                    <a:pt x="19361" y="14693"/>
                    <a:pt x="20085" y="14793"/>
                    <a:pt x="20893" y="14793"/>
                  </a:cubicBezTo>
                  <a:cubicBezTo>
                    <a:pt x="23822" y="14793"/>
                    <a:pt x="27851" y="13481"/>
                    <a:pt x="29324" y="12185"/>
                  </a:cubicBezTo>
                  <a:cubicBezTo>
                    <a:pt x="29324" y="12185"/>
                    <a:pt x="28597" y="7172"/>
                    <a:pt x="26191" y="5919"/>
                  </a:cubicBezTo>
                  <a:cubicBezTo>
                    <a:pt x="25465" y="5585"/>
                    <a:pt x="24757" y="5470"/>
                    <a:pt x="24096" y="5470"/>
                  </a:cubicBezTo>
                  <a:cubicBezTo>
                    <a:pt x="22626" y="5470"/>
                    <a:pt x="21382" y="6039"/>
                    <a:pt x="20658" y="6039"/>
                  </a:cubicBezTo>
                  <a:cubicBezTo>
                    <a:pt x="20584" y="6039"/>
                    <a:pt x="20515" y="6033"/>
                    <a:pt x="20452" y="6019"/>
                  </a:cubicBezTo>
                  <a:cubicBezTo>
                    <a:pt x="19524" y="5919"/>
                    <a:pt x="19098" y="4866"/>
                    <a:pt x="16592" y="2786"/>
                  </a:cubicBezTo>
                  <a:cubicBezTo>
                    <a:pt x="15289" y="1683"/>
                    <a:pt x="13409" y="1420"/>
                    <a:pt x="11451" y="1420"/>
                  </a:cubicBezTo>
                  <a:cubicBezTo>
                    <a:pt x="9663" y="1420"/>
                    <a:pt x="7810" y="1640"/>
                    <a:pt x="6271" y="1640"/>
                  </a:cubicBezTo>
                  <a:cubicBezTo>
                    <a:pt x="6124" y="1640"/>
                    <a:pt x="5980" y="1638"/>
                    <a:pt x="5840" y="1633"/>
                  </a:cubicBezTo>
                  <a:cubicBezTo>
                    <a:pt x="2904" y="1633"/>
                    <a:pt x="485" y="1"/>
                    <a:pt x="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0"/>
            <p:cNvSpPr/>
            <p:nvPr/>
          </p:nvSpPr>
          <p:spPr>
            <a:xfrm>
              <a:off x="1467675" y="4392175"/>
              <a:ext cx="835250" cy="275250"/>
            </a:xfrm>
            <a:custGeom>
              <a:avLst/>
              <a:gdLst/>
              <a:ahLst/>
              <a:cxnLst/>
              <a:rect l="l" t="t" r="r" b="b"/>
              <a:pathLst>
                <a:path w="33410" h="11010" extrusionOk="0">
                  <a:moveTo>
                    <a:pt x="101" y="1"/>
                  </a:moveTo>
                  <a:cubicBezTo>
                    <a:pt x="1" y="101"/>
                    <a:pt x="1" y="201"/>
                    <a:pt x="1" y="327"/>
                  </a:cubicBezTo>
                  <a:cubicBezTo>
                    <a:pt x="402" y="1053"/>
                    <a:pt x="928" y="1580"/>
                    <a:pt x="1454" y="2081"/>
                  </a:cubicBezTo>
                  <a:cubicBezTo>
                    <a:pt x="2081" y="2607"/>
                    <a:pt x="2707" y="3033"/>
                    <a:pt x="3434" y="3459"/>
                  </a:cubicBezTo>
                  <a:cubicBezTo>
                    <a:pt x="4061" y="3760"/>
                    <a:pt x="4788" y="3961"/>
                    <a:pt x="5540" y="4186"/>
                  </a:cubicBezTo>
                  <a:cubicBezTo>
                    <a:pt x="6367" y="4387"/>
                    <a:pt x="7093" y="4387"/>
                    <a:pt x="7820" y="4487"/>
                  </a:cubicBezTo>
                  <a:cubicBezTo>
                    <a:pt x="9299" y="4713"/>
                    <a:pt x="10853" y="4813"/>
                    <a:pt x="12307" y="5013"/>
                  </a:cubicBezTo>
                  <a:cubicBezTo>
                    <a:pt x="13058" y="5114"/>
                    <a:pt x="13685" y="5339"/>
                    <a:pt x="14412" y="5540"/>
                  </a:cubicBezTo>
                  <a:cubicBezTo>
                    <a:pt x="15038" y="5840"/>
                    <a:pt x="15665" y="6166"/>
                    <a:pt x="16191" y="6693"/>
                  </a:cubicBezTo>
                  <a:lnTo>
                    <a:pt x="16918" y="7419"/>
                  </a:lnTo>
                  <a:cubicBezTo>
                    <a:pt x="17219" y="7720"/>
                    <a:pt x="17545" y="7946"/>
                    <a:pt x="17845" y="8146"/>
                  </a:cubicBezTo>
                  <a:cubicBezTo>
                    <a:pt x="18472" y="8673"/>
                    <a:pt x="19099" y="9099"/>
                    <a:pt x="19825" y="9399"/>
                  </a:cubicBezTo>
                  <a:cubicBezTo>
                    <a:pt x="21204" y="10126"/>
                    <a:pt x="22657" y="10552"/>
                    <a:pt x="24211" y="10753"/>
                  </a:cubicBezTo>
                  <a:cubicBezTo>
                    <a:pt x="25211" y="10926"/>
                    <a:pt x="26211" y="11010"/>
                    <a:pt x="27207" y="11010"/>
                  </a:cubicBezTo>
                  <a:cubicBezTo>
                    <a:pt x="29233" y="11010"/>
                    <a:pt x="31243" y="10664"/>
                    <a:pt x="33209" y="10026"/>
                  </a:cubicBezTo>
                  <a:cubicBezTo>
                    <a:pt x="33309" y="10026"/>
                    <a:pt x="33409" y="9926"/>
                    <a:pt x="33309" y="9825"/>
                  </a:cubicBezTo>
                  <a:cubicBezTo>
                    <a:pt x="33309" y="9725"/>
                    <a:pt x="33209" y="9600"/>
                    <a:pt x="33109" y="9600"/>
                  </a:cubicBezTo>
                  <a:cubicBezTo>
                    <a:pt x="31630" y="10026"/>
                    <a:pt x="30176" y="10226"/>
                    <a:pt x="28723" y="10352"/>
                  </a:cubicBezTo>
                  <a:cubicBezTo>
                    <a:pt x="27244" y="10352"/>
                    <a:pt x="25790" y="10352"/>
                    <a:pt x="24337" y="10026"/>
                  </a:cubicBezTo>
                  <a:cubicBezTo>
                    <a:pt x="22858" y="9825"/>
                    <a:pt x="21505" y="9399"/>
                    <a:pt x="20151" y="8673"/>
                  </a:cubicBezTo>
                  <a:cubicBezTo>
                    <a:pt x="19525" y="8347"/>
                    <a:pt x="18898" y="7946"/>
                    <a:pt x="18372" y="7520"/>
                  </a:cubicBezTo>
                  <a:cubicBezTo>
                    <a:pt x="18071" y="7319"/>
                    <a:pt x="17745" y="7094"/>
                    <a:pt x="17545" y="6793"/>
                  </a:cubicBezTo>
                  <a:lnTo>
                    <a:pt x="16693" y="6066"/>
                  </a:lnTo>
                  <a:cubicBezTo>
                    <a:pt x="16066" y="5540"/>
                    <a:pt x="15439" y="5114"/>
                    <a:pt x="14612" y="4813"/>
                  </a:cubicBezTo>
                  <a:cubicBezTo>
                    <a:pt x="13885" y="4487"/>
                    <a:pt x="13159" y="4387"/>
                    <a:pt x="12432" y="4186"/>
                  </a:cubicBezTo>
                  <a:cubicBezTo>
                    <a:pt x="10853" y="3961"/>
                    <a:pt x="9399" y="3961"/>
                    <a:pt x="7921" y="3760"/>
                  </a:cubicBezTo>
                  <a:cubicBezTo>
                    <a:pt x="7194" y="3760"/>
                    <a:pt x="6467" y="3660"/>
                    <a:pt x="5740" y="3560"/>
                  </a:cubicBezTo>
                  <a:cubicBezTo>
                    <a:pt x="5013" y="3334"/>
                    <a:pt x="4286" y="3134"/>
                    <a:pt x="3660" y="2833"/>
                  </a:cubicBezTo>
                  <a:cubicBezTo>
                    <a:pt x="3033" y="2607"/>
                    <a:pt x="2407" y="2206"/>
                    <a:pt x="1780" y="1780"/>
                  </a:cubicBezTo>
                  <a:cubicBezTo>
                    <a:pt x="1254" y="1254"/>
                    <a:pt x="728" y="728"/>
                    <a:pt x="402" y="101"/>
                  </a:cubicBezTo>
                  <a:cubicBezTo>
                    <a:pt x="301" y="1"/>
                    <a:pt x="201" y="1"/>
                    <a:pt x="10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40"/>
            <p:cNvSpPr/>
            <p:nvPr/>
          </p:nvSpPr>
          <p:spPr>
            <a:xfrm flipH="1">
              <a:off x="6864811" y="45147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40"/>
            <p:cNvSpPr/>
            <p:nvPr/>
          </p:nvSpPr>
          <p:spPr>
            <a:xfrm flipH="1">
              <a:off x="6858104" y="45500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0"/>
            <p:cNvSpPr/>
            <p:nvPr/>
          </p:nvSpPr>
          <p:spPr>
            <a:xfrm flipH="1">
              <a:off x="6812154" y="45459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88" name="Google Shape;6288;p40"/>
            <p:cNvGrpSpPr/>
            <p:nvPr/>
          </p:nvGrpSpPr>
          <p:grpSpPr>
            <a:xfrm flipH="1">
              <a:off x="7953192" y="4306804"/>
              <a:ext cx="588837" cy="445995"/>
              <a:chOff x="2592579" y="4448479"/>
              <a:chExt cx="588837" cy="445995"/>
            </a:xfrm>
          </p:grpSpPr>
          <p:sp>
            <p:nvSpPr>
              <p:cNvPr id="6289" name="Google Shape;6289;p40"/>
              <p:cNvSpPr/>
              <p:nvPr/>
            </p:nvSpPr>
            <p:spPr>
              <a:xfrm>
                <a:off x="2592579" y="4448479"/>
                <a:ext cx="501928" cy="359710"/>
              </a:xfrm>
              <a:custGeom>
                <a:avLst/>
                <a:gdLst/>
                <a:ahLst/>
                <a:cxnLst/>
                <a:rect l="l" t="t" r="r" b="b"/>
                <a:pathLst>
                  <a:path w="16090" h="11531" extrusionOk="0">
                    <a:moveTo>
                      <a:pt x="5661" y="0"/>
                    </a:moveTo>
                    <a:cubicBezTo>
                      <a:pt x="3173" y="60"/>
                      <a:pt x="3233" y="1862"/>
                      <a:pt x="2429" y="1862"/>
                    </a:cubicBezTo>
                    <a:cubicBezTo>
                      <a:pt x="2059" y="1862"/>
                      <a:pt x="1636" y="1755"/>
                      <a:pt x="1262" y="1755"/>
                    </a:cubicBezTo>
                    <a:cubicBezTo>
                      <a:pt x="822" y="1755"/>
                      <a:pt x="450" y="1903"/>
                      <a:pt x="313" y="2548"/>
                    </a:cubicBezTo>
                    <a:cubicBezTo>
                      <a:pt x="0" y="3784"/>
                      <a:pt x="4231" y="6391"/>
                      <a:pt x="5900" y="6570"/>
                    </a:cubicBezTo>
                    <a:cubicBezTo>
                      <a:pt x="5900" y="6570"/>
                      <a:pt x="5155" y="7687"/>
                      <a:pt x="6466" y="9177"/>
                    </a:cubicBezTo>
                    <a:cubicBezTo>
                      <a:pt x="7018" y="9811"/>
                      <a:pt x="7629" y="9951"/>
                      <a:pt x="8225" y="9951"/>
                    </a:cubicBezTo>
                    <a:cubicBezTo>
                      <a:pt x="8696" y="9951"/>
                      <a:pt x="9158" y="9864"/>
                      <a:pt x="9573" y="9864"/>
                    </a:cubicBezTo>
                    <a:cubicBezTo>
                      <a:pt x="9866" y="9864"/>
                      <a:pt x="10135" y="9907"/>
                      <a:pt x="10369" y="10056"/>
                    </a:cubicBezTo>
                    <a:cubicBezTo>
                      <a:pt x="11113" y="10511"/>
                      <a:pt x="13101" y="11531"/>
                      <a:pt x="14397" y="11531"/>
                    </a:cubicBezTo>
                    <a:cubicBezTo>
                      <a:pt x="14839" y="11531"/>
                      <a:pt x="15200" y="11413"/>
                      <a:pt x="15404" y="11114"/>
                    </a:cubicBezTo>
                    <a:cubicBezTo>
                      <a:pt x="16090" y="10115"/>
                      <a:pt x="13542" y="2920"/>
                      <a:pt x="11307" y="2175"/>
                    </a:cubicBezTo>
                    <a:cubicBezTo>
                      <a:pt x="10571" y="1930"/>
                      <a:pt x="10084" y="1859"/>
                      <a:pt x="9739" y="1859"/>
                    </a:cubicBezTo>
                    <a:cubicBezTo>
                      <a:pt x="9270" y="1859"/>
                      <a:pt x="9065" y="1990"/>
                      <a:pt x="8854" y="1990"/>
                    </a:cubicBezTo>
                    <a:cubicBezTo>
                      <a:pt x="8751" y="1990"/>
                      <a:pt x="8646" y="1958"/>
                      <a:pt x="8507" y="1862"/>
                    </a:cubicBezTo>
                    <a:cubicBezTo>
                      <a:pt x="7821" y="1430"/>
                      <a:pt x="8075" y="0"/>
                      <a:pt x="56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0" name="Google Shape;6290;p40"/>
              <p:cNvSpPr/>
              <p:nvPr/>
            </p:nvSpPr>
            <p:spPr>
              <a:xfrm>
                <a:off x="2676213" y="4539537"/>
                <a:ext cx="505203" cy="354937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11378" extrusionOk="0">
                    <a:moveTo>
                      <a:pt x="120" y="1"/>
                    </a:moveTo>
                    <a:cubicBezTo>
                      <a:pt x="60" y="1"/>
                      <a:pt x="1" y="1"/>
                      <a:pt x="1" y="61"/>
                    </a:cubicBezTo>
                    <a:cubicBezTo>
                      <a:pt x="1" y="120"/>
                      <a:pt x="1" y="180"/>
                      <a:pt x="60" y="180"/>
                    </a:cubicBezTo>
                    <a:cubicBezTo>
                      <a:pt x="865" y="373"/>
                      <a:pt x="1669" y="612"/>
                      <a:pt x="2414" y="925"/>
                    </a:cubicBezTo>
                    <a:cubicBezTo>
                      <a:pt x="3219" y="1237"/>
                      <a:pt x="3964" y="1550"/>
                      <a:pt x="4649" y="1923"/>
                    </a:cubicBezTo>
                    <a:lnTo>
                      <a:pt x="5766" y="2474"/>
                    </a:lnTo>
                    <a:cubicBezTo>
                      <a:pt x="6079" y="2727"/>
                      <a:pt x="6451" y="2906"/>
                      <a:pt x="6824" y="3159"/>
                    </a:cubicBezTo>
                    <a:cubicBezTo>
                      <a:pt x="7137" y="3412"/>
                      <a:pt x="7450" y="3651"/>
                      <a:pt x="7748" y="3904"/>
                    </a:cubicBezTo>
                    <a:cubicBezTo>
                      <a:pt x="7941" y="4023"/>
                      <a:pt x="8060" y="4157"/>
                      <a:pt x="8254" y="4277"/>
                    </a:cubicBezTo>
                    <a:cubicBezTo>
                      <a:pt x="8373" y="4470"/>
                      <a:pt x="8492" y="4589"/>
                      <a:pt x="8686" y="4709"/>
                    </a:cubicBezTo>
                    <a:cubicBezTo>
                      <a:pt x="9863" y="5885"/>
                      <a:pt x="10980" y="7077"/>
                      <a:pt x="12157" y="8254"/>
                    </a:cubicBezTo>
                    <a:cubicBezTo>
                      <a:pt x="12783" y="8805"/>
                      <a:pt x="13334" y="9431"/>
                      <a:pt x="13960" y="9982"/>
                    </a:cubicBezTo>
                    <a:cubicBezTo>
                      <a:pt x="14273" y="10236"/>
                      <a:pt x="14585" y="10548"/>
                      <a:pt x="14958" y="10802"/>
                    </a:cubicBezTo>
                    <a:cubicBezTo>
                      <a:pt x="15271" y="10980"/>
                      <a:pt x="15643" y="11234"/>
                      <a:pt x="16075" y="11353"/>
                    </a:cubicBezTo>
                    <a:cubicBezTo>
                      <a:pt x="16093" y="11370"/>
                      <a:pt x="16110" y="11378"/>
                      <a:pt x="16126" y="11378"/>
                    </a:cubicBezTo>
                    <a:cubicBezTo>
                      <a:pt x="16165" y="11378"/>
                      <a:pt x="16194" y="11335"/>
                      <a:pt x="16194" y="11293"/>
                    </a:cubicBezTo>
                    <a:cubicBezTo>
                      <a:pt x="16194" y="11293"/>
                      <a:pt x="16194" y="11234"/>
                      <a:pt x="16135" y="11174"/>
                    </a:cubicBezTo>
                    <a:cubicBezTo>
                      <a:pt x="15762" y="11040"/>
                      <a:pt x="15450" y="10802"/>
                      <a:pt x="15077" y="10548"/>
                    </a:cubicBezTo>
                    <a:cubicBezTo>
                      <a:pt x="14764" y="10295"/>
                      <a:pt x="14451" y="10057"/>
                      <a:pt x="14213" y="9744"/>
                    </a:cubicBezTo>
                    <a:cubicBezTo>
                      <a:pt x="13587" y="9178"/>
                      <a:pt x="13036" y="8567"/>
                      <a:pt x="12410" y="8001"/>
                    </a:cubicBezTo>
                    <a:cubicBezTo>
                      <a:pt x="11293" y="6764"/>
                      <a:pt x="10176" y="5588"/>
                      <a:pt x="8999" y="4396"/>
                    </a:cubicBezTo>
                    <a:cubicBezTo>
                      <a:pt x="8805" y="4277"/>
                      <a:pt x="8686" y="4157"/>
                      <a:pt x="8492" y="3964"/>
                    </a:cubicBezTo>
                    <a:cubicBezTo>
                      <a:pt x="8373" y="3845"/>
                      <a:pt x="8194" y="3725"/>
                      <a:pt x="8060" y="3591"/>
                    </a:cubicBezTo>
                    <a:cubicBezTo>
                      <a:pt x="7688" y="3278"/>
                      <a:pt x="7375" y="3040"/>
                      <a:pt x="7003" y="2787"/>
                    </a:cubicBezTo>
                    <a:cubicBezTo>
                      <a:pt x="6705" y="2534"/>
                      <a:pt x="6332" y="2355"/>
                      <a:pt x="5960" y="2161"/>
                    </a:cubicBezTo>
                    <a:cubicBezTo>
                      <a:pt x="5587" y="1923"/>
                      <a:pt x="5215" y="1729"/>
                      <a:pt x="4842" y="1550"/>
                    </a:cubicBezTo>
                    <a:cubicBezTo>
                      <a:pt x="3353" y="865"/>
                      <a:pt x="1729" y="299"/>
                      <a:pt x="120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1" name="Google Shape;6291;p40"/>
              <p:cNvSpPr/>
              <p:nvPr/>
            </p:nvSpPr>
            <p:spPr>
              <a:xfrm>
                <a:off x="2712930" y="4490748"/>
                <a:ext cx="112021" cy="122253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3919" extrusionOk="0">
                    <a:moveTo>
                      <a:pt x="865" y="1"/>
                    </a:moveTo>
                    <a:cubicBezTo>
                      <a:pt x="805" y="1"/>
                      <a:pt x="746" y="75"/>
                      <a:pt x="805" y="135"/>
                    </a:cubicBezTo>
                    <a:cubicBezTo>
                      <a:pt x="865" y="448"/>
                      <a:pt x="1058" y="746"/>
                      <a:pt x="1178" y="1058"/>
                    </a:cubicBezTo>
                    <a:cubicBezTo>
                      <a:pt x="1356" y="1371"/>
                      <a:pt x="1550" y="1625"/>
                      <a:pt x="1803" y="1863"/>
                    </a:cubicBezTo>
                    <a:cubicBezTo>
                      <a:pt x="2081" y="2285"/>
                      <a:pt x="2426" y="2633"/>
                      <a:pt x="2812" y="2962"/>
                    </a:cubicBezTo>
                    <a:lnTo>
                      <a:pt x="2812" y="2962"/>
                    </a:lnTo>
                    <a:cubicBezTo>
                      <a:pt x="1833" y="3064"/>
                      <a:pt x="904" y="3309"/>
                      <a:pt x="60" y="3725"/>
                    </a:cubicBezTo>
                    <a:cubicBezTo>
                      <a:pt x="1" y="3725"/>
                      <a:pt x="1" y="3800"/>
                      <a:pt x="1" y="3859"/>
                    </a:cubicBezTo>
                    <a:cubicBezTo>
                      <a:pt x="1" y="3859"/>
                      <a:pt x="60" y="3919"/>
                      <a:pt x="120" y="3919"/>
                    </a:cubicBezTo>
                    <a:cubicBezTo>
                      <a:pt x="1178" y="3606"/>
                      <a:pt x="2235" y="3353"/>
                      <a:pt x="3353" y="3293"/>
                    </a:cubicBezTo>
                    <a:cubicBezTo>
                      <a:pt x="3412" y="3293"/>
                      <a:pt x="3472" y="3293"/>
                      <a:pt x="3472" y="3233"/>
                    </a:cubicBezTo>
                    <a:cubicBezTo>
                      <a:pt x="3591" y="3174"/>
                      <a:pt x="3591" y="3055"/>
                      <a:pt x="3472" y="2921"/>
                    </a:cubicBezTo>
                    <a:cubicBezTo>
                      <a:pt x="2980" y="2548"/>
                      <a:pt x="2474" y="2116"/>
                      <a:pt x="2042" y="1625"/>
                    </a:cubicBezTo>
                    <a:cubicBezTo>
                      <a:pt x="1863" y="1371"/>
                      <a:pt x="1669" y="1118"/>
                      <a:pt x="1490" y="880"/>
                    </a:cubicBezTo>
                    <a:cubicBezTo>
                      <a:pt x="1297" y="626"/>
                      <a:pt x="1118" y="373"/>
                      <a:pt x="984" y="75"/>
                    </a:cubicBezTo>
                    <a:cubicBezTo>
                      <a:pt x="924" y="1"/>
                      <a:pt x="924" y="1"/>
                      <a:pt x="865" y="1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2" name="Google Shape;6292;p40"/>
              <p:cNvSpPr/>
              <p:nvPr/>
            </p:nvSpPr>
            <p:spPr>
              <a:xfrm>
                <a:off x="2799839" y="4529804"/>
                <a:ext cx="118073" cy="137570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4410" extrusionOk="0">
                    <a:moveTo>
                      <a:pt x="999" y="0"/>
                    </a:moveTo>
                    <a:cubicBezTo>
                      <a:pt x="939" y="0"/>
                      <a:pt x="939" y="60"/>
                      <a:pt x="939" y="119"/>
                    </a:cubicBezTo>
                    <a:cubicBezTo>
                      <a:pt x="1118" y="864"/>
                      <a:pt x="1490" y="1549"/>
                      <a:pt x="1922" y="2175"/>
                    </a:cubicBezTo>
                    <a:cubicBezTo>
                      <a:pt x="2228" y="2593"/>
                      <a:pt x="2555" y="3018"/>
                      <a:pt x="2907" y="3421"/>
                    </a:cubicBezTo>
                    <a:lnTo>
                      <a:pt x="2907" y="3421"/>
                    </a:lnTo>
                    <a:cubicBezTo>
                      <a:pt x="2830" y="3415"/>
                      <a:pt x="2750" y="3412"/>
                      <a:pt x="2667" y="3412"/>
                    </a:cubicBezTo>
                    <a:cubicBezTo>
                      <a:pt x="2580" y="3394"/>
                      <a:pt x="2491" y="3387"/>
                      <a:pt x="2402" y="3387"/>
                    </a:cubicBezTo>
                    <a:cubicBezTo>
                      <a:pt x="2186" y="3387"/>
                      <a:pt x="1965" y="3429"/>
                      <a:pt x="1744" y="3471"/>
                    </a:cubicBezTo>
                    <a:cubicBezTo>
                      <a:pt x="1118" y="3665"/>
                      <a:pt x="626" y="3903"/>
                      <a:pt x="60" y="4216"/>
                    </a:cubicBezTo>
                    <a:cubicBezTo>
                      <a:pt x="60" y="4216"/>
                      <a:pt x="1" y="4276"/>
                      <a:pt x="60" y="4335"/>
                    </a:cubicBezTo>
                    <a:cubicBezTo>
                      <a:pt x="60" y="4410"/>
                      <a:pt x="135" y="4410"/>
                      <a:pt x="194" y="4410"/>
                    </a:cubicBezTo>
                    <a:cubicBezTo>
                      <a:pt x="745" y="4157"/>
                      <a:pt x="1252" y="3963"/>
                      <a:pt x="1863" y="3844"/>
                    </a:cubicBezTo>
                    <a:cubicBezTo>
                      <a:pt x="2029" y="3804"/>
                      <a:pt x="2207" y="3785"/>
                      <a:pt x="2389" y="3785"/>
                    </a:cubicBezTo>
                    <a:cubicBezTo>
                      <a:pt x="2760" y="3785"/>
                      <a:pt x="3147" y="3867"/>
                      <a:pt x="3487" y="4037"/>
                    </a:cubicBezTo>
                    <a:cubicBezTo>
                      <a:pt x="3546" y="4037"/>
                      <a:pt x="3606" y="4037"/>
                      <a:pt x="3665" y="3963"/>
                    </a:cubicBezTo>
                    <a:cubicBezTo>
                      <a:pt x="3785" y="3903"/>
                      <a:pt x="3785" y="3784"/>
                      <a:pt x="3725" y="3665"/>
                    </a:cubicBezTo>
                    <a:cubicBezTo>
                      <a:pt x="3233" y="3099"/>
                      <a:pt x="2742" y="2548"/>
                      <a:pt x="2295" y="1981"/>
                    </a:cubicBezTo>
                    <a:cubicBezTo>
                      <a:pt x="1803" y="1356"/>
                      <a:pt x="1431" y="745"/>
                      <a:pt x="1118" y="60"/>
                    </a:cubicBezTo>
                    <a:cubicBezTo>
                      <a:pt x="1118" y="0"/>
                      <a:pt x="1058" y="0"/>
                      <a:pt x="999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3" name="Google Shape;6293;p40"/>
              <p:cNvSpPr/>
              <p:nvPr/>
            </p:nvSpPr>
            <p:spPr>
              <a:xfrm>
                <a:off x="2856083" y="4546993"/>
                <a:ext cx="149206" cy="187763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6019" extrusionOk="0">
                    <a:moveTo>
                      <a:pt x="2116" y="0"/>
                    </a:moveTo>
                    <a:cubicBezTo>
                      <a:pt x="2056" y="0"/>
                      <a:pt x="1982" y="60"/>
                      <a:pt x="1982" y="134"/>
                    </a:cubicBezTo>
                    <a:cubicBezTo>
                      <a:pt x="2116" y="1177"/>
                      <a:pt x="2354" y="2175"/>
                      <a:pt x="2801" y="3173"/>
                    </a:cubicBezTo>
                    <a:cubicBezTo>
                      <a:pt x="2980" y="3665"/>
                      <a:pt x="3233" y="4157"/>
                      <a:pt x="3471" y="4604"/>
                    </a:cubicBezTo>
                    <a:cubicBezTo>
                      <a:pt x="3627" y="4907"/>
                      <a:pt x="3806" y="5187"/>
                      <a:pt x="3994" y="5459"/>
                    </a:cubicBezTo>
                    <a:lnTo>
                      <a:pt x="3994" y="5459"/>
                    </a:lnTo>
                    <a:cubicBezTo>
                      <a:pt x="3820" y="5417"/>
                      <a:pt x="3645" y="5376"/>
                      <a:pt x="3471" y="5349"/>
                    </a:cubicBezTo>
                    <a:cubicBezTo>
                      <a:pt x="3099" y="5274"/>
                      <a:pt x="2726" y="5274"/>
                      <a:pt x="2354" y="5274"/>
                    </a:cubicBezTo>
                    <a:cubicBezTo>
                      <a:pt x="1982" y="5274"/>
                      <a:pt x="1609" y="5274"/>
                      <a:pt x="1177" y="5349"/>
                    </a:cubicBezTo>
                    <a:cubicBezTo>
                      <a:pt x="805" y="5408"/>
                      <a:pt x="432" y="5468"/>
                      <a:pt x="119" y="5587"/>
                    </a:cubicBezTo>
                    <a:cubicBezTo>
                      <a:pt x="60" y="5587"/>
                      <a:pt x="0" y="5646"/>
                      <a:pt x="60" y="5721"/>
                    </a:cubicBezTo>
                    <a:cubicBezTo>
                      <a:pt x="60" y="5781"/>
                      <a:pt x="119" y="5781"/>
                      <a:pt x="119" y="5781"/>
                    </a:cubicBezTo>
                    <a:cubicBezTo>
                      <a:pt x="492" y="5721"/>
                      <a:pt x="864" y="5646"/>
                      <a:pt x="1237" y="5646"/>
                    </a:cubicBezTo>
                    <a:cubicBezTo>
                      <a:pt x="1423" y="5617"/>
                      <a:pt x="1609" y="5602"/>
                      <a:pt x="1795" y="5602"/>
                    </a:cubicBezTo>
                    <a:cubicBezTo>
                      <a:pt x="1982" y="5602"/>
                      <a:pt x="2168" y="5617"/>
                      <a:pt x="2354" y="5646"/>
                    </a:cubicBezTo>
                    <a:cubicBezTo>
                      <a:pt x="2726" y="5646"/>
                      <a:pt x="3039" y="5721"/>
                      <a:pt x="3412" y="5781"/>
                    </a:cubicBezTo>
                    <a:cubicBezTo>
                      <a:pt x="3784" y="5840"/>
                      <a:pt x="4157" y="5900"/>
                      <a:pt x="4469" y="6019"/>
                    </a:cubicBezTo>
                    <a:cubicBezTo>
                      <a:pt x="4529" y="6019"/>
                      <a:pt x="4589" y="6019"/>
                      <a:pt x="4663" y="5959"/>
                    </a:cubicBezTo>
                    <a:cubicBezTo>
                      <a:pt x="4782" y="5900"/>
                      <a:pt x="4782" y="5781"/>
                      <a:pt x="4723" y="5721"/>
                    </a:cubicBezTo>
                    <a:cubicBezTo>
                      <a:pt x="4410" y="5274"/>
                      <a:pt x="4097" y="4842"/>
                      <a:pt x="3844" y="4410"/>
                    </a:cubicBezTo>
                    <a:cubicBezTo>
                      <a:pt x="3605" y="3978"/>
                      <a:pt x="3352" y="3486"/>
                      <a:pt x="3173" y="3039"/>
                    </a:cubicBezTo>
                    <a:cubicBezTo>
                      <a:pt x="2726" y="2056"/>
                      <a:pt x="2428" y="1058"/>
                      <a:pt x="2175" y="60"/>
                    </a:cubicBezTo>
                    <a:cubicBezTo>
                      <a:pt x="2175" y="0"/>
                      <a:pt x="2175" y="0"/>
                      <a:pt x="2116" y="0"/>
                    </a:cubicBezTo>
                    <a:close/>
                  </a:path>
                </a:pathLst>
              </a:custGeom>
              <a:solidFill>
                <a:srgbClr val="52231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94" name="Google Shape;6294;p40"/>
            <p:cNvSpPr/>
            <p:nvPr/>
          </p:nvSpPr>
          <p:spPr>
            <a:xfrm>
              <a:off x="3156579" y="4550072"/>
              <a:ext cx="142842" cy="210379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0"/>
            <p:cNvSpPr/>
            <p:nvPr/>
          </p:nvSpPr>
          <p:spPr>
            <a:xfrm>
              <a:off x="3253190" y="4585384"/>
              <a:ext cx="52938" cy="128960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0"/>
            <p:cNvSpPr/>
            <p:nvPr/>
          </p:nvSpPr>
          <p:spPr>
            <a:xfrm>
              <a:off x="3314613" y="4581267"/>
              <a:ext cx="37465" cy="96549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0"/>
            <p:cNvSpPr/>
            <p:nvPr/>
          </p:nvSpPr>
          <p:spPr>
            <a:xfrm flipH="1">
              <a:off x="5688572" y="4647631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0"/>
            <p:cNvSpPr/>
            <p:nvPr/>
          </p:nvSpPr>
          <p:spPr>
            <a:xfrm flipH="1">
              <a:off x="5683674" y="4673433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40"/>
            <p:cNvSpPr/>
            <p:nvPr/>
          </p:nvSpPr>
          <p:spPr>
            <a:xfrm flipH="1">
              <a:off x="5650099" y="4670424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40"/>
            <p:cNvSpPr/>
            <p:nvPr/>
          </p:nvSpPr>
          <p:spPr>
            <a:xfrm>
              <a:off x="4410612" y="4505019"/>
              <a:ext cx="104378" cy="153713"/>
            </a:xfrm>
            <a:custGeom>
              <a:avLst/>
              <a:gdLst/>
              <a:ahLst/>
              <a:cxnLst/>
              <a:rect l="l" t="t" r="r" b="b"/>
              <a:pathLst>
                <a:path w="4579" h="6744" extrusionOk="0">
                  <a:moveTo>
                    <a:pt x="735" y="0"/>
                  </a:moveTo>
                  <a:cubicBezTo>
                    <a:pt x="384" y="0"/>
                    <a:pt x="1" y="307"/>
                    <a:pt x="150" y="737"/>
                  </a:cubicBezTo>
                  <a:cubicBezTo>
                    <a:pt x="1089" y="2972"/>
                    <a:pt x="1893" y="5459"/>
                    <a:pt x="4128" y="6696"/>
                  </a:cubicBezTo>
                  <a:cubicBezTo>
                    <a:pt x="4171" y="6729"/>
                    <a:pt x="4214" y="6743"/>
                    <a:pt x="4254" y="6743"/>
                  </a:cubicBezTo>
                  <a:cubicBezTo>
                    <a:pt x="4449" y="6743"/>
                    <a:pt x="4579" y="6402"/>
                    <a:pt x="4381" y="6204"/>
                  </a:cubicBezTo>
                  <a:cubicBezTo>
                    <a:pt x="2638" y="4774"/>
                    <a:pt x="1893" y="2540"/>
                    <a:pt x="1208" y="364"/>
                  </a:cubicBezTo>
                  <a:cubicBezTo>
                    <a:pt x="1141" y="109"/>
                    <a:pt x="944" y="0"/>
                    <a:pt x="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40"/>
            <p:cNvSpPr/>
            <p:nvPr/>
          </p:nvSpPr>
          <p:spPr>
            <a:xfrm>
              <a:off x="4481205" y="4530821"/>
              <a:ext cx="38683" cy="94224"/>
            </a:xfrm>
            <a:custGeom>
              <a:avLst/>
              <a:gdLst/>
              <a:ahLst/>
              <a:cxnLst/>
              <a:rect l="l" t="t" r="r" b="b"/>
              <a:pathLst>
                <a:path w="1697" h="4134" extrusionOk="0">
                  <a:moveTo>
                    <a:pt x="502" y="1"/>
                  </a:moveTo>
                  <a:cubicBezTo>
                    <a:pt x="258" y="1"/>
                    <a:pt x="1" y="172"/>
                    <a:pt x="33" y="469"/>
                  </a:cubicBezTo>
                  <a:cubicBezTo>
                    <a:pt x="227" y="1661"/>
                    <a:pt x="480" y="3016"/>
                    <a:pt x="1225" y="4015"/>
                  </a:cubicBezTo>
                  <a:cubicBezTo>
                    <a:pt x="1284" y="4098"/>
                    <a:pt x="1358" y="4133"/>
                    <a:pt x="1428" y="4133"/>
                  </a:cubicBezTo>
                  <a:cubicBezTo>
                    <a:pt x="1570" y="4133"/>
                    <a:pt x="1697" y="3990"/>
                    <a:pt x="1657" y="3821"/>
                  </a:cubicBezTo>
                  <a:cubicBezTo>
                    <a:pt x="1344" y="2644"/>
                    <a:pt x="971" y="1586"/>
                    <a:pt x="912" y="409"/>
                  </a:cubicBezTo>
                  <a:cubicBezTo>
                    <a:pt x="912" y="127"/>
                    <a:pt x="712" y="1"/>
                    <a:pt x="5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0"/>
            <p:cNvSpPr/>
            <p:nvPr/>
          </p:nvSpPr>
          <p:spPr>
            <a:xfrm>
              <a:off x="4526086" y="4527812"/>
              <a:ext cx="27377" cy="70543"/>
            </a:xfrm>
            <a:custGeom>
              <a:avLst/>
              <a:gdLst/>
              <a:ahLst/>
              <a:cxnLst/>
              <a:rect l="l" t="t" r="r" b="b"/>
              <a:pathLst>
                <a:path w="1201" h="3095" extrusionOk="0">
                  <a:moveTo>
                    <a:pt x="639" y="0"/>
                  </a:moveTo>
                  <a:cubicBezTo>
                    <a:pt x="477" y="0"/>
                    <a:pt x="327" y="88"/>
                    <a:pt x="298" y="303"/>
                  </a:cubicBezTo>
                  <a:cubicBezTo>
                    <a:pt x="179" y="1167"/>
                    <a:pt x="1" y="2091"/>
                    <a:pt x="239" y="3029"/>
                  </a:cubicBezTo>
                  <a:cubicBezTo>
                    <a:pt x="262" y="3075"/>
                    <a:pt x="304" y="3094"/>
                    <a:pt x="351" y="3094"/>
                  </a:cubicBezTo>
                  <a:cubicBezTo>
                    <a:pt x="427" y="3094"/>
                    <a:pt x="515" y="3043"/>
                    <a:pt x="552" y="2970"/>
                  </a:cubicBezTo>
                  <a:cubicBezTo>
                    <a:pt x="671" y="2165"/>
                    <a:pt x="671" y="1286"/>
                    <a:pt x="1043" y="541"/>
                  </a:cubicBezTo>
                  <a:cubicBezTo>
                    <a:pt x="1201" y="236"/>
                    <a:pt x="904" y="0"/>
                    <a:pt x="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3" name="Google Shape;6303;p40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6304" name="Google Shape;6304;p40"/>
          <p:cNvGraphicFramePr/>
          <p:nvPr/>
        </p:nvGraphicFramePr>
        <p:xfrm>
          <a:off x="1201825" y="174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97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6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0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5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Monday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Tuesday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Wednesday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Thursday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Friday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Earth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11:30 am</a:t>
                      </a:r>
                      <a:endParaRPr sz="1300"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Mars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X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522318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EF7C2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6305" name="Google Shape;6305;p40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6306" name="Google Shape;6306;p40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307" name="Google Shape;6307;p40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308" name="Google Shape;6308;p40">
            <a:hlinkClick r:id="rId3" action="ppaction://hlinksldjump"/>
          </p:cNvPr>
          <p:cNvSpPr/>
          <p:nvPr/>
        </p:nvSpPr>
        <p:spPr>
          <a:xfrm>
            <a:off x="8171550" y="80502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9" name="Google Shape;6309;p40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310" name="Google Shape;6310;p40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311" name="Google Shape;6311;p40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312" name="Google Shape;6312;p40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313" name="Google Shape;6313;p40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314" name="Google Shape;6314;p40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315" name="Google Shape;6315;p40">
            <a:hlinkClick r:id="rId10" action="ppaction://hlinksldjump"/>
          </p:cNvPr>
          <p:cNvSpPr/>
          <p:nvPr/>
        </p:nvSpPr>
        <p:spPr>
          <a:xfrm>
            <a:off x="855627" y="38592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6" name="Google Shape;6316;p40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grpSp>
          <p:nvGrpSpPr>
            <p:cNvPr id="6317" name="Google Shape;6317;p40"/>
            <p:cNvGrpSpPr/>
            <p:nvPr/>
          </p:nvGrpSpPr>
          <p:grpSpPr>
            <a:xfrm>
              <a:off x="790775" y="119354"/>
              <a:ext cx="551700" cy="745438"/>
              <a:chOff x="790775" y="119354"/>
              <a:chExt cx="551700" cy="745438"/>
            </a:xfrm>
          </p:grpSpPr>
          <p:sp>
            <p:nvSpPr>
              <p:cNvPr id="6318" name="Google Shape;6318;p40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9" name="Google Shape;6319;p40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0" name="Google Shape;6320;p40"/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grpSp>
            <p:nvGrpSpPr>
              <p:cNvPr id="6321" name="Google Shape;6321;p40"/>
              <p:cNvGrpSpPr/>
              <p:nvPr/>
            </p:nvGrpSpPr>
            <p:grpSpPr>
              <a:xfrm>
                <a:off x="844850" y="596800"/>
                <a:ext cx="456034" cy="267991"/>
                <a:chOff x="-1126825" y="596800"/>
                <a:chExt cx="456034" cy="267991"/>
              </a:xfrm>
            </p:grpSpPr>
            <p:sp>
              <p:nvSpPr>
                <p:cNvPr id="6322" name="Google Shape;6322;p40"/>
                <p:cNvSpPr/>
                <p:nvPr/>
              </p:nvSpPr>
              <p:spPr>
                <a:xfrm>
                  <a:off x="-1126825" y="596800"/>
                  <a:ext cx="456034" cy="26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20" h="10580" extrusionOk="0">
                      <a:moveTo>
                        <a:pt x="13662" y="1"/>
                      </a:moveTo>
                      <a:lnTo>
                        <a:pt x="13662" y="1"/>
                      </a:lnTo>
                      <a:cubicBezTo>
                        <a:pt x="12786" y="845"/>
                        <a:pt x="9560" y="1166"/>
                        <a:pt x="6476" y="1166"/>
                      </a:cubicBezTo>
                      <a:cubicBezTo>
                        <a:pt x="3630" y="1166"/>
                        <a:pt x="905" y="893"/>
                        <a:pt x="254" y="507"/>
                      </a:cubicBezTo>
                      <a:cubicBezTo>
                        <a:pt x="195" y="433"/>
                        <a:pt x="61" y="373"/>
                        <a:pt x="1" y="314"/>
                      </a:cubicBezTo>
                      <a:lnTo>
                        <a:pt x="1" y="314"/>
                      </a:lnTo>
                      <a:lnTo>
                        <a:pt x="746" y="1058"/>
                      </a:lnTo>
                      <a:cubicBezTo>
                        <a:pt x="61" y="4976"/>
                        <a:pt x="3100" y="10250"/>
                        <a:pt x="6020" y="10563"/>
                      </a:cubicBezTo>
                      <a:cubicBezTo>
                        <a:pt x="6137" y="10574"/>
                        <a:pt x="6254" y="10580"/>
                        <a:pt x="6371" y="10580"/>
                      </a:cubicBezTo>
                      <a:cubicBezTo>
                        <a:pt x="10757" y="10580"/>
                        <a:pt x="14620" y="2845"/>
                        <a:pt x="1366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3" name="Google Shape;6323;p40"/>
                <p:cNvSpPr/>
                <p:nvPr/>
              </p:nvSpPr>
              <p:spPr>
                <a:xfrm>
                  <a:off x="-1014138" y="741047"/>
                  <a:ext cx="19091" cy="37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17" extrusionOk="0">
                      <a:moveTo>
                        <a:pt x="341" y="0"/>
                      </a:moveTo>
                      <a:cubicBezTo>
                        <a:pt x="301" y="0"/>
                        <a:pt x="264" y="15"/>
                        <a:pt x="239" y="40"/>
                      </a:cubicBezTo>
                      <a:cubicBezTo>
                        <a:pt x="180" y="159"/>
                        <a:pt x="120" y="218"/>
                        <a:pt x="120" y="278"/>
                      </a:cubicBezTo>
                      <a:cubicBezTo>
                        <a:pt x="61" y="412"/>
                        <a:pt x="61" y="472"/>
                        <a:pt x="1" y="591"/>
                      </a:cubicBezTo>
                      <a:cubicBezTo>
                        <a:pt x="1" y="784"/>
                        <a:pt x="61" y="963"/>
                        <a:pt x="180" y="1157"/>
                      </a:cubicBezTo>
                      <a:lnTo>
                        <a:pt x="239" y="1217"/>
                      </a:lnTo>
                      <a:cubicBezTo>
                        <a:pt x="299" y="1217"/>
                        <a:pt x="433" y="1217"/>
                        <a:pt x="493" y="1157"/>
                      </a:cubicBezTo>
                      <a:cubicBezTo>
                        <a:pt x="552" y="963"/>
                        <a:pt x="612" y="784"/>
                        <a:pt x="612" y="650"/>
                      </a:cubicBezTo>
                      <a:lnTo>
                        <a:pt x="612" y="412"/>
                      </a:lnTo>
                      <a:cubicBezTo>
                        <a:pt x="612" y="278"/>
                        <a:pt x="612" y="218"/>
                        <a:pt x="552" y="99"/>
                      </a:cubicBezTo>
                      <a:lnTo>
                        <a:pt x="493" y="99"/>
                      </a:lnTo>
                      <a:cubicBezTo>
                        <a:pt x="458" y="29"/>
                        <a:pt x="397" y="0"/>
                        <a:pt x="3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4" name="Google Shape;6324;p40"/>
                <p:cNvSpPr/>
                <p:nvPr/>
              </p:nvSpPr>
              <p:spPr>
                <a:xfrm>
                  <a:off x="-960202" y="696438"/>
                  <a:ext cx="17688" cy="37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202" extrusionOk="0">
                      <a:moveTo>
                        <a:pt x="276" y="0"/>
                      </a:moveTo>
                      <a:cubicBezTo>
                        <a:pt x="224" y="0"/>
                        <a:pt x="169" y="29"/>
                        <a:pt x="134" y="99"/>
                      </a:cubicBezTo>
                      <a:cubicBezTo>
                        <a:pt x="60" y="159"/>
                        <a:pt x="60" y="293"/>
                        <a:pt x="0" y="352"/>
                      </a:cubicBezTo>
                      <a:lnTo>
                        <a:pt x="0" y="591"/>
                      </a:lnTo>
                      <a:cubicBezTo>
                        <a:pt x="0" y="784"/>
                        <a:pt x="0" y="963"/>
                        <a:pt x="134" y="1157"/>
                      </a:cubicBezTo>
                      <a:lnTo>
                        <a:pt x="194" y="1157"/>
                      </a:lnTo>
                      <a:cubicBezTo>
                        <a:pt x="224" y="1187"/>
                        <a:pt x="268" y="1201"/>
                        <a:pt x="313" y="1201"/>
                      </a:cubicBezTo>
                      <a:cubicBezTo>
                        <a:pt x="358" y="1201"/>
                        <a:pt x="402" y="1187"/>
                        <a:pt x="432" y="1157"/>
                      </a:cubicBezTo>
                      <a:cubicBezTo>
                        <a:pt x="566" y="963"/>
                        <a:pt x="566" y="784"/>
                        <a:pt x="566" y="591"/>
                      </a:cubicBezTo>
                      <a:lnTo>
                        <a:pt x="566" y="352"/>
                      </a:lnTo>
                      <a:cubicBezTo>
                        <a:pt x="507" y="218"/>
                        <a:pt x="507" y="159"/>
                        <a:pt x="432" y="99"/>
                      </a:cubicBezTo>
                      <a:lnTo>
                        <a:pt x="373" y="39"/>
                      </a:lnTo>
                      <a:cubicBezTo>
                        <a:pt x="348" y="15"/>
                        <a:pt x="313" y="0"/>
                        <a:pt x="2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5" name="Google Shape;6325;p40"/>
                <p:cNvSpPr/>
                <p:nvPr/>
              </p:nvSpPr>
              <p:spPr>
                <a:xfrm>
                  <a:off x="-963945" y="802844"/>
                  <a:ext cx="19559" cy="31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1024" extrusionOk="0">
                      <a:moveTo>
                        <a:pt x="335" y="1"/>
                      </a:moveTo>
                      <a:cubicBezTo>
                        <a:pt x="288" y="1"/>
                        <a:pt x="235" y="15"/>
                        <a:pt x="180" y="40"/>
                      </a:cubicBezTo>
                      <a:cubicBezTo>
                        <a:pt x="120" y="100"/>
                        <a:pt x="120" y="159"/>
                        <a:pt x="60" y="293"/>
                      </a:cubicBezTo>
                      <a:cubicBezTo>
                        <a:pt x="1" y="353"/>
                        <a:pt x="1" y="412"/>
                        <a:pt x="1" y="472"/>
                      </a:cubicBezTo>
                      <a:cubicBezTo>
                        <a:pt x="1" y="666"/>
                        <a:pt x="60" y="844"/>
                        <a:pt x="180" y="979"/>
                      </a:cubicBezTo>
                      <a:cubicBezTo>
                        <a:pt x="217" y="1008"/>
                        <a:pt x="265" y="1023"/>
                        <a:pt x="312" y="1023"/>
                      </a:cubicBezTo>
                      <a:cubicBezTo>
                        <a:pt x="358" y="1023"/>
                        <a:pt x="403" y="1008"/>
                        <a:pt x="433" y="979"/>
                      </a:cubicBezTo>
                      <a:cubicBezTo>
                        <a:pt x="552" y="785"/>
                        <a:pt x="627" y="666"/>
                        <a:pt x="627" y="532"/>
                      </a:cubicBezTo>
                      <a:cubicBezTo>
                        <a:pt x="627" y="472"/>
                        <a:pt x="627" y="412"/>
                        <a:pt x="552" y="353"/>
                      </a:cubicBezTo>
                      <a:cubicBezTo>
                        <a:pt x="552" y="293"/>
                        <a:pt x="552" y="159"/>
                        <a:pt x="493" y="100"/>
                      </a:cubicBezTo>
                      <a:cubicBezTo>
                        <a:pt x="458" y="30"/>
                        <a:pt x="402" y="1"/>
                        <a:pt x="33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6" name="Google Shape;6326;p40"/>
                <p:cNvSpPr/>
                <p:nvPr/>
              </p:nvSpPr>
              <p:spPr>
                <a:xfrm>
                  <a:off x="-911881" y="749688"/>
                  <a:ext cx="17688" cy="4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566" extrusionOk="0">
                      <a:moveTo>
                        <a:pt x="373" y="1"/>
                      </a:moveTo>
                      <a:cubicBezTo>
                        <a:pt x="313" y="1"/>
                        <a:pt x="194" y="1"/>
                        <a:pt x="135" y="75"/>
                      </a:cubicBezTo>
                      <a:cubicBezTo>
                        <a:pt x="75" y="195"/>
                        <a:pt x="75" y="314"/>
                        <a:pt x="0" y="448"/>
                      </a:cubicBezTo>
                      <a:lnTo>
                        <a:pt x="0" y="746"/>
                      </a:lnTo>
                      <a:cubicBezTo>
                        <a:pt x="0" y="999"/>
                        <a:pt x="0" y="1252"/>
                        <a:pt x="135" y="1491"/>
                      </a:cubicBezTo>
                      <a:cubicBezTo>
                        <a:pt x="194" y="1491"/>
                        <a:pt x="194" y="1491"/>
                        <a:pt x="194" y="1565"/>
                      </a:cubicBezTo>
                      <a:cubicBezTo>
                        <a:pt x="313" y="1565"/>
                        <a:pt x="373" y="1565"/>
                        <a:pt x="447" y="1431"/>
                      </a:cubicBezTo>
                      <a:cubicBezTo>
                        <a:pt x="567" y="1252"/>
                        <a:pt x="567" y="999"/>
                        <a:pt x="567" y="746"/>
                      </a:cubicBezTo>
                      <a:lnTo>
                        <a:pt x="567" y="448"/>
                      </a:lnTo>
                      <a:cubicBezTo>
                        <a:pt x="507" y="314"/>
                        <a:pt x="507" y="195"/>
                        <a:pt x="447" y="75"/>
                      </a:cubicBezTo>
                      <a:cubicBezTo>
                        <a:pt x="447" y="75"/>
                        <a:pt x="373" y="75"/>
                        <a:pt x="37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7" name="Google Shape;6327;p40"/>
                <p:cNvSpPr/>
                <p:nvPr/>
              </p:nvSpPr>
              <p:spPr>
                <a:xfrm>
                  <a:off x="-863092" y="690417"/>
                  <a:ext cx="19091" cy="39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76" extrusionOk="0">
                      <a:moveTo>
                        <a:pt x="303" y="1"/>
                      </a:moveTo>
                      <a:cubicBezTo>
                        <a:pt x="251" y="1"/>
                        <a:pt x="215" y="33"/>
                        <a:pt x="179" y="113"/>
                      </a:cubicBezTo>
                      <a:cubicBezTo>
                        <a:pt x="120" y="173"/>
                        <a:pt x="60" y="292"/>
                        <a:pt x="60" y="352"/>
                      </a:cubicBezTo>
                      <a:cubicBezTo>
                        <a:pt x="1" y="411"/>
                        <a:pt x="1" y="545"/>
                        <a:pt x="1" y="605"/>
                      </a:cubicBezTo>
                      <a:cubicBezTo>
                        <a:pt x="1" y="784"/>
                        <a:pt x="1" y="977"/>
                        <a:pt x="60" y="1156"/>
                      </a:cubicBezTo>
                      <a:lnTo>
                        <a:pt x="120" y="1231"/>
                      </a:lnTo>
                      <a:cubicBezTo>
                        <a:pt x="150" y="1260"/>
                        <a:pt x="194" y="1275"/>
                        <a:pt x="241" y="1275"/>
                      </a:cubicBezTo>
                      <a:cubicBezTo>
                        <a:pt x="287" y="1275"/>
                        <a:pt x="336" y="1260"/>
                        <a:pt x="373" y="1231"/>
                      </a:cubicBezTo>
                      <a:cubicBezTo>
                        <a:pt x="492" y="1037"/>
                        <a:pt x="552" y="858"/>
                        <a:pt x="552" y="664"/>
                      </a:cubicBezTo>
                      <a:cubicBezTo>
                        <a:pt x="611" y="545"/>
                        <a:pt x="611" y="486"/>
                        <a:pt x="552" y="352"/>
                      </a:cubicBezTo>
                      <a:cubicBezTo>
                        <a:pt x="552" y="292"/>
                        <a:pt x="492" y="173"/>
                        <a:pt x="433" y="113"/>
                      </a:cubicBezTo>
                      <a:lnTo>
                        <a:pt x="433" y="39"/>
                      </a:lnTo>
                      <a:cubicBezTo>
                        <a:pt x="379" y="15"/>
                        <a:pt x="337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8" name="Google Shape;6328;p40"/>
                <p:cNvSpPr/>
                <p:nvPr/>
              </p:nvSpPr>
              <p:spPr>
                <a:xfrm>
                  <a:off x="-791531" y="672543"/>
                  <a:ext cx="19091" cy="40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83" extrusionOk="0">
                      <a:moveTo>
                        <a:pt x="314" y="1"/>
                      </a:moveTo>
                      <a:cubicBezTo>
                        <a:pt x="180" y="1"/>
                        <a:pt x="120" y="61"/>
                        <a:pt x="60" y="120"/>
                      </a:cubicBezTo>
                      <a:cubicBezTo>
                        <a:pt x="1" y="239"/>
                        <a:pt x="1" y="314"/>
                        <a:pt x="1" y="433"/>
                      </a:cubicBezTo>
                      <a:lnTo>
                        <a:pt x="1" y="686"/>
                      </a:lnTo>
                      <a:cubicBezTo>
                        <a:pt x="60" y="865"/>
                        <a:pt x="60" y="984"/>
                        <a:pt x="180" y="1178"/>
                      </a:cubicBezTo>
                      <a:lnTo>
                        <a:pt x="180" y="1237"/>
                      </a:lnTo>
                      <a:lnTo>
                        <a:pt x="239" y="1237"/>
                      </a:lnTo>
                      <a:cubicBezTo>
                        <a:pt x="277" y="1267"/>
                        <a:pt x="325" y="1282"/>
                        <a:pt x="364" y="1282"/>
                      </a:cubicBezTo>
                      <a:cubicBezTo>
                        <a:pt x="403" y="1282"/>
                        <a:pt x="433" y="1267"/>
                        <a:pt x="433" y="1237"/>
                      </a:cubicBezTo>
                      <a:cubicBezTo>
                        <a:pt x="612" y="1059"/>
                        <a:pt x="612" y="805"/>
                        <a:pt x="612" y="612"/>
                      </a:cubicBezTo>
                      <a:cubicBezTo>
                        <a:pt x="612" y="493"/>
                        <a:pt x="552" y="433"/>
                        <a:pt x="552" y="314"/>
                      </a:cubicBezTo>
                      <a:cubicBezTo>
                        <a:pt x="493" y="239"/>
                        <a:pt x="433" y="120"/>
                        <a:pt x="373" y="61"/>
                      </a:cubicBezTo>
                      <a:lnTo>
                        <a:pt x="3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9" name="Google Shape;6329;p40"/>
                <p:cNvSpPr/>
                <p:nvPr/>
              </p:nvSpPr>
              <p:spPr>
                <a:xfrm>
                  <a:off x="-844032" y="770308"/>
                  <a:ext cx="19559" cy="39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1277" extrusionOk="0">
                      <a:moveTo>
                        <a:pt x="345" y="1"/>
                      </a:moveTo>
                      <a:cubicBezTo>
                        <a:pt x="318" y="1"/>
                        <a:pt x="289" y="8"/>
                        <a:pt x="254" y="25"/>
                      </a:cubicBezTo>
                      <a:cubicBezTo>
                        <a:pt x="194" y="159"/>
                        <a:pt x="135" y="219"/>
                        <a:pt x="60" y="338"/>
                      </a:cubicBezTo>
                      <a:cubicBezTo>
                        <a:pt x="60" y="398"/>
                        <a:pt x="0" y="532"/>
                        <a:pt x="0" y="651"/>
                      </a:cubicBezTo>
                      <a:cubicBezTo>
                        <a:pt x="0" y="830"/>
                        <a:pt x="60" y="1023"/>
                        <a:pt x="194" y="1202"/>
                      </a:cubicBezTo>
                      <a:lnTo>
                        <a:pt x="254" y="1277"/>
                      </a:lnTo>
                      <a:cubicBezTo>
                        <a:pt x="313" y="1277"/>
                        <a:pt x="433" y="1277"/>
                        <a:pt x="507" y="1202"/>
                      </a:cubicBezTo>
                      <a:lnTo>
                        <a:pt x="507" y="1143"/>
                      </a:lnTo>
                      <a:cubicBezTo>
                        <a:pt x="567" y="964"/>
                        <a:pt x="626" y="830"/>
                        <a:pt x="626" y="651"/>
                      </a:cubicBezTo>
                      <a:lnTo>
                        <a:pt x="626" y="398"/>
                      </a:lnTo>
                      <a:cubicBezTo>
                        <a:pt x="626" y="338"/>
                        <a:pt x="626" y="219"/>
                        <a:pt x="567" y="159"/>
                      </a:cubicBezTo>
                      <a:lnTo>
                        <a:pt x="507" y="85"/>
                      </a:lnTo>
                      <a:cubicBezTo>
                        <a:pt x="454" y="43"/>
                        <a:pt x="409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0" name="Google Shape;6330;p40"/>
                <p:cNvSpPr/>
                <p:nvPr/>
              </p:nvSpPr>
              <p:spPr>
                <a:xfrm>
                  <a:off x="-907701" y="687566"/>
                  <a:ext cx="19091" cy="25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802" extrusionOk="0">
                      <a:moveTo>
                        <a:pt x="239" y="1"/>
                      </a:moveTo>
                      <a:cubicBezTo>
                        <a:pt x="120" y="75"/>
                        <a:pt x="120" y="135"/>
                        <a:pt x="60" y="195"/>
                      </a:cubicBezTo>
                      <a:cubicBezTo>
                        <a:pt x="60" y="254"/>
                        <a:pt x="60" y="314"/>
                        <a:pt x="1" y="373"/>
                      </a:cubicBezTo>
                      <a:cubicBezTo>
                        <a:pt x="1" y="507"/>
                        <a:pt x="60" y="627"/>
                        <a:pt x="179" y="746"/>
                      </a:cubicBezTo>
                      <a:cubicBezTo>
                        <a:pt x="209" y="783"/>
                        <a:pt x="257" y="802"/>
                        <a:pt x="313" y="802"/>
                      </a:cubicBezTo>
                      <a:cubicBezTo>
                        <a:pt x="369" y="802"/>
                        <a:pt x="433" y="783"/>
                        <a:pt x="492" y="746"/>
                      </a:cubicBezTo>
                      <a:lnTo>
                        <a:pt x="492" y="686"/>
                      </a:lnTo>
                      <a:cubicBezTo>
                        <a:pt x="611" y="627"/>
                        <a:pt x="611" y="507"/>
                        <a:pt x="611" y="448"/>
                      </a:cubicBezTo>
                      <a:lnTo>
                        <a:pt x="611" y="254"/>
                      </a:lnTo>
                      <a:cubicBezTo>
                        <a:pt x="552" y="195"/>
                        <a:pt x="552" y="135"/>
                        <a:pt x="492" y="75"/>
                      </a:cubicBezTo>
                      <a:cubicBezTo>
                        <a:pt x="433" y="1"/>
                        <a:pt x="313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1" name="Google Shape;6331;p40"/>
                <p:cNvSpPr/>
                <p:nvPr/>
              </p:nvSpPr>
              <p:spPr>
                <a:xfrm>
                  <a:off x="-1018318" y="685133"/>
                  <a:ext cx="19559" cy="20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657" extrusionOk="0">
                      <a:moveTo>
                        <a:pt x="314" y="1"/>
                      </a:moveTo>
                      <a:cubicBezTo>
                        <a:pt x="269" y="1"/>
                        <a:pt x="224" y="15"/>
                        <a:pt x="195" y="45"/>
                      </a:cubicBezTo>
                      <a:cubicBezTo>
                        <a:pt x="135" y="105"/>
                        <a:pt x="60" y="164"/>
                        <a:pt x="60" y="239"/>
                      </a:cubicBezTo>
                      <a:cubicBezTo>
                        <a:pt x="1" y="299"/>
                        <a:pt x="1" y="299"/>
                        <a:pt x="1" y="358"/>
                      </a:cubicBezTo>
                      <a:cubicBezTo>
                        <a:pt x="60" y="418"/>
                        <a:pt x="60" y="537"/>
                        <a:pt x="195" y="611"/>
                      </a:cubicBezTo>
                      <a:cubicBezTo>
                        <a:pt x="254" y="641"/>
                        <a:pt x="314" y="656"/>
                        <a:pt x="368" y="656"/>
                      </a:cubicBezTo>
                      <a:cubicBezTo>
                        <a:pt x="422" y="656"/>
                        <a:pt x="470" y="641"/>
                        <a:pt x="507" y="611"/>
                      </a:cubicBezTo>
                      <a:cubicBezTo>
                        <a:pt x="627" y="477"/>
                        <a:pt x="627" y="418"/>
                        <a:pt x="627" y="299"/>
                      </a:cubicBezTo>
                      <a:cubicBezTo>
                        <a:pt x="627" y="299"/>
                        <a:pt x="627" y="239"/>
                        <a:pt x="567" y="164"/>
                      </a:cubicBezTo>
                      <a:cubicBezTo>
                        <a:pt x="567" y="105"/>
                        <a:pt x="507" y="105"/>
                        <a:pt x="433" y="45"/>
                      </a:cubicBezTo>
                      <a:cubicBezTo>
                        <a:pt x="403" y="15"/>
                        <a:pt x="358" y="1"/>
                        <a:pt x="3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332" name="Google Shape;6332;p40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6333" name="Google Shape;6333;p40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4" name="Google Shape;6334;p40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5" name="Google Shape;6335;p40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6" name="Google Shape;6336;p40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7" name="Google Shape;6337;p40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8" name="Google Shape;6338;p40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9" name="Google Shape;6339;p40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0" name="Google Shape;6340;p40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1" name="Google Shape;6341;p40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2" name="Google Shape;6342;p40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3" name="Google Shape;6343;p40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4" name="Google Shape;6344;p40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5" name="Google Shape;6345;p40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6" name="Google Shape;6346;p40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7" name="Google Shape;6347;p40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8" name="Google Shape;6348;p40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9" name="Google Shape;6349;p40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0" name="Google Shape;6350;p40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1" name="Google Shape;6351;p40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2" name="Google Shape;6352;p40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3" name="Google Shape;6353;p40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4" name="Google Shape;6354;p40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5" name="Google Shape;6355;p40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6" name="Google Shape;6356;p40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7" name="Google Shape;6357;p40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58" name="Google Shape;6358;p40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59" name="Google Shape;6359;p40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0" name="Google Shape;6360;p40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1" name="Google Shape;6361;p40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2" name="Google Shape;6362;p40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3" name="Google Shape;6363;p40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4" name="Google Shape;6364;p40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5" name="Google Shape;6365;p40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6" name="Google Shape;6366;p40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7" name="Google Shape;6367;p40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8" name="Google Shape;6368;p40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369" name="Google Shape;6369;p40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70" name="Google Shape;6370;p40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1" name="Google Shape;6371;p40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2" name="Google Shape;6372;p40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3" name="Google Shape;6373;p40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4" name="Google Shape;6374;p40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5" name="Google Shape;6375;p40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6" name="Google Shape;6376;p40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7" name="Google Shape;6377;p40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8" name="Google Shape;6378;p40">
            <a:hlinkClick r:id="rId19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9" name="Google Shape;6379;p40">
            <a:hlinkClick r:id="rId20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0" name="Google Shape;6380;p40">
            <a:hlinkClick r:id="rId21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1" name="Google Shape;6381;p40">
            <a:hlinkClick r:id="rId1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7" name="Google Shape;15807;p94"/>
          <p:cNvSpPr txBox="1">
            <a:spLocks noGrp="1"/>
          </p:cNvSpPr>
          <p:nvPr>
            <p:ph type="body" idx="1"/>
          </p:nvPr>
        </p:nvSpPr>
        <p:spPr>
          <a:xfrm>
            <a:off x="1205810" y="1389600"/>
            <a:ext cx="70002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websites.</a:t>
            </a:r>
            <a:endParaRPr/>
          </a:p>
          <a:p>
            <a:pPr marL="241300" lvl="0" indent="-12700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latin typeface="Pangolin"/>
                <a:ea typeface="Pangolin"/>
                <a:cs typeface="Pangolin"/>
                <a:sym typeface="Pangolin"/>
              </a:rPr>
              <a:t>VECTORS</a:t>
            </a:r>
            <a:endParaRPr b="1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3"/>
              </a:rPr>
              <a:t>Flat design autumn forest animals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4"/>
              </a:rPr>
              <a:t>Cute hand drawn weekly schedule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5"/>
              </a:rPr>
              <a:t>Collection of autumn forest animals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6"/>
              </a:rPr>
              <a:t>Collection of autumn forest animals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7"/>
              </a:rPr>
              <a:t>Collection of autumn forest animals flat design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8"/>
              </a:rPr>
              <a:t>Autumn forest animals collection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241300" lvl="0" indent="-12700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b="1">
                <a:latin typeface="Pangolin"/>
                <a:ea typeface="Pangolin"/>
                <a:cs typeface="Pangolin"/>
                <a:sym typeface="Pangolin"/>
              </a:rPr>
              <a:t>PHOTOS</a:t>
            </a:r>
            <a:endParaRPr b="1">
              <a:latin typeface="Pangolin"/>
              <a:ea typeface="Pangolin"/>
              <a:cs typeface="Pangolin"/>
              <a:sym typeface="Pangoli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uFill>
                  <a:noFill/>
                </a:uFill>
                <a:hlinkClick r:id="rId9"/>
              </a:rPr>
              <a:t>Cute girl sitting with palette and paintbrush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5808" name="Google Shape;15808;p94"/>
          <p:cNvSpPr txBox="1">
            <a:spLocks noGrp="1"/>
          </p:cNvSpPr>
          <p:nvPr>
            <p:ph type="title"/>
          </p:nvPr>
        </p:nvSpPr>
        <p:spPr>
          <a:xfrm>
            <a:off x="1208635" y="849425"/>
            <a:ext cx="70002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6" name="Google Shape;6386;p41"/>
          <p:cNvSpPr/>
          <p:nvPr/>
        </p:nvSpPr>
        <p:spPr>
          <a:xfrm>
            <a:off x="1393725" y="385960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7" name="Google Shape;6387;p41"/>
          <p:cNvSpPr/>
          <p:nvPr/>
        </p:nvSpPr>
        <p:spPr>
          <a:xfrm>
            <a:off x="1393725" y="427108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8" name="Google Shape;6388;p41"/>
          <p:cNvSpPr/>
          <p:nvPr/>
        </p:nvSpPr>
        <p:spPr>
          <a:xfrm>
            <a:off x="1393725" y="307855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9" name="Google Shape;6389;p41"/>
          <p:cNvSpPr/>
          <p:nvPr/>
        </p:nvSpPr>
        <p:spPr>
          <a:xfrm>
            <a:off x="1393725" y="3490032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0" name="Google Shape;6390;p41"/>
          <p:cNvSpPr/>
          <p:nvPr/>
        </p:nvSpPr>
        <p:spPr>
          <a:xfrm>
            <a:off x="1393725" y="1846850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1" name="Google Shape;6391;p41"/>
          <p:cNvSpPr/>
          <p:nvPr/>
        </p:nvSpPr>
        <p:spPr>
          <a:xfrm>
            <a:off x="1393725" y="228797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2" name="Google Shape;6392;p41"/>
          <p:cNvSpPr/>
          <p:nvPr/>
        </p:nvSpPr>
        <p:spPr>
          <a:xfrm>
            <a:off x="1393725" y="2699457"/>
            <a:ext cx="6577774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6393" name="Google Shape;6393;p41"/>
          <p:cNvGraphicFramePr/>
          <p:nvPr/>
        </p:nvGraphicFramePr>
        <p:xfrm>
          <a:off x="1469925" y="18273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{1C5CC50A-6616-4652-8260-6E1596F8F12A}</a:tableStyleId>
              </a:tblPr>
              <a:tblGrid>
                <a:gridCol w="130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83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Time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FFF7BB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Pangolin"/>
                          <a:ea typeface="Pangolin"/>
                          <a:cs typeface="Pangolin"/>
                          <a:sym typeface="Pangolin"/>
                        </a:rPr>
                        <a:t>Activities</a:t>
                      </a:r>
                      <a:endParaRPr sz="1800">
                        <a:solidFill>
                          <a:schemeClr val="lt1"/>
                        </a:solidFill>
                        <a:latin typeface="Pangolin"/>
                        <a:ea typeface="Pangolin"/>
                        <a:cs typeface="Pangolin"/>
                        <a:sym typeface="Pangol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7:00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Saturn is composed of hydrogen and helium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b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8:00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Jupiter is the biggest planet of them all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9:00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Despite being red, Mars is a cold place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10:00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Mercury is the closest planet to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11:00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Venus is the second planet from the Sun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12:00 am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ontserrat Alternates"/>
                          <a:ea typeface="Montserrat Alternates"/>
                          <a:cs typeface="Montserrat Alternates"/>
                          <a:sym typeface="Montserrat Alternates"/>
                        </a:rPr>
                        <a:t>Neptune is the fourth-largest planet</a:t>
                      </a:r>
                      <a:endParaRPr>
                        <a:solidFill>
                          <a:schemeClr val="lt1"/>
                        </a:solidFill>
                        <a:latin typeface="Montserrat Alternates"/>
                        <a:ea typeface="Montserrat Alternates"/>
                        <a:cs typeface="Montserrat Alternates"/>
                        <a:sym typeface="Montserrat Alternate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394" name="Google Shape;6394;p41"/>
          <p:cNvSpPr txBox="1">
            <a:spLocks noGrp="1"/>
          </p:cNvSpPr>
          <p:nvPr>
            <p:ph type="title"/>
          </p:nvPr>
        </p:nvSpPr>
        <p:spPr>
          <a:xfrm>
            <a:off x="955575" y="849425"/>
            <a:ext cx="7498500" cy="54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What are you going to do today?</a:t>
            </a:r>
            <a:endParaRPr sz="2600"/>
          </a:p>
        </p:txBody>
      </p:sp>
      <p:sp>
        <p:nvSpPr>
          <p:cNvPr id="6395" name="Google Shape;6395;p41"/>
          <p:cNvSpPr/>
          <p:nvPr/>
        </p:nvSpPr>
        <p:spPr>
          <a:xfrm>
            <a:off x="5848345" y="1339388"/>
            <a:ext cx="2076459" cy="428694"/>
          </a:xfrm>
          <a:custGeom>
            <a:avLst/>
            <a:gdLst/>
            <a:ahLst/>
            <a:cxnLst/>
            <a:rect l="l" t="t" r="r" b="b"/>
            <a:pathLst>
              <a:path w="70490" h="16353" extrusionOk="0">
                <a:moveTo>
                  <a:pt x="35416" y="0"/>
                </a:moveTo>
                <a:cubicBezTo>
                  <a:pt x="19347" y="0"/>
                  <a:pt x="3163" y="265"/>
                  <a:pt x="1803" y="909"/>
                </a:cubicBezTo>
                <a:cubicBezTo>
                  <a:pt x="487" y="1510"/>
                  <a:pt x="0" y="14646"/>
                  <a:pt x="2032" y="15476"/>
                </a:cubicBezTo>
                <a:cubicBezTo>
                  <a:pt x="3166" y="15914"/>
                  <a:pt x="21489" y="16353"/>
                  <a:pt x="38708" y="16353"/>
                </a:cubicBezTo>
                <a:cubicBezTo>
                  <a:pt x="54098" y="16353"/>
                  <a:pt x="68606" y="16003"/>
                  <a:pt x="69173" y="14990"/>
                </a:cubicBezTo>
                <a:cubicBezTo>
                  <a:pt x="70489" y="12958"/>
                  <a:pt x="70232" y="1510"/>
                  <a:pt x="68343" y="680"/>
                </a:cubicBezTo>
                <a:cubicBezTo>
                  <a:pt x="67441" y="265"/>
                  <a:pt x="51486" y="0"/>
                  <a:pt x="35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6" name="Google Shape;6396;p41"/>
          <p:cNvSpPr txBox="1">
            <a:spLocks noGrp="1"/>
          </p:cNvSpPr>
          <p:nvPr>
            <p:ph type="subTitle" idx="4294967295"/>
          </p:nvPr>
        </p:nvSpPr>
        <p:spPr>
          <a:xfrm>
            <a:off x="6086475" y="1332059"/>
            <a:ext cx="1600200" cy="4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Date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6397" name="Google Shape;6397;p41"/>
          <p:cNvGrpSpPr/>
          <p:nvPr/>
        </p:nvGrpSpPr>
        <p:grpSpPr>
          <a:xfrm>
            <a:off x="2917189" y="1976663"/>
            <a:ext cx="215527" cy="169056"/>
            <a:chOff x="2889806" y="1751800"/>
            <a:chExt cx="341944" cy="268172"/>
          </a:xfrm>
        </p:grpSpPr>
        <p:cxnSp>
          <p:nvCxnSpPr>
            <p:cNvPr id="6398" name="Google Shape;6398;p4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99" name="Google Shape;6399;p4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400" name="Google Shape;6400;p41"/>
          <p:cNvGrpSpPr/>
          <p:nvPr/>
        </p:nvGrpSpPr>
        <p:grpSpPr>
          <a:xfrm>
            <a:off x="2917189" y="2852963"/>
            <a:ext cx="215527" cy="169056"/>
            <a:chOff x="2889806" y="1751800"/>
            <a:chExt cx="341944" cy="268172"/>
          </a:xfrm>
        </p:grpSpPr>
        <p:cxnSp>
          <p:nvCxnSpPr>
            <p:cNvPr id="6401" name="Google Shape;6401;p4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2" name="Google Shape;6402;p4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403" name="Google Shape;6403;p41"/>
          <p:cNvGrpSpPr/>
          <p:nvPr/>
        </p:nvGrpSpPr>
        <p:grpSpPr>
          <a:xfrm>
            <a:off x="2917189" y="3233963"/>
            <a:ext cx="215527" cy="169056"/>
            <a:chOff x="2889806" y="1751800"/>
            <a:chExt cx="341944" cy="268172"/>
          </a:xfrm>
        </p:grpSpPr>
        <p:cxnSp>
          <p:nvCxnSpPr>
            <p:cNvPr id="6404" name="Google Shape;6404;p4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5" name="Google Shape;6405;p4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406" name="Google Shape;6406;p41"/>
          <p:cNvGrpSpPr/>
          <p:nvPr/>
        </p:nvGrpSpPr>
        <p:grpSpPr>
          <a:xfrm>
            <a:off x="2917189" y="4415063"/>
            <a:ext cx="215527" cy="169056"/>
            <a:chOff x="2889806" y="1751800"/>
            <a:chExt cx="341944" cy="268172"/>
          </a:xfrm>
        </p:grpSpPr>
        <p:cxnSp>
          <p:nvCxnSpPr>
            <p:cNvPr id="6407" name="Google Shape;6407;p41"/>
            <p:cNvCxnSpPr/>
            <p:nvPr/>
          </p:nvCxnSpPr>
          <p:spPr>
            <a:xfrm rot="10800000" flipH="1">
              <a:off x="2989950" y="1751800"/>
              <a:ext cx="241800" cy="2343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8" name="Google Shape;6408;p41"/>
            <p:cNvCxnSpPr/>
            <p:nvPr/>
          </p:nvCxnSpPr>
          <p:spPr>
            <a:xfrm rot="10800000">
              <a:off x="2889806" y="1908972"/>
              <a:ext cx="107700" cy="1110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09" name="Google Shape;6409;p41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0" name="Google Shape;6410;p41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6411" name="Google Shape;6411;p41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412" name="Google Shape;6412;p41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413" name="Google Shape;6413;p41">
            <a:hlinkClick r:id="rId3" action="ppaction://hlinksldjump"/>
          </p:cNvPr>
          <p:cNvSpPr/>
          <p:nvPr/>
        </p:nvSpPr>
        <p:spPr>
          <a:xfrm>
            <a:off x="8171550" y="80502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4" name="Google Shape;6414;p41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415" name="Google Shape;6415;p41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416" name="Google Shape;6416;p41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417" name="Google Shape;6417;p41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418" name="Google Shape;6418;p41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419" name="Google Shape;6419;p41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420" name="Google Shape;6420;p41">
            <a:hlinkClick r:id="rId10" action="ppaction://hlinksldjump"/>
          </p:cNvPr>
          <p:cNvSpPr/>
          <p:nvPr/>
        </p:nvSpPr>
        <p:spPr>
          <a:xfrm>
            <a:off x="855627" y="38592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1" name="Google Shape;6421;p41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grpSp>
          <p:nvGrpSpPr>
            <p:cNvPr id="6422" name="Google Shape;6422;p41"/>
            <p:cNvGrpSpPr/>
            <p:nvPr/>
          </p:nvGrpSpPr>
          <p:grpSpPr>
            <a:xfrm>
              <a:off x="790775" y="119354"/>
              <a:ext cx="551700" cy="745438"/>
              <a:chOff x="790775" y="119354"/>
              <a:chExt cx="551700" cy="745438"/>
            </a:xfrm>
          </p:grpSpPr>
          <p:sp>
            <p:nvSpPr>
              <p:cNvPr id="6423" name="Google Shape;6423;p41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4" name="Google Shape;6424;p41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5" name="Google Shape;6425;p41"/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grpSp>
            <p:nvGrpSpPr>
              <p:cNvPr id="6426" name="Google Shape;6426;p41"/>
              <p:cNvGrpSpPr/>
              <p:nvPr/>
            </p:nvGrpSpPr>
            <p:grpSpPr>
              <a:xfrm>
                <a:off x="844850" y="596800"/>
                <a:ext cx="456034" cy="267991"/>
                <a:chOff x="-1126825" y="596800"/>
                <a:chExt cx="456034" cy="267991"/>
              </a:xfrm>
            </p:grpSpPr>
            <p:sp>
              <p:nvSpPr>
                <p:cNvPr id="6427" name="Google Shape;6427;p41"/>
                <p:cNvSpPr/>
                <p:nvPr/>
              </p:nvSpPr>
              <p:spPr>
                <a:xfrm>
                  <a:off x="-1126825" y="596800"/>
                  <a:ext cx="456034" cy="267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20" h="10580" extrusionOk="0">
                      <a:moveTo>
                        <a:pt x="13662" y="1"/>
                      </a:moveTo>
                      <a:lnTo>
                        <a:pt x="13662" y="1"/>
                      </a:lnTo>
                      <a:cubicBezTo>
                        <a:pt x="12786" y="845"/>
                        <a:pt x="9560" y="1166"/>
                        <a:pt x="6476" y="1166"/>
                      </a:cubicBezTo>
                      <a:cubicBezTo>
                        <a:pt x="3630" y="1166"/>
                        <a:pt x="905" y="893"/>
                        <a:pt x="254" y="507"/>
                      </a:cubicBezTo>
                      <a:cubicBezTo>
                        <a:pt x="195" y="433"/>
                        <a:pt x="61" y="373"/>
                        <a:pt x="1" y="314"/>
                      </a:cubicBezTo>
                      <a:lnTo>
                        <a:pt x="1" y="314"/>
                      </a:lnTo>
                      <a:lnTo>
                        <a:pt x="746" y="1058"/>
                      </a:lnTo>
                      <a:cubicBezTo>
                        <a:pt x="61" y="4976"/>
                        <a:pt x="3100" y="10250"/>
                        <a:pt x="6020" y="10563"/>
                      </a:cubicBezTo>
                      <a:cubicBezTo>
                        <a:pt x="6137" y="10574"/>
                        <a:pt x="6254" y="10580"/>
                        <a:pt x="6371" y="10580"/>
                      </a:cubicBezTo>
                      <a:cubicBezTo>
                        <a:pt x="10757" y="10580"/>
                        <a:pt x="14620" y="2845"/>
                        <a:pt x="1366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8" name="Google Shape;6428;p41"/>
                <p:cNvSpPr/>
                <p:nvPr/>
              </p:nvSpPr>
              <p:spPr>
                <a:xfrm>
                  <a:off x="-1014138" y="741047"/>
                  <a:ext cx="19091" cy="379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17" extrusionOk="0">
                      <a:moveTo>
                        <a:pt x="341" y="0"/>
                      </a:moveTo>
                      <a:cubicBezTo>
                        <a:pt x="301" y="0"/>
                        <a:pt x="264" y="15"/>
                        <a:pt x="239" y="40"/>
                      </a:cubicBezTo>
                      <a:cubicBezTo>
                        <a:pt x="180" y="159"/>
                        <a:pt x="120" y="218"/>
                        <a:pt x="120" y="278"/>
                      </a:cubicBezTo>
                      <a:cubicBezTo>
                        <a:pt x="61" y="412"/>
                        <a:pt x="61" y="472"/>
                        <a:pt x="1" y="591"/>
                      </a:cubicBezTo>
                      <a:cubicBezTo>
                        <a:pt x="1" y="784"/>
                        <a:pt x="61" y="963"/>
                        <a:pt x="180" y="1157"/>
                      </a:cubicBezTo>
                      <a:lnTo>
                        <a:pt x="239" y="1217"/>
                      </a:lnTo>
                      <a:cubicBezTo>
                        <a:pt x="299" y="1217"/>
                        <a:pt x="433" y="1217"/>
                        <a:pt x="493" y="1157"/>
                      </a:cubicBezTo>
                      <a:cubicBezTo>
                        <a:pt x="552" y="963"/>
                        <a:pt x="612" y="784"/>
                        <a:pt x="612" y="650"/>
                      </a:cubicBezTo>
                      <a:lnTo>
                        <a:pt x="612" y="412"/>
                      </a:lnTo>
                      <a:cubicBezTo>
                        <a:pt x="612" y="278"/>
                        <a:pt x="612" y="218"/>
                        <a:pt x="552" y="99"/>
                      </a:cubicBezTo>
                      <a:lnTo>
                        <a:pt x="493" y="99"/>
                      </a:lnTo>
                      <a:cubicBezTo>
                        <a:pt x="458" y="29"/>
                        <a:pt x="397" y="0"/>
                        <a:pt x="3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9" name="Google Shape;6429;p41"/>
                <p:cNvSpPr/>
                <p:nvPr/>
              </p:nvSpPr>
              <p:spPr>
                <a:xfrm>
                  <a:off x="-960202" y="696438"/>
                  <a:ext cx="17688" cy="37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202" extrusionOk="0">
                      <a:moveTo>
                        <a:pt x="276" y="0"/>
                      </a:moveTo>
                      <a:cubicBezTo>
                        <a:pt x="224" y="0"/>
                        <a:pt x="169" y="29"/>
                        <a:pt x="134" y="99"/>
                      </a:cubicBezTo>
                      <a:cubicBezTo>
                        <a:pt x="60" y="159"/>
                        <a:pt x="60" y="293"/>
                        <a:pt x="0" y="352"/>
                      </a:cubicBezTo>
                      <a:lnTo>
                        <a:pt x="0" y="591"/>
                      </a:lnTo>
                      <a:cubicBezTo>
                        <a:pt x="0" y="784"/>
                        <a:pt x="0" y="963"/>
                        <a:pt x="134" y="1157"/>
                      </a:cubicBezTo>
                      <a:lnTo>
                        <a:pt x="194" y="1157"/>
                      </a:lnTo>
                      <a:cubicBezTo>
                        <a:pt x="224" y="1187"/>
                        <a:pt x="268" y="1201"/>
                        <a:pt x="313" y="1201"/>
                      </a:cubicBezTo>
                      <a:cubicBezTo>
                        <a:pt x="358" y="1201"/>
                        <a:pt x="402" y="1187"/>
                        <a:pt x="432" y="1157"/>
                      </a:cubicBezTo>
                      <a:cubicBezTo>
                        <a:pt x="566" y="963"/>
                        <a:pt x="566" y="784"/>
                        <a:pt x="566" y="591"/>
                      </a:cubicBezTo>
                      <a:lnTo>
                        <a:pt x="566" y="352"/>
                      </a:lnTo>
                      <a:cubicBezTo>
                        <a:pt x="507" y="218"/>
                        <a:pt x="507" y="159"/>
                        <a:pt x="432" y="99"/>
                      </a:cubicBezTo>
                      <a:lnTo>
                        <a:pt x="373" y="39"/>
                      </a:lnTo>
                      <a:cubicBezTo>
                        <a:pt x="348" y="15"/>
                        <a:pt x="313" y="0"/>
                        <a:pt x="27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0" name="Google Shape;6430;p41"/>
                <p:cNvSpPr/>
                <p:nvPr/>
              </p:nvSpPr>
              <p:spPr>
                <a:xfrm>
                  <a:off x="-963945" y="802844"/>
                  <a:ext cx="19559" cy="31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1024" extrusionOk="0">
                      <a:moveTo>
                        <a:pt x="335" y="1"/>
                      </a:moveTo>
                      <a:cubicBezTo>
                        <a:pt x="288" y="1"/>
                        <a:pt x="235" y="15"/>
                        <a:pt x="180" y="40"/>
                      </a:cubicBezTo>
                      <a:cubicBezTo>
                        <a:pt x="120" y="100"/>
                        <a:pt x="120" y="159"/>
                        <a:pt x="60" y="293"/>
                      </a:cubicBezTo>
                      <a:cubicBezTo>
                        <a:pt x="1" y="353"/>
                        <a:pt x="1" y="412"/>
                        <a:pt x="1" y="472"/>
                      </a:cubicBezTo>
                      <a:cubicBezTo>
                        <a:pt x="1" y="666"/>
                        <a:pt x="60" y="844"/>
                        <a:pt x="180" y="979"/>
                      </a:cubicBezTo>
                      <a:cubicBezTo>
                        <a:pt x="217" y="1008"/>
                        <a:pt x="265" y="1023"/>
                        <a:pt x="312" y="1023"/>
                      </a:cubicBezTo>
                      <a:cubicBezTo>
                        <a:pt x="358" y="1023"/>
                        <a:pt x="403" y="1008"/>
                        <a:pt x="433" y="979"/>
                      </a:cubicBezTo>
                      <a:cubicBezTo>
                        <a:pt x="552" y="785"/>
                        <a:pt x="627" y="666"/>
                        <a:pt x="627" y="532"/>
                      </a:cubicBezTo>
                      <a:cubicBezTo>
                        <a:pt x="627" y="472"/>
                        <a:pt x="627" y="412"/>
                        <a:pt x="552" y="353"/>
                      </a:cubicBezTo>
                      <a:cubicBezTo>
                        <a:pt x="552" y="293"/>
                        <a:pt x="552" y="159"/>
                        <a:pt x="493" y="100"/>
                      </a:cubicBezTo>
                      <a:cubicBezTo>
                        <a:pt x="458" y="30"/>
                        <a:pt x="402" y="1"/>
                        <a:pt x="33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1" name="Google Shape;6431;p41"/>
                <p:cNvSpPr/>
                <p:nvPr/>
              </p:nvSpPr>
              <p:spPr>
                <a:xfrm>
                  <a:off x="-911881" y="749688"/>
                  <a:ext cx="17688" cy="488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566" extrusionOk="0">
                      <a:moveTo>
                        <a:pt x="373" y="1"/>
                      </a:moveTo>
                      <a:cubicBezTo>
                        <a:pt x="313" y="1"/>
                        <a:pt x="194" y="1"/>
                        <a:pt x="135" y="75"/>
                      </a:cubicBezTo>
                      <a:cubicBezTo>
                        <a:pt x="75" y="195"/>
                        <a:pt x="75" y="314"/>
                        <a:pt x="0" y="448"/>
                      </a:cubicBezTo>
                      <a:lnTo>
                        <a:pt x="0" y="746"/>
                      </a:lnTo>
                      <a:cubicBezTo>
                        <a:pt x="0" y="999"/>
                        <a:pt x="0" y="1252"/>
                        <a:pt x="135" y="1491"/>
                      </a:cubicBezTo>
                      <a:cubicBezTo>
                        <a:pt x="194" y="1491"/>
                        <a:pt x="194" y="1491"/>
                        <a:pt x="194" y="1565"/>
                      </a:cubicBezTo>
                      <a:cubicBezTo>
                        <a:pt x="313" y="1565"/>
                        <a:pt x="373" y="1565"/>
                        <a:pt x="447" y="1431"/>
                      </a:cubicBezTo>
                      <a:cubicBezTo>
                        <a:pt x="567" y="1252"/>
                        <a:pt x="567" y="999"/>
                        <a:pt x="567" y="746"/>
                      </a:cubicBezTo>
                      <a:lnTo>
                        <a:pt x="567" y="448"/>
                      </a:lnTo>
                      <a:cubicBezTo>
                        <a:pt x="507" y="314"/>
                        <a:pt x="507" y="195"/>
                        <a:pt x="447" y="75"/>
                      </a:cubicBezTo>
                      <a:cubicBezTo>
                        <a:pt x="447" y="75"/>
                        <a:pt x="373" y="75"/>
                        <a:pt x="37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2" name="Google Shape;6432;p41"/>
                <p:cNvSpPr/>
                <p:nvPr/>
              </p:nvSpPr>
              <p:spPr>
                <a:xfrm>
                  <a:off x="-863092" y="690417"/>
                  <a:ext cx="19091" cy="39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76" extrusionOk="0">
                      <a:moveTo>
                        <a:pt x="303" y="1"/>
                      </a:moveTo>
                      <a:cubicBezTo>
                        <a:pt x="251" y="1"/>
                        <a:pt x="215" y="33"/>
                        <a:pt x="179" y="113"/>
                      </a:cubicBezTo>
                      <a:cubicBezTo>
                        <a:pt x="120" y="173"/>
                        <a:pt x="60" y="292"/>
                        <a:pt x="60" y="352"/>
                      </a:cubicBezTo>
                      <a:cubicBezTo>
                        <a:pt x="1" y="411"/>
                        <a:pt x="1" y="545"/>
                        <a:pt x="1" y="605"/>
                      </a:cubicBezTo>
                      <a:cubicBezTo>
                        <a:pt x="1" y="784"/>
                        <a:pt x="1" y="977"/>
                        <a:pt x="60" y="1156"/>
                      </a:cubicBezTo>
                      <a:lnTo>
                        <a:pt x="120" y="1231"/>
                      </a:lnTo>
                      <a:cubicBezTo>
                        <a:pt x="150" y="1260"/>
                        <a:pt x="194" y="1275"/>
                        <a:pt x="241" y="1275"/>
                      </a:cubicBezTo>
                      <a:cubicBezTo>
                        <a:pt x="287" y="1275"/>
                        <a:pt x="336" y="1260"/>
                        <a:pt x="373" y="1231"/>
                      </a:cubicBezTo>
                      <a:cubicBezTo>
                        <a:pt x="492" y="1037"/>
                        <a:pt x="552" y="858"/>
                        <a:pt x="552" y="664"/>
                      </a:cubicBezTo>
                      <a:cubicBezTo>
                        <a:pt x="611" y="545"/>
                        <a:pt x="611" y="486"/>
                        <a:pt x="552" y="352"/>
                      </a:cubicBezTo>
                      <a:cubicBezTo>
                        <a:pt x="552" y="292"/>
                        <a:pt x="492" y="173"/>
                        <a:pt x="433" y="113"/>
                      </a:cubicBezTo>
                      <a:lnTo>
                        <a:pt x="433" y="39"/>
                      </a:lnTo>
                      <a:cubicBezTo>
                        <a:pt x="379" y="15"/>
                        <a:pt x="337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3" name="Google Shape;6433;p41"/>
                <p:cNvSpPr/>
                <p:nvPr/>
              </p:nvSpPr>
              <p:spPr>
                <a:xfrm>
                  <a:off x="-791531" y="672543"/>
                  <a:ext cx="19091" cy="40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1283" extrusionOk="0">
                      <a:moveTo>
                        <a:pt x="314" y="1"/>
                      </a:moveTo>
                      <a:cubicBezTo>
                        <a:pt x="180" y="1"/>
                        <a:pt x="120" y="61"/>
                        <a:pt x="60" y="120"/>
                      </a:cubicBezTo>
                      <a:cubicBezTo>
                        <a:pt x="1" y="239"/>
                        <a:pt x="1" y="314"/>
                        <a:pt x="1" y="433"/>
                      </a:cubicBezTo>
                      <a:lnTo>
                        <a:pt x="1" y="686"/>
                      </a:lnTo>
                      <a:cubicBezTo>
                        <a:pt x="60" y="865"/>
                        <a:pt x="60" y="984"/>
                        <a:pt x="180" y="1178"/>
                      </a:cubicBezTo>
                      <a:lnTo>
                        <a:pt x="180" y="1237"/>
                      </a:lnTo>
                      <a:lnTo>
                        <a:pt x="239" y="1237"/>
                      </a:lnTo>
                      <a:cubicBezTo>
                        <a:pt x="277" y="1267"/>
                        <a:pt x="325" y="1282"/>
                        <a:pt x="364" y="1282"/>
                      </a:cubicBezTo>
                      <a:cubicBezTo>
                        <a:pt x="403" y="1282"/>
                        <a:pt x="433" y="1267"/>
                        <a:pt x="433" y="1237"/>
                      </a:cubicBezTo>
                      <a:cubicBezTo>
                        <a:pt x="612" y="1059"/>
                        <a:pt x="612" y="805"/>
                        <a:pt x="612" y="612"/>
                      </a:cubicBezTo>
                      <a:cubicBezTo>
                        <a:pt x="612" y="493"/>
                        <a:pt x="552" y="433"/>
                        <a:pt x="552" y="314"/>
                      </a:cubicBezTo>
                      <a:cubicBezTo>
                        <a:pt x="493" y="239"/>
                        <a:pt x="433" y="120"/>
                        <a:pt x="373" y="61"/>
                      </a:cubicBezTo>
                      <a:lnTo>
                        <a:pt x="31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4" name="Google Shape;6434;p41"/>
                <p:cNvSpPr/>
                <p:nvPr/>
              </p:nvSpPr>
              <p:spPr>
                <a:xfrm>
                  <a:off x="-844032" y="770308"/>
                  <a:ext cx="19559" cy="39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1277" extrusionOk="0">
                      <a:moveTo>
                        <a:pt x="345" y="1"/>
                      </a:moveTo>
                      <a:cubicBezTo>
                        <a:pt x="318" y="1"/>
                        <a:pt x="289" y="8"/>
                        <a:pt x="254" y="25"/>
                      </a:cubicBezTo>
                      <a:cubicBezTo>
                        <a:pt x="194" y="159"/>
                        <a:pt x="135" y="219"/>
                        <a:pt x="60" y="338"/>
                      </a:cubicBezTo>
                      <a:cubicBezTo>
                        <a:pt x="60" y="398"/>
                        <a:pt x="0" y="532"/>
                        <a:pt x="0" y="651"/>
                      </a:cubicBezTo>
                      <a:cubicBezTo>
                        <a:pt x="0" y="830"/>
                        <a:pt x="60" y="1023"/>
                        <a:pt x="194" y="1202"/>
                      </a:cubicBezTo>
                      <a:lnTo>
                        <a:pt x="254" y="1277"/>
                      </a:lnTo>
                      <a:cubicBezTo>
                        <a:pt x="313" y="1277"/>
                        <a:pt x="433" y="1277"/>
                        <a:pt x="507" y="1202"/>
                      </a:cubicBezTo>
                      <a:lnTo>
                        <a:pt x="507" y="1143"/>
                      </a:lnTo>
                      <a:cubicBezTo>
                        <a:pt x="567" y="964"/>
                        <a:pt x="626" y="830"/>
                        <a:pt x="626" y="651"/>
                      </a:cubicBezTo>
                      <a:lnTo>
                        <a:pt x="626" y="398"/>
                      </a:lnTo>
                      <a:cubicBezTo>
                        <a:pt x="626" y="338"/>
                        <a:pt x="626" y="219"/>
                        <a:pt x="567" y="159"/>
                      </a:cubicBezTo>
                      <a:lnTo>
                        <a:pt x="507" y="85"/>
                      </a:lnTo>
                      <a:cubicBezTo>
                        <a:pt x="454" y="43"/>
                        <a:pt x="409" y="1"/>
                        <a:pt x="34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5" name="Google Shape;6435;p41"/>
                <p:cNvSpPr/>
                <p:nvPr/>
              </p:nvSpPr>
              <p:spPr>
                <a:xfrm>
                  <a:off x="-907701" y="687566"/>
                  <a:ext cx="19091" cy="250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" h="802" extrusionOk="0">
                      <a:moveTo>
                        <a:pt x="239" y="1"/>
                      </a:moveTo>
                      <a:cubicBezTo>
                        <a:pt x="120" y="75"/>
                        <a:pt x="120" y="135"/>
                        <a:pt x="60" y="195"/>
                      </a:cubicBezTo>
                      <a:cubicBezTo>
                        <a:pt x="60" y="254"/>
                        <a:pt x="60" y="314"/>
                        <a:pt x="1" y="373"/>
                      </a:cubicBezTo>
                      <a:cubicBezTo>
                        <a:pt x="1" y="507"/>
                        <a:pt x="60" y="627"/>
                        <a:pt x="179" y="746"/>
                      </a:cubicBezTo>
                      <a:cubicBezTo>
                        <a:pt x="209" y="783"/>
                        <a:pt x="257" y="802"/>
                        <a:pt x="313" y="802"/>
                      </a:cubicBezTo>
                      <a:cubicBezTo>
                        <a:pt x="369" y="802"/>
                        <a:pt x="433" y="783"/>
                        <a:pt x="492" y="746"/>
                      </a:cubicBezTo>
                      <a:lnTo>
                        <a:pt x="492" y="686"/>
                      </a:lnTo>
                      <a:cubicBezTo>
                        <a:pt x="611" y="627"/>
                        <a:pt x="611" y="507"/>
                        <a:pt x="611" y="448"/>
                      </a:cubicBezTo>
                      <a:lnTo>
                        <a:pt x="611" y="254"/>
                      </a:lnTo>
                      <a:cubicBezTo>
                        <a:pt x="552" y="195"/>
                        <a:pt x="552" y="135"/>
                        <a:pt x="492" y="75"/>
                      </a:cubicBezTo>
                      <a:cubicBezTo>
                        <a:pt x="433" y="1"/>
                        <a:pt x="313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6" name="Google Shape;6436;p41"/>
                <p:cNvSpPr/>
                <p:nvPr/>
              </p:nvSpPr>
              <p:spPr>
                <a:xfrm>
                  <a:off x="-1018318" y="685133"/>
                  <a:ext cx="19559" cy="204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" h="657" extrusionOk="0">
                      <a:moveTo>
                        <a:pt x="314" y="1"/>
                      </a:moveTo>
                      <a:cubicBezTo>
                        <a:pt x="269" y="1"/>
                        <a:pt x="224" y="15"/>
                        <a:pt x="195" y="45"/>
                      </a:cubicBezTo>
                      <a:cubicBezTo>
                        <a:pt x="135" y="105"/>
                        <a:pt x="60" y="164"/>
                        <a:pt x="60" y="239"/>
                      </a:cubicBezTo>
                      <a:cubicBezTo>
                        <a:pt x="1" y="299"/>
                        <a:pt x="1" y="299"/>
                        <a:pt x="1" y="358"/>
                      </a:cubicBezTo>
                      <a:cubicBezTo>
                        <a:pt x="60" y="418"/>
                        <a:pt x="60" y="537"/>
                        <a:pt x="195" y="611"/>
                      </a:cubicBezTo>
                      <a:cubicBezTo>
                        <a:pt x="254" y="641"/>
                        <a:pt x="314" y="656"/>
                        <a:pt x="368" y="656"/>
                      </a:cubicBezTo>
                      <a:cubicBezTo>
                        <a:pt x="422" y="656"/>
                        <a:pt x="470" y="641"/>
                        <a:pt x="507" y="611"/>
                      </a:cubicBezTo>
                      <a:cubicBezTo>
                        <a:pt x="627" y="477"/>
                        <a:pt x="627" y="418"/>
                        <a:pt x="627" y="299"/>
                      </a:cubicBezTo>
                      <a:cubicBezTo>
                        <a:pt x="627" y="299"/>
                        <a:pt x="627" y="239"/>
                        <a:pt x="567" y="164"/>
                      </a:cubicBezTo>
                      <a:cubicBezTo>
                        <a:pt x="567" y="105"/>
                        <a:pt x="507" y="105"/>
                        <a:pt x="433" y="45"/>
                      </a:cubicBezTo>
                      <a:cubicBezTo>
                        <a:pt x="403" y="15"/>
                        <a:pt x="358" y="1"/>
                        <a:pt x="31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437" name="Google Shape;6437;p41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6438" name="Google Shape;6438;p41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9" name="Google Shape;6439;p41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0" name="Google Shape;6440;p41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1" name="Google Shape;6441;p41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2" name="Google Shape;6442;p41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3" name="Google Shape;6443;p41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4" name="Google Shape;6444;p41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5" name="Google Shape;6445;p41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6" name="Google Shape;6446;p41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7" name="Google Shape;6447;p41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8" name="Google Shape;6448;p41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9" name="Google Shape;6449;p41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0" name="Google Shape;6450;p41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1" name="Google Shape;6451;p41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2" name="Google Shape;6452;p41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3" name="Google Shape;6453;p41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4" name="Google Shape;6454;p41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5" name="Google Shape;6455;p41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6" name="Google Shape;6456;p41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7" name="Google Shape;6457;p41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8" name="Google Shape;6458;p41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9" name="Google Shape;6459;p41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0" name="Google Shape;6460;p41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1" name="Google Shape;6461;p41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2" name="Google Shape;6462;p41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63" name="Google Shape;6463;p41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64" name="Google Shape;6464;p41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65" name="Google Shape;6465;p41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66" name="Google Shape;6466;p41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67" name="Google Shape;6467;p41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68" name="Google Shape;6468;p41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69" name="Google Shape;6469;p41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70" name="Google Shape;6470;p41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71" name="Google Shape;6471;p41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72" name="Google Shape;6472;p41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73" name="Google Shape;6473;p41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474" name="Google Shape;6474;p41">
                <a:hlinkClick r:id="rId11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75" name="Google Shape;6475;p41">
            <a:hlinkClick r:id="rId11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6" name="Google Shape;6476;p41">
            <a:hlinkClick r:id="rId12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7" name="Google Shape;6477;p41">
            <a:hlinkClick r:id="rId13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8" name="Google Shape;6478;p41">
            <a:hlinkClick r:id="rId14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9" name="Google Shape;6479;p41">
            <a:hlinkClick r:id="rId15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0" name="Google Shape;6480;p41">
            <a:hlinkClick r:id="rId16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1" name="Google Shape;6481;p41">
            <a:hlinkClick r:id="rId17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2" name="Google Shape;6482;p41">
            <a:hlinkClick r:id="rId18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3" name="Google Shape;6483;p41">
            <a:hlinkClick r:id="rId19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4" name="Google Shape;6484;p41">
            <a:hlinkClick r:id="rId20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5" name="Google Shape;6485;p41">
            <a:hlinkClick r:id="rId21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6" name="Google Shape;6486;p41">
            <a:hlinkClick r:id="rId1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1" name="Google Shape;6491;p42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6492" name="Google Shape;6492;p42">
              <a:hlinkClick r:id="rId3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42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42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42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6496" name="Google Shape;6496;p42"/>
            <p:cNvGrpSpPr/>
            <p:nvPr/>
          </p:nvGrpSpPr>
          <p:grpSpPr>
            <a:xfrm>
              <a:off x="1463975" y="596800"/>
              <a:ext cx="456034" cy="267991"/>
              <a:chOff x="-1126825" y="596800"/>
              <a:chExt cx="456034" cy="267991"/>
            </a:xfrm>
          </p:grpSpPr>
          <p:sp>
            <p:nvSpPr>
              <p:cNvPr id="6497" name="Google Shape;6497;p42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8" name="Google Shape;6498;p42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9" name="Google Shape;6499;p42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0" name="Google Shape;6500;p42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1" name="Google Shape;6501;p42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2" name="Google Shape;6502;p42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3" name="Google Shape;6503;p42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4" name="Google Shape;6504;p42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5" name="Google Shape;6505;p42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6" name="Google Shape;6506;p42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07" name="Google Shape;6507;p42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6508" name="Google Shape;6508;p42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9" name="Google Shape;6509;p42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0" name="Google Shape;6510;p42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1" name="Google Shape;6511;p42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2" name="Google Shape;6512;p42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3" name="Google Shape;6513;p42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4" name="Google Shape;6514;p42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5" name="Google Shape;6515;p42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6" name="Google Shape;6516;p42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7" name="Google Shape;6517;p42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8" name="Google Shape;6518;p42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9" name="Google Shape;6519;p42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0" name="Google Shape;6520;p42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42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42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3" name="Google Shape;6523;p42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4" name="Google Shape;6524;p42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5" name="Google Shape;6525;p42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6" name="Google Shape;6526;p42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7" name="Google Shape;6527;p42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8" name="Google Shape;6528;p42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9" name="Google Shape;6529;p42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0" name="Google Shape;6530;p42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1" name="Google Shape;6531;p42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2" name="Google Shape;6532;p42">
                <a:hlinkClick r:id="rId3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33" name="Google Shape;6533;p42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34" name="Google Shape;6534;p42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35" name="Google Shape;6535;p42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36" name="Google Shape;6536;p42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37" name="Google Shape;6537;p42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38" name="Google Shape;6538;p42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39" name="Google Shape;6539;p42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40" name="Google Shape;6540;p42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41" name="Google Shape;6541;p42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42" name="Google Shape;6542;p42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43" name="Google Shape;6543;p42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44" name="Google Shape;6544;p42">
                <a:hlinkClick r:id="rId3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545" name="Google Shape;6545;p42"/>
          <p:cNvSpPr/>
          <p:nvPr/>
        </p:nvSpPr>
        <p:spPr>
          <a:xfrm>
            <a:off x="4192290" y="1105150"/>
            <a:ext cx="4355894" cy="3335232"/>
          </a:xfrm>
          <a:custGeom>
            <a:avLst/>
            <a:gdLst/>
            <a:ahLst/>
            <a:cxnLst/>
            <a:rect l="l" t="t" r="r" b="b"/>
            <a:pathLst>
              <a:path w="67400" h="75139" extrusionOk="0">
                <a:moveTo>
                  <a:pt x="16043" y="1"/>
                </a:moveTo>
                <a:cubicBezTo>
                  <a:pt x="3288" y="1"/>
                  <a:pt x="2743" y="11440"/>
                  <a:pt x="2198" y="14258"/>
                </a:cubicBezTo>
                <a:cubicBezTo>
                  <a:pt x="1" y="25604"/>
                  <a:pt x="1" y="45722"/>
                  <a:pt x="2198" y="61369"/>
                </a:cubicBezTo>
                <a:cubicBezTo>
                  <a:pt x="3833" y="73110"/>
                  <a:pt x="7590" y="75138"/>
                  <a:pt x="11271" y="75138"/>
                </a:cubicBezTo>
                <a:lnTo>
                  <a:pt x="52128" y="75138"/>
                </a:lnTo>
                <a:cubicBezTo>
                  <a:pt x="58946" y="75138"/>
                  <a:pt x="63868" y="70536"/>
                  <a:pt x="64507" y="64901"/>
                </a:cubicBezTo>
                <a:cubicBezTo>
                  <a:pt x="67399" y="39448"/>
                  <a:pt x="65746" y="23012"/>
                  <a:pt x="64507" y="9243"/>
                </a:cubicBezTo>
                <a:cubicBezTo>
                  <a:pt x="64037" y="4152"/>
                  <a:pt x="59416" y="1"/>
                  <a:pt x="532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6" name="Google Shape;6546;p42"/>
          <p:cNvGrpSpPr/>
          <p:nvPr/>
        </p:nvGrpSpPr>
        <p:grpSpPr>
          <a:xfrm>
            <a:off x="4526801" y="1314937"/>
            <a:ext cx="3686872" cy="2915658"/>
            <a:chOff x="4487302" y="1314984"/>
            <a:chExt cx="3686872" cy="2915658"/>
          </a:xfrm>
        </p:grpSpPr>
        <p:grpSp>
          <p:nvGrpSpPr>
            <p:cNvPr id="6547" name="Google Shape;6547;p42"/>
            <p:cNvGrpSpPr/>
            <p:nvPr/>
          </p:nvGrpSpPr>
          <p:grpSpPr>
            <a:xfrm>
              <a:off x="4487302" y="1314984"/>
              <a:ext cx="3686872" cy="2872752"/>
              <a:chOff x="3752450" y="1034635"/>
              <a:chExt cx="4210200" cy="3280520"/>
            </a:xfrm>
          </p:grpSpPr>
          <p:grpSp>
            <p:nvGrpSpPr>
              <p:cNvPr id="6548" name="Google Shape;6548;p42"/>
              <p:cNvGrpSpPr/>
              <p:nvPr/>
            </p:nvGrpSpPr>
            <p:grpSpPr>
              <a:xfrm>
                <a:off x="3886159" y="1494960"/>
                <a:ext cx="3978934" cy="2820195"/>
                <a:chOff x="3819650" y="1516394"/>
                <a:chExt cx="4261926" cy="3020774"/>
              </a:xfrm>
            </p:grpSpPr>
            <p:grpSp>
              <p:nvGrpSpPr>
                <p:cNvPr id="6549" name="Google Shape;6549;p42"/>
                <p:cNvGrpSpPr/>
                <p:nvPr/>
              </p:nvGrpSpPr>
              <p:grpSpPr>
                <a:xfrm>
                  <a:off x="3819650" y="1516394"/>
                  <a:ext cx="4261926" cy="3020774"/>
                  <a:chOff x="3819650" y="1516394"/>
                  <a:chExt cx="4261926" cy="3020774"/>
                </a:xfrm>
              </p:grpSpPr>
              <p:sp>
                <p:nvSpPr>
                  <p:cNvPr id="6550" name="Google Shape;6550;p42"/>
                  <p:cNvSpPr/>
                  <p:nvPr/>
                </p:nvSpPr>
                <p:spPr>
                  <a:xfrm>
                    <a:off x="3822509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1" name="Google Shape;6551;p42"/>
                  <p:cNvSpPr/>
                  <p:nvPr/>
                </p:nvSpPr>
                <p:spPr>
                  <a:xfrm>
                    <a:off x="3819650" y="2132313"/>
                    <a:ext cx="549921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2" name="Google Shape;6552;p42"/>
                  <p:cNvSpPr/>
                  <p:nvPr/>
                </p:nvSpPr>
                <p:spPr>
                  <a:xfrm>
                    <a:off x="4438426" y="1516394"/>
                    <a:ext cx="55066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3" name="Google Shape;6553;p42"/>
                  <p:cNvSpPr/>
                  <p:nvPr/>
                </p:nvSpPr>
                <p:spPr>
                  <a:xfrm>
                    <a:off x="4438426" y="2132313"/>
                    <a:ext cx="55066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4" name="Google Shape;6554;p42"/>
                  <p:cNvSpPr/>
                  <p:nvPr/>
                </p:nvSpPr>
                <p:spPr>
                  <a:xfrm>
                    <a:off x="5057917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5" name="Google Shape;6555;p42"/>
                  <p:cNvSpPr/>
                  <p:nvPr/>
                </p:nvSpPr>
                <p:spPr>
                  <a:xfrm>
                    <a:off x="5057917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6" name="Google Shape;6556;p42"/>
                  <p:cNvSpPr/>
                  <p:nvPr/>
                </p:nvSpPr>
                <p:spPr>
                  <a:xfrm>
                    <a:off x="5676725" y="1516394"/>
                    <a:ext cx="547777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06" extrusionOk="0">
                        <a:moveTo>
                          <a:pt x="0" y="0"/>
                        </a:moveTo>
                        <a:lnTo>
                          <a:pt x="0" y="17605"/>
                        </a:lnTo>
                        <a:lnTo>
                          <a:pt x="17628" y="17605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7" name="Google Shape;6557;p42"/>
                  <p:cNvSpPr/>
                  <p:nvPr/>
                </p:nvSpPr>
                <p:spPr>
                  <a:xfrm>
                    <a:off x="5676725" y="2132313"/>
                    <a:ext cx="547777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721" extrusionOk="0">
                        <a:moveTo>
                          <a:pt x="0" y="0"/>
                        </a:moveTo>
                        <a:lnTo>
                          <a:pt x="0" y="17721"/>
                        </a:lnTo>
                        <a:lnTo>
                          <a:pt x="17628" y="17721"/>
                        </a:lnTo>
                        <a:lnTo>
                          <a:pt x="1762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8" name="Google Shape;6558;p42"/>
                  <p:cNvSpPr/>
                  <p:nvPr/>
                </p:nvSpPr>
                <p:spPr>
                  <a:xfrm>
                    <a:off x="6296215" y="1516394"/>
                    <a:ext cx="54706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06" y="17605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59" name="Google Shape;6559;p42"/>
                  <p:cNvSpPr/>
                  <p:nvPr/>
                </p:nvSpPr>
                <p:spPr>
                  <a:xfrm>
                    <a:off x="6296215" y="2132313"/>
                    <a:ext cx="54706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06" y="17721"/>
                        </a:lnTo>
                        <a:lnTo>
                          <a:pt x="1760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0" name="Google Shape;6560;p42"/>
                  <p:cNvSpPr/>
                  <p:nvPr/>
                </p:nvSpPr>
                <p:spPr>
                  <a:xfrm>
                    <a:off x="6912133" y="1516394"/>
                    <a:ext cx="550636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721" y="17605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1" name="Google Shape;6561;p42"/>
                  <p:cNvSpPr/>
                  <p:nvPr/>
                </p:nvSpPr>
                <p:spPr>
                  <a:xfrm>
                    <a:off x="6912133" y="2132313"/>
                    <a:ext cx="550636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721" y="17721"/>
                        </a:lnTo>
                        <a:lnTo>
                          <a:pt x="1772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2" name="Google Shape;6562;p42"/>
                  <p:cNvSpPr/>
                  <p:nvPr/>
                </p:nvSpPr>
                <p:spPr>
                  <a:xfrm>
                    <a:off x="7531624" y="1516394"/>
                    <a:ext cx="549952" cy="5470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06" extrusionOk="0">
                        <a:moveTo>
                          <a:pt x="1" y="0"/>
                        </a:moveTo>
                        <a:lnTo>
                          <a:pt x="1" y="17605"/>
                        </a:lnTo>
                        <a:lnTo>
                          <a:pt x="17698" y="17605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3" name="Google Shape;6563;p42"/>
                  <p:cNvSpPr/>
                  <p:nvPr/>
                </p:nvSpPr>
                <p:spPr>
                  <a:xfrm>
                    <a:off x="7531624" y="2132313"/>
                    <a:ext cx="549952" cy="5506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721" extrusionOk="0">
                        <a:moveTo>
                          <a:pt x="1" y="0"/>
                        </a:moveTo>
                        <a:lnTo>
                          <a:pt x="1" y="17721"/>
                        </a:lnTo>
                        <a:lnTo>
                          <a:pt x="17698" y="17721"/>
                        </a:lnTo>
                        <a:lnTo>
                          <a:pt x="17698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4" name="Google Shape;6564;p42"/>
                  <p:cNvSpPr/>
                  <p:nvPr/>
                </p:nvSpPr>
                <p:spPr>
                  <a:xfrm>
                    <a:off x="3822509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5" name="Google Shape;6565;p42"/>
                  <p:cNvSpPr/>
                  <p:nvPr/>
                </p:nvSpPr>
                <p:spPr>
                  <a:xfrm>
                    <a:off x="3819650" y="3370583"/>
                    <a:ext cx="549921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8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6" name="Google Shape;6566;p42"/>
                  <p:cNvSpPr/>
                  <p:nvPr/>
                </p:nvSpPr>
                <p:spPr>
                  <a:xfrm>
                    <a:off x="4438426" y="2751805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7" name="Google Shape;6567;p42"/>
                  <p:cNvSpPr/>
                  <p:nvPr/>
                </p:nvSpPr>
                <p:spPr>
                  <a:xfrm>
                    <a:off x="4438426" y="3370583"/>
                    <a:ext cx="55066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8" name="Google Shape;6568;p42"/>
                  <p:cNvSpPr/>
                  <p:nvPr/>
                </p:nvSpPr>
                <p:spPr>
                  <a:xfrm>
                    <a:off x="5057917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69" name="Google Shape;6569;p42"/>
                  <p:cNvSpPr/>
                  <p:nvPr/>
                </p:nvSpPr>
                <p:spPr>
                  <a:xfrm>
                    <a:off x="5057917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0" name="Google Shape;6570;p42"/>
                  <p:cNvSpPr/>
                  <p:nvPr/>
                </p:nvSpPr>
                <p:spPr>
                  <a:xfrm>
                    <a:off x="5676725" y="2751805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1" name="Google Shape;6571;p42"/>
                  <p:cNvSpPr/>
                  <p:nvPr/>
                </p:nvSpPr>
                <p:spPr>
                  <a:xfrm>
                    <a:off x="5676725" y="3370583"/>
                    <a:ext cx="547777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30" extrusionOk="0">
                        <a:moveTo>
                          <a:pt x="0" y="1"/>
                        </a:moveTo>
                        <a:lnTo>
                          <a:pt x="0" y="17629"/>
                        </a:lnTo>
                        <a:lnTo>
                          <a:pt x="17628" y="17629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2" name="Google Shape;6572;p42"/>
                  <p:cNvSpPr/>
                  <p:nvPr/>
                </p:nvSpPr>
                <p:spPr>
                  <a:xfrm>
                    <a:off x="6296215" y="2751805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3" name="Google Shape;6573;p42"/>
                  <p:cNvSpPr/>
                  <p:nvPr/>
                </p:nvSpPr>
                <p:spPr>
                  <a:xfrm>
                    <a:off x="6296215" y="3370583"/>
                    <a:ext cx="54706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06" y="17629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4" name="Google Shape;6574;p42"/>
                  <p:cNvSpPr/>
                  <p:nvPr/>
                </p:nvSpPr>
                <p:spPr>
                  <a:xfrm>
                    <a:off x="6912133" y="2751805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5" name="Google Shape;6575;p42"/>
                  <p:cNvSpPr/>
                  <p:nvPr/>
                </p:nvSpPr>
                <p:spPr>
                  <a:xfrm>
                    <a:off x="6912133" y="3370583"/>
                    <a:ext cx="550636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721" y="17629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6" name="Google Shape;6576;p42"/>
                  <p:cNvSpPr/>
                  <p:nvPr/>
                </p:nvSpPr>
                <p:spPr>
                  <a:xfrm>
                    <a:off x="7531624" y="2751805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7" name="Google Shape;6577;p42"/>
                  <p:cNvSpPr/>
                  <p:nvPr/>
                </p:nvSpPr>
                <p:spPr>
                  <a:xfrm>
                    <a:off x="7531624" y="3370583"/>
                    <a:ext cx="549952" cy="5478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30" extrusionOk="0">
                        <a:moveTo>
                          <a:pt x="1" y="1"/>
                        </a:moveTo>
                        <a:lnTo>
                          <a:pt x="1" y="17629"/>
                        </a:lnTo>
                        <a:lnTo>
                          <a:pt x="17698" y="17629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8" name="Google Shape;6578;p42"/>
                  <p:cNvSpPr/>
                  <p:nvPr/>
                </p:nvSpPr>
                <p:spPr>
                  <a:xfrm>
                    <a:off x="3822509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79" name="Google Shape;6579;p42"/>
                  <p:cNvSpPr/>
                  <p:nvPr/>
                </p:nvSpPr>
                <p:spPr>
                  <a:xfrm>
                    <a:off x="4438426" y="3987216"/>
                    <a:ext cx="55066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2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0" name="Google Shape;6580;p42"/>
                  <p:cNvSpPr/>
                  <p:nvPr/>
                </p:nvSpPr>
                <p:spPr>
                  <a:xfrm>
                    <a:off x="5057917" y="3987216"/>
                    <a:ext cx="54995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99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98" y="17698"/>
                        </a:lnTo>
                        <a:lnTo>
                          <a:pt x="1769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1" name="Google Shape;6581;p42"/>
                  <p:cNvSpPr/>
                  <p:nvPr/>
                </p:nvSpPr>
                <p:spPr>
                  <a:xfrm>
                    <a:off x="5676725" y="3987216"/>
                    <a:ext cx="547777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29" h="17699" extrusionOk="0">
                        <a:moveTo>
                          <a:pt x="0" y="1"/>
                        </a:moveTo>
                        <a:lnTo>
                          <a:pt x="0" y="17698"/>
                        </a:lnTo>
                        <a:lnTo>
                          <a:pt x="17628" y="17698"/>
                        </a:lnTo>
                        <a:lnTo>
                          <a:pt x="17628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2" name="Google Shape;6582;p42"/>
                  <p:cNvSpPr/>
                  <p:nvPr/>
                </p:nvSpPr>
                <p:spPr>
                  <a:xfrm>
                    <a:off x="6296215" y="3987216"/>
                    <a:ext cx="547062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06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606" y="17698"/>
                        </a:lnTo>
                        <a:lnTo>
                          <a:pt x="1760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83" name="Google Shape;6583;p42"/>
                  <p:cNvSpPr/>
                  <p:nvPr/>
                </p:nvSpPr>
                <p:spPr>
                  <a:xfrm>
                    <a:off x="6912133" y="3987216"/>
                    <a:ext cx="550636" cy="549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21" h="17699" extrusionOk="0">
                        <a:moveTo>
                          <a:pt x="1" y="1"/>
                        </a:moveTo>
                        <a:lnTo>
                          <a:pt x="1" y="17698"/>
                        </a:lnTo>
                        <a:lnTo>
                          <a:pt x="17721" y="17698"/>
                        </a:lnTo>
                        <a:lnTo>
                          <a:pt x="177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6584" name="Google Shape;6584;p42"/>
                <p:cNvSpPr/>
                <p:nvPr/>
              </p:nvSpPr>
              <p:spPr>
                <a:xfrm>
                  <a:off x="7521733" y="3987216"/>
                  <a:ext cx="550636" cy="549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721" h="17699" extrusionOk="0">
                      <a:moveTo>
                        <a:pt x="1" y="1"/>
                      </a:moveTo>
                      <a:lnTo>
                        <a:pt x="1" y="17698"/>
                      </a:lnTo>
                      <a:lnTo>
                        <a:pt x="17721" y="17698"/>
                      </a:lnTo>
                      <a:lnTo>
                        <a:pt x="177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585" name="Google Shape;6585;p42"/>
              <p:cNvSpPr txBox="1"/>
              <p:nvPr/>
            </p:nvSpPr>
            <p:spPr>
              <a:xfrm>
                <a:off x="37524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Sun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86" name="Google Shape;6586;p42"/>
              <p:cNvSpPr txBox="1"/>
              <p:nvPr/>
            </p:nvSpPr>
            <p:spPr>
              <a:xfrm>
                <a:off x="43303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Mon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87" name="Google Shape;6587;p42"/>
              <p:cNvSpPr txBox="1"/>
              <p:nvPr/>
            </p:nvSpPr>
            <p:spPr>
              <a:xfrm>
                <a:off x="49081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Tue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88" name="Google Shape;6588;p42"/>
              <p:cNvSpPr txBox="1"/>
              <p:nvPr/>
            </p:nvSpPr>
            <p:spPr>
              <a:xfrm>
                <a:off x="54860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Wed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89" name="Google Shape;6589;p42"/>
              <p:cNvSpPr txBox="1"/>
              <p:nvPr/>
            </p:nvSpPr>
            <p:spPr>
              <a:xfrm>
                <a:off x="60638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Thu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90" name="Google Shape;6590;p42"/>
              <p:cNvSpPr txBox="1"/>
              <p:nvPr/>
            </p:nvSpPr>
            <p:spPr>
              <a:xfrm>
                <a:off x="664170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Fri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591" name="Google Shape;6591;p42"/>
              <p:cNvSpPr txBox="1"/>
              <p:nvPr/>
            </p:nvSpPr>
            <p:spPr>
              <a:xfrm>
                <a:off x="7219550" y="1034635"/>
                <a:ext cx="743100" cy="44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Sat</a:t>
                </a: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1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</p:grpSp>
        <p:sp>
          <p:nvSpPr>
            <p:cNvPr id="6592" name="Google Shape;6592;p42"/>
            <p:cNvSpPr txBox="1"/>
            <p:nvPr/>
          </p:nvSpPr>
          <p:spPr>
            <a:xfrm>
              <a:off x="6114579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83492E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593" name="Google Shape;6593;p42"/>
            <p:cNvSpPr txBox="1"/>
            <p:nvPr/>
          </p:nvSpPr>
          <p:spPr>
            <a:xfrm>
              <a:off x="6623398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594" name="Google Shape;6594;p42"/>
            <p:cNvSpPr txBox="1"/>
            <p:nvPr/>
          </p:nvSpPr>
          <p:spPr>
            <a:xfrm>
              <a:off x="7132218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595" name="Google Shape;6595;p42"/>
            <p:cNvSpPr txBox="1"/>
            <p:nvPr/>
          </p:nvSpPr>
          <p:spPr>
            <a:xfrm>
              <a:off x="7632696" y="174080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596" name="Google Shape;6596;p42"/>
            <p:cNvSpPr txBox="1"/>
            <p:nvPr/>
          </p:nvSpPr>
          <p:spPr>
            <a:xfrm>
              <a:off x="6114579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597" name="Google Shape;6597;p42"/>
            <p:cNvSpPr txBox="1"/>
            <p:nvPr/>
          </p:nvSpPr>
          <p:spPr>
            <a:xfrm>
              <a:off x="6623398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598" name="Google Shape;6598;p42"/>
            <p:cNvSpPr txBox="1"/>
            <p:nvPr/>
          </p:nvSpPr>
          <p:spPr>
            <a:xfrm>
              <a:off x="7132218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599" name="Google Shape;6599;p42"/>
            <p:cNvSpPr txBox="1"/>
            <p:nvPr/>
          </p:nvSpPr>
          <p:spPr>
            <a:xfrm>
              <a:off x="7632696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0" name="Google Shape;6600;p42"/>
            <p:cNvSpPr txBox="1"/>
            <p:nvPr/>
          </p:nvSpPr>
          <p:spPr>
            <a:xfrm>
              <a:off x="6114579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1" name="Google Shape;6601;p42"/>
            <p:cNvSpPr txBox="1"/>
            <p:nvPr/>
          </p:nvSpPr>
          <p:spPr>
            <a:xfrm>
              <a:off x="6623398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2" name="Google Shape;6602;p42"/>
            <p:cNvSpPr txBox="1"/>
            <p:nvPr/>
          </p:nvSpPr>
          <p:spPr>
            <a:xfrm>
              <a:off x="7132218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3" name="Google Shape;6603;p42"/>
            <p:cNvSpPr txBox="1"/>
            <p:nvPr/>
          </p:nvSpPr>
          <p:spPr>
            <a:xfrm>
              <a:off x="7632696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4" name="Google Shape;6604;p42"/>
            <p:cNvSpPr txBox="1"/>
            <p:nvPr/>
          </p:nvSpPr>
          <p:spPr>
            <a:xfrm>
              <a:off x="6114579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5" name="Google Shape;6605;p42"/>
            <p:cNvSpPr txBox="1"/>
            <p:nvPr/>
          </p:nvSpPr>
          <p:spPr>
            <a:xfrm>
              <a:off x="6623398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6" name="Google Shape;6606;p42"/>
            <p:cNvSpPr txBox="1"/>
            <p:nvPr/>
          </p:nvSpPr>
          <p:spPr>
            <a:xfrm>
              <a:off x="7132218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7" name="Google Shape;6607;p42"/>
            <p:cNvSpPr txBox="1"/>
            <p:nvPr/>
          </p:nvSpPr>
          <p:spPr>
            <a:xfrm>
              <a:off x="7632696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8" name="Google Shape;6608;p42"/>
            <p:cNvSpPr txBox="1"/>
            <p:nvPr/>
          </p:nvSpPr>
          <p:spPr>
            <a:xfrm>
              <a:off x="6114579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09" name="Google Shape;6609;p42"/>
            <p:cNvSpPr txBox="1"/>
            <p:nvPr/>
          </p:nvSpPr>
          <p:spPr>
            <a:xfrm>
              <a:off x="6623398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0" name="Google Shape;6610;p42"/>
            <p:cNvSpPr txBox="1"/>
            <p:nvPr/>
          </p:nvSpPr>
          <p:spPr>
            <a:xfrm>
              <a:off x="7132218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1" name="Google Shape;6611;p42"/>
            <p:cNvSpPr txBox="1"/>
            <p:nvPr/>
          </p:nvSpPr>
          <p:spPr>
            <a:xfrm>
              <a:off x="4588120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2" name="Google Shape;6612;p42"/>
            <p:cNvSpPr txBox="1"/>
            <p:nvPr/>
          </p:nvSpPr>
          <p:spPr>
            <a:xfrm>
              <a:off x="5096940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3" name="Google Shape;6613;p42"/>
            <p:cNvSpPr txBox="1"/>
            <p:nvPr/>
          </p:nvSpPr>
          <p:spPr>
            <a:xfrm>
              <a:off x="5597418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27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4" name="Google Shape;6614;p42"/>
            <p:cNvSpPr txBox="1"/>
            <p:nvPr/>
          </p:nvSpPr>
          <p:spPr>
            <a:xfrm>
              <a:off x="4588120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18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5" name="Google Shape;6615;p42"/>
            <p:cNvSpPr txBox="1"/>
            <p:nvPr/>
          </p:nvSpPr>
          <p:spPr>
            <a:xfrm>
              <a:off x="5096940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19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6" name="Google Shape;6616;p42"/>
            <p:cNvSpPr txBox="1"/>
            <p:nvPr/>
          </p:nvSpPr>
          <p:spPr>
            <a:xfrm>
              <a:off x="5597418" y="325892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20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7" name="Google Shape;6617;p42"/>
            <p:cNvSpPr txBox="1"/>
            <p:nvPr/>
          </p:nvSpPr>
          <p:spPr>
            <a:xfrm>
              <a:off x="4588120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8" name="Google Shape;6618;p42"/>
            <p:cNvSpPr txBox="1"/>
            <p:nvPr/>
          </p:nvSpPr>
          <p:spPr>
            <a:xfrm>
              <a:off x="5096940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12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19" name="Google Shape;6619;p42"/>
            <p:cNvSpPr txBox="1"/>
            <p:nvPr/>
          </p:nvSpPr>
          <p:spPr>
            <a:xfrm>
              <a:off x="5597418" y="275010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13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20" name="Google Shape;6620;p42"/>
            <p:cNvSpPr txBox="1"/>
            <p:nvPr/>
          </p:nvSpPr>
          <p:spPr>
            <a:xfrm>
              <a:off x="4588120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4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21" name="Google Shape;6621;p42"/>
            <p:cNvSpPr txBox="1"/>
            <p:nvPr/>
          </p:nvSpPr>
          <p:spPr>
            <a:xfrm>
              <a:off x="5096940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5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22" name="Google Shape;6622;p42"/>
            <p:cNvSpPr txBox="1"/>
            <p:nvPr/>
          </p:nvSpPr>
          <p:spPr>
            <a:xfrm>
              <a:off x="5597418" y="2249623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6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  <p:sp>
          <p:nvSpPr>
            <p:cNvPr id="6623" name="Google Shape;6623;p42"/>
            <p:cNvSpPr txBox="1"/>
            <p:nvPr/>
          </p:nvSpPr>
          <p:spPr>
            <a:xfrm>
              <a:off x="7632696" y="3767742"/>
              <a:ext cx="4767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2"/>
                  </a:solidFill>
                  <a:latin typeface="Montserrat Alternates SemiBold"/>
                  <a:ea typeface="Montserrat Alternates SemiBold"/>
                  <a:cs typeface="Montserrat Alternates SemiBold"/>
                  <a:sym typeface="Montserrat Alternates SemiBold"/>
                </a:rPr>
                <a:t>31</a:t>
              </a:r>
              <a:endParaRPr>
                <a:solidFill>
                  <a:schemeClr val="dk2"/>
                </a:solidFill>
                <a:latin typeface="Montserrat Alternates SemiBold"/>
                <a:ea typeface="Montserrat Alternates SemiBold"/>
                <a:cs typeface="Montserrat Alternates SemiBold"/>
                <a:sym typeface="Montserrat Alternates SemiBold"/>
              </a:endParaRPr>
            </a:p>
          </p:txBody>
        </p:sp>
      </p:grpSp>
      <p:sp>
        <p:nvSpPr>
          <p:cNvPr id="6624" name="Google Shape;6624;p42"/>
          <p:cNvSpPr txBox="1">
            <a:spLocks noGrp="1"/>
          </p:cNvSpPr>
          <p:nvPr>
            <p:ph type="title"/>
          </p:nvPr>
        </p:nvSpPr>
        <p:spPr>
          <a:xfrm>
            <a:off x="971750" y="1219875"/>
            <a:ext cx="3190500" cy="10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October</a:t>
            </a:r>
            <a:endParaRPr/>
          </a:p>
        </p:txBody>
      </p:sp>
      <p:sp>
        <p:nvSpPr>
          <p:cNvPr id="6625" name="Google Shape;6625;p42"/>
          <p:cNvSpPr txBox="1">
            <a:spLocks noGrp="1"/>
          </p:cNvSpPr>
          <p:nvPr>
            <p:ph type="subTitle" idx="1"/>
          </p:nvPr>
        </p:nvSpPr>
        <p:spPr>
          <a:xfrm>
            <a:off x="971750" y="2077125"/>
            <a:ext cx="1838400" cy="74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2020</a:t>
            </a:r>
            <a:endParaRPr/>
          </a:p>
        </p:txBody>
      </p:sp>
      <p:grpSp>
        <p:nvGrpSpPr>
          <p:cNvPr id="6626" name="Google Shape;6626;p42"/>
          <p:cNvGrpSpPr/>
          <p:nvPr/>
        </p:nvGrpSpPr>
        <p:grpSpPr>
          <a:xfrm>
            <a:off x="1608474" y="2579522"/>
            <a:ext cx="2990403" cy="2030716"/>
            <a:chOff x="1608474" y="2579522"/>
            <a:chExt cx="2990403" cy="2030716"/>
          </a:xfrm>
        </p:grpSpPr>
        <p:sp>
          <p:nvSpPr>
            <p:cNvPr id="6627" name="Google Shape;6627;p42"/>
            <p:cNvSpPr/>
            <p:nvPr/>
          </p:nvSpPr>
          <p:spPr>
            <a:xfrm flipH="1">
              <a:off x="1689350" y="3371503"/>
              <a:ext cx="28850" cy="87575"/>
            </a:xfrm>
            <a:custGeom>
              <a:avLst/>
              <a:gdLst/>
              <a:ahLst/>
              <a:cxnLst/>
              <a:rect l="l" t="t" r="r" b="b"/>
              <a:pathLst>
                <a:path w="1154" h="3503" extrusionOk="0">
                  <a:moveTo>
                    <a:pt x="577" y="0"/>
                  </a:moveTo>
                  <a:cubicBezTo>
                    <a:pt x="451" y="0"/>
                    <a:pt x="326" y="76"/>
                    <a:pt x="326" y="226"/>
                  </a:cubicBezTo>
                  <a:cubicBezTo>
                    <a:pt x="101" y="1178"/>
                    <a:pt x="0" y="2331"/>
                    <a:pt x="326" y="3258"/>
                  </a:cubicBezTo>
                  <a:cubicBezTo>
                    <a:pt x="376" y="3421"/>
                    <a:pt x="477" y="3503"/>
                    <a:pt x="577" y="3503"/>
                  </a:cubicBezTo>
                  <a:cubicBezTo>
                    <a:pt x="677" y="3503"/>
                    <a:pt x="777" y="3421"/>
                    <a:pt x="827" y="3258"/>
                  </a:cubicBezTo>
                  <a:cubicBezTo>
                    <a:pt x="1153" y="2331"/>
                    <a:pt x="1053" y="1178"/>
                    <a:pt x="827" y="226"/>
                  </a:cubicBezTo>
                  <a:cubicBezTo>
                    <a:pt x="827" y="76"/>
                    <a:pt x="702" y="0"/>
                    <a:pt x="577" y="0"/>
                  </a:cubicBezTo>
                  <a:close/>
                </a:path>
              </a:pathLst>
            </a:custGeom>
            <a:solidFill>
              <a:srgbClr val="FFB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628" name="Google Shape;6628;p42"/>
            <p:cNvGrpSpPr/>
            <p:nvPr/>
          </p:nvGrpSpPr>
          <p:grpSpPr>
            <a:xfrm>
              <a:off x="1608474" y="2579522"/>
              <a:ext cx="1044576" cy="2030716"/>
              <a:chOff x="1608474" y="2579522"/>
              <a:chExt cx="1044576" cy="2030716"/>
            </a:xfrm>
          </p:grpSpPr>
          <p:sp>
            <p:nvSpPr>
              <p:cNvPr id="6629" name="Google Shape;6629;p42"/>
              <p:cNvSpPr/>
              <p:nvPr/>
            </p:nvSpPr>
            <p:spPr>
              <a:xfrm flipH="1">
                <a:off x="1608474" y="2579522"/>
                <a:ext cx="1044576" cy="1354324"/>
              </a:xfrm>
              <a:custGeom>
                <a:avLst/>
                <a:gdLst/>
                <a:ahLst/>
                <a:cxnLst/>
                <a:rect l="l" t="t" r="r" b="b"/>
                <a:pathLst>
                  <a:path w="46164" h="59853" extrusionOk="0">
                    <a:moveTo>
                      <a:pt x="20219" y="0"/>
                    </a:moveTo>
                    <a:cubicBezTo>
                      <a:pt x="18875" y="0"/>
                      <a:pt x="17491" y="175"/>
                      <a:pt x="16088" y="551"/>
                    </a:cubicBezTo>
                    <a:cubicBezTo>
                      <a:pt x="3557" y="3985"/>
                      <a:pt x="9822" y="18195"/>
                      <a:pt x="9396" y="21955"/>
                    </a:cubicBezTo>
                    <a:cubicBezTo>
                      <a:pt x="8995" y="25714"/>
                      <a:pt x="624" y="24862"/>
                      <a:pt x="323" y="35940"/>
                    </a:cubicBezTo>
                    <a:cubicBezTo>
                      <a:pt x="0" y="47022"/>
                      <a:pt x="15714" y="59852"/>
                      <a:pt x="21577" y="59852"/>
                    </a:cubicBezTo>
                    <a:cubicBezTo>
                      <a:pt x="21628" y="59852"/>
                      <a:pt x="21678" y="59851"/>
                      <a:pt x="21727" y="59850"/>
                    </a:cubicBezTo>
                    <a:cubicBezTo>
                      <a:pt x="44710" y="58822"/>
                      <a:pt x="46163" y="41378"/>
                      <a:pt x="44910" y="37619"/>
                    </a:cubicBezTo>
                    <a:cubicBezTo>
                      <a:pt x="43657" y="33859"/>
                      <a:pt x="40324" y="35012"/>
                      <a:pt x="39998" y="33007"/>
                    </a:cubicBezTo>
                    <a:cubicBezTo>
                      <a:pt x="39797" y="31128"/>
                      <a:pt x="44609" y="27067"/>
                      <a:pt x="41677" y="22255"/>
                    </a:cubicBezTo>
                    <a:cubicBezTo>
                      <a:pt x="39597" y="18822"/>
                      <a:pt x="37191" y="20601"/>
                      <a:pt x="35938" y="18922"/>
                    </a:cubicBezTo>
                    <a:cubicBezTo>
                      <a:pt x="34685" y="17243"/>
                      <a:pt x="36665" y="14210"/>
                      <a:pt x="35612" y="10977"/>
                    </a:cubicBezTo>
                    <a:cubicBezTo>
                      <a:pt x="33582" y="5078"/>
                      <a:pt x="27468" y="0"/>
                      <a:pt x="20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0" name="Google Shape;6630;p42"/>
              <p:cNvSpPr/>
              <p:nvPr/>
            </p:nvSpPr>
            <p:spPr>
              <a:xfrm flipH="1">
                <a:off x="2121168" y="2813705"/>
                <a:ext cx="75440" cy="1796533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79396" extrusionOk="0">
                    <a:moveTo>
                      <a:pt x="2381" y="1"/>
                    </a:moveTo>
                    <a:cubicBezTo>
                      <a:pt x="2080" y="1"/>
                      <a:pt x="1454" y="1153"/>
                      <a:pt x="1454" y="1680"/>
                    </a:cubicBezTo>
                    <a:cubicBezTo>
                      <a:pt x="1454" y="1680"/>
                      <a:pt x="0" y="73635"/>
                      <a:pt x="1028" y="78648"/>
                    </a:cubicBezTo>
                    <a:cubicBezTo>
                      <a:pt x="1150" y="79094"/>
                      <a:pt x="1813" y="79395"/>
                      <a:pt x="2397" y="79395"/>
                    </a:cubicBezTo>
                    <a:cubicBezTo>
                      <a:pt x="2894" y="79395"/>
                      <a:pt x="3334" y="79178"/>
                      <a:pt x="3334" y="78648"/>
                    </a:cubicBezTo>
                    <a:cubicBezTo>
                      <a:pt x="3334" y="77595"/>
                      <a:pt x="2807" y="29349"/>
                      <a:pt x="2807" y="15991"/>
                    </a:cubicBezTo>
                    <a:cubicBezTo>
                      <a:pt x="2807" y="3234"/>
                      <a:pt x="2907" y="1"/>
                      <a:pt x="2381" y="1"/>
                    </a:cubicBezTo>
                    <a:close/>
                  </a:path>
                </a:pathLst>
              </a:custGeom>
              <a:solidFill>
                <a:srgbClr val="63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1" name="Google Shape;6631;p42"/>
              <p:cNvSpPr/>
              <p:nvPr/>
            </p:nvSpPr>
            <p:spPr>
              <a:xfrm flipH="1">
                <a:off x="2142698" y="3359816"/>
                <a:ext cx="280739" cy="267027"/>
              </a:xfrm>
              <a:custGeom>
                <a:avLst/>
                <a:gdLst/>
                <a:ahLst/>
                <a:cxnLst/>
                <a:rect l="l" t="t" r="r" b="b"/>
                <a:pathLst>
                  <a:path w="12407" h="11801" extrusionOk="0">
                    <a:moveTo>
                      <a:pt x="401" y="0"/>
                    </a:moveTo>
                    <a:cubicBezTo>
                      <a:pt x="301" y="0"/>
                      <a:pt x="201" y="0"/>
                      <a:pt x="100" y="100"/>
                    </a:cubicBezTo>
                    <a:cubicBezTo>
                      <a:pt x="0" y="201"/>
                      <a:pt x="100" y="401"/>
                      <a:pt x="201" y="401"/>
                    </a:cubicBezTo>
                    <a:cubicBezTo>
                      <a:pt x="201" y="401"/>
                      <a:pt x="927" y="1028"/>
                      <a:pt x="2080" y="1980"/>
                    </a:cubicBezTo>
                    <a:cubicBezTo>
                      <a:pt x="2707" y="2406"/>
                      <a:pt x="3333" y="2907"/>
                      <a:pt x="3960" y="3534"/>
                    </a:cubicBezTo>
                    <a:cubicBezTo>
                      <a:pt x="4687" y="4160"/>
                      <a:pt x="5414" y="4787"/>
                      <a:pt x="6040" y="5539"/>
                    </a:cubicBezTo>
                    <a:cubicBezTo>
                      <a:pt x="6366" y="5840"/>
                      <a:pt x="6767" y="6266"/>
                      <a:pt x="7093" y="6566"/>
                    </a:cubicBezTo>
                    <a:cubicBezTo>
                      <a:pt x="7394" y="6892"/>
                      <a:pt x="7719" y="7293"/>
                      <a:pt x="8020" y="7619"/>
                    </a:cubicBezTo>
                    <a:cubicBezTo>
                      <a:pt x="8346" y="7920"/>
                      <a:pt x="8547" y="8246"/>
                      <a:pt x="8872" y="8546"/>
                    </a:cubicBezTo>
                    <a:cubicBezTo>
                      <a:pt x="9073" y="8872"/>
                      <a:pt x="9399" y="9173"/>
                      <a:pt x="9599" y="9499"/>
                    </a:cubicBezTo>
                    <a:cubicBezTo>
                      <a:pt x="9800" y="9800"/>
                      <a:pt x="10025" y="10025"/>
                      <a:pt x="10125" y="10326"/>
                    </a:cubicBezTo>
                    <a:cubicBezTo>
                      <a:pt x="10326" y="10551"/>
                      <a:pt x="10426" y="10752"/>
                      <a:pt x="10652" y="10952"/>
                    </a:cubicBezTo>
                    <a:cubicBezTo>
                      <a:pt x="10852" y="11278"/>
                      <a:pt x="10953" y="11479"/>
                      <a:pt x="10953" y="11479"/>
                    </a:cubicBezTo>
                    <a:cubicBezTo>
                      <a:pt x="11159" y="11685"/>
                      <a:pt x="11395" y="11801"/>
                      <a:pt x="11624" y="11801"/>
                    </a:cubicBezTo>
                    <a:cubicBezTo>
                      <a:pt x="11756" y="11801"/>
                      <a:pt x="11886" y="11762"/>
                      <a:pt x="12005" y="11679"/>
                    </a:cubicBezTo>
                    <a:cubicBezTo>
                      <a:pt x="12306" y="11379"/>
                      <a:pt x="12406" y="10952"/>
                      <a:pt x="12206" y="10652"/>
                    </a:cubicBezTo>
                    <a:cubicBezTo>
                      <a:pt x="12206" y="10652"/>
                      <a:pt x="12005" y="10426"/>
                      <a:pt x="11780" y="10125"/>
                    </a:cubicBezTo>
                    <a:cubicBezTo>
                      <a:pt x="11679" y="9925"/>
                      <a:pt x="11479" y="9699"/>
                      <a:pt x="11278" y="9399"/>
                    </a:cubicBezTo>
                    <a:cubicBezTo>
                      <a:pt x="11153" y="9173"/>
                      <a:pt x="10953" y="8972"/>
                      <a:pt x="10652" y="8672"/>
                    </a:cubicBezTo>
                    <a:cubicBezTo>
                      <a:pt x="10426" y="8346"/>
                      <a:pt x="10226" y="8045"/>
                      <a:pt x="9900" y="7719"/>
                    </a:cubicBezTo>
                    <a:cubicBezTo>
                      <a:pt x="9599" y="7419"/>
                      <a:pt x="9273" y="6993"/>
                      <a:pt x="8973" y="6667"/>
                    </a:cubicBezTo>
                    <a:cubicBezTo>
                      <a:pt x="8647" y="6366"/>
                      <a:pt x="8346" y="5940"/>
                      <a:pt x="8020" y="5639"/>
                    </a:cubicBezTo>
                    <a:cubicBezTo>
                      <a:pt x="7619" y="5313"/>
                      <a:pt x="7293" y="5013"/>
                      <a:pt x="6892" y="4587"/>
                    </a:cubicBezTo>
                    <a:cubicBezTo>
                      <a:pt x="6140" y="3960"/>
                      <a:pt x="5414" y="3333"/>
                      <a:pt x="4687" y="2807"/>
                    </a:cubicBezTo>
                    <a:cubicBezTo>
                      <a:pt x="3860" y="2180"/>
                      <a:pt x="3233" y="1654"/>
                      <a:pt x="2607" y="1253"/>
                    </a:cubicBezTo>
                    <a:cubicBezTo>
                      <a:pt x="1980" y="827"/>
                      <a:pt x="1454" y="526"/>
                      <a:pt x="1028" y="301"/>
                    </a:cubicBezTo>
                    <a:cubicBezTo>
                      <a:pt x="627" y="100"/>
                      <a:pt x="401" y="0"/>
                      <a:pt x="401" y="0"/>
                    </a:cubicBezTo>
                    <a:close/>
                  </a:path>
                </a:pathLst>
              </a:custGeom>
              <a:solidFill>
                <a:srgbClr val="63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2" name="Google Shape;6632;p42"/>
              <p:cNvSpPr/>
              <p:nvPr/>
            </p:nvSpPr>
            <p:spPr>
              <a:xfrm flipH="1">
                <a:off x="1939131" y="3038272"/>
                <a:ext cx="229126" cy="385301"/>
              </a:xfrm>
              <a:custGeom>
                <a:avLst/>
                <a:gdLst/>
                <a:ahLst/>
                <a:cxnLst/>
                <a:rect l="l" t="t" r="r" b="b"/>
                <a:pathLst>
                  <a:path w="10126" h="17028" extrusionOk="0">
                    <a:moveTo>
                      <a:pt x="10126" y="0"/>
                    </a:moveTo>
                    <a:cubicBezTo>
                      <a:pt x="10025" y="0"/>
                      <a:pt x="10025" y="0"/>
                      <a:pt x="10025" y="101"/>
                    </a:cubicBezTo>
                    <a:cubicBezTo>
                      <a:pt x="10025" y="101"/>
                      <a:pt x="9800" y="326"/>
                      <a:pt x="9499" y="727"/>
                    </a:cubicBezTo>
                    <a:cubicBezTo>
                      <a:pt x="9274" y="1153"/>
                      <a:pt x="8873" y="1780"/>
                      <a:pt x="8346" y="2507"/>
                    </a:cubicBezTo>
                    <a:cubicBezTo>
                      <a:pt x="7920" y="3234"/>
                      <a:pt x="7394" y="4186"/>
                      <a:pt x="6893" y="5113"/>
                    </a:cubicBezTo>
                    <a:cubicBezTo>
                      <a:pt x="6266" y="6066"/>
                      <a:pt x="5740" y="7093"/>
                      <a:pt x="5213" y="8146"/>
                    </a:cubicBezTo>
                    <a:cubicBezTo>
                      <a:pt x="4888" y="8672"/>
                      <a:pt x="4687" y="9198"/>
                      <a:pt x="4386" y="9725"/>
                    </a:cubicBezTo>
                    <a:cubicBezTo>
                      <a:pt x="4061" y="10226"/>
                      <a:pt x="3760" y="10652"/>
                      <a:pt x="3534" y="11178"/>
                    </a:cubicBezTo>
                    <a:cubicBezTo>
                      <a:pt x="3233" y="11604"/>
                      <a:pt x="2908" y="12005"/>
                      <a:pt x="2607" y="12432"/>
                    </a:cubicBezTo>
                    <a:cubicBezTo>
                      <a:pt x="2381" y="12858"/>
                      <a:pt x="2081" y="13259"/>
                      <a:pt x="1880" y="13685"/>
                    </a:cubicBezTo>
                    <a:cubicBezTo>
                      <a:pt x="1654" y="13985"/>
                      <a:pt x="1454" y="14311"/>
                      <a:pt x="1253" y="14612"/>
                    </a:cubicBezTo>
                    <a:cubicBezTo>
                      <a:pt x="1028" y="14938"/>
                      <a:pt x="827" y="15138"/>
                      <a:pt x="627" y="15364"/>
                    </a:cubicBezTo>
                    <a:cubicBezTo>
                      <a:pt x="401" y="15765"/>
                      <a:pt x="201" y="15990"/>
                      <a:pt x="201" y="15990"/>
                    </a:cubicBezTo>
                    <a:cubicBezTo>
                      <a:pt x="0" y="16291"/>
                      <a:pt x="0" y="16717"/>
                      <a:pt x="301" y="16918"/>
                    </a:cubicBezTo>
                    <a:cubicBezTo>
                      <a:pt x="378" y="16994"/>
                      <a:pt x="487" y="17027"/>
                      <a:pt x="604" y="17027"/>
                    </a:cubicBezTo>
                    <a:cubicBezTo>
                      <a:pt x="794" y="17027"/>
                      <a:pt x="1004" y="16941"/>
                      <a:pt x="1128" y="16818"/>
                    </a:cubicBezTo>
                    <a:cubicBezTo>
                      <a:pt x="1128" y="16818"/>
                      <a:pt x="1354" y="16492"/>
                      <a:pt x="1654" y="16091"/>
                    </a:cubicBezTo>
                    <a:cubicBezTo>
                      <a:pt x="1880" y="15865"/>
                      <a:pt x="1980" y="15665"/>
                      <a:pt x="2181" y="15364"/>
                    </a:cubicBezTo>
                    <a:cubicBezTo>
                      <a:pt x="2381" y="15038"/>
                      <a:pt x="2607" y="14737"/>
                      <a:pt x="2908" y="14311"/>
                    </a:cubicBezTo>
                    <a:cubicBezTo>
                      <a:pt x="3133" y="13885"/>
                      <a:pt x="3334" y="13584"/>
                      <a:pt x="3634" y="13058"/>
                    </a:cubicBezTo>
                    <a:cubicBezTo>
                      <a:pt x="3860" y="12632"/>
                      <a:pt x="4161" y="12231"/>
                      <a:pt x="4386" y="11705"/>
                    </a:cubicBezTo>
                    <a:cubicBezTo>
                      <a:pt x="4687" y="11178"/>
                      <a:pt x="4888" y="10652"/>
                      <a:pt x="5213" y="10226"/>
                    </a:cubicBezTo>
                    <a:cubicBezTo>
                      <a:pt x="5514" y="9725"/>
                      <a:pt x="5840" y="9198"/>
                      <a:pt x="6141" y="8672"/>
                    </a:cubicBezTo>
                    <a:cubicBezTo>
                      <a:pt x="6467" y="8146"/>
                      <a:pt x="6767" y="7619"/>
                      <a:pt x="6993" y="7093"/>
                    </a:cubicBezTo>
                    <a:cubicBezTo>
                      <a:pt x="7294" y="6692"/>
                      <a:pt x="7519" y="6166"/>
                      <a:pt x="7820" y="5640"/>
                    </a:cubicBezTo>
                    <a:cubicBezTo>
                      <a:pt x="8246" y="4587"/>
                      <a:pt x="8647" y="3660"/>
                      <a:pt x="9073" y="2933"/>
                    </a:cubicBezTo>
                    <a:cubicBezTo>
                      <a:pt x="9399" y="2081"/>
                      <a:pt x="9700" y="1354"/>
                      <a:pt x="9800" y="953"/>
                    </a:cubicBezTo>
                    <a:cubicBezTo>
                      <a:pt x="10025" y="426"/>
                      <a:pt x="10126" y="101"/>
                      <a:pt x="10126" y="101"/>
                    </a:cubicBezTo>
                    <a:lnTo>
                      <a:pt x="10126" y="0"/>
                    </a:lnTo>
                    <a:close/>
                  </a:path>
                </a:pathLst>
              </a:custGeom>
              <a:solidFill>
                <a:srgbClr val="63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3" name="Google Shape;6633;p42"/>
              <p:cNvSpPr/>
              <p:nvPr/>
            </p:nvSpPr>
            <p:spPr>
              <a:xfrm flipH="1">
                <a:off x="2021931" y="3080810"/>
                <a:ext cx="28375" cy="157465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6959" extrusionOk="0">
                    <a:moveTo>
                      <a:pt x="727" y="0"/>
                    </a:moveTo>
                    <a:cubicBezTo>
                      <a:pt x="527" y="0"/>
                      <a:pt x="426" y="100"/>
                      <a:pt x="426" y="201"/>
                    </a:cubicBezTo>
                    <a:cubicBezTo>
                      <a:pt x="426" y="201"/>
                      <a:pt x="301" y="627"/>
                      <a:pt x="201" y="1253"/>
                    </a:cubicBezTo>
                    <a:cubicBezTo>
                      <a:pt x="101" y="1579"/>
                      <a:pt x="101" y="1880"/>
                      <a:pt x="101" y="2306"/>
                    </a:cubicBezTo>
                    <a:cubicBezTo>
                      <a:pt x="101" y="2707"/>
                      <a:pt x="0" y="3033"/>
                      <a:pt x="0" y="3459"/>
                    </a:cubicBezTo>
                    <a:lnTo>
                      <a:pt x="0" y="4085"/>
                    </a:lnTo>
                    <a:lnTo>
                      <a:pt x="0" y="4712"/>
                    </a:lnTo>
                    <a:cubicBezTo>
                      <a:pt x="0" y="5013"/>
                      <a:pt x="0" y="5439"/>
                      <a:pt x="101" y="5739"/>
                    </a:cubicBezTo>
                    <a:lnTo>
                      <a:pt x="101" y="6692"/>
                    </a:lnTo>
                    <a:cubicBezTo>
                      <a:pt x="101" y="6792"/>
                      <a:pt x="201" y="6892"/>
                      <a:pt x="201" y="6892"/>
                    </a:cubicBezTo>
                    <a:cubicBezTo>
                      <a:pt x="242" y="6934"/>
                      <a:pt x="305" y="6958"/>
                      <a:pt x="365" y="6958"/>
                    </a:cubicBezTo>
                    <a:cubicBezTo>
                      <a:pt x="449" y="6958"/>
                      <a:pt x="527" y="6910"/>
                      <a:pt x="527" y="6792"/>
                    </a:cubicBezTo>
                    <a:cubicBezTo>
                      <a:pt x="527" y="6792"/>
                      <a:pt x="627" y="6792"/>
                      <a:pt x="727" y="6592"/>
                    </a:cubicBezTo>
                    <a:cubicBezTo>
                      <a:pt x="827" y="6366"/>
                      <a:pt x="928" y="6166"/>
                      <a:pt x="928" y="5840"/>
                    </a:cubicBezTo>
                    <a:cubicBezTo>
                      <a:pt x="1053" y="5539"/>
                      <a:pt x="1153" y="5113"/>
                      <a:pt x="1153" y="4712"/>
                    </a:cubicBezTo>
                    <a:cubicBezTo>
                      <a:pt x="1254" y="4486"/>
                      <a:pt x="1254" y="4386"/>
                      <a:pt x="1254" y="4186"/>
                    </a:cubicBezTo>
                    <a:lnTo>
                      <a:pt x="1254" y="3559"/>
                    </a:lnTo>
                    <a:lnTo>
                      <a:pt x="1254" y="2306"/>
                    </a:lnTo>
                    <a:cubicBezTo>
                      <a:pt x="1254" y="1880"/>
                      <a:pt x="1153" y="1579"/>
                      <a:pt x="1153" y="1253"/>
                    </a:cubicBezTo>
                    <a:cubicBezTo>
                      <a:pt x="1053" y="627"/>
                      <a:pt x="928" y="201"/>
                      <a:pt x="928" y="201"/>
                    </a:cubicBezTo>
                    <a:cubicBezTo>
                      <a:pt x="827" y="100"/>
                      <a:pt x="827" y="0"/>
                      <a:pt x="727" y="0"/>
                    </a:cubicBezTo>
                    <a:close/>
                  </a:path>
                </a:pathLst>
              </a:custGeom>
              <a:solidFill>
                <a:srgbClr val="63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4" name="Google Shape;6634;p42"/>
              <p:cNvSpPr/>
              <p:nvPr/>
            </p:nvSpPr>
            <p:spPr>
              <a:xfrm flipH="1">
                <a:off x="1901709" y="3189688"/>
                <a:ext cx="179210" cy="107005"/>
              </a:xfrm>
              <a:custGeom>
                <a:avLst/>
                <a:gdLst/>
                <a:ahLst/>
                <a:cxnLst/>
                <a:rect l="l" t="t" r="r" b="b"/>
                <a:pathLst>
                  <a:path w="7920" h="4729" extrusionOk="0">
                    <a:moveTo>
                      <a:pt x="7619" y="0"/>
                    </a:moveTo>
                    <a:cubicBezTo>
                      <a:pt x="7619" y="0"/>
                      <a:pt x="6993" y="100"/>
                      <a:pt x="6266" y="301"/>
                    </a:cubicBezTo>
                    <a:cubicBezTo>
                      <a:pt x="6040" y="401"/>
                      <a:pt x="5840" y="526"/>
                      <a:pt x="5639" y="526"/>
                    </a:cubicBezTo>
                    <a:cubicBezTo>
                      <a:pt x="5414" y="627"/>
                      <a:pt x="5113" y="727"/>
                      <a:pt x="4912" y="827"/>
                    </a:cubicBezTo>
                    <a:cubicBezTo>
                      <a:pt x="4486" y="1028"/>
                      <a:pt x="3960" y="1354"/>
                      <a:pt x="3434" y="1554"/>
                    </a:cubicBezTo>
                    <a:cubicBezTo>
                      <a:pt x="3233" y="1654"/>
                      <a:pt x="3033" y="1880"/>
                      <a:pt x="2707" y="1980"/>
                    </a:cubicBezTo>
                    <a:cubicBezTo>
                      <a:pt x="2506" y="2181"/>
                      <a:pt x="2281" y="2281"/>
                      <a:pt x="2080" y="2506"/>
                    </a:cubicBezTo>
                    <a:cubicBezTo>
                      <a:pt x="1654" y="2807"/>
                      <a:pt x="1253" y="3033"/>
                      <a:pt x="1028" y="3334"/>
                    </a:cubicBezTo>
                    <a:cubicBezTo>
                      <a:pt x="727" y="3659"/>
                      <a:pt x="401" y="3860"/>
                      <a:pt x="301" y="4060"/>
                    </a:cubicBezTo>
                    <a:cubicBezTo>
                      <a:pt x="100" y="4286"/>
                      <a:pt x="0" y="4386"/>
                      <a:pt x="0" y="4386"/>
                    </a:cubicBezTo>
                    <a:lnTo>
                      <a:pt x="0" y="4587"/>
                    </a:lnTo>
                    <a:cubicBezTo>
                      <a:pt x="0" y="4658"/>
                      <a:pt x="100" y="4728"/>
                      <a:pt x="194" y="4728"/>
                    </a:cubicBezTo>
                    <a:cubicBezTo>
                      <a:pt x="233" y="4728"/>
                      <a:pt x="271" y="4716"/>
                      <a:pt x="301" y="4687"/>
                    </a:cubicBezTo>
                    <a:cubicBezTo>
                      <a:pt x="301" y="4687"/>
                      <a:pt x="401" y="4687"/>
                      <a:pt x="627" y="4587"/>
                    </a:cubicBezTo>
                    <a:cubicBezTo>
                      <a:pt x="827" y="4486"/>
                      <a:pt x="1153" y="4286"/>
                      <a:pt x="1554" y="4060"/>
                    </a:cubicBezTo>
                    <a:cubicBezTo>
                      <a:pt x="1654" y="4060"/>
                      <a:pt x="1880" y="3960"/>
                      <a:pt x="2080" y="3760"/>
                    </a:cubicBezTo>
                    <a:cubicBezTo>
                      <a:pt x="2281" y="3659"/>
                      <a:pt x="2506" y="3534"/>
                      <a:pt x="2707" y="3434"/>
                    </a:cubicBezTo>
                    <a:cubicBezTo>
                      <a:pt x="2907" y="3334"/>
                      <a:pt x="3133" y="3233"/>
                      <a:pt x="3434" y="3033"/>
                    </a:cubicBezTo>
                    <a:cubicBezTo>
                      <a:pt x="3659" y="2907"/>
                      <a:pt x="3860" y="2807"/>
                      <a:pt x="4060" y="2707"/>
                    </a:cubicBezTo>
                    <a:cubicBezTo>
                      <a:pt x="4587" y="2406"/>
                      <a:pt x="5013" y="2080"/>
                      <a:pt x="5414" y="1880"/>
                    </a:cubicBezTo>
                    <a:cubicBezTo>
                      <a:pt x="5840" y="1654"/>
                      <a:pt x="6266" y="1354"/>
                      <a:pt x="6566" y="1153"/>
                    </a:cubicBezTo>
                    <a:cubicBezTo>
                      <a:pt x="7293" y="727"/>
                      <a:pt x="7820" y="526"/>
                      <a:pt x="7820" y="526"/>
                    </a:cubicBezTo>
                    <a:cubicBezTo>
                      <a:pt x="7820" y="401"/>
                      <a:pt x="7920" y="301"/>
                      <a:pt x="7920" y="201"/>
                    </a:cubicBezTo>
                    <a:cubicBezTo>
                      <a:pt x="7820" y="100"/>
                      <a:pt x="7719" y="0"/>
                      <a:pt x="7619" y="0"/>
                    </a:cubicBezTo>
                    <a:close/>
                  </a:path>
                </a:pathLst>
              </a:custGeom>
              <a:solidFill>
                <a:srgbClr val="632E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5" name="Google Shape;6635;p42"/>
              <p:cNvSpPr/>
              <p:nvPr/>
            </p:nvSpPr>
            <p:spPr>
              <a:xfrm flipH="1">
                <a:off x="2369540" y="2803500"/>
                <a:ext cx="28398" cy="75802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3350" extrusionOk="0">
                    <a:moveTo>
                      <a:pt x="953" y="0"/>
                    </a:moveTo>
                    <a:cubicBezTo>
                      <a:pt x="916" y="0"/>
                      <a:pt x="881" y="16"/>
                      <a:pt x="853" y="51"/>
                    </a:cubicBezTo>
                    <a:cubicBezTo>
                      <a:pt x="527" y="452"/>
                      <a:pt x="427" y="1078"/>
                      <a:pt x="327" y="1604"/>
                    </a:cubicBezTo>
                    <a:cubicBezTo>
                      <a:pt x="226" y="2131"/>
                      <a:pt x="1" y="2657"/>
                      <a:pt x="327" y="3183"/>
                    </a:cubicBezTo>
                    <a:cubicBezTo>
                      <a:pt x="385" y="3301"/>
                      <a:pt x="479" y="3349"/>
                      <a:pt x="591" y="3349"/>
                    </a:cubicBezTo>
                    <a:cubicBezTo>
                      <a:pt x="670" y="3349"/>
                      <a:pt x="760" y="3325"/>
                      <a:pt x="853" y="3284"/>
                    </a:cubicBezTo>
                    <a:cubicBezTo>
                      <a:pt x="1154" y="2858"/>
                      <a:pt x="1154" y="2331"/>
                      <a:pt x="1154" y="1930"/>
                    </a:cubicBezTo>
                    <a:cubicBezTo>
                      <a:pt x="1154" y="1304"/>
                      <a:pt x="1254" y="777"/>
                      <a:pt x="1154" y="251"/>
                    </a:cubicBezTo>
                    <a:cubicBezTo>
                      <a:pt x="1154" y="106"/>
                      <a:pt x="1049" y="0"/>
                      <a:pt x="9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6" name="Google Shape;6636;p42"/>
              <p:cNvSpPr/>
              <p:nvPr/>
            </p:nvSpPr>
            <p:spPr>
              <a:xfrm flipH="1">
                <a:off x="2324174" y="2897061"/>
                <a:ext cx="27832" cy="54034"/>
              </a:xfrm>
              <a:custGeom>
                <a:avLst/>
                <a:gdLst/>
                <a:ahLst/>
                <a:cxnLst/>
                <a:rect l="l" t="t" r="r" b="b"/>
                <a:pathLst>
                  <a:path w="1230" h="2388" extrusionOk="0">
                    <a:moveTo>
                      <a:pt x="803" y="1"/>
                    </a:moveTo>
                    <a:cubicBezTo>
                      <a:pt x="753" y="1"/>
                      <a:pt x="703" y="26"/>
                      <a:pt x="703" y="76"/>
                    </a:cubicBezTo>
                    <a:cubicBezTo>
                      <a:pt x="477" y="302"/>
                      <a:pt x="377" y="602"/>
                      <a:pt x="277" y="928"/>
                    </a:cubicBezTo>
                    <a:cubicBezTo>
                      <a:pt x="176" y="1229"/>
                      <a:pt x="76" y="1555"/>
                      <a:pt x="76" y="1855"/>
                    </a:cubicBezTo>
                    <a:cubicBezTo>
                      <a:pt x="1" y="2100"/>
                      <a:pt x="209" y="2388"/>
                      <a:pt x="455" y="2388"/>
                    </a:cubicBezTo>
                    <a:cubicBezTo>
                      <a:pt x="536" y="2388"/>
                      <a:pt x="622" y="2356"/>
                      <a:pt x="703" y="2281"/>
                    </a:cubicBezTo>
                    <a:cubicBezTo>
                      <a:pt x="1229" y="1655"/>
                      <a:pt x="1004" y="803"/>
                      <a:pt x="903" y="76"/>
                    </a:cubicBezTo>
                    <a:cubicBezTo>
                      <a:pt x="903" y="26"/>
                      <a:pt x="853" y="1"/>
                      <a:pt x="8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7" name="Google Shape;6637;p42"/>
              <p:cNvSpPr/>
              <p:nvPr/>
            </p:nvSpPr>
            <p:spPr>
              <a:xfrm flipH="1">
                <a:off x="2329288" y="2805197"/>
                <a:ext cx="20998" cy="4973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2198" extrusionOk="0">
                    <a:moveTo>
                      <a:pt x="714" y="1"/>
                    </a:moveTo>
                    <a:cubicBezTo>
                      <a:pt x="652" y="1"/>
                      <a:pt x="577" y="26"/>
                      <a:pt x="527" y="76"/>
                    </a:cubicBezTo>
                    <a:cubicBezTo>
                      <a:pt x="301" y="276"/>
                      <a:pt x="301" y="702"/>
                      <a:pt x="201" y="1003"/>
                    </a:cubicBezTo>
                    <a:cubicBezTo>
                      <a:pt x="100" y="1329"/>
                      <a:pt x="0" y="1630"/>
                      <a:pt x="201" y="2056"/>
                    </a:cubicBezTo>
                    <a:cubicBezTo>
                      <a:pt x="201" y="2127"/>
                      <a:pt x="301" y="2198"/>
                      <a:pt x="404" y="2198"/>
                    </a:cubicBezTo>
                    <a:cubicBezTo>
                      <a:pt x="447" y="2198"/>
                      <a:pt x="490" y="2185"/>
                      <a:pt x="527" y="2156"/>
                    </a:cubicBezTo>
                    <a:cubicBezTo>
                      <a:pt x="928" y="1955"/>
                      <a:pt x="928" y="1630"/>
                      <a:pt x="928" y="1229"/>
                    </a:cubicBezTo>
                    <a:cubicBezTo>
                      <a:pt x="928" y="903"/>
                      <a:pt x="928" y="477"/>
                      <a:pt x="827" y="76"/>
                    </a:cubicBezTo>
                    <a:cubicBezTo>
                      <a:pt x="827" y="26"/>
                      <a:pt x="777" y="1"/>
                      <a:pt x="7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8" name="Google Shape;6638;p42"/>
              <p:cNvSpPr/>
              <p:nvPr/>
            </p:nvSpPr>
            <p:spPr>
              <a:xfrm flipH="1">
                <a:off x="2281659" y="3258857"/>
                <a:ext cx="23827" cy="87930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3886" extrusionOk="0">
                    <a:moveTo>
                      <a:pt x="526" y="1"/>
                    </a:moveTo>
                    <a:cubicBezTo>
                      <a:pt x="476" y="1"/>
                      <a:pt x="426" y="26"/>
                      <a:pt x="426" y="76"/>
                    </a:cubicBezTo>
                    <a:cubicBezTo>
                      <a:pt x="301" y="703"/>
                      <a:pt x="201" y="1429"/>
                      <a:pt x="201" y="2056"/>
                    </a:cubicBezTo>
                    <a:cubicBezTo>
                      <a:pt x="201" y="2582"/>
                      <a:pt x="0" y="3209"/>
                      <a:pt x="301" y="3735"/>
                    </a:cubicBezTo>
                    <a:cubicBezTo>
                      <a:pt x="364" y="3835"/>
                      <a:pt x="445" y="3886"/>
                      <a:pt x="523" y="3886"/>
                    </a:cubicBezTo>
                    <a:cubicBezTo>
                      <a:pt x="602" y="3886"/>
                      <a:pt x="677" y="3835"/>
                      <a:pt x="727" y="3735"/>
                    </a:cubicBezTo>
                    <a:cubicBezTo>
                      <a:pt x="1053" y="3209"/>
                      <a:pt x="827" y="2582"/>
                      <a:pt x="827" y="2056"/>
                    </a:cubicBezTo>
                    <a:cubicBezTo>
                      <a:pt x="827" y="1429"/>
                      <a:pt x="727" y="703"/>
                      <a:pt x="627" y="76"/>
                    </a:cubicBezTo>
                    <a:cubicBezTo>
                      <a:pt x="627" y="26"/>
                      <a:pt x="577" y="1"/>
                      <a:pt x="5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9" name="Google Shape;6639;p42"/>
              <p:cNvSpPr/>
              <p:nvPr/>
            </p:nvSpPr>
            <p:spPr>
              <a:xfrm flipH="1">
                <a:off x="2241950" y="3190253"/>
                <a:ext cx="28375" cy="95149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4205" extrusionOk="0">
                    <a:moveTo>
                      <a:pt x="639" y="0"/>
                    </a:moveTo>
                    <a:cubicBezTo>
                      <a:pt x="583" y="0"/>
                      <a:pt x="526" y="25"/>
                      <a:pt x="526" y="75"/>
                    </a:cubicBezTo>
                    <a:cubicBezTo>
                      <a:pt x="226" y="1329"/>
                      <a:pt x="0" y="2882"/>
                      <a:pt x="426" y="4035"/>
                    </a:cubicBezTo>
                    <a:cubicBezTo>
                      <a:pt x="476" y="4148"/>
                      <a:pt x="558" y="4205"/>
                      <a:pt x="639" y="4205"/>
                    </a:cubicBezTo>
                    <a:cubicBezTo>
                      <a:pt x="721" y="4205"/>
                      <a:pt x="802" y="4148"/>
                      <a:pt x="852" y="4035"/>
                    </a:cubicBezTo>
                    <a:cubicBezTo>
                      <a:pt x="1253" y="2882"/>
                      <a:pt x="1053" y="1329"/>
                      <a:pt x="752" y="75"/>
                    </a:cubicBezTo>
                    <a:cubicBezTo>
                      <a:pt x="752" y="25"/>
                      <a:pt x="696" y="0"/>
                      <a:pt x="6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0" name="Google Shape;6640;p42"/>
              <p:cNvSpPr/>
              <p:nvPr/>
            </p:nvSpPr>
            <p:spPr>
              <a:xfrm flipH="1">
                <a:off x="2293561" y="3113844"/>
                <a:ext cx="26112" cy="75938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3356" extrusionOk="0">
                    <a:moveTo>
                      <a:pt x="464" y="0"/>
                    </a:moveTo>
                    <a:cubicBezTo>
                      <a:pt x="333" y="0"/>
                      <a:pt x="201" y="107"/>
                      <a:pt x="201" y="320"/>
                    </a:cubicBezTo>
                    <a:cubicBezTo>
                      <a:pt x="101" y="746"/>
                      <a:pt x="101" y="1247"/>
                      <a:pt x="101" y="1773"/>
                    </a:cubicBezTo>
                    <a:cubicBezTo>
                      <a:pt x="101" y="2199"/>
                      <a:pt x="1" y="2625"/>
                      <a:pt x="1" y="3026"/>
                    </a:cubicBezTo>
                    <a:cubicBezTo>
                      <a:pt x="1" y="3239"/>
                      <a:pt x="128" y="3355"/>
                      <a:pt x="280" y="3355"/>
                    </a:cubicBezTo>
                    <a:cubicBezTo>
                      <a:pt x="361" y="3355"/>
                      <a:pt x="448" y="3322"/>
                      <a:pt x="527" y="3252"/>
                    </a:cubicBezTo>
                    <a:cubicBezTo>
                      <a:pt x="1153" y="2500"/>
                      <a:pt x="828" y="1147"/>
                      <a:pt x="727" y="320"/>
                    </a:cubicBezTo>
                    <a:cubicBezTo>
                      <a:pt x="727" y="107"/>
                      <a:pt x="596" y="0"/>
                      <a:pt x="4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1" name="Google Shape;6641;p42"/>
              <p:cNvSpPr/>
              <p:nvPr/>
            </p:nvSpPr>
            <p:spPr>
              <a:xfrm flipH="1">
                <a:off x="2465951" y="3438827"/>
                <a:ext cx="28375" cy="78088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3451" extrusionOk="0">
                    <a:moveTo>
                      <a:pt x="117" y="1"/>
                    </a:moveTo>
                    <a:cubicBezTo>
                      <a:pt x="51" y="1"/>
                      <a:pt x="0" y="78"/>
                      <a:pt x="0" y="167"/>
                    </a:cubicBezTo>
                    <a:cubicBezTo>
                      <a:pt x="0" y="668"/>
                      <a:pt x="100" y="1195"/>
                      <a:pt x="100" y="1721"/>
                    </a:cubicBezTo>
                    <a:cubicBezTo>
                      <a:pt x="100" y="2247"/>
                      <a:pt x="100" y="2774"/>
                      <a:pt x="301" y="3300"/>
                    </a:cubicBezTo>
                    <a:cubicBezTo>
                      <a:pt x="301" y="3400"/>
                      <a:pt x="382" y="3450"/>
                      <a:pt x="476" y="3450"/>
                    </a:cubicBezTo>
                    <a:cubicBezTo>
                      <a:pt x="570" y="3450"/>
                      <a:pt x="677" y="3400"/>
                      <a:pt x="727" y="3300"/>
                    </a:cubicBezTo>
                    <a:cubicBezTo>
                      <a:pt x="1253" y="2448"/>
                      <a:pt x="727" y="894"/>
                      <a:pt x="201" y="42"/>
                    </a:cubicBezTo>
                    <a:cubicBezTo>
                      <a:pt x="172" y="13"/>
                      <a:pt x="143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2" name="Google Shape;6642;p42"/>
              <p:cNvSpPr/>
              <p:nvPr/>
            </p:nvSpPr>
            <p:spPr>
              <a:xfrm flipH="1">
                <a:off x="2418888" y="3488537"/>
                <a:ext cx="26112" cy="59556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632" extrusionOk="0">
                    <a:moveTo>
                      <a:pt x="301" y="0"/>
                    </a:moveTo>
                    <a:cubicBezTo>
                      <a:pt x="233" y="0"/>
                      <a:pt x="151" y="50"/>
                      <a:pt x="101" y="151"/>
                    </a:cubicBezTo>
                    <a:cubicBezTo>
                      <a:pt x="1" y="577"/>
                      <a:pt x="101" y="978"/>
                      <a:pt x="101" y="1404"/>
                    </a:cubicBezTo>
                    <a:cubicBezTo>
                      <a:pt x="201" y="1830"/>
                      <a:pt x="201" y="2356"/>
                      <a:pt x="527" y="2557"/>
                    </a:cubicBezTo>
                    <a:cubicBezTo>
                      <a:pt x="577" y="2607"/>
                      <a:pt x="652" y="2632"/>
                      <a:pt x="731" y="2632"/>
                    </a:cubicBezTo>
                    <a:cubicBezTo>
                      <a:pt x="809" y="2632"/>
                      <a:pt x="890" y="2607"/>
                      <a:pt x="953" y="2557"/>
                    </a:cubicBezTo>
                    <a:cubicBezTo>
                      <a:pt x="1154" y="2131"/>
                      <a:pt x="953" y="1830"/>
                      <a:pt x="728" y="1404"/>
                    </a:cubicBezTo>
                    <a:cubicBezTo>
                      <a:pt x="627" y="978"/>
                      <a:pt x="527" y="577"/>
                      <a:pt x="427" y="151"/>
                    </a:cubicBezTo>
                    <a:cubicBezTo>
                      <a:pt x="427" y="50"/>
                      <a:pt x="370" y="0"/>
                      <a:pt x="3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3" name="Google Shape;6643;p42"/>
              <p:cNvSpPr/>
              <p:nvPr/>
            </p:nvSpPr>
            <p:spPr>
              <a:xfrm flipH="1">
                <a:off x="1920428" y="3643913"/>
                <a:ext cx="30638" cy="89944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3975" extrusionOk="0">
                    <a:moveTo>
                      <a:pt x="464" y="0"/>
                    </a:moveTo>
                    <a:cubicBezTo>
                      <a:pt x="282" y="0"/>
                      <a:pt x="101" y="126"/>
                      <a:pt x="101" y="376"/>
                    </a:cubicBezTo>
                    <a:cubicBezTo>
                      <a:pt x="0" y="1429"/>
                      <a:pt x="0" y="3309"/>
                      <a:pt x="1053" y="3935"/>
                    </a:cubicBezTo>
                    <a:cubicBezTo>
                      <a:pt x="1080" y="3962"/>
                      <a:pt x="1114" y="3975"/>
                      <a:pt x="1149" y="3975"/>
                    </a:cubicBezTo>
                    <a:cubicBezTo>
                      <a:pt x="1246" y="3975"/>
                      <a:pt x="1354" y="3882"/>
                      <a:pt x="1354" y="3735"/>
                    </a:cubicBezTo>
                    <a:cubicBezTo>
                      <a:pt x="1354" y="3209"/>
                      <a:pt x="1153" y="2682"/>
                      <a:pt x="1053" y="2256"/>
                    </a:cubicBezTo>
                    <a:cubicBezTo>
                      <a:pt x="928" y="1630"/>
                      <a:pt x="827" y="1003"/>
                      <a:pt x="827" y="376"/>
                    </a:cubicBezTo>
                    <a:cubicBezTo>
                      <a:pt x="827" y="126"/>
                      <a:pt x="646" y="0"/>
                      <a:pt x="4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4" name="Google Shape;6644;p42"/>
              <p:cNvSpPr/>
              <p:nvPr/>
            </p:nvSpPr>
            <p:spPr>
              <a:xfrm flipH="1">
                <a:off x="1880154" y="3613299"/>
                <a:ext cx="28375" cy="83586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3694" extrusionOk="0">
                    <a:moveTo>
                      <a:pt x="238" y="0"/>
                    </a:moveTo>
                    <a:cubicBezTo>
                      <a:pt x="201" y="0"/>
                      <a:pt x="150" y="25"/>
                      <a:pt x="100" y="75"/>
                    </a:cubicBezTo>
                    <a:cubicBezTo>
                      <a:pt x="0" y="702"/>
                      <a:pt x="0" y="1328"/>
                      <a:pt x="100" y="1955"/>
                    </a:cubicBezTo>
                    <a:cubicBezTo>
                      <a:pt x="100" y="2582"/>
                      <a:pt x="100" y="3208"/>
                      <a:pt x="426" y="3609"/>
                    </a:cubicBezTo>
                    <a:cubicBezTo>
                      <a:pt x="512" y="3663"/>
                      <a:pt x="597" y="3693"/>
                      <a:pt x="675" y="3693"/>
                    </a:cubicBezTo>
                    <a:cubicBezTo>
                      <a:pt x="780" y="3693"/>
                      <a:pt x="870" y="3638"/>
                      <a:pt x="927" y="3509"/>
                    </a:cubicBezTo>
                    <a:cubicBezTo>
                      <a:pt x="1253" y="3108"/>
                      <a:pt x="927" y="2481"/>
                      <a:pt x="827" y="2055"/>
                    </a:cubicBezTo>
                    <a:cubicBezTo>
                      <a:pt x="627" y="1328"/>
                      <a:pt x="526" y="702"/>
                      <a:pt x="301" y="75"/>
                    </a:cubicBezTo>
                    <a:cubicBezTo>
                      <a:pt x="301" y="25"/>
                      <a:pt x="276" y="0"/>
                      <a:pt x="2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5" name="Google Shape;6645;p42"/>
              <p:cNvSpPr/>
              <p:nvPr/>
            </p:nvSpPr>
            <p:spPr>
              <a:xfrm flipH="1">
                <a:off x="1849540" y="3530487"/>
                <a:ext cx="26112" cy="62407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758" extrusionOk="0">
                    <a:moveTo>
                      <a:pt x="327" y="1"/>
                    </a:moveTo>
                    <a:cubicBezTo>
                      <a:pt x="276" y="1"/>
                      <a:pt x="226" y="26"/>
                      <a:pt x="226" y="76"/>
                    </a:cubicBezTo>
                    <a:cubicBezTo>
                      <a:pt x="1" y="602"/>
                      <a:pt x="101" y="1003"/>
                      <a:pt x="101" y="1530"/>
                    </a:cubicBezTo>
                    <a:cubicBezTo>
                      <a:pt x="101" y="1956"/>
                      <a:pt x="101" y="2482"/>
                      <a:pt x="427" y="2683"/>
                    </a:cubicBezTo>
                    <a:cubicBezTo>
                      <a:pt x="477" y="2733"/>
                      <a:pt x="552" y="2758"/>
                      <a:pt x="630" y="2758"/>
                    </a:cubicBezTo>
                    <a:cubicBezTo>
                      <a:pt x="709" y="2758"/>
                      <a:pt x="790" y="2733"/>
                      <a:pt x="853" y="2683"/>
                    </a:cubicBezTo>
                    <a:cubicBezTo>
                      <a:pt x="1154" y="2382"/>
                      <a:pt x="953" y="1856"/>
                      <a:pt x="853" y="1530"/>
                    </a:cubicBezTo>
                    <a:cubicBezTo>
                      <a:pt x="728" y="1003"/>
                      <a:pt x="527" y="602"/>
                      <a:pt x="427" y="76"/>
                    </a:cubicBezTo>
                    <a:cubicBezTo>
                      <a:pt x="427" y="26"/>
                      <a:pt x="377" y="1"/>
                      <a:pt x="3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6" name="Google Shape;6646;p42"/>
              <p:cNvSpPr/>
              <p:nvPr/>
            </p:nvSpPr>
            <p:spPr>
              <a:xfrm flipH="1">
                <a:off x="1802477" y="3265667"/>
                <a:ext cx="28375" cy="59442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2627" extrusionOk="0">
                    <a:moveTo>
                      <a:pt x="276" y="1"/>
                    </a:moveTo>
                    <a:cubicBezTo>
                      <a:pt x="251" y="1"/>
                      <a:pt x="226" y="26"/>
                      <a:pt x="226" y="76"/>
                    </a:cubicBezTo>
                    <a:cubicBezTo>
                      <a:pt x="1" y="502"/>
                      <a:pt x="126" y="1028"/>
                      <a:pt x="226" y="1429"/>
                    </a:cubicBezTo>
                    <a:cubicBezTo>
                      <a:pt x="226" y="1855"/>
                      <a:pt x="226" y="2281"/>
                      <a:pt x="527" y="2582"/>
                    </a:cubicBezTo>
                    <a:cubicBezTo>
                      <a:pt x="560" y="2615"/>
                      <a:pt x="608" y="2627"/>
                      <a:pt x="660" y="2627"/>
                    </a:cubicBezTo>
                    <a:cubicBezTo>
                      <a:pt x="764" y="2627"/>
                      <a:pt x="886" y="2582"/>
                      <a:pt x="953" y="2582"/>
                    </a:cubicBezTo>
                    <a:cubicBezTo>
                      <a:pt x="1254" y="2181"/>
                      <a:pt x="1053" y="1655"/>
                      <a:pt x="953" y="1229"/>
                    </a:cubicBezTo>
                    <a:cubicBezTo>
                      <a:pt x="853" y="803"/>
                      <a:pt x="627" y="402"/>
                      <a:pt x="327" y="76"/>
                    </a:cubicBezTo>
                    <a:cubicBezTo>
                      <a:pt x="327" y="26"/>
                      <a:pt x="301" y="1"/>
                      <a:pt x="2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7" name="Google Shape;6647;p42"/>
              <p:cNvSpPr/>
              <p:nvPr/>
            </p:nvSpPr>
            <p:spPr>
              <a:xfrm flipH="1">
                <a:off x="1754826" y="3199462"/>
                <a:ext cx="30660" cy="66615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944" extrusionOk="0">
                    <a:moveTo>
                      <a:pt x="201" y="1"/>
                    </a:moveTo>
                    <a:cubicBezTo>
                      <a:pt x="151" y="1"/>
                      <a:pt x="101" y="32"/>
                      <a:pt x="101" y="94"/>
                    </a:cubicBezTo>
                    <a:cubicBezTo>
                      <a:pt x="1" y="596"/>
                      <a:pt x="101" y="1122"/>
                      <a:pt x="201" y="1548"/>
                    </a:cubicBezTo>
                    <a:cubicBezTo>
                      <a:pt x="201" y="2074"/>
                      <a:pt x="201" y="2601"/>
                      <a:pt x="627" y="2902"/>
                    </a:cubicBezTo>
                    <a:cubicBezTo>
                      <a:pt x="686" y="2931"/>
                      <a:pt x="736" y="2943"/>
                      <a:pt x="780" y="2943"/>
                    </a:cubicBezTo>
                    <a:cubicBezTo>
                      <a:pt x="887" y="2943"/>
                      <a:pt x="957" y="2872"/>
                      <a:pt x="1028" y="2801"/>
                    </a:cubicBezTo>
                    <a:cubicBezTo>
                      <a:pt x="1354" y="2375"/>
                      <a:pt x="1028" y="1849"/>
                      <a:pt x="928" y="1448"/>
                    </a:cubicBezTo>
                    <a:cubicBezTo>
                      <a:pt x="728" y="1022"/>
                      <a:pt x="627" y="495"/>
                      <a:pt x="301" y="94"/>
                    </a:cubicBezTo>
                    <a:cubicBezTo>
                      <a:pt x="301" y="32"/>
                      <a:pt x="251" y="1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8" name="Google Shape;6648;p42"/>
              <p:cNvSpPr/>
              <p:nvPr/>
            </p:nvSpPr>
            <p:spPr>
              <a:xfrm flipH="1">
                <a:off x="1939141" y="3396674"/>
                <a:ext cx="26112" cy="46160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040" extrusionOk="0">
                    <a:moveTo>
                      <a:pt x="315" y="1"/>
                    </a:moveTo>
                    <a:cubicBezTo>
                      <a:pt x="139" y="1"/>
                      <a:pt x="1" y="184"/>
                      <a:pt x="1" y="351"/>
                    </a:cubicBezTo>
                    <a:cubicBezTo>
                      <a:pt x="1" y="551"/>
                      <a:pt x="101" y="877"/>
                      <a:pt x="101" y="1078"/>
                    </a:cubicBezTo>
                    <a:cubicBezTo>
                      <a:pt x="101" y="1404"/>
                      <a:pt x="101" y="1604"/>
                      <a:pt x="201" y="1905"/>
                    </a:cubicBezTo>
                    <a:cubicBezTo>
                      <a:pt x="245" y="2002"/>
                      <a:pt x="330" y="2039"/>
                      <a:pt x="430" y="2039"/>
                    </a:cubicBezTo>
                    <a:cubicBezTo>
                      <a:pt x="560" y="2039"/>
                      <a:pt x="714" y="1976"/>
                      <a:pt x="828" y="1905"/>
                    </a:cubicBezTo>
                    <a:cubicBezTo>
                      <a:pt x="1154" y="1278"/>
                      <a:pt x="928" y="451"/>
                      <a:pt x="427" y="25"/>
                    </a:cubicBezTo>
                    <a:cubicBezTo>
                      <a:pt x="389" y="8"/>
                      <a:pt x="351" y="1"/>
                      <a:pt x="3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9" name="Google Shape;6649;p42"/>
              <p:cNvSpPr/>
              <p:nvPr/>
            </p:nvSpPr>
            <p:spPr>
              <a:xfrm flipH="1">
                <a:off x="2062183" y="3762633"/>
                <a:ext cx="21021" cy="8827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901" extrusionOk="0">
                    <a:moveTo>
                      <a:pt x="316" y="0"/>
                    </a:moveTo>
                    <a:cubicBezTo>
                      <a:pt x="251" y="0"/>
                      <a:pt x="201" y="71"/>
                      <a:pt x="201" y="142"/>
                    </a:cubicBezTo>
                    <a:cubicBezTo>
                      <a:pt x="101" y="668"/>
                      <a:pt x="101" y="1295"/>
                      <a:pt x="101" y="1821"/>
                    </a:cubicBezTo>
                    <a:cubicBezTo>
                      <a:pt x="101" y="2548"/>
                      <a:pt x="1" y="3074"/>
                      <a:pt x="201" y="3701"/>
                    </a:cubicBezTo>
                    <a:cubicBezTo>
                      <a:pt x="246" y="3845"/>
                      <a:pt x="334" y="3901"/>
                      <a:pt x="428" y="3901"/>
                    </a:cubicBezTo>
                    <a:cubicBezTo>
                      <a:pt x="546" y="3901"/>
                      <a:pt x="672" y="3813"/>
                      <a:pt x="728" y="3701"/>
                    </a:cubicBezTo>
                    <a:cubicBezTo>
                      <a:pt x="928" y="3074"/>
                      <a:pt x="928" y="2347"/>
                      <a:pt x="928" y="1621"/>
                    </a:cubicBezTo>
                    <a:cubicBezTo>
                      <a:pt x="828" y="1094"/>
                      <a:pt x="828" y="468"/>
                      <a:pt x="402" y="42"/>
                    </a:cubicBezTo>
                    <a:cubicBezTo>
                      <a:pt x="372" y="12"/>
                      <a:pt x="343" y="0"/>
                      <a:pt x="3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0" name="Google Shape;6650;p42"/>
              <p:cNvSpPr/>
              <p:nvPr/>
            </p:nvSpPr>
            <p:spPr>
              <a:xfrm flipH="1">
                <a:off x="2019668" y="3800080"/>
                <a:ext cx="20998" cy="62180"/>
              </a:xfrm>
              <a:custGeom>
                <a:avLst/>
                <a:gdLst/>
                <a:ahLst/>
                <a:cxnLst/>
                <a:rect l="l" t="t" r="r" b="b"/>
                <a:pathLst>
                  <a:path w="928" h="2748" extrusionOk="0">
                    <a:moveTo>
                      <a:pt x="356" y="0"/>
                    </a:moveTo>
                    <a:cubicBezTo>
                      <a:pt x="301" y="0"/>
                      <a:pt x="243" y="24"/>
                      <a:pt x="201" y="66"/>
                    </a:cubicBezTo>
                    <a:cubicBezTo>
                      <a:pt x="0" y="492"/>
                      <a:pt x="0" y="893"/>
                      <a:pt x="101" y="1319"/>
                    </a:cubicBezTo>
                    <a:cubicBezTo>
                      <a:pt x="101" y="1845"/>
                      <a:pt x="101" y="2246"/>
                      <a:pt x="301" y="2672"/>
                    </a:cubicBezTo>
                    <a:cubicBezTo>
                      <a:pt x="351" y="2723"/>
                      <a:pt x="433" y="2748"/>
                      <a:pt x="514" y="2748"/>
                    </a:cubicBezTo>
                    <a:cubicBezTo>
                      <a:pt x="596" y="2748"/>
                      <a:pt x="677" y="2723"/>
                      <a:pt x="727" y="2672"/>
                    </a:cubicBezTo>
                    <a:cubicBezTo>
                      <a:pt x="928" y="2246"/>
                      <a:pt x="928" y="1946"/>
                      <a:pt x="828" y="1520"/>
                    </a:cubicBezTo>
                    <a:cubicBezTo>
                      <a:pt x="727" y="1119"/>
                      <a:pt x="727" y="592"/>
                      <a:pt x="502" y="166"/>
                    </a:cubicBezTo>
                    <a:cubicBezTo>
                      <a:pt x="502" y="49"/>
                      <a:pt x="433" y="0"/>
                      <a:pt x="3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1" name="Google Shape;6651;p42"/>
              <p:cNvSpPr/>
              <p:nvPr/>
            </p:nvSpPr>
            <p:spPr>
              <a:xfrm flipH="1">
                <a:off x="2210769" y="3800578"/>
                <a:ext cx="49916" cy="76436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3378" extrusionOk="0">
                    <a:moveTo>
                      <a:pt x="514" y="0"/>
                    </a:moveTo>
                    <a:cubicBezTo>
                      <a:pt x="288" y="0"/>
                      <a:pt x="50" y="157"/>
                      <a:pt x="0" y="470"/>
                    </a:cubicBezTo>
                    <a:cubicBezTo>
                      <a:pt x="0" y="1097"/>
                      <a:pt x="201" y="1598"/>
                      <a:pt x="326" y="2124"/>
                    </a:cubicBezTo>
                    <a:cubicBezTo>
                      <a:pt x="426" y="2550"/>
                      <a:pt x="526" y="3377"/>
                      <a:pt x="1053" y="3377"/>
                    </a:cubicBezTo>
                    <a:cubicBezTo>
                      <a:pt x="2206" y="3377"/>
                      <a:pt x="953" y="871"/>
                      <a:pt x="953" y="470"/>
                    </a:cubicBezTo>
                    <a:cubicBezTo>
                      <a:pt x="953" y="157"/>
                      <a:pt x="739" y="0"/>
                      <a:pt x="5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2" name="Google Shape;6652;p42"/>
              <p:cNvSpPr/>
              <p:nvPr/>
            </p:nvSpPr>
            <p:spPr>
              <a:xfrm flipH="1">
                <a:off x="2239122" y="3685885"/>
                <a:ext cx="21564" cy="55437"/>
              </a:xfrm>
              <a:custGeom>
                <a:avLst/>
                <a:gdLst/>
                <a:ahLst/>
                <a:cxnLst/>
                <a:rect l="l" t="t" r="r" b="b"/>
                <a:pathLst>
                  <a:path w="953" h="2450" extrusionOk="0">
                    <a:moveTo>
                      <a:pt x="464" y="0"/>
                    </a:moveTo>
                    <a:cubicBezTo>
                      <a:pt x="307" y="0"/>
                      <a:pt x="150" y="100"/>
                      <a:pt x="100" y="301"/>
                    </a:cubicBezTo>
                    <a:lnTo>
                      <a:pt x="100" y="1354"/>
                    </a:lnTo>
                    <a:cubicBezTo>
                      <a:pt x="0" y="1780"/>
                      <a:pt x="0" y="1980"/>
                      <a:pt x="201" y="2281"/>
                    </a:cubicBezTo>
                    <a:cubicBezTo>
                      <a:pt x="263" y="2394"/>
                      <a:pt x="370" y="2450"/>
                      <a:pt x="473" y="2450"/>
                    </a:cubicBezTo>
                    <a:cubicBezTo>
                      <a:pt x="577" y="2450"/>
                      <a:pt x="677" y="2394"/>
                      <a:pt x="727" y="2281"/>
                    </a:cubicBezTo>
                    <a:cubicBezTo>
                      <a:pt x="953" y="1980"/>
                      <a:pt x="953" y="1780"/>
                      <a:pt x="953" y="1354"/>
                    </a:cubicBezTo>
                    <a:cubicBezTo>
                      <a:pt x="953" y="1028"/>
                      <a:pt x="827" y="727"/>
                      <a:pt x="827" y="301"/>
                    </a:cubicBezTo>
                    <a:cubicBezTo>
                      <a:pt x="777" y="100"/>
                      <a:pt x="620" y="0"/>
                      <a:pt x="4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3" name="Google Shape;6653;p42"/>
              <p:cNvSpPr/>
              <p:nvPr/>
            </p:nvSpPr>
            <p:spPr>
              <a:xfrm flipH="1">
                <a:off x="2031569" y="2912944"/>
                <a:ext cx="32923" cy="78291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3460" extrusionOk="0">
                    <a:moveTo>
                      <a:pt x="527" y="1"/>
                    </a:moveTo>
                    <a:cubicBezTo>
                      <a:pt x="527" y="1"/>
                      <a:pt x="427" y="1"/>
                      <a:pt x="427" y="101"/>
                    </a:cubicBezTo>
                    <a:cubicBezTo>
                      <a:pt x="1" y="527"/>
                      <a:pt x="101" y="1354"/>
                      <a:pt x="201" y="1880"/>
                    </a:cubicBezTo>
                    <a:cubicBezTo>
                      <a:pt x="201" y="2407"/>
                      <a:pt x="201" y="3133"/>
                      <a:pt x="728" y="3459"/>
                    </a:cubicBezTo>
                    <a:cubicBezTo>
                      <a:pt x="828" y="3459"/>
                      <a:pt x="1053" y="3459"/>
                      <a:pt x="1053" y="3359"/>
                    </a:cubicBezTo>
                    <a:cubicBezTo>
                      <a:pt x="1454" y="2933"/>
                      <a:pt x="1154" y="2306"/>
                      <a:pt x="1053" y="1780"/>
                    </a:cubicBezTo>
                    <a:cubicBezTo>
                      <a:pt x="928" y="1153"/>
                      <a:pt x="928" y="527"/>
                      <a:pt x="5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4" name="Google Shape;6654;p42"/>
              <p:cNvSpPr/>
              <p:nvPr/>
            </p:nvSpPr>
            <p:spPr>
              <a:xfrm flipH="1">
                <a:off x="1993580" y="2863619"/>
                <a:ext cx="26112" cy="65235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883" extrusionOk="0">
                    <a:moveTo>
                      <a:pt x="201" y="0"/>
                    </a:moveTo>
                    <a:cubicBezTo>
                      <a:pt x="101" y="0"/>
                      <a:pt x="1" y="0"/>
                      <a:pt x="1" y="100"/>
                    </a:cubicBezTo>
                    <a:cubicBezTo>
                      <a:pt x="101" y="827"/>
                      <a:pt x="201" y="1654"/>
                      <a:pt x="201" y="2406"/>
                    </a:cubicBezTo>
                    <a:cubicBezTo>
                      <a:pt x="201" y="2607"/>
                      <a:pt x="327" y="2707"/>
                      <a:pt x="427" y="2807"/>
                    </a:cubicBezTo>
                    <a:lnTo>
                      <a:pt x="527" y="2807"/>
                    </a:lnTo>
                    <a:cubicBezTo>
                      <a:pt x="577" y="2857"/>
                      <a:pt x="652" y="2882"/>
                      <a:pt x="731" y="2882"/>
                    </a:cubicBezTo>
                    <a:cubicBezTo>
                      <a:pt x="809" y="2882"/>
                      <a:pt x="891" y="2857"/>
                      <a:pt x="953" y="2807"/>
                    </a:cubicBezTo>
                    <a:lnTo>
                      <a:pt x="1053" y="2707"/>
                    </a:lnTo>
                    <a:cubicBezTo>
                      <a:pt x="1154" y="2607"/>
                      <a:pt x="1154" y="2406"/>
                      <a:pt x="1154" y="2281"/>
                    </a:cubicBezTo>
                    <a:cubicBezTo>
                      <a:pt x="1053" y="1454"/>
                      <a:pt x="828" y="627"/>
                      <a:pt x="2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5" name="Google Shape;6655;p42"/>
              <p:cNvSpPr/>
              <p:nvPr/>
            </p:nvSpPr>
            <p:spPr>
              <a:xfrm flipH="1">
                <a:off x="1946517" y="2764945"/>
                <a:ext cx="32900" cy="65574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2898" extrusionOk="0">
                    <a:moveTo>
                      <a:pt x="163" y="0"/>
                    </a:moveTo>
                    <a:cubicBezTo>
                      <a:pt x="126" y="0"/>
                      <a:pt x="101" y="25"/>
                      <a:pt x="101" y="75"/>
                    </a:cubicBezTo>
                    <a:cubicBezTo>
                      <a:pt x="0" y="501"/>
                      <a:pt x="101" y="1003"/>
                      <a:pt x="201" y="1429"/>
                    </a:cubicBezTo>
                    <a:cubicBezTo>
                      <a:pt x="426" y="1855"/>
                      <a:pt x="426" y="2381"/>
                      <a:pt x="727" y="2782"/>
                    </a:cubicBezTo>
                    <a:cubicBezTo>
                      <a:pt x="798" y="2862"/>
                      <a:pt x="896" y="2898"/>
                      <a:pt x="995" y="2898"/>
                    </a:cubicBezTo>
                    <a:cubicBezTo>
                      <a:pt x="1175" y="2898"/>
                      <a:pt x="1354" y="2776"/>
                      <a:pt x="1354" y="2582"/>
                    </a:cubicBezTo>
                    <a:cubicBezTo>
                      <a:pt x="1454" y="2055"/>
                      <a:pt x="1153" y="1755"/>
                      <a:pt x="928" y="1328"/>
                    </a:cubicBezTo>
                    <a:cubicBezTo>
                      <a:pt x="727" y="902"/>
                      <a:pt x="527" y="501"/>
                      <a:pt x="301" y="75"/>
                    </a:cubicBezTo>
                    <a:cubicBezTo>
                      <a:pt x="251" y="25"/>
                      <a:pt x="201" y="0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6" name="Google Shape;6656;p42"/>
              <p:cNvSpPr/>
              <p:nvPr/>
            </p:nvSpPr>
            <p:spPr>
              <a:xfrm flipH="1">
                <a:off x="2230048" y="2696885"/>
                <a:ext cx="20998" cy="117414"/>
              </a:xfrm>
              <a:custGeom>
                <a:avLst/>
                <a:gdLst/>
                <a:ahLst/>
                <a:cxnLst/>
                <a:rect l="l" t="t" r="r" b="b"/>
                <a:pathLst>
                  <a:path w="928" h="5189" extrusionOk="0">
                    <a:moveTo>
                      <a:pt x="476" y="1"/>
                    </a:moveTo>
                    <a:cubicBezTo>
                      <a:pt x="382" y="1"/>
                      <a:pt x="301" y="51"/>
                      <a:pt x="301" y="151"/>
                    </a:cubicBezTo>
                    <a:cubicBezTo>
                      <a:pt x="0" y="878"/>
                      <a:pt x="100" y="1730"/>
                      <a:pt x="0" y="2557"/>
                    </a:cubicBezTo>
                    <a:cubicBezTo>
                      <a:pt x="0" y="3384"/>
                      <a:pt x="0" y="4236"/>
                      <a:pt x="201" y="4963"/>
                    </a:cubicBezTo>
                    <a:cubicBezTo>
                      <a:pt x="251" y="5113"/>
                      <a:pt x="357" y="5189"/>
                      <a:pt x="464" y="5189"/>
                    </a:cubicBezTo>
                    <a:cubicBezTo>
                      <a:pt x="570" y="5189"/>
                      <a:pt x="677" y="5113"/>
                      <a:pt x="727" y="4963"/>
                    </a:cubicBezTo>
                    <a:cubicBezTo>
                      <a:pt x="928" y="4236"/>
                      <a:pt x="928" y="3384"/>
                      <a:pt x="928" y="2557"/>
                    </a:cubicBezTo>
                    <a:cubicBezTo>
                      <a:pt x="928" y="1730"/>
                      <a:pt x="928" y="878"/>
                      <a:pt x="727" y="151"/>
                    </a:cubicBezTo>
                    <a:cubicBezTo>
                      <a:pt x="677" y="51"/>
                      <a:pt x="570" y="1"/>
                      <a:pt x="4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7" name="Google Shape;6657;p42"/>
              <p:cNvSpPr/>
              <p:nvPr/>
            </p:nvSpPr>
            <p:spPr>
              <a:xfrm flipH="1">
                <a:off x="2185248" y="2696319"/>
                <a:ext cx="23284" cy="57723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2551" extrusionOk="0">
                    <a:moveTo>
                      <a:pt x="552" y="1"/>
                    </a:moveTo>
                    <a:cubicBezTo>
                      <a:pt x="458" y="1"/>
                      <a:pt x="352" y="26"/>
                      <a:pt x="302" y="76"/>
                    </a:cubicBezTo>
                    <a:cubicBezTo>
                      <a:pt x="201" y="402"/>
                      <a:pt x="201" y="702"/>
                      <a:pt x="101" y="1028"/>
                    </a:cubicBezTo>
                    <a:cubicBezTo>
                      <a:pt x="101" y="1429"/>
                      <a:pt x="1" y="1755"/>
                      <a:pt x="101" y="2156"/>
                    </a:cubicBezTo>
                    <a:cubicBezTo>
                      <a:pt x="151" y="2419"/>
                      <a:pt x="358" y="2551"/>
                      <a:pt x="565" y="2551"/>
                    </a:cubicBezTo>
                    <a:cubicBezTo>
                      <a:pt x="772" y="2551"/>
                      <a:pt x="978" y="2419"/>
                      <a:pt x="1028" y="2156"/>
                    </a:cubicBezTo>
                    <a:cubicBezTo>
                      <a:pt x="1028" y="1755"/>
                      <a:pt x="1028" y="1429"/>
                      <a:pt x="928" y="1028"/>
                    </a:cubicBezTo>
                    <a:cubicBezTo>
                      <a:pt x="928" y="702"/>
                      <a:pt x="928" y="402"/>
                      <a:pt x="728" y="76"/>
                    </a:cubicBezTo>
                    <a:cubicBezTo>
                      <a:pt x="728" y="26"/>
                      <a:pt x="646" y="1"/>
                      <a:pt x="5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8" name="Google Shape;6658;p42"/>
              <p:cNvSpPr/>
              <p:nvPr/>
            </p:nvSpPr>
            <p:spPr>
              <a:xfrm flipH="1">
                <a:off x="2123432" y="2648691"/>
                <a:ext cx="35751" cy="74309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3284" extrusionOk="0">
                    <a:moveTo>
                      <a:pt x="426" y="0"/>
                    </a:moveTo>
                    <a:cubicBezTo>
                      <a:pt x="0" y="301"/>
                      <a:pt x="101" y="928"/>
                      <a:pt x="226" y="1253"/>
                    </a:cubicBezTo>
                    <a:cubicBezTo>
                      <a:pt x="326" y="1880"/>
                      <a:pt x="426" y="2607"/>
                      <a:pt x="727" y="3133"/>
                    </a:cubicBezTo>
                    <a:cubicBezTo>
                      <a:pt x="790" y="3233"/>
                      <a:pt x="896" y="3283"/>
                      <a:pt x="1000" y="3283"/>
                    </a:cubicBezTo>
                    <a:cubicBezTo>
                      <a:pt x="1103" y="3283"/>
                      <a:pt x="1203" y="3233"/>
                      <a:pt x="1253" y="3133"/>
                    </a:cubicBezTo>
                    <a:cubicBezTo>
                      <a:pt x="1579" y="2707"/>
                      <a:pt x="1354" y="2080"/>
                      <a:pt x="1153" y="1554"/>
                    </a:cubicBezTo>
                    <a:cubicBezTo>
                      <a:pt x="1053" y="1354"/>
                      <a:pt x="852" y="1028"/>
                      <a:pt x="727" y="727"/>
                    </a:cubicBezTo>
                    <a:cubicBezTo>
                      <a:pt x="627" y="502"/>
                      <a:pt x="627" y="301"/>
                      <a:pt x="5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9" name="Google Shape;6659;p42"/>
              <p:cNvSpPr/>
              <p:nvPr/>
            </p:nvSpPr>
            <p:spPr>
              <a:xfrm flipH="1">
                <a:off x="2052544" y="2731051"/>
                <a:ext cx="30660" cy="76820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3395" extrusionOk="0">
                    <a:moveTo>
                      <a:pt x="464" y="1"/>
                    </a:moveTo>
                    <a:cubicBezTo>
                      <a:pt x="283" y="1"/>
                      <a:pt x="101" y="107"/>
                      <a:pt x="101" y="320"/>
                    </a:cubicBezTo>
                    <a:cubicBezTo>
                      <a:pt x="1" y="947"/>
                      <a:pt x="101" y="1473"/>
                      <a:pt x="201" y="1999"/>
                    </a:cubicBezTo>
                    <a:cubicBezTo>
                      <a:pt x="302" y="2400"/>
                      <a:pt x="302" y="2927"/>
                      <a:pt x="728" y="3353"/>
                    </a:cubicBezTo>
                    <a:cubicBezTo>
                      <a:pt x="757" y="3382"/>
                      <a:pt x="795" y="3394"/>
                      <a:pt x="834" y="3394"/>
                    </a:cubicBezTo>
                    <a:cubicBezTo>
                      <a:pt x="928" y="3394"/>
                      <a:pt x="1028" y="3323"/>
                      <a:pt x="1028" y="3253"/>
                    </a:cubicBezTo>
                    <a:cubicBezTo>
                      <a:pt x="1354" y="2826"/>
                      <a:pt x="1254" y="2501"/>
                      <a:pt x="1129" y="1999"/>
                    </a:cubicBezTo>
                    <a:cubicBezTo>
                      <a:pt x="928" y="1473"/>
                      <a:pt x="828" y="947"/>
                      <a:pt x="828" y="320"/>
                    </a:cubicBezTo>
                    <a:cubicBezTo>
                      <a:pt x="828" y="107"/>
                      <a:pt x="646" y="1"/>
                      <a:pt x="4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0" name="Google Shape;6660;p42"/>
              <p:cNvSpPr/>
              <p:nvPr/>
            </p:nvSpPr>
            <p:spPr>
              <a:xfrm flipH="1">
                <a:off x="2331551" y="2685164"/>
                <a:ext cx="18736" cy="41589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838" extrusionOk="0">
                    <a:moveTo>
                      <a:pt x="668" y="1"/>
                    </a:moveTo>
                    <a:cubicBezTo>
                      <a:pt x="644" y="1"/>
                      <a:pt x="627" y="13"/>
                      <a:pt x="627" y="42"/>
                    </a:cubicBezTo>
                    <a:cubicBezTo>
                      <a:pt x="301" y="569"/>
                      <a:pt x="0" y="1195"/>
                      <a:pt x="201" y="1722"/>
                    </a:cubicBezTo>
                    <a:cubicBezTo>
                      <a:pt x="259" y="1779"/>
                      <a:pt x="358" y="1837"/>
                      <a:pt x="451" y="1837"/>
                    </a:cubicBezTo>
                    <a:cubicBezTo>
                      <a:pt x="520" y="1837"/>
                      <a:pt x="584" y="1806"/>
                      <a:pt x="627" y="1722"/>
                    </a:cubicBezTo>
                    <a:cubicBezTo>
                      <a:pt x="627" y="1195"/>
                      <a:pt x="627" y="669"/>
                      <a:pt x="827" y="143"/>
                    </a:cubicBezTo>
                    <a:cubicBezTo>
                      <a:pt x="827" y="72"/>
                      <a:pt x="727" y="1"/>
                      <a:pt x="6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1" name="Google Shape;6661;p42"/>
              <p:cNvSpPr/>
              <p:nvPr/>
            </p:nvSpPr>
            <p:spPr>
              <a:xfrm flipH="1">
                <a:off x="2248760" y="2983833"/>
                <a:ext cx="21564" cy="65801"/>
              </a:xfrm>
              <a:custGeom>
                <a:avLst/>
                <a:gdLst/>
                <a:ahLst/>
                <a:cxnLst/>
                <a:rect l="l" t="t" r="r" b="b"/>
                <a:pathLst>
                  <a:path w="953" h="2908" extrusionOk="0">
                    <a:moveTo>
                      <a:pt x="426" y="0"/>
                    </a:moveTo>
                    <a:cubicBezTo>
                      <a:pt x="326" y="426"/>
                      <a:pt x="226" y="953"/>
                      <a:pt x="226" y="1354"/>
                    </a:cubicBezTo>
                    <a:cubicBezTo>
                      <a:pt x="125" y="1880"/>
                      <a:pt x="0" y="2306"/>
                      <a:pt x="326" y="2832"/>
                    </a:cubicBezTo>
                    <a:cubicBezTo>
                      <a:pt x="326" y="2883"/>
                      <a:pt x="401" y="2908"/>
                      <a:pt x="492" y="2908"/>
                    </a:cubicBezTo>
                    <a:cubicBezTo>
                      <a:pt x="583" y="2908"/>
                      <a:pt x="689" y="2883"/>
                      <a:pt x="752" y="2832"/>
                    </a:cubicBezTo>
                    <a:cubicBezTo>
                      <a:pt x="952" y="2306"/>
                      <a:pt x="852" y="1880"/>
                      <a:pt x="852" y="1354"/>
                    </a:cubicBezTo>
                    <a:cubicBezTo>
                      <a:pt x="752" y="953"/>
                      <a:pt x="752" y="426"/>
                      <a:pt x="5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2" name="Google Shape;6662;p42"/>
              <p:cNvSpPr/>
              <p:nvPr/>
            </p:nvSpPr>
            <p:spPr>
              <a:xfrm flipH="1">
                <a:off x="2435338" y="3210481"/>
                <a:ext cx="26112" cy="58402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581" extrusionOk="0">
                    <a:moveTo>
                      <a:pt x="481" y="1"/>
                    </a:moveTo>
                    <a:cubicBezTo>
                      <a:pt x="390" y="1"/>
                      <a:pt x="302" y="93"/>
                      <a:pt x="302" y="234"/>
                    </a:cubicBezTo>
                    <a:cubicBezTo>
                      <a:pt x="302" y="861"/>
                      <a:pt x="1" y="1888"/>
                      <a:pt x="527" y="2515"/>
                    </a:cubicBezTo>
                    <a:cubicBezTo>
                      <a:pt x="569" y="2556"/>
                      <a:pt x="645" y="2581"/>
                      <a:pt x="719" y="2581"/>
                    </a:cubicBezTo>
                    <a:cubicBezTo>
                      <a:pt x="825" y="2581"/>
                      <a:pt x="928" y="2532"/>
                      <a:pt x="928" y="2415"/>
                    </a:cubicBezTo>
                    <a:cubicBezTo>
                      <a:pt x="1154" y="1988"/>
                      <a:pt x="1054" y="1688"/>
                      <a:pt x="1054" y="1262"/>
                    </a:cubicBezTo>
                    <a:cubicBezTo>
                      <a:pt x="928" y="861"/>
                      <a:pt x="828" y="435"/>
                      <a:pt x="627" y="109"/>
                    </a:cubicBezTo>
                    <a:cubicBezTo>
                      <a:pt x="590" y="34"/>
                      <a:pt x="535" y="1"/>
                      <a:pt x="4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3" name="Google Shape;6663;p42"/>
              <p:cNvSpPr/>
              <p:nvPr/>
            </p:nvSpPr>
            <p:spPr>
              <a:xfrm flipH="1">
                <a:off x="1882439" y="3067799"/>
                <a:ext cx="26090" cy="46364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2049" extrusionOk="0">
                    <a:moveTo>
                      <a:pt x="468" y="1"/>
                    </a:moveTo>
                    <a:cubicBezTo>
                      <a:pt x="323" y="1"/>
                      <a:pt x="201" y="86"/>
                      <a:pt x="201" y="274"/>
                    </a:cubicBezTo>
                    <a:cubicBezTo>
                      <a:pt x="100" y="776"/>
                      <a:pt x="0" y="1528"/>
                      <a:pt x="426" y="1929"/>
                    </a:cubicBezTo>
                    <a:cubicBezTo>
                      <a:pt x="502" y="2014"/>
                      <a:pt x="578" y="2049"/>
                      <a:pt x="648" y="2049"/>
                    </a:cubicBezTo>
                    <a:cubicBezTo>
                      <a:pt x="764" y="2049"/>
                      <a:pt x="865" y="1953"/>
                      <a:pt x="927" y="1828"/>
                    </a:cubicBezTo>
                    <a:cubicBezTo>
                      <a:pt x="1153" y="1402"/>
                      <a:pt x="927" y="901"/>
                      <a:pt x="927" y="375"/>
                    </a:cubicBezTo>
                    <a:cubicBezTo>
                      <a:pt x="871" y="137"/>
                      <a:pt x="652" y="1"/>
                      <a:pt x="4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4" name="Google Shape;6664;p42"/>
              <p:cNvSpPr/>
              <p:nvPr/>
            </p:nvSpPr>
            <p:spPr>
              <a:xfrm flipH="1">
                <a:off x="2005481" y="3507430"/>
                <a:ext cx="30660" cy="63221"/>
              </a:xfrm>
              <a:custGeom>
                <a:avLst/>
                <a:gdLst/>
                <a:ahLst/>
                <a:cxnLst/>
                <a:rect l="l" t="t" r="r" b="b"/>
                <a:pathLst>
                  <a:path w="1355" h="2794" extrusionOk="0">
                    <a:moveTo>
                      <a:pt x="195" y="1"/>
                    </a:moveTo>
                    <a:cubicBezTo>
                      <a:pt x="101" y="1"/>
                      <a:pt x="1" y="72"/>
                      <a:pt x="1" y="143"/>
                    </a:cubicBezTo>
                    <a:cubicBezTo>
                      <a:pt x="201" y="995"/>
                      <a:pt x="427" y="1822"/>
                      <a:pt x="628" y="2549"/>
                    </a:cubicBezTo>
                    <a:cubicBezTo>
                      <a:pt x="628" y="2712"/>
                      <a:pt x="734" y="2793"/>
                      <a:pt x="853" y="2793"/>
                    </a:cubicBezTo>
                    <a:cubicBezTo>
                      <a:pt x="972" y="2793"/>
                      <a:pt x="1104" y="2712"/>
                      <a:pt x="1154" y="2549"/>
                    </a:cubicBezTo>
                    <a:cubicBezTo>
                      <a:pt x="1354" y="1722"/>
                      <a:pt x="928" y="669"/>
                      <a:pt x="302" y="42"/>
                    </a:cubicBezTo>
                    <a:cubicBezTo>
                      <a:pt x="272" y="13"/>
                      <a:pt x="234" y="1"/>
                      <a:pt x="19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65" name="Google Shape;6665;p42"/>
            <p:cNvSpPr/>
            <p:nvPr/>
          </p:nvSpPr>
          <p:spPr>
            <a:xfrm flipH="1">
              <a:off x="2548000" y="3333003"/>
              <a:ext cx="28850" cy="119500"/>
            </a:xfrm>
            <a:custGeom>
              <a:avLst/>
              <a:gdLst/>
              <a:ahLst/>
              <a:cxnLst/>
              <a:rect l="l" t="t" r="r" b="b"/>
              <a:pathLst>
                <a:path w="1154" h="4780" extrusionOk="0">
                  <a:moveTo>
                    <a:pt x="669" y="1"/>
                  </a:moveTo>
                  <a:cubicBezTo>
                    <a:pt x="605" y="1"/>
                    <a:pt x="527" y="68"/>
                    <a:pt x="527" y="127"/>
                  </a:cubicBezTo>
                  <a:cubicBezTo>
                    <a:pt x="326" y="954"/>
                    <a:pt x="226" y="1781"/>
                    <a:pt x="126" y="2633"/>
                  </a:cubicBezTo>
                  <a:cubicBezTo>
                    <a:pt x="126" y="3360"/>
                    <a:pt x="1" y="4288"/>
                    <a:pt x="627" y="4714"/>
                  </a:cubicBezTo>
                  <a:cubicBezTo>
                    <a:pt x="679" y="4755"/>
                    <a:pt x="744" y="4779"/>
                    <a:pt x="802" y="4779"/>
                  </a:cubicBezTo>
                  <a:cubicBezTo>
                    <a:pt x="884" y="4779"/>
                    <a:pt x="953" y="4731"/>
                    <a:pt x="953" y="4613"/>
                  </a:cubicBezTo>
                  <a:cubicBezTo>
                    <a:pt x="1154" y="3887"/>
                    <a:pt x="953" y="3160"/>
                    <a:pt x="853" y="2408"/>
                  </a:cubicBezTo>
                  <a:cubicBezTo>
                    <a:pt x="853" y="1581"/>
                    <a:pt x="953" y="854"/>
                    <a:pt x="753" y="127"/>
                  </a:cubicBezTo>
                  <a:cubicBezTo>
                    <a:pt x="753" y="34"/>
                    <a:pt x="714" y="1"/>
                    <a:pt x="6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42"/>
            <p:cNvSpPr/>
            <p:nvPr/>
          </p:nvSpPr>
          <p:spPr>
            <a:xfrm flipH="1">
              <a:off x="2592875" y="3231778"/>
              <a:ext cx="18200" cy="30100"/>
            </a:xfrm>
            <a:custGeom>
              <a:avLst/>
              <a:gdLst/>
              <a:ahLst/>
              <a:cxnLst/>
              <a:rect l="l" t="t" r="r" b="b"/>
              <a:pathLst>
                <a:path w="728" h="1204" extrusionOk="0">
                  <a:moveTo>
                    <a:pt x="327" y="0"/>
                  </a:moveTo>
                  <a:cubicBezTo>
                    <a:pt x="258" y="0"/>
                    <a:pt x="201" y="25"/>
                    <a:pt x="201" y="76"/>
                  </a:cubicBezTo>
                  <a:cubicBezTo>
                    <a:pt x="101" y="276"/>
                    <a:pt x="101" y="401"/>
                    <a:pt x="1" y="602"/>
                  </a:cubicBezTo>
                  <a:cubicBezTo>
                    <a:pt x="1" y="802"/>
                    <a:pt x="1" y="903"/>
                    <a:pt x="101" y="1128"/>
                  </a:cubicBezTo>
                  <a:cubicBezTo>
                    <a:pt x="151" y="1178"/>
                    <a:pt x="258" y="1203"/>
                    <a:pt x="352" y="1203"/>
                  </a:cubicBezTo>
                  <a:cubicBezTo>
                    <a:pt x="446" y="1203"/>
                    <a:pt x="527" y="1178"/>
                    <a:pt x="527" y="1128"/>
                  </a:cubicBezTo>
                  <a:cubicBezTo>
                    <a:pt x="627" y="903"/>
                    <a:pt x="728" y="802"/>
                    <a:pt x="627" y="602"/>
                  </a:cubicBezTo>
                  <a:cubicBezTo>
                    <a:pt x="627" y="401"/>
                    <a:pt x="527" y="276"/>
                    <a:pt x="527" y="76"/>
                  </a:cubicBezTo>
                  <a:cubicBezTo>
                    <a:pt x="477" y="25"/>
                    <a:pt x="396" y="0"/>
                    <a:pt x="3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2"/>
            <p:cNvSpPr/>
            <p:nvPr/>
          </p:nvSpPr>
          <p:spPr>
            <a:xfrm flipH="1">
              <a:off x="2658025" y="3009353"/>
              <a:ext cx="174850" cy="237475"/>
            </a:xfrm>
            <a:custGeom>
              <a:avLst/>
              <a:gdLst/>
              <a:ahLst/>
              <a:cxnLst/>
              <a:rect l="l" t="t" r="r" b="b"/>
              <a:pathLst>
                <a:path w="6994" h="9499" extrusionOk="0">
                  <a:moveTo>
                    <a:pt x="2933" y="0"/>
                  </a:moveTo>
                  <a:cubicBezTo>
                    <a:pt x="1981" y="1654"/>
                    <a:pt x="1053" y="2807"/>
                    <a:pt x="1" y="3534"/>
                  </a:cubicBezTo>
                  <a:cubicBezTo>
                    <a:pt x="1" y="3534"/>
                    <a:pt x="2181" y="5940"/>
                    <a:pt x="2181" y="9499"/>
                  </a:cubicBezTo>
                  <a:cubicBezTo>
                    <a:pt x="6567" y="6667"/>
                    <a:pt x="6993" y="3033"/>
                    <a:pt x="6993" y="3033"/>
                  </a:cubicBezTo>
                  <a:cubicBezTo>
                    <a:pt x="6567" y="1454"/>
                    <a:pt x="2933" y="0"/>
                    <a:pt x="29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2"/>
            <p:cNvSpPr/>
            <p:nvPr/>
          </p:nvSpPr>
          <p:spPr>
            <a:xfrm flipH="1">
              <a:off x="2778325" y="3097678"/>
              <a:ext cx="78350" cy="164825"/>
            </a:xfrm>
            <a:custGeom>
              <a:avLst/>
              <a:gdLst/>
              <a:ahLst/>
              <a:cxnLst/>
              <a:rect l="l" t="t" r="r" b="b"/>
              <a:pathLst>
                <a:path w="3134" h="6593" extrusionOk="0">
                  <a:moveTo>
                    <a:pt x="953" y="1"/>
                  </a:moveTo>
                  <a:cubicBezTo>
                    <a:pt x="627" y="226"/>
                    <a:pt x="326" y="427"/>
                    <a:pt x="0" y="527"/>
                  </a:cubicBezTo>
                  <a:cubicBezTo>
                    <a:pt x="0" y="527"/>
                    <a:pt x="2106" y="4387"/>
                    <a:pt x="1780" y="6592"/>
                  </a:cubicBezTo>
                  <a:cubicBezTo>
                    <a:pt x="2106" y="6492"/>
                    <a:pt x="2406" y="6392"/>
                    <a:pt x="2632" y="6166"/>
                  </a:cubicBezTo>
                  <a:cubicBezTo>
                    <a:pt x="2832" y="6066"/>
                    <a:pt x="2933" y="5966"/>
                    <a:pt x="3133" y="5966"/>
                  </a:cubicBezTo>
                  <a:cubicBezTo>
                    <a:pt x="3133" y="2407"/>
                    <a:pt x="953" y="1"/>
                    <a:pt x="9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42"/>
            <p:cNvSpPr/>
            <p:nvPr/>
          </p:nvSpPr>
          <p:spPr>
            <a:xfrm flipH="1">
              <a:off x="2804025" y="3110853"/>
              <a:ext cx="162300" cy="172325"/>
            </a:xfrm>
            <a:custGeom>
              <a:avLst/>
              <a:gdLst/>
              <a:ahLst/>
              <a:cxnLst/>
              <a:rect l="l" t="t" r="r" b="b"/>
              <a:pathLst>
                <a:path w="6492" h="6893" extrusionOk="0">
                  <a:moveTo>
                    <a:pt x="4386" y="0"/>
                  </a:moveTo>
                  <a:cubicBezTo>
                    <a:pt x="3033" y="727"/>
                    <a:pt x="1579" y="953"/>
                    <a:pt x="0" y="953"/>
                  </a:cubicBezTo>
                  <a:cubicBezTo>
                    <a:pt x="126" y="1153"/>
                    <a:pt x="1679" y="4186"/>
                    <a:pt x="953" y="6892"/>
                  </a:cubicBezTo>
                  <a:cubicBezTo>
                    <a:pt x="2732" y="6892"/>
                    <a:pt x="4512" y="6792"/>
                    <a:pt x="6166" y="6065"/>
                  </a:cubicBezTo>
                  <a:cubicBezTo>
                    <a:pt x="6492" y="3860"/>
                    <a:pt x="4386" y="0"/>
                    <a:pt x="4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2"/>
            <p:cNvSpPr/>
            <p:nvPr/>
          </p:nvSpPr>
          <p:spPr>
            <a:xfrm flipH="1">
              <a:off x="2924325" y="3134653"/>
              <a:ext cx="177350" cy="148525"/>
            </a:xfrm>
            <a:custGeom>
              <a:avLst/>
              <a:gdLst/>
              <a:ahLst/>
              <a:cxnLst/>
              <a:rect l="l" t="t" r="r" b="b"/>
              <a:pathLst>
                <a:path w="7094" h="5941" extrusionOk="0">
                  <a:moveTo>
                    <a:pt x="5414" y="1"/>
                  </a:moveTo>
                  <a:cubicBezTo>
                    <a:pt x="5017" y="23"/>
                    <a:pt x="4613" y="31"/>
                    <a:pt x="4205" y="31"/>
                  </a:cubicBezTo>
                  <a:cubicBezTo>
                    <a:pt x="3478" y="31"/>
                    <a:pt x="2739" y="7"/>
                    <a:pt x="2002" y="7"/>
                  </a:cubicBezTo>
                  <a:cubicBezTo>
                    <a:pt x="1329" y="7"/>
                    <a:pt x="658" y="27"/>
                    <a:pt x="1" y="101"/>
                  </a:cubicBezTo>
                  <a:cubicBezTo>
                    <a:pt x="1" y="101"/>
                    <a:pt x="2181" y="2507"/>
                    <a:pt x="2281" y="5940"/>
                  </a:cubicBezTo>
                  <a:cubicBezTo>
                    <a:pt x="2741" y="5907"/>
                    <a:pt x="3198" y="5896"/>
                    <a:pt x="3652" y="5896"/>
                  </a:cubicBezTo>
                  <a:cubicBezTo>
                    <a:pt x="4562" y="5896"/>
                    <a:pt x="5464" y="5940"/>
                    <a:pt x="6367" y="5940"/>
                  </a:cubicBezTo>
                  <a:cubicBezTo>
                    <a:pt x="7093" y="3234"/>
                    <a:pt x="5540" y="201"/>
                    <a:pt x="5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2"/>
            <p:cNvSpPr/>
            <p:nvPr/>
          </p:nvSpPr>
          <p:spPr>
            <a:xfrm flipH="1">
              <a:off x="3044625" y="3137153"/>
              <a:ext cx="203650" cy="188000"/>
            </a:xfrm>
            <a:custGeom>
              <a:avLst/>
              <a:gdLst/>
              <a:ahLst/>
              <a:cxnLst/>
              <a:rect l="l" t="t" r="r" b="b"/>
              <a:pathLst>
                <a:path w="8146" h="7520" extrusionOk="0">
                  <a:moveTo>
                    <a:pt x="5865" y="1"/>
                  </a:moveTo>
                  <a:cubicBezTo>
                    <a:pt x="5439" y="101"/>
                    <a:pt x="5013" y="101"/>
                    <a:pt x="4612" y="201"/>
                  </a:cubicBezTo>
                  <a:cubicBezTo>
                    <a:pt x="2506" y="728"/>
                    <a:pt x="952" y="1680"/>
                    <a:pt x="0" y="2607"/>
                  </a:cubicBezTo>
                  <a:cubicBezTo>
                    <a:pt x="0" y="2607"/>
                    <a:pt x="2506" y="4813"/>
                    <a:pt x="3358" y="7520"/>
                  </a:cubicBezTo>
                  <a:cubicBezTo>
                    <a:pt x="3559" y="7319"/>
                    <a:pt x="3759" y="7094"/>
                    <a:pt x="4085" y="6993"/>
                  </a:cubicBezTo>
                  <a:cubicBezTo>
                    <a:pt x="5338" y="6166"/>
                    <a:pt x="6792" y="5941"/>
                    <a:pt x="8145" y="5840"/>
                  </a:cubicBezTo>
                  <a:cubicBezTo>
                    <a:pt x="8045" y="2407"/>
                    <a:pt x="5865" y="1"/>
                    <a:pt x="58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2"/>
            <p:cNvSpPr/>
            <p:nvPr/>
          </p:nvSpPr>
          <p:spPr>
            <a:xfrm flipH="1">
              <a:off x="3164300" y="3202328"/>
              <a:ext cx="112175" cy="141000"/>
            </a:xfrm>
            <a:custGeom>
              <a:avLst/>
              <a:gdLst/>
              <a:ahLst/>
              <a:cxnLst/>
              <a:rect l="l" t="t" r="r" b="b"/>
              <a:pathLst>
                <a:path w="4487" h="5640" extrusionOk="0">
                  <a:moveTo>
                    <a:pt x="1128" y="0"/>
                  </a:moveTo>
                  <a:cubicBezTo>
                    <a:pt x="627" y="426"/>
                    <a:pt x="301" y="827"/>
                    <a:pt x="0" y="1254"/>
                  </a:cubicBezTo>
                  <a:cubicBezTo>
                    <a:pt x="0" y="1254"/>
                    <a:pt x="2707" y="3334"/>
                    <a:pt x="3534" y="5640"/>
                  </a:cubicBezTo>
                  <a:cubicBezTo>
                    <a:pt x="3860" y="5339"/>
                    <a:pt x="4161" y="5113"/>
                    <a:pt x="4486" y="4913"/>
                  </a:cubicBezTo>
                  <a:cubicBezTo>
                    <a:pt x="3634" y="2206"/>
                    <a:pt x="1128" y="0"/>
                    <a:pt x="11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2"/>
            <p:cNvSpPr/>
            <p:nvPr/>
          </p:nvSpPr>
          <p:spPr>
            <a:xfrm flipH="1">
              <a:off x="3188100" y="3233653"/>
              <a:ext cx="141025" cy="237500"/>
            </a:xfrm>
            <a:custGeom>
              <a:avLst/>
              <a:gdLst/>
              <a:ahLst/>
              <a:cxnLst/>
              <a:rect l="l" t="t" r="r" b="b"/>
              <a:pathLst>
                <a:path w="5641" h="9500" extrusionOk="0">
                  <a:moveTo>
                    <a:pt x="2106" y="1"/>
                  </a:moveTo>
                  <a:cubicBezTo>
                    <a:pt x="1480" y="828"/>
                    <a:pt x="1254" y="1579"/>
                    <a:pt x="1254" y="1579"/>
                  </a:cubicBezTo>
                  <a:cubicBezTo>
                    <a:pt x="953" y="3033"/>
                    <a:pt x="627" y="3860"/>
                    <a:pt x="627" y="3860"/>
                  </a:cubicBezTo>
                  <a:cubicBezTo>
                    <a:pt x="527" y="4387"/>
                    <a:pt x="226" y="4813"/>
                    <a:pt x="1" y="5214"/>
                  </a:cubicBezTo>
                  <a:cubicBezTo>
                    <a:pt x="953" y="5640"/>
                    <a:pt x="2106" y="7945"/>
                    <a:pt x="2607" y="9499"/>
                  </a:cubicBezTo>
                  <a:cubicBezTo>
                    <a:pt x="2607" y="9499"/>
                    <a:pt x="3460" y="6592"/>
                    <a:pt x="5640" y="4387"/>
                  </a:cubicBezTo>
                  <a:cubicBezTo>
                    <a:pt x="4813" y="2081"/>
                    <a:pt x="2106" y="1"/>
                    <a:pt x="21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2"/>
            <p:cNvSpPr/>
            <p:nvPr/>
          </p:nvSpPr>
          <p:spPr>
            <a:xfrm flipH="1">
              <a:off x="3253275" y="3363978"/>
              <a:ext cx="117200" cy="188000"/>
            </a:xfrm>
            <a:custGeom>
              <a:avLst/>
              <a:gdLst/>
              <a:ahLst/>
              <a:cxnLst/>
              <a:rect l="l" t="t" r="r" b="b"/>
              <a:pathLst>
                <a:path w="4688" h="7520" extrusionOk="0">
                  <a:moveTo>
                    <a:pt x="1655" y="1"/>
                  </a:moveTo>
                  <a:cubicBezTo>
                    <a:pt x="1254" y="752"/>
                    <a:pt x="627" y="1479"/>
                    <a:pt x="1" y="2106"/>
                  </a:cubicBezTo>
                  <a:cubicBezTo>
                    <a:pt x="1" y="2106"/>
                    <a:pt x="2908" y="6266"/>
                    <a:pt x="3334" y="7519"/>
                  </a:cubicBezTo>
                  <a:cubicBezTo>
                    <a:pt x="3860" y="7018"/>
                    <a:pt x="4387" y="6492"/>
                    <a:pt x="4587" y="5966"/>
                  </a:cubicBezTo>
                  <a:cubicBezTo>
                    <a:pt x="4688" y="5765"/>
                    <a:pt x="4587" y="5138"/>
                    <a:pt x="4261" y="4286"/>
                  </a:cubicBezTo>
                  <a:cubicBezTo>
                    <a:pt x="3760" y="2732"/>
                    <a:pt x="2607" y="427"/>
                    <a:pt x="16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42"/>
            <p:cNvSpPr/>
            <p:nvPr/>
          </p:nvSpPr>
          <p:spPr>
            <a:xfrm flipH="1">
              <a:off x="3362925" y="3471128"/>
              <a:ext cx="156675" cy="180475"/>
            </a:xfrm>
            <a:custGeom>
              <a:avLst/>
              <a:gdLst/>
              <a:ahLst/>
              <a:cxnLst/>
              <a:rect l="l" t="t" r="r" b="b"/>
              <a:pathLst>
                <a:path w="6267" h="7219" extrusionOk="0">
                  <a:moveTo>
                    <a:pt x="3033" y="0"/>
                  </a:moveTo>
                  <a:cubicBezTo>
                    <a:pt x="1981" y="627"/>
                    <a:pt x="953" y="1153"/>
                    <a:pt x="1" y="1579"/>
                  </a:cubicBezTo>
                  <a:cubicBezTo>
                    <a:pt x="1" y="1579"/>
                    <a:pt x="1881" y="6893"/>
                    <a:pt x="2307" y="7218"/>
                  </a:cubicBezTo>
                  <a:cubicBezTo>
                    <a:pt x="3459" y="6792"/>
                    <a:pt x="4587" y="6266"/>
                    <a:pt x="5640" y="5639"/>
                  </a:cubicBezTo>
                  <a:cubicBezTo>
                    <a:pt x="5840" y="5539"/>
                    <a:pt x="6066" y="5439"/>
                    <a:pt x="6267" y="5339"/>
                  </a:cubicBezTo>
                  <a:cubicBezTo>
                    <a:pt x="5840" y="5013"/>
                    <a:pt x="3033" y="0"/>
                    <a:pt x="3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2"/>
            <p:cNvSpPr/>
            <p:nvPr/>
          </p:nvSpPr>
          <p:spPr>
            <a:xfrm flipH="1">
              <a:off x="3461925" y="3510603"/>
              <a:ext cx="143500" cy="166675"/>
            </a:xfrm>
            <a:custGeom>
              <a:avLst/>
              <a:gdLst/>
              <a:ahLst/>
              <a:cxnLst/>
              <a:rect l="l" t="t" r="r" b="b"/>
              <a:pathLst>
                <a:path w="5740" h="6667" extrusionOk="0">
                  <a:moveTo>
                    <a:pt x="3434" y="0"/>
                  </a:moveTo>
                  <a:cubicBezTo>
                    <a:pt x="2080" y="527"/>
                    <a:pt x="928" y="827"/>
                    <a:pt x="0" y="1028"/>
                  </a:cubicBezTo>
                  <a:cubicBezTo>
                    <a:pt x="0" y="1028"/>
                    <a:pt x="1980" y="6366"/>
                    <a:pt x="2607" y="6667"/>
                  </a:cubicBezTo>
                  <a:cubicBezTo>
                    <a:pt x="2807" y="6667"/>
                    <a:pt x="3133" y="6567"/>
                    <a:pt x="3434" y="6567"/>
                  </a:cubicBezTo>
                  <a:cubicBezTo>
                    <a:pt x="4060" y="6366"/>
                    <a:pt x="4887" y="6040"/>
                    <a:pt x="5740" y="5639"/>
                  </a:cubicBezTo>
                  <a:cubicBezTo>
                    <a:pt x="5314" y="5314"/>
                    <a:pt x="3434" y="0"/>
                    <a:pt x="34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2"/>
            <p:cNvSpPr/>
            <p:nvPr/>
          </p:nvSpPr>
          <p:spPr>
            <a:xfrm flipH="1">
              <a:off x="3287100" y="3416603"/>
              <a:ext cx="156675" cy="188000"/>
            </a:xfrm>
            <a:custGeom>
              <a:avLst/>
              <a:gdLst/>
              <a:ahLst/>
              <a:cxnLst/>
              <a:rect l="l" t="t" r="r" b="b"/>
              <a:pathLst>
                <a:path w="6267" h="7520" extrusionOk="0">
                  <a:moveTo>
                    <a:pt x="2933" y="1"/>
                  </a:moveTo>
                  <a:cubicBezTo>
                    <a:pt x="2081" y="828"/>
                    <a:pt x="1053" y="1555"/>
                    <a:pt x="0" y="2181"/>
                  </a:cubicBezTo>
                  <a:cubicBezTo>
                    <a:pt x="0" y="2181"/>
                    <a:pt x="2807" y="7194"/>
                    <a:pt x="3234" y="7520"/>
                  </a:cubicBezTo>
                  <a:cubicBezTo>
                    <a:pt x="4386" y="6793"/>
                    <a:pt x="5439" y="6041"/>
                    <a:pt x="6266" y="5414"/>
                  </a:cubicBezTo>
                  <a:cubicBezTo>
                    <a:pt x="5840" y="4161"/>
                    <a:pt x="2933" y="1"/>
                    <a:pt x="2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2"/>
            <p:cNvSpPr/>
            <p:nvPr/>
          </p:nvSpPr>
          <p:spPr>
            <a:xfrm flipH="1">
              <a:off x="3540250" y="3536278"/>
              <a:ext cx="127850" cy="146650"/>
            </a:xfrm>
            <a:custGeom>
              <a:avLst/>
              <a:gdLst/>
              <a:ahLst/>
              <a:cxnLst/>
              <a:rect l="l" t="t" r="r" b="b"/>
              <a:pathLst>
                <a:path w="5114" h="5866" extrusionOk="0">
                  <a:moveTo>
                    <a:pt x="2507" y="1"/>
                  </a:moveTo>
                  <a:cubicBezTo>
                    <a:pt x="1789" y="246"/>
                    <a:pt x="1143" y="364"/>
                    <a:pt x="728" y="364"/>
                  </a:cubicBezTo>
                  <a:cubicBezTo>
                    <a:pt x="593" y="364"/>
                    <a:pt x="482" y="351"/>
                    <a:pt x="402" y="327"/>
                  </a:cubicBezTo>
                  <a:lnTo>
                    <a:pt x="1" y="327"/>
                  </a:lnTo>
                  <a:cubicBezTo>
                    <a:pt x="1" y="327"/>
                    <a:pt x="1555" y="5439"/>
                    <a:pt x="3334" y="5866"/>
                  </a:cubicBezTo>
                  <a:cubicBezTo>
                    <a:pt x="3760" y="5866"/>
                    <a:pt x="4387" y="5866"/>
                    <a:pt x="5114" y="5640"/>
                  </a:cubicBezTo>
                  <a:cubicBezTo>
                    <a:pt x="4487" y="5339"/>
                    <a:pt x="2507" y="1"/>
                    <a:pt x="25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2"/>
            <p:cNvSpPr/>
            <p:nvPr/>
          </p:nvSpPr>
          <p:spPr>
            <a:xfrm flipH="1">
              <a:off x="2380400" y="3551953"/>
              <a:ext cx="105350" cy="148450"/>
            </a:xfrm>
            <a:custGeom>
              <a:avLst/>
              <a:gdLst/>
              <a:ahLst/>
              <a:cxnLst/>
              <a:rect l="l" t="t" r="r" b="b"/>
              <a:pathLst>
                <a:path w="4214" h="5938" extrusionOk="0">
                  <a:moveTo>
                    <a:pt x="0" y="0"/>
                  </a:moveTo>
                  <a:cubicBezTo>
                    <a:pt x="1153" y="1579"/>
                    <a:pt x="1780" y="3133"/>
                    <a:pt x="2081" y="4612"/>
                  </a:cubicBezTo>
                  <a:cubicBezTo>
                    <a:pt x="2081" y="4612"/>
                    <a:pt x="3247" y="5938"/>
                    <a:pt x="3845" y="5938"/>
                  </a:cubicBezTo>
                  <a:cubicBezTo>
                    <a:pt x="4069" y="5938"/>
                    <a:pt x="4213" y="5751"/>
                    <a:pt x="4186" y="5239"/>
                  </a:cubicBezTo>
                  <a:cubicBezTo>
                    <a:pt x="3860" y="188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C571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2"/>
            <p:cNvSpPr/>
            <p:nvPr/>
          </p:nvSpPr>
          <p:spPr>
            <a:xfrm flipH="1">
              <a:off x="2629200" y="4538803"/>
              <a:ext cx="86000" cy="56550"/>
            </a:xfrm>
            <a:custGeom>
              <a:avLst/>
              <a:gdLst/>
              <a:ahLst/>
              <a:cxnLst/>
              <a:rect l="l" t="t" r="r" b="b"/>
              <a:pathLst>
                <a:path w="3440" h="2262" extrusionOk="0">
                  <a:moveTo>
                    <a:pt x="406" y="0"/>
                  </a:moveTo>
                  <a:cubicBezTo>
                    <a:pt x="206" y="627"/>
                    <a:pt x="106" y="1253"/>
                    <a:pt x="106" y="1479"/>
                  </a:cubicBezTo>
                  <a:cubicBezTo>
                    <a:pt x="0" y="2065"/>
                    <a:pt x="426" y="2262"/>
                    <a:pt x="930" y="2262"/>
                  </a:cubicBezTo>
                  <a:cubicBezTo>
                    <a:pt x="1504" y="2262"/>
                    <a:pt x="2179" y="2007"/>
                    <a:pt x="2286" y="1780"/>
                  </a:cubicBezTo>
                  <a:cubicBezTo>
                    <a:pt x="2712" y="1253"/>
                    <a:pt x="3013" y="627"/>
                    <a:pt x="3439" y="0"/>
                  </a:cubicBezTo>
                  <a:lnTo>
                    <a:pt x="3439" y="0"/>
                  </a:lnTo>
                  <a:cubicBezTo>
                    <a:pt x="3055" y="42"/>
                    <a:pt x="2590" y="56"/>
                    <a:pt x="2140" y="56"/>
                  </a:cubicBezTo>
                  <a:cubicBezTo>
                    <a:pt x="1242" y="56"/>
                    <a:pt x="406" y="0"/>
                    <a:pt x="406" y="0"/>
                  </a:cubicBezTo>
                  <a:close/>
                </a:path>
              </a:pathLst>
            </a:custGeom>
            <a:solidFill>
              <a:srgbClr val="331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2"/>
            <p:cNvSpPr/>
            <p:nvPr/>
          </p:nvSpPr>
          <p:spPr>
            <a:xfrm flipH="1">
              <a:off x="2809675" y="4528778"/>
              <a:ext cx="59550" cy="56875"/>
            </a:xfrm>
            <a:custGeom>
              <a:avLst/>
              <a:gdLst/>
              <a:ahLst/>
              <a:cxnLst/>
              <a:rect l="l" t="t" r="r" b="b"/>
              <a:pathLst>
                <a:path w="2382" h="2275" extrusionOk="0">
                  <a:moveTo>
                    <a:pt x="101" y="0"/>
                  </a:moveTo>
                  <a:cubicBezTo>
                    <a:pt x="1" y="1028"/>
                    <a:pt x="1" y="1780"/>
                    <a:pt x="101" y="1880"/>
                  </a:cubicBezTo>
                  <a:cubicBezTo>
                    <a:pt x="302" y="2143"/>
                    <a:pt x="715" y="2275"/>
                    <a:pt x="1094" y="2275"/>
                  </a:cubicBezTo>
                  <a:cubicBezTo>
                    <a:pt x="1473" y="2275"/>
                    <a:pt x="1818" y="2143"/>
                    <a:pt x="1881" y="1880"/>
                  </a:cubicBezTo>
                  <a:cubicBezTo>
                    <a:pt x="1881" y="1780"/>
                    <a:pt x="2081" y="1153"/>
                    <a:pt x="2382" y="301"/>
                  </a:cubicBezTo>
                  <a:lnTo>
                    <a:pt x="2382" y="301"/>
                  </a:lnTo>
                  <a:cubicBezTo>
                    <a:pt x="2271" y="341"/>
                    <a:pt x="2129" y="357"/>
                    <a:pt x="1969" y="357"/>
                  </a:cubicBezTo>
                  <a:cubicBezTo>
                    <a:pt x="1223" y="357"/>
                    <a:pt x="101" y="0"/>
                    <a:pt x="101" y="0"/>
                  </a:cubicBezTo>
                  <a:close/>
                </a:path>
              </a:pathLst>
            </a:custGeom>
            <a:solidFill>
              <a:srgbClr val="331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2"/>
            <p:cNvSpPr/>
            <p:nvPr/>
          </p:nvSpPr>
          <p:spPr>
            <a:xfrm flipH="1">
              <a:off x="3480100" y="4510603"/>
              <a:ext cx="78350" cy="55500"/>
            </a:xfrm>
            <a:custGeom>
              <a:avLst/>
              <a:gdLst/>
              <a:ahLst/>
              <a:cxnLst/>
              <a:rect l="l" t="t" r="r" b="b"/>
              <a:pathLst>
                <a:path w="3134" h="2220" extrusionOk="0">
                  <a:moveTo>
                    <a:pt x="3134" y="0"/>
                  </a:moveTo>
                  <a:lnTo>
                    <a:pt x="3134" y="0"/>
                  </a:lnTo>
                  <a:cubicBezTo>
                    <a:pt x="2622" y="181"/>
                    <a:pt x="1859" y="217"/>
                    <a:pt x="1237" y="217"/>
                  </a:cubicBezTo>
                  <a:cubicBezTo>
                    <a:pt x="823" y="217"/>
                    <a:pt x="472" y="201"/>
                    <a:pt x="302" y="201"/>
                  </a:cubicBezTo>
                  <a:cubicBezTo>
                    <a:pt x="101" y="1028"/>
                    <a:pt x="1" y="1655"/>
                    <a:pt x="1" y="1880"/>
                  </a:cubicBezTo>
                  <a:cubicBezTo>
                    <a:pt x="96" y="2117"/>
                    <a:pt x="565" y="2220"/>
                    <a:pt x="1066" y="2220"/>
                  </a:cubicBezTo>
                  <a:cubicBezTo>
                    <a:pt x="1625" y="2220"/>
                    <a:pt x="2223" y="2092"/>
                    <a:pt x="2382" y="1880"/>
                  </a:cubicBezTo>
                  <a:cubicBezTo>
                    <a:pt x="2507" y="1755"/>
                    <a:pt x="2708" y="1028"/>
                    <a:pt x="3134" y="0"/>
                  </a:cubicBezTo>
                  <a:close/>
                </a:path>
              </a:pathLst>
            </a:custGeom>
            <a:solidFill>
              <a:srgbClr val="331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2"/>
            <p:cNvSpPr/>
            <p:nvPr/>
          </p:nvSpPr>
          <p:spPr>
            <a:xfrm flipH="1">
              <a:off x="3367950" y="4528778"/>
              <a:ext cx="78325" cy="55750"/>
            </a:xfrm>
            <a:custGeom>
              <a:avLst/>
              <a:gdLst/>
              <a:ahLst/>
              <a:cxnLst/>
              <a:rect l="l" t="t" r="r" b="b"/>
              <a:pathLst>
                <a:path w="3133" h="2230" extrusionOk="0">
                  <a:moveTo>
                    <a:pt x="3133" y="0"/>
                  </a:moveTo>
                  <a:lnTo>
                    <a:pt x="3133" y="0"/>
                  </a:lnTo>
                  <a:cubicBezTo>
                    <a:pt x="2752" y="235"/>
                    <a:pt x="2126" y="301"/>
                    <a:pt x="1550" y="301"/>
                  </a:cubicBezTo>
                  <a:cubicBezTo>
                    <a:pt x="837" y="301"/>
                    <a:pt x="201" y="201"/>
                    <a:pt x="201" y="201"/>
                  </a:cubicBezTo>
                  <a:cubicBezTo>
                    <a:pt x="100" y="1153"/>
                    <a:pt x="0" y="1780"/>
                    <a:pt x="100" y="1880"/>
                  </a:cubicBezTo>
                  <a:cubicBezTo>
                    <a:pt x="194" y="2126"/>
                    <a:pt x="653" y="2229"/>
                    <a:pt x="1150" y="2229"/>
                  </a:cubicBezTo>
                  <a:cubicBezTo>
                    <a:pt x="1717" y="2229"/>
                    <a:pt x="2333" y="2094"/>
                    <a:pt x="2506" y="1880"/>
                  </a:cubicBezTo>
                  <a:cubicBezTo>
                    <a:pt x="2607" y="1780"/>
                    <a:pt x="2807" y="1153"/>
                    <a:pt x="3133" y="0"/>
                  </a:cubicBezTo>
                  <a:close/>
                </a:path>
              </a:pathLst>
            </a:custGeom>
            <a:solidFill>
              <a:srgbClr val="331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2"/>
            <p:cNvSpPr/>
            <p:nvPr/>
          </p:nvSpPr>
          <p:spPr>
            <a:xfrm flipH="1">
              <a:off x="2694375" y="4079528"/>
              <a:ext cx="245650" cy="458200"/>
            </a:xfrm>
            <a:custGeom>
              <a:avLst/>
              <a:gdLst/>
              <a:ahLst/>
              <a:cxnLst/>
              <a:rect l="l" t="t" r="r" b="b"/>
              <a:pathLst>
                <a:path w="9826" h="18328" extrusionOk="0">
                  <a:moveTo>
                    <a:pt x="6267" y="0"/>
                  </a:moveTo>
                  <a:cubicBezTo>
                    <a:pt x="3961" y="627"/>
                    <a:pt x="1881" y="1053"/>
                    <a:pt x="1" y="1153"/>
                  </a:cubicBezTo>
                  <a:cubicBezTo>
                    <a:pt x="1" y="1153"/>
                    <a:pt x="1054" y="4587"/>
                    <a:pt x="3861" y="8246"/>
                  </a:cubicBezTo>
                  <a:cubicBezTo>
                    <a:pt x="4487" y="8873"/>
                    <a:pt x="3334" y="14837"/>
                    <a:pt x="2933" y="17970"/>
                  </a:cubicBezTo>
                  <a:cubicBezTo>
                    <a:pt x="2933" y="17970"/>
                    <a:pt x="4055" y="18327"/>
                    <a:pt x="4801" y="18327"/>
                  </a:cubicBezTo>
                  <a:cubicBezTo>
                    <a:pt x="4961" y="18327"/>
                    <a:pt x="5103" y="18311"/>
                    <a:pt x="5214" y="18271"/>
                  </a:cubicBezTo>
                  <a:cubicBezTo>
                    <a:pt x="6066" y="15765"/>
                    <a:pt x="7720" y="11078"/>
                    <a:pt x="8472" y="9299"/>
                  </a:cubicBezTo>
                  <a:cubicBezTo>
                    <a:pt x="9725" y="6266"/>
                    <a:pt x="9826" y="4913"/>
                    <a:pt x="8973" y="3459"/>
                  </a:cubicBezTo>
                  <a:cubicBezTo>
                    <a:pt x="8046" y="2406"/>
                    <a:pt x="6993" y="1253"/>
                    <a:pt x="6267" y="0"/>
                  </a:cubicBezTo>
                  <a:close/>
                </a:path>
              </a:pathLst>
            </a:custGeom>
            <a:solidFill>
              <a:srgbClr val="E2A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2"/>
            <p:cNvSpPr/>
            <p:nvPr/>
          </p:nvSpPr>
          <p:spPr>
            <a:xfrm flipH="1">
              <a:off x="3412425" y="3842053"/>
              <a:ext cx="138500" cy="674000"/>
            </a:xfrm>
            <a:custGeom>
              <a:avLst/>
              <a:gdLst/>
              <a:ahLst/>
              <a:cxnLst/>
              <a:rect l="l" t="t" r="r" b="b"/>
              <a:pathLst>
                <a:path w="5540" h="26960" extrusionOk="0">
                  <a:moveTo>
                    <a:pt x="2607" y="0"/>
                  </a:moveTo>
                  <a:cubicBezTo>
                    <a:pt x="2607" y="1"/>
                    <a:pt x="3033" y="6467"/>
                    <a:pt x="2081" y="16291"/>
                  </a:cubicBezTo>
                  <a:cubicBezTo>
                    <a:pt x="1680" y="20151"/>
                    <a:pt x="527" y="24537"/>
                    <a:pt x="1" y="26943"/>
                  </a:cubicBezTo>
                  <a:cubicBezTo>
                    <a:pt x="171" y="26943"/>
                    <a:pt x="522" y="26959"/>
                    <a:pt x="936" y="26959"/>
                  </a:cubicBezTo>
                  <a:cubicBezTo>
                    <a:pt x="1558" y="26959"/>
                    <a:pt x="2321" y="26923"/>
                    <a:pt x="2833" y="26742"/>
                  </a:cubicBezTo>
                  <a:cubicBezTo>
                    <a:pt x="3459" y="24637"/>
                    <a:pt x="4487" y="20978"/>
                    <a:pt x="5540" y="17745"/>
                  </a:cubicBezTo>
                  <a:lnTo>
                    <a:pt x="5540" y="17118"/>
                  </a:lnTo>
                  <a:cubicBezTo>
                    <a:pt x="5540" y="9073"/>
                    <a:pt x="4913" y="3760"/>
                    <a:pt x="4913" y="3760"/>
                  </a:cubicBezTo>
                  <a:cubicBezTo>
                    <a:pt x="3860" y="2808"/>
                    <a:pt x="3134" y="1454"/>
                    <a:pt x="2607" y="0"/>
                  </a:cubicBezTo>
                  <a:close/>
                </a:path>
              </a:pathLst>
            </a:custGeom>
            <a:solidFill>
              <a:srgbClr val="E2A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2"/>
            <p:cNvSpPr/>
            <p:nvPr/>
          </p:nvSpPr>
          <p:spPr>
            <a:xfrm flipH="1">
              <a:off x="2436225" y="3612103"/>
              <a:ext cx="1083375" cy="928100"/>
            </a:xfrm>
            <a:custGeom>
              <a:avLst/>
              <a:gdLst/>
              <a:ahLst/>
              <a:cxnLst/>
              <a:rect l="l" t="t" r="r" b="b"/>
              <a:pathLst>
                <a:path w="43335" h="37124" extrusionOk="0">
                  <a:moveTo>
                    <a:pt x="5640" y="0"/>
                  </a:moveTo>
                  <a:cubicBezTo>
                    <a:pt x="4587" y="627"/>
                    <a:pt x="3459" y="1153"/>
                    <a:pt x="2307" y="1579"/>
                  </a:cubicBezTo>
                  <a:cubicBezTo>
                    <a:pt x="1454" y="1980"/>
                    <a:pt x="627" y="2306"/>
                    <a:pt x="1" y="2507"/>
                  </a:cubicBezTo>
                  <a:cubicBezTo>
                    <a:pt x="1" y="2507"/>
                    <a:pt x="201" y="6066"/>
                    <a:pt x="1354" y="9198"/>
                  </a:cubicBezTo>
                  <a:cubicBezTo>
                    <a:pt x="1881" y="10652"/>
                    <a:pt x="2607" y="12006"/>
                    <a:pt x="3660" y="12958"/>
                  </a:cubicBezTo>
                  <a:cubicBezTo>
                    <a:pt x="3660" y="12958"/>
                    <a:pt x="4287" y="18271"/>
                    <a:pt x="4287" y="26316"/>
                  </a:cubicBezTo>
                  <a:lnTo>
                    <a:pt x="4287" y="26943"/>
                  </a:lnTo>
                  <a:cubicBezTo>
                    <a:pt x="4186" y="30602"/>
                    <a:pt x="3459" y="34687"/>
                    <a:pt x="3134" y="36868"/>
                  </a:cubicBezTo>
                  <a:cubicBezTo>
                    <a:pt x="3134" y="36868"/>
                    <a:pt x="3770" y="36968"/>
                    <a:pt x="4483" y="36968"/>
                  </a:cubicBezTo>
                  <a:cubicBezTo>
                    <a:pt x="5059" y="36968"/>
                    <a:pt x="5685" y="36902"/>
                    <a:pt x="6066" y="36667"/>
                  </a:cubicBezTo>
                  <a:cubicBezTo>
                    <a:pt x="7419" y="32582"/>
                    <a:pt x="10226" y="22883"/>
                    <a:pt x="10853" y="20677"/>
                  </a:cubicBezTo>
                  <a:cubicBezTo>
                    <a:pt x="10978" y="20051"/>
                    <a:pt x="11079" y="19324"/>
                    <a:pt x="11179" y="18697"/>
                  </a:cubicBezTo>
                  <a:cubicBezTo>
                    <a:pt x="11179" y="18697"/>
                    <a:pt x="14112" y="20052"/>
                    <a:pt x="19495" y="20052"/>
                  </a:cubicBezTo>
                  <a:cubicBezTo>
                    <a:pt x="20619" y="20052"/>
                    <a:pt x="21850" y="19993"/>
                    <a:pt x="23184" y="19850"/>
                  </a:cubicBezTo>
                  <a:cubicBezTo>
                    <a:pt x="25064" y="19750"/>
                    <a:pt x="27144" y="19324"/>
                    <a:pt x="29450" y="18697"/>
                  </a:cubicBezTo>
                  <a:cubicBezTo>
                    <a:pt x="30176" y="19950"/>
                    <a:pt x="31229" y="21103"/>
                    <a:pt x="32156" y="22156"/>
                  </a:cubicBezTo>
                  <a:cubicBezTo>
                    <a:pt x="33936" y="23910"/>
                    <a:pt x="35715" y="25163"/>
                    <a:pt x="35715" y="25915"/>
                  </a:cubicBezTo>
                  <a:cubicBezTo>
                    <a:pt x="35816" y="27043"/>
                    <a:pt x="33535" y="33735"/>
                    <a:pt x="32582" y="37068"/>
                  </a:cubicBezTo>
                  <a:cubicBezTo>
                    <a:pt x="32582" y="37068"/>
                    <a:pt x="33418" y="37124"/>
                    <a:pt x="34316" y="37124"/>
                  </a:cubicBezTo>
                  <a:cubicBezTo>
                    <a:pt x="34766" y="37124"/>
                    <a:pt x="35231" y="37110"/>
                    <a:pt x="35615" y="37068"/>
                  </a:cubicBezTo>
                  <a:cubicBezTo>
                    <a:pt x="38322" y="32482"/>
                    <a:pt x="41981" y="24863"/>
                    <a:pt x="42081" y="23710"/>
                  </a:cubicBezTo>
                  <a:cubicBezTo>
                    <a:pt x="42307" y="22031"/>
                    <a:pt x="40628" y="20051"/>
                    <a:pt x="39274" y="17143"/>
                  </a:cubicBezTo>
                  <a:cubicBezTo>
                    <a:pt x="38222" y="15264"/>
                    <a:pt x="42407" y="11279"/>
                    <a:pt x="43334" y="6066"/>
                  </a:cubicBezTo>
                  <a:cubicBezTo>
                    <a:pt x="42408" y="4212"/>
                    <a:pt x="39538" y="2505"/>
                    <a:pt x="34920" y="2505"/>
                  </a:cubicBezTo>
                  <a:cubicBezTo>
                    <a:pt x="33793" y="2505"/>
                    <a:pt x="32562" y="2606"/>
                    <a:pt x="31229" y="2833"/>
                  </a:cubicBezTo>
                  <a:cubicBezTo>
                    <a:pt x="25690" y="3760"/>
                    <a:pt x="20252" y="8472"/>
                    <a:pt x="13259" y="8672"/>
                  </a:cubicBezTo>
                  <a:cubicBezTo>
                    <a:pt x="13181" y="8674"/>
                    <a:pt x="13104" y="8676"/>
                    <a:pt x="13027" y="8676"/>
                  </a:cubicBezTo>
                  <a:cubicBezTo>
                    <a:pt x="6253" y="8676"/>
                    <a:pt x="5640" y="0"/>
                    <a:pt x="5640" y="0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2"/>
            <p:cNvSpPr/>
            <p:nvPr/>
          </p:nvSpPr>
          <p:spPr>
            <a:xfrm flipH="1">
              <a:off x="3287100" y="3044553"/>
              <a:ext cx="647275" cy="500825"/>
            </a:xfrm>
            <a:custGeom>
              <a:avLst/>
              <a:gdLst/>
              <a:ahLst/>
              <a:cxnLst/>
              <a:rect l="l" t="t" r="r" b="b"/>
              <a:pathLst>
                <a:path w="25891" h="20033" extrusionOk="0">
                  <a:moveTo>
                    <a:pt x="20322" y="0"/>
                  </a:moveTo>
                  <a:cubicBezTo>
                    <a:pt x="19255" y="0"/>
                    <a:pt x="18007" y="180"/>
                    <a:pt x="16592" y="672"/>
                  </a:cubicBezTo>
                  <a:cubicBezTo>
                    <a:pt x="6366" y="3905"/>
                    <a:pt x="7193" y="15710"/>
                    <a:pt x="0" y="16537"/>
                  </a:cubicBezTo>
                  <a:cubicBezTo>
                    <a:pt x="401" y="17590"/>
                    <a:pt x="2807" y="19670"/>
                    <a:pt x="10652" y="19996"/>
                  </a:cubicBezTo>
                  <a:lnTo>
                    <a:pt x="11053" y="19996"/>
                  </a:lnTo>
                  <a:cubicBezTo>
                    <a:pt x="11133" y="20020"/>
                    <a:pt x="11244" y="20033"/>
                    <a:pt x="11379" y="20033"/>
                  </a:cubicBezTo>
                  <a:cubicBezTo>
                    <a:pt x="11794" y="20033"/>
                    <a:pt x="12440" y="19915"/>
                    <a:pt x="13158" y="19670"/>
                  </a:cubicBezTo>
                  <a:cubicBezTo>
                    <a:pt x="14086" y="19469"/>
                    <a:pt x="15238" y="19169"/>
                    <a:pt x="16592" y="18642"/>
                  </a:cubicBezTo>
                  <a:cubicBezTo>
                    <a:pt x="17544" y="18216"/>
                    <a:pt x="18572" y="17690"/>
                    <a:pt x="19624" y="17063"/>
                  </a:cubicBezTo>
                  <a:cubicBezTo>
                    <a:pt x="20677" y="16437"/>
                    <a:pt x="21705" y="15710"/>
                    <a:pt x="22557" y="14883"/>
                  </a:cubicBezTo>
                  <a:cubicBezTo>
                    <a:pt x="23183" y="14256"/>
                    <a:pt x="23810" y="13529"/>
                    <a:pt x="24211" y="12778"/>
                  </a:cubicBezTo>
                  <a:cubicBezTo>
                    <a:pt x="24436" y="12377"/>
                    <a:pt x="24737" y="11951"/>
                    <a:pt x="24837" y="11424"/>
                  </a:cubicBezTo>
                  <a:cubicBezTo>
                    <a:pt x="24837" y="11424"/>
                    <a:pt x="25163" y="10597"/>
                    <a:pt x="25464" y="9143"/>
                  </a:cubicBezTo>
                  <a:cubicBezTo>
                    <a:pt x="25790" y="7138"/>
                    <a:pt x="25890" y="4231"/>
                    <a:pt x="24737" y="1299"/>
                  </a:cubicBezTo>
                  <a:cubicBezTo>
                    <a:pt x="24665" y="1226"/>
                    <a:pt x="23111" y="0"/>
                    <a:pt x="20322" y="0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2"/>
            <p:cNvSpPr/>
            <p:nvPr/>
          </p:nvSpPr>
          <p:spPr>
            <a:xfrm flipH="1">
              <a:off x="3198125" y="2842553"/>
              <a:ext cx="183000" cy="167075"/>
            </a:xfrm>
            <a:custGeom>
              <a:avLst/>
              <a:gdLst/>
              <a:ahLst/>
              <a:cxnLst/>
              <a:rect l="l" t="t" r="r" b="b"/>
              <a:pathLst>
                <a:path w="7320" h="6683" extrusionOk="0">
                  <a:moveTo>
                    <a:pt x="5487" y="1"/>
                  </a:moveTo>
                  <a:cubicBezTo>
                    <a:pt x="4603" y="1"/>
                    <a:pt x="3529" y="483"/>
                    <a:pt x="2607" y="1559"/>
                  </a:cubicBezTo>
                  <a:cubicBezTo>
                    <a:pt x="1053" y="3113"/>
                    <a:pt x="101" y="5820"/>
                    <a:pt x="1" y="6146"/>
                  </a:cubicBezTo>
                  <a:cubicBezTo>
                    <a:pt x="1" y="6146"/>
                    <a:pt x="1" y="6683"/>
                    <a:pt x="339" y="6683"/>
                  </a:cubicBezTo>
                  <a:cubicBezTo>
                    <a:pt x="366" y="6683"/>
                    <a:pt x="395" y="6679"/>
                    <a:pt x="427" y="6672"/>
                  </a:cubicBezTo>
                  <a:cubicBezTo>
                    <a:pt x="6893" y="4692"/>
                    <a:pt x="7319" y="807"/>
                    <a:pt x="6567" y="306"/>
                  </a:cubicBezTo>
                  <a:cubicBezTo>
                    <a:pt x="6272" y="106"/>
                    <a:pt x="5900" y="1"/>
                    <a:pt x="5487" y="1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2"/>
            <p:cNvSpPr/>
            <p:nvPr/>
          </p:nvSpPr>
          <p:spPr>
            <a:xfrm flipH="1">
              <a:off x="3705025" y="2774778"/>
              <a:ext cx="114700" cy="179450"/>
            </a:xfrm>
            <a:custGeom>
              <a:avLst/>
              <a:gdLst/>
              <a:ahLst/>
              <a:cxnLst/>
              <a:rect l="l" t="t" r="r" b="b"/>
              <a:pathLst>
                <a:path w="4588" h="7178" extrusionOk="0">
                  <a:moveTo>
                    <a:pt x="1037" y="0"/>
                  </a:moveTo>
                  <a:cubicBezTo>
                    <a:pt x="335" y="0"/>
                    <a:pt x="1" y="912"/>
                    <a:pt x="1" y="1438"/>
                  </a:cubicBezTo>
                  <a:cubicBezTo>
                    <a:pt x="1" y="4997"/>
                    <a:pt x="3860" y="7178"/>
                    <a:pt x="3860" y="7178"/>
                  </a:cubicBezTo>
                  <a:cubicBezTo>
                    <a:pt x="4061" y="6977"/>
                    <a:pt x="4286" y="6877"/>
                    <a:pt x="4587" y="6777"/>
                  </a:cubicBezTo>
                  <a:cubicBezTo>
                    <a:pt x="4587" y="6777"/>
                    <a:pt x="4487" y="3844"/>
                    <a:pt x="2607" y="1137"/>
                  </a:cubicBezTo>
                  <a:cubicBezTo>
                    <a:pt x="1960" y="298"/>
                    <a:pt x="1439" y="0"/>
                    <a:pt x="1037" y="0"/>
                  </a:cubicBezTo>
                  <a:close/>
                </a:path>
              </a:pathLst>
            </a:custGeom>
            <a:solidFill>
              <a:srgbClr val="F6B8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2"/>
            <p:cNvSpPr/>
            <p:nvPr/>
          </p:nvSpPr>
          <p:spPr>
            <a:xfrm flipH="1">
              <a:off x="3668075" y="2684628"/>
              <a:ext cx="229975" cy="277750"/>
            </a:xfrm>
            <a:custGeom>
              <a:avLst/>
              <a:gdLst/>
              <a:ahLst/>
              <a:cxnLst/>
              <a:rect l="l" t="t" r="r" b="b"/>
              <a:pathLst>
                <a:path w="9199" h="11110" extrusionOk="0">
                  <a:moveTo>
                    <a:pt x="2698" y="0"/>
                  </a:moveTo>
                  <a:cubicBezTo>
                    <a:pt x="1931" y="0"/>
                    <a:pt x="1319" y="237"/>
                    <a:pt x="1054" y="658"/>
                  </a:cubicBezTo>
                  <a:cubicBezTo>
                    <a:pt x="302" y="1811"/>
                    <a:pt x="1" y="6197"/>
                    <a:pt x="1881" y="8277"/>
                  </a:cubicBezTo>
                  <a:cubicBezTo>
                    <a:pt x="3660" y="10383"/>
                    <a:pt x="6367" y="11109"/>
                    <a:pt x="6367" y="11109"/>
                  </a:cubicBezTo>
                  <a:cubicBezTo>
                    <a:pt x="6567" y="11009"/>
                    <a:pt x="6793" y="10884"/>
                    <a:pt x="6993" y="10784"/>
                  </a:cubicBezTo>
                  <a:cubicBezTo>
                    <a:pt x="6993" y="10784"/>
                    <a:pt x="3134" y="8603"/>
                    <a:pt x="3134" y="5044"/>
                  </a:cubicBezTo>
                  <a:cubicBezTo>
                    <a:pt x="3134" y="4518"/>
                    <a:pt x="3468" y="3606"/>
                    <a:pt x="4170" y="3606"/>
                  </a:cubicBezTo>
                  <a:cubicBezTo>
                    <a:pt x="4572" y="3606"/>
                    <a:pt x="5093" y="3904"/>
                    <a:pt x="5740" y="4743"/>
                  </a:cubicBezTo>
                  <a:cubicBezTo>
                    <a:pt x="7620" y="7450"/>
                    <a:pt x="7720" y="10383"/>
                    <a:pt x="7720" y="10383"/>
                  </a:cubicBezTo>
                  <a:cubicBezTo>
                    <a:pt x="8146" y="10157"/>
                    <a:pt x="8572" y="10057"/>
                    <a:pt x="8973" y="9856"/>
                  </a:cubicBezTo>
                  <a:cubicBezTo>
                    <a:pt x="8973" y="9756"/>
                    <a:pt x="9199" y="5144"/>
                    <a:pt x="7094" y="2438"/>
                  </a:cubicBezTo>
                  <a:cubicBezTo>
                    <a:pt x="5836" y="719"/>
                    <a:pt x="4033" y="0"/>
                    <a:pt x="2698" y="0"/>
                  </a:cubicBezTo>
                  <a:close/>
                </a:path>
              </a:pathLst>
            </a:custGeom>
            <a:solidFill>
              <a:srgbClr val="D985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2"/>
            <p:cNvSpPr/>
            <p:nvPr/>
          </p:nvSpPr>
          <p:spPr>
            <a:xfrm flipH="1">
              <a:off x="2428075" y="3481078"/>
              <a:ext cx="950550" cy="347925"/>
            </a:xfrm>
            <a:custGeom>
              <a:avLst/>
              <a:gdLst/>
              <a:ahLst/>
              <a:cxnLst/>
              <a:rect l="l" t="t" r="r" b="b"/>
              <a:pathLst>
                <a:path w="38022" h="13917" extrusionOk="0">
                  <a:moveTo>
                    <a:pt x="27026" y="1"/>
                  </a:moveTo>
                  <a:cubicBezTo>
                    <a:pt x="21519" y="1"/>
                    <a:pt x="15120" y="1468"/>
                    <a:pt x="12232" y="2209"/>
                  </a:cubicBezTo>
                  <a:cubicBezTo>
                    <a:pt x="11101" y="2526"/>
                    <a:pt x="10103" y="2648"/>
                    <a:pt x="9237" y="2648"/>
                  </a:cubicBezTo>
                  <a:cubicBezTo>
                    <a:pt x="6339" y="2648"/>
                    <a:pt x="4913" y="1282"/>
                    <a:pt x="4913" y="1282"/>
                  </a:cubicBezTo>
                  <a:cubicBezTo>
                    <a:pt x="4713" y="1808"/>
                    <a:pt x="4186" y="2334"/>
                    <a:pt x="3660" y="2835"/>
                  </a:cubicBezTo>
                  <a:cubicBezTo>
                    <a:pt x="2833" y="3462"/>
                    <a:pt x="1780" y="4214"/>
                    <a:pt x="628" y="4941"/>
                  </a:cubicBezTo>
                  <a:cubicBezTo>
                    <a:pt x="427" y="5041"/>
                    <a:pt x="201" y="5141"/>
                    <a:pt x="1" y="5241"/>
                  </a:cubicBezTo>
                  <a:cubicBezTo>
                    <a:pt x="1" y="5241"/>
                    <a:pt x="614" y="13917"/>
                    <a:pt x="7388" y="13917"/>
                  </a:cubicBezTo>
                  <a:cubicBezTo>
                    <a:pt x="7465" y="13917"/>
                    <a:pt x="7542" y="13915"/>
                    <a:pt x="7620" y="13913"/>
                  </a:cubicBezTo>
                  <a:cubicBezTo>
                    <a:pt x="14613" y="13713"/>
                    <a:pt x="20051" y="9001"/>
                    <a:pt x="25590" y="8074"/>
                  </a:cubicBezTo>
                  <a:cubicBezTo>
                    <a:pt x="26923" y="7847"/>
                    <a:pt x="28154" y="7746"/>
                    <a:pt x="29281" y="7746"/>
                  </a:cubicBezTo>
                  <a:cubicBezTo>
                    <a:pt x="33899" y="7746"/>
                    <a:pt x="36769" y="9453"/>
                    <a:pt x="37695" y="11307"/>
                  </a:cubicBezTo>
                  <a:cubicBezTo>
                    <a:pt x="38021" y="10154"/>
                    <a:pt x="38021" y="8800"/>
                    <a:pt x="37796" y="7447"/>
                  </a:cubicBezTo>
                  <a:cubicBezTo>
                    <a:pt x="37495" y="5968"/>
                    <a:pt x="36868" y="4414"/>
                    <a:pt x="35715" y="2835"/>
                  </a:cubicBezTo>
                  <a:cubicBezTo>
                    <a:pt x="34219" y="703"/>
                    <a:pt x="30836" y="1"/>
                    <a:pt x="27026" y="1"/>
                  </a:cubicBezTo>
                  <a:close/>
                </a:path>
              </a:pathLst>
            </a:custGeom>
            <a:solidFill>
              <a:srgbClr val="D985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2"/>
            <p:cNvSpPr/>
            <p:nvPr/>
          </p:nvSpPr>
          <p:spPr>
            <a:xfrm flipH="1">
              <a:off x="3132975" y="2776103"/>
              <a:ext cx="807050" cy="681875"/>
            </a:xfrm>
            <a:custGeom>
              <a:avLst/>
              <a:gdLst/>
              <a:ahLst/>
              <a:cxnLst/>
              <a:rect l="l" t="t" r="r" b="b"/>
              <a:pathLst>
                <a:path w="32282" h="27275" extrusionOk="0">
                  <a:moveTo>
                    <a:pt x="27843" y="2659"/>
                  </a:moveTo>
                  <a:cubicBezTo>
                    <a:pt x="28256" y="2659"/>
                    <a:pt x="28628" y="2764"/>
                    <a:pt x="28923" y="2964"/>
                  </a:cubicBezTo>
                  <a:cubicBezTo>
                    <a:pt x="29675" y="3465"/>
                    <a:pt x="29249" y="7350"/>
                    <a:pt x="22783" y="9330"/>
                  </a:cubicBezTo>
                  <a:cubicBezTo>
                    <a:pt x="22751" y="9337"/>
                    <a:pt x="22722" y="9341"/>
                    <a:pt x="22695" y="9341"/>
                  </a:cubicBezTo>
                  <a:cubicBezTo>
                    <a:pt x="22357" y="9341"/>
                    <a:pt x="22357" y="8804"/>
                    <a:pt x="22357" y="8804"/>
                  </a:cubicBezTo>
                  <a:cubicBezTo>
                    <a:pt x="22457" y="8478"/>
                    <a:pt x="23409" y="5771"/>
                    <a:pt x="24963" y="4217"/>
                  </a:cubicBezTo>
                  <a:cubicBezTo>
                    <a:pt x="25885" y="3141"/>
                    <a:pt x="26959" y="2659"/>
                    <a:pt x="27843" y="2659"/>
                  </a:cubicBezTo>
                  <a:close/>
                  <a:moveTo>
                    <a:pt x="29720" y="0"/>
                  </a:moveTo>
                  <a:cubicBezTo>
                    <a:pt x="28056" y="0"/>
                    <a:pt x="25548" y="696"/>
                    <a:pt x="23911" y="2112"/>
                  </a:cubicBezTo>
                  <a:cubicBezTo>
                    <a:pt x="22457" y="3465"/>
                    <a:pt x="21730" y="6097"/>
                    <a:pt x="21404" y="7450"/>
                  </a:cubicBezTo>
                  <a:cubicBezTo>
                    <a:pt x="19523" y="6065"/>
                    <a:pt x="17234" y="5476"/>
                    <a:pt x="14979" y="5476"/>
                  </a:cubicBezTo>
                  <a:cubicBezTo>
                    <a:pt x="13479" y="5476"/>
                    <a:pt x="11994" y="5737"/>
                    <a:pt x="10652" y="6197"/>
                  </a:cubicBezTo>
                  <a:cubicBezTo>
                    <a:pt x="10251" y="6398"/>
                    <a:pt x="9825" y="6498"/>
                    <a:pt x="9399" y="6724"/>
                  </a:cubicBezTo>
                  <a:cubicBezTo>
                    <a:pt x="9098" y="6824"/>
                    <a:pt x="8873" y="6924"/>
                    <a:pt x="8672" y="7125"/>
                  </a:cubicBezTo>
                  <a:cubicBezTo>
                    <a:pt x="8472" y="7225"/>
                    <a:pt x="8246" y="7350"/>
                    <a:pt x="8046" y="7450"/>
                  </a:cubicBezTo>
                  <a:cubicBezTo>
                    <a:pt x="7219" y="7977"/>
                    <a:pt x="6592" y="8603"/>
                    <a:pt x="6066" y="9330"/>
                  </a:cubicBezTo>
                  <a:cubicBezTo>
                    <a:pt x="3033" y="13190"/>
                    <a:pt x="5013" y="18102"/>
                    <a:pt x="3234" y="21435"/>
                  </a:cubicBezTo>
                  <a:cubicBezTo>
                    <a:pt x="1479" y="24769"/>
                    <a:pt x="1" y="26147"/>
                    <a:pt x="1" y="26974"/>
                  </a:cubicBezTo>
                  <a:cubicBezTo>
                    <a:pt x="101" y="26974"/>
                    <a:pt x="101" y="27175"/>
                    <a:pt x="226" y="27275"/>
                  </a:cubicBezTo>
                  <a:cubicBezTo>
                    <a:pt x="7419" y="26448"/>
                    <a:pt x="6592" y="14643"/>
                    <a:pt x="16818" y="11410"/>
                  </a:cubicBezTo>
                  <a:cubicBezTo>
                    <a:pt x="18233" y="10918"/>
                    <a:pt x="19481" y="10738"/>
                    <a:pt x="20548" y="10738"/>
                  </a:cubicBezTo>
                  <a:cubicBezTo>
                    <a:pt x="23337" y="10738"/>
                    <a:pt x="24891" y="11964"/>
                    <a:pt x="24963" y="12037"/>
                  </a:cubicBezTo>
                  <a:cubicBezTo>
                    <a:pt x="24662" y="11410"/>
                    <a:pt x="24437" y="10784"/>
                    <a:pt x="24036" y="10257"/>
                  </a:cubicBezTo>
                  <a:cubicBezTo>
                    <a:pt x="25289" y="10157"/>
                    <a:pt x="27169" y="9731"/>
                    <a:pt x="28923" y="8478"/>
                  </a:cubicBezTo>
                  <a:cubicBezTo>
                    <a:pt x="32282" y="6097"/>
                    <a:pt x="32181" y="1285"/>
                    <a:pt x="31329" y="458"/>
                  </a:cubicBezTo>
                  <a:cubicBezTo>
                    <a:pt x="31097" y="154"/>
                    <a:pt x="30502" y="0"/>
                    <a:pt x="29720" y="0"/>
                  </a:cubicBezTo>
                  <a:close/>
                </a:path>
              </a:pathLst>
            </a:custGeom>
            <a:solidFill>
              <a:srgbClr val="D985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2"/>
            <p:cNvSpPr/>
            <p:nvPr/>
          </p:nvSpPr>
          <p:spPr>
            <a:xfrm flipH="1">
              <a:off x="3864175" y="3423653"/>
              <a:ext cx="90750" cy="69325"/>
            </a:xfrm>
            <a:custGeom>
              <a:avLst/>
              <a:gdLst/>
              <a:ahLst/>
              <a:cxnLst/>
              <a:rect l="l" t="t" r="r" b="b"/>
              <a:pathLst>
                <a:path w="3630" h="2773" extrusionOk="0">
                  <a:moveTo>
                    <a:pt x="2509" y="0"/>
                  </a:moveTo>
                  <a:cubicBezTo>
                    <a:pt x="1746" y="0"/>
                    <a:pt x="542" y="264"/>
                    <a:pt x="396" y="646"/>
                  </a:cubicBezTo>
                  <a:cubicBezTo>
                    <a:pt x="1" y="1623"/>
                    <a:pt x="879" y="2773"/>
                    <a:pt x="1929" y="2773"/>
                  </a:cubicBezTo>
                  <a:cubicBezTo>
                    <a:pt x="2010" y="2773"/>
                    <a:pt x="2093" y="2766"/>
                    <a:pt x="2176" y="2751"/>
                  </a:cubicBezTo>
                  <a:cubicBezTo>
                    <a:pt x="3629" y="2626"/>
                    <a:pt x="3429" y="345"/>
                    <a:pt x="3103" y="120"/>
                  </a:cubicBezTo>
                  <a:cubicBezTo>
                    <a:pt x="3021" y="38"/>
                    <a:pt x="2796" y="0"/>
                    <a:pt x="2509" y="0"/>
                  </a:cubicBezTo>
                  <a:close/>
                </a:path>
              </a:pathLst>
            </a:custGeom>
            <a:solidFill>
              <a:srgbClr val="2A03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2"/>
            <p:cNvSpPr/>
            <p:nvPr/>
          </p:nvSpPr>
          <p:spPr>
            <a:xfrm flipH="1">
              <a:off x="3498900" y="3353953"/>
              <a:ext cx="122200" cy="122825"/>
            </a:xfrm>
            <a:custGeom>
              <a:avLst/>
              <a:gdLst/>
              <a:ahLst/>
              <a:cxnLst/>
              <a:rect l="l" t="t" r="r" b="b"/>
              <a:pathLst>
                <a:path w="4888" h="4913" extrusionOk="0">
                  <a:moveTo>
                    <a:pt x="2382" y="1"/>
                  </a:moveTo>
                  <a:cubicBezTo>
                    <a:pt x="1028" y="1"/>
                    <a:pt x="1" y="1153"/>
                    <a:pt x="1" y="2507"/>
                  </a:cubicBezTo>
                  <a:cubicBezTo>
                    <a:pt x="1" y="3760"/>
                    <a:pt x="1028" y="4913"/>
                    <a:pt x="2382" y="4913"/>
                  </a:cubicBezTo>
                  <a:cubicBezTo>
                    <a:pt x="3760" y="4913"/>
                    <a:pt x="4888" y="3760"/>
                    <a:pt x="4888" y="2507"/>
                  </a:cubicBezTo>
                  <a:cubicBezTo>
                    <a:pt x="4888" y="1153"/>
                    <a:pt x="3760" y="1"/>
                    <a:pt x="2382" y="1"/>
                  </a:cubicBezTo>
                  <a:close/>
                </a:path>
              </a:pathLst>
            </a:custGeom>
            <a:solidFill>
              <a:srgbClr val="FF7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2"/>
            <p:cNvSpPr/>
            <p:nvPr/>
          </p:nvSpPr>
          <p:spPr>
            <a:xfrm flipH="1">
              <a:off x="3644875" y="3304453"/>
              <a:ext cx="44525" cy="59550"/>
            </a:xfrm>
            <a:custGeom>
              <a:avLst/>
              <a:gdLst/>
              <a:ahLst/>
              <a:cxnLst/>
              <a:rect l="l" t="t" r="r" b="b"/>
              <a:pathLst>
                <a:path w="1781" h="2382" extrusionOk="0">
                  <a:moveTo>
                    <a:pt x="853" y="1"/>
                  </a:moveTo>
                  <a:cubicBezTo>
                    <a:pt x="427" y="1"/>
                    <a:pt x="1" y="502"/>
                    <a:pt x="1" y="1254"/>
                  </a:cubicBezTo>
                  <a:cubicBezTo>
                    <a:pt x="1" y="1880"/>
                    <a:pt x="427" y="2382"/>
                    <a:pt x="853" y="2382"/>
                  </a:cubicBezTo>
                  <a:cubicBezTo>
                    <a:pt x="1354" y="2382"/>
                    <a:pt x="1780" y="1880"/>
                    <a:pt x="1780" y="1254"/>
                  </a:cubicBezTo>
                  <a:cubicBezTo>
                    <a:pt x="1780" y="502"/>
                    <a:pt x="1354" y="1"/>
                    <a:pt x="853" y="1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2"/>
            <p:cNvSpPr/>
            <p:nvPr/>
          </p:nvSpPr>
          <p:spPr>
            <a:xfrm flipH="1">
              <a:off x="3665550" y="3289703"/>
              <a:ext cx="39500" cy="35450"/>
            </a:xfrm>
            <a:custGeom>
              <a:avLst/>
              <a:gdLst/>
              <a:ahLst/>
              <a:cxnLst/>
              <a:rect l="l" t="t" r="r" b="b"/>
              <a:pathLst>
                <a:path w="1580" h="1418" extrusionOk="0">
                  <a:moveTo>
                    <a:pt x="177" y="0"/>
                  </a:moveTo>
                  <a:cubicBezTo>
                    <a:pt x="150" y="0"/>
                    <a:pt x="126" y="19"/>
                    <a:pt x="100" y="64"/>
                  </a:cubicBezTo>
                  <a:cubicBezTo>
                    <a:pt x="0" y="365"/>
                    <a:pt x="426" y="1418"/>
                    <a:pt x="1053" y="1418"/>
                  </a:cubicBezTo>
                  <a:cubicBezTo>
                    <a:pt x="1479" y="1317"/>
                    <a:pt x="1579" y="791"/>
                    <a:pt x="1479" y="691"/>
                  </a:cubicBezTo>
                  <a:cubicBezTo>
                    <a:pt x="1354" y="591"/>
                    <a:pt x="1153" y="691"/>
                    <a:pt x="953" y="465"/>
                  </a:cubicBezTo>
                  <a:cubicBezTo>
                    <a:pt x="451" y="305"/>
                    <a:pt x="287" y="0"/>
                    <a:pt x="177" y="0"/>
                  </a:cubicBez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2"/>
            <p:cNvSpPr/>
            <p:nvPr/>
          </p:nvSpPr>
          <p:spPr>
            <a:xfrm flipH="1">
              <a:off x="3671675" y="2977103"/>
              <a:ext cx="62200" cy="34925"/>
            </a:xfrm>
            <a:custGeom>
              <a:avLst/>
              <a:gdLst/>
              <a:ahLst/>
              <a:cxnLst/>
              <a:rect l="l" t="t" r="r" b="b"/>
              <a:pathLst>
                <a:path w="2488" h="1397" extrusionOk="0">
                  <a:moveTo>
                    <a:pt x="1617" y="1"/>
                  </a:moveTo>
                  <a:cubicBezTo>
                    <a:pt x="1480" y="1"/>
                    <a:pt x="1325" y="13"/>
                    <a:pt x="1153" y="37"/>
                  </a:cubicBezTo>
                  <a:cubicBezTo>
                    <a:pt x="426" y="137"/>
                    <a:pt x="0" y="864"/>
                    <a:pt x="527" y="1290"/>
                  </a:cubicBezTo>
                  <a:cubicBezTo>
                    <a:pt x="606" y="1365"/>
                    <a:pt x="725" y="1397"/>
                    <a:pt x="864" y="1397"/>
                  </a:cubicBezTo>
                  <a:cubicBezTo>
                    <a:pt x="1474" y="1397"/>
                    <a:pt x="2488" y="785"/>
                    <a:pt x="2406" y="438"/>
                  </a:cubicBezTo>
                  <a:cubicBezTo>
                    <a:pt x="2330" y="132"/>
                    <a:pt x="2063" y="1"/>
                    <a:pt x="1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2"/>
            <p:cNvSpPr/>
            <p:nvPr/>
          </p:nvSpPr>
          <p:spPr>
            <a:xfrm flipH="1">
              <a:off x="3551250" y="2943603"/>
              <a:ext cx="88650" cy="29475"/>
            </a:xfrm>
            <a:custGeom>
              <a:avLst/>
              <a:gdLst/>
              <a:ahLst/>
              <a:cxnLst/>
              <a:rect l="l" t="t" r="r" b="b"/>
              <a:pathLst>
                <a:path w="3546" h="1179" extrusionOk="0">
                  <a:moveTo>
                    <a:pt x="1917" y="0"/>
                  </a:moveTo>
                  <a:cubicBezTo>
                    <a:pt x="1336" y="0"/>
                    <a:pt x="759" y="81"/>
                    <a:pt x="527" y="224"/>
                  </a:cubicBezTo>
                  <a:cubicBezTo>
                    <a:pt x="1" y="425"/>
                    <a:pt x="853" y="951"/>
                    <a:pt x="1254" y="1151"/>
                  </a:cubicBezTo>
                  <a:cubicBezTo>
                    <a:pt x="1316" y="1169"/>
                    <a:pt x="1408" y="1178"/>
                    <a:pt x="1520" y="1178"/>
                  </a:cubicBezTo>
                  <a:cubicBezTo>
                    <a:pt x="2183" y="1178"/>
                    <a:pt x="3545" y="875"/>
                    <a:pt x="3459" y="425"/>
                  </a:cubicBezTo>
                  <a:cubicBezTo>
                    <a:pt x="3403" y="130"/>
                    <a:pt x="2656" y="0"/>
                    <a:pt x="19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42"/>
            <p:cNvSpPr/>
            <p:nvPr/>
          </p:nvSpPr>
          <p:spPr>
            <a:xfrm flipH="1">
              <a:off x="3430975" y="2959528"/>
              <a:ext cx="67950" cy="33850"/>
            </a:xfrm>
            <a:custGeom>
              <a:avLst/>
              <a:gdLst/>
              <a:ahLst/>
              <a:cxnLst/>
              <a:rect l="l" t="t" r="r" b="b"/>
              <a:pathLst>
                <a:path w="2718" h="1354" extrusionOk="0">
                  <a:moveTo>
                    <a:pt x="805" y="1"/>
                  </a:moveTo>
                  <a:cubicBezTo>
                    <a:pt x="745" y="1"/>
                    <a:pt x="685" y="5"/>
                    <a:pt x="627" y="13"/>
                  </a:cubicBezTo>
                  <a:cubicBezTo>
                    <a:pt x="1" y="113"/>
                    <a:pt x="226" y="1141"/>
                    <a:pt x="753" y="1266"/>
                  </a:cubicBezTo>
                  <a:cubicBezTo>
                    <a:pt x="972" y="1310"/>
                    <a:pt x="1295" y="1354"/>
                    <a:pt x="1607" y="1354"/>
                  </a:cubicBezTo>
                  <a:cubicBezTo>
                    <a:pt x="2011" y="1354"/>
                    <a:pt x="2394" y="1281"/>
                    <a:pt x="2507" y="1041"/>
                  </a:cubicBezTo>
                  <a:cubicBezTo>
                    <a:pt x="2717" y="760"/>
                    <a:pt x="1642" y="1"/>
                    <a:pt x="8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2"/>
            <p:cNvSpPr/>
            <p:nvPr/>
          </p:nvSpPr>
          <p:spPr>
            <a:xfrm flipH="1">
              <a:off x="3512575" y="2990453"/>
              <a:ext cx="64650" cy="37750"/>
            </a:xfrm>
            <a:custGeom>
              <a:avLst/>
              <a:gdLst/>
              <a:ahLst/>
              <a:cxnLst/>
              <a:rect l="l" t="t" r="r" b="b"/>
              <a:pathLst>
                <a:path w="2586" h="1510" extrusionOk="0">
                  <a:moveTo>
                    <a:pt x="1588" y="0"/>
                  </a:moveTo>
                  <a:cubicBezTo>
                    <a:pt x="1522" y="0"/>
                    <a:pt x="1452" y="9"/>
                    <a:pt x="1378" y="29"/>
                  </a:cubicBezTo>
                  <a:cubicBezTo>
                    <a:pt x="1053" y="29"/>
                    <a:pt x="0" y="1057"/>
                    <a:pt x="326" y="1383"/>
                  </a:cubicBezTo>
                  <a:cubicBezTo>
                    <a:pt x="416" y="1473"/>
                    <a:pt x="575" y="1509"/>
                    <a:pt x="764" y="1509"/>
                  </a:cubicBezTo>
                  <a:cubicBezTo>
                    <a:pt x="1203" y="1509"/>
                    <a:pt x="1807" y="1315"/>
                    <a:pt x="2105" y="1157"/>
                  </a:cubicBezTo>
                  <a:cubicBezTo>
                    <a:pt x="2585" y="974"/>
                    <a:pt x="2273" y="0"/>
                    <a:pt x="15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2"/>
            <p:cNvSpPr/>
            <p:nvPr/>
          </p:nvSpPr>
          <p:spPr>
            <a:xfrm flipH="1">
              <a:off x="3587225" y="2994528"/>
              <a:ext cx="60175" cy="29125"/>
            </a:xfrm>
            <a:custGeom>
              <a:avLst/>
              <a:gdLst/>
              <a:ahLst/>
              <a:cxnLst/>
              <a:rect l="l" t="t" r="r" b="b"/>
              <a:pathLst>
                <a:path w="2407" h="1165" extrusionOk="0">
                  <a:moveTo>
                    <a:pt x="1088" y="1"/>
                  </a:moveTo>
                  <a:cubicBezTo>
                    <a:pt x="883" y="1"/>
                    <a:pt x="710" y="25"/>
                    <a:pt x="627" y="67"/>
                  </a:cubicBezTo>
                  <a:cubicBezTo>
                    <a:pt x="100" y="267"/>
                    <a:pt x="0" y="693"/>
                    <a:pt x="100" y="994"/>
                  </a:cubicBezTo>
                  <a:cubicBezTo>
                    <a:pt x="176" y="1117"/>
                    <a:pt x="312" y="1165"/>
                    <a:pt x="476" y="1165"/>
                  </a:cubicBezTo>
                  <a:cubicBezTo>
                    <a:pt x="745" y="1165"/>
                    <a:pt x="1088" y="1034"/>
                    <a:pt x="1353" y="894"/>
                  </a:cubicBezTo>
                  <a:cubicBezTo>
                    <a:pt x="1779" y="794"/>
                    <a:pt x="2406" y="367"/>
                    <a:pt x="1980" y="167"/>
                  </a:cubicBezTo>
                  <a:cubicBezTo>
                    <a:pt x="1730" y="50"/>
                    <a:pt x="1378" y="1"/>
                    <a:pt x="10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2"/>
            <p:cNvSpPr/>
            <p:nvPr/>
          </p:nvSpPr>
          <p:spPr>
            <a:xfrm flipH="1">
              <a:off x="3582225" y="3034153"/>
              <a:ext cx="33850" cy="27225"/>
            </a:xfrm>
            <a:custGeom>
              <a:avLst/>
              <a:gdLst/>
              <a:ahLst/>
              <a:cxnLst/>
              <a:rect l="l" t="t" r="r" b="b"/>
              <a:pathLst>
                <a:path w="1354" h="1089" extrusionOk="0">
                  <a:moveTo>
                    <a:pt x="1045" y="1"/>
                  </a:moveTo>
                  <a:cubicBezTo>
                    <a:pt x="664" y="1"/>
                    <a:pt x="100" y="342"/>
                    <a:pt x="100" y="562"/>
                  </a:cubicBezTo>
                  <a:cubicBezTo>
                    <a:pt x="0" y="787"/>
                    <a:pt x="301" y="1088"/>
                    <a:pt x="727" y="1088"/>
                  </a:cubicBezTo>
                  <a:cubicBezTo>
                    <a:pt x="1153" y="1088"/>
                    <a:pt x="1354" y="361"/>
                    <a:pt x="1354" y="161"/>
                  </a:cubicBezTo>
                  <a:cubicBezTo>
                    <a:pt x="1300" y="47"/>
                    <a:pt x="1185" y="1"/>
                    <a:pt x="10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2"/>
            <p:cNvSpPr/>
            <p:nvPr/>
          </p:nvSpPr>
          <p:spPr>
            <a:xfrm flipH="1">
              <a:off x="2731350" y="2975503"/>
              <a:ext cx="15675" cy="41375"/>
            </a:xfrm>
            <a:custGeom>
              <a:avLst/>
              <a:gdLst/>
              <a:ahLst/>
              <a:cxnLst/>
              <a:rect l="l" t="t" r="r" b="b"/>
              <a:pathLst>
                <a:path w="627" h="1655" extrusionOk="0">
                  <a:moveTo>
                    <a:pt x="326" y="1"/>
                  </a:moveTo>
                  <a:lnTo>
                    <a:pt x="326" y="101"/>
                  </a:lnTo>
                  <a:lnTo>
                    <a:pt x="326" y="301"/>
                  </a:lnTo>
                  <a:cubicBezTo>
                    <a:pt x="326" y="402"/>
                    <a:pt x="226" y="627"/>
                    <a:pt x="226" y="828"/>
                  </a:cubicBezTo>
                  <a:cubicBezTo>
                    <a:pt x="226" y="928"/>
                    <a:pt x="226" y="1028"/>
                    <a:pt x="126" y="1028"/>
                  </a:cubicBezTo>
                  <a:lnTo>
                    <a:pt x="126" y="1254"/>
                  </a:lnTo>
                  <a:cubicBezTo>
                    <a:pt x="126" y="1354"/>
                    <a:pt x="0" y="1354"/>
                    <a:pt x="0" y="1454"/>
                  </a:cubicBezTo>
                  <a:lnTo>
                    <a:pt x="0" y="1555"/>
                  </a:lnTo>
                  <a:cubicBezTo>
                    <a:pt x="0" y="1555"/>
                    <a:pt x="0" y="1655"/>
                    <a:pt x="126" y="1655"/>
                  </a:cubicBezTo>
                  <a:lnTo>
                    <a:pt x="126" y="1555"/>
                  </a:lnTo>
                  <a:cubicBezTo>
                    <a:pt x="226" y="1555"/>
                    <a:pt x="326" y="1555"/>
                    <a:pt x="326" y="1454"/>
                  </a:cubicBezTo>
                  <a:cubicBezTo>
                    <a:pt x="527" y="1354"/>
                    <a:pt x="627" y="1128"/>
                    <a:pt x="627" y="928"/>
                  </a:cubicBezTo>
                  <a:lnTo>
                    <a:pt x="627" y="301"/>
                  </a:lnTo>
                  <a:cubicBezTo>
                    <a:pt x="627" y="101"/>
                    <a:pt x="527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2"/>
            <p:cNvSpPr/>
            <p:nvPr/>
          </p:nvSpPr>
          <p:spPr>
            <a:xfrm flipH="1">
              <a:off x="2702525" y="2988028"/>
              <a:ext cx="18200" cy="42025"/>
            </a:xfrm>
            <a:custGeom>
              <a:avLst/>
              <a:gdLst/>
              <a:ahLst/>
              <a:cxnLst/>
              <a:rect l="l" t="t" r="r" b="b"/>
              <a:pathLst>
                <a:path w="728" h="1681" extrusionOk="0">
                  <a:moveTo>
                    <a:pt x="527" y="1"/>
                  </a:moveTo>
                  <a:cubicBezTo>
                    <a:pt x="427" y="1"/>
                    <a:pt x="427" y="1"/>
                    <a:pt x="427" y="126"/>
                  </a:cubicBezTo>
                  <a:cubicBezTo>
                    <a:pt x="427" y="126"/>
                    <a:pt x="327" y="226"/>
                    <a:pt x="327" y="327"/>
                  </a:cubicBezTo>
                  <a:cubicBezTo>
                    <a:pt x="327" y="427"/>
                    <a:pt x="327" y="627"/>
                    <a:pt x="201" y="853"/>
                  </a:cubicBezTo>
                  <a:cubicBezTo>
                    <a:pt x="201" y="1054"/>
                    <a:pt x="201" y="1254"/>
                    <a:pt x="101" y="1379"/>
                  </a:cubicBezTo>
                  <a:lnTo>
                    <a:pt x="101" y="1480"/>
                  </a:lnTo>
                  <a:lnTo>
                    <a:pt x="1" y="1580"/>
                  </a:lnTo>
                  <a:cubicBezTo>
                    <a:pt x="1" y="1680"/>
                    <a:pt x="101" y="1680"/>
                    <a:pt x="101" y="1680"/>
                  </a:cubicBezTo>
                  <a:lnTo>
                    <a:pt x="201" y="1680"/>
                  </a:lnTo>
                  <a:cubicBezTo>
                    <a:pt x="201" y="1580"/>
                    <a:pt x="327" y="1580"/>
                    <a:pt x="427" y="1480"/>
                  </a:cubicBezTo>
                  <a:cubicBezTo>
                    <a:pt x="527" y="1379"/>
                    <a:pt x="627" y="1154"/>
                    <a:pt x="627" y="953"/>
                  </a:cubicBezTo>
                  <a:cubicBezTo>
                    <a:pt x="728" y="753"/>
                    <a:pt x="627" y="527"/>
                    <a:pt x="627" y="327"/>
                  </a:cubicBezTo>
                  <a:cubicBezTo>
                    <a:pt x="627" y="126"/>
                    <a:pt x="527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2"/>
            <p:cNvSpPr/>
            <p:nvPr/>
          </p:nvSpPr>
          <p:spPr>
            <a:xfrm flipH="1">
              <a:off x="2671200" y="2991178"/>
              <a:ext cx="23200" cy="54525"/>
            </a:xfrm>
            <a:custGeom>
              <a:avLst/>
              <a:gdLst/>
              <a:ahLst/>
              <a:cxnLst/>
              <a:rect l="l" t="t" r="r" b="b"/>
              <a:pathLst>
                <a:path w="928" h="2181" extrusionOk="0">
                  <a:moveTo>
                    <a:pt x="727" y="0"/>
                  </a:moveTo>
                  <a:cubicBezTo>
                    <a:pt x="727" y="0"/>
                    <a:pt x="727" y="201"/>
                    <a:pt x="627" y="401"/>
                  </a:cubicBezTo>
                  <a:cubicBezTo>
                    <a:pt x="527" y="627"/>
                    <a:pt x="402" y="827"/>
                    <a:pt x="402" y="1128"/>
                  </a:cubicBezTo>
                  <a:cubicBezTo>
                    <a:pt x="301" y="1354"/>
                    <a:pt x="201" y="1554"/>
                    <a:pt x="201" y="1755"/>
                  </a:cubicBezTo>
                  <a:cubicBezTo>
                    <a:pt x="101" y="1880"/>
                    <a:pt x="101" y="1980"/>
                    <a:pt x="101" y="1980"/>
                  </a:cubicBezTo>
                  <a:lnTo>
                    <a:pt x="1" y="2080"/>
                  </a:lnTo>
                  <a:lnTo>
                    <a:pt x="1" y="2181"/>
                  </a:lnTo>
                  <a:lnTo>
                    <a:pt x="201" y="2181"/>
                  </a:lnTo>
                  <a:lnTo>
                    <a:pt x="301" y="2080"/>
                  </a:lnTo>
                  <a:cubicBezTo>
                    <a:pt x="402" y="2080"/>
                    <a:pt x="402" y="1980"/>
                    <a:pt x="402" y="1980"/>
                  </a:cubicBezTo>
                  <a:cubicBezTo>
                    <a:pt x="627" y="1755"/>
                    <a:pt x="727" y="1454"/>
                    <a:pt x="828" y="1253"/>
                  </a:cubicBezTo>
                  <a:cubicBezTo>
                    <a:pt x="828" y="928"/>
                    <a:pt x="928" y="627"/>
                    <a:pt x="928" y="401"/>
                  </a:cubicBezTo>
                  <a:lnTo>
                    <a:pt x="928" y="100"/>
                  </a:lnTo>
                  <a:lnTo>
                    <a:pt x="82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2"/>
            <p:cNvSpPr/>
            <p:nvPr/>
          </p:nvSpPr>
          <p:spPr>
            <a:xfrm flipH="1">
              <a:off x="2649900" y="3016853"/>
              <a:ext cx="26325" cy="44525"/>
            </a:xfrm>
            <a:custGeom>
              <a:avLst/>
              <a:gdLst/>
              <a:ahLst/>
              <a:cxnLst/>
              <a:rect l="l" t="t" r="r" b="b"/>
              <a:pathLst>
                <a:path w="1053" h="1781" extrusionOk="0">
                  <a:moveTo>
                    <a:pt x="827" y="1"/>
                  </a:moveTo>
                  <a:cubicBezTo>
                    <a:pt x="827" y="1"/>
                    <a:pt x="727" y="101"/>
                    <a:pt x="727" y="327"/>
                  </a:cubicBezTo>
                  <a:cubicBezTo>
                    <a:pt x="627" y="527"/>
                    <a:pt x="527" y="728"/>
                    <a:pt x="527" y="953"/>
                  </a:cubicBezTo>
                  <a:cubicBezTo>
                    <a:pt x="426" y="1154"/>
                    <a:pt x="301" y="1354"/>
                    <a:pt x="201" y="1479"/>
                  </a:cubicBezTo>
                  <a:lnTo>
                    <a:pt x="201" y="1580"/>
                  </a:lnTo>
                  <a:lnTo>
                    <a:pt x="101" y="1580"/>
                  </a:lnTo>
                  <a:lnTo>
                    <a:pt x="101" y="1680"/>
                  </a:lnTo>
                  <a:lnTo>
                    <a:pt x="0" y="1780"/>
                  </a:lnTo>
                  <a:lnTo>
                    <a:pt x="301" y="1780"/>
                  </a:lnTo>
                  <a:cubicBezTo>
                    <a:pt x="426" y="1780"/>
                    <a:pt x="426" y="1680"/>
                    <a:pt x="426" y="1680"/>
                  </a:cubicBezTo>
                  <a:cubicBezTo>
                    <a:pt x="527" y="1580"/>
                    <a:pt x="627" y="1479"/>
                    <a:pt x="727" y="1354"/>
                  </a:cubicBezTo>
                  <a:cubicBezTo>
                    <a:pt x="727" y="1254"/>
                    <a:pt x="827" y="1154"/>
                    <a:pt x="827" y="1053"/>
                  </a:cubicBezTo>
                  <a:cubicBezTo>
                    <a:pt x="928" y="853"/>
                    <a:pt x="928" y="627"/>
                    <a:pt x="1053" y="427"/>
                  </a:cubicBezTo>
                  <a:lnTo>
                    <a:pt x="1053" y="101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2"/>
            <p:cNvSpPr/>
            <p:nvPr/>
          </p:nvSpPr>
          <p:spPr>
            <a:xfrm flipH="1">
              <a:off x="2631725" y="3045678"/>
              <a:ext cx="31350" cy="32475"/>
            </a:xfrm>
            <a:custGeom>
              <a:avLst/>
              <a:gdLst/>
              <a:ahLst/>
              <a:cxnLst/>
              <a:rect l="l" t="t" r="r" b="b"/>
              <a:pathLst>
                <a:path w="1254" h="1299" extrusionOk="0">
                  <a:moveTo>
                    <a:pt x="1154" y="1"/>
                  </a:moveTo>
                  <a:lnTo>
                    <a:pt x="928" y="201"/>
                  </a:lnTo>
                  <a:lnTo>
                    <a:pt x="527" y="627"/>
                  </a:lnTo>
                  <a:lnTo>
                    <a:pt x="201" y="953"/>
                  </a:lnTo>
                  <a:cubicBezTo>
                    <a:pt x="201" y="1053"/>
                    <a:pt x="101" y="1053"/>
                    <a:pt x="101" y="1053"/>
                  </a:cubicBezTo>
                  <a:lnTo>
                    <a:pt x="101" y="1154"/>
                  </a:lnTo>
                  <a:lnTo>
                    <a:pt x="1" y="1154"/>
                  </a:lnTo>
                  <a:cubicBezTo>
                    <a:pt x="1" y="1254"/>
                    <a:pt x="1" y="1254"/>
                    <a:pt x="101" y="1254"/>
                  </a:cubicBezTo>
                  <a:cubicBezTo>
                    <a:pt x="101" y="1254"/>
                    <a:pt x="145" y="1298"/>
                    <a:pt x="235" y="1298"/>
                  </a:cubicBezTo>
                  <a:cubicBezTo>
                    <a:pt x="279" y="1298"/>
                    <a:pt x="335" y="1287"/>
                    <a:pt x="402" y="1254"/>
                  </a:cubicBezTo>
                  <a:cubicBezTo>
                    <a:pt x="527" y="1154"/>
                    <a:pt x="727" y="1053"/>
                    <a:pt x="828" y="828"/>
                  </a:cubicBezTo>
                  <a:cubicBezTo>
                    <a:pt x="1028" y="727"/>
                    <a:pt x="1154" y="527"/>
                    <a:pt x="1254" y="326"/>
                  </a:cubicBezTo>
                  <a:lnTo>
                    <a:pt x="1254" y="101"/>
                  </a:lnTo>
                  <a:lnTo>
                    <a:pt x="12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2"/>
            <p:cNvSpPr/>
            <p:nvPr/>
          </p:nvSpPr>
          <p:spPr>
            <a:xfrm flipH="1">
              <a:off x="2621700" y="3768753"/>
              <a:ext cx="195500" cy="770075"/>
            </a:xfrm>
            <a:custGeom>
              <a:avLst/>
              <a:gdLst/>
              <a:ahLst/>
              <a:cxnLst/>
              <a:rect l="l" t="t" r="r" b="b"/>
              <a:pathLst>
                <a:path w="7820" h="30803" extrusionOk="0">
                  <a:moveTo>
                    <a:pt x="2306" y="0"/>
                  </a:moveTo>
                  <a:cubicBezTo>
                    <a:pt x="2306" y="0"/>
                    <a:pt x="1980" y="526"/>
                    <a:pt x="1554" y="1354"/>
                  </a:cubicBezTo>
                  <a:cubicBezTo>
                    <a:pt x="1253" y="2206"/>
                    <a:pt x="627" y="3459"/>
                    <a:pt x="301" y="5013"/>
                  </a:cubicBezTo>
                  <a:cubicBezTo>
                    <a:pt x="100" y="5740"/>
                    <a:pt x="0" y="6692"/>
                    <a:pt x="0" y="7619"/>
                  </a:cubicBezTo>
                  <a:lnTo>
                    <a:pt x="0" y="8371"/>
                  </a:lnTo>
                  <a:lnTo>
                    <a:pt x="0" y="9098"/>
                  </a:lnTo>
                  <a:cubicBezTo>
                    <a:pt x="100" y="9298"/>
                    <a:pt x="100" y="9499"/>
                    <a:pt x="201" y="9724"/>
                  </a:cubicBezTo>
                  <a:lnTo>
                    <a:pt x="201" y="10126"/>
                  </a:lnTo>
                  <a:cubicBezTo>
                    <a:pt x="201" y="10251"/>
                    <a:pt x="301" y="10351"/>
                    <a:pt x="301" y="10552"/>
                  </a:cubicBezTo>
                  <a:cubicBezTo>
                    <a:pt x="627" y="11504"/>
                    <a:pt x="1153" y="12431"/>
                    <a:pt x="1679" y="13384"/>
                  </a:cubicBezTo>
                  <a:cubicBezTo>
                    <a:pt x="2306" y="14211"/>
                    <a:pt x="3033" y="15038"/>
                    <a:pt x="3760" y="15765"/>
                  </a:cubicBezTo>
                  <a:cubicBezTo>
                    <a:pt x="4486" y="16617"/>
                    <a:pt x="5314" y="17344"/>
                    <a:pt x="6065" y="17970"/>
                  </a:cubicBezTo>
                  <a:cubicBezTo>
                    <a:pt x="6466" y="18396"/>
                    <a:pt x="6792" y="18697"/>
                    <a:pt x="7093" y="19123"/>
                  </a:cubicBezTo>
                  <a:cubicBezTo>
                    <a:pt x="7193" y="19223"/>
                    <a:pt x="7319" y="19324"/>
                    <a:pt x="7319" y="19424"/>
                  </a:cubicBezTo>
                  <a:cubicBezTo>
                    <a:pt x="7419" y="19424"/>
                    <a:pt x="7419" y="19524"/>
                    <a:pt x="7419" y="19524"/>
                  </a:cubicBezTo>
                  <a:lnTo>
                    <a:pt x="7419" y="19649"/>
                  </a:lnTo>
                  <a:cubicBezTo>
                    <a:pt x="7419" y="19850"/>
                    <a:pt x="7419" y="20151"/>
                    <a:pt x="7319" y="20376"/>
                  </a:cubicBezTo>
                  <a:cubicBezTo>
                    <a:pt x="7193" y="21304"/>
                    <a:pt x="6892" y="22256"/>
                    <a:pt x="6692" y="23183"/>
                  </a:cubicBezTo>
                  <a:cubicBezTo>
                    <a:pt x="6366" y="24035"/>
                    <a:pt x="6166" y="24862"/>
                    <a:pt x="5940" y="25589"/>
                  </a:cubicBezTo>
                  <a:cubicBezTo>
                    <a:pt x="5439" y="27168"/>
                    <a:pt x="5113" y="28421"/>
                    <a:pt x="4812" y="29349"/>
                  </a:cubicBezTo>
                  <a:cubicBezTo>
                    <a:pt x="4587" y="30176"/>
                    <a:pt x="4386" y="30702"/>
                    <a:pt x="4386" y="30702"/>
                  </a:cubicBezTo>
                  <a:cubicBezTo>
                    <a:pt x="4386" y="30802"/>
                    <a:pt x="4486" y="30802"/>
                    <a:pt x="4486" y="30802"/>
                  </a:cubicBezTo>
                  <a:lnTo>
                    <a:pt x="4587" y="30802"/>
                  </a:lnTo>
                  <a:cubicBezTo>
                    <a:pt x="4587" y="30802"/>
                    <a:pt x="4812" y="30301"/>
                    <a:pt x="5013" y="29349"/>
                  </a:cubicBezTo>
                  <a:cubicBezTo>
                    <a:pt x="5314" y="28522"/>
                    <a:pt x="5740" y="27268"/>
                    <a:pt x="6266" y="25689"/>
                  </a:cubicBezTo>
                  <a:cubicBezTo>
                    <a:pt x="6466" y="24963"/>
                    <a:pt x="6692" y="24136"/>
                    <a:pt x="6993" y="23183"/>
                  </a:cubicBezTo>
                  <a:cubicBezTo>
                    <a:pt x="7193" y="22356"/>
                    <a:pt x="7519" y="21404"/>
                    <a:pt x="7720" y="20476"/>
                  </a:cubicBezTo>
                  <a:cubicBezTo>
                    <a:pt x="7820" y="20151"/>
                    <a:pt x="7820" y="19950"/>
                    <a:pt x="7820" y="19649"/>
                  </a:cubicBezTo>
                  <a:cubicBezTo>
                    <a:pt x="7820" y="19524"/>
                    <a:pt x="7820" y="19524"/>
                    <a:pt x="7720" y="19424"/>
                  </a:cubicBezTo>
                  <a:cubicBezTo>
                    <a:pt x="7720" y="19324"/>
                    <a:pt x="7720" y="19223"/>
                    <a:pt x="7619" y="19223"/>
                  </a:cubicBezTo>
                  <a:cubicBezTo>
                    <a:pt x="7619" y="19123"/>
                    <a:pt x="7519" y="19023"/>
                    <a:pt x="7419" y="18897"/>
                  </a:cubicBezTo>
                  <a:cubicBezTo>
                    <a:pt x="7093" y="18496"/>
                    <a:pt x="6692" y="18070"/>
                    <a:pt x="6366" y="17770"/>
                  </a:cubicBezTo>
                  <a:cubicBezTo>
                    <a:pt x="5539" y="17018"/>
                    <a:pt x="4812" y="16291"/>
                    <a:pt x="4060" y="15464"/>
                  </a:cubicBezTo>
                  <a:cubicBezTo>
                    <a:pt x="3334" y="14737"/>
                    <a:pt x="2607" y="14010"/>
                    <a:pt x="1980" y="13058"/>
                  </a:cubicBezTo>
                  <a:cubicBezTo>
                    <a:pt x="1454" y="12231"/>
                    <a:pt x="928" y="11379"/>
                    <a:pt x="727" y="10451"/>
                  </a:cubicBezTo>
                  <a:cubicBezTo>
                    <a:pt x="627" y="10251"/>
                    <a:pt x="627" y="10126"/>
                    <a:pt x="627" y="10025"/>
                  </a:cubicBezTo>
                  <a:lnTo>
                    <a:pt x="527" y="9724"/>
                  </a:lnTo>
                  <a:cubicBezTo>
                    <a:pt x="527" y="9399"/>
                    <a:pt x="426" y="9198"/>
                    <a:pt x="426" y="8998"/>
                  </a:cubicBezTo>
                  <a:cubicBezTo>
                    <a:pt x="426" y="8772"/>
                    <a:pt x="301" y="8572"/>
                    <a:pt x="301" y="8246"/>
                  </a:cubicBezTo>
                  <a:lnTo>
                    <a:pt x="301" y="7619"/>
                  </a:lnTo>
                  <a:cubicBezTo>
                    <a:pt x="301" y="6692"/>
                    <a:pt x="426" y="5865"/>
                    <a:pt x="627" y="5113"/>
                  </a:cubicBezTo>
                  <a:cubicBezTo>
                    <a:pt x="928" y="3559"/>
                    <a:pt x="1454" y="2306"/>
                    <a:pt x="1780" y="1479"/>
                  </a:cubicBezTo>
                  <a:cubicBezTo>
                    <a:pt x="2181" y="627"/>
                    <a:pt x="2406" y="100"/>
                    <a:pt x="2406" y="100"/>
                  </a:cubicBezTo>
                  <a:lnTo>
                    <a:pt x="2406" y="0"/>
                  </a:lnTo>
                  <a:close/>
                </a:path>
              </a:pathLst>
            </a:custGeom>
            <a:solidFill>
              <a:srgbClr val="DA8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2"/>
            <p:cNvSpPr/>
            <p:nvPr/>
          </p:nvSpPr>
          <p:spPr>
            <a:xfrm flipH="1">
              <a:off x="3229475" y="3956703"/>
              <a:ext cx="141000" cy="574600"/>
            </a:xfrm>
            <a:custGeom>
              <a:avLst/>
              <a:gdLst/>
              <a:ahLst/>
              <a:cxnLst/>
              <a:rect l="l" t="t" r="r" b="b"/>
              <a:pathLst>
                <a:path w="5640" h="22984" extrusionOk="0">
                  <a:moveTo>
                    <a:pt x="5515" y="1"/>
                  </a:moveTo>
                  <a:cubicBezTo>
                    <a:pt x="5515" y="1"/>
                    <a:pt x="5414" y="1"/>
                    <a:pt x="5414" y="101"/>
                  </a:cubicBezTo>
                  <a:cubicBezTo>
                    <a:pt x="5414" y="101"/>
                    <a:pt x="5414" y="1580"/>
                    <a:pt x="5214" y="3760"/>
                  </a:cubicBezTo>
                  <a:cubicBezTo>
                    <a:pt x="5114" y="4287"/>
                    <a:pt x="5114" y="4913"/>
                    <a:pt x="5013" y="5540"/>
                  </a:cubicBezTo>
                  <a:cubicBezTo>
                    <a:pt x="4888" y="6166"/>
                    <a:pt x="4688" y="6793"/>
                    <a:pt x="4487" y="7420"/>
                  </a:cubicBezTo>
                  <a:cubicBezTo>
                    <a:pt x="4161" y="8773"/>
                    <a:pt x="3760" y="10126"/>
                    <a:pt x="3334" y="11605"/>
                  </a:cubicBezTo>
                  <a:cubicBezTo>
                    <a:pt x="1655" y="17244"/>
                    <a:pt x="101" y="22883"/>
                    <a:pt x="101" y="22883"/>
                  </a:cubicBezTo>
                  <a:cubicBezTo>
                    <a:pt x="1" y="22984"/>
                    <a:pt x="101" y="22984"/>
                    <a:pt x="101" y="22984"/>
                  </a:cubicBezTo>
                  <a:lnTo>
                    <a:pt x="201" y="22984"/>
                  </a:lnTo>
                  <a:cubicBezTo>
                    <a:pt x="201" y="22984"/>
                    <a:pt x="302" y="22557"/>
                    <a:pt x="502" y="21931"/>
                  </a:cubicBezTo>
                  <a:cubicBezTo>
                    <a:pt x="728" y="21405"/>
                    <a:pt x="1028" y="20477"/>
                    <a:pt x="1354" y="19425"/>
                  </a:cubicBezTo>
                  <a:cubicBezTo>
                    <a:pt x="2081" y="17344"/>
                    <a:pt x="2908" y="14512"/>
                    <a:pt x="3760" y="11705"/>
                  </a:cubicBezTo>
                  <a:cubicBezTo>
                    <a:pt x="4161" y="10252"/>
                    <a:pt x="4487" y="8873"/>
                    <a:pt x="4888" y="7520"/>
                  </a:cubicBezTo>
                  <a:cubicBezTo>
                    <a:pt x="5114" y="6893"/>
                    <a:pt x="5214" y="6166"/>
                    <a:pt x="5314" y="5540"/>
                  </a:cubicBezTo>
                  <a:cubicBezTo>
                    <a:pt x="5414" y="4913"/>
                    <a:pt x="5414" y="4287"/>
                    <a:pt x="5515" y="3760"/>
                  </a:cubicBezTo>
                  <a:cubicBezTo>
                    <a:pt x="5640" y="2733"/>
                    <a:pt x="5640" y="1780"/>
                    <a:pt x="5640" y="1154"/>
                  </a:cubicBezTo>
                  <a:lnTo>
                    <a:pt x="5640" y="101"/>
                  </a:lnTo>
                  <a:cubicBezTo>
                    <a:pt x="5640" y="1"/>
                    <a:pt x="5640" y="1"/>
                    <a:pt x="5515" y="1"/>
                  </a:cubicBezTo>
                  <a:close/>
                </a:path>
              </a:pathLst>
            </a:custGeom>
            <a:solidFill>
              <a:srgbClr val="DA8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2"/>
            <p:cNvSpPr/>
            <p:nvPr/>
          </p:nvSpPr>
          <p:spPr>
            <a:xfrm flipH="1">
              <a:off x="3407400" y="3933528"/>
              <a:ext cx="33875" cy="602800"/>
            </a:xfrm>
            <a:custGeom>
              <a:avLst/>
              <a:gdLst/>
              <a:ahLst/>
              <a:cxnLst/>
              <a:rect l="l" t="t" r="r" b="b"/>
              <a:pathLst>
                <a:path w="1355" h="24112" extrusionOk="0">
                  <a:moveTo>
                    <a:pt x="527" y="1"/>
                  </a:moveTo>
                  <a:cubicBezTo>
                    <a:pt x="427" y="1"/>
                    <a:pt x="427" y="1"/>
                    <a:pt x="427" y="101"/>
                  </a:cubicBezTo>
                  <a:cubicBezTo>
                    <a:pt x="427" y="101"/>
                    <a:pt x="427" y="402"/>
                    <a:pt x="527" y="1154"/>
                  </a:cubicBezTo>
                  <a:cubicBezTo>
                    <a:pt x="527" y="1780"/>
                    <a:pt x="627" y="2707"/>
                    <a:pt x="627" y="3860"/>
                  </a:cubicBezTo>
                  <a:cubicBezTo>
                    <a:pt x="727" y="4913"/>
                    <a:pt x="727" y="6266"/>
                    <a:pt x="828" y="7620"/>
                  </a:cubicBezTo>
                  <a:cubicBezTo>
                    <a:pt x="828" y="9073"/>
                    <a:pt x="953" y="10552"/>
                    <a:pt x="953" y="12106"/>
                  </a:cubicBezTo>
                  <a:lnTo>
                    <a:pt x="953" y="14312"/>
                  </a:lnTo>
                  <a:cubicBezTo>
                    <a:pt x="828" y="15038"/>
                    <a:pt x="828" y="15765"/>
                    <a:pt x="828" y="16492"/>
                  </a:cubicBezTo>
                  <a:cubicBezTo>
                    <a:pt x="727" y="17845"/>
                    <a:pt x="527" y="19098"/>
                    <a:pt x="427" y="20251"/>
                  </a:cubicBezTo>
                  <a:cubicBezTo>
                    <a:pt x="101" y="22557"/>
                    <a:pt x="1" y="24011"/>
                    <a:pt x="1" y="24011"/>
                  </a:cubicBezTo>
                  <a:lnTo>
                    <a:pt x="1" y="24111"/>
                  </a:lnTo>
                  <a:cubicBezTo>
                    <a:pt x="101" y="24111"/>
                    <a:pt x="101" y="24011"/>
                    <a:pt x="101" y="24011"/>
                  </a:cubicBezTo>
                  <a:cubicBezTo>
                    <a:pt x="101" y="24011"/>
                    <a:pt x="201" y="23710"/>
                    <a:pt x="326" y="22958"/>
                  </a:cubicBezTo>
                  <a:cubicBezTo>
                    <a:pt x="427" y="22332"/>
                    <a:pt x="527" y="21404"/>
                    <a:pt x="727" y="20352"/>
                  </a:cubicBezTo>
                  <a:cubicBezTo>
                    <a:pt x="953" y="19199"/>
                    <a:pt x="1053" y="17845"/>
                    <a:pt x="1154" y="16492"/>
                  </a:cubicBezTo>
                  <a:cubicBezTo>
                    <a:pt x="1254" y="15038"/>
                    <a:pt x="1354" y="13560"/>
                    <a:pt x="1354" y="12006"/>
                  </a:cubicBezTo>
                  <a:cubicBezTo>
                    <a:pt x="1254" y="10552"/>
                    <a:pt x="1254" y="9073"/>
                    <a:pt x="1154" y="7620"/>
                  </a:cubicBezTo>
                  <a:cubicBezTo>
                    <a:pt x="1154" y="6266"/>
                    <a:pt x="1053" y="4913"/>
                    <a:pt x="953" y="3760"/>
                  </a:cubicBezTo>
                  <a:cubicBezTo>
                    <a:pt x="727" y="1555"/>
                    <a:pt x="627" y="101"/>
                    <a:pt x="627" y="101"/>
                  </a:cubicBezTo>
                  <a:cubicBezTo>
                    <a:pt x="627" y="1"/>
                    <a:pt x="527" y="1"/>
                    <a:pt x="527" y="1"/>
                  </a:cubicBezTo>
                  <a:close/>
                </a:path>
              </a:pathLst>
            </a:custGeom>
            <a:solidFill>
              <a:srgbClr val="DA8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2"/>
            <p:cNvSpPr/>
            <p:nvPr/>
          </p:nvSpPr>
          <p:spPr>
            <a:xfrm flipH="1">
              <a:off x="3127950" y="3566653"/>
              <a:ext cx="109675" cy="45675"/>
            </a:xfrm>
            <a:custGeom>
              <a:avLst/>
              <a:gdLst/>
              <a:ahLst/>
              <a:cxnLst/>
              <a:rect l="l" t="t" r="r" b="b"/>
              <a:pathLst>
                <a:path w="4387" h="1827" extrusionOk="0">
                  <a:moveTo>
                    <a:pt x="887" y="0"/>
                  </a:moveTo>
                  <a:cubicBezTo>
                    <a:pt x="570" y="0"/>
                    <a:pt x="320" y="45"/>
                    <a:pt x="201" y="164"/>
                  </a:cubicBezTo>
                  <a:cubicBezTo>
                    <a:pt x="0" y="365"/>
                    <a:pt x="326" y="1292"/>
                    <a:pt x="952" y="1518"/>
                  </a:cubicBezTo>
                  <a:cubicBezTo>
                    <a:pt x="1419" y="1646"/>
                    <a:pt x="2185" y="1827"/>
                    <a:pt x="2786" y="1827"/>
                  </a:cubicBezTo>
                  <a:cubicBezTo>
                    <a:pt x="3122" y="1827"/>
                    <a:pt x="3406" y="1771"/>
                    <a:pt x="3559" y="1618"/>
                  </a:cubicBezTo>
                  <a:cubicBezTo>
                    <a:pt x="3960" y="1292"/>
                    <a:pt x="4386" y="465"/>
                    <a:pt x="3559" y="365"/>
                  </a:cubicBezTo>
                  <a:cubicBezTo>
                    <a:pt x="2946" y="293"/>
                    <a:pt x="1698" y="0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2"/>
            <p:cNvSpPr/>
            <p:nvPr/>
          </p:nvSpPr>
          <p:spPr>
            <a:xfrm flipH="1">
              <a:off x="3070325" y="3598153"/>
              <a:ext cx="52450" cy="40525"/>
            </a:xfrm>
            <a:custGeom>
              <a:avLst/>
              <a:gdLst/>
              <a:ahLst/>
              <a:cxnLst/>
              <a:rect l="l" t="t" r="r" b="b"/>
              <a:pathLst>
                <a:path w="2098" h="1621" extrusionOk="0">
                  <a:moveTo>
                    <a:pt x="1419" y="1"/>
                  </a:moveTo>
                  <a:cubicBezTo>
                    <a:pt x="956" y="1"/>
                    <a:pt x="207" y="672"/>
                    <a:pt x="118" y="784"/>
                  </a:cubicBezTo>
                  <a:cubicBezTo>
                    <a:pt x="1" y="972"/>
                    <a:pt x="1091" y="1621"/>
                    <a:pt x="1498" y="1621"/>
                  </a:cubicBezTo>
                  <a:cubicBezTo>
                    <a:pt x="1526" y="1621"/>
                    <a:pt x="1551" y="1617"/>
                    <a:pt x="1572" y="1611"/>
                  </a:cubicBezTo>
                  <a:cubicBezTo>
                    <a:pt x="1998" y="1511"/>
                    <a:pt x="2098" y="258"/>
                    <a:pt x="1572" y="32"/>
                  </a:cubicBezTo>
                  <a:cubicBezTo>
                    <a:pt x="1526" y="11"/>
                    <a:pt x="1474" y="1"/>
                    <a:pt x="1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2"/>
            <p:cNvSpPr/>
            <p:nvPr/>
          </p:nvSpPr>
          <p:spPr>
            <a:xfrm flipH="1">
              <a:off x="2961050" y="3545128"/>
              <a:ext cx="88625" cy="38475"/>
            </a:xfrm>
            <a:custGeom>
              <a:avLst/>
              <a:gdLst/>
              <a:ahLst/>
              <a:cxnLst/>
              <a:rect l="l" t="t" r="r" b="b"/>
              <a:pathLst>
                <a:path w="3545" h="1539" extrusionOk="0">
                  <a:moveTo>
                    <a:pt x="1957" y="0"/>
                  </a:moveTo>
                  <a:cubicBezTo>
                    <a:pt x="1395" y="0"/>
                    <a:pt x="811" y="115"/>
                    <a:pt x="527" y="399"/>
                  </a:cubicBezTo>
                  <a:cubicBezTo>
                    <a:pt x="201" y="699"/>
                    <a:pt x="1" y="1426"/>
                    <a:pt x="527" y="1527"/>
                  </a:cubicBezTo>
                  <a:cubicBezTo>
                    <a:pt x="563" y="1535"/>
                    <a:pt x="607" y="1539"/>
                    <a:pt x="659" y="1539"/>
                  </a:cubicBezTo>
                  <a:cubicBezTo>
                    <a:pt x="1379" y="1539"/>
                    <a:pt x="3545" y="773"/>
                    <a:pt x="3334" y="399"/>
                  </a:cubicBezTo>
                  <a:cubicBezTo>
                    <a:pt x="3279" y="166"/>
                    <a:pt x="2634" y="0"/>
                    <a:pt x="19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2"/>
            <p:cNvSpPr/>
            <p:nvPr/>
          </p:nvSpPr>
          <p:spPr>
            <a:xfrm flipH="1">
              <a:off x="2837850" y="3531228"/>
              <a:ext cx="80625" cy="40125"/>
            </a:xfrm>
            <a:custGeom>
              <a:avLst/>
              <a:gdLst/>
              <a:ahLst/>
              <a:cxnLst/>
              <a:rect l="l" t="t" r="r" b="b"/>
              <a:pathLst>
                <a:path w="3225" h="1605" extrusionOk="0">
                  <a:moveTo>
                    <a:pt x="1844" y="1"/>
                  </a:moveTo>
                  <a:cubicBezTo>
                    <a:pt x="1119" y="1"/>
                    <a:pt x="345" y="349"/>
                    <a:pt x="192" y="829"/>
                  </a:cubicBezTo>
                  <a:cubicBezTo>
                    <a:pt x="0" y="1361"/>
                    <a:pt x="874" y="1604"/>
                    <a:pt x="1602" y="1604"/>
                  </a:cubicBezTo>
                  <a:cubicBezTo>
                    <a:pt x="1732" y="1604"/>
                    <a:pt x="1857" y="1596"/>
                    <a:pt x="1971" y="1581"/>
                  </a:cubicBezTo>
                  <a:cubicBezTo>
                    <a:pt x="2798" y="1456"/>
                    <a:pt x="3224" y="328"/>
                    <a:pt x="2472" y="103"/>
                  </a:cubicBezTo>
                  <a:cubicBezTo>
                    <a:pt x="2280" y="33"/>
                    <a:pt x="2064" y="1"/>
                    <a:pt x="18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2"/>
            <p:cNvSpPr/>
            <p:nvPr/>
          </p:nvSpPr>
          <p:spPr>
            <a:xfrm flipH="1">
              <a:off x="2934975" y="3585478"/>
              <a:ext cx="43875" cy="29525"/>
            </a:xfrm>
            <a:custGeom>
              <a:avLst/>
              <a:gdLst/>
              <a:ahLst/>
              <a:cxnLst/>
              <a:rect l="l" t="t" r="r" b="b"/>
              <a:pathLst>
                <a:path w="1755" h="1181" extrusionOk="0">
                  <a:moveTo>
                    <a:pt x="1068" y="0"/>
                  </a:moveTo>
                  <a:cubicBezTo>
                    <a:pt x="589" y="0"/>
                    <a:pt x="89" y="688"/>
                    <a:pt x="0" y="865"/>
                  </a:cubicBezTo>
                  <a:cubicBezTo>
                    <a:pt x="0" y="1060"/>
                    <a:pt x="305" y="1181"/>
                    <a:pt x="662" y="1181"/>
                  </a:cubicBezTo>
                  <a:cubicBezTo>
                    <a:pt x="857" y="1181"/>
                    <a:pt x="1068" y="1145"/>
                    <a:pt x="1253" y="1065"/>
                  </a:cubicBezTo>
                  <a:cubicBezTo>
                    <a:pt x="1754" y="865"/>
                    <a:pt x="1554" y="138"/>
                    <a:pt x="1253" y="38"/>
                  </a:cubicBezTo>
                  <a:cubicBezTo>
                    <a:pt x="1192" y="12"/>
                    <a:pt x="1130" y="0"/>
                    <a:pt x="10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2"/>
            <p:cNvSpPr/>
            <p:nvPr/>
          </p:nvSpPr>
          <p:spPr>
            <a:xfrm flipH="1">
              <a:off x="2752275" y="3501253"/>
              <a:ext cx="69950" cy="22900"/>
            </a:xfrm>
            <a:custGeom>
              <a:avLst/>
              <a:gdLst/>
              <a:ahLst/>
              <a:cxnLst/>
              <a:rect l="l" t="t" r="r" b="b"/>
              <a:pathLst>
                <a:path w="2798" h="916" extrusionOk="0">
                  <a:moveTo>
                    <a:pt x="1927" y="0"/>
                  </a:moveTo>
                  <a:cubicBezTo>
                    <a:pt x="1379" y="0"/>
                    <a:pt x="695" y="137"/>
                    <a:pt x="402" y="374"/>
                  </a:cubicBezTo>
                  <a:cubicBezTo>
                    <a:pt x="1" y="675"/>
                    <a:pt x="502" y="775"/>
                    <a:pt x="1028" y="901"/>
                  </a:cubicBezTo>
                  <a:cubicBezTo>
                    <a:pt x="1082" y="911"/>
                    <a:pt x="1143" y="916"/>
                    <a:pt x="1209" y="916"/>
                  </a:cubicBezTo>
                  <a:cubicBezTo>
                    <a:pt x="1795" y="916"/>
                    <a:pt x="2798" y="544"/>
                    <a:pt x="2707" y="274"/>
                  </a:cubicBezTo>
                  <a:cubicBezTo>
                    <a:pt x="2707" y="86"/>
                    <a:pt x="2360" y="0"/>
                    <a:pt x="19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2"/>
            <p:cNvSpPr/>
            <p:nvPr/>
          </p:nvSpPr>
          <p:spPr>
            <a:xfrm flipH="1">
              <a:off x="2752025" y="3555953"/>
              <a:ext cx="59100" cy="26400"/>
            </a:xfrm>
            <a:custGeom>
              <a:avLst/>
              <a:gdLst/>
              <a:ahLst/>
              <a:cxnLst/>
              <a:rect l="l" t="t" r="r" b="b"/>
              <a:pathLst>
                <a:path w="2364" h="1056" extrusionOk="0">
                  <a:moveTo>
                    <a:pt x="1484" y="1"/>
                  </a:moveTo>
                  <a:cubicBezTo>
                    <a:pt x="967" y="1"/>
                    <a:pt x="354" y="139"/>
                    <a:pt x="183" y="367"/>
                  </a:cubicBezTo>
                  <a:cubicBezTo>
                    <a:pt x="1" y="711"/>
                    <a:pt x="245" y="1056"/>
                    <a:pt x="729" y="1056"/>
                  </a:cubicBezTo>
                  <a:cubicBezTo>
                    <a:pt x="843" y="1056"/>
                    <a:pt x="971" y="1036"/>
                    <a:pt x="1111" y="993"/>
                  </a:cubicBezTo>
                  <a:cubicBezTo>
                    <a:pt x="1837" y="793"/>
                    <a:pt x="2364" y="693"/>
                    <a:pt x="2263" y="266"/>
                  </a:cubicBezTo>
                  <a:cubicBezTo>
                    <a:pt x="2220" y="82"/>
                    <a:pt x="1880" y="1"/>
                    <a:pt x="14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2"/>
            <p:cNvSpPr/>
            <p:nvPr/>
          </p:nvSpPr>
          <p:spPr>
            <a:xfrm flipH="1">
              <a:off x="2645550" y="3516153"/>
              <a:ext cx="80175" cy="25250"/>
            </a:xfrm>
            <a:custGeom>
              <a:avLst/>
              <a:gdLst/>
              <a:ahLst/>
              <a:cxnLst/>
              <a:rect l="l" t="t" r="r" b="b"/>
              <a:pathLst>
                <a:path w="3207" h="1010" extrusionOk="0">
                  <a:moveTo>
                    <a:pt x="1265" y="1"/>
                  </a:moveTo>
                  <a:cubicBezTo>
                    <a:pt x="962" y="1"/>
                    <a:pt x="693" y="26"/>
                    <a:pt x="527" y="79"/>
                  </a:cubicBezTo>
                  <a:cubicBezTo>
                    <a:pt x="0" y="305"/>
                    <a:pt x="401" y="605"/>
                    <a:pt x="1028" y="931"/>
                  </a:cubicBezTo>
                  <a:cubicBezTo>
                    <a:pt x="1194" y="984"/>
                    <a:pt x="1414" y="1009"/>
                    <a:pt x="1648" y="1009"/>
                  </a:cubicBezTo>
                  <a:cubicBezTo>
                    <a:pt x="2296" y="1009"/>
                    <a:pt x="3060" y="818"/>
                    <a:pt x="3133" y="505"/>
                  </a:cubicBezTo>
                  <a:cubicBezTo>
                    <a:pt x="3207" y="192"/>
                    <a:pt x="2104" y="1"/>
                    <a:pt x="12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2"/>
            <p:cNvSpPr/>
            <p:nvPr/>
          </p:nvSpPr>
          <p:spPr>
            <a:xfrm flipH="1">
              <a:off x="2577200" y="3507703"/>
              <a:ext cx="38875" cy="23600"/>
            </a:xfrm>
            <a:custGeom>
              <a:avLst/>
              <a:gdLst/>
              <a:ahLst/>
              <a:cxnLst/>
              <a:rect l="l" t="t" r="r" b="b"/>
              <a:pathLst>
                <a:path w="1555" h="944" extrusionOk="0">
                  <a:moveTo>
                    <a:pt x="626" y="1"/>
                  </a:moveTo>
                  <a:cubicBezTo>
                    <a:pt x="468" y="1"/>
                    <a:pt x="316" y="37"/>
                    <a:pt x="201" y="116"/>
                  </a:cubicBezTo>
                  <a:cubicBezTo>
                    <a:pt x="0" y="317"/>
                    <a:pt x="101" y="943"/>
                    <a:pt x="827" y="943"/>
                  </a:cubicBezTo>
                  <a:cubicBezTo>
                    <a:pt x="1554" y="943"/>
                    <a:pt x="1354" y="317"/>
                    <a:pt x="1354" y="317"/>
                  </a:cubicBezTo>
                  <a:cubicBezTo>
                    <a:pt x="1224" y="122"/>
                    <a:pt x="915" y="1"/>
                    <a:pt x="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2"/>
            <p:cNvSpPr/>
            <p:nvPr/>
          </p:nvSpPr>
          <p:spPr>
            <a:xfrm flipH="1">
              <a:off x="2526975" y="3552228"/>
              <a:ext cx="49400" cy="29425"/>
            </a:xfrm>
            <a:custGeom>
              <a:avLst/>
              <a:gdLst/>
              <a:ahLst/>
              <a:cxnLst/>
              <a:rect l="l" t="t" r="r" b="b"/>
              <a:pathLst>
                <a:path w="1976" h="1177" extrusionOk="0">
                  <a:moveTo>
                    <a:pt x="574" y="0"/>
                  </a:moveTo>
                  <a:cubicBezTo>
                    <a:pt x="469" y="0"/>
                    <a:pt x="372" y="34"/>
                    <a:pt x="292" y="115"/>
                  </a:cubicBezTo>
                  <a:cubicBezTo>
                    <a:pt x="0" y="384"/>
                    <a:pt x="654" y="1177"/>
                    <a:pt x="1243" y="1177"/>
                  </a:cubicBezTo>
                  <a:cubicBezTo>
                    <a:pt x="1312" y="1177"/>
                    <a:pt x="1380" y="1166"/>
                    <a:pt x="1445" y="1142"/>
                  </a:cubicBezTo>
                  <a:cubicBezTo>
                    <a:pt x="1976" y="1057"/>
                    <a:pt x="1157" y="0"/>
                    <a:pt x="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2"/>
            <p:cNvSpPr/>
            <p:nvPr/>
          </p:nvSpPr>
          <p:spPr>
            <a:xfrm flipH="1">
              <a:off x="3569075" y="3398453"/>
              <a:ext cx="174825" cy="112175"/>
            </a:xfrm>
            <a:custGeom>
              <a:avLst/>
              <a:gdLst/>
              <a:ahLst/>
              <a:cxnLst/>
              <a:rect l="l" t="t" r="r" b="b"/>
              <a:pathLst>
                <a:path w="6993" h="4487" extrusionOk="0">
                  <a:moveTo>
                    <a:pt x="6893" y="0"/>
                  </a:moveTo>
                  <a:cubicBezTo>
                    <a:pt x="6792" y="0"/>
                    <a:pt x="6667" y="100"/>
                    <a:pt x="6667" y="100"/>
                  </a:cubicBezTo>
                  <a:cubicBezTo>
                    <a:pt x="6667" y="100"/>
                    <a:pt x="6667" y="301"/>
                    <a:pt x="6567" y="501"/>
                  </a:cubicBezTo>
                  <a:cubicBezTo>
                    <a:pt x="6567" y="627"/>
                    <a:pt x="6467" y="727"/>
                    <a:pt x="6467" y="927"/>
                  </a:cubicBezTo>
                  <a:cubicBezTo>
                    <a:pt x="6366" y="1028"/>
                    <a:pt x="6266" y="1253"/>
                    <a:pt x="6266" y="1353"/>
                  </a:cubicBezTo>
                  <a:cubicBezTo>
                    <a:pt x="6166" y="1454"/>
                    <a:pt x="6166" y="1554"/>
                    <a:pt x="6040" y="1654"/>
                  </a:cubicBezTo>
                  <a:cubicBezTo>
                    <a:pt x="6040" y="1754"/>
                    <a:pt x="5940" y="1880"/>
                    <a:pt x="5940" y="1980"/>
                  </a:cubicBezTo>
                  <a:cubicBezTo>
                    <a:pt x="5840" y="1980"/>
                    <a:pt x="5840" y="2080"/>
                    <a:pt x="5740" y="2180"/>
                  </a:cubicBezTo>
                  <a:cubicBezTo>
                    <a:pt x="5639" y="2281"/>
                    <a:pt x="5639" y="2381"/>
                    <a:pt x="5539" y="2506"/>
                  </a:cubicBezTo>
                  <a:cubicBezTo>
                    <a:pt x="5414" y="2607"/>
                    <a:pt x="5314" y="2607"/>
                    <a:pt x="5213" y="2707"/>
                  </a:cubicBezTo>
                  <a:cubicBezTo>
                    <a:pt x="5213" y="2807"/>
                    <a:pt x="5113" y="2907"/>
                    <a:pt x="5013" y="2907"/>
                  </a:cubicBezTo>
                  <a:cubicBezTo>
                    <a:pt x="4913" y="3008"/>
                    <a:pt x="4787" y="3133"/>
                    <a:pt x="4687" y="3133"/>
                  </a:cubicBezTo>
                  <a:cubicBezTo>
                    <a:pt x="4587" y="3233"/>
                    <a:pt x="4487" y="3233"/>
                    <a:pt x="4386" y="3333"/>
                  </a:cubicBezTo>
                  <a:lnTo>
                    <a:pt x="4161" y="3333"/>
                  </a:lnTo>
                  <a:lnTo>
                    <a:pt x="4061" y="3434"/>
                  </a:lnTo>
                  <a:lnTo>
                    <a:pt x="3960" y="3434"/>
                  </a:lnTo>
                  <a:cubicBezTo>
                    <a:pt x="3860" y="3434"/>
                    <a:pt x="3760" y="3534"/>
                    <a:pt x="3660" y="3534"/>
                  </a:cubicBezTo>
                  <a:cubicBezTo>
                    <a:pt x="3334" y="3634"/>
                    <a:pt x="3133" y="3634"/>
                    <a:pt x="2908" y="3634"/>
                  </a:cubicBezTo>
                  <a:lnTo>
                    <a:pt x="1554" y="3634"/>
                  </a:lnTo>
                  <a:cubicBezTo>
                    <a:pt x="1153" y="3534"/>
                    <a:pt x="827" y="3434"/>
                    <a:pt x="627" y="3333"/>
                  </a:cubicBezTo>
                  <a:cubicBezTo>
                    <a:pt x="527" y="3333"/>
                    <a:pt x="401" y="3333"/>
                    <a:pt x="401" y="3233"/>
                  </a:cubicBezTo>
                  <a:lnTo>
                    <a:pt x="301" y="3233"/>
                  </a:lnTo>
                  <a:cubicBezTo>
                    <a:pt x="201" y="3233"/>
                    <a:pt x="101" y="3233"/>
                    <a:pt x="101" y="3333"/>
                  </a:cubicBezTo>
                  <a:cubicBezTo>
                    <a:pt x="0" y="3333"/>
                    <a:pt x="0" y="3434"/>
                    <a:pt x="101" y="3534"/>
                  </a:cubicBezTo>
                  <a:lnTo>
                    <a:pt x="201" y="3634"/>
                  </a:lnTo>
                  <a:cubicBezTo>
                    <a:pt x="301" y="3634"/>
                    <a:pt x="301" y="3759"/>
                    <a:pt x="401" y="3759"/>
                  </a:cubicBezTo>
                  <a:cubicBezTo>
                    <a:pt x="727" y="3860"/>
                    <a:pt x="1028" y="4060"/>
                    <a:pt x="1454" y="4160"/>
                  </a:cubicBezTo>
                  <a:cubicBezTo>
                    <a:pt x="1654" y="4261"/>
                    <a:pt x="1880" y="4386"/>
                    <a:pt x="2081" y="4386"/>
                  </a:cubicBezTo>
                  <a:cubicBezTo>
                    <a:pt x="2406" y="4386"/>
                    <a:pt x="2607" y="4486"/>
                    <a:pt x="2908" y="4486"/>
                  </a:cubicBezTo>
                  <a:cubicBezTo>
                    <a:pt x="3233" y="4486"/>
                    <a:pt x="3534" y="4386"/>
                    <a:pt x="3760" y="4386"/>
                  </a:cubicBezTo>
                  <a:cubicBezTo>
                    <a:pt x="3960" y="4261"/>
                    <a:pt x="4061" y="4261"/>
                    <a:pt x="4286" y="4261"/>
                  </a:cubicBezTo>
                  <a:cubicBezTo>
                    <a:pt x="4286" y="4160"/>
                    <a:pt x="4286" y="4160"/>
                    <a:pt x="4386" y="4160"/>
                  </a:cubicBezTo>
                  <a:lnTo>
                    <a:pt x="4487" y="4160"/>
                  </a:lnTo>
                  <a:lnTo>
                    <a:pt x="4687" y="4060"/>
                  </a:lnTo>
                  <a:cubicBezTo>
                    <a:pt x="4787" y="4060"/>
                    <a:pt x="4913" y="3960"/>
                    <a:pt x="5113" y="3860"/>
                  </a:cubicBezTo>
                  <a:cubicBezTo>
                    <a:pt x="5213" y="3759"/>
                    <a:pt x="5314" y="3634"/>
                    <a:pt x="5414" y="3634"/>
                  </a:cubicBezTo>
                  <a:cubicBezTo>
                    <a:pt x="5639" y="3534"/>
                    <a:pt x="5740" y="3434"/>
                    <a:pt x="5840" y="3333"/>
                  </a:cubicBezTo>
                  <a:cubicBezTo>
                    <a:pt x="5940" y="3233"/>
                    <a:pt x="6040" y="3133"/>
                    <a:pt x="6040" y="3008"/>
                  </a:cubicBezTo>
                  <a:cubicBezTo>
                    <a:pt x="6166" y="2907"/>
                    <a:pt x="6266" y="2707"/>
                    <a:pt x="6366" y="2607"/>
                  </a:cubicBezTo>
                  <a:cubicBezTo>
                    <a:pt x="6467" y="2506"/>
                    <a:pt x="6467" y="2381"/>
                    <a:pt x="6567" y="2281"/>
                  </a:cubicBezTo>
                  <a:cubicBezTo>
                    <a:pt x="6667" y="2080"/>
                    <a:pt x="6792" y="1880"/>
                    <a:pt x="6792" y="1554"/>
                  </a:cubicBezTo>
                  <a:cubicBezTo>
                    <a:pt x="6893" y="1353"/>
                    <a:pt x="6893" y="1253"/>
                    <a:pt x="6993" y="1028"/>
                  </a:cubicBezTo>
                  <a:lnTo>
                    <a:pt x="6993" y="501"/>
                  </a:lnTo>
                  <a:lnTo>
                    <a:pt x="6993" y="100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2A0D0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22" name="Google Shape;6722;p42"/>
            <p:cNvGrpSpPr/>
            <p:nvPr/>
          </p:nvGrpSpPr>
          <p:grpSpPr>
            <a:xfrm>
              <a:off x="3696875" y="3993678"/>
              <a:ext cx="572100" cy="479350"/>
              <a:chOff x="3696875" y="3993678"/>
              <a:chExt cx="572100" cy="479350"/>
            </a:xfrm>
          </p:grpSpPr>
          <p:sp>
            <p:nvSpPr>
              <p:cNvPr id="6723" name="Google Shape;6723;p42"/>
              <p:cNvSpPr/>
              <p:nvPr/>
            </p:nvSpPr>
            <p:spPr>
              <a:xfrm flipH="1">
                <a:off x="3696875" y="3993678"/>
                <a:ext cx="563950" cy="421550"/>
              </a:xfrm>
              <a:custGeom>
                <a:avLst/>
                <a:gdLst/>
                <a:ahLst/>
                <a:cxnLst/>
                <a:rect l="l" t="t" r="r" b="b"/>
                <a:pathLst>
                  <a:path w="22558" h="16862" extrusionOk="0">
                    <a:moveTo>
                      <a:pt x="22557" y="1"/>
                    </a:moveTo>
                    <a:lnTo>
                      <a:pt x="22557" y="1"/>
                    </a:lnTo>
                    <a:cubicBezTo>
                      <a:pt x="21359" y="927"/>
                      <a:pt x="19185" y="1131"/>
                      <a:pt x="17168" y="1131"/>
                    </a:cubicBezTo>
                    <a:cubicBezTo>
                      <a:pt x="16020" y="1131"/>
                      <a:pt x="14922" y="1065"/>
                      <a:pt x="14086" y="1028"/>
                    </a:cubicBezTo>
                    <a:cubicBezTo>
                      <a:pt x="11680" y="1028"/>
                      <a:pt x="10853" y="3234"/>
                      <a:pt x="9800" y="4161"/>
                    </a:cubicBezTo>
                    <a:cubicBezTo>
                      <a:pt x="9474" y="4437"/>
                      <a:pt x="9137" y="4492"/>
                      <a:pt x="8738" y="4492"/>
                    </a:cubicBezTo>
                    <a:cubicBezTo>
                      <a:pt x="8473" y="4492"/>
                      <a:pt x="8181" y="4467"/>
                      <a:pt x="7846" y="4467"/>
                    </a:cubicBezTo>
                    <a:cubicBezTo>
                      <a:pt x="6949" y="4467"/>
                      <a:pt x="5750" y="4644"/>
                      <a:pt x="3960" y="5941"/>
                    </a:cubicBezTo>
                    <a:cubicBezTo>
                      <a:pt x="1" y="8773"/>
                      <a:pt x="2081" y="15540"/>
                      <a:pt x="2081" y="15540"/>
                    </a:cubicBezTo>
                    <a:cubicBezTo>
                      <a:pt x="2081" y="15540"/>
                      <a:pt x="5870" y="16862"/>
                      <a:pt x="8405" y="16862"/>
                    </a:cubicBezTo>
                    <a:cubicBezTo>
                      <a:pt x="8727" y="16862"/>
                      <a:pt x="9028" y="16841"/>
                      <a:pt x="9299" y="16793"/>
                    </a:cubicBezTo>
                    <a:cubicBezTo>
                      <a:pt x="11680" y="16392"/>
                      <a:pt x="11680" y="14512"/>
                      <a:pt x="12632" y="13359"/>
                    </a:cubicBezTo>
                    <a:cubicBezTo>
                      <a:pt x="13685" y="12206"/>
                      <a:pt x="15765" y="11680"/>
                      <a:pt x="16191" y="10652"/>
                    </a:cubicBezTo>
                    <a:cubicBezTo>
                      <a:pt x="16492" y="9700"/>
                      <a:pt x="15339" y="9499"/>
                      <a:pt x="15665" y="8973"/>
                    </a:cubicBezTo>
                    <a:cubicBezTo>
                      <a:pt x="15865" y="8447"/>
                      <a:pt x="16918" y="8246"/>
                      <a:pt x="18372" y="7820"/>
                    </a:cubicBezTo>
                    <a:cubicBezTo>
                      <a:pt x="19825" y="7394"/>
                      <a:pt x="22557" y="1"/>
                      <a:pt x="225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4" name="Google Shape;6724;p42"/>
              <p:cNvSpPr/>
              <p:nvPr/>
            </p:nvSpPr>
            <p:spPr>
              <a:xfrm flipH="1">
                <a:off x="3723200" y="4020003"/>
                <a:ext cx="545775" cy="453025"/>
              </a:xfrm>
              <a:custGeom>
                <a:avLst/>
                <a:gdLst/>
                <a:ahLst/>
                <a:cxnLst/>
                <a:rect l="l" t="t" r="r" b="b"/>
                <a:pathLst>
                  <a:path w="21831" h="18121" extrusionOk="0">
                    <a:moveTo>
                      <a:pt x="21780" y="0"/>
                    </a:moveTo>
                    <a:cubicBezTo>
                      <a:pt x="21755" y="0"/>
                      <a:pt x="21730" y="25"/>
                      <a:pt x="21730" y="76"/>
                    </a:cubicBezTo>
                    <a:cubicBezTo>
                      <a:pt x="21730" y="76"/>
                      <a:pt x="21404" y="401"/>
                      <a:pt x="20778" y="827"/>
                    </a:cubicBezTo>
                    <a:cubicBezTo>
                      <a:pt x="20477" y="1028"/>
                      <a:pt x="20051" y="1228"/>
                      <a:pt x="19525" y="1554"/>
                    </a:cubicBezTo>
                    <a:cubicBezTo>
                      <a:pt x="19124" y="1855"/>
                      <a:pt x="18597" y="2081"/>
                      <a:pt x="17971" y="2381"/>
                    </a:cubicBezTo>
                    <a:cubicBezTo>
                      <a:pt x="17344" y="2707"/>
                      <a:pt x="16617" y="2908"/>
                      <a:pt x="15991" y="3208"/>
                    </a:cubicBezTo>
                    <a:cubicBezTo>
                      <a:pt x="15565" y="3334"/>
                      <a:pt x="15264" y="3534"/>
                      <a:pt x="14838" y="3735"/>
                    </a:cubicBezTo>
                    <a:cubicBezTo>
                      <a:pt x="14512" y="3960"/>
                      <a:pt x="14111" y="4060"/>
                      <a:pt x="13785" y="4261"/>
                    </a:cubicBezTo>
                    <a:cubicBezTo>
                      <a:pt x="13058" y="4687"/>
                      <a:pt x="12231" y="5088"/>
                      <a:pt x="11505" y="5614"/>
                    </a:cubicBezTo>
                    <a:cubicBezTo>
                      <a:pt x="11078" y="5840"/>
                      <a:pt x="10753" y="6040"/>
                      <a:pt x="10352" y="6341"/>
                    </a:cubicBezTo>
                    <a:cubicBezTo>
                      <a:pt x="10026" y="6567"/>
                      <a:pt x="9625" y="6868"/>
                      <a:pt x="9299" y="7093"/>
                    </a:cubicBezTo>
                    <a:cubicBezTo>
                      <a:pt x="8873" y="7394"/>
                      <a:pt x="8572" y="7594"/>
                      <a:pt x="8146" y="7920"/>
                    </a:cubicBezTo>
                    <a:cubicBezTo>
                      <a:pt x="7845" y="8221"/>
                      <a:pt x="7520" y="8547"/>
                      <a:pt x="7219" y="8747"/>
                    </a:cubicBezTo>
                    <a:lnTo>
                      <a:pt x="6893" y="8973"/>
                    </a:lnTo>
                    <a:lnTo>
                      <a:pt x="6692" y="9274"/>
                    </a:lnTo>
                    <a:cubicBezTo>
                      <a:pt x="6492" y="9374"/>
                      <a:pt x="6367" y="9474"/>
                      <a:pt x="6166" y="9700"/>
                    </a:cubicBezTo>
                    <a:cubicBezTo>
                      <a:pt x="6066" y="9800"/>
                      <a:pt x="5865" y="10000"/>
                      <a:pt x="5740" y="10101"/>
                    </a:cubicBezTo>
                    <a:cubicBezTo>
                      <a:pt x="5540" y="10326"/>
                      <a:pt x="5439" y="10426"/>
                      <a:pt x="5339" y="10527"/>
                    </a:cubicBezTo>
                    <a:lnTo>
                      <a:pt x="4387" y="11479"/>
                    </a:lnTo>
                    <a:cubicBezTo>
                      <a:pt x="4186" y="11780"/>
                      <a:pt x="3860" y="12106"/>
                      <a:pt x="3660" y="12406"/>
                    </a:cubicBezTo>
                    <a:lnTo>
                      <a:pt x="3234" y="12832"/>
                    </a:lnTo>
                    <a:cubicBezTo>
                      <a:pt x="3134" y="12933"/>
                      <a:pt x="3033" y="13133"/>
                      <a:pt x="2933" y="13233"/>
                    </a:cubicBezTo>
                    <a:cubicBezTo>
                      <a:pt x="2733" y="13559"/>
                      <a:pt x="2507" y="13860"/>
                      <a:pt x="2306" y="14086"/>
                    </a:cubicBezTo>
                    <a:cubicBezTo>
                      <a:pt x="2206" y="14286"/>
                      <a:pt x="2106" y="14386"/>
                      <a:pt x="1981" y="14487"/>
                    </a:cubicBezTo>
                    <a:cubicBezTo>
                      <a:pt x="1880" y="14612"/>
                      <a:pt x="1780" y="14812"/>
                      <a:pt x="1780" y="14913"/>
                    </a:cubicBezTo>
                    <a:cubicBezTo>
                      <a:pt x="1580" y="15113"/>
                      <a:pt x="1479" y="15439"/>
                      <a:pt x="1254" y="15639"/>
                    </a:cubicBezTo>
                    <a:cubicBezTo>
                      <a:pt x="953" y="16066"/>
                      <a:pt x="728" y="16492"/>
                      <a:pt x="527" y="16893"/>
                    </a:cubicBezTo>
                    <a:cubicBezTo>
                      <a:pt x="226" y="17619"/>
                      <a:pt x="1" y="17945"/>
                      <a:pt x="1" y="17945"/>
                    </a:cubicBezTo>
                    <a:lnTo>
                      <a:pt x="1" y="18046"/>
                    </a:lnTo>
                    <a:cubicBezTo>
                      <a:pt x="51" y="18096"/>
                      <a:pt x="76" y="18121"/>
                      <a:pt x="88" y="18121"/>
                    </a:cubicBezTo>
                    <a:cubicBezTo>
                      <a:pt x="101" y="18121"/>
                      <a:pt x="101" y="18096"/>
                      <a:pt x="101" y="18046"/>
                    </a:cubicBezTo>
                    <a:cubicBezTo>
                      <a:pt x="101" y="18046"/>
                      <a:pt x="427" y="17745"/>
                      <a:pt x="853" y="16993"/>
                    </a:cubicBezTo>
                    <a:cubicBezTo>
                      <a:pt x="953" y="16893"/>
                      <a:pt x="1053" y="16692"/>
                      <a:pt x="1154" y="16492"/>
                    </a:cubicBezTo>
                    <a:cubicBezTo>
                      <a:pt x="1254" y="16266"/>
                      <a:pt x="1354" y="16066"/>
                      <a:pt x="1580" y="15865"/>
                    </a:cubicBezTo>
                    <a:cubicBezTo>
                      <a:pt x="1680" y="15639"/>
                      <a:pt x="1880" y="15339"/>
                      <a:pt x="2106" y="15113"/>
                    </a:cubicBezTo>
                    <a:cubicBezTo>
                      <a:pt x="2106" y="15013"/>
                      <a:pt x="2206" y="14812"/>
                      <a:pt x="2306" y="14712"/>
                    </a:cubicBezTo>
                    <a:cubicBezTo>
                      <a:pt x="2407" y="14612"/>
                      <a:pt x="2507" y="14487"/>
                      <a:pt x="2607" y="14286"/>
                    </a:cubicBezTo>
                    <a:cubicBezTo>
                      <a:pt x="2833" y="14086"/>
                      <a:pt x="3033" y="13760"/>
                      <a:pt x="3234" y="13459"/>
                    </a:cubicBezTo>
                    <a:cubicBezTo>
                      <a:pt x="3359" y="13359"/>
                      <a:pt x="3459" y="13233"/>
                      <a:pt x="3560" y="13033"/>
                    </a:cubicBezTo>
                    <a:cubicBezTo>
                      <a:pt x="3660" y="12933"/>
                      <a:pt x="3760" y="12732"/>
                      <a:pt x="3986" y="12607"/>
                    </a:cubicBezTo>
                    <a:cubicBezTo>
                      <a:pt x="4186" y="12306"/>
                      <a:pt x="4387" y="11980"/>
                      <a:pt x="4713" y="11680"/>
                    </a:cubicBezTo>
                    <a:cubicBezTo>
                      <a:pt x="4913" y="11354"/>
                      <a:pt x="5239" y="11153"/>
                      <a:pt x="5540" y="10853"/>
                    </a:cubicBezTo>
                    <a:cubicBezTo>
                      <a:pt x="5640" y="10627"/>
                      <a:pt x="5865" y="10527"/>
                      <a:pt x="5966" y="10326"/>
                    </a:cubicBezTo>
                    <a:cubicBezTo>
                      <a:pt x="6066" y="10226"/>
                      <a:pt x="6266" y="10000"/>
                      <a:pt x="6367" y="9900"/>
                    </a:cubicBezTo>
                    <a:cubicBezTo>
                      <a:pt x="6592" y="9800"/>
                      <a:pt x="6692" y="9599"/>
                      <a:pt x="6893" y="9474"/>
                    </a:cubicBezTo>
                    <a:lnTo>
                      <a:pt x="7119" y="9274"/>
                    </a:lnTo>
                    <a:lnTo>
                      <a:pt x="7419" y="8973"/>
                    </a:lnTo>
                    <a:cubicBezTo>
                      <a:pt x="7745" y="8747"/>
                      <a:pt x="8046" y="8446"/>
                      <a:pt x="8372" y="8121"/>
                    </a:cubicBezTo>
                    <a:cubicBezTo>
                      <a:pt x="8773" y="7920"/>
                      <a:pt x="9099" y="7594"/>
                      <a:pt x="9399" y="7294"/>
                    </a:cubicBezTo>
                    <a:cubicBezTo>
                      <a:pt x="10126" y="6767"/>
                      <a:pt x="10878" y="6241"/>
                      <a:pt x="11605" y="5840"/>
                    </a:cubicBezTo>
                    <a:cubicBezTo>
                      <a:pt x="12332" y="5314"/>
                      <a:pt x="13058" y="4888"/>
                      <a:pt x="13886" y="4461"/>
                    </a:cubicBezTo>
                    <a:cubicBezTo>
                      <a:pt x="14211" y="4261"/>
                      <a:pt x="14637" y="4060"/>
                      <a:pt x="14938" y="3960"/>
                    </a:cubicBezTo>
                    <a:cubicBezTo>
                      <a:pt x="15364" y="3735"/>
                      <a:pt x="15665" y="3634"/>
                      <a:pt x="16091" y="3434"/>
                    </a:cubicBezTo>
                    <a:cubicBezTo>
                      <a:pt x="16718" y="3108"/>
                      <a:pt x="17444" y="2908"/>
                      <a:pt x="18071" y="2707"/>
                    </a:cubicBezTo>
                    <a:cubicBezTo>
                      <a:pt x="19324" y="2081"/>
                      <a:pt x="20277" y="1454"/>
                      <a:pt x="20903" y="1028"/>
                    </a:cubicBezTo>
                    <a:cubicBezTo>
                      <a:pt x="21530" y="502"/>
                      <a:pt x="21830" y="201"/>
                      <a:pt x="21830" y="201"/>
                    </a:cubicBezTo>
                    <a:lnTo>
                      <a:pt x="21830" y="76"/>
                    </a:lnTo>
                    <a:cubicBezTo>
                      <a:pt x="21830" y="25"/>
                      <a:pt x="21805" y="0"/>
                      <a:pt x="21780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5" name="Google Shape;6725;p42"/>
              <p:cNvSpPr/>
              <p:nvPr/>
            </p:nvSpPr>
            <p:spPr>
              <a:xfrm flipH="1">
                <a:off x="3772700" y="4027528"/>
                <a:ext cx="156675" cy="107150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4286" extrusionOk="0">
                    <a:moveTo>
                      <a:pt x="2307" y="0"/>
                    </a:moveTo>
                    <a:cubicBezTo>
                      <a:pt x="2081" y="301"/>
                      <a:pt x="1880" y="727"/>
                      <a:pt x="1780" y="1028"/>
                    </a:cubicBezTo>
                    <a:cubicBezTo>
                      <a:pt x="1555" y="1353"/>
                      <a:pt x="1354" y="1780"/>
                      <a:pt x="1154" y="2080"/>
                    </a:cubicBezTo>
                    <a:lnTo>
                      <a:pt x="928" y="2607"/>
                    </a:lnTo>
                    <a:cubicBezTo>
                      <a:pt x="828" y="2807"/>
                      <a:pt x="728" y="2907"/>
                      <a:pt x="627" y="3133"/>
                    </a:cubicBezTo>
                    <a:cubicBezTo>
                      <a:pt x="527" y="3333"/>
                      <a:pt x="427" y="3434"/>
                      <a:pt x="302" y="3659"/>
                    </a:cubicBezTo>
                    <a:cubicBezTo>
                      <a:pt x="302" y="3659"/>
                      <a:pt x="201" y="3759"/>
                      <a:pt x="201" y="3860"/>
                    </a:cubicBezTo>
                    <a:lnTo>
                      <a:pt x="1" y="4060"/>
                    </a:lnTo>
                    <a:lnTo>
                      <a:pt x="1" y="4160"/>
                    </a:lnTo>
                    <a:cubicBezTo>
                      <a:pt x="1" y="4286"/>
                      <a:pt x="1" y="4286"/>
                      <a:pt x="101" y="4286"/>
                    </a:cubicBezTo>
                    <a:cubicBezTo>
                      <a:pt x="131" y="4286"/>
                      <a:pt x="163" y="4283"/>
                      <a:pt x="198" y="4278"/>
                    </a:cubicBezTo>
                    <a:lnTo>
                      <a:pt x="198" y="4278"/>
                    </a:lnTo>
                    <a:lnTo>
                      <a:pt x="201" y="4286"/>
                    </a:lnTo>
                    <a:cubicBezTo>
                      <a:pt x="201" y="4283"/>
                      <a:pt x="201" y="4280"/>
                      <a:pt x="201" y="4278"/>
                    </a:cubicBezTo>
                    <a:lnTo>
                      <a:pt x="201" y="4278"/>
                    </a:lnTo>
                    <a:cubicBezTo>
                      <a:pt x="399" y="4250"/>
                      <a:pt x="658" y="4160"/>
                      <a:pt x="828" y="4160"/>
                    </a:cubicBezTo>
                    <a:lnTo>
                      <a:pt x="1680" y="4160"/>
                    </a:lnTo>
                    <a:lnTo>
                      <a:pt x="2407" y="4060"/>
                    </a:lnTo>
                    <a:lnTo>
                      <a:pt x="3961" y="4060"/>
                    </a:lnTo>
                    <a:lnTo>
                      <a:pt x="4286" y="4160"/>
                    </a:lnTo>
                    <a:lnTo>
                      <a:pt x="5439" y="4160"/>
                    </a:lnTo>
                    <a:cubicBezTo>
                      <a:pt x="5640" y="4286"/>
                      <a:pt x="5740" y="4286"/>
                      <a:pt x="5840" y="4286"/>
                    </a:cubicBezTo>
                    <a:lnTo>
                      <a:pt x="6266" y="4286"/>
                    </a:lnTo>
                    <a:cubicBezTo>
                      <a:pt x="6066" y="4160"/>
                      <a:pt x="5740" y="4060"/>
                      <a:pt x="5540" y="4060"/>
                    </a:cubicBezTo>
                    <a:cubicBezTo>
                      <a:pt x="5439" y="3960"/>
                      <a:pt x="5214" y="3960"/>
                      <a:pt x="5114" y="3960"/>
                    </a:cubicBezTo>
                    <a:lnTo>
                      <a:pt x="4687" y="3860"/>
                    </a:lnTo>
                    <a:cubicBezTo>
                      <a:pt x="4487" y="3860"/>
                      <a:pt x="4186" y="3860"/>
                      <a:pt x="3961" y="3759"/>
                    </a:cubicBezTo>
                    <a:lnTo>
                      <a:pt x="1555" y="3759"/>
                    </a:lnTo>
                    <a:cubicBezTo>
                      <a:pt x="1354" y="3860"/>
                      <a:pt x="1053" y="3860"/>
                      <a:pt x="828" y="3860"/>
                    </a:cubicBezTo>
                    <a:cubicBezTo>
                      <a:pt x="715" y="3916"/>
                      <a:pt x="563" y="3941"/>
                      <a:pt x="415" y="3969"/>
                    </a:cubicBezTo>
                    <a:lnTo>
                      <a:pt x="415" y="3969"/>
                    </a:lnTo>
                    <a:cubicBezTo>
                      <a:pt x="419" y="3966"/>
                      <a:pt x="423" y="3963"/>
                      <a:pt x="427" y="3960"/>
                    </a:cubicBezTo>
                    <a:lnTo>
                      <a:pt x="527" y="3759"/>
                    </a:lnTo>
                    <a:cubicBezTo>
                      <a:pt x="627" y="3534"/>
                      <a:pt x="728" y="3434"/>
                      <a:pt x="828" y="3233"/>
                    </a:cubicBezTo>
                    <a:cubicBezTo>
                      <a:pt x="1053" y="3133"/>
                      <a:pt x="1154" y="2907"/>
                      <a:pt x="1154" y="2707"/>
                    </a:cubicBezTo>
                    <a:cubicBezTo>
                      <a:pt x="1254" y="2607"/>
                      <a:pt x="1354" y="2406"/>
                      <a:pt x="1454" y="2181"/>
                    </a:cubicBezTo>
                    <a:cubicBezTo>
                      <a:pt x="1680" y="1880"/>
                      <a:pt x="1880" y="1554"/>
                      <a:pt x="1981" y="1153"/>
                    </a:cubicBezTo>
                    <a:cubicBezTo>
                      <a:pt x="2081" y="927"/>
                      <a:pt x="2181" y="827"/>
                      <a:pt x="2181" y="627"/>
                    </a:cubicBezTo>
                    <a:cubicBezTo>
                      <a:pt x="2307" y="401"/>
                      <a:pt x="2307" y="201"/>
                      <a:pt x="2407" y="100"/>
                    </a:cubicBezTo>
                    <a:lnTo>
                      <a:pt x="2407" y="0"/>
                    </a:ln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6" name="Google Shape;6726;p42"/>
              <p:cNvSpPr/>
              <p:nvPr/>
            </p:nvSpPr>
            <p:spPr>
              <a:xfrm flipH="1">
                <a:off x="3817200" y="4048203"/>
                <a:ext cx="185475" cy="130350"/>
              </a:xfrm>
              <a:custGeom>
                <a:avLst/>
                <a:gdLst/>
                <a:ahLst/>
                <a:cxnLst/>
                <a:rect l="l" t="t" r="r" b="b"/>
                <a:pathLst>
                  <a:path w="7419" h="5214" extrusionOk="0">
                    <a:moveTo>
                      <a:pt x="1680" y="0"/>
                    </a:moveTo>
                    <a:lnTo>
                      <a:pt x="1680" y="100"/>
                    </a:lnTo>
                    <a:cubicBezTo>
                      <a:pt x="1579" y="526"/>
                      <a:pt x="1479" y="953"/>
                      <a:pt x="1354" y="1354"/>
                    </a:cubicBezTo>
                    <a:lnTo>
                      <a:pt x="1053" y="2607"/>
                    </a:lnTo>
                    <a:cubicBezTo>
                      <a:pt x="953" y="2832"/>
                      <a:pt x="853" y="3033"/>
                      <a:pt x="853" y="3233"/>
                    </a:cubicBezTo>
                    <a:cubicBezTo>
                      <a:pt x="853" y="3333"/>
                      <a:pt x="727" y="3459"/>
                      <a:pt x="727" y="3559"/>
                    </a:cubicBezTo>
                    <a:cubicBezTo>
                      <a:pt x="727" y="3659"/>
                      <a:pt x="627" y="3760"/>
                      <a:pt x="627" y="3860"/>
                    </a:cubicBezTo>
                    <a:cubicBezTo>
                      <a:pt x="627" y="3960"/>
                      <a:pt x="527" y="4085"/>
                      <a:pt x="527" y="4186"/>
                    </a:cubicBezTo>
                    <a:lnTo>
                      <a:pt x="426" y="4486"/>
                    </a:lnTo>
                    <a:lnTo>
                      <a:pt x="226" y="4712"/>
                    </a:lnTo>
                    <a:cubicBezTo>
                      <a:pt x="101" y="4812"/>
                      <a:pt x="101" y="4912"/>
                      <a:pt x="0" y="5013"/>
                    </a:cubicBezTo>
                    <a:lnTo>
                      <a:pt x="0" y="5113"/>
                    </a:lnTo>
                    <a:cubicBezTo>
                      <a:pt x="0" y="5113"/>
                      <a:pt x="101" y="5213"/>
                      <a:pt x="226" y="5213"/>
                    </a:cubicBezTo>
                    <a:cubicBezTo>
                      <a:pt x="426" y="5113"/>
                      <a:pt x="727" y="5013"/>
                      <a:pt x="1053" y="5013"/>
                    </a:cubicBezTo>
                    <a:lnTo>
                      <a:pt x="1479" y="5013"/>
                    </a:lnTo>
                    <a:cubicBezTo>
                      <a:pt x="1680" y="4912"/>
                      <a:pt x="1780" y="4912"/>
                      <a:pt x="1980" y="4912"/>
                    </a:cubicBezTo>
                    <a:lnTo>
                      <a:pt x="3760" y="4912"/>
                    </a:lnTo>
                    <a:cubicBezTo>
                      <a:pt x="3835" y="4879"/>
                      <a:pt x="3896" y="4868"/>
                      <a:pt x="3952" y="4868"/>
                    </a:cubicBezTo>
                    <a:cubicBezTo>
                      <a:pt x="4063" y="4868"/>
                      <a:pt x="4152" y="4912"/>
                      <a:pt x="4286" y="4912"/>
                    </a:cubicBezTo>
                    <a:lnTo>
                      <a:pt x="5640" y="4912"/>
                    </a:lnTo>
                    <a:cubicBezTo>
                      <a:pt x="5740" y="4912"/>
                      <a:pt x="5965" y="5013"/>
                      <a:pt x="6066" y="5013"/>
                    </a:cubicBezTo>
                    <a:lnTo>
                      <a:pt x="6492" y="5013"/>
                    </a:lnTo>
                    <a:cubicBezTo>
                      <a:pt x="6692" y="5113"/>
                      <a:pt x="6792" y="5113"/>
                      <a:pt x="6993" y="5113"/>
                    </a:cubicBezTo>
                    <a:cubicBezTo>
                      <a:pt x="7118" y="5113"/>
                      <a:pt x="7319" y="5213"/>
                      <a:pt x="7419" y="5213"/>
                    </a:cubicBezTo>
                    <a:lnTo>
                      <a:pt x="7419" y="5113"/>
                    </a:lnTo>
                    <a:cubicBezTo>
                      <a:pt x="7118" y="5013"/>
                      <a:pt x="6893" y="4912"/>
                      <a:pt x="6592" y="4912"/>
                    </a:cubicBezTo>
                    <a:cubicBezTo>
                      <a:pt x="6366" y="4812"/>
                      <a:pt x="6266" y="4812"/>
                      <a:pt x="6066" y="4812"/>
                    </a:cubicBezTo>
                    <a:cubicBezTo>
                      <a:pt x="5965" y="4712"/>
                      <a:pt x="5740" y="4712"/>
                      <a:pt x="5640" y="4712"/>
                    </a:cubicBezTo>
                    <a:cubicBezTo>
                      <a:pt x="5439" y="4712"/>
                      <a:pt x="5339" y="4587"/>
                      <a:pt x="5239" y="4587"/>
                    </a:cubicBezTo>
                    <a:lnTo>
                      <a:pt x="4712" y="4587"/>
                    </a:lnTo>
                    <a:cubicBezTo>
                      <a:pt x="4612" y="4486"/>
                      <a:pt x="4386" y="4486"/>
                      <a:pt x="4286" y="4486"/>
                    </a:cubicBezTo>
                    <a:lnTo>
                      <a:pt x="2406" y="4486"/>
                    </a:lnTo>
                    <a:cubicBezTo>
                      <a:pt x="2206" y="4486"/>
                      <a:pt x="2106" y="4587"/>
                      <a:pt x="1880" y="4587"/>
                    </a:cubicBezTo>
                    <a:cubicBezTo>
                      <a:pt x="1579" y="4587"/>
                      <a:pt x="1354" y="4712"/>
                      <a:pt x="1053" y="4712"/>
                    </a:cubicBezTo>
                    <a:cubicBezTo>
                      <a:pt x="856" y="4773"/>
                      <a:pt x="668" y="4797"/>
                      <a:pt x="478" y="4828"/>
                    </a:cubicBezTo>
                    <a:lnTo>
                      <a:pt x="478" y="4828"/>
                    </a:lnTo>
                    <a:lnTo>
                      <a:pt x="627" y="4587"/>
                    </a:lnTo>
                    <a:cubicBezTo>
                      <a:pt x="727" y="4386"/>
                      <a:pt x="853" y="4186"/>
                      <a:pt x="853" y="3960"/>
                    </a:cubicBezTo>
                    <a:cubicBezTo>
                      <a:pt x="953" y="3860"/>
                      <a:pt x="953" y="3760"/>
                      <a:pt x="1053" y="3659"/>
                    </a:cubicBezTo>
                    <a:cubicBezTo>
                      <a:pt x="1053" y="3559"/>
                      <a:pt x="1053" y="3459"/>
                      <a:pt x="1153" y="3333"/>
                    </a:cubicBezTo>
                    <a:cubicBezTo>
                      <a:pt x="1153" y="3133"/>
                      <a:pt x="1254" y="2932"/>
                      <a:pt x="1354" y="2707"/>
                    </a:cubicBezTo>
                    <a:cubicBezTo>
                      <a:pt x="1354" y="2506"/>
                      <a:pt x="1479" y="2306"/>
                      <a:pt x="1479" y="2080"/>
                    </a:cubicBezTo>
                    <a:cubicBezTo>
                      <a:pt x="1579" y="1880"/>
                      <a:pt x="1579" y="1579"/>
                      <a:pt x="1579" y="1354"/>
                    </a:cubicBezTo>
                    <a:cubicBezTo>
                      <a:pt x="1680" y="953"/>
                      <a:pt x="1780" y="526"/>
                      <a:pt x="1780" y="100"/>
                    </a:cubicBez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7" name="Google Shape;6727;p42"/>
              <p:cNvSpPr/>
              <p:nvPr/>
            </p:nvSpPr>
            <p:spPr>
              <a:xfrm flipH="1">
                <a:off x="3887375" y="4121503"/>
                <a:ext cx="20677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5415" extrusionOk="0">
                    <a:moveTo>
                      <a:pt x="852" y="0"/>
                    </a:moveTo>
                    <a:lnTo>
                      <a:pt x="752" y="1254"/>
                    </a:lnTo>
                    <a:lnTo>
                      <a:pt x="627" y="1880"/>
                    </a:lnTo>
                    <a:lnTo>
                      <a:pt x="627" y="2507"/>
                    </a:lnTo>
                    <a:cubicBezTo>
                      <a:pt x="627" y="2607"/>
                      <a:pt x="627" y="2707"/>
                      <a:pt x="527" y="2808"/>
                    </a:cubicBezTo>
                    <a:lnTo>
                      <a:pt x="527" y="3133"/>
                    </a:lnTo>
                    <a:lnTo>
                      <a:pt x="527" y="3434"/>
                    </a:lnTo>
                    <a:cubicBezTo>
                      <a:pt x="527" y="3534"/>
                      <a:pt x="426" y="3660"/>
                      <a:pt x="426" y="3760"/>
                    </a:cubicBezTo>
                    <a:cubicBezTo>
                      <a:pt x="426" y="3860"/>
                      <a:pt x="426" y="3960"/>
                      <a:pt x="326" y="3960"/>
                    </a:cubicBezTo>
                    <a:lnTo>
                      <a:pt x="326" y="4286"/>
                    </a:lnTo>
                    <a:cubicBezTo>
                      <a:pt x="226" y="4386"/>
                      <a:pt x="226" y="4487"/>
                      <a:pt x="226" y="4587"/>
                    </a:cubicBezTo>
                    <a:lnTo>
                      <a:pt x="164" y="4786"/>
                    </a:lnTo>
                    <a:lnTo>
                      <a:pt x="164" y="4786"/>
                    </a:lnTo>
                    <a:cubicBezTo>
                      <a:pt x="152" y="4787"/>
                      <a:pt x="139" y="4787"/>
                      <a:pt x="126" y="4787"/>
                    </a:cubicBezTo>
                    <a:lnTo>
                      <a:pt x="154" y="4820"/>
                    </a:lnTo>
                    <a:lnTo>
                      <a:pt x="126" y="4913"/>
                    </a:lnTo>
                    <a:lnTo>
                      <a:pt x="0" y="4913"/>
                    </a:lnTo>
                    <a:cubicBezTo>
                      <a:pt x="126" y="5013"/>
                      <a:pt x="126" y="5013"/>
                      <a:pt x="226" y="5013"/>
                    </a:cubicBezTo>
                    <a:cubicBezTo>
                      <a:pt x="258" y="5013"/>
                      <a:pt x="290" y="5012"/>
                      <a:pt x="323" y="5010"/>
                    </a:cubicBezTo>
                    <a:lnTo>
                      <a:pt x="323" y="5010"/>
                    </a:lnTo>
                    <a:lnTo>
                      <a:pt x="326" y="5013"/>
                    </a:lnTo>
                    <a:lnTo>
                      <a:pt x="327" y="5010"/>
                    </a:lnTo>
                    <a:lnTo>
                      <a:pt x="327" y="5010"/>
                    </a:lnTo>
                    <a:cubicBezTo>
                      <a:pt x="600" y="4992"/>
                      <a:pt x="897" y="4913"/>
                      <a:pt x="1253" y="4913"/>
                    </a:cubicBezTo>
                    <a:lnTo>
                      <a:pt x="2206" y="4913"/>
                    </a:lnTo>
                    <a:lnTo>
                      <a:pt x="2732" y="4787"/>
                    </a:lnTo>
                    <a:lnTo>
                      <a:pt x="3258" y="4787"/>
                    </a:lnTo>
                    <a:cubicBezTo>
                      <a:pt x="3459" y="4787"/>
                      <a:pt x="3559" y="4913"/>
                      <a:pt x="3760" y="4913"/>
                    </a:cubicBezTo>
                    <a:lnTo>
                      <a:pt x="5238" y="4913"/>
                    </a:lnTo>
                    <a:cubicBezTo>
                      <a:pt x="5439" y="4913"/>
                      <a:pt x="5639" y="5013"/>
                      <a:pt x="5765" y="5013"/>
                    </a:cubicBezTo>
                    <a:lnTo>
                      <a:pt x="6266" y="5013"/>
                    </a:lnTo>
                    <a:lnTo>
                      <a:pt x="6792" y="5113"/>
                    </a:lnTo>
                    <a:lnTo>
                      <a:pt x="7319" y="5214"/>
                    </a:lnTo>
                    <a:lnTo>
                      <a:pt x="7519" y="5314"/>
                    </a:lnTo>
                    <a:lnTo>
                      <a:pt x="7745" y="5314"/>
                    </a:lnTo>
                    <a:cubicBezTo>
                      <a:pt x="7945" y="5314"/>
                      <a:pt x="8146" y="5414"/>
                      <a:pt x="8271" y="5414"/>
                    </a:cubicBezTo>
                    <a:cubicBezTo>
                      <a:pt x="8146" y="5314"/>
                      <a:pt x="7945" y="5214"/>
                      <a:pt x="7845" y="5214"/>
                    </a:cubicBezTo>
                    <a:lnTo>
                      <a:pt x="7519" y="5113"/>
                    </a:lnTo>
                    <a:lnTo>
                      <a:pt x="7319" y="5013"/>
                    </a:lnTo>
                    <a:lnTo>
                      <a:pt x="6792" y="4913"/>
                    </a:lnTo>
                    <a:lnTo>
                      <a:pt x="6266" y="4787"/>
                    </a:lnTo>
                    <a:cubicBezTo>
                      <a:pt x="6166" y="4687"/>
                      <a:pt x="5965" y="4687"/>
                      <a:pt x="5865" y="4687"/>
                    </a:cubicBezTo>
                    <a:cubicBezTo>
                      <a:pt x="5639" y="4687"/>
                      <a:pt x="5439" y="4587"/>
                      <a:pt x="5339" y="4587"/>
                    </a:cubicBezTo>
                    <a:lnTo>
                      <a:pt x="4812" y="4587"/>
                    </a:lnTo>
                    <a:cubicBezTo>
                      <a:pt x="4612" y="4487"/>
                      <a:pt x="4386" y="4487"/>
                      <a:pt x="4286" y="4487"/>
                    </a:cubicBezTo>
                    <a:lnTo>
                      <a:pt x="2206" y="4487"/>
                    </a:lnTo>
                    <a:lnTo>
                      <a:pt x="1679" y="4587"/>
                    </a:lnTo>
                    <a:lnTo>
                      <a:pt x="1153" y="4587"/>
                    </a:lnTo>
                    <a:cubicBezTo>
                      <a:pt x="1053" y="4687"/>
                      <a:pt x="852" y="4687"/>
                      <a:pt x="627" y="4687"/>
                    </a:cubicBezTo>
                    <a:cubicBezTo>
                      <a:pt x="576" y="4687"/>
                      <a:pt x="500" y="4713"/>
                      <a:pt x="411" y="4738"/>
                    </a:cubicBezTo>
                    <a:lnTo>
                      <a:pt x="411" y="4738"/>
                    </a:lnTo>
                    <a:lnTo>
                      <a:pt x="426" y="4687"/>
                    </a:lnTo>
                    <a:cubicBezTo>
                      <a:pt x="426" y="4587"/>
                      <a:pt x="527" y="4487"/>
                      <a:pt x="527" y="4386"/>
                    </a:cubicBezTo>
                    <a:cubicBezTo>
                      <a:pt x="627" y="4286"/>
                      <a:pt x="627" y="4161"/>
                      <a:pt x="627" y="4061"/>
                    </a:cubicBezTo>
                    <a:cubicBezTo>
                      <a:pt x="627" y="3960"/>
                      <a:pt x="752" y="3860"/>
                      <a:pt x="752" y="3760"/>
                    </a:cubicBezTo>
                    <a:cubicBezTo>
                      <a:pt x="752" y="3660"/>
                      <a:pt x="752" y="3534"/>
                      <a:pt x="852" y="3434"/>
                    </a:cubicBezTo>
                    <a:lnTo>
                      <a:pt x="852" y="3133"/>
                    </a:lnTo>
                    <a:cubicBezTo>
                      <a:pt x="852" y="2908"/>
                      <a:pt x="953" y="2707"/>
                      <a:pt x="953" y="2507"/>
                    </a:cubicBezTo>
                    <a:lnTo>
                      <a:pt x="953" y="1254"/>
                    </a:lnTo>
                    <a:cubicBezTo>
                      <a:pt x="953" y="828"/>
                      <a:pt x="953" y="401"/>
                      <a:pt x="852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8" name="Google Shape;6728;p42"/>
              <p:cNvSpPr/>
              <p:nvPr/>
            </p:nvSpPr>
            <p:spPr>
              <a:xfrm flipH="1">
                <a:off x="3963575" y="4197703"/>
                <a:ext cx="20677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5415" extrusionOk="0">
                    <a:moveTo>
                      <a:pt x="852" y="0"/>
                    </a:moveTo>
                    <a:lnTo>
                      <a:pt x="752" y="1254"/>
                    </a:lnTo>
                    <a:lnTo>
                      <a:pt x="627" y="1880"/>
                    </a:lnTo>
                    <a:lnTo>
                      <a:pt x="627" y="2507"/>
                    </a:lnTo>
                    <a:cubicBezTo>
                      <a:pt x="627" y="2607"/>
                      <a:pt x="627" y="2707"/>
                      <a:pt x="527" y="2808"/>
                    </a:cubicBezTo>
                    <a:lnTo>
                      <a:pt x="527" y="3133"/>
                    </a:lnTo>
                    <a:lnTo>
                      <a:pt x="527" y="3434"/>
                    </a:lnTo>
                    <a:cubicBezTo>
                      <a:pt x="527" y="3534"/>
                      <a:pt x="426" y="3660"/>
                      <a:pt x="426" y="3760"/>
                    </a:cubicBezTo>
                    <a:cubicBezTo>
                      <a:pt x="426" y="3860"/>
                      <a:pt x="426" y="3960"/>
                      <a:pt x="326" y="3960"/>
                    </a:cubicBezTo>
                    <a:lnTo>
                      <a:pt x="326" y="4286"/>
                    </a:lnTo>
                    <a:cubicBezTo>
                      <a:pt x="226" y="4386"/>
                      <a:pt x="226" y="4487"/>
                      <a:pt x="226" y="4587"/>
                    </a:cubicBezTo>
                    <a:lnTo>
                      <a:pt x="164" y="4786"/>
                    </a:lnTo>
                    <a:lnTo>
                      <a:pt x="164" y="4786"/>
                    </a:lnTo>
                    <a:cubicBezTo>
                      <a:pt x="152" y="4787"/>
                      <a:pt x="139" y="4787"/>
                      <a:pt x="126" y="4787"/>
                    </a:cubicBezTo>
                    <a:lnTo>
                      <a:pt x="154" y="4820"/>
                    </a:lnTo>
                    <a:lnTo>
                      <a:pt x="126" y="4913"/>
                    </a:lnTo>
                    <a:lnTo>
                      <a:pt x="0" y="4913"/>
                    </a:lnTo>
                    <a:cubicBezTo>
                      <a:pt x="126" y="5013"/>
                      <a:pt x="126" y="5013"/>
                      <a:pt x="226" y="5013"/>
                    </a:cubicBezTo>
                    <a:cubicBezTo>
                      <a:pt x="258" y="5013"/>
                      <a:pt x="290" y="5012"/>
                      <a:pt x="323" y="5010"/>
                    </a:cubicBezTo>
                    <a:lnTo>
                      <a:pt x="323" y="5010"/>
                    </a:lnTo>
                    <a:lnTo>
                      <a:pt x="326" y="5013"/>
                    </a:lnTo>
                    <a:lnTo>
                      <a:pt x="327" y="5010"/>
                    </a:lnTo>
                    <a:lnTo>
                      <a:pt x="327" y="5010"/>
                    </a:lnTo>
                    <a:cubicBezTo>
                      <a:pt x="600" y="4992"/>
                      <a:pt x="897" y="4913"/>
                      <a:pt x="1253" y="4913"/>
                    </a:cubicBezTo>
                    <a:lnTo>
                      <a:pt x="2206" y="4913"/>
                    </a:lnTo>
                    <a:lnTo>
                      <a:pt x="2732" y="4787"/>
                    </a:lnTo>
                    <a:lnTo>
                      <a:pt x="3258" y="4787"/>
                    </a:lnTo>
                    <a:cubicBezTo>
                      <a:pt x="3459" y="4787"/>
                      <a:pt x="3559" y="4913"/>
                      <a:pt x="3760" y="4913"/>
                    </a:cubicBezTo>
                    <a:lnTo>
                      <a:pt x="5238" y="4913"/>
                    </a:lnTo>
                    <a:cubicBezTo>
                      <a:pt x="5439" y="4913"/>
                      <a:pt x="5639" y="5013"/>
                      <a:pt x="5765" y="5013"/>
                    </a:cubicBezTo>
                    <a:lnTo>
                      <a:pt x="6266" y="5013"/>
                    </a:lnTo>
                    <a:lnTo>
                      <a:pt x="6792" y="5113"/>
                    </a:lnTo>
                    <a:lnTo>
                      <a:pt x="7319" y="5214"/>
                    </a:lnTo>
                    <a:lnTo>
                      <a:pt x="7519" y="5314"/>
                    </a:lnTo>
                    <a:lnTo>
                      <a:pt x="7745" y="5314"/>
                    </a:lnTo>
                    <a:cubicBezTo>
                      <a:pt x="7945" y="5314"/>
                      <a:pt x="8146" y="5414"/>
                      <a:pt x="8271" y="5414"/>
                    </a:cubicBezTo>
                    <a:cubicBezTo>
                      <a:pt x="8146" y="5314"/>
                      <a:pt x="7945" y="5214"/>
                      <a:pt x="7845" y="5214"/>
                    </a:cubicBezTo>
                    <a:lnTo>
                      <a:pt x="7519" y="5113"/>
                    </a:lnTo>
                    <a:lnTo>
                      <a:pt x="7319" y="5013"/>
                    </a:lnTo>
                    <a:lnTo>
                      <a:pt x="6792" y="4913"/>
                    </a:lnTo>
                    <a:lnTo>
                      <a:pt x="6266" y="4787"/>
                    </a:lnTo>
                    <a:cubicBezTo>
                      <a:pt x="6166" y="4687"/>
                      <a:pt x="5965" y="4687"/>
                      <a:pt x="5865" y="4687"/>
                    </a:cubicBezTo>
                    <a:cubicBezTo>
                      <a:pt x="5639" y="4687"/>
                      <a:pt x="5439" y="4587"/>
                      <a:pt x="5339" y="4587"/>
                    </a:cubicBezTo>
                    <a:lnTo>
                      <a:pt x="4812" y="4587"/>
                    </a:lnTo>
                    <a:cubicBezTo>
                      <a:pt x="4612" y="4487"/>
                      <a:pt x="4386" y="4487"/>
                      <a:pt x="4286" y="4487"/>
                    </a:cubicBezTo>
                    <a:lnTo>
                      <a:pt x="2206" y="4487"/>
                    </a:lnTo>
                    <a:lnTo>
                      <a:pt x="1679" y="4587"/>
                    </a:lnTo>
                    <a:lnTo>
                      <a:pt x="1153" y="4587"/>
                    </a:lnTo>
                    <a:cubicBezTo>
                      <a:pt x="1053" y="4687"/>
                      <a:pt x="852" y="4687"/>
                      <a:pt x="627" y="4687"/>
                    </a:cubicBezTo>
                    <a:cubicBezTo>
                      <a:pt x="576" y="4687"/>
                      <a:pt x="500" y="4713"/>
                      <a:pt x="411" y="4738"/>
                    </a:cubicBezTo>
                    <a:lnTo>
                      <a:pt x="411" y="4738"/>
                    </a:lnTo>
                    <a:lnTo>
                      <a:pt x="426" y="4687"/>
                    </a:lnTo>
                    <a:cubicBezTo>
                      <a:pt x="426" y="4587"/>
                      <a:pt x="527" y="4487"/>
                      <a:pt x="527" y="4386"/>
                    </a:cubicBezTo>
                    <a:cubicBezTo>
                      <a:pt x="627" y="4286"/>
                      <a:pt x="627" y="4161"/>
                      <a:pt x="627" y="4061"/>
                    </a:cubicBezTo>
                    <a:cubicBezTo>
                      <a:pt x="627" y="3960"/>
                      <a:pt x="752" y="3860"/>
                      <a:pt x="752" y="3760"/>
                    </a:cubicBezTo>
                    <a:cubicBezTo>
                      <a:pt x="752" y="3660"/>
                      <a:pt x="752" y="3534"/>
                      <a:pt x="852" y="3434"/>
                    </a:cubicBezTo>
                    <a:lnTo>
                      <a:pt x="852" y="3133"/>
                    </a:lnTo>
                    <a:cubicBezTo>
                      <a:pt x="852" y="2908"/>
                      <a:pt x="953" y="2707"/>
                      <a:pt x="953" y="2507"/>
                    </a:cubicBezTo>
                    <a:lnTo>
                      <a:pt x="953" y="1254"/>
                    </a:lnTo>
                    <a:cubicBezTo>
                      <a:pt x="953" y="828"/>
                      <a:pt x="953" y="401"/>
                      <a:pt x="852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29" name="Google Shape;6729;p42"/>
            <p:cNvGrpSpPr/>
            <p:nvPr/>
          </p:nvGrpSpPr>
          <p:grpSpPr>
            <a:xfrm rot="4102896">
              <a:off x="3984662" y="3468492"/>
              <a:ext cx="572064" cy="479320"/>
              <a:chOff x="3696875" y="3993678"/>
              <a:chExt cx="572100" cy="479350"/>
            </a:xfrm>
          </p:grpSpPr>
          <p:sp>
            <p:nvSpPr>
              <p:cNvPr id="6730" name="Google Shape;6730;p42"/>
              <p:cNvSpPr/>
              <p:nvPr/>
            </p:nvSpPr>
            <p:spPr>
              <a:xfrm flipH="1">
                <a:off x="3696875" y="3993678"/>
                <a:ext cx="563950" cy="421550"/>
              </a:xfrm>
              <a:custGeom>
                <a:avLst/>
                <a:gdLst/>
                <a:ahLst/>
                <a:cxnLst/>
                <a:rect l="l" t="t" r="r" b="b"/>
                <a:pathLst>
                  <a:path w="22558" h="16862" extrusionOk="0">
                    <a:moveTo>
                      <a:pt x="22557" y="1"/>
                    </a:moveTo>
                    <a:lnTo>
                      <a:pt x="22557" y="1"/>
                    </a:lnTo>
                    <a:cubicBezTo>
                      <a:pt x="21359" y="927"/>
                      <a:pt x="19185" y="1131"/>
                      <a:pt x="17168" y="1131"/>
                    </a:cubicBezTo>
                    <a:cubicBezTo>
                      <a:pt x="16020" y="1131"/>
                      <a:pt x="14922" y="1065"/>
                      <a:pt x="14086" y="1028"/>
                    </a:cubicBezTo>
                    <a:cubicBezTo>
                      <a:pt x="11680" y="1028"/>
                      <a:pt x="10853" y="3234"/>
                      <a:pt x="9800" y="4161"/>
                    </a:cubicBezTo>
                    <a:cubicBezTo>
                      <a:pt x="9474" y="4437"/>
                      <a:pt x="9137" y="4492"/>
                      <a:pt x="8738" y="4492"/>
                    </a:cubicBezTo>
                    <a:cubicBezTo>
                      <a:pt x="8473" y="4492"/>
                      <a:pt x="8181" y="4467"/>
                      <a:pt x="7846" y="4467"/>
                    </a:cubicBezTo>
                    <a:cubicBezTo>
                      <a:pt x="6949" y="4467"/>
                      <a:pt x="5750" y="4644"/>
                      <a:pt x="3960" y="5941"/>
                    </a:cubicBezTo>
                    <a:cubicBezTo>
                      <a:pt x="1" y="8773"/>
                      <a:pt x="2081" y="15540"/>
                      <a:pt x="2081" y="15540"/>
                    </a:cubicBezTo>
                    <a:cubicBezTo>
                      <a:pt x="2081" y="15540"/>
                      <a:pt x="5870" y="16862"/>
                      <a:pt x="8405" y="16862"/>
                    </a:cubicBezTo>
                    <a:cubicBezTo>
                      <a:pt x="8727" y="16862"/>
                      <a:pt x="9028" y="16841"/>
                      <a:pt x="9299" y="16793"/>
                    </a:cubicBezTo>
                    <a:cubicBezTo>
                      <a:pt x="11680" y="16392"/>
                      <a:pt x="11680" y="14512"/>
                      <a:pt x="12632" y="13359"/>
                    </a:cubicBezTo>
                    <a:cubicBezTo>
                      <a:pt x="13685" y="12206"/>
                      <a:pt x="15765" y="11680"/>
                      <a:pt x="16191" y="10652"/>
                    </a:cubicBezTo>
                    <a:cubicBezTo>
                      <a:pt x="16492" y="9700"/>
                      <a:pt x="15339" y="9499"/>
                      <a:pt x="15665" y="8973"/>
                    </a:cubicBezTo>
                    <a:cubicBezTo>
                      <a:pt x="15865" y="8447"/>
                      <a:pt x="16918" y="8246"/>
                      <a:pt x="18372" y="7820"/>
                    </a:cubicBezTo>
                    <a:cubicBezTo>
                      <a:pt x="19825" y="7394"/>
                      <a:pt x="22557" y="1"/>
                      <a:pt x="225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1" name="Google Shape;6731;p42"/>
              <p:cNvSpPr/>
              <p:nvPr/>
            </p:nvSpPr>
            <p:spPr>
              <a:xfrm flipH="1">
                <a:off x="3723200" y="4020003"/>
                <a:ext cx="545775" cy="453025"/>
              </a:xfrm>
              <a:custGeom>
                <a:avLst/>
                <a:gdLst/>
                <a:ahLst/>
                <a:cxnLst/>
                <a:rect l="l" t="t" r="r" b="b"/>
                <a:pathLst>
                  <a:path w="21831" h="18121" extrusionOk="0">
                    <a:moveTo>
                      <a:pt x="21780" y="0"/>
                    </a:moveTo>
                    <a:cubicBezTo>
                      <a:pt x="21755" y="0"/>
                      <a:pt x="21730" y="25"/>
                      <a:pt x="21730" y="76"/>
                    </a:cubicBezTo>
                    <a:cubicBezTo>
                      <a:pt x="21730" y="76"/>
                      <a:pt x="21404" y="401"/>
                      <a:pt x="20778" y="827"/>
                    </a:cubicBezTo>
                    <a:cubicBezTo>
                      <a:pt x="20477" y="1028"/>
                      <a:pt x="20051" y="1228"/>
                      <a:pt x="19525" y="1554"/>
                    </a:cubicBezTo>
                    <a:cubicBezTo>
                      <a:pt x="19124" y="1855"/>
                      <a:pt x="18597" y="2081"/>
                      <a:pt x="17971" y="2381"/>
                    </a:cubicBezTo>
                    <a:cubicBezTo>
                      <a:pt x="17344" y="2707"/>
                      <a:pt x="16617" y="2908"/>
                      <a:pt x="15991" y="3208"/>
                    </a:cubicBezTo>
                    <a:cubicBezTo>
                      <a:pt x="15565" y="3334"/>
                      <a:pt x="15264" y="3534"/>
                      <a:pt x="14838" y="3735"/>
                    </a:cubicBezTo>
                    <a:cubicBezTo>
                      <a:pt x="14512" y="3960"/>
                      <a:pt x="14111" y="4060"/>
                      <a:pt x="13785" y="4261"/>
                    </a:cubicBezTo>
                    <a:cubicBezTo>
                      <a:pt x="13058" y="4687"/>
                      <a:pt x="12231" y="5088"/>
                      <a:pt x="11505" y="5614"/>
                    </a:cubicBezTo>
                    <a:cubicBezTo>
                      <a:pt x="11078" y="5840"/>
                      <a:pt x="10753" y="6040"/>
                      <a:pt x="10352" y="6341"/>
                    </a:cubicBezTo>
                    <a:cubicBezTo>
                      <a:pt x="10026" y="6567"/>
                      <a:pt x="9625" y="6868"/>
                      <a:pt x="9299" y="7093"/>
                    </a:cubicBezTo>
                    <a:cubicBezTo>
                      <a:pt x="8873" y="7394"/>
                      <a:pt x="8572" y="7594"/>
                      <a:pt x="8146" y="7920"/>
                    </a:cubicBezTo>
                    <a:cubicBezTo>
                      <a:pt x="7845" y="8221"/>
                      <a:pt x="7520" y="8547"/>
                      <a:pt x="7219" y="8747"/>
                    </a:cubicBezTo>
                    <a:lnTo>
                      <a:pt x="6893" y="8973"/>
                    </a:lnTo>
                    <a:lnTo>
                      <a:pt x="6692" y="9274"/>
                    </a:lnTo>
                    <a:cubicBezTo>
                      <a:pt x="6492" y="9374"/>
                      <a:pt x="6367" y="9474"/>
                      <a:pt x="6166" y="9700"/>
                    </a:cubicBezTo>
                    <a:cubicBezTo>
                      <a:pt x="6066" y="9800"/>
                      <a:pt x="5865" y="10000"/>
                      <a:pt x="5740" y="10101"/>
                    </a:cubicBezTo>
                    <a:cubicBezTo>
                      <a:pt x="5540" y="10326"/>
                      <a:pt x="5439" y="10426"/>
                      <a:pt x="5339" y="10527"/>
                    </a:cubicBezTo>
                    <a:lnTo>
                      <a:pt x="4387" y="11479"/>
                    </a:lnTo>
                    <a:cubicBezTo>
                      <a:pt x="4186" y="11780"/>
                      <a:pt x="3860" y="12106"/>
                      <a:pt x="3660" y="12406"/>
                    </a:cubicBezTo>
                    <a:lnTo>
                      <a:pt x="3234" y="12832"/>
                    </a:lnTo>
                    <a:cubicBezTo>
                      <a:pt x="3134" y="12933"/>
                      <a:pt x="3033" y="13133"/>
                      <a:pt x="2933" y="13233"/>
                    </a:cubicBezTo>
                    <a:cubicBezTo>
                      <a:pt x="2733" y="13559"/>
                      <a:pt x="2507" y="13860"/>
                      <a:pt x="2306" y="14086"/>
                    </a:cubicBezTo>
                    <a:cubicBezTo>
                      <a:pt x="2206" y="14286"/>
                      <a:pt x="2106" y="14386"/>
                      <a:pt x="1981" y="14487"/>
                    </a:cubicBezTo>
                    <a:cubicBezTo>
                      <a:pt x="1880" y="14612"/>
                      <a:pt x="1780" y="14812"/>
                      <a:pt x="1780" y="14913"/>
                    </a:cubicBezTo>
                    <a:cubicBezTo>
                      <a:pt x="1580" y="15113"/>
                      <a:pt x="1479" y="15439"/>
                      <a:pt x="1254" y="15639"/>
                    </a:cubicBezTo>
                    <a:cubicBezTo>
                      <a:pt x="953" y="16066"/>
                      <a:pt x="728" y="16492"/>
                      <a:pt x="527" y="16893"/>
                    </a:cubicBezTo>
                    <a:cubicBezTo>
                      <a:pt x="226" y="17619"/>
                      <a:pt x="1" y="17945"/>
                      <a:pt x="1" y="17945"/>
                    </a:cubicBezTo>
                    <a:lnTo>
                      <a:pt x="1" y="18046"/>
                    </a:lnTo>
                    <a:cubicBezTo>
                      <a:pt x="51" y="18096"/>
                      <a:pt x="76" y="18121"/>
                      <a:pt x="88" y="18121"/>
                    </a:cubicBezTo>
                    <a:cubicBezTo>
                      <a:pt x="101" y="18121"/>
                      <a:pt x="101" y="18096"/>
                      <a:pt x="101" y="18046"/>
                    </a:cubicBezTo>
                    <a:cubicBezTo>
                      <a:pt x="101" y="18046"/>
                      <a:pt x="427" y="17745"/>
                      <a:pt x="853" y="16993"/>
                    </a:cubicBezTo>
                    <a:cubicBezTo>
                      <a:pt x="953" y="16893"/>
                      <a:pt x="1053" y="16692"/>
                      <a:pt x="1154" y="16492"/>
                    </a:cubicBezTo>
                    <a:cubicBezTo>
                      <a:pt x="1254" y="16266"/>
                      <a:pt x="1354" y="16066"/>
                      <a:pt x="1580" y="15865"/>
                    </a:cubicBezTo>
                    <a:cubicBezTo>
                      <a:pt x="1680" y="15639"/>
                      <a:pt x="1880" y="15339"/>
                      <a:pt x="2106" y="15113"/>
                    </a:cubicBezTo>
                    <a:cubicBezTo>
                      <a:pt x="2106" y="15013"/>
                      <a:pt x="2206" y="14812"/>
                      <a:pt x="2306" y="14712"/>
                    </a:cubicBezTo>
                    <a:cubicBezTo>
                      <a:pt x="2407" y="14612"/>
                      <a:pt x="2507" y="14487"/>
                      <a:pt x="2607" y="14286"/>
                    </a:cubicBezTo>
                    <a:cubicBezTo>
                      <a:pt x="2833" y="14086"/>
                      <a:pt x="3033" y="13760"/>
                      <a:pt x="3234" y="13459"/>
                    </a:cubicBezTo>
                    <a:cubicBezTo>
                      <a:pt x="3359" y="13359"/>
                      <a:pt x="3459" y="13233"/>
                      <a:pt x="3560" y="13033"/>
                    </a:cubicBezTo>
                    <a:cubicBezTo>
                      <a:pt x="3660" y="12933"/>
                      <a:pt x="3760" y="12732"/>
                      <a:pt x="3986" y="12607"/>
                    </a:cubicBezTo>
                    <a:cubicBezTo>
                      <a:pt x="4186" y="12306"/>
                      <a:pt x="4387" y="11980"/>
                      <a:pt x="4713" y="11680"/>
                    </a:cubicBezTo>
                    <a:cubicBezTo>
                      <a:pt x="4913" y="11354"/>
                      <a:pt x="5239" y="11153"/>
                      <a:pt x="5540" y="10853"/>
                    </a:cubicBezTo>
                    <a:cubicBezTo>
                      <a:pt x="5640" y="10627"/>
                      <a:pt x="5865" y="10527"/>
                      <a:pt x="5966" y="10326"/>
                    </a:cubicBezTo>
                    <a:cubicBezTo>
                      <a:pt x="6066" y="10226"/>
                      <a:pt x="6266" y="10000"/>
                      <a:pt x="6367" y="9900"/>
                    </a:cubicBezTo>
                    <a:cubicBezTo>
                      <a:pt x="6592" y="9800"/>
                      <a:pt x="6692" y="9599"/>
                      <a:pt x="6893" y="9474"/>
                    </a:cubicBezTo>
                    <a:lnTo>
                      <a:pt x="7119" y="9274"/>
                    </a:lnTo>
                    <a:lnTo>
                      <a:pt x="7419" y="8973"/>
                    </a:lnTo>
                    <a:cubicBezTo>
                      <a:pt x="7745" y="8747"/>
                      <a:pt x="8046" y="8446"/>
                      <a:pt x="8372" y="8121"/>
                    </a:cubicBezTo>
                    <a:cubicBezTo>
                      <a:pt x="8773" y="7920"/>
                      <a:pt x="9099" y="7594"/>
                      <a:pt x="9399" y="7294"/>
                    </a:cubicBezTo>
                    <a:cubicBezTo>
                      <a:pt x="10126" y="6767"/>
                      <a:pt x="10878" y="6241"/>
                      <a:pt x="11605" y="5840"/>
                    </a:cubicBezTo>
                    <a:cubicBezTo>
                      <a:pt x="12332" y="5314"/>
                      <a:pt x="13058" y="4888"/>
                      <a:pt x="13886" y="4461"/>
                    </a:cubicBezTo>
                    <a:cubicBezTo>
                      <a:pt x="14211" y="4261"/>
                      <a:pt x="14637" y="4060"/>
                      <a:pt x="14938" y="3960"/>
                    </a:cubicBezTo>
                    <a:cubicBezTo>
                      <a:pt x="15364" y="3735"/>
                      <a:pt x="15665" y="3634"/>
                      <a:pt x="16091" y="3434"/>
                    </a:cubicBezTo>
                    <a:cubicBezTo>
                      <a:pt x="16718" y="3108"/>
                      <a:pt x="17444" y="2908"/>
                      <a:pt x="18071" y="2707"/>
                    </a:cubicBezTo>
                    <a:cubicBezTo>
                      <a:pt x="19324" y="2081"/>
                      <a:pt x="20277" y="1454"/>
                      <a:pt x="20903" y="1028"/>
                    </a:cubicBezTo>
                    <a:cubicBezTo>
                      <a:pt x="21530" y="502"/>
                      <a:pt x="21830" y="201"/>
                      <a:pt x="21830" y="201"/>
                    </a:cubicBezTo>
                    <a:lnTo>
                      <a:pt x="21830" y="76"/>
                    </a:lnTo>
                    <a:cubicBezTo>
                      <a:pt x="21830" y="25"/>
                      <a:pt x="21805" y="0"/>
                      <a:pt x="21780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2" name="Google Shape;6732;p42"/>
              <p:cNvSpPr/>
              <p:nvPr/>
            </p:nvSpPr>
            <p:spPr>
              <a:xfrm flipH="1">
                <a:off x="3772700" y="4027528"/>
                <a:ext cx="156675" cy="107150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4286" extrusionOk="0">
                    <a:moveTo>
                      <a:pt x="2307" y="0"/>
                    </a:moveTo>
                    <a:cubicBezTo>
                      <a:pt x="2081" y="301"/>
                      <a:pt x="1880" y="727"/>
                      <a:pt x="1780" y="1028"/>
                    </a:cubicBezTo>
                    <a:cubicBezTo>
                      <a:pt x="1555" y="1353"/>
                      <a:pt x="1354" y="1780"/>
                      <a:pt x="1154" y="2080"/>
                    </a:cubicBezTo>
                    <a:lnTo>
                      <a:pt x="928" y="2607"/>
                    </a:lnTo>
                    <a:cubicBezTo>
                      <a:pt x="828" y="2807"/>
                      <a:pt x="728" y="2907"/>
                      <a:pt x="627" y="3133"/>
                    </a:cubicBezTo>
                    <a:cubicBezTo>
                      <a:pt x="527" y="3333"/>
                      <a:pt x="427" y="3434"/>
                      <a:pt x="302" y="3659"/>
                    </a:cubicBezTo>
                    <a:cubicBezTo>
                      <a:pt x="302" y="3659"/>
                      <a:pt x="201" y="3759"/>
                      <a:pt x="201" y="3860"/>
                    </a:cubicBezTo>
                    <a:lnTo>
                      <a:pt x="1" y="4060"/>
                    </a:lnTo>
                    <a:lnTo>
                      <a:pt x="1" y="4160"/>
                    </a:lnTo>
                    <a:cubicBezTo>
                      <a:pt x="1" y="4286"/>
                      <a:pt x="1" y="4286"/>
                      <a:pt x="101" y="4286"/>
                    </a:cubicBezTo>
                    <a:cubicBezTo>
                      <a:pt x="131" y="4286"/>
                      <a:pt x="163" y="4283"/>
                      <a:pt x="198" y="4278"/>
                    </a:cubicBezTo>
                    <a:lnTo>
                      <a:pt x="198" y="4278"/>
                    </a:lnTo>
                    <a:lnTo>
                      <a:pt x="201" y="4286"/>
                    </a:lnTo>
                    <a:cubicBezTo>
                      <a:pt x="201" y="4283"/>
                      <a:pt x="201" y="4280"/>
                      <a:pt x="201" y="4278"/>
                    </a:cubicBezTo>
                    <a:lnTo>
                      <a:pt x="201" y="4278"/>
                    </a:lnTo>
                    <a:cubicBezTo>
                      <a:pt x="399" y="4250"/>
                      <a:pt x="658" y="4160"/>
                      <a:pt x="828" y="4160"/>
                    </a:cubicBezTo>
                    <a:lnTo>
                      <a:pt x="1680" y="4160"/>
                    </a:lnTo>
                    <a:lnTo>
                      <a:pt x="2407" y="4060"/>
                    </a:lnTo>
                    <a:lnTo>
                      <a:pt x="3961" y="4060"/>
                    </a:lnTo>
                    <a:lnTo>
                      <a:pt x="4286" y="4160"/>
                    </a:lnTo>
                    <a:lnTo>
                      <a:pt x="5439" y="4160"/>
                    </a:lnTo>
                    <a:cubicBezTo>
                      <a:pt x="5640" y="4286"/>
                      <a:pt x="5740" y="4286"/>
                      <a:pt x="5840" y="4286"/>
                    </a:cubicBezTo>
                    <a:lnTo>
                      <a:pt x="6266" y="4286"/>
                    </a:lnTo>
                    <a:cubicBezTo>
                      <a:pt x="6066" y="4160"/>
                      <a:pt x="5740" y="4060"/>
                      <a:pt x="5540" y="4060"/>
                    </a:cubicBezTo>
                    <a:cubicBezTo>
                      <a:pt x="5439" y="3960"/>
                      <a:pt x="5214" y="3960"/>
                      <a:pt x="5114" y="3960"/>
                    </a:cubicBezTo>
                    <a:lnTo>
                      <a:pt x="4687" y="3860"/>
                    </a:lnTo>
                    <a:cubicBezTo>
                      <a:pt x="4487" y="3860"/>
                      <a:pt x="4186" y="3860"/>
                      <a:pt x="3961" y="3759"/>
                    </a:cubicBezTo>
                    <a:lnTo>
                      <a:pt x="1555" y="3759"/>
                    </a:lnTo>
                    <a:cubicBezTo>
                      <a:pt x="1354" y="3860"/>
                      <a:pt x="1053" y="3860"/>
                      <a:pt x="828" y="3860"/>
                    </a:cubicBezTo>
                    <a:cubicBezTo>
                      <a:pt x="715" y="3916"/>
                      <a:pt x="563" y="3941"/>
                      <a:pt x="415" y="3969"/>
                    </a:cubicBezTo>
                    <a:lnTo>
                      <a:pt x="415" y="3969"/>
                    </a:lnTo>
                    <a:cubicBezTo>
                      <a:pt x="419" y="3966"/>
                      <a:pt x="423" y="3963"/>
                      <a:pt x="427" y="3960"/>
                    </a:cubicBezTo>
                    <a:lnTo>
                      <a:pt x="527" y="3759"/>
                    </a:lnTo>
                    <a:cubicBezTo>
                      <a:pt x="627" y="3534"/>
                      <a:pt x="728" y="3434"/>
                      <a:pt x="828" y="3233"/>
                    </a:cubicBezTo>
                    <a:cubicBezTo>
                      <a:pt x="1053" y="3133"/>
                      <a:pt x="1154" y="2907"/>
                      <a:pt x="1154" y="2707"/>
                    </a:cubicBezTo>
                    <a:cubicBezTo>
                      <a:pt x="1254" y="2607"/>
                      <a:pt x="1354" y="2406"/>
                      <a:pt x="1454" y="2181"/>
                    </a:cubicBezTo>
                    <a:cubicBezTo>
                      <a:pt x="1680" y="1880"/>
                      <a:pt x="1880" y="1554"/>
                      <a:pt x="1981" y="1153"/>
                    </a:cubicBezTo>
                    <a:cubicBezTo>
                      <a:pt x="2081" y="927"/>
                      <a:pt x="2181" y="827"/>
                      <a:pt x="2181" y="627"/>
                    </a:cubicBezTo>
                    <a:cubicBezTo>
                      <a:pt x="2307" y="401"/>
                      <a:pt x="2307" y="201"/>
                      <a:pt x="2407" y="100"/>
                    </a:cubicBezTo>
                    <a:lnTo>
                      <a:pt x="2407" y="0"/>
                    </a:ln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3" name="Google Shape;6733;p42"/>
              <p:cNvSpPr/>
              <p:nvPr/>
            </p:nvSpPr>
            <p:spPr>
              <a:xfrm flipH="1">
                <a:off x="3817200" y="4048203"/>
                <a:ext cx="185475" cy="130350"/>
              </a:xfrm>
              <a:custGeom>
                <a:avLst/>
                <a:gdLst/>
                <a:ahLst/>
                <a:cxnLst/>
                <a:rect l="l" t="t" r="r" b="b"/>
                <a:pathLst>
                  <a:path w="7419" h="5214" extrusionOk="0">
                    <a:moveTo>
                      <a:pt x="1680" y="0"/>
                    </a:moveTo>
                    <a:lnTo>
                      <a:pt x="1680" y="100"/>
                    </a:lnTo>
                    <a:cubicBezTo>
                      <a:pt x="1579" y="526"/>
                      <a:pt x="1479" y="953"/>
                      <a:pt x="1354" y="1354"/>
                    </a:cubicBezTo>
                    <a:lnTo>
                      <a:pt x="1053" y="2607"/>
                    </a:lnTo>
                    <a:cubicBezTo>
                      <a:pt x="953" y="2832"/>
                      <a:pt x="853" y="3033"/>
                      <a:pt x="853" y="3233"/>
                    </a:cubicBezTo>
                    <a:cubicBezTo>
                      <a:pt x="853" y="3333"/>
                      <a:pt x="727" y="3459"/>
                      <a:pt x="727" y="3559"/>
                    </a:cubicBezTo>
                    <a:cubicBezTo>
                      <a:pt x="727" y="3659"/>
                      <a:pt x="627" y="3760"/>
                      <a:pt x="627" y="3860"/>
                    </a:cubicBezTo>
                    <a:cubicBezTo>
                      <a:pt x="627" y="3960"/>
                      <a:pt x="527" y="4085"/>
                      <a:pt x="527" y="4186"/>
                    </a:cubicBezTo>
                    <a:lnTo>
                      <a:pt x="426" y="4486"/>
                    </a:lnTo>
                    <a:lnTo>
                      <a:pt x="226" y="4712"/>
                    </a:lnTo>
                    <a:cubicBezTo>
                      <a:pt x="101" y="4812"/>
                      <a:pt x="101" y="4912"/>
                      <a:pt x="0" y="5013"/>
                    </a:cubicBezTo>
                    <a:lnTo>
                      <a:pt x="0" y="5113"/>
                    </a:lnTo>
                    <a:cubicBezTo>
                      <a:pt x="0" y="5113"/>
                      <a:pt x="101" y="5213"/>
                      <a:pt x="226" y="5213"/>
                    </a:cubicBezTo>
                    <a:cubicBezTo>
                      <a:pt x="426" y="5113"/>
                      <a:pt x="727" y="5013"/>
                      <a:pt x="1053" y="5013"/>
                    </a:cubicBezTo>
                    <a:lnTo>
                      <a:pt x="1479" y="5013"/>
                    </a:lnTo>
                    <a:cubicBezTo>
                      <a:pt x="1680" y="4912"/>
                      <a:pt x="1780" y="4912"/>
                      <a:pt x="1980" y="4912"/>
                    </a:cubicBezTo>
                    <a:lnTo>
                      <a:pt x="3760" y="4912"/>
                    </a:lnTo>
                    <a:cubicBezTo>
                      <a:pt x="3835" y="4879"/>
                      <a:pt x="3896" y="4868"/>
                      <a:pt x="3952" y="4868"/>
                    </a:cubicBezTo>
                    <a:cubicBezTo>
                      <a:pt x="4063" y="4868"/>
                      <a:pt x="4152" y="4912"/>
                      <a:pt x="4286" y="4912"/>
                    </a:cubicBezTo>
                    <a:lnTo>
                      <a:pt x="5640" y="4912"/>
                    </a:lnTo>
                    <a:cubicBezTo>
                      <a:pt x="5740" y="4912"/>
                      <a:pt x="5965" y="5013"/>
                      <a:pt x="6066" y="5013"/>
                    </a:cubicBezTo>
                    <a:lnTo>
                      <a:pt x="6492" y="5013"/>
                    </a:lnTo>
                    <a:cubicBezTo>
                      <a:pt x="6692" y="5113"/>
                      <a:pt x="6792" y="5113"/>
                      <a:pt x="6993" y="5113"/>
                    </a:cubicBezTo>
                    <a:cubicBezTo>
                      <a:pt x="7118" y="5113"/>
                      <a:pt x="7319" y="5213"/>
                      <a:pt x="7419" y="5213"/>
                    </a:cubicBezTo>
                    <a:lnTo>
                      <a:pt x="7419" y="5113"/>
                    </a:lnTo>
                    <a:cubicBezTo>
                      <a:pt x="7118" y="5013"/>
                      <a:pt x="6893" y="4912"/>
                      <a:pt x="6592" y="4912"/>
                    </a:cubicBezTo>
                    <a:cubicBezTo>
                      <a:pt x="6366" y="4812"/>
                      <a:pt x="6266" y="4812"/>
                      <a:pt x="6066" y="4812"/>
                    </a:cubicBezTo>
                    <a:cubicBezTo>
                      <a:pt x="5965" y="4712"/>
                      <a:pt x="5740" y="4712"/>
                      <a:pt x="5640" y="4712"/>
                    </a:cubicBezTo>
                    <a:cubicBezTo>
                      <a:pt x="5439" y="4712"/>
                      <a:pt x="5339" y="4587"/>
                      <a:pt x="5239" y="4587"/>
                    </a:cubicBezTo>
                    <a:lnTo>
                      <a:pt x="4712" y="4587"/>
                    </a:lnTo>
                    <a:cubicBezTo>
                      <a:pt x="4612" y="4486"/>
                      <a:pt x="4386" y="4486"/>
                      <a:pt x="4286" y="4486"/>
                    </a:cubicBezTo>
                    <a:lnTo>
                      <a:pt x="2406" y="4486"/>
                    </a:lnTo>
                    <a:cubicBezTo>
                      <a:pt x="2206" y="4486"/>
                      <a:pt x="2106" y="4587"/>
                      <a:pt x="1880" y="4587"/>
                    </a:cubicBezTo>
                    <a:cubicBezTo>
                      <a:pt x="1579" y="4587"/>
                      <a:pt x="1354" y="4712"/>
                      <a:pt x="1053" y="4712"/>
                    </a:cubicBezTo>
                    <a:cubicBezTo>
                      <a:pt x="856" y="4773"/>
                      <a:pt x="668" y="4797"/>
                      <a:pt x="478" y="4828"/>
                    </a:cubicBezTo>
                    <a:lnTo>
                      <a:pt x="478" y="4828"/>
                    </a:lnTo>
                    <a:lnTo>
                      <a:pt x="627" y="4587"/>
                    </a:lnTo>
                    <a:cubicBezTo>
                      <a:pt x="727" y="4386"/>
                      <a:pt x="853" y="4186"/>
                      <a:pt x="853" y="3960"/>
                    </a:cubicBezTo>
                    <a:cubicBezTo>
                      <a:pt x="953" y="3860"/>
                      <a:pt x="953" y="3760"/>
                      <a:pt x="1053" y="3659"/>
                    </a:cubicBezTo>
                    <a:cubicBezTo>
                      <a:pt x="1053" y="3559"/>
                      <a:pt x="1053" y="3459"/>
                      <a:pt x="1153" y="3333"/>
                    </a:cubicBezTo>
                    <a:cubicBezTo>
                      <a:pt x="1153" y="3133"/>
                      <a:pt x="1254" y="2932"/>
                      <a:pt x="1354" y="2707"/>
                    </a:cubicBezTo>
                    <a:cubicBezTo>
                      <a:pt x="1354" y="2506"/>
                      <a:pt x="1479" y="2306"/>
                      <a:pt x="1479" y="2080"/>
                    </a:cubicBezTo>
                    <a:cubicBezTo>
                      <a:pt x="1579" y="1880"/>
                      <a:pt x="1579" y="1579"/>
                      <a:pt x="1579" y="1354"/>
                    </a:cubicBezTo>
                    <a:cubicBezTo>
                      <a:pt x="1680" y="953"/>
                      <a:pt x="1780" y="526"/>
                      <a:pt x="1780" y="100"/>
                    </a:cubicBezTo>
                    <a:lnTo>
                      <a:pt x="1680" y="0"/>
                    </a:ln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4" name="Google Shape;6734;p42"/>
              <p:cNvSpPr/>
              <p:nvPr/>
            </p:nvSpPr>
            <p:spPr>
              <a:xfrm flipH="1">
                <a:off x="3887375" y="4121503"/>
                <a:ext cx="20677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5415" extrusionOk="0">
                    <a:moveTo>
                      <a:pt x="852" y="0"/>
                    </a:moveTo>
                    <a:lnTo>
                      <a:pt x="752" y="1254"/>
                    </a:lnTo>
                    <a:lnTo>
                      <a:pt x="627" y="1880"/>
                    </a:lnTo>
                    <a:lnTo>
                      <a:pt x="627" y="2507"/>
                    </a:lnTo>
                    <a:cubicBezTo>
                      <a:pt x="627" y="2607"/>
                      <a:pt x="627" y="2707"/>
                      <a:pt x="527" y="2808"/>
                    </a:cubicBezTo>
                    <a:lnTo>
                      <a:pt x="527" y="3133"/>
                    </a:lnTo>
                    <a:lnTo>
                      <a:pt x="527" y="3434"/>
                    </a:lnTo>
                    <a:cubicBezTo>
                      <a:pt x="527" y="3534"/>
                      <a:pt x="426" y="3660"/>
                      <a:pt x="426" y="3760"/>
                    </a:cubicBezTo>
                    <a:cubicBezTo>
                      <a:pt x="426" y="3860"/>
                      <a:pt x="426" y="3960"/>
                      <a:pt x="326" y="3960"/>
                    </a:cubicBezTo>
                    <a:lnTo>
                      <a:pt x="326" y="4286"/>
                    </a:lnTo>
                    <a:cubicBezTo>
                      <a:pt x="226" y="4386"/>
                      <a:pt x="226" y="4487"/>
                      <a:pt x="226" y="4587"/>
                    </a:cubicBezTo>
                    <a:lnTo>
                      <a:pt x="164" y="4786"/>
                    </a:lnTo>
                    <a:lnTo>
                      <a:pt x="164" y="4786"/>
                    </a:lnTo>
                    <a:cubicBezTo>
                      <a:pt x="152" y="4787"/>
                      <a:pt x="139" y="4787"/>
                      <a:pt x="126" y="4787"/>
                    </a:cubicBezTo>
                    <a:lnTo>
                      <a:pt x="154" y="4820"/>
                    </a:lnTo>
                    <a:lnTo>
                      <a:pt x="126" y="4913"/>
                    </a:lnTo>
                    <a:lnTo>
                      <a:pt x="0" y="4913"/>
                    </a:lnTo>
                    <a:cubicBezTo>
                      <a:pt x="126" y="5013"/>
                      <a:pt x="126" y="5013"/>
                      <a:pt x="226" y="5013"/>
                    </a:cubicBezTo>
                    <a:cubicBezTo>
                      <a:pt x="258" y="5013"/>
                      <a:pt x="290" y="5012"/>
                      <a:pt x="323" y="5010"/>
                    </a:cubicBezTo>
                    <a:lnTo>
                      <a:pt x="323" y="5010"/>
                    </a:lnTo>
                    <a:lnTo>
                      <a:pt x="326" y="5013"/>
                    </a:lnTo>
                    <a:lnTo>
                      <a:pt x="327" y="5010"/>
                    </a:lnTo>
                    <a:lnTo>
                      <a:pt x="327" y="5010"/>
                    </a:lnTo>
                    <a:cubicBezTo>
                      <a:pt x="600" y="4992"/>
                      <a:pt x="897" y="4913"/>
                      <a:pt x="1253" y="4913"/>
                    </a:cubicBezTo>
                    <a:lnTo>
                      <a:pt x="2206" y="4913"/>
                    </a:lnTo>
                    <a:lnTo>
                      <a:pt x="2732" y="4787"/>
                    </a:lnTo>
                    <a:lnTo>
                      <a:pt x="3258" y="4787"/>
                    </a:lnTo>
                    <a:cubicBezTo>
                      <a:pt x="3459" y="4787"/>
                      <a:pt x="3559" y="4913"/>
                      <a:pt x="3760" y="4913"/>
                    </a:cubicBezTo>
                    <a:lnTo>
                      <a:pt x="5238" y="4913"/>
                    </a:lnTo>
                    <a:cubicBezTo>
                      <a:pt x="5439" y="4913"/>
                      <a:pt x="5639" y="5013"/>
                      <a:pt x="5765" y="5013"/>
                    </a:cubicBezTo>
                    <a:lnTo>
                      <a:pt x="6266" y="5013"/>
                    </a:lnTo>
                    <a:lnTo>
                      <a:pt x="6792" y="5113"/>
                    </a:lnTo>
                    <a:lnTo>
                      <a:pt x="7319" y="5214"/>
                    </a:lnTo>
                    <a:lnTo>
                      <a:pt x="7519" y="5314"/>
                    </a:lnTo>
                    <a:lnTo>
                      <a:pt x="7745" y="5314"/>
                    </a:lnTo>
                    <a:cubicBezTo>
                      <a:pt x="7945" y="5314"/>
                      <a:pt x="8146" y="5414"/>
                      <a:pt x="8271" y="5414"/>
                    </a:cubicBezTo>
                    <a:cubicBezTo>
                      <a:pt x="8146" y="5314"/>
                      <a:pt x="7945" y="5214"/>
                      <a:pt x="7845" y="5214"/>
                    </a:cubicBezTo>
                    <a:lnTo>
                      <a:pt x="7519" y="5113"/>
                    </a:lnTo>
                    <a:lnTo>
                      <a:pt x="7319" y="5013"/>
                    </a:lnTo>
                    <a:lnTo>
                      <a:pt x="6792" y="4913"/>
                    </a:lnTo>
                    <a:lnTo>
                      <a:pt x="6266" y="4787"/>
                    </a:lnTo>
                    <a:cubicBezTo>
                      <a:pt x="6166" y="4687"/>
                      <a:pt x="5965" y="4687"/>
                      <a:pt x="5865" y="4687"/>
                    </a:cubicBezTo>
                    <a:cubicBezTo>
                      <a:pt x="5639" y="4687"/>
                      <a:pt x="5439" y="4587"/>
                      <a:pt x="5339" y="4587"/>
                    </a:cubicBezTo>
                    <a:lnTo>
                      <a:pt x="4812" y="4587"/>
                    </a:lnTo>
                    <a:cubicBezTo>
                      <a:pt x="4612" y="4487"/>
                      <a:pt x="4386" y="4487"/>
                      <a:pt x="4286" y="4487"/>
                    </a:cubicBezTo>
                    <a:lnTo>
                      <a:pt x="2206" y="4487"/>
                    </a:lnTo>
                    <a:lnTo>
                      <a:pt x="1679" y="4587"/>
                    </a:lnTo>
                    <a:lnTo>
                      <a:pt x="1153" y="4587"/>
                    </a:lnTo>
                    <a:cubicBezTo>
                      <a:pt x="1053" y="4687"/>
                      <a:pt x="852" y="4687"/>
                      <a:pt x="627" y="4687"/>
                    </a:cubicBezTo>
                    <a:cubicBezTo>
                      <a:pt x="576" y="4687"/>
                      <a:pt x="500" y="4713"/>
                      <a:pt x="411" y="4738"/>
                    </a:cubicBezTo>
                    <a:lnTo>
                      <a:pt x="411" y="4738"/>
                    </a:lnTo>
                    <a:lnTo>
                      <a:pt x="426" y="4687"/>
                    </a:lnTo>
                    <a:cubicBezTo>
                      <a:pt x="426" y="4587"/>
                      <a:pt x="527" y="4487"/>
                      <a:pt x="527" y="4386"/>
                    </a:cubicBezTo>
                    <a:cubicBezTo>
                      <a:pt x="627" y="4286"/>
                      <a:pt x="627" y="4161"/>
                      <a:pt x="627" y="4061"/>
                    </a:cubicBezTo>
                    <a:cubicBezTo>
                      <a:pt x="627" y="3960"/>
                      <a:pt x="752" y="3860"/>
                      <a:pt x="752" y="3760"/>
                    </a:cubicBezTo>
                    <a:cubicBezTo>
                      <a:pt x="752" y="3660"/>
                      <a:pt x="752" y="3534"/>
                      <a:pt x="852" y="3434"/>
                    </a:cubicBezTo>
                    <a:lnTo>
                      <a:pt x="852" y="3133"/>
                    </a:lnTo>
                    <a:cubicBezTo>
                      <a:pt x="852" y="2908"/>
                      <a:pt x="953" y="2707"/>
                      <a:pt x="953" y="2507"/>
                    </a:cubicBezTo>
                    <a:lnTo>
                      <a:pt x="953" y="1254"/>
                    </a:lnTo>
                    <a:cubicBezTo>
                      <a:pt x="953" y="828"/>
                      <a:pt x="953" y="401"/>
                      <a:pt x="852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5" name="Google Shape;6735;p42"/>
              <p:cNvSpPr/>
              <p:nvPr/>
            </p:nvSpPr>
            <p:spPr>
              <a:xfrm flipH="1">
                <a:off x="3963575" y="4197703"/>
                <a:ext cx="206775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5415" extrusionOk="0">
                    <a:moveTo>
                      <a:pt x="852" y="0"/>
                    </a:moveTo>
                    <a:lnTo>
                      <a:pt x="752" y="1254"/>
                    </a:lnTo>
                    <a:lnTo>
                      <a:pt x="627" y="1880"/>
                    </a:lnTo>
                    <a:lnTo>
                      <a:pt x="627" y="2507"/>
                    </a:lnTo>
                    <a:cubicBezTo>
                      <a:pt x="627" y="2607"/>
                      <a:pt x="627" y="2707"/>
                      <a:pt x="527" y="2808"/>
                    </a:cubicBezTo>
                    <a:lnTo>
                      <a:pt x="527" y="3133"/>
                    </a:lnTo>
                    <a:lnTo>
                      <a:pt x="527" y="3434"/>
                    </a:lnTo>
                    <a:cubicBezTo>
                      <a:pt x="527" y="3534"/>
                      <a:pt x="426" y="3660"/>
                      <a:pt x="426" y="3760"/>
                    </a:cubicBezTo>
                    <a:cubicBezTo>
                      <a:pt x="426" y="3860"/>
                      <a:pt x="426" y="3960"/>
                      <a:pt x="326" y="3960"/>
                    </a:cubicBezTo>
                    <a:lnTo>
                      <a:pt x="326" y="4286"/>
                    </a:lnTo>
                    <a:cubicBezTo>
                      <a:pt x="226" y="4386"/>
                      <a:pt x="226" y="4487"/>
                      <a:pt x="226" y="4587"/>
                    </a:cubicBezTo>
                    <a:lnTo>
                      <a:pt x="164" y="4786"/>
                    </a:lnTo>
                    <a:lnTo>
                      <a:pt x="164" y="4786"/>
                    </a:lnTo>
                    <a:cubicBezTo>
                      <a:pt x="152" y="4787"/>
                      <a:pt x="139" y="4787"/>
                      <a:pt x="126" y="4787"/>
                    </a:cubicBezTo>
                    <a:lnTo>
                      <a:pt x="154" y="4820"/>
                    </a:lnTo>
                    <a:lnTo>
                      <a:pt x="126" y="4913"/>
                    </a:lnTo>
                    <a:lnTo>
                      <a:pt x="0" y="4913"/>
                    </a:lnTo>
                    <a:cubicBezTo>
                      <a:pt x="126" y="5013"/>
                      <a:pt x="126" y="5013"/>
                      <a:pt x="226" y="5013"/>
                    </a:cubicBezTo>
                    <a:cubicBezTo>
                      <a:pt x="258" y="5013"/>
                      <a:pt x="290" y="5012"/>
                      <a:pt x="323" y="5010"/>
                    </a:cubicBezTo>
                    <a:lnTo>
                      <a:pt x="323" y="5010"/>
                    </a:lnTo>
                    <a:lnTo>
                      <a:pt x="326" y="5013"/>
                    </a:lnTo>
                    <a:lnTo>
                      <a:pt x="327" y="5010"/>
                    </a:lnTo>
                    <a:lnTo>
                      <a:pt x="327" y="5010"/>
                    </a:lnTo>
                    <a:cubicBezTo>
                      <a:pt x="600" y="4992"/>
                      <a:pt x="897" y="4913"/>
                      <a:pt x="1253" y="4913"/>
                    </a:cubicBezTo>
                    <a:lnTo>
                      <a:pt x="2206" y="4913"/>
                    </a:lnTo>
                    <a:lnTo>
                      <a:pt x="2732" y="4787"/>
                    </a:lnTo>
                    <a:lnTo>
                      <a:pt x="3258" y="4787"/>
                    </a:lnTo>
                    <a:cubicBezTo>
                      <a:pt x="3459" y="4787"/>
                      <a:pt x="3559" y="4913"/>
                      <a:pt x="3760" y="4913"/>
                    </a:cubicBezTo>
                    <a:lnTo>
                      <a:pt x="5238" y="4913"/>
                    </a:lnTo>
                    <a:cubicBezTo>
                      <a:pt x="5439" y="4913"/>
                      <a:pt x="5639" y="5013"/>
                      <a:pt x="5765" y="5013"/>
                    </a:cubicBezTo>
                    <a:lnTo>
                      <a:pt x="6266" y="5013"/>
                    </a:lnTo>
                    <a:lnTo>
                      <a:pt x="6792" y="5113"/>
                    </a:lnTo>
                    <a:lnTo>
                      <a:pt x="7319" y="5214"/>
                    </a:lnTo>
                    <a:lnTo>
                      <a:pt x="7519" y="5314"/>
                    </a:lnTo>
                    <a:lnTo>
                      <a:pt x="7745" y="5314"/>
                    </a:lnTo>
                    <a:cubicBezTo>
                      <a:pt x="7945" y="5314"/>
                      <a:pt x="8146" y="5414"/>
                      <a:pt x="8271" y="5414"/>
                    </a:cubicBezTo>
                    <a:cubicBezTo>
                      <a:pt x="8146" y="5314"/>
                      <a:pt x="7945" y="5214"/>
                      <a:pt x="7845" y="5214"/>
                    </a:cubicBezTo>
                    <a:lnTo>
                      <a:pt x="7519" y="5113"/>
                    </a:lnTo>
                    <a:lnTo>
                      <a:pt x="7319" y="5013"/>
                    </a:lnTo>
                    <a:lnTo>
                      <a:pt x="6792" y="4913"/>
                    </a:lnTo>
                    <a:lnTo>
                      <a:pt x="6266" y="4787"/>
                    </a:lnTo>
                    <a:cubicBezTo>
                      <a:pt x="6166" y="4687"/>
                      <a:pt x="5965" y="4687"/>
                      <a:pt x="5865" y="4687"/>
                    </a:cubicBezTo>
                    <a:cubicBezTo>
                      <a:pt x="5639" y="4687"/>
                      <a:pt x="5439" y="4587"/>
                      <a:pt x="5339" y="4587"/>
                    </a:cubicBezTo>
                    <a:lnTo>
                      <a:pt x="4812" y="4587"/>
                    </a:lnTo>
                    <a:cubicBezTo>
                      <a:pt x="4612" y="4487"/>
                      <a:pt x="4386" y="4487"/>
                      <a:pt x="4286" y="4487"/>
                    </a:cubicBezTo>
                    <a:lnTo>
                      <a:pt x="2206" y="4487"/>
                    </a:lnTo>
                    <a:lnTo>
                      <a:pt x="1679" y="4587"/>
                    </a:lnTo>
                    <a:lnTo>
                      <a:pt x="1153" y="4587"/>
                    </a:lnTo>
                    <a:cubicBezTo>
                      <a:pt x="1053" y="4687"/>
                      <a:pt x="852" y="4687"/>
                      <a:pt x="627" y="4687"/>
                    </a:cubicBezTo>
                    <a:cubicBezTo>
                      <a:pt x="576" y="4687"/>
                      <a:pt x="500" y="4713"/>
                      <a:pt x="411" y="4738"/>
                    </a:cubicBezTo>
                    <a:lnTo>
                      <a:pt x="411" y="4738"/>
                    </a:lnTo>
                    <a:lnTo>
                      <a:pt x="426" y="4687"/>
                    </a:lnTo>
                    <a:cubicBezTo>
                      <a:pt x="426" y="4587"/>
                      <a:pt x="527" y="4487"/>
                      <a:pt x="527" y="4386"/>
                    </a:cubicBezTo>
                    <a:cubicBezTo>
                      <a:pt x="627" y="4286"/>
                      <a:pt x="627" y="4161"/>
                      <a:pt x="627" y="4061"/>
                    </a:cubicBezTo>
                    <a:cubicBezTo>
                      <a:pt x="627" y="3960"/>
                      <a:pt x="752" y="3860"/>
                      <a:pt x="752" y="3760"/>
                    </a:cubicBezTo>
                    <a:cubicBezTo>
                      <a:pt x="752" y="3660"/>
                      <a:pt x="752" y="3534"/>
                      <a:pt x="852" y="3434"/>
                    </a:cubicBezTo>
                    <a:lnTo>
                      <a:pt x="852" y="3133"/>
                    </a:lnTo>
                    <a:cubicBezTo>
                      <a:pt x="852" y="2908"/>
                      <a:pt x="953" y="2707"/>
                      <a:pt x="953" y="2507"/>
                    </a:cubicBezTo>
                    <a:lnTo>
                      <a:pt x="953" y="1254"/>
                    </a:lnTo>
                    <a:cubicBezTo>
                      <a:pt x="953" y="828"/>
                      <a:pt x="953" y="401"/>
                      <a:pt x="852" y="0"/>
                    </a:cubicBezTo>
                    <a:close/>
                  </a:path>
                </a:pathLst>
              </a:custGeom>
              <a:solidFill>
                <a:srgbClr val="651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36" name="Google Shape;6736;p42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37" name="Google Shape;6737;p42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38" name="Google Shape;6738;p42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39" name="Google Shape;6739;p42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40" name="Google Shape;6740;p42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41" name="Google Shape;6741;p42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42" name="Google Shape;6742;p42">
            <a:hlinkClick r:id="rId3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3" name="Google Shape;6743;p42">
            <a:hlinkClick r:id="rId10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4" name="Google Shape;6744;p42">
            <a:hlinkClick r:id="rId11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5" name="Google Shape;6745;p42">
            <a:hlinkClick r:id="rId12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6" name="Google Shape;6746;p42">
            <a:hlinkClick r:id="rId13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7" name="Google Shape;6747;p42">
            <a:hlinkClick r:id="rId14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8" name="Google Shape;6748;p42">
            <a:hlinkClick r:id="rId15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9" name="Google Shape;6749;p42">
            <a:hlinkClick r:id="rId16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0" name="Google Shape;6750;p42">
            <a:hlinkClick r:id="rId17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1" name="Google Shape;6751;p42">
            <a:hlinkClick r:id="rId18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2" name="Google Shape;6752;p42">
            <a:hlinkClick r:id="rId19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3" name="Google Shape;6753;p42">
            <a:hlinkClick r:id="rId20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58" name="Google Shape;6758;p43"/>
          <p:cNvGrpSpPr/>
          <p:nvPr/>
        </p:nvGrpSpPr>
        <p:grpSpPr>
          <a:xfrm>
            <a:off x="8185019" y="776844"/>
            <a:ext cx="307115" cy="307163"/>
            <a:chOff x="5660400" y="238125"/>
            <a:chExt cx="481825" cy="481825"/>
          </a:xfrm>
        </p:grpSpPr>
        <p:sp>
          <p:nvSpPr>
            <p:cNvPr id="6759" name="Google Shape;6759;p43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60" name="Google Shape;6760;p43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761" name="Google Shape;6761;p43"/>
          <p:cNvSpPr txBox="1">
            <a:spLocks noGrp="1"/>
          </p:cNvSpPr>
          <p:nvPr>
            <p:ph type="title"/>
          </p:nvPr>
        </p:nvSpPr>
        <p:spPr>
          <a:xfrm rot="-2208536">
            <a:off x="4880309" y="3258837"/>
            <a:ext cx="1296841" cy="4575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Week</a:t>
            </a:r>
            <a:endParaRPr/>
          </a:p>
        </p:txBody>
      </p:sp>
      <p:grpSp>
        <p:nvGrpSpPr>
          <p:cNvPr id="6762" name="Google Shape;6762;p43"/>
          <p:cNvGrpSpPr/>
          <p:nvPr/>
        </p:nvGrpSpPr>
        <p:grpSpPr>
          <a:xfrm>
            <a:off x="2988090" y="3392325"/>
            <a:ext cx="1346210" cy="848425"/>
            <a:chOff x="2359350" y="3563775"/>
            <a:chExt cx="2209075" cy="848425"/>
          </a:xfrm>
        </p:grpSpPr>
        <p:sp>
          <p:nvSpPr>
            <p:cNvPr id="6763" name="Google Shape;6763;p43"/>
            <p:cNvSpPr/>
            <p:nvPr/>
          </p:nvSpPr>
          <p:spPr>
            <a:xfrm>
              <a:off x="2359350" y="3563775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1"/>
                  </a:moveTo>
                  <a:cubicBezTo>
                    <a:pt x="76" y="1"/>
                    <a:pt x="1" y="151"/>
                    <a:pt x="1" y="320"/>
                  </a:cubicBezTo>
                  <a:cubicBezTo>
                    <a:pt x="1" y="470"/>
                    <a:pt x="76" y="621"/>
                    <a:pt x="301" y="621"/>
                  </a:cubicBezTo>
                  <a:lnTo>
                    <a:pt x="88044" y="621"/>
                  </a:lnTo>
                  <a:cubicBezTo>
                    <a:pt x="88213" y="621"/>
                    <a:pt x="88363" y="470"/>
                    <a:pt x="88363" y="320"/>
                  </a:cubicBezTo>
                  <a:cubicBezTo>
                    <a:pt x="88363" y="151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3"/>
            <p:cNvSpPr/>
            <p:nvPr/>
          </p:nvSpPr>
          <p:spPr>
            <a:xfrm>
              <a:off x="2359350" y="3771900"/>
              <a:ext cx="2209075" cy="15525"/>
            </a:xfrm>
            <a:custGeom>
              <a:avLst/>
              <a:gdLst/>
              <a:ahLst/>
              <a:cxnLst/>
              <a:rect l="l" t="t" r="r" b="b"/>
              <a:pathLst>
                <a:path w="88363" h="621" extrusionOk="0">
                  <a:moveTo>
                    <a:pt x="301" y="0"/>
                  </a:moveTo>
                  <a:cubicBezTo>
                    <a:pt x="76" y="0"/>
                    <a:pt x="1" y="150"/>
                    <a:pt x="1" y="320"/>
                  </a:cubicBezTo>
                  <a:cubicBezTo>
                    <a:pt x="1" y="470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470"/>
                    <a:pt x="88363" y="320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3"/>
            <p:cNvSpPr/>
            <p:nvPr/>
          </p:nvSpPr>
          <p:spPr>
            <a:xfrm>
              <a:off x="2359350" y="39847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0"/>
                    <a:pt x="76" y="639"/>
                    <a:pt x="301" y="639"/>
                  </a:cubicBezTo>
                  <a:lnTo>
                    <a:pt x="88044" y="639"/>
                  </a:lnTo>
                  <a:cubicBezTo>
                    <a:pt x="88213" y="639"/>
                    <a:pt x="88363" y="470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3"/>
            <p:cNvSpPr/>
            <p:nvPr/>
          </p:nvSpPr>
          <p:spPr>
            <a:xfrm>
              <a:off x="2359350" y="4192863"/>
              <a:ext cx="2209075" cy="16000"/>
            </a:xfrm>
            <a:custGeom>
              <a:avLst/>
              <a:gdLst/>
              <a:ahLst/>
              <a:cxnLst/>
              <a:rect l="l" t="t" r="r" b="b"/>
              <a:pathLst>
                <a:path w="88363" h="640" extrusionOk="0">
                  <a:moveTo>
                    <a:pt x="301" y="1"/>
                  </a:moveTo>
                  <a:cubicBezTo>
                    <a:pt x="76" y="1"/>
                    <a:pt x="1" y="170"/>
                    <a:pt x="1" y="320"/>
                  </a:cubicBezTo>
                  <a:cubicBezTo>
                    <a:pt x="1" y="471"/>
                    <a:pt x="76" y="640"/>
                    <a:pt x="301" y="640"/>
                  </a:cubicBezTo>
                  <a:lnTo>
                    <a:pt x="88044" y="640"/>
                  </a:lnTo>
                  <a:cubicBezTo>
                    <a:pt x="88213" y="640"/>
                    <a:pt x="88363" y="471"/>
                    <a:pt x="88363" y="320"/>
                  </a:cubicBezTo>
                  <a:cubicBezTo>
                    <a:pt x="88363" y="170"/>
                    <a:pt x="88213" y="1"/>
                    <a:pt x="880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3"/>
            <p:cNvSpPr/>
            <p:nvPr/>
          </p:nvSpPr>
          <p:spPr>
            <a:xfrm>
              <a:off x="2359350" y="4396700"/>
              <a:ext cx="2209075" cy="15500"/>
            </a:xfrm>
            <a:custGeom>
              <a:avLst/>
              <a:gdLst/>
              <a:ahLst/>
              <a:cxnLst/>
              <a:rect l="l" t="t" r="r" b="b"/>
              <a:pathLst>
                <a:path w="88363" h="620" extrusionOk="0">
                  <a:moveTo>
                    <a:pt x="301" y="0"/>
                  </a:moveTo>
                  <a:cubicBezTo>
                    <a:pt x="76" y="0"/>
                    <a:pt x="1" y="150"/>
                    <a:pt x="1" y="301"/>
                  </a:cubicBezTo>
                  <a:cubicBezTo>
                    <a:pt x="1" y="545"/>
                    <a:pt x="76" y="620"/>
                    <a:pt x="301" y="620"/>
                  </a:cubicBezTo>
                  <a:lnTo>
                    <a:pt x="88044" y="620"/>
                  </a:lnTo>
                  <a:cubicBezTo>
                    <a:pt x="88213" y="620"/>
                    <a:pt x="88363" y="545"/>
                    <a:pt x="88363" y="301"/>
                  </a:cubicBezTo>
                  <a:cubicBezTo>
                    <a:pt x="88363" y="150"/>
                    <a:pt x="88213" y="0"/>
                    <a:pt x="88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8" name="Google Shape;6768;p43"/>
          <p:cNvSpPr txBox="1">
            <a:spLocks noGrp="1"/>
          </p:cNvSpPr>
          <p:nvPr>
            <p:ph type="subTitle" idx="7"/>
          </p:nvPr>
        </p:nvSpPr>
        <p:spPr>
          <a:xfrm>
            <a:off x="6605788" y="1334175"/>
            <a:ext cx="13713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6769" name="Google Shape;6769;p43"/>
          <p:cNvSpPr txBox="1">
            <a:spLocks noGrp="1"/>
          </p:cNvSpPr>
          <p:nvPr>
            <p:ph type="title" idx="2"/>
          </p:nvPr>
        </p:nvSpPr>
        <p:spPr>
          <a:xfrm>
            <a:off x="116916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</a:t>
            </a:r>
            <a:endParaRPr/>
          </a:p>
        </p:txBody>
      </p:sp>
      <p:sp>
        <p:nvSpPr>
          <p:cNvPr id="6770" name="Google Shape;6770;p43"/>
          <p:cNvSpPr txBox="1">
            <a:spLocks noGrp="1"/>
          </p:cNvSpPr>
          <p:nvPr>
            <p:ph type="title" idx="8"/>
          </p:nvPr>
        </p:nvSpPr>
        <p:spPr>
          <a:xfrm>
            <a:off x="6606374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</a:t>
            </a:r>
            <a:endParaRPr/>
          </a:p>
        </p:txBody>
      </p:sp>
      <p:sp>
        <p:nvSpPr>
          <p:cNvPr id="6771" name="Google Shape;6771;p43"/>
          <p:cNvSpPr txBox="1">
            <a:spLocks noGrp="1"/>
          </p:cNvSpPr>
          <p:nvPr>
            <p:ph type="title" idx="13"/>
          </p:nvPr>
        </p:nvSpPr>
        <p:spPr>
          <a:xfrm>
            <a:off x="1169163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</a:t>
            </a:r>
            <a:endParaRPr/>
          </a:p>
        </p:txBody>
      </p:sp>
      <p:sp>
        <p:nvSpPr>
          <p:cNvPr id="6772" name="Google Shape;6772;p43"/>
          <p:cNvSpPr txBox="1">
            <a:spLocks noGrp="1"/>
          </p:cNvSpPr>
          <p:nvPr>
            <p:ph type="title" idx="5"/>
          </p:nvPr>
        </p:nvSpPr>
        <p:spPr>
          <a:xfrm>
            <a:off x="479865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</a:t>
            </a:r>
            <a:endParaRPr/>
          </a:p>
        </p:txBody>
      </p:sp>
      <p:sp>
        <p:nvSpPr>
          <p:cNvPr id="6773" name="Google Shape;6773;p43"/>
          <p:cNvSpPr txBox="1">
            <a:spLocks noGrp="1"/>
          </p:cNvSpPr>
          <p:nvPr>
            <p:ph type="title" idx="4"/>
          </p:nvPr>
        </p:nvSpPr>
        <p:spPr>
          <a:xfrm>
            <a:off x="2990933" y="953175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Tuesday</a:t>
            </a:r>
            <a:endParaRPr/>
          </a:p>
        </p:txBody>
      </p:sp>
      <p:sp>
        <p:nvSpPr>
          <p:cNvPr id="6774" name="Google Shape;6774;p43"/>
          <p:cNvSpPr txBox="1">
            <a:spLocks noGrp="1"/>
          </p:cNvSpPr>
          <p:nvPr>
            <p:ph type="subTitle" idx="1"/>
          </p:nvPr>
        </p:nvSpPr>
        <p:spPr>
          <a:xfrm>
            <a:off x="116916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775" name="Google Shape;6775;p43"/>
          <p:cNvSpPr txBox="1">
            <a:spLocks noGrp="1"/>
          </p:cNvSpPr>
          <p:nvPr>
            <p:ph type="subTitle" idx="3"/>
          </p:nvPr>
        </p:nvSpPr>
        <p:spPr>
          <a:xfrm>
            <a:off x="299093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6776" name="Google Shape;6776;p43"/>
          <p:cNvSpPr txBox="1">
            <a:spLocks noGrp="1"/>
          </p:cNvSpPr>
          <p:nvPr>
            <p:ph type="subTitle" idx="6"/>
          </p:nvPr>
        </p:nvSpPr>
        <p:spPr>
          <a:xfrm>
            <a:off x="4798653" y="1334174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6777" name="Google Shape;6777;p43"/>
          <p:cNvSpPr txBox="1">
            <a:spLocks noGrp="1"/>
          </p:cNvSpPr>
          <p:nvPr>
            <p:ph type="subTitle" idx="14"/>
          </p:nvPr>
        </p:nvSpPr>
        <p:spPr>
          <a:xfrm>
            <a:off x="1169163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Saturn is a gas giant and has rings</a:t>
            </a:r>
            <a:endParaRPr/>
          </a:p>
        </p:txBody>
      </p:sp>
      <p:sp>
        <p:nvSpPr>
          <p:cNvPr id="6778" name="Google Shape;6778;p43"/>
          <p:cNvSpPr txBox="1">
            <a:spLocks noGrp="1"/>
          </p:cNvSpPr>
          <p:nvPr>
            <p:ph type="title" idx="15"/>
          </p:nvPr>
        </p:nvSpPr>
        <p:spPr>
          <a:xfrm>
            <a:off x="2986250" y="2905797"/>
            <a:ext cx="13485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Notes</a:t>
            </a:r>
            <a:endParaRPr/>
          </a:p>
        </p:txBody>
      </p:sp>
      <p:sp>
        <p:nvSpPr>
          <p:cNvPr id="6779" name="Google Shape;6779;p43"/>
          <p:cNvSpPr txBox="1">
            <a:spLocks noGrp="1"/>
          </p:cNvSpPr>
          <p:nvPr>
            <p:ph type="subTitle" idx="16"/>
          </p:nvPr>
        </p:nvSpPr>
        <p:spPr>
          <a:xfrm>
            <a:off x="2986250" y="3305847"/>
            <a:ext cx="1348500" cy="14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6780" name="Google Shape;6780;p43">
            <a:hlinkClick r:id="rId3" action="ppaction://hlinksldjump"/>
          </p:cNvPr>
          <p:cNvSpPr/>
          <p:nvPr/>
        </p:nvSpPr>
        <p:spPr>
          <a:xfrm>
            <a:off x="8178650" y="814575"/>
            <a:ext cx="314400" cy="2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1" name="Google Shape;6781;p43">
            <a:hlinkClick r:id="rId4" action="ppaction://hlinksldjump"/>
          </p:cNvPr>
          <p:cNvSpPr txBox="1"/>
          <p:nvPr/>
        </p:nvSpPr>
        <p:spPr>
          <a:xfrm>
            <a:off x="8584800" y="821500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A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82" name="Google Shape;6782;p43">
            <a:hlinkClick r:id="rId5" action="ppaction://hlinksldjump"/>
          </p:cNvPr>
          <p:cNvSpPr txBox="1"/>
          <p:nvPr/>
        </p:nvSpPr>
        <p:spPr>
          <a:xfrm>
            <a:off x="8584800" y="1495394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B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83" name="Google Shape;6783;p43">
            <a:hlinkClick r:id="rId6" action="ppaction://hlinksldjump"/>
          </p:cNvPr>
          <p:cNvSpPr txBox="1"/>
          <p:nvPr/>
        </p:nvSpPr>
        <p:spPr>
          <a:xfrm>
            <a:off x="8584800" y="217047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C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84" name="Google Shape;6784;p43">
            <a:hlinkClick r:id="rId7" action="ppaction://hlinksldjump"/>
          </p:cNvPr>
          <p:cNvSpPr txBox="1"/>
          <p:nvPr/>
        </p:nvSpPr>
        <p:spPr>
          <a:xfrm>
            <a:off x="8584800" y="3521838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E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85" name="Google Shape;6785;p43">
            <a:hlinkClick r:id="rId8" action="ppaction://hlinksldjump"/>
          </p:cNvPr>
          <p:cNvSpPr txBox="1"/>
          <p:nvPr/>
        </p:nvSpPr>
        <p:spPr>
          <a:xfrm>
            <a:off x="8584800" y="4195731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F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sp>
        <p:nvSpPr>
          <p:cNvPr id="6786" name="Google Shape;6786;p43">
            <a:hlinkClick r:id="rId9" action="ppaction://hlinksldjump"/>
          </p:cNvPr>
          <p:cNvSpPr txBox="1"/>
          <p:nvPr/>
        </p:nvSpPr>
        <p:spPr>
          <a:xfrm>
            <a:off x="8584800" y="2844372"/>
            <a:ext cx="3240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rPr>
              <a:t>D</a:t>
            </a:r>
            <a:endParaRPr sz="1200" b="1">
              <a:solidFill>
                <a:schemeClr val="lt1"/>
              </a:solidFill>
              <a:latin typeface="Pangolin"/>
              <a:ea typeface="Pangolin"/>
              <a:cs typeface="Pangolin"/>
              <a:sym typeface="Pangolin"/>
            </a:endParaRPr>
          </a:p>
        </p:txBody>
      </p:sp>
      <p:grpSp>
        <p:nvGrpSpPr>
          <p:cNvPr id="6787" name="Google Shape;6787;p43"/>
          <p:cNvGrpSpPr/>
          <p:nvPr/>
        </p:nvGrpSpPr>
        <p:grpSpPr>
          <a:xfrm>
            <a:off x="790775" y="119354"/>
            <a:ext cx="7447900" cy="745438"/>
            <a:chOff x="790775" y="119354"/>
            <a:chExt cx="7447900" cy="745438"/>
          </a:xfrm>
        </p:grpSpPr>
        <p:sp>
          <p:nvSpPr>
            <p:cNvPr id="6788" name="Google Shape;6788;p43">
              <a:hlinkClick r:id="rId10" action="ppaction://hlinksldjump"/>
            </p:cNvPr>
            <p:cNvSpPr/>
            <p:nvPr/>
          </p:nvSpPr>
          <p:spPr>
            <a:xfrm>
              <a:off x="855627" y="385925"/>
              <a:ext cx="442200" cy="24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3"/>
            <p:cNvSpPr/>
            <p:nvPr/>
          </p:nvSpPr>
          <p:spPr>
            <a:xfrm>
              <a:off x="888864" y="119354"/>
              <a:ext cx="172446" cy="238127"/>
            </a:xfrm>
            <a:custGeom>
              <a:avLst/>
              <a:gdLst/>
              <a:ahLst/>
              <a:cxnLst/>
              <a:rect l="l" t="t" r="r" b="b"/>
              <a:pathLst>
                <a:path w="5528" h="6828" extrusionOk="0">
                  <a:moveTo>
                    <a:pt x="828" y="0"/>
                  </a:moveTo>
                  <a:cubicBezTo>
                    <a:pt x="721" y="0"/>
                    <a:pt x="628" y="39"/>
                    <a:pt x="552" y="123"/>
                  </a:cubicBezTo>
                  <a:cubicBezTo>
                    <a:pt x="120" y="674"/>
                    <a:pt x="1" y="1166"/>
                    <a:pt x="373" y="1673"/>
                  </a:cubicBezTo>
                  <a:cubicBezTo>
                    <a:pt x="746" y="2164"/>
                    <a:pt x="2787" y="3475"/>
                    <a:pt x="4410" y="6693"/>
                  </a:cubicBezTo>
                  <a:lnTo>
                    <a:pt x="4410" y="6827"/>
                  </a:lnTo>
                  <a:cubicBezTo>
                    <a:pt x="4783" y="6827"/>
                    <a:pt x="5155" y="6753"/>
                    <a:pt x="5528" y="6753"/>
                  </a:cubicBezTo>
                  <a:cubicBezTo>
                    <a:pt x="5453" y="6142"/>
                    <a:pt x="5081" y="4220"/>
                    <a:pt x="3591" y="2477"/>
                  </a:cubicBezTo>
                  <a:cubicBezTo>
                    <a:pt x="2539" y="1260"/>
                    <a:pt x="1444" y="0"/>
                    <a:pt x="8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3"/>
            <p:cNvSpPr/>
            <p:nvPr/>
          </p:nvSpPr>
          <p:spPr>
            <a:xfrm>
              <a:off x="794063" y="353616"/>
              <a:ext cx="536336" cy="299611"/>
            </a:xfrm>
            <a:custGeom>
              <a:avLst/>
              <a:gdLst/>
              <a:ahLst/>
              <a:cxnLst/>
              <a:rect l="l" t="t" r="r" b="b"/>
              <a:pathLst>
                <a:path w="17193" h="8591" extrusionOk="0">
                  <a:moveTo>
                    <a:pt x="9658" y="1"/>
                  </a:moveTo>
                  <a:cubicBezTo>
                    <a:pt x="9302" y="1"/>
                    <a:pt x="8937" y="12"/>
                    <a:pt x="8567" y="36"/>
                  </a:cubicBezTo>
                  <a:cubicBezTo>
                    <a:pt x="8194" y="36"/>
                    <a:pt x="7822" y="110"/>
                    <a:pt x="7449" y="110"/>
                  </a:cubicBezTo>
                  <a:cubicBezTo>
                    <a:pt x="5140" y="408"/>
                    <a:pt x="2846" y="1093"/>
                    <a:pt x="1788" y="2523"/>
                  </a:cubicBezTo>
                  <a:cubicBezTo>
                    <a:pt x="1" y="4952"/>
                    <a:pt x="1118" y="7052"/>
                    <a:pt x="1788" y="7738"/>
                  </a:cubicBezTo>
                  <a:cubicBezTo>
                    <a:pt x="1863" y="7797"/>
                    <a:pt x="1922" y="7857"/>
                    <a:pt x="2042" y="7931"/>
                  </a:cubicBezTo>
                  <a:cubicBezTo>
                    <a:pt x="2699" y="8317"/>
                    <a:pt x="5429" y="8590"/>
                    <a:pt x="8274" y="8590"/>
                  </a:cubicBezTo>
                  <a:cubicBezTo>
                    <a:pt x="11359" y="8590"/>
                    <a:pt x="14582" y="8269"/>
                    <a:pt x="15449" y="7425"/>
                  </a:cubicBezTo>
                  <a:cubicBezTo>
                    <a:pt x="17192" y="5756"/>
                    <a:pt x="16626" y="1719"/>
                    <a:pt x="13155" y="482"/>
                  </a:cubicBezTo>
                  <a:cubicBezTo>
                    <a:pt x="12356" y="184"/>
                    <a:pt x="11088" y="1"/>
                    <a:pt x="9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3"/>
            <p:cNvSpPr txBox="1"/>
            <p:nvPr/>
          </p:nvSpPr>
          <p:spPr>
            <a:xfrm>
              <a:off x="790775" y="414509"/>
              <a:ext cx="551700" cy="202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rPr>
                <a:t>Sep</a:t>
              </a:r>
              <a:endParaRPr sz="1300">
                <a:solidFill>
                  <a:schemeClr val="lt1"/>
                </a:solidFill>
                <a:latin typeface="Pangolin"/>
                <a:ea typeface="Pangolin"/>
                <a:cs typeface="Pangolin"/>
                <a:sym typeface="Pangolin"/>
              </a:endParaRPr>
            </a:p>
          </p:txBody>
        </p:sp>
        <p:grpSp>
          <p:nvGrpSpPr>
            <p:cNvPr id="6792" name="Google Shape;6792;p43"/>
            <p:cNvGrpSpPr/>
            <p:nvPr/>
          </p:nvGrpSpPr>
          <p:grpSpPr>
            <a:xfrm>
              <a:off x="1463975" y="596800"/>
              <a:ext cx="456034" cy="267991"/>
              <a:chOff x="-1126825" y="596800"/>
              <a:chExt cx="456034" cy="267991"/>
            </a:xfrm>
          </p:grpSpPr>
          <p:sp>
            <p:nvSpPr>
              <p:cNvPr id="6793" name="Google Shape;6793;p43"/>
              <p:cNvSpPr/>
              <p:nvPr/>
            </p:nvSpPr>
            <p:spPr>
              <a:xfrm>
                <a:off x="-1126825" y="596800"/>
                <a:ext cx="456034" cy="267991"/>
              </a:xfrm>
              <a:custGeom>
                <a:avLst/>
                <a:gdLst/>
                <a:ahLst/>
                <a:cxnLst/>
                <a:rect l="l" t="t" r="r" b="b"/>
                <a:pathLst>
                  <a:path w="14620" h="10580" extrusionOk="0">
                    <a:moveTo>
                      <a:pt x="13662" y="1"/>
                    </a:moveTo>
                    <a:lnTo>
                      <a:pt x="13662" y="1"/>
                    </a:lnTo>
                    <a:cubicBezTo>
                      <a:pt x="12786" y="845"/>
                      <a:pt x="9560" y="1166"/>
                      <a:pt x="6476" y="1166"/>
                    </a:cubicBezTo>
                    <a:cubicBezTo>
                      <a:pt x="3630" y="1166"/>
                      <a:pt x="905" y="893"/>
                      <a:pt x="254" y="507"/>
                    </a:cubicBezTo>
                    <a:cubicBezTo>
                      <a:pt x="195" y="433"/>
                      <a:pt x="61" y="373"/>
                      <a:pt x="1" y="314"/>
                    </a:cubicBezTo>
                    <a:lnTo>
                      <a:pt x="1" y="314"/>
                    </a:lnTo>
                    <a:lnTo>
                      <a:pt x="746" y="1058"/>
                    </a:lnTo>
                    <a:cubicBezTo>
                      <a:pt x="61" y="4976"/>
                      <a:pt x="3100" y="10250"/>
                      <a:pt x="6020" y="10563"/>
                    </a:cubicBezTo>
                    <a:cubicBezTo>
                      <a:pt x="6137" y="10574"/>
                      <a:pt x="6254" y="10580"/>
                      <a:pt x="6371" y="10580"/>
                    </a:cubicBezTo>
                    <a:cubicBezTo>
                      <a:pt x="10757" y="10580"/>
                      <a:pt x="14620" y="2845"/>
                      <a:pt x="1366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4" name="Google Shape;6794;p43"/>
              <p:cNvSpPr/>
              <p:nvPr/>
            </p:nvSpPr>
            <p:spPr>
              <a:xfrm>
                <a:off x="-1014138" y="741047"/>
                <a:ext cx="19091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17" extrusionOk="0">
                    <a:moveTo>
                      <a:pt x="341" y="0"/>
                    </a:moveTo>
                    <a:cubicBezTo>
                      <a:pt x="301" y="0"/>
                      <a:pt x="264" y="15"/>
                      <a:pt x="239" y="40"/>
                    </a:cubicBezTo>
                    <a:cubicBezTo>
                      <a:pt x="180" y="159"/>
                      <a:pt x="120" y="218"/>
                      <a:pt x="120" y="278"/>
                    </a:cubicBezTo>
                    <a:cubicBezTo>
                      <a:pt x="61" y="412"/>
                      <a:pt x="61" y="472"/>
                      <a:pt x="1" y="591"/>
                    </a:cubicBezTo>
                    <a:cubicBezTo>
                      <a:pt x="1" y="784"/>
                      <a:pt x="61" y="963"/>
                      <a:pt x="180" y="1157"/>
                    </a:cubicBezTo>
                    <a:lnTo>
                      <a:pt x="239" y="1217"/>
                    </a:lnTo>
                    <a:cubicBezTo>
                      <a:pt x="299" y="1217"/>
                      <a:pt x="433" y="1217"/>
                      <a:pt x="493" y="1157"/>
                    </a:cubicBezTo>
                    <a:cubicBezTo>
                      <a:pt x="552" y="963"/>
                      <a:pt x="612" y="784"/>
                      <a:pt x="612" y="650"/>
                    </a:cubicBezTo>
                    <a:lnTo>
                      <a:pt x="612" y="412"/>
                    </a:lnTo>
                    <a:cubicBezTo>
                      <a:pt x="612" y="278"/>
                      <a:pt x="612" y="218"/>
                      <a:pt x="552" y="99"/>
                    </a:cubicBezTo>
                    <a:lnTo>
                      <a:pt x="493" y="99"/>
                    </a:lnTo>
                    <a:cubicBezTo>
                      <a:pt x="458" y="29"/>
                      <a:pt x="397" y="0"/>
                      <a:pt x="3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5" name="Google Shape;6795;p43"/>
              <p:cNvSpPr/>
              <p:nvPr/>
            </p:nvSpPr>
            <p:spPr>
              <a:xfrm>
                <a:off x="-960202" y="696438"/>
                <a:ext cx="17688" cy="37496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202" extrusionOk="0">
                    <a:moveTo>
                      <a:pt x="276" y="0"/>
                    </a:moveTo>
                    <a:cubicBezTo>
                      <a:pt x="224" y="0"/>
                      <a:pt x="169" y="29"/>
                      <a:pt x="134" y="99"/>
                    </a:cubicBezTo>
                    <a:cubicBezTo>
                      <a:pt x="60" y="159"/>
                      <a:pt x="60" y="293"/>
                      <a:pt x="0" y="352"/>
                    </a:cubicBezTo>
                    <a:lnTo>
                      <a:pt x="0" y="591"/>
                    </a:lnTo>
                    <a:cubicBezTo>
                      <a:pt x="0" y="784"/>
                      <a:pt x="0" y="963"/>
                      <a:pt x="134" y="1157"/>
                    </a:cubicBezTo>
                    <a:lnTo>
                      <a:pt x="194" y="1157"/>
                    </a:lnTo>
                    <a:cubicBezTo>
                      <a:pt x="224" y="1187"/>
                      <a:pt x="268" y="1201"/>
                      <a:pt x="313" y="1201"/>
                    </a:cubicBezTo>
                    <a:cubicBezTo>
                      <a:pt x="358" y="1201"/>
                      <a:pt x="402" y="1187"/>
                      <a:pt x="432" y="1157"/>
                    </a:cubicBezTo>
                    <a:cubicBezTo>
                      <a:pt x="566" y="963"/>
                      <a:pt x="566" y="784"/>
                      <a:pt x="566" y="591"/>
                    </a:cubicBezTo>
                    <a:lnTo>
                      <a:pt x="566" y="352"/>
                    </a:lnTo>
                    <a:cubicBezTo>
                      <a:pt x="507" y="218"/>
                      <a:pt x="507" y="159"/>
                      <a:pt x="432" y="99"/>
                    </a:cubicBezTo>
                    <a:lnTo>
                      <a:pt x="373" y="39"/>
                    </a:lnTo>
                    <a:cubicBezTo>
                      <a:pt x="348" y="15"/>
                      <a:pt x="313" y="0"/>
                      <a:pt x="2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6" name="Google Shape;6796;p43"/>
              <p:cNvSpPr/>
              <p:nvPr/>
            </p:nvSpPr>
            <p:spPr>
              <a:xfrm>
                <a:off x="-963945" y="802844"/>
                <a:ext cx="19559" cy="31944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024" extrusionOk="0">
                    <a:moveTo>
                      <a:pt x="335" y="1"/>
                    </a:moveTo>
                    <a:cubicBezTo>
                      <a:pt x="288" y="1"/>
                      <a:pt x="235" y="15"/>
                      <a:pt x="180" y="40"/>
                    </a:cubicBezTo>
                    <a:cubicBezTo>
                      <a:pt x="120" y="100"/>
                      <a:pt x="120" y="159"/>
                      <a:pt x="60" y="293"/>
                    </a:cubicBezTo>
                    <a:cubicBezTo>
                      <a:pt x="1" y="353"/>
                      <a:pt x="1" y="412"/>
                      <a:pt x="1" y="472"/>
                    </a:cubicBezTo>
                    <a:cubicBezTo>
                      <a:pt x="1" y="666"/>
                      <a:pt x="60" y="844"/>
                      <a:pt x="180" y="979"/>
                    </a:cubicBezTo>
                    <a:cubicBezTo>
                      <a:pt x="217" y="1008"/>
                      <a:pt x="265" y="1023"/>
                      <a:pt x="312" y="1023"/>
                    </a:cubicBezTo>
                    <a:cubicBezTo>
                      <a:pt x="358" y="1023"/>
                      <a:pt x="403" y="1008"/>
                      <a:pt x="433" y="979"/>
                    </a:cubicBezTo>
                    <a:cubicBezTo>
                      <a:pt x="552" y="785"/>
                      <a:pt x="627" y="666"/>
                      <a:pt x="627" y="532"/>
                    </a:cubicBezTo>
                    <a:cubicBezTo>
                      <a:pt x="627" y="472"/>
                      <a:pt x="627" y="412"/>
                      <a:pt x="552" y="353"/>
                    </a:cubicBezTo>
                    <a:cubicBezTo>
                      <a:pt x="552" y="293"/>
                      <a:pt x="552" y="159"/>
                      <a:pt x="493" y="100"/>
                    </a:cubicBezTo>
                    <a:cubicBezTo>
                      <a:pt x="458" y="30"/>
                      <a:pt x="402" y="1"/>
                      <a:pt x="3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7" name="Google Shape;6797;p43"/>
              <p:cNvSpPr/>
              <p:nvPr/>
            </p:nvSpPr>
            <p:spPr>
              <a:xfrm>
                <a:off x="-911881" y="749688"/>
                <a:ext cx="17688" cy="4885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566" extrusionOk="0">
                    <a:moveTo>
                      <a:pt x="373" y="1"/>
                    </a:moveTo>
                    <a:cubicBezTo>
                      <a:pt x="313" y="1"/>
                      <a:pt x="194" y="1"/>
                      <a:pt x="135" y="75"/>
                    </a:cubicBezTo>
                    <a:cubicBezTo>
                      <a:pt x="75" y="195"/>
                      <a:pt x="75" y="314"/>
                      <a:pt x="0" y="448"/>
                    </a:cubicBezTo>
                    <a:lnTo>
                      <a:pt x="0" y="746"/>
                    </a:lnTo>
                    <a:cubicBezTo>
                      <a:pt x="0" y="999"/>
                      <a:pt x="0" y="1252"/>
                      <a:pt x="135" y="1491"/>
                    </a:cubicBezTo>
                    <a:cubicBezTo>
                      <a:pt x="194" y="1491"/>
                      <a:pt x="194" y="1491"/>
                      <a:pt x="194" y="1565"/>
                    </a:cubicBezTo>
                    <a:cubicBezTo>
                      <a:pt x="313" y="1565"/>
                      <a:pt x="373" y="1565"/>
                      <a:pt x="447" y="1431"/>
                    </a:cubicBezTo>
                    <a:cubicBezTo>
                      <a:pt x="567" y="1252"/>
                      <a:pt x="567" y="999"/>
                      <a:pt x="567" y="746"/>
                    </a:cubicBezTo>
                    <a:lnTo>
                      <a:pt x="567" y="448"/>
                    </a:lnTo>
                    <a:cubicBezTo>
                      <a:pt x="507" y="314"/>
                      <a:pt x="507" y="195"/>
                      <a:pt x="447" y="75"/>
                    </a:cubicBezTo>
                    <a:cubicBezTo>
                      <a:pt x="447" y="75"/>
                      <a:pt x="373" y="75"/>
                      <a:pt x="3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8" name="Google Shape;6798;p43"/>
              <p:cNvSpPr/>
              <p:nvPr/>
            </p:nvSpPr>
            <p:spPr>
              <a:xfrm>
                <a:off x="-863092" y="690417"/>
                <a:ext cx="19091" cy="39805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76" extrusionOk="0">
                    <a:moveTo>
                      <a:pt x="303" y="1"/>
                    </a:moveTo>
                    <a:cubicBezTo>
                      <a:pt x="251" y="1"/>
                      <a:pt x="215" y="33"/>
                      <a:pt x="179" y="113"/>
                    </a:cubicBezTo>
                    <a:cubicBezTo>
                      <a:pt x="120" y="173"/>
                      <a:pt x="60" y="292"/>
                      <a:pt x="60" y="352"/>
                    </a:cubicBezTo>
                    <a:cubicBezTo>
                      <a:pt x="1" y="411"/>
                      <a:pt x="1" y="545"/>
                      <a:pt x="1" y="605"/>
                    </a:cubicBezTo>
                    <a:cubicBezTo>
                      <a:pt x="1" y="784"/>
                      <a:pt x="1" y="977"/>
                      <a:pt x="60" y="1156"/>
                    </a:cubicBezTo>
                    <a:lnTo>
                      <a:pt x="120" y="1231"/>
                    </a:lnTo>
                    <a:cubicBezTo>
                      <a:pt x="150" y="1260"/>
                      <a:pt x="194" y="1275"/>
                      <a:pt x="241" y="1275"/>
                    </a:cubicBezTo>
                    <a:cubicBezTo>
                      <a:pt x="287" y="1275"/>
                      <a:pt x="336" y="1260"/>
                      <a:pt x="373" y="1231"/>
                    </a:cubicBezTo>
                    <a:cubicBezTo>
                      <a:pt x="492" y="1037"/>
                      <a:pt x="552" y="858"/>
                      <a:pt x="552" y="664"/>
                    </a:cubicBezTo>
                    <a:cubicBezTo>
                      <a:pt x="611" y="545"/>
                      <a:pt x="611" y="486"/>
                      <a:pt x="552" y="352"/>
                    </a:cubicBezTo>
                    <a:cubicBezTo>
                      <a:pt x="552" y="292"/>
                      <a:pt x="492" y="173"/>
                      <a:pt x="433" y="113"/>
                    </a:cubicBezTo>
                    <a:lnTo>
                      <a:pt x="433" y="39"/>
                    </a:lnTo>
                    <a:cubicBezTo>
                      <a:pt x="379" y="15"/>
                      <a:pt x="337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9" name="Google Shape;6799;p43"/>
              <p:cNvSpPr/>
              <p:nvPr/>
            </p:nvSpPr>
            <p:spPr>
              <a:xfrm>
                <a:off x="-791531" y="672543"/>
                <a:ext cx="19091" cy="4002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1283" extrusionOk="0">
                    <a:moveTo>
                      <a:pt x="314" y="1"/>
                    </a:moveTo>
                    <a:cubicBezTo>
                      <a:pt x="180" y="1"/>
                      <a:pt x="120" y="61"/>
                      <a:pt x="60" y="120"/>
                    </a:cubicBezTo>
                    <a:cubicBezTo>
                      <a:pt x="1" y="239"/>
                      <a:pt x="1" y="314"/>
                      <a:pt x="1" y="433"/>
                    </a:cubicBezTo>
                    <a:lnTo>
                      <a:pt x="1" y="686"/>
                    </a:lnTo>
                    <a:cubicBezTo>
                      <a:pt x="60" y="865"/>
                      <a:pt x="60" y="984"/>
                      <a:pt x="180" y="1178"/>
                    </a:cubicBezTo>
                    <a:lnTo>
                      <a:pt x="180" y="1237"/>
                    </a:lnTo>
                    <a:lnTo>
                      <a:pt x="239" y="1237"/>
                    </a:lnTo>
                    <a:cubicBezTo>
                      <a:pt x="277" y="1267"/>
                      <a:pt x="325" y="1282"/>
                      <a:pt x="364" y="1282"/>
                    </a:cubicBezTo>
                    <a:cubicBezTo>
                      <a:pt x="403" y="1282"/>
                      <a:pt x="433" y="1267"/>
                      <a:pt x="433" y="1237"/>
                    </a:cubicBezTo>
                    <a:cubicBezTo>
                      <a:pt x="612" y="1059"/>
                      <a:pt x="612" y="805"/>
                      <a:pt x="612" y="612"/>
                    </a:cubicBezTo>
                    <a:cubicBezTo>
                      <a:pt x="612" y="493"/>
                      <a:pt x="552" y="433"/>
                      <a:pt x="552" y="314"/>
                    </a:cubicBezTo>
                    <a:cubicBezTo>
                      <a:pt x="493" y="239"/>
                      <a:pt x="433" y="120"/>
                      <a:pt x="373" y="61"/>
                    </a:cubicBez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0" name="Google Shape;6800;p43"/>
              <p:cNvSpPr/>
              <p:nvPr/>
            </p:nvSpPr>
            <p:spPr>
              <a:xfrm>
                <a:off x="-844032" y="770308"/>
                <a:ext cx="19559" cy="39836"/>
              </a:xfrm>
              <a:custGeom>
                <a:avLst/>
                <a:gdLst/>
                <a:ahLst/>
                <a:cxnLst/>
                <a:rect l="l" t="t" r="r" b="b"/>
                <a:pathLst>
                  <a:path w="627" h="1277" extrusionOk="0">
                    <a:moveTo>
                      <a:pt x="345" y="1"/>
                    </a:moveTo>
                    <a:cubicBezTo>
                      <a:pt x="318" y="1"/>
                      <a:pt x="289" y="8"/>
                      <a:pt x="254" y="25"/>
                    </a:cubicBezTo>
                    <a:cubicBezTo>
                      <a:pt x="194" y="159"/>
                      <a:pt x="135" y="219"/>
                      <a:pt x="60" y="338"/>
                    </a:cubicBezTo>
                    <a:cubicBezTo>
                      <a:pt x="60" y="398"/>
                      <a:pt x="0" y="532"/>
                      <a:pt x="0" y="651"/>
                    </a:cubicBezTo>
                    <a:cubicBezTo>
                      <a:pt x="0" y="830"/>
                      <a:pt x="60" y="1023"/>
                      <a:pt x="194" y="1202"/>
                    </a:cubicBezTo>
                    <a:lnTo>
                      <a:pt x="254" y="1277"/>
                    </a:lnTo>
                    <a:cubicBezTo>
                      <a:pt x="313" y="1277"/>
                      <a:pt x="433" y="1277"/>
                      <a:pt x="507" y="1202"/>
                    </a:cubicBezTo>
                    <a:lnTo>
                      <a:pt x="507" y="1143"/>
                    </a:lnTo>
                    <a:cubicBezTo>
                      <a:pt x="567" y="964"/>
                      <a:pt x="626" y="830"/>
                      <a:pt x="626" y="651"/>
                    </a:cubicBezTo>
                    <a:lnTo>
                      <a:pt x="626" y="398"/>
                    </a:lnTo>
                    <a:cubicBezTo>
                      <a:pt x="626" y="338"/>
                      <a:pt x="626" y="219"/>
                      <a:pt x="567" y="159"/>
                    </a:cubicBezTo>
                    <a:lnTo>
                      <a:pt x="507" y="85"/>
                    </a:lnTo>
                    <a:cubicBezTo>
                      <a:pt x="454" y="43"/>
                      <a:pt x="409" y="1"/>
                      <a:pt x="3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1" name="Google Shape;6801;p43"/>
              <p:cNvSpPr/>
              <p:nvPr/>
            </p:nvSpPr>
            <p:spPr>
              <a:xfrm>
                <a:off x="-907701" y="687566"/>
                <a:ext cx="19091" cy="25018"/>
              </a:xfrm>
              <a:custGeom>
                <a:avLst/>
                <a:gdLst/>
                <a:ahLst/>
                <a:cxnLst/>
                <a:rect l="l" t="t" r="r" b="b"/>
                <a:pathLst>
                  <a:path w="612" h="802" extrusionOk="0">
                    <a:moveTo>
                      <a:pt x="239" y="1"/>
                    </a:moveTo>
                    <a:cubicBezTo>
                      <a:pt x="120" y="75"/>
                      <a:pt x="120" y="135"/>
                      <a:pt x="60" y="195"/>
                    </a:cubicBezTo>
                    <a:cubicBezTo>
                      <a:pt x="60" y="254"/>
                      <a:pt x="60" y="314"/>
                      <a:pt x="1" y="373"/>
                    </a:cubicBezTo>
                    <a:cubicBezTo>
                      <a:pt x="1" y="507"/>
                      <a:pt x="60" y="627"/>
                      <a:pt x="179" y="746"/>
                    </a:cubicBezTo>
                    <a:cubicBezTo>
                      <a:pt x="209" y="783"/>
                      <a:pt x="257" y="802"/>
                      <a:pt x="313" y="802"/>
                    </a:cubicBezTo>
                    <a:cubicBezTo>
                      <a:pt x="369" y="802"/>
                      <a:pt x="433" y="783"/>
                      <a:pt x="492" y="746"/>
                    </a:cubicBezTo>
                    <a:lnTo>
                      <a:pt x="492" y="686"/>
                    </a:lnTo>
                    <a:cubicBezTo>
                      <a:pt x="611" y="627"/>
                      <a:pt x="611" y="507"/>
                      <a:pt x="611" y="448"/>
                    </a:cubicBezTo>
                    <a:lnTo>
                      <a:pt x="611" y="254"/>
                    </a:lnTo>
                    <a:cubicBezTo>
                      <a:pt x="552" y="195"/>
                      <a:pt x="552" y="135"/>
                      <a:pt x="492" y="75"/>
                    </a:cubicBezTo>
                    <a:cubicBezTo>
                      <a:pt x="433" y="1"/>
                      <a:pt x="313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2" name="Google Shape;6802;p43"/>
              <p:cNvSpPr/>
              <p:nvPr/>
            </p:nvSpPr>
            <p:spPr>
              <a:xfrm>
                <a:off x="-1018318" y="685133"/>
                <a:ext cx="19559" cy="20495"/>
              </a:xfrm>
              <a:custGeom>
                <a:avLst/>
                <a:gdLst/>
                <a:ahLst/>
                <a:cxnLst/>
                <a:rect l="l" t="t" r="r" b="b"/>
                <a:pathLst>
                  <a:path w="627" h="657" extrusionOk="0">
                    <a:moveTo>
                      <a:pt x="314" y="1"/>
                    </a:moveTo>
                    <a:cubicBezTo>
                      <a:pt x="269" y="1"/>
                      <a:pt x="224" y="15"/>
                      <a:pt x="195" y="45"/>
                    </a:cubicBezTo>
                    <a:cubicBezTo>
                      <a:pt x="135" y="105"/>
                      <a:pt x="60" y="164"/>
                      <a:pt x="60" y="239"/>
                    </a:cubicBezTo>
                    <a:cubicBezTo>
                      <a:pt x="1" y="299"/>
                      <a:pt x="1" y="299"/>
                      <a:pt x="1" y="358"/>
                    </a:cubicBezTo>
                    <a:cubicBezTo>
                      <a:pt x="60" y="418"/>
                      <a:pt x="60" y="537"/>
                      <a:pt x="195" y="611"/>
                    </a:cubicBezTo>
                    <a:cubicBezTo>
                      <a:pt x="254" y="641"/>
                      <a:pt x="314" y="656"/>
                      <a:pt x="368" y="656"/>
                    </a:cubicBezTo>
                    <a:cubicBezTo>
                      <a:pt x="422" y="656"/>
                      <a:pt x="470" y="641"/>
                      <a:pt x="507" y="611"/>
                    </a:cubicBezTo>
                    <a:cubicBezTo>
                      <a:pt x="627" y="477"/>
                      <a:pt x="627" y="418"/>
                      <a:pt x="627" y="299"/>
                    </a:cubicBezTo>
                    <a:cubicBezTo>
                      <a:pt x="627" y="299"/>
                      <a:pt x="627" y="239"/>
                      <a:pt x="567" y="164"/>
                    </a:cubicBezTo>
                    <a:cubicBezTo>
                      <a:pt x="567" y="105"/>
                      <a:pt x="507" y="105"/>
                      <a:pt x="433" y="45"/>
                    </a:cubicBezTo>
                    <a:cubicBezTo>
                      <a:pt x="403" y="15"/>
                      <a:pt x="358" y="1"/>
                      <a:pt x="3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03" name="Google Shape;6803;p43"/>
            <p:cNvGrpSpPr/>
            <p:nvPr/>
          </p:nvGrpSpPr>
          <p:grpSpPr>
            <a:xfrm>
              <a:off x="790775" y="119354"/>
              <a:ext cx="7447900" cy="539872"/>
              <a:chOff x="790775" y="119354"/>
              <a:chExt cx="7447900" cy="539872"/>
            </a:xfrm>
          </p:grpSpPr>
          <p:sp>
            <p:nvSpPr>
              <p:cNvPr id="6804" name="Google Shape;6804;p43"/>
              <p:cNvSpPr/>
              <p:nvPr/>
            </p:nvSpPr>
            <p:spPr>
              <a:xfrm>
                <a:off x="7123684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5" name="Google Shape;6805;p43"/>
              <p:cNvSpPr/>
              <p:nvPr/>
            </p:nvSpPr>
            <p:spPr>
              <a:xfrm>
                <a:off x="7028883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6" name="Google Shape;6806;p43"/>
              <p:cNvSpPr/>
              <p:nvPr/>
            </p:nvSpPr>
            <p:spPr>
              <a:xfrm>
                <a:off x="463366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6" y="0"/>
                    </a:moveTo>
                    <a:cubicBezTo>
                      <a:pt x="730" y="0"/>
                      <a:pt x="640" y="39"/>
                      <a:pt x="566" y="123"/>
                    </a:cubicBezTo>
                    <a:cubicBezTo>
                      <a:pt x="60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40" y="1269"/>
                      <a:pt x="1443" y="0"/>
                      <a:pt x="8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7" name="Google Shape;6807;p43"/>
              <p:cNvSpPr/>
              <p:nvPr/>
            </p:nvSpPr>
            <p:spPr>
              <a:xfrm>
                <a:off x="4538866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4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2" y="7864"/>
                      <a:pt x="1922" y="7864"/>
                      <a:pt x="1982" y="7923"/>
                    </a:cubicBezTo>
                    <a:cubicBezTo>
                      <a:pt x="2679" y="8345"/>
                      <a:pt x="5505" y="8635"/>
                      <a:pt x="8409" y="8635"/>
                    </a:cubicBezTo>
                    <a:cubicBezTo>
                      <a:pt x="11458" y="8635"/>
                      <a:pt x="14594" y="8315"/>
                      <a:pt x="15449" y="7491"/>
                    </a:cubicBezTo>
                    <a:cubicBezTo>
                      <a:pt x="17192" y="5808"/>
                      <a:pt x="16566" y="1711"/>
                      <a:pt x="13095" y="475"/>
                    </a:cubicBezTo>
                    <a:cubicBezTo>
                      <a:pt x="12370" y="182"/>
                      <a:pt x="11140" y="0"/>
                      <a:pt x="97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8" name="Google Shape;6808;p43"/>
              <p:cNvSpPr/>
              <p:nvPr/>
            </p:nvSpPr>
            <p:spPr>
              <a:xfrm>
                <a:off x="525731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28" y="0"/>
                    </a:moveTo>
                    <a:cubicBezTo>
                      <a:pt x="720" y="0"/>
                      <a:pt x="627" y="39"/>
                      <a:pt x="552" y="123"/>
                    </a:cubicBezTo>
                    <a:cubicBezTo>
                      <a:pt x="60" y="749"/>
                      <a:pt x="1" y="1181"/>
                      <a:pt x="373" y="1732"/>
                    </a:cubicBezTo>
                    <a:cubicBezTo>
                      <a:pt x="746" y="2239"/>
                      <a:pt x="2787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8" y="6768"/>
                    </a:cubicBezTo>
                    <a:cubicBezTo>
                      <a:pt x="5453" y="6202"/>
                      <a:pt x="5081" y="4220"/>
                      <a:pt x="3591" y="2537"/>
                    </a:cubicBezTo>
                    <a:cubicBezTo>
                      <a:pt x="2539" y="1269"/>
                      <a:pt x="1443" y="0"/>
                      <a:pt x="8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9" name="Google Shape;6809;p43"/>
              <p:cNvSpPr/>
              <p:nvPr/>
            </p:nvSpPr>
            <p:spPr>
              <a:xfrm>
                <a:off x="5162517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3" y="0"/>
                    </a:moveTo>
                    <a:cubicBezTo>
                      <a:pt x="9362" y="0"/>
                      <a:pt x="8967" y="14"/>
                      <a:pt x="8567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40" y="415"/>
                      <a:pt x="2846" y="1160"/>
                      <a:pt x="1788" y="2516"/>
                    </a:cubicBezTo>
                    <a:cubicBezTo>
                      <a:pt x="1" y="4944"/>
                      <a:pt x="1118" y="7059"/>
                      <a:pt x="1788" y="7730"/>
                    </a:cubicBezTo>
                    <a:cubicBezTo>
                      <a:pt x="1863" y="7864"/>
                      <a:pt x="1922" y="7864"/>
                      <a:pt x="1982" y="7923"/>
                    </a:cubicBezTo>
                    <a:cubicBezTo>
                      <a:pt x="2680" y="8345"/>
                      <a:pt x="5505" y="8635"/>
                      <a:pt x="8410" y="8635"/>
                    </a:cubicBezTo>
                    <a:cubicBezTo>
                      <a:pt x="11459" y="8635"/>
                      <a:pt x="14595" y="8315"/>
                      <a:pt x="15449" y="7491"/>
                    </a:cubicBezTo>
                    <a:cubicBezTo>
                      <a:pt x="17192" y="5808"/>
                      <a:pt x="16567" y="1711"/>
                      <a:pt x="13096" y="475"/>
                    </a:cubicBezTo>
                    <a:cubicBezTo>
                      <a:pt x="12359" y="182"/>
                      <a:pt x="11136" y="0"/>
                      <a:pt x="97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0" name="Google Shape;6810;p43"/>
              <p:cNvSpPr/>
              <p:nvPr/>
            </p:nvSpPr>
            <p:spPr>
              <a:xfrm>
                <a:off x="5880532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5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3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6" y="2537"/>
                    </a:cubicBezTo>
                    <a:cubicBezTo>
                      <a:pt x="2553" y="1269"/>
                      <a:pt x="1447" y="0"/>
                      <a:pt x="8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1" name="Google Shape;6811;p43"/>
              <p:cNvSpPr/>
              <p:nvPr/>
            </p:nvSpPr>
            <p:spPr>
              <a:xfrm>
                <a:off x="5785731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2" y="102"/>
                      <a:pt x="7449" y="162"/>
                    </a:cubicBezTo>
                    <a:cubicBezTo>
                      <a:pt x="5155" y="415"/>
                      <a:pt x="2861" y="1160"/>
                      <a:pt x="1803" y="2516"/>
                    </a:cubicBezTo>
                    <a:cubicBezTo>
                      <a:pt x="0" y="4944"/>
                      <a:pt x="1118" y="7059"/>
                      <a:pt x="1803" y="7730"/>
                    </a:cubicBezTo>
                    <a:cubicBezTo>
                      <a:pt x="1863" y="7864"/>
                      <a:pt x="1922" y="7864"/>
                      <a:pt x="1997" y="7923"/>
                    </a:cubicBezTo>
                    <a:cubicBezTo>
                      <a:pt x="2687" y="8345"/>
                      <a:pt x="5509" y="8635"/>
                      <a:pt x="8413" y="8635"/>
                    </a:cubicBezTo>
                    <a:cubicBezTo>
                      <a:pt x="11462" y="8635"/>
                      <a:pt x="14602" y="8315"/>
                      <a:pt x="15464" y="7491"/>
                    </a:cubicBezTo>
                    <a:cubicBezTo>
                      <a:pt x="17192" y="5808"/>
                      <a:pt x="16581" y="1711"/>
                      <a:pt x="13170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2" name="Google Shape;6812;p43"/>
              <p:cNvSpPr/>
              <p:nvPr/>
            </p:nvSpPr>
            <p:spPr>
              <a:xfrm>
                <a:off x="6507926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8" y="6202"/>
                      <a:pt x="509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3" name="Google Shape;6813;p43"/>
              <p:cNvSpPr/>
              <p:nvPr/>
            </p:nvSpPr>
            <p:spPr>
              <a:xfrm>
                <a:off x="6413124" y="358045"/>
                <a:ext cx="536304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2" h="8636" extrusionOk="0">
                    <a:moveTo>
                      <a:pt x="9745" y="0"/>
                    </a:moveTo>
                    <a:cubicBezTo>
                      <a:pt x="9362" y="0"/>
                      <a:pt x="8967" y="14"/>
                      <a:pt x="8566" y="43"/>
                    </a:cubicBezTo>
                    <a:cubicBezTo>
                      <a:pt x="8194" y="43"/>
                      <a:pt x="7821" y="102"/>
                      <a:pt x="7449" y="162"/>
                    </a:cubicBezTo>
                    <a:cubicBezTo>
                      <a:pt x="5155" y="415"/>
                      <a:pt x="2860" y="1160"/>
                      <a:pt x="1803" y="2516"/>
                    </a:cubicBezTo>
                    <a:cubicBezTo>
                      <a:pt x="0" y="4944"/>
                      <a:pt x="1117" y="7059"/>
                      <a:pt x="1803" y="7730"/>
                    </a:cubicBezTo>
                    <a:cubicBezTo>
                      <a:pt x="1862" y="7864"/>
                      <a:pt x="1996" y="7864"/>
                      <a:pt x="2056" y="7923"/>
                    </a:cubicBezTo>
                    <a:cubicBezTo>
                      <a:pt x="2717" y="8345"/>
                      <a:pt x="5524" y="8635"/>
                      <a:pt x="8421" y="8635"/>
                    </a:cubicBezTo>
                    <a:cubicBezTo>
                      <a:pt x="11461" y="8635"/>
                      <a:pt x="14602" y="8315"/>
                      <a:pt x="15464" y="7491"/>
                    </a:cubicBezTo>
                    <a:cubicBezTo>
                      <a:pt x="17192" y="5808"/>
                      <a:pt x="16641" y="1711"/>
                      <a:pt x="13169" y="475"/>
                    </a:cubicBezTo>
                    <a:cubicBezTo>
                      <a:pt x="12386" y="182"/>
                      <a:pt x="11144" y="0"/>
                      <a:pt x="974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4" name="Google Shape;6814;p43"/>
              <p:cNvSpPr/>
              <p:nvPr/>
            </p:nvSpPr>
            <p:spPr>
              <a:xfrm>
                <a:off x="7751078" y="123504"/>
                <a:ext cx="172446" cy="240184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87" extrusionOk="0">
                    <a:moveTo>
                      <a:pt x="837" y="0"/>
                    </a:moveTo>
                    <a:cubicBezTo>
                      <a:pt x="731" y="0"/>
                      <a:pt x="639" y="39"/>
                      <a:pt x="566" y="123"/>
                    </a:cubicBezTo>
                    <a:cubicBezTo>
                      <a:pt x="134" y="749"/>
                      <a:pt x="0" y="1181"/>
                      <a:pt x="373" y="1732"/>
                    </a:cubicBezTo>
                    <a:cubicBezTo>
                      <a:pt x="745" y="2239"/>
                      <a:pt x="2801" y="3535"/>
                      <a:pt x="4410" y="6708"/>
                    </a:cubicBezTo>
                    <a:lnTo>
                      <a:pt x="4410" y="6887"/>
                    </a:lnTo>
                    <a:cubicBezTo>
                      <a:pt x="4782" y="6827"/>
                      <a:pt x="5155" y="6768"/>
                      <a:pt x="5527" y="6768"/>
                    </a:cubicBezTo>
                    <a:cubicBezTo>
                      <a:pt x="5467" y="6202"/>
                      <a:pt x="5155" y="4220"/>
                      <a:pt x="3605" y="2537"/>
                    </a:cubicBezTo>
                    <a:cubicBezTo>
                      <a:pt x="2553" y="1269"/>
                      <a:pt x="1446" y="0"/>
                      <a:pt x="8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5" name="Google Shape;6815;p43"/>
              <p:cNvSpPr/>
              <p:nvPr/>
            </p:nvSpPr>
            <p:spPr>
              <a:xfrm>
                <a:off x="7656245" y="358045"/>
                <a:ext cx="536336" cy="30118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636" extrusionOk="0">
                    <a:moveTo>
                      <a:pt x="9746" y="0"/>
                    </a:moveTo>
                    <a:cubicBezTo>
                      <a:pt x="9363" y="0"/>
                      <a:pt x="8968" y="14"/>
                      <a:pt x="8567" y="43"/>
                    </a:cubicBezTo>
                    <a:cubicBezTo>
                      <a:pt x="8195" y="43"/>
                      <a:pt x="7822" y="102"/>
                      <a:pt x="7450" y="162"/>
                    </a:cubicBezTo>
                    <a:cubicBezTo>
                      <a:pt x="5156" y="415"/>
                      <a:pt x="2861" y="1160"/>
                      <a:pt x="1804" y="2516"/>
                    </a:cubicBezTo>
                    <a:cubicBezTo>
                      <a:pt x="1" y="4944"/>
                      <a:pt x="1118" y="7059"/>
                      <a:pt x="1804" y="7730"/>
                    </a:cubicBezTo>
                    <a:cubicBezTo>
                      <a:pt x="1863" y="7864"/>
                      <a:pt x="1997" y="7864"/>
                      <a:pt x="2057" y="7923"/>
                    </a:cubicBezTo>
                    <a:cubicBezTo>
                      <a:pt x="2718" y="8345"/>
                      <a:pt x="5525" y="8635"/>
                      <a:pt x="8422" y="8635"/>
                    </a:cubicBezTo>
                    <a:cubicBezTo>
                      <a:pt x="11462" y="8635"/>
                      <a:pt x="14603" y="8315"/>
                      <a:pt x="15465" y="7491"/>
                    </a:cubicBezTo>
                    <a:cubicBezTo>
                      <a:pt x="17193" y="5808"/>
                      <a:pt x="16642" y="1711"/>
                      <a:pt x="13170" y="475"/>
                    </a:cubicBezTo>
                    <a:cubicBezTo>
                      <a:pt x="12387" y="182"/>
                      <a:pt x="11145" y="0"/>
                      <a:pt x="97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6" name="Google Shape;6816;p43"/>
              <p:cNvSpPr/>
              <p:nvPr/>
            </p:nvSpPr>
            <p:spPr>
              <a:xfrm>
                <a:off x="3378880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5" y="0"/>
                      <a:pt x="691" y="39"/>
                      <a:pt x="62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7" name="Google Shape;6817;p43"/>
              <p:cNvSpPr/>
              <p:nvPr/>
            </p:nvSpPr>
            <p:spPr>
              <a:xfrm>
                <a:off x="3284079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8" name="Google Shape;6818;p43"/>
              <p:cNvSpPr/>
              <p:nvPr/>
            </p:nvSpPr>
            <p:spPr>
              <a:xfrm>
                <a:off x="88886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28" y="0"/>
                    </a:moveTo>
                    <a:cubicBezTo>
                      <a:pt x="721" y="0"/>
                      <a:pt x="628" y="39"/>
                      <a:pt x="552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746" y="2164"/>
                      <a:pt x="2787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53" y="6142"/>
                      <a:pt x="5081" y="4220"/>
                      <a:pt x="3591" y="2477"/>
                    </a:cubicBezTo>
                    <a:cubicBezTo>
                      <a:pt x="2539" y="1260"/>
                      <a:pt x="1444" y="0"/>
                      <a:pt x="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9" name="Google Shape;6819;p43"/>
              <p:cNvSpPr/>
              <p:nvPr/>
            </p:nvSpPr>
            <p:spPr>
              <a:xfrm>
                <a:off x="79406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8" y="1"/>
                    </a:moveTo>
                    <a:cubicBezTo>
                      <a:pt x="9302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40" y="408"/>
                      <a:pt x="2846" y="1093"/>
                      <a:pt x="1788" y="2523"/>
                    </a:cubicBezTo>
                    <a:cubicBezTo>
                      <a:pt x="1" y="4952"/>
                      <a:pt x="1118" y="7052"/>
                      <a:pt x="1788" y="7738"/>
                    </a:cubicBezTo>
                    <a:cubicBezTo>
                      <a:pt x="1863" y="7797"/>
                      <a:pt x="1922" y="7857"/>
                      <a:pt x="2042" y="7931"/>
                    </a:cubicBezTo>
                    <a:cubicBezTo>
                      <a:pt x="2699" y="8317"/>
                      <a:pt x="5429" y="8590"/>
                      <a:pt x="8274" y="8590"/>
                    </a:cubicBezTo>
                    <a:cubicBezTo>
                      <a:pt x="11359" y="8590"/>
                      <a:pt x="14582" y="8269"/>
                      <a:pt x="15449" y="7425"/>
                    </a:cubicBezTo>
                    <a:cubicBezTo>
                      <a:pt x="17192" y="5756"/>
                      <a:pt x="16626" y="1719"/>
                      <a:pt x="13155" y="482"/>
                    </a:cubicBezTo>
                    <a:cubicBezTo>
                      <a:pt x="12356" y="184"/>
                      <a:pt x="11088" y="1"/>
                      <a:pt x="96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0" name="Google Shape;6820;p43"/>
              <p:cNvSpPr/>
              <p:nvPr/>
            </p:nvSpPr>
            <p:spPr>
              <a:xfrm>
                <a:off x="151207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1" y="0"/>
                      <a:pt x="640" y="39"/>
                      <a:pt x="567" y="123"/>
                    </a:cubicBezTo>
                    <a:cubicBezTo>
                      <a:pt x="134" y="674"/>
                      <a:pt x="0" y="1166"/>
                      <a:pt x="373" y="1673"/>
                    </a:cubicBezTo>
                    <a:cubicBezTo>
                      <a:pt x="745" y="2164"/>
                      <a:pt x="280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7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54" y="1260"/>
                      <a:pt x="1447" y="0"/>
                      <a:pt x="8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1" name="Google Shape;6821;p43"/>
              <p:cNvSpPr/>
              <p:nvPr/>
            </p:nvSpPr>
            <p:spPr>
              <a:xfrm>
                <a:off x="1417276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6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18" y="7052"/>
                      <a:pt x="1803" y="7738"/>
                    </a:cubicBezTo>
                    <a:cubicBezTo>
                      <a:pt x="1863" y="7797"/>
                      <a:pt x="1997" y="7857"/>
                      <a:pt x="2056" y="7931"/>
                    </a:cubicBezTo>
                    <a:cubicBezTo>
                      <a:pt x="2707" y="8317"/>
                      <a:pt x="5432" y="8590"/>
                      <a:pt x="8278" y="8590"/>
                    </a:cubicBezTo>
                    <a:cubicBezTo>
                      <a:pt x="11362" y="8590"/>
                      <a:pt x="14588" y="8269"/>
                      <a:pt x="15464" y="7425"/>
                    </a:cubicBezTo>
                    <a:cubicBezTo>
                      <a:pt x="17192" y="5756"/>
                      <a:pt x="16641" y="1719"/>
                      <a:pt x="13170" y="482"/>
                    </a:cubicBezTo>
                    <a:cubicBezTo>
                      <a:pt x="12370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2" name="Google Shape;6822;p43"/>
              <p:cNvSpPr/>
              <p:nvPr/>
            </p:nvSpPr>
            <p:spPr>
              <a:xfrm>
                <a:off x="2135728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38" y="0"/>
                    </a:moveTo>
                    <a:cubicBezTo>
                      <a:pt x="732" y="0"/>
                      <a:pt x="640" y="39"/>
                      <a:pt x="567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02" y="3475"/>
                      <a:pt x="4411" y="6693"/>
                    </a:cubicBezTo>
                    <a:lnTo>
                      <a:pt x="4411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3" name="Google Shape;6823;p43"/>
              <p:cNvSpPr/>
              <p:nvPr/>
            </p:nvSpPr>
            <p:spPr>
              <a:xfrm>
                <a:off x="2040927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50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2" y="7931"/>
                    </a:cubicBezTo>
                    <a:cubicBezTo>
                      <a:pt x="2699" y="8317"/>
                      <a:pt x="5429" y="8590"/>
                      <a:pt x="8283" y="8590"/>
                    </a:cubicBezTo>
                    <a:cubicBezTo>
                      <a:pt x="11377" y="8590"/>
                      <a:pt x="14617" y="8269"/>
                      <a:pt x="15524" y="7425"/>
                    </a:cubicBezTo>
                    <a:cubicBezTo>
                      <a:pt x="17193" y="5756"/>
                      <a:pt x="16641" y="1719"/>
                      <a:pt x="13155" y="482"/>
                    </a:cubicBezTo>
                    <a:cubicBezTo>
                      <a:pt x="12368" y="184"/>
                      <a:pt x="11093" y="1"/>
                      <a:pt x="96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4" name="Google Shape;6824;p43"/>
              <p:cNvSpPr/>
              <p:nvPr/>
            </p:nvSpPr>
            <p:spPr>
              <a:xfrm>
                <a:off x="2763122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5" name="Google Shape;6825;p43"/>
              <p:cNvSpPr/>
              <p:nvPr/>
            </p:nvSpPr>
            <p:spPr>
              <a:xfrm>
                <a:off x="2668321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1" y="4952"/>
                      <a:pt x="1118" y="7052"/>
                      <a:pt x="1803" y="7738"/>
                    </a:cubicBezTo>
                    <a:cubicBezTo>
                      <a:pt x="1863" y="7797"/>
                      <a:pt x="1982" y="7857"/>
                      <a:pt x="2041" y="7931"/>
                    </a:cubicBezTo>
                    <a:cubicBezTo>
                      <a:pt x="2728" y="8317"/>
                      <a:pt x="5458" y="8590"/>
                      <a:pt x="8306" y="8590"/>
                    </a:cubicBezTo>
                    <a:cubicBezTo>
                      <a:pt x="11393" y="8590"/>
                      <a:pt x="14617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6" name="Google Shape;6826;p43"/>
              <p:cNvSpPr/>
              <p:nvPr/>
            </p:nvSpPr>
            <p:spPr>
              <a:xfrm>
                <a:off x="4006274" y="119354"/>
                <a:ext cx="172446" cy="238127"/>
              </a:xfrm>
              <a:custGeom>
                <a:avLst/>
                <a:gdLst/>
                <a:ahLst/>
                <a:cxnLst/>
                <a:rect l="l" t="t" r="r" b="b"/>
                <a:pathLst>
                  <a:path w="5528" h="6828" extrusionOk="0">
                    <a:moveTo>
                      <a:pt x="874" y="0"/>
                    </a:moveTo>
                    <a:cubicBezTo>
                      <a:pt x="774" y="0"/>
                      <a:pt x="691" y="39"/>
                      <a:pt x="626" y="123"/>
                    </a:cubicBezTo>
                    <a:cubicBezTo>
                      <a:pt x="120" y="674"/>
                      <a:pt x="1" y="1166"/>
                      <a:pt x="373" y="1673"/>
                    </a:cubicBezTo>
                    <a:cubicBezTo>
                      <a:pt x="805" y="2164"/>
                      <a:pt x="2861" y="3475"/>
                      <a:pt x="4410" y="6693"/>
                    </a:cubicBezTo>
                    <a:lnTo>
                      <a:pt x="4410" y="6827"/>
                    </a:lnTo>
                    <a:cubicBezTo>
                      <a:pt x="4783" y="6827"/>
                      <a:pt x="5155" y="6753"/>
                      <a:pt x="5528" y="6753"/>
                    </a:cubicBezTo>
                    <a:cubicBezTo>
                      <a:pt x="5468" y="6142"/>
                      <a:pt x="5155" y="4220"/>
                      <a:pt x="3606" y="2477"/>
                    </a:cubicBezTo>
                    <a:cubicBezTo>
                      <a:pt x="2541" y="1260"/>
                      <a:pt x="1444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7" name="Google Shape;6827;p43"/>
              <p:cNvSpPr/>
              <p:nvPr/>
            </p:nvSpPr>
            <p:spPr>
              <a:xfrm>
                <a:off x="3911473" y="353616"/>
                <a:ext cx="536336" cy="299611"/>
              </a:xfrm>
              <a:custGeom>
                <a:avLst/>
                <a:gdLst/>
                <a:ahLst/>
                <a:cxnLst/>
                <a:rect l="l" t="t" r="r" b="b"/>
                <a:pathLst>
                  <a:path w="17193" h="8591" extrusionOk="0">
                    <a:moveTo>
                      <a:pt x="9659" y="1"/>
                    </a:moveTo>
                    <a:cubicBezTo>
                      <a:pt x="9303" y="1"/>
                      <a:pt x="8937" y="12"/>
                      <a:pt x="8567" y="36"/>
                    </a:cubicBezTo>
                    <a:cubicBezTo>
                      <a:pt x="8194" y="36"/>
                      <a:pt x="7822" y="110"/>
                      <a:pt x="7449" y="110"/>
                    </a:cubicBezTo>
                    <a:cubicBezTo>
                      <a:pt x="5155" y="408"/>
                      <a:pt x="2861" y="1093"/>
                      <a:pt x="1803" y="2523"/>
                    </a:cubicBezTo>
                    <a:cubicBezTo>
                      <a:pt x="0" y="4952"/>
                      <a:pt x="1177" y="7052"/>
                      <a:pt x="1803" y="7738"/>
                    </a:cubicBezTo>
                    <a:cubicBezTo>
                      <a:pt x="1922" y="7797"/>
                      <a:pt x="1982" y="7857"/>
                      <a:pt x="2041" y="7931"/>
                    </a:cubicBezTo>
                    <a:cubicBezTo>
                      <a:pt x="2728" y="8317"/>
                      <a:pt x="5472" y="8590"/>
                      <a:pt x="8327" y="8590"/>
                    </a:cubicBezTo>
                    <a:cubicBezTo>
                      <a:pt x="11422" y="8590"/>
                      <a:pt x="14648" y="8269"/>
                      <a:pt x="15524" y="7425"/>
                    </a:cubicBezTo>
                    <a:cubicBezTo>
                      <a:pt x="17192" y="5756"/>
                      <a:pt x="16641" y="1719"/>
                      <a:pt x="13155" y="482"/>
                    </a:cubicBezTo>
                    <a:cubicBezTo>
                      <a:pt x="12367" y="184"/>
                      <a:pt x="11092" y="1"/>
                      <a:pt x="96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8" name="Google Shape;6828;p43">
                <a:hlinkClick r:id="rId10" action="ppaction://hlinksldjump"/>
              </p:cNvPr>
              <p:cNvSpPr txBox="1"/>
              <p:nvPr/>
            </p:nvSpPr>
            <p:spPr>
              <a:xfrm>
                <a:off x="7907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Sep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29" name="Google Shape;6829;p43"/>
              <p:cNvSpPr txBox="1"/>
              <p:nvPr/>
            </p:nvSpPr>
            <p:spPr>
              <a:xfrm>
                <a:off x="1412281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Oct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0" name="Google Shape;6830;p43"/>
              <p:cNvSpPr txBox="1"/>
              <p:nvPr/>
            </p:nvSpPr>
            <p:spPr>
              <a:xfrm>
                <a:off x="198800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Nov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1" name="Google Shape;6831;p43"/>
              <p:cNvSpPr txBox="1"/>
              <p:nvPr/>
            </p:nvSpPr>
            <p:spPr>
              <a:xfrm>
                <a:off x="2657675" y="414509"/>
                <a:ext cx="5517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Dec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2" name="Google Shape;6832;p43"/>
              <p:cNvSpPr txBox="1"/>
              <p:nvPr/>
            </p:nvSpPr>
            <p:spPr>
              <a:xfrm>
                <a:off x="32334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Jan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3" name="Google Shape;6833;p43"/>
              <p:cNvSpPr txBox="1"/>
              <p:nvPr/>
            </p:nvSpPr>
            <p:spPr>
              <a:xfrm>
                <a:off x="3869194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Feb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4" name="Google Shape;6834;p43"/>
              <p:cNvSpPr txBox="1"/>
              <p:nvPr/>
            </p:nvSpPr>
            <p:spPr>
              <a:xfrm>
                <a:off x="449070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5" name="Google Shape;6835;p43"/>
              <p:cNvSpPr txBox="1"/>
              <p:nvPr/>
            </p:nvSpPr>
            <p:spPr>
              <a:xfrm>
                <a:off x="5119350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Apr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6" name="Google Shape;6836;p43"/>
              <p:cNvSpPr txBox="1"/>
              <p:nvPr/>
            </p:nvSpPr>
            <p:spPr>
              <a:xfrm>
                <a:off x="5740856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May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7" name="Google Shape;6837;p43"/>
              <p:cNvSpPr txBox="1"/>
              <p:nvPr/>
            </p:nvSpPr>
            <p:spPr>
              <a:xfrm>
                <a:off x="636712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Jun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8" name="Google Shape;6838;p43"/>
              <p:cNvSpPr txBox="1"/>
              <p:nvPr/>
            </p:nvSpPr>
            <p:spPr>
              <a:xfrm>
                <a:off x="6981488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lt1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Jul</a:t>
                </a:r>
                <a:endParaRPr sz="1300">
                  <a:solidFill>
                    <a:schemeClr val="lt1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39" name="Google Shape;6839;p43"/>
              <p:cNvSpPr txBox="1"/>
              <p:nvPr/>
            </p:nvSpPr>
            <p:spPr>
              <a:xfrm>
                <a:off x="7605375" y="414509"/>
                <a:ext cx="633300" cy="202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chemeClr val="dk2"/>
                    </a:solidFill>
                    <a:latin typeface="Pangolin"/>
                    <a:ea typeface="Pangolin"/>
                    <a:cs typeface="Pangolin"/>
                    <a:sym typeface="Pangolin"/>
                  </a:rPr>
                  <a:t>Aug</a:t>
                </a:r>
                <a:endParaRPr sz="1300">
                  <a:solidFill>
                    <a:schemeClr val="dk2"/>
                  </a:solidFill>
                  <a:latin typeface="Pangolin"/>
                  <a:ea typeface="Pangolin"/>
                  <a:cs typeface="Pangolin"/>
                  <a:sym typeface="Pangolin"/>
                </a:endParaRPr>
              </a:p>
            </p:txBody>
          </p:sp>
          <p:sp>
            <p:nvSpPr>
              <p:cNvPr id="6840" name="Google Shape;6840;p43">
                <a:hlinkClick r:id="rId10" action="ppaction://hlinksldjump"/>
              </p:cNvPr>
              <p:cNvSpPr/>
              <p:nvPr/>
            </p:nvSpPr>
            <p:spPr>
              <a:xfrm>
                <a:off x="1466950" y="333030"/>
                <a:ext cx="428700" cy="309000"/>
              </a:xfrm>
              <a:prstGeom prst="ellipse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41" name="Google Shape;6841;p43">
            <a:hlinkClick r:id="rId10" action="ppaction://hlinksldjump"/>
          </p:cNvPr>
          <p:cNvSpPr/>
          <p:nvPr/>
        </p:nvSpPr>
        <p:spPr>
          <a:xfrm>
            <a:off x="14652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2" name="Google Shape;6842;p43">
            <a:hlinkClick r:id="rId11" action="ppaction://hlinksldjump"/>
          </p:cNvPr>
          <p:cNvSpPr/>
          <p:nvPr/>
        </p:nvSpPr>
        <p:spPr>
          <a:xfrm>
            <a:off x="20748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3" name="Google Shape;6843;p43">
            <a:hlinkClick r:id="rId12" action="ppaction://hlinksldjump"/>
          </p:cNvPr>
          <p:cNvSpPr/>
          <p:nvPr/>
        </p:nvSpPr>
        <p:spPr>
          <a:xfrm>
            <a:off x="27225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4" name="Google Shape;6844;p43">
            <a:hlinkClick r:id="rId13" action="ppaction://hlinksldjump"/>
          </p:cNvPr>
          <p:cNvSpPr/>
          <p:nvPr/>
        </p:nvSpPr>
        <p:spPr>
          <a:xfrm>
            <a:off x="333212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5" name="Google Shape;6845;p43">
            <a:hlinkClick r:id="rId14" action="ppaction://hlinksldjump"/>
          </p:cNvPr>
          <p:cNvSpPr/>
          <p:nvPr/>
        </p:nvSpPr>
        <p:spPr>
          <a:xfrm>
            <a:off x="39607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6" name="Google Shape;6846;p43">
            <a:hlinkClick r:id="rId15" action="ppaction://hlinksldjump"/>
          </p:cNvPr>
          <p:cNvSpPr/>
          <p:nvPr/>
        </p:nvSpPr>
        <p:spPr>
          <a:xfrm>
            <a:off x="4570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7" name="Google Shape;6847;p43">
            <a:hlinkClick r:id="rId16" action="ppaction://hlinksldjump"/>
          </p:cNvPr>
          <p:cNvSpPr/>
          <p:nvPr/>
        </p:nvSpPr>
        <p:spPr>
          <a:xfrm>
            <a:off x="52180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8" name="Google Shape;6848;p43">
            <a:hlinkClick r:id="rId17" action="ppaction://hlinksldjump"/>
          </p:cNvPr>
          <p:cNvSpPr/>
          <p:nvPr/>
        </p:nvSpPr>
        <p:spPr>
          <a:xfrm>
            <a:off x="58276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9" name="Google Shape;6849;p43">
            <a:hlinkClick r:id="rId18" action="ppaction://hlinksldjump"/>
          </p:cNvPr>
          <p:cNvSpPr/>
          <p:nvPr/>
        </p:nvSpPr>
        <p:spPr>
          <a:xfrm>
            <a:off x="64753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0" name="Google Shape;6850;p43">
            <a:hlinkClick r:id="rId19" action="ppaction://hlinksldjump"/>
          </p:cNvPr>
          <p:cNvSpPr/>
          <p:nvPr/>
        </p:nvSpPr>
        <p:spPr>
          <a:xfrm>
            <a:off x="70849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1" name="Google Shape;6851;p43">
            <a:hlinkClick r:id="rId20" action="ppaction://hlinksldjump"/>
          </p:cNvPr>
          <p:cNvSpPr/>
          <p:nvPr/>
        </p:nvSpPr>
        <p:spPr>
          <a:xfrm>
            <a:off x="7694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2" name="Google Shape;6852;p43">
            <a:hlinkClick r:id="rId21" action="ppaction://hlinksldjump"/>
          </p:cNvPr>
          <p:cNvSpPr/>
          <p:nvPr/>
        </p:nvSpPr>
        <p:spPr>
          <a:xfrm>
            <a:off x="836577" y="404975"/>
            <a:ext cx="442200" cy="2403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3" name="Google Shape;6853;p43"/>
          <p:cNvGrpSpPr/>
          <p:nvPr/>
        </p:nvGrpSpPr>
        <p:grpSpPr>
          <a:xfrm flipH="1">
            <a:off x="6219328" y="4437711"/>
            <a:ext cx="623521" cy="298160"/>
            <a:chOff x="2414311" y="4209411"/>
            <a:chExt cx="623521" cy="298160"/>
          </a:xfrm>
        </p:grpSpPr>
        <p:sp>
          <p:nvSpPr>
            <p:cNvPr id="6854" name="Google Shape;6854;p43"/>
            <p:cNvSpPr/>
            <p:nvPr/>
          </p:nvSpPr>
          <p:spPr>
            <a:xfrm flipH="1">
              <a:off x="2414311" y="4295101"/>
              <a:ext cx="623521" cy="212470"/>
            </a:xfrm>
            <a:custGeom>
              <a:avLst/>
              <a:gdLst/>
              <a:ahLst/>
              <a:cxnLst/>
              <a:rect l="l" t="t" r="r" b="b"/>
              <a:pathLst>
                <a:path w="25816" h="8797" extrusionOk="0">
                  <a:moveTo>
                    <a:pt x="3249" y="1"/>
                  </a:moveTo>
                  <a:cubicBezTo>
                    <a:pt x="2482" y="1"/>
                    <a:pt x="1864" y="56"/>
                    <a:pt x="1379" y="56"/>
                  </a:cubicBezTo>
                  <a:cubicBezTo>
                    <a:pt x="627" y="156"/>
                    <a:pt x="126" y="156"/>
                    <a:pt x="126" y="156"/>
                  </a:cubicBezTo>
                  <a:cubicBezTo>
                    <a:pt x="1" y="257"/>
                    <a:pt x="1" y="257"/>
                    <a:pt x="1" y="457"/>
                  </a:cubicBezTo>
                  <a:cubicBezTo>
                    <a:pt x="1" y="527"/>
                    <a:pt x="62" y="610"/>
                    <a:pt x="133" y="610"/>
                  </a:cubicBezTo>
                  <a:cubicBezTo>
                    <a:pt x="164" y="610"/>
                    <a:pt x="196" y="595"/>
                    <a:pt x="226" y="557"/>
                  </a:cubicBezTo>
                  <a:lnTo>
                    <a:pt x="1379" y="557"/>
                  </a:lnTo>
                  <a:cubicBezTo>
                    <a:pt x="2106" y="557"/>
                    <a:pt x="3133" y="557"/>
                    <a:pt x="4512" y="683"/>
                  </a:cubicBezTo>
                  <a:cubicBezTo>
                    <a:pt x="5138" y="683"/>
                    <a:pt x="5765" y="683"/>
                    <a:pt x="6492" y="783"/>
                  </a:cubicBezTo>
                  <a:cubicBezTo>
                    <a:pt x="6893" y="783"/>
                    <a:pt x="7219" y="883"/>
                    <a:pt x="7645" y="883"/>
                  </a:cubicBezTo>
                  <a:cubicBezTo>
                    <a:pt x="8046" y="984"/>
                    <a:pt x="8372" y="984"/>
                    <a:pt x="8773" y="1084"/>
                  </a:cubicBezTo>
                  <a:cubicBezTo>
                    <a:pt x="9625" y="1184"/>
                    <a:pt x="10452" y="1309"/>
                    <a:pt x="11179" y="1510"/>
                  </a:cubicBezTo>
                  <a:cubicBezTo>
                    <a:pt x="12031" y="1610"/>
                    <a:pt x="12858" y="1811"/>
                    <a:pt x="13685" y="2036"/>
                  </a:cubicBezTo>
                  <a:cubicBezTo>
                    <a:pt x="14111" y="2237"/>
                    <a:pt x="14537" y="2337"/>
                    <a:pt x="14838" y="2437"/>
                  </a:cubicBezTo>
                  <a:lnTo>
                    <a:pt x="15464" y="2663"/>
                  </a:lnTo>
                  <a:cubicBezTo>
                    <a:pt x="15665" y="2763"/>
                    <a:pt x="15890" y="2863"/>
                    <a:pt x="16091" y="2863"/>
                  </a:cubicBezTo>
                  <a:cubicBezTo>
                    <a:pt x="16417" y="3064"/>
                    <a:pt x="16818" y="3289"/>
                    <a:pt x="17244" y="3390"/>
                  </a:cubicBezTo>
                  <a:cubicBezTo>
                    <a:pt x="17545" y="3590"/>
                    <a:pt x="17971" y="3690"/>
                    <a:pt x="18296" y="3916"/>
                  </a:cubicBezTo>
                  <a:cubicBezTo>
                    <a:pt x="18697" y="4116"/>
                    <a:pt x="19023" y="4217"/>
                    <a:pt x="19324" y="4442"/>
                  </a:cubicBezTo>
                  <a:cubicBezTo>
                    <a:pt x="19650" y="4643"/>
                    <a:pt x="20051" y="4843"/>
                    <a:pt x="20377" y="4943"/>
                  </a:cubicBezTo>
                  <a:cubicBezTo>
                    <a:pt x="21003" y="5370"/>
                    <a:pt x="21529" y="5695"/>
                    <a:pt x="22056" y="6096"/>
                  </a:cubicBezTo>
                  <a:cubicBezTo>
                    <a:pt x="22557" y="6422"/>
                    <a:pt x="23083" y="6723"/>
                    <a:pt x="23509" y="7049"/>
                  </a:cubicBezTo>
                  <a:cubicBezTo>
                    <a:pt x="23936" y="7350"/>
                    <a:pt x="24236" y="7675"/>
                    <a:pt x="24562" y="7876"/>
                  </a:cubicBezTo>
                  <a:cubicBezTo>
                    <a:pt x="24763" y="8202"/>
                    <a:pt x="24963" y="8402"/>
                    <a:pt x="25189" y="8502"/>
                  </a:cubicBezTo>
                  <a:lnTo>
                    <a:pt x="25389" y="8703"/>
                  </a:lnTo>
                  <a:cubicBezTo>
                    <a:pt x="25439" y="8766"/>
                    <a:pt x="25489" y="8797"/>
                    <a:pt x="25540" y="8797"/>
                  </a:cubicBezTo>
                  <a:cubicBezTo>
                    <a:pt x="25590" y="8797"/>
                    <a:pt x="25640" y="8766"/>
                    <a:pt x="25690" y="8703"/>
                  </a:cubicBezTo>
                  <a:cubicBezTo>
                    <a:pt x="25690" y="8703"/>
                    <a:pt x="25815" y="8502"/>
                    <a:pt x="25690" y="8402"/>
                  </a:cubicBezTo>
                  <a:cubicBezTo>
                    <a:pt x="25690" y="8402"/>
                    <a:pt x="25590" y="8402"/>
                    <a:pt x="25489" y="8202"/>
                  </a:cubicBezTo>
                  <a:cubicBezTo>
                    <a:pt x="25389" y="8076"/>
                    <a:pt x="25189" y="7776"/>
                    <a:pt x="24863" y="7575"/>
                  </a:cubicBezTo>
                  <a:cubicBezTo>
                    <a:pt x="24337" y="7049"/>
                    <a:pt x="23509" y="6322"/>
                    <a:pt x="22457" y="5570"/>
                  </a:cubicBezTo>
                  <a:cubicBezTo>
                    <a:pt x="21930" y="5169"/>
                    <a:pt x="21304" y="4743"/>
                    <a:pt x="20677" y="4317"/>
                  </a:cubicBezTo>
                  <a:cubicBezTo>
                    <a:pt x="20051" y="4016"/>
                    <a:pt x="19324" y="3590"/>
                    <a:pt x="18597" y="3189"/>
                  </a:cubicBezTo>
                  <a:cubicBezTo>
                    <a:pt x="18296" y="3064"/>
                    <a:pt x="17870" y="2863"/>
                    <a:pt x="17545" y="2663"/>
                  </a:cubicBezTo>
                  <a:cubicBezTo>
                    <a:pt x="17143" y="2437"/>
                    <a:pt x="16717" y="2337"/>
                    <a:pt x="16417" y="2136"/>
                  </a:cubicBezTo>
                  <a:cubicBezTo>
                    <a:pt x="16191" y="2136"/>
                    <a:pt x="15991" y="2036"/>
                    <a:pt x="15790" y="1936"/>
                  </a:cubicBezTo>
                  <a:lnTo>
                    <a:pt x="15164" y="1710"/>
                  </a:lnTo>
                  <a:cubicBezTo>
                    <a:pt x="14737" y="1510"/>
                    <a:pt x="14311" y="1410"/>
                    <a:pt x="13910" y="1309"/>
                  </a:cubicBezTo>
                  <a:cubicBezTo>
                    <a:pt x="13058" y="984"/>
                    <a:pt x="12231" y="883"/>
                    <a:pt x="11404" y="683"/>
                  </a:cubicBezTo>
                  <a:cubicBezTo>
                    <a:pt x="10552" y="457"/>
                    <a:pt x="9725" y="357"/>
                    <a:pt x="8898" y="257"/>
                  </a:cubicBezTo>
                  <a:cubicBezTo>
                    <a:pt x="8472" y="257"/>
                    <a:pt x="8146" y="156"/>
                    <a:pt x="7745" y="156"/>
                  </a:cubicBezTo>
                  <a:cubicBezTo>
                    <a:pt x="7319" y="156"/>
                    <a:pt x="6893" y="56"/>
                    <a:pt x="6592" y="56"/>
                  </a:cubicBezTo>
                  <a:lnTo>
                    <a:pt x="4512" y="56"/>
                  </a:lnTo>
                  <a:cubicBezTo>
                    <a:pt x="4052" y="14"/>
                    <a:pt x="3632" y="1"/>
                    <a:pt x="3249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43"/>
            <p:cNvSpPr/>
            <p:nvPr/>
          </p:nvSpPr>
          <p:spPr>
            <a:xfrm flipH="1">
              <a:off x="2689751" y="4209411"/>
              <a:ext cx="176168" cy="210561"/>
            </a:xfrm>
            <a:custGeom>
              <a:avLst/>
              <a:gdLst/>
              <a:ahLst/>
              <a:cxnLst/>
              <a:rect l="l" t="t" r="r" b="b"/>
              <a:pathLst>
                <a:path w="7294" h="8718" extrusionOk="0">
                  <a:moveTo>
                    <a:pt x="1454" y="1"/>
                  </a:moveTo>
                  <a:cubicBezTo>
                    <a:pt x="1387" y="1"/>
                    <a:pt x="1320" y="45"/>
                    <a:pt x="1254" y="45"/>
                  </a:cubicBezTo>
                  <a:cubicBezTo>
                    <a:pt x="1153" y="146"/>
                    <a:pt x="1153" y="246"/>
                    <a:pt x="1254" y="346"/>
                  </a:cubicBezTo>
                  <a:cubicBezTo>
                    <a:pt x="2181" y="1198"/>
                    <a:pt x="3133" y="2025"/>
                    <a:pt x="4061" y="2852"/>
                  </a:cubicBezTo>
                  <a:cubicBezTo>
                    <a:pt x="4487" y="3278"/>
                    <a:pt x="4913" y="3704"/>
                    <a:pt x="5314" y="4105"/>
                  </a:cubicBezTo>
                  <a:cubicBezTo>
                    <a:pt x="5539" y="4331"/>
                    <a:pt x="5740" y="4532"/>
                    <a:pt x="5940" y="4732"/>
                  </a:cubicBezTo>
                  <a:cubicBezTo>
                    <a:pt x="6017" y="4828"/>
                    <a:pt x="6109" y="4910"/>
                    <a:pt x="6193" y="5034"/>
                  </a:cubicBezTo>
                  <a:lnTo>
                    <a:pt x="6193" y="5034"/>
                  </a:lnTo>
                  <a:cubicBezTo>
                    <a:pt x="5768" y="5211"/>
                    <a:pt x="5374" y="5418"/>
                    <a:pt x="4913" y="5584"/>
                  </a:cubicBezTo>
                  <a:cubicBezTo>
                    <a:pt x="4386" y="5785"/>
                    <a:pt x="3760" y="6111"/>
                    <a:pt x="3233" y="6311"/>
                  </a:cubicBezTo>
                  <a:cubicBezTo>
                    <a:pt x="2707" y="6612"/>
                    <a:pt x="2181" y="6938"/>
                    <a:pt x="1655" y="7238"/>
                  </a:cubicBezTo>
                  <a:cubicBezTo>
                    <a:pt x="1153" y="7564"/>
                    <a:pt x="627" y="7990"/>
                    <a:pt x="101" y="8291"/>
                  </a:cubicBezTo>
                  <a:cubicBezTo>
                    <a:pt x="0" y="8391"/>
                    <a:pt x="0" y="8491"/>
                    <a:pt x="0" y="8617"/>
                  </a:cubicBezTo>
                  <a:cubicBezTo>
                    <a:pt x="101" y="8717"/>
                    <a:pt x="201" y="8717"/>
                    <a:pt x="301" y="8717"/>
                  </a:cubicBezTo>
                  <a:cubicBezTo>
                    <a:pt x="627" y="8491"/>
                    <a:pt x="827" y="8391"/>
                    <a:pt x="1153" y="8291"/>
                  </a:cubicBezTo>
                  <a:cubicBezTo>
                    <a:pt x="1354" y="8090"/>
                    <a:pt x="1655" y="7990"/>
                    <a:pt x="1980" y="7765"/>
                  </a:cubicBezTo>
                  <a:cubicBezTo>
                    <a:pt x="2507" y="7564"/>
                    <a:pt x="3033" y="7238"/>
                    <a:pt x="3534" y="7038"/>
                  </a:cubicBezTo>
                  <a:cubicBezTo>
                    <a:pt x="4161" y="6837"/>
                    <a:pt x="4687" y="6512"/>
                    <a:pt x="5213" y="6311"/>
                  </a:cubicBezTo>
                  <a:cubicBezTo>
                    <a:pt x="5840" y="6111"/>
                    <a:pt x="6366" y="5885"/>
                    <a:pt x="6993" y="5684"/>
                  </a:cubicBezTo>
                  <a:lnTo>
                    <a:pt x="7093" y="5584"/>
                  </a:lnTo>
                  <a:cubicBezTo>
                    <a:pt x="7193" y="5484"/>
                    <a:pt x="7294" y="5258"/>
                    <a:pt x="7193" y="5058"/>
                  </a:cubicBezTo>
                  <a:cubicBezTo>
                    <a:pt x="7093" y="4958"/>
                    <a:pt x="6993" y="4732"/>
                    <a:pt x="6893" y="4632"/>
                  </a:cubicBezTo>
                  <a:cubicBezTo>
                    <a:pt x="6792" y="4532"/>
                    <a:pt x="6667" y="4331"/>
                    <a:pt x="6567" y="4231"/>
                  </a:cubicBezTo>
                  <a:cubicBezTo>
                    <a:pt x="6366" y="4005"/>
                    <a:pt x="6166" y="3805"/>
                    <a:pt x="5940" y="3604"/>
                  </a:cubicBezTo>
                  <a:cubicBezTo>
                    <a:pt x="5414" y="3078"/>
                    <a:pt x="5013" y="2652"/>
                    <a:pt x="4487" y="2351"/>
                  </a:cubicBezTo>
                  <a:cubicBezTo>
                    <a:pt x="4061" y="1925"/>
                    <a:pt x="3534" y="1499"/>
                    <a:pt x="3033" y="1098"/>
                  </a:cubicBezTo>
                  <a:cubicBezTo>
                    <a:pt x="2507" y="772"/>
                    <a:pt x="2081" y="346"/>
                    <a:pt x="1554" y="45"/>
                  </a:cubicBezTo>
                  <a:cubicBezTo>
                    <a:pt x="1521" y="12"/>
                    <a:pt x="1487" y="1"/>
                    <a:pt x="1454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43"/>
            <p:cNvSpPr/>
            <p:nvPr/>
          </p:nvSpPr>
          <p:spPr>
            <a:xfrm flipH="1">
              <a:off x="2856666" y="4240760"/>
              <a:ext cx="115183" cy="122091"/>
            </a:xfrm>
            <a:custGeom>
              <a:avLst/>
              <a:gdLst/>
              <a:ahLst/>
              <a:cxnLst/>
              <a:rect l="l" t="t" r="r" b="b"/>
              <a:pathLst>
                <a:path w="4769" h="5055" extrusionOk="0">
                  <a:moveTo>
                    <a:pt x="4061" y="3033"/>
                  </a:moveTo>
                  <a:lnTo>
                    <a:pt x="4087" y="3059"/>
                  </a:lnTo>
                  <a:lnTo>
                    <a:pt x="4087" y="3059"/>
                  </a:lnTo>
                  <a:cubicBezTo>
                    <a:pt x="4061" y="3050"/>
                    <a:pt x="4035" y="3041"/>
                    <a:pt x="4012" y="3033"/>
                  </a:cubicBezTo>
                  <a:close/>
                  <a:moveTo>
                    <a:pt x="827" y="0"/>
                  </a:moveTo>
                  <a:cubicBezTo>
                    <a:pt x="727" y="0"/>
                    <a:pt x="627" y="0"/>
                    <a:pt x="527" y="101"/>
                  </a:cubicBezTo>
                  <a:lnTo>
                    <a:pt x="527" y="301"/>
                  </a:lnTo>
                  <a:lnTo>
                    <a:pt x="827" y="627"/>
                  </a:lnTo>
                  <a:cubicBezTo>
                    <a:pt x="1028" y="727"/>
                    <a:pt x="1354" y="1053"/>
                    <a:pt x="1655" y="1254"/>
                  </a:cubicBezTo>
                  <a:cubicBezTo>
                    <a:pt x="1980" y="1554"/>
                    <a:pt x="2406" y="1880"/>
                    <a:pt x="2807" y="2181"/>
                  </a:cubicBezTo>
                  <a:cubicBezTo>
                    <a:pt x="3033" y="2306"/>
                    <a:pt x="3233" y="2507"/>
                    <a:pt x="3434" y="2607"/>
                  </a:cubicBezTo>
                  <a:cubicBezTo>
                    <a:pt x="3463" y="2636"/>
                    <a:pt x="3495" y="2666"/>
                    <a:pt x="3529" y="2695"/>
                  </a:cubicBezTo>
                  <a:lnTo>
                    <a:pt x="3529" y="2695"/>
                  </a:lnTo>
                  <a:cubicBezTo>
                    <a:pt x="3439" y="2736"/>
                    <a:pt x="3341" y="2772"/>
                    <a:pt x="3233" y="2807"/>
                  </a:cubicBezTo>
                  <a:cubicBezTo>
                    <a:pt x="3033" y="3033"/>
                    <a:pt x="2807" y="3133"/>
                    <a:pt x="2607" y="3234"/>
                  </a:cubicBezTo>
                  <a:cubicBezTo>
                    <a:pt x="2081" y="3559"/>
                    <a:pt x="1655" y="3760"/>
                    <a:pt x="1354" y="3960"/>
                  </a:cubicBezTo>
                  <a:cubicBezTo>
                    <a:pt x="928" y="4186"/>
                    <a:pt x="627" y="4386"/>
                    <a:pt x="401" y="4487"/>
                  </a:cubicBezTo>
                  <a:cubicBezTo>
                    <a:pt x="201" y="4587"/>
                    <a:pt x="101" y="4587"/>
                    <a:pt x="101" y="4587"/>
                  </a:cubicBezTo>
                  <a:cubicBezTo>
                    <a:pt x="0" y="4687"/>
                    <a:pt x="0" y="4813"/>
                    <a:pt x="0" y="4913"/>
                  </a:cubicBezTo>
                  <a:cubicBezTo>
                    <a:pt x="0" y="4984"/>
                    <a:pt x="51" y="5055"/>
                    <a:pt x="115" y="5055"/>
                  </a:cubicBezTo>
                  <a:cubicBezTo>
                    <a:pt x="142" y="5055"/>
                    <a:pt x="172" y="5042"/>
                    <a:pt x="201" y="5013"/>
                  </a:cubicBezTo>
                  <a:cubicBezTo>
                    <a:pt x="201" y="5013"/>
                    <a:pt x="401" y="5013"/>
                    <a:pt x="627" y="4913"/>
                  </a:cubicBezTo>
                  <a:cubicBezTo>
                    <a:pt x="827" y="4913"/>
                    <a:pt x="1254" y="4813"/>
                    <a:pt x="1554" y="4587"/>
                  </a:cubicBezTo>
                  <a:cubicBezTo>
                    <a:pt x="1980" y="4386"/>
                    <a:pt x="2507" y="4186"/>
                    <a:pt x="2908" y="3960"/>
                  </a:cubicBezTo>
                  <a:cubicBezTo>
                    <a:pt x="3233" y="3860"/>
                    <a:pt x="3434" y="3760"/>
                    <a:pt x="3660" y="3559"/>
                  </a:cubicBezTo>
                  <a:cubicBezTo>
                    <a:pt x="3960" y="3434"/>
                    <a:pt x="4161" y="3334"/>
                    <a:pt x="4386" y="3133"/>
                  </a:cubicBezTo>
                  <a:cubicBezTo>
                    <a:pt x="4487" y="3133"/>
                    <a:pt x="4487" y="3133"/>
                    <a:pt x="4587" y="3033"/>
                  </a:cubicBezTo>
                  <a:cubicBezTo>
                    <a:pt x="4587" y="3033"/>
                    <a:pt x="4687" y="2933"/>
                    <a:pt x="4687" y="2807"/>
                  </a:cubicBezTo>
                  <a:cubicBezTo>
                    <a:pt x="4769" y="2644"/>
                    <a:pt x="4651" y="2481"/>
                    <a:pt x="4605" y="2426"/>
                  </a:cubicBezTo>
                  <a:lnTo>
                    <a:pt x="4605" y="2426"/>
                  </a:lnTo>
                  <a:cubicBezTo>
                    <a:pt x="4619" y="2431"/>
                    <a:pt x="4630" y="2435"/>
                    <a:pt x="4633" y="2435"/>
                  </a:cubicBezTo>
                  <a:cubicBezTo>
                    <a:pt x="4639" y="2435"/>
                    <a:pt x="4627" y="2427"/>
                    <a:pt x="4587" y="2406"/>
                  </a:cubicBezTo>
                  <a:lnTo>
                    <a:pt x="4587" y="2406"/>
                  </a:lnTo>
                  <a:cubicBezTo>
                    <a:pt x="4587" y="2407"/>
                    <a:pt x="4594" y="2413"/>
                    <a:pt x="4605" y="2426"/>
                  </a:cubicBezTo>
                  <a:lnTo>
                    <a:pt x="4605" y="2426"/>
                  </a:lnTo>
                  <a:cubicBezTo>
                    <a:pt x="4525" y="2397"/>
                    <a:pt x="4319" y="2306"/>
                    <a:pt x="4386" y="2306"/>
                  </a:cubicBezTo>
                  <a:lnTo>
                    <a:pt x="4487" y="2306"/>
                  </a:lnTo>
                  <a:lnTo>
                    <a:pt x="4286" y="2181"/>
                  </a:lnTo>
                  <a:cubicBezTo>
                    <a:pt x="4161" y="2081"/>
                    <a:pt x="4061" y="2081"/>
                    <a:pt x="3960" y="1980"/>
                  </a:cubicBezTo>
                  <a:cubicBezTo>
                    <a:pt x="3660" y="1780"/>
                    <a:pt x="3434" y="1680"/>
                    <a:pt x="3233" y="1554"/>
                  </a:cubicBezTo>
                  <a:cubicBezTo>
                    <a:pt x="2807" y="1254"/>
                    <a:pt x="2406" y="928"/>
                    <a:pt x="1980" y="727"/>
                  </a:cubicBezTo>
                  <a:cubicBezTo>
                    <a:pt x="1655" y="527"/>
                    <a:pt x="1354" y="301"/>
                    <a:pt x="1153" y="201"/>
                  </a:cubicBezTo>
                  <a:cubicBezTo>
                    <a:pt x="928" y="101"/>
                    <a:pt x="827" y="0"/>
                    <a:pt x="827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3"/>
            <p:cNvSpPr/>
            <p:nvPr/>
          </p:nvSpPr>
          <p:spPr>
            <a:xfrm flipH="1">
              <a:off x="2573534" y="4251049"/>
              <a:ext cx="136220" cy="221575"/>
            </a:xfrm>
            <a:custGeom>
              <a:avLst/>
              <a:gdLst/>
              <a:ahLst/>
              <a:cxnLst/>
              <a:rect l="l" t="t" r="r" b="b"/>
              <a:pathLst>
                <a:path w="5640" h="9174" extrusionOk="0">
                  <a:moveTo>
                    <a:pt x="4807" y="5394"/>
                  </a:moveTo>
                  <a:cubicBezTo>
                    <a:pt x="4811" y="5394"/>
                    <a:pt x="4813" y="5400"/>
                    <a:pt x="4813" y="5414"/>
                  </a:cubicBezTo>
                  <a:cubicBezTo>
                    <a:pt x="4795" y="5431"/>
                    <a:pt x="4777" y="5450"/>
                    <a:pt x="4758" y="5468"/>
                  </a:cubicBezTo>
                  <a:lnTo>
                    <a:pt x="4758" y="5468"/>
                  </a:lnTo>
                  <a:cubicBezTo>
                    <a:pt x="4777" y="5438"/>
                    <a:pt x="4798" y="5394"/>
                    <a:pt x="4807" y="5394"/>
                  </a:cubicBezTo>
                  <a:close/>
                  <a:moveTo>
                    <a:pt x="5631" y="5489"/>
                  </a:moveTo>
                  <a:cubicBezTo>
                    <a:pt x="5625" y="5489"/>
                    <a:pt x="5615" y="5499"/>
                    <a:pt x="5605" y="5514"/>
                  </a:cubicBezTo>
                  <a:lnTo>
                    <a:pt x="5640" y="5514"/>
                  </a:lnTo>
                  <a:cubicBezTo>
                    <a:pt x="5640" y="5496"/>
                    <a:pt x="5636" y="5489"/>
                    <a:pt x="5631" y="5489"/>
                  </a:cubicBezTo>
                  <a:close/>
                  <a:moveTo>
                    <a:pt x="3033" y="1"/>
                  </a:moveTo>
                  <a:cubicBezTo>
                    <a:pt x="2933" y="101"/>
                    <a:pt x="2833" y="201"/>
                    <a:pt x="2933" y="301"/>
                  </a:cubicBezTo>
                  <a:cubicBezTo>
                    <a:pt x="2933" y="301"/>
                    <a:pt x="3133" y="928"/>
                    <a:pt x="3660" y="1980"/>
                  </a:cubicBezTo>
                  <a:cubicBezTo>
                    <a:pt x="3860" y="2507"/>
                    <a:pt x="4086" y="3133"/>
                    <a:pt x="4286" y="3760"/>
                  </a:cubicBezTo>
                  <a:cubicBezTo>
                    <a:pt x="4387" y="4061"/>
                    <a:pt x="4487" y="4387"/>
                    <a:pt x="4587" y="4687"/>
                  </a:cubicBezTo>
                  <a:cubicBezTo>
                    <a:pt x="4712" y="4888"/>
                    <a:pt x="4712" y="5013"/>
                    <a:pt x="4712" y="5214"/>
                  </a:cubicBezTo>
                  <a:lnTo>
                    <a:pt x="4712" y="5414"/>
                  </a:lnTo>
                  <a:cubicBezTo>
                    <a:pt x="4712" y="5474"/>
                    <a:pt x="4719" y="5495"/>
                    <a:pt x="4730" y="5495"/>
                  </a:cubicBezTo>
                  <a:lnTo>
                    <a:pt x="4730" y="5495"/>
                  </a:lnTo>
                  <a:cubicBezTo>
                    <a:pt x="4643" y="5577"/>
                    <a:pt x="4536" y="5665"/>
                    <a:pt x="4387" y="5740"/>
                  </a:cubicBezTo>
                  <a:cubicBezTo>
                    <a:pt x="4286" y="5840"/>
                    <a:pt x="4186" y="5940"/>
                    <a:pt x="3961" y="6041"/>
                  </a:cubicBezTo>
                  <a:cubicBezTo>
                    <a:pt x="3760" y="6266"/>
                    <a:pt x="3459" y="6467"/>
                    <a:pt x="3133" y="6667"/>
                  </a:cubicBezTo>
                  <a:cubicBezTo>
                    <a:pt x="2607" y="7093"/>
                    <a:pt x="2081" y="7394"/>
                    <a:pt x="1680" y="7720"/>
                  </a:cubicBezTo>
                  <a:cubicBezTo>
                    <a:pt x="1153" y="8021"/>
                    <a:pt x="828" y="8346"/>
                    <a:pt x="527" y="8547"/>
                  </a:cubicBezTo>
                  <a:cubicBezTo>
                    <a:pt x="201" y="8647"/>
                    <a:pt x="101" y="8773"/>
                    <a:pt x="101" y="8773"/>
                  </a:cubicBezTo>
                  <a:cubicBezTo>
                    <a:pt x="1" y="8873"/>
                    <a:pt x="1" y="8973"/>
                    <a:pt x="1" y="9073"/>
                  </a:cubicBezTo>
                  <a:cubicBezTo>
                    <a:pt x="101" y="9174"/>
                    <a:pt x="201" y="9174"/>
                    <a:pt x="326" y="9174"/>
                  </a:cubicBezTo>
                  <a:cubicBezTo>
                    <a:pt x="326" y="9174"/>
                    <a:pt x="527" y="9073"/>
                    <a:pt x="727" y="8973"/>
                  </a:cubicBezTo>
                  <a:cubicBezTo>
                    <a:pt x="1053" y="8773"/>
                    <a:pt x="1454" y="8647"/>
                    <a:pt x="1981" y="8346"/>
                  </a:cubicBezTo>
                  <a:cubicBezTo>
                    <a:pt x="2507" y="8021"/>
                    <a:pt x="3033" y="7720"/>
                    <a:pt x="3660" y="7294"/>
                  </a:cubicBezTo>
                  <a:cubicBezTo>
                    <a:pt x="3860" y="7093"/>
                    <a:pt x="4186" y="6893"/>
                    <a:pt x="4487" y="6667"/>
                  </a:cubicBezTo>
                  <a:cubicBezTo>
                    <a:pt x="4587" y="6567"/>
                    <a:pt x="4813" y="6467"/>
                    <a:pt x="4913" y="6366"/>
                  </a:cubicBezTo>
                  <a:cubicBezTo>
                    <a:pt x="5113" y="6266"/>
                    <a:pt x="5214" y="6141"/>
                    <a:pt x="5439" y="5940"/>
                  </a:cubicBezTo>
                  <a:lnTo>
                    <a:pt x="5539" y="5840"/>
                  </a:lnTo>
                  <a:lnTo>
                    <a:pt x="5539" y="5640"/>
                  </a:lnTo>
                  <a:cubicBezTo>
                    <a:pt x="5539" y="5640"/>
                    <a:pt x="5576" y="5557"/>
                    <a:pt x="5605" y="5514"/>
                  </a:cubicBezTo>
                  <a:lnTo>
                    <a:pt x="5539" y="5514"/>
                  </a:lnTo>
                  <a:lnTo>
                    <a:pt x="5539" y="5414"/>
                  </a:lnTo>
                  <a:lnTo>
                    <a:pt x="5539" y="5113"/>
                  </a:lnTo>
                  <a:cubicBezTo>
                    <a:pt x="5539" y="4888"/>
                    <a:pt x="5439" y="4687"/>
                    <a:pt x="5439" y="4487"/>
                  </a:cubicBezTo>
                  <a:cubicBezTo>
                    <a:pt x="5339" y="4161"/>
                    <a:pt x="5113" y="3760"/>
                    <a:pt x="5013" y="3434"/>
                  </a:cubicBezTo>
                  <a:cubicBezTo>
                    <a:pt x="4712" y="2808"/>
                    <a:pt x="4487" y="2181"/>
                    <a:pt x="4186" y="1755"/>
                  </a:cubicBezTo>
                  <a:cubicBezTo>
                    <a:pt x="3961" y="1254"/>
                    <a:pt x="3660" y="828"/>
                    <a:pt x="3559" y="502"/>
                  </a:cubicBezTo>
                  <a:cubicBezTo>
                    <a:pt x="3334" y="301"/>
                    <a:pt x="3234" y="101"/>
                    <a:pt x="3234" y="101"/>
                  </a:cubicBezTo>
                  <a:cubicBezTo>
                    <a:pt x="3234" y="1"/>
                    <a:pt x="3133" y="1"/>
                    <a:pt x="3033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8" name="Google Shape;6858;p43"/>
          <p:cNvGrpSpPr/>
          <p:nvPr/>
        </p:nvGrpSpPr>
        <p:grpSpPr>
          <a:xfrm flipH="1">
            <a:off x="6259941" y="2765800"/>
            <a:ext cx="547851" cy="354751"/>
            <a:chOff x="2550505" y="3529513"/>
            <a:chExt cx="547851" cy="354751"/>
          </a:xfrm>
        </p:grpSpPr>
        <p:sp>
          <p:nvSpPr>
            <p:cNvPr id="6859" name="Google Shape;6859;p43"/>
            <p:cNvSpPr/>
            <p:nvPr/>
          </p:nvSpPr>
          <p:spPr>
            <a:xfrm flipH="1">
              <a:off x="2550505" y="3564630"/>
              <a:ext cx="547851" cy="319634"/>
            </a:xfrm>
            <a:custGeom>
              <a:avLst/>
              <a:gdLst/>
              <a:ahLst/>
              <a:cxnLst/>
              <a:rect l="l" t="t" r="r" b="b"/>
              <a:pathLst>
                <a:path w="22683" h="13234" extrusionOk="0">
                  <a:moveTo>
                    <a:pt x="22457" y="0"/>
                  </a:moveTo>
                  <a:cubicBezTo>
                    <a:pt x="22457" y="0"/>
                    <a:pt x="22156" y="0"/>
                    <a:pt x="21429" y="226"/>
                  </a:cubicBezTo>
                  <a:cubicBezTo>
                    <a:pt x="21003" y="226"/>
                    <a:pt x="20577" y="326"/>
                    <a:pt x="20176" y="426"/>
                  </a:cubicBezTo>
                  <a:cubicBezTo>
                    <a:pt x="19649" y="627"/>
                    <a:pt x="19123" y="727"/>
                    <a:pt x="18497" y="953"/>
                  </a:cubicBezTo>
                  <a:cubicBezTo>
                    <a:pt x="18396" y="953"/>
                    <a:pt x="18171" y="1053"/>
                    <a:pt x="18071" y="1053"/>
                  </a:cubicBezTo>
                  <a:cubicBezTo>
                    <a:pt x="17870" y="1153"/>
                    <a:pt x="17770" y="1153"/>
                    <a:pt x="17544" y="1253"/>
                  </a:cubicBezTo>
                  <a:lnTo>
                    <a:pt x="16617" y="1579"/>
                  </a:lnTo>
                  <a:cubicBezTo>
                    <a:pt x="15990" y="1780"/>
                    <a:pt x="15264" y="2106"/>
                    <a:pt x="14537" y="2406"/>
                  </a:cubicBezTo>
                  <a:cubicBezTo>
                    <a:pt x="13910" y="2732"/>
                    <a:pt x="13158" y="3133"/>
                    <a:pt x="12431" y="3459"/>
                  </a:cubicBezTo>
                  <a:lnTo>
                    <a:pt x="11905" y="3760"/>
                  </a:lnTo>
                  <a:lnTo>
                    <a:pt x="11404" y="4086"/>
                  </a:lnTo>
                  <a:cubicBezTo>
                    <a:pt x="10978" y="4286"/>
                    <a:pt x="10652" y="4487"/>
                    <a:pt x="10251" y="4712"/>
                  </a:cubicBezTo>
                  <a:cubicBezTo>
                    <a:pt x="9624" y="5113"/>
                    <a:pt x="8898" y="5639"/>
                    <a:pt x="8271" y="6066"/>
                  </a:cubicBezTo>
                  <a:cubicBezTo>
                    <a:pt x="7519" y="6492"/>
                    <a:pt x="6893" y="6893"/>
                    <a:pt x="6266" y="7419"/>
                  </a:cubicBezTo>
                  <a:cubicBezTo>
                    <a:pt x="5965" y="7619"/>
                    <a:pt x="5639" y="7845"/>
                    <a:pt x="5339" y="8146"/>
                  </a:cubicBezTo>
                  <a:cubicBezTo>
                    <a:pt x="5138" y="8371"/>
                    <a:pt x="4812" y="8572"/>
                    <a:pt x="4512" y="8772"/>
                  </a:cubicBezTo>
                  <a:cubicBezTo>
                    <a:pt x="3985" y="9198"/>
                    <a:pt x="3459" y="9725"/>
                    <a:pt x="3033" y="10025"/>
                  </a:cubicBezTo>
                  <a:cubicBezTo>
                    <a:pt x="2507" y="10452"/>
                    <a:pt x="2106" y="10878"/>
                    <a:pt x="1780" y="11178"/>
                  </a:cubicBezTo>
                  <a:lnTo>
                    <a:pt x="852" y="12131"/>
                  </a:lnTo>
                  <a:cubicBezTo>
                    <a:pt x="627" y="12431"/>
                    <a:pt x="426" y="12632"/>
                    <a:pt x="226" y="12757"/>
                  </a:cubicBezTo>
                  <a:cubicBezTo>
                    <a:pt x="126" y="12858"/>
                    <a:pt x="126" y="12958"/>
                    <a:pt x="126" y="12958"/>
                  </a:cubicBezTo>
                  <a:cubicBezTo>
                    <a:pt x="0" y="13058"/>
                    <a:pt x="0" y="13058"/>
                    <a:pt x="126" y="13158"/>
                  </a:cubicBezTo>
                  <a:cubicBezTo>
                    <a:pt x="126" y="13208"/>
                    <a:pt x="151" y="13233"/>
                    <a:pt x="188" y="13233"/>
                  </a:cubicBezTo>
                  <a:cubicBezTo>
                    <a:pt x="226" y="13233"/>
                    <a:pt x="276" y="13208"/>
                    <a:pt x="326" y="13158"/>
                  </a:cubicBezTo>
                  <a:cubicBezTo>
                    <a:pt x="326" y="13158"/>
                    <a:pt x="627" y="12858"/>
                    <a:pt x="1153" y="12431"/>
                  </a:cubicBezTo>
                  <a:cubicBezTo>
                    <a:pt x="1379" y="12231"/>
                    <a:pt x="1780" y="11905"/>
                    <a:pt x="2106" y="11604"/>
                  </a:cubicBezTo>
                  <a:cubicBezTo>
                    <a:pt x="2507" y="11279"/>
                    <a:pt x="2933" y="10978"/>
                    <a:pt x="3459" y="10552"/>
                  </a:cubicBezTo>
                  <a:cubicBezTo>
                    <a:pt x="3885" y="10126"/>
                    <a:pt x="4386" y="9725"/>
                    <a:pt x="4913" y="9399"/>
                  </a:cubicBezTo>
                  <a:cubicBezTo>
                    <a:pt x="5539" y="8873"/>
                    <a:pt x="6166" y="8472"/>
                    <a:pt x="6692" y="8045"/>
                  </a:cubicBezTo>
                  <a:cubicBezTo>
                    <a:pt x="7319" y="7619"/>
                    <a:pt x="8045" y="7218"/>
                    <a:pt x="8672" y="6692"/>
                  </a:cubicBezTo>
                  <a:cubicBezTo>
                    <a:pt x="9299" y="6266"/>
                    <a:pt x="10025" y="5865"/>
                    <a:pt x="10777" y="5439"/>
                  </a:cubicBezTo>
                  <a:cubicBezTo>
                    <a:pt x="11078" y="5238"/>
                    <a:pt x="11404" y="5013"/>
                    <a:pt x="11805" y="4812"/>
                  </a:cubicBezTo>
                  <a:lnTo>
                    <a:pt x="12231" y="4487"/>
                  </a:lnTo>
                  <a:lnTo>
                    <a:pt x="12857" y="4186"/>
                  </a:lnTo>
                  <a:cubicBezTo>
                    <a:pt x="13484" y="3860"/>
                    <a:pt x="14211" y="3459"/>
                    <a:pt x="14837" y="3133"/>
                  </a:cubicBezTo>
                  <a:cubicBezTo>
                    <a:pt x="15564" y="2832"/>
                    <a:pt x="16191" y="2406"/>
                    <a:pt x="16817" y="2206"/>
                  </a:cubicBezTo>
                  <a:cubicBezTo>
                    <a:pt x="17143" y="2106"/>
                    <a:pt x="17444" y="1880"/>
                    <a:pt x="17770" y="1780"/>
                  </a:cubicBezTo>
                  <a:cubicBezTo>
                    <a:pt x="17970" y="1680"/>
                    <a:pt x="18071" y="1680"/>
                    <a:pt x="18296" y="1579"/>
                  </a:cubicBezTo>
                  <a:cubicBezTo>
                    <a:pt x="18396" y="1579"/>
                    <a:pt x="18497" y="1479"/>
                    <a:pt x="18697" y="1479"/>
                  </a:cubicBezTo>
                  <a:cubicBezTo>
                    <a:pt x="19223" y="1253"/>
                    <a:pt x="19750" y="1053"/>
                    <a:pt x="20276" y="852"/>
                  </a:cubicBezTo>
                  <a:cubicBezTo>
                    <a:pt x="20677" y="727"/>
                    <a:pt x="21103" y="627"/>
                    <a:pt x="21529" y="527"/>
                  </a:cubicBezTo>
                  <a:cubicBezTo>
                    <a:pt x="22156" y="326"/>
                    <a:pt x="22557" y="226"/>
                    <a:pt x="22557" y="226"/>
                  </a:cubicBezTo>
                  <a:cubicBezTo>
                    <a:pt x="22682" y="226"/>
                    <a:pt x="22682" y="101"/>
                    <a:pt x="22682" y="101"/>
                  </a:cubicBezTo>
                  <a:cubicBezTo>
                    <a:pt x="22682" y="0"/>
                    <a:pt x="22557" y="0"/>
                    <a:pt x="22457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43"/>
            <p:cNvSpPr/>
            <p:nvPr/>
          </p:nvSpPr>
          <p:spPr>
            <a:xfrm flipH="1">
              <a:off x="2820486" y="3645731"/>
              <a:ext cx="148948" cy="136220"/>
            </a:xfrm>
            <a:custGeom>
              <a:avLst/>
              <a:gdLst/>
              <a:ahLst/>
              <a:cxnLst/>
              <a:rect l="l" t="t" r="r" b="b"/>
              <a:pathLst>
                <a:path w="6167" h="5640" extrusionOk="0">
                  <a:moveTo>
                    <a:pt x="1880" y="1"/>
                  </a:moveTo>
                  <a:cubicBezTo>
                    <a:pt x="1780" y="1"/>
                    <a:pt x="1680" y="1"/>
                    <a:pt x="1680" y="101"/>
                  </a:cubicBezTo>
                  <a:cubicBezTo>
                    <a:pt x="1555" y="502"/>
                    <a:pt x="1354" y="928"/>
                    <a:pt x="1254" y="1254"/>
                  </a:cubicBezTo>
                  <a:cubicBezTo>
                    <a:pt x="1154" y="1655"/>
                    <a:pt x="928" y="2081"/>
                    <a:pt x="828" y="2507"/>
                  </a:cubicBezTo>
                  <a:lnTo>
                    <a:pt x="427" y="3635"/>
                  </a:lnTo>
                  <a:cubicBezTo>
                    <a:pt x="301" y="4061"/>
                    <a:pt x="201" y="4487"/>
                    <a:pt x="1" y="4788"/>
                  </a:cubicBezTo>
                  <a:lnTo>
                    <a:pt x="1" y="4888"/>
                  </a:lnTo>
                  <a:cubicBezTo>
                    <a:pt x="1" y="5114"/>
                    <a:pt x="101" y="5314"/>
                    <a:pt x="427" y="5314"/>
                  </a:cubicBezTo>
                  <a:cubicBezTo>
                    <a:pt x="1254" y="5414"/>
                    <a:pt x="2181" y="5515"/>
                    <a:pt x="3234" y="5515"/>
                  </a:cubicBezTo>
                  <a:cubicBezTo>
                    <a:pt x="3660" y="5515"/>
                    <a:pt x="4186" y="5640"/>
                    <a:pt x="4587" y="5640"/>
                  </a:cubicBezTo>
                  <a:lnTo>
                    <a:pt x="6066" y="5640"/>
                  </a:lnTo>
                  <a:cubicBezTo>
                    <a:pt x="6066" y="5640"/>
                    <a:pt x="6166" y="5640"/>
                    <a:pt x="6166" y="5515"/>
                  </a:cubicBezTo>
                  <a:cubicBezTo>
                    <a:pt x="6166" y="5515"/>
                    <a:pt x="6166" y="5414"/>
                    <a:pt x="6066" y="5414"/>
                  </a:cubicBezTo>
                  <a:cubicBezTo>
                    <a:pt x="5640" y="5314"/>
                    <a:pt x="5113" y="5214"/>
                    <a:pt x="4687" y="5114"/>
                  </a:cubicBezTo>
                  <a:cubicBezTo>
                    <a:pt x="4186" y="5013"/>
                    <a:pt x="3760" y="4888"/>
                    <a:pt x="3234" y="4888"/>
                  </a:cubicBezTo>
                  <a:cubicBezTo>
                    <a:pt x="2485" y="4726"/>
                    <a:pt x="1720" y="4630"/>
                    <a:pt x="964" y="4546"/>
                  </a:cubicBezTo>
                  <a:lnTo>
                    <a:pt x="964" y="4546"/>
                  </a:lnTo>
                  <a:cubicBezTo>
                    <a:pt x="1055" y="4312"/>
                    <a:pt x="1143" y="4083"/>
                    <a:pt x="1254" y="3860"/>
                  </a:cubicBezTo>
                  <a:cubicBezTo>
                    <a:pt x="1354" y="3434"/>
                    <a:pt x="1454" y="3134"/>
                    <a:pt x="1555" y="2708"/>
                  </a:cubicBezTo>
                  <a:cubicBezTo>
                    <a:pt x="1680" y="2281"/>
                    <a:pt x="1680" y="1880"/>
                    <a:pt x="1780" y="1454"/>
                  </a:cubicBezTo>
                  <a:cubicBezTo>
                    <a:pt x="1880" y="1028"/>
                    <a:pt x="1981" y="627"/>
                    <a:pt x="1981" y="201"/>
                  </a:cubicBezTo>
                  <a:cubicBezTo>
                    <a:pt x="1981" y="101"/>
                    <a:pt x="1981" y="101"/>
                    <a:pt x="1880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3"/>
            <p:cNvSpPr/>
            <p:nvPr/>
          </p:nvSpPr>
          <p:spPr>
            <a:xfrm flipH="1">
              <a:off x="2742403" y="3578758"/>
              <a:ext cx="153779" cy="172932"/>
            </a:xfrm>
            <a:custGeom>
              <a:avLst/>
              <a:gdLst/>
              <a:ahLst/>
              <a:cxnLst/>
              <a:rect l="l" t="t" r="r" b="b"/>
              <a:pathLst>
                <a:path w="6367" h="7160" extrusionOk="0">
                  <a:moveTo>
                    <a:pt x="1433" y="0"/>
                  </a:moveTo>
                  <a:cubicBezTo>
                    <a:pt x="1404" y="0"/>
                    <a:pt x="1354" y="71"/>
                    <a:pt x="1354" y="142"/>
                  </a:cubicBezTo>
                  <a:cubicBezTo>
                    <a:pt x="1153" y="568"/>
                    <a:pt x="1028" y="994"/>
                    <a:pt x="928" y="1395"/>
                  </a:cubicBezTo>
                  <a:cubicBezTo>
                    <a:pt x="827" y="1922"/>
                    <a:pt x="727" y="2348"/>
                    <a:pt x="627" y="2774"/>
                  </a:cubicBezTo>
                  <a:lnTo>
                    <a:pt x="301" y="4127"/>
                  </a:lnTo>
                  <a:cubicBezTo>
                    <a:pt x="201" y="4528"/>
                    <a:pt x="100" y="5054"/>
                    <a:pt x="0" y="5481"/>
                  </a:cubicBezTo>
                  <a:cubicBezTo>
                    <a:pt x="0" y="5681"/>
                    <a:pt x="100" y="5907"/>
                    <a:pt x="301" y="6007"/>
                  </a:cubicBezTo>
                  <a:lnTo>
                    <a:pt x="6266" y="7160"/>
                  </a:lnTo>
                  <a:cubicBezTo>
                    <a:pt x="6266" y="7160"/>
                    <a:pt x="6366" y="7160"/>
                    <a:pt x="6366" y="7034"/>
                  </a:cubicBezTo>
                  <a:lnTo>
                    <a:pt x="6366" y="6934"/>
                  </a:lnTo>
                  <a:cubicBezTo>
                    <a:pt x="5840" y="6633"/>
                    <a:pt x="5314" y="6533"/>
                    <a:pt x="4913" y="6308"/>
                  </a:cubicBezTo>
                  <a:cubicBezTo>
                    <a:pt x="4386" y="6207"/>
                    <a:pt x="3960" y="6007"/>
                    <a:pt x="3434" y="5907"/>
                  </a:cubicBezTo>
                  <a:cubicBezTo>
                    <a:pt x="2638" y="5627"/>
                    <a:pt x="1750" y="5440"/>
                    <a:pt x="928" y="5250"/>
                  </a:cubicBezTo>
                  <a:lnTo>
                    <a:pt x="928" y="5250"/>
                  </a:lnTo>
                  <a:cubicBezTo>
                    <a:pt x="997" y="4942"/>
                    <a:pt x="1069" y="4613"/>
                    <a:pt x="1153" y="4328"/>
                  </a:cubicBezTo>
                  <a:cubicBezTo>
                    <a:pt x="1253" y="3801"/>
                    <a:pt x="1354" y="3400"/>
                    <a:pt x="1354" y="2974"/>
                  </a:cubicBezTo>
                  <a:cubicBezTo>
                    <a:pt x="1454" y="2448"/>
                    <a:pt x="1454" y="2022"/>
                    <a:pt x="1554" y="1521"/>
                  </a:cubicBezTo>
                  <a:cubicBezTo>
                    <a:pt x="1554" y="1095"/>
                    <a:pt x="1554" y="668"/>
                    <a:pt x="1654" y="142"/>
                  </a:cubicBezTo>
                  <a:cubicBezTo>
                    <a:pt x="1654" y="42"/>
                    <a:pt x="1554" y="42"/>
                    <a:pt x="1454" y="42"/>
                  </a:cubicBezTo>
                  <a:cubicBezTo>
                    <a:pt x="1454" y="13"/>
                    <a:pt x="1445" y="0"/>
                    <a:pt x="143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3"/>
            <p:cNvSpPr/>
            <p:nvPr/>
          </p:nvSpPr>
          <p:spPr>
            <a:xfrm flipH="1">
              <a:off x="2674608" y="3544656"/>
              <a:ext cx="156194" cy="171338"/>
            </a:xfrm>
            <a:custGeom>
              <a:avLst/>
              <a:gdLst/>
              <a:ahLst/>
              <a:cxnLst/>
              <a:rect l="l" t="t" r="r" b="b"/>
              <a:pathLst>
                <a:path w="6467" h="7094" extrusionOk="0">
                  <a:moveTo>
                    <a:pt x="1454" y="0"/>
                  </a:moveTo>
                  <a:cubicBezTo>
                    <a:pt x="1353" y="0"/>
                    <a:pt x="1353" y="0"/>
                    <a:pt x="1253" y="101"/>
                  </a:cubicBezTo>
                  <a:lnTo>
                    <a:pt x="727" y="2707"/>
                  </a:lnTo>
                  <a:cubicBezTo>
                    <a:pt x="627" y="3133"/>
                    <a:pt x="627" y="3559"/>
                    <a:pt x="526" y="3960"/>
                  </a:cubicBezTo>
                  <a:cubicBezTo>
                    <a:pt x="426" y="4186"/>
                    <a:pt x="326" y="4386"/>
                    <a:pt x="326" y="4486"/>
                  </a:cubicBezTo>
                  <a:cubicBezTo>
                    <a:pt x="201" y="4687"/>
                    <a:pt x="201" y="4913"/>
                    <a:pt x="100" y="5113"/>
                  </a:cubicBezTo>
                  <a:cubicBezTo>
                    <a:pt x="100" y="5113"/>
                    <a:pt x="0" y="5113"/>
                    <a:pt x="0" y="5213"/>
                  </a:cubicBezTo>
                  <a:cubicBezTo>
                    <a:pt x="0" y="5439"/>
                    <a:pt x="201" y="5639"/>
                    <a:pt x="426" y="5639"/>
                  </a:cubicBezTo>
                  <a:cubicBezTo>
                    <a:pt x="627" y="5740"/>
                    <a:pt x="952" y="5740"/>
                    <a:pt x="1153" y="5740"/>
                  </a:cubicBezTo>
                  <a:cubicBezTo>
                    <a:pt x="1353" y="5840"/>
                    <a:pt x="1679" y="5840"/>
                    <a:pt x="1880" y="5940"/>
                  </a:cubicBezTo>
                  <a:cubicBezTo>
                    <a:pt x="2406" y="5940"/>
                    <a:pt x="2932" y="6065"/>
                    <a:pt x="3333" y="6266"/>
                  </a:cubicBezTo>
                  <a:cubicBezTo>
                    <a:pt x="3659" y="6266"/>
                    <a:pt x="3860" y="6366"/>
                    <a:pt x="4186" y="6366"/>
                  </a:cubicBezTo>
                  <a:cubicBezTo>
                    <a:pt x="4386" y="6466"/>
                    <a:pt x="4587" y="6567"/>
                    <a:pt x="4912" y="6567"/>
                  </a:cubicBezTo>
                  <a:cubicBezTo>
                    <a:pt x="5113" y="6692"/>
                    <a:pt x="5338" y="6792"/>
                    <a:pt x="5639" y="6893"/>
                  </a:cubicBezTo>
                  <a:cubicBezTo>
                    <a:pt x="5840" y="6893"/>
                    <a:pt x="6065" y="6993"/>
                    <a:pt x="6366" y="7093"/>
                  </a:cubicBezTo>
                  <a:lnTo>
                    <a:pt x="6466" y="7093"/>
                  </a:lnTo>
                  <a:lnTo>
                    <a:pt x="6466" y="6893"/>
                  </a:lnTo>
                  <a:cubicBezTo>
                    <a:pt x="5965" y="6567"/>
                    <a:pt x="5539" y="6366"/>
                    <a:pt x="5013" y="6166"/>
                  </a:cubicBezTo>
                  <a:cubicBezTo>
                    <a:pt x="4587" y="5940"/>
                    <a:pt x="4085" y="5740"/>
                    <a:pt x="3559" y="5539"/>
                  </a:cubicBezTo>
                  <a:cubicBezTo>
                    <a:pt x="3133" y="5314"/>
                    <a:pt x="2607" y="5213"/>
                    <a:pt x="2080" y="5113"/>
                  </a:cubicBezTo>
                  <a:cubicBezTo>
                    <a:pt x="1779" y="5113"/>
                    <a:pt x="1579" y="5013"/>
                    <a:pt x="1253" y="5013"/>
                  </a:cubicBezTo>
                  <a:cubicBezTo>
                    <a:pt x="1191" y="4982"/>
                    <a:pt x="1117" y="4960"/>
                    <a:pt x="1039" y="4946"/>
                  </a:cubicBezTo>
                  <a:lnTo>
                    <a:pt x="1039" y="4946"/>
                  </a:lnTo>
                  <a:cubicBezTo>
                    <a:pt x="1048" y="4901"/>
                    <a:pt x="1053" y="4857"/>
                    <a:pt x="1053" y="4812"/>
                  </a:cubicBezTo>
                  <a:cubicBezTo>
                    <a:pt x="1153" y="4587"/>
                    <a:pt x="1253" y="4386"/>
                    <a:pt x="1253" y="4060"/>
                  </a:cubicBezTo>
                  <a:cubicBezTo>
                    <a:pt x="1353" y="3659"/>
                    <a:pt x="1454" y="3233"/>
                    <a:pt x="1454" y="2807"/>
                  </a:cubicBezTo>
                  <a:cubicBezTo>
                    <a:pt x="1579" y="2406"/>
                    <a:pt x="1579" y="1880"/>
                    <a:pt x="1579" y="1454"/>
                  </a:cubicBezTo>
                  <a:cubicBezTo>
                    <a:pt x="1579" y="1053"/>
                    <a:pt x="1679" y="627"/>
                    <a:pt x="1579" y="101"/>
                  </a:cubicBezTo>
                  <a:cubicBezTo>
                    <a:pt x="1579" y="101"/>
                    <a:pt x="1579" y="0"/>
                    <a:pt x="1454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3"/>
            <p:cNvSpPr/>
            <p:nvPr/>
          </p:nvSpPr>
          <p:spPr>
            <a:xfrm flipH="1">
              <a:off x="2618939" y="3529513"/>
              <a:ext cx="141051" cy="151364"/>
            </a:xfrm>
            <a:custGeom>
              <a:avLst/>
              <a:gdLst/>
              <a:ahLst/>
              <a:cxnLst/>
              <a:rect l="l" t="t" r="r" b="b"/>
              <a:pathLst>
                <a:path w="5840" h="6267" extrusionOk="0">
                  <a:moveTo>
                    <a:pt x="2181" y="1"/>
                  </a:moveTo>
                  <a:cubicBezTo>
                    <a:pt x="2081" y="1"/>
                    <a:pt x="1980" y="1"/>
                    <a:pt x="1980" y="101"/>
                  </a:cubicBezTo>
                  <a:lnTo>
                    <a:pt x="1153" y="2181"/>
                  </a:lnTo>
                  <a:cubicBezTo>
                    <a:pt x="928" y="2507"/>
                    <a:pt x="827" y="2808"/>
                    <a:pt x="627" y="3134"/>
                  </a:cubicBezTo>
                  <a:cubicBezTo>
                    <a:pt x="527" y="3334"/>
                    <a:pt x="527" y="3560"/>
                    <a:pt x="401" y="3660"/>
                  </a:cubicBezTo>
                  <a:cubicBezTo>
                    <a:pt x="301" y="3860"/>
                    <a:pt x="201" y="3961"/>
                    <a:pt x="101" y="4061"/>
                  </a:cubicBezTo>
                  <a:lnTo>
                    <a:pt x="101" y="4286"/>
                  </a:lnTo>
                  <a:cubicBezTo>
                    <a:pt x="0" y="4487"/>
                    <a:pt x="101" y="4687"/>
                    <a:pt x="401" y="4687"/>
                  </a:cubicBezTo>
                  <a:cubicBezTo>
                    <a:pt x="827" y="4813"/>
                    <a:pt x="1254" y="4913"/>
                    <a:pt x="1655" y="5113"/>
                  </a:cubicBezTo>
                  <a:cubicBezTo>
                    <a:pt x="2181" y="5214"/>
                    <a:pt x="2607" y="5314"/>
                    <a:pt x="3033" y="5439"/>
                  </a:cubicBezTo>
                  <a:cubicBezTo>
                    <a:pt x="3960" y="5640"/>
                    <a:pt x="4787" y="5941"/>
                    <a:pt x="5740" y="6266"/>
                  </a:cubicBezTo>
                  <a:cubicBezTo>
                    <a:pt x="5740" y="6266"/>
                    <a:pt x="5840" y="6266"/>
                    <a:pt x="5840" y="6166"/>
                  </a:cubicBezTo>
                  <a:lnTo>
                    <a:pt x="5840" y="6066"/>
                  </a:lnTo>
                  <a:cubicBezTo>
                    <a:pt x="5414" y="5740"/>
                    <a:pt x="5013" y="5540"/>
                    <a:pt x="4587" y="5314"/>
                  </a:cubicBezTo>
                  <a:cubicBezTo>
                    <a:pt x="4161" y="5113"/>
                    <a:pt x="3760" y="4913"/>
                    <a:pt x="3233" y="4813"/>
                  </a:cubicBezTo>
                  <a:cubicBezTo>
                    <a:pt x="2807" y="4587"/>
                    <a:pt x="2406" y="4487"/>
                    <a:pt x="1880" y="4286"/>
                  </a:cubicBezTo>
                  <a:cubicBezTo>
                    <a:pt x="1631" y="4228"/>
                    <a:pt x="1381" y="4161"/>
                    <a:pt x="1117" y="4095"/>
                  </a:cubicBezTo>
                  <a:lnTo>
                    <a:pt x="1117" y="4095"/>
                  </a:lnTo>
                  <a:cubicBezTo>
                    <a:pt x="1216" y="3906"/>
                    <a:pt x="1302" y="3716"/>
                    <a:pt x="1354" y="3560"/>
                  </a:cubicBezTo>
                  <a:cubicBezTo>
                    <a:pt x="1554" y="3134"/>
                    <a:pt x="1655" y="2808"/>
                    <a:pt x="1780" y="2407"/>
                  </a:cubicBezTo>
                  <a:cubicBezTo>
                    <a:pt x="1980" y="1680"/>
                    <a:pt x="2181" y="928"/>
                    <a:pt x="2281" y="201"/>
                  </a:cubicBezTo>
                  <a:cubicBezTo>
                    <a:pt x="2281" y="101"/>
                    <a:pt x="2281" y="1"/>
                    <a:pt x="218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43"/>
            <p:cNvSpPr/>
            <p:nvPr/>
          </p:nvSpPr>
          <p:spPr>
            <a:xfrm flipH="1">
              <a:off x="2591093" y="3542241"/>
              <a:ext cx="101102" cy="93229"/>
            </a:xfrm>
            <a:custGeom>
              <a:avLst/>
              <a:gdLst/>
              <a:ahLst/>
              <a:cxnLst/>
              <a:rect l="l" t="t" r="r" b="b"/>
              <a:pathLst>
                <a:path w="4186" h="3860" extrusionOk="0">
                  <a:moveTo>
                    <a:pt x="1780" y="0"/>
                  </a:moveTo>
                  <a:cubicBezTo>
                    <a:pt x="1479" y="401"/>
                    <a:pt x="1254" y="827"/>
                    <a:pt x="953" y="1253"/>
                  </a:cubicBezTo>
                  <a:cubicBezTo>
                    <a:pt x="627" y="1554"/>
                    <a:pt x="426" y="1980"/>
                    <a:pt x="101" y="2281"/>
                  </a:cubicBezTo>
                  <a:cubicBezTo>
                    <a:pt x="101" y="2406"/>
                    <a:pt x="0" y="2406"/>
                    <a:pt x="0" y="2506"/>
                  </a:cubicBezTo>
                  <a:cubicBezTo>
                    <a:pt x="0" y="2707"/>
                    <a:pt x="101" y="2907"/>
                    <a:pt x="326" y="3033"/>
                  </a:cubicBezTo>
                  <a:lnTo>
                    <a:pt x="426" y="3033"/>
                  </a:lnTo>
                  <a:cubicBezTo>
                    <a:pt x="627" y="3033"/>
                    <a:pt x="953" y="3133"/>
                    <a:pt x="1254" y="3133"/>
                  </a:cubicBezTo>
                  <a:lnTo>
                    <a:pt x="1780" y="3233"/>
                  </a:lnTo>
                  <a:lnTo>
                    <a:pt x="2206" y="3333"/>
                  </a:lnTo>
                  <a:cubicBezTo>
                    <a:pt x="2832" y="3534"/>
                    <a:pt x="3459" y="3659"/>
                    <a:pt x="3985" y="3860"/>
                  </a:cubicBezTo>
                  <a:lnTo>
                    <a:pt x="4186" y="3860"/>
                  </a:lnTo>
                  <a:cubicBezTo>
                    <a:pt x="4186" y="3759"/>
                    <a:pt x="4186" y="3659"/>
                    <a:pt x="4086" y="3659"/>
                  </a:cubicBezTo>
                  <a:cubicBezTo>
                    <a:pt x="3660" y="3233"/>
                    <a:pt x="3033" y="2907"/>
                    <a:pt x="2406" y="2707"/>
                  </a:cubicBezTo>
                  <a:lnTo>
                    <a:pt x="1479" y="2406"/>
                  </a:lnTo>
                  <a:cubicBezTo>
                    <a:pt x="1359" y="2360"/>
                    <a:pt x="1243" y="2317"/>
                    <a:pt x="1127" y="2282"/>
                  </a:cubicBezTo>
                  <a:lnTo>
                    <a:pt x="1127" y="2282"/>
                  </a:lnTo>
                  <a:cubicBezTo>
                    <a:pt x="1296" y="2042"/>
                    <a:pt x="1450" y="1798"/>
                    <a:pt x="1579" y="1554"/>
                  </a:cubicBezTo>
                  <a:cubicBezTo>
                    <a:pt x="1780" y="1153"/>
                    <a:pt x="1980" y="627"/>
                    <a:pt x="2106" y="201"/>
                  </a:cubicBezTo>
                  <a:cubicBezTo>
                    <a:pt x="2106" y="100"/>
                    <a:pt x="2106" y="100"/>
                    <a:pt x="1980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5" name="Google Shape;6865;p43"/>
          <p:cNvSpPr/>
          <p:nvPr/>
        </p:nvSpPr>
        <p:spPr>
          <a:xfrm>
            <a:off x="7912585" y="4563080"/>
            <a:ext cx="66009" cy="248698"/>
          </a:xfrm>
          <a:custGeom>
            <a:avLst/>
            <a:gdLst/>
            <a:ahLst/>
            <a:cxnLst/>
            <a:rect l="l" t="t" r="r" b="b"/>
            <a:pathLst>
              <a:path w="2733" h="10297" extrusionOk="0">
                <a:moveTo>
                  <a:pt x="226" y="1"/>
                </a:moveTo>
                <a:cubicBezTo>
                  <a:pt x="126" y="1"/>
                  <a:pt x="126" y="1"/>
                  <a:pt x="126" y="101"/>
                </a:cubicBezTo>
                <a:cubicBezTo>
                  <a:pt x="126" y="101"/>
                  <a:pt x="126" y="226"/>
                  <a:pt x="1" y="527"/>
                </a:cubicBezTo>
                <a:lnTo>
                  <a:pt x="1" y="1780"/>
                </a:lnTo>
                <a:cubicBezTo>
                  <a:pt x="1" y="1981"/>
                  <a:pt x="1" y="2206"/>
                  <a:pt x="126" y="2507"/>
                </a:cubicBezTo>
                <a:lnTo>
                  <a:pt x="126" y="3460"/>
                </a:lnTo>
                <a:cubicBezTo>
                  <a:pt x="226" y="3760"/>
                  <a:pt x="226" y="4086"/>
                  <a:pt x="327" y="4387"/>
                </a:cubicBezTo>
                <a:cubicBezTo>
                  <a:pt x="327" y="4713"/>
                  <a:pt x="427" y="5013"/>
                  <a:pt x="527" y="5339"/>
                </a:cubicBezTo>
                <a:cubicBezTo>
                  <a:pt x="627" y="5966"/>
                  <a:pt x="853" y="6592"/>
                  <a:pt x="1054" y="7219"/>
                </a:cubicBezTo>
                <a:cubicBezTo>
                  <a:pt x="1154" y="7745"/>
                  <a:pt x="1379" y="8247"/>
                  <a:pt x="1580" y="8773"/>
                </a:cubicBezTo>
                <a:cubicBezTo>
                  <a:pt x="2006" y="9625"/>
                  <a:pt x="2407" y="10252"/>
                  <a:pt x="2407" y="10252"/>
                </a:cubicBezTo>
                <a:cubicBezTo>
                  <a:pt x="2407" y="10252"/>
                  <a:pt x="2451" y="10296"/>
                  <a:pt x="2481" y="10296"/>
                </a:cubicBezTo>
                <a:cubicBezTo>
                  <a:pt x="2496" y="10296"/>
                  <a:pt x="2507" y="10285"/>
                  <a:pt x="2507" y="10252"/>
                </a:cubicBezTo>
                <a:cubicBezTo>
                  <a:pt x="2633" y="10252"/>
                  <a:pt x="2733" y="10126"/>
                  <a:pt x="2633" y="10126"/>
                </a:cubicBezTo>
                <a:cubicBezTo>
                  <a:pt x="2633" y="10126"/>
                  <a:pt x="2507" y="9500"/>
                  <a:pt x="2206" y="8572"/>
                </a:cubicBezTo>
                <a:cubicBezTo>
                  <a:pt x="2106" y="8046"/>
                  <a:pt x="1881" y="7520"/>
                  <a:pt x="1780" y="6993"/>
                </a:cubicBezTo>
                <a:cubicBezTo>
                  <a:pt x="1680" y="6693"/>
                  <a:pt x="1580" y="6367"/>
                  <a:pt x="1580" y="6066"/>
                </a:cubicBezTo>
                <a:cubicBezTo>
                  <a:pt x="1480" y="5740"/>
                  <a:pt x="1379" y="5440"/>
                  <a:pt x="1254" y="5114"/>
                </a:cubicBezTo>
                <a:cubicBezTo>
                  <a:pt x="1154" y="4487"/>
                  <a:pt x="1054" y="3861"/>
                  <a:pt x="853" y="3234"/>
                </a:cubicBezTo>
                <a:cubicBezTo>
                  <a:pt x="753" y="2733"/>
                  <a:pt x="627" y="2206"/>
                  <a:pt x="627" y="1680"/>
                </a:cubicBezTo>
                <a:cubicBezTo>
                  <a:pt x="527" y="1480"/>
                  <a:pt x="527" y="1254"/>
                  <a:pt x="527" y="1054"/>
                </a:cubicBezTo>
                <a:cubicBezTo>
                  <a:pt x="427" y="853"/>
                  <a:pt x="427" y="628"/>
                  <a:pt x="427" y="527"/>
                </a:cubicBezTo>
                <a:cubicBezTo>
                  <a:pt x="327" y="226"/>
                  <a:pt x="327" y="101"/>
                  <a:pt x="327" y="101"/>
                </a:cubicBezTo>
                <a:cubicBezTo>
                  <a:pt x="327" y="1"/>
                  <a:pt x="226" y="1"/>
                  <a:pt x="226" y="1"/>
                </a:cubicBezTo>
                <a:close/>
              </a:path>
            </a:pathLst>
          </a:custGeom>
          <a:solidFill>
            <a:srgbClr val="4927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6" name="Google Shape;6866;p43"/>
          <p:cNvSpPr/>
          <p:nvPr/>
        </p:nvSpPr>
        <p:spPr>
          <a:xfrm>
            <a:off x="6735256" y="3373578"/>
            <a:ext cx="259712" cy="264011"/>
          </a:xfrm>
          <a:custGeom>
            <a:avLst/>
            <a:gdLst/>
            <a:ahLst/>
            <a:cxnLst/>
            <a:rect l="l" t="t" r="r" b="b"/>
            <a:pathLst>
              <a:path w="10753" h="10931" extrusionOk="0">
                <a:moveTo>
                  <a:pt x="6041" y="2485"/>
                </a:moveTo>
                <a:cubicBezTo>
                  <a:pt x="6041" y="2585"/>
                  <a:pt x="5941" y="2685"/>
                  <a:pt x="5941" y="2786"/>
                </a:cubicBezTo>
                <a:cubicBezTo>
                  <a:pt x="5013" y="4364"/>
                  <a:pt x="4161" y="5091"/>
                  <a:pt x="3760" y="5192"/>
                </a:cubicBezTo>
                <a:cubicBezTo>
                  <a:pt x="3961" y="4765"/>
                  <a:pt x="4888" y="3412"/>
                  <a:pt x="6041" y="2485"/>
                </a:cubicBezTo>
                <a:close/>
                <a:moveTo>
                  <a:pt x="7620" y="5192"/>
                </a:moveTo>
                <a:cubicBezTo>
                  <a:pt x="7094" y="5718"/>
                  <a:pt x="6266" y="6244"/>
                  <a:pt x="5414" y="6445"/>
                </a:cubicBezTo>
                <a:cubicBezTo>
                  <a:pt x="5214" y="6445"/>
                  <a:pt x="5013" y="6545"/>
                  <a:pt x="4788" y="6545"/>
                </a:cubicBezTo>
                <a:cubicBezTo>
                  <a:pt x="5314" y="6119"/>
                  <a:pt x="6367" y="5618"/>
                  <a:pt x="7094" y="5392"/>
                </a:cubicBezTo>
                <a:cubicBezTo>
                  <a:pt x="7294" y="5292"/>
                  <a:pt x="7520" y="5192"/>
                  <a:pt x="7620" y="5192"/>
                </a:cubicBezTo>
                <a:close/>
                <a:moveTo>
                  <a:pt x="5840" y="605"/>
                </a:moveTo>
                <a:cubicBezTo>
                  <a:pt x="5941" y="605"/>
                  <a:pt x="6041" y="705"/>
                  <a:pt x="6041" y="705"/>
                </a:cubicBezTo>
                <a:cubicBezTo>
                  <a:pt x="6266" y="806"/>
                  <a:pt x="6367" y="1106"/>
                  <a:pt x="6266" y="1432"/>
                </a:cubicBezTo>
                <a:cubicBezTo>
                  <a:pt x="4788" y="2585"/>
                  <a:pt x="2908" y="4765"/>
                  <a:pt x="3134" y="5492"/>
                </a:cubicBezTo>
                <a:cubicBezTo>
                  <a:pt x="3134" y="5718"/>
                  <a:pt x="3334" y="5818"/>
                  <a:pt x="3535" y="5918"/>
                </a:cubicBezTo>
                <a:cubicBezTo>
                  <a:pt x="3558" y="5922"/>
                  <a:pt x="3583" y="5924"/>
                  <a:pt x="3608" y="5924"/>
                </a:cubicBezTo>
                <a:cubicBezTo>
                  <a:pt x="4255" y="5924"/>
                  <a:pt x="5454" y="4703"/>
                  <a:pt x="6467" y="3111"/>
                </a:cubicBezTo>
                <a:cubicBezTo>
                  <a:pt x="6667" y="2585"/>
                  <a:pt x="6893" y="2159"/>
                  <a:pt x="6893" y="1733"/>
                </a:cubicBezTo>
                <a:cubicBezTo>
                  <a:pt x="7094" y="1633"/>
                  <a:pt x="7194" y="1633"/>
                  <a:pt x="7294" y="1532"/>
                </a:cubicBezTo>
                <a:cubicBezTo>
                  <a:pt x="7671" y="1317"/>
                  <a:pt x="8100" y="1140"/>
                  <a:pt x="8469" y="1140"/>
                </a:cubicBezTo>
                <a:cubicBezTo>
                  <a:pt x="8615" y="1140"/>
                  <a:pt x="8752" y="1168"/>
                  <a:pt x="8873" y="1232"/>
                </a:cubicBezTo>
                <a:cubicBezTo>
                  <a:pt x="9274" y="1532"/>
                  <a:pt x="9399" y="2059"/>
                  <a:pt x="9274" y="2485"/>
                </a:cubicBezTo>
                <a:cubicBezTo>
                  <a:pt x="9174" y="3111"/>
                  <a:pt x="8873" y="3838"/>
                  <a:pt x="8347" y="4465"/>
                </a:cubicBezTo>
                <a:cubicBezTo>
                  <a:pt x="7921" y="4465"/>
                  <a:pt x="7394" y="4565"/>
                  <a:pt x="6893" y="4765"/>
                </a:cubicBezTo>
                <a:cubicBezTo>
                  <a:pt x="6467" y="4866"/>
                  <a:pt x="5640" y="5292"/>
                  <a:pt x="5013" y="5718"/>
                </a:cubicBezTo>
                <a:cubicBezTo>
                  <a:pt x="3860" y="6445"/>
                  <a:pt x="3760" y="6745"/>
                  <a:pt x="3860" y="6971"/>
                </a:cubicBezTo>
                <a:cubicBezTo>
                  <a:pt x="3911" y="7172"/>
                  <a:pt x="4092" y="7247"/>
                  <a:pt x="4393" y="7247"/>
                </a:cubicBezTo>
                <a:cubicBezTo>
                  <a:pt x="4694" y="7247"/>
                  <a:pt x="5114" y="7172"/>
                  <a:pt x="5640" y="7071"/>
                </a:cubicBezTo>
                <a:cubicBezTo>
                  <a:pt x="6893" y="6645"/>
                  <a:pt x="7921" y="5918"/>
                  <a:pt x="8647" y="5091"/>
                </a:cubicBezTo>
                <a:cubicBezTo>
                  <a:pt x="8785" y="5073"/>
                  <a:pt x="8912" y="5065"/>
                  <a:pt x="9026" y="5065"/>
                </a:cubicBezTo>
                <a:cubicBezTo>
                  <a:pt x="9536" y="5065"/>
                  <a:pt x="9819" y="5228"/>
                  <a:pt x="9901" y="5392"/>
                </a:cubicBezTo>
                <a:cubicBezTo>
                  <a:pt x="10026" y="5618"/>
                  <a:pt x="9800" y="6019"/>
                  <a:pt x="8973" y="6645"/>
                </a:cubicBezTo>
                <a:cubicBezTo>
                  <a:pt x="7194" y="7798"/>
                  <a:pt x="5740" y="7798"/>
                  <a:pt x="4387" y="7798"/>
                </a:cubicBezTo>
                <a:cubicBezTo>
                  <a:pt x="3635" y="7798"/>
                  <a:pt x="2908" y="7798"/>
                  <a:pt x="2281" y="8124"/>
                </a:cubicBezTo>
                <a:cubicBezTo>
                  <a:pt x="1755" y="8324"/>
                  <a:pt x="1354" y="8625"/>
                  <a:pt x="1129" y="9051"/>
                </a:cubicBezTo>
                <a:cubicBezTo>
                  <a:pt x="1254" y="7598"/>
                  <a:pt x="1755" y="5292"/>
                  <a:pt x="3334" y="2886"/>
                </a:cubicBezTo>
                <a:cubicBezTo>
                  <a:pt x="4587" y="1106"/>
                  <a:pt x="5414" y="605"/>
                  <a:pt x="5840" y="605"/>
                </a:cubicBezTo>
                <a:close/>
                <a:moveTo>
                  <a:pt x="5810" y="0"/>
                </a:moveTo>
                <a:cubicBezTo>
                  <a:pt x="5202" y="0"/>
                  <a:pt x="4213" y="503"/>
                  <a:pt x="2808" y="2585"/>
                </a:cubicBezTo>
                <a:cubicBezTo>
                  <a:pt x="1" y="6745"/>
                  <a:pt x="402" y="10505"/>
                  <a:pt x="502" y="10730"/>
                </a:cubicBezTo>
                <a:cubicBezTo>
                  <a:pt x="502" y="10831"/>
                  <a:pt x="627" y="10931"/>
                  <a:pt x="828" y="10931"/>
                </a:cubicBezTo>
                <a:cubicBezTo>
                  <a:pt x="928" y="10931"/>
                  <a:pt x="1028" y="10831"/>
                  <a:pt x="1129" y="10730"/>
                </a:cubicBezTo>
                <a:cubicBezTo>
                  <a:pt x="1129" y="10730"/>
                  <a:pt x="1254" y="9252"/>
                  <a:pt x="2607" y="8625"/>
                </a:cubicBezTo>
                <a:cubicBezTo>
                  <a:pt x="3008" y="8425"/>
                  <a:pt x="3635" y="8425"/>
                  <a:pt x="4387" y="8425"/>
                </a:cubicBezTo>
                <a:cubicBezTo>
                  <a:pt x="5740" y="8425"/>
                  <a:pt x="7394" y="8425"/>
                  <a:pt x="9274" y="7172"/>
                </a:cubicBezTo>
                <a:cubicBezTo>
                  <a:pt x="10753" y="6119"/>
                  <a:pt x="10652" y="5392"/>
                  <a:pt x="10527" y="5091"/>
                </a:cubicBezTo>
                <a:cubicBezTo>
                  <a:pt x="10327" y="4665"/>
                  <a:pt x="9800" y="4465"/>
                  <a:pt x="9174" y="4364"/>
                </a:cubicBezTo>
                <a:cubicBezTo>
                  <a:pt x="9600" y="3838"/>
                  <a:pt x="9800" y="3111"/>
                  <a:pt x="9901" y="2585"/>
                </a:cubicBezTo>
                <a:cubicBezTo>
                  <a:pt x="10026" y="1733"/>
                  <a:pt x="9700" y="1106"/>
                  <a:pt x="9174" y="705"/>
                </a:cubicBezTo>
                <a:cubicBezTo>
                  <a:pt x="8934" y="581"/>
                  <a:pt x="8680" y="518"/>
                  <a:pt x="8405" y="518"/>
                </a:cubicBezTo>
                <a:cubicBezTo>
                  <a:pt x="7962" y="518"/>
                  <a:pt x="7466" y="681"/>
                  <a:pt x="6893" y="1006"/>
                </a:cubicBezTo>
                <a:cubicBezTo>
                  <a:pt x="6893" y="605"/>
                  <a:pt x="6667" y="379"/>
                  <a:pt x="6367" y="179"/>
                </a:cubicBezTo>
                <a:cubicBezTo>
                  <a:pt x="6243" y="84"/>
                  <a:pt x="6058" y="0"/>
                  <a:pt x="581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7" name="Google Shape;6867;p43"/>
          <p:cNvSpPr/>
          <p:nvPr/>
        </p:nvSpPr>
        <p:spPr>
          <a:xfrm>
            <a:off x="6697120" y="3611160"/>
            <a:ext cx="1223397" cy="856230"/>
          </a:xfrm>
          <a:custGeom>
            <a:avLst/>
            <a:gdLst/>
            <a:ahLst/>
            <a:cxnLst/>
            <a:rect l="l" t="t" r="r" b="b"/>
            <a:pathLst>
              <a:path w="50653" h="35451" extrusionOk="0">
                <a:moveTo>
                  <a:pt x="22160" y="0"/>
                </a:moveTo>
                <a:cubicBezTo>
                  <a:pt x="17342" y="0"/>
                  <a:pt x="12406" y="1710"/>
                  <a:pt x="7845" y="6106"/>
                </a:cubicBezTo>
                <a:cubicBezTo>
                  <a:pt x="7845" y="6106"/>
                  <a:pt x="8286" y="4824"/>
                  <a:pt x="7588" y="4824"/>
                </a:cubicBezTo>
                <a:cubicBezTo>
                  <a:pt x="7330" y="4824"/>
                  <a:pt x="6916" y="5000"/>
                  <a:pt x="6267" y="5480"/>
                </a:cubicBezTo>
                <a:cubicBezTo>
                  <a:pt x="3134" y="7886"/>
                  <a:pt x="101" y="15405"/>
                  <a:pt x="1" y="19164"/>
                </a:cubicBezTo>
                <a:cubicBezTo>
                  <a:pt x="1808" y="18025"/>
                  <a:pt x="3738" y="17902"/>
                  <a:pt x="4489" y="17902"/>
                </a:cubicBezTo>
                <a:cubicBezTo>
                  <a:pt x="4696" y="17902"/>
                  <a:pt x="4813" y="17911"/>
                  <a:pt x="4813" y="17911"/>
                </a:cubicBezTo>
                <a:cubicBezTo>
                  <a:pt x="4813" y="17911"/>
                  <a:pt x="4609" y="14324"/>
                  <a:pt x="6491" y="14324"/>
                </a:cubicBezTo>
                <a:cubicBezTo>
                  <a:pt x="6586" y="14324"/>
                  <a:pt x="6687" y="14333"/>
                  <a:pt x="6793" y="14352"/>
                </a:cubicBezTo>
                <a:cubicBezTo>
                  <a:pt x="8973" y="14878"/>
                  <a:pt x="9500" y="18838"/>
                  <a:pt x="9500" y="18838"/>
                </a:cubicBezTo>
                <a:cubicBezTo>
                  <a:pt x="9500" y="18838"/>
                  <a:pt x="12231" y="31996"/>
                  <a:pt x="21505" y="33876"/>
                </a:cubicBezTo>
                <a:cubicBezTo>
                  <a:pt x="27120" y="35048"/>
                  <a:pt x="32333" y="35451"/>
                  <a:pt x="36103" y="35451"/>
                </a:cubicBezTo>
                <a:cubicBezTo>
                  <a:pt x="37734" y="35451"/>
                  <a:pt x="39095" y="35376"/>
                  <a:pt x="40101" y="35255"/>
                </a:cubicBezTo>
                <a:cubicBezTo>
                  <a:pt x="40728" y="35255"/>
                  <a:pt x="41154" y="35129"/>
                  <a:pt x="41455" y="35029"/>
                </a:cubicBezTo>
                <a:cubicBezTo>
                  <a:pt x="44061" y="34402"/>
                  <a:pt x="46066" y="31595"/>
                  <a:pt x="46793" y="30117"/>
                </a:cubicBezTo>
                <a:cubicBezTo>
                  <a:pt x="47720" y="27936"/>
                  <a:pt x="50653" y="11445"/>
                  <a:pt x="33635" y="2974"/>
                </a:cubicBezTo>
                <a:cubicBezTo>
                  <a:pt x="30077" y="1178"/>
                  <a:pt x="26159" y="0"/>
                  <a:pt x="22160" y="0"/>
                </a:cubicBezTo>
                <a:close/>
              </a:path>
            </a:pathLst>
          </a:custGeom>
          <a:solidFill>
            <a:srgbClr val="8C3A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8" name="Google Shape;6868;p43"/>
          <p:cNvSpPr/>
          <p:nvPr/>
        </p:nvSpPr>
        <p:spPr>
          <a:xfrm>
            <a:off x="7237058" y="4504971"/>
            <a:ext cx="118685" cy="75887"/>
          </a:xfrm>
          <a:custGeom>
            <a:avLst/>
            <a:gdLst/>
            <a:ahLst/>
            <a:cxnLst/>
            <a:rect l="l" t="t" r="r" b="b"/>
            <a:pathLst>
              <a:path w="4914" h="3142" extrusionOk="0">
                <a:moveTo>
                  <a:pt x="1254" y="1"/>
                </a:moveTo>
                <a:lnTo>
                  <a:pt x="1254" y="1780"/>
                </a:lnTo>
                <a:cubicBezTo>
                  <a:pt x="1254" y="1780"/>
                  <a:pt x="1" y="2733"/>
                  <a:pt x="101" y="3034"/>
                </a:cubicBezTo>
                <a:cubicBezTo>
                  <a:pt x="165" y="3105"/>
                  <a:pt x="494" y="3141"/>
                  <a:pt x="944" y="3141"/>
                </a:cubicBezTo>
                <a:cubicBezTo>
                  <a:pt x="1909" y="3141"/>
                  <a:pt x="3428" y="2974"/>
                  <a:pt x="4061" y="2632"/>
                </a:cubicBezTo>
                <a:cubicBezTo>
                  <a:pt x="4587" y="2307"/>
                  <a:pt x="4788" y="953"/>
                  <a:pt x="4913" y="1"/>
                </a:cubicBezTo>
                <a:close/>
              </a:path>
            </a:pathLst>
          </a:custGeom>
          <a:solidFill>
            <a:srgbClr val="D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9" name="Google Shape;6869;p43"/>
          <p:cNvSpPr/>
          <p:nvPr/>
        </p:nvSpPr>
        <p:spPr>
          <a:xfrm>
            <a:off x="6838167" y="4452320"/>
            <a:ext cx="111391" cy="101537"/>
          </a:xfrm>
          <a:custGeom>
            <a:avLst/>
            <a:gdLst/>
            <a:ahLst/>
            <a:cxnLst/>
            <a:rect l="l" t="t" r="r" b="b"/>
            <a:pathLst>
              <a:path w="4612" h="4204" extrusionOk="0">
                <a:moveTo>
                  <a:pt x="1780" y="0"/>
                </a:moveTo>
                <a:lnTo>
                  <a:pt x="1680" y="101"/>
                </a:lnTo>
                <a:cubicBezTo>
                  <a:pt x="1680" y="828"/>
                  <a:pt x="1254" y="2707"/>
                  <a:pt x="1254" y="2707"/>
                </a:cubicBezTo>
                <a:cubicBezTo>
                  <a:pt x="1254" y="2707"/>
                  <a:pt x="0" y="3559"/>
                  <a:pt x="126" y="3860"/>
                </a:cubicBezTo>
                <a:cubicBezTo>
                  <a:pt x="185" y="4054"/>
                  <a:pt x="1059" y="4203"/>
                  <a:pt x="1910" y="4203"/>
                </a:cubicBezTo>
                <a:cubicBezTo>
                  <a:pt x="2492" y="4203"/>
                  <a:pt x="3064" y="4133"/>
                  <a:pt x="3359" y="3960"/>
                </a:cubicBezTo>
                <a:cubicBezTo>
                  <a:pt x="4186" y="3559"/>
                  <a:pt x="4612" y="727"/>
                  <a:pt x="4612" y="727"/>
                </a:cubicBezTo>
                <a:cubicBezTo>
                  <a:pt x="3660" y="527"/>
                  <a:pt x="2732" y="301"/>
                  <a:pt x="1780" y="0"/>
                </a:cubicBezTo>
                <a:close/>
              </a:path>
            </a:pathLst>
          </a:custGeom>
          <a:solidFill>
            <a:srgbClr val="D6AD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0" name="Google Shape;6870;p43"/>
          <p:cNvSpPr/>
          <p:nvPr/>
        </p:nvSpPr>
        <p:spPr>
          <a:xfrm>
            <a:off x="6515547" y="3957086"/>
            <a:ext cx="1152557" cy="637046"/>
          </a:xfrm>
          <a:custGeom>
            <a:avLst/>
            <a:gdLst/>
            <a:ahLst/>
            <a:cxnLst/>
            <a:rect l="l" t="t" r="r" b="b"/>
            <a:pathLst>
              <a:path w="47720" h="26376" extrusionOk="0">
                <a:moveTo>
                  <a:pt x="14009" y="1"/>
                </a:moveTo>
                <a:cubicBezTo>
                  <a:pt x="12127" y="1"/>
                  <a:pt x="12331" y="3588"/>
                  <a:pt x="12331" y="3588"/>
                </a:cubicBezTo>
                <a:cubicBezTo>
                  <a:pt x="12331" y="3588"/>
                  <a:pt x="12214" y="3579"/>
                  <a:pt x="12007" y="3579"/>
                </a:cubicBezTo>
                <a:cubicBezTo>
                  <a:pt x="11256" y="3579"/>
                  <a:pt x="9326" y="3702"/>
                  <a:pt x="7519" y="4841"/>
                </a:cubicBezTo>
                <a:cubicBezTo>
                  <a:pt x="6317" y="5576"/>
                  <a:pt x="4779" y="7892"/>
                  <a:pt x="2045" y="7892"/>
                </a:cubicBezTo>
                <a:cubicBezTo>
                  <a:pt x="1700" y="7892"/>
                  <a:pt x="1337" y="7855"/>
                  <a:pt x="952" y="7774"/>
                </a:cubicBezTo>
                <a:lnTo>
                  <a:pt x="952" y="7774"/>
                </a:lnTo>
                <a:cubicBezTo>
                  <a:pt x="952" y="7774"/>
                  <a:pt x="0" y="14140"/>
                  <a:pt x="8772" y="18626"/>
                </a:cubicBezTo>
                <a:cubicBezTo>
                  <a:pt x="10652" y="19553"/>
                  <a:pt x="12732" y="20305"/>
                  <a:pt x="15138" y="21032"/>
                </a:cubicBezTo>
                <a:cubicBezTo>
                  <a:pt x="16090" y="21232"/>
                  <a:pt x="17018" y="21433"/>
                  <a:pt x="17970" y="21658"/>
                </a:cubicBezTo>
                <a:cubicBezTo>
                  <a:pt x="18697" y="21859"/>
                  <a:pt x="19323" y="21959"/>
                  <a:pt x="20050" y="22059"/>
                </a:cubicBezTo>
                <a:lnTo>
                  <a:pt x="20050" y="24791"/>
                </a:lnTo>
                <a:cubicBezTo>
                  <a:pt x="20050" y="24791"/>
                  <a:pt x="18697" y="25719"/>
                  <a:pt x="18797" y="26044"/>
                </a:cubicBezTo>
                <a:cubicBezTo>
                  <a:pt x="18883" y="26174"/>
                  <a:pt x="19457" y="26248"/>
                  <a:pt x="20157" y="26248"/>
                </a:cubicBezTo>
                <a:cubicBezTo>
                  <a:pt x="21083" y="26248"/>
                  <a:pt x="22229" y="26118"/>
                  <a:pt x="22757" y="25819"/>
                </a:cubicBezTo>
                <a:cubicBezTo>
                  <a:pt x="23509" y="25418"/>
                  <a:pt x="23810" y="23438"/>
                  <a:pt x="23810" y="22586"/>
                </a:cubicBezTo>
                <a:cubicBezTo>
                  <a:pt x="26316" y="22911"/>
                  <a:pt x="28722" y="23112"/>
                  <a:pt x="31128" y="23112"/>
                </a:cubicBezTo>
                <a:lnTo>
                  <a:pt x="34787" y="23112"/>
                </a:lnTo>
                <a:cubicBezTo>
                  <a:pt x="36341" y="23112"/>
                  <a:pt x="37795" y="23012"/>
                  <a:pt x="39273" y="22911"/>
                </a:cubicBezTo>
                <a:cubicBezTo>
                  <a:pt x="39273" y="23739"/>
                  <a:pt x="39374" y="24992"/>
                  <a:pt x="39374" y="24992"/>
                </a:cubicBezTo>
                <a:cubicBezTo>
                  <a:pt x="39374" y="24992"/>
                  <a:pt x="38020" y="26044"/>
                  <a:pt x="38221" y="26245"/>
                </a:cubicBezTo>
                <a:cubicBezTo>
                  <a:pt x="38276" y="26335"/>
                  <a:pt x="38533" y="26375"/>
                  <a:pt x="38895" y="26375"/>
                </a:cubicBezTo>
                <a:cubicBezTo>
                  <a:pt x="39842" y="26375"/>
                  <a:pt x="41510" y="26099"/>
                  <a:pt x="42181" y="25719"/>
                </a:cubicBezTo>
                <a:cubicBezTo>
                  <a:pt x="42807" y="25317"/>
                  <a:pt x="42933" y="23212"/>
                  <a:pt x="43033" y="22385"/>
                </a:cubicBezTo>
                <a:cubicBezTo>
                  <a:pt x="44913" y="22059"/>
                  <a:pt x="46567" y="21558"/>
                  <a:pt x="47720" y="21032"/>
                </a:cubicBezTo>
                <a:lnTo>
                  <a:pt x="47619" y="20932"/>
                </a:lnTo>
                <a:cubicBezTo>
                  <a:pt x="46613" y="21053"/>
                  <a:pt x="45252" y="21128"/>
                  <a:pt x="43621" y="21128"/>
                </a:cubicBezTo>
                <a:cubicBezTo>
                  <a:pt x="39851" y="21128"/>
                  <a:pt x="34638" y="20725"/>
                  <a:pt x="29023" y="19553"/>
                </a:cubicBezTo>
                <a:cubicBezTo>
                  <a:pt x="19749" y="17673"/>
                  <a:pt x="17018" y="4515"/>
                  <a:pt x="17018" y="4515"/>
                </a:cubicBezTo>
                <a:cubicBezTo>
                  <a:pt x="17018" y="4515"/>
                  <a:pt x="16491" y="555"/>
                  <a:pt x="14311" y="29"/>
                </a:cubicBezTo>
                <a:cubicBezTo>
                  <a:pt x="14205" y="10"/>
                  <a:pt x="14104" y="1"/>
                  <a:pt x="14009" y="1"/>
                </a:cubicBezTo>
                <a:close/>
              </a:path>
            </a:pathLst>
          </a:custGeom>
          <a:solidFill>
            <a:srgbClr val="D59A7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1" name="Google Shape;6871;p43"/>
          <p:cNvSpPr/>
          <p:nvPr/>
        </p:nvSpPr>
        <p:spPr>
          <a:xfrm>
            <a:off x="6828482" y="4000632"/>
            <a:ext cx="42991" cy="50696"/>
          </a:xfrm>
          <a:custGeom>
            <a:avLst/>
            <a:gdLst/>
            <a:ahLst/>
            <a:cxnLst/>
            <a:rect l="l" t="t" r="r" b="b"/>
            <a:pathLst>
              <a:path w="1780" h="2099" extrusionOk="0">
                <a:moveTo>
                  <a:pt x="657" y="1"/>
                </a:moveTo>
                <a:cubicBezTo>
                  <a:pt x="1" y="1"/>
                  <a:pt x="4" y="1376"/>
                  <a:pt x="101" y="1885"/>
                </a:cubicBezTo>
                <a:cubicBezTo>
                  <a:pt x="176" y="2045"/>
                  <a:pt x="384" y="2099"/>
                  <a:pt x="621" y="2099"/>
                </a:cubicBezTo>
                <a:cubicBezTo>
                  <a:pt x="1017" y="2099"/>
                  <a:pt x="1492" y="1948"/>
                  <a:pt x="1554" y="1885"/>
                </a:cubicBezTo>
                <a:cubicBezTo>
                  <a:pt x="1780" y="1685"/>
                  <a:pt x="1454" y="6"/>
                  <a:pt x="727" y="6"/>
                </a:cubicBezTo>
                <a:cubicBezTo>
                  <a:pt x="703" y="2"/>
                  <a:pt x="680" y="1"/>
                  <a:pt x="657" y="1"/>
                </a:cubicBezTo>
                <a:close/>
              </a:path>
            </a:pathLst>
          </a:custGeom>
          <a:solidFill>
            <a:srgbClr val="F084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2" name="Google Shape;6872;p43"/>
          <p:cNvSpPr/>
          <p:nvPr/>
        </p:nvSpPr>
        <p:spPr>
          <a:xfrm>
            <a:off x="6712263" y="4136945"/>
            <a:ext cx="30287" cy="35142"/>
          </a:xfrm>
          <a:custGeom>
            <a:avLst/>
            <a:gdLst/>
            <a:ahLst/>
            <a:cxnLst/>
            <a:rect l="l" t="t" r="r" b="b"/>
            <a:pathLst>
              <a:path w="1254" h="1455" extrusionOk="0">
                <a:moveTo>
                  <a:pt x="627" y="1"/>
                </a:moveTo>
                <a:cubicBezTo>
                  <a:pt x="326" y="1"/>
                  <a:pt x="0" y="327"/>
                  <a:pt x="0" y="728"/>
                </a:cubicBezTo>
                <a:cubicBezTo>
                  <a:pt x="0" y="1154"/>
                  <a:pt x="326" y="1454"/>
                  <a:pt x="627" y="1454"/>
                </a:cubicBezTo>
                <a:cubicBezTo>
                  <a:pt x="953" y="1454"/>
                  <a:pt x="1254" y="1154"/>
                  <a:pt x="1254" y="728"/>
                </a:cubicBezTo>
                <a:cubicBezTo>
                  <a:pt x="1254" y="327"/>
                  <a:pt x="953" y="1"/>
                  <a:pt x="6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3" name="Google Shape;6873;p43"/>
          <p:cNvSpPr/>
          <p:nvPr/>
        </p:nvSpPr>
        <p:spPr>
          <a:xfrm>
            <a:off x="6722552" y="4184766"/>
            <a:ext cx="103542" cy="101127"/>
          </a:xfrm>
          <a:custGeom>
            <a:avLst/>
            <a:gdLst/>
            <a:ahLst/>
            <a:cxnLst/>
            <a:rect l="l" t="t" r="r" b="b"/>
            <a:pathLst>
              <a:path w="4287" h="4187" extrusionOk="0">
                <a:moveTo>
                  <a:pt x="2081" y="1"/>
                </a:moveTo>
                <a:cubicBezTo>
                  <a:pt x="928" y="1"/>
                  <a:pt x="0" y="953"/>
                  <a:pt x="0" y="2106"/>
                </a:cubicBezTo>
                <a:cubicBezTo>
                  <a:pt x="0" y="3234"/>
                  <a:pt x="928" y="4186"/>
                  <a:pt x="2081" y="4186"/>
                </a:cubicBezTo>
                <a:cubicBezTo>
                  <a:pt x="3234" y="4186"/>
                  <a:pt x="4286" y="3234"/>
                  <a:pt x="4286" y="2106"/>
                </a:cubicBezTo>
                <a:cubicBezTo>
                  <a:pt x="4286" y="953"/>
                  <a:pt x="3234" y="1"/>
                  <a:pt x="208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4" name="Google Shape;6874;p43"/>
          <p:cNvSpPr/>
          <p:nvPr/>
        </p:nvSpPr>
        <p:spPr>
          <a:xfrm>
            <a:off x="6646884" y="4217467"/>
            <a:ext cx="105957" cy="55092"/>
          </a:xfrm>
          <a:custGeom>
            <a:avLst/>
            <a:gdLst/>
            <a:ahLst/>
            <a:cxnLst/>
            <a:rect l="l" t="t" r="r" b="b"/>
            <a:pathLst>
              <a:path w="4387" h="2281" extrusionOk="0">
                <a:moveTo>
                  <a:pt x="4286" y="0"/>
                </a:moveTo>
                <a:cubicBezTo>
                  <a:pt x="4161" y="0"/>
                  <a:pt x="4061" y="0"/>
                  <a:pt x="4061" y="125"/>
                </a:cubicBezTo>
                <a:cubicBezTo>
                  <a:pt x="4061" y="125"/>
                  <a:pt x="4061" y="226"/>
                  <a:pt x="3961" y="326"/>
                </a:cubicBezTo>
                <a:cubicBezTo>
                  <a:pt x="3860" y="426"/>
                  <a:pt x="3860" y="627"/>
                  <a:pt x="3660" y="752"/>
                </a:cubicBezTo>
                <a:cubicBezTo>
                  <a:pt x="3534" y="952"/>
                  <a:pt x="3334" y="1153"/>
                  <a:pt x="3133" y="1253"/>
                </a:cubicBezTo>
                <a:cubicBezTo>
                  <a:pt x="3033" y="1379"/>
                  <a:pt x="2908" y="1379"/>
                  <a:pt x="2808" y="1479"/>
                </a:cubicBezTo>
                <a:cubicBezTo>
                  <a:pt x="2707" y="1479"/>
                  <a:pt x="2607" y="1579"/>
                  <a:pt x="2507" y="1579"/>
                </a:cubicBezTo>
                <a:cubicBezTo>
                  <a:pt x="2281" y="1579"/>
                  <a:pt x="2181" y="1679"/>
                  <a:pt x="2081" y="1679"/>
                </a:cubicBezTo>
                <a:lnTo>
                  <a:pt x="1655" y="1679"/>
                </a:lnTo>
                <a:cubicBezTo>
                  <a:pt x="1354" y="1579"/>
                  <a:pt x="1154" y="1579"/>
                  <a:pt x="928" y="1479"/>
                </a:cubicBezTo>
                <a:cubicBezTo>
                  <a:pt x="527" y="1379"/>
                  <a:pt x="301" y="1253"/>
                  <a:pt x="301" y="1253"/>
                </a:cubicBezTo>
                <a:cubicBezTo>
                  <a:pt x="251" y="1203"/>
                  <a:pt x="201" y="1178"/>
                  <a:pt x="164" y="1178"/>
                </a:cubicBezTo>
                <a:cubicBezTo>
                  <a:pt x="126" y="1178"/>
                  <a:pt x="101" y="1203"/>
                  <a:pt x="101" y="1253"/>
                </a:cubicBezTo>
                <a:cubicBezTo>
                  <a:pt x="1" y="1253"/>
                  <a:pt x="1" y="1379"/>
                  <a:pt x="101" y="1479"/>
                </a:cubicBezTo>
                <a:lnTo>
                  <a:pt x="201" y="1579"/>
                </a:lnTo>
                <a:cubicBezTo>
                  <a:pt x="301" y="1679"/>
                  <a:pt x="527" y="1880"/>
                  <a:pt x="727" y="2005"/>
                </a:cubicBezTo>
                <a:cubicBezTo>
                  <a:pt x="928" y="2105"/>
                  <a:pt x="1254" y="2206"/>
                  <a:pt x="1555" y="2206"/>
                </a:cubicBezTo>
                <a:lnTo>
                  <a:pt x="1880" y="2206"/>
                </a:lnTo>
                <a:cubicBezTo>
                  <a:pt x="1880" y="2256"/>
                  <a:pt x="1905" y="2281"/>
                  <a:pt x="1943" y="2281"/>
                </a:cubicBezTo>
                <a:cubicBezTo>
                  <a:pt x="1981" y="2281"/>
                  <a:pt x="2031" y="2256"/>
                  <a:pt x="2081" y="2206"/>
                </a:cubicBezTo>
                <a:lnTo>
                  <a:pt x="2607" y="2206"/>
                </a:lnTo>
                <a:cubicBezTo>
                  <a:pt x="2808" y="2105"/>
                  <a:pt x="2908" y="2105"/>
                  <a:pt x="3133" y="2005"/>
                </a:cubicBezTo>
                <a:cubicBezTo>
                  <a:pt x="3234" y="1880"/>
                  <a:pt x="3434" y="1780"/>
                  <a:pt x="3534" y="1679"/>
                </a:cubicBezTo>
                <a:cubicBezTo>
                  <a:pt x="3760" y="1479"/>
                  <a:pt x="3961" y="1253"/>
                  <a:pt x="4061" y="1053"/>
                </a:cubicBezTo>
                <a:cubicBezTo>
                  <a:pt x="4387" y="526"/>
                  <a:pt x="4387" y="226"/>
                  <a:pt x="4387" y="226"/>
                </a:cubicBezTo>
                <a:cubicBezTo>
                  <a:pt x="4387" y="125"/>
                  <a:pt x="4286" y="125"/>
                  <a:pt x="42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5" name="Google Shape;6875;p43"/>
          <p:cNvSpPr/>
          <p:nvPr/>
        </p:nvSpPr>
        <p:spPr>
          <a:xfrm>
            <a:off x="6502795" y="4123879"/>
            <a:ext cx="61058" cy="40214"/>
          </a:xfrm>
          <a:custGeom>
            <a:avLst/>
            <a:gdLst/>
            <a:ahLst/>
            <a:cxnLst/>
            <a:rect l="l" t="t" r="r" b="b"/>
            <a:pathLst>
              <a:path w="2528" h="1665" extrusionOk="0">
                <a:moveTo>
                  <a:pt x="1253" y="0"/>
                </a:moveTo>
                <a:cubicBezTo>
                  <a:pt x="1122" y="0"/>
                  <a:pt x="986" y="35"/>
                  <a:pt x="854" y="116"/>
                </a:cubicBezTo>
                <a:cubicBezTo>
                  <a:pt x="1" y="725"/>
                  <a:pt x="1008" y="1664"/>
                  <a:pt x="1701" y="1664"/>
                </a:cubicBezTo>
                <a:cubicBezTo>
                  <a:pt x="1863" y="1664"/>
                  <a:pt x="2007" y="1613"/>
                  <a:pt x="2107" y="1494"/>
                </a:cubicBezTo>
                <a:cubicBezTo>
                  <a:pt x="2528" y="968"/>
                  <a:pt x="1941" y="0"/>
                  <a:pt x="1253" y="0"/>
                </a:cubicBezTo>
                <a:close/>
              </a:path>
            </a:pathLst>
          </a:custGeom>
          <a:solidFill>
            <a:srgbClr val="421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6" name="Google Shape;6876;p43"/>
          <p:cNvSpPr/>
          <p:nvPr/>
        </p:nvSpPr>
        <p:spPr>
          <a:xfrm>
            <a:off x="6727382" y="3759911"/>
            <a:ext cx="57314" cy="202591"/>
          </a:xfrm>
          <a:custGeom>
            <a:avLst/>
            <a:gdLst/>
            <a:ahLst/>
            <a:cxnLst/>
            <a:rect l="l" t="t" r="r" b="b"/>
            <a:pathLst>
              <a:path w="2373" h="8388" extrusionOk="0">
                <a:moveTo>
                  <a:pt x="2065" y="0"/>
                </a:moveTo>
                <a:cubicBezTo>
                  <a:pt x="1988" y="0"/>
                  <a:pt x="1915" y="44"/>
                  <a:pt x="1881" y="148"/>
                </a:cubicBezTo>
                <a:cubicBezTo>
                  <a:pt x="828" y="2554"/>
                  <a:pt x="1" y="5587"/>
                  <a:pt x="628" y="8293"/>
                </a:cubicBezTo>
                <a:cubicBezTo>
                  <a:pt x="678" y="8356"/>
                  <a:pt x="759" y="8387"/>
                  <a:pt x="841" y="8387"/>
                </a:cubicBezTo>
                <a:cubicBezTo>
                  <a:pt x="922" y="8387"/>
                  <a:pt x="1003" y="8356"/>
                  <a:pt x="1054" y="8293"/>
                </a:cubicBezTo>
                <a:cubicBezTo>
                  <a:pt x="1580" y="5587"/>
                  <a:pt x="1680" y="2980"/>
                  <a:pt x="2307" y="374"/>
                </a:cubicBezTo>
                <a:cubicBezTo>
                  <a:pt x="2372" y="160"/>
                  <a:pt x="2212" y="0"/>
                  <a:pt x="2065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7" name="Google Shape;6877;p43"/>
          <p:cNvSpPr/>
          <p:nvPr/>
        </p:nvSpPr>
        <p:spPr>
          <a:xfrm>
            <a:off x="6785492" y="3781841"/>
            <a:ext cx="59874" cy="136003"/>
          </a:xfrm>
          <a:custGeom>
            <a:avLst/>
            <a:gdLst/>
            <a:ahLst/>
            <a:cxnLst/>
            <a:rect l="l" t="t" r="r" b="b"/>
            <a:pathLst>
              <a:path w="2479" h="5631" extrusionOk="0">
                <a:moveTo>
                  <a:pt x="2088" y="0"/>
                </a:moveTo>
                <a:cubicBezTo>
                  <a:pt x="2013" y="0"/>
                  <a:pt x="1938" y="28"/>
                  <a:pt x="1881" y="92"/>
                </a:cubicBezTo>
                <a:cubicBezTo>
                  <a:pt x="1455" y="1019"/>
                  <a:pt x="1054" y="1972"/>
                  <a:pt x="628" y="2899"/>
                </a:cubicBezTo>
                <a:cubicBezTo>
                  <a:pt x="427" y="3751"/>
                  <a:pt x="1" y="4679"/>
                  <a:pt x="101" y="5506"/>
                </a:cubicBezTo>
                <a:cubicBezTo>
                  <a:pt x="101" y="5631"/>
                  <a:pt x="201" y="5631"/>
                  <a:pt x="302" y="5631"/>
                </a:cubicBezTo>
                <a:cubicBezTo>
                  <a:pt x="928" y="5004"/>
                  <a:pt x="1254" y="4152"/>
                  <a:pt x="1455" y="3325"/>
                </a:cubicBezTo>
                <a:cubicBezTo>
                  <a:pt x="1881" y="2373"/>
                  <a:pt x="2181" y="1345"/>
                  <a:pt x="2407" y="393"/>
                </a:cubicBezTo>
                <a:cubicBezTo>
                  <a:pt x="2479" y="177"/>
                  <a:pt x="2280" y="0"/>
                  <a:pt x="2088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8" name="Google Shape;6878;p43"/>
          <p:cNvSpPr/>
          <p:nvPr/>
        </p:nvSpPr>
        <p:spPr>
          <a:xfrm>
            <a:off x="6896276" y="3663811"/>
            <a:ext cx="95016" cy="175347"/>
          </a:xfrm>
          <a:custGeom>
            <a:avLst/>
            <a:gdLst/>
            <a:ahLst/>
            <a:cxnLst/>
            <a:rect l="l" t="t" r="r" b="b"/>
            <a:pathLst>
              <a:path w="3934" h="7260" extrusionOk="0">
                <a:moveTo>
                  <a:pt x="3570" y="1"/>
                </a:moveTo>
                <a:cubicBezTo>
                  <a:pt x="3523" y="1"/>
                  <a:pt x="3482" y="20"/>
                  <a:pt x="3459" y="67"/>
                </a:cubicBezTo>
                <a:cubicBezTo>
                  <a:pt x="1680" y="2047"/>
                  <a:pt x="101" y="4453"/>
                  <a:pt x="0" y="7160"/>
                </a:cubicBezTo>
                <a:cubicBezTo>
                  <a:pt x="0" y="7260"/>
                  <a:pt x="101" y="7260"/>
                  <a:pt x="226" y="7260"/>
                </a:cubicBezTo>
                <a:cubicBezTo>
                  <a:pt x="1479" y="4979"/>
                  <a:pt x="2407" y="2573"/>
                  <a:pt x="3760" y="368"/>
                </a:cubicBezTo>
                <a:cubicBezTo>
                  <a:pt x="3933" y="214"/>
                  <a:pt x="3722" y="1"/>
                  <a:pt x="3570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9" name="Google Shape;6879;p43"/>
          <p:cNvSpPr/>
          <p:nvPr/>
        </p:nvSpPr>
        <p:spPr>
          <a:xfrm>
            <a:off x="7012495" y="3558823"/>
            <a:ext cx="155735" cy="179864"/>
          </a:xfrm>
          <a:custGeom>
            <a:avLst/>
            <a:gdLst/>
            <a:ahLst/>
            <a:cxnLst/>
            <a:rect l="l" t="t" r="r" b="b"/>
            <a:pathLst>
              <a:path w="6448" h="7447" extrusionOk="0">
                <a:moveTo>
                  <a:pt x="6322" y="0"/>
                </a:moveTo>
                <a:cubicBezTo>
                  <a:pt x="6305" y="0"/>
                  <a:pt x="6285" y="9"/>
                  <a:pt x="6266" y="28"/>
                </a:cubicBezTo>
                <a:cubicBezTo>
                  <a:pt x="3860" y="2208"/>
                  <a:pt x="1880" y="4614"/>
                  <a:pt x="101" y="7346"/>
                </a:cubicBezTo>
                <a:cubicBezTo>
                  <a:pt x="1" y="7446"/>
                  <a:pt x="101" y="7446"/>
                  <a:pt x="201" y="7446"/>
                </a:cubicBezTo>
                <a:cubicBezTo>
                  <a:pt x="2081" y="4840"/>
                  <a:pt x="4186" y="2434"/>
                  <a:pt x="6366" y="228"/>
                </a:cubicBezTo>
                <a:cubicBezTo>
                  <a:pt x="6448" y="147"/>
                  <a:pt x="6397" y="0"/>
                  <a:pt x="6322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0" name="Google Shape;6880;p43"/>
          <p:cNvSpPr/>
          <p:nvPr/>
        </p:nvSpPr>
        <p:spPr>
          <a:xfrm>
            <a:off x="7108836" y="3575729"/>
            <a:ext cx="157498" cy="131245"/>
          </a:xfrm>
          <a:custGeom>
            <a:avLst/>
            <a:gdLst/>
            <a:ahLst/>
            <a:cxnLst/>
            <a:rect l="l" t="t" r="r" b="b"/>
            <a:pathLst>
              <a:path w="6521" h="5434" extrusionOk="0">
                <a:moveTo>
                  <a:pt x="6160" y="0"/>
                </a:moveTo>
                <a:cubicBezTo>
                  <a:pt x="6117" y="0"/>
                  <a:pt x="6075" y="17"/>
                  <a:pt x="6037" y="55"/>
                </a:cubicBezTo>
                <a:cubicBezTo>
                  <a:pt x="3631" y="1308"/>
                  <a:pt x="1751" y="3187"/>
                  <a:pt x="72" y="5268"/>
                </a:cubicBezTo>
                <a:cubicBezTo>
                  <a:pt x="0" y="5357"/>
                  <a:pt x="31" y="5434"/>
                  <a:pt x="100" y="5434"/>
                </a:cubicBezTo>
                <a:cubicBezTo>
                  <a:pt x="127" y="5434"/>
                  <a:pt x="161" y="5422"/>
                  <a:pt x="197" y="5393"/>
                </a:cubicBezTo>
                <a:cubicBezTo>
                  <a:pt x="2277" y="3714"/>
                  <a:pt x="4357" y="2260"/>
                  <a:pt x="6337" y="481"/>
                </a:cubicBezTo>
                <a:cubicBezTo>
                  <a:pt x="6520" y="298"/>
                  <a:pt x="6341" y="0"/>
                  <a:pt x="6160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1" name="Google Shape;6881;p43"/>
          <p:cNvSpPr/>
          <p:nvPr/>
        </p:nvSpPr>
        <p:spPr>
          <a:xfrm>
            <a:off x="7241913" y="3595751"/>
            <a:ext cx="129940" cy="97528"/>
          </a:xfrm>
          <a:custGeom>
            <a:avLst/>
            <a:gdLst/>
            <a:ahLst/>
            <a:cxnLst/>
            <a:rect l="l" t="t" r="r" b="b"/>
            <a:pathLst>
              <a:path w="5380" h="4038" extrusionOk="0">
                <a:moveTo>
                  <a:pt x="4976" y="0"/>
                </a:moveTo>
                <a:cubicBezTo>
                  <a:pt x="4923" y="0"/>
                  <a:pt x="4867" y="16"/>
                  <a:pt x="4812" y="53"/>
                </a:cubicBezTo>
                <a:cubicBezTo>
                  <a:pt x="3033" y="905"/>
                  <a:pt x="953" y="2058"/>
                  <a:pt x="0" y="3937"/>
                </a:cubicBezTo>
                <a:cubicBezTo>
                  <a:pt x="0" y="3937"/>
                  <a:pt x="101" y="4038"/>
                  <a:pt x="201" y="4038"/>
                </a:cubicBezTo>
                <a:cubicBezTo>
                  <a:pt x="1053" y="3612"/>
                  <a:pt x="1780" y="2885"/>
                  <a:pt x="2607" y="2258"/>
                </a:cubicBezTo>
                <a:cubicBezTo>
                  <a:pt x="3459" y="1732"/>
                  <a:pt x="4286" y="1105"/>
                  <a:pt x="5113" y="479"/>
                </a:cubicBezTo>
                <a:cubicBezTo>
                  <a:pt x="5379" y="315"/>
                  <a:pt x="5210" y="0"/>
                  <a:pt x="4976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2" name="Google Shape;6882;p43"/>
          <p:cNvSpPr/>
          <p:nvPr/>
        </p:nvSpPr>
        <p:spPr>
          <a:xfrm>
            <a:off x="7289733" y="3647484"/>
            <a:ext cx="246742" cy="127308"/>
          </a:xfrm>
          <a:custGeom>
            <a:avLst/>
            <a:gdLst/>
            <a:ahLst/>
            <a:cxnLst/>
            <a:rect l="l" t="t" r="r" b="b"/>
            <a:pathLst>
              <a:path w="10216" h="5271" extrusionOk="0">
                <a:moveTo>
                  <a:pt x="9819" y="0"/>
                </a:moveTo>
                <a:cubicBezTo>
                  <a:pt x="9789" y="0"/>
                  <a:pt x="9757" y="5"/>
                  <a:pt x="9725" y="16"/>
                </a:cubicBezTo>
                <a:cubicBezTo>
                  <a:pt x="6065" y="1169"/>
                  <a:pt x="3133" y="3149"/>
                  <a:pt x="0" y="5129"/>
                </a:cubicBezTo>
                <a:cubicBezTo>
                  <a:pt x="0" y="5200"/>
                  <a:pt x="0" y="5271"/>
                  <a:pt x="36" y="5271"/>
                </a:cubicBezTo>
                <a:cubicBezTo>
                  <a:pt x="50" y="5271"/>
                  <a:pt x="71" y="5258"/>
                  <a:pt x="101" y="5229"/>
                </a:cubicBezTo>
                <a:cubicBezTo>
                  <a:pt x="3233" y="3550"/>
                  <a:pt x="6692" y="2196"/>
                  <a:pt x="9925" y="542"/>
                </a:cubicBezTo>
                <a:cubicBezTo>
                  <a:pt x="10216" y="341"/>
                  <a:pt x="10068" y="0"/>
                  <a:pt x="9819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3" name="Google Shape;6883;p43"/>
          <p:cNvSpPr/>
          <p:nvPr/>
        </p:nvSpPr>
        <p:spPr>
          <a:xfrm>
            <a:off x="7114005" y="3697744"/>
            <a:ext cx="175009" cy="114797"/>
          </a:xfrm>
          <a:custGeom>
            <a:avLst/>
            <a:gdLst/>
            <a:ahLst/>
            <a:cxnLst/>
            <a:rect l="l" t="t" r="r" b="b"/>
            <a:pathLst>
              <a:path w="7246" h="4753" extrusionOk="0">
                <a:moveTo>
                  <a:pt x="6846" y="0"/>
                </a:moveTo>
                <a:cubicBezTo>
                  <a:pt x="6816" y="0"/>
                  <a:pt x="6783" y="5"/>
                  <a:pt x="6750" y="15"/>
                </a:cubicBezTo>
                <a:cubicBezTo>
                  <a:pt x="4369" y="1268"/>
                  <a:pt x="2163" y="2948"/>
                  <a:pt x="83" y="4501"/>
                </a:cubicBezTo>
                <a:cubicBezTo>
                  <a:pt x="1" y="4584"/>
                  <a:pt x="54" y="4752"/>
                  <a:pt x="132" y="4752"/>
                </a:cubicBezTo>
                <a:cubicBezTo>
                  <a:pt x="148" y="4752"/>
                  <a:pt x="166" y="4745"/>
                  <a:pt x="184" y="4727"/>
                </a:cubicBezTo>
                <a:cubicBezTo>
                  <a:pt x="2489" y="3349"/>
                  <a:pt x="4870" y="2095"/>
                  <a:pt x="6976" y="542"/>
                </a:cubicBezTo>
                <a:cubicBezTo>
                  <a:pt x="7245" y="362"/>
                  <a:pt x="7112" y="0"/>
                  <a:pt x="6846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4" name="Google Shape;6884;p43"/>
          <p:cNvSpPr/>
          <p:nvPr/>
        </p:nvSpPr>
        <p:spPr>
          <a:xfrm>
            <a:off x="7011045" y="3728852"/>
            <a:ext cx="83060" cy="99750"/>
          </a:xfrm>
          <a:custGeom>
            <a:avLst/>
            <a:gdLst/>
            <a:ahLst/>
            <a:cxnLst/>
            <a:rect l="l" t="t" r="r" b="b"/>
            <a:pathLst>
              <a:path w="3439" h="4130" extrusionOk="0">
                <a:moveTo>
                  <a:pt x="3078" y="0"/>
                </a:moveTo>
                <a:cubicBezTo>
                  <a:pt x="3006" y="0"/>
                  <a:pt x="2930" y="25"/>
                  <a:pt x="2868" y="81"/>
                </a:cubicBezTo>
                <a:cubicBezTo>
                  <a:pt x="2241" y="607"/>
                  <a:pt x="1740" y="1133"/>
                  <a:pt x="1314" y="1760"/>
                </a:cubicBezTo>
                <a:cubicBezTo>
                  <a:pt x="787" y="2487"/>
                  <a:pt x="487" y="3213"/>
                  <a:pt x="61" y="3940"/>
                </a:cubicBezTo>
                <a:cubicBezTo>
                  <a:pt x="0" y="4076"/>
                  <a:pt x="49" y="4130"/>
                  <a:pt x="118" y="4130"/>
                </a:cubicBezTo>
                <a:cubicBezTo>
                  <a:pt x="165" y="4130"/>
                  <a:pt x="221" y="4106"/>
                  <a:pt x="261" y="4066"/>
                </a:cubicBezTo>
                <a:cubicBezTo>
                  <a:pt x="1213" y="2812"/>
                  <a:pt x="2366" y="1660"/>
                  <a:pt x="3294" y="406"/>
                </a:cubicBezTo>
                <a:cubicBezTo>
                  <a:pt x="3439" y="171"/>
                  <a:pt x="3269" y="0"/>
                  <a:pt x="3078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5" name="Google Shape;6885;p43"/>
          <p:cNvSpPr/>
          <p:nvPr/>
        </p:nvSpPr>
        <p:spPr>
          <a:xfrm>
            <a:off x="6919269" y="3792250"/>
            <a:ext cx="74535" cy="125593"/>
          </a:xfrm>
          <a:custGeom>
            <a:avLst/>
            <a:gdLst/>
            <a:ahLst/>
            <a:cxnLst/>
            <a:rect l="l" t="t" r="r" b="b"/>
            <a:pathLst>
              <a:path w="3086" h="5200" extrusionOk="0">
                <a:moveTo>
                  <a:pt x="2659" y="0"/>
                </a:moveTo>
                <a:cubicBezTo>
                  <a:pt x="2604" y="0"/>
                  <a:pt x="2550" y="19"/>
                  <a:pt x="2507" y="62"/>
                </a:cubicBezTo>
                <a:cubicBezTo>
                  <a:pt x="1254" y="1541"/>
                  <a:pt x="402" y="3195"/>
                  <a:pt x="1" y="5075"/>
                </a:cubicBezTo>
                <a:cubicBezTo>
                  <a:pt x="1" y="5200"/>
                  <a:pt x="1" y="5200"/>
                  <a:pt x="101" y="5200"/>
                </a:cubicBezTo>
                <a:cubicBezTo>
                  <a:pt x="1154" y="3621"/>
                  <a:pt x="2081" y="2067"/>
                  <a:pt x="2908" y="488"/>
                </a:cubicBezTo>
                <a:cubicBezTo>
                  <a:pt x="3085" y="252"/>
                  <a:pt x="2861" y="0"/>
                  <a:pt x="2659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6" name="Google Shape;6886;p43"/>
          <p:cNvSpPr/>
          <p:nvPr/>
        </p:nvSpPr>
        <p:spPr>
          <a:xfrm>
            <a:off x="6957525" y="3876709"/>
            <a:ext cx="89413" cy="130182"/>
          </a:xfrm>
          <a:custGeom>
            <a:avLst/>
            <a:gdLst/>
            <a:ahLst/>
            <a:cxnLst/>
            <a:rect l="l" t="t" r="r" b="b"/>
            <a:pathLst>
              <a:path w="3702" h="5390" extrusionOk="0">
                <a:moveTo>
                  <a:pt x="3408" y="0"/>
                </a:moveTo>
                <a:cubicBezTo>
                  <a:pt x="3341" y="0"/>
                  <a:pt x="3269" y="37"/>
                  <a:pt x="3204" y="124"/>
                </a:cubicBezTo>
                <a:cubicBezTo>
                  <a:pt x="1951" y="1703"/>
                  <a:pt x="698" y="3357"/>
                  <a:pt x="71" y="5237"/>
                </a:cubicBezTo>
                <a:cubicBezTo>
                  <a:pt x="1" y="5307"/>
                  <a:pt x="91" y="5390"/>
                  <a:pt x="185" y="5390"/>
                </a:cubicBezTo>
                <a:cubicBezTo>
                  <a:pt x="225" y="5390"/>
                  <a:pt x="267" y="5375"/>
                  <a:pt x="297" y="5337"/>
                </a:cubicBezTo>
                <a:cubicBezTo>
                  <a:pt x="1550" y="3883"/>
                  <a:pt x="2577" y="2104"/>
                  <a:pt x="3630" y="450"/>
                </a:cubicBezTo>
                <a:cubicBezTo>
                  <a:pt x="3701" y="219"/>
                  <a:pt x="3570" y="0"/>
                  <a:pt x="3408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7" name="Google Shape;6887;p43"/>
          <p:cNvSpPr/>
          <p:nvPr/>
        </p:nvSpPr>
        <p:spPr>
          <a:xfrm>
            <a:off x="7113594" y="3793289"/>
            <a:ext cx="160397" cy="125641"/>
          </a:xfrm>
          <a:custGeom>
            <a:avLst/>
            <a:gdLst/>
            <a:ahLst/>
            <a:cxnLst/>
            <a:rect l="l" t="t" r="r" b="b"/>
            <a:pathLst>
              <a:path w="6641" h="5202" extrusionOk="0">
                <a:moveTo>
                  <a:pt x="6343" y="0"/>
                </a:moveTo>
                <a:cubicBezTo>
                  <a:pt x="6318" y="0"/>
                  <a:pt x="6292" y="6"/>
                  <a:pt x="6266" y="19"/>
                </a:cubicBezTo>
                <a:cubicBezTo>
                  <a:pt x="3960" y="1498"/>
                  <a:pt x="1980" y="3152"/>
                  <a:pt x="0" y="5157"/>
                </a:cubicBezTo>
                <a:cubicBezTo>
                  <a:pt x="0" y="5157"/>
                  <a:pt x="45" y="5202"/>
                  <a:pt x="74" y="5202"/>
                </a:cubicBezTo>
                <a:cubicBezTo>
                  <a:pt x="89" y="5202"/>
                  <a:pt x="100" y="5190"/>
                  <a:pt x="100" y="5157"/>
                </a:cubicBezTo>
                <a:cubicBezTo>
                  <a:pt x="2180" y="3478"/>
                  <a:pt x="4386" y="1899"/>
                  <a:pt x="6466" y="345"/>
                </a:cubicBezTo>
                <a:cubicBezTo>
                  <a:pt x="6641" y="258"/>
                  <a:pt x="6512" y="0"/>
                  <a:pt x="6343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8" name="Google Shape;6888;p43"/>
          <p:cNvSpPr/>
          <p:nvPr/>
        </p:nvSpPr>
        <p:spPr>
          <a:xfrm>
            <a:off x="7017977" y="3965177"/>
            <a:ext cx="94895" cy="81949"/>
          </a:xfrm>
          <a:custGeom>
            <a:avLst/>
            <a:gdLst/>
            <a:ahLst/>
            <a:cxnLst/>
            <a:rect l="l" t="t" r="r" b="b"/>
            <a:pathLst>
              <a:path w="3929" h="3393" extrusionOk="0">
                <a:moveTo>
                  <a:pt x="3520" y="0"/>
                </a:moveTo>
                <a:cubicBezTo>
                  <a:pt x="3490" y="0"/>
                  <a:pt x="3460" y="6"/>
                  <a:pt x="3433" y="20"/>
                </a:cubicBezTo>
                <a:cubicBezTo>
                  <a:pt x="2180" y="947"/>
                  <a:pt x="1027" y="2000"/>
                  <a:pt x="74" y="3153"/>
                </a:cubicBezTo>
                <a:cubicBezTo>
                  <a:pt x="1" y="3300"/>
                  <a:pt x="35" y="3393"/>
                  <a:pt x="147" y="3393"/>
                </a:cubicBezTo>
                <a:cubicBezTo>
                  <a:pt x="188" y="3393"/>
                  <a:pt x="239" y="3380"/>
                  <a:pt x="300" y="3353"/>
                </a:cubicBezTo>
                <a:cubicBezTo>
                  <a:pt x="1453" y="2426"/>
                  <a:pt x="2581" y="1474"/>
                  <a:pt x="3733" y="421"/>
                </a:cubicBezTo>
                <a:cubicBezTo>
                  <a:pt x="3928" y="248"/>
                  <a:pt x="3712" y="0"/>
                  <a:pt x="3520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9" name="Google Shape;6889;p43"/>
          <p:cNvSpPr/>
          <p:nvPr/>
        </p:nvSpPr>
        <p:spPr>
          <a:xfrm>
            <a:off x="6994936" y="4060794"/>
            <a:ext cx="110135" cy="97431"/>
          </a:xfrm>
          <a:custGeom>
            <a:avLst/>
            <a:gdLst/>
            <a:ahLst/>
            <a:cxnLst/>
            <a:rect l="l" t="t" r="r" b="b"/>
            <a:pathLst>
              <a:path w="4560" h="4034" extrusionOk="0">
                <a:moveTo>
                  <a:pt x="4253" y="1"/>
                </a:moveTo>
                <a:cubicBezTo>
                  <a:pt x="4223" y="1"/>
                  <a:pt x="4192" y="7"/>
                  <a:pt x="4161" y="21"/>
                </a:cubicBezTo>
                <a:cubicBezTo>
                  <a:pt x="2607" y="1074"/>
                  <a:pt x="928" y="2327"/>
                  <a:pt x="1" y="3881"/>
                </a:cubicBezTo>
                <a:cubicBezTo>
                  <a:pt x="1" y="3951"/>
                  <a:pt x="1" y="4033"/>
                  <a:pt x="35" y="4033"/>
                </a:cubicBezTo>
                <a:cubicBezTo>
                  <a:pt x="50" y="4033"/>
                  <a:pt x="71" y="4018"/>
                  <a:pt x="101" y="3981"/>
                </a:cubicBezTo>
                <a:cubicBezTo>
                  <a:pt x="1655" y="2953"/>
                  <a:pt x="2908" y="1475"/>
                  <a:pt x="4387" y="347"/>
                </a:cubicBezTo>
                <a:cubicBezTo>
                  <a:pt x="4559" y="239"/>
                  <a:pt x="4435" y="1"/>
                  <a:pt x="4253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0" name="Google Shape;6890;p43"/>
          <p:cNvSpPr/>
          <p:nvPr/>
        </p:nvSpPr>
        <p:spPr>
          <a:xfrm>
            <a:off x="7040801" y="4108446"/>
            <a:ext cx="137259" cy="84872"/>
          </a:xfrm>
          <a:custGeom>
            <a:avLst/>
            <a:gdLst/>
            <a:ahLst/>
            <a:cxnLst/>
            <a:rect l="l" t="t" r="r" b="b"/>
            <a:pathLst>
              <a:path w="5683" h="3514" extrusionOk="0">
                <a:moveTo>
                  <a:pt x="5471" y="1"/>
                </a:moveTo>
                <a:cubicBezTo>
                  <a:pt x="5445" y="1"/>
                  <a:pt x="5419" y="9"/>
                  <a:pt x="5395" y="28"/>
                </a:cubicBezTo>
                <a:cubicBezTo>
                  <a:pt x="3515" y="880"/>
                  <a:pt x="1761" y="2008"/>
                  <a:pt x="82" y="3261"/>
                </a:cubicBezTo>
                <a:cubicBezTo>
                  <a:pt x="0" y="3363"/>
                  <a:pt x="51" y="3514"/>
                  <a:pt x="180" y="3514"/>
                </a:cubicBezTo>
                <a:cubicBezTo>
                  <a:pt x="210" y="3514"/>
                  <a:pt x="244" y="3505"/>
                  <a:pt x="282" y="3487"/>
                </a:cubicBezTo>
                <a:cubicBezTo>
                  <a:pt x="1961" y="2334"/>
                  <a:pt x="3741" y="1281"/>
                  <a:pt x="5520" y="253"/>
                </a:cubicBezTo>
                <a:cubicBezTo>
                  <a:pt x="5683" y="152"/>
                  <a:pt x="5582" y="1"/>
                  <a:pt x="5471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1" name="Google Shape;6891;p43"/>
          <p:cNvSpPr/>
          <p:nvPr/>
        </p:nvSpPr>
        <p:spPr>
          <a:xfrm>
            <a:off x="7161922" y="3932258"/>
            <a:ext cx="150446" cy="89413"/>
          </a:xfrm>
          <a:custGeom>
            <a:avLst/>
            <a:gdLst/>
            <a:ahLst/>
            <a:cxnLst/>
            <a:rect l="l" t="t" r="r" b="b"/>
            <a:pathLst>
              <a:path w="6229" h="3702" extrusionOk="0">
                <a:moveTo>
                  <a:pt x="6018" y="1"/>
                </a:moveTo>
                <a:cubicBezTo>
                  <a:pt x="5988" y="1"/>
                  <a:pt x="5955" y="9"/>
                  <a:pt x="5919" y="30"/>
                </a:cubicBezTo>
                <a:cubicBezTo>
                  <a:pt x="3839" y="857"/>
                  <a:pt x="1959" y="2210"/>
                  <a:pt x="79" y="3563"/>
                </a:cubicBezTo>
                <a:cubicBezTo>
                  <a:pt x="1" y="3563"/>
                  <a:pt x="45" y="3702"/>
                  <a:pt x="116" y="3702"/>
                </a:cubicBezTo>
                <a:cubicBezTo>
                  <a:pt x="136" y="3702"/>
                  <a:pt x="158" y="3691"/>
                  <a:pt x="179" y="3664"/>
                </a:cubicBezTo>
                <a:cubicBezTo>
                  <a:pt x="2059" y="2411"/>
                  <a:pt x="4139" y="1483"/>
                  <a:pt x="6144" y="230"/>
                </a:cubicBezTo>
                <a:cubicBezTo>
                  <a:pt x="6229" y="230"/>
                  <a:pt x="6172" y="1"/>
                  <a:pt x="6018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2" name="Google Shape;6892;p43"/>
          <p:cNvSpPr/>
          <p:nvPr/>
        </p:nvSpPr>
        <p:spPr>
          <a:xfrm>
            <a:off x="7241913" y="3816257"/>
            <a:ext cx="130279" cy="83447"/>
          </a:xfrm>
          <a:custGeom>
            <a:avLst/>
            <a:gdLst/>
            <a:ahLst/>
            <a:cxnLst/>
            <a:rect l="l" t="t" r="r" b="b"/>
            <a:pathLst>
              <a:path w="5394" h="3455" extrusionOk="0">
                <a:moveTo>
                  <a:pt x="5033" y="0"/>
                </a:moveTo>
                <a:cubicBezTo>
                  <a:pt x="4995" y="0"/>
                  <a:pt x="4955" y="7"/>
                  <a:pt x="4913" y="21"/>
                </a:cubicBezTo>
                <a:cubicBezTo>
                  <a:pt x="3033" y="747"/>
                  <a:pt x="1454" y="1900"/>
                  <a:pt x="0" y="3354"/>
                </a:cubicBezTo>
                <a:lnTo>
                  <a:pt x="101" y="3454"/>
                </a:lnTo>
                <a:cubicBezTo>
                  <a:pt x="1780" y="2326"/>
                  <a:pt x="3334" y="1274"/>
                  <a:pt x="5113" y="321"/>
                </a:cubicBezTo>
                <a:cubicBezTo>
                  <a:pt x="5393" y="235"/>
                  <a:pt x="5266" y="0"/>
                  <a:pt x="5033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3" name="Google Shape;6893;p43"/>
          <p:cNvSpPr/>
          <p:nvPr/>
        </p:nvSpPr>
        <p:spPr>
          <a:xfrm>
            <a:off x="7441044" y="3695305"/>
            <a:ext cx="140833" cy="61299"/>
          </a:xfrm>
          <a:custGeom>
            <a:avLst/>
            <a:gdLst/>
            <a:ahLst/>
            <a:cxnLst/>
            <a:rect l="l" t="t" r="r" b="b"/>
            <a:pathLst>
              <a:path w="5831" h="2538" extrusionOk="0">
                <a:moveTo>
                  <a:pt x="5433" y="0"/>
                </a:moveTo>
                <a:cubicBezTo>
                  <a:pt x="5403" y="0"/>
                  <a:pt x="5372" y="5"/>
                  <a:pt x="5339" y="16"/>
                </a:cubicBezTo>
                <a:cubicBezTo>
                  <a:pt x="4287" y="317"/>
                  <a:pt x="3234" y="643"/>
                  <a:pt x="2307" y="1069"/>
                </a:cubicBezTo>
                <a:cubicBezTo>
                  <a:pt x="1480" y="1369"/>
                  <a:pt x="527" y="1695"/>
                  <a:pt x="1" y="2322"/>
                </a:cubicBezTo>
                <a:lnTo>
                  <a:pt x="1" y="2522"/>
                </a:lnTo>
                <a:cubicBezTo>
                  <a:pt x="97" y="2532"/>
                  <a:pt x="192" y="2537"/>
                  <a:pt x="287" y="2537"/>
                </a:cubicBezTo>
                <a:cubicBezTo>
                  <a:pt x="1139" y="2537"/>
                  <a:pt x="1966" y="2156"/>
                  <a:pt x="2733" y="1795"/>
                </a:cubicBezTo>
                <a:cubicBezTo>
                  <a:pt x="3660" y="1470"/>
                  <a:pt x="4613" y="943"/>
                  <a:pt x="5540" y="542"/>
                </a:cubicBezTo>
                <a:cubicBezTo>
                  <a:pt x="5831" y="341"/>
                  <a:pt x="5682" y="0"/>
                  <a:pt x="5433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4" name="Google Shape;6894;p43"/>
          <p:cNvSpPr/>
          <p:nvPr/>
        </p:nvSpPr>
        <p:spPr>
          <a:xfrm>
            <a:off x="7358131" y="3609735"/>
            <a:ext cx="138635" cy="60550"/>
          </a:xfrm>
          <a:custGeom>
            <a:avLst/>
            <a:gdLst/>
            <a:ahLst/>
            <a:cxnLst/>
            <a:rect l="l" t="t" r="r" b="b"/>
            <a:pathLst>
              <a:path w="5740" h="2507" extrusionOk="0">
                <a:moveTo>
                  <a:pt x="5213" y="0"/>
                </a:moveTo>
                <a:cubicBezTo>
                  <a:pt x="3534" y="326"/>
                  <a:pt x="1354" y="952"/>
                  <a:pt x="201" y="2206"/>
                </a:cubicBezTo>
                <a:cubicBezTo>
                  <a:pt x="0" y="2406"/>
                  <a:pt x="201" y="2506"/>
                  <a:pt x="301" y="2506"/>
                </a:cubicBezTo>
                <a:cubicBezTo>
                  <a:pt x="1254" y="2406"/>
                  <a:pt x="2181" y="1880"/>
                  <a:pt x="3033" y="1579"/>
                </a:cubicBezTo>
                <a:cubicBezTo>
                  <a:pt x="3860" y="1253"/>
                  <a:pt x="4587" y="952"/>
                  <a:pt x="5414" y="526"/>
                </a:cubicBezTo>
                <a:cubicBezTo>
                  <a:pt x="5740" y="426"/>
                  <a:pt x="5539" y="0"/>
                  <a:pt x="5213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5" name="Google Shape;6895;p43"/>
          <p:cNvSpPr/>
          <p:nvPr/>
        </p:nvSpPr>
        <p:spPr>
          <a:xfrm>
            <a:off x="7398078" y="3791308"/>
            <a:ext cx="176772" cy="83568"/>
          </a:xfrm>
          <a:custGeom>
            <a:avLst/>
            <a:gdLst/>
            <a:ahLst/>
            <a:cxnLst/>
            <a:rect l="l" t="t" r="r" b="b"/>
            <a:pathLst>
              <a:path w="7319" h="3460" extrusionOk="0">
                <a:moveTo>
                  <a:pt x="6692" y="1"/>
                </a:moveTo>
                <a:cubicBezTo>
                  <a:pt x="4186" y="427"/>
                  <a:pt x="2206" y="1981"/>
                  <a:pt x="126" y="3234"/>
                </a:cubicBezTo>
                <a:cubicBezTo>
                  <a:pt x="1" y="3359"/>
                  <a:pt x="126" y="3460"/>
                  <a:pt x="126" y="3460"/>
                </a:cubicBezTo>
                <a:cubicBezTo>
                  <a:pt x="2306" y="2206"/>
                  <a:pt x="4813" y="1780"/>
                  <a:pt x="7018" y="627"/>
                </a:cubicBezTo>
                <a:cubicBezTo>
                  <a:pt x="7319" y="527"/>
                  <a:pt x="7018" y="1"/>
                  <a:pt x="6692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6" name="Google Shape;6896;p43"/>
          <p:cNvSpPr/>
          <p:nvPr/>
        </p:nvSpPr>
        <p:spPr>
          <a:xfrm>
            <a:off x="7640200" y="3781623"/>
            <a:ext cx="121101" cy="37557"/>
          </a:xfrm>
          <a:custGeom>
            <a:avLst/>
            <a:gdLst/>
            <a:ahLst/>
            <a:cxnLst/>
            <a:rect l="l" t="t" r="r" b="b"/>
            <a:pathLst>
              <a:path w="5014" h="1555" extrusionOk="0">
                <a:moveTo>
                  <a:pt x="4712" y="1"/>
                </a:moveTo>
                <a:cubicBezTo>
                  <a:pt x="3033" y="101"/>
                  <a:pt x="1580" y="627"/>
                  <a:pt x="126" y="1354"/>
                </a:cubicBezTo>
                <a:cubicBezTo>
                  <a:pt x="1" y="1354"/>
                  <a:pt x="126" y="1555"/>
                  <a:pt x="226" y="1555"/>
                </a:cubicBezTo>
                <a:cubicBezTo>
                  <a:pt x="1680" y="1354"/>
                  <a:pt x="3259" y="1028"/>
                  <a:pt x="4712" y="627"/>
                </a:cubicBezTo>
                <a:cubicBezTo>
                  <a:pt x="5013" y="502"/>
                  <a:pt x="5013" y="1"/>
                  <a:pt x="4712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7" name="Google Shape;6897;p43"/>
          <p:cNvSpPr/>
          <p:nvPr/>
        </p:nvSpPr>
        <p:spPr>
          <a:xfrm>
            <a:off x="7090577" y="4159962"/>
            <a:ext cx="186457" cy="78109"/>
          </a:xfrm>
          <a:custGeom>
            <a:avLst/>
            <a:gdLst/>
            <a:ahLst/>
            <a:cxnLst/>
            <a:rect l="l" t="t" r="r" b="b"/>
            <a:pathLst>
              <a:path w="7720" h="3234" extrusionOk="0">
                <a:moveTo>
                  <a:pt x="7219" y="0"/>
                </a:moveTo>
                <a:cubicBezTo>
                  <a:pt x="4913" y="301"/>
                  <a:pt x="1880" y="1128"/>
                  <a:pt x="201" y="2807"/>
                </a:cubicBezTo>
                <a:cubicBezTo>
                  <a:pt x="1" y="3008"/>
                  <a:pt x="201" y="3233"/>
                  <a:pt x="427" y="3233"/>
                </a:cubicBezTo>
                <a:cubicBezTo>
                  <a:pt x="1580" y="3008"/>
                  <a:pt x="2707" y="2381"/>
                  <a:pt x="3860" y="1980"/>
                </a:cubicBezTo>
                <a:cubicBezTo>
                  <a:pt x="5013" y="1654"/>
                  <a:pt x="6166" y="1253"/>
                  <a:pt x="7319" y="827"/>
                </a:cubicBezTo>
                <a:cubicBezTo>
                  <a:pt x="7720" y="727"/>
                  <a:pt x="7720" y="0"/>
                  <a:pt x="7219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8" name="Google Shape;6898;p43"/>
          <p:cNvSpPr/>
          <p:nvPr/>
        </p:nvSpPr>
        <p:spPr>
          <a:xfrm>
            <a:off x="7110551" y="4282629"/>
            <a:ext cx="191916" cy="51083"/>
          </a:xfrm>
          <a:custGeom>
            <a:avLst/>
            <a:gdLst/>
            <a:ahLst/>
            <a:cxnLst/>
            <a:rect l="l" t="t" r="r" b="b"/>
            <a:pathLst>
              <a:path w="7946" h="2115" extrusionOk="0">
                <a:moveTo>
                  <a:pt x="1429" y="1"/>
                </a:moveTo>
                <a:cubicBezTo>
                  <a:pt x="982" y="1"/>
                  <a:pt x="545" y="41"/>
                  <a:pt x="126" y="134"/>
                </a:cubicBezTo>
                <a:cubicBezTo>
                  <a:pt x="1" y="234"/>
                  <a:pt x="1" y="335"/>
                  <a:pt x="126" y="435"/>
                </a:cubicBezTo>
                <a:cubicBezTo>
                  <a:pt x="1154" y="1061"/>
                  <a:pt x="2507" y="1387"/>
                  <a:pt x="3660" y="1588"/>
                </a:cubicBezTo>
                <a:cubicBezTo>
                  <a:pt x="4913" y="1914"/>
                  <a:pt x="6166" y="2014"/>
                  <a:pt x="7520" y="2114"/>
                </a:cubicBezTo>
                <a:cubicBezTo>
                  <a:pt x="7845" y="2114"/>
                  <a:pt x="7946" y="1588"/>
                  <a:pt x="7645" y="1488"/>
                </a:cubicBezTo>
                <a:cubicBezTo>
                  <a:pt x="5828" y="889"/>
                  <a:pt x="3518" y="1"/>
                  <a:pt x="1429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9" name="Google Shape;6899;p43"/>
          <p:cNvSpPr/>
          <p:nvPr/>
        </p:nvSpPr>
        <p:spPr>
          <a:xfrm>
            <a:off x="7186219" y="4230799"/>
            <a:ext cx="101127" cy="19298"/>
          </a:xfrm>
          <a:custGeom>
            <a:avLst/>
            <a:gdLst/>
            <a:ahLst/>
            <a:cxnLst/>
            <a:rect l="l" t="t" r="r" b="b"/>
            <a:pathLst>
              <a:path w="4187" h="799" extrusionOk="0">
                <a:moveTo>
                  <a:pt x="2456" y="0"/>
                </a:moveTo>
                <a:cubicBezTo>
                  <a:pt x="1643" y="0"/>
                  <a:pt x="835" y="107"/>
                  <a:pt x="126" y="501"/>
                </a:cubicBezTo>
                <a:cubicBezTo>
                  <a:pt x="1" y="501"/>
                  <a:pt x="1" y="701"/>
                  <a:pt x="126" y="701"/>
                </a:cubicBezTo>
                <a:cubicBezTo>
                  <a:pt x="517" y="772"/>
                  <a:pt x="909" y="798"/>
                  <a:pt x="1300" y="798"/>
                </a:cubicBezTo>
                <a:cubicBezTo>
                  <a:pt x="2162" y="798"/>
                  <a:pt x="3024" y="670"/>
                  <a:pt x="3885" y="601"/>
                </a:cubicBezTo>
                <a:cubicBezTo>
                  <a:pt x="4186" y="601"/>
                  <a:pt x="4186" y="75"/>
                  <a:pt x="3885" y="75"/>
                </a:cubicBezTo>
                <a:cubicBezTo>
                  <a:pt x="3420" y="37"/>
                  <a:pt x="2937" y="0"/>
                  <a:pt x="2456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0" name="Google Shape;6900;p43"/>
          <p:cNvSpPr/>
          <p:nvPr/>
        </p:nvSpPr>
        <p:spPr>
          <a:xfrm>
            <a:off x="7166245" y="4391795"/>
            <a:ext cx="183994" cy="65767"/>
          </a:xfrm>
          <a:custGeom>
            <a:avLst/>
            <a:gdLst/>
            <a:ahLst/>
            <a:cxnLst/>
            <a:rect l="l" t="t" r="r" b="b"/>
            <a:pathLst>
              <a:path w="7618" h="2723" extrusionOk="0">
                <a:moveTo>
                  <a:pt x="101" y="0"/>
                </a:moveTo>
                <a:cubicBezTo>
                  <a:pt x="0" y="0"/>
                  <a:pt x="0" y="100"/>
                  <a:pt x="101" y="201"/>
                </a:cubicBezTo>
                <a:cubicBezTo>
                  <a:pt x="2407" y="1454"/>
                  <a:pt x="4587" y="2506"/>
                  <a:pt x="7319" y="2707"/>
                </a:cubicBezTo>
                <a:cubicBezTo>
                  <a:pt x="7352" y="2718"/>
                  <a:pt x="7381" y="2723"/>
                  <a:pt x="7407" y="2723"/>
                </a:cubicBezTo>
                <a:cubicBezTo>
                  <a:pt x="7617" y="2723"/>
                  <a:pt x="7598" y="2395"/>
                  <a:pt x="7419" y="2306"/>
                </a:cubicBezTo>
                <a:cubicBezTo>
                  <a:pt x="5013" y="1354"/>
                  <a:pt x="2507" y="727"/>
                  <a:pt x="101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1" name="Google Shape;6901;p43"/>
          <p:cNvSpPr/>
          <p:nvPr/>
        </p:nvSpPr>
        <p:spPr>
          <a:xfrm>
            <a:off x="7300022" y="4376652"/>
            <a:ext cx="116246" cy="35142"/>
          </a:xfrm>
          <a:custGeom>
            <a:avLst/>
            <a:gdLst/>
            <a:ahLst/>
            <a:cxnLst/>
            <a:rect l="l" t="t" r="r" b="b"/>
            <a:pathLst>
              <a:path w="4813" h="1455" extrusionOk="0">
                <a:moveTo>
                  <a:pt x="201" y="1"/>
                </a:moveTo>
                <a:cubicBezTo>
                  <a:pt x="101" y="1"/>
                  <a:pt x="0" y="201"/>
                  <a:pt x="101" y="301"/>
                </a:cubicBezTo>
                <a:cubicBezTo>
                  <a:pt x="1454" y="928"/>
                  <a:pt x="2933" y="1153"/>
                  <a:pt x="4386" y="1454"/>
                </a:cubicBezTo>
                <a:cubicBezTo>
                  <a:pt x="4687" y="1454"/>
                  <a:pt x="4812" y="1053"/>
                  <a:pt x="4487" y="928"/>
                </a:cubicBezTo>
                <a:cubicBezTo>
                  <a:pt x="3133" y="427"/>
                  <a:pt x="1680" y="1"/>
                  <a:pt x="201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2" name="Google Shape;6902;p43"/>
          <p:cNvSpPr/>
          <p:nvPr/>
        </p:nvSpPr>
        <p:spPr>
          <a:xfrm>
            <a:off x="7410782" y="4433868"/>
            <a:ext cx="138660" cy="31181"/>
          </a:xfrm>
          <a:custGeom>
            <a:avLst/>
            <a:gdLst/>
            <a:ahLst/>
            <a:cxnLst/>
            <a:rect l="l" t="t" r="r" b="b"/>
            <a:pathLst>
              <a:path w="5741" h="1291" extrusionOk="0">
                <a:moveTo>
                  <a:pt x="1848" y="1"/>
                </a:moveTo>
                <a:cubicBezTo>
                  <a:pt x="1249" y="1"/>
                  <a:pt x="685" y="72"/>
                  <a:pt x="226" y="238"/>
                </a:cubicBezTo>
                <a:cubicBezTo>
                  <a:pt x="1" y="338"/>
                  <a:pt x="1" y="664"/>
                  <a:pt x="226" y="664"/>
                </a:cubicBezTo>
                <a:cubicBezTo>
                  <a:pt x="1053" y="965"/>
                  <a:pt x="1881" y="965"/>
                  <a:pt x="2733" y="1065"/>
                </a:cubicBezTo>
                <a:cubicBezTo>
                  <a:pt x="3560" y="1065"/>
                  <a:pt x="4487" y="1291"/>
                  <a:pt x="5439" y="1291"/>
                </a:cubicBezTo>
                <a:cubicBezTo>
                  <a:pt x="5640" y="1291"/>
                  <a:pt x="5740" y="865"/>
                  <a:pt x="5540" y="764"/>
                </a:cubicBezTo>
                <a:cubicBezTo>
                  <a:pt x="4614" y="336"/>
                  <a:pt x="3147" y="1"/>
                  <a:pt x="1848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3" name="Google Shape;6903;p43"/>
          <p:cNvSpPr/>
          <p:nvPr/>
        </p:nvSpPr>
        <p:spPr>
          <a:xfrm>
            <a:off x="7355716" y="4313712"/>
            <a:ext cx="191288" cy="36977"/>
          </a:xfrm>
          <a:custGeom>
            <a:avLst/>
            <a:gdLst/>
            <a:ahLst/>
            <a:cxnLst/>
            <a:rect l="l" t="t" r="r" b="b"/>
            <a:pathLst>
              <a:path w="7920" h="1531" extrusionOk="0">
                <a:moveTo>
                  <a:pt x="201" y="0"/>
                </a:moveTo>
                <a:cubicBezTo>
                  <a:pt x="100" y="0"/>
                  <a:pt x="0" y="100"/>
                  <a:pt x="100" y="201"/>
                </a:cubicBezTo>
                <a:cubicBezTo>
                  <a:pt x="2025" y="932"/>
                  <a:pt x="3950" y="1530"/>
                  <a:pt x="5920" y="1530"/>
                </a:cubicBezTo>
                <a:cubicBezTo>
                  <a:pt x="6515" y="1530"/>
                  <a:pt x="7115" y="1476"/>
                  <a:pt x="7719" y="1353"/>
                </a:cubicBezTo>
                <a:cubicBezTo>
                  <a:pt x="7920" y="1353"/>
                  <a:pt x="7820" y="1028"/>
                  <a:pt x="7719" y="1028"/>
                </a:cubicBezTo>
                <a:cubicBezTo>
                  <a:pt x="5213" y="927"/>
                  <a:pt x="2607" y="927"/>
                  <a:pt x="201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4" name="Google Shape;6904;p43"/>
          <p:cNvSpPr/>
          <p:nvPr/>
        </p:nvSpPr>
        <p:spPr>
          <a:xfrm>
            <a:off x="7544559" y="4380565"/>
            <a:ext cx="131390" cy="35866"/>
          </a:xfrm>
          <a:custGeom>
            <a:avLst/>
            <a:gdLst/>
            <a:ahLst/>
            <a:cxnLst/>
            <a:rect l="l" t="t" r="r" b="b"/>
            <a:pathLst>
              <a:path w="5440" h="1485" extrusionOk="0">
                <a:moveTo>
                  <a:pt x="2707" y="0"/>
                </a:moveTo>
                <a:cubicBezTo>
                  <a:pt x="2432" y="0"/>
                  <a:pt x="2157" y="13"/>
                  <a:pt x="1880" y="39"/>
                </a:cubicBezTo>
                <a:cubicBezTo>
                  <a:pt x="1254" y="139"/>
                  <a:pt x="201" y="139"/>
                  <a:pt x="1" y="891"/>
                </a:cubicBezTo>
                <a:cubicBezTo>
                  <a:pt x="1" y="991"/>
                  <a:pt x="1" y="1092"/>
                  <a:pt x="101" y="1192"/>
                </a:cubicBezTo>
                <a:cubicBezTo>
                  <a:pt x="280" y="1413"/>
                  <a:pt x="531" y="1484"/>
                  <a:pt x="807" y="1484"/>
                </a:cubicBezTo>
                <a:cubicBezTo>
                  <a:pt x="1188" y="1484"/>
                  <a:pt x="1618" y="1350"/>
                  <a:pt x="1981" y="1292"/>
                </a:cubicBezTo>
                <a:cubicBezTo>
                  <a:pt x="2933" y="1192"/>
                  <a:pt x="3961" y="1092"/>
                  <a:pt x="4913" y="991"/>
                </a:cubicBezTo>
                <a:cubicBezTo>
                  <a:pt x="5339" y="991"/>
                  <a:pt x="5439" y="465"/>
                  <a:pt x="5013" y="265"/>
                </a:cubicBezTo>
                <a:cubicBezTo>
                  <a:pt x="4237" y="98"/>
                  <a:pt x="3475" y="0"/>
                  <a:pt x="2707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5" name="Google Shape;6905;p43"/>
          <p:cNvSpPr/>
          <p:nvPr/>
        </p:nvSpPr>
        <p:spPr>
          <a:xfrm>
            <a:off x="7597838" y="4439616"/>
            <a:ext cx="138635" cy="33983"/>
          </a:xfrm>
          <a:custGeom>
            <a:avLst/>
            <a:gdLst/>
            <a:ahLst/>
            <a:cxnLst/>
            <a:rect l="l" t="t" r="r" b="b"/>
            <a:pathLst>
              <a:path w="5740" h="1407" extrusionOk="0">
                <a:moveTo>
                  <a:pt x="5314" y="100"/>
                </a:moveTo>
                <a:cubicBezTo>
                  <a:pt x="3634" y="326"/>
                  <a:pt x="1554" y="0"/>
                  <a:pt x="101" y="727"/>
                </a:cubicBezTo>
                <a:cubicBezTo>
                  <a:pt x="0" y="827"/>
                  <a:pt x="0" y="827"/>
                  <a:pt x="101" y="953"/>
                </a:cubicBezTo>
                <a:cubicBezTo>
                  <a:pt x="626" y="1288"/>
                  <a:pt x="1263" y="1407"/>
                  <a:pt x="1935" y="1407"/>
                </a:cubicBezTo>
                <a:cubicBezTo>
                  <a:pt x="3123" y="1407"/>
                  <a:pt x="4422" y="1035"/>
                  <a:pt x="5414" y="827"/>
                </a:cubicBezTo>
                <a:cubicBezTo>
                  <a:pt x="5740" y="727"/>
                  <a:pt x="5740" y="100"/>
                  <a:pt x="5314" y="10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6" name="Google Shape;6906;p43"/>
          <p:cNvSpPr/>
          <p:nvPr/>
        </p:nvSpPr>
        <p:spPr>
          <a:xfrm>
            <a:off x="7734030" y="4318060"/>
            <a:ext cx="135471" cy="76177"/>
          </a:xfrm>
          <a:custGeom>
            <a:avLst/>
            <a:gdLst/>
            <a:ahLst/>
            <a:cxnLst/>
            <a:rect l="l" t="t" r="r" b="b"/>
            <a:pathLst>
              <a:path w="5609" h="3154" extrusionOk="0">
                <a:moveTo>
                  <a:pt x="5200" y="1"/>
                </a:moveTo>
                <a:cubicBezTo>
                  <a:pt x="5170" y="1"/>
                  <a:pt x="5140" y="7"/>
                  <a:pt x="5113" y="21"/>
                </a:cubicBezTo>
                <a:cubicBezTo>
                  <a:pt x="3434" y="1073"/>
                  <a:pt x="1755" y="1900"/>
                  <a:pt x="101" y="2953"/>
                </a:cubicBezTo>
                <a:cubicBezTo>
                  <a:pt x="0" y="3053"/>
                  <a:pt x="101" y="3153"/>
                  <a:pt x="201" y="3153"/>
                </a:cubicBezTo>
                <a:cubicBezTo>
                  <a:pt x="2081" y="2627"/>
                  <a:pt x="3860" y="1700"/>
                  <a:pt x="5414" y="447"/>
                </a:cubicBezTo>
                <a:cubicBezTo>
                  <a:pt x="5609" y="252"/>
                  <a:pt x="5392" y="1"/>
                  <a:pt x="5200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7" name="Google Shape;6907;p43"/>
          <p:cNvSpPr/>
          <p:nvPr/>
        </p:nvSpPr>
        <p:spPr>
          <a:xfrm>
            <a:off x="7665632" y="4272075"/>
            <a:ext cx="134626" cy="66468"/>
          </a:xfrm>
          <a:custGeom>
            <a:avLst/>
            <a:gdLst/>
            <a:ahLst/>
            <a:cxnLst/>
            <a:rect l="l" t="t" r="r" b="b"/>
            <a:pathLst>
              <a:path w="5574" h="2752" extrusionOk="0">
                <a:moveTo>
                  <a:pt x="5100" y="0"/>
                </a:moveTo>
                <a:cubicBezTo>
                  <a:pt x="5042" y="0"/>
                  <a:pt x="4979" y="14"/>
                  <a:pt x="4913" y="45"/>
                </a:cubicBezTo>
                <a:cubicBezTo>
                  <a:pt x="3334" y="772"/>
                  <a:pt x="1579" y="1498"/>
                  <a:pt x="101" y="2551"/>
                </a:cubicBezTo>
                <a:cubicBezTo>
                  <a:pt x="0" y="2551"/>
                  <a:pt x="0" y="2752"/>
                  <a:pt x="101" y="2752"/>
                </a:cubicBezTo>
                <a:cubicBezTo>
                  <a:pt x="1980" y="2551"/>
                  <a:pt x="3760" y="1624"/>
                  <a:pt x="5213" y="571"/>
                </a:cubicBezTo>
                <a:cubicBezTo>
                  <a:pt x="5573" y="402"/>
                  <a:pt x="5415" y="0"/>
                  <a:pt x="5100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8" name="Google Shape;6908;p43"/>
          <p:cNvSpPr/>
          <p:nvPr/>
        </p:nvSpPr>
        <p:spPr>
          <a:xfrm>
            <a:off x="7219524" y="4030725"/>
            <a:ext cx="130351" cy="84848"/>
          </a:xfrm>
          <a:custGeom>
            <a:avLst/>
            <a:gdLst/>
            <a:ahLst/>
            <a:cxnLst/>
            <a:rect l="l" t="t" r="r" b="b"/>
            <a:pathLst>
              <a:path w="5397" h="3513" extrusionOk="0">
                <a:moveTo>
                  <a:pt x="4969" y="0"/>
                </a:moveTo>
                <a:cubicBezTo>
                  <a:pt x="4943" y="0"/>
                  <a:pt x="4915" y="4"/>
                  <a:pt x="4887" y="13"/>
                </a:cubicBezTo>
                <a:cubicBezTo>
                  <a:pt x="2907" y="740"/>
                  <a:pt x="1353" y="1692"/>
                  <a:pt x="0" y="3346"/>
                </a:cubicBezTo>
                <a:cubicBezTo>
                  <a:pt x="0" y="3436"/>
                  <a:pt x="0" y="3512"/>
                  <a:pt x="37" y="3512"/>
                </a:cubicBezTo>
                <a:cubicBezTo>
                  <a:pt x="51" y="3512"/>
                  <a:pt x="72" y="3500"/>
                  <a:pt x="100" y="3471"/>
                </a:cubicBezTo>
                <a:cubicBezTo>
                  <a:pt x="1880" y="2619"/>
                  <a:pt x="3434" y="1592"/>
                  <a:pt x="5213" y="539"/>
                </a:cubicBezTo>
                <a:cubicBezTo>
                  <a:pt x="5396" y="447"/>
                  <a:pt x="5245" y="0"/>
                  <a:pt x="4969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9" name="Google Shape;6909;p43"/>
          <p:cNvSpPr/>
          <p:nvPr/>
        </p:nvSpPr>
        <p:spPr>
          <a:xfrm>
            <a:off x="7310311" y="3924723"/>
            <a:ext cx="114893" cy="65767"/>
          </a:xfrm>
          <a:custGeom>
            <a:avLst/>
            <a:gdLst/>
            <a:ahLst/>
            <a:cxnLst/>
            <a:rect l="l" t="t" r="r" b="b"/>
            <a:pathLst>
              <a:path w="4757" h="2723" extrusionOk="0">
                <a:moveTo>
                  <a:pt x="4357" y="1"/>
                </a:moveTo>
                <a:cubicBezTo>
                  <a:pt x="4327" y="1"/>
                  <a:pt x="4295" y="5"/>
                  <a:pt x="4261" y="16"/>
                </a:cubicBezTo>
                <a:cubicBezTo>
                  <a:pt x="2807" y="442"/>
                  <a:pt x="828" y="1269"/>
                  <a:pt x="101" y="2622"/>
                </a:cubicBezTo>
                <a:cubicBezTo>
                  <a:pt x="0" y="2723"/>
                  <a:pt x="101" y="2723"/>
                  <a:pt x="101" y="2723"/>
                </a:cubicBezTo>
                <a:cubicBezTo>
                  <a:pt x="928" y="2622"/>
                  <a:pt x="1554" y="2221"/>
                  <a:pt x="2281" y="1795"/>
                </a:cubicBezTo>
                <a:cubicBezTo>
                  <a:pt x="3008" y="1369"/>
                  <a:pt x="3760" y="1068"/>
                  <a:pt x="4487" y="542"/>
                </a:cubicBezTo>
                <a:cubicBezTo>
                  <a:pt x="4757" y="362"/>
                  <a:pt x="4623" y="1"/>
                  <a:pt x="4357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0" name="Google Shape;6910;p43"/>
          <p:cNvSpPr/>
          <p:nvPr/>
        </p:nvSpPr>
        <p:spPr>
          <a:xfrm>
            <a:off x="7327869" y="4056447"/>
            <a:ext cx="141051" cy="70235"/>
          </a:xfrm>
          <a:custGeom>
            <a:avLst/>
            <a:gdLst/>
            <a:ahLst/>
            <a:cxnLst/>
            <a:rect l="l" t="t" r="r" b="b"/>
            <a:pathLst>
              <a:path w="5840" h="2908" extrusionOk="0">
                <a:moveTo>
                  <a:pt x="5539" y="0"/>
                </a:moveTo>
                <a:cubicBezTo>
                  <a:pt x="3434" y="527"/>
                  <a:pt x="1780" y="1554"/>
                  <a:pt x="101" y="2707"/>
                </a:cubicBezTo>
                <a:cubicBezTo>
                  <a:pt x="0" y="2807"/>
                  <a:pt x="101" y="2908"/>
                  <a:pt x="201" y="2908"/>
                </a:cubicBezTo>
                <a:cubicBezTo>
                  <a:pt x="1780" y="1880"/>
                  <a:pt x="3860" y="1254"/>
                  <a:pt x="5639" y="527"/>
                </a:cubicBezTo>
                <a:cubicBezTo>
                  <a:pt x="5840" y="401"/>
                  <a:pt x="5840" y="0"/>
                  <a:pt x="5539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1" name="Google Shape;6911;p43"/>
          <p:cNvSpPr/>
          <p:nvPr/>
        </p:nvSpPr>
        <p:spPr>
          <a:xfrm>
            <a:off x="7330622" y="4156919"/>
            <a:ext cx="100764" cy="43499"/>
          </a:xfrm>
          <a:custGeom>
            <a:avLst/>
            <a:gdLst/>
            <a:ahLst/>
            <a:cxnLst/>
            <a:rect l="l" t="t" r="r" b="b"/>
            <a:pathLst>
              <a:path w="4172" h="1801" extrusionOk="0">
                <a:moveTo>
                  <a:pt x="3746" y="1"/>
                </a:moveTo>
                <a:cubicBezTo>
                  <a:pt x="2493" y="327"/>
                  <a:pt x="1139" y="627"/>
                  <a:pt x="87" y="1379"/>
                </a:cubicBezTo>
                <a:cubicBezTo>
                  <a:pt x="0" y="1552"/>
                  <a:pt x="63" y="1800"/>
                  <a:pt x="211" y="1800"/>
                </a:cubicBezTo>
                <a:cubicBezTo>
                  <a:pt x="234" y="1800"/>
                  <a:pt x="260" y="1794"/>
                  <a:pt x="287" y="1780"/>
                </a:cubicBezTo>
                <a:cubicBezTo>
                  <a:pt x="1540" y="1580"/>
                  <a:pt x="2794" y="953"/>
                  <a:pt x="3946" y="527"/>
                </a:cubicBezTo>
                <a:cubicBezTo>
                  <a:pt x="4172" y="327"/>
                  <a:pt x="3946" y="1"/>
                  <a:pt x="3746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2" name="Google Shape;6912;p43"/>
          <p:cNvSpPr/>
          <p:nvPr/>
        </p:nvSpPr>
        <p:spPr>
          <a:xfrm>
            <a:off x="7337554" y="4242875"/>
            <a:ext cx="96272" cy="27872"/>
          </a:xfrm>
          <a:custGeom>
            <a:avLst/>
            <a:gdLst/>
            <a:ahLst/>
            <a:cxnLst/>
            <a:rect l="l" t="t" r="r" b="b"/>
            <a:pathLst>
              <a:path w="3986" h="1154" extrusionOk="0">
                <a:moveTo>
                  <a:pt x="3885" y="1"/>
                </a:moveTo>
                <a:cubicBezTo>
                  <a:pt x="2507" y="101"/>
                  <a:pt x="1253" y="427"/>
                  <a:pt x="126" y="1053"/>
                </a:cubicBezTo>
                <a:cubicBezTo>
                  <a:pt x="0" y="1053"/>
                  <a:pt x="126" y="1154"/>
                  <a:pt x="126" y="1154"/>
                </a:cubicBezTo>
                <a:cubicBezTo>
                  <a:pt x="1379" y="728"/>
                  <a:pt x="2632" y="427"/>
                  <a:pt x="3885" y="201"/>
                </a:cubicBezTo>
                <a:cubicBezTo>
                  <a:pt x="3985" y="201"/>
                  <a:pt x="3985" y="1"/>
                  <a:pt x="3885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3" name="Google Shape;6913;p43"/>
          <p:cNvSpPr/>
          <p:nvPr/>
        </p:nvSpPr>
        <p:spPr>
          <a:xfrm>
            <a:off x="7441044" y="3942281"/>
            <a:ext cx="72771" cy="53667"/>
          </a:xfrm>
          <a:custGeom>
            <a:avLst/>
            <a:gdLst/>
            <a:ahLst/>
            <a:cxnLst/>
            <a:rect l="l" t="t" r="r" b="b"/>
            <a:pathLst>
              <a:path w="3013" h="2222" extrusionOk="0">
                <a:moveTo>
                  <a:pt x="2506" y="1"/>
                </a:moveTo>
                <a:cubicBezTo>
                  <a:pt x="2474" y="1"/>
                  <a:pt x="2441" y="5"/>
                  <a:pt x="2407" y="16"/>
                </a:cubicBezTo>
                <a:cubicBezTo>
                  <a:pt x="1981" y="341"/>
                  <a:pt x="1480" y="542"/>
                  <a:pt x="1054" y="868"/>
                </a:cubicBezTo>
                <a:cubicBezTo>
                  <a:pt x="628" y="1168"/>
                  <a:pt x="427" y="1595"/>
                  <a:pt x="101" y="1996"/>
                </a:cubicBezTo>
                <a:cubicBezTo>
                  <a:pt x="1" y="2121"/>
                  <a:pt x="101" y="2221"/>
                  <a:pt x="227" y="2221"/>
                </a:cubicBezTo>
                <a:cubicBezTo>
                  <a:pt x="728" y="1895"/>
                  <a:pt x="1254" y="1795"/>
                  <a:pt x="1680" y="1494"/>
                </a:cubicBezTo>
                <a:cubicBezTo>
                  <a:pt x="2106" y="1168"/>
                  <a:pt x="2407" y="868"/>
                  <a:pt x="2833" y="542"/>
                </a:cubicBezTo>
                <a:cubicBezTo>
                  <a:pt x="3013" y="362"/>
                  <a:pt x="2789" y="1"/>
                  <a:pt x="2506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4" name="Google Shape;6914;p43"/>
          <p:cNvSpPr/>
          <p:nvPr/>
        </p:nvSpPr>
        <p:spPr>
          <a:xfrm>
            <a:off x="7562118" y="3859706"/>
            <a:ext cx="121101" cy="45431"/>
          </a:xfrm>
          <a:custGeom>
            <a:avLst/>
            <a:gdLst/>
            <a:ahLst/>
            <a:cxnLst/>
            <a:rect l="l" t="t" r="r" b="b"/>
            <a:pathLst>
              <a:path w="5014" h="1881" extrusionOk="0">
                <a:moveTo>
                  <a:pt x="4712" y="1"/>
                </a:moveTo>
                <a:cubicBezTo>
                  <a:pt x="3133" y="101"/>
                  <a:pt x="1153" y="728"/>
                  <a:pt x="1" y="1780"/>
                </a:cubicBezTo>
                <a:cubicBezTo>
                  <a:pt x="1" y="1780"/>
                  <a:pt x="1" y="1881"/>
                  <a:pt x="101" y="1881"/>
                </a:cubicBezTo>
                <a:cubicBezTo>
                  <a:pt x="853" y="1881"/>
                  <a:pt x="1580" y="1555"/>
                  <a:pt x="2306" y="1354"/>
                </a:cubicBezTo>
                <a:cubicBezTo>
                  <a:pt x="3133" y="1029"/>
                  <a:pt x="3986" y="828"/>
                  <a:pt x="4813" y="527"/>
                </a:cubicBezTo>
                <a:cubicBezTo>
                  <a:pt x="5013" y="402"/>
                  <a:pt x="5013" y="1"/>
                  <a:pt x="4712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5" name="Google Shape;6915;p43"/>
          <p:cNvSpPr/>
          <p:nvPr/>
        </p:nvSpPr>
        <p:spPr>
          <a:xfrm>
            <a:off x="7531855" y="3959840"/>
            <a:ext cx="113010" cy="63932"/>
          </a:xfrm>
          <a:custGeom>
            <a:avLst/>
            <a:gdLst/>
            <a:ahLst/>
            <a:cxnLst/>
            <a:rect l="l" t="t" r="r" b="b"/>
            <a:pathLst>
              <a:path w="4679" h="2647" extrusionOk="0">
                <a:moveTo>
                  <a:pt x="4276" y="0"/>
                </a:moveTo>
                <a:cubicBezTo>
                  <a:pt x="4247" y="0"/>
                  <a:pt x="4217" y="5"/>
                  <a:pt x="4186" y="15"/>
                </a:cubicBezTo>
                <a:cubicBezTo>
                  <a:pt x="2732" y="241"/>
                  <a:pt x="853" y="968"/>
                  <a:pt x="0" y="2321"/>
                </a:cubicBezTo>
                <a:cubicBezTo>
                  <a:pt x="0" y="2421"/>
                  <a:pt x="101" y="2647"/>
                  <a:pt x="226" y="2647"/>
                </a:cubicBezTo>
                <a:cubicBezTo>
                  <a:pt x="953" y="2421"/>
                  <a:pt x="1579" y="2020"/>
                  <a:pt x="2306" y="1695"/>
                </a:cubicBezTo>
                <a:cubicBezTo>
                  <a:pt x="3033" y="1394"/>
                  <a:pt x="3660" y="968"/>
                  <a:pt x="4386" y="542"/>
                </a:cubicBezTo>
                <a:cubicBezTo>
                  <a:pt x="4679" y="362"/>
                  <a:pt x="4527" y="0"/>
                  <a:pt x="4276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6" name="Google Shape;6916;p43"/>
          <p:cNvSpPr/>
          <p:nvPr/>
        </p:nvSpPr>
        <p:spPr>
          <a:xfrm>
            <a:off x="7488358" y="4073619"/>
            <a:ext cx="118661" cy="62507"/>
          </a:xfrm>
          <a:custGeom>
            <a:avLst/>
            <a:gdLst/>
            <a:ahLst/>
            <a:cxnLst/>
            <a:rect l="l" t="t" r="r" b="b"/>
            <a:pathLst>
              <a:path w="4913" h="2588" extrusionOk="0">
                <a:moveTo>
                  <a:pt x="4534" y="0"/>
                </a:moveTo>
                <a:cubicBezTo>
                  <a:pt x="4496" y="0"/>
                  <a:pt x="4454" y="5"/>
                  <a:pt x="4408" y="16"/>
                </a:cubicBezTo>
                <a:cubicBezTo>
                  <a:pt x="3055" y="442"/>
                  <a:pt x="1701" y="843"/>
                  <a:pt x="448" y="1695"/>
                </a:cubicBezTo>
                <a:cubicBezTo>
                  <a:pt x="1" y="1951"/>
                  <a:pt x="314" y="2587"/>
                  <a:pt x="741" y="2587"/>
                </a:cubicBezTo>
                <a:cubicBezTo>
                  <a:pt x="817" y="2587"/>
                  <a:pt x="896" y="2568"/>
                  <a:pt x="974" y="2522"/>
                </a:cubicBezTo>
                <a:cubicBezTo>
                  <a:pt x="2227" y="1996"/>
                  <a:pt x="3481" y="1169"/>
                  <a:pt x="4734" y="543"/>
                </a:cubicBezTo>
                <a:cubicBezTo>
                  <a:pt x="4913" y="341"/>
                  <a:pt x="4852" y="0"/>
                  <a:pt x="4534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7" name="Google Shape;6917;p43"/>
          <p:cNvSpPr/>
          <p:nvPr/>
        </p:nvSpPr>
        <p:spPr>
          <a:xfrm>
            <a:off x="7509467" y="4207782"/>
            <a:ext cx="133781" cy="39972"/>
          </a:xfrm>
          <a:custGeom>
            <a:avLst/>
            <a:gdLst/>
            <a:ahLst/>
            <a:cxnLst/>
            <a:rect l="l" t="t" r="r" b="b"/>
            <a:pathLst>
              <a:path w="5539" h="1655" extrusionOk="0">
                <a:moveTo>
                  <a:pt x="5213" y="0"/>
                </a:moveTo>
                <a:cubicBezTo>
                  <a:pt x="3534" y="100"/>
                  <a:pt x="1454" y="526"/>
                  <a:pt x="0" y="1554"/>
                </a:cubicBezTo>
                <a:lnTo>
                  <a:pt x="0" y="1654"/>
                </a:lnTo>
                <a:cubicBezTo>
                  <a:pt x="1780" y="1654"/>
                  <a:pt x="3659" y="1028"/>
                  <a:pt x="5313" y="401"/>
                </a:cubicBezTo>
                <a:cubicBezTo>
                  <a:pt x="5539" y="301"/>
                  <a:pt x="5414" y="0"/>
                  <a:pt x="5213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8" name="Google Shape;6918;p43"/>
          <p:cNvSpPr/>
          <p:nvPr/>
        </p:nvSpPr>
        <p:spPr>
          <a:xfrm>
            <a:off x="7635370" y="4116658"/>
            <a:ext cx="97987" cy="45914"/>
          </a:xfrm>
          <a:custGeom>
            <a:avLst/>
            <a:gdLst/>
            <a:ahLst/>
            <a:cxnLst/>
            <a:rect l="l" t="t" r="r" b="b"/>
            <a:pathLst>
              <a:path w="4057" h="1901" extrusionOk="0">
                <a:moveTo>
                  <a:pt x="3638" y="0"/>
                </a:moveTo>
                <a:cubicBezTo>
                  <a:pt x="3613" y="0"/>
                  <a:pt x="3586" y="5"/>
                  <a:pt x="3559" y="14"/>
                </a:cubicBezTo>
                <a:cubicBezTo>
                  <a:pt x="2506" y="314"/>
                  <a:pt x="953" y="640"/>
                  <a:pt x="100" y="1467"/>
                </a:cubicBezTo>
                <a:cubicBezTo>
                  <a:pt x="0" y="1568"/>
                  <a:pt x="100" y="1793"/>
                  <a:pt x="326" y="1893"/>
                </a:cubicBezTo>
                <a:cubicBezTo>
                  <a:pt x="382" y="1898"/>
                  <a:pt x="438" y="1901"/>
                  <a:pt x="495" y="1901"/>
                </a:cubicBezTo>
                <a:cubicBezTo>
                  <a:pt x="1589" y="1901"/>
                  <a:pt x="2878" y="1016"/>
                  <a:pt x="3760" y="540"/>
                </a:cubicBezTo>
                <a:cubicBezTo>
                  <a:pt x="4056" y="426"/>
                  <a:pt x="3896" y="0"/>
                  <a:pt x="3638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9" name="Google Shape;6919;p43"/>
          <p:cNvSpPr/>
          <p:nvPr/>
        </p:nvSpPr>
        <p:spPr>
          <a:xfrm>
            <a:off x="7589965" y="4255096"/>
            <a:ext cx="107696" cy="45576"/>
          </a:xfrm>
          <a:custGeom>
            <a:avLst/>
            <a:gdLst/>
            <a:ahLst/>
            <a:cxnLst/>
            <a:rect l="l" t="t" r="r" b="b"/>
            <a:pathLst>
              <a:path w="4459" h="1887" extrusionOk="0">
                <a:moveTo>
                  <a:pt x="4169" y="1"/>
                </a:moveTo>
                <a:cubicBezTo>
                  <a:pt x="4142" y="1"/>
                  <a:pt x="4114" y="7"/>
                  <a:pt x="4086" y="21"/>
                </a:cubicBezTo>
                <a:cubicBezTo>
                  <a:pt x="3334" y="121"/>
                  <a:pt x="2607" y="322"/>
                  <a:pt x="1880" y="648"/>
                </a:cubicBezTo>
                <a:cubicBezTo>
                  <a:pt x="1579" y="748"/>
                  <a:pt x="1254" y="848"/>
                  <a:pt x="1053" y="948"/>
                </a:cubicBezTo>
                <a:cubicBezTo>
                  <a:pt x="962" y="1062"/>
                  <a:pt x="331" y="1488"/>
                  <a:pt x="143" y="1488"/>
                </a:cubicBezTo>
                <a:cubicBezTo>
                  <a:pt x="124" y="1488"/>
                  <a:pt x="110" y="1484"/>
                  <a:pt x="101" y="1475"/>
                </a:cubicBezTo>
                <a:cubicBezTo>
                  <a:pt x="0" y="1475"/>
                  <a:pt x="0" y="1575"/>
                  <a:pt x="0" y="1575"/>
                </a:cubicBezTo>
                <a:cubicBezTo>
                  <a:pt x="94" y="1821"/>
                  <a:pt x="351" y="1886"/>
                  <a:pt x="630" y="1886"/>
                </a:cubicBezTo>
                <a:cubicBezTo>
                  <a:pt x="948" y="1886"/>
                  <a:pt x="1294" y="1800"/>
                  <a:pt x="1454" y="1800"/>
                </a:cubicBezTo>
                <a:cubicBezTo>
                  <a:pt x="2507" y="1475"/>
                  <a:pt x="3559" y="948"/>
                  <a:pt x="4286" y="322"/>
                </a:cubicBezTo>
                <a:cubicBezTo>
                  <a:pt x="4459" y="236"/>
                  <a:pt x="4334" y="1"/>
                  <a:pt x="4169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0" name="Google Shape;6920;p43"/>
          <p:cNvSpPr/>
          <p:nvPr/>
        </p:nvSpPr>
        <p:spPr>
          <a:xfrm>
            <a:off x="7769147" y="4143949"/>
            <a:ext cx="107889" cy="76563"/>
          </a:xfrm>
          <a:custGeom>
            <a:avLst/>
            <a:gdLst/>
            <a:ahLst/>
            <a:cxnLst/>
            <a:rect l="l" t="t" r="r" b="b"/>
            <a:pathLst>
              <a:path w="4467" h="3170" extrusionOk="0">
                <a:moveTo>
                  <a:pt x="4293" y="0"/>
                </a:moveTo>
                <a:cubicBezTo>
                  <a:pt x="4262" y="0"/>
                  <a:pt x="4226" y="11"/>
                  <a:pt x="4186" y="37"/>
                </a:cubicBezTo>
                <a:cubicBezTo>
                  <a:pt x="3434" y="538"/>
                  <a:pt x="2707" y="1064"/>
                  <a:pt x="1980" y="1590"/>
                </a:cubicBezTo>
                <a:cubicBezTo>
                  <a:pt x="1353" y="2017"/>
                  <a:pt x="627" y="2317"/>
                  <a:pt x="100" y="2944"/>
                </a:cubicBezTo>
                <a:cubicBezTo>
                  <a:pt x="0" y="3044"/>
                  <a:pt x="0" y="3169"/>
                  <a:pt x="100" y="3169"/>
                </a:cubicBezTo>
                <a:cubicBezTo>
                  <a:pt x="1779" y="3169"/>
                  <a:pt x="3434" y="1490"/>
                  <a:pt x="4386" y="337"/>
                </a:cubicBezTo>
                <a:cubicBezTo>
                  <a:pt x="4466" y="177"/>
                  <a:pt x="4418" y="0"/>
                  <a:pt x="4293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1" name="Google Shape;6921;p43"/>
          <p:cNvSpPr/>
          <p:nvPr/>
        </p:nvSpPr>
        <p:spPr>
          <a:xfrm>
            <a:off x="7655996" y="4002709"/>
            <a:ext cx="102238" cy="49223"/>
          </a:xfrm>
          <a:custGeom>
            <a:avLst/>
            <a:gdLst/>
            <a:ahLst/>
            <a:cxnLst/>
            <a:rect l="l" t="t" r="r" b="b"/>
            <a:pathLst>
              <a:path w="4233" h="2038" extrusionOk="0">
                <a:moveTo>
                  <a:pt x="4033" y="1"/>
                </a:moveTo>
                <a:cubicBezTo>
                  <a:pt x="4010" y="1"/>
                  <a:pt x="3985" y="6"/>
                  <a:pt x="3958" y="20"/>
                </a:cubicBezTo>
                <a:cubicBezTo>
                  <a:pt x="2605" y="546"/>
                  <a:pt x="1452" y="1173"/>
                  <a:pt x="99" y="1900"/>
                </a:cubicBezTo>
                <a:cubicBezTo>
                  <a:pt x="0" y="1900"/>
                  <a:pt x="56" y="2038"/>
                  <a:pt x="181" y="2038"/>
                </a:cubicBezTo>
                <a:cubicBezTo>
                  <a:pt x="215" y="2038"/>
                  <a:pt x="255" y="2027"/>
                  <a:pt x="299" y="2000"/>
                </a:cubicBezTo>
                <a:cubicBezTo>
                  <a:pt x="1552" y="1499"/>
                  <a:pt x="2805" y="972"/>
                  <a:pt x="4058" y="245"/>
                </a:cubicBezTo>
                <a:cubicBezTo>
                  <a:pt x="4232" y="245"/>
                  <a:pt x="4180" y="1"/>
                  <a:pt x="4033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2" name="Google Shape;6922;p43"/>
          <p:cNvSpPr/>
          <p:nvPr/>
        </p:nvSpPr>
        <p:spPr>
          <a:xfrm>
            <a:off x="7675921" y="3894823"/>
            <a:ext cx="156194" cy="78109"/>
          </a:xfrm>
          <a:custGeom>
            <a:avLst/>
            <a:gdLst/>
            <a:ahLst/>
            <a:cxnLst/>
            <a:rect l="l" t="t" r="r" b="b"/>
            <a:pathLst>
              <a:path w="6467" h="3234" extrusionOk="0">
                <a:moveTo>
                  <a:pt x="5940" y="1"/>
                </a:moveTo>
                <a:cubicBezTo>
                  <a:pt x="3534" y="427"/>
                  <a:pt x="1780" y="1354"/>
                  <a:pt x="0" y="3133"/>
                </a:cubicBezTo>
                <a:cubicBezTo>
                  <a:pt x="0" y="3133"/>
                  <a:pt x="0" y="3234"/>
                  <a:pt x="101" y="3234"/>
                </a:cubicBezTo>
                <a:cubicBezTo>
                  <a:pt x="2081" y="2306"/>
                  <a:pt x="4061" y="1354"/>
                  <a:pt x="6166" y="527"/>
                </a:cubicBezTo>
                <a:cubicBezTo>
                  <a:pt x="6467" y="427"/>
                  <a:pt x="6366" y="1"/>
                  <a:pt x="5940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3" name="Google Shape;6923;p43"/>
          <p:cNvSpPr/>
          <p:nvPr/>
        </p:nvSpPr>
        <p:spPr>
          <a:xfrm>
            <a:off x="7754004" y="4018311"/>
            <a:ext cx="110788" cy="59077"/>
          </a:xfrm>
          <a:custGeom>
            <a:avLst/>
            <a:gdLst/>
            <a:ahLst/>
            <a:cxnLst/>
            <a:rect l="l" t="t" r="r" b="b"/>
            <a:pathLst>
              <a:path w="4587" h="2446" extrusionOk="0">
                <a:moveTo>
                  <a:pt x="3960" y="0"/>
                </a:moveTo>
                <a:cubicBezTo>
                  <a:pt x="3033" y="101"/>
                  <a:pt x="2181" y="426"/>
                  <a:pt x="1454" y="853"/>
                </a:cubicBezTo>
                <a:cubicBezTo>
                  <a:pt x="828" y="1153"/>
                  <a:pt x="0" y="1579"/>
                  <a:pt x="0" y="2206"/>
                </a:cubicBezTo>
                <a:cubicBezTo>
                  <a:pt x="0" y="2306"/>
                  <a:pt x="101" y="2406"/>
                  <a:pt x="101" y="2406"/>
                </a:cubicBezTo>
                <a:cubicBezTo>
                  <a:pt x="184" y="2433"/>
                  <a:pt x="268" y="2445"/>
                  <a:pt x="352" y="2445"/>
                </a:cubicBezTo>
                <a:cubicBezTo>
                  <a:pt x="895" y="2445"/>
                  <a:pt x="1438" y="1940"/>
                  <a:pt x="1980" y="1680"/>
                </a:cubicBezTo>
                <a:cubicBezTo>
                  <a:pt x="2707" y="1354"/>
                  <a:pt x="3434" y="953"/>
                  <a:pt x="4186" y="627"/>
                </a:cubicBezTo>
                <a:cubicBezTo>
                  <a:pt x="4587" y="426"/>
                  <a:pt x="4286" y="0"/>
                  <a:pt x="3960" y="0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4" name="Google Shape;6924;p43"/>
          <p:cNvSpPr/>
          <p:nvPr/>
        </p:nvSpPr>
        <p:spPr>
          <a:xfrm>
            <a:off x="7786681" y="4101345"/>
            <a:ext cx="62313" cy="33210"/>
          </a:xfrm>
          <a:custGeom>
            <a:avLst/>
            <a:gdLst/>
            <a:ahLst/>
            <a:cxnLst/>
            <a:rect l="l" t="t" r="r" b="b"/>
            <a:pathLst>
              <a:path w="2580" h="1375" extrusionOk="0">
                <a:moveTo>
                  <a:pt x="2384" y="1"/>
                </a:moveTo>
                <a:cubicBezTo>
                  <a:pt x="2361" y="1"/>
                  <a:pt x="2335" y="7"/>
                  <a:pt x="2307" y="21"/>
                </a:cubicBezTo>
                <a:cubicBezTo>
                  <a:pt x="1454" y="222"/>
                  <a:pt x="828" y="648"/>
                  <a:pt x="101" y="1174"/>
                </a:cubicBezTo>
                <a:cubicBezTo>
                  <a:pt x="1" y="1174"/>
                  <a:pt x="101" y="1374"/>
                  <a:pt x="201" y="1374"/>
                </a:cubicBezTo>
                <a:cubicBezTo>
                  <a:pt x="953" y="948"/>
                  <a:pt x="1680" y="648"/>
                  <a:pt x="2407" y="322"/>
                </a:cubicBezTo>
                <a:cubicBezTo>
                  <a:pt x="2579" y="236"/>
                  <a:pt x="2529" y="1"/>
                  <a:pt x="2384" y="1"/>
                </a:cubicBezTo>
                <a:close/>
              </a:path>
            </a:pathLst>
          </a:custGeom>
          <a:solidFill>
            <a:srgbClr val="9659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5" name="Google Shape;6925;p43"/>
          <p:cNvSpPr/>
          <p:nvPr/>
        </p:nvSpPr>
        <p:spPr>
          <a:xfrm>
            <a:off x="6846040" y="3786478"/>
            <a:ext cx="30287" cy="122912"/>
          </a:xfrm>
          <a:custGeom>
            <a:avLst/>
            <a:gdLst/>
            <a:ahLst/>
            <a:cxnLst/>
            <a:rect l="l" t="t" r="r" b="b"/>
            <a:pathLst>
              <a:path w="1254" h="5089" extrusionOk="0">
                <a:moveTo>
                  <a:pt x="1053" y="0"/>
                </a:moveTo>
                <a:cubicBezTo>
                  <a:pt x="201" y="1680"/>
                  <a:pt x="0" y="3233"/>
                  <a:pt x="101" y="5013"/>
                </a:cubicBezTo>
                <a:cubicBezTo>
                  <a:pt x="151" y="5063"/>
                  <a:pt x="201" y="5088"/>
                  <a:pt x="238" y="5088"/>
                </a:cubicBezTo>
                <a:cubicBezTo>
                  <a:pt x="276" y="5088"/>
                  <a:pt x="301" y="5063"/>
                  <a:pt x="301" y="5013"/>
                </a:cubicBezTo>
                <a:cubicBezTo>
                  <a:pt x="301" y="3334"/>
                  <a:pt x="727" y="1680"/>
                  <a:pt x="1253" y="101"/>
                </a:cubicBezTo>
                <a:cubicBezTo>
                  <a:pt x="1253" y="0"/>
                  <a:pt x="1153" y="0"/>
                  <a:pt x="1053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6" name="Google Shape;6926;p43"/>
          <p:cNvSpPr/>
          <p:nvPr/>
        </p:nvSpPr>
        <p:spPr>
          <a:xfrm>
            <a:off x="6873887" y="3858764"/>
            <a:ext cx="21327" cy="51227"/>
          </a:xfrm>
          <a:custGeom>
            <a:avLst/>
            <a:gdLst/>
            <a:ahLst/>
            <a:cxnLst/>
            <a:rect l="l" t="t" r="r" b="b"/>
            <a:pathLst>
              <a:path w="883" h="2121" extrusionOk="0">
                <a:moveTo>
                  <a:pt x="729" y="0"/>
                </a:moveTo>
                <a:cubicBezTo>
                  <a:pt x="657" y="0"/>
                  <a:pt x="572" y="50"/>
                  <a:pt x="526" y="140"/>
                </a:cubicBezTo>
                <a:cubicBezTo>
                  <a:pt x="301" y="767"/>
                  <a:pt x="0" y="1393"/>
                  <a:pt x="201" y="2020"/>
                </a:cubicBezTo>
                <a:cubicBezTo>
                  <a:pt x="301" y="2120"/>
                  <a:pt x="301" y="2120"/>
                  <a:pt x="401" y="2120"/>
                </a:cubicBezTo>
                <a:cubicBezTo>
                  <a:pt x="727" y="1494"/>
                  <a:pt x="727" y="867"/>
                  <a:pt x="827" y="240"/>
                </a:cubicBezTo>
                <a:cubicBezTo>
                  <a:pt x="882" y="75"/>
                  <a:pt x="816" y="0"/>
                  <a:pt x="729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7" name="Google Shape;6927;p43"/>
          <p:cNvSpPr/>
          <p:nvPr/>
        </p:nvSpPr>
        <p:spPr>
          <a:xfrm>
            <a:off x="7053045" y="3828454"/>
            <a:ext cx="95668" cy="101513"/>
          </a:xfrm>
          <a:custGeom>
            <a:avLst/>
            <a:gdLst/>
            <a:ahLst/>
            <a:cxnLst/>
            <a:rect l="l" t="t" r="r" b="b"/>
            <a:pathLst>
              <a:path w="3961" h="4203" extrusionOk="0">
                <a:moveTo>
                  <a:pt x="3846" y="0"/>
                </a:moveTo>
                <a:cubicBezTo>
                  <a:pt x="3819" y="0"/>
                  <a:pt x="3790" y="12"/>
                  <a:pt x="3760" y="42"/>
                </a:cubicBezTo>
                <a:cubicBezTo>
                  <a:pt x="2382" y="1195"/>
                  <a:pt x="1129" y="2548"/>
                  <a:pt x="1" y="4102"/>
                </a:cubicBezTo>
                <a:cubicBezTo>
                  <a:pt x="1" y="4202"/>
                  <a:pt x="101" y="4202"/>
                  <a:pt x="101" y="4202"/>
                </a:cubicBezTo>
                <a:cubicBezTo>
                  <a:pt x="1254" y="2749"/>
                  <a:pt x="2507" y="1395"/>
                  <a:pt x="3961" y="142"/>
                </a:cubicBezTo>
                <a:cubicBezTo>
                  <a:pt x="3961" y="71"/>
                  <a:pt x="3911" y="0"/>
                  <a:pt x="3846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8" name="Google Shape;6928;p43"/>
          <p:cNvSpPr/>
          <p:nvPr/>
        </p:nvSpPr>
        <p:spPr>
          <a:xfrm>
            <a:off x="7086447" y="3868787"/>
            <a:ext cx="51566" cy="54923"/>
          </a:xfrm>
          <a:custGeom>
            <a:avLst/>
            <a:gdLst/>
            <a:ahLst/>
            <a:cxnLst/>
            <a:rect l="l" t="t" r="r" b="b"/>
            <a:pathLst>
              <a:path w="2135" h="2274" extrusionOk="0">
                <a:moveTo>
                  <a:pt x="1911" y="1"/>
                </a:moveTo>
                <a:cubicBezTo>
                  <a:pt x="1889" y="1"/>
                  <a:pt x="1868" y="8"/>
                  <a:pt x="1851" y="26"/>
                </a:cubicBezTo>
                <a:cubicBezTo>
                  <a:pt x="1224" y="653"/>
                  <a:pt x="598" y="1404"/>
                  <a:pt x="71" y="2131"/>
                </a:cubicBezTo>
                <a:cubicBezTo>
                  <a:pt x="1" y="2202"/>
                  <a:pt x="30" y="2273"/>
                  <a:pt x="89" y="2273"/>
                </a:cubicBezTo>
                <a:cubicBezTo>
                  <a:pt x="113" y="2273"/>
                  <a:pt x="142" y="2261"/>
                  <a:pt x="172" y="2231"/>
                </a:cubicBezTo>
                <a:cubicBezTo>
                  <a:pt x="798" y="1605"/>
                  <a:pt x="1425" y="978"/>
                  <a:pt x="2051" y="252"/>
                </a:cubicBezTo>
                <a:cubicBezTo>
                  <a:pt x="2134" y="169"/>
                  <a:pt x="2012" y="1"/>
                  <a:pt x="1911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9" name="Google Shape;6929;p43"/>
          <p:cNvSpPr/>
          <p:nvPr/>
        </p:nvSpPr>
        <p:spPr>
          <a:xfrm>
            <a:off x="7071304" y="3682480"/>
            <a:ext cx="129747" cy="117743"/>
          </a:xfrm>
          <a:custGeom>
            <a:avLst/>
            <a:gdLst/>
            <a:ahLst/>
            <a:cxnLst/>
            <a:rect l="l" t="t" r="r" b="b"/>
            <a:pathLst>
              <a:path w="5372" h="4875" extrusionOk="0">
                <a:moveTo>
                  <a:pt x="5160" y="1"/>
                </a:moveTo>
                <a:cubicBezTo>
                  <a:pt x="5137" y="1"/>
                  <a:pt x="5112" y="7"/>
                  <a:pt x="5084" y="21"/>
                </a:cubicBezTo>
                <a:cubicBezTo>
                  <a:pt x="3104" y="1274"/>
                  <a:pt x="1325" y="2727"/>
                  <a:pt x="72" y="4732"/>
                </a:cubicBezTo>
                <a:cubicBezTo>
                  <a:pt x="1" y="4803"/>
                  <a:pt x="80" y="4874"/>
                  <a:pt x="169" y="4874"/>
                </a:cubicBezTo>
                <a:cubicBezTo>
                  <a:pt x="205" y="4874"/>
                  <a:pt x="243" y="4862"/>
                  <a:pt x="272" y="4833"/>
                </a:cubicBezTo>
                <a:cubicBezTo>
                  <a:pt x="1851" y="3254"/>
                  <a:pt x="3405" y="1700"/>
                  <a:pt x="5285" y="447"/>
                </a:cubicBezTo>
                <a:cubicBezTo>
                  <a:pt x="5371" y="252"/>
                  <a:pt x="5308" y="1"/>
                  <a:pt x="5160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0" name="Google Shape;6930;p43"/>
          <p:cNvSpPr/>
          <p:nvPr/>
        </p:nvSpPr>
        <p:spPr>
          <a:xfrm>
            <a:off x="7098451" y="3918709"/>
            <a:ext cx="134650" cy="122622"/>
          </a:xfrm>
          <a:custGeom>
            <a:avLst/>
            <a:gdLst/>
            <a:ahLst/>
            <a:cxnLst/>
            <a:rect l="l" t="t" r="r" b="b"/>
            <a:pathLst>
              <a:path w="5575" h="5077" extrusionOk="0">
                <a:moveTo>
                  <a:pt x="5242" y="0"/>
                </a:moveTo>
                <a:cubicBezTo>
                  <a:pt x="5198" y="0"/>
                  <a:pt x="5153" y="19"/>
                  <a:pt x="5113" y="64"/>
                </a:cubicBezTo>
                <a:cubicBezTo>
                  <a:pt x="2807" y="992"/>
                  <a:pt x="928" y="2671"/>
                  <a:pt x="0" y="4977"/>
                </a:cubicBezTo>
                <a:cubicBezTo>
                  <a:pt x="0" y="5077"/>
                  <a:pt x="101" y="5077"/>
                  <a:pt x="101" y="5077"/>
                </a:cubicBezTo>
                <a:cubicBezTo>
                  <a:pt x="1655" y="3297"/>
                  <a:pt x="3334" y="1618"/>
                  <a:pt x="5314" y="465"/>
                </a:cubicBezTo>
                <a:cubicBezTo>
                  <a:pt x="5574" y="305"/>
                  <a:pt x="5418" y="0"/>
                  <a:pt x="5242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1" name="Google Shape;6931;p43"/>
          <p:cNvSpPr/>
          <p:nvPr/>
        </p:nvSpPr>
        <p:spPr>
          <a:xfrm>
            <a:off x="7138398" y="4020268"/>
            <a:ext cx="102914" cy="68883"/>
          </a:xfrm>
          <a:custGeom>
            <a:avLst/>
            <a:gdLst/>
            <a:ahLst/>
            <a:cxnLst/>
            <a:rect l="l" t="t" r="r" b="b"/>
            <a:pathLst>
              <a:path w="4261" h="2852" extrusionOk="0">
                <a:moveTo>
                  <a:pt x="3947" y="1"/>
                </a:moveTo>
                <a:cubicBezTo>
                  <a:pt x="3919" y="1"/>
                  <a:pt x="3890" y="7"/>
                  <a:pt x="3860" y="20"/>
                </a:cubicBezTo>
                <a:cubicBezTo>
                  <a:pt x="2607" y="872"/>
                  <a:pt x="1053" y="1599"/>
                  <a:pt x="101" y="2651"/>
                </a:cubicBezTo>
                <a:cubicBezTo>
                  <a:pt x="1" y="2752"/>
                  <a:pt x="101" y="2852"/>
                  <a:pt x="226" y="2852"/>
                </a:cubicBezTo>
                <a:cubicBezTo>
                  <a:pt x="1680" y="2426"/>
                  <a:pt x="2933" y="1273"/>
                  <a:pt x="4086" y="345"/>
                </a:cubicBezTo>
                <a:cubicBezTo>
                  <a:pt x="4260" y="258"/>
                  <a:pt x="4131" y="1"/>
                  <a:pt x="3947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2" name="Google Shape;6932;p43"/>
          <p:cNvSpPr/>
          <p:nvPr/>
        </p:nvSpPr>
        <p:spPr>
          <a:xfrm>
            <a:off x="6962259" y="3956773"/>
            <a:ext cx="67096" cy="97286"/>
          </a:xfrm>
          <a:custGeom>
            <a:avLst/>
            <a:gdLst/>
            <a:ahLst/>
            <a:cxnLst/>
            <a:rect l="l" t="t" r="r" b="b"/>
            <a:pathLst>
              <a:path w="2778" h="4028" extrusionOk="0">
                <a:moveTo>
                  <a:pt x="2690" y="1"/>
                </a:moveTo>
                <a:cubicBezTo>
                  <a:pt x="2666" y="1"/>
                  <a:pt x="2636" y="13"/>
                  <a:pt x="2607" y="42"/>
                </a:cubicBezTo>
                <a:cubicBezTo>
                  <a:pt x="1554" y="1195"/>
                  <a:pt x="827" y="2548"/>
                  <a:pt x="0" y="3902"/>
                </a:cubicBezTo>
                <a:cubicBezTo>
                  <a:pt x="0" y="4027"/>
                  <a:pt x="101" y="4027"/>
                  <a:pt x="101" y="4027"/>
                </a:cubicBezTo>
                <a:cubicBezTo>
                  <a:pt x="928" y="2649"/>
                  <a:pt x="1880" y="1396"/>
                  <a:pt x="2707" y="142"/>
                </a:cubicBezTo>
                <a:cubicBezTo>
                  <a:pt x="2778" y="72"/>
                  <a:pt x="2749" y="1"/>
                  <a:pt x="2690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3" name="Google Shape;6933;p43"/>
          <p:cNvSpPr/>
          <p:nvPr/>
        </p:nvSpPr>
        <p:spPr>
          <a:xfrm>
            <a:off x="6964674" y="4035411"/>
            <a:ext cx="49633" cy="56179"/>
          </a:xfrm>
          <a:custGeom>
            <a:avLst/>
            <a:gdLst/>
            <a:ahLst/>
            <a:cxnLst/>
            <a:rect l="l" t="t" r="r" b="b"/>
            <a:pathLst>
              <a:path w="2055" h="2326" extrusionOk="0">
                <a:moveTo>
                  <a:pt x="1741" y="0"/>
                </a:moveTo>
                <a:cubicBezTo>
                  <a:pt x="1713" y="0"/>
                  <a:pt x="1684" y="6"/>
                  <a:pt x="1655" y="19"/>
                </a:cubicBezTo>
                <a:cubicBezTo>
                  <a:pt x="928" y="646"/>
                  <a:pt x="301" y="1272"/>
                  <a:pt x="1" y="2225"/>
                </a:cubicBezTo>
                <a:cubicBezTo>
                  <a:pt x="1" y="2325"/>
                  <a:pt x="101" y="2325"/>
                  <a:pt x="101" y="2325"/>
                </a:cubicBezTo>
                <a:cubicBezTo>
                  <a:pt x="727" y="1598"/>
                  <a:pt x="1254" y="972"/>
                  <a:pt x="1880" y="345"/>
                </a:cubicBezTo>
                <a:cubicBezTo>
                  <a:pt x="2055" y="258"/>
                  <a:pt x="1926" y="0"/>
                  <a:pt x="1741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4" name="Google Shape;6934;p43"/>
          <p:cNvSpPr/>
          <p:nvPr/>
        </p:nvSpPr>
        <p:spPr>
          <a:xfrm>
            <a:off x="7481620" y="3849418"/>
            <a:ext cx="85983" cy="48861"/>
          </a:xfrm>
          <a:custGeom>
            <a:avLst/>
            <a:gdLst/>
            <a:ahLst/>
            <a:cxnLst/>
            <a:rect l="l" t="t" r="r" b="b"/>
            <a:pathLst>
              <a:path w="3560" h="2023" extrusionOk="0">
                <a:moveTo>
                  <a:pt x="3334" y="1"/>
                </a:moveTo>
                <a:cubicBezTo>
                  <a:pt x="2181" y="627"/>
                  <a:pt x="1053" y="1254"/>
                  <a:pt x="0" y="1881"/>
                </a:cubicBezTo>
                <a:cubicBezTo>
                  <a:pt x="0" y="1951"/>
                  <a:pt x="0" y="2022"/>
                  <a:pt x="36" y="2022"/>
                </a:cubicBezTo>
                <a:cubicBezTo>
                  <a:pt x="50" y="2022"/>
                  <a:pt x="71" y="2010"/>
                  <a:pt x="100" y="1981"/>
                </a:cubicBezTo>
                <a:cubicBezTo>
                  <a:pt x="1153" y="1354"/>
                  <a:pt x="2306" y="728"/>
                  <a:pt x="3434" y="201"/>
                </a:cubicBezTo>
                <a:cubicBezTo>
                  <a:pt x="3559" y="101"/>
                  <a:pt x="3434" y="1"/>
                  <a:pt x="3334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5" name="Google Shape;6935;p43"/>
          <p:cNvSpPr/>
          <p:nvPr/>
        </p:nvSpPr>
        <p:spPr>
          <a:xfrm>
            <a:off x="7492391" y="3889486"/>
            <a:ext cx="64246" cy="36301"/>
          </a:xfrm>
          <a:custGeom>
            <a:avLst/>
            <a:gdLst/>
            <a:ahLst/>
            <a:cxnLst/>
            <a:rect l="l" t="t" r="r" b="b"/>
            <a:pathLst>
              <a:path w="2660" h="1503" extrusionOk="0">
                <a:moveTo>
                  <a:pt x="2353" y="1"/>
                </a:moveTo>
                <a:cubicBezTo>
                  <a:pt x="2323" y="1"/>
                  <a:pt x="2292" y="7"/>
                  <a:pt x="2261" y="21"/>
                </a:cubicBezTo>
                <a:cubicBezTo>
                  <a:pt x="1534" y="422"/>
                  <a:pt x="807" y="848"/>
                  <a:pt x="81" y="1374"/>
                </a:cubicBezTo>
                <a:cubicBezTo>
                  <a:pt x="0" y="1374"/>
                  <a:pt x="48" y="1503"/>
                  <a:pt x="122" y="1503"/>
                </a:cubicBezTo>
                <a:cubicBezTo>
                  <a:pt x="141" y="1503"/>
                  <a:pt x="161" y="1495"/>
                  <a:pt x="181" y="1475"/>
                </a:cubicBezTo>
                <a:cubicBezTo>
                  <a:pt x="1008" y="1174"/>
                  <a:pt x="1735" y="748"/>
                  <a:pt x="2487" y="322"/>
                </a:cubicBezTo>
                <a:cubicBezTo>
                  <a:pt x="2659" y="236"/>
                  <a:pt x="2535" y="1"/>
                  <a:pt x="2353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6" name="Google Shape;6936;p43"/>
          <p:cNvSpPr/>
          <p:nvPr/>
        </p:nvSpPr>
        <p:spPr>
          <a:xfrm>
            <a:off x="7328569" y="3771335"/>
            <a:ext cx="160324" cy="96682"/>
          </a:xfrm>
          <a:custGeom>
            <a:avLst/>
            <a:gdLst/>
            <a:ahLst/>
            <a:cxnLst/>
            <a:rect l="l" t="t" r="r" b="b"/>
            <a:pathLst>
              <a:path w="6638" h="4003" extrusionOk="0">
                <a:moveTo>
                  <a:pt x="6437" y="1"/>
                </a:moveTo>
                <a:cubicBezTo>
                  <a:pt x="4132" y="928"/>
                  <a:pt x="1951" y="2307"/>
                  <a:pt x="72" y="3860"/>
                </a:cubicBezTo>
                <a:cubicBezTo>
                  <a:pt x="1" y="3931"/>
                  <a:pt x="30" y="4002"/>
                  <a:pt x="53" y="4002"/>
                </a:cubicBezTo>
                <a:cubicBezTo>
                  <a:pt x="63" y="4002"/>
                  <a:pt x="72" y="3990"/>
                  <a:pt x="72" y="3961"/>
                </a:cubicBezTo>
                <a:cubicBezTo>
                  <a:pt x="2051" y="2407"/>
                  <a:pt x="4257" y="1154"/>
                  <a:pt x="6538" y="101"/>
                </a:cubicBezTo>
                <a:cubicBezTo>
                  <a:pt x="6638" y="101"/>
                  <a:pt x="6538" y="1"/>
                  <a:pt x="6437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7" name="Google Shape;6937;p43"/>
          <p:cNvSpPr/>
          <p:nvPr/>
        </p:nvSpPr>
        <p:spPr>
          <a:xfrm>
            <a:off x="7342988" y="3847799"/>
            <a:ext cx="64825" cy="44634"/>
          </a:xfrm>
          <a:custGeom>
            <a:avLst/>
            <a:gdLst/>
            <a:ahLst/>
            <a:cxnLst/>
            <a:rect l="l" t="t" r="r" b="b"/>
            <a:pathLst>
              <a:path w="2684" h="1848" extrusionOk="0">
                <a:moveTo>
                  <a:pt x="2533" y="0"/>
                </a:moveTo>
                <a:cubicBezTo>
                  <a:pt x="2497" y="0"/>
                  <a:pt x="2455" y="20"/>
                  <a:pt x="2407" y="68"/>
                </a:cubicBezTo>
                <a:cubicBezTo>
                  <a:pt x="1555" y="494"/>
                  <a:pt x="828" y="1121"/>
                  <a:pt x="1" y="1647"/>
                </a:cubicBezTo>
                <a:cubicBezTo>
                  <a:pt x="1" y="1747"/>
                  <a:pt x="1" y="1847"/>
                  <a:pt x="101" y="1847"/>
                </a:cubicBezTo>
                <a:cubicBezTo>
                  <a:pt x="928" y="1321"/>
                  <a:pt x="1780" y="795"/>
                  <a:pt x="2607" y="268"/>
                </a:cubicBezTo>
                <a:cubicBezTo>
                  <a:pt x="2683" y="192"/>
                  <a:pt x="2644" y="0"/>
                  <a:pt x="2533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8" name="Google Shape;6938;p43"/>
          <p:cNvSpPr/>
          <p:nvPr/>
        </p:nvSpPr>
        <p:spPr>
          <a:xfrm>
            <a:off x="7295167" y="3669583"/>
            <a:ext cx="102455" cy="57386"/>
          </a:xfrm>
          <a:custGeom>
            <a:avLst/>
            <a:gdLst/>
            <a:ahLst/>
            <a:cxnLst/>
            <a:rect l="l" t="t" r="r" b="b"/>
            <a:pathLst>
              <a:path w="4242" h="2376" extrusionOk="0">
                <a:moveTo>
                  <a:pt x="4120" y="0"/>
                </a:moveTo>
                <a:cubicBezTo>
                  <a:pt x="4101" y="0"/>
                  <a:pt x="4081" y="8"/>
                  <a:pt x="4061" y="28"/>
                </a:cubicBezTo>
                <a:cubicBezTo>
                  <a:pt x="2708" y="655"/>
                  <a:pt x="1354" y="1507"/>
                  <a:pt x="1" y="2234"/>
                </a:cubicBezTo>
                <a:cubicBezTo>
                  <a:pt x="1" y="2305"/>
                  <a:pt x="1" y="2376"/>
                  <a:pt x="36" y="2376"/>
                </a:cubicBezTo>
                <a:cubicBezTo>
                  <a:pt x="51" y="2376"/>
                  <a:pt x="72" y="2363"/>
                  <a:pt x="101" y="2334"/>
                </a:cubicBezTo>
                <a:cubicBezTo>
                  <a:pt x="1455" y="1708"/>
                  <a:pt x="2908" y="981"/>
                  <a:pt x="4161" y="129"/>
                </a:cubicBezTo>
                <a:cubicBezTo>
                  <a:pt x="4241" y="129"/>
                  <a:pt x="4193" y="0"/>
                  <a:pt x="4120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9" name="Google Shape;6939;p43"/>
          <p:cNvSpPr/>
          <p:nvPr/>
        </p:nvSpPr>
        <p:spPr>
          <a:xfrm>
            <a:off x="7330284" y="3742812"/>
            <a:ext cx="67337" cy="48522"/>
          </a:xfrm>
          <a:custGeom>
            <a:avLst/>
            <a:gdLst/>
            <a:ahLst/>
            <a:cxnLst/>
            <a:rect l="l" t="t" r="r" b="b"/>
            <a:pathLst>
              <a:path w="2788" h="2009" extrusionOk="0">
                <a:moveTo>
                  <a:pt x="2666" y="1"/>
                </a:moveTo>
                <a:cubicBezTo>
                  <a:pt x="2647" y="1"/>
                  <a:pt x="2627" y="9"/>
                  <a:pt x="2607" y="29"/>
                </a:cubicBezTo>
                <a:cubicBezTo>
                  <a:pt x="1780" y="655"/>
                  <a:pt x="828" y="1282"/>
                  <a:pt x="1" y="1909"/>
                </a:cubicBezTo>
                <a:lnTo>
                  <a:pt x="1" y="2009"/>
                </a:lnTo>
                <a:cubicBezTo>
                  <a:pt x="928" y="1382"/>
                  <a:pt x="1880" y="756"/>
                  <a:pt x="2707" y="129"/>
                </a:cubicBezTo>
                <a:cubicBezTo>
                  <a:pt x="2787" y="129"/>
                  <a:pt x="2739" y="1"/>
                  <a:pt x="2666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0" name="Google Shape;6940;p43"/>
          <p:cNvSpPr/>
          <p:nvPr/>
        </p:nvSpPr>
        <p:spPr>
          <a:xfrm>
            <a:off x="7456188" y="4132115"/>
            <a:ext cx="136220" cy="55092"/>
          </a:xfrm>
          <a:custGeom>
            <a:avLst/>
            <a:gdLst/>
            <a:ahLst/>
            <a:cxnLst/>
            <a:rect l="l" t="t" r="r" b="b"/>
            <a:pathLst>
              <a:path w="5640" h="2281" extrusionOk="0">
                <a:moveTo>
                  <a:pt x="5339" y="0"/>
                </a:moveTo>
                <a:cubicBezTo>
                  <a:pt x="4487" y="100"/>
                  <a:pt x="3660" y="301"/>
                  <a:pt x="2833" y="727"/>
                </a:cubicBezTo>
                <a:cubicBezTo>
                  <a:pt x="1780" y="1153"/>
                  <a:pt x="953" y="1780"/>
                  <a:pt x="1" y="2281"/>
                </a:cubicBezTo>
                <a:cubicBezTo>
                  <a:pt x="1981" y="1780"/>
                  <a:pt x="3760" y="1654"/>
                  <a:pt x="5539" y="527"/>
                </a:cubicBezTo>
                <a:cubicBezTo>
                  <a:pt x="5640" y="401"/>
                  <a:pt x="5640" y="0"/>
                  <a:pt x="5339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1" name="Google Shape;6941;p43"/>
          <p:cNvSpPr/>
          <p:nvPr/>
        </p:nvSpPr>
        <p:spPr>
          <a:xfrm>
            <a:off x="7456188" y="4190224"/>
            <a:ext cx="58135" cy="22414"/>
          </a:xfrm>
          <a:custGeom>
            <a:avLst/>
            <a:gdLst/>
            <a:ahLst/>
            <a:cxnLst/>
            <a:rect l="l" t="t" r="r" b="b"/>
            <a:pathLst>
              <a:path w="2407" h="928" extrusionOk="0">
                <a:moveTo>
                  <a:pt x="2206" y="0"/>
                </a:moveTo>
                <a:cubicBezTo>
                  <a:pt x="1479" y="401"/>
                  <a:pt x="853" y="627"/>
                  <a:pt x="1" y="827"/>
                </a:cubicBezTo>
                <a:cubicBezTo>
                  <a:pt x="1" y="827"/>
                  <a:pt x="1" y="928"/>
                  <a:pt x="101" y="928"/>
                </a:cubicBezTo>
                <a:cubicBezTo>
                  <a:pt x="853" y="827"/>
                  <a:pt x="1580" y="627"/>
                  <a:pt x="2306" y="201"/>
                </a:cubicBezTo>
                <a:cubicBezTo>
                  <a:pt x="2407" y="101"/>
                  <a:pt x="2306" y="0"/>
                  <a:pt x="2206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2" name="Google Shape;6942;p43"/>
          <p:cNvSpPr/>
          <p:nvPr/>
        </p:nvSpPr>
        <p:spPr>
          <a:xfrm>
            <a:off x="7431360" y="4277630"/>
            <a:ext cx="153731" cy="30166"/>
          </a:xfrm>
          <a:custGeom>
            <a:avLst/>
            <a:gdLst/>
            <a:ahLst/>
            <a:cxnLst/>
            <a:rect l="l" t="t" r="r" b="b"/>
            <a:pathLst>
              <a:path w="6365" h="1249" extrusionOk="0">
                <a:moveTo>
                  <a:pt x="6132" y="0"/>
                </a:moveTo>
                <a:cubicBezTo>
                  <a:pt x="6105" y="0"/>
                  <a:pt x="6075" y="5"/>
                  <a:pt x="6041" y="15"/>
                </a:cubicBezTo>
                <a:cubicBezTo>
                  <a:pt x="4061" y="241"/>
                  <a:pt x="2081" y="241"/>
                  <a:pt x="101" y="642"/>
                </a:cubicBezTo>
                <a:cubicBezTo>
                  <a:pt x="1" y="642"/>
                  <a:pt x="101" y="767"/>
                  <a:pt x="101" y="767"/>
                </a:cubicBezTo>
                <a:cubicBezTo>
                  <a:pt x="903" y="1102"/>
                  <a:pt x="1722" y="1248"/>
                  <a:pt x="2543" y="1248"/>
                </a:cubicBezTo>
                <a:cubicBezTo>
                  <a:pt x="3750" y="1248"/>
                  <a:pt x="4963" y="933"/>
                  <a:pt x="6141" y="441"/>
                </a:cubicBezTo>
                <a:cubicBezTo>
                  <a:pt x="6343" y="352"/>
                  <a:pt x="6365" y="0"/>
                  <a:pt x="6132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3" name="Google Shape;6943;p43"/>
          <p:cNvSpPr/>
          <p:nvPr/>
        </p:nvSpPr>
        <p:spPr>
          <a:xfrm>
            <a:off x="7668047" y="4174525"/>
            <a:ext cx="85379" cy="38113"/>
          </a:xfrm>
          <a:custGeom>
            <a:avLst/>
            <a:gdLst/>
            <a:ahLst/>
            <a:cxnLst/>
            <a:rect l="l" t="t" r="r" b="b"/>
            <a:pathLst>
              <a:path w="3535" h="1578" extrusionOk="0">
                <a:moveTo>
                  <a:pt x="3246" y="1"/>
                </a:moveTo>
                <a:cubicBezTo>
                  <a:pt x="3212" y="1"/>
                  <a:pt x="3175" y="8"/>
                  <a:pt x="3133" y="24"/>
                </a:cubicBezTo>
                <a:cubicBezTo>
                  <a:pt x="2206" y="425"/>
                  <a:pt x="853" y="650"/>
                  <a:pt x="101" y="1477"/>
                </a:cubicBezTo>
                <a:cubicBezTo>
                  <a:pt x="1" y="1477"/>
                  <a:pt x="101" y="1578"/>
                  <a:pt x="101" y="1578"/>
                </a:cubicBezTo>
                <a:cubicBezTo>
                  <a:pt x="1254" y="1578"/>
                  <a:pt x="2407" y="851"/>
                  <a:pt x="3359" y="425"/>
                </a:cubicBezTo>
                <a:cubicBezTo>
                  <a:pt x="3534" y="337"/>
                  <a:pt x="3480" y="1"/>
                  <a:pt x="3246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4" name="Google Shape;6944;p43"/>
          <p:cNvSpPr/>
          <p:nvPr/>
        </p:nvSpPr>
        <p:spPr>
          <a:xfrm>
            <a:off x="7703768" y="4205343"/>
            <a:ext cx="50261" cy="24853"/>
          </a:xfrm>
          <a:custGeom>
            <a:avLst/>
            <a:gdLst/>
            <a:ahLst/>
            <a:cxnLst/>
            <a:rect l="l" t="t" r="r" b="b"/>
            <a:pathLst>
              <a:path w="2081" h="1029" extrusionOk="0">
                <a:moveTo>
                  <a:pt x="1880" y="1"/>
                </a:moveTo>
                <a:cubicBezTo>
                  <a:pt x="1253" y="201"/>
                  <a:pt x="627" y="502"/>
                  <a:pt x="100" y="728"/>
                </a:cubicBezTo>
                <a:cubicBezTo>
                  <a:pt x="0" y="828"/>
                  <a:pt x="0" y="1028"/>
                  <a:pt x="201" y="1028"/>
                </a:cubicBezTo>
                <a:cubicBezTo>
                  <a:pt x="827" y="828"/>
                  <a:pt x="1354" y="627"/>
                  <a:pt x="1980" y="302"/>
                </a:cubicBezTo>
                <a:cubicBezTo>
                  <a:pt x="2080" y="201"/>
                  <a:pt x="1980" y="1"/>
                  <a:pt x="1880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5" name="Google Shape;6945;p43"/>
          <p:cNvSpPr/>
          <p:nvPr/>
        </p:nvSpPr>
        <p:spPr>
          <a:xfrm>
            <a:off x="7668047" y="4020364"/>
            <a:ext cx="95475" cy="56082"/>
          </a:xfrm>
          <a:custGeom>
            <a:avLst/>
            <a:gdLst/>
            <a:ahLst/>
            <a:cxnLst/>
            <a:rect l="l" t="t" r="r" b="b"/>
            <a:pathLst>
              <a:path w="3953" h="2322" extrusionOk="0">
                <a:moveTo>
                  <a:pt x="3549" y="1"/>
                </a:moveTo>
                <a:cubicBezTo>
                  <a:pt x="3520" y="1"/>
                  <a:pt x="3490" y="5"/>
                  <a:pt x="3459" y="16"/>
                </a:cubicBezTo>
                <a:cubicBezTo>
                  <a:pt x="2206" y="542"/>
                  <a:pt x="953" y="1169"/>
                  <a:pt x="101" y="2221"/>
                </a:cubicBezTo>
                <a:cubicBezTo>
                  <a:pt x="1" y="2221"/>
                  <a:pt x="101" y="2321"/>
                  <a:pt x="226" y="2321"/>
                </a:cubicBezTo>
                <a:cubicBezTo>
                  <a:pt x="1479" y="2021"/>
                  <a:pt x="2607" y="1169"/>
                  <a:pt x="3660" y="542"/>
                </a:cubicBezTo>
                <a:cubicBezTo>
                  <a:pt x="3952" y="362"/>
                  <a:pt x="3801" y="1"/>
                  <a:pt x="3549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6" name="Google Shape;6946;p43"/>
          <p:cNvSpPr/>
          <p:nvPr/>
        </p:nvSpPr>
        <p:spPr>
          <a:xfrm>
            <a:off x="7037926" y="4141800"/>
            <a:ext cx="100499" cy="85983"/>
          </a:xfrm>
          <a:custGeom>
            <a:avLst/>
            <a:gdLst/>
            <a:ahLst/>
            <a:cxnLst/>
            <a:rect l="l" t="t" r="r" b="b"/>
            <a:pathLst>
              <a:path w="4161" h="3560" extrusionOk="0">
                <a:moveTo>
                  <a:pt x="3960" y="0"/>
                </a:moveTo>
                <a:cubicBezTo>
                  <a:pt x="2607" y="1053"/>
                  <a:pt x="1354" y="2206"/>
                  <a:pt x="100" y="3459"/>
                </a:cubicBezTo>
                <a:cubicBezTo>
                  <a:pt x="0" y="3459"/>
                  <a:pt x="100" y="3559"/>
                  <a:pt x="201" y="3559"/>
                </a:cubicBezTo>
                <a:cubicBezTo>
                  <a:pt x="1454" y="2406"/>
                  <a:pt x="2807" y="1253"/>
                  <a:pt x="4060" y="226"/>
                </a:cubicBezTo>
                <a:cubicBezTo>
                  <a:pt x="4161" y="126"/>
                  <a:pt x="4060" y="0"/>
                  <a:pt x="3960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7" name="Google Shape;6947;p43"/>
          <p:cNvSpPr/>
          <p:nvPr/>
        </p:nvSpPr>
        <p:spPr>
          <a:xfrm>
            <a:off x="7037926" y="4222901"/>
            <a:ext cx="62966" cy="43016"/>
          </a:xfrm>
          <a:custGeom>
            <a:avLst/>
            <a:gdLst/>
            <a:ahLst/>
            <a:cxnLst/>
            <a:rect l="l" t="t" r="r" b="b"/>
            <a:pathLst>
              <a:path w="2607" h="1781" extrusionOk="0">
                <a:moveTo>
                  <a:pt x="2381" y="1"/>
                </a:moveTo>
                <a:cubicBezTo>
                  <a:pt x="1554" y="402"/>
                  <a:pt x="827" y="1154"/>
                  <a:pt x="100" y="1655"/>
                </a:cubicBezTo>
                <a:cubicBezTo>
                  <a:pt x="0" y="1655"/>
                  <a:pt x="100" y="1780"/>
                  <a:pt x="201" y="1780"/>
                </a:cubicBezTo>
                <a:cubicBezTo>
                  <a:pt x="928" y="1254"/>
                  <a:pt x="1880" y="828"/>
                  <a:pt x="2506" y="201"/>
                </a:cubicBezTo>
                <a:cubicBezTo>
                  <a:pt x="2607" y="101"/>
                  <a:pt x="2506" y="1"/>
                  <a:pt x="2381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8" name="Google Shape;6948;p43"/>
          <p:cNvSpPr/>
          <p:nvPr/>
        </p:nvSpPr>
        <p:spPr>
          <a:xfrm>
            <a:off x="7042757" y="4242392"/>
            <a:ext cx="105281" cy="45914"/>
          </a:xfrm>
          <a:custGeom>
            <a:avLst/>
            <a:gdLst/>
            <a:ahLst/>
            <a:cxnLst/>
            <a:rect l="l" t="t" r="r" b="b"/>
            <a:pathLst>
              <a:path w="4359" h="1901" extrusionOk="0">
                <a:moveTo>
                  <a:pt x="4228" y="0"/>
                </a:moveTo>
                <a:cubicBezTo>
                  <a:pt x="4215" y="0"/>
                  <a:pt x="4200" y="6"/>
                  <a:pt x="4186" y="21"/>
                </a:cubicBezTo>
                <a:cubicBezTo>
                  <a:pt x="2707" y="447"/>
                  <a:pt x="1354" y="973"/>
                  <a:pt x="101" y="1800"/>
                </a:cubicBezTo>
                <a:cubicBezTo>
                  <a:pt x="1" y="1800"/>
                  <a:pt x="101" y="1900"/>
                  <a:pt x="201" y="1900"/>
                </a:cubicBezTo>
                <a:cubicBezTo>
                  <a:pt x="1454" y="1274"/>
                  <a:pt x="2808" y="748"/>
                  <a:pt x="4186" y="221"/>
                </a:cubicBezTo>
                <a:cubicBezTo>
                  <a:pt x="4358" y="221"/>
                  <a:pt x="4309" y="0"/>
                  <a:pt x="4228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9" name="Google Shape;6949;p43"/>
          <p:cNvSpPr/>
          <p:nvPr/>
        </p:nvSpPr>
        <p:spPr>
          <a:xfrm>
            <a:off x="7077874" y="4313712"/>
            <a:ext cx="66009" cy="9709"/>
          </a:xfrm>
          <a:custGeom>
            <a:avLst/>
            <a:gdLst/>
            <a:ahLst/>
            <a:cxnLst/>
            <a:rect l="l" t="t" r="r" b="b"/>
            <a:pathLst>
              <a:path w="2733" h="402" extrusionOk="0">
                <a:moveTo>
                  <a:pt x="2507" y="0"/>
                </a:moveTo>
                <a:cubicBezTo>
                  <a:pt x="1780" y="100"/>
                  <a:pt x="953" y="100"/>
                  <a:pt x="101" y="201"/>
                </a:cubicBezTo>
                <a:cubicBezTo>
                  <a:pt x="0" y="301"/>
                  <a:pt x="0" y="401"/>
                  <a:pt x="101" y="401"/>
                </a:cubicBezTo>
                <a:cubicBezTo>
                  <a:pt x="953" y="301"/>
                  <a:pt x="1780" y="301"/>
                  <a:pt x="2507" y="201"/>
                </a:cubicBezTo>
                <a:cubicBezTo>
                  <a:pt x="2732" y="201"/>
                  <a:pt x="2732" y="0"/>
                  <a:pt x="2507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0" name="Google Shape;6950;p43"/>
          <p:cNvSpPr/>
          <p:nvPr/>
        </p:nvSpPr>
        <p:spPr>
          <a:xfrm>
            <a:off x="6994936" y="4131439"/>
            <a:ext cx="87818" cy="67071"/>
          </a:xfrm>
          <a:custGeom>
            <a:avLst/>
            <a:gdLst/>
            <a:ahLst/>
            <a:cxnLst/>
            <a:rect l="l" t="t" r="r" b="b"/>
            <a:pathLst>
              <a:path w="3636" h="2777" extrusionOk="0">
                <a:moveTo>
                  <a:pt x="3402" y="1"/>
                </a:moveTo>
                <a:cubicBezTo>
                  <a:pt x="3377" y="1"/>
                  <a:pt x="3353" y="9"/>
                  <a:pt x="3334" y="28"/>
                </a:cubicBezTo>
                <a:cubicBezTo>
                  <a:pt x="2181" y="755"/>
                  <a:pt x="1028" y="1682"/>
                  <a:pt x="1" y="2635"/>
                </a:cubicBezTo>
                <a:cubicBezTo>
                  <a:pt x="1" y="2706"/>
                  <a:pt x="51" y="2777"/>
                  <a:pt x="80" y="2777"/>
                </a:cubicBezTo>
                <a:cubicBezTo>
                  <a:pt x="92" y="2777"/>
                  <a:pt x="101" y="2764"/>
                  <a:pt x="101" y="2735"/>
                </a:cubicBezTo>
                <a:cubicBezTo>
                  <a:pt x="1354" y="2108"/>
                  <a:pt x="2507" y="1181"/>
                  <a:pt x="3535" y="229"/>
                </a:cubicBezTo>
                <a:cubicBezTo>
                  <a:pt x="3636" y="148"/>
                  <a:pt x="3508" y="1"/>
                  <a:pt x="3402" y="1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1" name="Google Shape;6951;p43"/>
          <p:cNvSpPr/>
          <p:nvPr/>
        </p:nvSpPr>
        <p:spPr>
          <a:xfrm>
            <a:off x="7655344" y="3866686"/>
            <a:ext cx="120473" cy="71153"/>
          </a:xfrm>
          <a:custGeom>
            <a:avLst/>
            <a:gdLst/>
            <a:ahLst/>
            <a:cxnLst/>
            <a:rect l="l" t="t" r="r" b="b"/>
            <a:pathLst>
              <a:path w="4988" h="2946" extrusionOk="0">
                <a:moveTo>
                  <a:pt x="4490" y="0"/>
                </a:moveTo>
                <a:cubicBezTo>
                  <a:pt x="4457" y="0"/>
                  <a:pt x="4423" y="4"/>
                  <a:pt x="4386" y="13"/>
                </a:cubicBezTo>
                <a:cubicBezTo>
                  <a:pt x="3459" y="238"/>
                  <a:pt x="2632" y="539"/>
                  <a:pt x="1780" y="1065"/>
                </a:cubicBezTo>
                <a:cubicBezTo>
                  <a:pt x="1153" y="1366"/>
                  <a:pt x="226" y="1892"/>
                  <a:pt x="0" y="2619"/>
                </a:cubicBezTo>
                <a:cubicBezTo>
                  <a:pt x="0" y="2845"/>
                  <a:pt x="126" y="2945"/>
                  <a:pt x="326" y="2945"/>
                </a:cubicBezTo>
                <a:cubicBezTo>
                  <a:pt x="1053" y="2945"/>
                  <a:pt x="1679" y="2318"/>
                  <a:pt x="2306" y="1993"/>
                </a:cubicBezTo>
                <a:cubicBezTo>
                  <a:pt x="3033" y="1491"/>
                  <a:pt x="3885" y="1065"/>
                  <a:pt x="4712" y="639"/>
                </a:cubicBezTo>
                <a:cubicBezTo>
                  <a:pt x="4987" y="456"/>
                  <a:pt x="4843" y="0"/>
                  <a:pt x="4490" y="0"/>
                </a:cubicBezTo>
                <a:close/>
              </a:path>
            </a:pathLst>
          </a:custGeom>
          <a:solidFill>
            <a:srgbClr val="B269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2" name="Google Shape;6952;p43"/>
          <p:cNvSpPr/>
          <p:nvPr/>
        </p:nvSpPr>
        <p:spPr>
          <a:xfrm>
            <a:off x="6785492" y="4382376"/>
            <a:ext cx="40600" cy="37291"/>
          </a:xfrm>
          <a:custGeom>
            <a:avLst/>
            <a:gdLst/>
            <a:ahLst/>
            <a:cxnLst/>
            <a:rect l="l" t="t" r="r" b="b"/>
            <a:pathLst>
              <a:path w="1681" h="1544" extrusionOk="0">
                <a:moveTo>
                  <a:pt x="267" y="0"/>
                </a:moveTo>
                <a:cubicBezTo>
                  <a:pt x="204" y="0"/>
                  <a:pt x="147" y="19"/>
                  <a:pt x="101" y="64"/>
                </a:cubicBezTo>
                <a:cubicBezTo>
                  <a:pt x="1" y="290"/>
                  <a:pt x="201" y="691"/>
                  <a:pt x="427" y="916"/>
                </a:cubicBezTo>
                <a:cubicBezTo>
                  <a:pt x="628" y="1217"/>
                  <a:pt x="828" y="1543"/>
                  <a:pt x="1254" y="1543"/>
                </a:cubicBezTo>
                <a:cubicBezTo>
                  <a:pt x="1555" y="1543"/>
                  <a:pt x="1680" y="1217"/>
                  <a:pt x="1680" y="1017"/>
                </a:cubicBezTo>
                <a:cubicBezTo>
                  <a:pt x="1555" y="591"/>
                  <a:pt x="1154" y="390"/>
                  <a:pt x="828" y="290"/>
                </a:cubicBezTo>
                <a:cubicBezTo>
                  <a:pt x="751" y="212"/>
                  <a:pt x="479" y="0"/>
                  <a:pt x="267" y="0"/>
                </a:cubicBezTo>
                <a:close/>
              </a:path>
            </a:pathLst>
          </a:custGeom>
          <a:solidFill>
            <a:srgbClr val="D2AC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3" name="Google Shape;6953;p43"/>
          <p:cNvSpPr/>
          <p:nvPr/>
        </p:nvSpPr>
        <p:spPr>
          <a:xfrm>
            <a:off x="6848455" y="4404499"/>
            <a:ext cx="40576" cy="36350"/>
          </a:xfrm>
          <a:custGeom>
            <a:avLst/>
            <a:gdLst/>
            <a:ahLst/>
            <a:cxnLst/>
            <a:rect l="l" t="t" r="r" b="b"/>
            <a:pathLst>
              <a:path w="1680" h="1505" extrusionOk="0">
                <a:moveTo>
                  <a:pt x="427" y="0"/>
                </a:moveTo>
                <a:cubicBezTo>
                  <a:pt x="101" y="101"/>
                  <a:pt x="1" y="301"/>
                  <a:pt x="1" y="627"/>
                </a:cubicBezTo>
                <a:cubicBezTo>
                  <a:pt x="101" y="727"/>
                  <a:pt x="101" y="828"/>
                  <a:pt x="201" y="928"/>
                </a:cubicBezTo>
                <a:lnTo>
                  <a:pt x="326" y="1028"/>
                </a:lnTo>
                <a:cubicBezTo>
                  <a:pt x="326" y="1028"/>
                  <a:pt x="439" y="1155"/>
                  <a:pt x="411" y="1176"/>
                </a:cubicBezTo>
                <a:lnTo>
                  <a:pt x="411" y="1176"/>
                </a:lnTo>
                <a:cubicBezTo>
                  <a:pt x="384" y="1162"/>
                  <a:pt x="355" y="1153"/>
                  <a:pt x="326" y="1153"/>
                </a:cubicBezTo>
                <a:cubicBezTo>
                  <a:pt x="363" y="1172"/>
                  <a:pt x="386" y="1179"/>
                  <a:pt x="400" y="1179"/>
                </a:cubicBezTo>
                <a:cubicBezTo>
                  <a:pt x="405" y="1179"/>
                  <a:pt x="408" y="1178"/>
                  <a:pt x="411" y="1176"/>
                </a:cubicBezTo>
                <a:lnTo>
                  <a:pt x="411" y="1176"/>
                </a:lnTo>
                <a:cubicBezTo>
                  <a:pt x="476" y="1211"/>
                  <a:pt x="527" y="1283"/>
                  <a:pt x="527" y="1354"/>
                </a:cubicBezTo>
                <a:cubicBezTo>
                  <a:pt x="627" y="1454"/>
                  <a:pt x="784" y="1504"/>
                  <a:pt x="940" y="1504"/>
                </a:cubicBezTo>
                <a:cubicBezTo>
                  <a:pt x="1097" y="1504"/>
                  <a:pt x="1254" y="1454"/>
                  <a:pt x="1354" y="1354"/>
                </a:cubicBezTo>
                <a:cubicBezTo>
                  <a:pt x="1579" y="1254"/>
                  <a:pt x="1680" y="828"/>
                  <a:pt x="1579" y="627"/>
                </a:cubicBezTo>
                <a:cubicBezTo>
                  <a:pt x="1354" y="401"/>
                  <a:pt x="1254" y="201"/>
                  <a:pt x="1053" y="101"/>
                </a:cubicBezTo>
                <a:cubicBezTo>
                  <a:pt x="828" y="101"/>
                  <a:pt x="627" y="0"/>
                  <a:pt x="427" y="0"/>
                </a:cubicBezTo>
                <a:close/>
              </a:path>
            </a:pathLst>
          </a:custGeom>
          <a:solidFill>
            <a:srgbClr val="D2AC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4" name="Google Shape;6954;p43"/>
          <p:cNvSpPr/>
          <p:nvPr/>
        </p:nvSpPr>
        <p:spPr>
          <a:xfrm>
            <a:off x="6833312" y="4379333"/>
            <a:ext cx="23041" cy="17317"/>
          </a:xfrm>
          <a:custGeom>
            <a:avLst/>
            <a:gdLst/>
            <a:ahLst/>
            <a:cxnLst/>
            <a:rect l="l" t="t" r="r" b="b"/>
            <a:pathLst>
              <a:path w="954" h="717" extrusionOk="0">
                <a:moveTo>
                  <a:pt x="470" y="1"/>
                </a:moveTo>
                <a:cubicBezTo>
                  <a:pt x="341" y="1"/>
                  <a:pt x="203" y="55"/>
                  <a:pt x="101" y="190"/>
                </a:cubicBezTo>
                <a:cubicBezTo>
                  <a:pt x="1" y="316"/>
                  <a:pt x="1" y="416"/>
                  <a:pt x="101" y="516"/>
                </a:cubicBezTo>
                <a:cubicBezTo>
                  <a:pt x="201" y="516"/>
                  <a:pt x="201" y="616"/>
                  <a:pt x="327" y="616"/>
                </a:cubicBezTo>
                <a:cubicBezTo>
                  <a:pt x="327" y="717"/>
                  <a:pt x="427" y="717"/>
                  <a:pt x="427" y="717"/>
                </a:cubicBezTo>
                <a:lnTo>
                  <a:pt x="628" y="717"/>
                </a:lnTo>
                <a:cubicBezTo>
                  <a:pt x="828" y="717"/>
                  <a:pt x="953" y="516"/>
                  <a:pt x="828" y="190"/>
                </a:cubicBezTo>
                <a:cubicBezTo>
                  <a:pt x="773" y="80"/>
                  <a:pt x="628" y="1"/>
                  <a:pt x="470" y="1"/>
                </a:cubicBezTo>
                <a:close/>
              </a:path>
            </a:pathLst>
          </a:custGeom>
          <a:solidFill>
            <a:srgbClr val="D2AC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5" name="Google Shape;6955;p43"/>
          <p:cNvSpPr/>
          <p:nvPr/>
        </p:nvSpPr>
        <p:spPr>
          <a:xfrm>
            <a:off x="7083308" y="4449904"/>
            <a:ext cx="37557" cy="27872"/>
          </a:xfrm>
          <a:custGeom>
            <a:avLst/>
            <a:gdLst/>
            <a:ahLst/>
            <a:cxnLst/>
            <a:rect l="l" t="t" r="r" b="b"/>
            <a:pathLst>
              <a:path w="1555" h="1154" extrusionOk="0">
                <a:moveTo>
                  <a:pt x="728" y="0"/>
                </a:moveTo>
                <a:cubicBezTo>
                  <a:pt x="627" y="0"/>
                  <a:pt x="402" y="0"/>
                  <a:pt x="302" y="100"/>
                </a:cubicBezTo>
                <a:cubicBezTo>
                  <a:pt x="101" y="201"/>
                  <a:pt x="1" y="401"/>
                  <a:pt x="101" y="627"/>
                </a:cubicBezTo>
                <a:cubicBezTo>
                  <a:pt x="201" y="727"/>
                  <a:pt x="201" y="827"/>
                  <a:pt x="402" y="827"/>
                </a:cubicBezTo>
                <a:cubicBezTo>
                  <a:pt x="452" y="877"/>
                  <a:pt x="427" y="877"/>
                  <a:pt x="402" y="877"/>
                </a:cubicBezTo>
                <a:cubicBezTo>
                  <a:pt x="377" y="877"/>
                  <a:pt x="352" y="877"/>
                  <a:pt x="402" y="928"/>
                </a:cubicBezTo>
                <a:lnTo>
                  <a:pt x="502" y="928"/>
                </a:lnTo>
                <a:cubicBezTo>
                  <a:pt x="502" y="928"/>
                  <a:pt x="728" y="1028"/>
                  <a:pt x="627" y="1028"/>
                </a:cubicBezTo>
                <a:lnTo>
                  <a:pt x="828" y="1028"/>
                </a:lnTo>
                <a:cubicBezTo>
                  <a:pt x="928" y="1153"/>
                  <a:pt x="928" y="1153"/>
                  <a:pt x="1028" y="1153"/>
                </a:cubicBezTo>
                <a:cubicBezTo>
                  <a:pt x="1028" y="1153"/>
                  <a:pt x="1254" y="1028"/>
                  <a:pt x="1129" y="1028"/>
                </a:cubicBezTo>
                <a:cubicBezTo>
                  <a:pt x="1254" y="1028"/>
                  <a:pt x="1455" y="928"/>
                  <a:pt x="1455" y="827"/>
                </a:cubicBezTo>
                <a:cubicBezTo>
                  <a:pt x="1555" y="301"/>
                  <a:pt x="1254" y="0"/>
                  <a:pt x="728" y="0"/>
                </a:cubicBezTo>
                <a:close/>
              </a:path>
            </a:pathLst>
          </a:custGeom>
          <a:solidFill>
            <a:srgbClr val="D2AC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6" name="Google Shape;6956;p43"/>
          <p:cNvGrpSpPr/>
          <p:nvPr/>
        </p:nvGrpSpPr>
        <p:grpSpPr>
          <a:xfrm rot="-6173467" flipH="1">
            <a:off x="5216966" y="4154817"/>
            <a:ext cx="547854" cy="354752"/>
            <a:chOff x="2550505" y="3529513"/>
            <a:chExt cx="547851" cy="354751"/>
          </a:xfrm>
        </p:grpSpPr>
        <p:sp>
          <p:nvSpPr>
            <p:cNvPr id="6957" name="Google Shape;6957;p43"/>
            <p:cNvSpPr/>
            <p:nvPr/>
          </p:nvSpPr>
          <p:spPr>
            <a:xfrm flipH="1">
              <a:off x="2550505" y="3564630"/>
              <a:ext cx="547851" cy="319634"/>
            </a:xfrm>
            <a:custGeom>
              <a:avLst/>
              <a:gdLst/>
              <a:ahLst/>
              <a:cxnLst/>
              <a:rect l="l" t="t" r="r" b="b"/>
              <a:pathLst>
                <a:path w="22683" h="13234" extrusionOk="0">
                  <a:moveTo>
                    <a:pt x="22457" y="0"/>
                  </a:moveTo>
                  <a:cubicBezTo>
                    <a:pt x="22457" y="0"/>
                    <a:pt x="22156" y="0"/>
                    <a:pt x="21429" y="226"/>
                  </a:cubicBezTo>
                  <a:cubicBezTo>
                    <a:pt x="21003" y="226"/>
                    <a:pt x="20577" y="326"/>
                    <a:pt x="20176" y="426"/>
                  </a:cubicBezTo>
                  <a:cubicBezTo>
                    <a:pt x="19649" y="627"/>
                    <a:pt x="19123" y="727"/>
                    <a:pt x="18497" y="953"/>
                  </a:cubicBezTo>
                  <a:cubicBezTo>
                    <a:pt x="18396" y="953"/>
                    <a:pt x="18171" y="1053"/>
                    <a:pt x="18071" y="1053"/>
                  </a:cubicBezTo>
                  <a:cubicBezTo>
                    <a:pt x="17870" y="1153"/>
                    <a:pt x="17770" y="1153"/>
                    <a:pt x="17544" y="1253"/>
                  </a:cubicBezTo>
                  <a:lnTo>
                    <a:pt x="16617" y="1579"/>
                  </a:lnTo>
                  <a:cubicBezTo>
                    <a:pt x="15990" y="1780"/>
                    <a:pt x="15264" y="2106"/>
                    <a:pt x="14537" y="2406"/>
                  </a:cubicBezTo>
                  <a:cubicBezTo>
                    <a:pt x="13910" y="2732"/>
                    <a:pt x="13158" y="3133"/>
                    <a:pt x="12431" y="3459"/>
                  </a:cubicBezTo>
                  <a:lnTo>
                    <a:pt x="11905" y="3760"/>
                  </a:lnTo>
                  <a:lnTo>
                    <a:pt x="11404" y="4086"/>
                  </a:lnTo>
                  <a:cubicBezTo>
                    <a:pt x="10978" y="4286"/>
                    <a:pt x="10652" y="4487"/>
                    <a:pt x="10251" y="4712"/>
                  </a:cubicBezTo>
                  <a:cubicBezTo>
                    <a:pt x="9624" y="5113"/>
                    <a:pt x="8898" y="5639"/>
                    <a:pt x="8271" y="6066"/>
                  </a:cubicBezTo>
                  <a:cubicBezTo>
                    <a:pt x="7519" y="6492"/>
                    <a:pt x="6893" y="6893"/>
                    <a:pt x="6266" y="7419"/>
                  </a:cubicBezTo>
                  <a:cubicBezTo>
                    <a:pt x="5965" y="7619"/>
                    <a:pt x="5639" y="7845"/>
                    <a:pt x="5339" y="8146"/>
                  </a:cubicBezTo>
                  <a:cubicBezTo>
                    <a:pt x="5138" y="8371"/>
                    <a:pt x="4812" y="8572"/>
                    <a:pt x="4512" y="8772"/>
                  </a:cubicBezTo>
                  <a:cubicBezTo>
                    <a:pt x="3985" y="9198"/>
                    <a:pt x="3459" y="9725"/>
                    <a:pt x="3033" y="10025"/>
                  </a:cubicBezTo>
                  <a:cubicBezTo>
                    <a:pt x="2507" y="10452"/>
                    <a:pt x="2106" y="10878"/>
                    <a:pt x="1780" y="11178"/>
                  </a:cubicBezTo>
                  <a:lnTo>
                    <a:pt x="852" y="12131"/>
                  </a:lnTo>
                  <a:cubicBezTo>
                    <a:pt x="627" y="12431"/>
                    <a:pt x="426" y="12632"/>
                    <a:pt x="226" y="12757"/>
                  </a:cubicBezTo>
                  <a:cubicBezTo>
                    <a:pt x="126" y="12858"/>
                    <a:pt x="126" y="12958"/>
                    <a:pt x="126" y="12958"/>
                  </a:cubicBezTo>
                  <a:cubicBezTo>
                    <a:pt x="0" y="13058"/>
                    <a:pt x="0" y="13058"/>
                    <a:pt x="126" y="13158"/>
                  </a:cubicBezTo>
                  <a:cubicBezTo>
                    <a:pt x="126" y="13208"/>
                    <a:pt x="151" y="13233"/>
                    <a:pt x="188" y="13233"/>
                  </a:cubicBezTo>
                  <a:cubicBezTo>
                    <a:pt x="226" y="13233"/>
                    <a:pt x="276" y="13208"/>
                    <a:pt x="326" y="13158"/>
                  </a:cubicBezTo>
                  <a:cubicBezTo>
                    <a:pt x="326" y="13158"/>
                    <a:pt x="627" y="12858"/>
                    <a:pt x="1153" y="12431"/>
                  </a:cubicBezTo>
                  <a:cubicBezTo>
                    <a:pt x="1379" y="12231"/>
                    <a:pt x="1780" y="11905"/>
                    <a:pt x="2106" y="11604"/>
                  </a:cubicBezTo>
                  <a:cubicBezTo>
                    <a:pt x="2507" y="11279"/>
                    <a:pt x="2933" y="10978"/>
                    <a:pt x="3459" y="10552"/>
                  </a:cubicBezTo>
                  <a:cubicBezTo>
                    <a:pt x="3885" y="10126"/>
                    <a:pt x="4386" y="9725"/>
                    <a:pt x="4913" y="9399"/>
                  </a:cubicBezTo>
                  <a:cubicBezTo>
                    <a:pt x="5539" y="8873"/>
                    <a:pt x="6166" y="8472"/>
                    <a:pt x="6692" y="8045"/>
                  </a:cubicBezTo>
                  <a:cubicBezTo>
                    <a:pt x="7319" y="7619"/>
                    <a:pt x="8045" y="7218"/>
                    <a:pt x="8672" y="6692"/>
                  </a:cubicBezTo>
                  <a:cubicBezTo>
                    <a:pt x="9299" y="6266"/>
                    <a:pt x="10025" y="5865"/>
                    <a:pt x="10777" y="5439"/>
                  </a:cubicBezTo>
                  <a:cubicBezTo>
                    <a:pt x="11078" y="5238"/>
                    <a:pt x="11404" y="5013"/>
                    <a:pt x="11805" y="4812"/>
                  </a:cubicBezTo>
                  <a:lnTo>
                    <a:pt x="12231" y="4487"/>
                  </a:lnTo>
                  <a:lnTo>
                    <a:pt x="12857" y="4186"/>
                  </a:lnTo>
                  <a:cubicBezTo>
                    <a:pt x="13484" y="3860"/>
                    <a:pt x="14211" y="3459"/>
                    <a:pt x="14837" y="3133"/>
                  </a:cubicBezTo>
                  <a:cubicBezTo>
                    <a:pt x="15564" y="2832"/>
                    <a:pt x="16191" y="2406"/>
                    <a:pt x="16817" y="2206"/>
                  </a:cubicBezTo>
                  <a:cubicBezTo>
                    <a:pt x="17143" y="2106"/>
                    <a:pt x="17444" y="1880"/>
                    <a:pt x="17770" y="1780"/>
                  </a:cubicBezTo>
                  <a:cubicBezTo>
                    <a:pt x="17970" y="1680"/>
                    <a:pt x="18071" y="1680"/>
                    <a:pt x="18296" y="1579"/>
                  </a:cubicBezTo>
                  <a:cubicBezTo>
                    <a:pt x="18396" y="1579"/>
                    <a:pt x="18497" y="1479"/>
                    <a:pt x="18697" y="1479"/>
                  </a:cubicBezTo>
                  <a:cubicBezTo>
                    <a:pt x="19223" y="1253"/>
                    <a:pt x="19750" y="1053"/>
                    <a:pt x="20276" y="852"/>
                  </a:cubicBezTo>
                  <a:cubicBezTo>
                    <a:pt x="20677" y="727"/>
                    <a:pt x="21103" y="627"/>
                    <a:pt x="21529" y="527"/>
                  </a:cubicBezTo>
                  <a:cubicBezTo>
                    <a:pt x="22156" y="326"/>
                    <a:pt x="22557" y="226"/>
                    <a:pt x="22557" y="226"/>
                  </a:cubicBezTo>
                  <a:cubicBezTo>
                    <a:pt x="22682" y="226"/>
                    <a:pt x="22682" y="101"/>
                    <a:pt x="22682" y="101"/>
                  </a:cubicBezTo>
                  <a:cubicBezTo>
                    <a:pt x="22682" y="0"/>
                    <a:pt x="22557" y="0"/>
                    <a:pt x="22457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43"/>
            <p:cNvSpPr/>
            <p:nvPr/>
          </p:nvSpPr>
          <p:spPr>
            <a:xfrm flipH="1">
              <a:off x="2820486" y="3645731"/>
              <a:ext cx="148948" cy="136220"/>
            </a:xfrm>
            <a:custGeom>
              <a:avLst/>
              <a:gdLst/>
              <a:ahLst/>
              <a:cxnLst/>
              <a:rect l="l" t="t" r="r" b="b"/>
              <a:pathLst>
                <a:path w="6167" h="5640" extrusionOk="0">
                  <a:moveTo>
                    <a:pt x="1880" y="1"/>
                  </a:moveTo>
                  <a:cubicBezTo>
                    <a:pt x="1780" y="1"/>
                    <a:pt x="1680" y="1"/>
                    <a:pt x="1680" y="101"/>
                  </a:cubicBezTo>
                  <a:cubicBezTo>
                    <a:pt x="1555" y="502"/>
                    <a:pt x="1354" y="928"/>
                    <a:pt x="1254" y="1254"/>
                  </a:cubicBezTo>
                  <a:cubicBezTo>
                    <a:pt x="1154" y="1655"/>
                    <a:pt x="928" y="2081"/>
                    <a:pt x="828" y="2507"/>
                  </a:cubicBezTo>
                  <a:lnTo>
                    <a:pt x="427" y="3635"/>
                  </a:lnTo>
                  <a:cubicBezTo>
                    <a:pt x="301" y="4061"/>
                    <a:pt x="201" y="4487"/>
                    <a:pt x="1" y="4788"/>
                  </a:cubicBezTo>
                  <a:lnTo>
                    <a:pt x="1" y="4888"/>
                  </a:lnTo>
                  <a:cubicBezTo>
                    <a:pt x="1" y="5114"/>
                    <a:pt x="101" y="5314"/>
                    <a:pt x="427" y="5314"/>
                  </a:cubicBezTo>
                  <a:cubicBezTo>
                    <a:pt x="1254" y="5414"/>
                    <a:pt x="2181" y="5515"/>
                    <a:pt x="3234" y="5515"/>
                  </a:cubicBezTo>
                  <a:cubicBezTo>
                    <a:pt x="3660" y="5515"/>
                    <a:pt x="4186" y="5640"/>
                    <a:pt x="4587" y="5640"/>
                  </a:cubicBezTo>
                  <a:lnTo>
                    <a:pt x="6066" y="5640"/>
                  </a:lnTo>
                  <a:cubicBezTo>
                    <a:pt x="6066" y="5640"/>
                    <a:pt x="6166" y="5640"/>
                    <a:pt x="6166" y="5515"/>
                  </a:cubicBezTo>
                  <a:cubicBezTo>
                    <a:pt x="6166" y="5515"/>
                    <a:pt x="6166" y="5414"/>
                    <a:pt x="6066" y="5414"/>
                  </a:cubicBezTo>
                  <a:cubicBezTo>
                    <a:pt x="5640" y="5314"/>
                    <a:pt x="5113" y="5214"/>
                    <a:pt x="4687" y="5114"/>
                  </a:cubicBezTo>
                  <a:cubicBezTo>
                    <a:pt x="4186" y="5013"/>
                    <a:pt x="3760" y="4888"/>
                    <a:pt x="3234" y="4888"/>
                  </a:cubicBezTo>
                  <a:cubicBezTo>
                    <a:pt x="2485" y="4726"/>
                    <a:pt x="1720" y="4630"/>
                    <a:pt x="964" y="4546"/>
                  </a:cubicBezTo>
                  <a:lnTo>
                    <a:pt x="964" y="4546"/>
                  </a:lnTo>
                  <a:cubicBezTo>
                    <a:pt x="1055" y="4312"/>
                    <a:pt x="1143" y="4083"/>
                    <a:pt x="1254" y="3860"/>
                  </a:cubicBezTo>
                  <a:cubicBezTo>
                    <a:pt x="1354" y="3434"/>
                    <a:pt x="1454" y="3134"/>
                    <a:pt x="1555" y="2708"/>
                  </a:cubicBezTo>
                  <a:cubicBezTo>
                    <a:pt x="1680" y="2281"/>
                    <a:pt x="1680" y="1880"/>
                    <a:pt x="1780" y="1454"/>
                  </a:cubicBezTo>
                  <a:cubicBezTo>
                    <a:pt x="1880" y="1028"/>
                    <a:pt x="1981" y="627"/>
                    <a:pt x="1981" y="201"/>
                  </a:cubicBezTo>
                  <a:cubicBezTo>
                    <a:pt x="1981" y="101"/>
                    <a:pt x="1981" y="101"/>
                    <a:pt x="1880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43"/>
            <p:cNvSpPr/>
            <p:nvPr/>
          </p:nvSpPr>
          <p:spPr>
            <a:xfrm flipH="1">
              <a:off x="2742403" y="3578758"/>
              <a:ext cx="153779" cy="172932"/>
            </a:xfrm>
            <a:custGeom>
              <a:avLst/>
              <a:gdLst/>
              <a:ahLst/>
              <a:cxnLst/>
              <a:rect l="l" t="t" r="r" b="b"/>
              <a:pathLst>
                <a:path w="6367" h="7160" extrusionOk="0">
                  <a:moveTo>
                    <a:pt x="1433" y="0"/>
                  </a:moveTo>
                  <a:cubicBezTo>
                    <a:pt x="1404" y="0"/>
                    <a:pt x="1354" y="71"/>
                    <a:pt x="1354" y="142"/>
                  </a:cubicBezTo>
                  <a:cubicBezTo>
                    <a:pt x="1153" y="568"/>
                    <a:pt x="1028" y="994"/>
                    <a:pt x="928" y="1395"/>
                  </a:cubicBezTo>
                  <a:cubicBezTo>
                    <a:pt x="827" y="1922"/>
                    <a:pt x="727" y="2348"/>
                    <a:pt x="627" y="2774"/>
                  </a:cubicBezTo>
                  <a:lnTo>
                    <a:pt x="301" y="4127"/>
                  </a:lnTo>
                  <a:cubicBezTo>
                    <a:pt x="201" y="4528"/>
                    <a:pt x="100" y="5054"/>
                    <a:pt x="0" y="5481"/>
                  </a:cubicBezTo>
                  <a:cubicBezTo>
                    <a:pt x="0" y="5681"/>
                    <a:pt x="100" y="5907"/>
                    <a:pt x="301" y="6007"/>
                  </a:cubicBezTo>
                  <a:lnTo>
                    <a:pt x="6266" y="7160"/>
                  </a:lnTo>
                  <a:cubicBezTo>
                    <a:pt x="6266" y="7160"/>
                    <a:pt x="6366" y="7160"/>
                    <a:pt x="6366" y="7034"/>
                  </a:cubicBezTo>
                  <a:lnTo>
                    <a:pt x="6366" y="6934"/>
                  </a:lnTo>
                  <a:cubicBezTo>
                    <a:pt x="5840" y="6633"/>
                    <a:pt x="5314" y="6533"/>
                    <a:pt x="4913" y="6308"/>
                  </a:cubicBezTo>
                  <a:cubicBezTo>
                    <a:pt x="4386" y="6207"/>
                    <a:pt x="3960" y="6007"/>
                    <a:pt x="3434" y="5907"/>
                  </a:cubicBezTo>
                  <a:cubicBezTo>
                    <a:pt x="2638" y="5627"/>
                    <a:pt x="1750" y="5440"/>
                    <a:pt x="928" y="5250"/>
                  </a:cubicBezTo>
                  <a:lnTo>
                    <a:pt x="928" y="5250"/>
                  </a:lnTo>
                  <a:cubicBezTo>
                    <a:pt x="997" y="4942"/>
                    <a:pt x="1069" y="4613"/>
                    <a:pt x="1153" y="4328"/>
                  </a:cubicBezTo>
                  <a:cubicBezTo>
                    <a:pt x="1253" y="3801"/>
                    <a:pt x="1354" y="3400"/>
                    <a:pt x="1354" y="2974"/>
                  </a:cubicBezTo>
                  <a:cubicBezTo>
                    <a:pt x="1454" y="2448"/>
                    <a:pt x="1454" y="2022"/>
                    <a:pt x="1554" y="1521"/>
                  </a:cubicBezTo>
                  <a:cubicBezTo>
                    <a:pt x="1554" y="1095"/>
                    <a:pt x="1554" y="668"/>
                    <a:pt x="1654" y="142"/>
                  </a:cubicBezTo>
                  <a:cubicBezTo>
                    <a:pt x="1654" y="42"/>
                    <a:pt x="1554" y="42"/>
                    <a:pt x="1454" y="42"/>
                  </a:cubicBezTo>
                  <a:cubicBezTo>
                    <a:pt x="1454" y="13"/>
                    <a:pt x="1445" y="0"/>
                    <a:pt x="1433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43"/>
            <p:cNvSpPr/>
            <p:nvPr/>
          </p:nvSpPr>
          <p:spPr>
            <a:xfrm flipH="1">
              <a:off x="2674608" y="3544656"/>
              <a:ext cx="156194" cy="171338"/>
            </a:xfrm>
            <a:custGeom>
              <a:avLst/>
              <a:gdLst/>
              <a:ahLst/>
              <a:cxnLst/>
              <a:rect l="l" t="t" r="r" b="b"/>
              <a:pathLst>
                <a:path w="6467" h="7094" extrusionOk="0">
                  <a:moveTo>
                    <a:pt x="1454" y="0"/>
                  </a:moveTo>
                  <a:cubicBezTo>
                    <a:pt x="1353" y="0"/>
                    <a:pt x="1353" y="0"/>
                    <a:pt x="1253" y="101"/>
                  </a:cubicBezTo>
                  <a:lnTo>
                    <a:pt x="727" y="2707"/>
                  </a:lnTo>
                  <a:cubicBezTo>
                    <a:pt x="627" y="3133"/>
                    <a:pt x="627" y="3559"/>
                    <a:pt x="526" y="3960"/>
                  </a:cubicBezTo>
                  <a:cubicBezTo>
                    <a:pt x="426" y="4186"/>
                    <a:pt x="326" y="4386"/>
                    <a:pt x="326" y="4486"/>
                  </a:cubicBezTo>
                  <a:cubicBezTo>
                    <a:pt x="201" y="4687"/>
                    <a:pt x="201" y="4913"/>
                    <a:pt x="100" y="5113"/>
                  </a:cubicBezTo>
                  <a:cubicBezTo>
                    <a:pt x="100" y="5113"/>
                    <a:pt x="0" y="5113"/>
                    <a:pt x="0" y="5213"/>
                  </a:cubicBezTo>
                  <a:cubicBezTo>
                    <a:pt x="0" y="5439"/>
                    <a:pt x="201" y="5639"/>
                    <a:pt x="426" y="5639"/>
                  </a:cubicBezTo>
                  <a:cubicBezTo>
                    <a:pt x="627" y="5740"/>
                    <a:pt x="952" y="5740"/>
                    <a:pt x="1153" y="5740"/>
                  </a:cubicBezTo>
                  <a:cubicBezTo>
                    <a:pt x="1353" y="5840"/>
                    <a:pt x="1679" y="5840"/>
                    <a:pt x="1880" y="5940"/>
                  </a:cubicBezTo>
                  <a:cubicBezTo>
                    <a:pt x="2406" y="5940"/>
                    <a:pt x="2932" y="6065"/>
                    <a:pt x="3333" y="6266"/>
                  </a:cubicBezTo>
                  <a:cubicBezTo>
                    <a:pt x="3659" y="6266"/>
                    <a:pt x="3860" y="6366"/>
                    <a:pt x="4186" y="6366"/>
                  </a:cubicBezTo>
                  <a:cubicBezTo>
                    <a:pt x="4386" y="6466"/>
                    <a:pt x="4587" y="6567"/>
                    <a:pt x="4912" y="6567"/>
                  </a:cubicBezTo>
                  <a:cubicBezTo>
                    <a:pt x="5113" y="6692"/>
                    <a:pt x="5338" y="6792"/>
                    <a:pt x="5639" y="6893"/>
                  </a:cubicBezTo>
                  <a:cubicBezTo>
                    <a:pt x="5840" y="6893"/>
                    <a:pt x="6065" y="6993"/>
                    <a:pt x="6366" y="7093"/>
                  </a:cubicBezTo>
                  <a:lnTo>
                    <a:pt x="6466" y="7093"/>
                  </a:lnTo>
                  <a:lnTo>
                    <a:pt x="6466" y="6893"/>
                  </a:lnTo>
                  <a:cubicBezTo>
                    <a:pt x="5965" y="6567"/>
                    <a:pt x="5539" y="6366"/>
                    <a:pt x="5013" y="6166"/>
                  </a:cubicBezTo>
                  <a:cubicBezTo>
                    <a:pt x="4587" y="5940"/>
                    <a:pt x="4085" y="5740"/>
                    <a:pt x="3559" y="5539"/>
                  </a:cubicBezTo>
                  <a:cubicBezTo>
                    <a:pt x="3133" y="5314"/>
                    <a:pt x="2607" y="5213"/>
                    <a:pt x="2080" y="5113"/>
                  </a:cubicBezTo>
                  <a:cubicBezTo>
                    <a:pt x="1779" y="5113"/>
                    <a:pt x="1579" y="5013"/>
                    <a:pt x="1253" y="5013"/>
                  </a:cubicBezTo>
                  <a:cubicBezTo>
                    <a:pt x="1191" y="4982"/>
                    <a:pt x="1117" y="4960"/>
                    <a:pt x="1039" y="4946"/>
                  </a:cubicBezTo>
                  <a:lnTo>
                    <a:pt x="1039" y="4946"/>
                  </a:lnTo>
                  <a:cubicBezTo>
                    <a:pt x="1048" y="4901"/>
                    <a:pt x="1053" y="4857"/>
                    <a:pt x="1053" y="4812"/>
                  </a:cubicBezTo>
                  <a:cubicBezTo>
                    <a:pt x="1153" y="4587"/>
                    <a:pt x="1253" y="4386"/>
                    <a:pt x="1253" y="4060"/>
                  </a:cubicBezTo>
                  <a:cubicBezTo>
                    <a:pt x="1353" y="3659"/>
                    <a:pt x="1454" y="3233"/>
                    <a:pt x="1454" y="2807"/>
                  </a:cubicBezTo>
                  <a:cubicBezTo>
                    <a:pt x="1579" y="2406"/>
                    <a:pt x="1579" y="1880"/>
                    <a:pt x="1579" y="1454"/>
                  </a:cubicBezTo>
                  <a:cubicBezTo>
                    <a:pt x="1579" y="1053"/>
                    <a:pt x="1679" y="627"/>
                    <a:pt x="1579" y="101"/>
                  </a:cubicBezTo>
                  <a:cubicBezTo>
                    <a:pt x="1579" y="101"/>
                    <a:pt x="1579" y="0"/>
                    <a:pt x="1454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43"/>
            <p:cNvSpPr/>
            <p:nvPr/>
          </p:nvSpPr>
          <p:spPr>
            <a:xfrm flipH="1">
              <a:off x="2618939" y="3529513"/>
              <a:ext cx="141051" cy="151364"/>
            </a:xfrm>
            <a:custGeom>
              <a:avLst/>
              <a:gdLst/>
              <a:ahLst/>
              <a:cxnLst/>
              <a:rect l="l" t="t" r="r" b="b"/>
              <a:pathLst>
                <a:path w="5840" h="6267" extrusionOk="0">
                  <a:moveTo>
                    <a:pt x="2181" y="1"/>
                  </a:moveTo>
                  <a:cubicBezTo>
                    <a:pt x="2081" y="1"/>
                    <a:pt x="1980" y="1"/>
                    <a:pt x="1980" y="101"/>
                  </a:cubicBezTo>
                  <a:lnTo>
                    <a:pt x="1153" y="2181"/>
                  </a:lnTo>
                  <a:cubicBezTo>
                    <a:pt x="928" y="2507"/>
                    <a:pt x="827" y="2808"/>
                    <a:pt x="627" y="3134"/>
                  </a:cubicBezTo>
                  <a:cubicBezTo>
                    <a:pt x="527" y="3334"/>
                    <a:pt x="527" y="3560"/>
                    <a:pt x="401" y="3660"/>
                  </a:cubicBezTo>
                  <a:cubicBezTo>
                    <a:pt x="301" y="3860"/>
                    <a:pt x="201" y="3961"/>
                    <a:pt x="101" y="4061"/>
                  </a:cubicBezTo>
                  <a:lnTo>
                    <a:pt x="101" y="4286"/>
                  </a:lnTo>
                  <a:cubicBezTo>
                    <a:pt x="0" y="4487"/>
                    <a:pt x="101" y="4687"/>
                    <a:pt x="401" y="4687"/>
                  </a:cubicBezTo>
                  <a:cubicBezTo>
                    <a:pt x="827" y="4813"/>
                    <a:pt x="1254" y="4913"/>
                    <a:pt x="1655" y="5113"/>
                  </a:cubicBezTo>
                  <a:cubicBezTo>
                    <a:pt x="2181" y="5214"/>
                    <a:pt x="2607" y="5314"/>
                    <a:pt x="3033" y="5439"/>
                  </a:cubicBezTo>
                  <a:cubicBezTo>
                    <a:pt x="3960" y="5640"/>
                    <a:pt x="4787" y="5941"/>
                    <a:pt x="5740" y="6266"/>
                  </a:cubicBezTo>
                  <a:cubicBezTo>
                    <a:pt x="5740" y="6266"/>
                    <a:pt x="5840" y="6266"/>
                    <a:pt x="5840" y="6166"/>
                  </a:cubicBezTo>
                  <a:lnTo>
                    <a:pt x="5840" y="6066"/>
                  </a:lnTo>
                  <a:cubicBezTo>
                    <a:pt x="5414" y="5740"/>
                    <a:pt x="5013" y="5540"/>
                    <a:pt x="4587" y="5314"/>
                  </a:cubicBezTo>
                  <a:cubicBezTo>
                    <a:pt x="4161" y="5113"/>
                    <a:pt x="3760" y="4913"/>
                    <a:pt x="3233" y="4813"/>
                  </a:cubicBezTo>
                  <a:cubicBezTo>
                    <a:pt x="2807" y="4587"/>
                    <a:pt x="2406" y="4487"/>
                    <a:pt x="1880" y="4286"/>
                  </a:cubicBezTo>
                  <a:cubicBezTo>
                    <a:pt x="1631" y="4228"/>
                    <a:pt x="1381" y="4161"/>
                    <a:pt x="1117" y="4095"/>
                  </a:cubicBezTo>
                  <a:lnTo>
                    <a:pt x="1117" y="4095"/>
                  </a:lnTo>
                  <a:cubicBezTo>
                    <a:pt x="1216" y="3906"/>
                    <a:pt x="1302" y="3716"/>
                    <a:pt x="1354" y="3560"/>
                  </a:cubicBezTo>
                  <a:cubicBezTo>
                    <a:pt x="1554" y="3134"/>
                    <a:pt x="1655" y="2808"/>
                    <a:pt x="1780" y="2407"/>
                  </a:cubicBezTo>
                  <a:cubicBezTo>
                    <a:pt x="1980" y="1680"/>
                    <a:pt x="2181" y="928"/>
                    <a:pt x="2281" y="201"/>
                  </a:cubicBezTo>
                  <a:cubicBezTo>
                    <a:pt x="2281" y="101"/>
                    <a:pt x="2281" y="1"/>
                    <a:pt x="2181" y="1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43"/>
            <p:cNvSpPr/>
            <p:nvPr/>
          </p:nvSpPr>
          <p:spPr>
            <a:xfrm flipH="1">
              <a:off x="2591093" y="3542241"/>
              <a:ext cx="101102" cy="93229"/>
            </a:xfrm>
            <a:custGeom>
              <a:avLst/>
              <a:gdLst/>
              <a:ahLst/>
              <a:cxnLst/>
              <a:rect l="l" t="t" r="r" b="b"/>
              <a:pathLst>
                <a:path w="4186" h="3860" extrusionOk="0">
                  <a:moveTo>
                    <a:pt x="1780" y="0"/>
                  </a:moveTo>
                  <a:cubicBezTo>
                    <a:pt x="1479" y="401"/>
                    <a:pt x="1254" y="827"/>
                    <a:pt x="953" y="1253"/>
                  </a:cubicBezTo>
                  <a:cubicBezTo>
                    <a:pt x="627" y="1554"/>
                    <a:pt x="426" y="1980"/>
                    <a:pt x="101" y="2281"/>
                  </a:cubicBezTo>
                  <a:cubicBezTo>
                    <a:pt x="101" y="2406"/>
                    <a:pt x="0" y="2406"/>
                    <a:pt x="0" y="2506"/>
                  </a:cubicBezTo>
                  <a:cubicBezTo>
                    <a:pt x="0" y="2707"/>
                    <a:pt x="101" y="2907"/>
                    <a:pt x="326" y="3033"/>
                  </a:cubicBezTo>
                  <a:lnTo>
                    <a:pt x="426" y="3033"/>
                  </a:lnTo>
                  <a:cubicBezTo>
                    <a:pt x="627" y="3033"/>
                    <a:pt x="953" y="3133"/>
                    <a:pt x="1254" y="3133"/>
                  </a:cubicBezTo>
                  <a:lnTo>
                    <a:pt x="1780" y="3233"/>
                  </a:lnTo>
                  <a:lnTo>
                    <a:pt x="2206" y="3333"/>
                  </a:lnTo>
                  <a:cubicBezTo>
                    <a:pt x="2832" y="3534"/>
                    <a:pt x="3459" y="3659"/>
                    <a:pt x="3985" y="3860"/>
                  </a:cubicBezTo>
                  <a:lnTo>
                    <a:pt x="4186" y="3860"/>
                  </a:lnTo>
                  <a:cubicBezTo>
                    <a:pt x="4186" y="3759"/>
                    <a:pt x="4186" y="3659"/>
                    <a:pt x="4086" y="3659"/>
                  </a:cubicBezTo>
                  <a:cubicBezTo>
                    <a:pt x="3660" y="3233"/>
                    <a:pt x="3033" y="2907"/>
                    <a:pt x="2406" y="2707"/>
                  </a:cubicBezTo>
                  <a:lnTo>
                    <a:pt x="1479" y="2406"/>
                  </a:lnTo>
                  <a:cubicBezTo>
                    <a:pt x="1359" y="2360"/>
                    <a:pt x="1243" y="2317"/>
                    <a:pt x="1127" y="2282"/>
                  </a:cubicBezTo>
                  <a:lnTo>
                    <a:pt x="1127" y="2282"/>
                  </a:lnTo>
                  <a:cubicBezTo>
                    <a:pt x="1296" y="2042"/>
                    <a:pt x="1450" y="1798"/>
                    <a:pt x="1579" y="1554"/>
                  </a:cubicBezTo>
                  <a:cubicBezTo>
                    <a:pt x="1780" y="1153"/>
                    <a:pt x="1980" y="627"/>
                    <a:pt x="2106" y="201"/>
                  </a:cubicBezTo>
                  <a:cubicBezTo>
                    <a:pt x="2106" y="100"/>
                    <a:pt x="2106" y="100"/>
                    <a:pt x="1980" y="0"/>
                  </a:cubicBezTo>
                  <a:close/>
                </a:path>
              </a:pathLst>
            </a:custGeom>
            <a:solidFill>
              <a:srgbClr val="4927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3" name="Google Shape;6963;p43"/>
          <p:cNvGrpSpPr/>
          <p:nvPr/>
        </p:nvGrpSpPr>
        <p:grpSpPr>
          <a:xfrm>
            <a:off x="7336625" y="2939141"/>
            <a:ext cx="572100" cy="479350"/>
            <a:chOff x="3696875" y="3993678"/>
            <a:chExt cx="572100" cy="479350"/>
          </a:xfrm>
        </p:grpSpPr>
        <p:sp>
          <p:nvSpPr>
            <p:cNvPr id="6964" name="Google Shape;6964;p43"/>
            <p:cNvSpPr/>
            <p:nvPr/>
          </p:nvSpPr>
          <p:spPr>
            <a:xfrm flipH="1">
              <a:off x="3696875" y="3993678"/>
              <a:ext cx="563950" cy="421550"/>
            </a:xfrm>
            <a:custGeom>
              <a:avLst/>
              <a:gdLst/>
              <a:ahLst/>
              <a:cxnLst/>
              <a:rect l="l" t="t" r="r" b="b"/>
              <a:pathLst>
                <a:path w="22558" h="16862" extrusionOk="0">
                  <a:moveTo>
                    <a:pt x="22557" y="1"/>
                  </a:moveTo>
                  <a:lnTo>
                    <a:pt x="22557" y="1"/>
                  </a:lnTo>
                  <a:cubicBezTo>
                    <a:pt x="21359" y="927"/>
                    <a:pt x="19185" y="1131"/>
                    <a:pt x="17168" y="1131"/>
                  </a:cubicBezTo>
                  <a:cubicBezTo>
                    <a:pt x="16020" y="1131"/>
                    <a:pt x="14922" y="1065"/>
                    <a:pt x="14086" y="1028"/>
                  </a:cubicBezTo>
                  <a:cubicBezTo>
                    <a:pt x="11680" y="1028"/>
                    <a:pt x="10853" y="3234"/>
                    <a:pt x="9800" y="4161"/>
                  </a:cubicBezTo>
                  <a:cubicBezTo>
                    <a:pt x="9474" y="4437"/>
                    <a:pt x="9137" y="4492"/>
                    <a:pt x="8738" y="4492"/>
                  </a:cubicBezTo>
                  <a:cubicBezTo>
                    <a:pt x="8473" y="4492"/>
                    <a:pt x="8181" y="4467"/>
                    <a:pt x="7846" y="4467"/>
                  </a:cubicBezTo>
                  <a:cubicBezTo>
                    <a:pt x="6949" y="4467"/>
                    <a:pt x="5750" y="4644"/>
                    <a:pt x="3960" y="5941"/>
                  </a:cubicBezTo>
                  <a:cubicBezTo>
                    <a:pt x="1" y="8773"/>
                    <a:pt x="2081" y="15540"/>
                    <a:pt x="2081" y="15540"/>
                  </a:cubicBezTo>
                  <a:cubicBezTo>
                    <a:pt x="2081" y="15540"/>
                    <a:pt x="5870" y="16862"/>
                    <a:pt x="8405" y="16862"/>
                  </a:cubicBezTo>
                  <a:cubicBezTo>
                    <a:pt x="8727" y="16862"/>
                    <a:pt x="9028" y="16841"/>
                    <a:pt x="9299" y="16793"/>
                  </a:cubicBezTo>
                  <a:cubicBezTo>
                    <a:pt x="11680" y="16392"/>
                    <a:pt x="11680" y="14512"/>
                    <a:pt x="12632" y="13359"/>
                  </a:cubicBezTo>
                  <a:cubicBezTo>
                    <a:pt x="13685" y="12206"/>
                    <a:pt x="15765" y="11680"/>
                    <a:pt x="16191" y="10652"/>
                  </a:cubicBezTo>
                  <a:cubicBezTo>
                    <a:pt x="16492" y="9700"/>
                    <a:pt x="15339" y="9499"/>
                    <a:pt x="15665" y="8973"/>
                  </a:cubicBezTo>
                  <a:cubicBezTo>
                    <a:pt x="15865" y="8447"/>
                    <a:pt x="16918" y="8246"/>
                    <a:pt x="18372" y="7820"/>
                  </a:cubicBezTo>
                  <a:cubicBezTo>
                    <a:pt x="19825" y="7394"/>
                    <a:pt x="22557" y="1"/>
                    <a:pt x="225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43"/>
            <p:cNvSpPr/>
            <p:nvPr/>
          </p:nvSpPr>
          <p:spPr>
            <a:xfrm flipH="1">
              <a:off x="3723200" y="4020003"/>
              <a:ext cx="545775" cy="453025"/>
            </a:xfrm>
            <a:custGeom>
              <a:avLst/>
              <a:gdLst/>
              <a:ahLst/>
              <a:cxnLst/>
              <a:rect l="l" t="t" r="r" b="b"/>
              <a:pathLst>
                <a:path w="21831" h="18121" extrusionOk="0">
                  <a:moveTo>
                    <a:pt x="21780" y="0"/>
                  </a:moveTo>
                  <a:cubicBezTo>
                    <a:pt x="21755" y="0"/>
                    <a:pt x="21730" y="25"/>
                    <a:pt x="21730" y="76"/>
                  </a:cubicBezTo>
                  <a:cubicBezTo>
                    <a:pt x="21730" y="76"/>
                    <a:pt x="21404" y="401"/>
                    <a:pt x="20778" y="827"/>
                  </a:cubicBezTo>
                  <a:cubicBezTo>
                    <a:pt x="20477" y="1028"/>
                    <a:pt x="20051" y="1228"/>
                    <a:pt x="19525" y="1554"/>
                  </a:cubicBezTo>
                  <a:cubicBezTo>
                    <a:pt x="19124" y="1855"/>
                    <a:pt x="18597" y="2081"/>
                    <a:pt x="17971" y="2381"/>
                  </a:cubicBezTo>
                  <a:cubicBezTo>
                    <a:pt x="17344" y="2707"/>
                    <a:pt x="16617" y="2908"/>
                    <a:pt x="15991" y="3208"/>
                  </a:cubicBezTo>
                  <a:cubicBezTo>
                    <a:pt x="15565" y="3334"/>
                    <a:pt x="15264" y="3534"/>
                    <a:pt x="14838" y="3735"/>
                  </a:cubicBezTo>
                  <a:cubicBezTo>
                    <a:pt x="14512" y="3960"/>
                    <a:pt x="14111" y="4060"/>
                    <a:pt x="13785" y="4261"/>
                  </a:cubicBezTo>
                  <a:cubicBezTo>
                    <a:pt x="13058" y="4687"/>
                    <a:pt x="12231" y="5088"/>
                    <a:pt x="11505" y="5614"/>
                  </a:cubicBezTo>
                  <a:cubicBezTo>
                    <a:pt x="11078" y="5840"/>
                    <a:pt x="10753" y="6040"/>
                    <a:pt x="10352" y="6341"/>
                  </a:cubicBezTo>
                  <a:cubicBezTo>
                    <a:pt x="10026" y="6567"/>
                    <a:pt x="9625" y="6868"/>
                    <a:pt x="9299" y="7093"/>
                  </a:cubicBezTo>
                  <a:cubicBezTo>
                    <a:pt x="8873" y="7394"/>
                    <a:pt x="8572" y="7594"/>
                    <a:pt x="8146" y="7920"/>
                  </a:cubicBezTo>
                  <a:cubicBezTo>
                    <a:pt x="7845" y="8221"/>
                    <a:pt x="7520" y="8547"/>
                    <a:pt x="7219" y="8747"/>
                  </a:cubicBezTo>
                  <a:lnTo>
                    <a:pt x="6893" y="8973"/>
                  </a:lnTo>
                  <a:lnTo>
                    <a:pt x="6692" y="9274"/>
                  </a:lnTo>
                  <a:cubicBezTo>
                    <a:pt x="6492" y="9374"/>
                    <a:pt x="6367" y="9474"/>
                    <a:pt x="6166" y="9700"/>
                  </a:cubicBezTo>
                  <a:cubicBezTo>
                    <a:pt x="6066" y="9800"/>
                    <a:pt x="5865" y="10000"/>
                    <a:pt x="5740" y="10101"/>
                  </a:cubicBezTo>
                  <a:cubicBezTo>
                    <a:pt x="5540" y="10326"/>
                    <a:pt x="5439" y="10426"/>
                    <a:pt x="5339" y="10527"/>
                  </a:cubicBezTo>
                  <a:lnTo>
                    <a:pt x="4387" y="11479"/>
                  </a:lnTo>
                  <a:cubicBezTo>
                    <a:pt x="4186" y="11780"/>
                    <a:pt x="3860" y="12106"/>
                    <a:pt x="3660" y="12406"/>
                  </a:cubicBezTo>
                  <a:lnTo>
                    <a:pt x="3234" y="12832"/>
                  </a:lnTo>
                  <a:cubicBezTo>
                    <a:pt x="3134" y="12933"/>
                    <a:pt x="3033" y="13133"/>
                    <a:pt x="2933" y="13233"/>
                  </a:cubicBezTo>
                  <a:cubicBezTo>
                    <a:pt x="2733" y="13559"/>
                    <a:pt x="2507" y="13860"/>
                    <a:pt x="2306" y="14086"/>
                  </a:cubicBezTo>
                  <a:cubicBezTo>
                    <a:pt x="2206" y="14286"/>
                    <a:pt x="2106" y="14386"/>
                    <a:pt x="1981" y="14487"/>
                  </a:cubicBezTo>
                  <a:cubicBezTo>
                    <a:pt x="1880" y="14612"/>
                    <a:pt x="1780" y="14812"/>
                    <a:pt x="1780" y="14913"/>
                  </a:cubicBezTo>
                  <a:cubicBezTo>
                    <a:pt x="1580" y="15113"/>
                    <a:pt x="1479" y="15439"/>
                    <a:pt x="1254" y="15639"/>
                  </a:cubicBezTo>
                  <a:cubicBezTo>
                    <a:pt x="953" y="16066"/>
                    <a:pt x="728" y="16492"/>
                    <a:pt x="527" y="16893"/>
                  </a:cubicBezTo>
                  <a:cubicBezTo>
                    <a:pt x="226" y="17619"/>
                    <a:pt x="1" y="17945"/>
                    <a:pt x="1" y="17945"/>
                  </a:cubicBezTo>
                  <a:lnTo>
                    <a:pt x="1" y="18046"/>
                  </a:lnTo>
                  <a:cubicBezTo>
                    <a:pt x="51" y="18096"/>
                    <a:pt x="76" y="18121"/>
                    <a:pt x="88" y="18121"/>
                  </a:cubicBezTo>
                  <a:cubicBezTo>
                    <a:pt x="101" y="18121"/>
                    <a:pt x="101" y="18096"/>
                    <a:pt x="101" y="18046"/>
                  </a:cubicBezTo>
                  <a:cubicBezTo>
                    <a:pt x="101" y="18046"/>
                    <a:pt x="427" y="17745"/>
                    <a:pt x="853" y="16993"/>
                  </a:cubicBezTo>
                  <a:cubicBezTo>
                    <a:pt x="953" y="16893"/>
                    <a:pt x="1053" y="16692"/>
                    <a:pt x="1154" y="16492"/>
                  </a:cubicBezTo>
                  <a:cubicBezTo>
                    <a:pt x="1254" y="16266"/>
                    <a:pt x="1354" y="16066"/>
                    <a:pt x="1580" y="15865"/>
                  </a:cubicBezTo>
                  <a:cubicBezTo>
                    <a:pt x="1680" y="15639"/>
                    <a:pt x="1880" y="15339"/>
                    <a:pt x="2106" y="15113"/>
                  </a:cubicBezTo>
                  <a:cubicBezTo>
                    <a:pt x="2106" y="15013"/>
                    <a:pt x="2206" y="14812"/>
                    <a:pt x="2306" y="14712"/>
                  </a:cubicBezTo>
                  <a:cubicBezTo>
                    <a:pt x="2407" y="14612"/>
                    <a:pt x="2507" y="14487"/>
                    <a:pt x="2607" y="14286"/>
                  </a:cubicBezTo>
                  <a:cubicBezTo>
                    <a:pt x="2833" y="14086"/>
                    <a:pt x="3033" y="13760"/>
                    <a:pt x="3234" y="13459"/>
                  </a:cubicBezTo>
                  <a:cubicBezTo>
                    <a:pt x="3359" y="13359"/>
                    <a:pt x="3459" y="13233"/>
                    <a:pt x="3560" y="13033"/>
                  </a:cubicBezTo>
                  <a:cubicBezTo>
                    <a:pt x="3660" y="12933"/>
                    <a:pt x="3760" y="12732"/>
                    <a:pt x="3986" y="12607"/>
                  </a:cubicBezTo>
                  <a:cubicBezTo>
                    <a:pt x="4186" y="12306"/>
                    <a:pt x="4387" y="11980"/>
                    <a:pt x="4713" y="11680"/>
                  </a:cubicBezTo>
                  <a:cubicBezTo>
                    <a:pt x="4913" y="11354"/>
                    <a:pt x="5239" y="11153"/>
                    <a:pt x="5540" y="10853"/>
                  </a:cubicBezTo>
                  <a:cubicBezTo>
                    <a:pt x="5640" y="10627"/>
                    <a:pt x="5865" y="10527"/>
                    <a:pt x="5966" y="10326"/>
                  </a:cubicBezTo>
                  <a:cubicBezTo>
                    <a:pt x="6066" y="10226"/>
                    <a:pt x="6266" y="10000"/>
                    <a:pt x="6367" y="9900"/>
                  </a:cubicBezTo>
                  <a:cubicBezTo>
                    <a:pt x="6592" y="9800"/>
                    <a:pt x="6692" y="9599"/>
                    <a:pt x="6893" y="9474"/>
                  </a:cubicBezTo>
                  <a:lnTo>
                    <a:pt x="7119" y="9274"/>
                  </a:lnTo>
                  <a:lnTo>
                    <a:pt x="7419" y="8973"/>
                  </a:lnTo>
                  <a:cubicBezTo>
                    <a:pt x="7745" y="8747"/>
                    <a:pt x="8046" y="8446"/>
                    <a:pt x="8372" y="8121"/>
                  </a:cubicBezTo>
                  <a:cubicBezTo>
                    <a:pt x="8773" y="7920"/>
                    <a:pt x="9099" y="7594"/>
                    <a:pt x="9399" y="7294"/>
                  </a:cubicBezTo>
                  <a:cubicBezTo>
                    <a:pt x="10126" y="6767"/>
                    <a:pt x="10878" y="6241"/>
                    <a:pt x="11605" y="5840"/>
                  </a:cubicBezTo>
                  <a:cubicBezTo>
                    <a:pt x="12332" y="5314"/>
                    <a:pt x="13058" y="4888"/>
                    <a:pt x="13886" y="4461"/>
                  </a:cubicBezTo>
                  <a:cubicBezTo>
                    <a:pt x="14211" y="4261"/>
                    <a:pt x="14637" y="4060"/>
                    <a:pt x="14938" y="3960"/>
                  </a:cubicBezTo>
                  <a:cubicBezTo>
                    <a:pt x="15364" y="3735"/>
                    <a:pt x="15665" y="3634"/>
                    <a:pt x="16091" y="3434"/>
                  </a:cubicBezTo>
                  <a:cubicBezTo>
                    <a:pt x="16718" y="3108"/>
                    <a:pt x="17444" y="2908"/>
                    <a:pt x="18071" y="2707"/>
                  </a:cubicBezTo>
                  <a:cubicBezTo>
                    <a:pt x="19324" y="2081"/>
                    <a:pt x="20277" y="1454"/>
                    <a:pt x="20903" y="1028"/>
                  </a:cubicBezTo>
                  <a:cubicBezTo>
                    <a:pt x="21530" y="502"/>
                    <a:pt x="21830" y="201"/>
                    <a:pt x="21830" y="201"/>
                  </a:cubicBezTo>
                  <a:lnTo>
                    <a:pt x="21830" y="76"/>
                  </a:lnTo>
                  <a:cubicBezTo>
                    <a:pt x="21830" y="25"/>
                    <a:pt x="21805" y="0"/>
                    <a:pt x="21780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43"/>
            <p:cNvSpPr/>
            <p:nvPr/>
          </p:nvSpPr>
          <p:spPr>
            <a:xfrm flipH="1">
              <a:off x="3772700" y="4027528"/>
              <a:ext cx="156675" cy="107150"/>
            </a:xfrm>
            <a:custGeom>
              <a:avLst/>
              <a:gdLst/>
              <a:ahLst/>
              <a:cxnLst/>
              <a:rect l="l" t="t" r="r" b="b"/>
              <a:pathLst>
                <a:path w="6267" h="4286" extrusionOk="0">
                  <a:moveTo>
                    <a:pt x="2307" y="0"/>
                  </a:moveTo>
                  <a:cubicBezTo>
                    <a:pt x="2081" y="301"/>
                    <a:pt x="1880" y="727"/>
                    <a:pt x="1780" y="1028"/>
                  </a:cubicBezTo>
                  <a:cubicBezTo>
                    <a:pt x="1555" y="1353"/>
                    <a:pt x="1354" y="1780"/>
                    <a:pt x="1154" y="2080"/>
                  </a:cubicBezTo>
                  <a:lnTo>
                    <a:pt x="928" y="2607"/>
                  </a:lnTo>
                  <a:cubicBezTo>
                    <a:pt x="828" y="2807"/>
                    <a:pt x="728" y="2907"/>
                    <a:pt x="627" y="3133"/>
                  </a:cubicBezTo>
                  <a:cubicBezTo>
                    <a:pt x="527" y="3333"/>
                    <a:pt x="427" y="3434"/>
                    <a:pt x="302" y="3659"/>
                  </a:cubicBezTo>
                  <a:cubicBezTo>
                    <a:pt x="302" y="3659"/>
                    <a:pt x="201" y="3759"/>
                    <a:pt x="201" y="3860"/>
                  </a:cubicBezTo>
                  <a:lnTo>
                    <a:pt x="1" y="4060"/>
                  </a:lnTo>
                  <a:lnTo>
                    <a:pt x="1" y="4160"/>
                  </a:lnTo>
                  <a:cubicBezTo>
                    <a:pt x="1" y="4286"/>
                    <a:pt x="1" y="4286"/>
                    <a:pt x="101" y="4286"/>
                  </a:cubicBezTo>
                  <a:cubicBezTo>
                    <a:pt x="131" y="4286"/>
                    <a:pt x="163" y="4283"/>
                    <a:pt x="198" y="4278"/>
                  </a:cubicBezTo>
                  <a:lnTo>
                    <a:pt x="198" y="4278"/>
                  </a:lnTo>
                  <a:lnTo>
                    <a:pt x="201" y="4286"/>
                  </a:lnTo>
                  <a:cubicBezTo>
                    <a:pt x="201" y="4283"/>
                    <a:pt x="201" y="4280"/>
                    <a:pt x="201" y="4278"/>
                  </a:cubicBezTo>
                  <a:lnTo>
                    <a:pt x="201" y="4278"/>
                  </a:lnTo>
                  <a:cubicBezTo>
                    <a:pt x="399" y="4250"/>
                    <a:pt x="658" y="4160"/>
                    <a:pt x="828" y="4160"/>
                  </a:cubicBezTo>
                  <a:lnTo>
                    <a:pt x="1680" y="4160"/>
                  </a:lnTo>
                  <a:lnTo>
                    <a:pt x="2407" y="4060"/>
                  </a:lnTo>
                  <a:lnTo>
                    <a:pt x="3961" y="4060"/>
                  </a:lnTo>
                  <a:lnTo>
                    <a:pt x="4286" y="4160"/>
                  </a:lnTo>
                  <a:lnTo>
                    <a:pt x="5439" y="4160"/>
                  </a:lnTo>
                  <a:cubicBezTo>
                    <a:pt x="5640" y="4286"/>
                    <a:pt x="5740" y="4286"/>
                    <a:pt x="5840" y="4286"/>
                  </a:cubicBezTo>
                  <a:lnTo>
                    <a:pt x="6266" y="4286"/>
                  </a:lnTo>
                  <a:cubicBezTo>
                    <a:pt x="6066" y="4160"/>
                    <a:pt x="5740" y="4060"/>
                    <a:pt x="5540" y="4060"/>
                  </a:cubicBezTo>
                  <a:cubicBezTo>
                    <a:pt x="5439" y="3960"/>
                    <a:pt x="5214" y="3960"/>
                    <a:pt x="5114" y="3960"/>
                  </a:cubicBezTo>
                  <a:lnTo>
                    <a:pt x="4687" y="3860"/>
                  </a:lnTo>
                  <a:cubicBezTo>
                    <a:pt x="4487" y="3860"/>
                    <a:pt x="4186" y="3860"/>
                    <a:pt x="3961" y="3759"/>
                  </a:cubicBezTo>
                  <a:lnTo>
                    <a:pt x="1555" y="3759"/>
                  </a:lnTo>
                  <a:cubicBezTo>
                    <a:pt x="1354" y="3860"/>
                    <a:pt x="1053" y="3860"/>
                    <a:pt x="828" y="3860"/>
                  </a:cubicBezTo>
                  <a:cubicBezTo>
                    <a:pt x="715" y="3916"/>
                    <a:pt x="563" y="3941"/>
                    <a:pt x="415" y="3969"/>
                  </a:cubicBezTo>
                  <a:lnTo>
                    <a:pt x="415" y="3969"/>
                  </a:lnTo>
                  <a:cubicBezTo>
                    <a:pt x="419" y="3966"/>
                    <a:pt x="423" y="3963"/>
                    <a:pt x="427" y="3960"/>
                  </a:cubicBezTo>
                  <a:lnTo>
                    <a:pt x="527" y="3759"/>
                  </a:lnTo>
                  <a:cubicBezTo>
                    <a:pt x="627" y="3534"/>
                    <a:pt x="728" y="3434"/>
                    <a:pt x="828" y="3233"/>
                  </a:cubicBezTo>
                  <a:cubicBezTo>
                    <a:pt x="1053" y="3133"/>
                    <a:pt x="1154" y="2907"/>
                    <a:pt x="1154" y="2707"/>
                  </a:cubicBezTo>
                  <a:cubicBezTo>
                    <a:pt x="1254" y="2607"/>
                    <a:pt x="1354" y="2406"/>
                    <a:pt x="1454" y="2181"/>
                  </a:cubicBezTo>
                  <a:cubicBezTo>
                    <a:pt x="1680" y="1880"/>
                    <a:pt x="1880" y="1554"/>
                    <a:pt x="1981" y="1153"/>
                  </a:cubicBezTo>
                  <a:cubicBezTo>
                    <a:pt x="2081" y="927"/>
                    <a:pt x="2181" y="827"/>
                    <a:pt x="2181" y="627"/>
                  </a:cubicBezTo>
                  <a:cubicBezTo>
                    <a:pt x="2307" y="401"/>
                    <a:pt x="2307" y="201"/>
                    <a:pt x="2407" y="100"/>
                  </a:cubicBezTo>
                  <a:lnTo>
                    <a:pt x="2407" y="0"/>
                  </a:ln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43"/>
            <p:cNvSpPr/>
            <p:nvPr/>
          </p:nvSpPr>
          <p:spPr>
            <a:xfrm flipH="1">
              <a:off x="3817200" y="4048203"/>
              <a:ext cx="185475" cy="130350"/>
            </a:xfrm>
            <a:custGeom>
              <a:avLst/>
              <a:gdLst/>
              <a:ahLst/>
              <a:cxnLst/>
              <a:rect l="l" t="t" r="r" b="b"/>
              <a:pathLst>
                <a:path w="7419" h="5214" extrusionOk="0">
                  <a:moveTo>
                    <a:pt x="1680" y="0"/>
                  </a:moveTo>
                  <a:lnTo>
                    <a:pt x="1680" y="100"/>
                  </a:lnTo>
                  <a:cubicBezTo>
                    <a:pt x="1579" y="526"/>
                    <a:pt x="1479" y="953"/>
                    <a:pt x="1354" y="1354"/>
                  </a:cubicBezTo>
                  <a:lnTo>
                    <a:pt x="1053" y="2607"/>
                  </a:lnTo>
                  <a:cubicBezTo>
                    <a:pt x="953" y="2832"/>
                    <a:pt x="853" y="3033"/>
                    <a:pt x="853" y="3233"/>
                  </a:cubicBezTo>
                  <a:cubicBezTo>
                    <a:pt x="853" y="3333"/>
                    <a:pt x="727" y="3459"/>
                    <a:pt x="727" y="3559"/>
                  </a:cubicBezTo>
                  <a:cubicBezTo>
                    <a:pt x="727" y="3659"/>
                    <a:pt x="627" y="3760"/>
                    <a:pt x="627" y="3860"/>
                  </a:cubicBezTo>
                  <a:cubicBezTo>
                    <a:pt x="627" y="3960"/>
                    <a:pt x="527" y="4085"/>
                    <a:pt x="527" y="4186"/>
                  </a:cubicBezTo>
                  <a:lnTo>
                    <a:pt x="426" y="4486"/>
                  </a:lnTo>
                  <a:lnTo>
                    <a:pt x="226" y="4712"/>
                  </a:lnTo>
                  <a:cubicBezTo>
                    <a:pt x="101" y="4812"/>
                    <a:pt x="101" y="4912"/>
                    <a:pt x="0" y="5013"/>
                  </a:cubicBezTo>
                  <a:lnTo>
                    <a:pt x="0" y="5113"/>
                  </a:lnTo>
                  <a:cubicBezTo>
                    <a:pt x="0" y="5113"/>
                    <a:pt x="101" y="5213"/>
                    <a:pt x="226" y="5213"/>
                  </a:cubicBezTo>
                  <a:cubicBezTo>
                    <a:pt x="426" y="5113"/>
                    <a:pt x="727" y="5013"/>
                    <a:pt x="1053" y="5013"/>
                  </a:cubicBezTo>
                  <a:lnTo>
                    <a:pt x="1479" y="5013"/>
                  </a:lnTo>
                  <a:cubicBezTo>
                    <a:pt x="1680" y="4912"/>
                    <a:pt x="1780" y="4912"/>
                    <a:pt x="1980" y="4912"/>
                  </a:cubicBezTo>
                  <a:lnTo>
                    <a:pt x="3760" y="4912"/>
                  </a:lnTo>
                  <a:cubicBezTo>
                    <a:pt x="3835" y="4879"/>
                    <a:pt x="3896" y="4868"/>
                    <a:pt x="3952" y="4868"/>
                  </a:cubicBezTo>
                  <a:cubicBezTo>
                    <a:pt x="4063" y="4868"/>
                    <a:pt x="4152" y="4912"/>
                    <a:pt x="4286" y="4912"/>
                  </a:cubicBezTo>
                  <a:lnTo>
                    <a:pt x="5640" y="4912"/>
                  </a:lnTo>
                  <a:cubicBezTo>
                    <a:pt x="5740" y="4912"/>
                    <a:pt x="5965" y="5013"/>
                    <a:pt x="6066" y="5013"/>
                  </a:cubicBezTo>
                  <a:lnTo>
                    <a:pt x="6492" y="5013"/>
                  </a:lnTo>
                  <a:cubicBezTo>
                    <a:pt x="6692" y="5113"/>
                    <a:pt x="6792" y="5113"/>
                    <a:pt x="6993" y="5113"/>
                  </a:cubicBezTo>
                  <a:cubicBezTo>
                    <a:pt x="7118" y="5113"/>
                    <a:pt x="7319" y="5213"/>
                    <a:pt x="7419" y="5213"/>
                  </a:cubicBezTo>
                  <a:lnTo>
                    <a:pt x="7419" y="5113"/>
                  </a:lnTo>
                  <a:cubicBezTo>
                    <a:pt x="7118" y="5013"/>
                    <a:pt x="6893" y="4912"/>
                    <a:pt x="6592" y="4912"/>
                  </a:cubicBezTo>
                  <a:cubicBezTo>
                    <a:pt x="6366" y="4812"/>
                    <a:pt x="6266" y="4812"/>
                    <a:pt x="6066" y="4812"/>
                  </a:cubicBezTo>
                  <a:cubicBezTo>
                    <a:pt x="5965" y="4712"/>
                    <a:pt x="5740" y="4712"/>
                    <a:pt x="5640" y="4712"/>
                  </a:cubicBezTo>
                  <a:cubicBezTo>
                    <a:pt x="5439" y="4712"/>
                    <a:pt x="5339" y="4587"/>
                    <a:pt x="5239" y="4587"/>
                  </a:cubicBezTo>
                  <a:lnTo>
                    <a:pt x="4712" y="4587"/>
                  </a:lnTo>
                  <a:cubicBezTo>
                    <a:pt x="4612" y="4486"/>
                    <a:pt x="4386" y="4486"/>
                    <a:pt x="4286" y="4486"/>
                  </a:cubicBezTo>
                  <a:lnTo>
                    <a:pt x="2406" y="4486"/>
                  </a:lnTo>
                  <a:cubicBezTo>
                    <a:pt x="2206" y="4486"/>
                    <a:pt x="2106" y="4587"/>
                    <a:pt x="1880" y="4587"/>
                  </a:cubicBezTo>
                  <a:cubicBezTo>
                    <a:pt x="1579" y="4587"/>
                    <a:pt x="1354" y="4712"/>
                    <a:pt x="1053" y="4712"/>
                  </a:cubicBezTo>
                  <a:cubicBezTo>
                    <a:pt x="856" y="4773"/>
                    <a:pt x="668" y="4797"/>
                    <a:pt x="478" y="4828"/>
                  </a:cubicBezTo>
                  <a:lnTo>
                    <a:pt x="478" y="4828"/>
                  </a:lnTo>
                  <a:lnTo>
                    <a:pt x="627" y="4587"/>
                  </a:lnTo>
                  <a:cubicBezTo>
                    <a:pt x="727" y="4386"/>
                    <a:pt x="853" y="4186"/>
                    <a:pt x="853" y="3960"/>
                  </a:cubicBezTo>
                  <a:cubicBezTo>
                    <a:pt x="953" y="3860"/>
                    <a:pt x="953" y="3760"/>
                    <a:pt x="1053" y="3659"/>
                  </a:cubicBezTo>
                  <a:cubicBezTo>
                    <a:pt x="1053" y="3559"/>
                    <a:pt x="1053" y="3459"/>
                    <a:pt x="1153" y="3333"/>
                  </a:cubicBezTo>
                  <a:cubicBezTo>
                    <a:pt x="1153" y="3133"/>
                    <a:pt x="1254" y="2932"/>
                    <a:pt x="1354" y="2707"/>
                  </a:cubicBezTo>
                  <a:cubicBezTo>
                    <a:pt x="1354" y="2506"/>
                    <a:pt x="1479" y="2306"/>
                    <a:pt x="1479" y="2080"/>
                  </a:cubicBezTo>
                  <a:cubicBezTo>
                    <a:pt x="1579" y="1880"/>
                    <a:pt x="1579" y="1579"/>
                    <a:pt x="1579" y="1354"/>
                  </a:cubicBezTo>
                  <a:cubicBezTo>
                    <a:pt x="1680" y="953"/>
                    <a:pt x="1780" y="526"/>
                    <a:pt x="1780" y="100"/>
                  </a:cubicBezTo>
                  <a:lnTo>
                    <a:pt x="1680" y="0"/>
                  </a:ln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43"/>
            <p:cNvSpPr/>
            <p:nvPr/>
          </p:nvSpPr>
          <p:spPr>
            <a:xfrm flipH="1">
              <a:off x="3887375" y="4121503"/>
              <a:ext cx="206775" cy="135375"/>
            </a:xfrm>
            <a:custGeom>
              <a:avLst/>
              <a:gdLst/>
              <a:ahLst/>
              <a:cxnLst/>
              <a:rect l="l" t="t" r="r" b="b"/>
              <a:pathLst>
                <a:path w="8271" h="5415" extrusionOk="0">
                  <a:moveTo>
                    <a:pt x="852" y="0"/>
                  </a:moveTo>
                  <a:lnTo>
                    <a:pt x="752" y="1254"/>
                  </a:lnTo>
                  <a:lnTo>
                    <a:pt x="627" y="1880"/>
                  </a:lnTo>
                  <a:lnTo>
                    <a:pt x="627" y="2507"/>
                  </a:lnTo>
                  <a:cubicBezTo>
                    <a:pt x="627" y="2607"/>
                    <a:pt x="627" y="2707"/>
                    <a:pt x="527" y="2808"/>
                  </a:cubicBezTo>
                  <a:lnTo>
                    <a:pt x="527" y="3133"/>
                  </a:lnTo>
                  <a:lnTo>
                    <a:pt x="527" y="3434"/>
                  </a:lnTo>
                  <a:cubicBezTo>
                    <a:pt x="527" y="3534"/>
                    <a:pt x="426" y="3660"/>
                    <a:pt x="426" y="3760"/>
                  </a:cubicBezTo>
                  <a:cubicBezTo>
                    <a:pt x="426" y="3860"/>
                    <a:pt x="426" y="3960"/>
                    <a:pt x="326" y="3960"/>
                  </a:cubicBezTo>
                  <a:lnTo>
                    <a:pt x="326" y="4286"/>
                  </a:lnTo>
                  <a:cubicBezTo>
                    <a:pt x="226" y="4386"/>
                    <a:pt x="226" y="4487"/>
                    <a:pt x="226" y="4587"/>
                  </a:cubicBezTo>
                  <a:lnTo>
                    <a:pt x="164" y="4786"/>
                  </a:lnTo>
                  <a:lnTo>
                    <a:pt x="164" y="4786"/>
                  </a:lnTo>
                  <a:cubicBezTo>
                    <a:pt x="152" y="4787"/>
                    <a:pt x="139" y="4787"/>
                    <a:pt x="126" y="4787"/>
                  </a:cubicBezTo>
                  <a:lnTo>
                    <a:pt x="154" y="4820"/>
                  </a:lnTo>
                  <a:lnTo>
                    <a:pt x="126" y="4913"/>
                  </a:lnTo>
                  <a:lnTo>
                    <a:pt x="0" y="4913"/>
                  </a:lnTo>
                  <a:cubicBezTo>
                    <a:pt x="126" y="5013"/>
                    <a:pt x="126" y="5013"/>
                    <a:pt x="226" y="5013"/>
                  </a:cubicBezTo>
                  <a:cubicBezTo>
                    <a:pt x="258" y="5013"/>
                    <a:pt x="290" y="5012"/>
                    <a:pt x="323" y="5010"/>
                  </a:cubicBezTo>
                  <a:lnTo>
                    <a:pt x="323" y="5010"/>
                  </a:lnTo>
                  <a:lnTo>
                    <a:pt x="326" y="5013"/>
                  </a:lnTo>
                  <a:lnTo>
                    <a:pt x="327" y="5010"/>
                  </a:lnTo>
                  <a:lnTo>
                    <a:pt x="327" y="5010"/>
                  </a:lnTo>
                  <a:cubicBezTo>
                    <a:pt x="600" y="4992"/>
                    <a:pt x="897" y="4913"/>
                    <a:pt x="1253" y="4913"/>
                  </a:cubicBezTo>
                  <a:lnTo>
                    <a:pt x="2206" y="4913"/>
                  </a:lnTo>
                  <a:lnTo>
                    <a:pt x="2732" y="4787"/>
                  </a:lnTo>
                  <a:lnTo>
                    <a:pt x="3258" y="4787"/>
                  </a:lnTo>
                  <a:cubicBezTo>
                    <a:pt x="3459" y="4787"/>
                    <a:pt x="3559" y="4913"/>
                    <a:pt x="3760" y="4913"/>
                  </a:cubicBezTo>
                  <a:lnTo>
                    <a:pt x="5238" y="4913"/>
                  </a:lnTo>
                  <a:cubicBezTo>
                    <a:pt x="5439" y="4913"/>
                    <a:pt x="5639" y="5013"/>
                    <a:pt x="5765" y="5013"/>
                  </a:cubicBezTo>
                  <a:lnTo>
                    <a:pt x="6266" y="5013"/>
                  </a:lnTo>
                  <a:lnTo>
                    <a:pt x="6792" y="5113"/>
                  </a:lnTo>
                  <a:lnTo>
                    <a:pt x="7319" y="5214"/>
                  </a:lnTo>
                  <a:lnTo>
                    <a:pt x="7519" y="5314"/>
                  </a:lnTo>
                  <a:lnTo>
                    <a:pt x="7745" y="5314"/>
                  </a:lnTo>
                  <a:cubicBezTo>
                    <a:pt x="7945" y="5314"/>
                    <a:pt x="8146" y="5414"/>
                    <a:pt x="8271" y="5414"/>
                  </a:cubicBezTo>
                  <a:cubicBezTo>
                    <a:pt x="8146" y="5314"/>
                    <a:pt x="7945" y="5214"/>
                    <a:pt x="7845" y="5214"/>
                  </a:cubicBezTo>
                  <a:lnTo>
                    <a:pt x="7519" y="5113"/>
                  </a:lnTo>
                  <a:lnTo>
                    <a:pt x="7319" y="5013"/>
                  </a:lnTo>
                  <a:lnTo>
                    <a:pt x="6792" y="4913"/>
                  </a:lnTo>
                  <a:lnTo>
                    <a:pt x="6266" y="4787"/>
                  </a:lnTo>
                  <a:cubicBezTo>
                    <a:pt x="6166" y="4687"/>
                    <a:pt x="5965" y="4687"/>
                    <a:pt x="5865" y="4687"/>
                  </a:cubicBezTo>
                  <a:cubicBezTo>
                    <a:pt x="5639" y="4687"/>
                    <a:pt x="5439" y="4587"/>
                    <a:pt x="5339" y="4587"/>
                  </a:cubicBezTo>
                  <a:lnTo>
                    <a:pt x="4812" y="4587"/>
                  </a:lnTo>
                  <a:cubicBezTo>
                    <a:pt x="4612" y="4487"/>
                    <a:pt x="4386" y="4487"/>
                    <a:pt x="4286" y="4487"/>
                  </a:cubicBezTo>
                  <a:lnTo>
                    <a:pt x="2206" y="4487"/>
                  </a:lnTo>
                  <a:lnTo>
                    <a:pt x="1679" y="4587"/>
                  </a:lnTo>
                  <a:lnTo>
                    <a:pt x="1153" y="4587"/>
                  </a:lnTo>
                  <a:cubicBezTo>
                    <a:pt x="1053" y="4687"/>
                    <a:pt x="852" y="4687"/>
                    <a:pt x="627" y="4687"/>
                  </a:cubicBezTo>
                  <a:cubicBezTo>
                    <a:pt x="576" y="4687"/>
                    <a:pt x="500" y="4713"/>
                    <a:pt x="411" y="4738"/>
                  </a:cubicBezTo>
                  <a:lnTo>
                    <a:pt x="411" y="4738"/>
                  </a:lnTo>
                  <a:lnTo>
                    <a:pt x="426" y="4687"/>
                  </a:lnTo>
                  <a:cubicBezTo>
                    <a:pt x="426" y="4587"/>
                    <a:pt x="527" y="4487"/>
                    <a:pt x="527" y="4386"/>
                  </a:cubicBezTo>
                  <a:cubicBezTo>
                    <a:pt x="627" y="4286"/>
                    <a:pt x="627" y="4161"/>
                    <a:pt x="627" y="4061"/>
                  </a:cubicBezTo>
                  <a:cubicBezTo>
                    <a:pt x="627" y="3960"/>
                    <a:pt x="752" y="3860"/>
                    <a:pt x="752" y="3760"/>
                  </a:cubicBezTo>
                  <a:cubicBezTo>
                    <a:pt x="752" y="3660"/>
                    <a:pt x="752" y="3534"/>
                    <a:pt x="852" y="3434"/>
                  </a:cubicBezTo>
                  <a:lnTo>
                    <a:pt x="852" y="3133"/>
                  </a:lnTo>
                  <a:cubicBezTo>
                    <a:pt x="852" y="2908"/>
                    <a:pt x="953" y="2707"/>
                    <a:pt x="953" y="2507"/>
                  </a:cubicBezTo>
                  <a:lnTo>
                    <a:pt x="953" y="1254"/>
                  </a:lnTo>
                  <a:cubicBezTo>
                    <a:pt x="953" y="828"/>
                    <a:pt x="953" y="401"/>
                    <a:pt x="852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43"/>
            <p:cNvSpPr/>
            <p:nvPr/>
          </p:nvSpPr>
          <p:spPr>
            <a:xfrm flipH="1">
              <a:off x="3963575" y="4197703"/>
              <a:ext cx="206775" cy="135375"/>
            </a:xfrm>
            <a:custGeom>
              <a:avLst/>
              <a:gdLst/>
              <a:ahLst/>
              <a:cxnLst/>
              <a:rect l="l" t="t" r="r" b="b"/>
              <a:pathLst>
                <a:path w="8271" h="5415" extrusionOk="0">
                  <a:moveTo>
                    <a:pt x="852" y="0"/>
                  </a:moveTo>
                  <a:lnTo>
                    <a:pt x="752" y="1254"/>
                  </a:lnTo>
                  <a:lnTo>
                    <a:pt x="627" y="1880"/>
                  </a:lnTo>
                  <a:lnTo>
                    <a:pt x="627" y="2507"/>
                  </a:lnTo>
                  <a:cubicBezTo>
                    <a:pt x="627" y="2607"/>
                    <a:pt x="627" y="2707"/>
                    <a:pt x="527" y="2808"/>
                  </a:cubicBezTo>
                  <a:lnTo>
                    <a:pt x="527" y="3133"/>
                  </a:lnTo>
                  <a:lnTo>
                    <a:pt x="527" y="3434"/>
                  </a:lnTo>
                  <a:cubicBezTo>
                    <a:pt x="527" y="3534"/>
                    <a:pt x="426" y="3660"/>
                    <a:pt x="426" y="3760"/>
                  </a:cubicBezTo>
                  <a:cubicBezTo>
                    <a:pt x="426" y="3860"/>
                    <a:pt x="426" y="3960"/>
                    <a:pt x="326" y="3960"/>
                  </a:cubicBezTo>
                  <a:lnTo>
                    <a:pt x="326" y="4286"/>
                  </a:lnTo>
                  <a:cubicBezTo>
                    <a:pt x="226" y="4386"/>
                    <a:pt x="226" y="4487"/>
                    <a:pt x="226" y="4587"/>
                  </a:cubicBezTo>
                  <a:lnTo>
                    <a:pt x="164" y="4786"/>
                  </a:lnTo>
                  <a:lnTo>
                    <a:pt x="164" y="4786"/>
                  </a:lnTo>
                  <a:cubicBezTo>
                    <a:pt x="152" y="4787"/>
                    <a:pt x="139" y="4787"/>
                    <a:pt x="126" y="4787"/>
                  </a:cubicBezTo>
                  <a:lnTo>
                    <a:pt x="154" y="4820"/>
                  </a:lnTo>
                  <a:lnTo>
                    <a:pt x="126" y="4913"/>
                  </a:lnTo>
                  <a:lnTo>
                    <a:pt x="0" y="4913"/>
                  </a:lnTo>
                  <a:cubicBezTo>
                    <a:pt x="126" y="5013"/>
                    <a:pt x="126" y="5013"/>
                    <a:pt x="226" y="5013"/>
                  </a:cubicBezTo>
                  <a:cubicBezTo>
                    <a:pt x="258" y="5013"/>
                    <a:pt x="290" y="5012"/>
                    <a:pt x="323" y="5010"/>
                  </a:cubicBezTo>
                  <a:lnTo>
                    <a:pt x="323" y="5010"/>
                  </a:lnTo>
                  <a:lnTo>
                    <a:pt x="326" y="5013"/>
                  </a:lnTo>
                  <a:lnTo>
                    <a:pt x="327" y="5010"/>
                  </a:lnTo>
                  <a:lnTo>
                    <a:pt x="327" y="5010"/>
                  </a:lnTo>
                  <a:cubicBezTo>
                    <a:pt x="600" y="4992"/>
                    <a:pt x="897" y="4913"/>
                    <a:pt x="1253" y="4913"/>
                  </a:cubicBezTo>
                  <a:lnTo>
                    <a:pt x="2206" y="4913"/>
                  </a:lnTo>
                  <a:lnTo>
                    <a:pt x="2732" y="4787"/>
                  </a:lnTo>
                  <a:lnTo>
                    <a:pt x="3258" y="4787"/>
                  </a:lnTo>
                  <a:cubicBezTo>
                    <a:pt x="3459" y="4787"/>
                    <a:pt x="3559" y="4913"/>
                    <a:pt x="3760" y="4913"/>
                  </a:cubicBezTo>
                  <a:lnTo>
                    <a:pt x="5238" y="4913"/>
                  </a:lnTo>
                  <a:cubicBezTo>
                    <a:pt x="5439" y="4913"/>
                    <a:pt x="5639" y="5013"/>
                    <a:pt x="5765" y="5013"/>
                  </a:cubicBezTo>
                  <a:lnTo>
                    <a:pt x="6266" y="5013"/>
                  </a:lnTo>
                  <a:lnTo>
                    <a:pt x="6792" y="5113"/>
                  </a:lnTo>
                  <a:lnTo>
                    <a:pt x="7319" y="5214"/>
                  </a:lnTo>
                  <a:lnTo>
                    <a:pt x="7519" y="5314"/>
                  </a:lnTo>
                  <a:lnTo>
                    <a:pt x="7745" y="5314"/>
                  </a:lnTo>
                  <a:cubicBezTo>
                    <a:pt x="7945" y="5314"/>
                    <a:pt x="8146" y="5414"/>
                    <a:pt x="8271" y="5414"/>
                  </a:cubicBezTo>
                  <a:cubicBezTo>
                    <a:pt x="8146" y="5314"/>
                    <a:pt x="7945" y="5214"/>
                    <a:pt x="7845" y="5214"/>
                  </a:cubicBezTo>
                  <a:lnTo>
                    <a:pt x="7519" y="5113"/>
                  </a:lnTo>
                  <a:lnTo>
                    <a:pt x="7319" y="5013"/>
                  </a:lnTo>
                  <a:lnTo>
                    <a:pt x="6792" y="4913"/>
                  </a:lnTo>
                  <a:lnTo>
                    <a:pt x="6266" y="4787"/>
                  </a:lnTo>
                  <a:cubicBezTo>
                    <a:pt x="6166" y="4687"/>
                    <a:pt x="5965" y="4687"/>
                    <a:pt x="5865" y="4687"/>
                  </a:cubicBezTo>
                  <a:cubicBezTo>
                    <a:pt x="5639" y="4687"/>
                    <a:pt x="5439" y="4587"/>
                    <a:pt x="5339" y="4587"/>
                  </a:cubicBezTo>
                  <a:lnTo>
                    <a:pt x="4812" y="4587"/>
                  </a:lnTo>
                  <a:cubicBezTo>
                    <a:pt x="4612" y="4487"/>
                    <a:pt x="4386" y="4487"/>
                    <a:pt x="4286" y="4487"/>
                  </a:cubicBezTo>
                  <a:lnTo>
                    <a:pt x="2206" y="4487"/>
                  </a:lnTo>
                  <a:lnTo>
                    <a:pt x="1679" y="4587"/>
                  </a:lnTo>
                  <a:lnTo>
                    <a:pt x="1153" y="4587"/>
                  </a:lnTo>
                  <a:cubicBezTo>
                    <a:pt x="1053" y="4687"/>
                    <a:pt x="852" y="4687"/>
                    <a:pt x="627" y="4687"/>
                  </a:cubicBezTo>
                  <a:cubicBezTo>
                    <a:pt x="576" y="4687"/>
                    <a:pt x="500" y="4713"/>
                    <a:pt x="411" y="4738"/>
                  </a:cubicBezTo>
                  <a:lnTo>
                    <a:pt x="411" y="4738"/>
                  </a:lnTo>
                  <a:lnTo>
                    <a:pt x="426" y="4687"/>
                  </a:lnTo>
                  <a:cubicBezTo>
                    <a:pt x="426" y="4587"/>
                    <a:pt x="527" y="4487"/>
                    <a:pt x="527" y="4386"/>
                  </a:cubicBezTo>
                  <a:cubicBezTo>
                    <a:pt x="627" y="4286"/>
                    <a:pt x="627" y="4161"/>
                    <a:pt x="627" y="4061"/>
                  </a:cubicBezTo>
                  <a:cubicBezTo>
                    <a:pt x="627" y="3960"/>
                    <a:pt x="752" y="3860"/>
                    <a:pt x="752" y="3760"/>
                  </a:cubicBezTo>
                  <a:cubicBezTo>
                    <a:pt x="752" y="3660"/>
                    <a:pt x="752" y="3534"/>
                    <a:pt x="852" y="3434"/>
                  </a:cubicBezTo>
                  <a:lnTo>
                    <a:pt x="852" y="3133"/>
                  </a:lnTo>
                  <a:cubicBezTo>
                    <a:pt x="852" y="2908"/>
                    <a:pt x="953" y="2707"/>
                    <a:pt x="953" y="2507"/>
                  </a:cubicBezTo>
                  <a:lnTo>
                    <a:pt x="953" y="1254"/>
                  </a:lnTo>
                  <a:cubicBezTo>
                    <a:pt x="953" y="828"/>
                    <a:pt x="953" y="401"/>
                    <a:pt x="852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0" name="Google Shape;6970;p43"/>
          <p:cNvGrpSpPr/>
          <p:nvPr/>
        </p:nvGrpSpPr>
        <p:grpSpPr>
          <a:xfrm rot="4102896">
            <a:off x="7885487" y="3491530"/>
            <a:ext cx="572064" cy="479320"/>
            <a:chOff x="3696875" y="3993678"/>
            <a:chExt cx="572100" cy="479350"/>
          </a:xfrm>
        </p:grpSpPr>
        <p:sp>
          <p:nvSpPr>
            <p:cNvPr id="6971" name="Google Shape;6971;p43"/>
            <p:cNvSpPr/>
            <p:nvPr/>
          </p:nvSpPr>
          <p:spPr>
            <a:xfrm flipH="1">
              <a:off x="3696875" y="3993678"/>
              <a:ext cx="563950" cy="421550"/>
            </a:xfrm>
            <a:custGeom>
              <a:avLst/>
              <a:gdLst/>
              <a:ahLst/>
              <a:cxnLst/>
              <a:rect l="l" t="t" r="r" b="b"/>
              <a:pathLst>
                <a:path w="22558" h="16862" extrusionOk="0">
                  <a:moveTo>
                    <a:pt x="22557" y="1"/>
                  </a:moveTo>
                  <a:lnTo>
                    <a:pt x="22557" y="1"/>
                  </a:lnTo>
                  <a:cubicBezTo>
                    <a:pt x="21359" y="927"/>
                    <a:pt x="19185" y="1131"/>
                    <a:pt x="17168" y="1131"/>
                  </a:cubicBezTo>
                  <a:cubicBezTo>
                    <a:pt x="16020" y="1131"/>
                    <a:pt x="14922" y="1065"/>
                    <a:pt x="14086" y="1028"/>
                  </a:cubicBezTo>
                  <a:cubicBezTo>
                    <a:pt x="11680" y="1028"/>
                    <a:pt x="10853" y="3234"/>
                    <a:pt x="9800" y="4161"/>
                  </a:cubicBezTo>
                  <a:cubicBezTo>
                    <a:pt x="9474" y="4437"/>
                    <a:pt x="9137" y="4492"/>
                    <a:pt x="8738" y="4492"/>
                  </a:cubicBezTo>
                  <a:cubicBezTo>
                    <a:pt x="8473" y="4492"/>
                    <a:pt x="8181" y="4467"/>
                    <a:pt x="7846" y="4467"/>
                  </a:cubicBezTo>
                  <a:cubicBezTo>
                    <a:pt x="6949" y="4467"/>
                    <a:pt x="5750" y="4644"/>
                    <a:pt x="3960" y="5941"/>
                  </a:cubicBezTo>
                  <a:cubicBezTo>
                    <a:pt x="1" y="8773"/>
                    <a:pt x="2081" y="15540"/>
                    <a:pt x="2081" y="15540"/>
                  </a:cubicBezTo>
                  <a:cubicBezTo>
                    <a:pt x="2081" y="15540"/>
                    <a:pt x="5870" y="16862"/>
                    <a:pt x="8405" y="16862"/>
                  </a:cubicBezTo>
                  <a:cubicBezTo>
                    <a:pt x="8727" y="16862"/>
                    <a:pt x="9028" y="16841"/>
                    <a:pt x="9299" y="16793"/>
                  </a:cubicBezTo>
                  <a:cubicBezTo>
                    <a:pt x="11680" y="16392"/>
                    <a:pt x="11680" y="14512"/>
                    <a:pt x="12632" y="13359"/>
                  </a:cubicBezTo>
                  <a:cubicBezTo>
                    <a:pt x="13685" y="12206"/>
                    <a:pt x="15765" y="11680"/>
                    <a:pt x="16191" y="10652"/>
                  </a:cubicBezTo>
                  <a:cubicBezTo>
                    <a:pt x="16492" y="9700"/>
                    <a:pt x="15339" y="9499"/>
                    <a:pt x="15665" y="8973"/>
                  </a:cubicBezTo>
                  <a:cubicBezTo>
                    <a:pt x="15865" y="8447"/>
                    <a:pt x="16918" y="8246"/>
                    <a:pt x="18372" y="7820"/>
                  </a:cubicBezTo>
                  <a:cubicBezTo>
                    <a:pt x="19825" y="7394"/>
                    <a:pt x="22557" y="1"/>
                    <a:pt x="225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43"/>
            <p:cNvSpPr/>
            <p:nvPr/>
          </p:nvSpPr>
          <p:spPr>
            <a:xfrm flipH="1">
              <a:off x="3723200" y="4020003"/>
              <a:ext cx="545775" cy="453025"/>
            </a:xfrm>
            <a:custGeom>
              <a:avLst/>
              <a:gdLst/>
              <a:ahLst/>
              <a:cxnLst/>
              <a:rect l="l" t="t" r="r" b="b"/>
              <a:pathLst>
                <a:path w="21831" h="18121" extrusionOk="0">
                  <a:moveTo>
                    <a:pt x="21780" y="0"/>
                  </a:moveTo>
                  <a:cubicBezTo>
                    <a:pt x="21755" y="0"/>
                    <a:pt x="21730" y="25"/>
                    <a:pt x="21730" y="76"/>
                  </a:cubicBezTo>
                  <a:cubicBezTo>
                    <a:pt x="21730" y="76"/>
                    <a:pt x="21404" y="401"/>
                    <a:pt x="20778" y="827"/>
                  </a:cubicBezTo>
                  <a:cubicBezTo>
                    <a:pt x="20477" y="1028"/>
                    <a:pt x="20051" y="1228"/>
                    <a:pt x="19525" y="1554"/>
                  </a:cubicBezTo>
                  <a:cubicBezTo>
                    <a:pt x="19124" y="1855"/>
                    <a:pt x="18597" y="2081"/>
                    <a:pt x="17971" y="2381"/>
                  </a:cubicBezTo>
                  <a:cubicBezTo>
                    <a:pt x="17344" y="2707"/>
                    <a:pt x="16617" y="2908"/>
                    <a:pt x="15991" y="3208"/>
                  </a:cubicBezTo>
                  <a:cubicBezTo>
                    <a:pt x="15565" y="3334"/>
                    <a:pt x="15264" y="3534"/>
                    <a:pt x="14838" y="3735"/>
                  </a:cubicBezTo>
                  <a:cubicBezTo>
                    <a:pt x="14512" y="3960"/>
                    <a:pt x="14111" y="4060"/>
                    <a:pt x="13785" y="4261"/>
                  </a:cubicBezTo>
                  <a:cubicBezTo>
                    <a:pt x="13058" y="4687"/>
                    <a:pt x="12231" y="5088"/>
                    <a:pt x="11505" y="5614"/>
                  </a:cubicBezTo>
                  <a:cubicBezTo>
                    <a:pt x="11078" y="5840"/>
                    <a:pt x="10753" y="6040"/>
                    <a:pt x="10352" y="6341"/>
                  </a:cubicBezTo>
                  <a:cubicBezTo>
                    <a:pt x="10026" y="6567"/>
                    <a:pt x="9625" y="6868"/>
                    <a:pt x="9299" y="7093"/>
                  </a:cubicBezTo>
                  <a:cubicBezTo>
                    <a:pt x="8873" y="7394"/>
                    <a:pt x="8572" y="7594"/>
                    <a:pt x="8146" y="7920"/>
                  </a:cubicBezTo>
                  <a:cubicBezTo>
                    <a:pt x="7845" y="8221"/>
                    <a:pt x="7520" y="8547"/>
                    <a:pt x="7219" y="8747"/>
                  </a:cubicBezTo>
                  <a:lnTo>
                    <a:pt x="6893" y="8973"/>
                  </a:lnTo>
                  <a:lnTo>
                    <a:pt x="6692" y="9274"/>
                  </a:lnTo>
                  <a:cubicBezTo>
                    <a:pt x="6492" y="9374"/>
                    <a:pt x="6367" y="9474"/>
                    <a:pt x="6166" y="9700"/>
                  </a:cubicBezTo>
                  <a:cubicBezTo>
                    <a:pt x="6066" y="9800"/>
                    <a:pt x="5865" y="10000"/>
                    <a:pt x="5740" y="10101"/>
                  </a:cubicBezTo>
                  <a:cubicBezTo>
                    <a:pt x="5540" y="10326"/>
                    <a:pt x="5439" y="10426"/>
                    <a:pt x="5339" y="10527"/>
                  </a:cubicBezTo>
                  <a:lnTo>
                    <a:pt x="4387" y="11479"/>
                  </a:lnTo>
                  <a:cubicBezTo>
                    <a:pt x="4186" y="11780"/>
                    <a:pt x="3860" y="12106"/>
                    <a:pt x="3660" y="12406"/>
                  </a:cubicBezTo>
                  <a:lnTo>
                    <a:pt x="3234" y="12832"/>
                  </a:lnTo>
                  <a:cubicBezTo>
                    <a:pt x="3134" y="12933"/>
                    <a:pt x="3033" y="13133"/>
                    <a:pt x="2933" y="13233"/>
                  </a:cubicBezTo>
                  <a:cubicBezTo>
                    <a:pt x="2733" y="13559"/>
                    <a:pt x="2507" y="13860"/>
                    <a:pt x="2306" y="14086"/>
                  </a:cubicBezTo>
                  <a:cubicBezTo>
                    <a:pt x="2206" y="14286"/>
                    <a:pt x="2106" y="14386"/>
                    <a:pt x="1981" y="14487"/>
                  </a:cubicBezTo>
                  <a:cubicBezTo>
                    <a:pt x="1880" y="14612"/>
                    <a:pt x="1780" y="14812"/>
                    <a:pt x="1780" y="14913"/>
                  </a:cubicBezTo>
                  <a:cubicBezTo>
                    <a:pt x="1580" y="15113"/>
                    <a:pt x="1479" y="15439"/>
                    <a:pt x="1254" y="15639"/>
                  </a:cubicBezTo>
                  <a:cubicBezTo>
                    <a:pt x="953" y="16066"/>
                    <a:pt x="728" y="16492"/>
                    <a:pt x="527" y="16893"/>
                  </a:cubicBezTo>
                  <a:cubicBezTo>
                    <a:pt x="226" y="17619"/>
                    <a:pt x="1" y="17945"/>
                    <a:pt x="1" y="17945"/>
                  </a:cubicBezTo>
                  <a:lnTo>
                    <a:pt x="1" y="18046"/>
                  </a:lnTo>
                  <a:cubicBezTo>
                    <a:pt x="51" y="18096"/>
                    <a:pt x="76" y="18121"/>
                    <a:pt x="88" y="18121"/>
                  </a:cubicBezTo>
                  <a:cubicBezTo>
                    <a:pt x="101" y="18121"/>
                    <a:pt x="101" y="18096"/>
                    <a:pt x="101" y="18046"/>
                  </a:cubicBezTo>
                  <a:cubicBezTo>
                    <a:pt x="101" y="18046"/>
                    <a:pt x="427" y="17745"/>
                    <a:pt x="853" y="16993"/>
                  </a:cubicBezTo>
                  <a:cubicBezTo>
                    <a:pt x="953" y="16893"/>
                    <a:pt x="1053" y="16692"/>
                    <a:pt x="1154" y="16492"/>
                  </a:cubicBezTo>
                  <a:cubicBezTo>
                    <a:pt x="1254" y="16266"/>
                    <a:pt x="1354" y="16066"/>
                    <a:pt x="1580" y="15865"/>
                  </a:cubicBezTo>
                  <a:cubicBezTo>
                    <a:pt x="1680" y="15639"/>
                    <a:pt x="1880" y="15339"/>
                    <a:pt x="2106" y="15113"/>
                  </a:cubicBezTo>
                  <a:cubicBezTo>
                    <a:pt x="2106" y="15013"/>
                    <a:pt x="2206" y="14812"/>
                    <a:pt x="2306" y="14712"/>
                  </a:cubicBezTo>
                  <a:cubicBezTo>
                    <a:pt x="2407" y="14612"/>
                    <a:pt x="2507" y="14487"/>
                    <a:pt x="2607" y="14286"/>
                  </a:cubicBezTo>
                  <a:cubicBezTo>
                    <a:pt x="2833" y="14086"/>
                    <a:pt x="3033" y="13760"/>
                    <a:pt x="3234" y="13459"/>
                  </a:cubicBezTo>
                  <a:cubicBezTo>
                    <a:pt x="3359" y="13359"/>
                    <a:pt x="3459" y="13233"/>
                    <a:pt x="3560" y="13033"/>
                  </a:cubicBezTo>
                  <a:cubicBezTo>
                    <a:pt x="3660" y="12933"/>
                    <a:pt x="3760" y="12732"/>
                    <a:pt x="3986" y="12607"/>
                  </a:cubicBezTo>
                  <a:cubicBezTo>
                    <a:pt x="4186" y="12306"/>
                    <a:pt x="4387" y="11980"/>
                    <a:pt x="4713" y="11680"/>
                  </a:cubicBezTo>
                  <a:cubicBezTo>
                    <a:pt x="4913" y="11354"/>
                    <a:pt x="5239" y="11153"/>
                    <a:pt x="5540" y="10853"/>
                  </a:cubicBezTo>
                  <a:cubicBezTo>
                    <a:pt x="5640" y="10627"/>
                    <a:pt x="5865" y="10527"/>
                    <a:pt x="5966" y="10326"/>
                  </a:cubicBezTo>
                  <a:cubicBezTo>
                    <a:pt x="6066" y="10226"/>
                    <a:pt x="6266" y="10000"/>
                    <a:pt x="6367" y="9900"/>
                  </a:cubicBezTo>
                  <a:cubicBezTo>
                    <a:pt x="6592" y="9800"/>
                    <a:pt x="6692" y="9599"/>
                    <a:pt x="6893" y="9474"/>
                  </a:cubicBezTo>
                  <a:lnTo>
                    <a:pt x="7119" y="9274"/>
                  </a:lnTo>
                  <a:lnTo>
                    <a:pt x="7419" y="8973"/>
                  </a:lnTo>
                  <a:cubicBezTo>
                    <a:pt x="7745" y="8747"/>
                    <a:pt x="8046" y="8446"/>
                    <a:pt x="8372" y="8121"/>
                  </a:cubicBezTo>
                  <a:cubicBezTo>
                    <a:pt x="8773" y="7920"/>
                    <a:pt x="9099" y="7594"/>
                    <a:pt x="9399" y="7294"/>
                  </a:cubicBezTo>
                  <a:cubicBezTo>
                    <a:pt x="10126" y="6767"/>
                    <a:pt x="10878" y="6241"/>
                    <a:pt x="11605" y="5840"/>
                  </a:cubicBezTo>
                  <a:cubicBezTo>
                    <a:pt x="12332" y="5314"/>
                    <a:pt x="13058" y="4888"/>
                    <a:pt x="13886" y="4461"/>
                  </a:cubicBezTo>
                  <a:cubicBezTo>
                    <a:pt x="14211" y="4261"/>
                    <a:pt x="14637" y="4060"/>
                    <a:pt x="14938" y="3960"/>
                  </a:cubicBezTo>
                  <a:cubicBezTo>
                    <a:pt x="15364" y="3735"/>
                    <a:pt x="15665" y="3634"/>
                    <a:pt x="16091" y="3434"/>
                  </a:cubicBezTo>
                  <a:cubicBezTo>
                    <a:pt x="16718" y="3108"/>
                    <a:pt x="17444" y="2908"/>
                    <a:pt x="18071" y="2707"/>
                  </a:cubicBezTo>
                  <a:cubicBezTo>
                    <a:pt x="19324" y="2081"/>
                    <a:pt x="20277" y="1454"/>
                    <a:pt x="20903" y="1028"/>
                  </a:cubicBezTo>
                  <a:cubicBezTo>
                    <a:pt x="21530" y="502"/>
                    <a:pt x="21830" y="201"/>
                    <a:pt x="21830" y="201"/>
                  </a:cubicBezTo>
                  <a:lnTo>
                    <a:pt x="21830" y="76"/>
                  </a:lnTo>
                  <a:cubicBezTo>
                    <a:pt x="21830" y="25"/>
                    <a:pt x="21805" y="0"/>
                    <a:pt x="21780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43"/>
            <p:cNvSpPr/>
            <p:nvPr/>
          </p:nvSpPr>
          <p:spPr>
            <a:xfrm flipH="1">
              <a:off x="3772700" y="4027528"/>
              <a:ext cx="156675" cy="107150"/>
            </a:xfrm>
            <a:custGeom>
              <a:avLst/>
              <a:gdLst/>
              <a:ahLst/>
              <a:cxnLst/>
              <a:rect l="l" t="t" r="r" b="b"/>
              <a:pathLst>
                <a:path w="6267" h="4286" extrusionOk="0">
                  <a:moveTo>
                    <a:pt x="2307" y="0"/>
                  </a:moveTo>
                  <a:cubicBezTo>
                    <a:pt x="2081" y="301"/>
                    <a:pt x="1880" y="727"/>
                    <a:pt x="1780" y="1028"/>
                  </a:cubicBezTo>
                  <a:cubicBezTo>
                    <a:pt x="1555" y="1353"/>
                    <a:pt x="1354" y="1780"/>
                    <a:pt x="1154" y="2080"/>
                  </a:cubicBezTo>
                  <a:lnTo>
                    <a:pt x="928" y="2607"/>
                  </a:lnTo>
                  <a:cubicBezTo>
                    <a:pt x="828" y="2807"/>
                    <a:pt x="728" y="2907"/>
                    <a:pt x="627" y="3133"/>
                  </a:cubicBezTo>
                  <a:cubicBezTo>
                    <a:pt x="527" y="3333"/>
                    <a:pt x="427" y="3434"/>
                    <a:pt x="302" y="3659"/>
                  </a:cubicBezTo>
                  <a:cubicBezTo>
                    <a:pt x="302" y="3659"/>
                    <a:pt x="201" y="3759"/>
                    <a:pt x="201" y="3860"/>
                  </a:cubicBezTo>
                  <a:lnTo>
                    <a:pt x="1" y="4060"/>
                  </a:lnTo>
                  <a:lnTo>
                    <a:pt x="1" y="4160"/>
                  </a:lnTo>
                  <a:cubicBezTo>
                    <a:pt x="1" y="4286"/>
                    <a:pt x="1" y="4286"/>
                    <a:pt x="101" y="4286"/>
                  </a:cubicBezTo>
                  <a:cubicBezTo>
                    <a:pt x="131" y="4286"/>
                    <a:pt x="163" y="4283"/>
                    <a:pt x="198" y="4278"/>
                  </a:cubicBezTo>
                  <a:lnTo>
                    <a:pt x="198" y="4278"/>
                  </a:lnTo>
                  <a:lnTo>
                    <a:pt x="201" y="4286"/>
                  </a:lnTo>
                  <a:cubicBezTo>
                    <a:pt x="201" y="4283"/>
                    <a:pt x="201" y="4280"/>
                    <a:pt x="201" y="4278"/>
                  </a:cubicBezTo>
                  <a:lnTo>
                    <a:pt x="201" y="4278"/>
                  </a:lnTo>
                  <a:cubicBezTo>
                    <a:pt x="399" y="4250"/>
                    <a:pt x="658" y="4160"/>
                    <a:pt x="828" y="4160"/>
                  </a:cubicBezTo>
                  <a:lnTo>
                    <a:pt x="1680" y="4160"/>
                  </a:lnTo>
                  <a:lnTo>
                    <a:pt x="2407" y="4060"/>
                  </a:lnTo>
                  <a:lnTo>
                    <a:pt x="3961" y="4060"/>
                  </a:lnTo>
                  <a:lnTo>
                    <a:pt x="4286" y="4160"/>
                  </a:lnTo>
                  <a:lnTo>
                    <a:pt x="5439" y="4160"/>
                  </a:lnTo>
                  <a:cubicBezTo>
                    <a:pt x="5640" y="4286"/>
                    <a:pt x="5740" y="4286"/>
                    <a:pt x="5840" y="4286"/>
                  </a:cubicBezTo>
                  <a:lnTo>
                    <a:pt x="6266" y="4286"/>
                  </a:lnTo>
                  <a:cubicBezTo>
                    <a:pt x="6066" y="4160"/>
                    <a:pt x="5740" y="4060"/>
                    <a:pt x="5540" y="4060"/>
                  </a:cubicBezTo>
                  <a:cubicBezTo>
                    <a:pt x="5439" y="3960"/>
                    <a:pt x="5214" y="3960"/>
                    <a:pt x="5114" y="3960"/>
                  </a:cubicBezTo>
                  <a:lnTo>
                    <a:pt x="4687" y="3860"/>
                  </a:lnTo>
                  <a:cubicBezTo>
                    <a:pt x="4487" y="3860"/>
                    <a:pt x="4186" y="3860"/>
                    <a:pt x="3961" y="3759"/>
                  </a:cubicBezTo>
                  <a:lnTo>
                    <a:pt x="1555" y="3759"/>
                  </a:lnTo>
                  <a:cubicBezTo>
                    <a:pt x="1354" y="3860"/>
                    <a:pt x="1053" y="3860"/>
                    <a:pt x="828" y="3860"/>
                  </a:cubicBezTo>
                  <a:cubicBezTo>
                    <a:pt x="715" y="3916"/>
                    <a:pt x="563" y="3941"/>
                    <a:pt x="415" y="3969"/>
                  </a:cubicBezTo>
                  <a:lnTo>
                    <a:pt x="415" y="3969"/>
                  </a:lnTo>
                  <a:cubicBezTo>
                    <a:pt x="419" y="3966"/>
                    <a:pt x="423" y="3963"/>
                    <a:pt x="427" y="3960"/>
                  </a:cubicBezTo>
                  <a:lnTo>
                    <a:pt x="527" y="3759"/>
                  </a:lnTo>
                  <a:cubicBezTo>
                    <a:pt x="627" y="3534"/>
                    <a:pt x="728" y="3434"/>
                    <a:pt x="828" y="3233"/>
                  </a:cubicBezTo>
                  <a:cubicBezTo>
                    <a:pt x="1053" y="3133"/>
                    <a:pt x="1154" y="2907"/>
                    <a:pt x="1154" y="2707"/>
                  </a:cubicBezTo>
                  <a:cubicBezTo>
                    <a:pt x="1254" y="2607"/>
                    <a:pt x="1354" y="2406"/>
                    <a:pt x="1454" y="2181"/>
                  </a:cubicBezTo>
                  <a:cubicBezTo>
                    <a:pt x="1680" y="1880"/>
                    <a:pt x="1880" y="1554"/>
                    <a:pt x="1981" y="1153"/>
                  </a:cubicBezTo>
                  <a:cubicBezTo>
                    <a:pt x="2081" y="927"/>
                    <a:pt x="2181" y="827"/>
                    <a:pt x="2181" y="627"/>
                  </a:cubicBezTo>
                  <a:cubicBezTo>
                    <a:pt x="2307" y="401"/>
                    <a:pt x="2307" y="201"/>
                    <a:pt x="2407" y="100"/>
                  </a:cubicBezTo>
                  <a:lnTo>
                    <a:pt x="2407" y="0"/>
                  </a:ln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43"/>
            <p:cNvSpPr/>
            <p:nvPr/>
          </p:nvSpPr>
          <p:spPr>
            <a:xfrm flipH="1">
              <a:off x="3817200" y="4048203"/>
              <a:ext cx="185475" cy="130350"/>
            </a:xfrm>
            <a:custGeom>
              <a:avLst/>
              <a:gdLst/>
              <a:ahLst/>
              <a:cxnLst/>
              <a:rect l="l" t="t" r="r" b="b"/>
              <a:pathLst>
                <a:path w="7419" h="5214" extrusionOk="0">
                  <a:moveTo>
                    <a:pt x="1680" y="0"/>
                  </a:moveTo>
                  <a:lnTo>
                    <a:pt x="1680" y="100"/>
                  </a:lnTo>
                  <a:cubicBezTo>
                    <a:pt x="1579" y="526"/>
                    <a:pt x="1479" y="953"/>
                    <a:pt x="1354" y="1354"/>
                  </a:cubicBezTo>
                  <a:lnTo>
                    <a:pt x="1053" y="2607"/>
                  </a:lnTo>
                  <a:cubicBezTo>
                    <a:pt x="953" y="2832"/>
                    <a:pt x="853" y="3033"/>
                    <a:pt x="853" y="3233"/>
                  </a:cubicBezTo>
                  <a:cubicBezTo>
                    <a:pt x="853" y="3333"/>
                    <a:pt x="727" y="3459"/>
                    <a:pt x="727" y="3559"/>
                  </a:cubicBezTo>
                  <a:cubicBezTo>
                    <a:pt x="727" y="3659"/>
                    <a:pt x="627" y="3760"/>
                    <a:pt x="627" y="3860"/>
                  </a:cubicBezTo>
                  <a:cubicBezTo>
                    <a:pt x="627" y="3960"/>
                    <a:pt x="527" y="4085"/>
                    <a:pt x="527" y="4186"/>
                  </a:cubicBezTo>
                  <a:lnTo>
                    <a:pt x="426" y="4486"/>
                  </a:lnTo>
                  <a:lnTo>
                    <a:pt x="226" y="4712"/>
                  </a:lnTo>
                  <a:cubicBezTo>
                    <a:pt x="101" y="4812"/>
                    <a:pt x="101" y="4912"/>
                    <a:pt x="0" y="5013"/>
                  </a:cubicBezTo>
                  <a:lnTo>
                    <a:pt x="0" y="5113"/>
                  </a:lnTo>
                  <a:cubicBezTo>
                    <a:pt x="0" y="5113"/>
                    <a:pt x="101" y="5213"/>
                    <a:pt x="226" y="5213"/>
                  </a:cubicBezTo>
                  <a:cubicBezTo>
                    <a:pt x="426" y="5113"/>
                    <a:pt x="727" y="5013"/>
                    <a:pt x="1053" y="5013"/>
                  </a:cubicBezTo>
                  <a:lnTo>
                    <a:pt x="1479" y="5013"/>
                  </a:lnTo>
                  <a:cubicBezTo>
                    <a:pt x="1680" y="4912"/>
                    <a:pt x="1780" y="4912"/>
                    <a:pt x="1980" y="4912"/>
                  </a:cubicBezTo>
                  <a:lnTo>
                    <a:pt x="3760" y="4912"/>
                  </a:lnTo>
                  <a:cubicBezTo>
                    <a:pt x="3835" y="4879"/>
                    <a:pt x="3896" y="4868"/>
                    <a:pt x="3952" y="4868"/>
                  </a:cubicBezTo>
                  <a:cubicBezTo>
                    <a:pt x="4063" y="4868"/>
                    <a:pt x="4152" y="4912"/>
                    <a:pt x="4286" y="4912"/>
                  </a:cubicBezTo>
                  <a:lnTo>
                    <a:pt x="5640" y="4912"/>
                  </a:lnTo>
                  <a:cubicBezTo>
                    <a:pt x="5740" y="4912"/>
                    <a:pt x="5965" y="5013"/>
                    <a:pt x="6066" y="5013"/>
                  </a:cubicBezTo>
                  <a:lnTo>
                    <a:pt x="6492" y="5013"/>
                  </a:lnTo>
                  <a:cubicBezTo>
                    <a:pt x="6692" y="5113"/>
                    <a:pt x="6792" y="5113"/>
                    <a:pt x="6993" y="5113"/>
                  </a:cubicBezTo>
                  <a:cubicBezTo>
                    <a:pt x="7118" y="5113"/>
                    <a:pt x="7319" y="5213"/>
                    <a:pt x="7419" y="5213"/>
                  </a:cubicBezTo>
                  <a:lnTo>
                    <a:pt x="7419" y="5113"/>
                  </a:lnTo>
                  <a:cubicBezTo>
                    <a:pt x="7118" y="5013"/>
                    <a:pt x="6893" y="4912"/>
                    <a:pt x="6592" y="4912"/>
                  </a:cubicBezTo>
                  <a:cubicBezTo>
                    <a:pt x="6366" y="4812"/>
                    <a:pt x="6266" y="4812"/>
                    <a:pt x="6066" y="4812"/>
                  </a:cubicBezTo>
                  <a:cubicBezTo>
                    <a:pt x="5965" y="4712"/>
                    <a:pt x="5740" y="4712"/>
                    <a:pt x="5640" y="4712"/>
                  </a:cubicBezTo>
                  <a:cubicBezTo>
                    <a:pt x="5439" y="4712"/>
                    <a:pt x="5339" y="4587"/>
                    <a:pt x="5239" y="4587"/>
                  </a:cubicBezTo>
                  <a:lnTo>
                    <a:pt x="4712" y="4587"/>
                  </a:lnTo>
                  <a:cubicBezTo>
                    <a:pt x="4612" y="4486"/>
                    <a:pt x="4386" y="4486"/>
                    <a:pt x="4286" y="4486"/>
                  </a:cubicBezTo>
                  <a:lnTo>
                    <a:pt x="2406" y="4486"/>
                  </a:lnTo>
                  <a:cubicBezTo>
                    <a:pt x="2206" y="4486"/>
                    <a:pt x="2106" y="4587"/>
                    <a:pt x="1880" y="4587"/>
                  </a:cubicBezTo>
                  <a:cubicBezTo>
                    <a:pt x="1579" y="4587"/>
                    <a:pt x="1354" y="4712"/>
                    <a:pt x="1053" y="4712"/>
                  </a:cubicBezTo>
                  <a:cubicBezTo>
                    <a:pt x="856" y="4773"/>
                    <a:pt x="668" y="4797"/>
                    <a:pt x="478" y="4828"/>
                  </a:cubicBezTo>
                  <a:lnTo>
                    <a:pt x="478" y="4828"/>
                  </a:lnTo>
                  <a:lnTo>
                    <a:pt x="627" y="4587"/>
                  </a:lnTo>
                  <a:cubicBezTo>
                    <a:pt x="727" y="4386"/>
                    <a:pt x="853" y="4186"/>
                    <a:pt x="853" y="3960"/>
                  </a:cubicBezTo>
                  <a:cubicBezTo>
                    <a:pt x="953" y="3860"/>
                    <a:pt x="953" y="3760"/>
                    <a:pt x="1053" y="3659"/>
                  </a:cubicBezTo>
                  <a:cubicBezTo>
                    <a:pt x="1053" y="3559"/>
                    <a:pt x="1053" y="3459"/>
                    <a:pt x="1153" y="3333"/>
                  </a:cubicBezTo>
                  <a:cubicBezTo>
                    <a:pt x="1153" y="3133"/>
                    <a:pt x="1254" y="2932"/>
                    <a:pt x="1354" y="2707"/>
                  </a:cubicBezTo>
                  <a:cubicBezTo>
                    <a:pt x="1354" y="2506"/>
                    <a:pt x="1479" y="2306"/>
                    <a:pt x="1479" y="2080"/>
                  </a:cubicBezTo>
                  <a:cubicBezTo>
                    <a:pt x="1579" y="1880"/>
                    <a:pt x="1579" y="1579"/>
                    <a:pt x="1579" y="1354"/>
                  </a:cubicBezTo>
                  <a:cubicBezTo>
                    <a:pt x="1680" y="953"/>
                    <a:pt x="1780" y="526"/>
                    <a:pt x="1780" y="100"/>
                  </a:cubicBezTo>
                  <a:lnTo>
                    <a:pt x="1680" y="0"/>
                  </a:ln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43"/>
            <p:cNvSpPr/>
            <p:nvPr/>
          </p:nvSpPr>
          <p:spPr>
            <a:xfrm flipH="1">
              <a:off x="3887375" y="4121503"/>
              <a:ext cx="206775" cy="135375"/>
            </a:xfrm>
            <a:custGeom>
              <a:avLst/>
              <a:gdLst/>
              <a:ahLst/>
              <a:cxnLst/>
              <a:rect l="l" t="t" r="r" b="b"/>
              <a:pathLst>
                <a:path w="8271" h="5415" extrusionOk="0">
                  <a:moveTo>
                    <a:pt x="852" y="0"/>
                  </a:moveTo>
                  <a:lnTo>
                    <a:pt x="752" y="1254"/>
                  </a:lnTo>
                  <a:lnTo>
                    <a:pt x="627" y="1880"/>
                  </a:lnTo>
                  <a:lnTo>
                    <a:pt x="627" y="2507"/>
                  </a:lnTo>
                  <a:cubicBezTo>
                    <a:pt x="627" y="2607"/>
                    <a:pt x="627" y="2707"/>
                    <a:pt x="527" y="2808"/>
                  </a:cubicBezTo>
                  <a:lnTo>
                    <a:pt x="527" y="3133"/>
                  </a:lnTo>
                  <a:lnTo>
                    <a:pt x="527" y="3434"/>
                  </a:lnTo>
                  <a:cubicBezTo>
                    <a:pt x="527" y="3534"/>
                    <a:pt x="426" y="3660"/>
                    <a:pt x="426" y="3760"/>
                  </a:cubicBezTo>
                  <a:cubicBezTo>
                    <a:pt x="426" y="3860"/>
                    <a:pt x="426" y="3960"/>
                    <a:pt x="326" y="3960"/>
                  </a:cubicBezTo>
                  <a:lnTo>
                    <a:pt x="326" y="4286"/>
                  </a:lnTo>
                  <a:cubicBezTo>
                    <a:pt x="226" y="4386"/>
                    <a:pt x="226" y="4487"/>
                    <a:pt x="226" y="4587"/>
                  </a:cubicBezTo>
                  <a:lnTo>
                    <a:pt x="164" y="4786"/>
                  </a:lnTo>
                  <a:lnTo>
                    <a:pt x="164" y="4786"/>
                  </a:lnTo>
                  <a:cubicBezTo>
                    <a:pt x="152" y="4787"/>
                    <a:pt x="139" y="4787"/>
                    <a:pt x="126" y="4787"/>
                  </a:cubicBezTo>
                  <a:lnTo>
                    <a:pt x="154" y="4820"/>
                  </a:lnTo>
                  <a:lnTo>
                    <a:pt x="126" y="4913"/>
                  </a:lnTo>
                  <a:lnTo>
                    <a:pt x="0" y="4913"/>
                  </a:lnTo>
                  <a:cubicBezTo>
                    <a:pt x="126" y="5013"/>
                    <a:pt x="126" y="5013"/>
                    <a:pt x="226" y="5013"/>
                  </a:cubicBezTo>
                  <a:cubicBezTo>
                    <a:pt x="258" y="5013"/>
                    <a:pt x="290" y="5012"/>
                    <a:pt x="323" y="5010"/>
                  </a:cubicBezTo>
                  <a:lnTo>
                    <a:pt x="323" y="5010"/>
                  </a:lnTo>
                  <a:lnTo>
                    <a:pt x="326" y="5013"/>
                  </a:lnTo>
                  <a:lnTo>
                    <a:pt x="327" y="5010"/>
                  </a:lnTo>
                  <a:lnTo>
                    <a:pt x="327" y="5010"/>
                  </a:lnTo>
                  <a:cubicBezTo>
                    <a:pt x="600" y="4992"/>
                    <a:pt x="897" y="4913"/>
                    <a:pt x="1253" y="4913"/>
                  </a:cubicBezTo>
                  <a:lnTo>
                    <a:pt x="2206" y="4913"/>
                  </a:lnTo>
                  <a:lnTo>
                    <a:pt x="2732" y="4787"/>
                  </a:lnTo>
                  <a:lnTo>
                    <a:pt x="3258" y="4787"/>
                  </a:lnTo>
                  <a:cubicBezTo>
                    <a:pt x="3459" y="4787"/>
                    <a:pt x="3559" y="4913"/>
                    <a:pt x="3760" y="4913"/>
                  </a:cubicBezTo>
                  <a:lnTo>
                    <a:pt x="5238" y="4913"/>
                  </a:lnTo>
                  <a:cubicBezTo>
                    <a:pt x="5439" y="4913"/>
                    <a:pt x="5639" y="5013"/>
                    <a:pt x="5765" y="5013"/>
                  </a:cubicBezTo>
                  <a:lnTo>
                    <a:pt x="6266" y="5013"/>
                  </a:lnTo>
                  <a:lnTo>
                    <a:pt x="6792" y="5113"/>
                  </a:lnTo>
                  <a:lnTo>
                    <a:pt x="7319" y="5214"/>
                  </a:lnTo>
                  <a:lnTo>
                    <a:pt x="7519" y="5314"/>
                  </a:lnTo>
                  <a:lnTo>
                    <a:pt x="7745" y="5314"/>
                  </a:lnTo>
                  <a:cubicBezTo>
                    <a:pt x="7945" y="5314"/>
                    <a:pt x="8146" y="5414"/>
                    <a:pt x="8271" y="5414"/>
                  </a:cubicBezTo>
                  <a:cubicBezTo>
                    <a:pt x="8146" y="5314"/>
                    <a:pt x="7945" y="5214"/>
                    <a:pt x="7845" y="5214"/>
                  </a:cubicBezTo>
                  <a:lnTo>
                    <a:pt x="7519" y="5113"/>
                  </a:lnTo>
                  <a:lnTo>
                    <a:pt x="7319" y="5013"/>
                  </a:lnTo>
                  <a:lnTo>
                    <a:pt x="6792" y="4913"/>
                  </a:lnTo>
                  <a:lnTo>
                    <a:pt x="6266" y="4787"/>
                  </a:lnTo>
                  <a:cubicBezTo>
                    <a:pt x="6166" y="4687"/>
                    <a:pt x="5965" y="4687"/>
                    <a:pt x="5865" y="4687"/>
                  </a:cubicBezTo>
                  <a:cubicBezTo>
                    <a:pt x="5639" y="4687"/>
                    <a:pt x="5439" y="4587"/>
                    <a:pt x="5339" y="4587"/>
                  </a:cubicBezTo>
                  <a:lnTo>
                    <a:pt x="4812" y="4587"/>
                  </a:lnTo>
                  <a:cubicBezTo>
                    <a:pt x="4612" y="4487"/>
                    <a:pt x="4386" y="4487"/>
                    <a:pt x="4286" y="4487"/>
                  </a:cubicBezTo>
                  <a:lnTo>
                    <a:pt x="2206" y="4487"/>
                  </a:lnTo>
                  <a:lnTo>
                    <a:pt x="1679" y="4587"/>
                  </a:lnTo>
                  <a:lnTo>
                    <a:pt x="1153" y="4587"/>
                  </a:lnTo>
                  <a:cubicBezTo>
                    <a:pt x="1053" y="4687"/>
                    <a:pt x="852" y="4687"/>
                    <a:pt x="627" y="4687"/>
                  </a:cubicBezTo>
                  <a:cubicBezTo>
                    <a:pt x="576" y="4687"/>
                    <a:pt x="500" y="4713"/>
                    <a:pt x="411" y="4738"/>
                  </a:cubicBezTo>
                  <a:lnTo>
                    <a:pt x="411" y="4738"/>
                  </a:lnTo>
                  <a:lnTo>
                    <a:pt x="426" y="4687"/>
                  </a:lnTo>
                  <a:cubicBezTo>
                    <a:pt x="426" y="4587"/>
                    <a:pt x="527" y="4487"/>
                    <a:pt x="527" y="4386"/>
                  </a:cubicBezTo>
                  <a:cubicBezTo>
                    <a:pt x="627" y="4286"/>
                    <a:pt x="627" y="4161"/>
                    <a:pt x="627" y="4061"/>
                  </a:cubicBezTo>
                  <a:cubicBezTo>
                    <a:pt x="627" y="3960"/>
                    <a:pt x="752" y="3860"/>
                    <a:pt x="752" y="3760"/>
                  </a:cubicBezTo>
                  <a:cubicBezTo>
                    <a:pt x="752" y="3660"/>
                    <a:pt x="752" y="3534"/>
                    <a:pt x="852" y="3434"/>
                  </a:cubicBezTo>
                  <a:lnTo>
                    <a:pt x="852" y="3133"/>
                  </a:lnTo>
                  <a:cubicBezTo>
                    <a:pt x="852" y="2908"/>
                    <a:pt x="953" y="2707"/>
                    <a:pt x="953" y="2507"/>
                  </a:cubicBezTo>
                  <a:lnTo>
                    <a:pt x="953" y="1254"/>
                  </a:lnTo>
                  <a:cubicBezTo>
                    <a:pt x="953" y="828"/>
                    <a:pt x="953" y="401"/>
                    <a:pt x="852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43"/>
            <p:cNvSpPr/>
            <p:nvPr/>
          </p:nvSpPr>
          <p:spPr>
            <a:xfrm flipH="1">
              <a:off x="3963575" y="4197703"/>
              <a:ext cx="206775" cy="135375"/>
            </a:xfrm>
            <a:custGeom>
              <a:avLst/>
              <a:gdLst/>
              <a:ahLst/>
              <a:cxnLst/>
              <a:rect l="l" t="t" r="r" b="b"/>
              <a:pathLst>
                <a:path w="8271" h="5415" extrusionOk="0">
                  <a:moveTo>
                    <a:pt x="852" y="0"/>
                  </a:moveTo>
                  <a:lnTo>
                    <a:pt x="752" y="1254"/>
                  </a:lnTo>
                  <a:lnTo>
                    <a:pt x="627" y="1880"/>
                  </a:lnTo>
                  <a:lnTo>
                    <a:pt x="627" y="2507"/>
                  </a:lnTo>
                  <a:cubicBezTo>
                    <a:pt x="627" y="2607"/>
                    <a:pt x="627" y="2707"/>
                    <a:pt x="527" y="2808"/>
                  </a:cubicBezTo>
                  <a:lnTo>
                    <a:pt x="527" y="3133"/>
                  </a:lnTo>
                  <a:lnTo>
                    <a:pt x="527" y="3434"/>
                  </a:lnTo>
                  <a:cubicBezTo>
                    <a:pt x="527" y="3534"/>
                    <a:pt x="426" y="3660"/>
                    <a:pt x="426" y="3760"/>
                  </a:cubicBezTo>
                  <a:cubicBezTo>
                    <a:pt x="426" y="3860"/>
                    <a:pt x="426" y="3960"/>
                    <a:pt x="326" y="3960"/>
                  </a:cubicBezTo>
                  <a:lnTo>
                    <a:pt x="326" y="4286"/>
                  </a:lnTo>
                  <a:cubicBezTo>
                    <a:pt x="226" y="4386"/>
                    <a:pt x="226" y="4487"/>
                    <a:pt x="226" y="4587"/>
                  </a:cubicBezTo>
                  <a:lnTo>
                    <a:pt x="164" y="4786"/>
                  </a:lnTo>
                  <a:lnTo>
                    <a:pt x="164" y="4786"/>
                  </a:lnTo>
                  <a:cubicBezTo>
                    <a:pt x="152" y="4787"/>
                    <a:pt x="139" y="4787"/>
                    <a:pt x="126" y="4787"/>
                  </a:cubicBezTo>
                  <a:lnTo>
                    <a:pt x="154" y="4820"/>
                  </a:lnTo>
                  <a:lnTo>
                    <a:pt x="126" y="4913"/>
                  </a:lnTo>
                  <a:lnTo>
                    <a:pt x="0" y="4913"/>
                  </a:lnTo>
                  <a:cubicBezTo>
                    <a:pt x="126" y="5013"/>
                    <a:pt x="126" y="5013"/>
                    <a:pt x="226" y="5013"/>
                  </a:cubicBezTo>
                  <a:cubicBezTo>
                    <a:pt x="258" y="5013"/>
                    <a:pt x="290" y="5012"/>
                    <a:pt x="323" y="5010"/>
                  </a:cubicBezTo>
                  <a:lnTo>
                    <a:pt x="323" y="5010"/>
                  </a:lnTo>
                  <a:lnTo>
                    <a:pt x="326" y="5013"/>
                  </a:lnTo>
                  <a:lnTo>
                    <a:pt x="327" y="5010"/>
                  </a:lnTo>
                  <a:lnTo>
                    <a:pt x="327" y="5010"/>
                  </a:lnTo>
                  <a:cubicBezTo>
                    <a:pt x="600" y="4992"/>
                    <a:pt x="897" y="4913"/>
                    <a:pt x="1253" y="4913"/>
                  </a:cubicBezTo>
                  <a:lnTo>
                    <a:pt x="2206" y="4913"/>
                  </a:lnTo>
                  <a:lnTo>
                    <a:pt x="2732" y="4787"/>
                  </a:lnTo>
                  <a:lnTo>
                    <a:pt x="3258" y="4787"/>
                  </a:lnTo>
                  <a:cubicBezTo>
                    <a:pt x="3459" y="4787"/>
                    <a:pt x="3559" y="4913"/>
                    <a:pt x="3760" y="4913"/>
                  </a:cubicBezTo>
                  <a:lnTo>
                    <a:pt x="5238" y="4913"/>
                  </a:lnTo>
                  <a:cubicBezTo>
                    <a:pt x="5439" y="4913"/>
                    <a:pt x="5639" y="5013"/>
                    <a:pt x="5765" y="5013"/>
                  </a:cubicBezTo>
                  <a:lnTo>
                    <a:pt x="6266" y="5013"/>
                  </a:lnTo>
                  <a:lnTo>
                    <a:pt x="6792" y="5113"/>
                  </a:lnTo>
                  <a:lnTo>
                    <a:pt x="7319" y="5214"/>
                  </a:lnTo>
                  <a:lnTo>
                    <a:pt x="7519" y="5314"/>
                  </a:lnTo>
                  <a:lnTo>
                    <a:pt x="7745" y="5314"/>
                  </a:lnTo>
                  <a:cubicBezTo>
                    <a:pt x="7945" y="5314"/>
                    <a:pt x="8146" y="5414"/>
                    <a:pt x="8271" y="5414"/>
                  </a:cubicBezTo>
                  <a:cubicBezTo>
                    <a:pt x="8146" y="5314"/>
                    <a:pt x="7945" y="5214"/>
                    <a:pt x="7845" y="5214"/>
                  </a:cubicBezTo>
                  <a:lnTo>
                    <a:pt x="7519" y="5113"/>
                  </a:lnTo>
                  <a:lnTo>
                    <a:pt x="7319" y="5013"/>
                  </a:lnTo>
                  <a:lnTo>
                    <a:pt x="6792" y="4913"/>
                  </a:lnTo>
                  <a:lnTo>
                    <a:pt x="6266" y="4787"/>
                  </a:lnTo>
                  <a:cubicBezTo>
                    <a:pt x="6166" y="4687"/>
                    <a:pt x="5965" y="4687"/>
                    <a:pt x="5865" y="4687"/>
                  </a:cubicBezTo>
                  <a:cubicBezTo>
                    <a:pt x="5639" y="4687"/>
                    <a:pt x="5439" y="4587"/>
                    <a:pt x="5339" y="4587"/>
                  </a:cubicBezTo>
                  <a:lnTo>
                    <a:pt x="4812" y="4587"/>
                  </a:lnTo>
                  <a:cubicBezTo>
                    <a:pt x="4612" y="4487"/>
                    <a:pt x="4386" y="4487"/>
                    <a:pt x="4286" y="4487"/>
                  </a:cubicBezTo>
                  <a:lnTo>
                    <a:pt x="2206" y="4487"/>
                  </a:lnTo>
                  <a:lnTo>
                    <a:pt x="1679" y="4587"/>
                  </a:lnTo>
                  <a:lnTo>
                    <a:pt x="1153" y="4587"/>
                  </a:lnTo>
                  <a:cubicBezTo>
                    <a:pt x="1053" y="4687"/>
                    <a:pt x="852" y="4687"/>
                    <a:pt x="627" y="4687"/>
                  </a:cubicBezTo>
                  <a:cubicBezTo>
                    <a:pt x="576" y="4687"/>
                    <a:pt x="500" y="4713"/>
                    <a:pt x="411" y="4738"/>
                  </a:cubicBezTo>
                  <a:lnTo>
                    <a:pt x="411" y="4738"/>
                  </a:lnTo>
                  <a:lnTo>
                    <a:pt x="426" y="4687"/>
                  </a:lnTo>
                  <a:cubicBezTo>
                    <a:pt x="426" y="4587"/>
                    <a:pt x="527" y="4487"/>
                    <a:pt x="527" y="4386"/>
                  </a:cubicBezTo>
                  <a:cubicBezTo>
                    <a:pt x="627" y="4286"/>
                    <a:pt x="627" y="4161"/>
                    <a:pt x="627" y="4061"/>
                  </a:cubicBezTo>
                  <a:cubicBezTo>
                    <a:pt x="627" y="3960"/>
                    <a:pt x="752" y="3860"/>
                    <a:pt x="752" y="3760"/>
                  </a:cubicBezTo>
                  <a:cubicBezTo>
                    <a:pt x="752" y="3660"/>
                    <a:pt x="752" y="3534"/>
                    <a:pt x="852" y="3434"/>
                  </a:cubicBezTo>
                  <a:lnTo>
                    <a:pt x="852" y="3133"/>
                  </a:lnTo>
                  <a:cubicBezTo>
                    <a:pt x="852" y="2908"/>
                    <a:pt x="953" y="2707"/>
                    <a:pt x="953" y="2507"/>
                  </a:cubicBezTo>
                  <a:lnTo>
                    <a:pt x="953" y="1254"/>
                  </a:lnTo>
                  <a:cubicBezTo>
                    <a:pt x="953" y="828"/>
                    <a:pt x="953" y="401"/>
                    <a:pt x="852" y="0"/>
                  </a:cubicBezTo>
                  <a:close/>
                </a:path>
              </a:pathLst>
            </a:custGeom>
            <a:solidFill>
              <a:srgbClr val="651D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Forest Animals Planner by Slidesgo">
  <a:themeElements>
    <a:clrScheme name="Simple Light">
      <a:dk1>
        <a:srgbClr val="EBAB7F"/>
      </a:dk1>
      <a:lt1>
        <a:srgbClr val="FCEEE4"/>
      </a:lt1>
      <a:dk2>
        <a:srgbClr val="83492E"/>
      </a:dk2>
      <a:lt2>
        <a:srgbClr val="000000"/>
      </a:lt2>
      <a:accent1>
        <a:srgbClr val="D25015"/>
      </a:accent1>
      <a:accent2>
        <a:srgbClr val="DD886F"/>
      </a:accent2>
      <a:accent3>
        <a:srgbClr val="E7C96F"/>
      </a:accent3>
      <a:accent4>
        <a:srgbClr val="721845"/>
      </a:accent4>
      <a:accent5>
        <a:srgbClr val="AF5E25"/>
      </a:accent5>
      <a:accent6>
        <a:srgbClr val="A54012"/>
      </a:accent6>
      <a:hlink>
        <a:srgbClr val="00838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3937</Words>
  <Application>Microsoft Office PowerPoint</Application>
  <PresentationFormat>On-screen Show (16:9)</PresentationFormat>
  <Paragraphs>2272</Paragraphs>
  <Slides>60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Montserrat</vt:lpstr>
      <vt:lpstr>Roboto</vt:lpstr>
      <vt:lpstr>Montserrat Alternates</vt:lpstr>
      <vt:lpstr>Arial</vt:lpstr>
      <vt:lpstr>Montserrat Alternates SemiBold</vt:lpstr>
      <vt:lpstr>Pangolin</vt:lpstr>
      <vt:lpstr>Forest Animals Planner by Slidesgo</vt:lpstr>
      <vt:lpstr>Forest Animals Planner</vt:lpstr>
      <vt:lpstr>Contents of this template</vt:lpstr>
      <vt:lpstr>Here goes your name</vt:lpstr>
      <vt:lpstr>September</vt:lpstr>
      <vt:lpstr>My Week</vt:lpstr>
      <vt:lpstr>Timetable</vt:lpstr>
      <vt:lpstr>What are you going to do today?</vt:lpstr>
      <vt:lpstr>October</vt:lpstr>
      <vt:lpstr>My Week</vt:lpstr>
      <vt:lpstr>Timetable</vt:lpstr>
      <vt:lpstr>What are you going to do today?</vt:lpstr>
      <vt:lpstr>November</vt:lpstr>
      <vt:lpstr>My Week</vt:lpstr>
      <vt:lpstr>Timetable</vt:lpstr>
      <vt:lpstr>What are you going to do today?</vt:lpstr>
      <vt:lpstr>December</vt:lpstr>
      <vt:lpstr>My Week</vt:lpstr>
      <vt:lpstr>Timetable</vt:lpstr>
      <vt:lpstr>What are you going to do today?</vt:lpstr>
      <vt:lpstr>January</vt:lpstr>
      <vt:lpstr>My Week</vt:lpstr>
      <vt:lpstr>Timetable</vt:lpstr>
      <vt:lpstr>What are you going to do today?</vt:lpstr>
      <vt:lpstr>February</vt:lpstr>
      <vt:lpstr>My Week</vt:lpstr>
      <vt:lpstr>Timetable</vt:lpstr>
      <vt:lpstr>What are you going to do today?</vt:lpstr>
      <vt:lpstr>March</vt:lpstr>
      <vt:lpstr>My Week</vt:lpstr>
      <vt:lpstr>Timetable</vt:lpstr>
      <vt:lpstr>What are you going to do today?</vt:lpstr>
      <vt:lpstr>April</vt:lpstr>
      <vt:lpstr>My Week</vt:lpstr>
      <vt:lpstr>Timetable</vt:lpstr>
      <vt:lpstr>What are you going to do today?</vt:lpstr>
      <vt:lpstr>May</vt:lpstr>
      <vt:lpstr>My Week</vt:lpstr>
      <vt:lpstr>Timetable</vt:lpstr>
      <vt:lpstr>What are you going to do today?</vt:lpstr>
      <vt:lpstr>June</vt:lpstr>
      <vt:lpstr>My Week</vt:lpstr>
      <vt:lpstr>Timetable</vt:lpstr>
      <vt:lpstr>What are you going to do today?</vt:lpstr>
      <vt:lpstr>July</vt:lpstr>
      <vt:lpstr>My Week</vt:lpstr>
      <vt:lpstr>Timetable</vt:lpstr>
      <vt:lpstr>What are you going to do today?</vt:lpstr>
      <vt:lpstr>August</vt:lpstr>
      <vt:lpstr>My Week</vt:lpstr>
      <vt:lpstr>Timetable</vt:lpstr>
      <vt:lpstr>What are you going to do today?</vt:lpstr>
      <vt:lpstr>My contacts</vt:lpstr>
      <vt:lpstr>My to-do list</vt:lpstr>
      <vt:lpstr>My New Year’s resolutions</vt:lpstr>
      <vt:lpstr>My trips</vt:lpstr>
      <vt:lpstr>My expenses</vt:lpstr>
      <vt:lpstr>Step by step I will achieve my goals</vt:lpstr>
      <vt:lpstr>Thanks!</vt:lpstr>
      <vt:lpstr>Alternative 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 Animals Planner</dc:title>
  <cp:lastModifiedBy>ANNISA REZDKY ANDINI AB</cp:lastModifiedBy>
  <cp:revision>1</cp:revision>
  <dcterms:modified xsi:type="dcterms:W3CDTF">2022-06-25T04:16:10Z</dcterms:modified>
</cp:coreProperties>
</file>